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57" r:id="rId7"/>
    <p:sldId id="261" r:id="rId8"/>
    <p:sldId id="263" r:id="rId9"/>
    <p:sldId id="264" r:id="rId10"/>
    <p:sldId id="267" r:id="rId11"/>
    <p:sldId id="271" r:id="rId12"/>
    <p:sldId id="266" r:id="rId13"/>
    <p:sldId id="268" r:id="rId14"/>
    <p:sldId id="269" r:id="rId15"/>
    <p:sldId id="270" r:id="rId16"/>
    <p:sldId id="272" r:id="rId17"/>
    <p:sldId id="273" r:id="rId18"/>
    <p:sldId id="274" r:id="rId19"/>
    <p:sldId id="275" r:id="rId20"/>
    <p:sldId id="276" r:id="rId21"/>
    <p:sldId id="277"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5" r:id="rId65"/>
    <p:sldId id="326" r:id="rId66"/>
    <p:sldId id="327" r:id="rId67"/>
    <p:sldId id="328" r:id="rId68"/>
    <p:sldId id="329" r:id="rId69"/>
    <p:sldId id="330" r:id="rId70"/>
    <p:sldId id="331" r:id="rId71"/>
    <p:sldId id="332" r:id="rId72"/>
    <p:sldId id="333" r:id="rId73"/>
    <p:sldId id="335" r:id="rId74"/>
    <p:sldId id="336" r:id="rId75"/>
    <p:sldId id="337" r:id="rId76"/>
    <p:sldId id="338" r:id="rId77"/>
    <p:sldId id="339" r:id="rId78"/>
    <p:sldId id="340" r:id="rId79"/>
    <p:sldId id="341" r:id="rId80"/>
    <p:sldId id="342" r:id="rId81"/>
    <p:sldId id="343" r:id="rId82"/>
    <p:sldId id="344"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78EF9004-BC71-475F-A546-444291C4F234}"/>
    <pc:docChg chg="undo redo custSel addSld delSld modSld sldOrd">
      <pc:chgData name="Jim Beland" userId="d41a4da1a37fb713" providerId="LiveId" clId="{78EF9004-BC71-475F-A546-444291C4F234}" dt="2020-06-19T15:07:12.810" v="18806" actId="20577"/>
      <pc:docMkLst>
        <pc:docMk/>
      </pc:docMkLst>
      <pc:sldChg chg="modSp add">
        <pc:chgData name="Jim Beland" userId="d41a4da1a37fb713" providerId="LiveId" clId="{78EF9004-BC71-475F-A546-444291C4F234}" dt="2020-06-18T21:14:15.703" v="28" actId="20577"/>
        <pc:sldMkLst>
          <pc:docMk/>
          <pc:sldMk cId="2730906478" sldId="256"/>
        </pc:sldMkLst>
        <pc:spChg chg="mod">
          <ac:chgData name="Jim Beland" userId="d41a4da1a37fb713" providerId="LiveId" clId="{78EF9004-BC71-475F-A546-444291C4F234}" dt="2020-06-18T21:14:15.703" v="28" actId="20577"/>
          <ac:spMkLst>
            <pc:docMk/>
            <pc:sldMk cId="2730906478" sldId="256"/>
            <ac:spMk id="2" creationId="{478FE34D-C568-428A-A56F-B8E20CEC0DC9}"/>
          </ac:spMkLst>
        </pc:spChg>
      </pc:sldChg>
      <pc:sldChg chg="modSp add ord">
        <pc:chgData name="Jim Beland" userId="d41a4da1a37fb713" providerId="LiveId" clId="{78EF9004-BC71-475F-A546-444291C4F234}" dt="2020-06-18T21:25:31.621" v="1132"/>
        <pc:sldMkLst>
          <pc:docMk/>
          <pc:sldMk cId="4020278864" sldId="257"/>
        </pc:sldMkLst>
        <pc:spChg chg="mod">
          <ac:chgData name="Jim Beland" userId="d41a4da1a37fb713" providerId="LiveId" clId="{78EF9004-BC71-475F-A546-444291C4F234}" dt="2020-06-18T21:25:14.570" v="1128" actId="20577"/>
          <ac:spMkLst>
            <pc:docMk/>
            <pc:sldMk cId="4020278864" sldId="257"/>
            <ac:spMk id="3" creationId="{A58526A1-7ED7-499A-93EC-5A215FE2C259}"/>
          </ac:spMkLst>
        </pc:spChg>
      </pc:sldChg>
      <pc:sldChg chg="modSp add">
        <pc:chgData name="Jim Beland" userId="d41a4da1a37fb713" providerId="LiveId" clId="{78EF9004-BC71-475F-A546-444291C4F234}" dt="2020-06-18T21:20:42.538" v="663" actId="20577"/>
        <pc:sldMkLst>
          <pc:docMk/>
          <pc:sldMk cId="1808254600" sldId="258"/>
        </pc:sldMkLst>
        <pc:spChg chg="mod">
          <ac:chgData name="Jim Beland" userId="d41a4da1a37fb713" providerId="LiveId" clId="{78EF9004-BC71-475F-A546-444291C4F234}" dt="2020-06-18T21:20:42.538" v="663" actId="20577"/>
          <ac:spMkLst>
            <pc:docMk/>
            <pc:sldMk cId="1808254600" sldId="258"/>
            <ac:spMk id="3" creationId="{B7E5935C-DE08-40E1-A85D-B28632B37B3F}"/>
          </ac:spMkLst>
        </pc:spChg>
      </pc:sldChg>
      <pc:sldChg chg="modSp add">
        <pc:chgData name="Jim Beland" userId="d41a4da1a37fb713" providerId="LiveId" clId="{78EF9004-BC71-475F-A546-444291C4F234}" dt="2020-06-18T21:25:25.348" v="1131" actId="20577"/>
        <pc:sldMkLst>
          <pc:docMk/>
          <pc:sldMk cId="2105507328" sldId="259"/>
        </pc:sldMkLst>
        <pc:spChg chg="mod">
          <ac:chgData name="Jim Beland" userId="d41a4da1a37fb713" providerId="LiveId" clId="{78EF9004-BC71-475F-A546-444291C4F234}" dt="2020-06-18T21:25:25.348" v="1131" actId="20577"/>
          <ac:spMkLst>
            <pc:docMk/>
            <pc:sldMk cId="2105507328" sldId="259"/>
            <ac:spMk id="3" creationId="{A58526A1-7ED7-499A-93EC-5A215FE2C259}"/>
          </ac:spMkLst>
        </pc:spChg>
      </pc:sldChg>
      <pc:sldChg chg="addSp delSp modSp add">
        <pc:chgData name="Jim Beland" userId="d41a4da1a37fb713" providerId="LiveId" clId="{78EF9004-BC71-475F-A546-444291C4F234}" dt="2020-06-18T21:35:57.048" v="1183" actId="1076"/>
        <pc:sldMkLst>
          <pc:docMk/>
          <pc:sldMk cId="1159413070" sldId="260"/>
        </pc:sldMkLst>
        <pc:spChg chg="mod">
          <ac:chgData name="Jim Beland" userId="d41a4da1a37fb713" providerId="LiveId" clId="{78EF9004-BC71-475F-A546-444291C4F234}" dt="2020-06-18T21:35:13.718" v="1156" actId="20577"/>
          <ac:spMkLst>
            <pc:docMk/>
            <pc:sldMk cId="1159413070" sldId="260"/>
            <ac:spMk id="2" creationId="{A22BC13A-436A-4453-A111-B126903B3AF5}"/>
          </ac:spMkLst>
        </pc:spChg>
        <pc:spChg chg="del mod">
          <ac:chgData name="Jim Beland" userId="d41a4da1a37fb713" providerId="LiveId" clId="{78EF9004-BC71-475F-A546-444291C4F234}" dt="2020-06-18T21:30:03.318" v="1135"/>
          <ac:spMkLst>
            <pc:docMk/>
            <pc:sldMk cId="1159413070" sldId="260"/>
            <ac:spMk id="3" creationId="{FBC6F004-5B28-4A17-B07E-383617B2FB2C}"/>
          </ac:spMkLst>
        </pc:spChg>
        <pc:picChg chg="add mod">
          <ac:chgData name="Jim Beland" userId="d41a4da1a37fb713" providerId="LiveId" clId="{78EF9004-BC71-475F-A546-444291C4F234}" dt="2020-06-18T21:35:57.048" v="1183" actId="1076"/>
          <ac:picMkLst>
            <pc:docMk/>
            <pc:sldMk cId="1159413070" sldId="260"/>
            <ac:picMk id="1026" creationId="{CD1F3C3B-957B-49A2-A925-346EC91F81B7}"/>
          </ac:picMkLst>
        </pc:picChg>
      </pc:sldChg>
      <pc:sldChg chg="addSp delSp modSp add">
        <pc:chgData name="Jim Beland" userId="d41a4da1a37fb713" providerId="LiveId" clId="{78EF9004-BC71-475F-A546-444291C4F234}" dt="2020-06-18T21:39:27.707" v="1492" actId="1076"/>
        <pc:sldMkLst>
          <pc:docMk/>
          <pc:sldMk cId="307534145" sldId="261"/>
        </pc:sldMkLst>
        <pc:spChg chg="mod">
          <ac:chgData name="Jim Beland" userId="d41a4da1a37fb713" providerId="LiveId" clId="{78EF9004-BC71-475F-A546-444291C4F234}" dt="2020-06-18T21:35:25.956" v="1182" actId="20577"/>
          <ac:spMkLst>
            <pc:docMk/>
            <pc:sldMk cId="307534145" sldId="261"/>
            <ac:spMk id="2" creationId="{64D0D7C3-014C-49F7-92C4-7BC9CCC5C00E}"/>
          </ac:spMkLst>
        </pc:spChg>
        <pc:spChg chg="del mod">
          <ac:chgData name="Jim Beland" userId="d41a4da1a37fb713" providerId="LiveId" clId="{78EF9004-BC71-475F-A546-444291C4F234}" dt="2020-06-18T21:34:58.616" v="1138"/>
          <ac:spMkLst>
            <pc:docMk/>
            <pc:sldMk cId="307534145" sldId="261"/>
            <ac:spMk id="3" creationId="{497F21E4-1F70-43D0-98F3-5CA532FC8A36}"/>
          </ac:spMkLst>
        </pc:spChg>
        <pc:picChg chg="add mod">
          <ac:chgData name="Jim Beland" userId="d41a4da1a37fb713" providerId="LiveId" clId="{78EF9004-BC71-475F-A546-444291C4F234}" dt="2020-06-18T21:39:27.707" v="1492" actId="1076"/>
          <ac:picMkLst>
            <pc:docMk/>
            <pc:sldMk cId="307534145" sldId="261"/>
            <ac:picMk id="2050" creationId="{8806E7EC-140B-4C7F-B171-96E9AC6B46F2}"/>
          </ac:picMkLst>
        </pc:picChg>
      </pc:sldChg>
      <pc:sldChg chg="addSp modSp add">
        <pc:chgData name="Jim Beland" userId="d41a4da1a37fb713" providerId="LiveId" clId="{78EF9004-BC71-475F-A546-444291C4F234}" dt="2020-06-18T21:39:12.190" v="1491" actId="255"/>
        <pc:sldMkLst>
          <pc:docMk/>
          <pc:sldMk cId="4170234855" sldId="262"/>
        </pc:sldMkLst>
        <pc:spChg chg="add mod">
          <ac:chgData name="Jim Beland" userId="d41a4da1a37fb713" providerId="LiveId" clId="{78EF9004-BC71-475F-A546-444291C4F234}" dt="2020-06-18T21:39:12.190" v="1491" actId="255"/>
          <ac:spMkLst>
            <pc:docMk/>
            <pc:sldMk cId="4170234855" sldId="262"/>
            <ac:spMk id="3" creationId="{E530FE4F-A5F0-4D43-855E-006B3F4D1F9D}"/>
          </ac:spMkLst>
        </pc:spChg>
      </pc:sldChg>
      <pc:sldChg chg="addSp modSp add">
        <pc:chgData name="Jim Beland" userId="d41a4da1a37fb713" providerId="LiveId" clId="{78EF9004-BC71-475F-A546-444291C4F234}" dt="2020-06-18T21:43:32.795" v="1888" actId="255"/>
        <pc:sldMkLst>
          <pc:docMk/>
          <pc:sldMk cId="2291151513" sldId="263"/>
        </pc:sldMkLst>
        <pc:spChg chg="add mod">
          <ac:chgData name="Jim Beland" userId="d41a4da1a37fb713" providerId="LiveId" clId="{78EF9004-BC71-475F-A546-444291C4F234}" dt="2020-06-18T21:43:32.795" v="1888" actId="255"/>
          <ac:spMkLst>
            <pc:docMk/>
            <pc:sldMk cId="2291151513" sldId="263"/>
            <ac:spMk id="3" creationId="{4035A8ED-2F37-4A89-AFB3-3728C2022694}"/>
          </ac:spMkLst>
        </pc:spChg>
      </pc:sldChg>
      <pc:sldChg chg="modSp add">
        <pc:chgData name="Jim Beland" userId="d41a4da1a37fb713" providerId="LiveId" clId="{78EF9004-BC71-475F-A546-444291C4F234}" dt="2020-06-18T21:46:24.566" v="2005" actId="20577"/>
        <pc:sldMkLst>
          <pc:docMk/>
          <pc:sldMk cId="2100136835" sldId="264"/>
        </pc:sldMkLst>
        <pc:spChg chg="mod">
          <ac:chgData name="Jim Beland" userId="d41a4da1a37fb713" providerId="LiveId" clId="{78EF9004-BC71-475F-A546-444291C4F234}" dt="2020-06-18T21:46:24.566" v="2005" actId="20577"/>
          <ac:spMkLst>
            <pc:docMk/>
            <pc:sldMk cId="2100136835" sldId="264"/>
            <ac:spMk id="2" creationId="{869AB526-0279-47AA-8D55-7C396DB4CB21}"/>
          </ac:spMkLst>
        </pc:spChg>
        <pc:spChg chg="mod">
          <ac:chgData name="Jim Beland" userId="d41a4da1a37fb713" providerId="LiveId" clId="{78EF9004-BC71-475F-A546-444291C4F234}" dt="2020-06-18T21:43:54.342" v="1890" actId="5793"/>
          <ac:spMkLst>
            <pc:docMk/>
            <pc:sldMk cId="2100136835" sldId="264"/>
            <ac:spMk id="3" creationId="{B22F3509-42D8-450B-ACDA-19A84EF2D998}"/>
          </ac:spMkLst>
        </pc:spChg>
      </pc:sldChg>
      <pc:sldChg chg="addSp delSp modSp add del">
        <pc:chgData name="Jim Beland" userId="d41a4da1a37fb713" providerId="LiveId" clId="{78EF9004-BC71-475F-A546-444291C4F234}" dt="2020-06-18T22:25:14.355" v="4300" actId="2696"/>
        <pc:sldMkLst>
          <pc:docMk/>
          <pc:sldMk cId="3042785167" sldId="265"/>
        </pc:sldMkLst>
        <pc:spChg chg="del mod">
          <ac:chgData name="Jim Beland" userId="d41a4da1a37fb713" providerId="LiveId" clId="{78EF9004-BC71-475F-A546-444291C4F234}" dt="2020-06-18T22:09:38.181" v="2692"/>
          <ac:spMkLst>
            <pc:docMk/>
            <pc:sldMk cId="3042785167" sldId="265"/>
            <ac:spMk id="3" creationId="{B22F3509-42D8-450B-ACDA-19A84EF2D998}"/>
          </ac:spMkLst>
        </pc:spChg>
        <pc:spChg chg="add mod">
          <ac:chgData name="Jim Beland" userId="d41a4da1a37fb713" providerId="LiveId" clId="{78EF9004-BC71-475F-A546-444291C4F234}" dt="2020-06-18T22:23:30.378" v="4297" actId="6549"/>
          <ac:spMkLst>
            <pc:docMk/>
            <pc:sldMk cId="3042785167" sldId="265"/>
            <ac:spMk id="4" creationId="{7982341B-08B0-453D-8CCC-7035D371C9BD}"/>
          </ac:spMkLst>
        </pc:spChg>
        <pc:spChg chg="add mod">
          <ac:chgData name="Jim Beland" userId="d41a4da1a37fb713" providerId="LiveId" clId="{78EF9004-BC71-475F-A546-444291C4F234}" dt="2020-06-18T22:21:32.670" v="4288" actId="1076"/>
          <ac:spMkLst>
            <pc:docMk/>
            <pc:sldMk cId="3042785167" sldId="265"/>
            <ac:spMk id="5" creationId="{73A264C9-C32C-4EC6-AA7B-57F0C5FAA852}"/>
          </ac:spMkLst>
        </pc:spChg>
        <pc:spChg chg="add mod">
          <ac:chgData name="Jim Beland" userId="d41a4da1a37fb713" providerId="LiveId" clId="{78EF9004-BC71-475F-A546-444291C4F234}" dt="2020-06-18T22:24:39.972" v="4299" actId="5793"/>
          <ac:spMkLst>
            <pc:docMk/>
            <pc:sldMk cId="3042785167" sldId="265"/>
            <ac:spMk id="6" creationId="{22B52021-F521-44E1-8772-6223ACA17226}"/>
          </ac:spMkLst>
        </pc:spChg>
        <pc:picChg chg="add del mod">
          <ac:chgData name="Jim Beland" userId="d41a4da1a37fb713" providerId="LiveId" clId="{78EF9004-BC71-475F-A546-444291C4F234}" dt="2020-06-18T22:23:32.987" v="4298" actId="478"/>
          <ac:picMkLst>
            <pc:docMk/>
            <pc:sldMk cId="3042785167" sldId="265"/>
            <ac:picMk id="3074" creationId="{CE7BE984-19EF-44E8-A0C2-EC719768213C}"/>
          </ac:picMkLst>
        </pc:picChg>
        <pc:picChg chg="add mod">
          <ac:chgData name="Jim Beland" userId="d41a4da1a37fb713" providerId="LiveId" clId="{78EF9004-BC71-475F-A546-444291C4F234}" dt="2020-06-18T22:10:19.568" v="2698" actId="1076"/>
          <ac:picMkLst>
            <pc:docMk/>
            <pc:sldMk cId="3042785167" sldId="265"/>
            <ac:picMk id="3076" creationId="{F6F40487-ABBD-4906-978B-BFFA47035BBF}"/>
          </ac:picMkLst>
        </pc:picChg>
        <pc:picChg chg="add mod">
          <ac:chgData name="Jim Beland" userId="d41a4da1a37fb713" providerId="LiveId" clId="{78EF9004-BC71-475F-A546-444291C4F234}" dt="2020-06-18T22:11:36.932" v="2763" actId="1076"/>
          <ac:picMkLst>
            <pc:docMk/>
            <pc:sldMk cId="3042785167" sldId="265"/>
            <ac:picMk id="3078" creationId="{85A47640-068B-4EAA-9047-4A4F97E8DEB1}"/>
          </ac:picMkLst>
        </pc:picChg>
      </pc:sldChg>
      <pc:sldChg chg="addSp delSp modSp add">
        <pc:chgData name="Jim Beland" userId="d41a4da1a37fb713" providerId="LiveId" clId="{78EF9004-BC71-475F-A546-444291C4F234}" dt="2020-06-18T22:32:17.775" v="4372" actId="20577"/>
        <pc:sldMkLst>
          <pc:docMk/>
          <pc:sldMk cId="3300107005" sldId="266"/>
        </pc:sldMkLst>
        <pc:spChg chg="mod">
          <ac:chgData name="Jim Beland" userId="d41a4da1a37fb713" providerId="LiveId" clId="{78EF9004-BC71-475F-A546-444291C4F234}" dt="2020-06-18T22:32:17.775" v="4372" actId="20577"/>
          <ac:spMkLst>
            <pc:docMk/>
            <pc:sldMk cId="3300107005" sldId="266"/>
            <ac:spMk id="2" creationId="{869AB526-0279-47AA-8D55-7C396DB4CB21}"/>
          </ac:spMkLst>
        </pc:spChg>
        <pc:spChg chg="add del mod">
          <ac:chgData name="Jim Beland" userId="d41a4da1a37fb713" providerId="LiveId" clId="{78EF9004-BC71-475F-A546-444291C4F234}" dt="2020-06-18T22:13:19.642" v="2958" actId="478"/>
          <ac:spMkLst>
            <pc:docMk/>
            <pc:sldMk cId="3300107005" sldId="266"/>
            <ac:spMk id="3" creationId="{C7F77533-CBDC-4CC7-8E47-DB5DAEAF7473}"/>
          </ac:spMkLst>
        </pc:spChg>
        <pc:spChg chg="mod">
          <ac:chgData name="Jim Beland" userId="d41a4da1a37fb713" providerId="LiveId" clId="{78EF9004-BC71-475F-A546-444291C4F234}" dt="2020-06-18T22:18:58.163" v="4211" actId="6549"/>
          <ac:spMkLst>
            <pc:docMk/>
            <pc:sldMk cId="3300107005" sldId="266"/>
            <ac:spMk id="4" creationId="{7982341B-08B0-453D-8CCC-7035D371C9BD}"/>
          </ac:spMkLst>
        </pc:spChg>
        <pc:spChg chg="add mod">
          <ac:chgData name="Jim Beland" userId="d41a4da1a37fb713" providerId="LiveId" clId="{78EF9004-BC71-475F-A546-444291C4F234}" dt="2020-06-18T22:21:43.859" v="4293" actId="20577"/>
          <ac:spMkLst>
            <pc:docMk/>
            <pc:sldMk cId="3300107005" sldId="266"/>
            <ac:spMk id="5" creationId="{A20147EB-B319-4093-82DE-C456D0D30FD9}"/>
          </ac:spMkLst>
        </pc:spChg>
      </pc:sldChg>
      <pc:sldChg chg="addSp delSp modSp add">
        <pc:chgData name="Jim Beland" userId="d41a4da1a37fb713" providerId="LiveId" clId="{78EF9004-BC71-475F-A546-444291C4F234}" dt="2020-06-19T14:56:48.227" v="18687" actId="20577"/>
        <pc:sldMkLst>
          <pc:docMk/>
          <pc:sldMk cId="1883087509" sldId="267"/>
        </pc:sldMkLst>
        <pc:spChg chg="mod">
          <ac:chgData name="Jim Beland" userId="d41a4da1a37fb713" providerId="LiveId" clId="{78EF9004-BC71-475F-A546-444291C4F234}" dt="2020-06-19T14:56:48.227" v="18687" actId="20577"/>
          <ac:spMkLst>
            <pc:docMk/>
            <pc:sldMk cId="1883087509" sldId="267"/>
            <ac:spMk id="2" creationId="{869AB526-0279-47AA-8D55-7C396DB4CB21}"/>
          </ac:spMkLst>
        </pc:spChg>
        <pc:spChg chg="add mod">
          <ac:chgData name="Jim Beland" userId="d41a4da1a37fb713" providerId="LiveId" clId="{78EF9004-BC71-475F-A546-444291C4F234}" dt="2020-06-18T23:07:52.499" v="6795" actId="478"/>
          <ac:spMkLst>
            <pc:docMk/>
            <pc:sldMk cId="1883087509" sldId="267"/>
            <ac:spMk id="3" creationId="{D3D61B3F-8EED-452B-9626-91CB286F9B8D}"/>
          </ac:spMkLst>
        </pc:spChg>
        <pc:picChg chg="del">
          <ac:chgData name="Jim Beland" userId="d41a4da1a37fb713" providerId="LiveId" clId="{78EF9004-BC71-475F-A546-444291C4F234}" dt="2020-06-18T23:07:52.499" v="6795" actId="478"/>
          <ac:picMkLst>
            <pc:docMk/>
            <pc:sldMk cId="1883087509" sldId="267"/>
            <ac:picMk id="3074" creationId="{CE7BE984-19EF-44E8-A0C2-EC719768213C}"/>
          </ac:picMkLst>
        </pc:picChg>
        <pc:picChg chg="del">
          <ac:chgData name="Jim Beland" userId="d41a4da1a37fb713" providerId="LiveId" clId="{78EF9004-BC71-475F-A546-444291C4F234}" dt="2020-06-18T23:07:50.616" v="6794" actId="478"/>
          <ac:picMkLst>
            <pc:docMk/>
            <pc:sldMk cId="1883087509" sldId="267"/>
            <ac:picMk id="3076" creationId="{F6F40487-ABBD-4906-978B-BFFA47035BBF}"/>
          </ac:picMkLst>
        </pc:picChg>
        <pc:picChg chg="del">
          <ac:chgData name="Jim Beland" userId="d41a4da1a37fb713" providerId="LiveId" clId="{78EF9004-BC71-475F-A546-444291C4F234}" dt="2020-06-18T23:07:48.776" v="6793" actId="478"/>
          <ac:picMkLst>
            <pc:docMk/>
            <pc:sldMk cId="1883087509" sldId="267"/>
            <ac:picMk id="3078" creationId="{85A47640-068B-4EAA-9047-4A4F97E8DEB1}"/>
          </ac:picMkLst>
        </pc:picChg>
      </pc:sldChg>
      <pc:sldChg chg="addSp delSp modSp add">
        <pc:chgData name="Jim Beland" userId="d41a4da1a37fb713" providerId="LiveId" clId="{78EF9004-BC71-475F-A546-444291C4F234}" dt="2020-06-19T15:07:12.810" v="18806" actId="20577"/>
        <pc:sldMkLst>
          <pc:docMk/>
          <pc:sldMk cId="1321829551" sldId="268"/>
        </pc:sldMkLst>
        <pc:spChg chg="mod">
          <ac:chgData name="Jim Beland" userId="d41a4da1a37fb713" providerId="LiveId" clId="{78EF9004-BC71-475F-A546-444291C4F234}" dt="2020-06-18T23:26:37.545" v="6917" actId="20577"/>
          <ac:spMkLst>
            <pc:docMk/>
            <pc:sldMk cId="1321829551" sldId="268"/>
            <ac:spMk id="2" creationId="{57DF476B-836A-4265-B133-95A11C1086AB}"/>
          </ac:spMkLst>
        </pc:spChg>
        <pc:spChg chg="del mod">
          <ac:chgData name="Jim Beland" userId="d41a4da1a37fb713" providerId="LiveId" clId="{78EF9004-BC71-475F-A546-444291C4F234}" dt="2020-06-18T22:45:53.420" v="5052"/>
          <ac:spMkLst>
            <pc:docMk/>
            <pc:sldMk cId="1321829551" sldId="268"/>
            <ac:spMk id="3" creationId="{E171F1F3-47EE-4AD0-A476-E14F89DC1050}"/>
          </ac:spMkLst>
        </pc:spChg>
        <pc:spChg chg="add mod">
          <ac:chgData name="Jim Beland" userId="d41a4da1a37fb713" providerId="LiveId" clId="{78EF9004-BC71-475F-A546-444291C4F234}" dt="2020-06-19T15:07:12.810" v="18806" actId="20577"/>
          <ac:spMkLst>
            <pc:docMk/>
            <pc:sldMk cId="1321829551" sldId="268"/>
            <ac:spMk id="4" creationId="{6BF4F85E-415E-48CD-AA5E-74861EED5899}"/>
          </ac:spMkLst>
        </pc:spChg>
        <pc:picChg chg="add mod">
          <ac:chgData name="Jim Beland" userId="d41a4da1a37fb713" providerId="LiveId" clId="{78EF9004-BC71-475F-A546-444291C4F234}" dt="2020-06-18T22:46:02.327" v="5054" actId="1076"/>
          <ac:picMkLst>
            <pc:docMk/>
            <pc:sldMk cId="1321829551" sldId="268"/>
            <ac:picMk id="1026" creationId="{63E24DBA-21B9-4D8A-8775-2048AE4C4449}"/>
          </ac:picMkLst>
        </pc:picChg>
        <pc:picChg chg="add mod">
          <ac:chgData name="Jim Beland" userId="d41a4da1a37fb713" providerId="LiveId" clId="{78EF9004-BC71-475F-A546-444291C4F234}" dt="2020-06-18T22:46:43.389" v="5058" actId="1076"/>
          <ac:picMkLst>
            <pc:docMk/>
            <pc:sldMk cId="1321829551" sldId="268"/>
            <ac:picMk id="1028" creationId="{74674835-8DC9-4A13-90F1-3421147B8B60}"/>
          </ac:picMkLst>
        </pc:picChg>
      </pc:sldChg>
      <pc:sldChg chg="add del">
        <pc:chgData name="Jim Beland" userId="d41a4da1a37fb713" providerId="LiveId" clId="{78EF9004-BC71-475F-A546-444291C4F234}" dt="2020-06-18T22:26:01.063" v="4304"/>
        <pc:sldMkLst>
          <pc:docMk/>
          <pc:sldMk cId="3386974301" sldId="268"/>
        </pc:sldMkLst>
      </pc:sldChg>
      <pc:sldChg chg="add del">
        <pc:chgData name="Jim Beland" userId="d41a4da1a37fb713" providerId="LiveId" clId="{78EF9004-BC71-475F-A546-444291C4F234}" dt="2020-06-18T22:25:50.188" v="4302" actId="2696"/>
        <pc:sldMkLst>
          <pc:docMk/>
          <pc:sldMk cId="3664402364" sldId="268"/>
        </pc:sldMkLst>
      </pc:sldChg>
      <pc:sldChg chg="modSp add">
        <pc:chgData name="Jim Beland" userId="d41a4da1a37fb713" providerId="LiveId" clId="{78EF9004-BC71-475F-A546-444291C4F234}" dt="2020-06-18T22:50:22.552" v="5885" actId="20577"/>
        <pc:sldMkLst>
          <pc:docMk/>
          <pc:sldMk cId="3932814123" sldId="269"/>
        </pc:sldMkLst>
        <pc:spChg chg="mod">
          <ac:chgData name="Jim Beland" userId="d41a4da1a37fb713" providerId="LiveId" clId="{78EF9004-BC71-475F-A546-444291C4F234}" dt="2020-06-18T22:50:22.552" v="5885" actId="20577"/>
          <ac:spMkLst>
            <pc:docMk/>
            <pc:sldMk cId="3932814123" sldId="269"/>
            <ac:spMk id="2" creationId="{57DF476B-836A-4265-B133-95A11C1086AB}"/>
          </ac:spMkLst>
        </pc:spChg>
        <pc:spChg chg="mod">
          <ac:chgData name="Jim Beland" userId="d41a4da1a37fb713" providerId="LiveId" clId="{78EF9004-BC71-475F-A546-444291C4F234}" dt="2020-06-18T22:49:03.749" v="5782" actId="20577"/>
          <ac:spMkLst>
            <pc:docMk/>
            <pc:sldMk cId="3932814123" sldId="269"/>
            <ac:spMk id="4" creationId="{6BF4F85E-415E-48CD-AA5E-74861EED5899}"/>
          </ac:spMkLst>
        </pc:spChg>
      </pc:sldChg>
      <pc:sldChg chg="addSp delSp modSp add">
        <pc:chgData name="Jim Beland" userId="d41a4da1a37fb713" providerId="LiveId" clId="{78EF9004-BC71-475F-A546-444291C4F234}" dt="2020-06-19T14:58:47.166" v="18764" actId="20577"/>
        <pc:sldMkLst>
          <pc:docMk/>
          <pc:sldMk cId="2912156642" sldId="270"/>
        </pc:sldMkLst>
        <pc:spChg chg="mod">
          <ac:chgData name="Jim Beland" userId="d41a4da1a37fb713" providerId="LiveId" clId="{78EF9004-BC71-475F-A546-444291C4F234}" dt="2020-06-19T14:58:47.166" v="18764" actId="20577"/>
          <ac:spMkLst>
            <pc:docMk/>
            <pc:sldMk cId="2912156642" sldId="270"/>
            <ac:spMk id="2" creationId="{9E19705F-4625-4635-8E9D-0E5062243C7E}"/>
          </ac:spMkLst>
        </pc:spChg>
        <pc:spChg chg="del mod">
          <ac:chgData name="Jim Beland" userId="d41a4da1a37fb713" providerId="LiveId" clId="{78EF9004-BC71-475F-A546-444291C4F234}" dt="2020-06-18T23:05:09.058" v="6772"/>
          <ac:spMkLst>
            <pc:docMk/>
            <pc:sldMk cId="2912156642" sldId="270"/>
            <ac:spMk id="3" creationId="{3F576A45-3840-45DE-A1DB-917C23BF49B1}"/>
          </ac:spMkLst>
        </pc:spChg>
        <pc:spChg chg="add mod">
          <ac:chgData name="Jim Beland" userId="d41a4da1a37fb713" providerId="LiveId" clId="{78EF9004-BC71-475F-A546-444291C4F234}" dt="2020-06-18T23:00:16.067" v="6771" actId="1076"/>
          <ac:spMkLst>
            <pc:docMk/>
            <pc:sldMk cId="2912156642" sldId="270"/>
            <ac:spMk id="4" creationId="{DA03627C-B1AB-4598-AAD5-279D90D96679}"/>
          </ac:spMkLst>
        </pc:spChg>
        <pc:picChg chg="add mod">
          <ac:chgData name="Jim Beland" userId="d41a4da1a37fb713" providerId="LiveId" clId="{78EF9004-BC71-475F-A546-444291C4F234}" dt="2020-06-18T23:06:24.603" v="6786" actId="14100"/>
          <ac:picMkLst>
            <pc:docMk/>
            <pc:sldMk cId="2912156642" sldId="270"/>
            <ac:picMk id="2050" creationId="{8757ECDE-4C84-4515-AB10-B158DF63767D}"/>
          </ac:picMkLst>
        </pc:picChg>
        <pc:picChg chg="add mod">
          <ac:chgData name="Jim Beland" userId="d41a4da1a37fb713" providerId="LiveId" clId="{78EF9004-BC71-475F-A546-444291C4F234}" dt="2020-06-18T23:06:29.513" v="6787" actId="14100"/>
          <ac:picMkLst>
            <pc:docMk/>
            <pc:sldMk cId="2912156642" sldId="270"/>
            <ac:picMk id="2052" creationId="{AFA744EB-45EB-4250-A553-8ACC70CB45F4}"/>
          </ac:picMkLst>
        </pc:picChg>
        <pc:picChg chg="add mod">
          <ac:chgData name="Jim Beland" userId="d41a4da1a37fb713" providerId="LiveId" clId="{78EF9004-BC71-475F-A546-444291C4F234}" dt="2020-06-18T23:07:04.793" v="6791" actId="1076"/>
          <ac:picMkLst>
            <pc:docMk/>
            <pc:sldMk cId="2912156642" sldId="270"/>
            <ac:picMk id="2054" creationId="{552802A2-234B-4326-99B4-9FA846D462E1}"/>
          </ac:picMkLst>
        </pc:picChg>
      </pc:sldChg>
      <pc:sldChg chg="modSp add">
        <pc:chgData name="Jim Beland" userId="d41a4da1a37fb713" providerId="LiveId" clId="{78EF9004-BC71-475F-A546-444291C4F234}" dt="2020-06-19T14:57:39.645" v="18735" actId="20577"/>
        <pc:sldMkLst>
          <pc:docMk/>
          <pc:sldMk cId="415094509" sldId="271"/>
        </pc:sldMkLst>
        <pc:spChg chg="mod">
          <ac:chgData name="Jim Beland" userId="d41a4da1a37fb713" providerId="LiveId" clId="{78EF9004-BC71-475F-A546-444291C4F234}" dt="2020-06-19T14:57:39.645" v="18735" actId="20577"/>
          <ac:spMkLst>
            <pc:docMk/>
            <pc:sldMk cId="415094509" sldId="271"/>
            <ac:spMk id="2" creationId="{869AB526-0279-47AA-8D55-7C396DB4CB21}"/>
          </ac:spMkLst>
        </pc:spChg>
      </pc:sldChg>
      <pc:sldChg chg="modSp add">
        <pc:chgData name="Jim Beland" userId="d41a4da1a37fb713" providerId="LiveId" clId="{78EF9004-BC71-475F-A546-444291C4F234}" dt="2020-06-18T23:37:13.939" v="7088" actId="20577"/>
        <pc:sldMkLst>
          <pc:docMk/>
          <pc:sldMk cId="2295136609" sldId="272"/>
        </pc:sldMkLst>
        <pc:spChg chg="mod">
          <ac:chgData name="Jim Beland" userId="d41a4da1a37fb713" providerId="LiveId" clId="{78EF9004-BC71-475F-A546-444291C4F234}" dt="2020-06-18T23:27:04.582" v="6933" actId="20577"/>
          <ac:spMkLst>
            <pc:docMk/>
            <pc:sldMk cId="2295136609" sldId="272"/>
            <ac:spMk id="2" creationId="{B7CE76E9-5A95-40A1-8D55-241726E3EE88}"/>
          </ac:spMkLst>
        </pc:spChg>
        <pc:spChg chg="mod">
          <ac:chgData name="Jim Beland" userId="d41a4da1a37fb713" providerId="LiveId" clId="{78EF9004-BC71-475F-A546-444291C4F234}" dt="2020-06-18T23:37:13.939" v="7088" actId="20577"/>
          <ac:spMkLst>
            <pc:docMk/>
            <pc:sldMk cId="2295136609" sldId="272"/>
            <ac:spMk id="3" creationId="{6C977F35-DE51-4E7F-9F1F-4235C5982667}"/>
          </ac:spMkLst>
        </pc:spChg>
      </pc:sldChg>
      <pc:sldChg chg="add del">
        <pc:chgData name="Jim Beland" userId="d41a4da1a37fb713" providerId="LiveId" clId="{78EF9004-BC71-475F-A546-444291C4F234}" dt="2020-06-18T23:26:56.657" v="6925"/>
        <pc:sldMkLst>
          <pc:docMk/>
          <pc:sldMk cId="3101262811" sldId="272"/>
        </pc:sldMkLst>
      </pc:sldChg>
      <pc:sldChg chg="modSp add">
        <pc:chgData name="Jim Beland" userId="d41a4da1a37fb713" providerId="LiveId" clId="{78EF9004-BC71-475F-A546-444291C4F234}" dt="2020-06-18T23:38:47.076" v="7183" actId="20577"/>
        <pc:sldMkLst>
          <pc:docMk/>
          <pc:sldMk cId="470580780" sldId="273"/>
        </pc:sldMkLst>
        <pc:spChg chg="mod">
          <ac:chgData name="Jim Beland" userId="d41a4da1a37fb713" providerId="LiveId" clId="{78EF9004-BC71-475F-A546-444291C4F234}" dt="2020-06-18T23:38:47.076" v="7183" actId="20577"/>
          <ac:spMkLst>
            <pc:docMk/>
            <pc:sldMk cId="470580780" sldId="273"/>
            <ac:spMk id="2" creationId="{B7CE76E9-5A95-40A1-8D55-241726E3EE88}"/>
          </ac:spMkLst>
        </pc:spChg>
        <pc:spChg chg="mod">
          <ac:chgData name="Jim Beland" userId="d41a4da1a37fb713" providerId="LiveId" clId="{78EF9004-BC71-475F-A546-444291C4F234}" dt="2020-06-18T23:38:29.651" v="7175" actId="20577"/>
          <ac:spMkLst>
            <pc:docMk/>
            <pc:sldMk cId="470580780" sldId="273"/>
            <ac:spMk id="3" creationId="{6C977F35-DE51-4E7F-9F1F-4235C5982667}"/>
          </ac:spMkLst>
        </pc:spChg>
      </pc:sldChg>
      <pc:sldChg chg="addSp modSp add">
        <pc:chgData name="Jim Beland" userId="d41a4da1a37fb713" providerId="LiveId" clId="{78EF9004-BC71-475F-A546-444291C4F234}" dt="2020-06-18T23:42:58.342" v="7323" actId="14100"/>
        <pc:sldMkLst>
          <pc:docMk/>
          <pc:sldMk cId="4067056049" sldId="274"/>
        </pc:sldMkLst>
        <pc:spChg chg="mod">
          <ac:chgData name="Jim Beland" userId="d41a4da1a37fb713" providerId="LiveId" clId="{78EF9004-BC71-475F-A546-444291C4F234}" dt="2020-06-18T23:38:51.728" v="7190" actId="20577"/>
          <ac:spMkLst>
            <pc:docMk/>
            <pc:sldMk cId="4067056049" sldId="274"/>
            <ac:spMk id="2" creationId="{B7CE76E9-5A95-40A1-8D55-241726E3EE88}"/>
          </ac:spMkLst>
        </pc:spChg>
        <pc:spChg chg="add mod">
          <ac:chgData name="Jim Beland" userId="d41a4da1a37fb713" providerId="LiveId" clId="{78EF9004-BC71-475F-A546-444291C4F234}" dt="2020-06-18T23:42:58.342" v="7323" actId="14100"/>
          <ac:spMkLst>
            <pc:docMk/>
            <pc:sldMk cId="4067056049" sldId="274"/>
            <ac:spMk id="4" creationId="{4DCDC0F4-3BFB-4863-9E1D-9489C4C83C5F}"/>
          </ac:spMkLst>
        </pc:spChg>
      </pc:sldChg>
      <pc:sldChg chg="addSp modSp add">
        <pc:chgData name="Jim Beland" userId="d41a4da1a37fb713" providerId="LiveId" clId="{78EF9004-BC71-475F-A546-444291C4F234}" dt="2020-06-18T23:43:55.533" v="7393" actId="1076"/>
        <pc:sldMkLst>
          <pc:docMk/>
          <pc:sldMk cId="3352633829" sldId="275"/>
        </pc:sldMkLst>
        <pc:spChg chg="add mod">
          <ac:chgData name="Jim Beland" userId="d41a4da1a37fb713" providerId="LiveId" clId="{78EF9004-BC71-475F-A546-444291C4F234}" dt="2020-06-18T23:43:55.533" v="7393" actId="1076"/>
          <ac:spMkLst>
            <pc:docMk/>
            <pc:sldMk cId="3352633829" sldId="275"/>
            <ac:spMk id="5" creationId="{D4458246-5E86-4D7E-9496-7252E88F92F8}"/>
          </ac:spMkLst>
        </pc:spChg>
      </pc:sldChg>
      <pc:sldChg chg="addSp delSp modSp add">
        <pc:chgData name="Jim Beland" userId="d41a4da1a37fb713" providerId="LiveId" clId="{78EF9004-BC71-475F-A546-444291C4F234}" dt="2020-06-19T00:01:22.721" v="7972"/>
        <pc:sldMkLst>
          <pc:docMk/>
          <pc:sldMk cId="3163731604" sldId="276"/>
        </pc:sldMkLst>
        <pc:spChg chg="mod">
          <ac:chgData name="Jim Beland" userId="d41a4da1a37fb713" providerId="LiveId" clId="{78EF9004-BC71-475F-A546-444291C4F234}" dt="2020-06-18T23:44:23.132" v="7498" actId="20577"/>
          <ac:spMkLst>
            <pc:docMk/>
            <pc:sldMk cId="3163731604" sldId="276"/>
            <ac:spMk id="3" creationId="{6C977F35-DE51-4E7F-9F1F-4235C5982667}"/>
          </ac:spMkLst>
        </pc:spChg>
        <pc:spChg chg="del">
          <ac:chgData name="Jim Beland" userId="d41a4da1a37fb713" providerId="LiveId" clId="{78EF9004-BC71-475F-A546-444291C4F234}" dt="2020-06-18T23:44:08.006" v="7395" actId="478"/>
          <ac:spMkLst>
            <pc:docMk/>
            <pc:sldMk cId="3163731604" sldId="276"/>
            <ac:spMk id="4" creationId="{4DCDC0F4-3BFB-4863-9E1D-9489C4C83C5F}"/>
          </ac:spMkLst>
        </pc:spChg>
        <pc:spChg chg="del">
          <ac:chgData name="Jim Beland" userId="d41a4da1a37fb713" providerId="LiveId" clId="{78EF9004-BC71-475F-A546-444291C4F234}" dt="2020-06-18T23:44:15.292" v="7396" actId="478"/>
          <ac:spMkLst>
            <pc:docMk/>
            <pc:sldMk cId="3163731604" sldId="276"/>
            <ac:spMk id="5" creationId="{D4458246-5E86-4D7E-9496-7252E88F92F8}"/>
          </ac:spMkLst>
        </pc:spChg>
        <pc:inkChg chg="add del">
          <ac:chgData name="Jim Beland" userId="d41a4da1a37fb713" providerId="LiveId" clId="{78EF9004-BC71-475F-A546-444291C4F234}" dt="2020-06-18T23:44:51.215" v="7503" actId="9405"/>
          <ac:inkMkLst>
            <pc:docMk/>
            <pc:sldMk cId="3163731604" sldId="276"/>
            <ac:inkMk id="6" creationId="{8E3C51F9-71D0-40B2-AA3D-F2C2FFA5EFB3}"/>
          </ac:inkMkLst>
        </pc:inkChg>
        <pc:inkChg chg="add del">
          <ac:chgData name="Jim Beland" userId="d41a4da1a37fb713" providerId="LiveId" clId="{78EF9004-BC71-475F-A546-444291C4F234}" dt="2020-06-18T23:44:50.434" v="7502" actId="9405"/>
          <ac:inkMkLst>
            <pc:docMk/>
            <pc:sldMk cId="3163731604" sldId="276"/>
            <ac:inkMk id="7" creationId="{E2293562-8E80-4FFA-99B0-644A8BC77A66}"/>
          </ac:inkMkLst>
        </pc:inkChg>
        <pc:inkChg chg="add">
          <ac:chgData name="Jim Beland" userId="d41a4da1a37fb713" providerId="LiveId" clId="{78EF9004-BC71-475F-A546-444291C4F234}" dt="2020-06-18T23:44:47.557" v="7501"/>
          <ac:inkMkLst>
            <pc:docMk/>
            <pc:sldMk cId="3163731604" sldId="276"/>
            <ac:inkMk id="8" creationId="{8766BA4E-5EB1-426B-AB26-41297628F574}"/>
          </ac:inkMkLst>
        </pc:inkChg>
        <pc:inkChg chg="add del">
          <ac:chgData name="Jim Beland" userId="d41a4da1a37fb713" providerId="LiveId" clId="{78EF9004-BC71-475F-A546-444291C4F234}" dt="2020-06-18T23:45:18.536" v="7531" actId="9405"/>
          <ac:inkMkLst>
            <pc:docMk/>
            <pc:sldMk cId="3163731604" sldId="276"/>
            <ac:inkMk id="9" creationId="{EB77BF53-A4BE-42A3-AF27-B1875F061F4E}"/>
          </ac:inkMkLst>
        </pc:inkChg>
        <pc:inkChg chg="add del">
          <ac:chgData name="Jim Beland" userId="d41a4da1a37fb713" providerId="LiveId" clId="{78EF9004-BC71-475F-A546-444291C4F234}" dt="2020-06-18T23:45:18.490" v="7530" actId="9405"/>
          <ac:inkMkLst>
            <pc:docMk/>
            <pc:sldMk cId="3163731604" sldId="276"/>
            <ac:inkMk id="10" creationId="{1B30E464-2D08-4260-B45E-9509686D3F2B}"/>
          </ac:inkMkLst>
        </pc:inkChg>
        <pc:inkChg chg="add del">
          <ac:chgData name="Jim Beland" userId="d41a4da1a37fb713" providerId="LiveId" clId="{78EF9004-BC71-475F-A546-444291C4F234}" dt="2020-06-18T23:45:13.478" v="7519"/>
          <ac:inkMkLst>
            <pc:docMk/>
            <pc:sldMk cId="3163731604" sldId="276"/>
            <ac:inkMk id="11" creationId="{278BFC40-AA28-4A64-9E1F-54F5144AF1B9}"/>
          </ac:inkMkLst>
        </pc:inkChg>
        <pc:inkChg chg="add del">
          <ac:chgData name="Jim Beland" userId="d41a4da1a37fb713" providerId="LiveId" clId="{78EF9004-BC71-475F-A546-444291C4F234}" dt="2020-06-18T23:45:18.125" v="7529" actId="9405"/>
          <ac:inkMkLst>
            <pc:docMk/>
            <pc:sldMk cId="3163731604" sldId="276"/>
            <ac:inkMk id="12" creationId="{6BD970B9-4984-4D21-9EF3-95293C5DD0F6}"/>
          </ac:inkMkLst>
        </pc:inkChg>
        <pc:inkChg chg="add del">
          <ac:chgData name="Jim Beland" userId="d41a4da1a37fb713" providerId="LiveId" clId="{78EF9004-BC71-475F-A546-444291C4F234}" dt="2020-06-18T23:45:17.732" v="7528" actId="9405"/>
          <ac:inkMkLst>
            <pc:docMk/>
            <pc:sldMk cId="3163731604" sldId="276"/>
            <ac:inkMk id="13" creationId="{248B15FE-24C9-4D47-AFA4-03285E638C9B}"/>
          </ac:inkMkLst>
        </pc:inkChg>
        <pc:inkChg chg="add del">
          <ac:chgData name="Jim Beland" userId="d41a4da1a37fb713" providerId="LiveId" clId="{78EF9004-BC71-475F-A546-444291C4F234}" dt="2020-06-18T23:45:17.595" v="7527" actId="9405"/>
          <ac:inkMkLst>
            <pc:docMk/>
            <pc:sldMk cId="3163731604" sldId="276"/>
            <ac:inkMk id="14" creationId="{86120C59-A595-4D22-B6E1-1EFCF62E665A}"/>
          </ac:inkMkLst>
        </pc:inkChg>
        <pc:inkChg chg="add">
          <ac:chgData name="Jim Beland" userId="d41a4da1a37fb713" providerId="LiveId" clId="{78EF9004-BC71-475F-A546-444291C4F234}" dt="2020-06-18T23:45:02.298" v="7510"/>
          <ac:inkMkLst>
            <pc:docMk/>
            <pc:sldMk cId="3163731604" sldId="276"/>
            <ac:inkMk id="15" creationId="{AA66F9ED-22BC-4E17-844B-37DFAC81A2E2}"/>
          </ac:inkMkLst>
        </pc:inkChg>
        <pc:inkChg chg="add del">
          <ac:chgData name="Jim Beland" userId="d41a4da1a37fb713" providerId="LiveId" clId="{78EF9004-BC71-475F-A546-444291C4F234}" dt="2020-06-18T23:45:17.291" v="7526" actId="9405"/>
          <ac:inkMkLst>
            <pc:docMk/>
            <pc:sldMk cId="3163731604" sldId="276"/>
            <ac:inkMk id="16" creationId="{D05588D9-2043-4B62-8059-6274E0C6E2DB}"/>
          </ac:inkMkLst>
        </pc:inkChg>
        <pc:inkChg chg="add del">
          <ac:chgData name="Jim Beland" userId="d41a4da1a37fb713" providerId="LiveId" clId="{78EF9004-BC71-475F-A546-444291C4F234}" dt="2020-06-18T23:45:16.891" v="7525" actId="9405"/>
          <ac:inkMkLst>
            <pc:docMk/>
            <pc:sldMk cId="3163731604" sldId="276"/>
            <ac:inkMk id="17" creationId="{9D17F9E8-2EB2-4F76-9992-FAEC984080AD}"/>
          </ac:inkMkLst>
        </pc:inkChg>
        <pc:inkChg chg="add del">
          <ac:chgData name="Jim Beland" userId="d41a4da1a37fb713" providerId="LiveId" clId="{78EF9004-BC71-475F-A546-444291C4F234}" dt="2020-06-18T23:45:16.761" v="7524" actId="9405"/>
          <ac:inkMkLst>
            <pc:docMk/>
            <pc:sldMk cId="3163731604" sldId="276"/>
            <ac:inkMk id="18" creationId="{B7B0529E-EE60-4131-8A80-416C86D4247E}"/>
          </ac:inkMkLst>
        </pc:inkChg>
        <pc:inkChg chg="add del">
          <ac:chgData name="Jim Beland" userId="d41a4da1a37fb713" providerId="LiveId" clId="{78EF9004-BC71-475F-A546-444291C4F234}" dt="2020-06-18T23:45:16.418" v="7523" actId="9405"/>
          <ac:inkMkLst>
            <pc:docMk/>
            <pc:sldMk cId="3163731604" sldId="276"/>
            <ac:inkMk id="19" creationId="{C7412B43-BC1A-4367-BA71-BF94AC49FEF3}"/>
          </ac:inkMkLst>
        </pc:inkChg>
        <pc:inkChg chg="add">
          <ac:chgData name="Jim Beland" userId="d41a4da1a37fb713" providerId="LiveId" clId="{78EF9004-BC71-475F-A546-444291C4F234}" dt="2020-06-18T23:45:08.550" v="7515"/>
          <ac:inkMkLst>
            <pc:docMk/>
            <pc:sldMk cId="3163731604" sldId="276"/>
            <ac:inkMk id="20" creationId="{7C556F46-C784-4EB4-831D-9018E778188B}"/>
          </ac:inkMkLst>
        </pc:inkChg>
        <pc:inkChg chg="add del">
          <ac:chgData name="Jim Beland" userId="d41a4da1a37fb713" providerId="LiveId" clId="{78EF9004-BC71-475F-A546-444291C4F234}" dt="2020-06-18T23:45:15.562" v="7522" actId="9405"/>
          <ac:inkMkLst>
            <pc:docMk/>
            <pc:sldMk cId="3163731604" sldId="276"/>
            <ac:inkMk id="21" creationId="{029E4DD1-B83E-4121-B3EE-4F84331AAED4}"/>
          </ac:inkMkLst>
        </pc:inkChg>
        <pc:inkChg chg="add del">
          <ac:chgData name="Jim Beland" userId="d41a4da1a37fb713" providerId="LiveId" clId="{78EF9004-BC71-475F-A546-444291C4F234}" dt="2020-06-18T23:45:15.447" v="7521" actId="9405"/>
          <ac:inkMkLst>
            <pc:docMk/>
            <pc:sldMk cId="3163731604" sldId="276"/>
            <ac:inkMk id="22" creationId="{5E625E8A-0440-43D1-B085-233330A74AEF}"/>
          </ac:inkMkLst>
        </pc:inkChg>
        <pc:inkChg chg="add del">
          <ac:chgData name="Jim Beland" userId="d41a4da1a37fb713" providerId="LiveId" clId="{78EF9004-BC71-475F-A546-444291C4F234}" dt="2020-06-18T23:45:15.159" v="7520" actId="9405"/>
          <ac:inkMkLst>
            <pc:docMk/>
            <pc:sldMk cId="3163731604" sldId="276"/>
            <ac:inkMk id="23" creationId="{970FA30B-99E2-48AA-99D5-FAD668F5977C}"/>
          </ac:inkMkLst>
        </pc:inkChg>
        <pc:inkChg chg="add">
          <ac:chgData name="Jim Beland" userId="d41a4da1a37fb713" providerId="LiveId" clId="{78EF9004-BC71-475F-A546-444291C4F234}" dt="2020-06-18T23:45:13.478" v="7519"/>
          <ac:inkMkLst>
            <pc:docMk/>
            <pc:sldMk cId="3163731604" sldId="276"/>
            <ac:inkMk id="24" creationId="{ECFBBB12-623A-4615-A07F-B7597FF54D2B}"/>
          </ac:inkMkLst>
        </pc:inkChg>
        <pc:inkChg chg="add">
          <ac:chgData name="Jim Beland" userId="d41a4da1a37fb713" providerId="LiveId" clId="{78EF9004-BC71-475F-A546-444291C4F234}" dt="2020-06-18T23:45:13.478" v="7519"/>
          <ac:inkMkLst>
            <pc:docMk/>
            <pc:sldMk cId="3163731604" sldId="276"/>
            <ac:inkMk id="25" creationId="{31808890-C32B-472F-ADDD-7A659E399CE0}"/>
          </ac:inkMkLst>
        </pc:inkChg>
        <pc:inkChg chg="add del">
          <ac:chgData name="Jim Beland" userId="d41a4da1a37fb713" providerId="LiveId" clId="{78EF9004-BC71-475F-A546-444291C4F234}" dt="2020-06-18T23:45:27.456" v="7534"/>
          <ac:inkMkLst>
            <pc:docMk/>
            <pc:sldMk cId="3163731604" sldId="276"/>
            <ac:inkMk id="26" creationId="{70AADD22-D2C9-4996-B13A-54E50135F884}"/>
          </ac:inkMkLst>
        </pc:inkChg>
        <pc:inkChg chg="add del">
          <ac:chgData name="Jim Beland" userId="d41a4da1a37fb713" providerId="LiveId" clId="{78EF9004-BC71-475F-A546-444291C4F234}" dt="2020-06-18T23:45:27.456" v="7534"/>
          <ac:inkMkLst>
            <pc:docMk/>
            <pc:sldMk cId="3163731604" sldId="276"/>
            <ac:inkMk id="27" creationId="{9231033B-E0B9-4936-B673-E70C2731A314}"/>
          </ac:inkMkLst>
        </pc:inkChg>
        <pc:inkChg chg="add del">
          <ac:chgData name="Jim Beland" userId="d41a4da1a37fb713" providerId="LiveId" clId="{78EF9004-BC71-475F-A546-444291C4F234}" dt="2020-06-18T23:45:39.752" v="7545"/>
          <ac:inkMkLst>
            <pc:docMk/>
            <pc:sldMk cId="3163731604" sldId="276"/>
            <ac:inkMk id="28" creationId="{55A58C35-3E1F-47E3-83AD-D85036BE3DCB}"/>
          </ac:inkMkLst>
        </pc:inkChg>
        <pc:inkChg chg="add">
          <ac:chgData name="Jim Beland" userId="d41a4da1a37fb713" providerId="LiveId" clId="{78EF9004-BC71-475F-A546-444291C4F234}" dt="2020-06-18T23:45:28.211" v="7535" actId="9405"/>
          <ac:inkMkLst>
            <pc:docMk/>
            <pc:sldMk cId="3163731604" sldId="276"/>
            <ac:inkMk id="29" creationId="{21D4F58D-3F0A-4850-B32D-AF6528CF7C80}"/>
          </ac:inkMkLst>
        </pc:inkChg>
        <pc:inkChg chg="add del">
          <ac:chgData name="Jim Beland" userId="d41a4da1a37fb713" providerId="LiveId" clId="{78EF9004-BC71-475F-A546-444291C4F234}" dt="2020-06-18T23:45:33.751" v="7539"/>
          <ac:inkMkLst>
            <pc:docMk/>
            <pc:sldMk cId="3163731604" sldId="276"/>
            <ac:inkMk id="30" creationId="{589FE8F0-E6CB-4E80-8ADD-3A216E6CC3FD}"/>
          </ac:inkMkLst>
        </pc:inkChg>
        <pc:inkChg chg="add del">
          <ac:chgData name="Jim Beland" userId="d41a4da1a37fb713" providerId="LiveId" clId="{78EF9004-BC71-475F-A546-444291C4F234}" dt="2020-06-18T23:45:33.751" v="7539"/>
          <ac:inkMkLst>
            <pc:docMk/>
            <pc:sldMk cId="3163731604" sldId="276"/>
            <ac:inkMk id="31" creationId="{A27246DF-E3E0-4469-BD7D-20E003D34C88}"/>
          </ac:inkMkLst>
        </pc:inkChg>
        <pc:inkChg chg="add del">
          <ac:chgData name="Jim Beland" userId="d41a4da1a37fb713" providerId="LiveId" clId="{78EF9004-BC71-475F-A546-444291C4F234}" dt="2020-06-18T23:45:37.479" v="7543"/>
          <ac:inkMkLst>
            <pc:docMk/>
            <pc:sldMk cId="3163731604" sldId="276"/>
            <ac:inkMk id="32" creationId="{6C2FF467-1982-439D-A325-972B364F811C}"/>
          </ac:inkMkLst>
        </pc:inkChg>
        <pc:inkChg chg="add">
          <ac:chgData name="Jim Beland" userId="d41a4da1a37fb713" providerId="LiveId" clId="{78EF9004-BC71-475F-A546-444291C4F234}" dt="2020-06-18T23:45:33.751" v="7539"/>
          <ac:inkMkLst>
            <pc:docMk/>
            <pc:sldMk cId="3163731604" sldId="276"/>
            <ac:inkMk id="33" creationId="{262439F3-5778-4BB6-8D8E-A39B95BAFCC2}"/>
          </ac:inkMkLst>
        </pc:inkChg>
        <pc:inkChg chg="add del">
          <ac:chgData name="Jim Beland" userId="d41a4da1a37fb713" providerId="LiveId" clId="{78EF9004-BC71-475F-A546-444291C4F234}" dt="2020-06-18T23:45:37.479" v="7543"/>
          <ac:inkMkLst>
            <pc:docMk/>
            <pc:sldMk cId="3163731604" sldId="276"/>
            <ac:inkMk id="34" creationId="{FB1540F2-3521-4C1E-97CF-F18F8A8EE9BA}"/>
          </ac:inkMkLst>
        </pc:inkChg>
        <pc:inkChg chg="add del">
          <ac:chgData name="Jim Beland" userId="d41a4da1a37fb713" providerId="LiveId" clId="{78EF9004-BC71-475F-A546-444291C4F234}" dt="2020-06-18T23:45:37.479" v="7543"/>
          <ac:inkMkLst>
            <pc:docMk/>
            <pc:sldMk cId="3163731604" sldId="276"/>
            <ac:inkMk id="35" creationId="{21B89324-A80D-44A7-8FFE-73D72A871205}"/>
          </ac:inkMkLst>
        </pc:inkChg>
        <pc:inkChg chg="add del">
          <ac:chgData name="Jim Beland" userId="d41a4da1a37fb713" providerId="LiveId" clId="{78EF9004-BC71-475F-A546-444291C4F234}" dt="2020-06-18T23:45:37.479" v="7543"/>
          <ac:inkMkLst>
            <pc:docMk/>
            <pc:sldMk cId="3163731604" sldId="276"/>
            <ac:inkMk id="36" creationId="{AB15CA81-4B7D-4E81-9E90-7FF15F8F80DA}"/>
          </ac:inkMkLst>
        </pc:inkChg>
        <pc:inkChg chg="add del">
          <ac:chgData name="Jim Beland" userId="d41a4da1a37fb713" providerId="LiveId" clId="{78EF9004-BC71-475F-A546-444291C4F234}" dt="2020-06-18T23:45:58.660" v="7564"/>
          <ac:inkMkLst>
            <pc:docMk/>
            <pc:sldMk cId="3163731604" sldId="276"/>
            <ac:inkMk id="37" creationId="{0390B5D3-2507-418D-A880-C187CC50977B}"/>
          </ac:inkMkLst>
        </pc:inkChg>
        <pc:inkChg chg="add del">
          <ac:chgData name="Jim Beland" userId="d41a4da1a37fb713" providerId="LiveId" clId="{78EF9004-BC71-475F-A546-444291C4F234}" dt="2020-06-18T23:45:39.752" v="7545"/>
          <ac:inkMkLst>
            <pc:docMk/>
            <pc:sldMk cId="3163731604" sldId="276"/>
            <ac:inkMk id="38" creationId="{93478069-A56C-4EE6-9E70-ABAACBCE8A6B}"/>
          </ac:inkMkLst>
        </pc:inkChg>
        <pc:inkChg chg="add">
          <ac:chgData name="Jim Beland" userId="d41a4da1a37fb713" providerId="LiveId" clId="{78EF9004-BC71-475F-A546-444291C4F234}" dt="2020-06-18T23:45:39.752" v="7545"/>
          <ac:inkMkLst>
            <pc:docMk/>
            <pc:sldMk cId="3163731604" sldId="276"/>
            <ac:inkMk id="39" creationId="{9A16F461-9BEA-4C86-BD92-49C689F0C0FF}"/>
          </ac:inkMkLst>
        </pc:inkChg>
        <pc:inkChg chg="add del">
          <ac:chgData name="Jim Beland" userId="d41a4da1a37fb713" providerId="LiveId" clId="{78EF9004-BC71-475F-A546-444291C4F234}" dt="2020-06-18T23:45:46.355" v="7553"/>
          <ac:inkMkLst>
            <pc:docMk/>
            <pc:sldMk cId="3163731604" sldId="276"/>
            <ac:inkMk id="40" creationId="{AF69CC4B-4220-48FE-952B-2931C2BDEA88}"/>
          </ac:inkMkLst>
        </pc:inkChg>
        <pc:inkChg chg="add del">
          <ac:chgData name="Jim Beland" userId="d41a4da1a37fb713" providerId="LiveId" clId="{78EF9004-BC71-475F-A546-444291C4F234}" dt="2020-06-18T23:45:46.355" v="7553"/>
          <ac:inkMkLst>
            <pc:docMk/>
            <pc:sldMk cId="3163731604" sldId="276"/>
            <ac:inkMk id="41" creationId="{83010F1D-2B4E-4EB1-984A-C725ED1E609B}"/>
          </ac:inkMkLst>
        </pc:inkChg>
        <pc:inkChg chg="add del">
          <ac:chgData name="Jim Beland" userId="d41a4da1a37fb713" providerId="LiveId" clId="{78EF9004-BC71-475F-A546-444291C4F234}" dt="2020-06-18T23:45:46.355" v="7553"/>
          <ac:inkMkLst>
            <pc:docMk/>
            <pc:sldMk cId="3163731604" sldId="276"/>
            <ac:inkMk id="42" creationId="{9A5A0ED0-3118-43FE-ACBC-1B0D94269475}"/>
          </ac:inkMkLst>
        </pc:inkChg>
        <pc:inkChg chg="add">
          <ac:chgData name="Jim Beland" userId="d41a4da1a37fb713" providerId="LiveId" clId="{78EF9004-BC71-475F-A546-444291C4F234}" dt="2020-06-18T23:45:43.031" v="7549" actId="9405"/>
          <ac:inkMkLst>
            <pc:docMk/>
            <pc:sldMk cId="3163731604" sldId="276"/>
            <ac:inkMk id="43" creationId="{AA282EA8-B2BB-4E5B-B1A7-854F0D237CF6}"/>
          </ac:inkMkLst>
        </pc:inkChg>
        <pc:inkChg chg="add del">
          <ac:chgData name="Jim Beland" userId="d41a4da1a37fb713" providerId="LiveId" clId="{78EF9004-BC71-475F-A546-444291C4F234}" dt="2020-06-18T23:45:46.355" v="7553"/>
          <ac:inkMkLst>
            <pc:docMk/>
            <pc:sldMk cId="3163731604" sldId="276"/>
            <ac:inkMk id="44" creationId="{56D747AC-C01E-4863-81C1-C6CD64EE4A89}"/>
          </ac:inkMkLst>
        </pc:inkChg>
        <pc:inkChg chg="add del">
          <ac:chgData name="Jim Beland" userId="d41a4da1a37fb713" providerId="LiveId" clId="{78EF9004-BC71-475F-A546-444291C4F234}" dt="2020-06-18T23:45:46.355" v="7553"/>
          <ac:inkMkLst>
            <pc:docMk/>
            <pc:sldMk cId="3163731604" sldId="276"/>
            <ac:inkMk id="45" creationId="{6054B862-0A28-40CE-A996-C5526BAF4CC7}"/>
          </ac:inkMkLst>
        </pc:inkChg>
        <pc:inkChg chg="add del">
          <ac:chgData name="Jim Beland" userId="d41a4da1a37fb713" providerId="LiveId" clId="{78EF9004-BC71-475F-A546-444291C4F234}" dt="2020-06-18T23:45:46.355" v="7553"/>
          <ac:inkMkLst>
            <pc:docMk/>
            <pc:sldMk cId="3163731604" sldId="276"/>
            <ac:inkMk id="46" creationId="{E9C5E6E0-7C24-4779-AE7E-9993DAB9EB6D}"/>
          </ac:inkMkLst>
        </pc:inkChg>
        <pc:inkChg chg="add">
          <ac:chgData name="Jim Beland" userId="d41a4da1a37fb713" providerId="LiveId" clId="{78EF9004-BC71-475F-A546-444291C4F234}" dt="2020-06-18T23:45:46.355" v="7553"/>
          <ac:inkMkLst>
            <pc:docMk/>
            <pc:sldMk cId="3163731604" sldId="276"/>
            <ac:inkMk id="47" creationId="{549CF7B3-C746-478F-B733-E7E24D05F010}"/>
          </ac:inkMkLst>
        </pc:inkChg>
        <pc:inkChg chg="add">
          <ac:chgData name="Jim Beland" userId="d41a4da1a37fb713" providerId="LiveId" clId="{78EF9004-BC71-475F-A546-444291C4F234}" dt="2020-06-18T23:45:46.355" v="7553"/>
          <ac:inkMkLst>
            <pc:docMk/>
            <pc:sldMk cId="3163731604" sldId="276"/>
            <ac:inkMk id="48" creationId="{C1DC2CAB-37D1-426B-B0AB-9B326E9888D0}"/>
          </ac:inkMkLst>
        </pc:inkChg>
        <pc:inkChg chg="add">
          <ac:chgData name="Jim Beland" userId="d41a4da1a37fb713" providerId="LiveId" clId="{78EF9004-BC71-475F-A546-444291C4F234}" dt="2020-06-18T23:45:48.244" v="7554" actId="9405"/>
          <ac:inkMkLst>
            <pc:docMk/>
            <pc:sldMk cId="3163731604" sldId="276"/>
            <ac:inkMk id="49" creationId="{99AB4B64-154E-43A4-95B3-F2BB964BD15C}"/>
          </ac:inkMkLst>
        </pc:inkChg>
        <pc:inkChg chg="add">
          <ac:chgData name="Jim Beland" userId="d41a4da1a37fb713" providerId="LiveId" clId="{78EF9004-BC71-475F-A546-444291C4F234}" dt="2020-06-18T23:45:49.432" v="7555" actId="9405"/>
          <ac:inkMkLst>
            <pc:docMk/>
            <pc:sldMk cId="3163731604" sldId="276"/>
            <ac:inkMk id="50" creationId="{102922FD-977F-4AA5-8B80-71D323D8497C}"/>
          </ac:inkMkLst>
        </pc:inkChg>
        <pc:inkChg chg="add del">
          <ac:chgData name="Jim Beland" userId="d41a4da1a37fb713" providerId="LiveId" clId="{78EF9004-BC71-475F-A546-444291C4F234}" dt="2020-06-18T23:45:52.145" v="7558"/>
          <ac:inkMkLst>
            <pc:docMk/>
            <pc:sldMk cId="3163731604" sldId="276"/>
            <ac:inkMk id="51" creationId="{5B38C72A-A665-41D8-B094-21928355BDE0}"/>
          </ac:inkMkLst>
        </pc:inkChg>
        <pc:inkChg chg="add del">
          <ac:chgData name="Jim Beland" userId="d41a4da1a37fb713" providerId="LiveId" clId="{78EF9004-BC71-475F-A546-444291C4F234}" dt="2020-06-18T23:45:52.145" v="7558"/>
          <ac:inkMkLst>
            <pc:docMk/>
            <pc:sldMk cId="3163731604" sldId="276"/>
            <ac:inkMk id="52" creationId="{44D2363E-134B-4544-A883-550F40CF923A}"/>
          </ac:inkMkLst>
        </pc:inkChg>
        <pc:inkChg chg="add">
          <ac:chgData name="Jim Beland" userId="d41a4da1a37fb713" providerId="LiveId" clId="{78EF9004-BC71-475F-A546-444291C4F234}" dt="2020-06-18T23:45:52.145" v="7558"/>
          <ac:inkMkLst>
            <pc:docMk/>
            <pc:sldMk cId="3163731604" sldId="276"/>
            <ac:inkMk id="53" creationId="{D0EDAE14-16DE-4249-9583-32FB529EACA7}"/>
          </ac:inkMkLst>
        </pc:inkChg>
        <pc:inkChg chg="add del">
          <ac:chgData name="Jim Beland" userId="d41a4da1a37fb713" providerId="LiveId" clId="{78EF9004-BC71-475F-A546-444291C4F234}" dt="2020-06-18T23:45:55.979" v="7562"/>
          <ac:inkMkLst>
            <pc:docMk/>
            <pc:sldMk cId="3163731604" sldId="276"/>
            <ac:inkMk id="54" creationId="{CDA0656F-BD00-40F7-B94B-83466F5BB7E3}"/>
          </ac:inkMkLst>
        </pc:inkChg>
        <pc:inkChg chg="add del">
          <ac:chgData name="Jim Beland" userId="d41a4da1a37fb713" providerId="LiveId" clId="{78EF9004-BC71-475F-A546-444291C4F234}" dt="2020-06-18T23:45:55.979" v="7562"/>
          <ac:inkMkLst>
            <pc:docMk/>
            <pc:sldMk cId="3163731604" sldId="276"/>
            <ac:inkMk id="55" creationId="{82E4E225-C3B1-41A1-B747-CDD9AD079754}"/>
          </ac:inkMkLst>
        </pc:inkChg>
        <pc:inkChg chg="add del">
          <ac:chgData name="Jim Beland" userId="d41a4da1a37fb713" providerId="LiveId" clId="{78EF9004-BC71-475F-A546-444291C4F234}" dt="2020-06-18T23:45:55.979" v="7562"/>
          <ac:inkMkLst>
            <pc:docMk/>
            <pc:sldMk cId="3163731604" sldId="276"/>
            <ac:inkMk id="56" creationId="{9EF40AEC-4D99-4154-ACA9-FDDAF253783D}"/>
          </ac:inkMkLst>
        </pc:inkChg>
        <pc:inkChg chg="add del">
          <ac:chgData name="Jim Beland" userId="d41a4da1a37fb713" providerId="LiveId" clId="{78EF9004-BC71-475F-A546-444291C4F234}" dt="2020-06-18T23:45:58.660" v="7564"/>
          <ac:inkMkLst>
            <pc:docMk/>
            <pc:sldMk cId="3163731604" sldId="276"/>
            <ac:inkMk id="57" creationId="{021C9D3B-A6D3-4434-B2F9-0B74AD6437EA}"/>
          </ac:inkMkLst>
        </pc:inkChg>
        <pc:inkChg chg="add del">
          <ac:chgData name="Jim Beland" userId="d41a4da1a37fb713" providerId="LiveId" clId="{78EF9004-BC71-475F-A546-444291C4F234}" dt="2020-06-18T23:45:58.660" v="7564"/>
          <ac:inkMkLst>
            <pc:docMk/>
            <pc:sldMk cId="3163731604" sldId="276"/>
            <ac:inkMk id="58" creationId="{D1B4186F-FB45-4D8A-9E43-8202C548DDB2}"/>
          </ac:inkMkLst>
        </pc:inkChg>
        <pc:inkChg chg="add">
          <ac:chgData name="Jim Beland" userId="d41a4da1a37fb713" providerId="LiveId" clId="{78EF9004-BC71-475F-A546-444291C4F234}" dt="2020-06-18T23:45:58.660" v="7564"/>
          <ac:inkMkLst>
            <pc:docMk/>
            <pc:sldMk cId="3163731604" sldId="276"/>
            <ac:inkMk id="59" creationId="{0124637D-26B8-4FEB-A1F9-CF819A54BD39}"/>
          </ac:inkMkLst>
        </pc:inkChg>
        <pc:inkChg chg="add del">
          <ac:chgData name="Jim Beland" userId="d41a4da1a37fb713" providerId="LiveId" clId="{78EF9004-BC71-475F-A546-444291C4F234}" dt="2020-06-18T23:46:13.353" v="7567"/>
          <ac:inkMkLst>
            <pc:docMk/>
            <pc:sldMk cId="3163731604" sldId="276"/>
            <ac:inkMk id="60" creationId="{5B8F9C69-2DE3-4FFE-95E8-7E81B7C85B7D}"/>
          </ac:inkMkLst>
        </pc:inkChg>
        <pc:inkChg chg="add del">
          <ac:chgData name="Jim Beland" userId="d41a4da1a37fb713" providerId="LiveId" clId="{78EF9004-BC71-475F-A546-444291C4F234}" dt="2020-06-18T23:46:13.353" v="7567"/>
          <ac:inkMkLst>
            <pc:docMk/>
            <pc:sldMk cId="3163731604" sldId="276"/>
            <ac:inkMk id="61" creationId="{08FF7CD0-E3BF-4AA3-82DF-977FE86F879B}"/>
          </ac:inkMkLst>
        </pc:inkChg>
        <pc:inkChg chg="add">
          <ac:chgData name="Jim Beland" userId="d41a4da1a37fb713" providerId="LiveId" clId="{78EF9004-BC71-475F-A546-444291C4F234}" dt="2020-06-18T23:46:13.353" v="7567"/>
          <ac:inkMkLst>
            <pc:docMk/>
            <pc:sldMk cId="3163731604" sldId="276"/>
            <ac:inkMk id="62" creationId="{DE9321A6-08A3-495A-B664-6022AE4CD3AF}"/>
          </ac:inkMkLst>
        </pc:inkChg>
        <pc:inkChg chg="add del">
          <ac:chgData name="Jim Beland" userId="d41a4da1a37fb713" providerId="LiveId" clId="{78EF9004-BC71-475F-A546-444291C4F234}" dt="2020-06-18T23:46:25.419" v="7576"/>
          <ac:inkMkLst>
            <pc:docMk/>
            <pc:sldMk cId="3163731604" sldId="276"/>
            <ac:inkMk id="63" creationId="{4B044CA6-353D-4C31-AB19-5333D4BBF2AD}"/>
          </ac:inkMkLst>
        </pc:inkChg>
        <pc:inkChg chg="add del">
          <ac:chgData name="Jim Beland" userId="d41a4da1a37fb713" providerId="LiveId" clId="{78EF9004-BC71-475F-A546-444291C4F234}" dt="2020-06-18T23:46:25.419" v="7576"/>
          <ac:inkMkLst>
            <pc:docMk/>
            <pc:sldMk cId="3163731604" sldId="276"/>
            <ac:inkMk id="64" creationId="{5DE7C5B3-26DF-4C27-9BBE-82FECFEA6871}"/>
          </ac:inkMkLst>
        </pc:inkChg>
        <pc:inkChg chg="add del">
          <ac:chgData name="Jim Beland" userId="d41a4da1a37fb713" providerId="LiveId" clId="{78EF9004-BC71-475F-A546-444291C4F234}" dt="2020-06-18T23:46:25.419" v="7576"/>
          <ac:inkMkLst>
            <pc:docMk/>
            <pc:sldMk cId="3163731604" sldId="276"/>
            <ac:inkMk id="65" creationId="{F7C9291F-723B-46D0-B7C3-CAD66CA4170C}"/>
          </ac:inkMkLst>
        </pc:inkChg>
        <pc:inkChg chg="add del">
          <ac:chgData name="Jim Beland" userId="d41a4da1a37fb713" providerId="LiveId" clId="{78EF9004-BC71-475F-A546-444291C4F234}" dt="2020-06-18T23:46:25.419" v="7576"/>
          <ac:inkMkLst>
            <pc:docMk/>
            <pc:sldMk cId="3163731604" sldId="276"/>
            <ac:inkMk id="66" creationId="{9D8647BD-CD31-45C9-90BE-4DC34FB80F03}"/>
          </ac:inkMkLst>
        </pc:inkChg>
        <pc:inkChg chg="add del">
          <ac:chgData name="Jim Beland" userId="d41a4da1a37fb713" providerId="LiveId" clId="{78EF9004-BC71-475F-A546-444291C4F234}" dt="2020-06-18T23:46:25.419" v="7576"/>
          <ac:inkMkLst>
            <pc:docMk/>
            <pc:sldMk cId="3163731604" sldId="276"/>
            <ac:inkMk id="67" creationId="{CB94A964-2BAE-4610-B2EB-E989257D2B7A}"/>
          </ac:inkMkLst>
        </pc:inkChg>
        <pc:inkChg chg="add del">
          <ac:chgData name="Jim Beland" userId="d41a4da1a37fb713" providerId="LiveId" clId="{78EF9004-BC71-475F-A546-444291C4F234}" dt="2020-06-18T23:46:25.419" v="7576"/>
          <ac:inkMkLst>
            <pc:docMk/>
            <pc:sldMk cId="3163731604" sldId="276"/>
            <ac:inkMk id="68" creationId="{AC99ABA3-C439-4B9D-B45C-5DDB018F76D9}"/>
          </ac:inkMkLst>
        </pc:inkChg>
        <pc:inkChg chg="add del">
          <ac:chgData name="Jim Beland" userId="d41a4da1a37fb713" providerId="LiveId" clId="{78EF9004-BC71-475F-A546-444291C4F234}" dt="2020-06-18T23:46:25.419" v="7576"/>
          <ac:inkMkLst>
            <pc:docMk/>
            <pc:sldMk cId="3163731604" sldId="276"/>
            <ac:inkMk id="69" creationId="{B20E9357-854C-480F-8894-DA58B07DF110}"/>
          </ac:inkMkLst>
        </pc:inkChg>
        <pc:inkChg chg="add del">
          <ac:chgData name="Jim Beland" userId="d41a4da1a37fb713" providerId="LiveId" clId="{78EF9004-BC71-475F-A546-444291C4F234}" dt="2020-06-18T23:46:25.419" v="7576"/>
          <ac:inkMkLst>
            <pc:docMk/>
            <pc:sldMk cId="3163731604" sldId="276"/>
            <ac:inkMk id="70" creationId="{F8EB58F1-830A-4D59-92BD-DB0412030440}"/>
          </ac:inkMkLst>
        </pc:inkChg>
        <pc:inkChg chg="add del">
          <ac:chgData name="Jim Beland" userId="d41a4da1a37fb713" providerId="LiveId" clId="{78EF9004-BC71-475F-A546-444291C4F234}" dt="2020-06-18T23:46:27.197" v="7578"/>
          <ac:inkMkLst>
            <pc:docMk/>
            <pc:sldMk cId="3163731604" sldId="276"/>
            <ac:inkMk id="71" creationId="{B055C7CA-CFDA-4AFE-9170-584D4B5C3062}"/>
          </ac:inkMkLst>
        </pc:inkChg>
        <pc:inkChg chg="add">
          <ac:chgData name="Jim Beland" userId="d41a4da1a37fb713" providerId="LiveId" clId="{78EF9004-BC71-475F-A546-444291C4F234}" dt="2020-06-18T23:46:25.419" v="7576"/>
          <ac:inkMkLst>
            <pc:docMk/>
            <pc:sldMk cId="3163731604" sldId="276"/>
            <ac:inkMk id="72" creationId="{E490964B-0D63-4604-8E19-08B16AC9C71B}"/>
          </ac:inkMkLst>
        </pc:inkChg>
        <pc:inkChg chg="add">
          <ac:chgData name="Jim Beland" userId="d41a4da1a37fb713" providerId="LiveId" clId="{78EF9004-BC71-475F-A546-444291C4F234}" dt="2020-06-18T23:46:25.419" v="7576"/>
          <ac:inkMkLst>
            <pc:docMk/>
            <pc:sldMk cId="3163731604" sldId="276"/>
            <ac:inkMk id="73" creationId="{5DA34581-126E-418B-8EBF-5469E7414C56}"/>
          </ac:inkMkLst>
        </pc:inkChg>
        <pc:inkChg chg="add del">
          <ac:chgData name="Jim Beland" userId="d41a4da1a37fb713" providerId="LiveId" clId="{78EF9004-BC71-475F-A546-444291C4F234}" dt="2020-06-18T23:46:27.197" v="7578"/>
          <ac:inkMkLst>
            <pc:docMk/>
            <pc:sldMk cId="3163731604" sldId="276"/>
            <ac:inkMk id="74" creationId="{F6E27A89-0F8F-4458-AC90-4B57A5FC5F0F}"/>
          </ac:inkMkLst>
        </pc:inkChg>
        <pc:inkChg chg="add del">
          <ac:chgData name="Jim Beland" userId="d41a4da1a37fb713" providerId="LiveId" clId="{78EF9004-BC71-475F-A546-444291C4F234}" dt="2020-06-18T23:46:31.656" v="7583"/>
          <ac:inkMkLst>
            <pc:docMk/>
            <pc:sldMk cId="3163731604" sldId="276"/>
            <ac:inkMk id="75" creationId="{58E6EF44-96C1-47BB-8BE7-7F6D831DDDE8}"/>
          </ac:inkMkLst>
        </pc:inkChg>
        <pc:inkChg chg="add del">
          <ac:chgData name="Jim Beland" userId="d41a4da1a37fb713" providerId="LiveId" clId="{78EF9004-BC71-475F-A546-444291C4F234}" dt="2020-06-18T23:46:31.656" v="7583"/>
          <ac:inkMkLst>
            <pc:docMk/>
            <pc:sldMk cId="3163731604" sldId="276"/>
            <ac:inkMk id="76" creationId="{23125BEC-2D4A-4DBB-A4E2-EFD1EAD631F7}"/>
          </ac:inkMkLst>
        </pc:inkChg>
        <pc:inkChg chg="add del">
          <ac:chgData name="Jim Beland" userId="d41a4da1a37fb713" providerId="LiveId" clId="{78EF9004-BC71-475F-A546-444291C4F234}" dt="2020-06-18T23:46:31.656" v="7583"/>
          <ac:inkMkLst>
            <pc:docMk/>
            <pc:sldMk cId="3163731604" sldId="276"/>
            <ac:inkMk id="77" creationId="{BD9D30FE-BD59-4356-94E4-D02BAD71FD3C}"/>
          </ac:inkMkLst>
        </pc:inkChg>
        <pc:inkChg chg="add del">
          <ac:chgData name="Jim Beland" userId="d41a4da1a37fb713" providerId="LiveId" clId="{78EF9004-BC71-475F-A546-444291C4F234}" dt="2020-06-18T23:46:31.656" v="7583"/>
          <ac:inkMkLst>
            <pc:docMk/>
            <pc:sldMk cId="3163731604" sldId="276"/>
            <ac:inkMk id="78" creationId="{76F529F4-84FE-4F8D-8589-5F76388B69AB}"/>
          </ac:inkMkLst>
        </pc:inkChg>
        <pc:inkChg chg="add del">
          <ac:chgData name="Jim Beland" userId="d41a4da1a37fb713" providerId="LiveId" clId="{78EF9004-BC71-475F-A546-444291C4F234}" dt="2020-06-18T23:46:31.656" v="7583"/>
          <ac:inkMkLst>
            <pc:docMk/>
            <pc:sldMk cId="3163731604" sldId="276"/>
            <ac:inkMk id="79" creationId="{44B212AA-156E-4228-8A17-E66D8F3BF38D}"/>
          </ac:inkMkLst>
        </pc:inkChg>
        <pc:inkChg chg="add del">
          <ac:chgData name="Jim Beland" userId="d41a4da1a37fb713" providerId="LiveId" clId="{78EF9004-BC71-475F-A546-444291C4F234}" dt="2020-06-18T23:46:47.850" v="7595"/>
          <ac:inkMkLst>
            <pc:docMk/>
            <pc:sldMk cId="3163731604" sldId="276"/>
            <ac:inkMk id="80" creationId="{33F8D77C-8339-467F-A063-D3090A0E374A}"/>
          </ac:inkMkLst>
        </pc:inkChg>
        <pc:inkChg chg="add del">
          <ac:chgData name="Jim Beland" userId="d41a4da1a37fb713" providerId="LiveId" clId="{78EF9004-BC71-475F-A546-444291C4F234}" dt="2020-06-18T23:46:36.158" v="7586"/>
          <ac:inkMkLst>
            <pc:docMk/>
            <pc:sldMk cId="3163731604" sldId="276"/>
            <ac:inkMk id="81" creationId="{2AF4E517-DD2A-4A53-B242-FD8139A3B850}"/>
          </ac:inkMkLst>
        </pc:inkChg>
        <pc:inkChg chg="add del">
          <ac:chgData name="Jim Beland" userId="d41a4da1a37fb713" providerId="LiveId" clId="{78EF9004-BC71-475F-A546-444291C4F234}" dt="2020-06-18T23:46:36.158" v="7586"/>
          <ac:inkMkLst>
            <pc:docMk/>
            <pc:sldMk cId="3163731604" sldId="276"/>
            <ac:inkMk id="82" creationId="{64C0648A-83F2-46CC-81AC-E5971F2F3A8F}"/>
          </ac:inkMkLst>
        </pc:inkChg>
        <pc:inkChg chg="add">
          <ac:chgData name="Jim Beland" userId="d41a4da1a37fb713" providerId="LiveId" clId="{78EF9004-BC71-475F-A546-444291C4F234}" dt="2020-06-18T23:46:36.158" v="7586"/>
          <ac:inkMkLst>
            <pc:docMk/>
            <pc:sldMk cId="3163731604" sldId="276"/>
            <ac:inkMk id="83" creationId="{3F09B562-2822-4BA4-94DB-45D1975344C0}"/>
          </ac:inkMkLst>
        </pc:inkChg>
        <pc:inkChg chg="add del">
          <ac:chgData name="Jim Beland" userId="d41a4da1a37fb713" providerId="LiveId" clId="{78EF9004-BC71-475F-A546-444291C4F234}" dt="2020-06-18T23:46:39.500" v="7589"/>
          <ac:inkMkLst>
            <pc:docMk/>
            <pc:sldMk cId="3163731604" sldId="276"/>
            <ac:inkMk id="84" creationId="{64A9451C-D8AE-4B57-B80D-FFD1E3928BE0}"/>
          </ac:inkMkLst>
        </pc:inkChg>
        <pc:inkChg chg="add del">
          <ac:chgData name="Jim Beland" userId="d41a4da1a37fb713" providerId="LiveId" clId="{78EF9004-BC71-475F-A546-444291C4F234}" dt="2020-06-18T23:46:39.500" v="7589"/>
          <ac:inkMkLst>
            <pc:docMk/>
            <pc:sldMk cId="3163731604" sldId="276"/>
            <ac:inkMk id="85" creationId="{2FEDEFE9-608D-481C-9196-94ECC7BB67DC}"/>
          </ac:inkMkLst>
        </pc:inkChg>
        <pc:inkChg chg="add">
          <ac:chgData name="Jim Beland" userId="d41a4da1a37fb713" providerId="LiveId" clId="{78EF9004-BC71-475F-A546-444291C4F234}" dt="2020-06-18T23:46:39.500" v="7589"/>
          <ac:inkMkLst>
            <pc:docMk/>
            <pc:sldMk cId="3163731604" sldId="276"/>
            <ac:inkMk id="86" creationId="{F75EBD14-B3A0-4419-9F1D-0A6B98370794}"/>
          </ac:inkMkLst>
        </pc:inkChg>
        <pc:inkChg chg="add del">
          <ac:chgData name="Jim Beland" userId="d41a4da1a37fb713" providerId="LiveId" clId="{78EF9004-BC71-475F-A546-444291C4F234}" dt="2020-06-18T23:46:44.597" v="7592"/>
          <ac:inkMkLst>
            <pc:docMk/>
            <pc:sldMk cId="3163731604" sldId="276"/>
            <ac:inkMk id="87" creationId="{728A0D44-6F9A-4383-AF97-363007FF255D}"/>
          </ac:inkMkLst>
        </pc:inkChg>
        <pc:inkChg chg="add del">
          <ac:chgData name="Jim Beland" userId="d41a4da1a37fb713" providerId="LiveId" clId="{78EF9004-BC71-475F-A546-444291C4F234}" dt="2020-06-18T23:46:44.597" v="7592"/>
          <ac:inkMkLst>
            <pc:docMk/>
            <pc:sldMk cId="3163731604" sldId="276"/>
            <ac:inkMk id="88" creationId="{233EA6D3-A7FE-4663-97CA-60225E92CDF8}"/>
          </ac:inkMkLst>
        </pc:inkChg>
        <pc:inkChg chg="add del">
          <ac:chgData name="Jim Beland" userId="d41a4da1a37fb713" providerId="LiveId" clId="{78EF9004-BC71-475F-A546-444291C4F234}" dt="2020-06-18T23:46:47.850" v="7595"/>
          <ac:inkMkLst>
            <pc:docMk/>
            <pc:sldMk cId="3163731604" sldId="276"/>
            <ac:inkMk id="89" creationId="{120F42E1-054F-4A6E-84E5-48FEBE9F0C02}"/>
          </ac:inkMkLst>
        </pc:inkChg>
        <pc:inkChg chg="add del">
          <ac:chgData name="Jim Beland" userId="d41a4da1a37fb713" providerId="LiveId" clId="{78EF9004-BC71-475F-A546-444291C4F234}" dt="2020-06-18T23:46:47.850" v="7595"/>
          <ac:inkMkLst>
            <pc:docMk/>
            <pc:sldMk cId="3163731604" sldId="276"/>
            <ac:inkMk id="90" creationId="{C43AF2C9-1D25-4620-9E09-9527051A1AD9}"/>
          </ac:inkMkLst>
        </pc:inkChg>
        <pc:inkChg chg="add del">
          <ac:chgData name="Jim Beland" userId="d41a4da1a37fb713" providerId="LiveId" clId="{78EF9004-BC71-475F-A546-444291C4F234}" dt="2020-06-18T23:46:47.850" v="7595"/>
          <ac:inkMkLst>
            <pc:docMk/>
            <pc:sldMk cId="3163731604" sldId="276"/>
            <ac:inkMk id="91" creationId="{A7610469-BA1B-47C4-9108-6CFA05A3BE47}"/>
          </ac:inkMkLst>
        </pc:inkChg>
        <pc:inkChg chg="add del">
          <ac:chgData name="Jim Beland" userId="d41a4da1a37fb713" providerId="LiveId" clId="{78EF9004-BC71-475F-A546-444291C4F234}" dt="2020-06-18T23:47:05.855" v="7608"/>
          <ac:inkMkLst>
            <pc:docMk/>
            <pc:sldMk cId="3163731604" sldId="276"/>
            <ac:inkMk id="92" creationId="{DF7673E7-C25F-4AC9-86A4-008F8856A86B}"/>
          </ac:inkMkLst>
        </pc:inkChg>
        <pc:inkChg chg="add del">
          <ac:chgData name="Jim Beland" userId="d41a4da1a37fb713" providerId="LiveId" clId="{78EF9004-BC71-475F-A546-444291C4F234}" dt="2020-06-18T23:46:51.452" v="7598"/>
          <ac:inkMkLst>
            <pc:docMk/>
            <pc:sldMk cId="3163731604" sldId="276"/>
            <ac:inkMk id="93" creationId="{E3E736F4-1DE1-488C-A351-EBC82D62EC3C}"/>
          </ac:inkMkLst>
        </pc:inkChg>
        <pc:inkChg chg="add del">
          <ac:chgData name="Jim Beland" userId="d41a4da1a37fb713" providerId="LiveId" clId="{78EF9004-BC71-475F-A546-444291C4F234}" dt="2020-06-18T23:46:51.452" v="7598"/>
          <ac:inkMkLst>
            <pc:docMk/>
            <pc:sldMk cId="3163731604" sldId="276"/>
            <ac:inkMk id="94" creationId="{01312E96-E0A3-48E7-BDFD-7032CC1904DF}"/>
          </ac:inkMkLst>
        </pc:inkChg>
        <pc:inkChg chg="add">
          <ac:chgData name="Jim Beland" userId="d41a4da1a37fb713" providerId="LiveId" clId="{78EF9004-BC71-475F-A546-444291C4F234}" dt="2020-06-18T23:46:51.452" v="7598"/>
          <ac:inkMkLst>
            <pc:docMk/>
            <pc:sldMk cId="3163731604" sldId="276"/>
            <ac:inkMk id="95" creationId="{7EFD0EB4-F54F-4BCD-96A2-D4782A015643}"/>
          </ac:inkMkLst>
        </pc:inkChg>
        <pc:inkChg chg="add del">
          <ac:chgData name="Jim Beland" userId="d41a4da1a37fb713" providerId="LiveId" clId="{78EF9004-BC71-475F-A546-444291C4F234}" dt="2020-06-18T23:46:58.654" v="7603"/>
          <ac:inkMkLst>
            <pc:docMk/>
            <pc:sldMk cId="3163731604" sldId="276"/>
            <ac:inkMk id="96" creationId="{D934A1B7-321D-4158-87CA-924F0BFBE5FE}"/>
          </ac:inkMkLst>
        </pc:inkChg>
        <pc:inkChg chg="add del">
          <ac:chgData name="Jim Beland" userId="d41a4da1a37fb713" providerId="LiveId" clId="{78EF9004-BC71-475F-A546-444291C4F234}" dt="2020-06-18T23:46:58.654" v="7603"/>
          <ac:inkMkLst>
            <pc:docMk/>
            <pc:sldMk cId="3163731604" sldId="276"/>
            <ac:inkMk id="97" creationId="{448E28C4-CB8D-4E50-8BA8-D49E838459B6}"/>
          </ac:inkMkLst>
        </pc:inkChg>
        <pc:inkChg chg="add del">
          <ac:chgData name="Jim Beland" userId="d41a4da1a37fb713" providerId="LiveId" clId="{78EF9004-BC71-475F-A546-444291C4F234}" dt="2020-06-18T23:46:58.654" v="7603"/>
          <ac:inkMkLst>
            <pc:docMk/>
            <pc:sldMk cId="3163731604" sldId="276"/>
            <ac:inkMk id="98" creationId="{15F22A5D-0C9A-4C91-A650-23CF26827A08}"/>
          </ac:inkMkLst>
        </pc:inkChg>
        <pc:inkChg chg="add del">
          <ac:chgData name="Jim Beland" userId="d41a4da1a37fb713" providerId="LiveId" clId="{78EF9004-BC71-475F-A546-444291C4F234}" dt="2020-06-18T23:46:58.654" v="7603"/>
          <ac:inkMkLst>
            <pc:docMk/>
            <pc:sldMk cId="3163731604" sldId="276"/>
            <ac:inkMk id="99" creationId="{731F9CBE-2B16-4183-8FB2-59FC2AC39E63}"/>
          </ac:inkMkLst>
        </pc:inkChg>
        <pc:inkChg chg="add">
          <ac:chgData name="Jim Beland" userId="d41a4da1a37fb713" providerId="LiveId" clId="{78EF9004-BC71-475F-A546-444291C4F234}" dt="2020-06-18T23:46:58.654" v="7603"/>
          <ac:inkMkLst>
            <pc:docMk/>
            <pc:sldMk cId="3163731604" sldId="276"/>
            <ac:inkMk id="100" creationId="{69AAA081-769F-41C9-B420-3E6F0DFE6DC8}"/>
          </ac:inkMkLst>
        </pc:inkChg>
        <pc:inkChg chg="add">
          <ac:chgData name="Jim Beland" userId="d41a4da1a37fb713" providerId="LiveId" clId="{78EF9004-BC71-475F-A546-444291C4F234}" dt="2020-06-18T23:46:58.654" v="7603"/>
          <ac:inkMkLst>
            <pc:docMk/>
            <pc:sldMk cId="3163731604" sldId="276"/>
            <ac:inkMk id="101" creationId="{BA9BBA33-82A9-4018-B44E-AD187A7D0A64}"/>
          </ac:inkMkLst>
        </pc:inkChg>
        <pc:inkChg chg="add del">
          <ac:chgData name="Jim Beland" userId="d41a4da1a37fb713" providerId="LiveId" clId="{78EF9004-BC71-475F-A546-444291C4F234}" dt="2020-06-18T23:47:04.056" v="7606"/>
          <ac:inkMkLst>
            <pc:docMk/>
            <pc:sldMk cId="3163731604" sldId="276"/>
            <ac:inkMk id="102" creationId="{B1C46383-3399-44DD-8823-15861AE5C6B1}"/>
          </ac:inkMkLst>
        </pc:inkChg>
        <pc:inkChg chg="add del">
          <ac:chgData name="Jim Beland" userId="d41a4da1a37fb713" providerId="LiveId" clId="{78EF9004-BC71-475F-A546-444291C4F234}" dt="2020-06-18T23:47:04.056" v="7606"/>
          <ac:inkMkLst>
            <pc:docMk/>
            <pc:sldMk cId="3163731604" sldId="276"/>
            <ac:inkMk id="103" creationId="{FF1C5E6C-C6C1-4699-A504-A73E841F2C7E}"/>
          </ac:inkMkLst>
        </pc:inkChg>
        <pc:inkChg chg="add del">
          <ac:chgData name="Jim Beland" userId="d41a4da1a37fb713" providerId="LiveId" clId="{78EF9004-BC71-475F-A546-444291C4F234}" dt="2020-06-18T23:47:05.855" v="7608"/>
          <ac:inkMkLst>
            <pc:docMk/>
            <pc:sldMk cId="3163731604" sldId="276"/>
            <ac:inkMk id="104" creationId="{0B6F4B5E-F340-4858-AA34-B1701D1FCC6F}"/>
          </ac:inkMkLst>
        </pc:inkChg>
        <pc:inkChg chg="add del">
          <ac:chgData name="Jim Beland" userId="d41a4da1a37fb713" providerId="LiveId" clId="{78EF9004-BC71-475F-A546-444291C4F234}" dt="2020-06-18T23:47:05.855" v="7608"/>
          <ac:inkMkLst>
            <pc:docMk/>
            <pc:sldMk cId="3163731604" sldId="276"/>
            <ac:inkMk id="105" creationId="{7D1F166D-84DF-4645-9769-EAD1717950A9}"/>
          </ac:inkMkLst>
        </pc:inkChg>
        <pc:inkChg chg="add del">
          <ac:chgData name="Jim Beland" userId="d41a4da1a37fb713" providerId="LiveId" clId="{78EF9004-BC71-475F-A546-444291C4F234}" dt="2020-06-18T23:47:08.254" v="7610"/>
          <ac:inkMkLst>
            <pc:docMk/>
            <pc:sldMk cId="3163731604" sldId="276"/>
            <ac:inkMk id="106" creationId="{E2D1CA3A-CF70-47ED-B465-72A3E7107EED}"/>
          </ac:inkMkLst>
        </pc:inkChg>
        <pc:inkChg chg="add del">
          <ac:chgData name="Jim Beland" userId="d41a4da1a37fb713" providerId="LiveId" clId="{78EF9004-BC71-475F-A546-444291C4F234}" dt="2020-06-18T23:47:08.254" v="7610"/>
          <ac:inkMkLst>
            <pc:docMk/>
            <pc:sldMk cId="3163731604" sldId="276"/>
            <ac:inkMk id="107" creationId="{6200788D-2E14-4A1A-871F-1FEEC5435C4C}"/>
          </ac:inkMkLst>
        </pc:inkChg>
        <pc:inkChg chg="add del">
          <ac:chgData name="Jim Beland" userId="d41a4da1a37fb713" providerId="LiveId" clId="{78EF9004-BC71-475F-A546-444291C4F234}" dt="2020-06-18T23:47:11.551" v="7613"/>
          <ac:inkMkLst>
            <pc:docMk/>
            <pc:sldMk cId="3163731604" sldId="276"/>
            <ac:inkMk id="108" creationId="{DF76F35D-9EC8-4698-8EF3-1C6598AF1624}"/>
          </ac:inkMkLst>
        </pc:inkChg>
        <pc:inkChg chg="add del">
          <ac:chgData name="Jim Beland" userId="d41a4da1a37fb713" providerId="LiveId" clId="{78EF9004-BC71-475F-A546-444291C4F234}" dt="2020-06-18T23:47:11.551" v="7613"/>
          <ac:inkMkLst>
            <pc:docMk/>
            <pc:sldMk cId="3163731604" sldId="276"/>
            <ac:inkMk id="109" creationId="{9304FE2E-262B-4BD3-AEA2-559591A84371}"/>
          </ac:inkMkLst>
        </pc:inkChg>
        <pc:inkChg chg="add del">
          <ac:chgData name="Jim Beland" userId="d41a4da1a37fb713" providerId="LiveId" clId="{78EF9004-BC71-475F-A546-444291C4F234}" dt="2020-06-18T23:47:11.551" v="7613"/>
          <ac:inkMkLst>
            <pc:docMk/>
            <pc:sldMk cId="3163731604" sldId="276"/>
            <ac:inkMk id="110" creationId="{3D3E9C96-8A56-41B0-8ECD-2EDC62DDA4B1}"/>
          </ac:inkMkLst>
        </pc:inkChg>
        <pc:inkChg chg="add del">
          <ac:chgData name="Jim Beland" userId="d41a4da1a37fb713" providerId="LiveId" clId="{78EF9004-BC71-475F-A546-444291C4F234}" dt="2020-06-18T23:47:17.255" v="7618"/>
          <ac:inkMkLst>
            <pc:docMk/>
            <pc:sldMk cId="3163731604" sldId="276"/>
            <ac:inkMk id="111" creationId="{D0FF1C93-5021-4060-AC0D-6001B8398FCB}"/>
          </ac:inkMkLst>
        </pc:inkChg>
        <pc:inkChg chg="add del">
          <ac:chgData name="Jim Beland" userId="d41a4da1a37fb713" providerId="LiveId" clId="{78EF9004-BC71-475F-A546-444291C4F234}" dt="2020-06-18T23:47:17.255" v="7618"/>
          <ac:inkMkLst>
            <pc:docMk/>
            <pc:sldMk cId="3163731604" sldId="276"/>
            <ac:inkMk id="112" creationId="{8243D014-913E-4FC4-985D-0C4AB711FCE3}"/>
          </ac:inkMkLst>
        </pc:inkChg>
        <pc:inkChg chg="add del">
          <ac:chgData name="Jim Beland" userId="d41a4da1a37fb713" providerId="LiveId" clId="{78EF9004-BC71-475F-A546-444291C4F234}" dt="2020-06-18T23:47:17.255" v="7618"/>
          <ac:inkMkLst>
            <pc:docMk/>
            <pc:sldMk cId="3163731604" sldId="276"/>
            <ac:inkMk id="113" creationId="{5A7ECBAA-44B5-452B-A485-A844F97AE4E7}"/>
          </ac:inkMkLst>
        </pc:inkChg>
        <pc:inkChg chg="add del">
          <ac:chgData name="Jim Beland" userId="d41a4da1a37fb713" providerId="LiveId" clId="{78EF9004-BC71-475F-A546-444291C4F234}" dt="2020-06-18T23:47:17.255" v="7618"/>
          <ac:inkMkLst>
            <pc:docMk/>
            <pc:sldMk cId="3163731604" sldId="276"/>
            <ac:inkMk id="114" creationId="{F71991B0-34CC-40DC-9BF2-2728B9EBC3E3}"/>
          </ac:inkMkLst>
        </pc:inkChg>
        <pc:inkChg chg="add del">
          <ac:chgData name="Jim Beland" userId="d41a4da1a37fb713" providerId="LiveId" clId="{78EF9004-BC71-475F-A546-444291C4F234}" dt="2020-06-18T23:47:17.255" v="7618"/>
          <ac:inkMkLst>
            <pc:docMk/>
            <pc:sldMk cId="3163731604" sldId="276"/>
            <ac:inkMk id="115" creationId="{8AD8CBEC-BA45-401B-8EA1-446964EB2361}"/>
          </ac:inkMkLst>
        </pc:inkChg>
        <pc:inkChg chg="add del">
          <ac:chgData name="Jim Beland" userId="d41a4da1a37fb713" providerId="LiveId" clId="{78EF9004-BC71-475F-A546-444291C4F234}" dt="2020-06-18T23:47:19.658" v="7620"/>
          <ac:inkMkLst>
            <pc:docMk/>
            <pc:sldMk cId="3163731604" sldId="276"/>
            <ac:inkMk id="116" creationId="{6DEDE9EA-F753-4C8B-84C8-22E526352BB2}"/>
          </ac:inkMkLst>
        </pc:inkChg>
        <pc:inkChg chg="add del">
          <ac:chgData name="Jim Beland" userId="d41a4da1a37fb713" providerId="LiveId" clId="{78EF9004-BC71-475F-A546-444291C4F234}" dt="2020-06-18T23:47:19.658" v="7620"/>
          <ac:inkMkLst>
            <pc:docMk/>
            <pc:sldMk cId="3163731604" sldId="276"/>
            <ac:inkMk id="117" creationId="{C888A62C-24B9-445B-9B11-665B0CFD47D2}"/>
          </ac:inkMkLst>
        </pc:inkChg>
        <pc:inkChg chg="add del">
          <ac:chgData name="Jim Beland" userId="d41a4da1a37fb713" providerId="LiveId" clId="{78EF9004-BC71-475F-A546-444291C4F234}" dt="2020-06-18T23:47:27.454" v="7626"/>
          <ac:inkMkLst>
            <pc:docMk/>
            <pc:sldMk cId="3163731604" sldId="276"/>
            <ac:inkMk id="118" creationId="{A243E3AB-08ED-42E2-B55D-D503A5C5B50F}"/>
          </ac:inkMkLst>
        </pc:inkChg>
        <pc:inkChg chg="add del">
          <ac:chgData name="Jim Beland" userId="d41a4da1a37fb713" providerId="LiveId" clId="{78EF9004-BC71-475F-A546-444291C4F234}" dt="2020-06-18T23:47:27.454" v="7626"/>
          <ac:inkMkLst>
            <pc:docMk/>
            <pc:sldMk cId="3163731604" sldId="276"/>
            <ac:inkMk id="119" creationId="{0CF687D1-F507-4BC9-BB9D-A6AE9FB01DA4}"/>
          </ac:inkMkLst>
        </pc:inkChg>
        <pc:inkChg chg="add del">
          <ac:chgData name="Jim Beland" userId="d41a4da1a37fb713" providerId="LiveId" clId="{78EF9004-BC71-475F-A546-444291C4F234}" dt="2020-06-18T23:47:27.454" v="7626"/>
          <ac:inkMkLst>
            <pc:docMk/>
            <pc:sldMk cId="3163731604" sldId="276"/>
            <ac:inkMk id="120" creationId="{C3A8C2DB-50F7-4723-B041-C6DF7D7E12BF}"/>
          </ac:inkMkLst>
        </pc:inkChg>
        <pc:inkChg chg="add del">
          <ac:chgData name="Jim Beland" userId="d41a4da1a37fb713" providerId="LiveId" clId="{78EF9004-BC71-475F-A546-444291C4F234}" dt="2020-06-18T23:47:27.454" v="7626"/>
          <ac:inkMkLst>
            <pc:docMk/>
            <pc:sldMk cId="3163731604" sldId="276"/>
            <ac:inkMk id="121" creationId="{F9F0D2A6-59ED-4086-91F1-6A4E3577170C}"/>
          </ac:inkMkLst>
        </pc:inkChg>
        <pc:inkChg chg="add del">
          <ac:chgData name="Jim Beland" userId="d41a4da1a37fb713" providerId="LiveId" clId="{78EF9004-BC71-475F-A546-444291C4F234}" dt="2020-06-18T23:47:27.454" v="7626"/>
          <ac:inkMkLst>
            <pc:docMk/>
            <pc:sldMk cId="3163731604" sldId="276"/>
            <ac:inkMk id="122" creationId="{1321D2DF-D394-4C19-9EEF-06D46F120CFF}"/>
          </ac:inkMkLst>
        </pc:inkChg>
        <pc:inkChg chg="add del">
          <ac:chgData name="Jim Beland" userId="d41a4da1a37fb713" providerId="LiveId" clId="{78EF9004-BC71-475F-A546-444291C4F234}" dt="2020-06-18T23:47:27.454" v="7626"/>
          <ac:inkMkLst>
            <pc:docMk/>
            <pc:sldMk cId="3163731604" sldId="276"/>
            <ac:inkMk id="123" creationId="{95575B3F-3A9C-45F6-B742-8475E63A592E}"/>
          </ac:inkMkLst>
        </pc:inkChg>
        <pc:inkChg chg="add del">
          <ac:chgData name="Jim Beland" userId="d41a4da1a37fb713" providerId="LiveId" clId="{78EF9004-BC71-475F-A546-444291C4F234}" dt="2020-06-19T00:01:22.721" v="7972"/>
          <ac:inkMkLst>
            <pc:docMk/>
            <pc:sldMk cId="3163731604" sldId="276"/>
            <ac:inkMk id="124" creationId="{731BDE98-6904-42E9-B7B0-CB1CB0EECF86}"/>
          </ac:inkMkLst>
        </pc:inkChg>
        <pc:inkChg chg="add del">
          <ac:chgData name="Jim Beland" userId="d41a4da1a37fb713" providerId="LiveId" clId="{78EF9004-BC71-475F-A546-444291C4F234}" dt="2020-06-18T23:47:35.561" v="7632"/>
          <ac:inkMkLst>
            <pc:docMk/>
            <pc:sldMk cId="3163731604" sldId="276"/>
            <ac:inkMk id="125" creationId="{26C3E811-378B-43B1-AE42-02DC3DCCB5B7}"/>
          </ac:inkMkLst>
        </pc:inkChg>
        <pc:inkChg chg="add del">
          <ac:chgData name="Jim Beland" userId="d41a4da1a37fb713" providerId="LiveId" clId="{78EF9004-BC71-475F-A546-444291C4F234}" dt="2020-06-18T23:47:35.561" v="7632"/>
          <ac:inkMkLst>
            <pc:docMk/>
            <pc:sldMk cId="3163731604" sldId="276"/>
            <ac:inkMk id="126" creationId="{9141E148-3CDB-4A5C-B92E-D0652932D835}"/>
          </ac:inkMkLst>
        </pc:inkChg>
        <pc:inkChg chg="add del">
          <ac:chgData name="Jim Beland" userId="d41a4da1a37fb713" providerId="LiveId" clId="{78EF9004-BC71-475F-A546-444291C4F234}" dt="2020-06-18T23:47:35.561" v="7632"/>
          <ac:inkMkLst>
            <pc:docMk/>
            <pc:sldMk cId="3163731604" sldId="276"/>
            <ac:inkMk id="127" creationId="{4F2FBBDB-24AE-4432-B5EA-684777E2C9A8}"/>
          </ac:inkMkLst>
        </pc:inkChg>
        <pc:inkChg chg="add del">
          <ac:chgData name="Jim Beland" userId="d41a4da1a37fb713" providerId="LiveId" clId="{78EF9004-BC71-475F-A546-444291C4F234}" dt="2020-06-18T23:47:35.561" v="7632"/>
          <ac:inkMkLst>
            <pc:docMk/>
            <pc:sldMk cId="3163731604" sldId="276"/>
            <ac:inkMk id="128" creationId="{F9169A11-1BE2-4806-AEC7-585F4C3D31EC}"/>
          </ac:inkMkLst>
        </pc:inkChg>
        <pc:inkChg chg="add del">
          <ac:chgData name="Jim Beland" userId="d41a4da1a37fb713" providerId="LiveId" clId="{78EF9004-BC71-475F-A546-444291C4F234}" dt="2020-06-18T23:47:35.561" v="7632"/>
          <ac:inkMkLst>
            <pc:docMk/>
            <pc:sldMk cId="3163731604" sldId="276"/>
            <ac:inkMk id="129" creationId="{8BCED136-6A73-46FD-A4BF-E025308CF890}"/>
          </ac:inkMkLst>
        </pc:inkChg>
        <pc:inkChg chg="add">
          <ac:chgData name="Jim Beland" userId="d41a4da1a37fb713" providerId="LiveId" clId="{78EF9004-BC71-475F-A546-444291C4F234}" dt="2020-06-18T23:47:35.561" v="7632"/>
          <ac:inkMkLst>
            <pc:docMk/>
            <pc:sldMk cId="3163731604" sldId="276"/>
            <ac:inkMk id="130" creationId="{332FF2FE-5BB7-431D-9F18-9D02723DCC22}"/>
          </ac:inkMkLst>
        </pc:inkChg>
        <pc:inkChg chg="add del">
          <ac:chgData name="Jim Beland" userId="d41a4da1a37fb713" providerId="LiveId" clId="{78EF9004-BC71-475F-A546-444291C4F234}" dt="2020-06-19T00:01:22.721" v="7972"/>
          <ac:inkMkLst>
            <pc:docMk/>
            <pc:sldMk cId="3163731604" sldId="276"/>
            <ac:inkMk id="131" creationId="{1D4852C1-E4B7-46FD-B84E-D931E4137621}"/>
          </ac:inkMkLst>
        </pc:inkChg>
        <pc:inkChg chg="add del">
          <ac:chgData name="Jim Beland" userId="d41a4da1a37fb713" providerId="LiveId" clId="{78EF9004-BC71-475F-A546-444291C4F234}" dt="2020-06-19T00:01:22.721" v="7972"/>
          <ac:inkMkLst>
            <pc:docMk/>
            <pc:sldMk cId="3163731604" sldId="276"/>
            <ac:inkMk id="132" creationId="{5C0F2D26-E239-4DD9-8735-AAE39ABEAABA}"/>
          </ac:inkMkLst>
        </pc:inkChg>
        <pc:inkChg chg="add">
          <ac:chgData name="Jim Beland" userId="d41a4da1a37fb713" providerId="LiveId" clId="{78EF9004-BC71-475F-A546-444291C4F234}" dt="2020-06-19T00:01:22.721" v="7972"/>
          <ac:inkMkLst>
            <pc:docMk/>
            <pc:sldMk cId="3163731604" sldId="276"/>
            <ac:inkMk id="133" creationId="{BFB1E898-AEF2-49A4-9406-2421358D9D40}"/>
          </ac:inkMkLst>
        </pc:inkChg>
      </pc:sldChg>
      <pc:sldChg chg="addSp delSp add">
        <pc:chgData name="Jim Beland" userId="d41a4da1a37fb713" providerId="LiveId" clId="{78EF9004-BC71-475F-A546-444291C4F234}" dt="2020-06-19T00:02:17.850" v="7982"/>
        <pc:sldMkLst>
          <pc:docMk/>
          <pc:sldMk cId="2069596269" sldId="277"/>
        </pc:sldMkLst>
        <pc:inkChg chg="add del">
          <ac:chgData name="Jim Beland" userId="d41a4da1a37fb713" providerId="LiveId" clId="{78EF9004-BC71-475F-A546-444291C4F234}" dt="2020-06-18T23:48:04.467" v="7636"/>
          <ac:inkMkLst>
            <pc:docMk/>
            <pc:sldMk cId="2069596269" sldId="277"/>
            <ac:inkMk id="4" creationId="{35CA3240-9D84-4C05-A7E0-63E7393D9FD0}"/>
          </ac:inkMkLst>
        </pc:inkChg>
        <pc:inkChg chg="add del">
          <ac:chgData name="Jim Beland" userId="d41a4da1a37fb713" providerId="LiveId" clId="{78EF9004-BC71-475F-A546-444291C4F234}" dt="2020-06-18T23:48:04.467" v="7636"/>
          <ac:inkMkLst>
            <pc:docMk/>
            <pc:sldMk cId="2069596269" sldId="277"/>
            <ac:inkMk id="5" creationId="{BAF63C76-B2D7-4B7F-8D8F-418900D20058}"/>
          </ac:inkMkLst>
        </pc:inkChg>
        <pc:inkChg chg="add del">
          <ac:chgData name="Jim Beland" userId="d41a4da1a37fb713" providerId="LiveId" clId="{78EF9004-BC71-475F-A546-444291C4F234}" dt="2020-06-18T23:48:07.051" v="7638"/>
          <ac:inkMkLst>
            <pc:docMk/>
            <pc:sldMk cId="2069596269" sldId="277"/>
            <ac:inkMk id="6" creationId="{D998A76D-751C-4CFA-B6F2-1A4707F8B472}"/>
          </ac:inkMkLst>
        </pc:inkChg>
        <pc:inkChg chg="add del">
          <ac:chgData name="Jim Beland" userId="d41a4da1a37fb713" providerId="LiveId" clId="{78EF9004-BC71-475F-A546-444291C4F234}" dt="2020-06-18T23:48:07.051" v="7638"/>
          <ac:inkMkLst>
            <pc:docMk/>
            <pc:sldMk cId="2069596269" sldId="277"/>
            <ac:inkMk id="7" creationId="{6E22B151-1EF1-4FDB-A21E-DB1DF54D5567}"/>
          </ac:inkMkLst>
        </pc:inkChg>
        <pc:inkChg chg="add del">
          <ac:chgData name="Jim Beland" userId="d41a4da1a37fb713" providerId="LiveId" clId="{78EF9004-BC71-475F-A546-444291C4F234}" dt="2020-06-18T23:48:09.450" v="7641"/>
          <ac:inkMkLst>
            <pc:docMk/>
            <pc:sldMk cId="2069596269" sldId="277"/>
            <ac:inkMk id="8" creationId="{C332E0B8-5517-4A08-B768-7586251A0570}"/>
          </ac:inkMkLst>
        </pc:inkChg>
        <pc:inkChg chg="add del">
          <ac:chgData name="Jim Beland" userId="d41a4da1a37fb713" providerId="LiveId" clId="{78EF9004-BC71-475F-A546-444291C4F234}" dt="2020-06-18T23:48:09.450" v="7641"/>
          <ac:inkMkLst>
            <pc:docMk/>
            <pc:sldMk cId="2069596269" sldId="277"/>
            <ac:inkMk id="9" creationId="{7F4AD4E0-0C90-4B2E-9FB9-EEC2EE2B9BB6}"/>
          </ac:inkMkLst>
        </pc:inkChg>
        <pc:inkChg chg="add del">
          <ac:chgData name="Jim Beland" userId="d41a4da1a37fb713" providerId="LiveId" clId="{78EF9004-BC71-475F-A546-444291C4F234}" dt="2020-06-18T23:48:09.450" v="7641"/>
          <ac:inkMkLst>
            <pc:docMk/>
            <pc:sldMk cId="2069596269" sldId="277"/>
            <ac:inkMk id="10" creationId="{5AC1EA1C-1A4A-497A-A62E-0A7250350D76}"/>
          </ac:inkMkLst>
        </pc:inkChg>
        <pc:inkChg chg="add del">
          <ac:chgData name="Jim Beland" userId="d41a4da1a37fb713" providerId="LiveId" clId="{78EF9004-BC71-475F-A546-444291C4F234}" dt="2020-06-18T23:48:22.348" v="7656"/>
          <ac:inkMkLst>
            <pc:docMk/>
            <pc:sldMk cId="2069596269" sldId="277"/>
            <ac:inkMk id="11" creationId="{958ECEC4-D2B7-45B3-A99B-054A92ABD848}"/>
          </ac:inkMkLst>
        </pc:inkChg>
        <pc:inkChg chg="add del">
          <ac:chgData name="Jim Beland" userId="d41a4da1a37fb713" providerId="LiveId" clId="{78EF9004-BC71-475F-A546-444291C4F234}" dt="2020-06-18T23:48:11.345" v="7644"/>
          <ac:inkMkLst>
            <pc:docMk/>
            <pc:sldMk cId="2069596269" sldId="277"/>
            <ac:inkMk id="12" creationId="{B05FD871-CF7D-416B-A1B9-BB86D0A20FD4}"/>
          </ac:inkMkLst>
        </pc:inkChg>
        <pc:inkChg chg="add del">
          <ac:chgData name="Jim Beland" userId="d41a4da1a37fb713" providerId="LiveId" clId="{78EF9004-BC71-475F-A546-444291C4F234}" dt="2020-06-18T23:48:11.345" v="7644"/>
          <ac:inkMkLst>
            <pc:docMk/>
            <pc:sldMk cId="2069596269" sldId="277"/>
            <ac:inkMk id="13" creationId="{D1DE19D3-04D2-450B-8544-8A3BAAC2FF1A}"/>
          </ac:inkMkLst>
        </pc:inkChg>
        <pc:inkChg chg="add">
          <ac:chgData name="Jim Beland" userId="d41a4da1a37fb713" providerId="LiveId" clId="{78EF9004-BC71-475F-A546-444291C4F234}" dt="2020-06-18T23:48:11.345" v="7644"/>
          <ac:inkMkLst>
            <pc:docMk/>
            <pc:sldMk cId="2069596269" sldId="277"/>
            <ac:inkMk id="14" creationId="{1D10FA16-745F-4A0B-B5A2-C3A991BD6F1D}"/>
          </ac:inkMkLst>
        </pc:inkChg>
        <pc:inkChg chg="add del">
          <ac:chgData name="Jim Beland" userId="d41a4da1a37fb713" providerId="LiveId" clId="{78EF9004-BC71-475F-A546-444291C4F234}" dt="2020-06-18T23:48:14.311" v="7648"/>
          <ac:inkMkLst>
            <pc:docMk/>
            <pc:sldMk cId="2069596269" sldId="277"/>
            <ac:inkMk id="15" creationId="{EE8F51EF-A195-4C8E-9790-425D71D8FD07}"/>
          </ac:inkMkLst>
        </pc:inkChg>
        <pc:inkChg chg="add del">
          <ac:chgData name="Jim Beland" userId="d41a4da1a37fb713" providerId="LiveId" clId="{78EF9004-BC71-475F-A546-444291C4F234}" dt="2020-06-18T23:48:14.311" v="7648"/>
          <ac:inkMkLst>
            <pc:docMk/>
            <pc:sldMk cId="2069596269" sldId="277"/>
            <ac:inkMk id="16" creationId="{3971C4BC-39E2-4CE4-AC06-970DF3C1737E}"/>
          </ac:inkMkLst>
        </pc:inkChg>
        <pc:inkChg chg="add del">
          <ac:chgData name="Jim Beland" userId="d41a4da1a37fb713" providerId="LiveId" clId="{78EF9004-BC71-475F-A546-444291C4F234}" dt="2020-06-18T23:48:14.311" v="7648"/>
          <ac:inkMkLst>
            <pc:docMk/>
            <pc:sldMk cId="2069596269" sldId="277"/>
            <ac:inkMk id="17" creationId="{7F85B963-1242-47E4-9E85-5469103C424B}"/>
          </ac:inkMkLst>
        </pc:inkChg>
        <pc:inkChg chg="add del">
          <ac:chgData name="Jim Beland" userId="d41a4da1a37fb713" providerId="LiveId" clId="{78EF9004-BC71-475F-A546-444291C4F234}" dt="2020-06-18T23:48:19.955" v="7654"/>
          <ac:inkMkLst>
            <pc:docMk/>
            <pc:sldMk cId="2069596269" sldId="277"/>
            <ac:inkMk id="18" creationId="{AB7331DE-C78E-4BF7-9B7D-2DBC276559D5}"/>
          </ac:inkMkLst>
        </pc:inkChg>
        <pc:inkChg chg="add del">
          <ac:chgData name="Jim Beland" userId="d41a4da1a37fb713" providerId="LiveId" clId="{78EF9004-BC71-475F-A546-444291C4F234}" dt="2020-06-18T23:48:19.955" v="7654"/>
          <ac:inkMkLst>
            <pc:docMk/>
            <pc:sldMk cId="2069596269" sldId="277"/>
            <ac:inkMk id="19" creationId="{D0E9194A-CB65-4EB4-B182-7B2780882678}"/>
          </ac:inkMkLst>
        </pc:inkChg>
        <pc:inkChg chg="add del">
          <ac:chgData name="Jim Beland" userId="d41a4da1a37fb713" providerId="LiveId" clId="{78EF9004-BC71-475F-A546-444291C4F234}" dt="2020-06-18T23:48:19.955" v="7654"/>
          <ac:inkMkLst>
            <pc:docMk/>
            <pc:sldMk cId="2069596269" sldId="277"/>
            <ac:inkMk id="20" creationId="{47640A87-078C-4D89-8062-297D5D4A2EBB}"/>
          </ac:inkMkLst>
        </pc:inkChg>
        <pc:inkChg chg="add del">
          <ac:chgData name="Jim Beland" userId="d41a4da1a37fb713" providerId="LiveId" clId="{78EF9004-BC71-475F-A546-444291C4F234}" dt="2020-06-18T23:48:19.955" v="7654"/>
          <ac:inkMkLst>
            <pc:docMk/>
            <pc:sldMk cId="2069596269" sldId="277"/>
            <ac:inkMk id="21" creationId="{1E5E2215-529A-453C-8046-DF2EC77B097A}"/>
          </ac:inkMkLst>
        </pc:inkChg>
        <pc:inkChg chg="add del">
          <ac:chgData name="Jim Beland" userId="d41a4da1a37fb713" providerId="LiveId" clId="{78EF9004-BC71-475F-A546-444291C4F234}" dt="2020-06-18T23:48:19.955" v="7654"/>
          <ac:inkMkLst>
            <pc:docMk/>
            <pc:sldMk cId="2069596269" sldId="277"/>
            <ac:inkMk id="22" creationId="{DD35B38A-FE73-4AF3-8E3C-349069CD8368}"/>
          </ac:inkMkLst>
        </pc:inkChg>
        <pc:inkChg chg="add del">
          <ac:chgData name="Jim Beland" userId="d41a4da1a37fb713" providerId="LiveId" clId="{78EF9004-BC71-475F-A546-444291C4F234}" dt="2020-06-18T23:48:19.955" v="7654"/>
          <ac:inkMkLst>
            <pc:docMk/>
            <pc:sldMk cId="2069596269" sldId="277"/>
            <ac:inkMk id="23" creationId="{7D13DB4B-DFE9-47AF-AD65-8DB6F27EBCA0}"/>
          </ac:inkMkLst>
        </pc:inkChg>
        <pc:inkChg chg="add del">
          <ac:chgData name="Jim Beland" userId="d41a4da1a37fb713" providerId="LiveId" clId="{78EF9004-BC71-475F-A546-444291C4F234}" dt="2020-06-18T23:49:09.158" v="7684"/>
          <ac:inkMkLst>
            <pc:docMk/>
            <pc:sldMk cId="2069596269" sldId="277"/>
            <ac:inkMk id="24" creationId="{27D34A32-ECC0-43FB-BA9E-24964F60F40D}"/>
          </ac:inkMkLst>
        </pc:inkChg>
        <pc:inkChg chg="add del">
          <ac:chgData name="Jim Beland" userId="d41a4da1a37fb713" providerId="LiveId" clId="{78EF9004-BC71-475F-A546-444291C4F234}" dt="2020-06-18T23:48:22.348" v="7656"/>
          <ac:inkMkLst>
            <pc:docMk/>
            <pc:sldMk cId="2069596269" sldId="277"/>
            <ac:inkMk id="25" creationId="{BA2904FB-8958-4CAE-BC86-85120541B926}"/>
          </ac:inkMkLst>
        </pc:inkChg>
        <pc:inkChg chg="add">
          <ac:chgData name="Jim Beland" userId="d41a4da1a37fb713" providerId="LiveId" clId="{78EF9004-BC71-475F-A546-444291C4F234}" dt="2020-06-18T23:48:22.348" v="7656"/>
          <ac:inkMkLst>
            <pc:docMk/>
            <pc:sldMk cId="2069596269" sldId="277"/>
            <ac:inkMk id="26" creationId="{15F40F1F-88EC-42FC-9C6C-5B1C77E5F293}"/>
          </ac:inkMkLst>
        </pc:inkChg>
        <pc:inkChg chg="add del">
          <ac:chgData name="Jim Beland" userId="d41a4da1a37fb713" providerId="LiveId" clId="{78EF9004-BC71-475F-A546-444291C4F234}" dt="2020-06-18T23:48:26.592" v="7659"/>
          <ac:inkMkLst>
            <pc:docMk/>
            <pc:sldMk cId="2069596269" sldId="277"/>
            <ac:inkMk id="27" creationId="{57AF5271-832B-44A4-9212-3845D2070D6D}"/>
          </ac:inkMkLst>
        </pc:inkChg>
        <pc:inkChg chg="add del">
          <ac:chgData name="Jim Beland" userId="d41a4da1a37fb713" providerId="LiveId" clId="{78EF9004-BC71-475F-A546-444291C4F234}" dt="2020-06-18T23:48:26.592" v="7659"/>
          <ac:inkMkLst>
            <pc:docMk/>
            <pc:sldMk cId="2069596269" sldId="277"/>
            <ac:inkMk id="28" creationId="{D3ED50C2-A2F2-406F-B5B7-17B26814B3FA}"/>
          </ac:inkMkLst>
        </pc:inkChg>
        <pc:inkChg chg="add">
          <ac:chgData name="Jim Beland" userId="d41a4da1a37fb713" providerId="LiveId" clId="{78EF9004-BC71-475F-A546-444291C4F234}" dt="2020-06-18T23:48:26.592" v="7659"/>
          <ac:inkMkLst>
            <pc:docMk/>
            <pc:sldMk cId="2069596269" sldId="277"/>
            <ac:inkMk id="30" creationId="{44306385-C913-4BA8-99E4-14165876006D}"/>
          </ac:inkMkLst>
        </pc:inkChg>
        <pc:inkChg chg="add del">
          <ac:chgData name="Jim Beland" userId="d41a4da1a37fb713" providerId="LiveId" clId="{78EF9004-BC71-475F-A546-444291C4F234}" dt="2020-06-18T23:48:32.343" v="7664"/>
          <ac:inkMkLst>
            <pc:docMk/>
            <pc:sldMk cId="2069596269" sldId="277"/>
            <ac:inkMk id="31" creationId="{8EEF38A6-F9EE-4AEE-B01F-EFD726F186AF}"/>
          </ac:inkMkLst>
        </pc:inkChg>
        <pc:inkChg chg="add del">
          <ac:chgData name="Jim Beland" userId="d41a4da1a37fb713" providerId="LiveId" clId="{78EF9004-BC71-475F-A546-444291C4F234}" dt="2020-06-18T23:48:32.343" v="7664"/>
          <ac:inkMkLst>
            <pc:docMk/>
            <pc:sldMk cId="2069596269" sldId="277"/>
            <ac:inkMk id="32" creationId="{FE668C17-A0D5-4D2D-AFB3-2762D142130E}"/>
          </ac:inkMkLst>
        </pc:inkChg>
        <pc:inkChg chg="add del">
          <ac:chgData name="Jim Beland" userId="d41a4da1a37fb713" providerId="LiveId" clId="{78EF9004-BC71-475F-A546-444291C4F234}" dt="2020-06-18T23:48:32.343" v="7664"/>
          <ac:inkMkLst>
            <pc:docMk/>
            <pc:sldMk cId="2069596269" sldId="277"/>
            <ac:inkMk id="34" creationId="{53B4EF50-5701-49DC-9CD7-37E010CCA34F}"/>
          </ac:inkMkLst>
        </pc:inkChg>
        <pc:inkChg chg="add del">
          <ac:chgData name="Jim Beland" userId="d41a4da1a37fb713" providerId="LiveId" clId="{78EF9004-BC71-475F-A546-444291C4F234}" dt="2020-06-18T23:48:32.343" v="7664"/>
          <ac:inkMkLst>
            <pc:docMk/>
            <pc:sldMk cId="2069596269" sldId="277"/>
            <ac:inkMk id="35" creationId="{34B42E39-C8F0-4F5A-9180-22E4C9BAEC55}"/>
          </ac:inkMkLst>
        </pc:inkChg>
        <pc:inkChg chg="add">
          <ac:chgData name="Jim Beland" userId="d41a4da1a37fb713" providerId="LiveId" clId="{78EF9004-BC71-475F-A546-444291C4F234}" dt="2020-06-18T23:48:32.343" v="7664"/>
          <ac:inkMkLst>
            <pc:docMk/>
            <pc:sldMk cId="2069596269" sldId="277"/>
            <ac:inkMk id="36" creationId="{A604FA2B-28D0-4AE7-AC0F-91969514A0CD}"/>
          </ac:inkMkLst>
        </pc:inkChg>
        <pc:inkChg chg="add del">
          <ac:chgData name="Jim Beland" userId="d41a4da1a37fb713" providerId="LiveId" clId="{78EF9004-BC71-475F-A546-444291C4F234}" dt="2020-06-18T23:48:39.155" v="7669"/>
          <ac:inkMkLst>
            <pc:docMk/>
            <pc:sldMk cId="2069596269" sldId="277"/>
            <ac:inkMk id="37" creationId="{8F584F8B-7C78-4CCC-B159-C8F57A713D60}"/>
          </ac:inkMkLst>
        </pc:inkChg>
        <pc:inkChg chg="add del">
          <ac:chgData name="Jim Beland" userId="d41a4da1a37fb713" providerId="LiveId" clId="{78EF9004-BC71-475F-A546-444291C4F234}" dt="2020-06-18T23:48:39.155" v="7669"/>
          <ac:inkMkLst>
            <pc:docMk/>
            <pc:sldMk cId="2069596269" sldId="277"/>
            <ac:inkMk id="38" creationId="{0BEAB515-256D-475F-B38C-9579C1391840}"/>
          </ac:inkMkLst>
        </pc:inkChg>
        <pc:inkChg chg="add del">
          <ac:chgData name="Jim Beland" userId="d41a4da1a37fb713" providerId="LiveId" clId="{78EF9004-BC71-475F-A546-444291C4F234}" dt="2020-06-18T23:48:39.155" v="7669"/>
          <ac:inkMkLst>
            <pc:docMk/>
            <pc:sldMk cId="2069596269" sldId="277"/>
            <ac:inkMk id="40" creationId="{D639B841-A29F-4CB5-80F3-278F2589213E}"/>
          </ac:inkMkLst>
        </pc:inkChg>
        <pc:inkChg chg="add del">
          <ac:chgData name="Jim Beland" userId="d41a4da1a37fb713" providerId="LiveId" clId="{78EF9004-BC71-475F-A546-444291C4F234}" dt="2020-06-18T23:48:39.155" v="7669"/>
          <ac:inkMkLst>
            <pc:docMk/>
            <pc:sldMk cId="2069596269" sldId="277"/>
            <ac:inkMk id="41" creationId="{16B3E595-52C6-4BF5-9591-F491EBA37A08}"/>
          </ac:inkMkLst>
        </pc:inkChg>
        <pc:inkChg chg="add del">
          <ac:chgData name="Jim Beland" userId="d41a4da1a37fb713" providerId="LiveId" clId="{78EF9004-BC71-475F-A546-444291C4F234}" dt="2020-06-19T00:02:06.108" v="7976"/>
          <ac:inkMkLst>
            <pc:docMk/>
            <pc:sldMk cId="2069596269" sldId="277"/>
            <ac:inkMk id="42" creationId="{C9754FE7-7434-4AB0-8368-BBB7B874E4CD}"/>
          </ac:inkMkLst>
        </pc:inkChg>
        <pc:inkChg chg="add">
          <ac:chgData name="Jim Beland" userId="d41a4da1a37fb713" providerId="LiveId" clId="{78EF9004-BC71-475F-A546-444291C4F234}" dt="2020-06-18T23:48:41.431" v="7670" actId="9405"/>
          <ac:inkMkLst>
            <pc:docMk/>
            <pc:sldMk cId="2069596269" sldId="277"/>
            <ac:inkMk id="44" creationId="{F8317F24-3A37-49F7-BB4F-0E1397D00227}"/>
          </ac:inkMkLst>
        </pc:inkChg>
        <pc:inkChg chg="add del">
          <ac:chgData name="Jim Beland" userId="d41a4da1a37fb713" providerId="LiveId" clId="{78EF9004-BC71-475F-A546-444291C4F234}" dt="2020-06-18T23:48:46.055" v="7673"/>
          <ac:inkMkLst>
            <pc:docMk/>
            <pc:sldMk cId="2069596269" sldId="277"/>
            <ac:inkMk id="45" creationId="{A7856777-B502-4561-93F6-39E6341DBC21}"/>
          </ac:inkMkLst>
        </pc:inkChg>
        <pc:inkChg chg="add del">
          <ac:chgData name="Jim Beland" userId="d41a4da1a37fb713" providerId="LiveId" clId="{78EF9004-BC71-475F-A546-444291C4F234}" dt="2020-06-18T23:48:46.055" v="7673"/>
          <ac:inkMkLst>
            <pc:docMk/>
            <pc:sldMk cId="2069596269" sldId="277"/>
            <ac:inkMk id="46" creationId="{6CAD71DD-BC74-4AC7-83C7-41465F02A745}"/>
          </ac:inkMkLst>
        </pc:inkChg>
        <pc:inkChg chg="add">
          <ac:chgData name="Jim Beland" userId="d41a4da1a37fb713" providerId="LiveId" clId="{78EF9004-BC71-475F-A546-444291C4F234}" dt="2020-06-18T23:48:46.055" v="7673"/>
          <ac:inkMkLst>
            <pc:docMk/>
            <pc:sldMk cId="2069596269" sldId="277"/>
            <ac:inkMk id="51" creationId="{ECEA0FA3-95C7-41C8-80E0-506976F5818D}"/>
          </ac:inkMkLst>
        </pc:inkChg>
        <pc:inkChg chg="add del">
          <ac:chgData name="Jim Beland" userId="d41a4da1a37fb713" providerId="LiveId" clId="{78EF9004-BC71-475F-A546-444291C4F234}" dt="2020-06-18T23:48:52.651" v="7677"/>
          <ac:inkMkLst>
            <pc:docMk/>
            <pc:sldMk cId="2069596269" sldId="277"/>
            <ac:inkMk id="52" creationId="{3437AB61-B210-4CE6-8BD3-85066E28647E}"/>
          </ac:inkMkLst>
        </pc:inkChg>
        <pc:inkChg chg="add del">
          <ac:chgData name="Jim Beland" userId="d41a4da1a37fb713" providerId="LiveId" clId="{78EF9004-BC71-475F-A546-444291C4F234}" dt="2020-06-18T23:48:52.651" v="7677"/>
          <ac:inkMkLst>
            <pc:docMk/>
            <pc:sldMk cId="2069596269" sldId="277"/>
            <ac:inkMk id="54" creationId="{44B93594-F7EA-4B5F-86DF-F3CE632B5DB7}"/>
          </ac:inkMkLst>
        </pc:inkChg>
        <pc:inkChg chg="add del">
          <ac:chgData name="Jim Beland" userId="d41a4da1a37fb713" providerId="LiveId" clId="{78EF9004-BC71-475F-A546-444291C4F234}" dt="2020-06-18T23:48:52.651" v="7677"/>
          <ac:inkMkLst>
            <pc:docMk/>
            <pc:sldMk cId="2069596269" sldId="277"/>
            <ac:inkMk id="55" creationId="{B128A81B-60C3-4B74-8D6A-53CE87260FBF}"/>
          </ac:inkMkLst>
        </pc:inkChg>
        <pc:inkChg chg="add">
          <ac:chgData name="Jim Beland" userId="d41a4da1a37fb713" providerId="LiveId" clId="{78EF9004-BC71-475F-A546-444291C4F234}" dt="2020-06-18T23:48:52.651" v="7677"/>
          <ac:inkMkLst>
            <pc:docMk/>
            <pc:sldMk cId="2069596269" sldId="277"/>
            <ac:inkMk id="56" creationId="{90CFEE02-9695-4B6B-9935-FC1DE3D10C1D}"/>
          </ac:inkMkLst>
        </pc:inkChg>
        <pc:inkChg chg="add del">
          <ac:chgData name="Jim Beland" userId="d41a4da1a37fb713" providerId="LiveId" clId="{78EF9004-BC71-475F-A546-444291C4F234}" dt="2020-06-18T23:49:06.173" v="7682"/>
          <ac:inkMkLst>
            <pc:docMk/>
            <pc:sldMk cId="2069596269" sldId="277"/>
            <ac:inkMk id="57" creationId="{5AB0144A-29F9-4E91-8FC5-964C2BF32DD5}"/>
          </ac:inkMkLst>
        </pc:inkChg>
        <pc:inkChg chg="add del">
          <ac:chgData name="Jim Beland" userId="d41a4da1a37fb713" providerId="LiveId" clId="{78EF9004-BC71-475F-A546-444291C4F234}" dt="2020-06-18T23:49:06.173" v="7682"/>
          <ac:inkMkLst>
            <pc:docMk/>
            <pc:sldMk cId="2069596269" sldId="277"/>
            <ac:inkMk id="58" creationId="{53CEFF8A-B991-4216-BB59-807C7D74DCA4}"/>
          </ac:inkMkLst>
        </pc:inkChg>
        <pc:inkChg chg="add del">
          <ac:chgData name="Jim Beland" userId="d41a4da1a37fb713" providerId="LiveId" clId="{78EF9004-BC71-475F-A546-444291C4F234}" dt="2020-06-18T23:49:06.173" v="7682"/>
          <ac:inkMkLst>
            <pc:docMk/>
            <pc:sldMk cId="2069596269" sldId="277"/>
            <ac:inkMk id="60" creationId="{8495049A-3B16-4686-8D4F-7E4F1E885696}"/>
          </ac:inkMkLst>
        </pc:inkChg>
        <pc:inkChg chg="add del">
          <ac:chgData name="Jim Beland" userId="d41a4da1a37fb713" providerId="LiveId" clId="{78EF9004-BC71-475F-A546-444291C4F234}" dt="2020-06-18T23:49:06.173" v="7682"/>
          <ac:inkMkLst>
            <pc:docMk/>
            <pc:sldMk cId="2069596269" sldId="277"/>
            <ac:inkMk id="61" creationId="{EDE6C5F8-B21F-420C-B767-ADC57CBF7405}"/>
          </ac:inkMkLst>
        </pc:inkChg>
        <pc:inkChg chg="add del">
          <ac:chgData name="Jim Beland" userId="d41a4da1a37fb713" providerId="LiveId" clId="{78EF9004-BC71-475F-A546-444291C4F234}" dt="2020-06-18T23:49:09.158" v="7684"/>
          <ac:inkMkLst>
            <pc:docMk/>
            <pc:sldMk cId="2069596269" sldId="277"/>
            <ac:inkMk id="63" creationId="{1ADE0891-E14A-43A9-9948-693E9F53F2CA}"/>
          </ac:inkMkLst>
        </pc:inkChg>
        <pc:inkChg chg="add del">
          <ac:chgData name="Jim Beland" userId="d41a4da1a37fb713" providerId="LiveId" clId="{78EF9004-BC71-475F-A546-444291C4F234}" dt="2020-06-18T23:49:09.158" v="7684"/>
          <ac:inkMkLst>
            <pc:docMk/>
            <pc:sldMk cId="2069596269" sldId="277"/>
            <ac:inkMk id="64" creationId="{385FE2C0-9572-472A-A772-33602B36151A}"/>
          </ac:inkMkLst>
        </pc:inkChg>
        <pc:inkChg chg="add del">
          <ac:chgData name="Jim Beland" userId="d41a4da1a37fb713" providerId="LiveId" clId="{78EF9004-BC71-475F-A546-444291C4F234}" dt="2020-06-19T00:02:17.850" v="7982"/>
          <ac:inkMkLst>
            <pc:docMk/>
            <pc:sldMk cId="2069596269" sldId="277"/>
            <ac:inkMk id="65" creationId="{7A5D4206-A524-4EFE-A55A-97A1502AD68B}"/>
          </ac:inkMkLst>
        </pc:inkChg>
        <pc:inkChg chg="add del">
          <ac:chgData name="Jim Beland" userId="d41a4da1a37fb713" providerId="LiveId" clId="{78EF9004-BC71-475F-A546-444291C4F234}" dt="2020-06-18T23:49:22.657" v="7690"/>
          <ac:inkMkLst>
            <pc:docMk/>
            <pc:sldMk cId="2069596269" sldId="277"/>
            <ac:inkMk id="66" creationId="{E7921DB0-9029-4F70-8884-525BF9843079}"/>
          </ac:inkMkLst>
        </pc:inkChg>
        <pc:inkChg chg="add del">
          <ac:chgData name="Jim Beland" userId="d41a4da1a37fb713" providerId="LiveId" clId="{78EF9004-BC71-475F-A546-444291C4F234}" dt="2020-06-18T23:49:22.657" v="7690"/>
          <ac:inkMkLst>
            <pc:docMk/>
            <pc:sldMk cId="2069596269" sldId="277"/>
            <ac:inkMk id="67" creationId="{9084BE7D-C8B6-45E1-98C0-080D95A80FAF}"/>
          </ac:inkMkLst>
        </pc:inkChg>
        <pc:inkChg chg="add del">
          <ac:chgData name="Jim Beland" userId="d41a4da1a37fb713" providerId="LiveId" clId="{78EF9004-BC71-475F-A546-444291C4F234}" dt="2020-06-18T23:49:22.657" v="7690"/>
          <ac:inkMkLst>
            <pc:docMk/>
            <pc:sldMk cId="2069596269" sldId="277"/>
            <ac:inkMk id="68" creationId="{B81D90D7-97B2-433C-867A-6C3FFF30A048}"/>
          </ac:inkMkLst>
        </pc:inkChg>
        <pc:inkChg chg="add del">
          <ac:chgData name="Jim Beland" userId="d41a4da1a37fb713" providerId="LiveId" clId="{78EF9004-BC71-475F-A546-444291C4F234}" dt="2020-06-18T23:49:22.657" v="7690"/>
          <ac:inkMkLst>
            <pc:docMk/>
            <pc:sldMk cId="2069596269" sldId="277"/>
            <ac:inkMk id="69" creationId="{80359D26-E174-4DC5-BE5B-5348290FC910}"/>
          </ac:inkMkLst>
        </pc:inkChg>
        <pc:inkChg chg="add del">
          <ac:chgData name="Jim Beland" userId="d41a4da1a37fb713" providerId="LiveId" clId="{78EF9004-BC71-475F-A546-444291C4F234}" dt="2020-06-18T23:49:22.657" v="7690"/>
          <ac:inkMkLst>
            <pc:docMk/>
            <pc:sldMk cId="2069596269" sldId="277"/>
            <ac:inkMk id="70" creationId="{4B8DA8AB-0DA0-4E27-BB87-AE5CA03E4904}"/>
          </ac:inkMkLst>
        </pc:inkChg>
        <pc:inkChg chg="add">
          <ac:chgData name="Jim Beland" userId="d41a4da1a37fb713" providerId="LiveId" clId="{78EF9004-BC71-475F-A546-444291C4F234}" dt="2020-06-18T23:49:22.657" v="7690"/>
          <ac:inkMkLst>
            <pc:docMk/>
            <pc:sldMk cId="2069596269" sldId="277"/>
            <ac:inkMk id="71" creationId="{F6B1DE5A-1BBD-4A4A-A122-D20367D832F5}"/>
          </ac:inkMkLst>
        </pc:inkChg>
        <pc:inkChg chg="add">
          <ac:chgData name="Jim Beland" userId="d41a4da1a37fb713" providerId="LiveId" clId="{78EF9004-BC71-475F-A546-444291C4F234}" dt="2020-06-18T23:49:22.657" v="7690"/>
          <ac:inkMkLst>
            <pc:docMk/>
            <pc:sldMk cId="2069596269" sldId="277"/>
            <ac:inkMk id="74" creationId="{A892F213-F8C0-485F-91F5-2E55398C3E4E}"/>
          </ac:inkMkLst>
        </pc:inkChg>
        <pc:inkChg chg="add del">
          <ac:chgData name="Jim Beland" userId="d41a4da1a37fb713" providerId="LiveId" clId="{78EF9004-BC71-475F-A546-444291C4F234}" dt="2020-06-18T23:49:29.269" v="7696"/>
          <ac:inkMkLst>
            <pc:docMk/>
            <pc:sldMk cId="2069596269" sldId="277"/>
            <ac:inkMk id="75" creationId="{5E927280-A099-410C-83E9-E20C38C6117C}"/>
          </ac:inkMkLst>
        </pc:inkChg>
        <pc:inkChg chg="add del">
          <ac:chgData name="Jim Beland" userId="d41a4da1a37fb713" providerId="LiveId" clId="{78EF9004-BC71-475F-A546-444291C4F234}" dt="2020-06-18T23:49:29.269" v="7696"/>
          <ac:inkMkLst>
            <pc:docMk/>
            <pc:sldMk cId="2069596269" sldId="277"/>
            <ac:inkMk id="76" creationId="{EFF1E6D8-4246-4B5F-B513-78BAF3DD60B3}"/>
          </ac:inkMkLst>
        </pc:inkChg>
        <pc:inkChg chg="add del">
          <ac:chgData name="Jim Beland" userId="d41a4da1a37fb713" providerId="LiveId" clId="{78EF9004-BC71-475F-A546-444291C4F234}" dt="2020-06-18T23:49:29.269" v="7696"/>
          <ac:inkMkLst>
            <pc:docMk/>
            <pc:sldMk cId="2069596269" sldId="277"/>
            <ac:inkMk id="77" creationId="{E7B43E68-C5CD-4426-BEB7-FE5BE257D743}"/>
          </ac:inkMkLst>
        </pc:inkChg>
        <pc:inkChg chg="add del">
          <ac:chgData name="Jim Beland" userId="d41a4da1a37fb713" providerId="LiveId" clId="{78EF9004-BC71-475F-A546-444291C4F234}" dt="2020-06-18T23:49:29.269" v="7696"/>
          <ac:inkMkLst>
            <pc:docMk/>
            <pc:sldMk cId="2069596269" sldId="277"/>
            <ac:inkMk id="78" creationId="{5ADA1A3F-EBAF-495B-99BC-840BDDBE2D67}"/>
          </ac:inkMkLst>
        </pc:inkChg>
        <pc:inkChg chg="add del">
          <ac:chgData name="Jim Beland" userId="d41a4da1a37fb713" providerId="LiveId" clId="{78EF9004-BC71-475F-A546-444291C4F234}" dt="2020-06-18T23:49:29.269" v="7696"/>
          <ac:inkMkLst>
            <pc:docMk/>
            <pc:sldMk cId="2069596269" sldId="277"/>
            <ac:inkMk id="79" creationId="{107BEA23-11EC-4012-BCAD-6CBF3D410561}"/>
          </ac:inkMkLst>
        </pc:inkChg>
        <pc:inkChg chg="add">
          <ac:chgData name="Jim Beland" userId="d41a4da1a37fb713" providerId="LiveId" clId="{78EF9004-BC71-475F-A546-444291C4F234}" dt="2020-06-18T23:49:29.269" v="7696"/>
          <ac:inkMkLst>
            <pc:docMk/>
            <pc:sldMk cId="2069596269" sldId="277"/>
            <ac:inkMk id="80" creationId="{C8D36E3D-0F75-4527-B50D-834DDAD4EFA9}"/>
          </ac:inkMkLst>
        </pc:inkChg>
        <pc:inkChg chg="add">
          <ac:chgData name="Jim Beland" userId="d41a4da1a37fb713" providerId="LiveId" clId="{78EF9004-BC71-475F-A546-444291C4F234}" dt="2020-06-18T23:49:29.269" v="7696"/>
          <ac:inkMkLst>
            <pc:docMk/>
            <pc:sldMk cId="2069596269" sldId="277"/>
            <ac:inkMk id="81" creationId="{65D24CC1-821A-4F8F-927D-E03728218DF7}"/>
          </ac:inkMkLst>
        </pc:inkChg>
        <pc:inkChg chg="add">
          <ac:chgData name="Jim Beland" userId="d41a4da1a37fb713" providerId="LiveId" clId="{78EF9004-BC71-475F-A546-444291C4F234}" dt="2020-06-18T23:56:06.078" v="7841" actId="9405"/>
          <ac:inkMkLst>
            <pc:docMk/>
            <pc:sldMk cId="2069596269" sldId="277"/>
            <ac:inkMk id="82" creationId="{652D1AF3-207C-4CC2-9E5C-1FA2D0B8DE44}"/>
          </ac:inkMkLst>
        </pc:inkChg>
        <pc:inkChg chg="add del">
          <ac:chgData name="Jim Beland" userId="d41a4da1a37fb713" providerId="LiveId" clId="{78EF9004-BC71-475F-A546-444291C4F234}" dt="2020-06-19T00:01:37.053" v="7975"/>
          <ac:inkMkLst>
            <pc:docMk/>
            <pc:sldMk cId="2069596269" sldId="277"/>
            <ac:inkMk id="84" creationId="{0CEBC978-9E8F-4713-8949-FCC8BC5EBFF9}"/>
          </ac:inkMkLst>
        </pc:inkChg>
        <pc:inkChg chg="add del">
          <ac:chgData name="Jim Beland" userId="d41a4da1a37fb713" providerId="LiveId" clId="{78EF9004-BC71-475F-A546-444291C4F234}" dt="2020-06-19T00:01:37.053" v="7975"/>
          <ac:inkMkLst>
            <pc:docMk/>
            <pc:sldMk cId="2069596269" sldId="277"/>
            <ac:inkMk id="85" creationId="{23CEB07F-62EB-4203-BD20-8E83A30557F4}"/>
          </ac:inkMkLst>
        </pc:inkChg>
        <pc:inkChg chg="add">
          <ac:chgData name="Jim Beland" userId="d41a4da1a37fb713" providerId="LiveId" clId="{78EF9004-BC71-475F-A546-444291C4F234}" dt="2020-06-19T00:01:37.053" v="7975"/>
          <ac:inkMkLst>
            <pc:docMk/>
            <pc:sldMk cId="2069596269" sldId="277"/>
            <ac:inkMk id="87" creationId="{6AEB2CA7-7717-4DC2-BFD3-D1FB671ECA92}"/>
          </ac:inkMkLst>
        </pc:inkChg>
        <pc:inkChg chg="add del">
          <ac:chgData name="Jim Beland" userId="d41a4da1a37fb713" providerId="LiveId" clId="{78EF9004-BC71-475F-A546-444291C4F234}" dt="2020-06-19T00:02:15.221" v="7980"/>
          <ac:inkMkLst>
            <pc:docMk/>
            <pc:sldMk cId="2069596269" sldId="277"/>
            <ac:inkMk id="88" creationId="{2C466937-46D8-4DB9-A56B-FEEC48431A8E}"/>
          </ac:inkMkLst>
        </pc:inkChg>
        <pc:inkChg chg="add del">
          <ac:chgData name="Jim Beland" userId="d41a4da1a37fb713" providerId="LiveId" clId="{78EF9004-BC71-475F-A546-444291C4F234}" dt="2020-06-19T00:02:15.221" v="7980"/>
          <ac:inkMkLst>
            <pc:docMk/>
            <pc:sldMk cId="2069596269" sldId="277"/>
            <ac:inkMk id="89" creationId="{34AFACE5-0BB5-4F9C-8A61-2D3959A60197}"/>
          </ac:inkMkLst>
        </pc:inkChg>
        <pc:inkChg chg="add del">
          <ac:chgData name="Jim Beland" userId="d41a4da1a37fb713" providerId="LiveId" clId="{78EF9004-BC71-475F-A546-444291C4F234}" dt="2020-06-19T00:02:15.221" v="7980"/>
          <ac:inkMkLst>
            <pc:docMk/>
            <pc:sldMk cId="2069596269" sldId="277"/>
            <ac:inkMk id="90" creationId="{4DF0F00F-F693-4EDD-B6D1-1C42FC2FD040}"/>
          </ac:inkMkLst>
        </pc:inkChg>
        <pc:inkChg chg="add del">
          <ac:chgData name="Jim Beland" userId="d41a4da1a37fb713" providerId="LiveId" clId="{78EF9004-BC71-475F-A546-444291C4F234}" dt="2020-06-19T00:02:17.850" v="7982"/>
          <ac:inkMkLst>
            <pc:docMk/>
            <pc:sldMk cId="2069596269" sldId="277"/>
            <ac:inkMk id="91" creationId="{C88F4E3B-F5AD-4F92-A325-B86B6F58235B}"/>
          </ac:inkMkLst>
        </pc:inkChg>
        <pc:inkChg chg="add del">
          <ac:chgData name="Jim Beland" userId="d41a4da1a37fb713" providerId="LiveId" clId="{78EF9004-BC71-475F-A546-444291C4F234}" dt="2020-06-19T00:02:17.850" v="7982"/>
          <ac:inkMkLst>
            <pc:docMk/>
            <pc:sldMk cId="2069596269" sldId="277"/>
            <ac:inkMk id="92" creationId="{D1B76B34-FE1C-4261-AEFB-6E028C3B0767}"/>
          </ac:inkMkLst>
        </pc:inkChg>
        <pc:inkChg chg="add">
          <ac:chgData name="Jim Beland" userId="d41a4da1a37fb713" providerId="LiveId" clId="{78EF9004-BC71-475F-A546-444291C4F234}" dt="2020-06-19T00:02:17.850" v="7982"/>
          <ac:inkMkLst>
            <pc:docMk/>
            <pc:sldMk cId="2069596269" sldId="277"/>
            <ac:inkMk id="93" creationId="{3E2ECA67-A0CF-4ABF-B881-701ACEDECC16}"/>
          </ac:inkMkLst>
        </pc:inkChg>
      </pc:sldChg>
      <pc:sldChg chg="addSp delSp add del">
        <pc:chgData name="Jim Beland" userId="d41a4da1a37fb713" providerId="LiveId" clId="{78EF9004-BC71-475F-A546-444291C4F234}" dt="2020-06-19T00:00:50.896" v="7967" actId="2696"/>
        <pc:sldMkLst>
          <pc:docMk/>
          <pc:sldMk cId="620437089" sldId="278"/>
        </pc:sldMkLst>
        <pc:inkChg chg="add del">
          <ac:chgData name="Jim Beland" userId="d41a4da1a37fb713" providerId="LiveId" clId="{78EF9004-BC71-475F-A546-444291C4F234}" dt="2020-06-18T23:49:54.777" v="7701"/>
          <ac:inkMkLst>
            <pc:docMk/>
            <pc:sldMk cId="620437089" sldId="278"/>
            <ac:inkMk id="4" creationId="{FADC6338-8307-4193-A250-8965CB032981}"/>
          </ac:inkMkLst>
        </pc:inkChg>
        <pc:inkChg chg="add del">
          <ac:chgData name="Jim Beland" userId="d41a4da1a37fb713" providerId="LiveId" clId="{78EF9004-BC71-475F-A546-444291C4F234}" dt="2020-06-18T23:49:54.777" v="7701"/>
          <ac:inkMkLst>
            <pc:docMk/>
            <pc:sldMk cId="620437089" sldId="278"/>
            <ac:inkMk id="5" creationId="{D0BD179D-E40A-476B-A011-7245C1D99DA6}"/>
          </ac:inkMkLst>
        </pc:inkChg>
        <pc:inkChg chg="add del">
          <ac:chgData name="Jim Beland" userId="d41a4da1a37fb713" providerId="LiveId" clId="{78EF9004-BC71-475F-A546-444291C4F234}" dt="2020-06-18T23:49:54.777" v="7701"/>
          <ac:inkMkLst>
            <pc:docMk/>
            <pc:sldMk cId="620437089" sldId="278"/>
            <ac:inkMk id="6" creationId="{61D5399F-5A99-4EF7-B450-222D1ED431F7}"/>
          </ac:inkMkLst>
        </pc:inkChg>
        <pc:inkChg chg="add del">
          <ac:chgData name="Jim Beland" userId="d41a4da1a37fb713" providerId="LiveId" clId="{78EF9004-BC71-475F-A546-444291C4F234}" dt="2020-06-18T23:49:56.852" v="7704"/>
          <ac:inkMkLst>
            <pc:docMk/>
            <pc:sldMk cId="620437089" sldId="278"/>
            <ac:inkMk id="7" creationId="{409A63E2-8721-470A-BF4D-30CDA143E9A5}"/>
          </ac:inkMkLst>
        </pc:inkChg>
        <pc:inkChg chg="add del">
          <ac:chgData name="Jim Beland" userId="d41a4da1a37fb713" providerId="LiveId" clId="{78EF9004-BC71-475F-A546-444291C4F234}" dt="2020-06-18T23:49:56.852" v="7704"/>
          <ac:inkMkLst>
            <pc:docMk/>
            <pc:sldMk cId="620437089" sldId="278"/>
            <ac:inkMk id="8" creationId="{2314E90A-D713-4091-8221-40E0E19EF841}"/>
          </ac:inkMkLst>
        </pc:inkChg>
        <pc:inkChg chg="add del">
          <ac:chgData name="Jim Beland" userId="d41a4da1a37fb713" providerId="LiveId" clId="{78EF9004-BC71-475F-A546-444291C4F234}" dt="2020-06-18T23:49:56.852" v="7704"/>
          <ac:inkMkLst>
            <pc:docMk/>
            <pc:sldMk cId="620437089" sldId="278"/>
            <ac:inkMk id="9" creationId="{ECA77D5E-1059-4C4F-9EFA-9AA0B2707FB3}"/>
          </ac:inkMkLst>
        </pc:inkChg>
        <pc:inkChg chg="add">
          <ac:chgData name="Jim Beland" userId="d41a4da1a37fb713" providerId="LiveId" clId="{78EF9004-BC71-475F-A546-444291C4F234}" dt="2020-06-18T23:49:56.852" v="7704"/>
          <ac:inkMkLst>
            <pc:docMk/>
            <pc:sldMk cId="620437089" sldId="278"/>
            <ac:inkMk id="10" creationId="{848EE7FC-E79B-4E42-9EDC-2B7F4FA7E7AC}"/>
          </ac:inkMkLst>
        </pc:inkChg>
        <pc:inkChg chg="add del">
          <ac:chgData name="Jim Beland" userId="d41a4da1a37fb713" providerId="LiveId" clId="{78EF9004-BC71-475F-A546-444291C4F234}" dt="2020-06-18T23:49:59.328" v="7707"/>
          <ac:inkMkLst>
            <pc:docMk/>
            <pc:sldMk cId="620437089" sldId="278"/>
            <ac:inkMk id="11" creationId="{3B7A57DC-CABF-4450-897E-B27EE68B356F}"/>
          </ac:inkMkLst>
        </pc:inkChg>
        <pc:inkChg chg="add del">
          <ac:chgData name="Jim Beland" userId="d41a4da1a37fb713" providerId="LiveId" clId="{78EF9004-BC71-475F-A546-444291C4F234}" dt="2020-06-18T23:49:59.328" v="7707"/>
          <ac:inkMkLst>
            <pc:docMk/>
            <pc:sldMk cId="620437089" sldId="278"/>
            <ac:inkMk id="12" creationId="{F86902B6-A155-46F6-9FC0-0DACFA0F65A3}"/>
          </ac:inkMkLst>
        </pc:inkChg>
        <pc:inkChg chg="add">
          <ac:chgData name="Jim Beland" userId="d41a4da1a37fb713" providerId="LiveId" clId="{78EF9004-BC71-475F-A546-444291C4F234}" dt="2020-06-18T23:49:59.328" v="7707"/>
          <ac:inkMkLst>
            <pc:docMk/>
            <pc:sldMk cId="620437089" sldId="278"/>
            <ac:inkMk id="13" creationId="{B202A4A4-C71F-4739-94C9-5EA8B9BDAD1F}"/>
          </ac:inkMkLst>
        </pc:inkChg>
        <pc:inkChg chg="add del">
          <ac:chgData name="Jim Beland" userId="d41a4da1a37fb713" providerId="LiveId" clId="{78EF9004-BC71-475F-A546-444291C4F234}" dt="2020-06-18T23:50:01.358" v="7710"/>
          <ac:inkMkLst>
            <pc:docMk/>
            <pc:sldMk cId="620437089" sldId="278"/>
            <ac:inkMk id="15" creationId="{0D994AB4-FB41-4870-B870-6373C5C3FB38}"/>
          </ac:inkMkLst>
        </pc:inkChg>
        <pc:inkChg chg="add del">
          <ac:chgData name="Jim Beland" userId="d41a4da1a37fb713" providerId="LiveId" clId="{78EF9004-BC71-475F-A546-444291C4F234}" dt="2020-06-18T23:50:01.358" v="7710"/>
          <ac:inkMkLst>
            <pc:docMk/>
            <pc:sldMk cId="620437089" sldId="278"/>
            <ac:inkMk id="16" creationId="{2DC8629C-444F-4335-A729-07EA92A9E146}"/>
          </ac:inkMkLst>
        </pc:inkChg>
        <pc:inkChg chg="add del">
          <ac:chgData name="Jim Beland" userId="d41a4da1a37fb713" providerId="LiveId" clId="{78EF9004-BC71-475F-A546-444291C4F234}" dt="2020-06-18T23:50:03.753" v="7712"/>
          <ac:inkMkLst>
            <pc:docMk/>
            <pc:sldMk cId="620437089" sldId="278"/>
            <ac:inkMk id="17" creationId="{F3286746-92E9-4EE6-B547-F261A87C1B27}"/>
          </ac:inkMkLst>
        </pc:inkChg>
        <pc:inkChg chg="add del">
          <ac:chgData name="Jim Beland" userId="d41a4da1a37fb713" providerId="LiveId" clId="{78EF9004-BC71-475F-A546-444291C4F234}" dt="2020-06-18T23:50:03.753" v="7712"/>
          <ac:inkMkLst>
            <pc:docMk/>
            <pc:sldMk cId="620437089" sldId="278"/>
            <ac:inkMk id="18" creationId="{C2F43B40-7DF4-4A6C-8BE8-CB3DDC5E4B21}"/>
          </ac:inkMkLst>
        </pc:inkChg>
        <pc:inkChg chg="add">
          <ac:chgData name="Jim Beland" userId="d41a4da1a37fb713" providerId="LiveId" clId="{78EF9004-BC71-475F-A546-444291C4F234}" dt="2020-06-18T23:50:03.753" v="7712"/>
          <ac:inkMkLst>
            <pc:docMk/>
            <pc:sldMk cId="620437089" sldId="278"/>
            <ac:inkMk id="19" creationId="{7610C607-B668-47F0-B2C7-0BBC9401D1DC}"/>
          </ac:inkMkLst>
        </pc:inkChg>
        <pc:inkChg chg="add">
          <ac:chgData name="Jim Beland" userId="d41a4da1a37fb713" providerId="LiveId" clId="{78EF9004-BC71-475F-A546-444291C4F234}" dt="2020-06-18T23:50:06.466" v="7713" actId="9405"/>
          <ac:inkMkLst>
            <pc:docMk/>
            <pc:sldMk cId="620437089" sldId="278"/>
            <ac:inkMk id="20" creationId="{2A1B018C-7E46-4B9A-9878-1F3AB83D5C9F}"/>
          </ac:inkMkLst>
        </pc:inkChg>
        <pc:inkChg chg="add del">
          <ac:chgData name="Jim Beland" userId="d41a4da1a37fb713" providerId="LiveId" clId="{78EF9004-BC71-475F-A546-444291C4F234}" dt="2020-06-18T23:50:09.448" v="7716"/>
          <ac:inkMkLst>
            <pc:docMk/>
            <pc:sldMk cId="620437089" sldId="278"/>
            <ac:inkMk id="21" creationId="{A91E9D2E-4412-4A36-A836-8B08431F548A}"/>
          </ac:inkMkLst>
        </pc:inkChg>
        <pc:inkChg chg="add del">
          <ac:chgData name="Jim Beland" userId="d41a4da1a37fb713" providerId="LiveId" clId="{78EF9004-BC71-475F-A546-444291C4F234}" dt="2020-06-18T23:50:09.448" v="7716"/>
          <ac:inkMkLst>
            <pc:docMk/>
            <pc:sldMk cId="620437089" sldId="278"/>
            <ac:inkMk id="22" creationId="{41F8046A-AFFD-4FD6-B85A-E8BCBDA9D13A}"/>
          </ac:inkMkLst>
        </pc:inkChg>
        <pc:inkChg chg="add">
          <ac:chgData name="Jim Beland" userId="d41a4da1a37fb713" providerId="LiveId" clId="{78EF9004-BC71-475F-A546-444291C4F234}" dt="2020-06-18T23:50:09.448" v="7716"/>
          <ac:inkMkLst>
            <pc:docMk/>
            <pc:sldMk cId="620437089" sldId="278"/>
            <ac:inkMk id="23" creationId="{2290FDE6-CF8C-4303-B951-5BC0AA44F9DA}"/>
          </ac:inkMkLst>
        </pc:inkChg>
        <pc:inkChg chg="add del">
          <ac:chgData name="Jim Beland" userId="d41a4da1a37fb713" providerId="LiveId" clId="{78EF9004-BC71-475F-A546-444291C4F234}" dt="2020-06-18T23:50:13.364" v="7721"/>
          <ac:inkMkLst>
            <pc:docMk/>
            <pc:sldMk cId="620437089" sldId="278"/>
            <ac:inkMk id="24" creationId="{AC959444-0625-4082-A2BB-EFEB2D81FAB9}"/>
          </ac:inkMkLst>
        </pc:inkChg>
        <pc:inkChg chg="add del">
          <ac:chgData name="Jim Beland" userId="d41a4da1a37fb713" providerId="LiveId" clId="{78EF9004-BC71-475F-A546-444291C4F234}" dt="2020-06-18T23:50:13.364" v="7721"/>
          <ac:inkMkLst>
            <pc:docMk/>
            <pc:sldMk cId="620437089" sldId="278"/>
            <ac:inkMk id="25" creationId="{254B8ED8-A2F6-4838-80DF-B20AFC4585C7}"/>
          </ac:inkMkLst>
        </pc:inkChg>
        <pc:inkChg chg="add del">
          <ac:chgData name="Jim Beland" userId="d41a4da1a37fb713" providerId="LiveId" clId="{78EF9004-BC71-475F-A546-444291C4F234}" dt="2020-06-18T23:50:13.364" v="7721"/>
          <ac:inkMkLst>
            <pc:docMk/>
            <pc:sldMk cId="620437089" sldId="278"/>
            <ac:inkMk id="27" creationId="{A156AFD5-58C4-48E0-A688-D55675967050}"/>
          </ac:inkMkLst>
        </pc:inkChg>
        <pc:inkChg chg="add del">
          <ac:chgData name="Jim Beland" userId="d41a4da1a37fb713" providerId="LiveId" clId="{78EF9004-BC71-475F-A546-444291C4F234}" dt="2020-06-18T23:50:13.364" v="7721"/>
          <ac:inkMkLst>
            <pc:docMk/>
            <pc:sldMk cId="620437089" sldId="278"/>
            <ac:inkMk id="28" creationId="{75771863-023E-4519-B746-6AA847089377}"/>
          </ac:inkMkLst>
        </pc:inkChg>
        <pc:inkChg chg="add">
          <ac:chgData name="Jim Beland" userId="d41a4da1a37fb713" providerId="LiveId" clId="{78EF9004-BC71-475F-A546-444291C4F234}" dt="2020-06-18T23:50:13.364" v="7721"/>
          <ac:inkMkLst>
            <pc:docMk/>
            <pc:sldMk cId="620437089" sldId="278"/>
            <ac:inkMk id="31" creationId="{680BFDC8-48E9-4DC4-801D-8BCDB4C60420}"/>
          </ac:inkMkLst>
        </pc:inkChg>
        <pc:inkChg chg="add">
          <ac:chgData name="Jim Beland" userId="d41a4da1a37fb713" providerId="LiveId" clId="{78EF9004-BC71-475F-A546-444291C4F234}" dt="2020-06-18T23:50:15.356" v="7722" actId="9405"/>
          <ac:inkMkLst>
            <pc:docMk/>
            <pc:sldMk cId="620437089" sldId="278"/>
            <ac:inkMk id="32" creationId="{A4BA3FCF-4FC2-4D2C-AA77-EFE02EDD346C}"/>
          </ac:inkMkLst>
        </pc:inkChg>
        <pc:inkChg chg="add del">
          <ac:chgData name="Jim Beland" userId="d41a4da1a37fb713" providerId="LiveId" clId="{78EF9004-BC71-475F-A546-444291C4F234}" dt="2020-06-18T23:50:22.568" v="7728"/>
          <ac:inkMkLst>
            <pc:docMk/>
            <pc:sldMk cId="620437089" sldId="278"/>
            <ac:inkMk id="34" creationId="{AA290B93-CBC9-4D50-8440-0B5F51D811F4}"/>
          </ac:inkMkLst>
        </pc:inkChg>
        <pc:inkChg chg="add del">
          <ac:chgData name="Jim Beland" userId="d41a4da1a37fb713" providerId="LiveId" clId="{78EF9004-BC71-475F-A546-444291C4F234}" dt="2020-06-18T23:50:22.568" v="7728"/>
          <ac:inkMkLst>
            <pc:docMk/>
            <pc:sldMk cId="620437089" sldId="278"/>
            <ac:inkMk id="35" creationId="{18951EF3-2348-4614-9FF2-B90A09D0604C}"/>
          </ac:inkMkLst>
        </pc:inkChg>
        <pc:inkChg chg="add del">
          <ac:chgData name="Jim Beland" userId="d41a4da1a37fb713" providerId="LiveId" clId="{78EF9004-BC71-475F-A546-444291C4F234}" dt="2020-06-18T23:50:22.568" v="7728"/>
          <ac:inkMkLst>
            <pc:docMk/>
            <pc:sldMk cId="620437089" sldId="278"/>
            <ac:inkMk id="37" creationId="{FDB881CB-85A8-4413-8309-D3EB63597D72}"/>
          </ac:inkMkLst>
        </pc:inkChg>
        <pc:inkChg chg="add del">
          <ac:chgData name="Jim Beland" userId="d41a4da1a37fb713" providerId="LiveId" clId="{78EF9004-BC71-475F-A546-444291C4F234}" dt="2020-06-18T23:50:22.568" v="7728"/>
          <ac:inkMkLst>
            <pc:docMk/>
            <pc:sldMk cId="620437089" sldId="278"/>
            <ac:inkMk id="38" creationId="{258CD2B0-2E85-4BA7-8711-7BCA2D07ED79}"/>
          </ac:inkMkLst>
        </pc:inkChg>
        <pc:inkChg chg="add del">
          <ac:chgData name="Jim Beland" userId="d41a4da1a37fb713" providerId="LiveId" clId="{78EF9004-BC71-475F-A546-444291C4F234}" dt="2020-06-18T23:50:22.568" v="7728"/>
          <ac:inkMkLst>
            <pc:docMk/>
            <pc:sldMk cId="620437089" sldId="278"/>
            <ac:inkMk id="40" creationId="{3B67D5FA-C5A9-40C6-9D08-2B6A202B5B05}"/>
          </ac:inkMkLst>
        </pc:inkChg>
        <pc:inkChg chg="add del">
          <ac:chgData name="Jim Beland" userId="d41a4da1a37fb713" providerId="LiveId" clId="{78EF9004-BC71-475F-A546-444291C4F234}" dt="2020-06-18T23:50:27.452" v="7733"/>
          <ac:inkMkLst>
            <pc:docMk/>
            <pc:sldMk cId="620437089" sldId="278"/>
            <ac:inkMk id="41" creationId="{289B7ABA-9FB9-43FB-A894-B379C427471C}"/>
          </ac:inkMkLst>
        </pc:inkChg>
        <pc:inkChg chg="add del">
          <ac:chgData name="Jim Beland" userId="d41a4da1a37fb713" providerId="LiveId" clId="{78EF9004-BC71-475F-A546-444291C4F234}" dt="2020-06-18T23:50:27.452" v="7733"/>
          <ac:inkMkLst>
            <pc:docMk/>
            <pc:sldMk cId="620437089" sldId="278"/>
            <ac:inkMk id="45" creationId="{AC1E235E-1FBD-477F-A4C7-E605EF50F3DE}"/>
          </ac:inkMkLst>
        </pc:inkChg>
        <pc:inkChg chg="add del">
          <ac:chgData name="Jim Beland" userId="d41a4da1a37fb713" providerId="LiveId" clId="{78EF9004-BC71-475F-A546-444291C4F234}" dt="2020-06-18T23:50:27.452" v="7733"/>
          <ac:inkMkLst>
            <pc:docMk/>
            <pc:sldMk cId="620437089" sldId="278"/>
            <ac:inkMk id="46" creationId="{0F238D0C-052E-4A7B-B8E7-E99D97D3A3E1}"/>
          </ac:inkMkLst>
        </pc:inkChg>
        <pc:inkChg chg="add del">
          <ac:chgData name="Jim Beland" userId="d41a4da1a37fb713" providerId="LiveId" clId="{78EF9004-BC71-475F-A546-444291C4F234}" dt="2020-06-18T23:50:27.452" v="7733"/>
          <ac:inkMkLst>
            <pc:docMk/>
            <pc:sldMk cId="620437089" sldId="278"/>
            <ac:inkMk id="52" creationId="{54A9DA4F-5465-4932-A277-8FD1DFEA1BBD}"/>
          </ac:inkMkLst>
        </pc:inkChg>
        <pc:inkChg chg="add del">
          <ac:chgData name="Jim Beland" userId="d41a4da1a37fb713" providerId="LiveId" clId="{78EF9004-BC71-475F-A546-444291C4F234}" dt="2020-06-18T23:50:27.452" v="7733"/>
          <ac:inkMkLst>
            <pc:docMk/>
            <pc:sldMk cId="620437089" sldId="278"/>
            <ac:inkMk id="54" creationId="{04537E78-7D55-44D0-BA0D-605DBEF775C6}"/>
          </ac:inkMkLst>
        </pc:inkChg>
        <pc:inkChg chg="add del">
          <ac:chgData name="Jim Beland" userId="d41a4da1a37fb713" providerId="LiveId" clId="{78EF9004-BC71-475F-A546-444291C4F234}" dt="2020-06-18T23:50:55.653" v="7750"/>
          <ac:inkMkLst>
            <pc:docMk/>
            <pc:sldMk cId="620437089" sldId="278"/>
            <ac:inkMk id="55" creationId="{733D45B6-6964-4F7D-9AF5-7BDF8E9BE55A}"/>
          </ac:inkMkLst>
        </pc:inkChg>
        <pc:inkChg chg="add">
          <ac:chgData name="Jim Beland" userId="d41a4da1a37fb713" providerId="LiveId" clId="{78EF9004-BC71-475F-A546-444291C4F234}" dt="2020-06-18T23:50:29.779" v="7734" actId="9405"/>
          <ac:inkMkLst>
            <pc:docMk/>
            <pc:sldMk cId="620437089" sldId="278"/>
            <ac:inkMk id="57" creationId="{6D795355-46E2-496B-B556-2EA8E57C6497}"/>
          </ac:inkMkLst>
        </pc:inkChg>
        <pc:inkChg chg="add del">
          <ac:chgData name="Jim Beland" userId="d41a4da1a37fb713" providerId="LiveId" clId="{78EF9004-BC71-475F-A546-444291C4F234}" dt="2020-06-18T23:50:33.756" v="7738"/>
          <ac:inkMkLst>
            <pc:docMk/>
            <pc:sldMk cId="620437089" sldId="278"/>
            <ac:inkMk id="58" creationId="{313889E0-990F-4424-BFD4-58C951E92C61}"/>
          </ac:inkMkLst>
        </pc:inkChg>
        <pc:inkChg chg="add del">
          <ac:chgData name="Jim Beland" userId="d41a4da1a37fb713" providerId="LiveId" clId="{78EF9004-BC71-475F-A546-444291C4F234}" dt="2020-06-18T23:50:33.756" v="7738"/>
          <ac:inkMkLst>
            <pc:docMk/>
            <pc:sldMk cId="620437089" sldId="278"/>
            <ac:inkMk id="60" creationId="{6A0B295B-4690-431C-9DDA-31C4FD4865FF}"/>
          </ac:inkMkLst>
        </pc:inkChg>
        <pc:inkChg chg="add del">
          <ac:chgData name="Jim Beland" userId="d41a4da1a37fb713" providerId="LiveId" clId="{78EF9004-BC71-475F-A546-444291C4F234}" dt="2020-06-18T23:50:33.756" v="7738"/>
          <ac:inkMkLst>
            <pc:docMk/>
            <pc:sldMk cId="620437089" sldId="278"/>
            <ac:inkMk id="61" creationId="{B227D472-37A9-47A4-9315-888531778F4B}"/>
          </ac:inkMkLst>
        </pc:inkChg>
        <pc:inkChg chg="add">
          <ac:chgData name="Jim Beland" userId="d41a4da1a37fb713" providerId="LiveId" clId="{78EF9004-BC71-475F-A546-444291C4F234}" dt="2020-06-18T23:50:33.756" v="7738"/>
          <ac:inkMkLst>
            <pc:docMk/>
            <pc:sldMk cId="620437089" sldId="278"/>
            <ac:inkMk id="63" creationId="{A40798B2-9A68-4302-8089-8FF84C18CDF5}"/>
          </ac:inkMkLst>
        </pc:inkChg>
        <pc:inkChg chg="add del">
          <ac:chgData name="Jim Beland" userId="d41a4da1a37fb713" providerId="LiveId" clId="{78EF9004-BC71-475F-A546-444291C4F234}" dt="2020-06-18T23:50:42.153" v="7743"/>
          <ac:inkMkLst>
            <pc:docMk/>
            <pc:sldMk cId="620437089" sldId="278"/>
            <ac:inkMk id="64" creationId="{5AED16FD-5E0D-40B7-AB2D-81C5AFBC6F8A}"/>
          </ac:inkMkLst>
        </pc:inkChg>
        <pc:inkChg chg="add del">
          <ac:chgData name="Jim Beland" userId="d41a4da1a37fb713" providerId="LiveId" clId="{78EF9004-BC71-475F-A546-444291C4F234}" dt="2020-06-18T23:50:42.153" v="7743"/>
          <ac:inkMkLst>
            <pc:docMk/>
            <pc:sldMk cId="620437089" sldId="278"/>
            <ac:inkMk id="66" creationId="{393795C9-8D91-4742-BEDD-A20851F01986}"/>
          </ac:inkMkLst>
        </pc:inkChg>
        <pc:inkChg chg="add del">
          <ac:chgData name="Jim Beland" userId="d41a4da1a37fb713" providerId="LiveId" clId="{78EF9004-BC71-475F-A546-444291C4F234}" dt="2020-06-18T23:50:42.153" v="7743"/>
          <ac:inkMkLst>
            <pc:docMk/>
            <pc:sldMk cId="620437089" sldId="278"/>
            <ac:inkMk id="67" creationId="{848FD622-E027-4DE1-8D1F-53BF7B642E23}"/>
          </ac:inkMkLst>
        </pc:inkChg>
        <pc:inkChg chg="add del">
          <ac:chgData name="Jim Beland" userId="d41a4da1a37fb713" providerId="LiveId" clId="{78EF9004-BC71-475F-A546-444291C4F234}" dt="2020-06-18T23:50:42.153" v="7743"/>
          <ac:inkMkLst>
            <pc:docMk/>
            <pc:sldMk cId="620437089" sldId="278"/>
            <ac:inkMk id="68" creationId="{53300AAB-5332-4A8D-A2AC-EB1454FF739A}"/>
          </ac:inkMkLst>
        </pc:inkChg>
        <pc:inkChg chg="add">
          <ac:chgData name="Jim Beland" userId="d41a4da1a37fb713" providerId="LiveId" clId="{78EF9004-BC71-475F-A546-444291C4F234}" dt="2020-06-18T23:50:42.153" v="7743"/>
          <ac:inkMkLst>
            <pc:docMk/>
            <pc:sldMk cId="620437089" sldId="278"/>
            <ac:inkMk id="69" creationId="{1F79C25D-63FC-43F6-97FA-07B001E0754D}"/>
          </ac:inkMkLst>
        </pc:inkChg>
        <pc:inkChg chg="add del">
          <ac:chgData name="Jim Beland" userId="d41a4da1a37fb713" providerId="LiveId" clId="{78EF9004-BC71-475F-A546-444291C4F234}" dt="2020-06-18T23:50:52.955" v="7748"/>
          <ac:inkMkLst>
            <pc:docMk/>
            <pc:sldMk cId="620437089" sldId="278"/>
            <ac:inkMk id="70" creationId="{7FC84048-6750-4FED-B88B-95F60A1B3A54}"/>
          </ac:inkMkLst>
        </pc:inkChg>
        <pc:inkChg chg="add del">
          <ac:chgData name="Jim Beland" userId="d41a4da1a37fb713" providerId="LiveId" clId="{78EF9004-BC71-475F-A546-444291C4F234}" dt="2020-06-18T23:50:52.955" v="7748"/>
          <ac:inkMkLst>
            <pc:docMk/>
            <pc:sldMk cId="620437089" sldId="278"/>
            <ac:inkMk id="75" creationId="{18A3474E-B95A-493B-8D0B-B574B6E23BEF}"/>
          </ac:inkMkLst>
        </pc:inkChg>
        <pc:inkChg chg="add del">
          <ac:chgData name="Jim Beland" userId="d41a4da1a37fb713" providerId="LiveId" clId="{78EF9004-BC71-475F-A546-444291C4F234}" dt="2020-06-18T23:50:52.955" v="7748"/>
          <ac:inkMkLst>
            <pc:docMk/>
            <pc:sldMk cId="620437089" sldId="278"/>
            <ac:inkMk id="76" creationId="{79BA2C5F-2DE6-4B87-B0F4-45814FEC5DB8}"/>
          </ac:inkMkLst>
        </pc:inkChg>
        <pc:inkChg chg="add del">
          <ac:chgData name="Jim Beland" userId="d41a4da1a37fb713" providerId="LiveId" clId="{78EF9004-BC71-475F-A546-444291C4F234}" dt="2020-06-18T23:50:52.955" v="7748"/>
          <ac:inkMkLst>
            <pc:docMk/>
            <pc:sldMk cId="620437089" sldId="278"/>
            <ac:inkMk id="77" creationId="{E069CA4F-11F6-4ABA-B397-2DC18A95C40B}"/>
          </ac:inkMkLst>
        </pc:inkChg>
        <pc:inkChg chg="add del">
          <ac:chgData name="Jim Beland" userId="d41a4da1a37fb713" providerId="LiveId" clId="{78EF9004-BC71-475F-A546-444291C4F234}" dt="2020-06-18T23:50:55.653" v="7750"/>
          <ac:inkMkLst>
            <pc:docMk/>
            <pc:sldMk cId="620437089" sldId="278"/>
            <ac:inkMk id="78" creationId="{77E08895-0DC7-47A5-A57E-33F88884A8BC}"/>
          </ac:inkMkLst>
        </pc:inkChg>
        <pc:inkChg chg="add del">
          <ac:chgData name="Jim Beland" userId="d41a4da1a37fb713" providerId="LiveId" clId="{78EF9004-BC71-475F-A546-444291C4F234}" dt="2020-06-18T23:50:55.653" v="7750"/>
          <ac:inkMkLst>
            <pc:docMk/>
            <pc:sldMk cId="620437089" sldId="278"/>
            <ac:inkMk id="79" creationId="{82875BC1-59A5-437F-9F27-D04BB8D7486C}"/>
          </ac:inkMkLst>
        </pc:inkChg>
        <pc:inkChg chg="add del">
          <ac:chgData name="Jim Beland" userId="d41a4da1a37fb713" providerId="LiveId" clId="{78EF9004-BC71-475F-A546-444291C4F234}" dt="2020-06-18T23:50:58.674" v="7753"/>
          <ac:inkMkLst>
            <pc:docMk/>
            <pc:sldMk cId="620437089" sldId="278"/>
            <ac:inkMk id="82" creationId="{F0770640-A9C7-4CC6-87F3-A7A990D24FEA}"/>
          </ac:inkMkLst>
        </pc:inkChg>
        <pc:inkChg chg="add del">
          <ac:chgData name="Jim Beland" userId="d41a4da1a37fb713" providerId="LiveId" clId="{78EF9004-BC71-475F-A546-444291C4F234}" dt="2020-06-18T23:50:58.674" v="7753"/>
          <ac:inkMkLst>
            <pc:docMk/>
            <pc:sldMk cId="620437089" sldId="278"/>
            <ac:inkMk id="84" creationId="{4710EC60-8189-47F9-98A9-3CC0776ACCEC}"/>
          </ac:inkMkLst>
        </pc:inkChg>
        <pc:inkChg chg="add del">
          <ac:chgData name="Jim Beland" userId="d41a4da1a37fb713" providerId="LiveId" clId="{78EF9004-BC71-475F-A546-444291C4F234}" dt="2020-06-18T23:50:58.674" v="7753"/>
          <ac:inkMkLst>
            <pc:docMk/>
            <pc:sldMk cId="620437089" sldId="278"/>
            <ac:inkMk id="85" creationId="{74146126-7445-4565-88C2-3EC94D11452F}"/>
          </ac:inkMkLst>
        </pc:inkChg>
        <pc:inkChg chg="add del">
          <ac:chgData name="Jim Beland" userId="d41a4da1a37fb713" providerId="LiveId" clId="{78EF9004-BC71-475F-A546-444291C4F234}" dt="2020-06-18T23:51:00.461" v="7755"/>
          <ac:inkMkLst>
            <pc:docMk/>
            <pc:sldMk cId="620437089" sldId="278"/>
            <ac:inkMk id="87" creationId="{C4E224B5-CCE2-4B8A-8F01-D78894940813}"/>
          </ac:inkMkLst>
        </pc:inkChg>
        <pc:inkChg chg="add del">
          <ac:chgData name="Jim Beland" userId="d41a4da1a37fb713" providerId="LiveId" clId="{78EF9004-BC71-475F-A546-444291C4F234}" dt="2020-06-18T23:51:00.461" v="7755"/>
          <ac:inkMkLst>
            <pc:docMk/>
            <pc:sldMk cId="620437089" sldId="278"/>
            <ac:inkMk id="88" creationId="{A24441B8-EBF8-4F65-9D47-DE2CC1757ABD}"/>
          </ac:inkMkLst>
        </pc:inkChg>
        <pc:inkChg chg="add">
          <ac:chgData name="Jim Beland" userId="d41a4da1a37fb713" providerId="LiveId" clId="{78EF9004-BC71-475F-A546-444291C4F234}" dt="2020-06-18T23:51:00.461" v="7755"/>
          <ac:inkMkLst>
            <pc:docMk/>
            <pc:sldMk cId="620437089" sldId="278"/>
            <ac:inkMk id="89" creationId="{09C3BD5E-91F0-4E09-8159-AC7137B0E2D2}"/>
          </ac:inkMkLst>
        </pc:inkChg>
      </pc:sldChg>
      <pc:sldChg chg="addSp delSp add del">
        <pc:chgData name="Jim Beland" userId="d41a4da1a37fb713" providerId="LiveId" clId="{78EF9004-BC71-475F-A546-444291C4F234}" dt="2020-06-19T00:00:52.514" v="7968" actId="2696"/>
        <pc:sldMkLst>
          <pc:docMk/>
          <pc:sldMk cId="2364487317" sldId="279"/>
        </pc:sldMkLst>
        <pc:inkChg chg="add del">
          <ac:chgData name="Jim Beland" userId="d41a4da1a37fb713" providerId="LiveId" clId="{78EF9004-BC71-475F-A546-444291C4F234}" dt="2020-06-18T23:51:15.152" v="7759"/>
          <ac:inkMkLst>
            <pc:docMk/>
            <pc:sldMk cId="2364487317" sldId="279"/>
            <ac:inkMk id="4" creationId="{5A867E01-F4F8-4293-9A58-8206D56A87AE}"/>
          </ac:inkMkLst>
        </pc:inkChg>
        <pc:inkChg chg="add del">
          <ac:chgData name="Jim Beland" userId="d41a4da1a37fb713" providerId="LiveId" clId="{78EF9004-BC71-475F-A546-444291C4F234}" dt="2020-06-18T23:51:15.152" v="7759"/>
          <ac:inkMkLst>
            <pc:docMk/>
            <pc:sldMk cId="2364487317" sldId="279"/>
            <ac:inkMk id="5" creationId="{74ADF880-C2C4-426A-9A21-E3B989D283AA}"/>
          </ac:inkMkLst>
        </pc:inkChg>
        <pc:inkChg chg="add del">
          <ac:chgData name="Jim Beland" userId="d41a4da1a37fb713" providerId="LiveId" clId="{78EF9004-BC71-475F-A546-444291C4F234}" dt="2020-06-18T23:51:16.953" v="7761"/>
          <ac:inkMkLst>
            <pc:docMk/>
            <pc:sldMk cId="2364487317" sldId="279"/>
            <ac:inkMk id="6" creationId="{DC4A78D7-C01C-4B17-B11A-D89BD322B45D}"/>
          </ac:inkMkLst>
        </pc:inkChg>
        <pc:inkChg chg="add del">
          <ac:chgData name="Jim Beland" userId="d41a4da1a37fb713" providerId="LiveId" clId="{78EF9004-BC71-475F-A546-444291C4F234}" dt="2020-06-18T23:51:16.953" v="7761"/>
          <ac:inkMkLst>
            <pc:docMk/>
            <pc:sldMk cId="2364487317" sldId="279"/>
            <ac:inkMk id="7" creationId="{95BAFAAA-821B-4980-AEED-733583C4F698}"/>
          </ac:inkMkLst>
        </pc:inkChg>
        <pc:inkChg chg="add del">
          <ac:chgData name="Jim Beland" userId="d41a4da1a37fb713" providerId="LiveId" clId="{78EF9004-BC71-475F-A546-444291C4F234}" dt="2020-06-18T23:52:00.452" v="7778"/>
          <ac:inkMkLst>
            <pc:docMk/>
            <pc:sldMk cId="2364487317" sldId="279"/>
            <ac:inkMk id="8" creationId="{C3CDF5E3-BE9D-4C79-989F-1A1630ACAB4E}"/>
          </ac:inkMkLst>
        </pc:inkChg>
        <pc:inkChg chg="add del">
          <ac:chgData name="Jim Beland" userId="d41a4da1a37fb713" providerId="LiveId" clId="{78EF9004-BC71-475F-A546-444291C4F234}" dt="2020-06-18T23:51:49.054" v="7766"/>
          <ac:inkMkLst>
            <pc:docMk/>
            <pc:sldMk cId="2364487317" sldId="279"/>
            <ac:inkMk id="9" creationId="{E9EA3FDB-48F7-4DC8-BEF6-63941CB862C0}"/>
          </ac:inkMkLst>
        </pc:inkChg>
        <pc:inkChg chg="add del">
          <ac:chgData name="Jim Beland" userId="d41a4da1a37fb713" providerId="LiveId" clId="{78EF9004-BC71-475F-A546-444291C4F234}" dt="2020-06-18T23:51:49.054" v="7766"/>
          <ac:inkMkLst>
            <pc:docMk/>
            <pc:sldMk cId="2364487317" sldId="279"/>
            <ac:inkMk id="11" creationId="{6655B7F5-7250-40FC-97B5-29C35FBA0683}"/>
          </ac:inkMkLst>
        </pc:inkChg>
        <pc:inkChg chg="add del">
          <ac:chgData name="Jim Beland" userId="d41a4da1a37fb713" providerId="LiveId" clId="{78EF9004-BC71-475F-A546-444291C4F234}" dt="2020-06-18T23:51:49.054" v="7766"/>
          <ac:inkMkLst>
            <pc:docMk/>
            <pc:sldMk cId="2364487317" sldId="279"/>
            <ac:inkMk id="12" creationId="{7E23AAB6-FD5B-46F6-BD02-8F3A2FA1D925}"/>
          </ac:inkMkLst>
        </pc:inkChg>
        <pc:inkChg chg="add del">
          <ac:chgData name="Jim Beland" userId="d41a4da1a37fb713" providerId="LiveId" clId="{78EF9004-BC71-475F-A546-444291C4F234}" dt="2020-06-18T23:51:49.054" v="7766"/>
          <ac:inkMkLst>
            <pc:docMk/>
            <pc:sldMk cId="2364487317" sldId="279"/>
            <ac:inkMk id="15" creationId="{243DC4D0-14BD-49FD-BF5C-A0843CE5D7D5}"/>
          </ac:inkMkLst>
        </pc:inkChg>
        <pc:inkChg chg="add">
          <ac:chgData name="Jim Beland" userId="d41a4da1a37fb713" providerId="LiveId" clId="{78EF9004-BC71-475F-A546-444291C4F234}" dt="2020-06-18T23:51:49.054" v="7766"/>
          <ac:inkMkLst>
            <pc:docMk/>
            <pc:sldMk cId="2364487317" sldId="279"/>
            <ac:inkMk id="16" creationId="{37E30094-4454-44DD-A2CB-BACE52A3E088}"/>
          </ac:inkMkLst>
        </pc:inkChg>
        <pc:inkChg chg="add">
          <ac:chgData name="Jim Beland" userId="d41a4da1a37fb713" providerId="LiveId" clId="{78EF9004-BC71-475F-A546-444291C4F234}" dt="2020-06-18T23:51:49.054" v="7766"/>
          <ac:inkMkLst>
            <pc:docMk/>
            <pc:sldMk cId="2364487317" sldId="279"/>
            <ac:inkMk id="17" creationId="{E067DA24-82BC-4315-8F26-9C9904F9B349}"/>
          </ac:inkMkLst>
        </pc:inkChg>
        <pc:inkChg chg="add del">
          <ac:chgData name="Jim Beland" userId="d41a4da1a37fb713" providerId="LiveId" clId="{78EF9004-BC71-475F-A546-444291C4F234}" dt="2020-06-18T23:51:51.752" v="7770"/>
          <ac:inkMkLst>
            <pc:docMk/>
            <pc:sldMk cId="2364487317" sldId="279"/>
            <ac:inkMk id="18" creationId="{2990F92E-BB4E-4432-BC18-E3FF2D0FEEF7}"/>
          </ac:inkMkLst>
        </pc:inkChg>
        <pc:inkChg chg="add del">
          <ac:chgData name="Jim Beland" userId="d41a4da1a37fb713" providerId="LiveId" clId="{78EF9004-BC71-475F-A546-444291C4F234}" dt="2020-06-18T23:51:51.752" v="7770"/>
          <ac:inkMkLst>
            <pc:docMk/>
            <pc:sldMk cId="2364487317" sldId="279"/>
            <ac:inkMk id="21" creationId="{FF8346E8-FFCD-469F-BD25-461EB818EAA0}"/>
          </ac:inkMkLst>
        </pc:inkChg>
        <pc:inkChg chg="add del">
          <ac:chgData name="Jim Beland" userId="d41a4da1a37fb713" providerId="LiveId" clId="{78EF9004-BC71-475F-A546-444291C4F234}" dt="2020-06-18T23:51:51.752" v="7770"/>
          <ac:inkMkLst>
            <pc:docMk/>
            <pc:sldMk cId="2364487317" sldId="279"/>
            <ac:inkMk id="22" creationId="{64C593A9-66B6-4A7C-8ED6-3BD2E7D3C0F9}"/>
          </ac:inkMkLst>
        </pc:inkChg>
        <pc:inkChg chg="add">
          <ac:chgData name="Jim Beland" userId="d41a4da1a37fb713" providerId="LiveId" clId="{78EF9004-BC71-475F-A546-444291C4F234}" dt="2020-06-18T23:51:51.752" v="7770"/>
          <ac:inkMkLst>
            <pc:docMk/>
            <pc:sldMk cId="2364487317" sldId="279"/>
            <ac:inkMk id="24" creationId="{4BEE66AC-5B1B-4DDE-9851-C3F4C7416AAF}"/>
          </ac:inkMkLst>
        </pc:inkChg>
        <pc:inkChg chg="add del">
          <ac:chgData name="Jim Beland" userId="d41a4da1a37fb713" providerId="LiveId" clId="{78EF9004-BC71-475F-A546-444291C4F234}" dt="2020-06-18T23:51:57.769" v="7776"/>
          <ac:inkMkLst>
            <pc:docMk/>
            <pc:sldMk cId="2364487317" sldId="279"/>
            <ac:inkMk id="25" creationId="{AE9D0A92-D38B-4211-9EDC-C3D34924A0F5}"/>
          </ac:inkMkLst>
        </pc:inkChg>
        <pc:inkChg chg="add del">
          <ac:chgData name="Jim Beland" userId="d41a4da1a37fb713" providerId="LiveId" clId="{78EF9004-BC71-475F-A546-444291C4F234}" dt="2020-06-18T23:51:57.769" v="7776"/>
          <ac:inkMkLst>
            <pc:docMk/>
            <pc:sldMk cId="2364487317" sldId="279"/>
            <ac:inkMk id="27" creationId="{CB04352B-70A8-4A32-80CB-27A4E2D74F52}"/>
          </ac:inkMkLst>
        </pc:inkChg>
        <pc:inkChg chg="add del">
          <ac:chgData name="Jim Beland" userId="d41a4da1a37fb713" providerId="LiveId" clId="{78EF9004-BC71-475F-A546-444291C4F234}" dt="2020-06-18T23:51:57.769" v="7776"/>
          <ac:inkMkLst>
            <pc:docMk/>
            <pc:sldMk cId="2364487317" sldId="279"/>
            <ac:inkMk id="28" creationId="{49566CBD-6B72-4A13-A92C-9F96566B133A}"/>
          </ac:inkMkLst>
        </pc:inkChg>
        <pc:inkChg chg="add del">
          <ac:chgData name="Jim Beland" userId="d41a4da1a37fb713" providerId="LiveId" clId="{78EF9004-BC71-475F-A546-444291C4F234}" dt="2020-06-18T23:51:57.769" v="7776"/>
          <ac:inkMkLst>
            <pc:docMk/>
            <pc:sldMk cId="2364487317" sldId="279"/>
            <ac:inkMk id="34" creationId="{F47EE125-E8EC-4524-8BE6-C4C7EBF72302}"/>
          </ac:inkMkLst>
        </pc:inkChg>
        <pc:inkChg chg="add del">
          <ac:chgData name="Jim Beland" userId="d41a4da1a37fb713" providerId="LiveId" clId="{78EF9004-BC71-475F-A546-444291C4F234}" dt="2020-06-18T23:51:57.769" v="7776"/>
          <ac:inkMkLst>
            <pc:docMk/>
            <pc:sldMk cId="2364487317" sldId="279"/>
            <ac:inkMk id="35" creationId="{B453FFAC-278E-4A2A-982A-DCCB585D634A}"/>
          </ac:inkMkLst>
        </pc:inkChg>
        <pc:inkChg chg="add del">
          <ac:chgData name="Jim Beland" userId="d41a4da1a37fb713" providerId="LiveId" clId="{78EF9004-BC71-475F-A546-444291C4F234}" dt="2020-06-18T23:52:12.267" v="7790"/>
          <ac:inkMkLst>
            <pc:docMk/>
            <pc:sldMk cId="2364487317" sldId="279"/>
            <ac:inkMk id="37" creationId="{F170131F-48B9-4A11-89E0-F37B03659DAA}"/>
          </ac:inkMkLst>
        </pc:inkChg>
        <pc:inkChg chg="add del">
          <ac:chgData name="Jim Beland" userId="d41a4da1a37fb713" providerId="LiveId" clId="{78EF9004-BC71-475F-A546-444291C4F234}" dt="2020-06-18T23:52:00.452" v="7778"/>
          <ac:inkMkLst>
            <pc:docMk/>
            <pc:sldMk cId="2364487317" sldId="279"/>
            <ac:inkMk id="38" creationId="{937AF113-4CA3-46C8-B237-553AF5E7EA89}"/>
          </ac:inkMkLst>
        </pc:inkChg>
        <pc:inkChg chg="add">
          <ac:chgData name="Jim Beland" userId="d41a4da1a37fb713" providerId="LiveId" clId="{78EF9004-BC71-475F-A546-444291C4F234}" dt="2020-06-18T23:52:00.452" v="7778"/>
          <ac:inkMkLst>
            <pc:docMk/>
            <pc:sldMk cId="2364487317" sldId="279"/>
            <ac:inkMk id="40" creationId="{9DD5346E-D8C0-4922-8CC4-76023880F75E}"/>
          </ac:inkMkLst>
        </pc:inkChg>
        <pc:inkChg chg="add del">
          <ac:chgData name="Jim Beland" userId="d41a4da1a37fb713" providerId="LiveId" clId="{78EF9004-BC71-475F-A546-444291C4F234}" dt="2020-06-18T23:52:06.778" v="7785"/>
          <ac:inkMkLst>
            <pc:docMk/>
            <pc:sldMk cId="2364487317" sldId="279"/>
            <ac:inkMk id="41" creationId="{89BABE1C-7FAD-4EAD-9254-E21EAF539B21}"/>
          </ac:inkMkLst>
        </pc:inkChg>
        <pc:inkChg chg="add del">
          <ac:chgData name="Jim Beland" userId="d41a4da1a37fb713" providerId="LiveId" clId="{78EF9004-BC71-475F-A546-444291C4F234}" dt="2020-06-18T23:52:06.778" v="7785"/>
          <ac:inkMkLst>
            <pc:docMk/>
            <pc:sldMk cId="2364487317" sldId="279"/>
            <ac:inkMk id="45" creationId="{70969856-42F3-4115-BAE2-1FCE1891A573}"/>
          </ac:inkMkLst>
        </pc:inkChg>
        <pc:inkChg chg="add del">
          <ac:chgData name="Jim Beland" userId="d41a4da1a37fb713" providerId="LiveId" clId="{78EF9004-BC71-475F-A546-444291C4F234}" dt="2020-06-18T23:52:06.778" v="7785"/>
          <ac:inkMkLst>
            <pc:docMk/>
            <pc:sldMk cId="2364487317" sldId="279"/>
            <ac:inkMk id="46" creationId="{75CDDDA5-12D0-43FE-B1E3-BAD9CF689CC4}"/>
          </ac:inkMkLst>
        </pc:inkChg>
        <pc:inkChg chg="add del">
          <ac:chgData name="Jim Beland" userId="d41a4da1a37fb713" providerId="LiveId" clId="{78EF9004-BC71-475F-A546-444291C4F234}" dt="2020-06-18T23:52:06.778" v="7785"/>
          <ac:inkMkLst>
            <pc:docMk/>
            <pc:sldMk cId="2364487317" sldId="279"/>
            <ac:inkMk id="52" creationId="{04D1A1EF-2702-457D-8E49-9F5AB52BFB1D}"/>
          </ac:inkMkLst>
        </pc:inkChg>
        <pc:inkChg chg="add del">
          <ac:chgData name="Jim Beland" userId="d41a4da1a37fb713" providerId="LiveId" clId="{78EF9004-BC71-475F-A546-444291C4F234}" dt="2020-06-18T23:52:06.778" v="7785"/>
          <ac:inkMkLst>
            <pc:docMk/>
            <pc:sldMk cId="2364487317" sldId="279"/>
            <ac:inkMk id="54" creationId="{092BE08B-7F37-42F8-B97E-EA48D8252D36}"/>
          </ac:inkMkLst>
        </pc:inkChg>
        <pc:inkChg chg="add del">
          <ac:chgData name="Jim Beland" userId="d41a4da1a37fb713" providerId="LiveId" clId="{78EF9004-BC71-475F-A546-444291C4F234}" dt="2020-06-18T23:52:06.778" v="7785"/>
          <ac:inkMkLst>
            <pc:docMk/>
            <pc:sldMk cId="2364487317" sldId="279"/>
            <ac:inkMk id="55" creationId="{83CA6F0D-580A-4445-B9A5-939057EFC4E9}"/>
          </ac:inkMkLst>
        </pc:inkChg>
        <pc:inkChg chg="add del">
          <ac:chgData name="Jim Beland" userId="d41a4da1a37fb713" providerId="LiveId" clId="{78EF9004-BC71-475F-A546-444291C4F234}" dt="2020-06-18T23:52:12.267" v="7790"/>
          <ac:inkMkLst>
            <pc:docMk/>
            <pc:sldMk cId="2364487317" sldId="279"/>
            <ac:inkMk id="58" creationId="{CACE519C-3B91-4E85-B67B-5332A67E71A6}"/>
          </ac:inkMkLst>
        </pc:inkChg>
        <pc:inkChg chg="add">
          <ac:chgData name="Jim Beland" userId="d41a4da1a37fb713" providerId="LiveId" clId="{78EF9004-BC71-475F-A546-444291C4F234}" dt="2020-06-18T23:52:06.778" v="7785"/>
          <ac:inkMkLst>
            <pc:docMk/>
            <pc:sldMk cId="2364487317" sldId="279"/>
            <ac:inkMk id="60" creationId="{730216E8-7A64-4B87-A7BD-53D22125899E}"/>
          </ac:inkMkLst>
        </pc:inkChg>
        <pc:inkChg chg="add del">
          <ac:chgData name="Jim Beland" userId="d41a4da1a37fb713" providerId="LiveId" clId="{78EF9004-BC71-475F-A546-444291C4F234}" dt="2020-06-18T23:52:12.267" v="7790"/>
          <ac:inkMkLst>
            <pc:docMk/>
            <pc:sldMk cId="2364487317" sldId="279"/>
            <ac:inkMk id="61" creationId="{6E335CA9-8CCD-4D36-906C-F0B51F446EC4}"/>
          </ac:inkMkLst>
        </pc:inkChg>
        <pc:inkChg chg="add del">
          <ac:chgData name="Jim Beland" userId="d41a4da1a37fb713" providerId="LiveId" clId="{78EF9004-BC71-475F-A546-444291C4F234}" dt="2020-06-18T23:52:12.267" v="7790"/>
          <ac:inkMkLst>
            <pc:docMk/>
            <pc:sldMk cId="2364487317" sldId="279"/>
            <ac:inkMk id="64" creationId="{B794EB9F-D236-497A-BB0A-342FCD04C8CD}"/>
          </ac:inkMkLst>
        </pc:inkChg>
        <pc:inkChg chg="add del">
          <ac:chgData name="Jim Beland" userId="d41a4da1a37fb713" providerId="LiveId" clId="{78EF9004-BC71-475F-A546-444291C4F234}" dt="2020-06-18T23:52:12.267" v="7790"/>
          <ac:inkMkLst>
            <pc:docMk/>
            <pc:sldMk cId="2364487317" sldId="279"/>
            <ac:inkMk id="66" creationId="{444AD05A-60CC-4FD4-A060-F1FFAA1CF7E0}"/>
          </ac:inkMkLst>
        </pc:inkChg>
        <pc:inkChg chg="add del">
          <ac:chgData name="Jim Beland" userId="d41a4da1a37fb713" providerId="LiveId" clId="{78EF9004-BC71-475F-A546-444291C4F234}" dt="2020-06-18T23:52:12.267" v="7790"/>
          <ac:inkMkLst>
            <pc:docMk/>
            <pc:sldMk cId="2364487317" sldId="279"/>
            <ac:inkMk id="67" creationId="{3BB91B41-24B5-4835-9E19-C4381D1A5BA2}"/>
          </ac:inkMkLst>
        </pc:inkChg>
        <pc:inkChg chg="add del">
          <ac:chgData name="Jim Beland" userId="d41a4da1a37fb713" providerId="LiveId" clId="{78EF9004-BC71-475F-A546-444291C4F234}" dt="2020-06-18T23:52:56.386" v="7810"/>
          <ac:inkMkLst>
            <pc:docMk/>
            <pc:sldMk cId="2364487317" sldId="279"/>
            <ac:inkMk id="68" creationId="{BFDEA1AD-F471-4DC7-802D-483B8BF24000}"/>
          </ac:inkMkLst>
        </pc:inkChg>
        <pc:inkChg chg="add">
          <ac:chgData name="Jim Beland" userId="d41a4da1a37fb713" providerId="LiveId" clId="{78EF9004-BC71-475F-A546-444291C4F234}" dt="2020-06-18T23:52:19.066" v="7791" actId="9405"/>
          <ac:inkMkLst>
            <pc:docMk/>
            <pc:sldMk cId="2364487317" sldId="279"/>
            <ac:inkMk id="70" creationId="{1D966402-A413-447F-927E-3AB96320DD9B}"/>
          </ac:inkMkLst>
        </pc:inkChg>
        <pc:inkChg chg="add">
          <ac:chgData name="Jim Beland" userId="d41a4da1a37fb713" providerId="LiveId" clId="{78EF9004-BC71-475F-A546-444291C4F234}" dt="2020-06-18T23:52:20.539" v="7792" actId="9405"/>
          <ac:inkMkLst>
            <pc:docMk/>
            <pc:sldMk cId="2364487317" sldId="279"/>
            <ac:inkMk id="75" creationId="{8C839EAC-AC70-4FFE-A838-5D6C3938F5E3}"/>
          </ac:inkMkLst>
        </pc:inkChg>
        <pc:inkChg chg="add del">
          <ac:chgData name="Jim Beland" userId="d41a4da1a37fb713" providerId="LiveId" clId="{78EF9004-BC71-475F-A546-444291C4F234}" dt="2020-06-18T23:52:31.655" v="7795"/>
          <ac:inkMkLst>
            <pc:docMk/>
            <pc:sldMk cId="2364487317" sldId="279"/>
            <ac:inkMk id="76" creationId="{60B80597-1901-40AB-9F82-8BF3E6C23B8E}"/>
          </ac:inkMkLst>
        </pc:inkChg>
        <pc:inkChg chg="add del">
          <ac:chgData name="Jim Beland" userId="d41a4da1a37fb713" providerId="LiveId" clId="{78EF9004-BC71-475F-A546-444291C4F234}" dt="2020-06-18T23:52:31.655" v="7795"/>
          <ac:inkMkLst>
            <pc:docMk/>
            <pc:sldMk cId="2364487317" sldId="279"/>
            <ac:inkMk id="77" creationId="{8C132515-02FE-4FAB-BD70-6CE8B1923891}"/>
          </ac:inkMkLst>
        </pc:inkChg>
        <pc:inkChg chg="add del">
          <ac:chgData name="Jim Beland" userId="d41a4da1a37fb713" providerId="LiveId" clId="{78EF9004-BC71-475F-A546-444291C4F234}" dt="2020-06-18T23:52:32.251" v="7797"/>
          <ac:inkMkLst>
            <pc:docMk/>
            <pc:sldMk cId="2364487317" sldId="279"/>
            <ac:inkMk id="78" creationId="{343B467B-5DB1-4289-86A8-C3FC27C41129}"/>
          </ac:inkMkLst>
        </pc:inkChg>
        <pc:inkChg chg="add del">
          <ac:chgData name="Jim Beland" userId="d41a4da1a37fb713" providerId="LiveId" clId="{78EF9004-BC71-475F-A546-444291C4F234}" dt="2020-06-18T23:52:34.303" v="7798" actId="9405"/>
          <ac:inkMkLst>
            <pc:docMk/>
            <pc:sldMk cId="2364487317" sldId="279"/>
            <ac:inkMk id="79" creationId="{BC61B94D-5CC8-47FA-A44C-E144057188B6}"/>
          </ac:inkMkLst>
        </pc:inkChg>
        <pc:inkChg chg="add">
          <ac:chgData name="Jim Beland" userId="d41a4da1a37fb713" providerId="LiveId" clId="{78EF9004-BC71-475F-A546-444291C4F234}" dt="2020-06-18T23:52:32.251" v="7797"/>
          <ac:inkMkLst>
            <pc:docMk/>
            <pc:sldMk cId="2364487317" sldId="279"/>
            <ac:inkMk id="82" creationId="{894CFB5E-10CF-4330-AB1A-0B996767C004}"/>
          </ac:inkMkLst>
        </pc:inkChg>
        <pc:inkChg chg="add del">
          <ac:chgData name="Jim Beland" userId="d41a4da1a37fb713" providerId="LiveId" clId="{78EF9004-BC71-475F-A546-444291C4F234}" dt="2020-06-18T23:52:42.250" v="7802"/>
          <ac:inkMkLst>
            <pc:docMk/>
            <pc:sldMk cId="2364487317" sldId="279"/>
            <ac:inkMk id="84" creationId="{65AB590C-03B5-493F-B37C-56E31BDDDEDD}"/>
          </ac:inkMkLst>
        </pc:inkChg>
        <pc:inkChg chg="add del">
          <ac:chgData name="Jim Beland" userId="d41a4da1a37fb713" providerId="LiveId" clId="{78EF9004-BC71-475F-A546-444291C4F234}" dt="2020-06-18T23:52:42.250" v="7802"/>
          <ac:inkMkLst>
            <pc:docMk/>
            <pc:sldMk cId="2364487317" sldId="279"/>
            <ac:inkMk id="85" creationId="{B6CED63F-0363-4797-BD23-A824A9D929E6}"/>
          </ac:inkMkLst>
        </pc:inkChg>
        <pc:inkChg chg="add del">
          <ac:chgData name="Jim Beland" userId="d41a4da1a37fb713" providerId="LiveId" clId="{78EF9004-BC71-475F-A546-444291C4F234}" dt="2020-06-18T23:52:42.250" v="7802"/>
          <ac:inkMkLst>
            <pc:docMk/>
            <pc:sldMk cId="2364487317" sldId="279"/>
            <ac:inkMk id="87" creationId="{62837647-7426-4FBA-8A28-C6718ABC75DD}"/>
          </ac:inkMkLst>
        </pc:inkChg>
        <pc:inkChg chg="add">
          <ac:chgData name="Jim Beland" userId="d41a4da1a37fb713" providerId="LiveId" clId="{78EF9004-BC71-475F-A546-444291C4F234}" dt="2020-06-18T23:52:42.250" v="7802"/>
          <ac:inkMkLst>
            <pc:docMk/>
            <pc:sldMk cId="2364487317" sldId="279"/>
            <ac:inkMk id="88" creationId="{82F2239C-1106-48D6-852C-DC7A69BEDABE}"/>
          </ac:inkMkLst>
        </pc:inkChg>
        <pc:inkChg chg="add del">
          <ac:chgData name="Jim Beland" userId="d41a4da1a37fb713" providerId="LiveId" clId="{78EF9004-BC71-475F-A546-444291C4F234}" dt="2020-06-18T23:52:53.853" v="7808"/>
          <ac:inkMkLst>
            <pc:docMk/>
            <pc:sldMk cId="2364487317" sldId="279"/>
            <ac:inkMk id="90" creationId="{BE45709C-F49E-4B07-B054-B0310E82FBDF}"/>
          </ac:inkMkLst>
        </pc:inkChg>
        <pc:inkChg chg="add del">
          <ac:chgData name="Jim Beland" userId="d41a4da1a37fb713" providerId="LiveId" clId="{78EF9004-BC71-475F-A546-444291C4F234}" dt="2020-06-18T23:52:53.853" v="7808"/>
          <ac:inkMkLst>
            <pc:docMk/>
            <pc:sldMk cId="2364487317" sldId="279"/>
            <ac:inkMk id="91" creationId="{2A6C4FE1-5CDC-4636-AF16-CE26F23DDCD1}"/>
          </ac:inkMkLst>
        </pc:inkChg>
        <pc:inkChg chg="add del">
          <ac:chgData name="Jim Beland" userId="d41a4da1a37fb713" providerId="LiveId" clId="{78EF9004-BC71-475F-A546-444291C4F234}" dt="2020-06-18T23:52:53.853" v="7808"/>
          <ac:inkMkLst>
            <pc:docMk/>
            <pc:sldMk cId="2364487317" sldId="279"/>
            <ac:inkMk id="92" creationId="{D615EF37-189B-4928-8D27-63DDC91F6199}"/>
          </ac:inkMkLst>
        </pc:inkChg>
        <pc:inkChg chg="add del">
          <ac:chgData name="Jim Beland" userId="d41a4da1a37fb713" providerId="LiveId" clId="{78EF9004-BC71-475F-A546-444291C4F234}" dt="2020-06-18T23:52:53.853" v="7808"/>
          <ac:inkMkLst>
            <pc:docMk/>
            <pc:sldMk cId="2364487317" sldId="279"/>
            <ac:inkMk id="93" creationId="{B1F162E4-C302-4A49-99A3-D805E5767429}"/>
          </ac:inkMkLst>
        </pc:inkChg>
        <pc:inkChg chg="add del">
          <ac:chgData name="Jim Beland" userId="d41a4da1a37fb713" providerId="LiveId" clId="{78EF9004-BC71-475F-A546-444291C4F234}" dt="2020-06-18T23:52:53.853" v="7808"/>
          <ac:inkMkLst>
            <pc:docMk/>
            <pc:sldMk cId="2364487317" sldId="279"/>
            <ac:inkMk id="94" creationId="{496401BD-88BD-4EFB-BF5C-DEF75170F0CD}"/>
          </ac:inkMkLst>
        </pc:inkChg>
        <pc:inkChg chg="add del">
          <ac:chgData name="Jim Beland" userId="d41a4da1a37fb713" providerId="LiveId" clId="{78EF9004-BC71-475F-A546-444291C4F234}" dt="2020-06-18T23:52:56.386" v="7810"/>
          <ac:inkMkLst>
            <pc:docMk/>
            <pc:sldMk cId="2364487317" sldId="279"/>
            <ac:inkMk id="96" creationId="{8E99C613-64F6-4A4A-AF3A-FFC0219335DC}"/>
          </ac:inkMkLst>
        </pc:inkChg>
        <pc:inkChg chg="add del">
          <ac:chgData name="Jim Beland" userId="d41a4da1a37fb713" providerId="LiveId" clId="{78EF9004-BC71-475F-A546-444291C4F234}" dt="2020-06-18T23:52:56.386" v="7810"/>
          <ac:inkMkLst>
            <pc:docMk/>
            <pc:sldMk cId="2364487317" sldId="279"/>
            <ac:inkMk id="97" creationId="{0D797C8E-4B1E-4B01-95DB-BD792CEC8757}"/>
          </ac:inkMkLst>
        </pc:inkChg>
        <pc:inkChg chg="add">
          <ac:chgData name="Jim Beland" userId="d41a4da1a37fb713" providerId="LiveId" clId="{78EF9004-BC71-475F-A546-444291C4F234}" dt="2020-06-18T23:52:56.386" v="7810"/>
          <ac:inkMkLst>
            <pc:docMk/>
            <pc:sldMk cId="2364487317" sldId="279"/>
            <ac:inkMk id="98" creationId="{A38C616E-4308-45A1-8732-59D21035FFE8}"/>
          </ac:inkMkLst>
        </pc:inkChg>
        <pc:inkChg chg="add">
          <ac:chgData name="Jim Beland" userId="d41a4da1a37fb713" providerId="LiveId" clId="{78EF9004-BC71-475F-A546-444291C4F234}" dt="2020-06-18T23:52:59.025" v="7811" actId="9405"/>
          <ac:inkMkLst>
            <pc:docMk/>
            <pc:sldMk cId="2364487317" sldId="279"/>
            <ac:inkMk id="99" creationId="{510F6738-06B2-4774-A8B5-8186E5171311}"/>
          </ac:inkMkLst>
        </pc:inkChg>
        <pc:inkChg chg="add del">
          <ac:chgData name="Jim Beland" userId="d41a4da1a37fb713" providerId="LiveId" clId="{78EF9004-BC71-475F-A546-444291C4F234}" dt="2020-06-18T23:53:07.176" v="7817"/>
          <ac:inkMkLst>
            <pc:docMk/>
            <pc:sldMk cId="2364487317" sldId="279"/>
            <ac:inkMk id="102" creationId="{D0B3BCCF-8F92-455C-B4EB-170F91903E8D}"/>
          </ac:inkMkLst>
        </pc:inkChg>
        <pc:inkChg chg="add del">
          <ac:chgData name="Jim Beland" userId="d41a4da1a37fb713" providerId="LiveId" clId="{78EF9004-BC71-475F-A546-444291C4F234}" dt="2020-06-18T23:53:07.176" v="7817"/>
          <ac:inkMkLst>
            <pc:docMk/>
            <pc:sldMk cId="2364487317" sldId="279"/>
            <ac:inkMk id="103" creationId="{13A47571-F95D-406B-993B-8671A48DEF8C}"/>
          </ac:inkMkLst>
        </pc:inkChg>
        <pc:inkChg chg="add del">
          <ac:chgData name="Jim Beland" userId="d41a4da1a37fb713" providerId="LiveId" clId="{78EF9004-BC71-475F-A546-444291C4F234}" dt="2020-06-18T23:53:07.176" v="7817"/>
          <ac:inkMkLst>
            <pc:docMk/>
            <pc:sldMk cId="2364487317" sldId="279"/>
            <ac:inkMk id="104" creationId="{CE004106-C915-4E02-BB78-62A2457B8ECF}"/>
          </ac:inkMkLst>
        </pc:inkChg>
        <pc:inkChg chg="add del">
          <ac:chgData name="Jim Beland" userId="d41a4da1a37fb713" providerId="LiveId" clId="{78EF9004-BC71-475F-A546-444291C4F234}" dt="2020-06-18T23:53:07.176" v="7817"/>
          <ac:inkMkLst>
            <pc:docMk/>
            <pc:sldMk cId="2364487317" sldId="279"/>
            <ac:inkMk id="105" creationId="{2E4F948D-2DF6-4F60-8B0B-1986F7FA0C0C}"/>
          </ac:inkMkLst>
        </pc:inkChg>
        <pc:inkChg chg="add del">
          <ac:chgData name="Jim Beland" userId="d41a4da1a37fb713" providerId="LiveId" clId="{78EF9004-BC71-475F-A546-444291C4F234}" dt="2020-06-18T23:53:07.176" v="7817"/>
          <ac:inkMkLst>
            <pc:docMk/>
            <pc:sldMk cId="2364487317" sldId="279"/>
            <ac:inkMk id="106" creationId="{A2657B33-8580-4D4A-BAE8-2B7D146E69D7}"/>
          </ac:inkMkLst>
        </pc:inkChg>
        <pc:inkChg chg="add">
          <ac:chgData name="Jim Beland" userId="d41a4da1a37fb713" providerId="LiveId" clId="{78EF9004-BC71-475F-A546-444291C4F234}" dt="2020-06-18T23:53:07.176" v="7817"/>
          <ac:inkMkLst>
            <pc:docMk/>
            <pc:sldMk cId="2364487317" sldId="279"/>
            <ac:inkMk id="107" creationId="{CFA6F4F7-B584-44C6-99D6-CB8F6DCC6B86}"/>
          </ac:inkMkLst>
        </pc:inkChg>
        <pc:inkChg chg="add">
          <ac:chgData name="Jim Beland" userId="d41a4da1a37fb713" providerId="LiveId" clId="{78EF9004-BC71-475F-A546-444291C4F234}" dt="2020-06-18T23:53:16.723" v="7818" actId="9405"/>
          <ac:inkMkLst>
            <pc:docMk/>
            <pc:sldMk cId="2364487317" sldId="279"/>
            <ac:inkMk id="108" creationId="{ED728ABC-8777-4E1C-81F8-E6396B40D12A}"/>
          </ac:inkMkLst>
        </pc:inkChg>
      </pc:sldChg>
      <pc:sldChg chg="addSp delSp add del">
        <pc:chgData name="Jim Beland" userId="d41a4da1a37fb713" providerId="LiveId" clId="{78EF9004-BC71-475F-A546-444291C4F234}" dt="2020-06-19T00:00:53.984" v="7969" actId="2696"/>
        <pc:sldMkLst>
          <pc:docMk/>
          <pc:sldMk cId="928212675" sldId="280"/>
        </pc:sldMkLst>
        <pc:inkChg chg="add del">
          <ac:chgData name="Jim Beland" userId="d41a4da1a37fb713" providerId="LiveId" clId="{78EF9004-BC71-475F-A546-444291C4F234}" dt="2020-06-18T23:53:40.061" v="7823"/>
          <ac:inkMkLst>
            <pc:docMk/>
            <pc:sldMk cId="928212675" sldId="280"/>
            <ac:inkMk id="4" creationId="{6C8941A6-9530-41F0-9222-5262EBEA75BB}"/>
          </ac:inkMkLst>
        </pc:inkChg>
        <pc:inkChg chg="add del">
          <ac:chgData name="Jim Beland" userId="d41a4da1a37fb713" providerId="LiveId" clId="{78EF9004-BC71-475F-A546-444291C4F234}" dt="2020-06-18T23:53:40.061" v="7823"/>
          <ac:inkMkLst>
            <pc:docMk/>
            <pc:sldMk cId="928212675" sldId="280"/>
            <ac:inkMk id="5" creationId="{F732DD13-6F25-40AA-8C1A-A9479B2CB8C9}"/>
          </ac:inkMkLst>
        </pc:inkChg>
        <pc:inkChg chg="add del">
          <ac:chgData name="Jim Beland" userId="d41a4da1a37fb713" providerId="LiveId" clId="{78EF9004-BC71-475F-A546-444291C4F234}" dt="2020-06-18T23:53:40.061" v="7823"/>
          <ac:inkMkLst>
            <pc:docMk/>
            <pc:sldMk cId="928212675" sldId="280"/>
            <ac:inkMk id="6" creationId="{244DEB8B-F16A-4A90-86E1-D1BBB01E7E75}"/>
          </ac:inkMkLst>
        </pc:inkChg>
        <pc:inkChg chg="add del">
          <ac:chgData name="Jim Beland" userId="d41a4da1a37fb713" providerId="LiveId" clId="{78EF9004-BC71-475F-A546-444291C4F234}" dt="2020-06-18T23:53:41.849" v="7825"/>
          <ac:inkMkLst>
            <pc:docMk/>
            <pc:sldMk cId="928212675" sldId="280"/>
            <ac:inkMk id="7" creationId="{960C3A4B-9BD0-48B0-A20C-52A60ECEFF14}"/>
          </ac:inkMkLst>
        </pc:inkChg>
        <pc:inkChg chg="add del">
          <ac:chgData name="Jim Beland" userId="d41a4da1a37fb713" providerId="LiveId" clId="{78EF9004-BC71-475F-A546-444291C4F234}" dt="2020-06-18T23:53:45.710" v="7826" actId="9405"/>
          <ac:inkMkLst>
            <pc:docMk/>
            <pc:sldMk cId="928212675" sldId="280"/>
            <ac:inkMk id="8" creationId="{A0F7FE66-45D1-41A1-A5D7-E27AEA079355}"/>
          </ac:inkMkLst>
        </pc:inkChg>
        <pc:inkChg chg="add">
          <ac:chgData name="Jim Beland" userId="d41a4da1a37fb713" providerId="LiveId" clId="{78EF9004-BC71-475F-A546-444291C4F234}" dt="2020-06-18T23:53:41.849" v="7825"/>
          <ac:inkMkLst>
            <pc:docMk/>
            <pc:sldMk cId="928212675" sldId="280"/>
            <ac:inkMk id="9" creationId="{148ADC56-D8F2-40A9-BF1D-2DDC724BC8FE}"/>
          </ac:inkMkLst>
        </pc:inkChg>
        <pc:inkChg chg="add del">
          <ac:chgData name="Jim Beland" userId="d41a4da1a37fb713" providerId="LiveId" clId="{78EF9004-BC71-475F-A546-444291C4F234}" dt="2020-06-18T23:53:57.153" v="7839"/>
          <ac:inkMkLst>
            <pc:docMk/>
            <pc:sldMk cId="928212675" sldId="280"/>
            <ac:inkMk id="11" creationId="{8617402F-71A7-4552-9A87-1D2AD4A8BFFC}"/>
          </ac:inkMkLst>
        </pc:inkChg>
        <pc:inkChg chg="add del">
          <ac:chgData name="Jim Beland" userId="d41a4da1a37fb713" providerId="LiveId" clId="{78EF9004-BC71-475F-A546-444291C4F234}" dt="2020-06-18T23:53:57.153" v="7839"/>
          <ac:inkMkLst>
            <pc:docMk/>
            <pc:sldMk cId="928212675" sldId="280"/>
            <ac:inkMk id="12" creationId="{4927C52D-555E-45CC-8013-29A058E305F2}"/>
          </ac:inkMkLst>
        </pc:inkChg>
        <pc:inkChg chg="add del">
          <ac:chgData name="Jim Beland" userId="d41a4da1a37fb713" providerId="LiveId" clId="{78EF9004-BC71-475F-A546-444291C4F234}" dt="2020-06-18T23:53:57.153" v="7839"/>
          <ac:inkMkLst>
            <pc:docMk/>
            <pc:sldMk cId="928212675" sldId="280"/>
            <ac:inkMk id="15" creationId="{2DE77B48-795D-44A5-9E19-74A51F90A80D}"/>
          </ac:inkMkLst>
        </pc:inkChg>
        <pc:inkChg chg="add del">
          <ac:chgData name="Jim Beland" userId="d41a4da1a37fb713" providerId="LiveId" clId="{78EF9004-BC71-475F-A546-444291C4F234}" dt="2020-06-18T23:53:57.153" v="7839"/>
          <ac:inkMkLst>
            <pc:docMk/>
            <pc:sldMk cId="928212675" sldId="280"/>
            <ac:inkMk id="18" creationId="{0A6C3078-74C2-4718-AEC5-F528F0D298F9}"/>
          </ac:inkMkLst>
        </pc:inkChg>
        <pc:inkChg chg="add del">
          <ac:chgData name="Jim Beland" userId="d41a4da1a37fb713" providerId="LiveId" clId="{78EF9004-BC71-475F-A546-444291C4F234}" dt="2020-06-18T23:53:57.153" v="7839"/>
          <ac:inkMkLst>
            <pc:docMk/>
            <pc:sldMk cId="928212675" sldId="280"/>
            <ac:inkMk id="21" creationId="{C199C417-A0F4-4CE1-8079-414CDC69DAB8}"/>
          </ac:inkMkLst>
        </pc:inkChg>
        <pc:inkChg chg="add del">
          <ac:chgData name="Jim Beland" userId="d41a4da1a37fb713" providerId="LiveId" clId="{78EF9004-BC71-475F-A546-444291C4F234}" dt="2020-06-18T23:53:57.153" v="7839"/>
          <ac:inkMkLst>
            <pc:docMk/>
            <pc:sldMk cId="928212675" sldId="280"/>
            <ac:inkMk id="22" creationId="{FB2F2D73-D664-4CFE-8BA2-1BEDF1AD6B1F}"/>
          </ac:inkMkLst>
        </pc:inkChg>
        <pc:inkChg chg="add del">
          <ac:chgData name="Jim Beland" userId="d41a4da1a37fb713" providerId="LiveId" clId="{78EF9004-BC71-475F-A546-444291C4F234}" dt="2020-06-18T23:53:57.153" v="7839"/>
          <ac:inkMkLst>
            <pc:docMk/>
            <pc:sldMk cId="928212675" sldId="280"/>
            <ac:inkMk id="25" creationId="{C8BC45FB-EC67-4FF2-AFD5-3188595FA817}"/>
          </ac:inkMkLst>
        </pc:inkChg>
        <pc:inkChg chg="add del">
          <ac:chgData name="Jim Beland" userId="d41a4da1a37fb713" providerId="LiveId" clId="{78EF9004-BC71-475F-A546-444291C4F234}" dt="2020-06-18T23:53:57.153" v="7839"/>
          <ac:inkMkLst>
            <pc:docMk/>
            <pc:sldMk cId="928212675" sldId="280"/>
            <ac:inkMk id="27" creationId="{0D3D87A8-986D-421C-AAC6-EC276322A6F1}"/>
          </ac:inkMkLst>
        </pc:inkChg>
        <pc:inkChg chg="add del">
          <ac:chgData name="Jim Beland" userId="d41a4da1a37fb713" providerId="LiveId" clId="{78EF9004-BC71-475F-A546-444291C4F234}" dt="2020-06-18T23:53:57.153" v="7839"/>
          <ac:inkMkLst>
            <pc:docMk/>
            <pc:sldMk cId="928212675" sldId="280"/>
            <ac:inkMk id="28" creationId="{83FCDDFC-4FC2-4EF6-B83C-2D6D4329530C}"/>
          </ac:inkMkLst>
        </pc:inkChg>
        <pc:inkChg chg="add del">
          <ac:chgData name="Jim Beland" userId="d41a4da1a37fb713" providerId="LiveId" clId="{78EF9004-BC71-475F-A546-444291C4F234}" dt="2020-06-18T23:53:57.153" v="7839"/>
          <ac:inkMkLst>
            <pc:docMk/>
            <pc:sldMk cId="928212675" sldId="280"/>
            <ac:inkMk id="34" creationId="{4D31CA95-68B0-440A-BDE6-D0DA4336B7F1}"/>
          </ac:inkMkLst>
        </pc:inkChg>
        <pc:inkChg chg="add del">
          <ac:chgData name="Jim Beland" userId="d41a4da1a37fb713" providerId="LiveId" clId="{78EF9004-BC71-475F-A546-444291C4F234}" dt="2020-06-18T23:53:57.153" v="7839"/>
          <ac:inkMkLst>
            <pc:docMk/>
            <pc:sldMk cId="928212675" sldId="280"/>
            <ac:inkMk id="35" creationId="{05812CC4-26F1-46D1-9CF9-0D45304430DD}"/>
          </ac:inkMkLst>
        </pc:inkChg>
        <pc:inkChg chg="add del">
          <ac:chgData name="Jim Beland" userId="d41a4da1a37fb713" providerId="LiveId" clId="{78EF9004-BC71-475F-A546-444291C4F234}" dt="2020-06-18T23:53:57.153" v="7839"/>
          <ac:inkMkLst>
            <pc:docMk/>
            <pc:sldMk cId="928212675" sldId="280"/>
            <ac:inkMk id="37" creationId="{8373D8EF-8EE6-43E4-9463-77842107A0C5}"/>
          </ac:inkMkLst>
        </pc:inkChg>
        <pc:inkChg chg="add">
          <ac:chgData name="Jim Beland" userId="d41a4da1a37fb713" providerId="LiveId" clId="{78EF9004-BC71-475F-A546-444291C4F234}" dt="2020-06-18T23:53:57.153" v="7839"/>
          <ac:inkMkLst>
            <pc:docMk/>
            <pc:sldMk cId="928212675" sldId="280"/>
            <ac:inkMk id="38" creationId="{5CA3A05F-F284-40BE-85C2-346E4FD7746F}"/>
          </ac:inkMkLst>
        </pc:inkChg>
        <pc:inkChg chg="add">
          <ac:chgData name="Jim Beland" userId="d41a4da1a37fb713" providerId="LiveId" clId="{78EF9004-BC71-475F-A546-444291C4F234}" dt="2020-06-18T23:55:32.629" v="7840" actId="9405"/>
          <ac:inkMkLst>
            <pc:docMk/>
            <pc:sldMk cId="928212675" sldId="280"/>
            <ac:inkMk id="41" creationId="{279374D4-DD87-4C64-8221-D43007310108}"/>
          </ac:inkMkLst>
        </pc:inkChg>
      </pc:sldChg>
      <pc:sldChg chg="addSp delSp add">
        <pc:chgData name="Jim Beland" userId="d41a4da1a37fb713" providerId="LiveId" clId="{78EF9004-BC71-475F-A546-444291C4F234}" dt="2020-06-19T00:13:23.329" v="8062"/>
        <pc:sldMkLst>
          <pc:docMk/>
          <pc:sldMk cId="685242781" sldId="281"/>
        </pc:sldMkLst>
        <pc:inkChg chg="add del">
          <ac:chgData name="Jim Beland" userId="d41a4da1a37fb713" providerId="LiveId" clId="{78EF9004-BC71-475F-A546-444291C4F234}" dt="2020-06-18T23:56:25.654" v="7845"/>
          <ac:inkMkLst>
            <pc:docMk/>
            <pc:sldMk cId="685242781" sldId="281"/>
            <ac:inkMk id="4" creationId="{EA39D4B5-F7E9-4062-A1C1-5E3EA3E24EEE}"/>
          </ac:inkMkLst>
        </pc:inkChg>
        <pc:inkChg chg="add del">
          <ac:chgData name="Jim Beland" userId="d41a4da1a37fb713" providerId="LiveId" clId="{78EF9004-BC71-475F-A546-444291C4F234}" dt="2020-06-18T23:56:25.654" v="7845"/>
          <ac:inkMkLst>
            <pc:docMk/>
            <pc:sldMk cId="685242781" sldId="281"/>
            <ac:inkMk id="5" creationId="{DD50EE42-1C9A-4DDF-8BC5-D3F2DC4F6DC6}"/>
          </ac:inkMkLst>
        </pc:inkChg>
        <pc:inkChg chg="add del">
          <ac:chgData name="Jim Beland" userId="d41a4da1a37fb713" providerId="LiveId" clId="{78EF9004-BC71-475F-A546-444291C4F234}" dt="2020-06-18T23:56:28.352" v="7847"/>
          <ac:inkMkLst>
            <pc:docMk/>
            <pc:sldMk cId="685242781" sldId="281"/>
            <ac:inkMk id="6" creationId="{A8AD8F16-ADAF-41F2-9515-A9F72CB01398}"/>
          </ac:inkMkLst>
        </pc:inkChg>
        <pc:inkChg chg="add del">
          <ac:chgData name="Jim Beland" userId="d41a4da1a37fb713" providerId="LiveId" clId="{78EF9004-BC71-475F-A546-444291C4F234}" dt="2020-06-18T23:56:28.352" v="7847"/>
          <ac:inkMkLst>
            <pc:docMk/>
            <pc:sldMk cId="685242781" sldId="281"/>
            <ac:inkMk id="7" creationId="{5BBFC007-A457-4B60-A4CF-DDE81C3C5656}"/>
          </ac:inkMkLst>
        </pc:inkChg>
        <pc:inkChg chg="add del">
          <ac:chgData name="Jim Beland" userId="d41a4da1a37fb713" providerId="LiveId" clId="{78EF9004-BC71-475F-A546-444291C4F234}" dt="2020-06-18T23:56:56.852" v="7865"/>
          <ac:inkMkLst>
            <pc:docMk/>
            <pc:sldMk cId="685242781" sldId="281"/>
            <ac:inkMk id="8" creationId="{5FCCD5E4-EE0D-4243-A6F7-5ADDFA57EE34}"/>
          </ac:inkMkLst>
        </pc:inkChg>
        <pc:inkChg chg="add del">
          <ac:chgData name="Jim Beland" userId="d41a4da1a37fb713" providerId="LiveId" clId="{78EF9004-BC71-475F-A546-444291C4F234}" dt="2020-06-18T23:56:39.218" v="7850"/>
          <ac:inkMkLst>
            <pc:docMk/>
            <pc:sldMk cId="685242781" sldId="281"/>
            <ac:inkMk id="9" creationId="{3403CB00-BAC8-4410-94D7-DE0BE6FA4188}"/>
          </ac:inkMkLst>
        </pc:inkChg>
        <pc:inkChg chg="add del">
          <ac:chgData name="Jim Beland" userId="d41a4da1a37fb713" providerId="LiveId" clId="{78EF9004-BC71-475F-A546-444291C4F234}" dt="2020-06-18T23:56:39.218" v="7850"/>
          <ac:inkMkLst>
            <pc:docMk/>
            <pc:sldMk cId="685242781" sldId="281"/>
            <ac:inkMk id="10" creationId="{17EB8B7C-2A01-4A8E-B453-8DC42839B818}"/>
          </ac:inkMkLst>
        </pc:inkChg>
        <pc:inkChg chg="add">
          <ac:chgData name="Jim Beland" userId="d41a4da1a37fb713" providerId="LiveId" clId="{78EF9004-BC71-475F-A546-444291C4F234}" dt="2020-06-18T23:56:39.218" v="7850"/>
          <ac:inkMkLst>
            <pc:docMk/>
            <pc:sldMk cId="685242781" sldId="281"/>
            <ac:inkMk id="11" creationId="{81EE2C61-A8CB-45D9-8E40-89E2896DEC65}"/>
          </ac:inkMkLst>
        </pc:inkChg>
        <pc:inkChg chg="add del">
          <ac:chgData name="Jim Beland" userId="d41a4da1a37fb713" providerId="LiveId" clId="{78EF9004-BC71-475F-A546-444291C4F234}" dt="2020-06-18T23:56:41.552" v="7853"/>
          <ac:inkMkLst>
            <pc:docMk/>
            <pc:sldMk cId="685242781" sldId="281"/>
            <ac:inkMk id="12" creationId="{7C02F805-CF2F-4489-A7D6-BA56EE7170C0}"/>
          </ac:inkMkLst>
        </pc:inkChg>
        <pc:inkChg chg="add del">
          <ac:chgData name="Jim Beland" userId="d41a4da1a37fb713" providerId="LiveId" clId="{78EF9004-BC71-475F-A546-444291C4F234}" dt="2020-06-18T23:56:41.552" v="7853"/>
          <ac:inkMkLst>
            <pc:docMk/>
            <pc:sldMk cId="685242781" sldId="281"/>
            <ac:inkMk id="13" creationId="{A9FDD7B7-65C8-40C9-AF12-6D6B9E1633A3}"/>
          </ac:inkMkLst>
        </pc:inkChg>
        <pc:inkChg chg="add">
          <ac:chgData name="Jim Beland" userId="d41a4da1a37fb713" providerId="LiveId" clId="{78EF9004-BC71-475F-A546-444291C4F234}" dt="2020-06-18T23:56:41.552" v="7853"/>
          <ac:inkMkLst>
            <pc:docMk/>
            <pc:sldMk cId="685242781" sldId="281"/>
            <ac:inkMk id="15" creationId="{0112A595-4B79-4E50-85B1-492F05857655}"/>
          </ac:inkMkLst>
        </pc:inkChg>
        <pc:inkChg chg="add del">
          <ac:chgData name="Jim Beland" userId="d41a4da1a37fb713" providerId="LiveId" clId="{78EF9004-BC71-475F-A546-444291C4F234}" dt="2020-06-18T23:56:46.052" v="7858"/>
          <ac:inkMkLst>
            <pc:docMk/>
            <pc:sldMk cId="685242781" sldId="281"/>
            <ac:inkMk id="16" creationId="{063B5E43-82CC-49C8-89DC-BB56A8FDB6B1}"/>
          </ac:inkMkLst>
        </pc:inkChg>
        <pc:inkChg chg="add del">
          <ac:chgData name="Jim Beland" userId="d41a4da1a37fb713" providerId="LiveId" clId="{78EF9004-BC71-475F-A546-444291C4F234}" dt="2020-06-18T23:56:46.052" v="7858"/>
          <ac:inkMkLst>
            <pc:docMk/>
            <pc:sldMk cId="685242781" sldId="281"/>
            <ac:inkMk id="17" creationId="{C71ECE00-E732-4A85-902F-DA150175BF27}"/>
          </ac:inkMkLst>
        </pc:inkChg>
        <pc:inkChg chg="add del">
          <ac:chgData name="Jim Beland" userId="d41a4da1a37fb713" providerId="LiveId" clId="{78EF9004-BC71-475F-A546-444291C4F234}" dt="2020-06-18T23:56:46.052" v="7858"/>
          <ac:inkMkLst>
            <pc:docMk/>
            <pc:sldMk cId="685242781" sldId="281"/>
            <ac:inkMk id="18" creationId="{2661B2E8-3481-46A3-BCA9-D7BFB6F7D1CA}"/>
          </ac:inkMkLst>
        </pc:inkChg>
        <pc:inkChg chg="add del">
          <ac:chgData name="Jim Beland" userId="d41a4da1a37fb713" providerId="LiveId" clId="{78EF9004-BC71-475F-A546-444291C4F234}" dt="2020-06-18T23:56:46.052" v="7858"/>
          <ac:inkMkLst>
            <pc:docMk/>
            <pc:sldMk cId="685242781" sldId="281"/>
            <ac:inkMk id="19" creationId="{13EB2906-2DF4-4694-8596-6F867E3FFF23}"/>
          </ac:inkMkLst>
        </pc:inkChg>
        <pc:inkChg chg="add del">
          <ac:chgData name="Jim Beland" userId="d41a4da1a37fb713" providerId="LiveId" clId="{78EF9004-BC71-475F-A546-444291C4F234}" dt="2020-06-18T23:56:50.629" v="7863"/>
          <ac:inkMkLst>
            <pc:docMk/>
            <pc:sldMk cId="685242781" sldId="281"/>
            <ac:inkMk id="20" creationId="{F2944420-F6F4-4C7A-BB60-C8DAF3928A94}"/>
          </ac:inkMkLst>
        </pc:inkChg>
        <pc:inkChg chg="add del">
          <ac:chgData name="Jim Beland" userId="d41a4da1a37fb713" providerId="LiveId" clId="{78EF9004-BC71-475F-A546-444291C4F234}" dt="2020-06-18T23:56:50.629" v="7863"/>
          <ac:inkMkLst>
            <pc:docMk/>
            <pc:sldMk cId="685242781" sldId="281"/>
            <ac:inkMk id="21" creationId="{0DD0BFE6-99E8-4C35-A53B-66CF042F0532}"/>
          </ac:inkMkLst>
        </pc:inkChg>
        <pc:inkChg chg="add del">
          <ac:chgData name="Jim Beland" userId="d41a4da1a37fb713" providerId="LiveId" clId="{78EF9004-BC71-475F-A546-444291C4F234}" dt="2020-06-18T23:56:50.629" v="7863"/>
          <ac:inkMkLst>
            <pc:docMk/>
            <pc:sldMk cId="685242781" sldId="281"/>
            <ac:inkMk id="22" creationId="{CD3049A3-CFE2-4250-ADC5-2AF48556720C}"/>
          </ac:inkMkLst>
        </pc:inkChg>
        <pc:inkChg chg="add del">
          <ac:chgData name="Jim Beland" userId="d41a4da1a37fb713" providerId="LiveId" clId="{78EF9004-BC71-475F-A546-444291C4F234}" dt="2020-06-18T23:56:50.629" v="7863"/>
          <ac:inkMkLst>
            <pc:docMk/>
            <pc:sldMk cId="685242781" sldId="281"/>
            <ac:inkMk id="23" creationId="{9C54217C-6C59-4122-86E2-7C70C80793B1}"/>
          </ac:inkMkLst>
        </pc:inkChg>
        <pc:inkChg chg="add del">
          <ac:chgData name="Jim Beland" userId="d41a4da1a37fb713" providerId="LiveId" clId="{78EF9004-BC71-475F-A546-444291C4F234}" dt="2020-06-18T23:56:50.629" v="7863"/>
          <ac:inkMkLst>
            <pc:docMk/>
            <pc:sldMk cId="685242781" sldId="281"/>
            <ac:inkMk id="24" creationId="{5FE940ED-9B2F-46CB-B870-B91BDDB82CC1}"/>
          </ac:inkMkLst>
        </pc:inkChg>
        <pc:inkChg chg="add del">
          <ac:chgData name="Jim Beland" userId="d41a4da1a37fb713" providerId="LiveId" clId="{78EF9004-BC71-475F-A546-444291C4F234}" dt="2020-06-19T00:13:23.329" v="8062"/>
          <ac:inkMkLst>
            <pc:docMk/>
            <pc:sldMk cId="685242781" sldId="281"/>
            <ac:inkMk id="25" creationId="{A13B1A18-66E9-443F-AD3C-5C292F0E3F30}"/>
          </ac:inkMkLst>
        </pc:inkChg>
        <pc:inkChg chg="add del">
          <ac:chgData name="Jim Beland" userId="d41a4da1a37fb713" providerId="LiveId" clId="{78EF9004-BC71-475F-A546-444291C4F234}" dt="2020-06-18T23:56:56.852" v="7865"/>
          <ac:inkMkLst>
            <pc:docMk/>
            <pc:sldMk cId="685242781" sldId="281"/>
            <ac:inkMk id="27" creationId="{504ACB50-B50F-41E6-8908-9077C6AC9DA8}"/>
          </ac:inkMkLst>
        </pc:inkChg>
        <pc:inkChg chg="add">
          <ac:chgData name="Jim Beland" userId="d41a4da1a37fb713" providerId="LiveId" clId="{78EF9004-BC71-475F-A546-444291C4F234}" dt="2020-06-18T23:56:56.852" v="7865"/>
          <ac:inkMkLst>
            <pc:docMk/>
            <pc:sldMk cId="685242781" sldId="281"/>
            <ac:inkMk id="28" creationId="{92C3768A-A05B-47D7-A0C9-6868D2B07CB2}"/>
          </ac:inkMkLst>
        </pc:inkChg>
        <pc:inkChg chg="add del">
          <ac:chgData name="Jim Beland" userId="d41a4da1a37fb713" providerId="LiveId" clId="{78EF9004-BC71-475F-A546-444291C4F234}" dt="2020-06-18T23:57:04.054" v="7868"/>
          <ac:inkMkLst>
            <pc:docMk/>
            <pc:sldMk cId="685242781" sldId="281"/>
            <ac:inkMk id="31" creationId="{A1B55CAC-99B8-4655-BC97-D55E43E4EB73}"/>
          </ac:inkMkLst>
        </pc:inkChg>
        <pc:inkChg chg="add del">
          <ac:chgData name="Jim Beland" userId="d41a4da1a37fb713" providerId="LiveId" clId="{78EF9004-BC71-475F-A546-444291C4F234}" dt="2020-06-18T23:57:04.054" v="7868"/>
          <ac:inkMkLst>
            <pc:docMk/>
            <pc:sldMk cId="685242781" sldId="281"/>
            <ac:inkMk id="32" creationId="{BDBFF4A5-4B87-4BB8-99EA-092F94923480}"/>
          </ac:inkMkLst>
        </pc:inkChg>
        <pc:inkChg chg="add">
          <ac:chgData name="Jim Beland" userId="d41a4da1a37fb713" providerId="LiveId" clId="{78EF9004-BC71-475F-A546-444291C4F234}" dt="2020-06-18T23:57:04.054" v="7868"/>
          <ac:inkMkLst>
            <pc:docMk/>
            <pc:sldMk cId="685242781" sldId="281"/>
            <ac:inkMk id="34" creationId="{C536B2EC-772B-432E-B8DB-05C47561E08C}"/>
          </ac:inkMkLst>
        </pc:inkChg>
        <pc:inkChg chg="add del">
          <ac:chgData name="Jim Beland" userId="d41a4da1a37fb713" providerId="LiveId" clId="{78EF9004-BC71-475F-A546-444291C4F234}" dt="2020-06-18T23:57:10.423" v="7873"/>
          <ac:inkMkLst>
            <pc:docMk/>
            <pc:sldMk cId="685242781" sldId="281"/>
            <ac:inkMk id="35" creationId="{81C3DD9E-E5D3-469F-B03A-978A5E77813E}"/>
          </ac:inkMkLst>
        </pc:inkChg>
        <pc:inkChg chg="add del">
          <ac:chgData name="Jim Beland" userId="d41a4da1a37fb713" providerId="LiveId" clId="{78EF9004-BC71-475F-A546-444291C4F234}" dt="2020-06-18T23:57:10.423" v="7873"/>
          <ac:inkMkLst>
            <pc:docMk/>
            <pc:sldMk cId="685242781" sldId="281"/>
            <ac:inkMk id="37" creationId="{572A1C84-D4D8-4685-85C1-B14D038F2E2A}"/>
          </ac:inkMkLst>
        </pc:inkChg>
        <pc:inkChg chg="add del">
          <ac:chgData name="Jim Beland" userId="d41a4da1a37fb713" providerId="LiveId" clId="{78EF9004-BC71-475F-A546-444291C4F234}" dt="2020-06-18T23:57:10.423" v="7873"/>
          <ac:inkMkLst>
            <pc:docMk/>
            <pc:sldMk cId="685242781" sldId="281"/>
            <ac:inkMk id="38" creationId="{3B8FF45C-2E84-4C78-8FCD-79417EB4D003}"/>
          </ac:inkMkLst>
        </pc:inkChg>
        <pc:inkChg chg="add del">
          <ac:chgData name="Jim Beland" userId="d41a4da1a37fb713" providerId="LiveId" clId="{78EF9004-BC71-475F-A546-444291C4F234}" dt="2020-06-18T23:57:10.423" v="7873"/>
          <ac:inkMkLst>
            <pc:docMk/>
            <pc:sldMk cId="685242781" sldId="281"/>
            <ac:inkMk id="40" creationId="{7FD9E413-78D1-458C-8BAA-985E7C5D933C}"/>
          </ac:inkMkLst>
        </pc:inkChg>
        <pc:inkChg chg="add">
          <ac:chgData name="Jim Beland" userId="d41a4da1a37fb713" providerId="LiveId" clId="{78EF9004-BC71-475F-A546-444291C4F234}" dt="2020-06-18T23:57:10.423" v="7873"/>
          <ac:inkMkLst>
            <pc:docMk/>
            <pc:sldMk cId="685242781" sldId="281"/>
            <ac:inkMk id="41" creationId="{7675F875-4D06-49C1-A44F-3E7D7D96896F}"/>
          </ac:inkMkLst>
        </pc:inkChg>
        <pc:inkChg chg="del">
          <ac:chgData name="Jim Beland" userId="d41a4da1a37fb713" providerId="LiveId" clId="{78EF9004-BC71-475F-A546-444291C4F234}" dt="2020-06-19T00:03:00.707" v="7986"/>
          <ac:inkMkLst>
            <pc:docMk/>
            <pc:sldMk cId="685242781" sldId="281"/>
            <ac:inkMk id="42" creationId="{C9754FE7-7434-4AB0-8368-BBB7B874E4CD}"/>
          </ac:inkMkLst>
        </pc:inkChg>
        <pc:inkChg chg="add del">
          <ac:chgData name="Jim Beland" userId="d41a4da1a37fb713" providerId="LiveId" clId="{78EF9004-BC71-475F-A546-444291C4F234}" dt="2020-06-18T23:57:20.595" v="7879"/>
          <ac:inkMkLst>
            <pc:docMk/>
            <pc:sldMk cId="685242781" sldId="281"/>
            <ac:inkMk id="45" creationId="{8583B922-A765-4B38-A352-22BDE713F31E}"/>
          </ac:inkMkLst>
        </pc:inkChg>
        <pc:inkChg chg="add del">
          <ac:chgData name="Jim Beland" userId="d41a4da1a37fb713" providerId="LiveId" clId="{78EF9004-BC71-475F-A546-444291C4F234}" dt="2020-06-18T23:57:20.595" v="7879"/>
          <ac:inkMkLst>
            <pc:docMk/>
            <pc:sldMk cId="685242781" sldId="281"/>
            <ac:inkMk id="46" creationId="{DD4966AB-1CB0-4450-B638-BC1465488EC1}"/>
          </ac:inkMkLst>
        </pc:inkChg>
        <pc:inkChg chg="add del">
          <ac:chgData name="Jim Beland" userId="d41a4da1a37fb713" providerId="LiveId" clId="{78EF9004-BC71-475F-A546-444291C4F234}" dt="2020-06-18T23:57:20.595" v="7879"/>
          <ac:inkMkLst>
            <pc:docMk/>
            <pc:sldMk cId="685242781" sldId="281"/>
            <ac:inkMk id="52" creationId="{D1644294-203A-4339-AA0B-4B0918997FCA}"/>
          </ac:inkMkLst>
        </pc:inkChg>
        <pc:inkChg chg="add del">
          <ac:chgData name="Jim Beland" userId="d41a4da1a37fb713" providerId="LiveId" clId="{78EF9004-BC71-475F-A546-444291C4F234}" dt="2020-06-18T23:57:20.595" v="7879"/>
          <ac:inkMkLst>
            <pc:docMk/>
            <pc:sldMk cId="685242781" sldId="281"/>
            <ac:inkMk id="54" creationId="{20DCE554-25D0-45DF-8231-A639DF5ED621}"/>
          </ac:inkMkLst>
        </pc:inkChg>
        <pc:inkChg chg="add del">
          <ac:chgData name="Jim Beland" userId="d41a4da1a37fb713" providerId="LiveId" clId="{78EF9004-BC71-475F-A546-444291C4F234}" dt="2020-06-18T23:57:20.595" v="7879"/>
          <ac:inkMkLst>
            <pc:docMk/>
            <pc:sldMk cId="685242781" sldId="281"/>
            <ac:inkMk id="55" creationId="{098E9A2F-C75C-4547-AE25-FF3650D0EF73}"/>
          </ac:inkMkLst>
        </pc:inkChg>
        <pc:inkChg chg="add del">
          <ac:chgData name="Jim Beland" userId="d41a4da1a37fb713" providerId="LiveId" clId="{78EF9004-BC71-475F-A546-444291C4F234}" dt="2020-06-19T00:03:24.540" v="7992"/>
          <ac:inkMkLst>
            <pc:docMk/>
            <pc:sldMk cId="685242781" sldId="281"/>
            <ac:inkMk id="57" creationId="{36828A35-795A-48F0-84DE-DC1265570191}"/>
          </ac:inkMkLst>
        </pc:inkChg>
        <pc:inkChg chg="add">
          <ac:chgData name="Jim Beland" userId="d41a4da1a37fb713" providerId="LiveId" clId="{78EF9004-BC71-475F-A546-444291C4F234}" dt="2020-06-18T23:57:23.553" v="7880" actId="9405"/>
          <ac:inkMkLst>
            <pc:docMk/>
            <pc:sldMk cId="685242781" sldId="281"/>
            <ac:inkMk id="58" creationId="{44844E64-1D5D-450E-85B4-B53830690D9D}"/>
          </ac:inkMkLst>
        </pc:inkChg>
        <pc:inkChg chg="add del">
          <ac:chgData name="Jim Beland" userId="d41a4da1a37fb713" providerId="LiveId" clId="{78EF9004-BC71-475F-A546-444291C4F234}" dt="2020-06-18T23:57:29.264" v="7884"/>
          <ac:inkMkLst>
            <pc:docMk/>
            <pc:sldMk cId="685242781" sldId="281"/>
            <ac:inkMk id="60" creationId="{B17D2C2B-2E0A-444E-9D21-E1BB648D3DF1}"/>
          </ac:inkMkLst>
        </pc:inkChg>
        <pc:inkChg chg="add del">
          <ac:chgData name="Jim Beland" userId="d41a4da1a37fb713" providerId="LiveId" clId="{78EF9004-BC71-475F-A546-444291C4F234}" dt="2020-06-18T23:57:29.264" v="7884"/>
          <ac:inkMkLst>
            <pc:docMk/>
            <pc:sldMk cId="685242781" sldId="281"/>
            <ac:inkMk id="61" creationId="{57F92166-70AB-4CCE-972E-08CFCD75C297}"/>
          </ac:inkMkLst>
        </pc:inkChg>
        <pc:inkChg chg="add del">
          <ac:chgData name="Jim Beland" userId="d41a4da1a37fb713" providerId="LiveId" clId="{78EF9004-BC71-475F-A546-444291C4F234}" dt="2020-06-18T23:57:29.264" v="7884"/>
          <ac:inkMkLst>
            <pc:docMk/>
            <pc:sldMk cId="685242781" sldId="281"/>
            <ac:inkMk id="63" creationId="{30A4CCC8-34DE-456F-AD7B-A74B6FD633DC}"/>
          </ac:inkMkLst>
        </pc:inkChg>
        <pc:inkChg chg="add">
          <ac:chgData name="Jim Beland" userId="d41a4da1a37fb713" providerId="LiveId" clId="{78EF9004-BC71-475F-A546-444291C4F234}" dt="2020-06-18T23:57:29.264" v="7884"/>
          <ac:inkMkLst>
            <pc:docMk/>
            <pc:sldMk cId="685242781" sldId="281"/>
            <ac:inkMk id="64" creationId="{09E61315-0FD3-42E2-97D8-414237C29CD6}"/>
          </ac:inkMkLst>
        </pc:inkChg>
        <pc:inkChg chg="add del">
          <ac:chgData name="Jim Beland" userId="d41a4da1a37fb713" providerId="LiveId" clId="{78EF9004-BC71-475F-A546-444291C4F234}" dt="2020-06-18T23:57:42.550" v="7890"/>
          <ac:inkMkLst>
            <pc:docMk/>
            <pc:sldMk cId="685242781" sldId="281"/>
            <ac:inkMk id="66" creationId="{C8F0BE6C-B2FE-40CF-AB80-D1F74B150613}"/>
          </ac:inkMkLst>
        </pc:inkChg>
        <pc:inkChg chg="add del">
          <ac:chgData name="Jim Beland" userId="d41a4da1a37fb713" providerId="LiveId" clId="{78EF9004-BC71-475F-A546-444291C4F234}" dt="2020-06-18T23:57:42.550" v="7890"/>
          <ac:inkMkLst>
            <pc:docMk/>
            <pc:sldMk cId="685242781" sldId="281"/>
            <ac:inkMk id="67" creationId="{51309DBB-FD2B-49C6-99D3-3D4914F07D8E}"/>
          </ac:inkMkLst>
        </pc:inkChg>
        <pc:inkChg chg="add del">
          <ac:chgData name="Jim Beland" userId="d41a4da1a37fb713" providerId="LiveId" clId="{78EF9004-BC71-475F-A546-444291C4F234}" dt="2020-06-18T23:57:42.550" v="7890"/>
          <ac:inkMkLst>
            <pc:docMk/>
            <pc:sldMk cId="685242781" sldId="281"/>
            <ac:inkMk id="68" creationId="{5664C825-1A4F-4C81-9875-041F657AB97B}"/>
          </ac:inkMkLst>
        </pc:inkChg>
        <pc:inkChg chg="add del">
          <ac:chgData name="Jim Beland" userId="d41a4da1a37fb713" providerId="LiveId" clId="{78EF9004-BC71-475F-A546-444291C4F234}" dt="2020-06-18T23:57:42.550" v="7890"/>
          <ac:inkMkLst>
            <pc:docMk/>
            <pc:sldMk cId="685242781" sldId="281"/>
            <ac:inkMk id="69" creationId="{15599880-60B6-4F84-9EF6-310D8D8A2E4D}"/>
          </ac:inkMkLst>
        </pc:inkChg>
        <pc:inkChg chg="add del">
          <ac:chgData name="Jim Beland" userId="d41a4da1a37fb713" providerId="LiveId" clId="{78EF9004-BC71-475F-A546-444291C4F234}" dt="2020-06-18T23:57:42.550" v="7890"/>
          <ac:inkMkLst>
            <pc:docMk/>
            <pc:sldMk cId="685242781" sldId="281"/>
            <ac:inkMk id="70" creationId="{AA5D8719-5805-4567-97F7-EE52A1366F62}"/>
          </ac:inkMkLst>
        </pc:inkChg>
        <pc:inkChg chg="add">
          <ac:chgData name="Jim Beland" userId="d41a4da1a37fb713" providerId="LiveId" clId="{78EF9004-BC71-475F-A546-444291C4F234}" dt="2020-06-18T23:57:42.550" v="7890"/>
          <ac:inkMkLst>
            <pc:docMk/>
            <pc:sldMk cId="685242781" sldId="281"/>
            <ac:inkMk id="75" creationId="{0E809043-A6AC-4DFF-B93D-5476E2A58DB6}"/>
          </ac:inkMkLst>
        </pc:inkChg>
        <pc:inkChg chg="add del">
          <ac:chgData name="Jim Beland" userId="d41a4da1a37fb713" providerId="LiveId" clId="{78EF9004-BC71-475F-A546-444291C4F234}" dt="2020-06-18T23:58:39.179" v="7897"/>
          <ac:inkMkLst>
            <pc:docMk/>
            <pc:sldMk cId="685242781" sldId="281"/>
            <ac:inkMk id="76" creationId="{525C8824-5EB4-40B2-9B16-A7D9B98715BD}"/>
          </ac:inkMkLst>
        </pc:inkChg>
        <pc:inkChg chg="add del">
          <ac:chgData name="Jim Beland" userId="d41a4da1a37fb713" providerId="LiveId" clId="{78EF9004-BC71-475F-A546-444291C4F234}" dt="2020-06-18T23:58:39.179" v="7897"/>
          <ac:inkMkLst>
            <pc:docMk/>
            <pc:sldMk cId="685242781" sldId="281"/>
            <ac:inkMk id="77" creationId="{C41168E3-3AA7-46A9-A6D6-0DC540A32D4C}"/>
          </ac:inkMkLst>
        </pc:inkChg>
        <pc:inkChg chg="add del">
          <ac:chgData name="Jim Beland" userId="d41a4da1a37fb713" providerId="LiveId" clId="{78EF9004-BC71-475F-A546-444291C4F234}" dt="2020-06-18T23:58:39.179" v="7897"/>
          <ac:inkMkLst>
            <pc:docMk/>
            <pc:sldMk cId="685242781" sldId="281"/>
            <ac:inkMk id="78" creationId="{3245C550-8906-4469-99D4-1ABA38869359}"/>
          </ac:inkMkLst>
        </pc:inkChg>
        <pc:inkChg chg="add del">
          <ac:chgData name="Jim Beland" userId="d41a4da1a37fb713" providerId="LiveId" clId="{78EF9004-BC71-475F-A546-444291C4F234}" dt="2020-06-18T23:58:39.179" v="7897"/>
          <ac:inkMkLst>
            <pc:docMk/>
            <pc:sldMk cId="685242781" sldId="281"/>
            <ac:inkMk id="79" creationId="{18F04427-8D0A-4CA0-AB99-CE3231E3A744}"/>
          </ac:inkMkLst>
        </pc:inkChg>
        <pc:inkChg chg="add del">
          <ac:chgData name="Jim Beland" userId="d41a4da1a37fb713" providerId="LiveId" clId="{78EF9004-BC71-475F-A546-444291C4F234}" dt="2020-06-18T23:58:39.179" v="7897"/>
          <ac:inkMkLst>
            <pc:docMk/>
            <pc:sldMk cId="685242781" sldId="281"/>
            <ac:inkMk id="84" creationId="{A77233CC-9271-490B-9A6D-84BF991EDB61}"/>
          </ac:inkMkLst>
        </pc:inkChg>
        <pc:inkChg chg="add del">
          <ac:chgData name="Jim Beland" userId="d41a4da1a37fb713" providerId="LiveId" clId="{78EF9004-BC71-475F-A546-444291C4F234}" dt="2020-06-18T23:58:39.179" v="7897"/>
          <ac:inkMkLst>
            <pc:docMk/>
            <pc:sldMk cId="685242781" sldId="281"/>
            <ac:inkMk id="85" creationId="{F8D6A315-E693-4C5F-A0A2-1634D9B9AEE9}"/>
          </ac:inkMkLst>
        </pc:inkChg>
        <pc:inkChg chg="add">
          <ac:chgData name="Jim Beland" userId="d41a4da1a37fb713" providerId="LiveId" clId="{78EF9004-BC71-475F-A546-444291C4F234}" dt="2020-06-18T23:58:39.179" v="7897"/>
          <ac:inkMkLst>
            <pc:docMk/>
            <pc:sldMk cId="685242781" sldId="281"/>
            <ac:inkMk id="87" creationId="{24D15E29-F7F7-43AE-AE2B-C7E8AB619054}"/>
          </ac:inkMkLst>
        </pc:inkChg>
        <pc:inkChg chg="add del">
          <ac:chgData name="Jim Beland" userId="d41a4da1a37fb713" providerId="LiveId" clId="{78EF9004-BC71-475F-A546-444291C4F234}" dt="2020-06-18T23:58:48.156" v="7903"/>
          <ac:inkMkLst>
            <pc:docMk/>
            <pc:sldMk cId="685242781" sldId="281"/>
            <ac:inkMk id="88" creationId="{B4961F3A-C919-433F-9797-FEF6D3B3DAB3}"/>
          </ac:inkMkLst>
        </pc:inkChg>
        <pc:inkChg chg="add del">
          <ac:chgData name="Jim Beland" userId="d41a4da1a37fb713" providerId="LiveId" clId="{78EF9004-BC71-475F-A546-444291C4F234}" dt="2020-06-18T23:58:48.156" v="7903"/>
          <ac:inkMkLst>
            <pc:docMk/>
            <pc:sldMk cId="685242781" sldId="281"/>
            <ac:inkMk id="89" creationId="{10FA0508-3BF1-434F-950E-526840C342BC}"/>
          </ac:inkMkLst>
        </pc:inkChg>
        <pc:inkChg chg="add del">
          <ac:chgData name="Jim Beland" userId="d41a4da1a37fb713" providerId="LiveId" clId="{78EF9004-BC71-475F-A546-444291C4F234}" dt="2020-06-18T23:58:48.156" v="7903"/>
          <ac:inkMkLst>
            <pc:docMk/>
            <pc:sldMk cId="685242781" sldId="281"/>
            <ac:inkMk id="90" creationId="{283A0F5B-20CC-4C3A-95BC-A1929B2893EF}"/>
          </ac:inkMkLst>
        </pc:inkChg>
        <pc:inkChg chg="add del">
          <ac:chgData name="Jim Beland" userId="d41a4da1a37fb713" providerId="LiveId" clId="{78EF9004-BC71-475F-A546-444291C4F234}" dt="2020-06-18T23:58:48.156" v="7903"/>
          <ac:inkMkLst>
            <pc:docMk/>
            <pc:sldMk cId="685242781" sldId="281"/>
            <ac:inkMk id="91" creationId="{F005BF91-0A4A-4329-8F3C-5A1D639DEE6D}"/>
          </ac:inkMkLst>
        </pc:inkChg>
        <pc:inkChg chg="add del">
          <ac:chgData name="Jim Beland" userId="d41a4da1a37fb713" providerId="LiveId" clId="{78EF9004-BC71-475F-A546-444291C4F234}" dt="2020-06-18T23:58:48.156" v="7903"/>
          <ac:inkMkLst>
            <pc:docMk/>
            <pc:sldMk cId="685242781" sldId="281"/>
            <ac:inkMk id="92" creationId="{EEBC8E43-DD28-4680-BC1A-D747FAC75113}"/>
          </ac:inkMkLst>
        </pc:inkChg>
        <pc:inkChg chg="add del">
          <ac:chgData name="Jim Beland" userId="d41a4da1a37fb713" providerId="LiveId" clId="{78EF9004-BC71-475F-A546-444291C4F234}" dt="2020-06-18T23:58:55.053" v="7910"/>
          <ac:inkMkLst>
            <pc:docMk/>
            <pc:sldMk cId="685242781" sldId="281"/>
            <ac:inkMk id="93" creationId="{A892AF59-9E24-487D-9EFE-D089ADB4E392}"/>
          </ac:inkMkLst>
        </pc:inkChg>
        <pc:inkChg chg="add del">
          <ac:chgData name="Jim Beland" userId="d41a4da1a37fb713" providerId="LiveId" clId="{78EF9004-BC71-475F-A546-444291C4F234}" dt="2020-06-18T23:58:55.053" v="7910"/>
          <ac:inkMkLst>
            <pc:docMk/>
            <pc:sldMk cId="685242781" sldId="281"/>
            <ac:inkMk id="94" creationId="{94C5DCF3-E3D8-4D40-B7D7-167537F8AF66}"/>
          </ac:inkMkLst>
        </pc:inkChg>
        <pc:inkChg chg="add del">
          <ac:chgData name="Jim Beland" userId="d41a4da1a37fb713" providerId="LiveId" clId="{78EF9004-BC71-475F-A546-444291C4F234}" dt="2020-06-18T23:58:55.053" v="7910"/>
          <ac:inkMkLst>
            <pc:docMk/>
            <pc:sldMk cId="685242781" sldId="281"/>
            <ac:inkMk id="96" creationId="{0F04A415-1177-4827-B0A5-43766568DD13}"/>
          </ac:inkMkLst>
        </pc:inkChg>
        <pc:inkChg chg="add del">
          <ac:chgData name="Jim Beland" userId="d41a4da1a37fb713" providerId="LiveId" clId="{78EF9004-BC71-475F-A546-444291C4F234}" dt="2020-06-18T23:58:55.053" v="7910"/>
          <ac:inkMkLst>
            <pc:docMk/>
            <pc:sldMk cId="685242781" sldId="281"/>
            <ac:inkMk id="97" creationId="{F38E2C7B-8371-4870-BFDA-00B93724513F}"/>
          </ac:inkMkLst>
        </pc:inkChg>
        <pc:inkChg chg="add del">
          <ac:chgData name="Jim Beland" userId="d41a4da1a37fb713" providerId="LiveId" clId="{78EF9004-BC71-475F-A546-444291C4F234}" dt="2020-06-18T23:58:55.053" v="7910"/>
          <ac:inkMkLst>
            <pc:docMk/>
            <pc:sldMk cId="685242781" sldId="281"/>
            <ac:inkMk id="98" creationId="{D7AB6B16-FA40-434E-979E-BAD68E95E808}"/>
          </ac:inkMkLst>
        </pc:inkChg>
        <pc:inkChg chg="add del">
          <ac:chgData name="Jim Beland" userId="d41a4da1a37fb713" providerId="LiveId" clId="{78EF9004-BC71-475F-A546-444291C4F234}" dt="2020-06-18T23:58:55.053" v="7910"/>
          <ac:inkMkLst>
            <pc:docMk/>
            <pc:sldMk cId="685242781" sldId="281"/>
            <ac:inkMk id="99" creationId="{2E737D9D-4975-4108-A0FD-FD18E3A066A2}"/>
          </ac:inkMkLst>
        </pc:inkChg>
        <pc:inkChg chg="add del">
          <ac:chgData name="Jim Beland" userId="d41a4da1a37fb713" providerId="LiveId" clId="{78EF9004-BC71-475F-A546-444291C4F234}" dt="2020-06-18T23:58:55.053" v="7910"/>
          <ac:inkMkLst>
            <pc:docMk/>
            <pc:sldMk cId="685242781" sldId="281"/>
            <ac:inkMk id="102" creationId="{2FD7AF77-1331-42E9-A72E-C25565F581B4}"/>
          </ac:inkMkLst>
        </pc:inkChg>
        <pc:inkChg chg="add">
          <ac:chgData name="Jim Beland" userId="d41a4da1a37fb713" providerId="LiveId" clId="{78EF9004-BC71-475F-A546-444291C4F234}" dt="2020-06-18T23:58:55.053" v="7910"/>
          <ac:inkMkLst>
            <pc:docMk/>
            <pc:sldMk cId="685242781" sldId="281"/>
            <ac:inkMk id="103" creationId="{9A4477FD-CC2C-4E48-9047-F7E5DD14DFFB}"/>
          </ac:inkMkLst>
        </pc:inkChg>
        <pc:inkChg chg="add del">
          <ac:chgData name="Jim Beland" userId="d41a4da1a37fb713" providerId="LiveId" clId="{78EF9004-BC71-475F-A546-444291C4F234}" dt="2020-06-19T00:02:49.654" v="7985"/>
          <ac:inkMkLst>
            <pc:docMk/>
            <pc:sldMk cId="685242781" sldId="281"/>
            <ac:inkMk id="104" creationId="{E51B5D9F-A0F6-45CA-9362-10BD3482DCD1}"/>
          </ac:inkMkLst>
        </pc:inkChg>
        <pc:inkChg chg="add del">
          <ac:chgData name="Jim Beland" userId="d41a4da1a37fb713" providerId="LiveId" clId="{78EF9004-BC71-475F-A546-444291C4F234}" dt="2020-06-19T00:02:49.654" v="7985"/>
          <ac:inkMkLst>
            <pc:docMk/>
            <pc:sldMk cId="685242781" sldId="281"/>
            <ac:inkMk id="105" creationId="{096E2843-34C6-4971-82F3-4DC56859217C}"/>
          </ac:inkMkLst>
        </pc:inkChg>
        <pc:inkChg chg="add">
          <ac:chgData name="Jim Beland" userId="d41a4da1a37fb713" providerId="LiveId" clId="{78EF9004-BC71-475F-A546-444291C4F234}" dt="2020-06-19T00:02:49.654" v="7985"/>
          <ac:inkMkLst>
            <pc:docMk/>
            <pc:sldMk cId="685242781" sldId="281"/>
            <ac:inkMk id="106" creationId="{7689109D-CAA4-4589-89CF-639C2A83103A}"/>
          </ac:inkMkLst>
        </pc:inkChg>
        <pc:inkChg chg="add del">
          <ac:chgData name="Jim Beland" userId="d41a4da1a37fb713" providerId="LiveId" clId="{78EF9004-BC71-475F-A546-444291C4F234}" dt="2020-06-19T00:03:12.154" v="7991"/>
          <ac:inkMkLst>
            <pc:docMk/>
            <pc:sldMk cId="685242781" sldId="281"/>
            <ac:inkMk id="107" creationId="{86F90873-A907-48FA-911C-AC2DCC4A8B35}"/>
          </ac:inkMkLst>
        </pc:inkChg>
        <pc:inkChg chg="add del">
          <ac:chgData name="Jim Beland" userId="d41a4da1a37fb713" providerId="LiveId" clId="{78EF9004-BC71-475F-A546-444291C4F234}" dt="2020-06-19T00:03:12.154" v="7991"/>
          <ac:inkMkLst>
            <pc:docMk/>
            <pc:sldMk cId="685242781" sldId="281"/>
            <ac:inkMk id="108" creationId="{FB5760BC-4A1D-4050-8EA8-9DC8B9765EE6}"/>
          </ac:inkMkLst>
        </pc:inkChg>
        <pc:inkChg chg="add del">
          <ac:chgData name="Jim Beland" userId="d41a4da1a37fb713" providerId="LiveId" clId="{78EF9004-BC71-475F-A546-444291C4F234}" dt="2020-06-19T00:03:12.154" v="7991"/>
          <ac:inkMkLst>
            <pc:docMk/>
            <pc:sldMk cId="685242781" sldId="281"/>
            <ac:inkMk id="109" creationId="{8105A809-0D60-47F1-A8B9-9165CACBF2A5}"/>
          </ac:inkMkLst>
        </pc:inkChg>
        <pc:inkChg chg="add del">
          <ac:chgData name="Jim Beland" userId="d41a4da1a37fb713" providerId="LiveId" clId="{78EF9004-BC71-475F-A546-444291C4F234}" dt="2020-06-19T00:03:12.154" v="7991"/>
          <ac:inkMkLst>
            <pc:docMk/>
            <pc:sldMk cId="685242781" sldId="281"/>
            <ac:inkMk id="110" creationId="{4FA1A4C3-9ECA-4E63-A3EE-A59CDF6C26BF}"/>
          </ac:inkMkLst>
        </pc:inkChg>
        <pc:inkChg chg="add">
          <ac:chgData name="Jim Beland" userId="d41a4da1a37fb713" providerId="LiveId" clId="{78EF9004-BC71-475F-A546-444291C4F234}" dt="2020-06-19T00:03:12.154" v="7991"/>
          <ac:inkMkLst>
            <pc:docMk/>
            <pc:sldMk cId="685242781" sldId="281"/>
            <ac:inkMk id="111" creationId="{3A58B31F-3EE0-4975-A01F-69F6FAACC35B}"/>
          </ac:inkMkLst>
        </pc:inkChg>
        <pc:inkChg chg="add del">
          <ac:chgData name="Jim Beland" userId="d41a4da1a37fb713" providerId="LiveId" clId="{78EF9004-BC71-475F-A546-444291C4F234}" dt="2020-06-19T00:03:39.846" v="7998"/>
          <ac:inkMkLst>
            <pc:docMk/>
            <pc:sldMk cId="685242781" sldId="281"/>
            <ac:inkMk id="112" creationId="{D672514A-DEB1-4866-AEE2-897AF0ABF4B9}"/>
          </ac:inkMkLst>
        </pc:inkChg>
        <pc:inkChg chg="add del">
          <ac:chgData name="Jim Beland" userId="d41a4da1a37fb713" providerId="LiveId" clId="{78EF9004-BC71-475F-A546-444291C4F234}" dt="2020-06-19T00:03:39.846" v="7998"/>
          <ac:inkMkLst>
            <pc:docMk/>
            <pc:sldMk cId="685242781" sldId="281"/>
            <ac:inkMk id="113" creationId="{6DF46B54-577F-4919-A0AC-D5875A9BA1FC}"/>
          </ac:inkMkLst>
        </pc:inkChg>
        <pc:inkChg chg="add del">
          <ac:chgData name="Jim Beland" userId="d41a4da1a37fb713" providerId="LiveId" clId="{78EF9004-BC71-475F-A546-444291C4F234}" dt="2020-06-19T00:03:39.846" v="7998"/>
          <ac:inkMkLst>
            <pc:docMk/>
            <pc:sldMk cId="685242781" sldId="281"/>
            <ac:inkMk id="114" creationId="{24925582-4F43-491D-A0E6-D020396DD44E}"/>
          </ac:inkMkLst>
        </pc:inkChg>
        <pc:inkChg chg="add del">
          <ac:chgData name="Jim Beland" userId="d41a4da1a37fb713" providerId="LiveId" clId="{78EF9004-BC71-475F-A546-444291C4F234}" dt="2020-06-19T00:03:39.846" v="7998"/>
          <ac:inkMkLst>
            <pc:docMk/>
            <pc:sldMk cId="685242781" sldId="281"/>
            <ac:inkMk id="115" creationId="{D65C77F4-4836-4469-A239-90692DAB01C1}"/>
          </ac:inkMkLst>
        </pc:inkChg>
        <pc:inkChg chg="add del">
          <ac:chgData name="Jim Beland" userId="d41a4da1a37fb713" providerId="LiveId" clId="{78EF9004-BC71-475F-A546-444291C4F234}" dt="2020-06-19T00:03:39.846" v="7998"/>
          <ac:inkMkLst>
            <pc:docMk/>
            <pc:sldMk cId="685242781" sldId="281"/>
            <ac:inkMk id="116" creationId="{D3640AA0-36A5-4B10-B59F-21CD1B00E741}"/>
          </ac:inkMkLst>
        </pc:inkChg>
        <pc:inkChg chg="add">
          <ac:chgData name="Jim Beland" userId="d41a4da1a37fb713" providerId="LiveId" clId="{78EF9004-BC71-475F-A546-444291C4F234}" dt="2020-06-19T00:03:39.846" v="7998"/>
          <ac:inkMkLst>
            <pc:docMk/>
            <pc:sldMk cId="685242781" sldId="281"/>
            <ac:inkMk id="117" creationId="{D2988DCA-AD7B-4E62-AACC-2B42E80669D2}"/>
          </ac:inkMkLst>
        </pc:inkChg>
        <pc:inkChg chg="add del">
          <ac:chgData name="Jim Beland" userId="d41a4da1a37fb713" providerId="LiveId" clId="{78EF9004-BC71-475F-A546-444291C4F234}" dt="2020-06-19T00:13:20.325" v="8058"/>
          <ac:inkMkLst>
            <pc:docMk/>
            <pc:sldMk cId="685242781" sldId="281"/>
            <ac:inkMk id="118" creationId="{BF42AAE2-DCD7-4258-9DC4-51CD70E2D2E1}"/>
          </ac:inkMkLst>
        </pc:inkChg>
        <pc:inkChg chg="add del">
          <ac:chgData name="Jim Beland" userId="d41a4da1a37fb713" providerId="LiveId" clId="{78EF9004-BC71-475F-A546-444291C4F234}" dt="2020-06-19T00:13:20.325" v="8058"/>
          <ac:inkMkLst>
            <pc:docMk/>
            <pc:sldMk cId="685242781" sldId="281"/>
            <ac:inkMk id="119" creationId="{00478A95-EC3D-4908-BD8D-BC7D692C596F}"/>
          </ac:inkMkLst>
        </pc:inkChg>
        <pc:inkChg chg="add del">
          <ac:chgData name="Jim Beland" userId="d41a4da1a37fb713" providerId="LiveId" clId="{78EF9004-BC71-475F-A546-444291C4F234}" dt="2020-06-19T00:13:23.329" v="8062"/>
          <ac:inkMkLst>
            <pc:docMk/>
            <pc:sldMk cId="685242781" sldId="281"/>
            <ac:inkMk id="120" creationId="{F0300C95-1B54-4491-82AF-A20FE4645E01}"/>
          </ac:inkMkLst>
        </pc:inkChg>
        <pc:inkChg chg="add del">
          <ac:chgData name="Jim Beland" userId="d41a4da1a37fb713" providerId="LiveId" clId="{78EF9004-BC71-475F-A546-444291C4F234}" dt="2020-06-19T00:13:23.329" v="8062"/>
          <ac:inkMkLst>
            <pc:docMk/>
            <pc:sldMk cId="685242781" sldId="281"/>
            <ac:inkMk id="121" creationId="{B05A5295-F57E-4DE2-AED7-026D84AD0D36}"/>
          </ac:inkMkLst>
        </pc:inkChg>
        <pc:inkChg chg="add del">
          <ac:chgData name="Jim Beland" userId="d41a4da1a37fb713" providerId="LiveId" clId="{78EF9004-BC71-475F-A546-444291C4F234}" dt="2020-06-19T00:13:23.329" v="8062"/>
          <ac:inkMkLst>
            <pc:docMk/>
            <pc:sldMk cId="685242781" sldId="281"/>
            <ac:inkMk id="122" creationId="{483809A4-244F-4775-9632-38C39E5F4960}"/>
          </ac:inkMkLst>
        </pc:inkChg>
        <pc:inkChg chg="add del">
          <ac:chgData name="Jim Beland" userId="d41a4da1a37fb713" providerId="LiveId" clId="{78EF9004-BC71-475F-A546-444291C4F234}" dt="2020-06-19T00:13:23.329" v="8062"/>
          <ac:inkMkLst>
            <pc:docMk/>
            <pc:sldMk cId="685242781" sldId="281"/>
            <ac:inkMk id="123" creationId="{42FEB3C4-1B1D-40F5-BB8E-CCEDFF6356B2}"/>
          </ac:inkMkLst>
        </pc:inkChg>
        <pc:inkChg chg="add">
          <ac:chgData name="Jim Beland" userId="d41a4da1a37fb713" providerId="LiveId" clId="{78EF9004-BC71-475F-A546-444291C4F234}" dt="2020-06-19T00:13:23.329" v="8062"/>
          <ac:inkMkLst>
            <pc:docMk/>
            <pc:sldMk cId="685242781" sldId="281"/>
            <ac:inkMk id="125" creationId="{268232FC-59A7-47BF-9E13-0B1E4EC26598}"/>
          </ac:inkMkLst>
        </pc:inkChg>
      </pc:sldChg>
      <pc:sldChg chg="addSp delSp add">
        <pc:chgData name="Jim Beland" userId="d41a4da1a37fb713" providerId="LiveId" clId="{78EF9004-BC71-475F-A546-444291C4F234}" dt="2020-06-19T00:13:53.722" v="8065" actId="9405"/>
        <pc:sldMkLst>
          <pc:docMk/>
          <pc:sldMk cId="1573291552" sldId="282"/>
        </pc:sldMkLst>
        <pc:inkChg chg="add del">
          <ac:chgData name="Jim Beland" userId="d41a4da1a37fb713" providerId="LiveId" clId="{78EF9004-BC71-475F-A546-444291C4F234}" dt="2020-06-18T23:59:14.851" v="7914"/>
          <ac:inkMkLst>
            <pc:docMk/>
            <pc:sldMk cId="1573291552" sldId="282"/>
            <ac:inkMk id="4" creationId="{2EEF93D5-4F75-435C-9DDC-72549B8C4C1F}"/>
          </ac:inkMkLst>
        </pc:inkChg>
        <pc:inkChg chg="add del">
          <ac:chgData name="Jim Beland" userId="d41a4da1a37fb713" providerId="LiveId" clId="{78EF9004-BC71-475F-A546-444291C4F234}" dt="2020-06-18T23:59:14.851" v="7914"/>
          <ac:inkMkLst>
            <pc:docMk/>
            <pc:sldMk cId="1573291552" sldId="282"/>
            <ac:inkMk id="5" creationId="{4AA1F07E-EF5F-4CB4-88D6-1B93D305DCD2}"/>
          </ac:inkMkLst>
        </pc:inkChg>
        <pc:inkChg chg="add del">
          <ac:chgData name="Jim Beland" userId="d41a4da1a37fb713" providerId="LiveId" clId="{78EF9004-BC71-475F-A546-444291C4F234}" dt="2020-06-18T23:59:17.251" v="7916"/>
          <ac:inkMkLst>
            <pc:docMk/>
            <pc:sldMk cId="1573291552" sldId="282"/>
            <ac:inkMk id="6" creationId="{5879AFBA-8CBB-4E16-8030-EAD692C23802}"/>
          </ac:inkMkLst>
        </pc:inkChg>
        <pc:inkChg chg="add del">
          <ac:chgData name="Jim Beland" userId="d41a4da1a37fb713" providerId="LiveId" clId="{78EF9004-BC71-475F-A546-444291C4F234}" dt="2020-06-18T23:59:17.251" v="7916"/>
          <ac:inkMkLst>
            <pc:docMk/>
            <pc:sldMk cId="1573291552" sldId="282"/>
            <ac:inkMk id="7" creationId="{DB0D04DF-2D9F-42E3-AE7F-C10AD09ABFA1}"/>
          </ac:inkMkLst>
        </pc:inkChg>
        <pc:inkChg chg="add del">
          <ac:chgData name="Jim Beland" userId="d41a4da1a37fb713" providerId="LiveId" clId="{78EF9004-BC71-475F-A546-444291C4F234}" dt="2020-06-18T23:59:19.351" v="7919"/>
          <ac:inkMkLst>
            <pc:docMk/>
            <pc:sldMk cId="1573291552" sldId="282"/>
            <ac:inkMk id="8" creationId="{D47940CE-03F1-4B05-B2DF-6CDB47BADC65}"/>
          </ac:inkMkLst>
        </pc:inkChg>
        <pc:inkChg chg="add del">
          <ac:chgData name="Jim Beland" userId="d41a4da1a37fb713" providerId="LiveId" clId="{78EF9004-BC71-475F-A546-444291C4F234}" dt="2020-06-18T23:59:19.351" v="7919"/>
          <ac:inkMkLst>
            <pc:docMk/>
            <pc:sldMk cId="1573291552" sldId="282"/>
            <ac:inkMk id="9" creationId="{AB402A34-CE8C-407B-B064-4F325EBE52A1}"/>
          </ac:inkMkLst>
        </pc:inkChg>
        <pc:inkChg chg="add del">
          <ac:chgData name="Jim Beland" userId="d41a4da1a37fb713" providerId="LiveId" clId="{78EF9004-BC71-475F-A546-444291C4F234}" dt="2020-06-18T23:59:19.351" v="7919"/>
          <ac:inkMkLst>
            <pc:docMk/>
            <pc:sldMk cId="1573291552" sldId="282"/>
            <ac:inkMk id="10" creationId="{08A0A571-1BA3-42E9-9C9C-A49AE908C4BB}"/>
          </ac:inkMkLst>
        </pc:inkChg>
        <pc:inkChg chg="add del">
          <ac:chgData name="Jim Beland" userId="d41a4da1a37fb713" providerId="LiveId" clId="{78EF9004-BC71-475F-A546-444291C4F234}" dt="2020-06-18T23:59:40.952" v="7938"/>
          <ac:inkMkLst>
            <pc:docMk/>
            <pc:sldMk cId="1573291552" sldId="282"/>
            <ac:inkMk id="12" creationId="{89A03D7D-BDBA-4E26-8423-9ABA97EB5E10}"/>
          </ac:inkMkLst>
        </pc:inkChg>
        <pc:inkChg chg="add del">
          <ac:chgData name="Jim Beland" userId="d41a4da1a37fb713" providerId="LiveId" clId="{78EF9004-BC71-475F-A546-444291C4F234}" dt="2020-06-18T23:59:21.515" v="7922"/>
          <ac:inkMkLst>
            <pc:docMk/>
            <pc:sldMk cId="1573291552" sldId="282"/>
            <ac:inkMk id="13" creationId="{EC82C89B-23AE-406A-80C0-D5F5B516A589}"/>
          </ac:inkMkLst>
        </pc:inkChg>
        <pc:inkChg chg="add del">
          <ac:chgData name="Jim Beland" userId="d41a4da1a37fb713" providerId="LiveId" clId="{78EF9004-BC71-475F-A546-444291C4F234}" dt="2020-06-18T23:59:21.515" v="7922"/>
          <ac:inkMkLst>
            <pc:docMk/>
            <pc:sldMk cId="1573291552" sldId="282"/>
            <ac:inkMk id="16" creationId="{95478F36-7176-46AA-8FA9-1CEF2DFB1879}"/>
          </ac:inkMkLst>
        </pc:inkChg>
        <pc:inkChg chg="add">
          <ac:chgData name="Jim Beland" userId="d41a4da1a37fb713" providerId="LiveId" clId="{78EF9004-BC71-475F-A546-444291C4F234}" dt="2020-06-18T23:59:21.515" v="7922"/>
          <ac:inkMkLst>
            <pc:docMk/>
            <pc:sldMk cId="1573291552" sldId="282"/>
            <ac:inkMk id="17" creationId="{5FA944CA-283F-4D47-BBFF-96212AFF0EC4}"/>
          </ac:inkMkLst>
        </pc:inkChg>
        <pc:inkChg chg="add del">
          <ac:chgData name="Jim Beland" userId="d41a4da1a37fb713" providerId="LiveId" clId="{78EF9004-BC71-475F-A546-444291C4F234}" dt="2020-06-18T23:59:23.554" v="7925"/>
          <ac:inkMkLst>
            <pc:docMk/>
            <pc:sldMk cId="1573291552" sldId="282"/>
            <ac:inkMk id="18" creationId="{71BEBFD1-A08A-49B0-BFFE-F391C8CDDB47}"/>
          </ac:inkMkLst>
        </pc:inkChg>
        <pc:inkChg chg="add del">
          <ac:chgData name="Jim Beland" userId="d41a4da1a37fb713" providerId="LiveId" clId="{78EF9004-BC71-475F-A546-444291C4F234}" dt="2020-06-18T23:59:26.207" v="7926" actId="9405"/>
          <ac:inkMkLst>
            <pc:docMk/>
            <pc:sldMk cId="1573291552" sldId="282"/>
            <ac:inkMk id="19" creationId="{5AE131AB-44F6-437E-AF07-CFB5DA1AE9BA}"/>
          </ac:inkMkLst>
        </pc:inkChg>
        <pc:inkChg chg="add">
          <ac:chgData name="Jim Beland" userId="d41a4da1a37fb713" providerId="LiveId" clId="{78EF9004-BC71-475F-A546-444291C4F234}" dt="2020-06-18T23:59:23.554" v="7925"/>
          <ac:inkMkLst>
            <pc:docMk/>
            <pc:sldMk cId="1573291552" sldId="282"/>
            <ac:inkMk id="20" creationId="{F3F3FC7A-B3FF-402B-89FE-C19475196D01}"/>
          </ac:inkMkLst>
        </pc:inkChg>
        <pc:inkChg chg="add del">
          <ac:chgData name="Jim Beland" userId="d41a4da1a37fb713" providerId="LiveId" clId="{78EF9004-BC71-475F-A546-444291C4F234}" dt="2020-06-18T23:59:30.448" v="7929"/>
          <ac:inkMkLst>
            <pc:docMk/>
            <pc:sldMk cId="1573291552" sldId="282"/>
            <ac:inkMk id="21" creationId="{F567AFB9-DE6C-4277-836F-19F6D653EBD4}"/>
          </ac:inkMkLst>
        </pc:inkChg>
        <pc:inkChg chg="add del">
          <ac:chgData name="Jim Beland" userId="d41a4da1a37fb713" providerId="LiveId" clId="{78EF9004-BC71-475F-A546-444291C4F234}" dt="2020-06-18T23:59:30.448" v="7929"/>
          <ac:inkMkLst>
            <pc:docMk/>
            <pc:sldMk cId="1573291552" sldId="282"/>
            <ac:inkMk id="22" creationId="{BFCE056B-F99B-484B-8880-CC3D878626C3}"/>
          </ac:inkMkLst>
        </pc:inkChg>
        <pc:inkChg chg="add del">
          <ac:chgData name="Jim Beland" userId="d41a4da1a37fb713" providerId="LiveId" clId="{78EF9004-BC71-475F-A546-444291C4F234}" dt="2020-06-18T23:59:32.253" v="7931"/>
          <ac:inkMkLst>
            <pc:docMk/>
            <pc:sldMk cId="1573291552" sldId="282"/>
            <ac:inkMk id="23" creationId="{AEDD5904-EFE3-41BD-A013-C96A196ED944}"/>
          </ac:inkMkLst>
        </pc:inkChg>
        <pc:inkChg chg="add del">
          <ac:chgData name="Jim Beland" userId="d41a4da1a37fb713" providerId="LiveId" clId="{78EF9004-BC71-475F-A546-444291C4F234}" dt="2020-06-18T23:59:32.253" v="7931"/>
          <ac:inkMkLst>
            <pc:docMk/>
            <pc:sldMk cId="1573291552" sldId="282"/>
            <ac:inkMk id="24" creationId="{E72865A7-F5B2-41DE-AEA8-DD0A4DC7F44B}"/>
          </ac:inkMkLst>
        </pc:inkChg>
        <pc:inkChg chg="add del">
          <ac:chgData name="Jim Beland" userId="d41a4da1a37fb713" providerId="LiveId" clId="{78EF9004-BC71-475F-A546-444291C4F234}" dt="2020-06-18T23:59:37.376" v="7936"/>
          <ac:inkMkLst>
            <pc:docMk/>
            <pc:sldMk cId="1573291552" sldId="282"/>
            <ac:inkMk id="27" creationId="{B542DFA4-AE63-4022-9065-9BA6BB40F0EA}"/>
          </ac:inkMkLst>
        </pc:inkChg>
        <pc:inkChg chg="add del">
          <ac:chgData name="Jim Beland" userId="d41a4da1a37fb713" providerId="LiveId" clId="{78EF9004-BC71-475F-A546-444291C4F234}" dt="2020-06-18T23:59:37.376" v="7936"/>
          <ac:inkMkLst>
            <pc:docMk/>
            <pc:sldMk cId="1573291552" sldId="282"/>
            <ac:inkMk id="31" creationId="{CE14E61F-EF78-4F17-B983-AEAC1F96B41A}"/>
          </ac:inkMkLst>
        </pc:inkChg>
        <pc:inkChg chg="add del">
          <ac:chgData name="Jim Beland" userId="d41a4da1a37fb713" providerId="LiveId" clId="{78EF9004-BC71-475F-A546-444291C4F234}" dt="2020-06-18T23:59:37.376" v="7936"/>
          <ac:inkMkLst>
            <pc:docMk/>
            <pc:sldMk cId="1573291552" sldId="282"/>
            <ac:inkMk id="32" creationId="{37388FDB-E74D-4362-8851-51881E648CF8}"/>
          </ac:inkMkLst>
        </pc:inkChg>
        <pc:inkChg chg="add del">
          <ac:chgData name="Jim Beland" userId="d41a4da1a37fb713" providerId="LiveId" clId="{78EF9004-BC71-475F-A546-444291C4F234}" dt="2020-06-18T23:59:37.376" v="7936"/>
          <ac:inkMkLst>
            <pc:docMk/>
            <pc:sldMk cId="1573291552" sldId="282"/>
            <ac:inkMk id="35" creationId="{CDAC7A5D-EA53-46CE-8AD6-C81E32284E42}"/>
          </ac:inkMkLst>
        </pc:inkChg>
        <pc:inkChg chg="add del">
          <ac:chgData name="Jim Beland" userId="d41a4da1a37fb713" providerId="LiveId" clId="{78EF9004-BC71-475F-A546-444291C4F234}" dt="2020-06-18T23:59:37.376" v="7936"/>
          <ac:inkMkLst>
            <pc:docMk/>
            <pc:sldMk cId="1573291552" sldId="282"/>
            <ac:inkMk id="37" creationId="{18921EA8-6E56-4738-8553-1BBB017009C3}"/>
          </ac:inkMkLst>
        </pc:inkChg>
        <pc:inkChg chg="add del">
          <ac:chgData name="Jim Beland" userId="d41a4da1a37fb713" providerId="LiveId" clId="{78EF9004-BC71-475F-A546-444291C4F234}" dt="2020-06-18T23:59:47.552" v="7947"/>
          <ac:inkMkLst>
            <pc:docMk/>
            <pc:sldMk cId="1573291552" sldId="282"/>
            <ac:inkMk id="38" creationId="{5936AFB0-7000-4923-97BF-CD1083B69C43}"/>
          </ac:inkMkLst>
        </pc:inkChg>
        <pc:inkChg chg="add del">
          <ac:chgData name="Jim Beland" userId="d41a4da1a37fb713" providerId="LiveId" clId="{78EF9004-BC71-475F-A546-444291C4F234}" dt="2020-06-18T23:59:40.952" v="7938"/>
          <ac:inkMkLst>
            <pc:docMk/>
            <pc:sldMk cId="1573291552" sldId="282"/>
            <ac:inkMk id="40" creationId="{832C0C20-527A-469C-BD63-1135283FEDF7}"/>
          </ac:inkMkLst>
        </pc:inkChg>
        <pc:inkChg chg="del">
          <ac:chgData name="Jim Beland" userId="d41a4da1a37fb713" providerId="LiveId" clId="{78EF9004-BC71-475F-A546-444291C4F234}" dt="2020-06-19T00:03:57.682" v="8000"/>
          <ac:inkMkLst>
            <pc:docMk/>
            <pc:sldMk cId="1573291552" sldId="282"/>
            <ac:inkMk id="42" creationId="{C9754FE7-7434-4AB0-8368-BBB7B874E4CD}"/>
          </ac:inkMkLst>
        </pc:inkChg>
        <pc:inkChg chg="add">
          <ac:chgData name="Jim Beland" userId="d41a4da1a37fb713" providerId="LiveId" clId="{78EF9004-BC71-475F-A546-444291C4F234}" dt="2020-06-18T23:59:40.952" v="7938"/>
          <ac:inkMkLst>
            <pc:docMk/>
            <pc:sldMk cId="1573291552" sldId="282"/>
            <ac:inkMk id="45" creationId="{057616D1-6081-4290-99A8-FC2BA58B822F}"/>
          </ac:inkMkLst>
        </pc:inkChg>
        <pc:inkChg chg="add del">
          <ac:chgData name="Jim Beland" userId="d41a4da1a37fb713" providerId="LiveId" clId="{78EF9004-BC71-475F-A546-444291C4F234}" dt="2020-06-18T23:59:43.373" v="7941"/>
          <ac:inkMkLst>
            <pc:docMk/>
            <pc:sldMk cId="1573291552" sldId="282"/>
            <ac:inkMk id="46" creationId="{DA5DDC50-52B6-4F95-BF06-BF6692FA8063}"/>
          </ac:inkMkLst>
        </pc:inkChg>
        <pc:inkChg chg="add del">
          <ac:chgData name="Jim Beland" userId="d41a4da1a37fb713" providerId="LiveId" clId="{78EF9004-BC71-475F-A546-444291C4F234}" dt="2020-06-18T23:59:43.373" v="7941"/>
          <ac:inkMkLst>
            <pc:docMk/>
            <pc:sldMk cId="1573291552" sldId="282"/>
            <ac:inkMk id="52" creationId="{7E112F5F-2CF7-4C7D-9427-A3730FF90DD6}"/>
          </ac:inkMkLst>
        </pc:inkChg>
        <pc:inkChg chg="add">
          <ac:chgData name="Jim Beland" userId="d41a4da1a37fb713" providerId="LiveId" clId="{78EF9004-BC71-475F-A546-444291C4F234}" dt="2020-06-18T23:59:43.373" v="7941"/>
          <ac:inkMkLst>
            <pc:docMk/>
            <pc:sldMk cId="1573291552" sldId="282"/>
            <ac:inkMk id="54" creationId="{B0095E72-427E-4B72-BE37-99D217EC2754}"/>
          </ac:inkMkLst>
        </pc:inkChg>
        <pc:inkChg chg="add del">
          <ac:chgData name="Jim Beland" userId="d41a4da1a37fb713" providerId="LiveId" clId="{78EF9004-BC71-475F-A546-444291C4F234}" dt="2020-06-18T23:59:45.464" v="7944"/>
          <ac:inkMkLst>
            <pc:docMk/>
            <pc:sldMk cId="1573291552" sldId="282"/>
            <ac:inkMk id="55" creationId="{118563D8-C9C0-4DB7-BA52-EDE103689675}"/>
          </ac:inkMkLst>
        </pc:inkChg>
        <pc:inkChg chg="del">
          <ac:chgData name="Jim Beland" userId="d41a4da1a37fb713" providerId="LiveId" clId="{78EF9004-BC71-475F-A546-444291C4F234}" dt="2020-06-19T00:03:54.965" v="7999"/>
          <ac:inkMkLst>
            <pc:docMk/>
            <pc:sldMk cId="1573291552" sldId="282"/>
            <ac:inkMk id="57" creationId="{36828A35-795A-48F0-84DE-DC1265570191}"/>
          </ac:inkMkLst>
        </pc:inkChg>
        <pc:inkChg chg="add del">
          <ac:chgData name="Jim Beland" userId="d41a4da1a37fb713" providerId="LiveId" clId="{78EF9004-BC71-475F-A546-444291C4F234}" dt="2020-06-18T23:59:45.464" v="7944"/>
          <ac:inkMkLst>
            <pc:docMk/>
            <pc:sldMk cId="1573291552" sldId="282"/>
            <ac:inkMk id="60" creationId="{23BEB2C4-2D15-44EA-BAD9-E98BCE6BF7A6}"/>
          </ac:inkMkLst>
        </pc:inkChg>
        <pc:inkChg chg="add del">
          <ac:chgData name="Jim Beland" userId="d41a4da1a37fb713" providerId="LiveId" clId="{78EF9004-BC71-475F-A546-444291C4F234}" dt="2020-06-18T23:59:47.552" v="7947"/>
          <ac:inkMkLst>
            <pc:docMk/>
            <pc:sldMk cId="1573291552" sldId="282"/>
            <ac:inkMk id="61" creationId="{66F3D6CB-289C-409E-B84E-03EC10BFE8F2}"/>
          </ac:inkMkLst>
        </pc:inkChg>
        <pc:inkChg chg="add del">
          <ac:chgData name="Jim Beland" userId="d41a4da1a37fb713" providerId="LiveId" clId="{78EF9004-BC71-475F-A546-444291C4F234}" dt="2020-06-18T23:59:47.552" v="7947"/>
          <ac:inkMkLst>
            <pc:docMk/>
            <pc:sldMk cId="1573291552" sldId="282"/>
            <ac:inkMk id="63" creationId="{34495314-E205-4856-B63A-559658B5A4B4}"/>
          </ac:inkMkLst>
        </pc:inkChg>
        <pc:inkChg chg="add del">
          <ac:chgData name="Jim Beland" userId="d41a4da1a37fb713" providerId="LiveId" clId="{78EF9004-BC71-475F-A546-444291C4F234}" dt="2020-06-18T23:59:47.552" v="7947"/>
          <ac:inkMkLst>
            <pc:docMk/>
            <pc:sldMk cId="1573291552" sldId="282"/>
            <ac:inkMk id="66" creationId="{CB8F68A1-EA22-4101-A44E-CCB6D9DA4090}"/>
          </ac:inkMkLst>
        </pc:inkChg>
        <pc:inkChg chg="add del">
          <ac:chgData name="Jim Beland" userId="d41a4da1a37fb713" providerId="LiveId" clId="{78EF9004-BC71-475F-A546-444291C4F234}" dt="2020-06-18T23:59:54.152" v="7953"/>
          <ac:inkMkLst>
            <pc:docMk/>
            <pc:sldMk cId="1573291552" sldId="282"/>
            <ac:inkMk id="67" creationId="{3177B03A-0A73-434D-B60F-4FC990019E9C}"/>
          </ac:inkMkLst>
        </pc:inkChg>
        <pc:inkChg chg="add del">
          <ac:chgData name="Jim Beland" userId="d41a4da1a37fb713" providerId="LiveId" clId="{78EF9004-BC71-475F-A546-444291C4F234}" dt="2020-06-18T23:59:54.152" v="7953"/>
          <ac:inkMkLst>
            <pc:docMk/>
            <pc:sldMk cId="1573291552" sldId="282"/>
            <ac:inkMk id="68" creationId="{F5640E1D-8CF1-4563-9B45-0DE8904FBBC6}"/>
          </ac:inkMkLst>
        </pc:inkChg>
        <pc:inkChg chg="add del">
          <ac:chgData name="Jim Beland" userId="d41a4da1a37fb713" providerId="LiveId" clId="{78EF9004-BC71-475F-A546-444291C4F234}" dt="2020-06-18T23:59:54.152" v="7953"/>
          <ac:inkMkLst>
            <pc:docMk/>
            <pc:sldMk cId="1573291552" sldId="282"/>
            <ac:inkMk id="69" creationId="{66572EFA-EE2E-413E-9878-D652D4845D2F}"/>
          </ac:inkMkLst>
        </pc:inkChg>
        <pc:inkChg chg="add del">
          <ac:chgData name="Jim Beland" userId="d41a4da1a37fb713" providerId="LiveId" clId="{78EF9004-BC71-475F-A546-444291C4F234}" dt="2020-06-18T23:59:54.152" v="7953"/>
          <ac:inkMkLst>
            <pc:docMk/>
            <pc:sldMk cId="1573291552" sldId="282"/>
            <ac:inkMk id="70" creationId="{0D4F0409-51C6-4600-954E-19D616BA7237}"/>
          </ac:inkMkLst>
        </pc:inkChg>
        <pc:inkChg chg="add del">
          <ac:chgData name="Jim Beland" userId="d41a4da1a37fb713" providerId="LiveId" clId="{78EF9004-BC71-475F-A546-444291C4F234}" dt="2020-06-18T23:59:54.152" v="7953"/>
          <ac:inkMkLst>
            <pc:docMk/>
            <pc:sldMk cId="1573291552" sldId="282"/>
            <ac:inkMk id="76" creationId="{E237D22C-DBF9-4F6A-B906-BAAD24AAB651}"/>
          </ac:inkMkLst>
        </pc:inkChg>
        <pc:inkChg chg="add del">
          <ac:chgData name="Jim Beland" userId="d41a4da1a37fb713" providerId="LiveId" clId="{78EF9004-BC71-475F-A546-444291C4F234}" dt="2020-06-18T23:59:54.152" v="7953"/>
          <ac:inkMkLst>
            <pc:docMk/>
            <pc:sldMk cId="1573291552" sldId="282"/>
            <ac:inkMk id="77" creationId="{638523C2-6D61-4093-A862-5639794135E4}"/>
          </ac:inkMkLst>
        </pc:inkChg>
        <pc:inkChg chg="add">
          <ac:chgData name="Jim Beland" userId="d41a4da1a37fb713" providerId="LiveId" clId="{78EF9004-BC71-475F-A546-444291C4F234}" dt="2020-06-18T23:59:54.152" v="7953"/>
          <ac:inkMkLst>
            <pc:docMk/>
            <pc:sldMk cId="1573291552" sldId="282"/>
            <ac:inkMk id="78" creationId="{0872029C-AFA9-4313-BA33-D15FAFDB41DA}"/>
          </ac:inkMkLst>
        </pc:inkChg>
        <pc:inkChg chg="add">
          <ac:chgData name="Jim Beland" userId="d41a4da1a37fb713" providerId="LiveId" clId="{78EF9004-BC71-475F-A546-444291C4F234}" dt="2020-06-18T23:59:56.694" v="7954" actId="9405"/>
          <ac:inkMkLst>
            <pc:docMk/>
            <pc:sldMk cId="1573291552" sldId="282"/>
            <ac:inkMk id="79" creationId="{C344C3B1-D89D-4036-8F93-0E084D0B563C}"/>
          </ac:inkMkLst>
        </pc:inkChg>
        <pc:inkChg chg="add">
          <ac:chgData name="Jim Beland" userId="d41a4da1a37fb713" providerId="LiveId" clId="{78EF9004-BC71-475F-A546-444291C4F234}" dt="2020-06-18T23:59:59.113" v="7955" actId="9405"/>
          <ac:inkMkLst>
            <pc:docMk/>
            <pc:sldMk cId="1573291552" sldId="282"/>
            <ac:inkMk id="84" creationId="{B5628F1E-3D81-4320-9A7E-9D580C6762FD}"/>
          </ac:inkMkLst>
        </pc:inkChg>
        <pc:inkChg chg="add del">
          <ac:chgData name="Jim Beland" userId="d41a4da1a37fb713" providerId="LiveId" clId="{78EF9004-BC71-475F-A546-444291C4F234}" dt="2020-06-19T00:00:09.219" v="7960"/>
          <ac:inkMkLst>
            <pc:docMk/>
            <pc:sldMk cId="1573291552" sldId="282"/>
            <ac:inkMk id="85" creationId="{55AF5222-6801-4A3A-BEA3-2DB00B86ED10}"/>
          </ac:inkMkLst>
        </pc:inkChg>
        <pc:inkChg chg="add del">
          <ac:chgData name="Jim Beland" userId="d41a4da1a37fb713" providerId="LiveId" clId="{78EF9004-BC71-475F-A546-444291C4F234}" dt="2020-06-19T00:00:09.219" v="7960"/>
          <ac:inkMkLst>
            <pc:docMk/>
            <pc:sldMk cId="1573291552" sldId="282"/>
            <ac:inkMk id="88" creationId="{3597584E-079D-4E1C-B89E-2E3538C1C07C}"/>
          </ac:inkMkLst>
        </pc:inkChg>
        <pc:inkChg chg="add del">
          <ac:chgData name="Jim Beland" userId="d41a4da1a37fb713" providerId="LiveId" clId="{78EF9004-BC71-475F-A546-444291C4F234}" dt="2020-06-19T00:00:09.219" v="7960"/>
          <ac:inkMkLst>
            <pc:docMk/>
            <pc:sldMk cId="1573291552" sldId="282"/>
            <ac:inkMk id="89" creationId="{69113147-C1FA-4618-B82C-4FDEF6FE9120}"/>
          </ac:inkMkLst>
        </pc:inkChg>
        <pc:inkChg chg="add del">
          <ac:chgData name="Jim Beland" userId="d41a4da1a37fb713" providerId="LiveId" clId="{78EF9004-BC71-475F-A546-444291C4F234}" dt="2020-06-19T00:00:09.219" v="7960"/>
          <ac:inkMkLst>
            <pc:docMk/>
            <pc:sldMk cId="1573291552" sldId="282"/>
            <ac:inkMk id="90" creationId="{D8FC6968-2ED9-4195-AC43-4A9166F655AF}"/>
          </ac:inkMkLst>
        </pc:inkChg>
        <pc:inkChg chg="add">
          <ac:chgData name="Jim Beland" userId="d41a4da1a37fb713" providerId="LiveId" clId="{78EF9004-BC71-475F-A546-444291C4F234}" dt="2020-06-19T00:00:09.219" v="7960"/>
          <ac:inkMkLst>
            <pc:docMk/>
            <pc:sldMk cId="1573291552" sldId="282"/>
            <ac:inkMk id="91" creationId="{67C4F976-93C1-458A-B3CC-104925E6474D}"/>
          </ac:inkMkLst>
        </pc:inkChg>
        <pc:inkChg chg="add del">
          <ac:chgData name="Jim Beland" userId="d41a4da1a37fb713" providerId="LiveId" clId="{78EF9004-BC71-475F-A546-444291C4F234}" dt="2020-06-19T00:00:19.058" v="7966"/>
          <ac:inkMkLst>
            <pc:docMk/>
            <pc:sldMk cId="1573291552" sldId="282"/>
            <ac:inkMk id="92" creationId="{05AD3277-2FFE-4487-ACB5-A7AC7BB48D16}"/>
          </ac:inkMkLst>
        </pc:inkChg>
        <pc:inkChg chg="add del">
          <ac:chgData name="Jim Beland" userId="d41a4da1a37fb713" providerId="LiveId" clId="{78EF9004-BC71-475F-A546-444291C4F234}" dt="2020-06-19T00:00:19.058" v="7966"/>
          <ac:inkMkLst>
            <pc:docMk/>
            <pc:sldMk cId="1573291552" sldId="282"/>
            <ac:inkMk id="93" creationId="{019707D0-350E-4A42-9A94-09AB83566156}"/>
          </ac:inkMkLst>
        </pc:inkChg>
        <pc:inkChg chg="add del">
          <ac:chgData name="Jim Beland" userId="d41a4da1a37fb713" providerId="LiveId" clId="{78EF9004-BC71-475F-A546-444291C4F234}" dt="2020-06-19T00:00:19.058" v="7966"/>
          <ac:inkMkLst>
            <pc:docMk/>
            <pc:sldMk cId="1573291552" sldId="282"/>
            <ac:inkMk id="94" creationId="{61C86B13-7CA5-4192-BF95-6DA63C8E8F7F}"/>
          </ac:inkMkLst>
        </pc:inkChg>
        <pc:inkChg chg="add del">
          <ac:chgData name="Jim Beland" userId="d41a4da1a37fb713" providerId="LiveId" clId="{78EF9004-BC71-475F-A546-444291C4F234}" dt="2020-06-19T00:00:19.058" v="7966"/>
          <ac:inkMkLst>
            <pc:docMk/>
            <pc:sldMk cId="1573291552" sldId="282"/>
            <ac:inkMk id="96" creationId="{6821BA31-F078-4348-B3D4-A74AD3CAE11F}"/>
          </ac:inkMkLst>
        </pc:inkChg>
        <pc:inkChg chg="add del">
          <ac:chgData name="Jim Beland" userId="d41a4da1a37fb713" providerId="LiveId" clId="{78EF9004-BC71-475F-A546-444291C4F234}" dt="2020-06-19T00:00:19.058" v="7966"/>
          <ac:inkMkLst>
            <pc:docMk/>
            <pc:sldMk cId="1573291552" sldId="282"/>
            <ac:inkMk id="97" creationId="{C0E92C6D-070E-43E6-A63C-F833C0FFCB57}"/>
          </ac:inkMkLst>
        </pc:inkChg>
        <pc:inkChg chg="add del">
          <ac:chgData name="Jim Beland" userId="d41a4da1a37fb713" providerId="LiveId" clId="{78EF9004-BC71-475F-A546-444291C4F234}" dt="2020-06-19T00:08:21.037" v="8033"/>
          <ac:inkMkLst>
            <pc:docMk/>
            <pc:sldMk cId="1573291552" sldId="282"/>
            <ac:inkMk id="98" creationId="{D34989F4-C3E7-474D-B30A-4D9560DC614D}"/>
          </ac:inkMkLst>
        </pc:inkChg>
        <pc:inkChg chg="add del">
          <ac:chgData name="Jim Beland" userId="d41a4da1a37fb713" providerId="LiveId" clId="{78EF9004-BC71-475F-A546-444291C4F234}" dt="2020-06-19T00:04:05.850" v="8003"/>
          <ac:inkMkLst>
            <pc:docMk/>
            <pc:sldMk cId="1573291552" sldId="282"/>
            <ac:inkMk id="99" creationId="{279EFBF1-01D0-4A61-B63F-359F3219BCE7}"/>
          </ac:inkMkLst>
        </pc:inkChg>
        <pc:inkChg chg="add del">
          <ac:chgData name="Jim Beland" userId="d41a4da1a37fb713" providerId="LiveId" clId="{78EF9004-BC71-475F-A546-444291C4F234}" dt="2020-06-19T00:04:05.850" v="8003"/>
          <ac:inkMkLst>
            <pc:docMk/>
            <pc:sldMk cId="1573291552" sldId="282"/>
            <ac:inkMk id="102" creationId="{120F75EB-D606-421A-959E-4A4322A3AFEF}"/>
          </ac:inkMkLst>
        </pc:inkChg>
        <pc:inkChg chg="add">
          <ac:chgData name="Jim Beland" userId="d41a4da1a37fb713" providerId="LiveId" clId="{78EF9004-BC71-475F-A546-444291C4F234}" dt="2020-06-19T00:04:05.850" v="8003"/>
          <ac:inkMkLst>
            <pc:docMk/>
            <pc:sldMk cId="1573291552" sldId="282"/>
            <ac:inkMk id="104" creationId="{849DAC54-EF50-4599-B4FD-8AD044E75520}"/>
          </ac:inkMkLst>
        </pc:inkChg>
        <pc:inkChg chg="add del">
          <ac:chgData name="Jim Beland" userId="d41a4da1a37fb713" providerId="LiveId" clId="{78EF9004-BC71-475F-A546-444291C4F234}" dt="2020-06-19T00:04:16.955" v="8008"/>
          <ac:inkMkLst>
            <pc:docMk/>
            <pc:sldMk cId="1573291552" sldId="282"/>
            <ac:inkMk id="105" creationId="{30E61FE2-C738-49C1-A716-798054B19837}"/>
          </ac:inkMkLst>
        </pc:inkChg>
        <pc:inkChg chg="add del">
          <ac:chgData name="Jim Beland" userId="d41a4da1a37fb713" providerId="LiveId" clId="{78EF9004-BC71-475F-A546-444291C4F234}" dt="2020-06-19T00:04:16.955" v="8008"/>
          <ac:inkMkLst>
            <pc:docMk/>
            <pc:sldMk cId="1573291552" sldId="282"/>
            <ac:inkMk id="106" creationId="{C6749B1B-7FCD-4702-AB15-0CF944EAF72E}"/>
          </ac:inkMkLst>
        </pc:inkChg>
        <pc:inkChg chg="add del">
          <ac:chgData name="Jim Beland" userId="d41a4da1a37fb713" providerId="LiveId" clId="{78EF9004-BC71-475F-A546-444291C4F234}" dt="2020-06-19T00:04:16.955" v="8008"/>
          <ac:inkMkLst>
            <pc:docMk/>
            <pc:sldMk cId="1573291552" sldId="282"/>
            <ac:inkMk id="107" creationId="{0AF17E0A-6B42-4FBA-97AA-389268F73449}"/>
          </ac:inkMkLst>
        </pc:inkChg>
        <pc:inkChg chg="add del">
          <ac:chgData name="Jim Beland" userId="d41a4da1a37fb713" providerId="LiveId" clId="{78EF9004-BC71-475F-A546-444291C4F234}" dt="2020-06-19T00:04:16.955" v="8008"/>
          <ac:inkMkLst>
            <pc:docMk/>
            <pc:sldMk cId="1573291552" sldId="282"/>
            <ac:inkMk id="108" creationId="{C482995F-C100-490F-BE6F-542796A7DAA6}"/>
          </ac:inkMkLst>
        </pc:inkChg>
        <pc:inkChg chg="add del">
          <ac:chgData name="Jim Beland" userId="d41a4da1a37fb713" providerId="LiveId" clId="{78EF9004-BC71-475F-A546-444291C4F234}" dt="2020-06-19T00:04:42.535" v="8009"/>
          <ac:inkMkLst>
            <pc:docMk/>
            <pc:sldMk cId="1573291552" sldId="282"/>
            <ac:inkMk id="109" creationId="{E65DFF1F-7D23-40CD-9310-0F96AA65931C}"/>
          </ac:inkMkLst>
        </pc:inkChg>
        <pc:inkChg chg="add del">
          <ac:chgData name="Jim Beland" userId="d41a4da1a37fb713" providerId="LiveId" clId="{78EF9004-BC71-475F-A546-444291C4F234}" dt="2020-06-19T00:04:52.356" v="8012"/>
          <ac:inkMkLst>
            <pc:docMk/>
            <pc:sldMk cId="1573291552" sldId="282"/>
            <ac:inkMk id="110" creationId="{C49AEC3B-FD61-4F57-A526-9C93D3DAA7D2}"/>
          </ac:inkMkLst>
        </pc:inkChg>
        <pc:inkChg chg="add del">
          <ac:chgData name="Jim Beland" userId="d41a4da1a37fb713" providerId="LiveId" clId="{78EF9004-BC71-475F-A546-444291C4F234}" dt="2020-06-19T00:04:52.356" v="8012"/>
          <ac:inkMkLst>
            <pc:docMk/>
            <pc:sldMk cId="1573291552" sldId="282"/>
            <ac:inkMk id="111" creationId="{96D353CC-2F54-4B56-ABC6-712B472423CF}"/>
          </ac:inkMkLst>
        </pc:inkChg>
        <pc:inkChg chg="add">
          <ac:chgData name="Jim Beland" userId="d41a4da1a37fb713" providerId="LiveId" clId="{78EF9004-BC71-475F-A546-444291C4F234}" dt="2020-06-19T00:04:52.356" v="8012"/>
          <ac:inkMkLst>
            <pc:docMk/>
            <pc:sldMk cId="1573291552" sldId="282"/>
            <ac:inkMk id="112" creationId="{8D1C1649-C8E0-4765-8880-558B22A77237}"/>
          </ac:inkMkLst>
        </pc:inkChg>
        <pc:inkChg chg="add del">
          <ac:chgData name="Jim Beland" userId="d41a4da1a37fb713" providerId="LiveId" clId="{78EF9004-BC71-475F-A546-444291C4F234}" dt="2020-06-19T00:05:28.056" v="8015"/>
          <ac:inkMkLst>
            <pc:docMk/>
            <pc:sldMk cId="1573291552" sldId="282"/>
            <ac:inkMk id="113" creationId="{4D609F04-9ABF-47CF-9300-5312939A13E5}"/>
          </ac:inkMkLst>
        </pc:inkChg>
        <pc:inkChg chg="add del">
          <ac:chgData name="Jim Beland" userId="d41a4da1a37fb713" providerId="LiveId" clId="{78EF9004-BC71-475F-A546-444291C4F234}" dt="2020-06-19T00:05:28.056" v="8015"/>
          <ac:inkMkLst>
            <pc:docMk/>
            <pc:sldMk cId="1573291552" sldId="282"/>
            <ac:inkMk id="114" creationId="{8348326B-A02E-481A-B951-18284C21D72A}"/>
          </ac:inkMkLst>
        </pc:inkChg>
        <pc:inkChg chg="add del">
          <ac:chgData name="Jim Beland" userId="d41a4da1a37fb713" providerId="LiveId" clId="{78EF9004-BC71-475F-A546-444291C4F234}" dt="2020-06-19T00:05:31.353" v="8017"/>
          <ac:inkMkLst>
            <pc:docMk/>
            <pc:sldMk cId="1573291552" sldId="282"/>
            <ac:inkMk id="115" creationId="{0FD3AC44-804E-4039-A1A4-A4FEC8B8DF52}"/>
          </ac:inkMkLst>
        </pc:inkChg>
        <pc:inkChg chg="add del">
          <ac:chgData name="Jim Beland" userId="d41a4da1a37fb713" providerId="LiveId" clId="{78EF9004-BC71-475F-A546-444291C4F234}" dt="2020-06-19T00:05:31.353" v="8017"/>
          <ac:inkMkLst>
            <pc:docMk/>
            <pc:sldMk cId="1573291552" sldId="282"/>
            <ac:inkMk id="116" creationId="{9077C611-75AC-4382-AB71-AA066FC9C9DD}"/>
          </ac:inkMkLst>
        </pc:inkChg>
        <pc:inkChg chg="add">
          <ac:chgData name="Jim Beland" userId="d41a4da1a37fb713" providerId="LiveId" clId="{78EF9004-BC71-475F-A546-444291C4F234}" dt="2020-06-19T00:05:31.353" v="8017"/>
          <ac:inkMkLst>
            <pc:docMk/>
            <pc:sldMk cId="1573291552" sldId="282"/>
            <ac:inkMk id="117" creationId="{EEE1F971-749C-43C4-8EF4-B55B761143B7}"/>
          </ac:inkMkLst>
        </pc:inkChg>
        <pc:inkChg chg="add del">
          <ac:chgData name="Jim Beland" userId="d41a4da1a37fb713" providerId="LiveId" clId="{78EF9004-BC71-475F-A546-444291C4F234}" dt="2020-06-19T00:05:41.254" v="8020"/>
          <ac:inkMkLst>
            <pc:docMk/>
            <pc:sldMk cId="1573291552" sldId="282"/>
            <ac:inkMk id="118" creationId="{43D6E4A2-FBC8-4363-A560-06BAB775A749}"/>
          </ac:inkMkLst>
        </pc:inkChg>
        <pc:inkChg chg="add del">
          <ac:chgData name="Jim Beland" userId="d41a4da1a37fb713" providerId="LiveId" clId="{78EF9004-BC71-475F-A546-444291C4F234}" dt="2020-06-19T00:05:41.254" v="8020"/>
          <ac:inkMkLst>
            <pc:docMk/>
            <pc:sldMk cId="1573291552" sldId="282"/>
            <ac:inkMk id="119" creationId="{E379A8F5-E7DE-420B-BD37-74D079D6BAAB}"/>
          </ac:inkMkLst>
        </pc:inkChg>
        <pc:inkChg chg="add del">
          <ac:chgData name="Jim Beland" userId="d41a4da1a37fb713" providerId="LiveId" clId="{78EF9004-BC71-475F-A546-444291C4F234}" dt="2020-06-19T00:05:44.852" v="8024"/>
          <ac:inkMkLst>
            <pc:docMk/>
            <pc:sldMk cId="1573291552" sldId="282"/>
            <ac:inkMk id="120" creationId="{A8D3405C-82B3-4965-BCDD-95B6B35069CD}"/>
          </ac:inkMkLst>
        </pc:inkChg>
        <pc:inkChg chg="add del">
          <ac:chgData name="Jim Beland" userId="d41a4da1a37fb713" providerId="LiveId" clId="{78EF9004-BC71-475F-A546-444291C4F234}" dt="2020-06-19T00:05:44.852" v="8024"/>
          <ac:inkMkLst>
            <pc:docMk/>
            <pc:sldMk cId="1573291552" sldId="282"/>
            <ac:inkMk id="121" creationId="{30474E75-717B-4868-B1BA-F281850A517C}"/>
          </ac:inkMkLst>
        </pc:inkChg>
        <pc:inkChg chg="add del">
          <ac:chgData name="Jim Beland" userId="d41a4da1a37fb713" providerId="LiveId" clId="{78EF9004-BC71-475F-A546-444291C4F234}" dt="2020-06-19T00:05:44.852" v="8024"/>
          <ac:inkMkLst>
            <pc:docMk/>
            <pc:sldMk cId="1573291552" sldId="282"/>
            <ac:inkMk id="122" creationId="{EE5AE9B2-46A1-4E98-8545-5C55E66C7B85}"/>
          </ac:inkMkLst>
        </pc:inkChg>
        <pc:inkChg chg="add del">
          <ac:chgData name="Jim Beland" userId="d41a4da1a37fb713" providerId="LiveId" clId="{78EF9004-BC71-475F-A546-444291C4F234}" dt="2020-06-19T00:05:44.852" v="8024"/>
          <ac:inkMkLst>
            <pc:docMk/>
            <pc:sldMk cId="1573291552" sldId="282"/>
            <ac:inkMk id="123" creationId="{742B4710-4F65-4C79-A31B-7736BDA8BF3C}"/>
          </ac:inkMkLst>
        </pc:inkChg>
        <pc:inkChg chg="add">
          <ac:chgData name="Jim Beland" userId="d41a4da1a37fb713" providerId="LiveId" clId="{78EF9004-BC71-475F-A546-444291C4F234}" dt="2020-06-19T00:05:44.852" v="8024"/>
          <ac:inkMkLst>
            <pc:docMk/>
            <pc:sldMk cId="1573291552" sldId="282"/>
            <ac:inkMk id="125" creationId="{E45B8091-CA9E-4037-B2F8-9BDB4FE42603}"/>
          </ac:inkMkLst>
        </pc:inkChg>
        <pc:inkChg chg="add del">
          <ac:chgData name="Jim Beland" userId="d41a4da1a37fb713" providerId="LiveId" clId="{78EF9004-BC71-475F-A546-444291C4F234}" dt="2020-06-19T00:06:53.861" v="8027"/>
          <ac:inkMkLst>
            <pc:docMk/>
            <pc:sldMk cId="1573291552" sldId="282"/>
            <ac:inkMk id="126" creationId="{F5AE339B-A40E-4401-BF02-FDEAD825F95F}"/>
          </ac:inkMkLst>
        </pc:inkChg>
        <pc:inkChg chg="add del">
          <ac:chgData name="Jim Beland" userId="d41a4da1a37fb713" providerId="LiveId" clId="{78EF9004-BC71-475F-A546-444291C4F234}" dt="2020-06-19T00:06:53.861" v="8027"/>
          <ac:inkMkLst>
            <pc:docMk/>
            <pc:sldMk cId="1573291552" sldId="282"/>
            <ac:inkMk id="127" creationId="{67AD42F8-835C-4D91-9495-5772D3AF905C}"/>
          </ac:inkMkLst>
        </pc:inkChg>
        <pc:inkChg chg="add">
          <ac:chgData name="Jim Beland" userId="d41a4da1a37fb713" providerId="LiveId" clId="{78EF9004-BC71-475F-A546-444291C4F234}" dt="2020-06-19T00:06:53.861" v="8027"/>
          <ac:inkMkLst>
            <pc:docMk/>
            <pc:sldMk cId="1573291552" sldId="282"/>
            <ac:inkMk id="128" creationId="{3213F9DC-A4C2-4513-975C-13E9761938C9}"/>
          </ac:inkMkLst>
        </pc:inkChg>
        <pc:inkChg chg="add del">
          <ac:chgData name="Jim Beland" userId="d41a4da1a37fb713" providerId="LiveId" clId="{78EF9004-BC71-475F-A546-444291C4F234}" dt="2020-06-19T00:07:01.124" v="8031"/>
          <ac:inkMkLst>
            <pc:docMk/>
            <pc:sldMk cId="1573291552" sldId="282"/>
            <ac:inkMk id="129" creationId="{37CAFEA0-2C5A-4646-80B2-32683AB5C9B4}"/>
          </ac:inkMkLst>
        </pc:inkChg>
        <pc:inkChg chg="add del">
          <ac:chgData name="Jim Beland" userId="d41a4da1a37fb713" providerId="LiveId" clId="{78EF9004-BC71-475F-A546-444291C4F234}" dt="2020-06-19T00:07:01.124" v="8031"/>
          <ac:inkMkLst>
            <pc:docMk/>
            <pc:sldMk cId="1573291552" sldId="282"/>
            <ac:inkMk id="131" creationId="{E1334D89-C633-470B-B6E5-E36DD8FF57DD}"/>
          </ac:inkMkLst>
        </pc:inkChg>
        <pc:inkChg chg="add del">
          <ac:chgData name="Jim Beland" userId="d41a4da1a37fb713" providerId="LiveId" clId="{78EF9004-BC71-475F-A546-444291C4F234}" dt="2020-06-19T00:07:01.124" v="8031"/>
          <ac:inkMkLst>
            <pc:docMk/>
            <pc:sldMk cId="1573291552" sldId="282"/>
            <ac:inkMk id="132" creationId="{2C85EDAD-F01A-4862-9AA1-3D3352192FF2}"/>
          </ac:inkMkLst>
        </pc:inkChg>
        <pc:inkChg chg="add">
          <ac:chgData name="Jim Beland" userId="d41a4da1a37fb713" providerId="LiveId" clId="{78EF9004-BC71-475F-A546-444291C4F234}" dt="2020-06-19T00:07:01.124" v="8031"/>
          <ac:inkMkLst>
            <pc:docMk/>
            <pc:sldMk cId="1573291552" sldId="282"/>
            <ac:inkMk id="133" creationId="{724668E1-4702-42C6-AB21-D0FE26DE3411}"/>
          </ac:inkMkLst>
        </pc:inkChg>
        <pc:inkChg chg="add">
          <ac:chgData name="Jim Beland" userId="d41a4da1a37fb713" providerId="LiveId" clId="{78EF9004-BC71-475F-A546-444291C4F234}" dt="2020-06-19T00:07:03.988" v="8032" actId="9405"/>
          <ac:inkMkLst>
            <pc:docMk/>
            <pc:sldMk cId="1573291552" sldId="282"/>
            <ac:inkMk id="134" creationId="{F7321589-FF3F-4FF4-B3BE-4E0A81B9AE2C}"/>
          </ac:inkMkLst>
        </pc:inkChg>
        <pc:inkChg chg="add del">
          <ac:chgData name="Jim Beland" userId="d41a4da1a37fb713" providerId="LiveId" clId="{78EF9004-BC71-475F-A546-444291C4F234}" dt="2020-06-19T00:08:39.753" v="8039"/>
          <ac:inkMkLst>
            <pc:docMk/>
            <pc:sldMk cId="1573291552" sldId="282"/>
            <ac:inkMk id="135" creationId="{2A5042BA-6AFE-4279-A4C1-47B75823520B}"/>
          </ac:inkMkLst>
        </pc:inkChg>
        <pc:inkChg chg="add del">
          <ac:chgData name="Jim Beland" userId="d41a4da1a37fb713" providerId="LiveId" clId="{78EF9004-BC71-475F-A546-444291C4F234}" dt="2020-06-19T00:08:39.753" v="8039"/>
          <ac:inkMkLst>
            <pc:docMk/>
            <pc:sldMk cId="1573291552" sldId="282"/>
            <ac:inkMk id="136" creationId="{E4EA929C-05E2-42FB-AD99-24ED1C9846EF}"/>
          </ac:inkMkLst>
        </pc:inkChg>
        <pc:inkChg chg="add del">
          <ac:chgData name="Jim Beland" userId="d41a4da1a37fb713" providerId="LiveId" clId="{78EF9004-BC71-475F-A546-444291C4F234}" dt="2020-06-19T00:08:39.753" v="8039"/>
          <ac:inkMkLst>
            <pc:docMk/>
            <pc:sldMk cId="1573291552" sldId="282"/>
            <ac:inkMk id="137" creationId="{EF2B7E25-999E-4B4A-8BB9-35B04CB63567}"/>
          </ac:inkMkLst>
        </pc:inkChg>
        <pc:inkChg chg="add del">
          <ac:chgData name="Jim Beland" userId="d41a4da1a37fb713" providerId="LiveId" clId="{78EF9004-BC71-475F-A546-444291C4F234}" dt="2020-06-19T00:08:39.753" v="8039"/>
          <ac:inkMkLst>
            <pc:docMk/>
            <pc:sldMk cId="1573291552" sldId="282"/>
            <ac:inkMk id="138" creationId="{A2D1C5E0-EFB3-4EFE-8071-BF2585790D3D}"/>
          </ac:inkMkLst>
        </pc:inkChg>
        <pc:inkChg chg="add del">
          <ac:chgData name="Jim Beland" userId="d41a4da1a37fb713" providerId="LiveId" clId="{78EF9004-BC71-475F-A546-444291C4F234}" dt="2020-06-19T00:08:39.753" v="8039"/>
          <ac:inkMkLst>
            <pc:docMk/>
            <pc:sldMk cId="1573291552" sldId="282"/>
            <ac:inkMk id="139" creationId="{0014EB7B-C615-4876-BEBF-3D8EAF2F586D}"/>
          </ac:inkMkLst>
        </pc:inkChg>
        <pc:inkChg chg="add del">
          <ac:chgData name="Jim Beland" userId="d41a4da1a37fb713" providerId="LiveId" clId="{78EF9004-BC71-475F-A546-444291C4F234}" dt="2020-06-19T00:12:55.646" v="8048"/>
          <ac:inkMkLst>
            <pc:docMk/>
            <pc:sldMk cId="1573291552" sldId="282"/>
            <ac:inkMk id="140" creationId="{32A26AFE-C588-4579-BCA5-A7E3A0E11468}"/>
          </ac:inkMkLst>
        </pc:inkChg>
        <pc:inkChg chg="add del">
          <ac:chgData name="Jim Beland" userId="d41a4da1a37fb713" providerId="LiveId" clId="{78EF9004-BC71-475F-A546-444291C4F234}" dt="2020-06-19T00:12:18.634" v="8043"/>
          <ac:inkMkLst>
            <pc:docMk/>
            <pc:sldMk cId="1573291552" sldId="282"/>
            <ac:inkMk id="141" creationId="{89EA1D41-04D6-4455-A45E-E6ED926A94C4}"/>
          </ac:inkMkLst>
        </pc:inkChg>
        <pc:inkChg chg="add del">
          <ac:chgData name="Jim Beland" userId="d41a4da1a37fb713" providerId="LiveId" clId="{78EF9004-BC71-475F-A546-444291C4F234}" dt="2020-06-19T00:12:18.634" v="8043"/>
          <ac:inkMkLst>
            <pc:docMk/>
            <pc:sldMk cId="1573291552" sldId="282"/>
            <ac:inkMk id="142" creationId="{B4177777-8545-497F-8C75-DA360D7239AA}"/>
          </ac:inkMkLst>
        </pc:inkChg>
        <pc:inkChg chg="add del">
          <ac:chgData name="Jim Beland" userId="d41a4da1a37fb713" providerId="LiveId" clId="{78EF9004-BC71-475F-A546-444291C4F234}" dt="2020-06-19T00:12:18.634" v="8043"/>
          <ac:inkMkLst>
            <pc:docMk/>
            <pc:sldMk cId="1573291552" sldId="282"/>
            <ac:inkMk id="143" creationId="{4F5E8C03-F28C-49D1-8600-E28E5FCF7FDC}"/>
          </ac:inkMkLst>
        </pc:inkChg>
        <pc:inkChg chg="add del">
          <ac:chgData name="Jim Beland" userId="d41a4da1a37fb713" providerId="LiveId" clId="{78EF9004-BC71-475F-A546-444291C4F234}" dt="2020-06-19T00:12:21.222" v="8047"/>
          <ac:inkMkLst>
            <pc:docMk/>
            <pc:sldMk cId="1573291552" sldId="282"/>
            <ac:inkMk id="144" creationId="{F852BC51-CF3F-42EF-B9A2-C2A9ED9A1432}"/>
          </ac:inkMkLst>
        </pc:inkChg>
        <pc:inkChg chg="add del">
          <ac:chgData name="Jim Beland" userId="d41a4da1a37fb713" providerId="LiveId" clId="{78EF9004-BC71-475F-A546-444291C4F234}" dt="2020-06-19T00:12:21.222" v="8047"/>
          <ac:inkMkLst>
            <pc:docMk/>
            <pc:sldMk cId="1573291552" sldId="282"/>
            <ac:inkMk id="145" creationId="{42299339-753B-4DA0-817C-E6DA748F73B5}"/>
          </ac:inkMkLst>
        </pc:inkChg>
        <pc:inkChg chg="add del">
          <ac:chgData name="Jim Beland" userId="d41a4da1a37fb713" providerId="LiveId" clId="{78EF9004-BC71-475F-A546-444291C4F234}" dt="2020-06-19T00:12:21.222" v="8047"/>
          <ac:inkMkLst>
            <pc:docMk/>
            <pc:sldMk cId="1573291552" sldId="282"/>
            <ac:inkMk id="146" creationId="{0C72999F-59D6-47CD-B72E-1D1FC2127C34}"/>
          </ac:inkMkLst>
        </pc:inkChg>
        <pc:inkChg chg="add del">
          <ac:chgData name="Jim Beland" userId="d41a4da1a37fb713" providerId="LiveId" clId="{78EF9004-BC71-475F-A546-444291C4F234}" dt="2020-06-19T00:12:21.222" v="8047"/>
          <ac:inkMkLst>
            <pc:docMk/>
            <pc:sldMk cId="1573291552" sldId="282"/>
            <ac:inkMk id="147" creationId="{8A858A68-323C-4AA9-A87F-996E77A4EB29}"/>
          </ac:inkMkLst>
        </pc:inkChg>
        <pc:inkChg chg="add">
          <ac:chgData name="Jim Beland" userId="d41a4da1a37fb713" providerId="LiveId" clId="{78EF9004-BC71-475F-A546-444291C4F234}" dt="2020-06-19T00:12:21.222" v="8047"/>
          <ac:inkMkLst>
            <pc:docMk/>
            <pc:sldMk cId="1573291552" sldId="282"/>
            <ac:inkMk id="148" creationId="{EDA77814-474E-4640-80C1-45411B5114A0}"/>
          </ac:inkMkLst>
        </pc:inkChg>
        <pc:inkChg chg="add del">
          <ac:chgData name="Jim Beland" userId="d41a4da1a37fb713" providerId="LiveId" clId="{78EF9004-BC71-475F-A546-444291C4F234}" dt="2020-06-19T00:13:03.228" v="8053"/>
          <ac:inkMkLst>
            <pc:docMk/>
            <pc:sldMk cId="1573291552" sldId="282"/>
            <ac:inkMk id="149" creationId="{74CEB3C1-B80B-446F-B020-12FC64A90DBD}"/>
          </ac:inkMkLst>
        </pc:inkChg>
        <pc:inkChg chg="add del">
          <ac:chgData name="Jim Beland" userId="d41a4da1a37fb713" providerId="LiveId" clId="{78EF9004-BC71-475F-A546-444291C4F234}" dt="2020-06-19T00:13:03.228" v="8053"/>
          <ac:inkMkLst>
            <pc:docMk/>
            <pc:sldMk cId="1573291552" sldId="282"/>
            <ac:inkMk id="150" creationId="{9B21E958-DC51-4400-B98E-A494300E006E}"/>
          </ac:inkMkLst>
        </pc:inkChg>
        <pc:inkChg chg="add del">
          <ac:chgData name="Jim Beland" userId="d41a4da1a37fb713" providerId="LiveId" clId="{78EF9004-BC71-475F-A546-444291C4F234}" dt="2020-06-19T00:13:03.228" v="8053"/>
          <ac:inkMkLst>
            <pc:docMk/>
            <pc:sldMk cId="1573291552" sldId="282"/>
            <ac:inkMk id="151" creationId="{C04D79EB-C0F4-4600-9E12-C62B7366FB1D}"/>
          </ac:inkMkLst>
        </pc:inkChg>
        <pc:inkChg chg="add del">
          <ac:chgData name="Jim Beland" userId="d41a4da1a37fb713" providerId="LiveId" clId="{78EF9004-BC71-475F-A546-444291C4F234}" dt="2020-06-19T00:13:03.228" v="8053"/>
          <ac:inkMkLst>
            <pc:docMk/>
            <pc:sldMk cId="1573291552" sldId="282"/>
            <ac:inkMk id="152" creationId="{E7F09E91-04F4-44E4-A683-1372FF902284}"/>
          </ac:inkMkLst>
        </pc:inkChg>
        <pc:inkChg chg="add del">
          <ac:chgData name="Jim Beland" userId="d41a4da1a37fb713" providerId="LiveId" clId="{78EF9004-BC71-475F-A546-444291C4F234}" dt="2020-06-19T00:13:03.847" v="8055"/>
          <ac:inkMkLst>
            <pc:docMk/>
            <pc:sldMk cId="1573291552" sldId="282"/>
            <ac:inkMk id="153" creationId="{C2F7AF45-D9B0-47A8-9C3B-C7AE6036B421}"/>
          </ac:inkMkLst>
        </pc:inkChg>
        <pc:inkChg chg="add del">
          <ac:chgData name="Jim Beland" userId="d41a4da1a37fb713" providerId="LiveId" clId="{78EF9004-BC71-475F-A546-444291C4F234}" dt="2020-06-19T00:13:03.847" v="8055"/>
          <ac:inkMkLst>
            <pc:docMk/>
            <pc:sldMk cId="1573291552" sldId="282"/>
            <ac:inkMk id="154" creationId="{02787FCC-3CCC-49A9-9F6F-B07CE85FC5B9}"/>
          </ac:inkMkLst>
        </pc:inkChg>
        <pc:inkChg chg="add">
          <ac:chgData name="Jim Beland" userId="d41a4da1a37fb713" providerId="LiveId" clId="{78EF9004-BC71-475F-A546-444291C4F234}" dt="2020-06-19T00:13:03.847" v="8055"/>
          <ac:inkMkLst>
            <pc:docMk/>
            <pc:sldMk cId="1573291552" sldId="282"/>
            <ac:inkMk id="155" creationId="{4FA23267-1C7D-4425-B3EC-4E1E7A1C0D53}"/>
          </ac:inkMkLst>
        </pc:inkChg>
        <pc:inkChg chg="add">
          <ac:chgData name="Jim Beland" userId="d41a4da1a37fb713" providerId="LiveId" clId="{78EF9004-BC71-475F-A546-444291C4F234}" dt="2020-06-19T00:13:53.722" v="8065" actId="9405"/>
          <ac:inkMkLst>
            <pc:docMk/>
            <pc:sldMk cId="1573291552" sldId="282"/>
            <ac:inkMk id="156" creationId="{9F10B882-0551-4DCF-BEA7-51E38FD41C4E}"/>
          </ac:inkMkLst>
        </pc:inkChg>
      </pc:sldChg>
      <pc:sldChg chg="add del">
        <pc:chgData name="Jim Beland" userId="d41a4da1a37fb713" providerId="LiveId" clId="{78EF9004-BC71-475F-A546-444291C4F234}" dt="2020-06-19T00:13:40.675" v="8064"/>
        <pc:sldMkLst>
          <pc:docMk/>
          <pc:sldMk cId="2069848899" sldId="283"/>
        </pc:sldMkLst>
      </pc:sldChg>
      <pc:sldChg chg="addSp delSp add">
        <pc:chgData name="Jim Beland" userId="d41a4da1a37fb713" providerId="LiveId" clId="{78EF9004-BC71-475F-A546-444291C4F234}" dt="2020-06-19T00:19:25.631" v="8227"/>
        <pc:sldMkLst>
          <pc:docMk/>
          <pc:sldMk cId="2246078770" sldId="283"/>
        </pc:sldMkLst>
        <pc:inkChg chg="add del">
          <ac:chgData name="Jim Beland" userId="d41a4da1a37fb713" providerId="LiveId" clId="{78EF9004-BC71-475F-A546-444291C4F234}" dt="2020-06-19T00:19:25.631" v="8227"/>
          <ac:inkMkLst>
            <pc:docMk/>
            <pc:sldMk cId="2246078770" sldId="283"/>
            <ac:inkMk id="4" creationId="{9B5F031C-A5B7-4044-B137-501EDF076770}"/>
          </ac:inkMkLst>
        </pc:inkChg>
        <pc:inkChg chg="add del">
          <ac:chgData name="Jim Beland" userId="d41a4da1a37fb713" providerId="LiveId" clId="{78EF9004-BC71-475F-A546-444291C4F234}" dt="2020-06-19T00:14:19.253" v="8080"/>
          <ac:inkMkLst>
            <pc:docMk/>
            <pc:sldMk cId="2246078770" sldId="283"/>
            <ac:inkMk id="4" creationId="{EFB499B4-FC69-4F5E-AED8-2791829BB861}"/>
          </ac:inkMkLst>
        </pc:inkChg>
        <pc:inkChg chg="add del">
          <ac:chgData name="Jim Beland" userId="d41a4da1a37fb713" providerId="LiveId" clId="{78EF9004-BC71-475F-A546-444291C4F234}" dt="2020-06-19T00:19:25.631" v="8227"/>
          <ac:inkMkLst>
            <pc:docMk/>
            <pc:sldMk cId="2246078770" sldId="283"/>
            <ac:inkMk id="5" creationId="{3DC69454-ED03-4781-A381-A3ADBE0DDFDA}"/>
          </ac:inkMkLst>
        </pc:inkChg>
        <pc:inkChg chg="add del">
          <ac:chgData name="Jim Beland" userId="d41a4da1a37fb713" providerId="LiveId" clId="{78EF9004-BC71-475F-A546-444291C4F234}" dt="2020-06-19T00:14:19.253" v="8080"/>
          <ac:inkMkLst>
            <pc:docMk/>
            <pc:sldMk cId="2246078770" sldId="283"/>
            <ac:inkMk id="5" creationId="{8768ACAA-77A1-4155-8B55-AC773D5BB5E6}"/>
          </ac:inkMkLst>
        </pc:inkChg>
        <pc:inkChg chg="add del">
          <ac:chgData name="Jim Beland" userId="d41a4da1a37fb713" providerId="LiveId" clId="{78EF9004-BC71-475F-A546-444291C4F234}" dt="2020-06-19T00:19:25.631" v="8227"/>
          <ac:inkMkLst>
            <pc:docMk/>
            <pc:sldMk cId="2246078770" sldId="283"/>
            <ac:inkMk id="6" creationId="{45B76EA9-A531-45F7-8977-29321B12B1FF}"/>
          </ac:inkMkLst>
        </pc:inkChg>
        <pc:inkChg chg="add del">
          <ac:chgData name="Jim Beland" userId="d41a4da1a37fb713" providerId="LiveId" clId="{78EF9004-BC71-475F-A546-444291C4F234}" dt="2020-06-19T00:14:19.253" v="8080"/>
          <ac:inkMkLst>
            <pc:docMk/>
            <pc:sldMk cId="2246078770" sldId="283"/>
            <ac:inkMk id="6" creationId="{BFAE6B3D-5B76-45AC-A31A-1DDBA71B7C27}"/>
          </ac:inkMkLst>
        </pc:inkChg>
        <pc:inkChg chg="add del">
          <ac:chgData name="Jim Beland" userId="d41a4da1a37fb713" providerId="LiveId" clId="{78EF9004-BC71-475F-A546-444291C4F234}" dt="2020-06-19T00:14:19.253" v="8080"/>
          <ac:inkMkLst>
            <pc:docMk/>
            <pc:sldMk cId="2246078770" sldId="283"/>
            <ac:inkMk id="7" creationId="{592AEEE8-BA5A-4A4F-86B6-CEB55EA5327D}"/>
          </ac:inkMkLst>
        </pc:inkChg>
        <pc:inkChg chg="add">
          <ac:chgData name="Jim Beland" userId="d41a4da1a37fb713" providerId="LiveId" clId="{78EF9004-BC71-475F-A546-444291C4F234}" dt="2020-06-19T00:19:25.631" v="8227"/>
          <ac:inkMkLst>
            <pc:docMk/>
            <pc:sldMk cId="2246078770" sldId="283"/>
            <ac:inkMk id="7" creationId="{E56D0A5A-F3C3-48E9-AA7B-2FA81663C2E7}"/>
          </ac:inkMkLst>
        </pc:inkChg>
        <pc:inkChg chg="add del">
          <ac:chgData name="Jim Beland" userId="d41a4da1a37fb713" providerId="LiveId" clId="{78EF9004-BC71-475F-A546-444291C4F234}" dt="2020-06-19T00:14:19.253" v="8080"/>
          <ac:inkMkLst>
            <pc:docMk/>
            <pc:sldMk cId="2246078770" sldId="283"/>
            <ac:inkMk id="8" creationId="{76843A1F-19C9-4DA5-8AED-5983E9DBA673}"/>
          </ac:inkMkLst>
        </pc:inkChg>
        <pc:inkChg chg="add del">
          <ac:chgData name="Jim Beland" userId="d41a4da1a37fb713" providerId="LiveId" clId="{78EF9004-BC71-475F-A546-444291C4F234}" dt="2020-06-19T00:14:19.253" v="8080"/>
          <ac:inkMkLst>
            <pc:docMk/>
            <pc:sldMk cId="2246078770" sldId="283"/>
            <ac:inkMk id="9" creationId="{47627F31-39B0-4B33-AF78-D94BC26D8FC8}"/>
          </ac:inkMkLst>
        </pc:inkChg>
        <pc:inkChg chg="add del">
          <ac:chgData name="Jim Beland" userId="d41a4da1a37fb713" providerId="LiveId" clId="{78EF9004-BC71-475F-A546-444291C4F234}" dt="2020-06-19T00:14:19.253" v="8080"/>
          <ac:inkMkLst>
            <pc:docMk/>
            <pc:sldMk cId="2246078770" sldId="283"/>
            <ac:inkMk id="10" creationId="{A00BE81B-54BC-4DAB-B32C-098B66F29CEE}"/>
          </ac:inkMkLst>
        </pc:inkChg>
        <pc:inkChg chg="add del">
          <ac:chgData name="Jim Beland" userId="d41a4da1a37fb713" providerId="LiveId" clId="{78EF9004-BC71-475F-A546-444291C4F234}" dt="2020-06-19T00:14:19.253" v="8080"/>
          <ac:inkMkLst>
            <pc:docMk/>
            <pc:sldMk cId="2246078770" sldId="283"/>
            <ac:inkMk id="12" creationId="{29C7C7EE-1206-4B59-94E3-0EBBCA344CB4}"/>
          </ac:inkMkLst>
        </pc:inkChg>
        <pc:inkChg chg="add del">
          <ac:chgData name="Jim Beland" userId="d41a4da1a37fb713" providerId="LiveId" clId="{78EF9004-BC71-475F-A546-444291C4F234}" dt="2020-06-19T00:14:19.253" v="8080"/>
          <ac:inkMkLst>
            <pc:docMk/>
            <pc:sldMk cId="2246078770" sldId="283"/>
            <ac:inkMk id="13" creationId="{28113656-4983-4046-8286-97B25AA39FDE}"/>
          </ac:inkMkLst>
        </pc:inkChg>
        <pc:inkChg chg="add del">
          <ac:chgData name="Jim Beland" userId="d41a4da1a37fb713" providerId="LiveId" clId="{78EF9004-BC71-475F-A546-444291C4F234}" dt="2020-06-19T00:14:19.253" v="8080"/>
          <ac:inkMkLst>
            <pc:docMk/>
            <pc:sldMk cId="2246078770" sldId="283"/>
            <ac:inkMk id="16" creationId="{D2C45110-BE56-448D-A0AC-128920903411}"/>
          </ac:inkMkLst>
        </pc:inkChg>
        <pc:inkChg chg="add del">
          <ac:chgData name="Jim Beland" userId="d41a4da1a37fb713" providerId="LiveId" clId="{78EF9004-BC71-475F-A546-444291C4F234}" dt="2020-06-19T00:14:19.253" v="8080"/>
          <ac:inkMkLst>
            <pc:docMk/>
            <pc:sldMk cId="2246078770" sldId="283"/>
            <ac:inkMk id="19" creationId="{2F2DF623-EB53-4310-89B5-BF89A5B24131}"/>
          </ac:inkMkLst>
        </pc:inkChg>
        <pc:inkChg chg="add del">
          <ac:chgData name="Jim Beland" userId="d41a4da1a37fb713" providerId="LiveId" clId="{78EF9004-BC71-475F-A546-444291C4F234}" dt="2020-06-19T00:14:19.253" v="8080"/>
          <ac:inkMkLst>
            <pc:docMk/>
            <pc:sldMk cId="2246078770" sldId="283"/>
            <ac:inkMk id="20" creationId="{D2D1D567-D807-4E7C-8F0C-D9A5C15432C0}"/>
          </ac:inkMkLst>
        </pc:inkChg>
        <pc:inkChg chg="add del">
          <ac:chgData name="Jim Beland" userId="d41a4da1a37fb713" providerId="LiveId" clId="{78EF9004-BC71-475F-A546-444291C4F234}" dt="2020-06-19T00:14:19.253" v="8080"/>
          <ac:inkMkLst>
            <pc:docMk/>
            <pc:sldMk cId="2246078770" sldId="283"/>
            <ac:inkMk id="21" creationId="{25D8DA77-1A05-4E6E-97F4-B7474B132B9F}"/>
          </ac:inkMkLst>
        </pc:inkChg>
        <pc:inkChg chg="add del">
          <ac:chgData name="Jim Beland" userId="d41a4da1a37fb713" providerId="LiveId" clId="{78EF9004-BC71-475F-A546-444291C4F234}" dt="2020-06-19T00:14:25.133" v="8089"/>
          <ac:inkMkLst>
            <pc:docMk/>
            <pc:sldMk cId="2246078770" sldId="283"/>
            <ac:inkMk id="22" creationId="{E2B341AD-2A04-4F85-9EAD-72E4DA3BC020}"/>
          </ac:inkMkLst>
        </pc:inkChg>
        <pc:inkChg chg="add">
          <ac:chgData name="Jim Beland" userId="d41a4da1a37fb713" providerId="LiveId" clId="{78EF9004-BC71-475F-A546-444291C4F234}" dt="2020-06-19T00:14:19.253" v="8080"/>
          <ac:inkMkLst>
            <pc:docMk/>
            <pc:sldMk cId="2246078770" sldId="283"/>
            <ac:inkMk id="23" creationId="{0CE38EC5-0701-4311-8B6E-ED22722C246A}"/>
          </ac:inkMkLst>
        </pc:inkChg>
        <pc:inkChg chg="add del">
          <ac:chgData name="Jim Beland" userId="d41a4da1a37fb713" providerId="LiveId" clId="{78EF9004-BC71-475F-A546-444291C4F234}" dt="2020-06-19T00:14:25.133" v="8089"/>
          <ac:inkMkLst>
            <pc:docMk/>
            <pc:sldMk cId="2246078770" sldId="283"/>
            <ac:inkMk id="24" creationId="{6D73CA3F-D2CC-4E47-A164-3FB4852F5D70}"/>
          </ac:inkMkLst>
        </pc:inkChg>
        <pc:inkChg chg="add del">
          <ac:chgData name="Jim Beland" userId="d41a4da1a37fb713" providerId="LiveId" clId="{78EF9004-BC71-475F-A546-444291C4F234}" dt="2020-06-19T00:14:25.133" v="8089"/>
          <ac:inkMkLst>
            <pc:docMk/>
            <pc:sldMk cId="2246078770" sldId="283"/>
            <ac:inkMk id="27" creationId="{7A8917CE-714D-4696-873D-A9371F806DF5}"/>
          </ac:inkMkLst>
        </pc:inkChg>
        <pc:inkChg chg="add del">
          <ac:chgData name="Jim Beland" userId="d41a4da1a37fb713" providerId="LiveId" clId="{78EF9004-BC71-475F-A546-444291C4F234}" dt="2020-06-19T00:14:25.133" v="8089"/>
          <ac:inkMkLst>
            <pc:docMk/>
            <pc:sldMk cId="2246078770" sldId="283"/>
            <ac:inkMk id="31" creationId="{34C0FD63-53DE-4405-8742-DCEA4E6C2428}"/>
          </ac:inkMkLst>
        </pc:inkChg>
        <pc:inkChg chg="add del">
          <ac:chgData name="Jim Beland" userId="d41a4da1a37fb713" providerId="LiveId" clId="{78EF9004-BC71-475F-A546-444291C4F234}" dt="2020-06-19T00:14:25.133" v="8089"/>
          <ac:inkMkLst>
            <pc:docMk/>
            <pc:sldMk cId="2246078770" sldId="283"/>
            <ac:inkMk id="32" creationId="{DD45803E-1761-4D08-898D-C242725F0DDF}"/>
          </ac:inkMkLst>
        </pc:inkChg>
        <pc:inkChg chg="add del">
          <ac:chgData name="Jim Beland" userId="d41a4da1a37fb713" providerId="LiveId" clId="{78EF9004-BC71-475F-A546-444291C4F234}" dt="2020-06-19T00:14:25.133" v="8089"/>
          <ac:inkMkLst>
            <pc:docMk/>
            <pc:sldMk cId="2246078770" sldId="283"/>
            <ac:inkMk id="35" creationId="{1E78073D-E0F2-469B-A528-C03D49DB04D6}"/>
          </ac:inkMkLst>
        </pc:inkChg>
        <pc:inkChg chg="add del">
          <ac:chgData name="Jim Beland" userId="d41a4da1a37fb713" providerId="LiveId" clId="{78EF9004-BC71-475F-A546-444291C4F234}" dt="2020-06-19T00:14:25.133" v="8089"/>
          <ac:inkMkLst>
            <pc:docMk/>
            <pc:sldMk cId="2246078770" sldId="283"/>
            <ac:inkMk id="37" creationId="{E7558BB9-2D33-4F1C-8720-BAAF3D8EF7F1}"/>
          </ac:inkMkLst>
        </pc:inkChg>
        <pc:inkChg chg="add del">
          <ac:chgData name="Jim Beland" userId="d41a4da1a37fb713" providerId="LiveId" clId="{78EF9004-BC71-475F-A546-444291C4F234}" dt="2020-06-19T00:14:25.133" v="8089"/>
          <ac:inkMkLst>
            <pc:docMk/>
            <pc:sldMk cId="2246078770" sldId="283"/>
            <ac:inkMk id="38" creationId="{E8D5B0AF-5A50-4D9B-8C64-491CF4D02B72}"/>
          </ac:inkMkLst>
        </pc:inkChg>
        <pc:inkChg chg="add del">
          <ac:chgData name="Jim Beland" userId="d41a4da1a37fb713" providerId="LiveId" clId="{78EF9004-BC71-475F-A546-444291C4F234}" dt="2020-06-19T00:14:25.133" v="8089"/>
          <ac:inkMkLst>
            <pc:docMk/>
            <pc:sldMk cId="2246078770" sldId="283"/>
            <ac:inkMk id="40" creationId="{DF0E7C86-A907-49DE-B58E-08C7FBFBE5CE}"/>
          </ac:inkMkLst>
        </pc:inkChg>
        <pc:inkChg chg="add">
          <ac:chgData name="Jim Beland" userId="d41a4da1a37fb713" providerId="LiveId" clId="{78EF9004-BC71-475F-A546-444291C4F234}" dt="2020-06-19T00:14:25.133" v="8089"/>
          <ac:inkMkLst>
            <pc:docMk/>
            <pc:sldMk cId="2246078770" sldId="283"/>
            <ac:inkMk id="42" creationId="{4B6614DA-7D65-4500-B58A-D3AAF15DA478}"/>
          </ac:inkMkLst>
        </pc:inkChg>
        <pc:inkChg chg="add">
          <ac:chgData name="Jim Beland" userId="d41a4da1a37fb713" providerId="LiveId" clId="{78EF9004-BC71-475F-A546-444291C4F234}" dt="2020-06-19T00:14:25.133" v="8089"/>
          <ac:inkMkLst>
            <pc:docMk/>
            <pc:sldMk cId="2246078770" sldId="283"/>
            <ac:inkMk id="46" creationId="{19A4CA40-2CC9-4DE9-8720-88A4AC7B9C08}"/>
          </ac:inkMkLst>
        </pc:inkChg>
        <pc:inkChg chg="add del">
          <ac:chgData name="Jim Beland" userId="d41a4da1a37fb713" providerId="LiveId" clId="{78EF9004-BC71-475F-A546-444291C4F234}" dt="2020-06-19T00:14:33.510" v="8098"/>
          <ac:inkMkLst>
            <pc:docMk/>
            <pc:sldMk cId="2246078770" sldId="283"/>
            <ac:inkMk id="52" creationId="{8B5584AD-2A35-4489-9EBB-ED2FA646B63E}"/>
          </ac:inkMkLst>
        </pc:inkChg>
        <pc:inkChg chg="add del">
          <ac:chgData name="Jim Beland" userId="d41a4da1a37fb713" providerId="LiveId" clId="{78EF9004-BC71-475F-A546-444291C4F234}" dt="2020-06-19T00:14:33.510" v="8098"/>
          <ac:inkMkLst>
            <pc:docMk/>
            <pc:sldMk cId="2246078770" sldId="283"/>
            <ac:inkMk id="55" creationId="{3DBD7F83-552B-4A2F-9E3D-035679FA34F6}"/>
          </ac:inkMkLst>
        </pc:inkChg>
        <pc:inkChg chg="add del">
          <ac:chgData name="Jim Beland" userId="d41a4da1a37fb713" providerId="LiveId" clId="{78EF9004-BC71-475F-A546-444291C4F234}" dt="2020-06-19T00:14:33.510" v="8098"/>
          <ac:inkMkLst>
            <pc:docMk/>
            <pc:sldMk cId="2246078770" sldId="283"/>
            <ac:inkMk id="57" creationId="{B6EE5D17-701A-426F-ABD8-A33B0F0757BC}"/>
          </ac:inkMkLst>
        </pc:inkChg>
        <pc:inkChg chg="add del">
          <ac:chgData name="Jim Beland" userId="d41a4da1a37fb713" providerId="LiveId" clId="{78EF9004-BC71-475F-A546-444291C4F234}" dt="2020-06-19T00:14:33.510" v="8098"/>
          <ac:inkMkLst>
            <pc:docMk/>
            <pc:sldMk cId="2246078770" sldId="283"/>
            <ac:inkMk id="60" creationId="{4D83AE4C-0515-4E0E-9951-4B802B9654FC}"/>
          </ac:inkMkLst>
        </pc:inkChg>
        <pc:inkChg chg="add del">
          <ac:chgData name="Jim Beland" userId="d41a4da1a37fb713" providerId="LiveId" clId="{78EF9004-BC71-475F-A546-444291C4F234}" dt="2020-06-19T00:14:33.510" v="8098"/>
          <ac:inkMkLst>
            <pc:docMk/>
            <pc:sldMk cId="2246078770" sldId="283"/>
            <ac:inkMk id="61" creationId="{4C4C423A-5C96-4502-A144-843231E088BD}"/>
          </ac:inkMkLst>
        </pc:inkChg>
        <pc:inkChg chg="add del">
          <ac:chgData name="Jim Beland" userId="d41a4da1a37fb713" providerId="LiveId" clId="{78EF9004-BC71-475F-A546-444291C4F234}" dt="2020-06-19T00:14:33.510" v="8098"/>
          <ac:inkMkLst>
            <pc:docMk/>
            <pc:sldMk cId="2246078770" sldId="283"/>
            <ac:inkMk id="63" creationId="{86CC6A01-45AB-4190-A694-405778B4EC7F}"/>
          </ac:inkMkLst>
        </pc:inkChg>
        <pc:inkChg chg="add del">
          <ac:chgData name="Jim Beland" userId="d41a4da1a37fb713" providerId="LiveId" clId="{78EF9004-BC71-475F-A546-444291C4F234}" dt="2020-06-19T00:14:33.510" v="8098"/>
          <ac:inkMkLst>
            <pc:docMk/>
            <pc:sldMk cId="2246078770" sldId="283"/>
            <ac:inkMk id="66" creationId="{8C24210C-0411-4B13-824F-6D696584F56E}"/>
          </ac:inkMkLst>
        </pc:inkChg>
        <pc:inkChg chg="add del">
          <ac:chgData name="Jim Beland" userId="d41a4da1a37fb713" providerId="LiveId" clId="{78EF9004-BC71-475F-A546-444291C4F234}" dt="2020-06-19T00:14:33.510" v="8098"/>
          <ac:inkMkLst>
            <pc:docMk/>
            <pc:sldMk cId="2246078770" sldId="283"/>
            <ac:inkMk id="67" creationId="{33EC0667-5AAA-4AE9-86D2-020F2FC2E0A8}"/>
          </ac:inkMkLst>
        </pc:inkChg>
        <pc:inkChg chg="add del">
          <ac:chgData name="Jim Beland" userId="d41a4da1a37fb713" providerId="LiveId" clId="{78EF9004-BC71-475F-A546-444291C4F234}" dt="2020-06-19T00:14:38.629" v="8108"/>
          <ac:inkMkLst>
            <pc:docMk/>
            <pc:sldMk cId="2246078770" sldId="283"/>
            <ac:inkMk id="68" creationId="{6381B884-19F4-40D4-A797-AADC51D7FB51}"/>
          </ac:inkMkLst>
        </pc:inkChg>
        <pc:inkChg chg="add">
          <ac:chgData name="Jim Beland" userId="d41a4da1a37fb713" providerId="LiveId" clId="{78EF9004-BC71-475F-A546-444291C4F234}" dt="2020-06-19T00:14:33.510" v="8098"/>
          <ac:inkMkLst>
            <pc:docMk/>
            <pc:sldMk cId="2246078770" sldId="283"/>
            <ac:inkMk id="69" creationId="{F9AF5E77-B82F-48C8-AF77-42D34EB6DF33}"/>
          </ac:inkMkLst>
        </pc:inkChg>
        <pc:inkChg chg="add del">
          <ac:chgData name="Jim Beland" userId="d41a4da1a37fb713" providerId="LiveId" clId="{78EF9004-BC71-475F-A546-444291C4F234}" dt="2020-06-19T00:14:38.629" v="8108"/>
          <ac:inkMkLst>
            <pc:docMk/>
            <pc:sldMk cId="2246078770" sldId="283"/>
            <ac:inkMk id="70" creationId="{FEAD2D7E-913D-46D6-B84A-BB09361A7A8D}"/>
          </ac:inkMkLst>
        </pc:inkChg>
        <pc:inkChg chg="add del">
          <ac:chgData name="Jim Beland" userId="d41a4da1a37fb713" providerId="LiveId" clId="{78EF9004-BC71-475F-A546-444291C4F234}" dt="2020-06-19T00:14:38.629" v="8108"/>
          <ac:inkMkLst>
            <pc:docMk/>
            <pc:sldMk cId="2246078770" sldId="283"/>
            <ac:inkMk id="76" creationId="{19110FA3-8FC9-4063-8321-2BD86433FBF3}"/>
          </ac:inkMkLst>
        </pc:inkChg>
        <pc:inkChg chg="add del">
          <ac:chgData name="Jim Beland" userId="d41a4da1a37fb713" providerId="LiveId" clId="{78EF9004-BC71-475F-A546-444291C4F234}" dt="2020-06-19T00:14:38.629" v="8108"/>
          <ac:inkMkLst>
            <pc:docMk/>
            <pc:sldMk cId="2246078770" sldId="283"/>
            <ac:inkMk id="77" creationId="{A3E25F05-3D6C-4D75-A653-39C40E61B0AC}"/>
          </ac:inkMkLst>
        </pc:inkChg>
        <pc:inkChg chg="add del">
          <ac:chgData name="Jim Beland" userId="d41a4da1a37fb713" providerId="LiveId" clId="{78EF9004-BC71-475F-A546-444291C4F234}" dt="2020-06-19T00:14:38.629" v="8108"/>
          <ac:inkMkLst>
            <pc:docMk/>
            <pc:sldMk cId="2246078770" sldId="283"/>
            <ac:inkMk id="85" creationId="{6C6B120D-7BE3-49E9-9C5C-9EE7E52E9CA0}"/>
          </ac:inkMkLst>
        </pc:inkChg>
        <pc:inkChg chg="add del">
          <ac:chgData name="Jim Beland" userId="d41a4da1a37fb713" providerId="LiveId" clId="{78EF9004-BC71-475F-A546-444291C4F234}" dt="2020-06-19T00:14:38.629" v="8108"/>
          <ac:inkMkLst>
            <pc:docMk/>
            <pc:sldMk cId="2246078770" sldId="283"/>
            <ac:inkMk id="88" creationId="{857024FF-D68C-4509-93BC-4C1903B2B2C7}"/>
          </ac:inkMkLst>
        </pc:inkChg>
        <pc:inkChg chg="add del">
          <ac:chgData name="Jim Beland" userId="d41a4da1a37fb713" providerId="LiveId" clId="{78EF9004-BC71-475F-A546-444291C4F234}" dt="2020-06-19T00:14:38.629" v="8108"/>
          <ac:inkMkLst>
            <pc:docMk/>
            <pc:sldMk cId="2246078770" sldId="283"/>
            <ac:inkMk id="89" creationId="{684D0574-CB6E-4BEB-97FE-4B8E3093AE52}"/>
          </ac:inkMkLst>
        </pc:inkChg>
        <pc:inkChg chg="add del">
          <ac:chgData name="Jim Beland" userId="d41a4da1a37fb713" providerId="LiveId" clId="{78EF9004-BC71-475F-A546-444291C4F234}" dt="2020-06-19T00:14:38.629" v="8108"/>
          <ac:inkMkLst>
            <pc:docMk/>
            <pc:sldMk cId="2246078770" sldId="283"/>
            <ac:inkMk id="90" creationId="{50F3F07E-7CAF-4C71-8EEF-AB7B79169F38}"/>
          </ac:inkMkLst>
        </pc:inkChg>
        <pc:inkChg chg="add del">
          <ac:chgData name="Jim Beland" userId="d41a4da1a37fb713" providerId="LiveId" clId="{78EF9004-BC71-475F-A546-444291C4F234}" dt="2020-06-19T00:14:38.629" v="8108"/>
          <ac:inkMkLst>
            <pc:docMk/>
            <pc:sldMk cId="2246078770" sldId="283"/>
            <ac:inkMk id="92" creationId="{9A204B99-1484-43FB-B7DA-E0D02A1B0875}"/>
          </ac:inkMkLst>
        </pc:inkChg>
        <pc:inkChg chg="add del">
          <ac:chgData name="Jim Beland" userId="d41a4da1a37fb713" providerId="LiveId" clId="{78EF9004-BC71-475F-A546-444291C4F234}" dt="2020-06-19T00:14:38.629" v="8108"/>
          <ac:inkMkLst>
            <pc:docMk/>
            <pc:sldMk cId="2246078770" sldId="283"/>
            <ac:inkMk id="93" creationId="{4D1B1745-CD18-4A61-8EE9-B3D363523599}"/>
          </ac:inkMkLst>
        </pc:inkChg>
        <pc:inkChg chg="add">
          <ac:chgData name="Jim Beland" userId="d41a4da1a37fb713" providerId="LiveId" clId="{78EF9004-BC71-475F-A546-444291C4F234}" dt="2020-06-19T00:14:38.629" v="8108"/>
          <ac:inkMkLst>
            <pc:docMk/>
            <pc:sldMk cId="2246078770" sldId="283"/>
            <ac:inkMk id="94" creationId="{06636A4C-3E99-4827-8E7A-D703641D7698}"/>
          </ac:inkMkLst>
        </pc:inkChg>
        <pc:inkChg chg="add del">
          <ac:chgData name="Jim Beland" userId="d41a4da1a37fb713" providerId="LiveId" clId="{78EF9004-BC71-475F-A546-444291C4F234}" dt="2020-06-19T00:14:41.051" v="8112"/>
          <ac:inkMkLst>
            <pc:docMk/>
            <pc:sldMk cId="2246078770" sldId="283"/>
            <ac:inkMk id="96" creationId="{8C4FDEC4-8F2F-499E-9E3B-7C9D73A29AB1}"/>
          </ac:inkMkLst>
        </pc:inkChg>
        <pc:inkChg chg="add del">
          <ac:chgData name="Jim Beland" userId="d41a4da1a37fb713" providerId="LiveId" clId="{78EF9004-BC71-475F-A546-444291C4F234}" dt="2020-06-19T00:14:41.051" v="8112"/>
          <ac:inkMkLst>
            <pc:docMk/>
            <pc:sldMk cId="2246078770" sldId="283"/>
            <ac:inkMk id="97" creationId="{68E2E77D-2271-400F-83A6-65D29C655010}"/>
          </ac:inkMkLst>
        </pc:inkChg>
        <pc:inkChg chg="add del">
          <ac:chgData name="Jim Beland" userId="d41a4da1a37fb713" providerId="LiveId" clId="{78EF9004-BC71-475F-A546-444291C4F234}" dt="2020-06-19T00:14:41.051" v="8112"/>
          <ac:inkMkLst>
            <pc:docMk/>
            <pc:sldMk cId="2246078770" sldId="283"/>
            <ac:inkMk id="98" creationId="{038FF103-7EF9-471D-90AD-C92C55F3032E}"/>
          </ac:inkMkLst>
        </pc:inkChg>
        <pc:inkChg chg="add del">
          <ac:chgData name="Jim Beland" userId="d41a4da1a37fb713" providerId="LiveId" clId="{78EF9004-BC71-475F-A546-444291C4F234}" dt="2020-06-19T00:14:43.417" v="8114"/>
          <ac:inkMkLst>
            <pc:docMk/>
            <pc:sldMk cId="2246078770" sldId="283"/>
            <ac:inkMk id="99" creationId="{73756FAE-8F1C-4E8F-89D2-F72F48341CCF}"/>
          </ac:inkMkLst>
        </pc:inkChg>
        <pc:inkChg chg="add del">
          <ac:chgData name="Jim Beland" userId="d41a4da1a37fb713" providerId="LiveId" clId="{78EF9004-BC71-475F-A546-444291C4F234}" dt="2020-06-19T00:14:43.417" v="8114"/>
          <ac:inkMkLst>
            <pc:docMk/>
            <pc:sldMk cId="2246078770" sldId="283"/>
            <ac:inkMk id="102" creationId="{CC45F8E0-BF8F-4430-BED7-A803FC286CC7}"/>
          </ac:inkMkLst>
        </pc:inkChg>
        <pc:inkChg chg="add">
          <ac:chgData name="Jim Beland" userId="d41a4da1a37fb713" providerId="LiveId" clId="{78EF9004-BC71-475F-A546-444291C4F234}" dt="2020-06-19T00:14:43.417" v="8114"/>
          <ac:inkMkLst>
            <pc:docMk/>
            <pc:sldMk cId="2246078770" sldId="283"/>
            <ac:inkMk id="105" creationId="{1FA081F3-92E1-4255-96B4-BA1E5194834A}"/>
          </ac:inkMkLst>
        </pc:inkChg>
        <pc:inkChg chg="add del">
          <ac:chgData name="Jim Beland" userId="d41a4da1a37fb713" providerId="LiveId" clId="{78EF9004-BC71-475F-A546-444291C4F234}" dt="2020-06-19T00:14:49.471" v="8120"/>
          <ac:inkMkLst>
            <pc:docMk/>
            <pc:sldMk cId="2246078770" sldId="283"/>
            <ac:inkMk id="106" creationId="{88423B48-77A5-4EE0-A266-329514B19CFB}"/>
          </ac:inkMkLst>
        </pc:inkChg>
        <pc:inkChg chg="add del">
          <ac:chgData name="Jim Beland" userId="d41a4da1a37fb713" providerId="LiveId" clId="{78EF9004-BC71-475F-A546-444291C4F234}" dt="2020-06-19T00:14:49.471" v="8120"/>
          <ac:inkMkLst>
            <pc:docMk/>
            <pc:sldMk cId="2246078770" sldId="283"/>
            <ac:inkMk id="107" creationId="{99BE8360-DF89-4638-AC45-38913F90ACA8}"/>
          </ac:inkMkLst>
        </pc:inkChg>
        <pc:inkChg chg="add del">
          <ac:chgData name="Jim Beland" userId="d41a4da1a37fb713" providerId="LiveId" clId="{78EF9004-BC71-475F-A546-444291C4F234}" dt="2020-06-19T00:14:49.471" v="8120"/>
          <ac:inkMkLst>
            <pc:docMk/>
            <pc:sldMk cId="2246078770" sldId="283"/>
            <ac:inkMk id="108" creationId="{E2916984-07AE-489E-82AC-69D7B965883E}"/>
          </ac:inkMkLst>
        </pc:inkChg>
        <pc:inkChg chg="add del">
          <ac:chgData name="Jim Beland" userId="d41a4da1a37fb713" providerId="LiveId" clId="{78EF9004-BC71-475F-A546-444291C4F234}" dt="2020-06-19T00:14:49.471" v="8120"/>
          <ac:inkMkLst>
            <pc:docMk/>
            <pc:sldMk cId="2246078770" sldId="283"/>
            <ac:inkMk id="109" creationId="{A3F8351A-0665-4AE1-9470-35ABD764DCF6}"/>
          </ac:inkMkLst>
        </pc:inkChg>
        <pc:inkChg chg="add del">
          <ac:chgData name="Jim Beland" userId="d41a4da1a37fb713" providerId="LiveId" clId="{78EF9004-BC71-475F-A546-444291C4F234}" dt="2020-06-19T00:14:49.471" v="8120"/>
          <ac:inkMkLst>
            <pc:docMk/>
            <pc:sldMk cId="2246078770" sldId="283"/>
            <ac:inkMk id="110" creationId="{8EBEBD1F-36B2-4A09-9DCA-8F8B43DA6775}"/>
          </ac:inkMkLst>
        </pc:inkChg>
        <pc:inkChg chg="add del">
          <ac:chgData name="Jim Beland" userId="d41a4da1a37fb713" providerId="LiveId" clId="{78EF9004-BC71-475F-A546-444291C4F234}" dt="2020-06-19T00:14:57.856" v="8134"/>
          <ac:inkMkLst>
            <pc:docMk/>
            <pc:sldMk cId="2246078770" sldId="283"/>
            <ac:inkMk id="111" creationId="{4AE39C70-1D02-49A6-9AC0-D281D40314CF}"/>
          </ac:inkMkLst>
        </pc:inkChg>
        <pc:inkChg chg="add del">
          <ac:chgData name="Jim Beland" userId="d41a4da1a37fb713" providerId="LiveId" clId="{78EF9004-BC71-475F-A546-444291C4F234}" dt="2020-06-19T00:14:57.856" v="8134"/>
          <ac:inkMkLst>
            <pc:docMk/>
            <pc:sldMk cId="2246078770" sldId="283"/>
            <ac:inkMk id="113" creationId="{BAD5E36F-A68A-483A-8021-8387D0047541}"/>
          </ac:inkMkLst>
        </pc:inkChg>
        <pc:inkChg chg="add del">
          <ac:chgData name="Jim Beland" userId="d41a4da1a37fb713" providerId="LiveId" clId="{78EF9004-BC71-475F-A546-444291C4F234}" dt="2020-06-19T00:14:57.856" v="8134"/>
          <ac:inkMkLst>
            <pc:docMk/>
            <pc:sldMk cId="2246078770" sldId="283"/>
            <ac:inkMk id="114" creationId="{78171B0A-F509-4CA8-AC1F-2E48B9EEC87F}"/>
          </ac:inkMkLst>
        </pc:inkChg>
        <pc:inkChg chg="add del">
          <ac:chgData name="Jim Beland" userId="d41a4da1a37fb713" providerId="LiveId" clId="{78EF9004-BC71-475F-A546-444291C4F234}" dt="2020-06-19T00:14:57.856" v="8134"/>
          <ac:inkMkLst>
            <pc:docMk/>
            <pc:sldMk cId="2246078770" sldId="283"/>
            <ac:inkMk id="115" creationId="{0D00E429-D306-469F-84F7-DA21D88412B6}"/>
          </ac:inkMkLst>
        </pc:inkChg>
        <pc:inkChg chg="add del">
          <ac:chgData name="Jim Beland" userId="d41a4da1a37fb713" providerId="LiveId" clId="{78EF9004-BC71-475F-A546-444291C4F234}" dt="2020-06-19T00:14:57.856" v="8134"/>
          <ac:inkMkLst>
            <pc:docMk/>
            <pc:sldMk cId="2246078770" sldId="283"/>
            <ac:inkMk id="116" creationId="{65AF4405-5641-451D-859D-FCD2C18530B0}"/>
          </ac:inkMkLst>
        </pc:inkChg>
        <pc:inkChg chg="add del">
          <ac:chgData name="Jim Beland" userId="d41a4da1a37fb713" providerId="LiveId" clId="{78EF9004-BC71-475F-A546-444291C4F234}" dt="2020-06-19T00:14:57.856" v="8134"/>
          <ac:inkMkLst>
            <pc:docMk/>
            <pc:sldMk cId="2246078770" sldId="283"/>
            <ac:inkMk id="118" creationId="{3D2D4AC0-7846-423A-8771-BFD1FCDE61CF}"/>
          </ac:inkMkLst>
        </pc:inkChg>
        <pc:inkChg chg="add del">
          <ac:chgData name="Jim Beland" userId="d41a4da1a37fb713" providerId="LiveId" clId="{78EF9004-BC71-475F-A546-444291C4F234}" dt="2020-06-19T00:14:57.856" v="8134"/>
          <ac:inkMkLst>
            <pc:docMk/>
            <pc:sldMk cId="2246078770" sldId="283"/>
            <ac:inkMk id="119" creationId="{2BF7F4BB-1AFE-463E-8350-A8DB91A052EB}"/>
          </ac:inkMkLst>
        </pc:inkChg>
        <pc:inkChg chg="add del">
          <ac:chgData name="Jim Beland" userId="d41a4da1a37fb713" providerId="LiveId" clId="{78EF9004-BC71-475F-A546-444291C4F234}" dt="2020-06-19T00:14:57.856" v="8134"/>
          <ac:inkMkLst>
            <pc:docMk/>
            <pc:sldMk cId="2246078770" sldId="283"/>
            <ac:inkMk id="120" creationId="{9976E1DB-9B6A-4B18-A021-55322F900B21}"/>
          </ac:inkMkLst>
        </pc:inkChg>
        <pc:inkChg chg="add del">
          <ac:chgData name="Jim Beland" userId="d41a4da1a37fb713" providerId="LiveId" clId="{78EF9004-BC71-475F-A546-444291C4F234}" dt="2020-06-19T00:14:57.856" v="8134"/>
          <ac:inkMkLst>
            <pc:docMk/>
            <pc:sldMk cId="2246078770" sldId="283"/>
            <ac:inkMk id="121" creationId="{4011D9E8-A52C-4A17-B555-0BC5813D95EC}"/>
          </ac:inkMkLst>
        </pc:inkChg>
        <pc:inkChg chg="add del">
          <ac:chgData name="Jim Beland" userId="d41a4da1a37fb713" providerId="LiveId" clId="{78EF9004-BC71-475F-A546-444291C4F234}" dt="2020-06-19T00:14:57.856" v="8134"/>
          <ac:inkMkLst>
            <pc:docMk/>
            <pc:sldMk cId="2246078770" sldId="283"/>
            <ac:inkMk id="122" creationId="{6396B9AD-11AA-4084-AAEE-BEE2BA590D26}"/>
          </ac:inkMkLst>
        </pc:inkChg>
        <pc:inkChg chg="add del">
          <ac:chgData name="Jim Beland" userId="d41a4da1a37fb713" providerId="LiveId" clId="{78EF9004-BC71-475F-A546-444291C4F234}" dt="2020-06-19T00:14:57.856" v="8134"/>
          <ac:inkMkLst>
            <pc:docMk/>
            <pc:sldMk cId="2246078770" sldId="283"/>
            <ac:inkMk id="123" creationId="{B5BEE6D6-D97C-4B3F-B294-2DECDC9D2B8A}"/>
          </ac:inkMkLst>
        </pc:inkChg>
        <pc:inkChg chg="add del">
          <ac:chgData name="Jim Beland" userId="d41a4da1a37fb713" providerId="LiveId" clId="{78EF9004-BC71-475F-A546-444291C4F234}" dt="2020-06-19T00:14:57.856" v="8134"/>
          <ac:inkMkLst>
            <pc:docMk/>
            <pc:sldMk cId="2246078770" sldId="283"/>
            <ac:inkMk id="126" creationId="{BD308861-E682-4228-9B0C-F1230A6613A6}"/>
          </ac:inkMkLst>
        </pc:inkChg>
        <pc:inkChg chg="add del">
          <ac:chgData name="Jim Beland" userId="d41a4da1a37fb713" providerId="LiveId" clId="{78EF9004-BC71-475F-A546-444291C4F234}" dt="2020-06-19T00:14:57.856" v="8134"/>
          <ac:inkMkLst>
            <pc:docMk/>
            <pc:sldMk cId="2246078770" sldId="283"/>
            <ac:inkMk id="127" creationId="{40288BB6-927B-405F-9F82-94C50C0E0990}"/>
          </ac:inkMkLst>
        </pc:inkChg>
        <pc:inkChg chg="add del">
          <ac:chgData name="Jim Beland" userId="d41a4da1a37fb713" providerId="LiveId" clId="{78EF9004-BC71-475F-A546-444291C4F234}" dt="2020-06-19T00:14:57.856" v="8134"/>
          <ac:inkMkLst>
            <pc:docMk/>
            <pc:sldMk cId="2246078770" sldId="283"/>
            <ac:inkMk id="129" creationId="{BEA14377-D6C6-4486-B0F4-C7327C7AD783}"/>
          </ac:inkMkLst>
        </pc:inkChg>
        <pc:inkChg chg="add del">
          <ac:chgData name="Jim Beland" userId="d41a4da1a37fb713" providerId="LiveId" clId="{78EF9004-BC71-475F-A546-444291C4F234}" dt="2020-06-19T00:16:59.320" v="8190"/>
          <ac:inkMkLst>
            <pc:docMk/>
            <pc:sldMk cId="2246078770" sldId="283"/>
            <ac:inkMk id="131" creationId="{95299AE0-AC3F-44BA-988C-6B7E28AB535D}"/>
          </ac:inkMkLst>
        </pc:inkChg>
        <pc:inkChg chg="add del">
          <ac:chgData name="Jim Beland" userId="d41a4da1a37fb713" providerId="LiveId" clId="{78EF9004-BC71-475F-A546-444291C4F234}" dt="2020-06-19T00:15:02.617" v="8138"/>
          <ac:inkMkLst>
            <pc:docMk/>
            <pc:sldMk cId="2246078770" sldId="283"/>
            <ac:inkMk id="132" creationId="{79A93FAB-D9DA-4D8E-8F8B-93207AA433D0}"/>
          </ac:inkMkLst>
        </pc:inkChg>
        <pc:inkChg chg="add del">
          <ac:chgData name="Jim Beland" userId="d41a4da1a37fb713" providerId="LiveId" clId="{78EF9004-BC71-475F-A546-444291C4F234}" dt="2020-06-19T00:15:02.617" v="8138"/>
          <ac:inkMkLst>
            <pc:docMk/>
            <pc:sldMk cId="2246078770" sldId="283"/>
            <ac:inkMk id="135" creationId="{0BB675A3-E405-47D7-98E8-F209179C3815}"/>
          </ac:inkMkLst>
        </pc:inkChg>
        <pc:inkChg chg="add del">
          <ac:chgData name="Jim Beland" userId="d41a4da1a37fb713" providerId="LiveId" clId="{78EF9004-BC71-475F-A546-444291C4F234}" dt="2020-06-19T00:15:02.617" v="8138"/>
          <ac:inkMkLst>
            <pc:docMk/>
            <pc:sldMk cId="2246078770" sldId="283"/>
            <ac:inkMk id="136" creationId="{5FE9E405-7856-412D-905B-5CFFBD769EE5}"/>
          </ac:inkMkLst>
        </pc:inkChg>
        <pc:inkChg chg="add">
          <ac:chgData name="Jim Beland" userId="d41a4da1a37fb713" providerId="LiveId" clId="{78EF9004-BC71-475F-A546-444291C4F234}" dt="2020-06-19T00:15:02.617" v="8138"/>
          <ac:inkMkLst>
            <pc:docMk/>
            <pc:sldMk cId="2246078770" sldId="283"/>
            <ac:inkMk id="137" creationId="{D654ADAA-7466-4BC0-AF42-4D0BB8C4F553}"/>
          </ac:inkMkLst>
        </pc:inkChg>
        <pc:inkChg chg="add">
          <ac:chgData name="Jim Beland" userId="d41a4da1a37fb713" providerId="LiveId" clId="{78EF9004-BC71-475F-A546-444291C4F234}" dt="2020-06-19T00:15:10.827" v="8139" actId="9405"/>
          <ac:inkMkLst>
            <pc:docMk/>
            <pc:sldMk cId="2246078770" sldId="283"/>
            <ac:inkMk id="138" creationId="{C1D87E6E-0B5E-4EEA-89CF-89AA42FA859C}"/>
          </ac:inkMkLst>
        </pc:inkChg>
        <pc:inkChg chg="add del">
          <ac:chgData name="Jim Beland" userId="d41a4da1a37fb713" providerId="LiveId" clId="{78EF9004-BC71-475F-A546-444291C4F234}" dt="2020-06-19T00:16:20.918" v="8145"/>
          <ac:inkMkLst>
            <pc:docMk/>
            <pc:sldMk cId="2246078770" sldId="283"/>
            <ac:inkMk id="139" creationId="{6B13B2F8-A6C7-4B8A-B165-CBE30EBDDF63}"/>
          </ac:inkMkLst>
        </pc:inkChg>
        <pc:inkChg chg="add del">
          <ac:chgData name="Jim Beland" userId="d41a4da1a37fb713" providerId="LiveId" clId="{78EF9004-BC71-475F-A546-444291C4F234}" dt="2020-06-19T00:16:20.918" v="8145"/>
          <ac:inkMkLst>
            <pc:docMk/>
            <pc:sldMk cId="2246078770" sldId="283"/>
            <ac:inkMk id="140" creationId="{C2CFF958-D6B5-42C6-BDFD-5704D077AD0D}"/>
          </ac:inkMkLst>
        </pc:inkChg>
        <pc:inkChg chg="add del">
          <ac:chgData name="Jim Beland" userId="d41a4da1a37fb713" providerId="LiveId" clId="{78EF9004-BC71-475F-A546-444291C4F234}" dt="2020-06-19T00:16:20.918" v="8145"/>
          <ac:inkMkLst>
            <pc:docMk/>
            <pc:sldMk cId="2246078770" sldId="283"/>
            <ac:inkMk id="141" creationId="{968CC6DF-CE1A-4441-BFCC-DA1E06179307}"/>
          </ac:inkMkLst>
        </pc:inkChg>
        <pc:inkChg chg="add del">
          <ac:chgData name="Jim Beland" userId="d41a4da1a37fb713" providerId="LiveId" clId="{78EF9004-BC71-475F-A546-444291C4F234}" dt="2020-06-19T00:16:20.918" v="8145"/>
          <ac:inkMkLst>
            <pc:docMk/>
            <pc:sldMk cId="2246078770" sldId="283"/>
            <ac:inkMk id="142" creationId="{2227BE2D-03EE-4C02-AAEB-9A7052EEFB13}"/>
          </ac:inkMkLst>
        </pc:inkChg>
        <pc:inkChg chg="add del">
          <ac:chgData name="Jim Beland" userId="d41a4da1a37fb713" providerId="LiveId" clId="{78EF9004-BC71-475F-A546-444291C4F234}" dt="2020-06-19T00:16:20.918" v="8145"/>
          <ac:inkMkLst>
            <pc:docMk/>
            <pc:sldMk cId="2246078770" sldId="283"/>
            <ac:inkMk id="143" creationId="{451BBFEA-4953-4561-AF4A-C78857707DF2}"/>
          </ac:inkMkLst>
        </pc:inkChg>
        <pc:inkChg chg="add">
          <ac:chgData name="Jim Beland" userId="d41a4da1a37fb713" providerId="LiveId" clId="{78EF9004-BC71-475F-A546-444291C4F234}" dt="2020-06-19T00:16:20.918" v="8145"/>
          <ac:inkMkLst>
            <pc:docMk/>
            <pc:sldMk cId="2246078770" sldId="283"/>
            <ac:inkMk id="144" creationId="{1B34CF3D-E1F6-4CD7-BE20-F91EF1FF12E6}"/>
          </ac:inkMkLst>
        </pc:inkChg>
        <pc:inkChg chg="add del">
          <ac:chgData name="Jim Beland" userId="d41a4da1a37fb713" providerId="LiveId" clId="{78EF9004-BC71-475F-A546-444291C4F234}" dt="2020-06-19T00:16:35.975" v="8156"/>
          <ac:inkMkLst>
            <pc:docMk/>
            <pc:sldMk cId="2246078770" sldId="283"/>
            <ac:inkMk id="145" creationId="{59E121F1-737C-46F0-B10B-1C224411322A}"/>
          </ac:inkMkLst>
        </pc:inkChg>
        <pc:inkChg chg="add del">
          <ac:chgData name="Jim Beland" userId="d41a4da1a37fb713" providerId="LiveId" clId="{78EF9004-BC71-475F-A546-444291C4F234}" dt="2020-06-19T00:16:35.975" v="8156"/>
          <ac:inkMkLst>
            <pc:docMk/>
            <pc:sldMk cId="2246078770" sldId="283"/>
            <ac:inkMk id="146" creationId="{87456222-8404-45DB-8107-78488F547995}"/>
          </ac:inkMkLst>
        </pc:inkChg>
        <pc:inkChg chg="add del">
          <ac:chgData name="Jim Beland" userId="d41a4da1a37fb713" providerId="LiveId" clId="{78EF9004-BC71-475F-A546-444291C4F234}" dt="2020-06-19T00:16:35.975" v="8156"/>
          <ac:inkMkLst>
            <pc:docMk/>
            <pc:sldMk cId="2246078770" sldId="283"/>
            <ac:inkMk id="147" creationId="{7DC16568-2CF5-46C4-9A7C-D81D76D1ECA2}"/>
          </ac:inkMkLst>
        </pc:inkChg>
        <pc:inkChg chg="add del">
          <ac:chgData name="Jim Beland" userId="d41a4da1a37fb713" providerId="LiveId" clId="{78EF9004-BC71-475F-A546-444291C4F234}" dt="2020-06-19T00:16:27.153" v="8151" actId="9405"/>
          <ac:inkMkLst>
            <pc:docMk/>
            <pc:sldMk cId="2246078770" sldId="283"/>
            <ac:inkMk id="149" creationId="{D26BA9FA-8C16-44A0-9753-EE94DFB0518D}"/>
          </ac:inkMkLst>
        </pc:inkChg>
        <pc:inkChg chg="add">
          <ac:chgData name="Jim Beland" userId="d41a4da1a37fb713" providerId="LiveId" clId="{78EF9004-BC71-475F-A546-444291C4F234}" dt="2020-06-19T00:16:25.189" v="8150"/>
          <ac:inkMkLst>
            <pc:docMk/>
            <pc:sldMk cId="2246078770" sldId="283"/>
            <ac:inkMk id="150" creationId="{FE790279-7B42-4B2A-9664-07F168B595B3}"/>
          </ac:inkMkLst>
        </pc:inkChg>
        <pc:inkChg chg="add del">
          <ac:chgData name="Jim Beland" userId="d41a4da1a37fb713" providerId="LiveId" clId="{78EF9004-BC71-475F-A546-444291C4F234}" dt="2020-06-19T00:16:32.574" v="8154" actId="9405"/>
          <ac:inkMkLst>
            <pc:docMk/>
            <pc:sldMk cId="2246078770" sldId="283"/>
            <ac:inkMk id="151" creationId="{D9540771-59EA-447E-9BC3-5525C986B54F}"/>
          </ac:inkMkLst>
        </pc:inkChg>
        <pc:inkChg chg="add">
          <ac:chgData name="Jim Beland" userId="d41a4da1a37fb713" providerId="LiveId" clId="{78EF9004-BC71-475F-A546-444291C4F234}" dt="2020-06-19T00:16:29.920" v="8153"/>
          <ac:inkMkLst>
            <pc:docMk/>
            <pc:sldMk cId="2246078770" sldId="283"/>
            <ac:inkMk id="152" creationId="{16268A9B-0BE2-48F1-BBBE-C34031BF9B2D}"/>
          </ac:inkMkLst>
        </pc:inkChg>
        <pc:inkChg chg="add del">
          <ac:chgData name="Jim Beland" userId="d41a4da1a37fb713" providerId="LiveId" clId="{78EF9004-BC71-475F-A546-444291C4F234}" dt="2020-06-19T00:16:35.975" v="8156"/>
          <ac:inkMkLst>
            <pc:docMk/>
            <pc:sldMk cId="2246078770" sldId="283"/>
            <ac:inkMk id="153" creationId="{1A195D58-6ED3-4BAC-9AA9-DA276336CC96}"/>
          </ac:inkMkLst>
        </pc:inkChg>
        <pc:inkChg chg="add del">
          <ac:chgData name="Jim Beland" userId="d41a4da1a37fb713" providerId="LiveId" clId="{78EF9004-BC71-475F-A546-444291C4F234}" dt="2020-06-19T00:16:36.516" v="8158"/>
          <ac:inkMkLst>
            <pc:docMk/>
            <pc:sldMk cId="2246078770" sldId="283"/>
            <ac:inkMk id="154" creationId="{22255E84-9EB7-4DCD-9C9B-4C679A8C427E}"/>
          </ac:inkMkLst>
        </pc:inkChg>
        <pc:inkChg chg="add del">
          <ac:chgData name="Jim Beland" userId="d41a4da1a37fb713" providerId="LiveId" clId="{78EF9004-BC71-475F-A546-444291C4F234}" dt="2020-06-19T00:16:36.516" v="8158"/>
          <ac:inkMkLst>
            <pc:docMk/>
            <pc:sldMk cId="2246078770" sldId="283"/>
            <ac:inkMk id="157" creationId="{754C637E-417F-4E5F-8F74-54A0FA832F01}"/>
          </ac:inkMkLst>
        </pc:inkChg>
        <pc:inkChg chg="add del">
          <ac:chgData name="Jim Beland" userId="d41a4da1a37fb713" providerId="LiveId" clId="{78EF9004-BC71-475F-A546-444291C4F234}" dt="2020-06-19T00:16:40.223" v="8163"/>
          <ac:inkMkLst>
            <pc:docMk/>
            <pc:sldMk cId="2246078770" sldId="283"/>
            <ac:inkMk id="158" creationId="{74A3DA44-9BE0-4409-8EC3-6F50F3865659}"/>
          </ac:inkMkLst>
        </pc:inkChg>
        <pc:inkChg chg="add del">
          <ac:chgData name="Jim Beland" userId="d41a4da1a37fb713" providerId="LiveId" clId="{78EF9004-BC71-475F-A546-444291C4F234}" dt="2020-06-19T00:16:40.223" v="8163"/>
          <ac:inkMkLst>
            <pc:docMk/>
            <pc:sldMk cId="2246078770" sldId="283"/>
            <ac:inkMk id="159" creationId="{22D0CB5C-3108-4989-927F-486022547AE6}"/>
          </ac:inkMkLst>
        </pc:inkChg>
        <pc:inkChg chg="add del">
          <ac:chgData name="Jim Beland" userId="d41a4da1a37fb713" providerId="LiveId" clId="{78EF9004-BC71-475F-A546-444291C4F234}" dt="2020-06-19T00:16:40.223" v="8163"/>
          <ac:inkMkLst>
            <pc:docMk/>
            <pc:sldMk cId="2246078770" sldId="283"/>
            <ac:inkMk id="160" creationId="{199CE477-0D80-4489-A613-BB7BFA7720C3}"/>
          </ac:inkMkLst>
        </pc:inkChg>
        <pc:inkChg chg="add del">
          <ac:chgData name="Jim Beland" userId="d41a4da1a37fb713" providerId="LiveId" clId="{78EF9004-BC71-475F-A546-444291C4F234}" dt="2020-06-19T00:16:40.223" v="8163"/>
          <ac:inkMkLst>
            <pc:docMk/>
            <pc:sldMk cId="2246078770" sldId="283"/>
            <ac:inkMk id="161" creationId="{397CA55C-1B0E-4BBA-BCE9-C2C95698A161}"/>
          </ac:inkMkLst>
        </pc:inkChg>
        <pc:inkChg chg="add del">
          <ac:chgData name="Jim Beland" userId="d41a4da1a37fb713" providerId="LiveId" clId="{78EF9004-BC71-475F-A546-444291C4F234}" dt="2020-06-19T00:16:40.223" v="8163"/>
          <ac:inkMkLst>
            <pc:docMk/>
            <pc:sldMk cId="2246078770" sldId="283"/>
            <ac:inkMk id="162" creationId="{2A08223C-755C-426A-894E-E8EE19EAE203}"/>
          </ac:inkMkLst>
        </pc:inkChg>
        <pc:inkChg chg="add del">
          <ac:chgData name="Jim Beland" userId="d41a4da1a37fb713" providerId="LiveId" clId="{78EF9004-BC71-475F-A546-444291C4F234}" dt="2020-06-19T00:16:47.380" v="8172"/>
          <ac:inkMkLst>
            <pc:docMk/>
            <pc:sldMk cId="2246078770" sldId="283"/>
            <ac:inkMk id="163" creationId="{78CAE95E-B1D6-4EEA-B2AB-218ED14C36B5}"/>
          </ac:inkMkLst>
        </pc:inkChg>
        <pc:inkChg chg="add del">
          <ac:chgData name="Jim Beland" userId="d41a4da1a37fb713" providerId="LiveId" clId="{78EF9004-BC71-475F-A546-444291C4F234}" dt="2020-06-19T00:16:47.380" v="8172"/>
          <ac:inkMkLst>
            <pc:docMk/>
            <pc:sldMk cId="2246078770" sldId="283"/>
            <ac:inkMk id="164" creationId="{94878CE6-F919-42CF-A034-CB96C0C31A5F}"/>
          </ac:inkMkLst>
        </pc:inkChg>
        <pc:inkChg chg="add del">
          <ac:chgData name="Jim Beland" userId="d41a4da1a37fb713" providerId="LiveId" clId="{78EF9004-BC71-475F-A546-444291C4F234}" dt="2020-06-19T00:16:47.380" v="8172"/>
          <ac:inkMkLst>
            <pc:docMk/>
            <pc:sldMk cId="2246078770" sldId="283"/>
            <ac:inkMk id="165" creationId="{6C7C0EDF-0AE6-48E1-BFFB-FFA057909CCA}"/>
          </ac:inkMkLst>
        </pc:inkChg>
        <pc:inkChg chg="add del">
          <ac:chgData name="Jim Beland" userId="d41a4da1a37fb713" providerId="LiveId" clId="{78EF9004-BC71-475F-A546-444291C4F234}" dt="2020-06-19T00:16:47.380" v="8172"/>
          <ac:inkMkLst>
            <pc:docMk/>
            <pc:sldMk cId="2246078770" sldId="283"/>
            <ac:inkMk id="166" creationId="{90200CB4-C531-4B7A-87CF-85CBA4329E2D}"/>
          </ac:inkMkLst>
        </pc:inkChg>
        <pc:inkChg chg="add del">
          <ac:chgData name="Jim Beland" userId="d41a4da1a37fb713" providerId="LiveId" clId="{78EF9004-BC71-475F-A546-444291C4F234}" dt="2020-06-19T00:16:47.380" v="8172"/>
          <ac:inkMkLst>
            <pc:docMk/>
            <pc:sldMk cId="2246078770" sldId="283"/>
            <ac:inkMk id="167" creationId="{F9E34E95-FCFE-4FC9-AF05-1B05AF437424}"/>
          </ac:inkMkLst>
        </pc:inkChg>
        <pc:inkChg chg="add del">
          <ac:chgData name="Jim Beland" userId="d41a4da1a37fb713" providerId="LiveId" clId="{78EF9004-BC71-475F-A546-444291C4F234}" dt="2020-06-19T00:16:47.380" v="8172"/>
          <ac:inkMkLst>
            <pc:docMk/>
            <pc:sldMk cId="2246078770" sldId="283"/>
            <ac:inkMk id="168" creationId="{8C4066E3-A977-4254-90E4-C7EC2C2A2396}"/>
          </ac:inkMkLst>
        </pc:inkChg>
        <pc:inkChg chg="add del">
          <ac:chgData name="Jim Beland" userId="d41a4da1a37fb713" providerId="LiveId" clId="{78EF9004-BC71-475F-A546-444291C4F234}" dt="2020-06-19T00:16:47.380" v="8172"/>
          <ac:inkMkLst>
            <pc:docMk/>
            <pc:sldMk cId="2246078770" sldId="283"/>
            <ac:inkMk id="169" creationId="{3279318B-2E13-4972-B20E-0D5F49FF4A8E}"/>
          </ac:inkMkLst>
        </pc:inkChg>
        <pc:inkChg chg="add del">
          <ac:chgData name="Jim Beland" userId="d41a4da1a37fb713" providerId="LiveId" clId="{78EF9004-BC71-475F-A546-444291C4F234}" dt="2020-06-19T00:16:47.380" v="8172"/>
          <ac:inkMkLst>
            <pc:docMk/>
            <pc:sldMk cId="2246078770" sldId="283"/>
            <ac:inkMk id="170" creationId="{CFDF5390-D8D0-4395-9AE5-78D693603DC9}"/>
          </ac:inkMkLst>
        </pc:inkChg>
        <pc:inkChg chg="add del">
          <ac:chgData name="Jim Beland" userId="d41a4da1a37fb713" providerId="LiveId" clId="{78EF9004-BC71-475F-A546-444291C4F234}" dt="2020-06-19T00:16:47.380" v="8172"/>
          <ac:inkMkLst>
            <pc:docMk/>
            <pc:sldMk cId="2246078770" sldId="283"/>
            <ac:inkMk id="171" creationId="{CA44DA1D-74E2-4E70-988C-852935A4B84E}"/>
          </ac:inkMkLst>
        </pc:inkChg>
        <pc:inkChg chg="add del">
          <ac:chgData name="Jim Beland" userId="d41a4da1a37fb713" providerId="LiveId" clId="{78EF9004-BC71-475F-A546-444291C4F234}" dt="2020-06-19T00:16:52.723" v="8180"/>
          <ac:inkMkLst>
            <pc:docMk/>
            <pc:sldMk cId="2246078770" sldId="283"/>
            <ac:inkMk id="172" creationId="{5D0B8221-BD73-46B0-AA22-5680AEC1DBEB}"/>
          </ac:inkMkLst>
        </pc:inkChg>
        <pc:inkChg chg="add del">
          <ac:chgData name="Jim Beland" userId="d41a4da1a37fb713" providerId="LiveId" clId="{78EF9004-BC71-475F-A546-444291C4F234}" dt="2020-06-19T00:16:52.723" v="8180"/>
          <ac:inkMkLst>
            <pc:docMk/>
            <pc:sldMk cId="2246078770" sldId="283"/>
            <ac:inkMk id="173" creationId="{947CEB81-D748-455E-B227-5030C801A6F6}"/>
          </ac:inkMkLst>
        </pc:inkChg>
        <pc:inkChg chg="add del">
          <ac:chgData name="Jim Beland" userId="d41a4da1a37fb713" providerId="LiveId" clId="{78EF9004-BC71-475F-A546-444291C4F234}" dt="2020-06-19T00:16:52.723" v="8180"/>
          <ac:inkMkLst>
            <pc:docMk/>
            <pc:sldMk cId="2246078770" sldId="283"/>
            <ac:inkMk id="174" creationId="{0C2FBA9F-D5A0-4EF9-839B-7037B5F369C3}"/>
          </ac:inkMkLst>
        </pc:inkChg>
        <pc:inkChg chg="add del">
          <ac:chgData name="Jim Beland" userId="d41a4da1a37fb713" providerId="LiveId" clId="{78EF9004-BC71-475F-A546-444291C4F234}" dt="2020-06-19T00:16:52.723" v="8180"/>
          <ac:inkMkLst>
            <pc:docMk/>
            <pc:sldMk cId="2246078770" sldId="283"/>
            <ac:inkMk id="175" creationId="{7709BEB4-9AF8-4D7A-932A-539C3661EDCC}"/>
          </ac:inkMkLst>
        </pc:inkChg>
        <pc:inkChg chg="add del">
          <ac:chgData name="Jim Beland" userId="d41a4da1a37fb713" providerId="LiveId" clId="{78EF9004-BC71-475F-A546-444291C4F234}" dt="2020-06-19T00:16:52.723" v="8180"/>
          <ac:inkMkLst>
            <pc:docMk/>
            <pc:sldMk cId="2246078770" sldId="283"/>
            <ac:inkMk id="176" creationId="{F3ECCDEF-ECFA-4C26-9BED-B013BBDAF594}"/>
          </ac:inkMkLst>
        </pc:inkChg>
        <pc:inkChg chg="add del">
          <ac:chgData name="Jim Beland" userId="d41a4da1a37fb713" providerId="LiveId" clId="{78EF9004-BC71-475F-A546-444291C4F234}" dt="2020-06-19T00:16:52.723" v="8180"/>
          <ac:inkMkLst>
            <pc:docMk/>
            <pc:sldMk cId="2246078770" sldId="283"/>
            <ac:inkMk id="177" creationId="{6DBDA0EB-0F2F-4A56-9F7B-FC31F17F6101}"/>
          </ac:inkMkLst>
        </pc:inkChg>
        <pc:inkChg chg="add del">
          <ac:chgData name="Jim Beland" userId="d41a4da1a37fb713" providerId="LiveId" clId="{78EF9004-BC71-475F-A546-444291C4F234}" dt="2020-06-19T00:16:52.723" v="8180"/>
          <ac:inkMkLst>
            <pc:docMk/>
            <pc:sldMk cId="2246078770" sldId="283"/>
            <ac:inkMk id="178" creationId="{E8DD8F5C-AED9-4B16-906B-42673A2A2ED5}"/>
          </ac:inkMkLst>
        </pc:inkChg>
        <pc:inkChg chg="add del">
          <ac:chgData name="Jim Beland" userId="d41a4da1a37fb713" providerId="LiveId" clId="{78EF9004-BC71-475F-A546-444291C4F234}" dt="2020-06-19T00:16:52.723" v="8180"/>
          <ac:inkMkLst>
            <pc:docMk/>
            <pc:sldMk cId="2246078770" sldId="283"/>
            <ac:inkMk id="179" creationId="{12393439-6A88-4711-BF25-DE7EB1727689}"/>
          </ac:inkMkLst>
        </pc:inkChg>
        <pc:inkChg chg="add">
          <ac:chgData name="Jim Beland" userId="d41a4da1a37fb713" providerId="LiveId" clId="{78EF9004-BC71-475F-A546-444291C4F234}" dt="2020-06-19T00:16:52.723" v="8180"/>
          <ac:inkMkLst>
            <pc:docMk/>
            <pc:sldMk cId="2246078770" sldId="283"/>
            <ac:inkMk id="180" creationId="{C2E14C7D-1B98-4BF1-9BAA-31B663C2E0F9}"/>
          </ac:inkMkLst>
        </pc:inkChg>
        <pc:inkChg chg="add del">
          <ac:chgData name="Jim Beland" userId="d41a4da1a37fb713" providerId="LiveId" clId="{78EF9004-BC71-475F-A546-444291C4F234}" dt="2020-06-19T00:16:58.724" v="8188"/>
          <ac:inkMkLst>
            <pc:docMk/>
            <pc:sldMk cId="2246078770" sldId="283"/>
            <ac:inkMk id="181" creationId="{2726C26B-6CBD-4F24-9710-D9202D3C1590}"/>
          </ac:inkMkLst>
        </pc:inkChg>
        <pc:inkChg chg="add del">
          <ac:chgData name="Jim Beland" userId="d41a4da1a37fb713" providerId="LiveId" clId="{78EF9004-BC71-475F-A546-444291C4F234}" dt="2020-06-19T00:16:58.724" v="8188"/>
          <ac:inkMkLst>
            <pc:docMk/>
            <pc:sldMk cId="2246078770" sldId="283"/>
            <ac:inkMk id="182" creationId="{BCE15B7B-5EDE-4B47-9DC3-9F9B7DDC74E0}"/>
          </ac:inkMkLst>
        </pc:inkChg>
        <pc:inkChg chg="add del">
          <ac:chgData name="Jim Beland" userId="d41a4da1a37fb713" providerId="LiveId" clId="{78EF9004-BC71-475F-A546-444291C4F234}" dt="2020-06-19T00:16:58.724" v="8188"/>
          <ac:inkMkLst>
            <pc:docMk/>
            <pc:sldMk cId="2246078770" sldId="283"/>
            <ac:inkMk id="183" creationId="{BE59DF5D-4C15-4615-B718-EB5CFCC753AF}"/>
          </ac:inkMkLst>
        </pc:inkChg>
        <pc:inkChg chg="add del">
          <ac:chgData name="Jim Beland" userId="d41a4da1a37fb713" providerId="LiveId" clId="{78EF9004-BC71-475F-A546-444291C4F234}" dt="2020-06-19T00:16:58.724" v="8188"/>
          <ac:inkMkLst>
            <pc:docMk/>
            <pc:sldMk cId="2246078770" sldId="283"/>
            <ac:inkMk id="184" creationId="{3F745A53-A15A-4124-9669-1ABEAA14331B}"/>
          </ac:inkMkLst>
        </pc:inkChg>
        <pc:inkChg chg="add del">
          <ac:chgData name="Jim Beland" userId="d41a4da1a37fb713" providerId="LiveId" clId="{78EF9004-BC71-475F-A546-444291C4F234}" dt="2020-06-19T00:16:58.724" v="8188"/>
          <ac:inkMkLst>
            <pc:docMk/>
            <pc:sldMk cId="2246078770" sldId="283"/>
            <ac:inkMk id="185" creationId="{4FF9FF55-7685-4E30-A46E-FFF17F17A5FF}"/>
          </ac:inkMkLst>
        </pc:inkChg>
        <pc:inkChg chg="add del">
          <ac:chgData name="Jim Beland" userId="d41a4da1a37fb713" providerId="LiveId" clId="{78EF9004-BC71-475F-A546-444291C4F234}" dt="2020-06-19T00:16:58.724" v="8188"/>
          <ac:inkMkLst>
            <pc:docMk/>
            <pc:sldMk cId="2246078770" sldId="283"/>
            <ac:inkMk id="186" creationId="{264AD1B1-9E0E-4EB1-ADE5-D4EFD64AF746}"/>
          </ac:inkMkLst>
        </pc:inkChg>
        <pc:inkChg chg="add del">
          <ac:chgData name="Jim Beland" userId="d41a4da1a37fb713" providerId="LiveId" clId="{78EF9004-BC71-475F-A546-444291C4F234}" dt="2020-06-19T00:16:58.724" v="8188"/>
          <ac:inkMkLst>
            <pc:docMk/>
            <pc:sldMk cId="2246078770" sldId="283"/>
            <ac:inkMk id="187" creationId="{A600F89A-D9C6-45BE-B0A3-4F4CB1C55B9C}"/>
          </ac:inkMkLst>
        </pc:inkChg>
        <pc:inkChg chg="add del">
          <ac:chgData name="Jim Beland" userId="d41a4da1a37fb713" providerId="LiveId" clId="{78EF9004-BC71-475F-A546-444291C4F234}" dt="2020-06-19T00:16:59.320" v="8190"/>
          <ac:inkMkLst>
            <pc:docMk/>
            <pc:sldMk cId="2246078770" sldId="283"/>
            <ac:inkMk id="188" creationId="{D3ED36F6-1E51-4677-B792-D074A1B61455}"/>
          </ac:inkMkLst>
        </pc:inkChg>
        <pc:inkChg chg="add del">
          <ac:chgData name="Jim Beland" userId="d41a4da1a37fb713" providerId="LiveId" clId="{78EF9004-BC71-475F-A546-444291C4F234}" dt="2020-06-19T00:16:59.320" v="8190"/>
          <ac:inkMkLst>
            <pc:docMk/>
            <pc:sldMk cId="2246078770" sldId="283"/>
            <ac:inkMk id="189" creationId="{DFCC27A7-9531-4A4C-B3BF-21F033916ADF}"/>
          </ac:inkMkLst>
        </pc:inkChg>
        <pc:inkChg chg="add del">
          <ac:chgData name="Jim Beland" userId="d41a4da1a37fb713" providerId="LiveId" clId="{78EF9004-BC71-475F-A546-444291C4F234}" dt="2020-06-19T00:17:02.619" v="8195"/>
          <ac:inkMkLst>
            <pc:docMk/>
            <pc:sldMk cId="2246078770" sldId="283"/>
            <ac:inkMk id="190" creationId="{3D8B4896-F0B7-4FB8-AEE4-ABDCD0222BFF}"/>
          </ac:inkMkLst>
        </pc:inkChg>
        <pc:inkChg chg="add del">
          <ac:chgData name="Jim Beland" userId="d41a4da1a37fb713" providerId="LiveId" clId="{78EF9004-BC71-475F-A546-444291C4F234}" dt="2020-06-19T00:17:02.619" v="8195"/>
          <ac:inkMkLst>
            <pc:docMk/>
            <pc:sldMk cId="2246078770" sldId="283"/>
            <ac:inkMk id="191" creationId="{F808E231-D9AC-4CE6-B2D5-A53D95F4A042}"/>
          </ac:inkMkLst>
        </pc:inkChg>
        <pc:inkChg chg="add del">
          <ac:chgData name="Jim Beland" userId="d41a4da1a37fb713" providerId="LiveId" clId="{78EF9004-BC71-475F-A546-444291C4F234}" dt="2020-06-19T00:17:02.619" v="8195"/>
          <ac:inkMkLst>
            <pc:docMk/>
            <pc:sldMk cId="2246078770" sldId="283"/>
            <ac:inkMk id="192" creationId="{C042276D-DCA8-4359-A5C3-FCAE0E90518D}"/>
          </ac:inkMkLst>
        </pc:inkChg>
        <pc:inkChg chg="add del">
          <ac:chgData name="Jim Beland" userId="d41a4da1a37fb713" providerId="LiveId" clId="{78EF9004-BC71-475F-A546-444291C4F234}" dt="2020-06-19T00:17:02.619" v="8195"/>
          <ac:inkMkLst>
            <pc:docMk/>
            <pc:sldMk cId="2246078770" sldId="283"/>
            <ac:inkMk id="193" creationId="{C8A26D8C-6E6F-4CC9-9519-690D2A9F90B4}"/>
          </ac:inkMkLst>
        </pc:inkChg>
        <pc:inkChg chg="add del">
          <ac:chgData name="Jim Beland" userId="d41a4da1a37fb713" providerId="LiveId" clId="{78EF9004-BC71-475F-A546-444291C4F234}" dt="2020-06-19T00:17:02.619" v="8195"/>
          <ac:inkMkLst>
            <pc:docMk/>
            <pc:sldMk cId="2246078770" sldId="283"/>
            <ac:inkMk id="194" creationId="{0165C0D1-A83F-4AE8-B4E6-D52FDB655402}"/>
          </ac:inkMkLst>
        </pc:inkChg>
        <pc:inkChg chg="add del">
          <ac:chgData name="Jim Beland" userId="d41a4da1a37fb713" providerId="LiveId" clId="{78EF9004-BC71-475F-A546-444291C4F234}" dt="2020-06-19T00:17:06.928" v="8202"/>
          <ac:inkMkLst>
            <pc:docMk/>
            <pc:sldMk cId="2246078770" sldId="283"/>
            <ac:inkMk id="195" creationId="{1213217E-D9AB-4AA8-BC40-A8564E425967}"/>
          </ac:inkMkLst>
        </pc:inkChg>
        <pc:inkChg chg="add del">
          <ac:chgData name="Jim Beland" userId="d41a4da1a37fb713" providerId="LiveId" clId="{78EF9004-BC71-475F-A546-444291C4F234}" dt="2020-06-19T00:17:06.928" v="8202"/>
          <ac:inkMkLst>
            <pc:docMk/>
            <pc:sldMk cId="2246078770" sldId="283"/>
            <ac:inkMk id="196" creationId="{8B1F5AE2-E1BC-4394-94ED-390F512B74B5}"/>
          </ac:inkMkLst>
        </pc:inkChg>
        <pc:inkChg chg="add del">
          <ac:chgData name="Jim Beland" userId="d41a4da1a37fb713" providerId="LiveId" clId="{78EF9004-BC71-475F-A546-444291C4F234}" dt="2020-06-19T00:17:06.928" v="8202"/>
          <ac:inkMkLst>
            <pc:docMk/>
            <pc:sldMk cId="2246078770" sldId="283"/>
            <ac:inkMk id="197" creationId="{4C662D03-32C7-402A-B6F7-4FB4A90E9F87}"/>
          </ac:inkMkLst>
        </pc:inkChg>
        <pc:inkChg chg="add del">
          <ac:chgData name="Jim Beland" userId="d41a4da1a37fb713" providerId="LiveId" clId="{78EF9004-BC71-475F-A546-444291C4F234}" dt="2020-06-19T00:17:06.928" v="8202"/>
          <ac:inkMkLst>
            <pc:docMk/>
            <pc:sldMk cId="2246078770" sldId="283"/>
            <ac:inkMk id="198" creationId="{94D7EF0F-2E2E-4331-AC54-30D884BD024F}"/>
          </ac:inkMkLst>
        </pc:inkChg>
        <pc:inkChg chg="add del">
          <ac:chgData name="Jim Beland" userId="d41a4da1a37fb713" providerId="LiveId" clId="{78EF9004-BC71-475F-A546-444291C4F234}" dt="2020-06-19T00:17:06.928" v="8202"/>
          <ac:inkMkLst>
            <pc:docMk/>
            <pc:sldMk cId="2246078770" sldId="283"/>
            <ac:inkMk id="199" creationId="{3B706FE1-D137-4DD4-B537-449EB4E81082}"/>
          </ac:inkMkLst>
        </pc:inkChg>
        <pc:inkChg chg="add del">
          <ac:chgData name="Jim Beland" userId="d41a4da1a37fb713" providerId="LiveId" clId="{78EF9004-BC71-475F-A546-444291C4F234}" dt="2020-06-19T00:17:06.928" v="8202"/>
          <ac:inkMkLst>
            <pc:docMk/>
            <pc:sldMk cId="2246078770" sldId="283"/>
            <ac:inkMk id="200" creationId="{D3BA4439-A8CC-4E7F-8EA6-5FA4E52D0DFF}"/>
          </ac:inkMkLst>
        </pc:inkChg>
        <pc:inkChg chg="add del">
          <ac:chgData name="Jim Beland" userId="d41a4da1a37fb713" providerId="LiveId" clId="{78EF9004-BC71-475F-A546-444291C4F234}" dt="2020-06-19T00:17:06.928" v="8202"/>
          <ac:inkMkLst>
            <pc:docMk/>
            <pc:sldMk cId="2246078770" sldId="283"/>
            <ac:inkMk id="201" creationId="{39F30F40-CBF8-4BC4-8F56-83B7E2B1E617}"/>
          </ac:inkMkLst>
        </pc:inkChg>
        <pc:inkChg chg="add del">
          <ac:chgData name="Jim Beland" userId="d41a4da1a37fb713" providerId="LiveId" clId="{78EF9004-BC71-475F-A546-444291C4F234}" dt="2020-06-19T00:17:23.637" v="8222"/>
          <ac:inkMkLst>
            <pc:docMk/>
            <pc:sldMk cId="2246078770" sldId="283"/>
            <ac:inkMk id="202" creationId="{09C34E89-9B97-489A-9BB9-619100096FFF}"/>
          </ac:inkMkLst>
        </pc:inkChg>
        <pc:inkChg chg="add del">
          <ac:chgData name="Jim Beland" userId="d41a4da1a37fb713" providerId="LiveId" clId="{78EF9004-BC71-475F-A546-444291C4F234}" dt="2020-06-19T00:17:23.637" v="8222"/>
          <ac:inkMkLst>
            <pc:docMk/>
            <pc:sldMk cId="2246078770" sldId="283"/>
            <ac:inkMk id="203" creationId="{F6199491-7A31-47FA-A961-FCE6A9E93B53}"/>
          </ac:inkMkLst>
        </pc:inkChg>
        <pc:inkChg chg="add del">
          <ac:chgData name="Jim Beland" userId="d41a4da1a37fb713" providerId="LiveId" clId="{78EF9004-BC71-475F-A546-444291C4F234}" dt="2020-06-19T00:17:23.637" v="8222"/>
          <ac:inkMkLst>
            <pc:docMk/>
            <pc:sldMk cId="2246078770" sldId="283"/>
            <ac:inkMk id="204" creationId="{8BC1F78B-4BCD-4A1F-919F-3101E79C574B}"/>
          </ac:inkMkLst>
        </pc:inkChg>
        <pc:inkChg chg="add del">
          <ac:chgData name="Jim Beland" userId="d41a4da1a37fb713" providerId="LiveId" clId="{78EF9004-BC71-475F-A546-444291C4F234}" dt="2020-06-19T00:17:11.502" v="8209" actId="9405"/>
          <ac:inkMkLst>
            <pc:docMk/>
            <pc:sldMk cId="2246078770" sldId="283"/>
            <ac:inkMk id="205" creationId="{1B0BEE2C-514F-415A-A758-C3294741F594}"/>
          </ac:inkMkLst>
        </pc:inkChg>
        <pc:inkChg chg="add del">
          <ac:chgData name="Jim Beland" userId="d41a4da1a37fb713" providerId="LiveId" clId="{78EF9004-BC71-475F-A546-444291C4F234}" dt="2020-06-19T00:17:10.350" v="8208" actId="9405"/>
          <ac:inkMkLst>
            <pc:docMk/>
            <pc:sldMk cId="2246078770" sldId="283"/>
            <ac:inkMk id="206" creationId="{1BDB7F90-2449-40DA-92D3-039826D9C64F}"/>
          </ac:inkMkLst>
        </pc:inkChg>
        <pc:inkChg chg="add">
          <ac:chgData name="Jim Beland" userId="d41a4da1a37fb713" providerId="LiveId" clId="{78EF9004-BC71-475F-A546-444291C4F234}" dt="2020-06-19T00:17:09.530" v="8207"/>
          <ac:inkMkLst>
            <pc:docMk/>
            <pc:sldMk cId="2246078770" sldId="283"/>
            <ac:inkMk id="207" creationId="{1654AD9B-FAF5-4F11-BB86-49B685213E29}"/>
          </ac:inkMkLst>
        </pc:inkChg>
        <pc:inkChg chg="add del">
          <ac:chgData name="Jim Beland" userId="d41a4da1a37fb713" providerId="LiveId" clId="{78EF9004-BC71-475F-A546-444291C4F234}" dt="2020-06-19T00:17:23.637" v="8222"/>
          <ac:inkMkLst>
            <pc:docMk/>
            <pc:sldMk cId="2246078770" sldId="283"/>
            <ac:inkMk id="208" creationId="{7F0942A3-BA1D-4BA9-922D-12CCD6C89BDB}"/>
          </ac:inkMkLst>
        </pc:inkChg>
        <pc:inkChg chg="add del">
          <ac:chgData name="Jim Beland" userId="d41a4da1a37fb713" providerId="LiveId" clId="{78EF9004-BC71-475F-A546-444291C4F234}" dt="2020-06-19T00:17:23.637" v="8222"/>
          <ac:inkMkLst>
            <pc:docMk/>
            <pc:sldMk cId="2246078770" sldId="283"/>
            <ac:inkMk id="209" creationId="{24FA4CB6-FC42-4E73-916A-09EC7F89385E}"/>
          </ac:inkMkLst>
        </pc:inkChg>
        <pc:inkChg chg="add del">
          <ac:chgData name="Jim Beland" userId="d41a4da1a37fb713" providerId="LiveId" clId="{78EF9004-BC71-475F-A546-444291C4F234}" dt="2020-06-19T00:17:23.637" v="8222"/>
          <ac:inkMkLst>
            <pc:docMk/>
            <pc:sldMk cId="2246078770" sldId="283"/>
            <ac:inkMk id="210" creationId="{24054494-5898-44F8-875F-33B3E83462CF}"/>
          </ac:inkMkLst>
        </pc:inkChg>
        <pc:inkChg chg="add del">
          <ac:chgData name="Jim Beland" userId="d41a4da1a37fb713" providerId="LiveId" clId="{78EF9004-BC71-475F-A546-444291C4F234}" dt="2020-06-19T00:17:23.637" v="8222"/>
          <ac:inkMkLst>
            <pc:docMk/>
            <pc:sldMk cId="2246078770" sldId="283"/>
            <ac:inkMk id="211" creationId="{E5576618-0F95-487C-A91B-92A1B0978A69}"/>
          </ac:inkMkLst>
        </pc:inkChg>
        <pc:inkChg chg="add del">
          <ac:chgData name="Jim Beland" userId="d41a4da1a37fb713" providerId="LiveId" clId="{78EF9004-BC71-475F-A546-444291C4F234}" dt="2020-06-19T00:17:23.637" v="8222"/>
          <ac:inkMkLst>
            <pc:docMk/>
            <pc:sldMk cId="2246078770" sldId="283"/>
            <ac:inkMk id="212" creationId="{D375E89C-FA6D-4D80-A50B-092B24459B63}"/>
          </ac:inkMkLst>
        </pc:inkChg>
        <pc:inkChg chg="add del">
          <ac:chgData name="Jim Beland" userId="d41a4da1a37fb713" providerId="LiveId" clId="{78EF9004-BC71-475F-A546-444291C4F234}" dt="2020-06-19T00:17:23.637" v="8222"/>
          <ac:inkMkLst>
            <pc:docMk/>
            <pc:sldMk cId="2246078770" sldId="283"/>
            <ac:inkMk id="213" creationId="{6268A045-1D9C-4510-8D24-D4F86FF9FE00}"/>
          </ac:inkMkLst>
        </pc:inkChg>
        <pc:inkChg chg="add del">
          <ac:chgData name="Jim Beland" userId="d41a4da1a37fb713" providerId="LiveId" clId="{78EF9004-BC71-475F-A546-444291C4F234}" dt="2020-06-19T00:17:23.637" v="8222"/>
          <ac:inkMkLst>
            <pc:docMk/>
            <pc:sldMk cId="2246078770" sldId="283"/>
            <ac:inkMk id="214" creationId="{2376D1C0-03D0-4D7A-A72B-AE9EF54E7774}"/>
          </ac:inkMkLst>
        </pc:inkChg>
        <pc:inkChg chg="add del">
          <ac:chgData name="Jim Beland" userId="d41a4da1a37fb713" providerId="LiveId" clId="{78EF9004-BC71-475F-A546-444291C4F234}" dt="2020-06-19T00:17:23.637" v="8222"/>
          <ac:inkMkLst>
            <pc:docMk/>
            <pc:sldMk cId="2246078770" sldId="283"/>
            <ac:inkMk id="215" creationId="{EC33055D-E19C-45B6-AC45-984693628121}"/>
          </ac:inkMkLst>
        </pc:inkChg>
        <pc:inkChg chg="add del">
          <ac:chgData name="Jim Beland" userId="d41a4da1a37fb713" providerId="LiveId" clId="{78EF9004-BC71-475F-A546-444291C4F234}" dt="2020-06-19T00:17:23.637" v="8222"/>
          <ac:inkMkLst>
            <pc:docMk/>
            <pc:sldMk cId="2246078770" sldId="283"/>
            <ac:inkMk id="216" creationId="{BA0AF508-A19F-4735-8962-32052AFB37C9}"/>
          </ac:inkMkLst>
        </pc:inkChg>
        <pc:inkChg chg="add del">
          <ac:chgData name="Jim Beland" userId="d41a4da1a37fb713" providerId="LiveId" clId="{78EF9004-BC71-475F-A546-444291C4F234}" dt="2020-06-19T00:17:23.637" v="8222"/>
          <ac:inkMkLst>
            <pc:docMk/>
            <pc:sldMk cId="2246078770" sldId="283"/>
            <ac:inkMk id="217" creationId="{B972BA4E-7309-480A-8F15-CC43FA6E9728}"/>
          </ac:inkMkLst>
        </pc:inkChg>
        <pc:inkChg chg="add del">
          <ac:chgData name="Jim Beland" userId="d41a4da1a37fb713" providerId="LiveId" clId="{78EF9004-BC71-475F-A546-444291C4F234}" dt="2020-06-19T00:17:23.637" v="8222"/>
          <ac:inkMkLst>
            <pc:docMk/>
            <pc:sldMk cId="2246078770" sldId="283"/>
            <ac:inkMk id="218" creationId="{54299690-5140-40D6-BC4B-4FC3D480AF69}"/>
          </ac:inkMkLst>
        </pc:inkChg>
        <pc:inkChg chg="add del">
          <ac:chgData name="Jim Beland" userId="d41a4da1a37fb713" providerId="LiveId" clId="{78EF9004-BC71-475F-A546-444291C4F234}" dt="2020-06-19T00:17:28.815" v="8223" actId="9405"/>
          <ac:inkMkLst>
            <pc:docMk/>
            <pc:sldMk cId="2246078770" sldId="283"/>
            <ac:inkMk id="219" creationId="{72721E5D-AF61-4B12-A018-A469AC0B0B7A}"/>
          </ac:inkMkLst>
        </pc:inkChg>
        <pc:inkChg chg="add del">
          <ac:chgData name="Jim Beland" userId="d41a4da1a37fb713" providerId="LiveId" clId="{78EF9004-BC71-475F-A546-444291C4F234}" dt="2020-06-19T00:17:23.637" v="8222"/>
          <ac:inkMkLst>
            <pc:docMk/>
            <pc:sldMk cId="2246078770" sldId="283"/>
            <ac:inkMk id="220" creationId="{07370235-D38F-4329-BE9D-F17BA2BFF5F1}"/>
          </ac:inkMkLst>
        </pc:inkChg>
        <pc:inkChg chg="add">
          <ac:chgData name="Jim Beland" userId="d41a4da1a37fb713" providerId="LiveId" clId="{78EF9004-BC71-475F-A546-444291C4F234}" dt="2020-06-19T00:17:23.637" v="8222"/>
          <ac:inkMkLst>
            <pc:docMk/>
            <pc:sldMk cId="2246078770" sldId="283"/>
            <ac:inkMk id="221" creationId="{ADC7D8EC-15AA-4CBA-8821-55BB27C48255}"/>
          </ac:inkMkLst>
        </pc:inkChg>
        <pc:inkChg chg="add">
          <ac:chgData name="Jim Beland" userId="d41a4da1a37fb713" providerId="LiveId" clId="{78EF9004-BC71-475F-A546-444291C4F234}" dt="2020-06-19T00:17:23.637" v="8222"/>
          <ac:inkMkLst>
            <pc:docMk/>
            <pc:sldMk cId="2246078770" sldId="283"/>
            <ac:inkMk id="222" creationId="{DDBE776A-5216-43D4-B038-7433071B22FB}"/>
          </ac:inkMkLst>
        </pc:inkChg>
      </pc:sldChg>
      <pc:sldChg chg="delSp modSp add">
        <pc:chgData name="Jim Beland" userId="d41a4da1a37fb713" providerId="LiveId" clId="{78EF9004-BC71-475F-A546-444291C4F234}" dt="2020-06-19T02:43:05.601" v="12275" actId="207"/>
        <pc:sldMkLst>
          <pc:docMk/>
          <pc:sldMk cId="3780063640" sldId="284"/>
        </pc:sldMkLst>
        <pc:spChg chg="mod">
          <ac:chgData name="Jim Beland" userId="d41a4da1a37fb713" providerId="LiveId" clId="{78EF9004-BC71-475F-A546-444291C4F234}" dt="2020-06-19T02:43:05.601" v="12275" actId="207"/>
          <ac:spMkLst>
            <pc:docMk/>
            <pc:sldMk cId="3780063640" sldId="284"/>
            <ac:spMk id="3" creationId="{6C977F35-DE51-4E7F-9F1F-4235C5982667}"/>
          </ac:spMkLst>
        </pc:spChg>
        <pc:inkChg chg="del">
          <ac:chgData name="Jim Beland" userId="d41a4da1a37fb713" providerId="LiveId" clId="{78EF9004-BC71-475F-A546-444291C4F234}" dt="2020-06-19T00:20:32.662" v="8301"/>
          <ac:inkMkLst>
            <pc:docMk/>
            <pc:sldMk cId="3780063640" sldId="284"/>
            <ac:inkMk id="7" creationId="{E56D0A5A-F3C3-48E9-AA7B-2FA81663C2E7}"/>
          </ac:inkMkLst>
        </pc:inkChg>
        <pc:inkChg chg="del">
          <ac:chgData name="Jim Beland" userId="d41a4da1a37fb713" providerId="LiveId" clId="{78EF9004-BC71-475F-A546-444291C4F234}" dt="2020-06-19T00:20:09.569" v="8263"/>
          <ac:inkMkLst>
            <pc:docMk/>
            <pc:sldMk cId="3780063640" sldId="284"/>
            <ac:inkMk id="11" creationId="{81EE2C61-A8CB-45D9-8E40-89E2896DEC65}"/>
          </ac:inkMkLst>
        </pc:inkChg>
        <pc:inkChg chg="del">
          <ac:chgData name="Jim Beland" userId="d41a4da1a37fb713" providerId="LiveId" clId="{78EF9004-BC71-475F-A546-444291C4F234}" dt="2020-06-19T00:20:02.560" v="8234"/>
          <ac:inkMkLst>
            <pc:docMk/>
            <pc:sldMk cId="3780063640" sldId="284"/>
            <ac:inkMk id="14" creationId="{1D10FA16-745F-4A0B-B5A2-C3A991BD6F1D}"/>
          </ac:inkMkLst>
        </pc:inkChg>
        <pc:inkChg chg="del">
          <ac:chgData name="Jim Beland" userId="d41a4da1a37fb713" providerId="LiveId" clId="{78EF9004-BC71-475F-A546-444291C4F234}" dt="2020-06-19T00:20:09.567" v="8256"/>
          <ac:inkMkLst>
            <pc:docMk/>
            <pc:sldMk cId="3780063640" sldId="284"/>
            <ac:inkMk id="15" creationId="{0112A595-4B79-4E50-85B1-492F05857655}"/>
          </ac:inkMkLst>
        </pc:inkChg>
        <pc:inkChg chg="del">
          <ac:chgData name="Jim Beland" userId="d41a4da1a37fb713" providerId="LiveId" clId="{78EF9004-BC71-475F-A546-444291C4F234}" dt="2020-06-19T00:20:02.562" v="8239"/>
          <ac:inkMkLst>
            <pc:docMk/>
            <pc:sldMk cId="3780063640" sldId="284"/>
            <ac:inkMk id="17" creationId="{5FA944CA-283F-4D47-BBFF-96212AFF0EC4}"/>
          </ac:inkMkLst>
        </pc:inkChg>
        <pc:inkChg chg="del">
          <ac:chgData name="Jim Beland" userId="d41a4da1a37fb713" providerId="LiveId" clId="{78EF9004-BC71-475F-A546-444291C4F234}" dt="2020-06-19T00:20:09.566" v="8252"/>
          <ac:inkMkLst>
            <pc:docMk/>
            <pc:sldMk cId="3780063640" sldId="284"/>
            <ac:inkMk id="18" creationId="{71BEBFD1-A08A-49B0-BFFE-F391C8CDDB47}"/>
          </ac:inkMkLst>
        </pc:inkChg>
        <pc:inkChg chg="del">
          <ac:chgData name="Jim Beland" userId="d41a4da1a37fb713" providerId="LiveId" clId="{78EF9004-BC71-475F-A546-444291C4F234}" dt="2020-06-19T00:20:32.663" v="8306"/>
          <ac:inkMkLst>
            <pc:docMk/>
            <pc:sldMk cId="3780063640" sldId="284"/>
            <ac:inkMk id="23" creationId="{0CE38EC5-0701-4311-8B6E-ED22722C246A}"/>
          </ac:inkMkLst>
        </pc:inkChg>
        <pc:inkChg chg="del">
          <ac:chgData name="Jim Beland" userId="d41a4da1a37fb713" providerId="LiveId" clId="{78EF9004-BC71-475F-A546-444291C4F234}" dt="2020-06-19T00:20:09.570" v="8265"/>
          <ac:inkMkLst>
            <pc:docMk/>
            <pc:sldMk cId="3780063640" sldId="284"/>
            <ac:inkMk id="25" creationId="{A13B1A18-66E9-443F-AD3C-5C292F0E3F30}"/>
          </ac:inkMkLst>
        </pc:inkChg>
        <pc:inkChg chg="del">
          <ac:chgData name="Jim Beland" userId="d41a4da1a37fb713" providerId="LiveId" clId="{78EF9004-BC71-475F-A546-444291C4F234}" dt="2020-06-19T00:20:02.562" v="8238"/>
          <ac:inkMkLst>
            <pc:docMk/>
            <pc:sldMk cId="3780063640" sldId="284"/>
            <ac:inkMk id="26" creationId="{15F40F1F-88EC-42FC-9C6C-5B1C77E5F293}"/>
          </ac:inkMkLst>
        </pc:inkChg>
        <pc:inkChg chg="del">
          <ac:chgData name="Jim Beland" userId="d41a4da1a37fb713" providerId="LiveId" clId="{78EF9004-BC71-475F-A546-444291C4F234}" dt="2020-06-19T00:20:09.568" v="8260"/>
          <ac:inkMkLst>
            <pc:docMk/>
            <pc:sldMk cId="3780063640" sldId="284"/>
            <ac:inkMk id="28" creationId="{92C3768A-A05B-47D7-A0C9-6868D2B07CB2}"/>
          </ac:inkMkLst>
        </pc:inkChg>
        <pc:inkChg chg="del">
          <ac:chgData name="Jim Beland" userId="d41a4da1a37fb713" providerId="LiveId" clId="{78EF9004-BC71-475F-A546-444291C4F234}" dt="2020-06-19T00:20:32.659" v="8284"/>
          <ac:inkMkLst>
            <pc:docMk/>
            <pc:sldMk cId="3780063640" sldId="284"/>
            <ac:inkMk id="29" creationId="{21D4F58D-3F0A-4850-B32D-AF6528CF7C80}"/>
          </ac:inkMkLst>
        </pc:inkChg>
        <pc:inkChg chg="del">
          <ac:chgData name="Jim Beland" userId="d41a4da1a37fb713" providerId="LiveId" clId="{78EF9004-BC71-475F-A546-444291C4F234}" dt="2020-06-19T00:20:02.559" v="8232"/>
          <ac:inkMkLst>
            <pc:docMk/>
            <pc:sldMk cId="3780063640" sldId="284"/>
            <ac:inkMk id="30" creationId="{44306385-C913-4BA8-99E4-14165876006D}"/>
          </ac:inkMkLst>
        </pc:inkChg>
        <pc:inkChg chg="del">
          <ac:chgData name="Jim Beland" userId="d41a4da1a37fb713" providerId="LiveId" clId="{78EF9004-BC71-475F-A546-444291C4F234}" dt="2020-06-19T00:20:32.663" v="8308"/>
          <ac:inkMkLst>
            <pc:docMk/>
            <pc:sldMk cId="3780063640" sldId="284"/>
            <ac:inkMk id="33" creationId="{262439F3-5778-4BB6-8D8E-A39B95BAFCC2}"/>
          </ac:inkMkLst>
        </pc:inkChg>
        <pc:inkChg chg="del">
          <ac:chgData name="Jim Beland" userId="d41a4da1a37fb713" providerId="LiveId" clId="{78EF9004-BC71-475F-A546-444291C4F234}" dt="2020-06-19T00:20:13.730" v="8279"/>
          <ac:inkMkLst>
            <pc:docMk/>
            <pc:sldMk cId="3780063640" sldId="284"/>
            <ac:inkMk id="34" creationId="{C536B2EC-772B-432E-B8DB-05C47561E08C}"/>
          </ac:inkMkLst>
        </pc:inkChg>
        <pc:inkChg chg="del">
          <ac:chgData name="Jim Beland" userId="d41a4da1a37fb713" providerId="LiveId" clId="{78EF9004-BC71-475F-A546-444291C4F234}" dt="2020-06-19T00:20:02.560" v="8235"/>
          <ac:inkMkLst>
            <pc:docMk/>
            <pc:sldMk cId="3780063640" sldId="284"/>
            <ac:inkMk id="36" creationId="{A604FA2B-28D0-4AE7-AC0F-91969514A0CD}"/>
          </ac:inkMkLst>
        </pc:inkChg>
        <pc:inkChg chg="del">
          <ac:chgData name="Jim Beland" userId="d41a4da1a37fb713" providerId="LiveId" clId="{78EF9004-BC71-475F-A546-444291C4F234}" dt="2020-06-19T00:20:32.664" v="8312"/>
          <ac:inkMkLst>
            <pc:docMk/>
            <pc:sldMk cId="3780063640" sldId="284"/>
            <ac:inkMk id="39" creationId="{9A16F461-9BEA-4C86-BD92-49C689F0C0FF}"/>
          </ac:inkMkLst>
        </pc:inkChg>
        <pc:inkChg chg="del">
          <ac:chgData name="Jim Beland" userId="d41a4da1a37fb713" providerId="LiveId" clId="{78EF9004-BC71-475F-A546-444291C4F234}" dt="2020-06-19T00:20:09.569" v="8264"/>
          <ac:inkMkLst>
            <pc:docMk/>
            <pc:sldMk cId="3780063640" sldId="284"/>
            <ac:inkMk id="41" creationId="{7675F875-4D06-49C1-A44F-3E7D7D96896F}"/>
          </ac:inkMkLst>
        </pc:inkChg>
        <pc:inkChg chg="del">
          <ac:chgData name="Jim Beland" userId="d41a4da1a37fb713" providerId="LiveId" clId="{78EF9004-BC71-475F-A546-444291C4F234}" dt="2020-06-19T00:20:32.664" v="8314"/>
          <ac:inkMkLst>
            <pc:docMk/>
            <pc:sldMk cId="3780063640" sldId="284"/>
            <ac:inkMk id="42" creationId="{4B6614DA-7D65-4500-B58A-D3AAF15DA478}"/>
          </ac:inkMkLst>
        </pc:inkChg>
        <pc:inkChg chg="del">
          <ac:chgData name="Jim Beland" userId="d41a4da1a37fb713" providerId="LiveId" clId="{78EF9004-BC71-475F-A546-444291C4F234}" dt="2020-06-19T00:20:32.662" v="8302"/>
          <ac:inkMkLst>
            <pc:docMk/>
            <pc:sldMk cId="3780063640" sldId="284"/>
            <ac:inkMk id="43" creationId="{AA282EA8-B2BB-4E5B-B1A7-854F0D237CF6}"/>
          </ac:inkMkLst>
        </pc:inkChg>
        <pc:inkChg chg="del">
          <ac:chgData name="Jim Beland" userId="d41a4da1a37fb713" providerId="LiveId" clId="{78EF9004-BC71-475F-A546-444291C4F234}" dt="2020-06-19T00:20:02.560" v="8233"/>
          <ac:inkMkLst>
            <pc:docMk/>
            <pc:sldMk cId="3780063640" sldId="284"/>
            <ac:inkMk id="44" creationId="{F8317F24-3A37-49F7-BB4F-0E1397D00227}"/>
          </ac:inkMkLst>
        </pc:inkChg>
        <pc:inkChg chg="del">
          <ac:chgData name="Jim Beland" userId="d41a4da1a37fb713" providerId="LiveId" clId="{78EF9004-BC71-475F-A546-444291C4F234}" dt="2020-06-19T00:20:02.564" v="8245"/>
          <ac:inkMkLst>
            <pc:docMk/>
            <pc:sldMk cId="3780063640" sldId="284"/>
            <ac:inkMk id="45" creationId="{057616D1-6081-4290-99A8-FC2BA58B822F}"/>
          </ac:inkMkLst>
        </pc:inkChg>
        <pc:inkChg chg="del">
          <ac:chgData name="Jim Beland" userId="d41a4da1a37fb713" providerId="LiveId" clId="{78EF9004-BC71-475F-A546-444291C4F234}" dt="2020-06-19T00:20:32.664" v="8311"/>
          <ac:inkMkLst>
            <pc:docMk/>
            <pc:sldMk cId="3780063640" sldId="284"/>
            <ac:inkMk id="46" creationId="{19A4CA40-2CC9-4DE9-8720-88A4AC7B9C08}"/>
          </ac:inkMkLst>
        </pc:inkChg>
        <pc:inkChg chg="del">
          <ac:chgData name="Jim Beland" userId="d41a4da1a37fb713" providerId="LiveId" clId="{78EF9004-BC71-475F-A546-444291C4F234}" dt="2020-06-19T00:20:32.663" v="8307"/>
          <ac:inkMkLst>
            <pc:docMk/>
            <pc:sldMk cId="3780063640" sldId="284"/>
            <ac:inkMk id="47" creationId="{549CF7B3-C746-478F-B733-E7E24D05F010}"/>
          </ac:inkMkLst>
        </pc:inkChg>
        <pc:inkChg chg="del">
          <ac:chgData name="Jim Beland" userId="d41a4da1a37fb713" providerId="LiveId" clId="{78EF9004-BC71-475F-A546-444291C4F234}" dt="2020-06-19T00:20:32.660" v="8288"/>
          <ac:inkMkLst>
            <pc:docMk/>
            <pc:sldMk cId="3780063640" sldId="284"/>
            <ac:inkMk id="48" creationId="{C1DC2CAB-37D1-426B-B0AB-9B326E9888D0}"/>
          </ac:inkMkLst>
        </pc:inkChg>
        <pc:inkChg chg="del">
          <ac:chgData name="Jim Beland" userId="d41a4da1a37fb713" providerId="LiveId" clId="{78EF9004-BC71-475F-A546-444291C4F234}" dt="2020-06-19T00:20:32.663" v="8305"/>
          <ac:inkMkLst>
            <pc:docMk/>
            <pc:sldMk cId="3780063640" sldId="284"/>
            <ac:inkMk id="49" creationId="{99AB4B64-154E-43A4-95B3-F2BB964BD15C}"/>
          </ac:inkMkLst>
        </pc:inkChg>
        <pc:inkChg chg="del">
          <ac:chgData name="Jim Beland" userId="d41a4da1a37fb713" providerId="LiveId" clId="{78EF9004-BC71-475F-A546-444291C4F234}" dt="2020-06-19T00:20:32.661" v="8297"/>
          <ac:inkMkLst>
            <pc:docMk/>
            <pc:sldMk cId="3780063640" sldId="284"/>
            <ac:inkMk id="50" creationId="{102922FD-977F-4AA5-8B80-71D323D8497C}"/>
          </ac:inkMkLst>
        </pc:inkChg>
        <pc:inkChg chg="del">
          <ac:chgData name="Jim Beland" userId="d41a4da1a37fb713" providerId="LiveId" clId="{78EF9004-BC71-475F-A546-444291C4F234}" dt="2020-06-19T00:20:02.562" v="8240"/>
          <ac:inkMkLst>
            <pc:docMk/>
            <pc:sldMk cId="3780063640" sldId="284"/>
            <ac:inkMk id="51" creationId="{ECEA0FA3-95C7-41C8-80E0-506976F5818D}"/>
          </ac:inkMkLst>
        </pc:inkChg>
        <pc:inkChg chg="del">
          <ac:chgData name="Jim Beland" userId="d41a4da1a37fb713" providerId="LiveId" clId="{78EF9004-BC71-475F-A546-444291C4F234}" dt="2020-06-19T00:20:32.660" v="8291"/>
          <ac:inkMkLst>
            <pc:docMk/>
            <pc:sldMk cId="3780063640" sldId="284"/>
            <ac:inkMk id="53" creationId="{D0EDAE14-16DE-4249-9583-32FB529EACA7}"/>
          </ac:inkMkLst>
        </pc:inkChg>
        <pc:inkChg chg="del">
          <ac:chgData name="Jim Beland" userId="d41a4da1a37fb713" providerId="LiveId" clId="{78EF9004-BC71-475F-A546-444291C4F234}" dt="2020-06-19T00:20:02.561" v="8236"/>
          <ac:inkMkLst>
            <pc:docMk/>
            <pc:sldMk cId="3780063640" sldId="284"/>
            <ac:inkMk id="54" creationId="{B0095E72-427E-4B72-BE37-99D217EC2754}"/>
          </ac:inkMkLst>
        </pc:inkChg>
        <pc:inkChg chg="del">
          <ac:chgData name="Jim Beland" userId="d41a4da1a37fb713" providerId="LiveId" clId="{78EF9004-BC71-475F-A546-444291C4F234}" dt="2020-06-19T00:20:02.563" v="8243"/>
          <ac:inkMkLst>
            <pc:docMk/>
            <pc:sldMk cId="3780063640" sldId="284"/>
            <ac:inkMk id="56" creationId="{90CFEE02-9695-4B6B-9935-FC1DE3D10C1D}"/>
          </ac:inkMkLst>
        </pc:inkChg>
        <pc:inkChg chg="del">
          <ac:chgData name="Jim Beland" userId="d41a4da1a37fb713" providerId="LiveId" clId="{78EF9004-BC71-475F-A546-444291C4F234}" dt="2020-06-19T00:20:09.570" v="8266"/>
          <ac:inkMkLst>
            <pc:docMk/>
            <pc:sldMk cId="3780063640" sldId="284"/>
            <ac:inkMk id="58" creationId="{44844E64-1D5D-450E-85B4-B53830690D9D}"/>
          </ac:inkMkLst>
        </pc:inkChg>
        <pc:inkChg chg="del">
          <ac:chgData name="Jim Beland" userId="d41a4da1a37fb713" providerId="LiveId" clId="{78EF9004-BC71-475F-A546-444291C4F234}" dt="2020-06-19T00:20:32.662" v="8298"/>
          <ac:inkMkLst>
            <pc:docMk/>
            <pc:sldMk cId="3780063640" sldId="284"/>
            <ac:inkMk id="59" creationId="{0124637D-26B8-4FEB-A1F9-CF819A54BD39}"/>
          </ac:inkMkLst>
        </pc:inkChg>
        <pc:inkChg chg="del">
          <ac:chgData name="Jim Beland" userId="d41a4da1a37fb713" providerId="LiveId" clId="{78EF9004-BC71-475F-A546-444291C4F234}" dt="2020-06-19T00:20:32.662" v="8300"/>
          <ac:inkMkLst>
            <pc:docMk/>
            <pc:sldMk cId="3780063640" sldId="284"/>
            <ac:inkMk id="62" creationId="{DE9321A6-08A3-495A-B664-6022AE4CD3AF}"/>
          </ac:inkMkLst>
        </pc:inkChg>
        <pc:inkChg chg="del">
          <ac:chgData name="Jim Beland" userId="d41a4da1a37fb713" providerId="LiveId" clId="{78EF9004-BC71-475F-A546-444291C4F234}" dt="2020-06-19T00:20:09.568" v="8259"/>
          <ac:inkMkLst>
            <pc:docMk/>
            <pc:sldMk cId="3780063640" sldId="284"/>
            <ac:inkMk id="64" creationId="{09E61315-0FD3-42E2-97D8-414237C29CD6}"/>
          </ac:inkMkLst>
        </pc:inkChg>
        <pc:inkChg chg="del">
          <ac:chgData name="Jim Beland" userId="d41a4da1a37fb713" providerId="LiveId" clId="{78EF9004-BC71-475F-A546-444291C4F234}" dt="2020-06-19T00:20:02.561" v="8237"/>
          <ac:inkMkLst>
            <pc:docMk/>
            <pc:sldMk cId="3780063640" sldId="284"/>
            <ac:inkMk id="65" creationId="{7A5D4206-A524-4EFE-A55A-97A1502AD68B}"/>
          </ac:inkMkLst>
        </pc:inkChg>
        <pc:inkChg chg="del">
          <ac:chgData name="Jim Beland" userId="d41a4da1a37fb713" providerId="LiveId" clId="{78EF9004-BC71-475F-A546-444291C4F234}" dt="2020-06-19T00:20:32.661" v="8296"/>
          <ac:inkMkLst>
            <pc:docMk/>
            <pc:sldMk cId="3780063640" sldId="284"/>
            <ac:inkMk id="69" creationId="{F9AF5E77-B82F-48C8-AF77-42D34EB6DF33}"/>
          </ac:inkMkLst>
        </pc:inkChg>
        <pc:inkChg chg="del">
          <ac:chgData name="Jim Beland" userId="d41a4da1a37fb713" providerId="LiveId" clId="{78EF9004-BC71-475F-A546-444291C4F234}" dt="2020-06-19T00:20:02.559" v="8230"/>
          <ac:inkMkLst>
            <pc:docMk/>
            <pc:sldMk cId="3780063640" sldId="284"/>
            <ac:inkMk id="71" creationId="{F6B1DE5A-1BBD-4A4A-A122-D20367D832F5}"/>
          </ac:inkMkLst>
        </pc:inkChg>
        <pc:inkChg chg="del">
          <ac:chgData name="Jim Beland" userId="d41a4da1a37fb713" providerId="LiveId" clId="{78EF9004-BC71-475F-A546-444291C4F234}" dt="2020-06-19T00:20:32.661" v="8293"/>
          <ac:inkMkLst>
            <pc:docMk/>
            <pc:sldMk cId="3780063640" sldId="284"/>
            <ac:inkMk id="72" creationId="{E490964B-0D63-4604-8E19-08B16AC9C71B}"/>
          </ac:inkMkLst>
        </pc:inkChg>
        <pc:inkChg chg="del">
          <ac:chgData name="Jim Beland" userId="d41a4da1a37fb713" providerId="LiveId" clId="{78EF9004-BC71-475F-A546-444291C4F234}" dt="2020-06-19T00:20:32.659" v="8287"/>
          <ac:inkMkLst>
            <pc:docMk/>
            <pc:sldMk cId="3780063640" sldId="284"/>
            <ac:inkMk id="73" creationId="{5DA34581-126E-418B-8EBF-5469E7414C56}"/>
          </ac:inkMkLst>
        </pc:inkChg>
        <pc:inkChg chg="del">
          <ac:chgData name="Jim Beland" userId="d41a4da1a37fb713" providerId="LiveId" clId="{78EF9004-BC71-475F-A546-444291C4F234}" dt="2020-06-19T00:20:02.565" v="8246"/>
          <ac:inkMkLst>
            <pc:docMk/>
            <pc:sldMk cId="3780063640" sldId="284"/>
            <ac:inkMk id="74" creationId="{A892F213-F8C0-485F-91F5-2E55398C3E4E}"/>
          </ac:inkMkLst>
        </pc:inkChg>
        <pc:inkChg chg="del">
          <ac:chgData name="Jim Beland" userId="d41a4da1a37fb713" providerId="LiveId" clId="{78EF9004-BC71-475F-A546-444291C4F234}" dt="2020-06-19T00:20:09.569" v="8261"/>
          <ac:inkMkLst>
            <pc:docMk/>
            <pc:sldMk cId="3780063640" sldId="284"/>
            <ac:inkMk id="75" creationId="{0E809043-A6AC-4DFF-B93D-5476E2A58DB6}"/>
          </ac:inkMkLst>
        </pc:inkChg>
        <pc:inkChg chg="del">
          <ac:chgData name="Jim Beland" userId="d41a4da1a37fb713" providerId="LiveId" clId="{78EF9004-BC71-475F-A546-444291C4F234}" dt="2020-06-19T00:20:09.565" v="8251"/>
          <ac:inkMkLst>
            <pc:docMk/>
            <pc:sldMk cId="3780063640" sldId="284"/>
            <ac:inkMk id="78" creationId="{0872029C-AFA9-4313-BA33-D15FAFDB41DA}"/>
          </ac:inkMkLst>
        </pc:inkChg>
        <pc:inkChg chg="del">
          <ac:chgData name="Jim Beland" userId="d41a4da1a37fb713" providerId="LiveId" clId="{78EF9004-BC71-475F-A546-444291C4F234}" dt="2020-06-19T00:20:02.558" v="8229"/>
          <ac:inkMkLst>
            <pc:docMk/>
            <pc:sldMk cId="3780063640" sldId="284"/>
            <ac:inkMk id="79" creationId="{C344C3B1-D89D-4036-8F93-0E084D0B563C}"/>
          </ac:inkMkLst>
        </pc:inkChg>
        <pc:inkChg chg="del">
          <ac:chgData name="Jim Beland" userId="d41a4da1a37fb713" providerId="LiveId" clId="{78EF9004-BC71-475F-A546-444291C4F234}" dt="2020-06-19T00:20:02.565" v="8247"/>
          <ac:inkMkLst>
            <pc:docMk/>
            <pc:sldMk cId="3780063640" sldId="284"/>
            <ac:inkMk id="80" creationId="{C8D36E3D-0F75-4527-B50D-834DDAD4EFA9}"/>
          </ac:inkMkLst>
        </pc:inkChg>
        <pc:inkChg chg="del">
          <ac:chgData name="Jim Beland" userId="d41a4da1a37fb713" providerId="LiveId" clId="{78EF9004-BC71-475F-A546-444291C4F234}" dt="2020-06-19T00:20:02.565" v="8248"/>
          <ac:inkMkLst>
            <pc:docMk/>
            <pc:sldMk cId="3780063640" sldId="284"/>
            <ac:inkMk id="81" creationId="{65D24CC1-821A-4F8F-927D-E03728218DF7}"/>
          </ac:inkMkLst>
        </pc:inkChg>
        <pc:inkChg chg="del">
          <ac:chgData name="Jim Beland" userId="d41a4da1a37fb713" providerId="LiveId" clId="{78EF9004-BC71-475F-A546-444291C4F234}" dt="2020-06-19T00:20:02.559" v="8231"/>
          <ac:inkMkLst>
            <pc:docMk/>
            <pc:sldMk cId="3780063640" sldId="284"/>
            <ac:inkMk id="82" creationId="{652D1AF3-207C-4CC2-9E5C-1FA2D0B8DE44}"/>
          </ac:inkMkLst>
        </pc:inkChg>
        <pc:inkChg chg="del">
          <ac:chgData name="Jim Beland" userId="d41a4da1a37fb713" providerId="LiveId" clId="{78EF9004-BC71-475F-A546-444291C4F234}" dt="2020-06-19T00:20:32.660" v="8289"/>
          <ac:inkMkLst>
            <pc:docMk/>
            <pc:sldMk cId="3780063640" sldId="284"/>
            <ac:inkMk id="83" creationId="{3F09B562-2822-4BA4-94DB-45D1975344C0}"/>
          </ac:inkMkLst>
        </pc:inkChg>
        <pc:inkChg chg="del">
          <ac:chgData name="Jim Beland" userId="d41a4da1a37fb713" providerId="LiveId" clId="{78EF9004-BC71-475F-A546-444291C4F234}" dt="2020-06-19T00:20:02.566" v="8250"/>
          <ac:inkMkLst>
            <pc:docMk/>
            <pc:sldMk cId="3780063640" sldId="284"/>
            <ac:inkMk id="84" creationId="{B5628F1E-3D81-4320-9A7E-9D580C6762FD}"/>
          </ac:inkMkLst>
        </pc:inkChg>
        <pc:inkChg chg="del">
          <ac:chgData name="Jim Beland" userId="d41a4da1a37fb713" providerId="LiveId" clId="{78EF9004-BC71-475F-A546-444291C4F234}" dt="2020-06-19T00:20:32.661" v="8294"/>
          <ac:inkMkLst>
            <pc:docMk/>
            <pc:sldMk cId="3780063640" sldId="284"/>
            <ac:inkMk id="86" creationId="{F75EBD14-B3A0-4419-9F1D-0A6B98370794}"/>
          </ac:inkMkLst>
        </pc:inkChg>
        <pc:inkChg chg="del">
          <ac:chgData name="Jim Beland" userId="d41a4da1a37fb713" providerId="LiveId" clId="{78EF9004-BC71-475F-A546-444291C4F234}" dt="2020-06-19T00:20:09.566" v="8253"/>
          <ac:inkMkLst>
            <pc:docMk/>
            <pc:sldMk cId="3780063640" sldId="284"/>
            <ac:inkMk id="87" creationId="{24D15E29-F7F7-43AE-AE2B-C7E8AB619054}"/>
          </ac:inkMkLst>
        </pc:inkChg>
        <pc:inkChg chg="del">
          <ac:chgData name="Jim Beland" userId="d41a4da1a37fb713" providerId="LiveId" clId="{78EF9004-BC71-475F-A546-444291C4F234}" dt="2020-06-19T00:20:09.569" v="8262"/>
          <ac:inkMkLst>
            <pc:docMk/>
            <pc:sldMk cId="3780063640" sldId="284"/>
            <ac:inkMk id="91" creationId="{67C4F976-93C1-458A-B3CC-104925E6474D}"/>
          </ac:inkMkLst>
        </pc:inkChg>
        <pc:inkChg chg="del">
          <ac:chgData name="Jim Beland" userId="d41a4da1a37fb713" providerId="LiveId" clId="{78EF9004-BC71-475F-A546-444291C4F234}" dt="2020-06-19T00:20:32.664" v="8309"/>
          <ac:inkMkLst>
            <pc:docMk/>
            <pc:sldMk cId="3780063640" sldId="284"/>
            <ac:inkMk id="94" creationId="{06636A4C-3E99-4827-8E7A-D703641D7698}"/>
          </ac:inkMkLst>
        </pc:inkChg>
        <pc:inkChg chg="del">
          <ac:chgData name="Jim Beland" userId="d41a4da1a37fb713" providerId="LiveId" clId="{78EF9004-BC71-475F-A546-444291C4F234}" dt="2020-06-19T00:20:32.660" v="8290"/>
          <ac:inkMkLst>
            <pc:docMk/>
            <pc:sldMk cId="3780063640" sldId="284"/>
            <ac:inkMk id="95" creationId="{7EFD0EB4-F54F-4BCD-96A2-D4782A015643}"/>
          </ac:inkMkLst>
        </pc:inkChg>
        <pc:inkChg chg="del">
          <ac:chgData name="Jim Beland" userId="d41a4da1a37fb713" providerId="LiveId" clId="{78EF9004-BC71-475F-A546-444291C4F234}" dt="2020-06-19T00:20:32.665" v="8315"/>
          <ac:inkMkLst>
            <pc:docMk/>
            <pc:sldMk cId="3780063640" sldId="284"/>
            <ac:inkMk id="100" creationId="{69AAA081-769F-41C9-B420-3E6F0DFE6DC8}"/>
          </ac:inkMkLst>
        </pc:inkChg>
        <pc:inkChg chg="del">
          <ac:chgData name="Jim Beland" userId="d41a4da1a37fb713" providerId="LiveId" clId="{78EF9004-BC71-475F-A546-444291C4F234}" dt="2020-06-19T00:20:32.662" v="8299"/>
          <ac:inkMkLst>
            <pc:docMk/>
            <pc:sldMk cId="3780063640" sldId="284"/>
            <ac:inkMk id="101" creationId="{BA9BBA33-82A9-4018-B44E-AD187A7D0A64}"/>
          </ac:inkMkLst>
        </pc:inkChg>
        <pc:inkChg chg="del">
          <ac:chgData name="Jim Beland" userId="d41a4da1a37fb713" providerId="LiveId" clId="{78EF9004-BC71-475F-A546-444291C4F234}" dt="2020-06-19T00:20:13.729" v="8276"/>
          <ac:inkMkLst>
            <pc:docMk/>
            <pc:sldMk cId="3780063640" sldId="284"/>
            <ac:inkMk id="103" creationId="{9A4477FD-CC2C-4E48-9047-F7E5DD14DFFB}"/>
          </ac:inkMkLst>
        </pc:inkChg>
        <pc:inkChg chg="del">
          <ac:chgData name="Jim Beland" userId="d41a4da1a37fb713" providerId="LiveId" clId="{78EF9004-BC71-475F-A546-444291C4F234}" dt="2020-06-19T00:20:32.659" v="8286"/>
          <ac:inkMkLst>
            <pc:docMk/>
            <pc:sldMk cId="3780063640" sldId="284"/>
            <ac:inkMk id="104" creationId="{849DAC54-EF50-4599-B4FD-8AD044E75520}"/>
          </ac:inkMkLst>
        </pc:inkChg>
        <pc:inkChg chg="del">
          <ac:chgData name="Jim Beland" userId="d41a4da1a37fb713" providerId="LiveId" clId="{78EF9004-BC71-475F-A546-444291C4F234}" dt="2020-06-19T00:20:32.663" v="8304"/>
          <ac:inkMkLst>
            <pc:docMk/>
            <pc:sldMk cId="3780063640" sldId="284"/>
            <ac:inkMk id="105" creationId="{1FA081F3-92E1-4255-96B4-BA1E5194834A}"/>
          </ac:inkMkLst>
        </pc:inkChg>
        <pc:inkChg chg="del">
          <ac:chgData name="Jim Beland" userId="d41a4da1a37fb713" providerId="LiveId" clId="{78EF9004-BC71-475F-A546-444291C4F234}" dt="2020-06-19T00:20:02.563" v="8242"/>
          <ac:inkMkLst>
            <pc:docMk/>
            <pc:sldMk cId="3780063640" sldId="284"/>
            <ac:inkMk id="112" creationId="{8D1C1649-C8E0-4765-8880-558B22A77237}"/>
          </ac:inkMkLst>
        </pc:inkChg>
        <pc:inkChg chg="del">
          <ac:chgData name="Jim Beland" userId="d41a4da1a37fb713" providerId="LiveId" clId="{78EF9004-BC71-475F-A546-444291C4F234}" dt="2020-06-19T00:20:02.564" v="8244"/>
          <ac:inkMkLst>
            <pc:docMk/>
            <pc:sldMk cId="3780063640" sldId="284"/>
            <ac:inkMk id="117" creationId="{EEE1F971-749C-43C4-8EF4-B55B761143B7}"/>
          </ac:inkMkLst>
        </pc:inkChg>
        <pc:inkChg chg="del">
          <ac:chgData name="Jim Beland" userId="d41a4da1a37fb713" providerId="LiveId" clId="{78EF9004-BC71-475F-A546-444291C4F234}" dt="2020-06-19T00:20:32.660" v="8292"/>
          <ac:inkMkLst>
            <pc:docMk/>
            <pc:sldMk cId="3780063640" sldId="284"/>
            <ac:inkMk id="124" creationId="{731BDE98-6904-42E9-B7B0-CB1CB0EECF86}"/>
          </ac:inkMkLst>
        </pc:inkChg>
        <pc:inkChg chg="del">
          <ac:chgData name="Jim Beland" userId="d41a4da1a37fb713" providerId="LiveId" clId="{78EF9004-BC71-475F-A546-444291C4F234}" dt="2020-06-19T00:20:09.566" v="8254"/>
          <ac:inkMkLst>
            <pc:docMk/>
            <pc:sldMk cId="3780063640" sldId="284"/>
            <ac:inkMk id="125" creationId="{E45B8091-CA9E-4037-B2F8-9BDB4FE42603}"/>
          </ac:inkMkLst>
        </pc:inkChg>
        <pc:inkChg chg="del">
          <ac:chgData name="Jim Beland" userId="d41a4da1a37fb713" providerId="LiveId" clId="{78EF9004-BC71-475F-A546-444291C4F234}" dt="2020-06-19T00:20:09.568" v="8258"/>
          <ac:inkMkLst>
            <pc:docMk/>
            <pc:sldMk cId="3780063640" sldId="284"/>
            <ac:inkMk id="128" creationId="{3213F9DC-A4C2-4513-975C-13E9761938C9}"/>
          </ac:inkMkLst>
        </pc:inkChg>
        <pc:inkChg chg="del">
          <ac:chgData name="Jim Beland" userId="d41a4da1a37fb713" providerId="LiveId" clId="{78EF9004-BC71-475F-A546-444291C4F234}" dt="2020-06-19T00:20:32.659" v="8285"/>
          <ac:inkMkLst>
            <pc:docMk/>
            <pc:sldMk cId="3780063640" sldId="284"/>
            <ac:inkMk id="130" creationId="{332FF2FE-5BB7-431D-9F18-9D02723DCC22}"/>
          </ac:inkMkLst>
        </pc:inkChg>
        <pc:inkChg chg="del">
          <ac:chgData name="Jim Beland" userId="d41a4da1a37fb713" providerId="LiveId" clId="{78EF9004-BC71-475F-A546-444291C4F234}" dt="2020-06-19T00:20:09.566" v="8255"/>
          <ac:inkMkLst>
            <pc:docMk/>
            <pc:sldMk cId="3780063640" sldId="284"/>
            <ac:inkMk id="133" creationId="{724668E1-4702-42C6-AB21-D0FE26DE3411}"/>
          </ac:inkMkLst>
        </pc:inkChg>
        <pc:inkChg chg="del">
          <ac:chgData name="Jim Beland" userId="d41a4da1a37fb713" providerId="LiveId" clId="{78EF9004-BC71-475F-A546-444291C4F234}" dt="2020-06-19T00:20:02.566" v="8249"/>
          <ac:inkMkLst>
            <pc:docMk/>
            <pc:sldMk cId="3780063640" sldId="284"/>
            <ac:inkMk id="134" creationId="{F7321589-FF3F-4FF4-B3BE-4E0A81B9AE2C}"/>
          </ac:inkMkLst>
        </pc:inkChg>
        <pc:inkChg chg="del">
          <ac:chgData name="Jim Beland" userId="d41a4da1a37fb713" providerId="LiveId" clId="{78EF9004-BC71-475F-A546-444291C4F234}" dt="2020-06-19T00:20:13.729" v="8277"/>
          <ac:inkMkLst>
            <pc:docMk/>
            <pc:sldMk cId="3780063640" sldId="284"/>
            <ac:inkMk id="137" creationId="{D654ADAA-7466-4BC0-AF42-4D0BB8C4F553}"/>
          </ac:inkMkLst>
        </pc:inkChg>
        <pc:inkChg chg="del">
          <ac:chgData name="Jim Beland" userId="d41a4da1a37fb713" providerId="LiveId" clId="{78EF9004-BC71-475F-A546-444291C4F234}" dt="2020-06-19T00:20:32.662" v="8303"/>
          <ac:inkMkLst>
            <pc:docMk/>
            <pc:sldMk cId="3780063640" sldId="284"/>
            <ac:inkMk id="138" creationId="{C1D87E6E-0B5E-4EEA-89CF-89AA42FA859C}"/>
          </ac:inkMkLst>
        </pc:inkChg>
        <pc:inkChg chg="del">
          <ac:chgData name="Jim Beland" userId="d41a4da1a37fb713" providerId="LiveId" clId="{78EF9004-BC71-475F-A546-444291C4F234}" dt="2020-06-19T00:20:32.664" v="8310"/>
          <ac:inkMkLst>
            <pc:docMk/>
            <pc:sldMk cId="3780063640" sldId="284"/>
            <ac:inkMk id="144" creationId="{1B34CF3D-E1F6-4CD7-BE20-F91EF1FF12E6}"/>
          </ac:inkMkLst>
        </pc:inkChg>
        <pc:inkChg chg="del">
          <ac:chgData name="Jim Beland" userId="d41a4da1a37fb713" providerId="LiveId" clId="{78EF9004-BC71-475F-A546-444291C4F234}" dt="2020-06-19T00:20:13.732" v="8283"/>
          <ac:inkMkLst>
            <pc:docMk/>
            <pc:sldMk cId="3780063640" sldId="284"/>
            <ac:inkMk id="148" creationId="{EDA77814-474E-4640-80C1-45411B5114A0}"/>
          </ac:inkMkLst>
        </pc:inkChg>
        <pc:inkChg chg="del">
          <ac:chgData name="Jim Beland" userId="d41a4da1a37fb713" providerId="LiveId" clId="{78EF9004-BC71-475F-A546-444291C4F234}" dt="2020-06-19T00:20:09.567" v="8257"/>
          <ac:inkMkLst>
            <pc:docMk/>
            <pc:sldMk cId="3780063640" sldId="284"/>
            <ac:inkMk id="155" creationId="{4FA23267-1C7D-4425-B3EC-4E1E7A1C0D53}"/>
          </ac:inkMkLst>
        </pc:inkChg>
        <pc:inkChg chg="del">
          <ac:chgData name="Jim Beland" userId="d41a4da1a37fb713" providerId="LiveId" clId="{78EF9004-BC71-475F-A546-444291C4F234}" dt="2020-06-19T00:20:02.563" v="8241"/>
          <ac:inkMkLst>
            <pc:docMk/>
            <pc:sldMk cId="3780063640" sldId="284"/>
            <ac:inkMk id="156" creationId="{9F10B882-0551-4DCF-BEA7-51E38FD41C4E}"/>
          </ac:inkMkLst>
        </pc:inkChg>
        <pc:inkChg chg="del">
          <ac:chgData name="Jim Beland" userId="d41a4da1a37fb713" providerId="LiveId" clId="{78EF9004-BC71-475F-A546-444291C4F234}" dt="2020-06-19T00:20:32.664" v="8313"/>
          <ac:inkMkLst>
            <pc:docMk/>
            <pc:sldMk cId="3780063640" sldId="284"/>
            <ac:inkMk id="180" creationId="{C2E14C7D-1B98-4BF1-9BAA-31B663C2E0F9}"/>
          </ac:inkMkLst>
        </pc:inkChg>
        <pc:inkChg chg="del">
          <ac:chgData name="Jim Beland" userId="d41a4da1a37fb713" providerId="LiveId" clId="{78EF9004-BC71-475F-A546-444291C4F234}" dt="2020-06-19T00:20:32.661" v="8295"/>
          <ac:inkMkLst>
            <pc:docMk/>
            <pc:sldMk cId="3780063640" sldId="284"/>
            <ac:inkMk id="202" creationId="{09C34E89-9B97-489A-9BB9-619100096FFF}"/>
          </ac:inkMkLst>
        </pc:inkChg>
        <pc:inkChg chg="del">
          <ac:chgData name="Jim Beland" userId="d41a4da1a37fb713" providerId="LiveId" clId="{78EF9004-BC71-475F-A546-444291C4F234}" dt="2020-06-19T00:20:13.730" v="8280"/>
          <ac:inkMkLst>
            <pc:docMk/>
            <pc:sldMk cId="3780063640" sldId="284"/>
            <ac:inkMk id="203" creationId="{F6199491-7A31-47FA-A961-FCE6A9E93B53}"/>
          </ac:inkMkLst>
        </pc:inkChg>
        <pc:inkChg chg="del">
          <ac:chgData name="Jim Beland" userId="d41a4da1a37fb713" providerId="LiveId" clId="{78EF9004-BC71-475F-A546-444291C4F234}" dt="2020-06-19T00:20:13.728" v="8273"/>
          <ac:inkMkLst>
            <pc:docMk/>
            <pc:sldMk cId="3780063640" sldId="284"/>
            <ac:inkMk id="204" creationId="{8BC1F78B-4BCD-4A1F-919F-3101E79C574B}"/>
          </ac:inkMkLst>
        </pc:inkChg>
        <pc:inkChg chg="del">
          <ac:chgData name="Jim Beland" userId="d41a4da1a37fb713" providerId="LiveId" clId="{78EF9004-BC71-475F-A546-444291C4F234}" dt="2020-06-19T00:20:13.728" v="8275"/>
          <ac:inkMkLst>
            <pc:docMk/>
            <pc:sldMk cId="3780063640" sldId="284"/>
            <ac:inkMk id="208" creationId="{7F0942A3-BA1D-4BA9-922D-12CCD6C89BDB}"/>
          </ac:inkMkLst>
        </pc:inkChg>
        <pc:inkChg chg="del">
          <ac:chgData name="Jim Beland" userId="d41a4da1a37fb713" providerId="LiveId" clId="{78EF9004-BC71-475F-A546-444291C4F234}" dt="2020-06-19T00:20:13.724" v="8270"/>
          <ac:inkMkLst>
            <pc:docMk/>
            <pc:sldMk cId="3780063640" sldId="284"/>
            <ac:inkMk id="209" creationId="{24FA4CB6-FC42-4E73-916A-09EC7F89385E}"/>
          </ac:inkMkLst>
        </pc:inkChg>
        <pc:inkChg chg="del">
          <ac:chgData name="Jim Beland" userId="d41a4da1a37fb713" providerId="LiveId" clId="{78EF9004-BC71-475F-A546-444291C4F234}" dt="2020-06-19T00:20:13.728" v="8274"/>
          <ac:inkMkLst>
            <pc:docMk/>
            <pc:sldMk cId="3780063640" sldId="284"/>
            <ac:inkMk id="210" creationId="{24054494-5898-44F8-875F-33B3E83462CF}"/>
          </ac:inkMkLst>
        </pc:inkChg>
        <pc:inkChg chg="del">
          <ac:chgData name="Jim Beland" userId="d41a4da1a37fb713" providerId="LiveId" clId="{78EF9004-BC71-475F-A546-444291C4F234}" dt="2020-06-19T00:20:13.723" v="8267"/>
          <ac:inkMkLst>
            <pc:docMk/>
            <pc:sldMk cId="3780063640" sldId="284"/>
            <ac:inkMk id="211" creationId="{E5576618-0F95-487C-A91B-92A1B0978A69}"/>
          </ac:inkMkLst>
        </pc:inkChg>
        <pc:inkChg chg="del">
          <ac:chgData name="Jim Beland" userId="d41a4da1a37fb713" providerId="LiveId" clId="{78EF9004-BC71-475F-A546-444291C4F234}" dt="2020-06-19T00:20:13.727" v="8272"/>
          <ac:inkMkLst>
            <pc:docMk/>
            <pc:sldMk cId="3780063640" sldId="284"/>
            <ac:inkMk id="212" creationId="{D375E89C-FA6D-4D80-A50B-092B24459B63}"/>
          </ac:inkMkLst>
        </pc:inkChg>
        <pc:inkChg chg="del">
          <ac:chgData name="Jim Beland" userId="d41a4da1a37fb713" providerId="LiveId" clId="{78EF9004-BC71-475F-A546-444291C4F234}" dt="2020-06-19T00:20:13.723" v="8268"/>
          <ac:inkMkLst>
            <pc:docMk/>
            <pc:sldMk cId="3780063640" sldId="284"/>
            <ac:inkMk id="213" creationId="{6268A045-1D9C-4510-8D24-D4F86FF9FE00}"/>
          </ac:inkMkLst>
        </pc:inkChg>
        <pc:inkChg chg="del">
          <ac:chgData name="Jim Beland" userId="d41a4da1a37fb713" providerId="LiveId" clId="{78EF9004-BC71-475F-A546-444291C4F234}" dt="2020-06-19T00:20:13.725" v="8271"/>
          <ac:inkMkLst>
            <pc:docMk/>
            <pc:sldMk cId="3780063640" sldId="284"/>
            <ac:inkMk id="214" creationId="{2376D1C0-03D0-4D7A-A72B-AE9EF54E7774}"/>
          </ac:inkMkLst>
        </pc:inkChg>
        <pc:inkChg chg="del">
          <ac:chgData name="Jim Beland" userId="d41a4da1a37fb713" providerId="LiveId" clId="{78EF9004-BC71-475F-A546-444291C4F234}" dt="2020-06-19T00:20:13.731" v="8281"/>
          <ac:inkMkLst>
            <pc:docMk/>
            <pc:sldMk cId="3780063640" sldId="284"/>
            <ac:inkMk id="215" creationId="{EC33055D-E19C-45B6-AC45-984693628121}"/>
          </ac:inkMkLst>
        </pc:inkChg>
        <pc:inkChg chg="del">
          <ac:chgData name="Jim Beland" userId="d41a4da1a37fb713" providerId="LiveId" clId="{78EF9004-BC71-475F-A546-444291C4F234}" dt="2020-06-19T00:20:13.730" v="8278"/>
          <ac:inkMkLst>
            <pc:docMk/>
            <pc:sldMk cId="3780063640" sldId="284"/>
            <ac:inkMk id="216" creationId="{BA0AF508-A19F-4735-8962-32052AFB37C9}"/>
          </ac:inkMkLst>
        </pc:inkChg>
        <pc:inkChg chg="del">
          <ac:chgData name="Jim Beland" userId="d41a4da1a37fb713" providerId="LiveId" clId="{78EF9004-BC71-475F-A546-444291C4F234}" dt="2020-06-19T00:20:13.731" v="8282"/>
          <ac:inkMkLst>
            <pc:docMk/>
            <pc:sldMk cId="3780063640" sldId="284"/>
            <ac:inkMk id="217" creationId="{B972BA4E-7309-480A-8F15-CC43FA6E9728}"/>
          </ac:inkMkLst>
        </pc:inkChg>
        <pc:inkChg chg="del">
          <ac:chgData name="Jim Beland" userId="d41a4da1a37fb713" providerId="LiveId" clId="{78EF9004-BC71-475F-A546-444291C4F234}" dt="2020-06-19T00:20:13.724" v="8269"/>
          <ac:inkMkLst>
            <pc:docMk/>
            <pc:sldMk cId="3780063640" sldId="284"/>
            <ac:inkMk id="218" creationId="{54299690-5140-40D6-BC4B-4FC3D480AF69}"/>
          </ac:inkMkLst>
        </pc:inkChg>
      </pc:sldChg>
      <pc:sldChg chg="modSp add ord">
        <pc:chgData name="Jim Beland" userId="d41a4da1a37fb713" providerId="LiveId" clId="{78EF9004-BC71-475F-A546-444291C4F234}" dt="2020-06-19T04:34:01.964" v="18620" actId="6549"/>
        <pc:sldMkLst>
          <pc:docMk/>
          <pc:sldMk cId="95295255" sldId="285"/>
        </pc:sldMkLst>
        <pc:spChg chg="mod">
          <ac:chgData name="Jim Beland" userId="d41a4da1a37fb713" providerId="LiveId" clId="{78EF9004-BC71-475F-A546-444291C4F234}" dt="2020-06-19T00:22:15.616" v="8493" actId="20577"/>
          <ac:spMkLst>
            <pc:docMk/>
            <pc:sldMk cId="95295255" sldId="285"/>
            <ac:spMk id="2" creationId="{91387821-3528-4C87-B9C0-2F313B632174}"/>
          </ac:spMkLst>
        </pc:spChg>
        <pc:spChg chg="mod">
          <ac:chgData name="Jim Beland" userId="d41a4da1a37fb713" providerId="LiveId" clId="{78EF9004-BC71-475F-A546-444291C4F234}" dt="2020-06-19T04:34:01.964" v="18620" actId="6549"/>
          <ac:spMkLst>
            <pc:docMk/>
            <pc:sldMk cId="95295255" sldId="285"/>
            <ac:spMk id="3" creationId="{706FED85-F392-4C8F-BCA6-1BA103F86ED5}"/>
          </ac:spMkLst>
        </pc:spChg>
      </pc:sldChg>
      <pc:sldChg chg="modSp add">
        <pc:chgData name="Jim Beland" userId="d41a4da1a37fb713" providerId="LiveId" clId="{78EF9004-BC71-475F-A546-444291C4F234}" dt="2020-06-19T02:43:11.890" v="12282" actId="20577"/>
        <pc:sldMkLst>
          <pc:docMk/>
          <pc:sldMk cId="3048067910" sldId="286"/>
        </pc:sldMkLst>
        <pc:spChg chg="mod">
          <ac:chgData name="Jim Beland" userId="d41a4da1a37fb713" providerId="LiveId" clId="{78EF9004-BC71-475F-A546-444291C4F234}" dt="2020-06-19T02:43:11.890" v="12282" actId="20577"/>
          <ac:spMkLst>
            <pc:docMk/>
            <pc:sldMk cId="3048067910" sldId="286"/>
            <ac:spMk id="2" creationId="{91387821-3528-4C87-B9C0-2F313B632174}"/>
          </ac:spMkLst>
        </pc:spChg>
        <pc:spChg chg="mod">
          <ac:chgData name="Jim Beland" userId="d41a4da1a37fb713" providerId="LiveId" clId="{78EF9004-BC71-475F-A546-444291C4F234}" dt="2020-06-19T01:11:04.176" v="10409" actId="6549"/>
          <ac:spMkLst>
            <pc:docMk/>
            <pc:sldMk cId="3048067910" sldId="286"/>
            <ac:spMk id="3" creationId="{706FED85-F392-4C8F-BCA6-1BA103F86ED5}"/>
          </ac:spMkLst>
        </pc:spChg>
      </pc:sldChg>
      <pc:sldChg chg="modSp add del">
        <pc:chgData name="Jim Beland" userId="d41a4da1a37fb713" providerId="LiveId" clId="{78EF9004-BC71-475F-A546-444291C4F234}" dt="2020-06-19T01:00:01.848" v="9585" actId="2696"/>
        <pc:sldMkLst>
          <pc:docMk/>
          <pc:sldMk cId="3145823431" sldId="286"/>
        </pc:sldMkLst>
        <pc:spChg chg="mod">
          <ac:chgData name="Jim Beland" userId="d41a4da1a37fb713" providerId="LiveId" clId="{78EF9004-BC71-475F-A546-444291C4F234}" dt="2020-06-19T00:31:06.016" v="8583" actId="20577"/>
          <ac:spMkLst>
            <pc:docMk/>
            <pc:sldMk cId="3145823431" sldId="286"/>
            <ac:spMk id="2" creationId="{91387821-3528-4C87-B9C0-2F313B632174}"/>
          </ac:spMkLst>
        </pc:spChg>
        <pc:spChg chg="mod">
          <ac:chgData name="Jim Beland" userId="d41a4da1a37fb713" providerId="LiveId" clId="{78EF9004-BC71-475F-A546-444291C4F234}" dt="2020-06-19T00:53:40.096" v="9521" actId="20577"/>
          <ac:spMkLst>
            <pc:docMk/>
            <pc:sldMk cId="3145823431" sldId="286"/>
            <ac:spMk id="3" creationId="{706FED85-F392-4C8F-BCA6-1BA103F86ED5}"/>
          </ac:spMkLst>
        </pc:spChg>
      </pc:sldChg>
      <pc:sldChg chg="addSp modSp add">
        <pc:chgData name="Jim Beland" userId="d41a4da1a37fb713" providerId="LiveId" clId="{78EF9004-BC71-475F-A546-444291C4F234}" dt="2020-06-19T02:43:16.412" v="12289" actId="20577"/>
        <pc:sldMkLst>
          <pc:docMk/>
          <pc:sldMk cId="1224013216" sldId="287"/>
        </pc:sldMkLst>
        <pc:spChg chg="mod">
          <ac:chgData name="Jim Beland" userId="d41a4da1a37fb713" providerId="LiveId" clId="{78EF9004-BC71-475F-A546-444291C4F234}" dt="2020-06-19T02:43:16.412" v="12289" actId="20577"/>
          <ac:spMkLst>
            <pc:docMk/>
            <pc:sldMk cId="1224013216" sldId="287"/>
            <ac:spMk id="2" creationId="{91387821-3528-4C87-B9C0-2F313B632174}"/>
          </ac:spMkLst>
        </pc:spChg>
        <pc:spChg chg="mod">
          <ac:chgData name="Jim Beland" userId="d41a4da1a37fb713" providerId="LiveId" clId="{78EF9004-BC71-475F-A546-444291C4F234}" dt="2020-06-19T01:11:13.403" v="10413" actId="6549"/>
          <ac:spMkLst>
            <pc:docMk/>
            <pc:sldMk cId="1224013216" sldId="287"/>
            <ac:spMk id="3" creationId="{706FED85-F392-4C8F-BCA6-1BA103F86ED5}"/>
          </ac:spMkLst>
        </pc:spChg>
        <pc:spChg chg="add mod">
          <ac:chgData name="Jim Beland" userId="d41a4da1a37fb713" providerId="LiveId" clId="{78EF9004-BC71-475F-A546-444291C4F234}" dt="2020-06-19T01:04:09.234" v="9843" actId="1076"/>
          <ac:spMkLst>
            <pc:docMk/>
            <pc:sldMk cId="1224013216" sldId="287"/>
            <ac:spMk id="4" creationId="{F3149EC0-929E-40A2-B65E-BDE1A0CB35FF}"/>
          </ac:spMkLst>
        </pc:spChg>
      </pc:sldChg>
      <pc:sldChg chg="addSp modSp add del">
        <pc:chgData name="Jim Beland" userId="d41a4da1a37fb713" providerId="LiveId" clId="{78EF9004-BC71-475F-A546-444291C4F234}" dt="2020-06-19T01:00:01.406" v="9584" actId="2696"/>
        <pc:sldMkLst>
          <pc:docMk/>
          <pc:sldMk cId="2639288371" sldId="287"/>
        </pc:sldMkLst>
        <pc:spChg chg="mod">
          <ac:chgData name="Jim Beland" userId="d41a4da1a37fb713" providerId="LiveId" clId="{78EF9004-BC71-475F-A546-444291C4F234}" dt="2020-06-19T00:53:30.485" v="9518" actId="20577"/>
          <ac:spMkLst>
            <pc:docMk/>
            <pc:sldMk cId="2639288371" sldId="287"/>
            <ac:spMk id="3" creationId="{706FED85-F392-4C8F-BCA6-1BA103F86ED5}"/>
          </ac:spMkLst>
        </pc:spChg>
        <pc:spChg chg="add mod">
          <ac:chgData name="Jim Beland" userId="d41a4da1a37fb713" providerId="LiveId" clId="{78EF9004-BC71-475F-A546-444291C4F234}" dt="2020-06-19T00:34:36.479" v="8815" actId="1076"/>
          <ac:spMkLst>
            <pc:docMk/>
            <pc:sldMk cId="2639288371" sldId="287"/>
            <ac:spMk id="4" creationId="{1F647352-7452-48CB-840D-B0006FEF80BF}"/>
          </ac:spMkLst>
        </pc:spChg>
      </pc:sldChg>
      <pc:sldChg chg="addSp delSp modSp add">
        <pc:chgData name="Jim Beland" userId="d41a4da1a37fb713" providerId="LiveId" clId="{78EF9004-BC71-475F-A546-444291C4F234}" dt="2020-06-19T02:43:24.178" v="12296" actId="20577"/>
        <pc:sldMkLst>
          <pc:docMk/>
          <pc:sldMk cId="452546104" sldId="288"/>
        </pc:sldMkLst>
        <pc:spChg chg="mod">
          <ac:chgData name="Jim Beland" userId="d41a4da1a37fb713" providerId="LiveId" clId="{78EF9004-BC71-475F-A546-444291C4F234}" dt="2020-06-19T02:43:24.178" v="12296" actId="20577"/>
          <ac:spMkLst>
            <pc:docMk/>
            <pc:sldMk cId="452546104" sldId="288"/>
            <ac:spMk id="2" creationId="{91387821-3528-4C87-B9C0-2F313B632174}"/>
          </ac:spMkLst>
        </pc:spChg>
        <pc:spChg chg="mod">
          <ac:chgData name="Jim Beland" userId="d41a4da1a37fb713" providerId="LiveId" clId="{78EF9004-BC71-475F-A546-444291C4F234}" dt="2020-06-19T01:11:24.014" v="10417" actId="6549"/>
          <ac:spMkLst>
            <pc:docMk/>
            <pc:sldMk cId="452546104" sldId="288"/>
            <ac:spMk id="3" creationId="{706FED85-F392-4C8F-BCA6-1BA103F86ED5}"/>
          </ac:spMkLst>
        </pc:spChg>
        <pc:spChg chg="del">
          <ac:chgData name="Jim Beland" userId="d41a4da1a37fb713" providerId="LiveId" clId="{78EF9004-BC71-475F-A546-444291C4F234}" dt="2020-06-19T01:04:19.633" v="9845" actId="478"/>
          <ac:spMkLst>
            <pc:docMk/>
            <pc:sldMk cId="452546104" sldId="288"/>
            <ac:spMk id="4" creationId="{F3149EC0-929E-40A2-B65E-BDE1A0CB35FF}"/>
          </ac:spMkLst>
        </pc:spChg>
        <pc:inkChg chg="add del">
          <ac:chgData name="Jim Beland" userId="d41a4da1a37fb713" providerId="LiveId" clId="{78EF9004-BC71-475F-A546-444291C4F234}" dt="2020-06-19T01:04:41.143" v="9884"/>
          <ac:inkMkLst>
            <pc:docMk/>
            <pc:sldMk cId="452546104" sldId="288"/>
            <ac:inkMk id="5" creationId="{CF8BC132-F8DE-457D-BDE6-FEBAA1D8A2E7}"/>
          </ac:inkMkLst>
        </pc:inkChg>
        <pc:inkChg chg="add del">
          <ac:chgData name="Jim Beland" userId="d41a4da1a37fb713" providerId="LiveId" clId="{78EF9004-BC71-475F-A546-444291C4F234}" dt="2020-06-19T01:04:41.143" v="9884"/>
          <ac:inkMkLst>
            <pc:docMk/>
            <pc:sldMk cId="452546104" sldId="288"/>
            <ac:inkMk id="6" creationId="{98E11FE1-64DD-44B7-8C33-74D725BFE614}"/>
          </ac:inkMkLst>
        </pc:inkChg>
        <pc:inkChg chg="add del">
          <ac:chgData name="Jim Beland" userId="d41a4da1a37fb713" providerId="LiveId" clId="{78EF9004-BC71-475F-A546-444291C4F234}" dt="2020-06-19T01:04:41.143" v="9884"/>
          <ac:inkMkLst>
            <pc:docMk/>
            <pc:sldMk cId="452546104" sldId="288"/>
            <ac:inkMk id="7" creationId="{813FD02A-CD89-4A8E-AF37-C9ACD71F652C}"/>
          </ac:inkMkLst>
        </pc:inkChg>
        <pc:inkChg chg="add del">
          <ac:chgData name="Jim Beland" userId="d41a4da1a37fb713" providerId="LiveId" clId="{78EF9004-BC71-475F-A546-444291C4F234}" dt="2020-06-19T01:04:41.143" v="9884"/>
          <ac:inkMkLst>
            <pc:docMk/>
            <pc:sldMk cId="452546104" sldId="288"/>
            <ac:inkMk id="8" creationId="{14034F6F-B7D7-4F92-8C08-B4EEBF19C835}"/>
          </ac:inkMkLst>
        </pc:inkChg>
        <pc:inkChg chg="add del">
          <ac:chgData name="Jim Beland" userId="d41a4da1a37fb713" providerId="LiveId" clId="{78EF9004-BC71-475F-A546-444291C4F234}" dt="2020-06-19T01:04:41.143" v="9884"/>
          <ac:inkMkLst>
            <pc:docMk/>
            <pc:sldMk cId="452546104" sldId="288"/>
            <ac:inkMk id="9" creationId="{71A1554F-4831-412C-B769-85783B4DE0E4}"/>
          </ac:inkMkLst>
        </pc:inkChg>
        <pc:inkChg chg="add">
          <ac:chgData name="Jim Beland" userId="d41a4da1a37fb713" providerId="LiveId" clId="{78EF9004-BC71-475F-A546-444291C4F234}" dt="2020-06-19T01:04:41.143" v="9884"/>
          <ac:inkMkLst>
            <pc:docMk/>
            <pc:sldMk cId="452546104" sldId="288"/>
            <ac:inkMk id="10" creationId="{FFBA3F0D-9E88-43EB-9269-93BC03BA5695}"/>
          </ac:inkMkLst>
        </pc:inkChg>
        <pc:inkChg chg="add">
          <ac:chgData name="Jim Beland" userId="d41a4da1a37fb713" providerId="LiveId" clId="{78EF9004-BC71-475F-A546-444291C4F234}" dt="2020-06-19T01:04:41.143" v="9884"/>
          <ac:inkMkLst>
            <pc:docMk/>
            <pc:sldMk cId="452546104" sldId="288"/>
            <ac:inkMk id="11" creationId="{08CBE510-1653-4D14-B566-5C25337C1A21}"/>
          </ac:inkMkLst>
        </pc:inkChg>
        <pc:inkChg chg="add del">
          <ac:chgData name="Jim Beland" userId="d41a4da1a37fb713" providerId="LiveId" clId="{78EF9004-BC71-475F-A546-444291C4F234}" dt="2020-06-19T01:04:46.747" v="9891"/>
          <ac:inkMkLst>
            <pc:docMk/>
            <pc:sldMk cId="452546104" sldId="288"/>
            <ac:inkMk id="12" creationId="{8955B1D0-6B36-4C62-A572-EDB023A04B36}"/>
          </ac:inkMkLst>
        </pc:inkChg>
        <pc:inkChg chg="add del">
          <ac:chgData name="Jim Beland" userId="d41a4da1a37fb713" providerId="LiveId" clId="{78EF9004-BC71-475F-A546-444291C4F234}" dt="2020-06-19T01:04:46.747" v="9891"/>
          <ac:inkMkLst>
            <pc:docMk/>
            <pc:sldMk cId="452546104" sldId="288"/>
            <ac:inkMk id="13" creationId="{2FA491D6-62DC-472B-9865-7CB7E1C7352D}"/>
          </ac:inkMkLst>
        </pc:inkChg>
        <pc:inkChg chg="add del">
          <ac:chgData name="Jim Beland" userId="d41a4da1a37fb713" providerId="LiveId" clId="{78EF9004-BC71-475F-A546-444291C4F234}" dt="2020-06-19T01:04:46.747" v="9891"/>
          <ac:inkMkLst>
            <pc:docMk/>
            <pc:sldMk cId="452546104" sldId="288"/>
            <ac:inkMk id="14" creationId="{05534D23-24ED-4F53-990E-FDAD9B677A36}"/>
          </ac:inkMkLst>
        </pc:inkChg>
        <pc:inkChg chg="add del">
          <ac:chgData name="Jim Beland" userId="d41a4da1a37fb713" providerId="LiveId" clId="{78EF9004-BC71-475F-A546-444291C4F234}" dt="2020-06-19T01:04:46.747" v="9891"/>
          <ac:inkMkLst>
            <pc:docMk/>
            <pc:sldMk cId="452546104" sldId="288"/>
            <ac:inkMk id="15" creationId="{D8E6E538-5A1E-41B8-9C3F-B1CAF1E78151}"/>
          </ac:inkMkLst>
        </pc:inkChg>
        <pc:inkChg chg="add del">
          <ac:chgData name="Jim Beland" userId="d41a4da1a37fb713" providerId="LiveId" clId="{78EF9004-BC71-475F-A546-444291C4F234}" dt="2020-06-19T01:04:46.747" v="9891"/>
          <ac:inkMkLst>
            <pc:docMk/>
            <pc:sldMk cId="452546104" sldId="288"/>
            <ac:inkMk id="16" creationId="{B9DE65DD-2159-492C-80F8-1199676B99B6}"/>
          </ac:inkMkLst>
        </pc:inkChg>
        <pc:inkChg chg="add del">
          <ac:chgData name="Jim Beland" userId="d41a4da1a37fb713" providerId="LiveId" clId="{78EF9004-BC71-475F-A546-444291C4F234}" dt="2020-06-19T01:04:46.747" v="9891"/>
          <ac:inkMkLst>
            <pc:docMk/>
            <pc:sldMk cId="452546104" sldId="288"/>
            <ac:inkMk id="17" creationId="{E9D266BE-D6CC-48F5-A2E7-ABF6D51703F6}"/>
          </ac:inkMkLst>
        </pc:inkChg>
        <pc:inkChg chg="add del">
          <ac:chgData name="Jim Beland" userId="d41a4da1a37fb713" providerId="LiveId" clId="{78EF9004-BC71-475F-A546-444291C4F234}" dt="2020-06-19T01:05:03.236" v="9910"/>
          <ac:inkMkLst>
            <pc:docMk/>
            <pc:sldMk cId="452546104" sldId="288"/>
            <ac:inkMk id="18" creationId="{D1AB4727-2D59-4EA5-9D68-906EAD81E6E1}"/>
          </ac:inkMkLst>
        </pc:inkChg>
        <pc:inkChg chg="add">
          <ac:chgData name="Jim Beland" userId="d41a4da1a37fb713" providerId="LiveId" clId="{78EF9004-BC71-475F-A546-444291C4F234}" dt="2020-06-19T01:04:46.747" v="9891"/>
          <ac:inkMkLst>
            <pc:docMk/>
            <pc:sldMk cId="452546104" sldId="288"/>
            <ac:inkMk id="19" creationId="{AFC518C0-1E42-4210-8B83-2832D9DEACEB}"/>
          </ac:inkMkLst>
        </pc:inkChg>
        <pc:inkChg chg="add">
          <ac:chgData name="Jim Beland" userId="d41a4da1a37fb713" providerId="LiveId" clId="{78EF9004-BC71-475F-A546-444291C4F234}" dt="2020-06-19T01:04:47.680" v="9892" actId="9405"/>
          <ac:inkMkLst>
            <pc:docMk/>
            <pc:sldMk cId="452546104" sldId="288"/>
            <ac:inkMk id="20" creationId="{249A33EA-113D-44FA-83F1-12E1CFA91F54}"/>
          </ac:inkMkLst>
        </pc:inkChg>
        <pc:inkChg chg="add">
          <ac:chgData name="Jim Beland" userId="d41a4da1a37fb713" providerId="LiveId" clId="{78EF9004-BC71-475F-A546-444291C4F234}" dt="2020-06-19T01:04:48.708" v="9893" actId="9405"/>
          <ac:inkMkLst>
            <pc:docMk/>
            <pc:sldMk cId="452546104" sldId="288"/>
            <ac:inkMk id="21" creationId="{D7800550-C51A-4516-8D07-B323BB2A169D}"/>
          </ac:inkMkLst>
        </pc:inkChg>
        <pc:inkChg chg="add del">
          <ac:chgData name="Jim Beland" userId="d41a4da1a37fb713" providerId="LiveId" clId="{78EF9004-BC71-475F-A546-444291C4F234}" dt="2020-06-19T01:05:03.236" v="9910"/>
          <ac:inkMkLst>
            <pc:docMk/>
            <pc:sldMk cId="452546104" sldId="288"/>
            <ac:inkMk id="22" creationId="{BAF6EDEE-33F1-499D-BC77-CBD4133B24DC}"/>
          </ac:inkMkLst>
        </pc:inkChg>
        <pc:inkChg chg="add del">
          <ac:chgData name="Jim Beland" userId="d41a4da1a37fb713" providerId="LiveId" clId="{78EF9004-BC71-475F-A546-444291C4F234}" dt="2020-06-19T01:04:52.742" v="9898"/>
          <ac:inkMkLst>
            <pc:docMk/>
            <pc:sldMk cId="452546104" sldId="288"/>
            <ac:inkMk id="23" creationId="{433A754C-1041-4FA9-857F-ED5586269F87}"/>
          </ac:inkMkLst>
        </pc:inkChg>
        <pc:inkChg chg="add del">
          <ac:chgData name="Jim Beland" userId="d41a4da1a37fb713" providerId="LiveId" clId="{78EF9004-BC71-475F-A546-444291C4F234}" dt="2020-06-19T01:04:52.742" v="9898"/>
          <ac:inkMkLst>
            <pc:docMk/>
            <pc:sldMk cId="452546104" sldId="288"/>
            <ac:inkMk id="24" creationId="{6F399CCE-D72C-4AEF-90DC-01BF09A03CD6}"/>
          </ac:inkMkLst>
        </pc:inkChg>
        <pc:inkChg chg="add del">
          <ac:chgData name="Jim Beland" userId="d41a4da1a37fb713" providerId="LiveId" clId="{78EF9004-BC71-475F-A546-444291C4F234}" dt="2020-06-19T01:04:52.742" v="9898"/>
          <ac:inkMkLst>
            <pc:docMk/>
            <pc:sldMk cId="452546104" sldId="288"/>
            <ac:inkMk id="25" creationId="{5D9748FC-9FF8-4DF7-891F-134BD15A8E0C}"/>
          </ac:inkMkLst>
        </pc:inkChg>
        <pc:inkChg chg="add del">
          <ac:chgData name="Jim Beland" userId="d41a4da1a37fb713" providerId="LiveId" clId="{78EF9004-BC71-475F-A546-444291C4F234}" dt="2020-06-19T01:05:03.236" v="9910"/>
          <ac:inkMkLst>
            <pc:docMk/>
            <pc:sldMk cId="452546104" sldId="288"/>
            <ac:inkMk id="26" creationId="{3B2028A1-8B10-4445-A6AF-B744FF1F1D0B}"/>
          </ac:inkMkLst>
        </pc:inkChg>
        <pc:inkChg chg="add">
          <ac:chgData name="Jim Beland" userId="d41a4da1a37fb713" providerId="LiveId" clId="{78EF9004-BC71-475F-A546-444291C4F234}" dt="2020-06-19T01:04:53.258" v="9899" actId="9405"/>
          <ac:inkMkLst>
            <pc:docMk/>
            <pc:sldMk cId="452546104" sldId="288"/>
            <ac:inkMk id="27" creationId="{CD32BB33-8493-4519-97D6-7D8134059D94}"/>
          </ac:inkMkLst>
        </pc:inkChg>
        <pc:inkChg chg="add del">
          <ac:chgData name="Jim Beland" userId="d41a4da1a37fb713" providerId="LiveId" clId="{78EF9004-BC71-475F-A546-444291C4F234}" dt="2020-06-19T01:04:56.335" v="9902"/>
          <ac:inkMkLst>
            <pc:docMk/>
            <pc:sldMk cId="452546104" sldId="288"/>
            <ac:inkMk id="28" creationId="{3551BADE-C581-41DE-ABBC-34FC73B121BF}"/>
          </ac:inkMkLst>
        </pc:inkChg>
        <pc:inkChg chg="add del">
          <ac:chgData name="Jim Beland" userId="d41a4da1a37fb713" providerId="LiveId" clId="{78EF9004-BC71-475F-A546-444291C4F234}" dt="2020-06-19T01:04:56.335" v="9902"/>
          <ac:inkMkLst>
            <pc:docMk/>
            <pc:sldMk cId="452546104" sldId="288"/>
            <ac:inkMk id="29" creationId="{2761F031-DD1D-4902-B5ED-C48EF2ECB085}"/>
          </ac:inkMkLst>
        </pc:inkChg>
        <pc:inkChg chg="add">
          <ac:chgData name="Jim Beland" userId="d41a4da1a37fb713" providerId="LiveId" clId="{78EF9004-BC71-475F-A546-444291C4F234}" dt="2020-06-19T01:04:56.335" v="9902"/>
          <ac:inkMkLst>
            <pc:docMk/>
            <pc:sldMk cId="452546104" sldId="288"/>
            <ac:inkMk id="30" creationId="{D7D703D0-7A0D-4DD4-B68D-8513AF80B862}"/>
          </ac:inkMkLst>
        </pc:inkChg>
        <pc:inkChg chg="add del">
          <ac:chgData name="Jim Beland" userId="d41a4da1a37fb713" providerId="LiveId" clId="{78EF9004-BC71-475F-A546-444291C4F234}" dt="2020-06-19T01:05:03.236" v="9910"/>
          <ac:inkMkLst>
            <pc:docMk/>
            <pc:sldMk cId="452546104" sldId="288"/>
            <ac:inkMk id="31" creationId="{FFCD10C6-3BD2-4E2A-B706-CBE605ACCFEC}"/>
          </ac:inkMkLst>
        </pc:inkChg>
        <pc:inkChg chg="add del">
          <ac:chgData name="Jim Beland" userId="d41a4da1a37fb713" providerId="LiveId" clId="{78EF9004-BC71-475F-A546-444291C4F234}" dt="2020-06-19T01:05:03.236" v="9910"/>
          <ac:inkMkLst>
            <pc:docMk/>
            <pc:sldMk cId="452546104" sldId="288"/>
            <ac:inkMk id="32" creationId="{D136AFB9-E1BA-4FE0-BB21-1C360BDF301C}"/>
          </ac:inkMkLst>
        </pc:inkChg>
        <pc:inkChg chg="add del">
          <ac:chgData name="Jim Beland" userId="d41a4da1a37fb713" providerId="LiveId" clId="{78EF9004-BC71-475F-A546-444291C4F234}" dt="2020-06-19T01:05:03.236" v="9910"/>
          <ac:inkMkLst>
            <pc:docMk/>
            <pc:sldMk cId="452546104" sldId="288"/>
            <ac:inkMk id="33" creationId="{C56C7F6A-8A7F-4106-B628-19E3FB3E0F97}"/>
          </ac:inkMkLst>
        </pc:inkChg>
        <pc:inkChg chg="add del">
          <ac:chgData name="Jim Beland" userId="d41a4da1a37fb713" providerId="LiveId" clId="{78EF9004-BC71-475F-A546-444291C4F234}" dt="2020-06-19T01:05:03.236" v="9910"/>
          <ac:inkMkLst>
            <pc:docMk/>
            <pc:sldMk cId="452546104" sldId="288"/>
            <ac:inkMk id="34" creationId="{8636EEB5-CAC4-4ABA-B916-EAC5829F3409}"/>
          </ac:inkMkLst>
        </pc:inkChg>
        <pc:inkChg chg="add del">
          <ac:chgData name="Jim Beland" userId="d41a4da1a37fb713" providerId="LiveId" clId="{78EF9004-BC71-475F-A546-444291C4F234}" dt="2020-06-19T01:05:03.236" v="9910"/>
          <ac:inkMkLst>
            <pc:docMk/>
            <pc:sldMk cId="452546104" sldId="288"/>
            <ac:inkMk id="35" creationId="{A79B7806-FB21-4641-B386-E8EAB0689073}"/>
          </ac:inkMkLst>
        </pc:inkChg>
        <pc:inkChg chg="add del">
          <ac:chgData name="Jim Beland" userId="d41a4da1a37fb713" providerId="LiveId" clId="{78EF9004-BC71-475F-A546-444291C4F234}" dt="2020-06-19T01:05:03.236" v="9910"/>
          <ac:inkMkLst>
            <pc:docMk/>
            <pc:sldMk cId="452546104" sldId="288"/>
            <ac:inkMk id="36" creationId="{712E40AB-411F-435A-A8E9-A9E95909C031}"/>
          </ac:inkMkLst>
        </pc:inkChg>
        <pc:inkChg chg="add del">
          <ac:chgData name="Jim Beland" userId="d41a4da1a37fb713" providerId="LiveId" clId="{78EF9004-BC71-475F-A546-444291C4F234}" dt="2020-06-19T01:05:03.236" v="9910"/>
          <ac:inkMkLst>
            <pc:docMk/>
            <pc:sldMk cId="452546104" sldId="288"/>
            <ac:inkMk id="37" creationId="{CAEDE8B3-7F67-4B94-A311-87F9990E1E71}"/>
          </ac:inkMkLst>
        </pc:inkChg>
        <pc:inkChg chg="add">
          <ac:chgData name="Jim Beland" userId="d41a4da1a37fb713" providerId="LiveId" clId="{78EF9004-BC71-475F-A546-444291C4F234}" dt="2020-06-19T01:05:03.236" v="9910"/>
          <ac:inkMkLst>
            <pc:docMk/>
            <pc:sldMk cId="452546104" sldId="288"/>
            <ac:inkMk id="38" creationId="{A5D10EB9-A779-4E09-89AB-29457A793620}"/>
          </ac:inkMkLst>
        </pc:inkChg>
        <pc:inkChg chg="add del">
          <ac:chgData name="Jim Beland" userId="d41a4da1a37fb713" providerId="LiveId" clId="{78EF9004-BC71-475F-A546-444291C4F234}" dt="2020-06-19T01:11:50.566" v="10420"/>
          <ac:inkMkLst>
            <pc:docMk/>
            <pc:sldMk cId="452546104" sldId="288"/>
            <ac:inkMk id="39" creationId="{0B5376E4-6454-4978-BC93-2FE7E25BFEC6}"/>
          </ac:inkMkLst>
        </pc:inkChg>
        <pc:inkChg chg="add del">
          <ac:chgData name="Jim Beland" userId="d41a4da1a37fb713" providerId="LiveId" clId="{78EF9004-BC71-475F-A546-444291C4F234}" dt="2020-06-19T01:11:50.566" v="10420"/>
          <ac:inkMkLst>
            <pc:docMk/>
            <pc:sldMk cId="452546104" sldId="288"/>
            <ac:inkMk id="40" creationId="{57DDD155-7094-4F88-92F2-61D5DEE83105}"/>
          </ac:inkMkLst>
        </pc:inkChg>
        <pc:inkChg chg="add">
          <ac:chgData name="Jim Beland" userId="d41a4da1a37fb713" providerId="LiveId" clId="{78EF9004-BC71-475F-A546-444291C4F234}" dt="2020-06-19T01:11:50.566" v="10420"/>
          <ac:inkMkLst>
            <pc:docMk/>
            <pc:sldMk cId="452546104" sldId="288"/>
            <ac:inkMk id="41" creationId="{0DBEEC57-F79E-49E7-AB47-9757AB2254E6}"/>
          </ac:inkMkLst>
        </pc:inkChg>
      </pc:sldChg>
      <pc:sldChg chg="addSp delSp modSp add del">
        <pc:chgData name="Jim Beland" userId="d41a4da1a37fb713" providerId="LiveId" clId="{78EF9004-BC71-475F-A546-444291C4F234}" dt="2020-06-19T01:00:00.888" v="9583" actId="2696"/>
        <pc:sldMkLst>
          <pc:docMk/>
          <pc:sldMk cId="1234678840" sldId="288"/>
        </pc:sldMkLst>
        <pc:spChg chg="mod">
          <ac:chgData name="Jim Beland" userId="d41a4da1a37fb713" providerId="LiveId" clId="{78EF9004-BC71-475F-A546-444291C4F234}" dt="2020-06-19T00:53:25.567" v="9515" actId="20577"/>
          <ac:spMkLst>
            <pc:docMk/>
            <pc:sldMk cId="1234678840" sldId="288"/>
            <ac:spMk id="3" creationId="{706FED85-F392-4C8F-BCA6-1BA103F86ED5}"/>
          </ac:spMkLst>
        </pc:spChg>
        <pc:spChg chg="del">
          <ac:chgData name="Jim Beland" userId="d41a4da1a37fb713" providerId="LiveId" clId="{78EF9004-BC71-475F-A546-444291C4F234}" dt="2020-06-19T00:34:50.785" v="8817" actId="478"/>
          <ac:spMkLst>
            <pc:docMk/>
            <pc:sldMk cId="1234678840" sldId="288"/>
            <ac:spMk id="4" creationId="{1F647352-7452-48CB-840D-B0006FEF80BF}"/>
          </ac:spMkLst>
        </pc:spChg>
        <pc:inkChg chg="add del">
          <ac:chgData name="Jim Beland" userId="d41a4da1a37fb713" providerId="LiveId" clId="{78EF9004-BC71-475F-A546-444291C4F234}" dt="2020-06-19T00:35:22.925" v="8856"/>
          <ac:inkMkLst>
            <pc:docMk/>
            <pc:sldMk cId="1234678840" sldId="288"/>
            <ac:inkMk id="5" creationId="{BA953EC8-3C62-41F2-8AFA-B14F492ABED0}"/>
          </ac:inkMkLst>
        </pc:inkChg>
        <pc:inkChg chg="add del">
          <ac:chgData name="Jim Beland" userId="d41a4da1a37fb713" providerId="LiveId" clId="{78EF9004-BC71-475F-A546-444291C4F234}" dt="2020-06-19T00:35:22.925" v="8856"/>
          <ac:inkMkLst>
            <pc:docMk/>
            <pc:sldMk cId="1234678840" sldId="288"/>
            <ac:inkMk id="6" creationId="{F412425A-D1CC-484E-A8FF-C7D24863A968}"/>
          </ac:inkMkLst>
        </pc:inkChg>
        <pc:inkChg chg="add del">
          <ac:chgData name="Jim Beland" userId="d41a4da1a37fb713" providerId="LiveId" clId="{78EF9004-BC71-475F-A546-444291C4F234}" dt="2020-06-19T00:35:22.925" v="8856"/>
          <ac:inkMkLst>
            <pc:docMk/>
            <pc:sldMk cId="1234678840" sldId="288"/>
            <ac:inkMk id="7" creationId="{4FF8DE64-1BCA-41EC-BF81-492000ACF11D}"/>
          </ac:inkMkLst>
        </pc:inkChg>
        <pc:inkChg chg="add del">
          <ac:chgData name="Jim Beland" userId="d41a4da1a37fb713" providerId="LiveId" clId="{78EF9004-BC71-475F-A546-444291C4F234}" dt="2020-06-19T00:35:22.925" v="8856"/>
          <ac:inkMkLst>
            <pc:docMk/>
            <pc:sldMk cId="1234678840" sldId="288"/>
            <ac:inkMk id="8" creationId="{E9B6A635-18E2-4D0E-941A-689C55C25444}"/>
          </ac:inkMkLst>
        </pc:inkChg>
        <pc:inkChg chg="add del">
          <ac:chgData name="Jim Beland" userId="d41a4da1a37fb713" providerId="LiveId" clId="{78EF9004-BC71-475F-A546-444291C4F234}" dt="2020-06-19T00:35:22.925" v="8856"/>
          <ac:inkMkLst>
            <pc:docMk/>
            <pc:sldMk cId="1234678840" sldId="288"/>
            <ac:inkMk id="9" creationId="{E7846080-B9DE-4859-A239-1EB725C3568F}"/>
          </ac:inkMkLst>
        </pc:inkChg>
        <pc:inkChg chg="add">
          <ac:chgData name="Jim Beland" userId="d41a4da1a37fb713" providerId="LiveId" clId="{78EF9004-BC71-475F-A546-444291C4F234}" dt="2020-06-19T00:35:22.925" v="8856"/>
          <ac:inkMkLst>
            <pc:docMk/>
            <pc:sldMk cId="1234678840" sldId="288"/>
            <ac:inkMk id="10" creationId="{4B485894-0BB3-4762-9021-77FEE4156B56}"/>
          </ac:inkMkLst>
        </pc:inkChg>
        <pc:inkChg chg="add">
          <ac:chgData name="Jim Beland" userId="d41a4da1a37fb713" providerId="LiveId" clId="{78EF9004-BC71-475F-A546-444291C4F234}" dt="2020-06-19T00:35:22.925" v="8856"/>
          <ac:inkMkLst>
            <pc:docMk/>
            <pc:sldMk cId="1234678840" sldId="288"/>
            <ac:inkMk id="11" creationId="{D6710A68-512B-49D8-9FA4-8CF98BD6EF33}"/>
          </ac:inkMkLst>
        </pc:inkChg>
        <pc:inkChg chg="add del">
          <ac:chgData name="Jim Beland" userId="d41a4da1a37fb713" providerId="LiveId" clId="{78EF9004-BC71-475F-A546-444291C4F234}" dt="2020-06-19T00:35:27.099" v="8860"/>
          <ac:inkMkLst>
            <pc:docMk/>
            <pc:sldMk cId="1234678840" sldId="288"/>
            <ac:inkMk id="12" creationId="{5A515A60-427A-4DB5-B7F8-9CEC2CC9AFD3}"/>
          </ac:inkMkLst>
        </pc:inkChg>
        <pc:inkChg chg="add del">
          <ac:chgData name="Jim Beland" userId="d41a4da1a37fb713" providerId="LiveId" clId="{78EF9004-BC71-475F-A546-444291C4F234}" dt="2020-06-19T00:35:27.099" v="8860"/>
          <ac:inkMkLst>
            <pc:docMk/>
            <pc:sldMk cId="1234678840" sldId="288"/>
            <ac:inkMk id="13" creationId="{A674A7B0-90B6-4EF3-8E54-F08BDC3458E8}"/>
          </ac:inkMkLst>
        </pc:inkChg>
        <pc:inkChg chg="add">
          <ac:chgData name="Jim Beland" userId="d41a4da1a37fb713" providerId="LiveId" clId="{78EF9004-BC71-475F-A546-444291C4F234}" dt="2020-06-19T00:35:26.429" v="8859" actId="9405"/>
          <ac:inkMkLst>
            <pc:docMk/>
            <pc:sldMk cId="1234678840" sldId="288"/>
            <ac:inkMk id="14" creationId="{8A58C27D-1AEA-452B-AE4C-7C09B4B4B347}"/>
          </ac:inkMkLst>
        </pc:inkChg>
        <pc:inkChg chg="add">
          <ac:chgData name="Jim Beland" userId="d41a4da1a37fb713" providerId="LiveId" clId="{78EF9004-BC71-475F-A546-444291C4F234}" dt="2020-06-19T00:35:27.099" v="8860"/>
          <ac:inkMkLst>
            <pc:docMk/>
            <pc:sldMk cId="1234678840" sldId="288"/>
            <ac:inkMk id="15" creationId="{59B0A840-D3B6-402F-A162-55B6B899B730}"/>
          </ac:inkMkLst>
        </pc:inkChg>
        <pc:inkChg chg="add del">
          <ac:chgData name="Jim Beland" userId="d41a4da1a37fb713" providerId="LiveId" clId="{78EF9004-BC71-475F-A546-444291C4F234}" dt="2020-06-19T00:35:30.670" v="8864"/>
          <ac:inkMkLst>
            <pc:docMk/>
            <pc:sldMk cId="1234678840" sldId="288"/>
            <ac:inkMk id="16" creationId="{FA93BE64-621A-4A57-9C44-5C2B088F174B}"/>
          </ac:inkMkLst>
        </pc:inkChg>
        <pc:inkChg chg="add del">
          <ac:chgData name="Jim Beland" userId="d41a4da1a37fb713" providerId="LiveId" clId="{78EF9004-BC71-475F-A546-444291C4F234}" dt="2020-06-19T00:35:30.670" v="8864"/>
          <ac:inkMkLst>
            <pc:docMk/>
            <pc:sldMk cId="1234678840" sldId="288"/>
            <ac:inkMk id="17" creationId="{FBC8EFB7-2F58-47D7-AB00-8D874E743205}"/>
          </ac:inkMkLst>
        </pc:inkChg>
        <pc:inkChg chg="add del">
          <ac:chgData name="Jim Beland" userId="d41a4da1a37fb713" providerId="LiveId" clId="{78EF9004-BC71-475F-A546-444291C4F234}" dt="2020-06-19T00:35:30.670" v="8864"/>
          <ac:inkMkLst>
            <pc:docMk/>
            <pc:sldMk cId="1234678840" sldId="288"/>
            <ac:inkMk id="18" creationId="{4373746F-E8F9-41B2-B795-020093DD7FF6}"/>
          </ac:inkMkLst>
        </pc:inkChg>
        <pc:inkChg chg="add del">
          <ac:chgData name="Jim Beland" userId="d41a4da1a37fb713" providerId="LiveId" clId="{78EF9004-BC71-475F-A546-444291C4F234}" dt="2020-06-19T00:35:53.767" v="8882"/>
          <ac:inkMkLst>
            <pc:docMk/>
            <pc:sldMk cId="1234678840" sldId="288"/>
            <ac:inkMk id="19" creationId="{9FA6096E-38CC-4905-B226-DF732AFC0A12}"/>
          </ac:inkMkLst>
        </pc:inkChg>
        <pc:inkChg chg="add">
          <ac:chgData name="Jim Beland" userId="d41a4da1a37fb713" providerId="LiveId" clId="{78EF9004-BC71-475F-A546-444291C4F234}" dt="2020-06-19T00:35:32.552" v="8865" actId="9405"/>
          <ac:inkMkLst>
            <pc:docMk/>
            <pc:sldMk cId="1234678840" sldId="288"/>
            <ac:inkMk id="20" creationId="{9A30C1A8-9B87-4CD7-8FAD-99104E841751}"/>
          </ac:inkMkLst>
        </pc:inkChg>
        <pc:inkChg chg="add">
          <ac:chgData name="Jim Beland" userId="d41a4da1a37fb713" providerId="LiveId" clId="{78EF9004-BC71-475F-A546-444291C4F234}" dt="2020-06-19T00:35:34.038" v="8866" actId="9405"/>
          <ac:inkMkLst>
            <pc:docMk/>
            <pc:sldMk cId="1234678840" sldId="288"/>
            <ac:inkMk id="21" creationId="{75B183A9-75B5-404D-8322-A2ACC86F4F92}"/>
          </ac:inkMkLst>
        </pc:inkChg>
        <pc:inkChg chg="add">
          <ac:chgData name="Jim Beland" userId="d41a4da1a37fb713" providerId="LiveId" clId="{78EF9004-BC71-475F-A546-444291C4F234}" dt="2020-06-19T00:35:36.103" v="8867" actId="9405"/>
          <ac:inkMkLst>
            <pc:docMk/>
            <pc:sldMk cId="1234678840" sldId="288"/>
            <ac:inkMk id="22" creationId="{06C29DE5-3195-476B-AF77-EF7202BD415B}"/>
          </ac:inkMkLst>
        </pc:inkChg>
        <pc:inkChg chg="add del">
          <ac:chgData name="Jim Beland" userId="d41a4da1a37fb713" providerId="LiveId" clId="{78EF9004-BC71-475F-A546-444291C4F234}" dt="2020-06-19T00:35:41.267" v="8871"/>
          <ac:inkMkLst>
            <pc:docMk/>
            <pc:sldMk cId="1234678840" sldId="288"/>
            <ac:inkMk id="23" creationId="{7F7C5316-7CFA-49CD-BB83-CA879B35B7C3}"/>
          </ac:inkMkLst>
        </pc:inkChg>
        <pc:inkChg chg="add del">
          <ac:chgData name="Jim Beland" userId="d41a4da1a37fb713" providerId="LiveId" clId="{78EF9004-BC71-475F-A546-444291C4F234}" dt="2020-06-19T00:35:41.267" v="8871"/>
          <ac:inkMkLst>
            <pc:docMk/>
            <pc:sldMk cId="1234678840" sldId="288"/>
            <ac:inkMk id="24" creationId="{6119925A-6683-49B4-8589-D81FC9B87313}"/>
          </ac:inkMkLst>
        </pc:inkChg>
        <pc:inkChg chg="add del">
          <ac:chgData name="Jim Beland" userId="d41a4da1a37fb713" providerId="LiveId" clId="{78EF9004-BC71-475F-A546-444291C4F234}" dt="2020-06-19T00:35:41.267" v="8871"/>
          <ac:inkMkLst>
            <pc:docMk/>
            <pc:sldMk cId="1234678840" sldId="288"/>
            <ac:inkMk id="25" creationId="{D927468D-F3FF-4DD3-AB21-34AC0EBB0CFB}"/>
          </ac:inkMkLst>
        </pc:inkChg>
        <pc:inkChg chg="add">
          <ac:chgData name="Jim Beland" userId="d41a4da1a37fb713" providerId="LiveId" clId="{78EF9004-BC71-475F-A546-444291C4F234}" dt="2020-06-19T00:35:41.267" v="8871"/>
          <ac:inkMkLst>
            <pc:docMk/>
            <pc:sldMk cId="1234678840" sldId="288"/>
            <ac:inkMk id="26" creationId="{2B893C33-1E87-4423-B5D9-976C2EC6AE72}"/>
          </ac:inkMkLst>
        </pc:inkChg>
        <pc:inkChg chg="add">
          <ac:chgData name="Jim Beland" userId="d41a4da1a37fb713" providerId="LiveId" clId="{78EF9004-BC71-475F-A546-444291C4F234}" dt="2020-06-19T00:35:42.494" v="8872" actId="9405"/>
          <ac:inkMkLst>
            <pc:docMk/>
            <pc:sldMk cId="1234678840" sldId="288"/>
            <ac:inkMk id="27" creationId="{4F6438E7-BA9A-4064-9C17-743FD9735134}"/>
          </ac:inkMkLst>
        </pc:inkChg>
        <pc:inkChg chg="add del">
          <ac:chgData name="Jim Beland" userId="d41a4da1a37fb713" providerId="LiveId" clId="{78EF9004-BC71-475F-A546-444291C4F234}" dt="2020-06-19T00:35:45.963" v="8875"/>
          <ac:inkMkLst>
            <pc:docMk/>
            <pc:sldMk cId="1234678840" sldId="288"/>
            <ac:inkMk id="28" creationId="{B04B373E-8E70-465E-94ED-8D6D4EF27590}"/>
          </ac:inkMkLst>
        </pc:inkChg>
        <pc:inkChg chg="add del">
          <ac:chgData name="Jim Beland" userId="d41a4da1a37fb713" providerId="LiveId" clId="{78EF9004-BC71-475F-A546-444291C4F234}" dt="2020-06-19T00:35:45.963" v="8875"/>
          <ac:inkMkLst>
            <pc:docMk/>
            <pc:sldMk cId="1234678840" sldId="288"/>
            <ac:inkMk id="29" creationId="{3C5A0505-4292-4F40-A19F-634BC9D7F637}"/>
          </ac:inkMkLst>
        </pc:inkChg>
        <pc:inkChg chg="add">
          <ac:chgData name="Jim Beland" userId="d41a4da1a37fb713" providerId="LiveId" clId="{78EF9004-BC71-475F-A546-444291C4F234}" dt="2020-06-19T00:35:45.963" v="8875"/>
          <ac:inkMkLst>
            <pc:docMk/>
            <pc:sldMk cId="1234678840" sldId="288"/>
            <ac:inkMk id="30" creationId="{0501C6B2-05E8-4BE5-8613-2C0B24751EE2}"/>
          </ac:inkMkLst>
        </pc:inkChg>
        <pc:inkChg chg="add del">
          <ac:chgData name="Jim Beland" userId="d41a4da1a37fb713" providerId="LiveId" clId="{78EF9004-BC71-475F-A546-444291C4F234}" dt="2020-06-19T00:53:52.085" v="9522"/>
          <ac:inkMkLst>
            <pc:docMk/>
            <pc:sldMk cId="1234678840" sldId="288"/>
            <ac:inkMk id="31" creationId="{019F50F1-FBD7-45F3-8148-E3DCD4702A6B}"/>
          </ac:inkMkLst>
        </pc:inkChg>
        <pc:inkChg chg="add del">
          <ac:chgData name="Jim Beland" userId="d41a4da1a37fb713" providerId="LiveId" clId="{78EF9004-BC71-475F-A546-444291C4F234}" dt="2020-06-19T00:35:50.774" v="8880"/>
          <ac:inkMkLst>
            <pc:docMk/>
            <pc:sldMk cId="1234678840" sldId="288"/>
            <ac:inkMk id="32" creationId="{B99E574C-6366-404C-BC27-A09A5404460D}"/>
          </ac:inkMkLst>
        </pc:inkChg>
        <pc:inkChg chg="add del">
          <ac:chgData name="Jim Beland" userId="d41a4da1a37fb713" providerId="LiveId" clId="{78EF9004-BC71-475F-A546-444291C4F234}" dt="2020-06-19T00:35:50.774" v="8880"/>
          <ac:inkMkLst>
            <pc:docMk/>
            <pc:sldMk cId="1234678840" sldId="288"/>
            <ac:inkMk id="33" creationId="{0CFC342B-D3A5-47B8-B229-86B95396814C}"/>
          </ac:inkMkLst>
        </pc:inkChg>
        <pc:inkChg chg="add del">
          <ac:chgData name="Jim Beland" userId="d41a4da1a37fb713" providerId="LiveId" clId="{78EF9004-BC71-475F-A546-444291C4F234}" dt="2020-06-19T00:35:50.774" v="8880"/>
          <ac:inkMkLst>
            <pc:docMk/>
            <pc:sldMk cId="1234678840" sldId="288"/>
            <ac:inkMk id="34" creationId="{B979D440-1484-454E-A05A-F677BCA7A141}"/>
          </ac:inkMkLst>
        </pc:inkChg>
        <pc:inkChg chg="add del">
          <ac:chgData name="Jim Beland" userId="d41a4da1a37fb713" providerId="LiveId" clId="{78EF9004-BC71-475F-A546-444291C4F234}" dt="2020-06-19T00:35:53.767" v="8882"/>
          <ac:inkMkLst>
            <pc:docMk/>
            <pc:sldMk cId="1234678840" sldId="288"/>
            <ac:inkMk id="35" creationId="{8142FFD9-B8DF-4688-8CA4-6DC61FDDC8F7}"/>
          </ac:inkMkLst>
        </pc:inkChg>
        <pc:inkChg chg="add del">
          <ac:chgData name="Jim Beland" userId="d41a4da1a37fb713" providerId="LiveId" clId="{78EF9004-BC71-475F-A546-444291C4F234}" dt="2020-06-19T00:35:53.767" v="8882"/>
          <ac:inkMkLst>
            <pc:docMk/>
            <pc:sldMk cId="1234678840" sldId="288"/>
            <ac:inkMk id="36" creationId="{3C931CE4-FF10-4A35-A827-C5F1683C6890}"/>
          </ac:inkMkLst>
        </pc:inkChg>
        <pc:inkChg chg="add">
          <ac:chgData name="Jim Beland" userId="d41a4da1a37fb713" providerId="LiveId" clId="{78EF9004-BC71-475F-A546-444291C4F234}" dt="2020-06-19T00:35:53.767" v="8882"/>
          <ac:inkMkLst>
            <pc:docMk/>
            <pc:sldMk cId="1234678840" sldId="288"/>
            <ac:inkMk id="37" creationId="{12A54CA3-66D1-4418-8BD5-4CD7D01199E6}"/>
          </ac:inkMkLst>
        </pc:inkChg>
        <pc:inkChg chg="add del">
          <ac:chgData name="Jim Beland" userId="d41a4da1a37fb713" providerId="LiveId" clId="{78EF9004-BC71-475F-A546-444291C4F234}" dt="2020-06-19T00:35:56.160" v="8885"/>
          <ac:inkMkLst>
            <pc:docMk/>
            <pc:sldMk cId="1234678840" sldId="288"/>
            <ac:inkMk id="38" creationId="{43238B12-E4A4-43CD-B1A2-DDC524A4A46D}"/>
          </ac:inkMkLst>
        </pc:inkChg>
        <pc:inkChg chg="add del">
          <ac:chgData name="Jim Beland" userId="d41a4da1a37fb713" providerId="LiveId" clId="{78EF9004-BC71-475F-A546-444291C4F234}" dt="2020-06-19T00:35:56.160" v="8885"/>
          <ac:inkMkLst>
            <pc:docMk/>
            <pc:sldMk cId="1234678840" sldId="288"/>
            <ac:inkMk id="39" creationId="{99527288-5F1C-42C7-B725-7B833BABD1AA}"/>
          </ac:inkMkLst>
        </pc:inkChg>
        <pc:inkChg chg="add del">
          <ac:chgData name="Jim Beland" userId="d41a4da1a37fb713" providerId="LiveId" clId="{78EF9004-BC71-475F-A546-444291C4F234}" dt="2020-06-19T00:35:58.859" v="8887"/>
          <ac:inkMkLst>
            <pc:docMk/>
            <pc:sldMk cId="1234678840" sldId="288"/>
            <ac:inkMk id="40" creationId="{79FCD410-4CBE-48D2-BF31-93901A983DAF}"/>
          </ac:inkMkLst>
        </pc:inkChg>
        <pc:inkChg chg="add del">
          <ac:chgData name="Jim Beland" userId="d41a4da1a37fb713" providerId="LiveId" clId="{78EF9004-BC71-475F-A546-444291C4F234}" dt="2020-06-19T00:35:58.859" v="8887"/>
          <ac:inkMkLst>
            <pc:docMk/>
            <pc:sldMk cId="1234678840" sldId="288"/>
            <ac:inkMk id="41" creationId="{5EB63CC6-E1FE-422A-95B0-F29656B4B378}"/>
          </ac:inkMkLst>
        </pc:inkChg>
        <pc:inkChg chg="add del">
          <ac:chgData name="Jim Beland" userId="d41a4da1a37fb713" providerId="LiveId" clId="{78EF9004-BC71-475F-A546-444291C4F234}" dt="2020-06-19T00:36:00.361" v="8889"/>
          <ac:inkMkLst>
            <pc:docMk/>
            <pc:sldMk cId="1234678840" sldId="288"/>
            <ac:inkMk id="42" creationId="{3B02C3CF-17FA-47F5-BEA8-DC16E0C11572}"/>
          </ac:inkMkLst>
        </pc:inkChg>
        <pc:inkChg chg="add del">
          <ac:chgData name="Jim Beland" userId="d41a4da1a37fb713" providerId="LiveId" clId="{78EF9004-BC71-475F-A546-444291C4F234}" dt="2020-06-19T00:36:00.361" v="8889"/>
          <ac:inkMkLst>
            <pc:docMk/>
            <pc:sldMk cId="1234678840" sldId="288"/>
            <ac:inkMk id="43" creationId="{C7034AB2-548D-45F7-A9E4-2CD7A0A25DD0}"/>
          </ac:inkMkLst>
        </pc:inkChg>
        <pc:inkChg chg="add del">
          <ac:chgData name="Jim Beland" userId="d41a4da1a37fb713" providerId="LiveId" clId="{78EF9004-BC71-475F-A546-444291C4F234}" dt="2020-06-19T00:36:30.539" v="8911"/>
          <ac:inkMkLst>
            <pc:docMk/>
            <pc:sldMk cId="1234678840" sldId="288"/>
            <ac:inkMk id="44" creationId="{9E7EF9DB-F05C-44D9-A253-203C13FEC427}"/>
          </ac:inkMkLst>
        </pc:inkChg>
        <pc:inkChg chg="add del">
          <ac:chgData name="Jim Beland" userId="d41a4da1a37fb713" providerId="LiveId" clId="{78EF9004-BC71-475F-A546-444291C4F234}" dt="2020-06-19T00:36:02.848" v="8893"/>
          <ac:inkMkLst>
            <pc:docMk/>
            <pc:sldMk cId="1234678840" sldId="288"/>
            <ac:inkMk id="45" creationId="{0AF24134-251F-4D77-B9D0-101D74500725}"/>
          </ac:inkMkLst>
        </pc:inkChg>
        <pc:inkChg chg="add del">
          <ac:chgData name="Jim Beland" userId="d41a4da1a37fb713" providerId="LiveId" clId="{78EF9004-BC71-475F-A546-444291C4F234}" dt="2020-06-19T00:36:02.848" v="8893"/>
          <ac:inkMkLst>
            <pc:docMk/>
            <pc:sldMk cId="1234678840" sldId="288"/>
            <ac:inkMk id="46" creationId="{057FC8C9-A2B2-4ED9-95D0-5E78753ECDA3}"/>
          </ac:inkMkLst>
        </pc:inkChg>
        <pc:inkChg chg="add del">
          <ac:chgData name="Jim Beland" userId="d41a4da1a37fb713" providerId="LiveId" clId="{78EF9004-BC71-475F-A546-444291C4F234}" dt="2020-06-19T00:36:02.848" v="8893"/>
          <ac:inkMkLst>
            <pc:docMk/>
            <pc:sldMk cId="1234678840" sldId="288"/>
            <ac:inkMk id="47" creationId="{118AB1C9-35D6-4B36-8092-8FF6FCEFBED5}"/>
          </ac:inkMkLst>
        </pc:inkChg>
        <pc:inkChg chg="add del">
          <ac:chgData name="Jim Beland" userId="d41a4da1a37fb713" providerId="LiveId" clId="{78EF9004-BC71-475F-A546-444291C4F234}" dt="2020-06-19T00:38:15.613" v="8974"/>
          <ac:inkMkLst>
            <pc:docMk/>
            <pc:sldMk cId="1234678840" sldId="288"/>
            <ac:inkMk id="48" creationId="{5E904CDC-C271-4FA0-9241-94D4970ED80C}"/>
          </ac:inkMkLst>
        </pc:inkChg>
        <pc:inkChg chg="add del">
          <ac:chgData name="Jim Beland" userId="d41a4da1a37fb713" providerId="LiveId" clId="{78EF9004-BC71-475F-A546-444291C4F234}" dt="2020-06-19T00:36:13.975" v="8901"/>
          <ac:inkMkLst>
            <pc:docMk/>
            <pc:sldMk cId="1234678840" sldId="288"/>
            <ac:inkMk id="49" creationId="{D978D960-DFE4-42A6-9365-853D55EFFB80}"/>
          </ac:inkMkLst>
        </pc:inkChg>
        <pc:inkChg chg="add del">
          <ac:chgData name="Jim Beland" userId="d41a4da1a37fb713" providerId="LiveId" clId="{78EF9004-BC71-475F-A546-444291C4F234}" dt="2020-06-19T00:36:13.975" v="8901"/>
          <ac:inkMkLst>
            <pc:docMk/>
            <pc:sldMk cId="1234678840" sldId="288"/>
            <ac:inkMk id="50" creationId="{182D04A3-AC20-46E5-A193-46861F85F022}"/>
          </ac:inkMkLst>
        </pc:inkChg>
        <pc:inkChg chg="add del">
          <ac:chgData name="Jim Beland" userId="d41a4da1a37fb713" providerId="LiveId" clId="{78EF9004-BC71-475F-A546-444291C4F234}" dt="2020-06-19T00:36:06.919" v="8898" actId="9405"/>
          <ac:inkMkLst>
            <pc:docMk/>
            <pc:sldMk cId="1234678840" sldId="288"/>
            <ac:inkMk id="51" creationId="{57E71B7C-0C1A-4652-8AA5-BFE99450EB82}"/>
          </ac:inkMkLst>
        </pc:inkChg>
        <pc:inkChg chg="add">
          <ac:chgData name="Jim Beland" userId="d41a4da1a37fb713" providerId="LiveId" clId="{78EF9004-BC71-475F-A546-444291C4F234}" dt="2020-06-19T00:36:05.158" v="8897"/>
          <ac:inkMkLst>
            <pc:docMk/>
            <pc:sldMk cId="1234678840" sldId="288"/>
            <ac:inkMk id="52" creationId="{524BE366-DA98-4A4B-A09A-1A3C44FC4465}"/>
          </ac:inkMkLst>
        </pc:inkChg>
        <pc:inkChg chg="add del">
          <ac:chgData name="Jim Beland" userId="d41a4da1a37fb713" providerId="LiveId" clId="{78EF9004-BC71-475F-A546-444291C4F234}" dt="2020-06-19T00:36:13.975" v="8901"/>
          <ac:inkMkLst>
            <pc:docMk/>
            <pc:sldMk cId="1234678840" sldId="288"/>
            <ac:inkMk id="53" creationId="{324F5838-E92B-4C38-9BEF-962516E1AF40}"/>
          </ac:inkMkLst>
        </pc:inkChg>
        <pc:inkChg chg="add del">
          <ac:chgData name="Jim Beland" userId="d41a4da1a37fb713" providerId="LiveId" clId="{78EF9004-BC71-475F-A546-444291C4F234}" dt="2020-06-19T00:36:23.762" v="8908"/>
          <ac:inkMkLst>
            <pc:docMk/>
            <pc:sldMk cId="1234678840" sldId="288"/>
            <ac:inkMk id="54" creationId="{65EF49F0-558B-44A0-9CA5-BB9F60F4BBB0}"/>
          </ac:inkMkLst>
        </pc:inkChg>
        <pc:inkChg chg="add del">
          <ac:chgData name="Jim Beland" userId="d41a4da1a37fb713" providerId="LiveId" clId="{78EF9004-BC71-475F-A546-444291C4F234}" dt="2020-06-19T00:38:15.611" v="8971"/>
          <ac:inkMkLst>
            <pc:docMk/>
            <pc:sldMk cId="1234678840" sldId="288"/>
            <ac:inkMk id="55" creationId="{1904E11B-4499-4E9A-98A4-2E334EADBF81}"/>
          </ac:inkMkLst>
        </pc:inkChg>
        <pc:inkChg chg="add del">
          <ac:chgData name="Jim Beland" userId="d41a4da1a37fb713" providerId="LiveId" clId="{78EF9004-BC71-475F-A546-444291C4F234}" dt="2020-06-19T00:36:23.762" v="8908"/>
          <ac:inkMkLst>
            <pc:docMk/>
            <pc:sldMk cId="1234678840" sldId="288"/>
            <ac:inkMk id="56" creationId="{F6DC63B0-9771-4020-8B97-CE3CCCD2124B}"/>
          </ac:inkMkLst>
        </pc:inkChg>
        <pc:inkChg chg="add del">
          <ac:chgData name="Jim Beland" userId="d41a4da1a37fb713" providerId="LiveId" clId="{78EF9004-BC71-475F-A546-444291C4F234}" dt="2020-06-19T00:36:23.762" v="8908"/>
          <ac:inkMkLst>
            <pc:docMk/>
            <pc:sldMk cId="1234678840" sldId="288"/>
            <ac:inkMk id="57" creationId="{4F58E840-37CE-4CFC-A61A-FB1D1E79A5DB}"/>
          </ac:inkMkLst>
        </pc:inkChg>
        <pc:inkChg chg="add del">
          <ac:chgData name="Jim Beland" userId="d41a4da1a37fb713" providerId="LiveId" clId="{78EF9004-BC71-475F-A546-444291C4F234}" dt="2020-06-19T00:36:19.195" v="8906" actId="9405"/>
          <ac:inkMkLst>
            <pc:docMk/>
            <pc:sldMk cId="1234678840" sldId="288"/>
            <ac:inkMk id="58" creationId="{9B4018FD-5DD1-4E74-8EF8-E038AA21880F}"/>
          </ac:inkMkLst>
        </pc:inkChg>
        <pc:inkChg chg="add">
          <ac:chgData name="Jim Beland" userId="d41a4da1a37fb713" providerId="LiveId" clId="{78EF9004-BC71-475F-A546-444291C4F234}" dt="2020-06-19T00:36:17.770" v="8905"/>
          <ac:inkMkLst>
            <pc:docMk/>
            <pc:sldMk cId="1234678840" sldId="288"/>
            <ac:inkMk id="59" creationId="{1A70755B-220B-46CA-9EE6-D1CF9D03B76D}"/>
          </ac:inkMkLst>
        </pc:inkChg>
        <pc:inkChg chg="add del">
          <ac:chgData name="Jim Beland" userId="d41a4da1a37fb713" providerId="LiveId" clId="{78EF9004-BC71-475F-A546-444291C4F234}" dt="2020-06-19T00:36:23.762" v="8908"/>
          <ac:inkMkLst>
            <pc:docMk/>
            <pc:sldMk cId="1234678840" sldId="288"/>
            <ac:inkMk id="60" creationId="{D2FEE632-5B13-47AE-872A-134FF49DEFC9}"/>
          </ac:inkMkLst>
        </pc:inkChg>
        <pc:inkChg chg="add del">
          <ac:chgData name="Jim Beland" userId="d41a4da1a37fb713" providerId="LiveId" clId="{78EF9004-BC71-475F-A546-444291C4F234}" dt="2020-06-19T00:38:15.614" v="8975"/>
          <ac:inkMkLst>
            <pc:docMk/>
            <pc:sldMk cId="1234678840" sldId="288"/>
            <ac:inkMk id="61" creationId="{5346AFBA-E527-48CF-ABE4-8967D5FFDB47}"/>
          </ac:inkMkLst>
        </pc:inkChg>
        <pc:inkChg chg="add del">
          <ac:chgData name="Jim Beland" userId="d41a4da1a37fb713" providerId="LiveId" clId="{78EF9004-BC71-475F-A546-444291C4F234}" dt="2020-06-19T00:38:15.616" v="8978"/>
          <ac:inkMkLst>
            <pc:docMk/>
            <pc:sldMk cId="1234678840" sldId="288"/>
            <ac:inkMk id="62" creationId="{97595EA8-7ABF-49CB-837A-5C0A0BE87888}"/>
          </ac:inkMkLst>
        </pc:inkChg>
        <pc:inkChg chg="add del">
          <ac:chgData name="Jim Beland" userId="d41a4da1a37fb713" providerId="LiveId" clId="{78EF9004-BC71-475F-A546-444291C4F234}" dt="2020-06-19T00:36:30.539" v="8911"/>
          <ac:inkMkLst>
            <pc:docMk/>
            <pc:sldMk cId="1234678840" sldId="288"/>
            <ac:inkMk id="63" creationId="{4BDF1D30-5A3D-4797-987A-30DA9EDD6344}"/>
          </ac:inkMkLst>
        </pc:inkChg>
        <pc:inkChg chg="add del">
          <ac:chgData name="Jim Beland" userId="d41a4da1a37fb713" providerId="LiveId" clId="{78EF9004-BC71-475F-A546-444291C4F234}" dt="2020-06-19T00:38:16.506" v="8979"/>
          <ac:inkMkLst>
            <pc:docMk/>
            <pc:sldMk cId="1234678840" sldId="288"/>
            <ac:inkMk id="64" creationId="{DB9A4819-2C86-4CF5-B2CA-2E92C0080C4E}"/>
          </ac:inkMkLst>
        </pc:inkChg>
        <pc:inkChg chg="add del">
          <ac:chgData name="Jim Beland" userId="d41a4da1a37fb713" providerId="LiveId" clId="{78EF9004-BC71-475F-A546-444291C4F234}" dt="2020-06-19T00:38:15.609" v="8967"/>
          <ac:inkMkLst>
            <pc:docMk/>
            <pc:sldMk cId="1234678840" sldId="288"/>
            <ac:inkMk id="65" creationId="{A933900B-F1D8-44F0-B1A6-B37B3DB72A31}"/>
          </ac:inkMkLst>
        </pc:inkChg>
        <pc:inkChg chg="add del">
          <ac:chgData name="Jim Beland" userId="d41a4da1a37fb713" providerId="LiveId" clId="{78EF9004-BC71-475F-A546-444291C4F234}" dt="2020-06-19T00:38:15.610" v="8969"/>
          <ac:inkMkLst>
            <pc:docMk/>
            <pc:sldMk cId="1234678840" sldId="288"/>
            <ac:inkMk id="66" creationId="{107FF8A7-D55A-477C-B205-2F25CFDE8E9B}"/>
          </ac:inkMkLst>
        </pc:inkChg>
        <pc:inkChg chg="add del">
          <ac:chgData name="Jim Beland" userId="d41a4da1a37fb713" providerId="LiveId" clId="{78EF9004-BC71-475F-A546-444291C4F234}" dt="2020-06-19T00:36:36.971" v="8917"/>
          <ac:inkMkLst>
            <pc:docMk/>
            <pc:sldMk cId="1234678840" sldId="288"/>
            <ac:inkMk id="67" creationId="{8A379BFD-58B2-42B0-9520-425A267700A0}"/>
          </ac:inkMkLst>
        </pc:inkChg>
        <pc:inkChg chg="add del">
          <ac:chgData name="Jim Beland" userId="d41a4da1a37fb713" providerId="LiveId" clId="{78EF9004-BC71-475F-A546-444291C4F234}" dt="2020-06-19T00:36:36.971" v="8917"/>
          <ac:inkMkLst>
            <pc:docMk/>
            <pc:sldMk cId="1234678840" sldId="288"/>
            <ac:inkMk id="68" creationId="{EA103CAC-39FC-428F-A542-C2012C398589}"/>
          </ac:inkMkLst>
        </pc:inkChg>
        <pc:inkChg chg="add del">
          <ac:chgData name="Jim Beland" userId="d41a4da1a37fb713" providerId="LiveId" clId="{78EF9004-BC71-475F-A546-444291C4F234}" dt="2020-06-19T00:36:36.971" v="8917"/>
          <ac:inkMkLst>
            <pc:docMk/>
            <pc:sldMk cId="1234678840" sldId="288"/>
            <ac:inkMk id="69" creationId="{986B9300-BAC4-4070-9107-D71B4AD85A4C}"/>
          </ac:inkMkLst>
        </pc:inkChg>
        <pc:inkChg chg="add del">
          <ac:chgData name="Jim Beland" userId="d41a4da1a37fb713" providerId="LiveId" clId="{78EF9004-BC71-475F-A546-444291C4F234}" dt="2020-06-19T00:38:15.615" v="8977"/>
          <ac:inkMkLst>
            <pc:docMk/>
            <pc:sldMk cId="1234678840" sldId="288"/>
            <ac:inkMk id="70" creationId="{4672F6F7-4B81-4A35-88AB-664B1447C6F0}"/>
          </ac:inkMkLst>
        </pc:inkChg>
        <pc:inkChg chg="add del">
          <ac:chgData name="Jim Beland" userId="d41a4da1a37fb713" providerId="LiveId" clId="{78EF9004-BC71-475F-A546-444291C4F234}" dt="2020-06-19T00:38:15.611" v="8970"/>
          <ac:inkMkLst>
            <pc:docMk/>
            <pc:sldMk cId="1234678840" sldId="288"/>
            <ac:inkMk id="71" creationId="{39F83810-4DA3-4CDA-84DA-93A9D5419D58}"/>
          </ac:inkMkLst>
        </pc:inkChg>
        <pc:inkChg chg="add del">
          <ac:chgData name="Jim Beland" userId="d41a4da1a37fb713" providerId="LiveId" clId="{78EF9004-BC71-475F-A546-444291C4F234}" dt="2020-06-19T00:36:43.032" v="8923"/>
          <ac:inkMkLst>
            <pc:docMk/>
            <pc:sldMk cId="1234678840" sldId="288"/>
            <ac:inkMk id="72" creationId="{528F3CB5-8177-4E87-B0E6-C4E42FBFDB9A}"/>
          </ac:inkMkLst>
        </pc:inkChg>
        <pc:inkChg chg="add del">
          <ac:chgData name="Jim Beland" userId="d41a4da1a37fb713" providerId="LiveId" clId="{78EF9004-BC71-475F-A546-444291C4F234}" dt="2020-06-19T00:36:43.032" v="8923"/>
          <ac:inkMkLst>
            <pc:docMk/>
            <pc:sldMk cId="1234678840" sldId="288"/>
            <ac:inkMk id="73" creationId="{DFB46E7F-6F57-413A-A9BE-C2BFD2887B75}"/>
          </ac:inkMkLst>
        </pc:inkChg>
        <pc:inkChg chg="add del">
          <ac:chgData name="Jim Beland" userId="d41a4da1a37fb713" providerId="LiveId" clId="{78EF9004-BC71-475F-A546-444291C4F234}" dt="2020-06-19T00:36:43.032" v="8923"/>
          <ac:inkMkLst>
            <pc:docMk/>
            <pc:sldMk cId="1234678840" sldId="288"/>
            <ac:inkMk id="74" creationId="{0184CC96-9EC8-4663-BB94-2A1B546BFDAE}"/>
          </ac:inkMkLst>
        </pc:inkChg>
        <pc:inkChg chg="add del">
          <ac:chgData name="Jim Beland" userId="d41a4da1a37fb713" providerId="LiveId" clId="{78EF9004-BC71-475F-A546-444291C4F234}" dt="2020-06-19T00:36:43.032" v="8923"/>
          <ac:inkMkLst>
            <pc:docMk/>
            <pc:sldMk cId="1234678840" sldId="288"/>
            <ac:inkMk id="75" creationId="{B43738F4-D3C1-4959-9B58-8EBF82D0E697}"/>
          </ac:inkMkLst>
        </pc:inkChg>
        <pc:inkChg chg="add del">
          <ac:chgData name="Jim Beland" userId="d41a4da1a37fb713" providerId="LiveId" clId="{78EF9004-BC71-475F-A546-444291C4F234}" dt="2020-06-19T00:38:15.615" v="8976"/>
          <ac:inkMkLst>
            <pc:docMk/>
            <pc:sldMk cId="1234678840" sldId="288"/>
            <ac:inkMk id="76" creationId="{9302CE92-BE74-45BC-AEAB-EA7D3B83799A}"/>
          </ac:inkMkLst>
        </pc:inkChg>
        <pc:inkChg chg="add del">
          <ac:chgData name="Jim Beland" userId="d41a4da1a37fb713" providerId="LiveId" clId="{78EF9004-BC71-475F-A546-444291C4F234}" dt="2020-06-19T00:36:46.259" v="8926"/>
          <ac:inkMkLst>
            <pc:docMk/>
            <pc:sldMk cId="1234678840" sldId="288"/>
            <ac:inkMk id="77" creationId="{1279E5E5-A856-47D9-9071-1AB0055E4B4D}"/>
          </ac:inkMkLst>
        </pc:inkChg>
        <pc:inkChg chg="add del">
          <ac:chgData name="Jim Beland" userId="d41a4da1a37fb713" providerId="LiveId" clId="{78EF9004-BC71-475F-A546-444291C4F234}" dt="2020-06-19T00:36:46.259" v="8926"/>
          <ac:inkMkLst>
            <pc:docMk/>
            <pc:sldMk cId="1234678840" sldId="288"/>
            <ac:inkMk id="78" creationId="{62B90E8C-FA76-4D31-896B-85C1D42085D8}"/>
          </ac:inkMkLst>
        </pc:inkChg>
        <pc:inkChg chg="add del">
          <ac:chgData name="Jim Beland" userId="d41a4da1a37fb713" providerId="LiveId" clId="{78EF9004-BC71-475F-A546-444291C4F234}" dt="2020-06-19T00:38:15.612" v="8972"/>
          <ac:inkMkLst>
            <pc:docMk/>
            <pc:sldMk cId="1234678840" sldId="288"/>
            <ac:inkMk id="79" creationId="{976A2F70-3E47-43A5-A14C-1AECD95E4F64}"/>
          </ac:inkMkLst>
        </pc:inkChg>
        <pc:inkChg chg="add del">
          <ac:chgData name="Jim Beland" userId="d41a4da1a37fb713" providerId="LiveId" clId="{78EF9004-BC71-475F-A546-444291C4F234}" dt="2020-06-19T00:36:52.052" v="8930"/>
          <ac:inkMkLst>
            <pc:docMk/>
            <pc:sldMk cId="1234678840" sldId="288"/>
            <ac:inkMk id="80" creationId="{45C6C62C-3E0B-4836-958C-C25C54922947}"/>
          </ac:inkMkLst>
        </pc:inkChg>
        <pc:inkChg chg="add del">
          <ac:chgData name="Jim Beland" userId="d41a4da1a37fb713" providerId="LiveId" clId="{78EF9004-BC71-475F-A546-444291C4F234}" dt="2020-06-19T00:36:52.052" v="8930"/>
          <ac:inkMkLst>
            <pc:docMk/>
            <pc:sldMk cId="1234678840" sldId="288"/>
            <ac:inkMk id="81" creationId="{15B06959-E2C6-4D75-A148-69BA2EDEA464}"/>
          </ac:inkMkLst>
        </pc:inkChg>
        <pc:inkChg chg="add del">
          <ac:chgData name="Jim Beland" userId="d41a4da1a37fb713" providerId="LiveId" clId="{78EF9004-BC71-475F-A546-444291C4F234}" dt="2020-06-19T00:36:52.052" v="8930"/>
          <ac:inkMkLst>
            <pc:docMk/>
            <pc:sldMk cId="1234678840" sldId="288"/>
            <ac:inkMk id="82" creationId="{14319095-156F-4820-BD8F-5E9A26EE2D3A}"/>
          </ac:inkMkLst>
        </pc:inkChg>
        <pc:inkChg chg="add del">
          <ac:chgData name="Jim Beland" userId="d41a4da1a37fb713" providerId="LiveId" clId="{78EF9004-BC71-475F-A546-444291C4F234}" dt="2020-06-19T00:38:15.613" v="8973"/>
          <ac:inkMkLst>
            <pc:docMk/>
            <pc:sldMk cId="1234678840" sldId="288"/>
            <ac:inkMk id="83" creationId="{7B58F526-1650-4F20-AF10-5529134A6315}"/>
          </ac:inkMkLst>
        </pc:inkChg>
        <pc:inkChg chg="add del">
          <ac:chgData name="Jim Beland" userId="d41a4da1a37fb713" providerId="LiveId" clId="{78EF9004-BC71-475F-A546-444291C4F234}" dt="2020-06-19T00:37:04.520" v="8941"/>
          <ac:inkMkLst>
            <pc:docMk/>
            <pc:sldMk cId="1234678840" sldId="288"/>
            <ac:inkMk id="84" creationId="{145BC7D4-9017-41E1-965F-6B24B320D382}"/>
          </ac:inkMkLst>
        </pc:inkChg>
        <pc:inkChg chg="add del">
          <ac:chgData name="Jim Beland" userId="d41a4da1a37fb713" providerId="LiveId" clId="{78EF9004-BC71-475F-A546-444291C4F234}" dt="2020-06-19T00:37:04.520" v="8941"/>
          <ac:inkMkLst>
            <pc:docMk/>
            <pc:sldMk cId="1234678840" sldId="288"/>
            <ac:inkMk id="85" creationId="{21242153-4724-4A5F-A222-275E2B8FD746}"/>
          </ac:inkMkLst>
        </pc:inkChg>
        <pc:inkChg chg="add del">
          <ac:chgData name="Jim Beland" userId="d41a4da1a37fb713" providerId="LiveId" clId="{78EF9004-BC71-475F-A546-444291C4F234}" dt="2020-06-19T00:37:04.520" v="8941"/>
          <ac:inkMkLst>
            <pc:docMk/>
            <pc:sldMk cId="1234678840" sldId="288"/>
            <ac:inkMk id="86" creationId="{2402E633-852E-46D5-B523-2A62A30903DF}"/>
          </ac:inkMkLst>
        </pc:inkChg>
        <pc:inkChg chg="add del">
          <ac:chgData name="Jim Beland" userId="d41a4da1a37fb713" providerId="LiveId" clId="{78EF9004-BC71-475F-A546-444291C4F234}" dt="2020-06-19T00:37:04.520" v="8941"/>
          <ac:inkMkLst>
            <pc:docMk/>
            <pc:sldMk cId="1234678840" sldId="288"/>
            <ac:inkMk id="87" creationId="{F798B85F-A2EA-4415-BFF6-CAF4C004D1EC}"/>
          </ac:inkMkLst>
        </pc:inkChg>
        <pc:inkChg chg="add del">
          <ac:chgData name="Jim Beland" userId="d41a4da1a37fb713" providerId="LiveId" clId="{78EF9004-BC71-475F-A546-444291C4F234}" dt="2020-06-19T00:37:04.520" v="8941"/>
          <ac:inkMkLst>
            <pc:docMk/>
            <pc:sldMk cId="1234678840" sldId="288"/>
            <ac:inkMk id="88" creationId="{26BD10B5-30D1-48A5-845C-4BB1C7272014}"/>
          </ac:inkMkLst>
        </pc:inkChg>
        <pc:inkChg chg="add del">
          <ac:chgData name="Jim Beland" userId="d41a4da1a37fb713" providerId="LiveId" clId="{78EF9004-BC71-475F-A546-444291C4F234}" dt="2020-06-19T00:37:04.520" v="8941"/>
          <ac:inkMkLst>
            <pc:docMk/>
            <pc:sldMk cId="1234678840" sldId="288"/>
            <ac:inkMk id="89" creationId="{F056EBE8-9308-4E6D-AFFA-39BC0C304A5C}"/>
          </ac:inkMkLst>
        </pc:inkChg>
        <pc:inkChg chg="add del">
          <ac:chgData name="Jim Beland" userId="d41a4da1a37fb713" providerId="LiveId" clId="{78EF9004-BC71-475F-A546-444291C4F234}" dt="2020-06-19T00:37:04.520" v="8941"/>
          <ac:inkMkLst>
            <pc:docMk/>
            <pc:sldMk cId="1234678840" sldId="288"/>
            <ac:inkMk id="90" creationId="{FC4C6140-0CAE-42CA-A1C3-F4B169E8E48E}"/>
          </ac:inkMkLst>
        </pc:inkChg>
        <pc:inkChg chg="add del">
          <ac:chgData name="Jim Beland" userId="d41a4da1a37fb713" providerId="LiveId" clId="{78EF9004-BC71-475F-A546-444291C4F234}" dt="2020-06-19T00:37:04.520" v="8941"/>
          <ac:inkMkLst>
            <pc:docMk/>
            <pc:sldMk cId="1234678840" sldId="288"/>
            <ac:inkMk id="91" creationId="{801997DE-76BE-4FA0-937B-1B97211C15ED}"/>
          </ac:inkMkLst>
        </pc:inkChg>
        <pc:inkChg chg="add del">
          <ac:chgData name="Jim Beland" userId="d41a4da1a37fb713" providerId="LiveId" clId="{78EF9004-BC71-475F-A546-444291C4F234}" dt="2020-06-19T00:37:04.520" v="8941"/>
          <ac:inkMkLst>
            <pc:docMk/>
            <pc:sldMk cId="1234678840" sldId="288"/>
            <ac:inkMk id="92" creationId="{358B748F-9CDF-453C-AB50-A29DE1B291FA}"/>
          </ac:inkMkLst>
        </pc:inkChg>
        <pc:inkChg chg="add del">
          <ac:chgData name="Jim Beland" userId="d41a4da1a37fb713" providerId="LiveId" clId="{78EF9004-BC71-475F-A546-444291C4F234}" dt="2020-06-19T00:37:04.520" v="8941"/>
          <ac:inkMkLst>
            <pc:docMk/>
            <pc:sldMk cId="1234678840" sldId="288"/>
            <ac:inkMk id="93" creationId="{792FE9C5-C4E0-41C1-BD1D-FD201A692DE7}"/>
          </ac:inkMkLst>
        </pc:inkChg>
        <pc:inkChg chg="add del">
          <ac:chgData name="Jim Beland" userId="d41a4da1a37fb713" providerId="LiveId" clId="{78EF9004-BC71-475F-A546-444291C4F234}" dt="2020-06-19T00:37:04.520" v="8941"/>
          <ac:inkMkLst>
            <pc:docMk/>
            <pc:sldMk cId="1234678840" sldId="288"/>
            <ac:inkMk id="94" creationId="{0F1E7243-9D3E-4B9B-A13C-4E4F3A22DE40}"/>
          </ac:inkMkLst>
        </pc:inkChg>
        <pc:inkChg chg="add del">
          <ac:chgData name="Jim Beland" userId="d41a4da1a37fb713" providerId="LiveId" clId="{78EF9004-BC71-475F-A546-444291C4F234}" dt="2020-06-19T00:38:15.610" v="8968"/>
          <ac:inkMkLst>
            <pc:docMk/>
            <pc:sldMk cId="1234678840" sldId="288"/>
            <ac:inkMk id="95" creationId="{E96C4A75-9CD0-4807-81EE-6F90B80FB004}"/>
          </ac:inkMkLst>
        </pc:inkChg>
        <pc:inkChg chg="add del">
          <ac:chgData name="Jim Beland" userId="d41a4da1a37fb713" providerId="LiveId" clId="{78EF9004-BC71-475F-A546-444291C4F234}" dt="2020-06-19T00:51:52.502" v="9487"/>
          <ac:inkMkLst>
            <pc:docMk/>
            <pc:sldMk cId="1234678840" sldId="288"/>
            <ac:inkMk id="96" creationId="{7E15CEA7-DF37-4217-8DC5-1D924C9A7C2E}"/>
          </ac:inkMkLst>
        </pc:inkChg>
        <pc:inkChg chg="add del">
          <ac:chgData name="Jim Beland" userId="d41a4da1a37fb713" providerId="LiveId" clId="{78EF9004-BC71-475F-A546-444291C4F234}" dt="2020-06-19T00:51:52.502" v="9487"/>
          <ac:inkMkLst>
            <pc:docMk/>
            <pc:sldMk cId="1234678840" sldId="288"/>
            <ac:inkMk id="97" creationId="{4B3AE4FE-21BE-4FCF-A7AF-6D4740B15B6A}"/>
          </ac:inkMkLst>
        </pc:inkChg>
        <pc:inkChg chg="add">
          <ac:chgData name="Jim Beland" userId="d41a4da1a37fb713" providerId="LiveId" clId="{78EF9004-BC71-475F-A546-444291C4F234}" dt="2020-06-19T00:51:52.502" v="9487"/>
          <ac:inkMkLst>
            <pc:docMk/>
            <pc:sldMk cId="1234678840" sldId="288"/>
            <ac:inkMk id="98" creationId="{526682A8-81AB-4295-AE2B-780C6B58A1A1}"/>
          </ac:inkMkLst>
        </pc:inkChg>
        <pc:inkChg chg="add del">
          <ac:chgData name="Jim Beland" userId="d41a4da1a37fb713" providerId="LiveId" clId="{78EF9004-BC71-475F-A546-444291C4F234}" dt="2020-06-19T00:53:57.249" v="9525"/>
          <ac:inkMkLst>
            <pc:docMk/>
            <pc:sldMk cId="1234678840" sldId="288"/>
            <ac:inkMk id="99" creationId="{A966E580-7271-49C7-B7E7-708569B9C0ED}"/>
          </ac:inkMkLst>
        </pc:inkChg>
        <pc:inkChg chg="add del">
          <ac:chgData name="Jim Beland" userId="d41a4da1a37fb713" providerId="LiveId" clId="{78EF9004-BC71-475F-A546-444291C4F234}" dt="2020-06-19T00:53:57.249" v="9525"/>
          <ac:inkMkLst>
            <pc:docMk/>
            <pc:sldMk cId="1234678840" sldId="288"/>
            <ac:inkMk id="100" creationId="{B2D6AA58-2F9F-468F-877C-BD8258872818}"/>
          </ac:inkMkLst>
        </pc:inkChg>
        <pc:inkChg chg="add">
          <ac:chgData name="Jim Beland" userId="d41a4da1a37fb713" providerId="LiveId" clId="{78EF9004-BC71-475F-A546-444291C4F234}" dt="2020-06-19T00:53:57.249" v="9525"/>
          <ac:inkMkLst>
            <pc:docMk/>
            <pc:sldMk cId="1234678840" sldId="288"/>
            <ac:inkMk id="101" creationId="{F88268BA-7020-4794-979F-73744EFD3AEB}"/>
          </ac:inkMkLst>
        </pc:inkChg>
      </pc:sldChg>
      <pc:sldChg chg="addSp delSp modSp add">
        <pc:chgData name="Jim Beland" userId="d41a4da1a37fb713" providerId="LiveId" clId="{78EF9004-BC71-475F-A546-444291C4F234}" dt="2020-06-19T02:43:28.882" v="12303" actId="20577"/>
        <pc:sldMkLst>
          <pc:docMk/>
          <pc:sldMk cId="2111663007" sldId="289"/>
        </pc:sldMkLst>
        <pc:spChg chg="mod">
          <ac:chgData name="Jim Beland" userId="d41a4da1a37fb713" providerId="LiveId" clId="{78EF9004-BC71-475F-A546-444291C4F234}" dt="2020-06-19T02:43:28.882" v="12303" actId="20577"/>
          <ac:spMkLst>
            <pc:docMk/>
            <pc:sldMk cId="2111663007" sldId="289"/>
            <ac:spMk id="2" creationId="{91387821-3528-4C87-B9C0-2F313B632174}"/>
          </ac:spMkLst>
        </pc:spChg>
        <pc:spChg chg="mod">
          <ac:chgData name="Jim Beland" userId="d41a4da1a37fb713" providerId="LiveId" clId="{78EF9004-BC71-475F-A546-444291C4F234}" dt="2020-06-19T01:12:02.723" v="10424" actId="6549"/>
          <ac:spMkLst>
            <pc:docMk/>
            <pc:sldMk cId="2111663007" sldId="289"/>
            <ac:spMk id="3" creationId="{706FED85-F392-4C8F-BCA6-1BA103F86ED5}"/>
          </ac:spMkLst>
        </pc:spChg>
        <pc:spChg chg="add mod">
          <ac:chgData name="Jim Beland" userId="d41a4da1a37fb713" providerId="LiveId" clId="{78EF9004-BC71-475F-A546-444291C4F234}" dt="2020-06-19T01:07:40.233" v="10370" actId="1076"/>
          <ac:spMkLst>
            <pc:docMk/>
            <pc:sldMk cId="2111663007" sldId="289"/>
            <ac:spMk id="4" creationId="{B4B8DF7B-8E8C-4844-8289-104FFEE7C045}"/>
          </ac:spMkLst>
        </pc:spChg>
        <pc:inkChg chg="add del">
          <ac:chgData name="Jim Beland" userId="d41a4da1a37fb713" providerId="LiveId" clId="{78EF9004-BC71-475F-A546-444291C4F234}" dt="2020-06-19T01:12:17.444" v="10427"/>
          <ac:inkMkLst>
            <pc:docMk/>
            <pc:sldMk cId="2111663007" sldId="289"/>
            <ac:inkMk id="5" creationId="{AC02BEE7-14F5-476C-BCE7-602C70A777B1}"/>
          </ac:inkMkLst>
        </pc:inkChg>
        <pc:inkChg chg="add del">
          <ac:chgData name="Jim Beland" userId="d41a4da1a37fb713" providerId="LiveId" clId="{78EF9004-BC71-475F-A546-444291C4F234}" dt="2020-06-19T01:12:17.444" v="10427"/>
          <ac:inkMkLst>
            <pc:docMk/>
            <pc:sldMk cId="2111663007" sldId="289"/>
            <ac:inkMk id="6" creationId="{0773C8EF-06B8-4F5B-93BD-0FE7716D0252}"/>
          </ac:inkMkLst>
        </pc:inkChg>
        <pc:inkChg chg="add">
          <ac:chgData name="Jim Beland" userId="d41a4da1a37fb713" providerId="LiveId" clId="{78EF9004-BC71-475F-A546-444291C4F234}" dt="2020-06-19T01:12:17.444" v="10427"/>
          <ac:inkMkLst>
            <pc:docMk/>
            <pc:sldMk cId="2111663007" sldId="289"/>
            <ac:inkMk id="7" creationId="{D7703C2D-D65C-451F-94D9-23ABCA05F299}"/>
          </ac:inkMkLst>
        </pc:inkChg>
      </pc:sldChg>
      <pc:sldChg chg="addSp delSp modSp add del">
        <pc:chgData name="Jim Beland" userId="d41a4da1a37fb713" providerId="LiveId" clId="{78EF9004-BC71-475F-A546-444291C4F234}" dt="2020-06-19T01:00:00.325" v="9582" actId="2696"/>
        <pc:sldMkLst>
          <pc:docMk/>
          <pc:sldMk cId="2392313660" sldId="289"/>
        </pc:sldMkLst>
        <pc:spChg chg="mod">
          <ac:chgData name="Jim Beland" userId="d41a4da1a37fb713" providerId="LiveId" clId="{78EF9004-BC71-475F-A546-444291C4F234}" dt="2020-06-19T00:54:17.924" v="9528" actId="20577"/>
          <ac:spMkLst>
            <pc:docMk/>
            <pc:sldMk cId="2392313660" sldId="289"/>
            <ac:spMk id="3" creationId="{706FED85-F392-4C8F-BCA6-1BA103F86ED5}"/>
          </ac:spMkLst>
        </pc:spChg>
        <pc:spChg chg="add mod">
          <ac:chgData name="Jim Beland" userId="d41a4da1a37fb713" providerId="LiveId" clId="{78EF9004-BC71-475F-A546-444291C4F234}" dt="2020-06-19T00:40:15.894" v="9286" actId="1076"/>
          <ac:spMkLst>
            <pc:docMk/>
            <pc:sldMk cId="2392313660" sldId="289"/>
            <ac:spMk id="4" creationId="{BF03DA43-3ED5-4750-B0AA-574F31694717}"/>
          </ac:spMkLst>
        </pc:spChg>
        <pc:inkChg chg="add">
          <ac:chgData name="Jim Beland" userId="d41a4da1a37fb713" providerId="LiveId" clId="{78EF9004-BC71-475F-A546-444291C4F234}" dt="2020-06-19T00:52:29.027" v="9496" actId="9405"/>
          <ac:inkMkLst>
            <pc:docMk/>
            <pc:sldMk cId="2392313660" sldId="289"/>
            <ac:inkMk id="5" creationId="{37E8FB45-5874-4D49-91D5-E4DF6F5CBD13}"/>
          </ac:inkMkLst>
        </pc:inkChg>
        <pc:inkChg chg="add">
          <ac:chgData name="Jim Beland" userId="d41a4da1a37fb713" providerId="LiveId" clId="{78EF9004-BC71-475F-A546-444291C4F234}" dt="2020-06-19T00:52:29.958" v="9497" actId="9405"/>
          <ac:inkMkLst>
            <pc:docMk/>
            <pc:sldMk cId="2392313660" sldId="289"/>
            <ac:inkMk id="6" creationId="{42EBA732-4832-4193-B866-4D0BCFABD9AF}"/>
          </ac:inkMkLst>
        </pc:inkChg>
        <pc:inkChg chg="add del">
          <ac:chgData name="Jim Beland" userId="d41a4da1a37fb713" providerId="LiveId" clId="{78EF9004-BC71-475F-A546-444291C4F234}" dt="2020-06-19T00:54:36.219" v="9532"/>
          <ac:inkMkLst>
            <pc:docMk/>
            <pc:sldMk cId="2392313660" sldId="289"/>
            <ac:inkMk id="7" creationId="{A1C7484B-BD38-49E9-82AD-D84CA7FA256A}"/>
          </ac:inkMkLst>
        </pc:inkChg>
        <pc:inkChg chg="add del">
          <ac:chgData name="Jim Beland" userId="d41a4da1a37fb713" providerId="LiveId" clId="{78EF9004-BC71-475F-A546-444291C4F234}" dt="2020-06-19T00:54:36.219" v="9532"/>
          <ac:inkMkLst>
            <pc:docMk/>
            <pc:sldMk cId="2392313660" sldId="289"/>
            <ac:inkMk id="8" creationId="{4A7EA011-121E-4A0A-AFAD-DF87A8B66849}"/>
          </ac:inkMkLst>
        </pc:inkChg>
        <pc:inkChg chg="add">
          <ac:chgData name="Jim Beland" userId="d41a4da1a37fb713" providerId="LiveId" clId="{78EF9004-BC71-475F-A546-444291C4F234}" dt="2020-06-19T00:54:36.219" v="9532"/>
          <ac:inkMkLst>
            <pc:docMk/>
            <pc:sldMk cId="2392313660" sldId="289"/>
            <ac:inkMk id="9" creationId="{0EEFC23F-333A-4115-BD3B-B2C785BDFEB6}"/>
          </ac:inkMkLst>
        </pc:inkChg>
        <pc:inkChg chg="del">
          <ac:chgData name="Jim Beland" userId="d41a4da1a37fb713" providerId="LiveId" clId="{78EF9004-BC71-475F-A546-444291C4F234}" dt="2020-06-19T00:54:30.387" v="9529"/>
          <ac:inkMkLst>
            <pc:docMk/>
            <pc:sldMk cId="2392313660" sldId="289"/>
            <ac:inkMk id="31" creationId="{019F50F1-FBD7-45F3-8148-E3DCD4702A6B}"/>
          </ac:inkMkLst>
        </pc:inkChg>
      </pc:sldChg>
      <pc:sldChg chg="addSp delSp add del">
        <pc:chgData name="Jim Beland" userId="d41a4da1a37fb713" providerId="LiveId" clId="{78EF9004-BC71-475F-A546-444291C4F234}" dt="2020-06-19T00:37:51.560" v="8966" actId="2696"/>
        <pc:sldMkLst>
          <pc:docMk/>
          <pc:sldMk cId="2619396785" sldId="289"/>
        </pc:sldMkLst>
        <pc:inkChg chg="add del">
          <ac:chgData name="Jim Beland" userId="d41a4da1a37fb713" providerId="LiveId" clId="{78EF9004-BC71-475F-A546-444291C4F234}" dt="2020-06-19T00:37:42.920" v="8965" actId="9405"/>
          <ac:inkMkLst>
            <pc:docMk/>
            <pc:sldMk cId="2619396785" sldId="289"/>
            <ac:inkMk id="4" creationId="{84A6407A-C7DF-423B-8462-AD01F42EE6F4}"/>
          </ac:inkMkLst>
        </pc:inkChg>
        <pc:inkChg chg="add del">
          <ac:chgData name="Jim Beland" userId="d41a4da1a37fb713" providerId="LiveId" clId="{78EF9004-BC71-475F-A546-444291C4F234}" dt="2020-06-19T00:37:42.844" v="8964" actId="9405"/>
          <ac:inkMkLst>
            <pc:docMk/>
            <pc:sldMk cId="2619396785" sldId="289"/>
            <ac:inkMk id="5" creationId="{643A87D7-811D-4192-9088-F43F96F26C66}"/>
          </ac:inkMkLst>
        </pc:inkChg>
        <pc:inkChg chg="add del">
          <ac:chgData name="Jim Beland" userId="d41a4da1a37fb713" providerId="LiveId" clId="{78EF9004-BC71-475F-A546-444291C4F234}" dt="2020-06-19T00:37:42.620" v="8963" actId="9405"/>
          <ac:inkMkLst>
            <pc:docMk/>
            <pc:sldMk cId="2619396785" sldId="289"/>
            <ac:inkMk id="6" creationId="{C2B1B922-3EC0-4A39-821A-C93D85E31AE8}"/>
          </ac:inkMkLst>
        </pc:inkChg>
        <pc:inkChg chg="add del">
          <ac:chgData name="Jim Beland" userId="d41a4da1a37fb713" providerId="LiveId" clId="{78EF9004-BC71-475F-A546-444291C4F234}" dt="2020-06-19T00:37:25.268" v="8948"/>
          <ac:inkMkLst>
            <pc:docMk/>
            <pc:sldMk cId="2619396785" sldId="289"/>
            <ac:inkMk id="7" creationId="{3E5CE5AB-12A8-4448-8C40-DEBA2A944869}"/>
          </ac:inkMkLst>
        </pc:inkChg>
        <pc:inkChg chg="add del">
          <ac:chgData name="Jim Beland" userId="d41a4da1a37fb713" providerId="LiveId" clId="{78EF9004-BC71-475F-A546-444291C4F234}" dt="2020-06-19T00:37:42.353" v="8962" actId="9405"/>
          <ac:inkMkLst>
            <pc:docMk/>
            <pc:sldMk cId="2619396785" sldId="289"/>
            <ac:inkMk id="8" creationId="{274177BA-EB88-4D6C-B1CA-F7FF578B9305}"/>
          </ac:inkMkLst>
        </pc:inkChg>
        <pc:inkChg chg="add">
          <ac:chgData name="Jim Beland" userId="d41a4da1a37fb713" providerId="LiveId" clId="{78EF9004-BC71-475F-A546-444291C4F234}" dt="2020-06-19T00:37:25.268" v="8948"/>
          <ac:inkMkLst>
            <pc:docMk/>
            <pc:sldMk cId="2619396785" sldId="289"/>
            <ac:inkMk id="9" creationId="{AFC83702-0E52-4189-9E16-5B8196980794}"/>
          </ac:inkMkLst>
        </pc:inkChg>
        <pc:inkChg chg="add del">
          <ac:chgData name="Jim Beland" userId="d41a4da1a37fb713" providerId="LiveId" clId="{78EF9004-BC71-475F-A546-444291C4F234}" dt="2020-06-19T00:37:42.096" v="8961" actId="9405"/>
          <ac:inkMkLst>
            <pc:docMk/>
            <pc:sldMk cId="2619396785" sldId="289"/>
            <ac:inkMk id="12" creationId="{0CD51888-5D3F-4435-9905-79AF9738A9D8}"/>
          </ac:inkMkLst>
        </pc:inkChg>
        <pc:inkChg chg="add del">
          <ac:chgData name="Jim Beland" userId="d41a4da1a37fb713" providerId="LiveId" clId="{78EF9004-BC71-475F-A546-444291C4F234}" dt="2020-06-19T00:37:41.849" v="8960" actId="9405"/>
          <ac:inkMkLst>
            <pc:docMk/>
            <pc:sldMk cId="2619396785" sldId="289"/>
            <ac:inkMk id="13" creationId="{FE7A2F9E-3284-4006-B29E-6C73A207DF2A}"/>
          </ac:inkMkLst>
        </pc:inkChg>
        <pc:inkChg chg="add del">
          <ac:chgData name="Jim Beland" userId="d41a4da1a37fb713" providerId="LiveId" clId="{78EF9004-BC71-475F-A546-444291C4F234}" dt="2020-06-19T00:37:41.577" v="8959" actId="9405"/>
          <ac:inkMkLst>
            <pc:docMk/>
            <pc:sldMk cId="2619396785" sldId="289"/>
            <ac:inkMk id="16" creationId="{8C7F8C8A-D7EC-4892-A9AA-63108A707365}"/>
          </ac:inkMkLst>
        </pc:inkChg>
        <pc:inkChg chg="add del">
          <ac:chgData name="Jim Beland" userId="d41a4da1a37fb713" providerId="LiveId" clId="{78EF9004-BC71-475F-A546-444291C4F234}" dt="2020-06-19T00:37:41.232" v="8958" actId="9405"/>
          <ac:inkMkLst>
            <pc:docMk/>
            <pc:sldMk cId="2619396785" sldId="289"/>
            <ac:inkMk id="17" creationId="{72766933-6C90-409D-B88B-40146B9CBD13}"/>
          </ac:inkMkLst>
        </pc:inkChg>
        <pc:inkChg chg="add del">
          <ac:chgData name="Jim Beland" userId="d41a4da1a37fb713" providerId="LiveId" clId="{78EF9004-BC71-475F-A546-444291C4F234}" dt="2020-06-19T00:37:41.106" v="8957" actId="9405"/>
          <ac:inkMkLst>
            <pc:docMk/>
            <pc:sldMk cId="2619396785" sldId="289"/>
            <ac:inkMk id="18" creationId="{1A66CE9A-0766-474A-96EA-8BEEB6506527}"/>
          </ac:inkMkLst>
        </pc:inkChg>
        <pc:inkChg chg="add del">
          <ac:chgData name="Jim Beland" userId="d41a4da1a37fb713" providerId="LiveId" clId="{78EF9004-BC71-475F-A546-444291C4F234}" dt="2020-06-19T00:37:40.836" v="8956" actId="9405"/>
          <ac:inkMkLst>
            <pc:docMk/>
            <pc:sldMk cId="2619396785" sldId="289"/>
            <ac:inkMk id="19" creationId="{2111C143-46FB-4FD8-B5E4-B3DCBE455624}"/>
          </ac:inkMkLst>
        </pc:inkChg>
        <pc:inkChg chg="add">
          <ac:chgData name="Jim Beland" userId="d41a4da1a37fb713" providerId="LiveId" clId="{78EF9004-BC71-475F-A546-444291C4F234}" dt="2020-06-19T00:37:31.078" v="8955"/>
          <ac:inkMkLst>
            <pc:docMk/>
            <pc:sldMk cId="2619396785" sldId="289"/>
            <ac:inkMk id="23" creationId="{200DCD79-34CC-4C39-872A-C8B0DA69CD75}"/>
          </ac:inkMkLst>
        </pc:inkChg>
        <pc:inkChg chg="add">
          <ac:chgData name="Jim Beland" userId="d41a4da1a37fb713" providerId="LiveId" clId="{78EF9004-BC71-475F-A546-444291C4F234}" dt="2020-06-19T00:37:31.078" v="8955"/>
          <ac:inkMkLst>
            <pc:docMk/>
            <pc:sldMk cId="2619396785" sldId="289"/>
            <ac:inkMk id="24" creationId="{4FF121AE-7C8D-415A-9C08-D7D371E5B5E2}"/>
          </ac:inkMkLst>
        </pc:inkChg>
      </pc:sldChg>
      <pc:sldChg chg="addSp delSp modSp add">
        <pc:chgData name="Jim Beland" userId="d41a4da1a37fb713" providerId="LiveId" clId="{78EF9004-BC71-475F-A546-444291C4F234}" dt="2020-06-19T02:43:33.650" v="12310" actId="20577"/>
        <pc:sldMkLst>
          <pc:docMk/>
          <pc:sldMk cId="338038473" sldId="290"/>
        </pc:sldMkLst>
        <pc:spChg chg="mod">
          <ac:chgData name="Jim Beland" userId="d41a4da1a37fb713" providerId="LiveId" clId="{78EF9004-BC71-475F-A546-444291C4F234}" dt="2020-06-19T02:43:33.650" v="12310" actId="20577"/>
          <ac:spMkLst>
            <pc:docMk/>
            <pc:sldMk cId="338038473" sldId="290"/>
            <ac:spMk id="2" creationId="{91387821-3528-4C87-B9C0-2F313B632174}"/>
          </ac:spMkLst>
        </pc:spChg>
        <pc:spChg chg="mod">
          <ac:chgData name="Jim Beland" userId="d41a4da1a37fb713" providerId="LiveId" clId="{78EF9004-BC71-475F-A546-444291C4F234}" dt="2020-06-19T01:12:32.597" v="10431" actId="6549"/>
          <ac:spMkLst>
            <pc:docMk/>
            <pc:sldMk cId="338038473" sldId="290"/>
            <ac:spMk id="3" creationId="{706FED85-F392-4C8F-BCA6-1BA103F86ED5}"/>
          </ac:spMkLst>
        </pc:spChg>
        <pc:spChg chg="del">
          <ac:chgData name="Jim Beland" userId="d41a4da1a37fb713" providerId="LiveId" clId="{78EF9004-BC71-475F-A546-444291C4F234}" dt="2020-06-19T01:07:56.407" v="10372" actId="478"/>
          <ac:spMkLst>
            <pc:docMk/>
            <pc:sldMk cId="338038473" sldId="290"/>
            <ac:spMk id="4" creationId="{B4B8DF7B-8E8C-4844-8289-104FFEE7C045}"/>
          </ac:spMkLst>
        </pc:spChg>
        <pc:inkChg chg="add del">
          <ac:chgData name="Jim Beland" userId="d41a4da1a37fb713" providerId="LiveId" clId="{78EF9004-BC71-475F-A546-444291C4F234}" dt="2020-06-19T01:08:05.886" v="10375"/>
          <ac:inkMkLst>
            <pc:docMk/>
            <pc:sldMk cId="338038473" sldId="290"/>
            <ac:inkMk id="5" creationId="{8E559AA6-390B-4BF5-8D67-64C8141B15D5}"/>
          </ac:inkMkLst>
        </pc:inkChg>
        <pc:inkChg chg="add del">
          <ac:chgData name="Jim Beland" userId="d41a4da1a37fb713" providerId="LiveId" clId="{78EF9004-BC71-475F-A546-444291C4F234}" dt="2020-06-19T01:08:05.886" v="10375"/>
          <ac:inkMkLst>
            <pc:docMk/>
            <pc:sldMk cId="338038473" sldId="290"/>
            <ac:inkMk id="6" creationId="{645BEAA7-B0F7-4263-8EAB-7FBDA87565CD}"/>
          </ac:inkMkLst>
        </pc:inkChg>
        <pc:inkChg chg="add del">
          <ac:chgData name="Jim Beland" userId="d41a4da1a37fb713" providerId="LiveId" clId="{78EF9004-BC71-475F-A546-444291C4F234}" dt="2020-06-19T01:08:12.740" v="10383"/>
          <ac:inkMkLst>
            <pc:docMk/>
            <pc:sldMk cId="338038473" sldId="290"/>
            <ac:inkMk id="7" creationId="{1626EA65-9DE8-4F10-B5F5-5247F1E489C0}"/>
          </ac:inkMkLst>
        </pc:inkChg>
        <pc:inkChg chg="add del">
          <ac:chgData name="Jim Beland" userId="d41a4da1a37fb713" providerId="LiveId" clId="{78EF9004-BC71-475F-A546-444291C4F234}" dt="2020-06-19T01:08:12.740" v="10383"/>
          <ac:inkMkLst>
            <pc:docMk/>
            <pc:sldMk cId="338038473" sldId="290"/>
            <ac:inkMk id="8" creationId="{3430C9E3-552E-498C-B714-932C89B26B33}"/>
          </ac:inkMkLst>
        </pc:inkChg>
        <pc:inkChg chg="add del">
          <ac:chgData name="Jim Beland" userId="d41a4da1a37fb713" providerId="LiveId" clId="{78EF9004-BC71-475F-A546-444291C4F234}" dt="2020-06-19T01:08:12.740" v="10383"/>
          <ac:inkMkLst>
            <pc:docMk/>
            <pc:sldMk cId="338038473" sldId="290"/>
            <ac:inkMk id="9" creationId="{BD028369-A216-431B-ADDA-59C0EFC6D7BE}"/>
          </ac:inkMkLst>
        </pc:inkChg>
        <pc:inkChg chg="add del">
          <ac:chgData name="Jim Beland" userId="d41a4da1a37fb713" providerId="LiveId" clId="{78EF9004-BC71-475F-A546-444291C4F234}" dt="2020-06-19T01:08:12.740" v="10383"/>
          <ac:inkMkLst>
            <pc:docMk/>
            <pc:sldMk cId="338038473" sldId="290"/>
            <ac:inkMk id="12" creationId="{77DA45FF-A6E1-4F64-9A75-809B431C05DA}"/>
          </ac:inkMkLst>
        </pc:inkChg>
        <pc:inkChg chg="add del">
          <ac:chgData name="Jim Beland" userId="d41a4da1a37fb713" providerId="LiveId" clId="{78EF9004-BC71-475F-A546-444291C4F234}" dt="2020-06-19T01:08:12.740" v="10383"/>
          <ac:inkMkLst>
            <pc:docMk/>
            <pc:sldMk cId="338038473" sldId="290"/>
            <ac:inkMk id="13" creationId="{48AC3818-742D-4447-BDFF-099A43E7CF60}"/>
          </ac:inkMkLst>
        </pc:inkChg>
        <pc:inkChg chg="add del">
          <ac:chgData name="Jim Beland" userId="d41a4da1a37fb713" providerId="LiveId" clId="{78EF9004-BC71-475F-A546-444291C4F234}" dt="2020-06-19T01:08:12.740" v="10383"/>
          <ac:inkMkLst>
            <pc:docMk/>
            <pc:sldMk cId="338038473" sldId="290"/>
            <ac:inkMk id="14" creationId="{BC3F19E4-8EE9-4A36-81B9-44E4DCE8B7BB}"/>
          </ac:inkMkLst>
        </pc:inkChg>
        <pc:inkChg chg="add del">
          <ac:chgData name="Jim Beland" userId="d41a4da1a37fb713" providerId="LiveId" clId="{78EF9004-BC71-475F-A546-444291C4F234}" dt="2020-06-19T01:08:12.740" v="10383"/>
          <ac:inkMkLst>
            <pc:docMk/>
            <pc:sldMk cId="338038473" sldId="290"/>
            <ac:inkMk id="15" creationId="{63898E16-3F8D-4484-899E-8224C48EB37A}"/>
          </ac:inkMkLst>
        </pc:inkChg>
        <pc:inkChg chg="add del">
          <ac:chgData name="Jim Beland" userId="d41a4da1a37fb713" providerId="LiveId" clId="{78EF9004-BC71-475F-A546-444291C4F234}" dt="2020-06-19T01:08:12.740" v="10383"/>
          <ac:inkMkLst>
            <pc:docMk/>
            <pc:sldMk cId="338038473" sldId="290"/>
            <ac:inkMk id="16" creationId="{1140832D-266C-4273-A48C-3834E287AF25}"/>
          </ac:inkMkLst>
        </pc:inkChg>
        <pc:inkChg chg="add">
          <ac:chgData name="Jim Beland" userId="d41a4da1a37fb713" providerId="LiveId" clId="{78EF9004-BC71-475F-A546-444291C4F234}" dt="2020-06-19T01:08:12.740" v="10383"/>
          <ac:inkMkLst>
            <pc:docMk/>
            <pc:sldMk cId="338038473" sldId="290"/>
            <ac:inkMk id="17" creationId="{3F4D7C58-CBC6-43EF-9321-90AD581C70FF}"/>
          </ac:inkMkLst>
        </pc:inkChg>
        <pc:inkChg chg="add">
          <ac:chgData name="Jim Beland" userId="d41a4da1a37fb713" providerId="LiveId" clId="{78EF9004-BC71-475F-A546-444291C4F234}" dt="2020-06-19T01:08:12.740" v="10383"/>
          <ac:inkMkLst>
            <pc:docMk/>
            <pc:sldMk cId="338038473" sldId="290"/>
            <ac:inkMk id="18" creationId="{126F79C4-DCE9-4496-89A0-832E4D0474B3}"/>
          </ac:inkMkLst>
        </pc:inkChg>
        <pc:inkChg chg="add">
          <ac:chgData name="Jim Beland" userId="d41a4da1a37fb713" providerId="LiveId" clId="{78EF9004-BC71-475F-A546-444291C4F234}" dt="2020-06-19T01:08:12.740" v="10383"/>
          <ac:inkMkLst>
            <pc:docMk/>
            <pc:sldMk cId="338038473" sldId="290"/>
            <ac:inkMk id="22" creationId="{4E97F9A8-B1E5-4844-9BBB-C3F5319741A6}"/>
          </ac:inkMkLst>
        </pc:inkChg>
        <pc:inkChg chg="add">
          <ac:chgData name="Jim Beland" userId="d41a4da1a37fb713" providerId="LiveId" clId="{78EF9004-BC71-475F-A546-444291C4F234}" dt="2020-06-19T01:08:13.714" v="10384" actId="9405"/>
          <ac:inkMkLst>
            <pc:docMk/>
            <pc:sldMk cId="338038473" sldId="290"/>
            <ac:inkMk id="23" creationId="{431F9C81-54B4-4F2D-8668-7FC6022ECBAA}"/>
          </ac:inkMkLst>
        </pc:inkChg>
        <pc:inkChg chg="add del">
          <ac:chgData name="Jim Beland" userId="d41a4da1a37fb713" providerId="LiveId" clId="{78EF9004-BC71-475F-A546-444291C4F234}" dt="2020-06-19T01:08:16.701" v="10388"/>
          <ac:inkMkLst>
            <pc:docMk/>
            <pc:sldMk cId="338038473" sldId="290"/>
            <ac:inkMk id="24" creationId="{2B0C98A7-FDB9-499E-8B46-80D7B1F24A6D}"/>
          </ac:inkMkLst>
        </pc:inkChg>
        <pc:inkChg chg="add del">
          <ac:chgData name="Jim Beland" userId="d41a4da1a37fb713" providerId="LiveId" clId="{78EF9004-BC71-475F-A546-444291C4F234}" dt="2020-06-19T01:08:16.701" v="10388"/>
          <ac:inkMkLst>
            <pc:docMk/>
            <pc:sldMk cId="338038473" sldId="290"/>
            <ac:inkMk id="25" creationId="{5626680F-0EE5-4C40-9C8D-96B713B654C1}"/>
          </ac:inkMkLst>
        </pc:inkChg>
        <pc:inkChg chg="add del">
          <ac:chgData name="Jim Beland" userId="d41a4da1a37fb713" providerId="LiveId" clId="{78EF9004-BC71-475F-A546-444291C4F234}" dt="2020-06-19T01:08:16.701" v="10388"/>
          <ac:inkMkLst>
            <pc:docMk/>
            <pc:sldMk cId="338038473" sldId="290"/>
            <ac:inkMk id="26" creationId="{B6C8D8F9-1664-4661-8F18-CD88797CC8E1}"/>
          </ac:inkMkLst>
        </pc:inkChg>
        <pc:inkChg chg="add del">
          <ac:chgData name="Jim Beland" userId="d41a4da1a37fb713" providerId="LiveId" clId="{78EF9004-BC71-475F-A546-444291C4F234}" dt="2020-06-19T01:08:41.548" v="10405"/>
          <ac:inkMkLst>
            <pc:docMk/>
            <pc:sldMk cId="338038473" sldId="290"/>
            <ac:inkMk id="28" creationId="{67CC0048-63F5-404D-AFAD-C9352024F030}"/>
          </ac:inkMkLst>
        </pc:inkChg>
        <pc:inkChg chg="add">
          <ac:chgData name="Jim Beland" userId="d41a4da1a37fb713" providerId="LiveId" clId="{78EF9004-BC71-475F-A546-444291C4F234}" dt="2020-06-19T01:08:18.128" v="10389" actId="9405"/>
          <ac:inkMkLst>
            <pc:docMk/>
            <pc:sldMk cId="338038473" sldId="290"/>
            <ac:inkMk id="29" creationId="{471E17F4-8AD0-47D8-82AF-5D7924488217}"/>
          </ac:inkMkLst>
        </pc:inkChg>
        <pc:inkChg chg="add">
          <ac:chgData name="Jim Beland" userId="d41a4da1a37fb713" providerId="LiveId" clId="{78EF9004-BC71-475F-A546-444291C4F234}" dt="2020-06-19T01:08:19.027" v="10390" actId="9405"/>
          <ac:inkMkLst>
            <pc:docMk/>
            <pc:sldMk cId="338038473" sldId="290"/>
            <ac:inkMk id="31" creationId="{00ECFB5B-0CE1-4606-9601-401BE35A651C}"/>
          </ac:inkMkLst>
        </pc:inkChg>
        <pc:inkChg chg="add">
          <ac:chgData name="Jim Beland" userId="d41a4da1a37fb713" providerId="LiveId" clId="{78EF9004-BC71-475F-A546-444291C4F234}" dt="2020-06-19T01:08:19.829" v="10391" actId="9405"/>
          <ac:inkMkLst>
            <pc:docMk/>
            <pc:sldMk cId="338038473" sldId="290"/>
            <ac:inkMk id="32" creationId="{DDC58CD5-A4C6-4473-AF65-A6137A8DFE8C}"/>
          </ac:inkMkLst>
        </pc:inkChg>
        <pc:inkChg chg="add del">
          <ac:chgData name="Jim Beland" userId="d41a4da1a37fb713" providerId="LiveId" clId="{78EF9004-BC71-475F-A546-444291C4F234}" dt="2020-06-19T01:08:22.083" v="10395"/>
          <ac:inkMkLst>
            <pc:docMk/>
            <pc:sldMk cId="338038473" sldId="290"/>
            <ac:inkMk id="33" creationId="{201F776C-AA60-4556-8AA5-76342B78131F}"/>
          </ac:inkMkLst>
        </pc:inkChg>
        <pc:inkChg chg="add del">
          <ac:chgData name="Jim Beland" userId="d41a4da1a37fb713" providerId="LiveId" clId="{78EF9004-BC71-475F-A546-444291C4F234}" dt="2020-06-19T01:08:22.083" v="10395"/>
          <ac:inkMkLst>
            <pc:docMk/>
            <pc:sldMk cId="338038473" sldId="290"/>
            <ac:inkMk id="34" creationId="{EB4C81A2-E956-49BD-8313-D591C32C0A4A}"/>
          </ac:inkMkLst>
        </pc:inkChg>
        <pc:inkChg chg="add del">
          <ac:chgData name="Jim Beland" userId="d41a4da1a37fb713" providerId="LiveId" clId="{78EF9004-BC71-475F-A546-444291C4F234}" dt="2020-06-19T01:08:22.083" v="10395"/>
          <ac:inkMkLst>
            <pc:docMk/>
            <pc:sldMk cId="338038473" sldId="290"/>
            <ac:inkMk id="35" creationId="{03E780AD-44C6-47F8-878D-EC5DCEBB5107}"/>
          </ac:inkMkLst>
        </pc:inkChg>
        <pc:inkChg chg="add del">
          <ac:chgData name="Jim Beland" userId="d41a4da1a37fb713" providerId="LiveId" clId="{78EF9004-BC71-475F-A546-444291C4F234}" dt="2020-06-19T01:12:43.860" v="10432"/>
          <ac:inkMkLst>
            <pc:docMk/>
            <pc:sldMk cId="338038473" sldId="290"/>
            <ac:inkMk id="36" creationId="{ECAE4415-9100-47BC-A391-55FD484D5E21}"/>
          </ac:inkMkLst>
        </pc:inkChg>
        <pc:inkChg chg="add">
          <ac:chgData name="Jim Beland" userId="d41a4da1a37fb713" providerId="LiveId" clId="{78EF9004-BC71-475F-A546-444291C4F234}" dt="2020-06-19T01:08:24.756" v="10396" actId="9405"/>
          <ac:inkMkLst>
            <pc:docMk/>
            <pc:sldMk cId="338038473" sldId="290"/>
            <ac:inkMk id="37" creationId="{4075904D-E55F-4A8D-81B2-14B9A0F3FBE8}"/>
          </ac:inkMkLst>
        </pc:inkChg>
        <pc:inkChg chg="add del">
          <ac:chgData name="Jim Beland" userId="d41a4da1a37fb713" providerId="LiveId" clId="{78EF9004-BC71-475F-A546-444291C4F234}" dt="2020-06-19T01:08:27.140" v="10399"/>
          <ac:inkMkLst>
            <pc:docMk/>
            <pc:sldMk cId="338038473" sldId="290"/>
            <ac:inkMk id="39" creationId="{5063818B-2C8D-4558-BF77-26B5825D897E}"/>
          </ac:inkMkLst>
        </pc:inkChg>
        <pc:inkChg chg="add del">
          <ac:chgData name="Jim Beland" userId="d41a4da1a37fb713" providerId="LiveId" clId="{78EF9004-BC71-475F-A546-444291C4F234}" dt="2020-06-19T01:08:27.140" v="10399"/>
          <ac:inkMkLst>
            <pc:docMk/>
            <pc:sldMk cId="338038473" sldId="290"/>
            <ac:inkMk id="40" creationId="{FC0569F1-F604-44F3-A235-36F5E55680FC}"/>
          </ac:inkMkLst>
        </pc:inkChg>
        <pc:inkChg chg="add">
          <ac:chgData name="Jim Beland" userId="d41a4da1a37fb713" providerId="LiveId" clId="{78EF9004-BC71-475F-A546-444291C4F234}" dt="2020-06-19T01:08:27.140" v="10399"/>
          <ac:inkMkLst>
            <pc:docMk/>
            <pc:sldMk cId="338038473" sldId="290"/>
            <ac:inkMk id="41" creationId="{B60D18E2-FBCD-4E28-AEE2-006E94638842}"/>
          </ac:inkMkLst>
        </pc:inkChg>
        <pc:inkChg chg="add">
          <ac:chgData name="Jim Beland" userId="d41a4da1a37fb713" providerId="LiveId" clId="{78EF9004-BC71-475F-A546-444291C4F234}" dt="2020-06-19T01:08:28.405" v="10400" actId="9405"/>
          <ac:inkMkLst>
            <pc:docMk/>
            <pc:sldMk cId="338038473" sldId="290"/>
            <ac:inkMk id="42" creationId="{ACF85CEA-061B-42DF-B5D7-DF35711E4E83}"/>
          </ac:inkMkLst>
        </pc:inkChg>
        <pc:inkChg chg="add del">
          <ac:chgData name="Jim Beland" userId="d41a4da1a37fb713" providerId="LiveId" clId="{78EF9004-BC71-475F-A546-444291C4F234}" dt="2020-06-19T01:08:38.844" v="10403"/>
          <ac:inkMkLst>
            <pc:docMk/>
            <pc:sldMk cId="338038473" sldId="290"/>
            <ac:inkMk id="43" creationId="{C701628E-4793-4E05-9BCE-28FF584AD59D}"/>
          </ac:inkMkLst>
        </pc:inkChg>
        <pc:inkChg chg="add del">
          <ac:chgData name="Jim Beland" userId="d41a4da1a37fb713" providerId="LiveId" clId="{78EF9004-BC71-475F-A546-444291C4F234}" dt="2020-06-19T01:08:38.844" v="10403"/>
          <ac:inkMkLst>
            <pc:docMk/>
            <pc:sldMk cId="338038473" sldId="290"/>
            <ac:inkMk id="44" creationId="{9DBED2DD-8175-47D5-BC9F-851142DE095A}"/>
          </ac:inkMkLst>
        </pc:inkChg>
        <pc:inkChg chg="add del">
          <ac:chgData name="Jim Beland" userId="d41a4da1a37fb713" providerId="LiveId" clId="{78EF9004-BC71-475F-A546-444291C4F234}" dt="2020-06-19T01:08:41.548" v="10405"/>
          <ac:inkMkLst>
            <pc:docMk/>
            <pc:sldMk cId="338038473" sldId="290"/>
            <ac:inkMk id="45" creationId="{A0872B23-E848-4518-9EE6-1BD3AA20B900}"/>
          </ac:inkMkLst>
        </pc:inkChg>
        <pc:inkChg chg="add del">
          <ac:chgData name="Jim Beland" userId="d41a4da1a37fb713" providerId="LiveId" clId="{78EF9004-BC71-475F-A546-444291C4F234}" dt="2020-06-19T01:08:41.548" v="10405"/>
          <ac:inkMkLst>
            <pc:docMk/>
            <pc:sldMk cId="338038473" sldId="290"/>
            <ac:inkMk id="46" creationId="{32F57D26-731C-4735-BB7C-14C3F7DA1E75}"/>
          </ac:inkMkLst>
        </pc:inkChg>
        <pc:inkChg chg="add">
          <ac:chgData name="Jim Beland" userId="d41a4da1a37fb713" providerId="LiveId" clId="{78EF9004-BC71-475F-A546-444291C4F234}" dt="2020-06-19T01:08:41.548" v="10405"/>
          <ac:inkMkLst>
            <pc:docMk/>
            <pc:sldMk cId="338038473" sldId="290"/>
            <ac:inkMk id="47" creationId="{66D6B21D-FAFC-402D-8F2D-56F0DC6E85A5}"/>
          </ac:inkMkLst>
        </pc:inkChg>
        <pc:inkChg chg="add">
          <ac:chgData name="Jim Beland" userId="d41a4da1a37fb713" providerId="LiveId" clId="{78EF9004-BC71-475F-A546-444291C4F234}" dt="2020-06-19T01:12:52.699" v="10433" actId="9405"/>
          <ac:inkMkLst>
            <pc:docMk/>
            <pc:sldMk cId="338038473" sldId="290"/>
            <ac:inkMk id="48" creationId="{E266E269-977C-4E39-B6F8-606D0B914443}"/>
          </ac:inkMkLst>
        </pc:inkChg>
        <pc:inkChg chg="add">
          <ac:chgData name="Jim Beland" userId="d41a4da1a37fb713" providerId="LiveId" clId="{78EF9004-BC71-475F-A546-444291C4F234}" dt="2020-06-19T01:12:53.901" v="10434" actId="9405"/>
          <ac:inkMkLst>
            <pc:docMk/>
            <pc:sldMk cId="338038473" sldId="290"/>
            <ac:inkMk id="49" creationId="{B9E661E1-500E-4AF6-BB1A-4949A9319FF3}"/>
          </ac:inkMkLst>
        </pc:inkChg>
        <pc:inkChg chg="add del">
          <ac:chgData name="Jim Beland" userId="d41a4da1a37fb713" providerId="LiveId" clId="{78EF9004-BC71-475F-A546-444291C4F234}" dt="2020-06-19T01:12:58.364" v="10437"/>
          <ac:inkMkLst>
            <pc:docMk/>
            <pc:sldMk cId="338038473" sldId="290"/>
            <ac:inkMk id="50" creationId="{A3650B70-C2EB-4A24-A672-F7CA43B46E99}"/>
          </ac:inkMkLst>
        </pc:inkChg>
        <pc:inkChg chg="add del">
          <ac:chgData name="Jim Beland" userId="d41a4da1a37fb713" providerId="LiveId" clId="{78EF9004-BC71-475F-A546-444291C4F234}" dt="2020-06-19T01:12:58.364" v="10437"/>
          <ac:inkMkLst>
            <pc:docMk/>
            <pc:sldMk cId="338038473" sldId="290"/>
            <ac:inkMk id="51" creationId="{1EA863CB-E157-475A-8267-82258F771C7E}"/>
          </ac:inkMkLst>
        </pc:inkChg>
        <pc:inkChg chg="add">
          <ac:chgData name="Jim Beland" userId="d41a4da1a37fb713" providerId="LiveId" clId="{78EF9004-BC71-475F-A546-444291C4F234}" dt="2020-06-19T01:12:58.364" v="10437"/>
          <ac:inkMkLst>
            <pc:docMk/>
            <pc:sldMk cId="338038473" sldId="290"/>
            <ac:inkMk id="52" creationId="{3350425A-9E61-4E0E-8EAF-0F87263CF4CA}"/>
          </ac:inkMkLst>
        </pc:inkChg>
        <pc:inkChg chg="add del">
          <ac:chgData name="Jim Beland" userId="d41a4da1a37fb713" providerId="LiveId" clId="{78EF9004-BC71-475F-A546-444291C4F234}" dt="2020-06-19T01:13:35.354" v="10445"/>
          <ac:inkMkLst>
            <pc:docMk/>
            <pc:sldMk cId="338038473" sldId="290"/>
            <ac:inkMk id="53" creationId="{986ACA0A-E37F-45F7-A9C9-9CE3C884093E}"/>
          </ac:inkMkLst>
        </pc:inkChg>
        <pc:inkChg chg="add del">
          <ac:chgData name="Jim Beland" userId="d41a4da1a37fb713" providerId="LiveId" clId="{78EF9004-BC71-475F-A546-444291C4F234}" dt="2020-06-19T01:13:35.354" v="10445"/>
          <ac:inkMkLst>
            <pc:docMk/>
            <pc:sldMk cId="338038473" sldId="290"/>
            <ac:inkMk id="54" creationId="{A191910A-FDCE-4B70-9B8A-8F40AAFB32B8}"/>
          </ac:inkMkLst>
        </pc:inkChg>
        <pc:inkChg chg="add del">
          <ac:chgData name="Jim Beland" userId="d41a4da1a37fb713" providerId="LiveId" clId="{78EF9004-BC71-475F-A546-444291C4F234}" dt="2020-06-19T01:13:35.354" v="10445"/>
          <ac:inkMkLst>
            <pc:docMk/>
            <pc:sldMk cId="338038473" sldId="290"/>
            <ac:inkMk id="55" creationId="{3A02C078-7139-4755-A07C-60F07315370E}"/>
          </ac:inkMkLst>
        </pc:inkChg>
        <pc:inkChg chg="add del">
          <ac:chgData name="Jim Beland" userId="d41a4da1a37fb713" providerId="LiveId" clId="{78EF9004-BC71-475F-A546-444291C4F234}" dt="2020-06-19T01:13:35.354" v="10445"/>
          <ac:inkMkLst>
            <pc:docMk/>
            <pc:sldMk cId="338038473" sldId="290"/>
            <ac:inkMk id="56" creationId="{AA3C7750-1417-48CF-9EE5-B0887E8F4CAB}"/>
          </ac:inkMkLst>
        </pc:inkChg>
        <pc:inkChg chg="add del">
          <ac:chgData name="Jim Beland" userId="d41a4da1a37fb713" providerId="LiveId" clId="{78EF9004-BC71-475F-A546-444291C4F234}" dt="2020-06-19T01:13:35.354" v="10445"/>
          <ac:inkMkLst>
            <pc:docMk/>
            <pc:sldMk cId="338038473" sldId="290"/>
            <ac:inkMk id="57" creationId="{AF7B62CF-7BE2-4FC7-9CE3-A48E5AE6147E}"/>
          </ac:inkMkLst>
        </pc:inkChg>
        <pc:inkChg chg="add">
          <ac:chgData name="Jim Beland" userId="d41a4da1a37fb713" providerId="LiveId" clId="{78EF9004-BC71-475F-A546-444291C4F234}" dt="2020-06-19T01:13:35.354" v="10445"/>
          <ac:inkMkLst>
            <pc:docMk/>
            <pc:sldMk cId="338038473" sldId="290"/>
            <ac:inkMk id="58" creationId="{9FA701F2-27F1-463A-8364-E3DD049959D6}"/>
          </ac:inkMkLst>
        </pc:inkChg>
        <pc:inkChg chg="add">
          <ac:chgData name="Jim Beland" userId="d41a4da1a37fb713" providerId="LiveId" clId="{78EF9004-BC71-475F-A546-444291C4F234}" dt="2020-06-19T01:13:35.354" v="10445"/>
          <ac:inkMkLst>
            <pc:docMk/>
            <pc:sldMk cId="338038473" sldId="290"/>
            <ac:inkMk id="59" creationId="{4CB5FE5A-F2BA-40C4-A4AD-261CFA4D68B3}"/>
          </ac:inkMkLst>
        </pc:inkChg>
      </pc:sldChg>
      <pc:sldChg chg="addSp delSp modSp add del">
        <pc:chgData name="Jim Beland" userId="d41a4da1a37fb713" providerId="LiveId" clId="{78EF9004-BC71-475F-A546-444291C4F234}" dt="2020-06-19T00:59:59.908" v="9581" actId="2696"/>
        <pc:sldMkLst>
          <pc:docMk/>
          <pc:sldMk cId="2659536260" sldId="290"/>
        </pc:sldMkLst>
        <pc:spChg chg="mod">
          <ac:chgData name="Jim Beland" userId="d41a4da1a37fb713" providerId="LiveId" clId="{78EF9004-BC71-475F-A546-444291C4F234}" dt="2020-06-19T00:52:39.445" v="9503" actId="6549"/>
          <ac:spMkLst>
            <pc:docMk/>
            <pc:sldMk cId="2659536260" sldId="290"/>
            <ac:spMk id="3" creationId="{706FED85-F392-4C8F-BCA6-1BA103F86ED5}"/>
          </ac:spMkLst>
        </pc:spChg>
        <pc:spChg chg="del">
          <ac:chgData name="Jim Beland" userId="d41a4da1a37fb713" providerId="LiveId" clId="{78EF9004-BC71-475F-A546-444291C4F234}" dt="2020-06-19T00:40:27.333" v="9288" actId="478"/>
          <ac:spMkLst>
            <pc:docMk/>
            <pc:sldMk cId="2659536260" sldId="290"/>
            <ac:spMk id="4" creationId="{BF03DA43-3ED5-4750-B0AA-574F31694717}"/>
          </ac:spMkLst>
        </pc:spChg>
        <pc:inkChg chg="add del">
          <ac:chgData name="Jim Beland" userId="d41a4da1a37fb713" providerId="LiveId" clId="{78EF9004-BC71-475F-A546-444291C4F234}" dt="2020-06-19T00:40:40.886" v="9291"/>
          <ac:inkMkLst>
            <pc:docMk/>
            <pc:sldMk cId="2659536260" sldId="290"/>
            <ac:inkMk id="5" creationId="{6B35D624-E890-4090-BB1C-F91ABC53B041}"/>
          </ac:inkMkLst>
        </pc:inkChg>
        <pc:inkChg chg="add del">
          <ac:chgData name="Jim Beland" userId="d41a4da1a37fb713" providerId="LiveId" clId="{78EF9004-BC71-475F-A546-444291C4F234}" dt="2020-06-19T00:40:40.886" v="9291"/>
          <ac:inkMkLst>
            <pc:docMk/>
            <pc:sldMk cId="2659536260" sldId="290"/>
            <ac:inkMk id="6" creationId="{BCAA6682-C46D-48DC-AA0C-5983666539B1}"/>
          </ac:inkMkLst>
        </pc:inkChg>
        <pc:inkChg chg="add del">
          <ac:chgData name="Jim Beland" userId="d41a4da1a37fb713" providerId="LiveId" clId="{78EF9004-BC71-475F-A546-444291C4F234}" dt="2020-06-19T00:40:43.641" v="9293"/>
          <ac:inkMkLst>
            <pc:docMk/>
            <pc:sldMk cId="2659536260" sldId="290"/>
            <ac:inkMk id="7" creationId="{318154CC-8213-4ADF-87E3-4BAEA4112A8B}"/>
          </ac:inkMkLst>
        </pc:inkChg>
        <pc:inkChg chg="add del">
          <ac:chgData name="Jim Beland" userId="d41a4da1a37fb713" providerId="LiveId" clId="{78EF9004-BC71-475F-A546-444291C4F234}" dt="2020-06-19T00:40:43.641" v="9293"/>
          <ac:inkMkLst>
            <pc:docMk/>
            <pc:sldMk cId="2659536260" sldId="290"/>
            <ac:inkMk id="8" creationId="{8E758DB5-8A67-46C3-BB96-155E94B87E99}"/>
          </ac:inkMkLst>
        </pc:inkChg>
        <pc:inkChg chg="add del">
          <ac:chgData name="Jim Beland" userId="d41a4da1a37fb713" providerId="LiveId" clId="{78EF9004-BC71-475F-A546-444291C4F234}" dt="2020-06-19T00:56:01.708" v="9546"/>
          <ac:inkMkLst>
            <pc:docMk/>
            <pc:sldMk cId="2659536260" sldId="290"/>
            <ac:inkMk id="9" creationId="{4985C56A-0478-42B9-86BD-BC9A780D6C06}"/>
          </ac:inkMkLst>
        </pc:inkChg>
        <pc:inkChg chg="add">
          <ac:chgData name="Jim Beland" userId="d41a4da1a37fb713" providerId="LiveId" clId="{78EF9004-BC71-475F-A546-444291C4F234}" dt="2020-06-19T00:40:50.024" v="9294" actId="9405"/>
          <ac:inkMkLst>
            <pc:docMk/>
            <pc:sldMk cId="2659536260" sldId="290"/>
            <ac:inkMk id="12" creationId="{9EBF09BC-0E29-41D8-8BAF-7CC8CD44BE31}"/>
          </ac:inkMkLst>
        </pc:inkChg>
        <pc:inkChg chg="add del">
          <ac:chgData name="Jim Beland" userId="d41a4da1a37fb713" providerId="LiveId" clId="{78EF9004-BC71-475F-A546-444291C4F234}" dt="2020-06-19T00:40:54.067" v="9298"/>
          <ac:inkMkLst>
            <pc:docMk/>
            <pc:sldMk cId="2659536260" sldId="290"/>
            <ac:inkMk id="13" creationId="{C66A6787-3763-444F-A28E-52D728CD58FA}"/>
          </ac:inkMkLst>
        </pc:inkChg>
        <pc:inkChg chg="add del">
          <ac:chgData name="Jim Beland" userId="d41a4da1a37fb713" providerId="LiveId" clId="{78EF9004-BC71-475F-A546-444291C4F234}" dt="2020-06-19T00:40:54.067" v="9298"/>
          <ac:inkMkLst>
            <pc:docMk/>
            <pc:sldMk cId="2659536260" sldId="290"/>
            <ac:inkMk id="16" creationId="{91AB3B81-B378-4CB4-8B46-7D5CD0275267}"/>
          </ac:inkMkLst>
        </pc:inkChg>
        <pc:inkChg chg="add del">
          <ac:chgData name="Jim Beland" userId="d41a4da1a37fb713" providerId="LiveId" clId="{78EF9004-BC71-475F-A546-444291C4F234}" dt="2020-06-19T00:40:54.067" v="9298"/>
          <ac:inkMkLst>
            <pc:docMk/>
            <pc:sldMk cId="2659536260" sldId="290"/>
            <ac:inkMk id="17" creationId="{F1E5E971-296E-4291-BB5E-2A1A5E333A21}"/>
          </ac:inkMkLst>
        </pc:inkChg>
        <pc:inkChg chg="add">
          <ac:chgData name="Jim Beland" userId="d41a4da1a37fb713" providerId="LiveId" clId="{78EF9004-BC71-475F-A546-444291C4F234}" dt="2020-06-19T00:40:54.067" v="9298"/>
          <ac:inkMkLst>
            <pc:docMk/>
            <pc:sldMk cId="2659536260" sldId="290"/>
            <ac:inkMk id="18" creationId="{BE41E713-1783-4F0A-9D09-0E6FA59310D9}"/>
          </ac:inkMkLst>
        </pc:inkChg>
        <pc:inkChg chg="add del">
          <ac:chgData name="Jim Beland" userId="d41a4da1a37fb713" providerId="LiveId" clId="{78EF9004-BC71-475F-A546-444291C4F234}" dt="2020-06-19T00:41:09.320" v="9308" actId="9405"/>
          <ac:inkMkLst>
            <pc:docMk/>
            <pc:sldMk cId="2659536260" sldId="290"/>
            <ac:inkMk id="19" creationId="{9D6B44FB-E5FA-4E46-AB59-F4B2CE51300F}"/>
          </ac:inkMkLst>
        </pc:inkChg>
        <pc:inkChg chg="add del">
          <ac:chgData name="Jim Beland" userId="d41a4da1a37fb713" providerId="LiveId" clId="{78EF9004-BC71-475F-A546-444291C4F234}" dt="2020-06-19T00:41:08.759" v="9307" actId="9405"/>
          <ac:inkMkLst>
            <pc:docMk/>
            <pc:sldMk cId="2659536260" sldId="290"/>
            <ac:inkMk id="23" creationId="{3937873E-AEF7-402D-A538-C37527875E47}"/>
          </ac:inkMkLst>
        </pc:inkChg>
        <pc:inkChg chg="add del">
          <ac:chgData name="Jim Beland" userId="d41a4da1a37fb713" providerId="LiveId" clId="{78EF9004-BC71-475F-A546-444291C4F234}" dt="2020-06-19T00:41:06.367" v="9304"/>
          <ac:inkMkLst>
            <pc:docMk/>
            <pc:sldMk cId="2659536260" sldId="290"/>
            <ac:inkMk id="24" creationId="{DC9913A0-D0F5-43B6-BA8C-6497CFDF667F}"/>
          </ac:inkMkLst>
        </pc:inkChg>
        <pc:inkChg chg="add del">
          <ac:chgData name="Jim Beland" userId="d41a4da1a37fb713" providerId="LiveId" clId="{78EF9004-BC71-475F-A546-444291C4F234}" dt="2020-06-19T00:41:08.217" v="9306" actId="9405"/>
          <ac:inkMkLst>
            <pc:docMk/>
            <pc:sldMk cId="2659536260" sldId="290"/>
            <ac:inkMk id="25" creationId="{9418E8F5-14B4-439F-9AF2-E74812B6FECD}"/>
          </ac:inkMkLst>
        </pc:inkChg>
        <pc:inkChg chg="add del">
          <ac:chgData name="Jim Beland" userId="d41a4da1a37fb713" providerId="LiveId" clId="{78EF9004-BC71-475F-A546-444291C4F234}" dt="2020-06-19T00:41:07.735" v="9305" actId="9405"/>
          <ac:inkMkLst>
            <pc:docMk/>
            <pc:sldMk cId="2659536260" sldId="290"/>
            <ac:inkMk id="28" creationId="{9F46D179-2922-4D90-B929-CB18C0E5DB03}"/>
          </ac:inkMkLst>
        </pc:inkChg>
        <pc:inkChg chg="add">
          <ac:chgData name="Jim Beland" userId="d41a4da1a37fb713" providerId="LiveId" clId="{78EF9004-BC71-475F-A546-444291C4F234}" dt="2020-06-19T00:41:06.367" v="9304"/>
          <ac:inkMkLst>
            <pc:docMk/>
            <pc:sldMk cId="2659536260" sldId="290"/>
            <ac:inkMk id="29" creationId="{66D838A0-0815-4BB5-9148-1F4F74A0CC10}"/>
          </ac:inkMkLst>
        </pc:inkChg>
        <pc:inkChg chg="del">
          <ac:chgData name="Jim Beland" userId="d41a4da1a37fb713" providerId="LiveId" clId="{78EF9004-BC71-475F-A546-444291C4F234}" dt="2020-06-19T00:55:26.948" v="9533"/>
          <ac:inkMkLst>
            <pc:docMk/>
            <pc:sldMk cId="2659536260" sldId="290"/>
            <ac:inkMk id="31" creationId="{019F50F1-FBD7-45F3-8148-E3DCD4702A6B}"/>
          </ac:inkMkLst>
        </pc:inkChg>
        <pc:inkChg chg="add del">
          <ac:chgData name="Jim Beland" userId="d41a4da1a37fb713" providerId="LiveId" clId="{78EF9004-BC71-475F-A546-444291C4F234}" dt="2020-06-19T00:41:16.863" v="9311"/>
          <ac:inkMkLst>
            <pc:docMk/>
            <pc:sldMk cId="2659536260" sldId="290"/>
            <ac:inkMk id="32" creationId="{758853E4-8DD5-4A25-81A2-36748C1C5DE9}"/>
          </ac:inkMkLst>
        </pc:inkChg>
        <pc:inkChg chg="add del">
          <ac:chgData name="Jim Beland" userId="d41a4da1a37fb713" providerId="LiveId" clId="{78EF9004-BC71-475F-A546-444291C4F234}" dt="2020-06-19T00:41:16.863" v="9311"/>
          <ac:inkMkLst>
            <pc:docMk/>
            <pc:sldMk cId="2659536260" sldId="290"/>
            <ac:inkMk id="33" creationId="{8D264B62-1A61-4B1D-AF37-3C7E673A8D88}"/>
          </ac:inkMkLst>
        </pc:inkChg>
        <pc:inkChg chg="add">
          <ac:chgData name="Jim Beland" userId="d41a4da1a37fb713" providerId="LiveId" clId="{78EF9004-BC71-475F-A546-444291C4F234}" dt="2020-06-19T00:41:16.863" v="9311"/>
          <ac:inkMkLst>
            <pc:docMk/>
            <pc:sldMk cId="2659536260" sldId="290"/>
            <ac:inkMk id="34" creationId="{A91ACB64-6643-43BD-9F5C-8D6168FC3E30}"/>
          </ac:inkMkLst>
        </pc:inkChg>
        <pc:inkChg chg="add del">
          <ac:chgData name="Jim Beland" userId="d41a4da1a37fb713" providerId="LiveId" clId="{78EF9004-BC71-475F-A546-444291C4F234}" dt="2020-06-19T00:41:24.969" v="9317"/>
          <ac:inkMkLst>
            <pc:docMk/>
            <pc:sldMk cId="2659536260" sldId="290"/>
            <ac:inkMk id="35" creationId="{C0FD96AF-7429-4481-BB3B-CCE810BA3067}"/>
          </ac:inkMkLst>
        </pc:inkChg>
        <pc:inkChg chg="add del">
          <ac:chgData name="Jim Beland" userId="d41a4da1a37fb713" providerId="LiveId" clId="{78EF9004-BC71-475F-A546-444291C4F234}" dt="2020-06-19T00:41:24.969" v="9317"/>
          <ac:inkMkLst>
            <pc:docMk/>
            <pc:sldMk cId="2659536260" sldId="290"/>
            <ac:inkMk id="36" creationId="{9A7D4CC2-97F2-46E2-9E1A-D6AAB3B511C4}"/>
          </ac:inkMkLst>
        </pc:inkChg>
        <pc:inkChg chg="add del">
          <ac:chgData name="Jim Beland" userId="d41a4da1a37fb713" providerId="LiveId" clId="{78EF9004-BC71-475F-A546-444291C4F234}" dt="2020-06-19T00:41:24.969" v="9317"/>
          <ac:inkMkLst>
            <pc:docMk/>
            <pc:sldMk cId="2659536260" sldId="290"/>
            <ac:inkMk id="38" creationId="{536E42C1-A77E-4909-A708-8BF01E48AD3F}"/>
          </ac:inkMkLst>
        </pc:inkChg>
        <pc:inkChg chg="add del">
          <ac:chgData name="Jim Beland" userId="d41a4da1a37fb713" providerId="LiveId" clId="{78EF9004-BC71-475F-A546-444291C4F234}" dt="2020-06-19T00:41:24.969" v="9317"/>
          <ac:inkMkLst>
            <pc:docMk/>
            <pc:sldMk cId="2659536260" sldId="290"/>
            <ac:inkMk id="39" creationId="{996B0D3E-E76B-440D-9BC6-77861AA50099}"/>
          </ac:inkMkLst>
        </pc:inkChg>
        <pc:inkChg chg="add del">
          <ac:chgData name="Jim Beland" userId="d41a4da1a37fb713" providerId="LiveId" clId="{78EF9004-BC71-475F-A546-444291C4F234}" dt="2020-06-19T00:41:24.969" v="9317"/>
          <ac:inkMkLst>
            <pc:docMk/>
            <pc:sldMk cId="2659536260" sldId="290"/>
            <ac:inkMk id="40" creationId="{6A879F45-6D48-4002-B0A5-6769579D8775}"/>
          </ac:inkMkLst>
        </pc:inkChg>
        <pc:inkChg chg="add del">
          <ac:chgData name="Jim Beland" userId="d41a4da1a37fb713" providerId="LiveId" clId="{78EF9004-BC71-475F-A546-444291C4F234}" dt="2020-06-19T00:41:58.871" v="9339"/>
          <ac:inkMkLst>
            <pc:docMk/>
            <pc:sldMk cId="2659536260" sldId="290"/>
            <ac:inkMk id="41" creationId="{E486BC31-3681-4C6F-B5EA-9C0E4C0330F9}"/>
          </ac:inkMkLst>
        </pc:inkChg>
        <pc:inkChg chg="add">
          <ac:chgData name="Jim Beland" userId="d41a4da1a37fb713" providerId="LiveId" clId="{78EF9004-BC71-475F-A546-444291C4F234}" dt="2020-06-19T00:41:29.366" v="9318" actId="9405"/>
          <ac:inkMkLst>
            <pc:docMk/>
            <pc:sldMk cId="2659536260" sldId="290"/>
            <ac:inkMk id="42" creationId="{46517198-F42B-4F85-B2AB-DD31DFA4D580}"/>
          </ac:inkMkLst>
        </pc:inkChg>
        <pc:inkChg chg="add">
          <ac:chgData name="Jim Beland" userId="d41a4da1a37fb713" providerId="LiveId" clId="{78EF9004-BC71-475F-A546-444291C4F234}" dt="2020-06-19T00:41:31.583" v="9319" actId="9405"/>
          <ac:inkMkLst>
            <pc:docMk/>
            <pc:sldMk cId="2659536260" sldId="290"/>
            <ac:inkMk id="43" creationId="{EC8372BF-E33E-4151-815C-5DFAE2687996}"/>
          </ac:inkMkLst>
        </pc:inkChg>
        <pc:inkChg chg="add">
          <ac:chgData name="Jim Beland" userId="d41a4da1a37fb713" providerId="LiveId" clId="{78EF9004-BC71-475F-A546-444291C4F234}" dt="2020-06-19T00:41:33.181" v="9320" actId="9405"/>
          <ac:inkMkLst>
            <pc:docMk/>
            <pc:sldMk cId="2659536260" sldId="290"/>
            <ac:inkMk id="44" creationId="{DE1914EC-6280-44E0-8064-B1CFAEE975FD}"/>
          </ac:inkMkLst>
        </pc:inkChg>
        <pc:inkChg chg="add del">
          <ac:chgData name="Jim Beland" userId="d41a4da1a37fb713" providerId="LiveId" clId="{78EF9004-BC71-475F-A546-444291C4F234}" dt="2020-06-19T00:41:40.867" v="9324"/>
          <ac:inkMkLst>
            <pc:docMk/>
            <pc:sldMk cId="2659536260" sldId="290"/>
            <ac:inkMk id="45" creationId="{72E226D2-18D2-4189-9A01-22794E57BDA9}"/>
          </ac:inkMkLst>
        </pc:inkChg>
        <pc:inkChg chg="add del">
          <ac:chgData name="Jim Beland" userId="d41a4da1a37fb713" providerId="LiveId" clId="{78EF9004-BC71-475F-A546-444291C4F234}" dt="2020-06-19T00:41:40.867" v="9324"/>
          <ac:inkMkLst>
            <pc:docMk/>
            <pc:sldMk cId="2659536260" sldId="290"/>
            <ac:inkMk id="46" creationId="{F5684E06-C1C5-423C-B0DD-FE8D898B6273}"/>
          </ac:inkMkLst>
        </pc:inkChg>
        <pc:inkChg chg="add del">
          <ac:chgData name="Jim Beland" userId="d41a4da1a37fb713" providerId="LiveId" clId="{78EF9004-BC71-475F-A546-444291C4F234}" dt="2020-06-19T00:41:40.867" v="9324"/>
          <ac:inkMkLst>
            <pc:docMk/>
            <pc:sldMk cId="2659536260" sldId="290"/>
            <ac:inkMk id="47" creationId="{B1D98F70-0997-4708-B35D-43A68F700227}"/>
          </ac:inkMkLst>
        </pc:inkChg>
        <pc:inkChg chg="add">
          <ac:chgData name="Jim Beland" userId="d41a4da1a37fb713" providerId="LiveId" clId="{78EF9004-BC71-475F-A546-444291C4F234}" dt="2020-06-19T00:41:40.867" v="9324"/>
          <ac:inkMkLst>
            <pc:docMk/>
            <pc:sldMk cId="2659536260" sldId="290"/>
            <ac:inkMk id="48" creationId="{74A35F00-B655-49C8-80E6-804A861CCCBA}"/>
          </ac:inkMkLst>
        </pc:inkChg>
        <pc:inkChg chg="add del">
          <ac:chgData name="Jim Beland" userId="d41a4da1a37fb713" providerId="LiveId" clId="{78EF9004-BC71-475F-A546-444291C4F234}" dt="2020-06-19T00:55:53.428" v="9540"/>
          <ac:inkMkLst>
            <pc:docMk/>
            <pc:sldMk cId="2659536260" sldId="290"/>
            <ac:inkMk id="49" creationId="{82537130-61C9-43BA-8E88-597609BB5971}"/>
          </ac:inkMkLst>
        </pc:inkChg>
        <pc:inkChg chg="add del">
          <ac:chgData name="Jim Beland" userId="d41a4da1a37fb713" providerId="LiveId" clId="{78EF9004-BC71-475F-A546-444291C4F234}" dt="2020-06-19T00:41:47.464" v="9328"/>
          <ac:inkMkLst>
            <pc:docMk/>
            <pc:sldMk cId="2659536260" sldId="290"/>
            <ac:inkMk id="50" creationId="{D264D183-F398-4589-8241-CA1D5D4E4AB0}"/>
          </ac:inkMkLst>
        </pc:inkChg>
        <pc:inkChg chg="add del">
          <ac:chgData name="Jim Beland" userId="d41a4da1a37fb713" providerId="LiveId" clId="{78EF9004-BC71-475F-A546-444291C4F234}" dt="2020-06-19T00:41:47.464" v="9328"/>
          <ac:inkMkLst>
            <pc:docMk/>
            <pc:sldMk cId="2659536260" sldId="290"/>
            <ac:inkMk id="51" creationId="{69A8B461-0734-4BCE-BFF1-352B25AF7A81}"/>
          </ac:inkMkLst>
        </pc:inkChg>
        <pc:inkChg chg="add del">
          <ac:chgData name="Jim Beland" userId="d41a4da1a37fb713" providerId="LiveId" clId="{78EF9004-BC71-475F-A546-444291C4F234}" dt="2020-06-19T00:41:49.563" v="9331"/>
          <ac:inkMkLst>
            <pc:docMk/>
            <pc:sldMk cId="2659536260" sldId="290"/>
            <ac:inkMk id="52" creationId="{333E8780-DB4D-4ABD-80B6-7C476B3903D4}"/>
          </ac:inkMkLst>
        </pc:inkChg>
        <pc:inkChg chg="add del">
          <ac:chgData name="Jim Beland" userId="d41a4da1a37fb713" providerId="LiveId" clId="{78EF9004-BC71-475F-A546-444291C4F234}" dt="2020-06-19T00:41:49.563" v="9331"/>
          <ac:inkMkLst>
            <pc:docMk/>
            <pc:sldMk cId="2659536260" sldId="290"/>
            <ac:inkMk id="53" creationId="{77D2843D-0FA4-4EE2-84A9-42007CAC80DF}"/>
          </ac:inkMkLst>
        </pc:inkChg>
        <pc:inkChg chg="add del">
          <ac:chgData name="Jim Beland" userId="d41a4da1a37fb713" providerId="LiveId" clId="{78EF9004-BC71-475F-A546-444291C4F234}" dt="2020-06-19T00:41:49.563" v="9331"/>
          <ac:inkMkLst>
            <pc:docMk/>
            <pc:sldMk cId="2659536260" sldId="290"/>
            <ac:inkMk id="54" creationId="{5DB11560-BE51-4A6F-8C2B-5848D111A4CE}"/>
          </ac:inkMkLst>
        </pc:inkChg>
        <pc:inkChg chg="add del">
          <ac:chgData name="Jim Beland" userId="d41a4da1a37fb713" providerId="LiveId" clId="{78EF9004-BC71-475F-A546-444291C4F234}" dt="2020-06-19T00:55:53.427" v="9539"/>
          <ac:inkMkLst>
            <pc:docMk/>
            <pc:sldMk cId="2659536260" sldId="290"/>
            <ac:inkMk id="55" creationId="{B9F91BE4-7056-4615-9EE4-E8ADF2ECCF0B}"/>
          </ac:inkMkLst>
        </pc:inkChg>
        <pc:inkChg chg="add del">
          <ac:chgData name="Jim Beland" userId="d41a4da1a37fb713" providerId="LiveId" clId="{78EF9004-BC71-475F-A546-444291C4F234}" dt="2020-06-19T00:41:53.482" v="9334"/>
          <ac:inkMkLst>
            <pc:docMk/>
            <pc:sldMk cId="2659536260" sldId="290"/>
            <ac:inkMk id="56" creationId="{AF88A23D-F052-46D0-85C1-1B1505300BD2}"/>
          </ac:inkMkLst>
        </pc:inkChg>
        <pc:inkChg chg="add del">
          <ac:chgData name="Jim Beland" userId="d41a4da1a37fb713" providerId="LiveId" clId="{78EF9004-BC71-475F-A546-444291C4F234}" dt="2020-06-19T00:41:53.482" v="9334"/>
          <ac:inkMkLst>
            <pc:docMk/>
            <pc:sldMk cId="2659536260" sldId="290"/>
            <ac:inkMk id="57" creationId="{4A16ADE0-C906-4F0A-8105-DE9DC6970DFC}"/>
          </ac:inkMkLst>
        </pc:inkChg>
        <pc:inkChg chg="add">
          <ac:chgData name="Jim Beland" userId="d41a4da1a37fb713" providerId="LiveId" clId="{78EF9004-BC71-475F-A546-444291C4F234}" dt="2020-06-19T00:41:53.482" v="9334"/>
          <ac:inkMkLst>
            <pc:docMk/>
            <pc:sldMk cId="2659536260" sldId="290"/>
            <ac:inkMk id="58" creationId="{EADADC46-9697-432B-9DDE-B44B873DBC95}"/>
          </ac:inkMkLst>
        </pc:inkChg>
        <pc:inkChg chg="add del">
          <ac:chgData name="Jim Beland" userId="d41a4da1a37fb713" providerId="LiveId" clId="{78EF9004-BC71-475F-A546-444291C4F234}" dt="2020-06-19T00:41:55.925" v="9337"/>
          <ac:inkMkLst>
            <pc:docMk/>
            <pc:sldMk cId="2659536260" sldId="290"/>
            <ac:inkMk id="59" creationId="{AAFD41ED-DDC6-41AA-96C7-0F7F13FB46BA}"/>
          </ac:inkMkLst>
        </pc:inkChg>
        <pc:inkChg chg="add del">
          <ac:chgData name="Jim Beland" userId="d41a4da1a37fb713" providerId="LiveId" clId="{78EF9004-BC71-475F-A546-444291C4F234}" dt="2020-06-19T00:41:55.925" v="9337"/>
          <ac:inkMkLst>
            <pc:docMk/>
            <pc:sldMk cId="2659536260" sldId="290"/>
            <ac:inkMk id="60" creationId="{2E76FB0B-0FE2-444B-88B9-7DA00F851DD8}"/>
          </ac:inkMkLst>
        </pc:inkChg>
        <pc:inkChg chg="add del">
          <ac:chgData name="Jim Beland" userId="d41a4da1a37fb713" providerId="LiveId" clId="{78EF9004-BC71-475F-A546-444291C4F234}" dt="2020-06-19T00:41:58.871" v="9339"/>
          <ac:inkMkLst>
            <pc:docMk/>
            <pc:sldMk cId="2659536260" sldId="290"/>
            <ac:inkMk id="61" creationId="{EF4C6572-69CF-4BEA-A63C-B2ACB65DB82F}"/>
          </ac:inkMkLst>
        </pc:inkChg>
        <pc:inkChg chg="add del">
          <ac:chgData name="Jim Beland" userId="d41a4da1a37fb713" providerId="LiveId" clId="{78EF9004-BC71-475F-A546-444291C4F234}" dt="2020-06-19T00:41:58.871" v="9339"/>
          <ac:inkMkLst>
            <pc:docMk/>
            <pc:sldMk cId="2659536260" sldId="290"/>
            <ac:inkMk id="62" creationId="{6D59A9C7-25E0-4AD3-8F37-698F06D37104}"/>
          </ac:inkMkLst>
        </pc:inkChg>
        <pc:inkChg chg="add">
          <ac:chgData name="Jim Beland" userId="d41a4da1a37fb713" providerId="LiveId" clId="{78EF9004-BC71-475F-A546-444291C4F234}" dt="2020-06-19T00:41:58.871" v="9339"/>
          <ac:inkMkLst>
            <pc:docMk/>
            <pc:sldMk cId="2659536260" sldId="290"/>
            <ac:inkMk id="63" creationId="{067A3177-B1F2-416F-98F9-1E78799028D0}"/>
          </ac:inkMkLst>
        </pc:inkChg>
        <pc:inkChg chg="add del">
          <ac:chgData name="Jim Beland" userId="d41a4da1a37fb713" providerId="LiveId" clId="{78EF9004-BC71-475F-A546-444291C4F234}" dt="2020-06-19T00:42:10.570" v="9344"/>
          <ac:inkMkLst>
            <pc:docMk/>
            <pc:sldMk cId="2659536260" sldId="290"/>
            <ac:inkMk id="64" creationId="{D724D3AB-0A4F-4626-9142-B003523DDC1A}"/>
          </ac:inkMkLst>
        </pc:inkChg>
        <pc:inkChg chg="add del">
          <ac:chgData name="Jim Beland" userId="d41a4da1a37fb713" providerId="LiveId" clId="{78EF9004-BC71-475F-A546-444291C4F234}" dt="2020-06-19T00:42:10.570" v="9344"/>
          <ac:inkMkLst>
            <pc:docMk/>
            <pc:sldMk cId="2659536260" sldId="290"/>
            <ac:inkMk id="65" creationId="{8A70A0E7-112A-4D38-830C-A331FC178528}"/>
          </ac:inkMkLst>
        </pc:inkChg>
        <pc:inkChg chg="add del">
          <ac:chgData name="Jim Beland" userId="d41a4da1a37fb713" providerId="LiveId" clId="{78EF9004-BC71-475F-A546-444291C4F234}" dt="2020-06-19T00:42:10.570" v="9344"/>
          <ac:inkMkLst>
            <pc:docMk/>
            <pc:sldMk cId="2659536260" sldId="290"/>
            <ac:inkMk id="66" creationId="{12286B24-F4C8-4392-B417-9ED402C42FCA}"/>
          </ac:inkMkLst>
        </pc:inkChg>
        <pc:inkChg chg="add del">
          <ac:chgData name="Jim Beland" userId="d41a4da1a37fb713" providerId="LiveId" clId="{78EF9004-BC71-475F-A546-444291C4F234}" dt="2020-06-19T00:42:10.570" v="9344"/>
          <ac:inkMkLst>
            <pc:docMk/>
            <pc:sldMk cId="2659536260" sldId="290"/>
            <ac:inkMk id="67" creationId="{88F6ADA5-B60D-4403-9D89-3648E81FACD8}"/>
          </ac:inkMkLst>
        </pc:inkChg>
        <pc:inkChg chg="add del">
          <ac:chgData name="Jim Beland" userId="d41a4da1a37fb713" providerId="LiveId" clId="{78EF9004-BC71-475F-A546-444291C4F234}" dt="2020-06-19T00:42:13.268" v="9346"/>
          <ac:inkMkLst>
            <pc:docMk/>
            <pc:sldMk cId="2659536260" sldId="290"/>
            <ac:inkMk id="68" creationId="{FD77555A-78ED-4A90-8CDE-B0B3427A486B}"/>
          </ac:inkMkLst>
        </pc:inkChg>
        <pc:inkChg chg="add">
          <ac:chgData name="Jim Beland" userId="d41a4da1a37fb713" providerId="LiveId" clId="{78EF9004-BC71-475F-A546-444291C4F234}" dt="2020-06-19T00:42:10.570" v="9344"/>
          <ac:inkMkLst>
            <pc:docMk/>
            <pc:sldMk cId="2659536260" sldId="290"/>
            <ac:inkMk id="69" creationId="{B04D2DFA-4DDE-4B8A-86E8-B694535604E8}"/>
          </ac:inkMkLst>
        </pc:inkChg>
        <pc:inkChg chg="add del">
          <ac:chgData name="Jim Beland" userId="d41a4da1a37fb713" providerId="LiveId" clId="{78EF9004-BC71-475F-A546-444291C4F234}" dt="2020-06-19T00:42:13.268" v="9346"/>
          <ac:inkMkLst>
            <pc:docMk/>
            <pc:sldMk cId="2659536260" sldId="290"/>
            <ac:inkMk id="70" creationId="{7EA937BA-A3BE-4143-9B16-12D8FF4072DF}"/>
          </ac:inkMkLst>
        </pc:inkChg>
        <pc:inkChg chg="add del">
          <ac:chgData name="Jim Beland" userId="d41a4da1a37fb713" providerId="LiveId" clId="{78EF9004-BC71-475F-A546-444291C4F234}" dt="2020-06-19T00:55:49.409" v="9538"/>
          <ac:inkMkLst>
            <pc:docMk/>
            <pc:sldMk cId="2659536260" sldId="290"/>
            <ac:inkMk id="71" creationId="{5AFAB613-D9D4-49B9-B860-0DBCA5DF1EE0}"/>
          </ac:inkMkLst>
        </pc:inkChg>
        <pc:inkChg chg="add del">
          <ac:chgData name="Jim Beland" userId="d41a4da1a37fb713" providerId="LiveId" clId="{78EF9004-BC71-475F-A546-444291C4F234}" dt="2020-06-19T00:52:52.499" v="9506"/>
          <ac:inkMkLst>
            <pc:docMk/>
            <pc:sldMk cId="2659536260" sldId="290"/>
            <ac:inkMk id="72" creationId="{60957DCF-39D3-4430-B21D-0797862B3CFC}"/>
          </ac:inkMkLst>
        </pc:inkChg>
        <pc:inkChg chg="add del">
          <ac:chgData name="Jim Beland" userId="d41a4da1a37fb713" providerId="LiveId" clId="{78EF9004-BC71-475F-A546-444291C4F234}" dt="2020-06-19T00:52:52.499" v="9506"/>
          <ac:inkMkLst>
            <pc:docMk/>
            <pc:sldMk cId="2659536260" sldId="290"/>
            <ac:inkMk id="73" creationId="{01FCF637-74B0-4848-91B7-4B79803B3C86}"/>
          </ac:inkMkLst>
        </pc:inkChg>
        <pc:inkChg chg="add">
          <ac:chgData name="Jim Beland" userId="d41a4da1a37fb713" providerId="LiveId" clId="{78EF9004-BC71-475F-A546-444291C4F234}" dt="2020-06-19T00:52:52.499" v="9506"/>
          <ac:inkMkLst>
            <pc:docMk/>
            <pc:sldMk cId="2659536260" sldId="290"/>
            <ac:inkMk id="74" creationId="{818B13C9-8C39-4663-8F28-9355621CC587}"/>
          </ac:inkMkLst>
        </pc:inkChg>
        <pc:inkChg chg="add del">
          <ac:chgData name="Jim Beland" userId="d41a4da1a37fb713" providerId="LiveId" clId="{78EF9004-BC71-475F-A546-444291C4F234}" dt="2020-06-19T00:55:32.305" v="9536"/>
          <ac:inkMkLst>
            <pc:docMk/>
            <pc:sldMk cId="2659536260" sldId="290"/>
            <ac:inkMk id="75" creationId="{A03C46AE-EF10-49AF-9F7D-454C5ECC732A}"/>
          </ac:inkMkLst>
        </pc:inkChg>
        <pc:inkChg chg="add del">
          <ac:chgData name="Jim Beland" userId="d41a4da1a37fb713" providerId="LiveId" clId="{78EF9004-BC71-475F-A546-444291C4F234}" dt="2020-06-19T00:55:32.305" v="9536"/>
          <ac:inkMkLst>
            <pc:docMk/>
            <pc:sldMk cId="2659536260" sldId="290"/>
            <ac:inkMk id="76" creationId="{618DD1E6-0FD2-4D96-8560-AF350980AF8B}"/>
          </ac:inkMkLst>
        </pc:inkChg>
        <pc:inkChg chg="add">
          <ac:chgData name="Jim Beland" userId="d41a4da1a37fb713" providerId="LiveId" clId="{78EF9004-BC71-475F-A546-444291C4F234}" dt="2020-06-19T00:55:32.305" v="9536"/>
          <ac:inkMkLst>
            <pc:docMk/>
            <pc:sldMk cId="2659536260" sldId="290"/>
            <ac:inkMk id="77" creationId="{06D9A1AD-D192-4553-A8FA-4F5C4374609D}"/>
          </ac:inkMkLst>
        </pc:inkChg>
        <pc:inkChg chg="add del">
          <ac:chgData name="Jim Beland" userId="d41a4da1a37fb713" providerId="LiveId" clId="{78EF9004-BC71-475F-A546-444291C4F234}" dt="2020-06-19T00:55:49.409" v="9538"/>
          <ac:inkMkLst>
            <pc:docMk/>
            <pc:sldMk cId="2659536260" sldId="290"/>
            <ac:inkMk id="78" creationId="{7A5D1CF7-68CC-4033-B056-059D60953054}"/>
          </ac:inkMkLst>
        </pc:inkChg>
        <pc:inkChg chg="add">
          <ac:chgData name="Jim Beland" userId="d41a4da1a37fb713" providerId="LiveId" clId="{78EF9004-BC71-475F-A546-444291C4F234}" dt="2020-06-19T00:55:49.409" v="9538"/>
          <ac:inkMkLst>
            <pc:docMk/>
            <pc:sldMk cId="2659536260" sldId="290"/>
            <ac:inkMk id="79" creationId="{2D247AFB-F8C4-46EB-BCAF-6B3E74FCFAAA}"/>
          </ac:inkMkLst>
        </pc:inkChg>
        <pc:inkChg chg="add del">
          <ac:chgData name="Jim Beland" userId="d41a4da1a37fb713" providerId="LiveId" clId="{78EF9004-BC71-475F-A546-444291C4F234}" dt="2020-06-19T00:56:01.708" v="9546"/>
          <ac:inkMkLst>
            <pc:docMk/>
            <pc:sldMk cId="2659536260" sldId="290"/>
            <ac:inkMk id="80" creationId="{9AA15C98-D75C-432E-A30F-33C49A733921}"/>
          </ac:inkMkLst>
        </pc:inkChg>
        <pc:inkChg chg="add del">
          <ac:chgData name="Jim Beland" userId="d41a4da1a37fb713" providerId="LiveId" clId="{78EF9004-BC71-475F-A546-444291C4F234}" dt="2020-06-19T00:56:01.708" v="9546"/>
          <ac:inkMkLst>
            <pc:docMk/>
            <pc:sldMk cId="2659536260" sldId="290"/>
            <ac:inkMk id="81" creationId="{36F2BA7B-E37D-442A-BADD-DE0778683E73}"/>
          </ac:inkMkLst>
        </pc:inkChg>
        <pc:inkChg chg="add del">
          <ac:chgData name="Jim Beland" userId="d41a4da1a37fb713" providerId="LiveId" clId="{78EF9004-BC71-475F-A546-444291C4F234}" dt="2020-06-19T00:56:01.708" v="9546"/>
          <ac:inkMkLst>
            <pc:docMk/>
            <pc:sldMk cId="2659536260" sldId="290"/>
            <ac:inkMk id="82" creationId="{C5C21786-002C-4B75-BD97-68D9BFB57D79}"/>
          </ac:inkMkLst>
        </pc:inkChg>
        <pc:inkChg chg="add del">
          <ac:chgData name="Jim Beland" userId="d41a4da1a37fb713" providerId="LiveId" clId="{78EF9004-BC71-475F-A546-444291C4F234}" dt="2020-06-19T00:56:01.708" v="9546"/>
          <ac:inkMkLst>
            <pc:docMk/>
            <pc:sldMk cId="2659536260" sldId="290"/>
            <ac:inkMk id="83" creationId="{E46C255E-93C6-4DFB-940C-F72BD0649EDC}"/>
          </ac:inkMkLst>
        </pc:inkChg>
        <pc:inkChg chg="add del">
          <ac:chgData name="Jim Beland" userId="d41a4da1a37fb713" providerId="LiveId" clId="{78EF9004-BC71-475F-A546-444291C4F234}" dt="2020-06-19T00:56:01.708" v="9546"/>
          <ac:inkMkLst>
            <pc:docMk/>
            <pc:sldMk cId="2659536260" sldId="290"/>
            <ac:inkMk id="84" creationId="{C5FC3812-D361-4E95-ABA4-61CADC088720}"/>
          </ac:inkMkLst>
        </pc:inkChg>
        <pc:inkChg chg="add">
          <ac:chgData name="Jim Beland" userId="d41a4da1a37fb713" providerId="LiveId" clId="{78EF9004-BC71-475F-A546-444291C4F234}" dt="2020-06-19T00:56:01.708" v="9546"/>
          <ac:inkMkLst>
            <pc:docMk/>
            <pc:sldMk cId="2659536260" sldId="290"/>
            <ac:inkMk id="85" creationId="{9FB2E5C7-9A51-4AB6-8D2D-62FB63D2938B}"/>
          </ac:inkMkLst>
        </pc:inkChg>
        <pc:inkChg chg="add">
          <ac:chgData name="Jim Beland" userId="d41a4da1a37fb713" providerId="LiveId" clId="{78EF9004-BC71-475F-A546-444291C4F234}" dt="2020-06-19T00:56:01.708" v="9546"/>
          <ac:inkMkLst>
            <pc:docMk/>
            <pc:sldMk cId="2659536260" sldId="290"/>
            <ac:inkMk id="86" creationId="{1DBCC895-A635-415C-B0F7-9C883F599240}"/>
          </ac:inkMkLst>
        </pc:inkChg>
      </pc:sldChg>
      <pc:sldChg chg="addSp delSp add del">
        <pc:chgData name="Jim Beland" userId="d41a4da1a37fb713" providerId="LiveId" clId="{78EF9004-BC71-475F-A546-444291C4F234}" dt="2020-06-19T00:59:59.097" v="9579" actId="2696"/>
        <pc:sldMkLst>
          <pc:docMk/>
          <pc:sldMk cId="2730558927" sldId="291"/>
        </pc:sldMkLst>
        <pc:inkChg chg="add del">
          <ac:chgData name="Jim Beland" userId="d41a4da1a37fb713" providerId="LiveId" clId="{78EF9004-BC71-475F-A546-444291C4F234}" dt="2020-06-19T00:42:37.877" v="9351"/>
          <ac:inkMkLst>
            <pc:docMk/>
            <pc:sldMk cId="2730558927" sldId="291"/>
            <ac:inkMk id="4" creationId="{5AC9E9FC-BEAD-4B73-A2AC-C775B1E11B2C}"/>
          </ac:inkMkLst>
        </pc:inkChg>
        <pc:inkChg chg="add del">
          <ac:chgData name="Jim Beland" userId="d41a4da1a37fb713" providerId="LiveId" clId="{78EF9004-BC71-475F-A546-444291C4F234}" dt="2020-06-19T00:42:37.877" v="9351"/>
          <ac:inkMkLst>
            <pc:docMk/>
            <pc:sldMk cId="2730558927" sldId="291"/>
            <ac:inkMk id="5" creationId="{B4FA5C11-3D5D-412E-87AB-9BA612962D6A}"/>
          </ac:inkMkLst>
        </pc:inkChg>
        <pc:inkChg chg="add del">
          <ac:chgData name="Jim Beland" userId="d41a4da1a37fb713" providerId="LiveId" clId="{78EF9004-BC71-475F-A546-444291C4F234}" dt="2020-06-19T00:42:37.877" v="9351"/>
          <ac:inkMkLst>
            <pc:docMk/>
            <pc:sldMk cId="2730558927" sldId="291"/>
            <ac:inkMk id="6" creationId="{03AF690E-304B-48BB-A897-97562B8840E9}"/>
          </ac:inkMkLst>
        </pc:inkChg>
        <pc:inkChg chg="add">
          <ac:chgData name="Jim Beland" userId="d41a4da1a37fb713" providerId="LiveId" clId="{78EF9004-BC71-475F-A546-444291C4F234}" dt="2020-06-19T00:42:37.877" v="9351"/>
          <ac:inkMkLst>
            <pc:docMk/>
            <pc:sldMk cId="2730558927" sldId="291"/>
            <ac:inkMk id="7" creationId="{F2227361-59AC-4F1D-9AC9-B7AEE647DA30}"/>
          </ac:inkMkLst>
        </pc:inkChg>
        <pc:inkChg chg="add">
          <ac:chgData name="Jim Beland" userId="d41a4da1a37fb713" providerId="LiveId" clId="{78EF9004-BC71-475F-A546-444291C4F234}" dt="2020-06-19T00:42:41.036" v="9352" actId="9405"/>
          <ac:inkMkLst>
            <pc:docMk/>
            <pc:sldMk cId="2730558927" sldId="291"/>
            <ac:inkMk id="8" creationId="{A3F5B95E-AB01-4804-BF24-0D39BCD6F837}"/>
          </ac:inkMkLst>
        </pc:inkChg>
        <pc:inkChg chg="add del">
          <ac:chgData name="Jim Beland" userId="d41a4da1a37fb713" providerId="LiveId" clId="{78EF9004-BC71-475F-A546-444291C4F234}" dt="2020-06-19T00:42:46.875" v="9358"/>
          <ac:inkMkLst>
            <pc:docMk/>
            <pc:sldMk cId="2730558927" sldId="291"/>
            <ac:inkMk id="13" creationId="{556284F3-728D-4E20-8342-966D8FCC499B}"/>
          </ac:inkMkLst>
        </pc:inkChg>
        <pc:inkChg chg="add del">
          <ac:chgData name="Jim Beland" userId="d41a4da1a37fb713" providerId="LiveId" clId="{78EF9004-BC71-475F-A546-444291C4F234}" dt="2020-06-19T00:42:46.875" v="9358"/>
          <ac:inkMkLst>
            <pc:docMk/>
            <pc:sldMk cId="2730558927" sldId="291"/>
            <ac:inkMk id="16" creationId="{B2D5C67D-E09E-4CE9-8708-4B88FF1A8120}"/>
          </ac:inkMkLst>
        </pc:inkChg>
        <pc:inkChg chg="add del">
          <ac:chgData name="Jim Beland" userId="d41a4da1a37fb713" providerId="LiveId" clId="{78EF9004-BC71-475F-A546-444291C4F234}" dt="2020-06-19T00:42:46.875" v="9358"/>
          <ac:inkMkLst>
            <pc:docMk/>
            <pc:sldMk cId="2730558927" sldId="291"/>
            <ac:inkMk id="17" creationId="{9B2E0C81-5C4E-40E7-BB17-E82ECE4B0E38}"/>
          </ac:inkMkLst>
        </pc:inkChg>
        <pc:inkChg chg="add del">
          <ac:chgData name="Jim Beland" userId="d41a4da1a37fb713" providerId="LiveId" clId="{78EF9004-BC71-475F-A546-444291C4F234}" dt="2020-06-19T00:42:46.875" v="9358"/>
          <ac:inkMkLst>
            <pc:docMk/>
            <pc:sldMk cId="2730558927" sldId="291"/>
            <ac:inkMk id="19" creationId="{9E63EFBE-FF13-4EF2-A192-6346B6CBD49C}"/>
          </ac:inkMkLst>
        </pc:inkChg>
        <pc:inkChg chg="add del">
          <ac:chgData name="Jim Beland" userId="d41a4da1a37fb713" providerId="LiveId" clId="{78EF9004-BC71-475F-A546-444291C4F234}" dt="2020-06-19T00:42:46.875" v="9358"/>
          <ac:inkMkLst>
            <pc:docMk/>
            <pc:sldMk cId="2730558927" sldId="291"/>
            <ac:inkMk id="23" creationId="{67095A1B-65A7-46C8-98DF-C0058C6B2AFE}"/>
          </ac:inkMkLst>
        </pc:inkChg>
        <pc:inkChg chg="add">
          <ac:chgData name="Jim Beland" userId="d41a4da1a37fb713" providerId="LiveId" clId="{78EF9004-BC71-475F-A546-444291C4F234}" dt="2020-06-19T00:42:46.875" v="9358"/>
          <ac:inkMkLst>
            <pc:docMk/>
            <pc:sldMk cId="2730558927" sldId="291"/>
            <ac:inkMk id="24" creationId="{3F161F17-E016-40D2-8DBC-0A346C0558B5}"/>
          </ac:inkMkLst>
        </pc:inkChg>
        <pc:inkChg chg="add">
          <ac:chgData name="Jim Beland" userId="d41a4da1a37fb713" providerId="LiveId" clId="{78EF9004-BC71-475F-A546-444291C4F234}" dt="2020-06-19T00:42:46.875" v="9358"/>
          <ac:inkMkLst>
            <pc:docMk/>
            <pc:sldMk cId="2730558927" sldId="291"/>
            <ac:inkMk id="25" creationId="{2488D826-644E-4739-900A-EDCCF161CEBF}"/>
          </ac:inkMkLst>
        </pc:inkChg>
        <pc:inkChg chg="add">
          <ac:chgData name="Jim Beland" userId="d41a4da1a37fb713" providerId="LiveId" clId="{78EF9004-BC71-475F-A546-444291C4F234}" dt="2020-06-19T00:42:48.258" v="9359" actId="9405"/>
          <ac:inkMkLst>
            <pc:docMk/>
            <pc:sldMk cId="2730558927" sldId="291"/>
            <ac:inkMk id="28" creationId="{CD49A67D-DFC6-4DA1-A743-941EB950420F}"/>
          </ac:inkMkLst>
        </pc:inkChg>
        <pc:inkChg chg="add del">
          <ac:chgData name="Jim Beland" userId="d41a4da1a37fb713" providerId="LiveId" clId="{78EF9004-BC71-475F-A546-444291C4F234}" dt="2020-06-19T00:42:53.207" v="9364"/>
          <ac:inkMkLst>
            <pc:docMk/>
            <pc:sldMk cId="2730558927" sldId="291"/>
            <ac:inkMk id="29" creationId="{A04349F5-B1CF-49AE-AB24-9E6ACF09F8B4}"/>
          </ac:inkMkLst>
        </pc:inkChg>
        <pc:inkChg chg="add del">
          <ac:chgData name="Jim Beland" userId="d41a4da1a37fb713" providerId="LiveId" clId="{78EF9004-BC71-475F-A546-444291C4F234}" dt="2020-06-19T00:42:53.207" v="9364"/>
          <ac:inkMkLst>
            <pc:docMk/>
            <pc:sldMk cId="2730558927" sldId="291"/>
            <ac:inkMk id="32" creationId="{9B92A039-BB60-4B19-AA59-23253FE64881}"/>
          </ac:inkMkLst>
        </pc:inkChg>
        <pc:inkChg chg="add del">
          <ac:chgData name="Jim Beland" userId="d41a4da1a37fb713" providerId="LiveId" clId="{78EF9004-BC71-475F-A546-444291C4F234}" dt="2020-06-19T00:42:53.207" v="9364"/>
          <ac:inkMkLst>
            <pc:docMk/>
            <pc:sldMk cId="2730558927" sldId="291"/>
            <ac:inkMk id="33" creationId="{037AA26C-5CE2-4758-B20A-CD474123510C}"/>
          </ac:inkMkLst>
        </pc:inkChg>
        <pc:inkChg chg="add del">
          <ac:chgData name="Jim Beland" userId="d41a4da1a37fb713" providerId="LiveId" clId="{78EF9004-BC71-475F-A546-444291C4F234}" dt="2020-06-19T00:42:53.207" v="9364"/>
          <ac:inkMkLst>
            <pc:docMk/>
            <pc:sldMk cId="2730558927" sldId="291"/>
            <ac:inkMk id="35" creationId="{ED162175-3539-4D77-993D-320CF390202E}"/>
          </ac:inkMkLst>
        </pc:inkChg>
        <pc:inkChg chg="add">
          <ac:chgData name="Jim Beland" userId="d41a4da1a37fb713" providerId="LiveId" clId="{78EF9004-BC71-475F-A546-444291C4F234}" dt="2020-06-19T00:42:53.207" v="9364"/>
          <ac:inkMkLst>
            <pc:docMk/>
            <pc:sldMk cId="2730558927" sldId="291"/>
            <ac:inkMk id="36" creationId="{66A1851D-B0A3-470C-B189-9B00A7B1CCC1}"/>
          </ac:inkMkLst>
        </pc:inkChg>
        <pc:inkChg chg="add">
          <ac:chgData name="Jim Beland" userId="d41a4da1a37fb713" providerId="LiveId" clId="{78EF9004-BC71-475F-A546-444291C4F234}" dt="2020-06-19T00:42:56.951" v="9365" actId="9405"/>
          <ac:inkMkLst>
            <pc:docMk/>
            <pc:sldMk cId="2730558927" sldId="291"/>
            <ac:inkMk id="38" creationId="{D506D618-7042-4055-8194-63E1024BA932}"/>
          </ac:inkMkLst>
        </pc:inkChg>
        <pc:inkChg chg="add">
          <ac:chgData name="Jim Beland" userId="d41a4da1a37fb713" providerId="LiveId" clId="{78EF9004-BC71-475F-A546-444291C4F234}" dt="2020-06-19T00:42:57.980" v="9366" actId="9405"/>
          <ac:inkMkLst>
            <pc:docMk/>
            <pc:sldMk cId="2730558927" sldId="291"/>
            <ac:inkMk id="39" creationId="{16CEEC33-00D4-4D42-8583-5F51FAB6E0D5}"/>
          </ac:inkMkLst>
        </pc:inkChg>
        <pc:inkChg chg="add">
          <ac:chgData name="Jim Beland" userId="d41a4da1a37fb713" providerId="LiveId" clId="{78EF9004-BC71-475F-A546-444291C4F234}" dt="2020-06-19T00:42:59.564" v="9367" actId="9405"/>
          <ac:inkMkLst>
            <pc:docMk/>
            <pc:sldMk cId="2730558927" sldId="291"/>
            <ac:inkMk id="40" creationId="{61EE4730-5190-4D12-BCF5-CF208DE9389A}"/>
          </ac:inkMkLst>
        </pc:inkChg>
        <pc:inkChg chg="add del">
          <ac:chgData name="Jim Beland" userId="d41a4da1a37fb713" providerId="LiveId" clId="{78EF9004-BC71-475F-A546-444291C4F234}" dt="2020-06-19T00:43:08.472" v="9371"/>
          <ac:inkMkLst>
            <pc:docMk/>
            <pc:sldMk cId="2730558927" sldId="291"/>
            <ac:inkMk id="41" creationId="{77A7D0E5-0096-4F72-A06F-98B445EB876F}"/>
          </ac:inkMkLst>
        </pc:inkChg>
        <pc:inkChg chg="add del">
          <ac:chgData name="Jim Beland" userId="d41a4da1a37fb713" providerId="LiveId" clId="{78EF9004-BC71-475F-A546-444291C4F234}" dt="2020-06-19T00:43:08.472" v="9371"/>
          <ac:inkMkLst>
            <pc:docMk/>
            <pc:sldMk cId="2730558927" sldId="291"/>
            <ac:inkMk id="45" creationId="{B23AF2C6-362F-45D1-96CE-A29411BA3BB9}"/>
          </ac:inkMkLst>
        </pc:inkChg>
        <pc:inkChg chg="add del">
          <ac:chgData name="Jim Beland" userId="d41a4da1a37fb713" providerId="LiveId" clId="{78EF9004-BC71-475F-A546-444291C4F234}" dt="2020-06-19T00:43:08.472" v="9371"/>
          <ac:inkMkLst>
            <pc:docMk/>
            <pc:sldMk cId="2730558927" sldId="291"/>
            <ac:inkMk id="46" creationId="{54C414FF-6038-4B4C-83ED-90B2FD751A4A}"/>
          </ac:inkMkLst>
        </pc:inkChg>
        <pc:inkChg chg="add">
          <ac:chgData name="Jim Beland" userId="d41a4da1a37fb713" providerId="LiveId" clId="{78EF9004-BC71-475F-A546-444291C4F234}" dt="2020-06-19T00:43:08.472" v="9371"/>
          <ac:inkMkLst>
            <pc:docMk/>
            <pc:sldMk cId="2730558927" sldId="291"/>
            <ac:inkMk id="47" creationId="{1AB0B848-22BD-4A01-8461-5E5EAC6187C8}"/>
          </ac:inkMkLst>
        </pc:inkChg>
        <pc:inkChg chg="add">
          <ac:chgData name="Jim Beland" userId="d41a4da1a37fb713" providerId="LiveId" clId="{78EF9004-BC71-475F-A546-444291C4F234}" dt="2020-06-19T00:43:10.707" v="9372" actId="9405"/>
          <ac:inkMkLst>
            <pc:docMk/>
            <pc:sldMk cId="2730558927" sldId="291"/>
            <ac:inkMk id="50" creationId="{C77A7E44-2F6D-484D-9302-8E71647802E1}"/>
          </ac:inkMkLst>
        </pc:inkChg>
        <pc:inkChg chg="add del">
          <ac:chgData name="Jim Beland" userId="d41a4da1a37fb713" providerId="LiveId" clId="{78EF9004-BC71-475F-A546-444291C4F234}" dt="2020-06-19T00:43:18.660" v="9375"/>
          <ac:inkMkLst>
            <pc:docMk/>
            <pc:sldMk cId="2730558927" sldId="291"/>
            <ac:inkMk id="51" creationId="{F1088CDA-EE04-42B9-B2AC-714AD49FE582}"/>
          </ac:inkMkLst>
        </pc:inkChg>
        <pc:inkChg chg="add del">
          <ac:chgData name="Jim Beland" userId="d41a4da1a37fb713" providerId="LiveId" clId="{78EF9004-BC71-475F-A546-444291C4F234}" dt="2020-06-19T00:43:18.660" v="9375"/>
          <ac:inkMkLst>
            <pc:docMk/>
            <pc:sldMk cId="2730558927" sldId="291"/>
            <ac:inkMk id="52" creationId="{DA22F0B2-AF0C-4BD2-8529-A691D71F9239}"/>
          </ac:inkMkLst>
        </pc:inkChg>
        <pc:inkChg chg="add">
          <ac:chgData name="Jim Beland" userId="d41a4da1a37fb713" providerId="LiveId" clId="{78EF9004-BC71-475F-A546-444291C4F234}" dt="2020-06-19T00:43:18.660" v="9375"/>
          <ac:inkMkLst>
            <pc:docMk/>
            <pc:sldMk cId="2730558927" sldId="291"/>
            <ac:inkMk id="53" creationId="{55BC2624-8C89-4348-A87F-36FEDAB0E42D}"/>
          </ac:inkMkLst>
        </pc:inkChg>
        <pc:inkChg chg="add del">
          <ac:chgData name="Jim Beland" userId="d41a4da1a37fb713" providerId="LiveId" clId="{78EF9004-BC71-475F-A546-444291C4F234}" dt="2020-06-19T00:43:40.577" v="9378"/>
          <ac:inkMkLst>
            <pc:docMk/>
            <pc:sldMk cId="2730558927" sldId="291"/>
            <ac:inkMk id="54" creationId="{12142F89-4FF0-4358-9770-A8D2EF6F99AB}"/>
          </ac:inkMkLst>
        </pc:inkChg>
        <pc:inkChg chg="add del">
          <ac:chgData name="Jim Beland" userId="d41a4da1a37fb713" providerId="LiveId" clId="{78EF9004-BC71-475F-A546-444291C4F234}" dt="2020-06-19T00:43:40.577" v="9378"/>
          <ac:inkMkLst>
            <pc:docMk/>
            <pc:sldMk cId="2730558927" sldId="291"/>
            <ac:inkMk id="56" creationId="{AC5AF12A-F8DF-4656-A39B-3EDB35AE2084}"/>
          </ac:inkMkLst>
        </pc:inkChg>
        <pc:inkChg chg="add">
          <ac:chgData name="Jim Beland" userId="d41a4da1a37fb713" providerId="LiveId" clId="{78EF9004-BC71-475F-A546-444291C4F234}" dt="2020-06-19T00:43:40.577" v="9378"/>
          <ac:inkMkLst>
            <pc:docMk/>
            <pc:sldMk cId="2730558927" sldId="291"/>
            <ac:inkMk id="57" creationId="{7EC1A0F7-4881-46CA-B3C2-5CEC82E1DD84}"/>
          </ac:inkMkLst>
        </pc:inkChg>
        <pc:inkChg chg="add">
          <ac:chgData name="Jim Beland" userId="d41a4da1a37fb713" providerId="LiveId" clId="{78EF9004-BC71-475F-A546-444291C4F234}" dt="2020-06-19T00:43:43.139" v="9379" actId="9405"/>
          <ac:inkMkLst>
            <pc:docMk/>
            <pc:sldMk cId="2730558927" sldId="291"/>
            <ac:inkMk id="59" creationId="{D647AE7F-E189-4328-8731-53A28847DB3F}"/>
          </ac:inkMkLst>
        </pc:inkChg>
        <pc:inkChg chg="add del">
          <ac:chgData name="Jim Beland" userId="d41a4da1a37fb713" providerId="LiveId" clId="{78EF9004-BC71-475F-A546-444291C4F234}" dt="2020-06-19T00:43:51.661" v="9385"/>
          <ac:inkMkLst>
            <pc:docMk/>
            <pc:sldMk cId="2730558927" sldId="291"/>
            <ac:inkMk id="60" creationId="{CD5517FE-8C4D-47A7-8229-F4AEF143D49F}"/>
          </ac:inkMkLst>
        </pc:inkChg>
        <pc:inkChg chg="add del">
          <ac:chgData name="Jim Beland" userId="d41a4da1a37fb713" providerId="LiveId" clId="{78EF9004-BC71-475F-A546-444291C4F234}" dt="2020-06-19T00:43:51.661" v="9385"/>
          <ac:inkMkLst>
            <pc:docMk/>
            <pc:sldMk cId="2730558927" sldId="291"/>
            <ac:inkMk id="61" creationId="{47BF245D-9C8F-4599-AD5C-14B2E7C0EC7B}"/>
          </ac:inkMkLst>
        </pc:inkChg>
        <pc:inkChg chg="add del">
          <ac:chgData name="Jim Beland" userId="d41a4da1a37fb713" providerId="LiveId" clId="{78EF9004-BC71-475F-A546-444291C4F234}" dt="2020-06-19T00:43:51.661" v="9385"/>
          <ac:inkMkLst>
            <pc:docMk/>
            <pc:sldMk cId="2730558927" sldId="291"/>
            <ac:inkMk id="62" creationId="{AE1EA5D4-CABF-4670-8C6F-98F77A0B50C2}"/>
          </ac:inkMkLst>
        </pc:inkChg>
        <pc:inkChg chg="add del">
          <ac:chgData name="Jim Beland" userId="d41a4da1a37fb713" providerId="LiveId" clId="{78EF9004-BC71-475F-A546-444291C4F234}" dt="2020-06-19T00:43:51.661" v="9385"/>
          <ac:inkMkLst>
            <pc:docMk/>
            <pc:sldMk cId="2730558927" sldId="291"/>
            <ac:inkMk id="64" creationId="{641DEAF2-0B43-4D89-99F6-DEBD308C8D91}"/>
          </ac:inkMkLst>
        </pc:inkChg>
        <pc:inkChg chg="add del">
          <ac:chgData name="Jim Beland" userId="d41a4da1a37fb713" providerId="LiveId" clId="{78EF9004-BC71-475F-A546-444291C4F234}" dt="2020-06-19T00:43:51.661" v="9385"/>
          <ac:inkMkLst>
            <pc:docMk/>
            <pc:sldMk cId="2730558927" sldId="291"/>
            <ac:inkMk id="65" creationId="{0490232A-7ECB-4608-A533-E778D766959D}"/>
          </ac:inkMkLst>
        </pc:inkChg>
        <pc:inkChg chg="add">
          <ac:chgData name="Jim Beland" userId="d41a4da1a37fb713" providerId="LiveId" clId="{78EF9004-BC71-475F-A546-444291C4F234}" dt="2020-06-19T00:43:51.661" v="9385"/>
          <ac:inkMkLst>
            <pc:docMk/>
            <pc:sldMk cId="2730558927" sldId="291"/>
            <ac:inkMk id="66" creationId="{C195DBC3-9C2E-4052-B8FF-A7B6B9C36ED6}"/>
          </ac:inkMkLst>
        </pc:inkChg>
        <pc:inkChg chg="add del">
          <ac:chgData name="Jim Beland" userId="d41a4da1a37fb713" providerId="LiveId" clId="{78EF9004-BC71-475F-A546-444291C4F234}" dt="2020-06-19T00:45:32.162" v="9392"/>
          <ac:inkMkLst>
            <pc:docMk/>
            <pc:sldMk cId="2730558927" sldId="291"/>
            <ac:inkMk id="67" creationId="{296D56B3-9DA9-4641-A31C-D186E8E64C3A}"/>
          </ac:inkMkLst>
        </pc:inkChg>
        <pc:inkChg chg="add del">
          <ac:chgData name="Jim Beland" userId="d41a4da1a37fb713" providerId="LiveId" clId="{78EF9004-BC71-475F-A546-444291C4F234}" dt="2020-06-19T00:45:32.162" v="9392"/>
          <ac:inkMkLst>
            <pc:docMk/>
            <pc:sldMk cId="2730558927" sldId="291"/>
            <ac:inkMk id="68" creationId="{5BE5DC2B-9BE1-4318-B216-8AF08B766287}"/>
          </ac:inkMkLst>
        </pc:inkChg>
        <pc:inkChg chg="add del">
          <ac:chgData name="Jim Beland" userId="d41a4da1a37fb713" providerId="LiveId" clId="{78EF9004-BC71-475F-A546-444291C4F234}" dt="2020-06-19T00:45:32.162" v="9392"/>
          <ac:inkMkLst>
            <pc:docMk/>
            <pc:sldMk cId="2730558927" sldId="291"/>
            <ac:inkMk id="70" creationId="{B4423BB5-482E-4D40-AC5E-51A50FDE464F}"/>
          </ac:inkMkLst>
        </pc:inkChg>
        <pc:inkChg chg="add del">
          <ac:chgData name="Jim Beland" userId="d41a4da1a37fb713" providerId="LiveId" clId="{78EF9004-BC71-475F-A546-444291C4F234}" dt="2020-06-19T00:45:32.162" v="9392"/>
          <ac:inkMkLst>
            <pc:docMk/>
            <pc:sldMk cId="2730558927" sldId="291"/>
            <ac:inkMk id="72" creationId="{FF3582AE-28B2-4921-A251-8BC3F12C2615}"/>
          </ac:inkMkLst>
        </pc:inkChg>
        <pc:inkChg chg="add del">
          <ac:chgData name="Jim Beland" userId="d41a4da1a37fb713" providerId="LiveId" clId="{78EF9004-BC71-475F-A546-444291C4F234}" dt="2020-06-19T00:45:32.162" v="9392"/>
          <ac:inkMkLst>
            <pc:docMk/>
            <pc:sldMk cId="2730558927" sldId="291"/>
            <ac:inkMk id="73" creationId="{4C5CFF0A-7B34-4216-91C9-6097CA44835C}"/>
          </ac:inkMkLst>
        </pc:inkChg>
        <pc:inkChg chg="add">
          <ac:chgData name="Jim Beland" userId="d41a4da1a37fb713" providerId="LiveId" clId="{78EF9004-BC71-475F-A546-444291C4F234}" dt="2020-06-19T00:45:32.162" v="9392"/>
          <ac:inkMkLst>
            <pc:docMk/>
            <pc:sldMk cId="2730558927" sldId="291"/>
            <ac:inkMk id="74" creationId="{EC3898EC-5EB0-4EF9-983A-01C9C53E70E8}"/>
          </ac:inkMkLst>
        </pc:inkChg>
      </pc:sldChg>
      <pc:sldChg chg="addSp delSp modSp add">
        <pc:chgData name="Jim Beland" userId="d41a4da1a37fb713" providerId="LiveId" clId="{78EF9004-BC71-475F-A546-444291C4F234}" dt="2020-06-19T02:43:38.028" v="12317" actId="20577"/>
        <pc:sldMkLst>
          <pc:docMk/>
          <pc:sldMk cId="3179016073" sldId="291"/>
        </pc:sldMkLst>
        <pc:spChg chg="mod">
          <ac:chgData name="Jim Beland" userId="d41a4da1a37fb713" providerId="LiveId" clId="{78EF9004-BC71-475F-A546-444291C4F234}" dt="2020-06-19T02:43:38.028" v="12317" actId="20577"/>
          <ac:spMkLst>
            <pc:docMk/>
            <pc:sldMk cId="3179016073" sldId="291"/>
            <ac:spMk id="2" creationId="{91387821-3528-4C87-B9C0-2F313B632174}"/>
          </ac:spMkLst>
        </pc:spChg>
        <pc:inkChg chg="add del">
          <ac:chgData name="Jim Beland" userId="d41a4da1a37fb713" providerId="LiveId" clId="{78EF9004-BC71-475F-A546-444291C4F234}" dt="2020-06-19T01:14:03.217" v="10449"/>
          <ac:inkMkLst>
            <pc:docMk/>
            <pc:sldMk cId="3179016073" sldId="291"/>
            <ac:inkMk id="4" creationId="{A73651E6-5BB0-46A0-84ED-11939E7D6DAD}"/>
          </ac:inkMkLst>
        </pc:inkChg>
        <pc:inkChg chg="add del">
          <ac:chgData name="Jim Beland" userId="d41a4da1a37fb713" providerId="LiveId" clId="{78EF9004-BC71-475F-A546-444291C4F234}" dt="2020-06-19T01:14:03.217" v="10449"/>
          <ac:inkMkLst>
            <pc:docMk/>
            <pc:sldMk cId="3179016073" sldId="291"/>
            <ac:inkMk id="5" creationId="{34FD5CCC-8D12-46D2-B765-F36D8CDA1397}"/>
          </ac:inkMkLst>
        </pc:inkChg>
        <pc:inkChg chg="add del">
          <ac:chgData name="Jim Beland" userId="d41a4da1a37fb713" providerId="LiveId" clId="{78EF9004-BC71-475F-A546-444291C4F234}" dt="2020-06-19T01:14:07.368" v="10452"/>
          <ac:inkMkLst>
            <pc:docMk/>
            <pc:sldMk cId="3179016073" sldId="291"/>
            <ac:inkMk id="6" creationId="{2CB0087E-9A25-4800-9ACA-997873052D43}"/>
          </ac:inkMkLst>
        </pc:inkChg>
        <pc:inkChg chg="add del">
          <ac:chgData name="Jim Beland" userId="d41a4da1a37fb713" providerId="LiveId" clId="{78EF9004-BC71-475F-A546-444291C4F234}" dt="2020-06-19T01:14:07.368" v="10452"/>
          <ac:inkMkLst>
            <pc:docMk/>
            <pc:sldMk cId="3179016073" sldId="291"/>
            <ac:inkMk id="7" creationId="{2923F566-2BB0-4B6E-A23D-18F5AAB03571}"/>
          </ac:inkMkLst>
        </pc:inkChg>
        <pc:inkChg chg="add del">
          <ac:chgData name="Jim Beland" userId="d41a4da1a37fb713" providerId="LiveId" clId="{78EF9004-BC71-475F-A546-444291C4F234}" dt="2020-06-19T01:14:07.368" v="10452"/>
          <ac:inkMkLst>
            <pc:docMk/>
            <pc:sldMk cId="3179016073" sldId="291"/>
            <ac:inkMk id="8" creationId="{4C5C961F-6150-47AD-9272-3DC7ABA1505E}"/>
          </ac:inkMkLst>
        </pc:inkChg>
        <pc:inkChg chg="add del">
          <ac:chgData name="Jim Beland" userId="d41a4da1a37fb713" providerId="LiveId" clId="{78EF9004-BC71-475F-A546-444291C4F234}" dt="2020-06-19T01:14:10.804" v="10457"/>
          <ac:inkMkLst>
            <pc:docMk/>
            <pc:sldMk cId="3179016073" sldId="291"/>
            <ac:inkMk id="9" creationId="{5DC9E198-F738-4490-9D81-91960464ACF2}"/>
          </ac:inkMkLst>
        </pc:inkChg>
        <pc:inkChg chg="add del">
          <ac:chgData name="Jim Beland" userId="d41a4da1a37fb713" providerId="LiveId" clId="{78EF9004-BC71-475F-A546-444291C4F234}" dt="2020-06-19T01:14:10.804" v="10457"/>
          <ac:inkMkLst>
            <pc:docMk/>
            <pc:sldMk cId="3179016073" sldId="291"/>
            <ac:inkMk id="12" creationId="{F45B4293-2084-415C-A23F-5C4EE0C62697}"/>
          </ac:inkMkLst>
        </pc:inkChg>
        <pc:inkChg chg="add del">
          <ac:chgData name="Jim Beland" userId="d41a4da1a37fb713" providerId="LiveId" clId="{78EF9004-BC71-475F-A546-444291C4F234}" dt="2020-06-19T01:14:10.804" v="10457"/>
          <ac:inkMkLst>
            <pc:docMk/>
            <pc:sldMk cId="3179016073" sldId="291"/>
            <ac:inkMk id="13" creationId="{5DF7D7C9-DC99-47EE-BE54-046CEBD798A4}"/>
          </ac:inkMkLst>
        </pc:inkChg>
        <pc:inkChg chg="add del">
          <ac:chgData name="Jim Beland" userId="d41a4da1a37fb713" providerId="LiveId" clId="{78EF9004-BC71-475F-A546-444291C4F234}" dt="2020-06-19T01:14:10.804" v="10457"/>
          <ac:inkMkLst>
            <pc:docMk/>
            <pc:sldMk cId="3179016073" sldId="291"/>
            <ac:inkMk id="14" creationId="{2F1ADE3B-DE48-46BD-AEBF-00057D20FFBC}"/>
          </ac:inkMkLst>
        </pc:inkChg>
        <pc:inkChg chg="add del">
          <ac:chgData name="Jim Beland" userId="d41a4da1a37fb713" providerId="LiveId" clId="{78EF9004-BC71-475F-A546-444291C4F234}" dt="2020-06-19T01:14:10.804" v="10457"/>
          <ac:inkMkLst>
            <pc:docMk/>
            <pc:sldMk cId="3179016073" sldId="291"/>
            <ac:inkMk id="15" creationId="{A49C6E0E-C5EB-4352-801A-C468BB3E43E0}"/>
          </ac:inkMkLst>
        </pc:inkChg>
        <pc:inkChg chg="add">
          <ac:chgData name="Jim Beland" userId="d41a4da1a37fb713" providerId="LiveId" clId="{78EF9004-BC71-475F-A546-444291C4F234}" dt="2020-06-19T01:14:10.804" v="10457"/>
          <ac:inkMkLst>
            <pc:docMk/>
            <pc:sldMk cId="3179016073" sldId="291"/>
            <ac:inkMk id="16" creationId="{0A8CE276-056B-407D-81B5-E503A00F6C92}"/>
          </ac:inkMkLst>
        </pc:inkChg>
        <pc:inkChg chg="add">
          <ac:chgData name="Jim Beland" userId="d41a4da1a37fb713" providerId="LiveId" clId="{78EF9004-BC71-475F-A546-444291C4F234}" dt="2020-06-19T01:14:10.804" v="10457"/>
          <ac:inkMkLst>
            <pc:docMk/>
            <pc:sldMk cId="3179016073" sldId="291"/>
            <ac:inkMk id="24" creationId="{D9531F9B-4E99-4BDD-86EA-90F72F42801C}"/>
          </ac:inkMkLst>
        </pc:inkChg>
        <pc:inkChg chg="add del">
          <ac:chgData name="Jim Beland" userId="d41a4da1a37fb713" providerId="LiveId" clId="{78EF9004-BC71-475F-A546-444291C4F234}" dt="2020-06-19T01:14:51.169" v="10490"/>
          <ac:inkMkLst>
            <pc:docMk/>
            <pc:sldMk cId="3179016073" sldId="291"/>
            <ac:inkMk id="25" creationId="{824129D9-C20E-4678-B254-EB4E4ED19172}"/>
          </ac:inkMkLst>
        </pc:inkChg>
        <pc:inkChg chg="add del">
          <ac:chgData name="Jim Beland" userId="d41a4da1a37fb713" providerId="LiveId" clId="{78EF9004-BC71-475F-A546-444291C4F234}" dt="2020-06-19T01:14:51.169" v="10490"/>
          <ac:inkMkLst>
            <pc:docMk/>
            <pc:sldMk cId="3179016073" sldId="291"/>
            <ac:inkMk id="26" creationId="{71DB956E-9752-4031-B8FE-048BBF599BA2}"/>
          </ac:inkMkLst>
        </pc:inkChg>
        <pc:inkChg chg="add del">
          <ac:chgData name="Jim Beland" userId="d41a4da1a37fb713" providerId="LiveId" clId="{78EF9004-BC71-475F-A546-444291C4F234}" dt="2020-06-19T01:14:51.169" v="10490"/>
          <ac:inkMkLst>
            <pc:docMk/>
            <pc:sldMk cId="3179016073" sldId="291"/>
            <ac:inkMk id="28" creationId="{21252F64-EAE7-4492-B826-4A552DA1135A}"/>
          </ac:inkMkLst>
        </pc:inkChg>
        <pc:inkChg chg="add del">
          <ac:chgData name="Jim Beland" userId="d41a4da1a37fb713" providerId="LiveId" clId="{78EF9004-BC71-475F-A546-444291C4F234}" dt="2020-06-19T01:14:51.169" v="10490"/>
          <ac:inkMkLst>
            <pc:docMk/>
            <pc:sldMk cId="3179016073" sldId="291"/>
            <ac:inkMk id="33" creationId="{CE915BC9-8881-4189-BE6A-73AB66C87C3F}"/>
          </ac:inkMkLst>
        </pc:inkChg>
        <pc:inkChg chg="add del">
          <ac:chgData name="Jim Beland" userId="d41a4da1a37fb713" providerId="LiveId" clId="{78EF9004-BC71-475F-A546-444291C4F234}" dt="2020-06-19T01:14:51.169" v="10490"/>
          <ac:inkMkLst>
            <pc:docMk/>
            <pc:sldMk cId="3179016073" sldId="291"/>
            <ac:inkMk id="34" creationId="{B26B680D-7CBB-4E29-B688-4793D2BEB2E8}"/>
          </ac:inkMkLst>
        </pc:inkChg>
        <pc:inkChg chg="add del">
          <ac:chgData name="Jim Beland" userId="d41a4da1a37fb713" providerId="LiveId" clId="{78EF9004-BC71-475F-A546-444291C4F234}" dt="2020-06-19T01:14:26.696" v="10472" actId="9405"/>
          <ac:inkMkLst>
            <pc:docMk/>
            <pc:sldMk cId="3179016073" sldId="291"/>
            <ac:inkMk id="35" creationId="{3B669012-0CCD-49F1-ADDE-220E3EC1E6B6}"/>
          </ac:inkMkLst>
        </pc:inkChg>
        <pc:inkChg chg="add">
          <ac:chgData name="Jim Beland" userId="d41a4da1a37fb713" providerId="LiveId" clId="{78EF9004-BC71-475F-A546-444291C4F234}" dt="2020-06-19T01:14:16.363" v="10464"/>
          <ac:inkMkLst>
            <pc:docMk/>
            <pc:sldMk cId="3179016073" sldId="291"/>
            <ac:inkMk id="36" creationId="{B29975B4-8360-45A3-A794-0DD32173DFD5}"/>
          </ac:inkMkLst>
        </pc:inkChg>
        <pc:inkChg chg="add del">
          <ac:chgData name="Jim Beland" userId="d41a4da1a37fb713" providerId="LiveId" clId="{78EF9004-BC71-475F-A546-444291C4F234}" dt="2020-06-19T01:14:26.591" v="10471" actId="9405"/>
          <ac:inkMkLst>
            <pc:docMk/>
            <pc:sldMk cId="3179016073" sldId="291"/>
            <ac:inkMk id="39" creationId="{BF044526-C467-48A5-B214-63C32F15AE5E}"/>
          </ac:inkMkLst>
        </pc:inkChg>
        <pc:inkChg chg="add del">
          <ac:chgData name="Jim Beland" userId="d41a4da1a37fb713" providerId="LiveId" clId="{78EF9004-BC71-475F-A546-444291C4F234}" dt="2020-06-19T01:14:26.211" v="10470" actId="9405"/>
          <ac:inkMkLst>
            <pc:docMk/>
            <pc:sldMk cId="3179016073" sldId="291"/>
            <ac:inkMk id="40" creationId="{4CE88A1B-928C-4099-832A-ADBFE27B2EEB}"/>
          </ac:inkMkLst>
        </pc:inkChg>
        <pc:inkChg chg="add del">
          <ac:chgData name="Jim Beland" userId="d41a4da1a37fb713" providerId="LiveId" clId="{78EF9004-BC71-475F-A546-444291C4F234}" dt="2020-06-19T01:14:25.728" v="10469" actId="9405"/>
          <ac:inkMkLst>
            <pc:docMk/>
            <pc:sldMk cId="3179016073" sldId="291"/>
            <ac:inkMk id="43" creationId="{A6922F1C-DC68-4B14-B907-27BFED46FE40}"/>
          </ac:inkMkLst>
        </pc:inkChg>
        <pc:inkChg chg="add">
          <ac:chgData name="Jim Beland" userId="d41a4da1a37fb713" providerId="LiveId" clId="{78EF9004-BC71-475F-A546-444291C4F234}" dt="2020-06-19T01:14:19.966" v="10468"/>
          <ac:inkMkLst>
            <pc:docMk/>
            <pc:sldMk cId="3179016073" sldId="291"/>
            <ac:inkMk id="44" creationId="{0AEAA8B3-72C9-46D8-BEA3-271336A5A2BA}"/>
          </ac:inkMkLst>
        </pc:inkChg>
        <pc:inkChg chg="add del">
          <ac:chgData name="Jim Beland" userId="d41a4da1a37fb713" providerId="LiveId" clId="{78EF9004-BC71-475F-A546-444291C4F234}" dt="2020-06-19T01:14:33.469" v="10475"/>
          <ac:inkMkLst>
            <pc:docMk/>
            <pc:sldMk cId="3179016073" sldId="291"/>
            <ac:inkMk id="45" creationId="{69735537-0B4E-4231-919E-782B47D7335B}"/>
          </ac:inkMkLst>
        </pc:inkChg>
        <pc:inkChg chg="add del">
          <ac:chgData name="Jim Beland" userId="d41a4da1a37fb713" providerId="LiveId" clId="{78EF9004-BC71-475F-A546-444291C4F234}" dt="2020-06-19T01:14:33.469" v="10475"/>
          <ac:inkMkLst>
            <pc:docMk/>
            <pc:sldMk cId="3179016073" sldId="291"/>
            <ac:inkMk id="46" creationId="{FDDC17F8-4AEB-4671-998B-2238BBF8B37F}"/>
          </ac:inkMkLst>
        </pc:inkChg>
        <pc:inkChg chg="add">
          <ac:chgData name="Jim Beland" userId="d41a4da1a37fb713" providerId="LiveId" clId="{78EF9004-BC71-475F-A546-444291C4F234}" dt="2020-06-19T01:14:33.469" v="10475"/>
          <ac:inkMkLst>
            <pc:docMk/>
            <pc:sldMk cId="3179016073" sldId="291"/>
            <ac:inkMk id="50" creationId="{8A5E2643-0BED-4105-B495-0394349F37EB}"/>
          </ac:inkMkLst>
        </pc:inkChg>
        <pc:inkChg chg="add">
          <ac:chgData name="Jim Beland" userId="d41a4da1a37fb713" providerId="LiveId" clId="{78EF9004-BC71-475F-A546-444291C4F234}" dt="2020-06-19T01:14:33.858" v="10476" actId="9405"/>
          <ac:inkMkLst>
            <pc:docMk/>
            <pc:sldMk cId="3179016073" sldId="291"/>
            <ac:inkMk id="51" creationId="{9E279E47-FEC3-40D9-9B61-0A98CBD5E7CC}"/>
          </ac:inkMkLst>
        </pc:inkChg>
        <pc:inkChg chg="add del">
          <ac:chgData name="Jim Beland" userId="d41a4da1a37fb713" providerId="LiveId" clId="{78EF9004-BC71-475F-A546-444291C4F234}" dt="2020-06-19T01:14:40.967" v="10482" actId="9405"/>
          <ac:inkMkLst>
            <pc:docMk/>
            <pc:sldMk cId="3179016073" sldId="291"/>
            <ac:inkMk id="53" creationId="{BC34E99C-B7A0-4EAA-B6D5-9F67D981077C}"/>
          </ac:inkMkLst>
        </pc:inkChg>
        <pc:inkChg chg="add del">
          <ac:chgData name="Jim Beland" userId="d41a4da1a37fb713" providerId="LiveId" clId="{78EF9004-BC71-475F-A546-444291C4F234}" dt="2020-06-19T01:14:40.886" v="10481" actId="9405"/>
          <ac:inkMkLst>
            <pc:docMk/>
            <pc:sldMk cId="3179016073" sldId="291"/>
            <ac:inkMk id="54" creationId="{13CB456B-2557-4693-9B75-78EC9FEED114}"/>
          </ac:inkMkLst>
        </pc:inkChg>
        <pc:inkChg chg="add del">
          <ac:chgData name="Jim Beland" userId="d41a4da1a37fb713" providerId="LiveId" clId="{78EF9004-BC71-475F-A546-444291C4F234}" dt="2020-06-19T01:14:40.526" v="10480" actId="9405"/>
          <ac:inkMkLst>
            <pc:docMk/>
            <pc:sldMk cId="3179016073" sldId="291"/>
            <ac:inkMk id="55" creationId="{9FA8E565-3653-4B49-9EB1-2A4588B6965E}"/>
          </ac:inkMkLst>
        </pc:inkChg>
        <pc:inkChg chg="add">
          <ac:chgData name="Jim Beland" userId="d41a4da1a37fb713" providerId="LiveId" clId="{78EF9004-BC71-475F-A546-444291C4F234}" dt="2020-06-19T01:14:43.552" v="10483" actId="9405"/>
          <ac:inkMkLst>
            <pc:docMk/>
            <pc:sldMk cId="3179016073" sldId="291"/>
            <ac:inkMk id="56" creationId="{9FD838A2-2321-4578-AA6E-1092783A5B48}"/>
          </ac:inkMkLst>
        </pc:inkChg>
        <pc:inkChg chg="add del">
          <ac:chgData name="Jim Beland" userId="d41a4da1a37fb713" providerId="LiveId" clId="{78EF9004-BC71-475F-A546-444291C4F234}" dt="2020-06-19T01:14:51.169" v="10490"/>
          <ac:inkMkLst>
            <pc:docMk/>
            <pc:sldMk cId="3179016073" sldId="291"/>
            <ac:inkMk id="57" creationId="{D4F19477-70CC-4B82-845E-3835CD9C3023}"/>
          </ac:inkMkLst>
        </pc:inkChg>
        <pc:inkChg chg="add del">
          <ac:chgData name="Jim Beland" userId="d41a4da1a37fb713" providerId="LiveId" clId="{78EF9004-BC71-475F-A546-444291C4F234}" dt="2020-06-19T01:14:51.169" v="10490"/>
          <ac:inkMkLst>
            <pc:docMk/>
            <pc:sldMk cId="3179016073" sldId="291"/>
            <ac:inkMk id="60" creationId="{3EEC502C-D13D-45BA-B704-1B5CA43082B6}"/>
          </ac:inkMkLst>
        </pc:inkChg>
        <pc:inkChg chg="add del">
          <ac:chgData name="Jim Beland" userId="d41a4da1a37fb713" providerId="LiveId" clId="{78EF9004-BC71-475F-A546-444291C4F234}" dt="2020-06-19T01:14:51.169" v="10490"/>
          <ac:inkMkLst>
            <pc:docMk/>
            <pc:sldMk cId="3179016073" sldId="291"/>
            <ac:inkMk id="61" creationId="{33FAA08B-DD03-4922-9553-DE2731261BB9}"/>
          </ac:inkMkLst>
        </pc:inkChg>
        <pc:inkChg chg="add">
          <ac:chgData name="Jim Beland" userId="d41a4da1a37fb713" providerId="LiveId" clId="{78EF9004-BC71-475F-A546-444291C4F234}" dt="2020-06-19T01:14:48.424" v="10487" actId="9405"/>
          <ac:inkMkLst>
            <pc:docMk/>
            <pc:sldMk cId="3179016073" sldId="291"/>
            <ac:inkMk id="62" creationId="{73C68B9F-AF3F-4140-90D8-F75F74AD6C9B}"/>
          </ac:inkMkLst>
        </pc:inkChg>
        <pc:inkChg chg="add">
          <ac:chgData name="Jim Beland" userId="d41a4da1a37fb713" providerId="LiveId" clId="{78EF9004-BC71-475F-A546-444291C4F234}" dt="2020-06-19T01:14:49.378" v="10488" actId="9405"/>
          <ac:inkMkLst>
            <pc:docMk/>
            <pc:sldMk cId="3179016073" sldId="291"/>
            <ac:inkMk id="63" creationId="{F31BB07D-1B19-4189-BA01-25193FD487B1}"/>
          </ac:inkMkLst>
        </pc:inkChg>
        <pc:inkChg chg="add">
          <ac:chgData name="Jim Beland" userId="d41a4da1a37fb713" providerId="LiveId" clId="{78EF9004-BC71-475F-A546-444291C4F234}" dt="2020-06-19T01:14:50.654" v="10489" actId="9405"/>
          <ac:inkMkLst>
            <pc:docMk/>
            <pc:sldMk cId="3179016073" sldId="291"/>
            <ac:inkMk id="64" creationId="{47A9CEAD-8A71-4F64-9142-4051C801FCCC}"/>
          </ac:inkMkLst>
        </pc:inkChg>
        <pc:inkChg chg="add">
          <ac:chgData name="Jim Beland" userId="d41a4da1a37fb713" providerId="LiveId" clId="{78EF9004-BC71-475F-A546-444291C4F234}" dt="2020-06-19T01:14:51.169" v="10490"/>
          <ac:inkMkLst>
            <pc:docMk/>
            <pc:sldMk cId="3179016073" sldId="291"/>
            <ac:inkMk id="65" creationId="{7F119100-4635-4D0E-99E8-6EDF874FA83D}"/>
          </ac:inkMkLst>
        </pc:inkChg>
        <pc:inkChg chg="add del">
          <ac:chgData name="Jim Beland" userId="d41a4da1a37fb713" providerId="LiveId" clId="{78EF9004-BC71-475F-A546-444291C4F234}" dt="2020-06-19T01:14:53.673" v="10493"/>
          <ac:inkMkLst>
            <pc:docMk/>
            <pc:sldMk cId="3179016073" sldId="291"/>
            <ac:inkMk id="66" creationId="{826324C0-5E73-488C-B39F-4B3B7437428D}"/>
          </ac:inkMkLst>
        </pc:inkChg>
        <pc:inkChg chg="add del">
          <ac:chgData name="Jim Beland" userId="d41a4da1a37fb713" providerId="LiveId" clId="{78EF9004-BC71-475F-A546-444291C4F234}" dt="2020-06-19T01:14:53.673" v="10493"/>
          <ac:inkMkLst>
            <pc:docMk/>
            <pc:sldMk cId="3179016073" sldId="291"/>
            <ac:inkMk id="67" creationId="{78825D79-28C4-40D0-A555-89DCFFDA8196}"/>
          </ac:inkMkLst>
        </pc:inkChg>
        <pc:inkChg chg="add">
          <ac:chgData name="Jim Beland" userId="d41a4da1a37fb713" providerId="LiveId" clId="{78EF9004-BC71-475F-A546-444291C4F234}" dt="2020-06-19T01:14:53.673" v="10493"/>
          <ac:inkMkLst>
            <pc:docMk/>
            <pc:sldMk cId="3179016073" sldId="291"/>
            <ac:inkMk id="68" creationId="{FAAE520A-3EB8-484D-9F51-F07D76DB6D3A}"/>
          </ac:inkMkLst>
        </pc:inkChg>
        <pc:inkChg chg="add del">
          <ac:chgData name="Jim Beland" userId="d41a4da1a37fb713" providerId="LiveId" clId="{78EF9004-BC71-475F-A546-444291C4F234}" dt="2020-06-19T01:15:00.167" v="10501"/>
          <ac:inkMkLst>
            <pc:docMk/>
            <pc:sldMk cId="3179016073" sldId="291"/>
            <ac:inkMk id="69" creationId="{67CD4E40-D016-4A49-B959-59218AB50058}"/>
          </ac:inkMkLst>
        </pc:inkChg>
        <pc:inkChg chg="add del">
          <ac:chgData name="Jim Beland" userId="d41a4da1a37fb713" providerId="LiveId" clId="{78EF9004-BC71-475F-A546-444291C4F234}" dt="2020-06-19T01:15:00.167" v="10501"/>
          <ac:inkMkLst>
            <pc:docMk/>
            <pc:sldMk cId="3179016073" sldId="291"/>
            <ac:inkMk id="70" creationId="{FB88BFD5-8356-4E14-8D18-406F1FCD4C20}"/>
          </ac:inkMkLst>
        </pc:inkChg>
        <pc:inkChg chg="add del">
          <ac:chgData name="Jim Beland" userId="d41a4da1a37fb713" providerId="LiveId" clId="{78EF9004-BC71-475F-A546-444291C4F234}" dt="2020-06-19T01:15:00.167" v="10501"/>
          <ac:inkMkLst>
            <pc:docMk/>
            <pc:sldMk cId="3179016073" sldId="291"/>
            <ac:inkMk id="71" creationId="{CD57D5F1-4D9F-43F8-A33F-052298622CED}"/>
          </ac:inkMkLst>
        </pc:inkChg>
        <pc:inkChg chg="add del">
          <ac:chgData name="Jim Beland" userId="d41a4da1a37fb713" providerId="LiveId" clId="{78EF9004-BC71-475F-A546-444291C4F234}" dt="2020-06-19T01:15:00.167" v="10501"/>
          <ac:inkMkLst>
            <pc:docMk/>
            <pc:sldMk cId="3179016073" sldId="291"/>
            <ac:inkMk id="72" creationId="{2D86CBE7-4965-4425-BBD7-E6A3672B351C}"/>
          </ac:inkMkLst>
        </pc:inkChg>
        <pc:inkChg chg="add del">
          <ac:chgData name="Jim Beland" userId="d41a4da1a37fb713" providerId="LiveId" clId="{78EF9004-BC71-475F-A546-444291C4F234}" dt="2020-06-19T01:15:00.167" v="10501"/>
          <ac:inkMkLst>
            <pc:docMk/>
            <pc:sldMk cId="3179016073" sldId="291"/>
            <ac:inkMk id="73" creationId="{A83EAFD0-243B-47A2-86D9-8A76DA3A921F}"/>
          </ac:inkMkLst>
        </pc:inkChg>
        <pc:inkChg chg="add del">
          <ac:chgData name="Jim Beland" userId="d41a4da1a37fb713" providerId="LiveId" clId="{78EF9004-BC71-475F-A546-444291C4F234}" dt="2020-06-19T01:15:00.167" v="10501"/>
          <ac:inkMkLst>
            <pc:docMk/>
            <pc:sldMk cId="3179016073" sldId="291"/>
            <ac:inkMk id="74" creationId="{9AE323D5-0657-4646-B2F2-AD74A83ED83C}"/>
          </ac:inkMkLst>
        </pc:inkChg>
        <pc:inkChg chg="add del">
          <ac:chgData name="Jim Beland" userId="d41a4da1a37fb713" providerId="LiveId" clId="{78EF9004-BC71-475F-A546-444291C4F234}" dt="2020-06-19T01:15:00.167" v="10501"/>
          <ac:inkMkLst>
            <pc:docMk/>
            <pc:sldMk cId="3179016073" sldId="291"/>
            <ac:inkMk id="75" creationId="{DC2C9B4F-8001-4189-ABE1-CEBC512C893D}"/>
          </ac:inkMkLst>
        </pc:inkChg>
        <pc:inkChg chg="add">
          <ac:chgData name="Jim Beland" userId="d41a4da1a37fb713" providerId="LiveId" clId="{78EF9004-BC71-475F-A546-444291C4F234}" dt="2020-06-19T01:15:00.167" v="10501"/>
          <ac:inkMkLst>
            <pc:docMk/>
            <pc:sldMk cId="3179016073" sldId="291"/>
            <ac:inkMk id="76" creationId="{15ADDDC7-DD66-4A63-AC1F-A1ABB32A9340}"/>
          </ac:inkMkLst>
        </pc:inkChg>
        <pc:inkChg chg="add">
          <ac:chgData name="Jim Beland" userId="d41a4da1a37fb713" providerId="LiveId" clId="{78EF9004-BC71-475F-A546-444291C4F234}" dt="2020-06-19T01:15:00.167" v="10501"/>
          <ac:inkMkLst>
            <pc:docMk/>
            <pc:sldMk cId="3179016073" sldId="291"/>
            <ac:inkMk id="77" creationId="{E5EA46D2-D2A8-4FF4-9559-099CBEBDFF33}"/>
          </ac:inkMkLst>
        </pc:inkChg>
        <pc:inkChg chg="add">
          <ac:chgData name="Jim Beland" userId="d41a4da1a37fb713" providerId="LiveId" clId="{78EF9004-BC71-475F-A546-444291C4F234}" dt="2020-06-19T01:15:00.167" v="10501"/>
          <ac:inkMkLst>
            <pc:docMk/>
            <pc:sldMk cId="3179016073" sldId="291"/>
            <ac:inkMk id="78" creationId="{778A3506-C17C-46C2-9FB3-D2AD0F9E8809}"/>
          </ac:inkMkLst>
        </pc:inkChg>
      </pc:sldChg>
      <pc:sldChg chg="add del">
        <pc:chgData name="Jim Beland" userId="d41a4da1a37fb713" providerId="LiveId" clId="{78EF9004-BC71-475F-A546-444291C4F234}" dt="2020-06-19T01:13:18.836" v="10439" actId="2696"/>
        <pc:sldMkLst>
          <pc:docMk/>
          <pc:sldMk cId="3438478048" sldId="291"/>
        </pc:sldMkLst>
      </pc:sldChg>
      <pc:sldChg chg="addSp delSp add del">
        <pc:chgData name="Jim Beland" userId="d41a4da1a37fb713" providerId="LiveId" clId="{78EF9004-BC71-475F-A546-444291C4F234}" dt="2020-06-19T00:59:58.654" v="9578" actId="2696"/>
        <pc:sldMkLst>
          <pc:docMk/>
          <pc:sldMk cId="975206" sldId="292"/>
        </pc:sldMkLst>
        <pc:inkChg chg="add del">
          <ac:chgData name="Jim Beland" userId="d41a4da1a37fb713" providerId="LiveId" clId="{78EF9004-BC71-475F-A546-444291C4F234}" dt="2020-06-19T00:45:39.796" v="9398"/>
          <ac:inkMkLst>
            <pc:docMk/>
            <pc:sldMk cId="975206" sldId="292"/>
            <ac:inkMk id="4" creationId="{29AC97C6-1273-4290-A99A-EF005BB9CD9D}"/>
          </ac:inkMkLst>
        </pc:inkChg>
        <pc:inkChg chg="add del">
          <ac:chgData name="Jim Beland" userId="d41a4da1a37fb713" providerId="LiveId" clId="{78EF9004-BC71-475F-A546-444291C4F234}" dt="2020-06-19T00:45:39.796" v="9398"/>
          <ac:inkMkLst>
            <pc:docMk/>
            <pc:sldMk cId="975206" sldId="292"/>
            <ac:inkMk id="5" creationId="{95C91796-3675-4548-9B75-8026FA6FA3A9}"/>
          </ac:inkMkLst>
        </pc:inkChg>
        <pc:inkChg chg="add del">
          <ac:chgData name="Jim Beland" userId="d41a4da1a37fb713" providerId="LiveId" clId="{78EF9004-BC71-475F-A546-444291C4F234}" dt="2020-06-19T00:45:39.796" v="9398"/>
          <ac:inkMkLst>
            <pc:docMk/>
            <pc:sldMk cId="975206" sldId="292"/>
            <ac:inkMk id="6" creationId="{A1E79E1B-4B78-4568-93B5-6287FC7DF093}"/>
          </ac:inkMkLst>
        </pc:inkChg>
        <pc:inkChg chg="add del">
          <ac:chgData name="Jim Beland" userId="d41a4da1a37fb713" providerId="LiveId" clId="{78EF9004-BC71-475F-A546-444291C4F234}" dt="2020-06-19T00:45:39.796" v="9398"/>
          <ac:inkMkLst>
            <pc:docMk/>
            <pc:sldMk cId="975206" sldId="292"/>
            <ac:inkMk id="13" creationId="{42C24DAD-41EE-468D-9E76-3A1E6F861111}"/>
          </ac:inkMkLst>
        </pc:inkChg>
        <pc:inkChg chg="add del">
          <ac:chgData name="Jim Beland" userId="d41a4da1a37fb713" providerId="LiveId" clId="{78EF9004-BC71-475F-A546-444291C4F234}" dt="2020-06-19T00:45:39.796" v="9398"/>
          <ac:inkMkLst>
            <pc:docMk/>
            <pc:sldMk cId="975206" sldId="292"/>
            <ac:inkMk id="16" creationId="{F9C0B98E-AD4B-49ED-A33B-F6863CC86BD8}"/>
          </ac:inkMkLst>
        </pc:inkChg>
        <pc:inkChg chg="add">
          <ac:chgData name="Jim Beland" userId="d41a4da1a37fb713" providerId="LiveId" clId="{78EF9004-BC71-475F-A546-444291C4F234}" dt="2020-06-19T00:45:39.796" v="9398"/>
          <ac:inkMkLst>
            <pc:docMk/>
            <pc:sldMk cId="975206" sldId="292"/>
            <ac:inkMk id="17" creationId="{D5385968-6872-450F-B318-C28D453F0252}"/>
          </ac:inkMkLst>
        </pc:inkChg>
        <pc:inkChg chg="add del">
          <ac:chgData name="Jim Beland" userId="d41a4da1a37fb713" providerId="LiveId" clId="{78EF9004-BC71-475F-A546-444291C4F234}" dt="2020-06-19T00:45:42.673" v="9401"/>
          <ac:inkMkLst>
            <pc:docMk/>
            <pc:sldMk cId="975206" sldId="292"/>
            <ac:inkMk id="19" creationId="{A76ED4C2-A712-4B44-8E55-BC2CE5747419}"/>
          </ac:inkMkLst>
        </pc:inkChg>
        <pc:inkChg chg="add del">
          <ac:chgData name="Jim Beland" userId="d41a4da1a37fb713" providerId="LiveId" clId="{78EF9004-BC71-475F-A546-444291C4F234}" dt="2020-06-19T00:45:42.673" v="9401"/>
          <ac:inkMkLst>
            <pc:docMk/>
            <pc:sldMk cId="975206" sldId="292"/>
            <ac:inkMk id="23" creationId="{A81E73B8-6549-4ABA-A918-603C0D0CBA3C}"/>
          </ac:inkMkLst>
        </pc:inkChg>
        <pc:inkChg chg="add">
          <ac:chgData name="Jim Beland" userId="d41a4da1a37fb713" providerId="LiveId" clId="{78EF9004-BC71-475F-A546-444291C4F234}" dt="2020-06-19T00:45:42.673" v="9401"/>
          <ac:inkMkLst>
            <pc:docMk/>
            <pc:sldMk cId="975206" sldId="292"/>
            <ac:inkMk id="29" creationId="{4AECE25C-433A-4606-BB33-321A0AD8C411}"/>
          </ac:inkMkLst>
        </pc:inkChg>
        <pc:inkChg chg="add del">
          <ac:chgData name="Jim Beland" userId="d41a4da1a37fb713" providerId="LiveId" clId="{78EF9004-BC71-475F-A546-444291C4F234}" dt="2020-06-19T00:45:51.359" v="9404"/>
          <ac:inkMkLst>
            <pc:docMk/>
            <pc:sldMk cId="975206" sldId="292"/>
            <ac:inkMk id="32" creationId="{552C6FAC-5EB6-4F8F-834F-4FD33D3150D4}"/>
          </ac:inkMkLst>
        </pc:inkChg>
        <pc:inkChg chg="add del">
          <ac:chgData name="Jim Beland" userId="d41a4da1a37fb713" providerId="LiveId" clId="{78EF9004-BC71-475F-A546-444291C4F234}" dt="2020-06-19T00:45:51.359" v="9404"/>
          <ac:inkMkLst>
            <pc:docMk/>
            <pc:sldMk cId="975206" sldId="292"/>
            <ac:inkMk id="33" creationId="{01349109-4799-49C7-9A60-D46632CF1333}"/>
          </ac:inkMkLst>
        </pc:inkChg>
        <pc:inkChg chg="add del">
          <ac:chgData name="Jim Beland" userId="d41a4da1a37fb713" providerId="LiveId" clId="{78EF9004-BC71-475F-A546-444291C4F234}" dt="2020-06-19T00:46:09.059" v="9418"/>
          <ac:inkMkLst>
            <pc:docMk/>
            <pc:sldMk cId="975206" sldId="292"/>
            <ac:inkMk id="35" creationId="{35EABE0B-FAA8-4D33-A6B6-6D4B33A3FEA8}"/>
          </ac:inkMkLst>
        </pc:inkChg>
        <pc:inkChg chg="add del">
          <ac:chgData name="Jim Beland" userId="d41a4da1a37fb713" providerId="LiveId" clId="{78EF9004-BC71-475F-A546-444291C4F234}" dt="2020-06-19T00:45:53.763" v="9408"/>
          <ac:inkMkLst>
            <pc:docMk/>
            <pc:sldMk cId="975206" sldId="292"/>
            <ac:inkMk id="41" creationId="{219833CA-12C6-4FCA-9B90-B0EC64D77ECC}"/>
          </ac:inkMkLst>
        </pc:inkChg>
        <pc:inkChg chg="add del">
          <ac:chgData name="Jim Beland" userId="d41a4da1a37fb713" providerId="LiveId" clId="{78EF9004-BC71-475F-A546-444291C4F234}" dt="2020-06-19T00:45:53.763" v="9408"/>
          <ac:inkMkLst>
            <pc:docMk/>
            <pc:sldMk cId="975206" sldId="292"/>
            <ac:inkMk id="45" creationId="{1A02DDAC-3E8C-4BD0-B350-2713556981B8}"/>
          </ac:inkMkLst>
        </pc:inkChg>
        <pc:inkChg chg="add del">
          <ac:chgData name="Jim Beland" userId="d41a4da1a37fb713" providerId="LiveId" clId="{78EF9004-BC71-475F-A546-444291C4F234}" dt="2020-06-19T00:45:53.763" v="9408"/>
          <ac:inkMkLst>
            <pc:docMk/>
            <pc:sldMk cId="975206" sldId="292"/>
            <ac:inkMk id="46" creationId="{24EA7BE0-AFEE-42C5-B657-F0CD3ACCF920}"/>
          </ac:inkMkLst>
        </pc:inkChg>
        <pc:inkChg chg="add">
          <ac:chgData name="Jim Beland" userId="d41a4da1a37fb713" providerId="LiveId" clId="{78EF9004-BC71-475F-A546-444291C4F234}" dt="2020-06-19T00:45:53.763" v="9408"/>
          <ac:inkMkLst>
            <pc:docMk/>
            <pc:sldMk cId="975206" sldId="292"/>
            <ac:inkMk id="51" creationId="{8288CD7A-2CDE-442B-9946-605430CDF588}"/>
          </ac:inkMkLst>
        </pc:inkChg>
        <pc:inkChg chg="add del">
          <ac:chgData name="Jim Beland" userId="d41a4da1a37fb713" providerId="LiveId" clId="{78EF9004-BC71-475F-A546-444291C4F234}" dt="2020-06-19T00:46:01.605" v="9416"/>
          <ac:inkMkLst>
            <pc:docMk/>
            <pc:sldMk cId="975206" sldId="292"/>
            <ac:inkMk id="52" creationId="{58B789D5-E916-420D-BC11-035AB1F4391E}"/>
          </ac:inkMkLst>
        </pc:inkChg>
        <pc:inkChg chg="add del">
          <ac:chgData name="Jim Beland" userId="d41a4da1a37fb713" providerId="LiveId" clId="{78EF9004-BC71-475F-A546-444291C4F234}" dt="2020-06-19T00:46:01.605" v="9416"/>
          <ac:inkMkLst>
            <pc:docMk/>
            <pc:sldMk cId="975206" sldId="292"/>
            <ac:inkMk id="54" creationId="{C5F82178-597D-47EB-8955-0622FF8B406E}"/>
          </ac:inkMkLst>
        </pc:inkChg>
        <pc:inkChg chg="add del">
          <ac:chgData name="Jim Beland" userId="d41a4da1a37fb713" providerId="LiveId" clId="{78EF9004-BC71-475F-A546-444291C4F234}" dt="2020-06-19T00:46:01.605" v="9416"/>
          <ac:inkMkLst>
            <pc:docMk/>
            <pc:sldMk cId="975206" sldId="292"/>
            <ac:inkMk id="56" creationId="{009DAF63-56FC-4308-9058-CB01C303ED30}"/>
          </ac:inkMkLst>
        </pc:inkChg>
        <pc:inkChg chg="add del">
          <ac:chgData name="Jim Beland" userId="d41a4da1a37fb713" providerId="LiveId" clId="{78EF9004-BC71-475F-A546-444291C4F234}" dt="2020-06-19T00:46:01.605" v="9416"/>
          <ac:inkMkLst>
            <pc:docMk/>
            <pc:sldMk cId="975206" sldId="292"/>
            <ac:inkMk id="60" creationId="{3703CB61-0A37-4BB4-9608-C36DCE25FBFE}"/>
          </ac:inkMkLst>
        </pc:inkChg>
        <pc:inkChg chg="add del">
          <ac:chgData name="Jim Beland" userId="d41a4da1a37fb713" providerId="LiveId" clId="{78EF9004-BC71-475F-A546-444291C4F234}" dt="2020-06-19T00:46:01.605" v="9416"/>
          <ac:inkMkLst>
            <pc:docMk/>
            <pc:sldMk cId="975206" sldId="292"/>
            <ac:inkMk id="61" creationId="{06FF16AE-4EC9-4501-85DA-AFAB1B60A4A5}"/>
          </ac:inkMkLst>
        </pc:inkChg>
        <pc:inkChg chg="add del">
          <ac:chgData name="Jim Beland" userId="d41a4da1a37fb713" providerId="LiveId" clId="{78EF9004-BC71-475F-A546-444291C4F234}" dt="2020-06-19T00:46:01.605" v="9416"/>
          <ac:inkMkLst>
            <pc:docMk/>
            <pc:sldMk cId="975206" sldId="292"/>
            <ac:inkMk id="62" creationId="{E5FB76E8-BF2C-4299-9D83-313098B71492}"/>
          </ac:inkMkLst>
        </pc:inkChg>
        <pc:inkChg chg="add del">
          <ac:chgData name="Jim Beland" userId="d41a4da1a37fb713" providerId="LiveId" clId="{78EF9004-BC71-475F-A546-444291C4F234}" dt="2020-06-19T00:46:01.605" v="9416"/>
          <ac:inkMkLst>
            <pc:docMk/>
            <pc:sldMk cId="975206" sldId="292"/>
            <ac:inkMk id="64" creationId="{21F2D7A9-2C76-457D-8DCD-43962B1F8625}"/>
          </ac:inkMkLst>
        </pc:inkChg>
        <pc:inkChg chg="add">
          <ac:chgData name="Jim Beland" userId="d41a4da1a37fb713" providerId="LiveId" clId="{78EF9004-BC71-475F-A546-444291C4F234}" dt="2020-06-19T00:46:01.605" v="9416"/>
          <ac:inkMkLst>
            <pc:docMk/>
            <pc:sldMk cId="975206" sldId="292"/>
            <ac:inkMk id="65" creationId="{79D9551A-7EAC-4970-AEEE-389E1509D8D5}"/>
          </ac:inkMkLst>
        </pc:inkChg>
        <pc:inkChg chg="add del">
          <ac:chgData name="Jim Beland" userId="d41a4da1a37fb713" providerId="LiveId" clId="{78EF9004-BC71-475F-A546-444291C4F234}" dt="2020-06-19T00:46:36.663" v="9431" actId="9405"/>
          <ac:inkMkLst>
            <pc:docMk/>
            <pc:sldMk cId="975206" sldId="292"/>
            <ac:inkMk id="67" creationId="{A17E5EC9-8C4C-4C74-AA85-FD2E9526200B}"/>
          </ac:inkMkLst>
        </pc:inkChg>
        <pc:inkChg chg="add">
          <ac:chgData name="Jim Beland" userId="d41a4da1a37fb713" providerId="LiveId" clId="{78EF9004-BC71-475F-A546-444291C4F234}" dt="2020-06-19T00:46:09.059" v="9418"/>
          <ac:inkMkLst>
            <pc:docMk/>
            <pc:sldMk cId="975206" sldId="292"/>
            <ac:inkMk id="68" creationId="{B498B6B5-C118-42BC-AC68-B467797D9E27}"/>
          </ac:inkMkLst>
        </pc:inkChg>
        <pc:inkChg chg="add del">
          <ac:chgData name="Jim Beland" userId="d41a4da1a37fb713" providerId="LiveId" clId="{78EF9004-BC71-475F-A546-444291C4F234}" dt="2020-06-19T00:46:36.086" v="9430" actId="9405"/>
          <ac:inkMkLst>
            <pc:docMk/>
            <pc:sldMk cId="975206" sldId="292"/>
            <ac:inkMk id="70" creationId="{30C5548C-A8A0-4ADF-8304-8D390DBD38FD}"/>
          </ac:inkMkLst>
        </pc:inkChg>
        <pc:inkChg chg="add del">
          <ac:chgData name="Jim Beland" userId="d41a4da1a37fb713" providerId="LiveId" clId="{78EF9004-BC71-475F-A546-444291C4F234}" dt="2020-06-19T00:46:35.538" v="9429" actId="9405"/>
          <ac:inkMkLst>
            <pc:docMk/>
            <pc:sldMk cId="975206" sldId="292"/>
            <ac:inkMk id="72" creationId="{D1621353-1D5C-4A73-9D51-13EA7FCDABA9}"/>
          </ac:inkMkLst>
        </pc:inkChg>
        <pc:inkChg chg="add">
          <ac:chgData name="Jim Beland" userId="d41a4da1a37fb713" providerId="LiveId" clId="{78EF9004-BC71-475F-A546-444291C4F234}" dt="2020-06-19T00:46:10.859" v="9421"/>
          <ac:inkMkLst>
            <pc:docMk/>
            <pc:sldMk cId="975206" sldId="292"/>
            <ac:inkMk id="73" creationId="{A4CBBC73-1236-4636-84C6-945B254F2118}"/>
          </ac:inkMkLst>
        </pc:inkChg>
        <pc:inkChg chg="add del">
          <ac:chgData name="Jim Beland" userId="d41a4da1a37fb713" providerId="LiveId" clId="{78EF9004-BC71-475F-A546-444291C4F234}" dt="2020-06-19T00:46:34.956" v="9428" actId="9405"/>
          <ac:inkMkLst>
            <pc:docMk/>
            <pc:sldMk cId="975206" sldId="292"/>
            <ac:inkMk id="74" creationId="{CF64E00B-0084-42D7-9E28-839DF79BB7C1}"/>
          </ac:inkMkLst>
        </pc:inkChg>
        <pc:inkChg chg="add del">
          <ac:chgData name="Jim Beland" userId="d41a4da1a37fb713" providerId="LiveId" clId="{78EF9004-BC71-475F-A546-444291C4F234}" dt="2020-06-19T00:46:31.945" v="9427" actId="9405"/>
          <ac:inkMkLst>
            <pc:docMk/>
            <pc:sldMk cId="975206" sldId="292"/>
            <ac:inkMk id="75" creationId="{1BF1D519-F54D-44AA-AF62-6BBBFFC19DCE}"/>
          </ac:inkMkLst>
        </pc:inkChg>
        <pc:inkChg chg="add del">
          <ac:chgData name="Jim Beland" userId="d41a4da1a37fb713" providerId="LiveId" clId="{78EF9004-BC71-475F-A546-444291C4F234}" dt="2020-06-19T00:46:31.262" v="9426" actId="9405"/>
          <ac:inkMkLst>
            <pc:docMk/>
            <pc:sldMk cId="975206" sldId="292"/>
            <ac:inkMk id="76" creationId="{B8F221C0-F8AA-44C8-8D45-076FC7BFE05A}"/>
          </ac:inkMkLst>
        </pc:inkChg>
        <pc:inkChg chg="add">
          <ac:chgData name="Jim Beland" userId="d41a4da1a37fb713" providerId="LiveId" clId="{78EF9004-BC71-475F-A546-444291C4F234}" dt="2020-06-19T00:46:15.559" v="9425"/>
          <ac:inkMkLst>
            <pc:docMk/>
            <pc:sldMk cId="975206" sldId="292"/>
            <ac:inkMk id="77" creationId="{5328467F-ACC7-4DD5-BC6F-DAA5EA5658A6}"/>
          </ac:inkMkLst>
        </pc:inkChg>
        <pc:inkChg chg="add">
          <ac:chgData name="Jim Beland" userId="d41a4da1a37fb713" providerId="LiveId" clId="{78EF9004-BC71-475F-A546-444291C4F234}" dt="2020-06-19T00:46:39.621" v="9432" actId="9405"/>
          <ac:inkMkLst>
            <pc:docMk/>
            <pc:sldMk cId="975206" sldId="292"/>
            <ac:inkMk id="78" creationId="{EDB7D47D-65CC-44BF-9C9C-DDD5834F896F}"/>
          </ac:inkMkLst>
        </pc:inkChg>
        <pc:inkChg chg="add">
          <ac:chgData name="Jim Beland" userId="d41a4da1a37fb713" providerId="LiveId" clId="{78EF9004-BC71-475F-A546-444291C4F234}" dt="2020-06-19T00:46:41.440" v="9433" actId="9405"/>
          <ac:inkMkLst>
            <pc:docMk/>
            <pc:sldMk cId="975206" sldId="292"/>
            <ac:inkMk id="79" creationId="{9998CC03-83CD-4728-9C78-42D81F24E6E9}"/>
          </ac:inkMkLst>
        </pc:inkChg>
        <pc:inkChg chg="add del">
          <ac:chgData name="Jim Beland" userId="d41a4da1a37fb713" providerId="LiveId" clId="{78EF9004-BC71-475F-A546-444291C4F234}" dt="2020-06-19T00:46:45.973" v="9438"/>
          <ac:inkMkLst>
            <pc:docMk/>
            <pc:sldMk cId="975206" sldId="292"/>
            <ac:inkMk id="80" creationId="{7CB7C974-3002-456B-B6CE-6C319ED9C4CD}"/>
          </ac:inkMkLst>
        </pc:inkChg>
        <pc:inkChg chg="add del">
          <ac:chgData name="Jim Beland" userId="d41a4da1a37fb713" providerId="LiveId" clId="{78EF9004-BC71-475F-A546-444291C4F234}" dt="2020-06-19T00:46:45.973" v="9438"/>
          <ac:inkMkLst>
            <pc:docMk/>
            <pc:sldMk cId="975206" sldId="292"/>
            <ac:inkMk id="81" creationId="{758010F3-1332-45B3-8F12-6AEF282C7407}"/>
          </ac:inkMkLst>
        </pc:inkChg>
        <pc:inkChg chg="add del">
          <ac:chgData name="Jim Beland" userId="d41a4da1a37fb713" providerId="LiveId" clId="{78EF9004-BC71-475F-A546-444291C4F234}" dt="2020-06-19T00:46:45.973" v="9438"/>
          <ac:inkMkLst>
            <pc:docMk/>
            <pc:sldMk cId="975206" sldId="292"/>
            <ac:inkMk id="82" creationId="{921C6659-EF4F-4A3B-A846-B8402E0A9877}"/>
          </ac:inkMkLst>
        </pc:inkChg>
        <pc:inkChg chg="add del">
          <ac:chgData name="Jim Beland" userId="d41a4da1a37fb713" providerId="LiveId" clId="{78EF9004-BC71-475F-A546-444291C4F234}" dt="2020-06-19T00:46:45.973" v="9438"/>
          <ac:inkMkLst>
            <pc:docMk/>
            <pc:sldMk cId="975206" sldId="292"/>
            <ac:inkMk id="83" creationId="{43781A0F-0D6D-48F4-88A7-D88C0A522EBA}"/>
          </ac:inkMkLst>
        </pc:inkChg>
        <pc:inkChg chg="add">
          <ac:chgData name="Jim Beland" userId="d41a4da1a37fb713" providerId="LiveId" clId="{78EF9004-BC71-475F-A546-444291C4F234}" dt="2020-06-19T00:46:45.973" v="9438"/>
          <ac:inkMkLst>
            <pc:docMk/>
            <pc:sldMk cId="975206" sldId="292"/>
            <ac:inkMk id="84" creationId="{DE62DC0E-31DB-4C6D-8964-E6466FE13F01}"/>
          </ac:inkMkLst>
        </pc:inkChg>
        <pc:inkChg chg="add">
          <ac:chgData name="Jim Beland" userId="d41a4da1a37fb713" providerId="LiveId" clId="{78EF9004-BC71-475F-A546-444291C4F234}" dt="2020-06-19T00:46:46.934" v="9439" actId="9405"/>
          <ac:inkMkLst>
            <pc:docMk/>
            <pc:sldMk cId="975206" sldId="292"/>
            <ac:inkMk id="85" creationId="{E821E1AE-8F18-4D1E-8C3E-3F048D9BF8F4}"/>
          </ac:inkMkLst>
        </pc:inkChg>
        <pc:inkChg chg="add">
          <ac:chgData name="Jim Beland" userId="d41a4da1a37fb713" providerId="LiveId" clId="{78EF9004-BC71-475F-A546-444291C4F234}" dt="2020-06-19T00:46:48.848" v="9440" actId="9405"/>
          <ac:inkMkLst>
            <pc:docMk/>
            <pc:sldMk cId="975206" sldId="292"/>
            <ac:inkMk id="86" creationId="{2DA15A41-CF3D-4CEA-89EA-3A48CBCA769A}"/>
          </ac:inkMkLst>
        </pc:inkChg>
        <pc:inkChg chg="add">
          <ac:chgData name="Jim Beland" userId="d41a4da1a37fb713" providerId="LiveId" clId="{78EF9004-BC71-475F-A546-444291C4F234}" dt="2020-06-19T00:46:50.928" v="9441" actId="9405"/>
          <ac:inkMkLst>
            <pc:docMk/>
            <pc:sldMk cId="975206" sldId="292"/>
            <ac:inkMk id="87" creationId="{A33AC73E-8E64-4730-B37E-E66ABF096F67}"/>
          </ac:inkMkLst>
        </pc:inkChg>
        <pc:inkChg chg="add del">
          <ac:chgData name="Jim Beland" userId="d41a4da1a37fb713" providerId="LiveId" clId="{78EF9004-BC71-475F-A546-444291C4F234}" dt="2020-06-19T00:46:58.860" v="9445"/>
          <ac:inkMkLst>
            <pc:docMk/>
            <pc:sldMk cId="975206" sldId="292"/>
            <ac:inkMk id="88" creationId="{0E2D47BC-18FC-4DA9-BAEB-0CEEFBE197CF}"/>
          </ac:inkMkLst>
        </pc:inkChg>
        <pc:inkChg chg="add del">
          <ac:chgData name="Jim Beland" userId="d41a4da1a37fb713" providerId="LiveId" clId="{78EF9004-BC71-475F-A546-444291C4F234}" dt="2020-06-19T00:46:58.860" v="9445"/>
          <ac:inkMkLst>
            <pc:docMk/>
            <pc:sldMk cId="975206" sldId="292"/>
            <ac:inkMk id="89" creationId="{502E7B50-AB8B-4E21-9A0E-E9C0227C610A}"/>
          </ac:inkMkLst>
        </pc:inkChg>
        <pc:inkChg chg="add del">
          <ac:chgData name="Jim Beland" userId="d41a4da1a37fb713" providerId="LiveId" clId="{78EF9004-BC71-475F-A546-444291C4F234}" dt="2020-06-19T00:46:58.860" v="9445"/>
          <ac:inkMkLst>
            <pc:docMk/>
            <pc:sldMk cId="975206" sldId="292"/>
            <ac:inkMk id="90" creationId="{C72D0B44-B933-4C36-A6F1-F45017BA143C}"/>
          </ac:inkMkLst>
        </pc:inkChg>
        <pc:inkChg chg="add">
          <ac:chgData name="Jim Beland" userId="d41a4da1a37fb713" providerId="LiveId" clId="{78EF9004-BC71-475F-A546-444291C4F234}" dt="2020-06-19T00:46:58.860" v="9445"/>
          <ac:inkMkLst>
            <pc:docMk/>
            <pc:sldMk cId="975206" sldId="292"/>
            <ac:inkMk id="91" creationId="{5E83A768-A264-4F38-A6FB-C134BF061301}"/>
          </ac:inkMkLst>
        </pc:inkChg>
        <pc:inkChg chg="add del">
          <ac:chgData name="Jim Beland" userId="d41a4da1a37fb713" providerId="LiveId" clId="{78EF9004-BC71-475F-A546-444291C4F234}" dt="2020-06-19T00:47:09.153" v="9450"/>
          <ac:inkMkLst>
            <pc:docMk/>
            <pc:sldMk cId="975206" sldId="292"/>
            <ac:inkMk id="92" creationId="{3172B457-4897-4020-8896-CDC74B30B0B4}"/>
          </ac:inkMkLst>
        </pc:inkChg>
        <pc:inkChg chg="add del">
          <ac:chgData name="Jim Beland" userId="d41a4da1a37fb713" providerId="LiveId" clId="{78EF9004-BC71-475F-A546-444291C4F234}" dt="2020-06-19T00:47:09.153" v="9450"/>
          <ac:inkMkLst>
            <pc:docMk/>
            <pc:sldMk cId="975206" sldId="292"/>
            <ac:inkMk id="93" creationId="{1E84894A-2CA3-4B42-8BEE-A58693AE0C89}"/>
          </ac:inkMkLst>
        </pc:inkChg>
        <pc:inkChg chg="add del">
          <ac:chgData name="Jim Beland" userId="d41a4da1a37fb713" providerId="LiveId" clId="{78EF9004-BC71-475F-A546-444291C4F234}" dt="2020-06-19T00:47:09.153" v="9450"/>
          <ac:inkMkLst>
            <pc:docMk/>
            <pc:sldMk cId="975206" sldId="292"/>
            <ac:inkMk id="94" creationId="{4F025859-78BC-4ECB-A2DE-1A12BC1B57A1}"/>
          </ac:inkMkLst>
        </pc:inkChg>
        <pc:inkChg chg="add del">
          <ac:chgData name="Jim Beland" userId="d41a4da1a37fb713" providerId="LiveId" clId="{78EF9004-BC71-475F-A546-444291C4F234}" dt="2020-06-19T00:47:09.153" v="9450"/>
          <ac:inkMkLst>
            <pc:docMk/>
            <pc:sldMk cId="975206" sldId="292"/>
            <ac:inkMk id="95" creationId="{4BE7ADFF-9D02-4559-A733-3853835A32EE}"/>
          </ac:inkMkLst>
        </pc:inkChg>
        <pc:inkChg chg="add">
          <ac:chgData name="Jim Beland" userId="d41a4da1a37fb713" providerId="LiveId" clId="{78EF9004-BC71-475F-A546-444291C4F234}" dt="2020-06-19T00:47:09.153" v="9450"/>
          <ac:inkMkLst>
            <pc:docMk/>
            <pc:sldMk cId="975206" sldId="292"/>
            <ac:inkMk id="96" creationId="{6D46617F-C25D-449A-91F7-6D902CCE4A41}"/>
          </ac:inkMkLst>
        </pc:inkChg>
        <pc:inkChg chg="add del">
          <ac:chgData name="Jim Beland" userId="d41a4da1a37fb713" providerId="LiveId" clId="{78EF9004-BC71-475F-A546-444291C4F234}" dt="2020-06-19T00:47:12.368" v="9453"/>
          <ac:inkMkLst>
            <pc:docMk/>
            <pc:sldMk cId="975206" sldId="292"/>
            <ac:inkMk id="97" creationId="{0497A916-1AE7-4695-8507-732D98B8C77B}"/>
          </ac:inkMkLst>
        </pc:inkChg>
        <pc:inkChg chg="add del">
          <ac:chgData name="Jim Beland" userId="d41a4da1a37fb713" providerId="LiveId" clId="{78EF9004-BC71-475F-A546-444291C4F234}" dt="2020-06-19T00:47:12.368" v="9453"/>
          <ac:inkMkLst>
            <pc:docMk/>
            <pc:sldMk cId="975206" sldId="292"/>
            <ac:inkMk id="98" creationId="{026ABAF4-82C7-4D5F-A11F-5EBBF772D177}"/>
          </ac:inkMkLst>
        </pc:inkChg>
        <pc:inkChg chg="add del">
          <ac:chgData name="Jim Beland" userId="d41a4da1a37fb713" providerId="LiveId" clId="{78EF9004-BC71-475F-A546-444291C4F234}" dt="2020-06-19T00:47:17.466" v="9458"/>
          <ac:inkMkLst>
            <pc:docMk/>
            <pc:sldMk cId="975206" sldId="292"/>
            <ac:inkMk id="99" creationId="{8C786880-C0A6-4183-B2B2-C577425CE401}"/>
          </ac:inkMkLst>
        </pc:inkChg>
        <pc:inkChg chg="add del">
          <ac:chgData name="Jim Beland" userId="d41a4da1a37fb713" providerId="LiveId" clId="{78EF9004-BC71-475F-A546-444291C4F234}" dt="2020-06-19T00:47:17.466" v="9458"/>
          <ac:inkMkLst>
            <pc:docMk/>
            <pc:sldMk cId="975206" sldId="292"/>
            <ac:inkMk id="100" creationId="{B5C78785-4F5A-4E5B-BB89-F556C0CE4B14}"/>
          </ac:inkMkLst>
        </pc:inkChg>
        <pc:inkChg chg="add del">
          <ac:chgData name="Jim Beland" userId="d41a4da1a37fb713" providerId="LiveId" clId="{78EF9004-BC71-475F-A546-444291C4F234}" dt="2020-06-19T00:47:17.466" v="9458"/>
          <ac:inkMkLst>
            <pc:docMk/>
            <pc:sldMk cId="975206" sldId="292"/>
            <ac:inkMk id="101" creationId="{964D3023-DDDD-4FAF-88FC-D6B409740A63}"/>
          </ac:inkMkLst>
        </pc:inkChg>
        <pc:inkChg chg="add del">
          <ac:chgData name="Jim Beland" userId="d41a4da1a37fb713" providerId="LiveId" clId="{78EF9004-BC71-475F-A546-444291C4F234}" dt="2020-06-19T00:47:17.466" v="9458"/>
          <ac:inkMkLst>
            <pc:docMk/>
            <pc:sldMk cId="975206" sldId="292"/>
            <ac:inkMk id="102" creationId="{89B5245F-B487-4DB0-B4BD-E8E8701C3AE7}"/>
          </ac:inkMkLst>
        </pc:inkChg>
        <pc:inkChg chg="add del">
          <ac:chgData name="Jim Beland" userId="d41a4da1a37fb713" providerId="LiveId" clId="{78EF9004-BC71-475F-A546-444291C4F234}" dt="2020-06-19T00:47:17.466" v="9458"/>
          <ac:inkMkLst>
            <pc:docMk/>
            <pc:sldMk cId="975206" sldId="292"/>
            <ac:inkMk id="103" creationId="{61747E1C-E9F1-4EB8-83FB-D35A08D74F2D}"/>
          </ac:inkMkLst>
        </pc:inkChg>
        <pc:inkChg chg="add">
          <ac:chgData name="Jim Beland" userId="d41a4da1a37fb713" providerId="LiveId" clId="{78EF9004-BC71-475F-A546-444291C4F234}" dt="2020-06-19T00:47:17.466" v="9458"/>
          <ac:inkMkLst>
            <pc:docMk/>
            <pc:sldMk cId="975206" sldId="292"/>
            <ac:inkMk id="104" creationId="{365F0961-3B8C-414F-9A22-6DAB5A1D34D9}"/>
          </ac:inkMkLst>
        </pc:inkChg>
      </pc:sldChg>
      <pc:sldChg chg="addSp delSp modSp add">
        <pc:chgData name="Jim Beland" userId="d41a4da1a37fb713" providerId="LiveId" clId="{78EF9004-BC71-475F-A546-444291C4F234}" dt="2020-06-19T02:43:46.526" v="12324" actId="20577"/>
        <pc:sldMkLst>
          <pc:docMk/>
          <pc:sldMk cId="46534215" sldId="292"/>
        </pc:sldMkLst>
        <pc:spChg chg="mod">
          <ac:chgData name="Jim Beland" userId="d41a4da1a37fb713" providerId="LiveId" clId="{78EF9004-BC71-475F-A546-444291C4F234}" dt="2020-06-19T02:43:46.526" v="12324" actId="20577"/>
          <ac:spMkLst>
            <pc:docMk/>
            <pc:sldMk cId="46534215" sldId="292"/>
            <ac:spMk id="2" creationId="{91387821-3528-4C87-B9C0-2F313B632174}"/>
          </ac:spMkLst>
        </pc:spChg>
        <pc:spChg chg="add del mod">
          <ac:chgData name="Jim Beland" userId="d41a4da1a37fb713" providerId="LiveId" clId="{78EF9004-BC71-475F-A546-444291C4F234}" dt="2020-06-19T01:16:28.926" v="10543"/>
          <ac:spMkLst>
            <pc:docMk/>
            <pc:sldMk cId="46534215" sldId="292"/>
            <ac:spMk id="79" creationId="{C407C969-89DA-4642-B9E9-F1B746008785}"/>
          </ac:spMkLst>
        </pc:spChg>
        <pc:inkChg chg="add del">
          <ac:chgData name="Jim Beland" userId="d41a4da1a37fb713" providerId="LiveId" clId="{78EF9004-BC71-475F-A546-444291C4F234}" dt="2020-06-19T01:15:09.463" v="10505"/>
          <ac:inkMkLst>
            <pc:docMk/>
            <pc:sldMk cId="46534215" sldId="292"/>
            <ac:inkMk id="4" creationId="{5BF6B6A7-E7A4-4862-BBCB-F0CFAB43949E}"/>
          </ac:inkMkLst>
        </pc:inkChg>
        <pc:inkChg chg="add del">
          <ac:chgData name="Jim Beland" userId="d41a4da1a37fb713" providerId="LiveId" clId="{78EF9004-BC71-475F-A546-444291C4F234}" dt="2020-06-19T01:15:09.463" v="10505"/>
          <ac:inkMkLst>
            <pc:docMk/>
            <pc:sldMk cId="46534215" sldId="292"/>
            <ac:inkMk id="5" creationId="{A46DA109-8376-41F7-B2C3-664B0B8AFBB1}"/>
          </ac:inkMkLst>
        </pc:inkChg>
        <pc:inkChg chg="add del">
          <ac:chgData name="Jim Beland" userId="d41a4da1a37fb713" providerId="LiveId" clId="{78EF9004-BC71-475F-A546-444291C4F234}" dt="2020-06-19T01:15:12.162" v="10507"/>
          <ac:inkMkLst>
            <pc:docMk/>
            <pc:sldMk cId="46534215" sldId="292"/>
            <ac:inkMk id="6" creationId="{25D8E294-40FF-49EB-9348-B118D5D0EF04}"/>
          </ac:inkMkLst>
        </pc:inkChg>
        <pc:inkChg chg="add del">
          <ac:chgData name="Jim Beland" userId="d41a4da1a37fb713" providerId="LiveId" clId="{78EF9004-BC71-475F-A546-444291C4F234}" dt="2020-06-19T01:15:12.162" v="10507"/>
          <ac:inkMkLst>
            <pc:docMk/>
            <pc:sldMk cId="46534215" sldId="292"/>
            <ac:inkMk id="7" creationId="{2679E9EF-30C1-4865-B17F-31558A50AAF7}"/>
          </ac:inkMkLst>
        </pc:inkChg>
        <pc:inkChg chg="add del">
          <ac:chgData name="Jim Beland" userId="d41a4da1a37fb713" providerId="LiveId" clId="{78EF9004-BC71-475F-A546-444291C4F234}" dt="2020-06-19T01:15:14.276" v="10509"/>
          <ac:inkMkLst>
            <pc:docMk/>
            <pc:sldMk cId="46534215" sldId="292"/>
            <ac:inkMk id="8" creationId="{0B84961D-ED57-4071-B09A-10FEC17C6A1A}"/>
          </ac:inkMkLst>
        </pc:inkChg>
        <pc:inkChg chg="add del">
          <ac:chgData name="Jim Beland" userId="d41a4da1a37fb713" providerId="LiveId" clId="{78EF9004-BC71-475F-A546-444291C4F234}" dt="2020-06-19T01:15:14.276" v="10509"/>
          <ac:inkMkLst>
            <pc:docMk/>
            <pc:sldMk cId="46534215" sldId="292"/>
            <ac:inkMk id="9" creationId="{233889B4-7E0F-43D8-AA0D-62F437460D4B}"/>
          </ac:inkMkLst>
        </pc:inkChg>
        <pc:inkChg chg="add">
          <ac:chgData name="Jim Beland" userId="d41a4da1a37fb713" providerId="LiveId" clId="{78EF9004-BC71-475F-A546-444291C4F234}" dt="2020-06-19T01:15:14.276" v="10509"/>
          <ac:inkMkLst>
            <pc:docMk/>
            <pc:sldMk cId="46534215" sldId="292"/>
            <ac:inkMk id="12" creationId="{6B2850FE-C352-440E-A923-307F6CBFEF4E}"/>
          </ac:inkMkLst>
        </pc:inkChg>
        <pc:inkChg chg="add del">
          <ac:chgData name="Jim Beland" userId="d41a4da1a37fb713" providerId="LiveId" clId="{78EF9004-BC71-475F-A546-444291C4F234}" dt="2020-06-19T01:15:16.361" v="10513"/>
          <ac:inkMkLst>
            <pc:docMk/>
            <pc:sldMk cId="46534215" sldId="292"/>
            <ac:inkMk id="13" creationId="{C4E3B4EF-4A43-42AB-91DF-ED31320BFA72}"/>
          </ac:inkMkLst>
        </pc:inkChg>
        <pc:inkChg chg="add del">
          <ac:chgData name="Jim Beland" userId="d41a4da1a37fb713" providerId="LiveId" clId="{78EF9004-BC71-475F-A546-444291C4F234}" dt="2020-06-19T01:15:16.361" v="10513"/>
          <ac:inkMkLst>
            <pc:docMk/>
            <pc:sldMk cId="46534215" sldId="292"/>
            <ac:inkMk id="14" creationId="{55DA555D-F406-4477-B945-E5BC96BFAD61}"/>
          </ac:inkMkLst>
        </pc:inkChg>
        <pc:inkChg chg="add del">
          <ac:chgData name="Jim Beland" userId="d41a4da1a37fb713" providerId="LiveId" clId="{78EF9004-BC71-475F-A546-444291C4F234}" dt="2020-06-19T01:15:16.361" v="10513"/>
          <ac:inkMkLst>
            <pc:docMk/>
            <pc:sldMk cId="46534215" sldId="292"/>
            <ac:inkMk id="15" creationId="{018A23CA-56F9-49DC-AF79-5BE5A570BF5E}"/>
          </ac:inkMkLst>
        </pc:inkChg>
        <pc:inkChg chg="add">
          <ac:chgData name="Jim Beland" userId="d41a4da1a37fb713" providerId="LiveId" clId="{78EF9004-BC71-475F-A546-444291C4F234}" dt="2020-06-19T01:15:16.361" v="10513"/>
          <ac:inkMkLst>
            <pc:docMk/>
            <pc:sldMk cId="46534215" sldId="292"/>
            <ac:inkMk id="25" creationId="{1E079FDC-7251-47D7-BC61-09EA7A0D33B9}"/>
          </ac:inkMkLst>
        </pc:inkChg>
        <pc:inkChg chg="add del">
          <ac:chgData name="Jim Beland" userId="d41a4da1a37fb713" providerId="LiveId" clId="{78EF9004-BC71-475F-A546-444291C4F234}" dt="2020-06-19T01:15:19.800" v="10517"/>
          <ac:inkMkLst>
            <pc:docMk/>
            <pc:sldMk cId="46534215" sldId="292"/>
            <ac:inkMk id="26" creationId="{74EEA62A-4ED4-4C83-9B9F-325ED78B96B5}"/>
          </ac:inkMkLst>
        </pc:inkChg>
        <pc:inkChg chg="add del">
          <ac:chgData name="Jim Beland" userId="d41a4da1a37fb713" providerId="LiveId" clId="{78EF9004-BC71-475F-A546-444291C4F234}" dt="2020-06-19T01:15:19.800" v="10517"/>
          <ac:inkMkLst>
            <pc:docMk/>
            <pc:sldMk cId="46534215" sldId="292"/>
            <ac:inkMk id="28" creationId="{0934D374-21F6-487E-AFA4-524C33FCB73D}"/>
          </ac:inkMkLst>
        </pc:inkChg>
        <pc:inkChg chg="add del">
          <ac:chgData name="Jim Beland" userId="d41a4da1a37fb713" providerId="LiveId" clId="{78EF9004-BC71-475F-A546-444291C4F234}" dt="2020-06-19T01:15:19.800" v="10517"/>
          <ac:inkMkLst>
            <pc:docMk/>
            <pc:sldMk cId="46534215" sldId="292"/>
            <ac:inkMk id="33" creationId="{2F5CC31B-F274-40F0-8F65-190A75862FD0}"/>
          </ac:inkMkLst>
        </pc:inkChg>
        <pc:inkChg chg="add del">
          <ac:chgData name="Jim Beland" userId="d41a4da1a37fb713" providerId="LiveId" clId="{78EF9004-BC71-475F-A546-444291C4F234}" dt="2020-06-19T01:15:22.125" v="10521"/>
          <ac:inkMkLst>
            <pc:docMk/>
            <pc:sldMk cId="46534215" sldId="292"/>
            <ac:inkMk id="34" creationId="{18C01D65-5179-45A3-A6FD-6F9AFDCCCC93}"/>
          </ac:inkMkLst>
        </pc:inkChg>
        <pc:inkChg chg="add del">
          <ac:chgData name="Jim Beland" userId="d41a4da1a37fb713" providerId="LiveId" clId="{78EF9004-BC71-475F-A546-444291C4F234}" dt="2020-06-19T01:15:22.125" v="10521"/>
          <ac:inkMkLst>
            <pc:docMk/>
            <pc:sldMk cId="46534215" sldId="292"/>
            <ac:inkMk id="35" creationId="{CD21CEC9-A7C9-4CD8-85F6-C3596F22C9D4}"/>
          </ac:inkMkLst>
        </pc:inkChg>
        <pc:inkChg chg="add del">
          <ac:chgData name="Jim Beland" userId="d41a4da1a37fb713" providerId="LiveId" clId="{78EF9004-BC71-475F-A546-444291C4F234}" dt="2020-06-19T01:15:22.125" v="10521"/>
          <ac:inkMkLst>
            <pc:docMk/>
            <pc:sldMk cId="46534215" sldId="292"/>
            <ac:inkMk id="36" creationId="{A4B6904F-68F5-4A92-B1F9-DB422AB1C488}"/>
          </ac:inkMkLst>
        </pc:inkChg>
        <pc:inkChg chg="add del">
          <ac:chgData name="Jim Beland" userId="d41a4da1a37fb713" providerId="LiveId" clId="{78EF9004-BC71-475F-A546-444291C4F234}" dt="2020-06-19T01:15:22.125" v="10521"/>
          <ac:inkMkLst>
            <pc:docMk/>
            <pc:sldMk cId="46534215" sldId="292"/>
            <ac:inkMk id="39" creationId="{EACAFB19-EF51-46A3-AF77-AEC364EFE727}"/>
          </ac:inkMkLst>
        </pc:inkChg>
        <pc:inkChg chg="add del">
          <ac:chgData name="Jim Beland" userId="d41a4da1a37fb713" providerId="LiveId" clId="{78EF9004-BC71-475F-A546-444291C4F234}" dt="2020-06-19T01:15:34.663" v="10533"/>
          <ac:inkMkLst>
            <pc:docMk/>
            <pc:sldMk cId="46534215" sldId="292"/>
            <ac:inkMk id="40" creationId="{67B2DD50-EBE0-4B0E-8E71-B3AE7B4FDE81}"/>
          </ac:inkMkLst>
        </pc:inkChg>
        <pc:inkChg chg="add">
          <ac:chgData name="Jim Beland" userId="d41a4da1a37fb713" providerId="LiveId" clId="{78EF9004-BC71-475F-A546-444291C4F234}" dt="2020-06-19T01:15:22.757" v="10522" actId="9405"/>
          <ac:inkMkLst>
            <pc:docMk/>
            <pc:sldMk cId="46534215" sldId="292"/>
            <ac:inkMk id="43" creationId="{5B7A56A0-966A-4DC6-A951-3F065F1D067D}"/>
          </ac:inkMkLst>
        </pc:inkChg>
        <pc:inkChg chg="add">
          <ac:chgData name="Jim Beland" userId="d41a4da1a37fb713" providerId="LiveId" clId="{78EF9004-BC71-475F-A546-444291C4F234}" dt="2020-06-19T01:15:23.778" v="10523" actId="9405"/>
          <ac:inkMkLst>
            <pc:docMk/>
            <pc:sldMk cId="46534215" sldId="292"/>
            <ac:inkMk id="44" creationId="{85BC7B83-708C-47DD-AB7B-26D8DF8BB1BE}"/>
          </ac:inkMkLst>
        </pc:inkChg>
        <pc:inkChg chg="add del">
          <ac:chgData name="Jim Beland" userId="d41a4da1a37fb713" providerId="LiveId" clId="{78EF9004-BC71-475F-A546-444291C4F234}" dt="2020-06-19T01:15:30.222" v="10530"/>
          <ac:inkMkLst>
            <pc:docMk/>
            <pc:sldMk cId="46534215" sldId="292"/>
            <ac:inkMk id="45" creationId="{E377754C-31DB-4D98-883A-A607850BFB1E}"/>
          </ac:inkMkLst>
        </pc:inkChg>
        <pc:inkChg chg="add del">
          <ac:chgData name="Jim Beland" userId="d41a4da1a37fb713" providerId="LiveId" clId="{78EF9004-BC71-475F-A546-444291C4F234}" dt="2020-06-19T01:15:30.222" v="10530"/>
          <ac:inkMkLst>
            <pc:docMk/>
            <pc:sldMk cId="46534215" sldId="292"/>
            <ac:inkMk id="46" creationId="{9250BF87-D424-4DE1-A085-35C8288EF6B7}"/>
          </ac:inkMkLst>
        </pc:inkChg>
        <pc:inkChg chg="add del">
          <ac:chgData name="Jim Beland" userId="d41a4da1a37fb713" providerId="LiveId" clId="{78EF9004-BC71-475F-A546-444291C4F234}" dt="2020-06-19T01:15:30.222" v="10530"/>
          <ac:inkMkLst>
            <pc:docMk/>
            <pc:sldMk cId="46534215" sldId="292"/>
            <ac:inkMk id="53" creationId="{EC6C9B58-EA19-4E2E-82BB-B17864A91F49}"/>
          </ac:inkMkLst>
        </pc:inkChg>
        <pc:inkChg chg="add">
          <ac:chgData name="Jim Beland" userId="d41a4da1a37fb713" providerId="LiveId" clId="{78EF9004-BC71-475F-A546-444291C4F234}" dt="2020-06-19T01:15:28.020" v="10527" actId="9405"/>
          <ac:inkMkLst>
            <pc:docMk/>
            <pc:sldMk cId="46534215" sldId="292"/>
            <ac:inkMk id="54" creationId="{9461BDE0-8255-4D68-B9D4-F77C65A4BD58}"/>
          </ac:inkMkLst>
        </pc:inkChg>
        <pc:inkChg chg="add">
          <ac:chgData name="Jim Beland" userId="d41a4da1a37fb713" providerId="LiveId" clId="{78EF9004-BC71-475F-A546-444291C4F234}" dt="2020-06-19T01:15:28.823" v="10528" actId="9405"/>
          <ac:inkMkLst>
            <pc:docMk/>
            <pc:sldMk cId="46534215" sldId="292"/>
            <ac:inkMk id="55" creationId="{A0188C83-A736-47DE-BE09-BEA5DF41BBA6}"/>
          </ac:inkMkLst>
        </pc:inkChg>
        <pc:inkChg chg="add del">
          <ac:chgData name="Jim Beland" userId="d41a4da1a37fb713" providerId="LiveId" clId="{78EF9004-BC71-475F-A546-444291C4F234}" dt="2020-06-19T01:15:30.222" v="10530"/>
          <ac:inkMkLst>
            <pc:docMk/>
            <pc:sldMk cId="46534215" sldId="292"/>
            <ac:inkMk id="57" creationId="{368D3BEA-8A8F-477C-A6B2-D24EB12CE398}"/>
          </ac:inkMkLst>
        </pc:inkChg>
        <pc:inkChg chg="add del">
          <ac:chgData name="Jim Beland" userId="d41a4da1a37fb713" providerId="LiveId" clId="{78EF9004-BC71-475F-A546-444291C4F234}" dt="2020-06-19T01:15:34.663" v="10533"/>
          <ac:inkMkLst>
            <pc:docMk/>
            <pc:sldMk cId="46534215" sldId="292"/>
            <ac:inkMk id="60" creationId="{885BEE0A-7521-4F23-A1CC-E0C8D95E297C}"/>
          </ac:inkMkLst>
        </pc:inkChg>
        <pc:inkChg chg="add del">
          <ac:chgData name="Jim Beland" userId="d41a4da1a37fb713" providerId="LiveId" clId="{78EF9004-BC71-475F-A546-444291C4F234}" dt="2020-06-19T01:15:34.663" v="10533"/>
          <ac:inkMkLst>
            <pc:docMk/>
            <pc:sldMk cId="46534215" sldId="292"/>
            <ac:inkMk id="61" creationId="{4917A957-5358-4377-AD59-8DCD146DE54D}"/>
          </ac:inkMkLst>
        </pc:inkChg>
        <pc:inkChg chg="add del">
          <ac:chgData name="Jim Beland" userId="d41a4da1a37fb713" providerId="LiveId" clId="{78EF9004-BC71-475F-A546-444291C4F234}" dt="2020-06-19T01:15:34.663" v="10533"/>
          <ac:inkMkLst>
            <pc:docMk/>
            <pc:sldMk cId="46534215" sldId="292"/>
            <ac:inkMk id="66" creationId="{794BFF44-885F-42AC-AA7C-83AC6A4E459B}"/>
          </ac:inkMkLst>
        </pc:inkChg>
        <pc:inkChg chg="add del">
          <ac:chgData name="Jim Beland" userId="d41a4da1a37fb713" providerId="LiveId" clId="{78EF9004-BC71-475F-A546-444291C4F234}" dt="2020-06-19T01:15:40.076" v="10539"/>
          <ac:inkMkLst>
            <pc:docMk/>
            <pc:sldMk cId="46534215" sldId="292"/>
            <ac:inkMk id="67" creationId="{BEADCDD2-952A-4E8A-88ED-87211D506245}"/>
          </ac:inkMkLst>
        </pc:inkChg>
        <pc:inkChg chg="add del">
          <ac:chgData name="Jim Beland" userId="d41a4da1a37fb713" providerId="LiveId" clId="{78EF9004-BC71-475F-A546-444291C4F234}" dt="2020-06-19T01:15:40.076" v="10539"/>
          <ac:inkMkLst>
            <pc:docMk/>
            <pc:sldMk cId="46534215" sldId="292"/>
            <ac:inkMk id="69" creationId="{A8288EA6-71F9-42B3-9167-504245382F04}"/>
          </ac:inkMkLst>
        </pc:inkChg>
        <pc:inkChg chg="add del">
          <ac:chgData name="Jim Beland" userId="d41a4da1a37fb713" providerId="LiveId" clId="{78EF9004-BC71-475F-A546-444291C4F234}" dt="2020-06-19T01:15:40.076" v="10539"/>
          <ac:inkMkLst>
            <pc:docMk/>
            <pc:sldMk cId="46534215" sldId="292"/>
            <ac:inkMk id="70" creationId="{8AAC2648-6396-4947-BF21-C18203383FA3}"/>
          </ac:inkMkLst>
        </pc:inkChg>
        <pc:inkChg chg="add del">
          <ac:chgData name="Jim Beland" userId="d41a4da1a37fb713" providerId="LiveId" clId="{78EF9004-BC71-475F-A546-444291C4F234}" dt="2020-06-19T01:15:40.076" v="10539"/>
          <ac:inkMkLst>
            <pc:docMk/>
            <pc:sldMk cId="46534215" sldId="292"/>
            <ac:inkMk id="71" creationId="{00AE6A7A-5C99-41EF-911B-E3987FE55AD7}"/>
          </ac:inkMkLst>
        </pc:inkChg>
        <pc:inkChg chg="add del">
          <ac:chgData name="Jim Beland" userId="d41a4da1a37fb713" providerId="LiveId" clId="{78EF9004-BC71-475F-A546-444291C4F234}" dt="2020-06-19T01:15:40.076" v="10539"/>
          <ac:inkMkLst>
            <pc:docMk/>
            <pc:sldMk cId="46534215" sldId="292"/>
            <ac:inkMk id="72" creationId="{62B87D27-7AD4-46E2-9115-0FE597BB9BC8}"/>
          </ac:inkMkLst>
        </pc:inkChg>
        <pc:inkChg chg="add del">
          <ac:chgData name="Jim Beland" userId="d41a4da1a37fb713" providerId="LiveId" clId="{78EF9004-BC71-475F-A546-444291C4F234}" dt="2020-06-19T01:15:40.076" v="10539"/>
          <ac:inkMkLst>
            <pc:docMk/>
            <pc:sldMk cId="46534215" sldId="292"/>
            <ac:inkMk id="73" creationId="{849F279F-E7D3-4F1D-873E-E80D1D1484B9}"/>
          </ac:inkMkLst>
        </pc:inkChg>
        <pc:inkChg chg="add">
          <ac:chgData name="Jim Beland" userId="d41a4da1a37fb713" providerId="LiveId" clId="{78EF9004-BC71-475F-A546-444291C4F234}" dt="2020-06-19T01:15:40.076" v="10539"/>
          <ac:inkMkLst>
            <pc:docMk/>
            <pc:sldMk cId="46534215" sldId="292"/>
            <ac:inkMk id="74" creationId="{1E7CA7D4-6CB4-4941-BE6C-E5FC0B6B8F13}"/>
          </ac:inkMkLst>
        </pc:inkChg>
        <pc:inkChg chg="add">
          <ac:chgData name="Jim Beland" userId="d41a4da1a37fb713" providerId="LiveId" clId="{78EF9004-BC71-475F-A546-444291C4F234}" dt="2020-06-19T01:15:53.413" v="10540" actId="9405"/>
          <ac:inkMkLst>
            <pc:docMk/>
            <pc:sldMk cId="46534215" sldId="292"/>
            <ac:inkMk id="75" creationId="{561171A5-4C33-459E-B8FA-62BA6A1E6957}"/>
          </ac:inkMkLst>
        </pc:inkChg>
      </pc:sldChg>
      <pc:sldChg chg="addSp delSp add del">
        <pc:chgData name="Jim Beland" userId="d41a4da1a37fb713" providerId="LiveId" clId="{78EF9004-BC71-475F-A546-444291C4F234}" dt="2020-06-19T00:59:58.199" v="9577" actId="2696"/>
        <pc:sldMkLst>
          <pc:docMk/>
          <pc:sldMk cId="2395997271" sldId="293"/>
        </pc:sldMkLst>
        <pc:inkChg chg="add del">
          <ac:chgData name="Jim Beland" userId="d41a4da1a37fb713" providerId="LiveId" clId="{78EF9004-BC71-475F-A546-444291C4F234}" dt="2020-06-19T00:48:25.344" v="9463"/>
          <ac:inkMkLst>
            <pc:docMk/>
            <pc:sldMk cId="2395997271" sldId="293"/>
            <ac:inkMk id="4" creationId="{708D9AF8-E5B6-4835-BBEF-FE9BA9C57889}"/>
          </ac:inkMkLst>
        </pc:inkChg>
        <pc:inkChg chg="add del">
          <ac:chgData name="Jim Beland" userId="d41a4da1a37fb713" providerId="LiveId" clId="{78EF9004-BC71-475F-A546-444291C4F234}" dt="2020-06-19T00:48:25.344" v="9463"/>
          <ac:inkMkLst>
            <pc:docMk/>
            <pc:sldMk cId="2395997271" sldId="293"/>
            <ac:inkMk id="5" creationId="{4EC151F4-E26A-46F8-8E75-F46A78F6D17F}"/>
          </ac:inkMkLst>
        </pc:inkChg>
        <pc:inkChg chg="add del">
          <ac:chgData name="Jim Beland" userId="d41a4da1a37fb713" providerId="LiveId" clId="{78EF9004-BC71-475F-A546-444291C4F234}" dt="2020-06-19T00:48:25.344" v="9463"/>
          <ac:inkMkLst>
            <pc:docMk/>
            <pc:sldMk cId="2395997271" sldId="293"/>
            <ac:inkMk id="6" creationId="{C9021617-9F89-4F71-B2D4-6ACE7CC73E1C}"/>
          </ac:inkMkLst>
        </pc:inkChg>
        <pc:inkChg chg="add">
          <ac:chgData name="Jim Beland" userId="d41a4da1a37fb713" providerId="LiveId" clId="{78EF9004-BC71-475F-A546-444291C4F234}" dt="2020-06-19T00:48:25.344" v="9463"/>
          <ac:inkMkLst>
            <pc:docMk/>
            <pc:sldMk cId="2395997271" sldId="293"/>
            <ac:inkMk id="13" creationId="{90FAE288-90BE-49DD-9AE3-85555FFF636F}"/>
          </ac:inkMkLst>
        </pc:inkChg>
      </pc:sldChg>
      <pc:sldChg chg="addSp delSp modSp add">
        <pc:chgData name="Jim Beland" userId="d41a4da1a37fb713" providerId="LiveId" clId="{78EF9004-BC71-475F-A546-444291C4F234}" dt="2020-06-19T02:43:51.039" v="12331" actId="20577"/>
        <pc:sldMkLst>
          <pc:docMk/>
          <pc:sldMk cId="4109464990" sldId="293"/>
        </pc:sldMkLst>
        <pc:spChg chg="mod">
          <ac:chgData name="Jim Beland" userId="d41a4da1a37fb713" providerId="LiveId" clId="{78EF9004-BC71-475F-A546-444291C4F234}" dt="2020-06-19T02:43:51.039" v="12331" actId="20577"/>
          <ac:spMkLst>
            <pc:docMk/>
            <pc:sldMk cId="4109464990" sldId="293"/>
            <ac:spMk id="2" creationId="{91387821-3528-4C87-B9C0-2F313B632174}"/>
          </ac:spMkLst>
        </pc:spChg>
        <pc:spChg chg="add del mod">
          <ac:chgData name="Jim Beland" userId="d41a4da1a37fb713" providerId="LiveId" clId="{78EF9004-BC71-475F-A546-444291C4F234}" dt="2020-06-19T01:16:49.524" v="10546" actId="767"/>
          <ac:spMkLst>
            <pc:docMk/>
            <pc:sldMk cId="4109464990" sldId="293"/>
            <ac:spMk id="4" creationId="{39C75FC4-4E20-4A80-9FA5-8808D616439C}"/>
          </ac:spMkLst>
        </pc:spChg>
        <pc:spChg chg="add mod">
          <ac:chgData name="Jim Beland" userId="d41a4da1a37fb713" providerId="LiveId" clId="{78EF9004-BC71-475F-A546-444291C4F234}" dt="2020-06-19T01:19:03.272" v="10744" actId="20577"/>
          <ac:spMkLst>
            <pc:docMk/>
            <pc:sldMk cId="4109464990" sldId="293"/>
            <ac:spMk id="4" creationId="{BB6AA135-5CCB-4223-BE44-E94BE3F782CD}"/>
          </ac:spMkLst>
        </pc:spChg>
        <pc:spChg chg="add del mod">
          <ac:chgData name="Jim Beland" userId="d41a4da1a37fb713" providerId="LiveId" clId="{78EF9004-BC71-475F-A546-444291C4F234}" dt="2020-06-19T01:18:04.844" v="10684" actId="767"/>
          <ac:spMkLst>
            <pc:docMk/>
            <pc:sldMk cId="4109464990" sldId="293"/>
            <ac:spMk id="5" creationId="{694D1D1D-5D64-4792-8B28-5358DB4654E2}"/>
          </ac:spMkLst>
        </pc:spChg>
        <pc:spChg chg="add del mod">
          <ac:chgData name="Jim Beland" userId="d41a4da1a37fb713" providerId="LiveId" clId="{78EF9004-BC71-475F-A546-444291C4F234}" dt="2020-06-19T01:17:01.793" v="10551" actId="767"/>
          <ac:spMkLst>
            <pc:docMk/>
            <pc:sldMk cId="4109464990" sldId="293"/>
            <ac:spMk id="6" creationId="{3F6A0C5E-70D4-4041-9DBC-C5C083745269}"/>
          </ac:spMkLst>
        </pc:spChg>
        <pc:inkChg chg="mod">
          <ac:chgData name="Jim Beland" userId="d41a4da1a37fb713" providerId="LiveId" clId="{78EF9004-BC71-475F-A546-444291C4F234}" dt="2020-06-19T01:17:22.441" v="10607" actId="1076"/>
          <ac:inkMkLst>
            <pc:docMk/>
            <pc:sldMk cId="4109464990" sldId="293"/>
            <ac:inkMk id="44" creationId="{85BC7B83-708C-47DD-AB7B-26D8DF8BB1BE}"/>
          </ac:inkMkLst>
        </pc:inkChg>
      </pc:sldChg>
      <pc:sldChg chg="addSp delSp add del">
        <pc:chgData name="Jim Beland" userId="d41a4da1a37fb713" providerId="LiveId" clId="{78EF9004-BC71-475F-A546-444291C4F234}" dt="2020-06-19T00:59:59.508" v="9580" actId="2696"/>
        <pc:sldMkLst>
          <pc:docMk/>
          <pc:sldMk cId="684068708" sldId="294"/>
        </pc:sldMkLst>
        <pc:inkChg chg="add del">
          <ac:chgData name="Jim Beland" userId="d41a4da1a37fb713" providerId="LiveId" clId="{78EF9004-BC71-475F-A546-444291C4F234}" dt="2020-06-19T00:57:37.227" v="9550"/>
          <ac:inkMkLst>
            <pc:docMk/>
            <pc:sldMk cId="684068708" sldId="294"/>
            <ac:inkMk id="4" creationId="{18AFE8CA-1B37-4D61-A3C5-EEF0549A64DA}"/>
          </ac:inkMkLst>
        </pc:inkChg>
        <pc:inkChg chg="add del">
          <ac:chgData name="Jim Beland" userId="d41a4da1a37fb713" providerId="LiveId" clId="{78EF9004-BC71-475F-A546-444291C4F234}" dt="2020-06-19T00:57:37.227" v="9550"/>
          <ac:inkMkLst>
            <pc:docMk/>
            <pc:sldMk cId="684068708" sldId="294"/>
            <ac:inkMk id="5" creationId="{A98A7260-3126-44B2-8FB8-63FC0518733C}"/>
          </ac:inkMkLst>
        </pc:inkChg>
        <pc:inkChg chg="add del">
          <ac:chgData name="Jim Beland" userId="d41a4da1a37fb713" providerId="LiveId" clId="{78EF9004-BC71-475F-A546-444291C4F234}" dt="2020-06-19T00:57:39.806" v="9552"/>
          <ac:inkMkLst>
            <pc:docMk/>
            <pc:sldMk cId="684068708" sldId="294"/>
            <ac:inkMk id="6" creationId="{B2C01721-19DF-41DD-8700-7425B514E8D3}"/>
          </ac:inkMkLst>
        </pc:inkChg>
        <pc:inkChg chg="add del">
          <ac:chgData name="Jim Beland" userId="d41a4da1a37fb713" providerId="LiveId" clId="{78EF9004-BC71-475F-A546-444291C4F234}" dt="2020-06-19T00:57:39.806" v="9552"/>
          <ac:inkMkLst>
            <pc:docMk/>
            <pc:sldMk cId="684068708" sldId="294"/>
            <ac:inkMk id="7" creationId="{5D0AAE0C-6BBA-45F7-99DE-79DE58C51A05}"/>
          </ac:inkMkLst>
        </pc:inkChg>
        <pc:inkChg chg="add">
          <ac:chgData name="Jim Beland" userId="d41a4da1a37fb713" providerId="LiveId" clId="{78EF9004-BC71-475F-A546-444291C4F234}" dt="2020-06-19T00:57:39.806" v="9552"/>
          <ac:inkMkLst>
            <pc:docMk/>
            <pc:sldMk cId="684068708" sldId="294"/>
            <ac:inkMk id="8" creationId="{D9F17368-33C3-4705-8AA6-F36005750433}"/>
          </ac:inkMkLst>
        </pc:inkChg>
        <pc:inkChg chg="add del">
          <ac:chgData name="Jim Beland" userId="d41a4da1a37fb713" providerId="LiveId" clId="{78EF9004-BC71-475F-A546-444291C4F234}" dt="2020-06-19T00:57:48.492" v="9554" actId="9405"/>
          <ac:inkMkLst>
            <pc:docMk/>
            <pc:sldMk cId="684068708" sldId="294"/>
            <ac:inkMk id="9" creationId="{CE6A4C6B-3B90-41AB-98F4-07233FB79CB1}"/>
          </ac:inkMkLst>
        </pc:inkChg>
        <pc:inkChg chg="add">
          <ac:chgData name="Jim Beland" userId="d41a4da1a37fb713" providerId="LiveId" clId="{78EF9004-BC71-475F-A546-444291C4F234}" dt="2020-06-19T00:57:51.363" v="9555" actId="9405"/>
          <ac:inkMkLst>
            <pc:docMk/>
            <pc:sldMk cId="684068708" sldId="294"/>
            <ac:inkMk id="13" creationId="{44964F58-9068-4315-9C88-38E32389F06C}"/>
          </ac:inkMkLst>
        </pc:inkChg>
        <pc:inkChg chg="add del">
          <ac:chgData name="Jim Beland" userId="d41a4da1a37fb713" providerId="LiveId" clId="{78EF9004-BC71-475F-A546-444291C4F234}" dt="2020-06-19T00:57:54.297" v="9559"/>
          <ac:inkMkLst>
            <pc:docMk/>
            <pc:sldMk cId="684068708" sldId="294"/>
            <ac:inkMk id="16" creationId="{F3520DB8-8469-40A1-84F9-19C24E6B1C26}"/>
          </ac:inkMkLst>
        </pc:inkChg>
        <pc:inkChg chg="add del">
          <ac:chgData name="Jim Beland" userId="d41a4da1a37fb713" providerId="LiveId" clId="{78EF9004-BC71-475F-A546-444291C4F234}" dt="2020-06-19T00:57:54.297" v="9559"/>
          <ac:inkMkLst>
            <pc:docMk/>
            <pc:sldMk cId="684068708" sldId="294"/>
            <ac:inkMk id="17" creationId="{C1D45431-D3BF-4424-986F-E0AB1564023E}"/>
          </ac:inkMkLst>
        </pc:inkChg>
        <pc:inkChg chg="add del">
          <ac:chgData name="Jim Beland" userId="d41a4da1a37fb713" providerId="LiveId" clId="{78EF9004-BC71-475F-A546-444291C4F234}" dt="2020-06-19T00:57:54.297" v="9559"/>
          <ac:inkMkLst>
            <pc:docMk/>
            <pc:sldMk cId="684068708" sldId="294"/>
            <ac:inkMk id="19" creationId="{D166CDC1-9663-4EB6-BA1C-5BDC50DDC991}"/>
          </ac:inkMkLst>
        </pc:inkChg>
        <pc:inkChg chg="add">
          <ac:chgData name="Jim Beland" userId="d41a4da1a37fb713" providerId="LiveId" clId="{78EF9004-BC71-475F-A546-444291C4F234}" dt="2020-06-19T00:57:54.297" v="9559"/>
          <ac:inkMkLst>
            <pc:docMk/>
            <pc:sldMk cId="684068708" sldId="294"/>
            <ac:inkMk id="23" creationId="{AD5A2025-C153-4236-9EF8-CE237A6CABE7}"/>
          </ac:inkMkLst>
        </pc:inkChg>
        <pc:inkChg chg="add del">
          <ac:chgData name="Jim Beland" userId="d41a4da1a37fb713" providerId="LiveId" clId="{78EF9004-BC71-475F-A546-444291C4F234}" dt="2020-06-19T00:57:57.508" v="9563"/>
          <ac:inkMkLst>
            <pc:docMk/>
            <pc:sldMk cId="684068708" sldId="294"/>
            <ac:inkMk id="24" creationId="{4E752D60-D300-48B9-A288-E78C6FD09126}"/>
          </ac:inkMkLst>
        </pc:inkChg>
        <pc:inkChg chg="add del">
          <ac:chgData name="Jim Beland" userId="d41a4da1a37fb713" providerId="LiveId" clId="{78EF9004-BC71-475F-A546-444291C4F234}" dt="2020-06-19T00:57:57.508" v="9563"/>
          <ac:inkMkLst>
            <pc:docMk/>
            <pc:sldMk cId="684068708" sldId="294"/>
            <ac:inkMk id="25" creationId="{F89542FF-D50A-4264-A685-DC9805E8BC01}"/>
          </ac:inkMkLst>
        </pc:inkChg>
        <pc:inkChg chg="add del">
          <ac:chgData name="Jim Beland" userId="d41a4da1a37fb713" providerId="LiveId" clId="{78EF9004-BC71-475F-A546-444291C4F234}" dt="2020-06-19T00:57:57.508" v="9563"/>
          <ac:inkMkLst>
            <pc:docMk/>
            <pc:sldMk cId="684068708" sldId="294"/>
            <ac:inkMk id="28" creationId="{6E1957CB-09E7-480B-A5FD-DBA13B332ED2}"/>
          </ac:inkMkLst>
        </pc:inkChg>
        <pc:inkChg chg="add del">
          <ac:chgData name="Jim Beland" userId="d41a4da1a37fb713" providerId="LiveId" clId="{78EF9004-BC71-475F-A546-444291C4F234}" dt="2020-06-19T00:58:00.048" v="9567"/>
          <ac:inkMkLst>
            <pc:docMk/>
            <pc:sldMk cId="684068708" sldId="294"/>
            <ac:inkMk id="29" creationId="{AB590593-399F-4BA2-8C9B-CB4409F011CD}"/>
          </ac:inkMkLst>
        </pc:inkChg>
        <pc:inkChg chg="add del">
          <ac:chgData name="Jim Beland" userId="d41a4da1a37fb713" providerId="LiveId" clId="{78EF9004-BC71-475F-A546-444291C4F234}" dt="2020-06-19T00:58:00.048" v="9567"/>
          <ac:inkMkLst>
            <pc:docMk/>
            <pc:sldMk cId="684068708" sldId="294"/>
            <ac:inkMk id="31" creationId="{D12E49AC-1033-4C80-98A6-B7C82A46F069}"/>
          </ac:inkMkLst>
        </pc:inkChg>
        <pc:inkChg chg="add del">
          <ac:chgData name="Jim Beland" userId="d41a4da1a37fb713" providerId="LiveId" clId="{78EF9004-BC71-475F-A546-444291C4F234}" dt="2020-06-19T00:58:00.048" v="9567"/>
          <ac:inkMkLst>
            <pc:docMk/>
            <pc:sldMk cId="684068708" sldId="294"/>
            <ac:inkMk id="32" creationId="{1F72B68F-A45B-44B4-A814-DF55E3745C3E}"/>
          </ac:inkMkLst>
        </pc:inkChg>
        <pc:inkChg chg="add del">
          <ac:chgData name="Jim Beland" userId="d41a4da1a37fb713" providerId="LiveId" clId="{78EF9004-BC71-475F-A546-444291C4F234}" dt="2020-06-19T00:58:00.048" v="9567"/>
          <ac:inkMkLst>
            <pc:docMk/>
            <pc:sldMk cId="684068708" sldId="294"/>
            <ac:inkMk id="33" creationId="{1B088625-E3E4-4242-ACFE-5B4AAB36210D}"/>
          </ac:inkMkLst>
        </pc:inkChg>
        <pc:inkChg chg="add">
          <ac:chgData name="Jim Beland" userId="d41a4da1a37fb713" providerId="LiveId" clId="{78EF9004-BC71-475F-A546-444291C4F234}" dt="2020-06-19T00:58:00.048" v="9567"/>
          <ac:inkMkLst>
            <pc:docMk/>
            <pc:sldMk cId="684068708" sldId="294"/>
            <ac:inkMk id="35" creationId="{978E5071-8784-45BB-AE1B-F304F618EA34}"/>
          </ac:inkMkLst>
        </pc:inkChg>
        <pc:inkChg chg="add">
          <ac:chgData name="Jim Beland" userId="d41a4da1a37fb713" providerId="LiveId" clId="{78EF9004-BC71-475F-A546-444291C4F234}" dt="2020-06-19T00:58:02.260" v="9568" actId="9405"/>
          <ac:inkMkLst>
            <pc:docMk/>
            <pc:sldMk cId="684068708" sldId="294"/>
            <ac:inkMk id="36" creationId="{4B8FC8B0-A034-4675-9C3F-5A4D62CCB945}"/>
          </ac:inkMkLst>
        </pc:inkChg>
        <pc:inkChg chg="add">
          <ac:chgData name="Jim Beland" userId="d41a4da1a37fb713" providerId="LiveId" clId="{78EF9004-BC71-475F-A546-444291C4F234}" dt="2020-06-19T00:58:03.442" v="9569" actId="9405"/>
          <ac:inkMkLst>
            <pc:docMk/>
            <pc:sldMk cId="684068708" sldId="294"/>
            <ac:inkMk id="38" creationId="{1F8451E0-AF72-4F3C-B24A-9B0C4851A108}"/>
          </ac:inkMkLst>
        </pc:inkChg>
        <pc:inkChg chg="add">
          <ac:chgData name="Jim Beland" userId="d41a4da1a37fb713" providerId="LiveId" clId="{78EF9004-BC71-475F-A546-444291C4F234}" dt="2020-06-19T00:58:04.626" v="9570" actId="9405"/>
          <ac:inkMkLst>
            <pc:docMk/>
            <pc:sldMk cId="684068708" sldId="294"/>
            <ac:inkMk id="39" creationId="{53F525A5-FFB5-485F-AE74-B75073432A51}"/>
          </ac:inkMkLst>
        </pc:inkChg>
        <pc:inkChg chg="add del">
          <ac:chgData name="Jim Beland" userId="d41a4da1a37fb713" providerId="LiveId" clId="{78EF9004-BC71-475F-A546-444291C4F234}" dt="2020-06-19T00:58:10.176" v="9573"/>
          <ac:inkMkLst>
            <pc:docMk/>
            <pc:sldMk cId="684068708" sldId="294"/>
            <ac:inkMk id="40" creationId="{0E06A369-135D-4C78-921C-98B2EF19ED50}"/>
          </ac:inkMkLst>
        </pc:inkChg>
        <pc:inkChg chg="add del">
          <ac:chgData name="Jim Beland" userId="d41a4da1a37fb713" providerId="LiveId" clId="{78EF9004-BC71-475F-A546-444291C4F234}" dt="2020-06-19T00:58:10.176" v="9573"/>
          <ac:inkMkLst>
            <pc:docMk/>
            <pc:sldMk cId="684068708" sldId="294"/>
            <ac:inkMk id="41" creationId="{4FBC3EBE-59F4-476B-B194-5AF46CF11618}"/>
          </ac:inkMkLst>
        </pc:inkChg>
        <pc:inkChg chg="add del">
          <ac:chgData name="Jim Beland" userId="d41a4da1a37fb713" providerId="LiveId" clId="{78EF9004-BC71-475F-A546-444291C4F234}" dt="2020-06-19T00:58:11.310" v="9575"/>
          <ac:inkMkLst>
            <pc:docMk/>
            <pc:sldMk cId="684068708" sldId="294"/>
            <ac:inkMk id="45" creationId="{9A9E4B77-0D2A-4B66-80D7-C3888574139E}"/>
          </ac:inkMkLst>
        </pc:inkChg>
        <pc:inkChg chg="add del">
          <ac:chgData name="Jim Beland" userId="d41a4da1a37fb713" providerId="LiveId" clId="{78EF9004-BC71-475F-A546-444291C4F234}" dt="2020-06-19T00:58:11.310" v="9575"/>
          <ac:inkMkLst>
            <pc:docMk/>
            <pc:sldMk cId="684068708" sldId="294"/>
            <ac:inkMk id="46" creationId="{50C0B3E7-C6FB-46F0-BE49-E87FA2522516}"/>
          </ac:inkMkLst>
        </pc:inkChg>
        <pc:inkChg chg="add">
          <ac:chgData name="Jim Beland" userId="d41a4da1a37fb713" providerId="LiveId" clId="{78EF9004-BC71-475F-A546-444291C4F234}" dt="2020-06-19T00:58:11.310" v="9575"/>
          <ac:inkMkLst>
            <pc:docMk/>
            <pc:sldMk cId="684068708" sldId="294"/>
            <ac:inkMk id="47" creationId="{F54FF9B1-271F-462B-9103-1C5D335A1018}"/>
          </ac:inkMkLst>
        </pc:inkChg>
        <pc:inkChg chg="add">
          <ac:chgData name="Jim Beland" userId="d41a4da1a37fb713" providerId="LiveId" clId="{78EF9004-BC71-475F-A546-444291C4F234}" dt="2020-06-19T00:59:31.927" v="9576" actId="9405"/>
          <ac:inkMkLst>
            <pc:docMk/>
            <pc:sldMk cId="684068708" sldId="294"/>
            <ac:inkMk id="49" creationId="{CD6614B4-2B0C-4434-ACD7-2C73FB4C3C91}"/>
          </ac:inkMkLst>
        </pc:inkChg>
      </pc:sldChg>
      <pc:sldChg chg="addSp delSp modSp add">
        <pc:chgData name="Jim Beland" userId="d41a4da1a37fb713" providerId="LiveId" clId="{78EF9004-BC71-475F-A546-444291C4F234}" dt="2020-06-19T02:43:56.006" v="12338" actId="20577"/>
        <pc:sldMkLst>
          <pc:docMk/>
          <pc:sldMk cId="2531631131" sldId="294"/>
        </pc:sldMkLst>
        <pc:spChg chg="mod">
          <ac:chgData name="Jim Beland" userId="d41a4da1a37fb713" providerId="LiveId" clId="{78EF9004-BC71-475F-A546-444291C4F234}" dt="2020-06-19T02:43:56.006" v="12338" actId="20577"/>
          <ac:spMkLst>
            <pc:docMk/>
            <pc:sldMk cId="2531631131" sldId="294"/>
            <ac:spMk id="2" creationId="{91387821-3528-4C87-B9C0-2F313B632174}"/>
          </ac:spMkLst>
        </pc:spChg>
        <pc:spChg chg="del">
          <ac:chgData name="Jim Beland" userId="d41a4da1a37fb713" providerId="LiveId" clId="{78EF9004-BC71-475F-A546-444291C4F234}" dt="2020-06-19T01:19:17.064" v="10746" actId="478"/>
          <ac:spMkLst>
            <pc:docMk/>
            <pc:sldMk cId="2531631131" sldId="294"/>
            <ac:spMk id="4" creationId="{BB6AA135-5CCB-4223-BE44-E94BE3F782CD}"/>
          </ac:spMkLst>
        </pc:spChg>
        <pc:spChg chg="add mod">
          <ac:chgData name="Jim Beland" userId="d41a4da1a37fb713" providerId="LiveId" clId="{78EF9004-BC71-475F-A546-444291C4F234}" dt="2020-06-19T01:21:03.435" v="10982" actId="20577"/>
          <ac:spMkLst>
            <pc:docMk/>
            <pc:sldMk cId="2531631131" sldId="294"/>
            <ac:spMk id="5" creationId="{F2417616-821B-4EC0-844D-0FA5AF3E459F}"/>
          </ac:spMkLst>
        </pc:spChg>
        <pc:inkChg chg="del">
          <ac:chgData name="Jim Beland" userId="d41a4da1a37fb713" providerId="LiveId" clId="{78EF9004-BC71-475F-A546-444291C4F234}" dt="2020-06-19T01:19:27.184" v="10747"/>
          <ac:inkMkLst>
            <pc:docMk/>
            <pc:sldMk cId="2531631131" sldId="294"/>
            <ac:inkMk id="75" creationId="{561171A5-4C33-459E-B8FA-62BA6A1E6957}"/>
          </ac:inkMkLst>
        </pc:inkChg>
      </pc:sldChg>
      <pc:sldChg chg="addSp delSp modSp add">
        <pc:chgData name="Jim Beland" userId="d41a4da1a37fb713" providerId="LiveId" clId="{78EF9004-BC71-475F-A546-444291C4F234}" dt="2020-06-19T02:44:01.120" v="12345" actId="20577"/>
        <pc:sldMkLst>
          <pc:docMk/>
          <pc:sldMk cId="3693844714" sldId="295"/>
        </pc:sldMkLst>
        <pc:spChg chg="mod">
          <ac:chgData name="Jim Beland" userId="d41a4da1a37fb713" providerId="LiveId" clId="{78EF9004-BC71-475F-A546-444291C4F234}" dt="2020-06-19T02:44:01.120" v="12345" actId="20577"/>
          <ac:spMkLst>
            <pc:docMk/>
            <pc:sldMk cId="3693844714" sldId="295"/>
            <ac:spMk id="2" creationId="{91387821-3528-4C87-B9C0-2F313B632174}"/>
          </ac:spMkLst>
        </pc:spChg>
        <pc:spChg chg="del">
          <ac:chgData name="Jim Beland" userId="d41a4da1a37fb713" providerId="LiveId" clId="{78EF9004-BC71-475F-A546-444291C4F234}" dt="2020-06-19T01:21:18.219" v="10984" actId="478"/>
          <ac:spMkLst>
            <pc:docMk/>
            <pc:sldMk cId="3693844714" sldId="295"/>
            <ac:spMk id="5" creationId="{F2417616-821B-4EC0-844D-0FA5AF3E459F}"/>
          </ac:spMkLst>
        </pc:spChg>
        <pc:inkChg chg="add">
          <ac:chgData name="Jim Beland" userId="d41a4da1a37fb713" providerId="LiveId" clId="{78EF9004-BC71-475F-A546-444291C4F234}" dt="2020-06-19T01:22:06.661" v="11021" actId="9405"/>
          <ac:inkMkLst>
            <pc:docMk/>
            <pc:sldMk cId="3693844714" sldId="295"/>
            <ac:inkMk id="4" creationId="{E043D9D2-BC8B-4EB6-8F23-25F7FED71422}"/>
          </ac:inkMkLst>
        </pc:inkChg>
        <pc:inkChg chg="add">
          <ac:chgData name="Jim Beland" userId="d41a4da1a37fb713" providerId="LiveId" clId="{78EF9004-BC71-475F-A546-444291C4F234}" dt="2020-06-19T01:22:09.214" v="11022" actId="9405"/>
          <ac:inkMkLst>
            <pc:docMk/>
            <pc:sldMk cId="3693844714" sldId="295"/>
            <ac:inkMk id="6" creationId="{5C66D65B-3B73-49CA-8D9C-F9A77878E02D}"/>
          </ac:inkMkLst>
        </pc:inkChg>
        <pc:inkChg chg="add">
          <ac:chgData name="Jim Beland" userId="d41a4da1a37fb713" providerId="LiveId" clId="{78EF9004-BC71-475F-A546-444291C4F234}" dt="2020-06-19T01:22:11.856" v="11023" actId="9405"/>
          <ac:inkMkLst>
            <pc:docMk/>
            <pc:sldMk cId="3693844714" sldId="295"/>
            <ac:inkMk id="7" creationId="{B86D1603-3256-4264-B25C-0A4D76CDEDF1}"/>
          </ac:inkMkLst>
        </pc:inkChg>
        <pc:inkChg chg="del">
          <ac:chgData name="Jim Beland" userId="d41a4da1a37fb713" providerId="LiveId" clId="{78EF9004-BC71-475F-A546-444291C4F234}" dt="2020-06-19T01:21:54.068" v="11004"/>
          <ac:inkMkLst>
            <pc:docMk/>
            <pc:sldMk cId="3693844714" sldId="295"/>
            <ac:inkMk id="12" creationId="{6B2850FE-C352-440E-A923-307F6CBFEF4E}"/>
          </ac:inkMkLst>
        </pc:inkChg>
        <pc:inkChg chg="del">
          <ac:chgData name="Jim Beland" userId="d41a4da1a37fb713" providerId="LiveId" clId="{78EF9004-BC71-475F-A546-444291C4F234}" dt="2020-06-19T01:21:54.064" v="10990"/>
          <ac:inkMkLst>
            <pc:docMk/>
            <pc:sldMk cId="3693844714" sldId="295"/>
            <ac:inkMk id="16" creationId="{0A8CE276-056B-407D-81B5-E503A00F6C92}"/>
          </ac:inkMkLst>
        </pc:inkChg>
        <pc:inkChg chg="del">
          <ac:chgData name="Jim Beland" userId="d41a4da1a37fb713" providerId="LiveId" clId="{78EF9004-BC71-475F-A546-444291C4F234}" dt="2020-06-19T01:22:02.415" v="11010"/>
          <ac:inkMkLst>
            <pc:docMk/>
            <pc:sldMk cId="3693844714" sldId="295"/>
            <ac:inkMk id="17" creationId="{3F4D7C58-CBC6-43EF-9321-90AD581C70FF}"/>
          </ac:inkMkLst>
        </pc:inkChg>
        <pc:inkChg chg="del">
          <ac:chgData name="Jim Beland" userId="d41a4da1a37fb713" providerId="LiveId" clId="{78EF9004-BC71-475F-A546-444291C4F234}" dt="2020-06-19T01:22:02.418" v="11020"/>
          <ac:inkMkLst>
            <pc:docMk/>
            <pc:sldMk cId="3693844714" sldId="295"/>
            <ac:inkMk id="18" creationId="{126F79C4-DCE9-4496-89A0-832E4D0474B3}"/>
          </ac:inkMkLst>
        </pc:inkChg>
        <pc:inkChg chg="del">
          <ac:chgData name="Jim Beland" userId="d41a4da1a37fb713" providerId="LiveId" clId="{78EF9004-BC71-475F-A546-444291C4F234}" dt="2020-06-19T01:22:02.415" v="11009"/>
          <ac:inkMkLst>
            <pc:docMk/>
            <pc:sldMk cId="3693844714" sldId="295"/>
            <ac:inkMk id="22" creationId="{4E97F9A8-B1E5-4844-9BBB-C3F5319741A6}"/>
          </ac:inkMkLst>
        </pc:inkChg>
        <pc:inkChg chg="del">
          <ac:chgData name="Jim Beland" userId="d41a4da1a37fb713" providerId="LiveId" clId="{78EF9004-BC71-475F-A546-444291C4F234}" dt="2020-06-19T01:22:02.415" v="11012"/>
          <ac:inkMkLst>
            <pc:docMk/>
            <pc:sldMk cId="3693844714" sldId="295"/>
            <ac:inkMk id="23" creationId="{431F9C81-54B4-4F2D-8668-7FC6022ECBAA}"/>
          </ac:inkMkLst>
        </pc:inkChg>
        <pc:inkChg chg="del">
          <ac:chgData name="Jim Beland" userId="d41a4da1a37fb713" providerId="LiveId" clId="{78EF9004-BC71-475F-A546-444291C4F234}" dt="2020-06-19T01:21:54.064" v="10993"/>
          <ac:inkMkLst>
            <pc:docMk/>
            <pc:sldMk cId="3693844714" sldId="295"/>
            <ac:inkMk id="24" creationId="{D9531F9B-4E99-4BDD-86EA-90F72F42801C}"/>
          </ac:inkMkLst>
        </pc:inkChg>
        <pc:inkChg chg="del">
          <ac:chgData name="Jim Beland" userId="d41a4da1a37fb713" providerId="LiveId" clId="{78EF9004-BC71-475F-A546-444291C4F234}" dt="2020-06-19T01:21:54.068" v="11005"/>
          <ac:inkMkLst>
            <pc:docMk/>
            <pc:sldMk cId="3693844714" sldId="295"/>
            <ac:inkMk id="25" creationId="{1E079FDC-7251-47D7-BC61-09EA7A0D33B9}"/>
          </ac:inkMkLst>
        </pc:inkChg>
        <pc:inkChg chg="del">
          <ac:chgData name="Jim Beland" userId="d41a4da1a37fb713" providerId="LiveId" clId="{78EF9004-BC71-475F-A546-444291C4F234}" dt="2020-06-19T01:21:54.063" v="10989"/>
          <ac:inkMkLst>
            <pc:docMk/>
            <pc:sldMk cId="3693844714" sldId="295"/>
            <ac:inkMk id="27" creationId="{CD32BB33-8493-4519-97D6-7D8134059D94}"/>
          </ac:inkMkLst>
        </pc:inkChg>
        <pc:inkChg chg="del">
          <ac:chgData name="Jim Beland" userId="d41a4da1a37fb713" providerId="LiveId" clId="{78EF9004-BC71-475F-A546-444291C4F234}" dt="2020-06-19T01:22:02.417" v="11018"/>
          <ac:inkMkLst>
            <pc:docMk/>
            <pc:sldMk cId="3693844714" sldId="295"/>
            <ac:inkMk id="29" creationId="{471E17F4-8AD0-47D8-82AF-5D7924488217}"/>
          </ac:inkMkLst>
        </pc:inkChg>
        <pc:inkChg chg="del">
          <ac:chgData name="Jim Beland" userId="d41a4da1a37fb713" providerId="LiveId" clId="{78EF9004-BC71-475F-A546-444291C4F234}" dt="2020-06-19T01:21:54.063" v="10987"/>
          <ac:inkMkLst>
            <pc:docMk/>
            <pc:sldMk cId="3693844714" sldId="295"/>
            <ac:inkMk id="30" creationId="{D7D703D0-7A0D-4DD4-B68D-8513AF80B862}"/>
          </ac:inkMkLst>
        </pc:inkChg>
        <pc:inkChg chg="del">
          <ac:chgData name="Jim Beland" userId="d41a4da1a37fb713" providerId="LiveId" clId="{78EF9004-BC71-475F-A546-444291C4F234}" dt="2020-06-19T01:22:02.416" v="11015"/>
          <ac:inkMkLst>
            <pc:docMk/>
            <pc:sldMk cId="3693844714" sldId="295"/>
            <ac:inkMk id="31" creationId="{00ECFB5B-0CE1-4606-9601-401BE35A651C}"/>
          </ac:inkMkLst>
        </pc:inkChg>
        <pc:inkChg chg="del">
          <ac:chgData name="Jim Beland" userId="d41a4da1a37fb713" providerId="LiveId" clId="{78EF9004-BC71-475F-A546-444291C4F234}" dt="2020-06-19T01:22:02.416" v="11016"/>
          <ac:inkMkLst>
            <pc:docMk/>
            <pc:sldMk cId="3693844714" sldId="295"/>
            <ac:inkMk id="32" creationId="{DDC58CD5-A4C6-4473-AF65-A6137A8DFE8C}"/>
          </ac:inkMkLst>
        </pc:inkChg>
        <pc:inkChg chg="del">
          <ac:chgData name="Jim Beland" userId="d41a4da1a37fb713" providerId="LiveId" clId="{78EF9004-BC71-475F-A546-444291C4F234}" dt="2020-06-19T01:22:02.417" v="11019"/>
          <ac:inkMkLst>
            <pc:docMk/>
            <pc:sldMk cId="3693844714" sldId="295"/>
            <ac:inkMk id="37" creationId="{4075904D-E55F-4A8D-81B2-14B9A0F3FBE8}"/>
          </ac:inkMkLst>
        </pc:inkChg>
        <pc:inkChg chg="del">
          <ac:chgData name="Jim Beland" userId="d41a4da1a37fb713" providerId="LiveId" clId="{78EF9004-BC71-475F-A546-444291C4F234}" dt="2020-06-19T01:22:02.414" v="11008"/>
          <ac:inkMkLst>
            <pc:docMk/>
            <pc:sldMk cId="3693844714" sldId="295"/>
            <ac:inkMk id="41" creationId="{B60D18E2-FBCD-4E28-AEE2-006E94638842}"/>
          </ac:inkMkLst>
        </pc:inkChg>
        <pc:inkChg chg="del">
          <ac:chgData name="Jim Beland" userId="d41a4da1a37fb713" providerId="LiveId" clId="{78EF9004-BC71-475F-A546-444291C4F234}" dt="2020-06-19T01:22:02.414" v="11007"/>
          <ac:inkMkLst>
            <pc:docMk/>
            <pc:sldMk cId="3693844714" sldId="295"/>
            <ac:inkMk id="42" creationId="{ACF85CEA-061B-42DF-B5D7-DF35711E4E83}"/>
          </ac:inkMkLst>
        </pc:inkChg>
        <pc:inkChg chg="del">
          <ac:chgData name="Jim Beland" userId="d41a4da1a37fb713" providerId="LiveId" clId="{78EF9004-BC71-475F-A546-444291C4F234}" dt="2020-06-19T01:21:54.068" v="11002"/>
          <ac:inkMkLst>
            <pc:docMk/>
            <pc:sldMk cId="3693844714" sldId="295"/>
            <ac:inkMk id="43" creationId="{5B7A56A0-966A-4DC6-A951-3F065F1D067D}"/>
          </ac:inkMkLst>
        </pc:inkChg>
        <pc:inkChg chg="del">
          <ac:chgData name="Jim Beland" userId="d41a4da1a37fb713" providerId="LiveId" clId="{78EF9004-BC71-475F-A546-444291C4F234}" dt="2020-06-19T01:21:54.065" v="10994"/>
          <ac:inkMkLst>
            <pc:docMk/>
            <pc:sldMk cId="3693844714" sldId="295"/>
            <ac:inkMk id="44" creationId="{85BC7B83-708C-47DD-AB7B-26D8DF8BB1BE}"/>
          </ac:inkMkLst>
        </pc:inkChg>
        <pc:inkChg chg="del">
          <ac:chgData name="Jim Beland" userId="d41a4da1a37fb713" providerId="LiveId" clId="{78EF9004-BC71-475F-A546-444291C4F234}" dt="2020-06-19T01:22:02.416" v="11014"/>
          <ac:inkMkLst>
            <pc:docMk/>
            <pc:sldMk cId="3693844714" sldId="295"/>
            <ac:inkMk id="47" creationId="{66D6B21D-FAFC-402D-8F2D-56F0DC6E85A5}"/>
          </ac:inkMkLst>
        </pc:inkChg>
        <pc:inkChg chg="del">
          <ac:chgData name="Jim Beland" userId="d41a4da1a37fb713" providerId="LiveId" clId="{78EF9004-BC71-475F-A546-444291C4F234}" dt="2020-06-19T01:21:54.062" v="10985"/>
          <ac:inkMkLst>
            <pc:docMk/>
            <pc:sldMk cId="3693844714" sldId="295"/>
            <ac:inkMk id="50" creationId="{8A5E2643-0BED-4105-B495-0394349F37EB}"/>
          </ac:inkMkLst>
        </pc:inkChg>
        <pc:inkChg chg="del">
          <ac:chgData name="Jim Beland" userId="d41a4da1a37fb713" providerId="LiveId" clId="{78EF9004-BC71-475F-A546-444291C4F234}" dt="2020-06-19T01:21:54.066" v="11000"/>
          <ac:inkMkLst>
            <pc:docMk/>
            <pc:sldMk cId="3693844714" sldId="295"/>
            <ac:inkMk id="51" creationId="{9E279E47-FEC3-40D9-9B61-0A98CBD5E7CC}"/>
          </ac:inkMkLst>
        </pc:inkChg>
        <pc:inkChg chg="del">
          <ac:chgData name="Jim Beland" userId="d41a4da1a37fb713" providerId="LiveId" clId="{78EF9004-BC71-475F-A546-444291C4F234}" dt="2020-06-19T01:22:02.416" v="11013"/>
          <ac:inkMkLst>
            <pc:docMk/>
            <pc:sldMk cId="3693844714" sldId="295"/>
            <ac:inkMk id="52" creationId="{3350425A-9E61-4E0E-8EAF-0F87263CF4CA}"/>
          </ac:inkMkLst>
        </pc:inkChg>
        <pc:inkChg chg="del">
          <ac:chgData name="Jim Beland" userId="d41a4da1a37fb713" providerId="LiveId" clId="{78EF9004-BC71-475F-A546-444291C4F234}" dt="2020-06-19T01:21:54.065" v="10996"/>
          <ac:inkMkLst>
            <pc:docMk/>
            <pc:sldMk cId="3693844714" sldId="295"/>
            <ac:inkMk id="54" creationId="{9461BDE0-8255-4D68-B9D4-F77C65A4BD58}"/>
          </ac:inkMkLst>
        </pc:inkChg>
        <pc:inkChg chg="del">
          <ac:chgData name="Jim Beland" userId="d41a4da1a37fb713" providerId="LiveId" clId="{78EF9004-BC71-475F-A546-444291C4F234}" dt="2020-06-19T01:21:54.063" v="10988"/>
          <ac:inkMkLst>
            <pc:docMk/>
            <pc:sldMk cId="3693844714" sldId="295"/>
            <ac:inkMk id="55" creationId="{A0188C83-A736-47DE-BE09-BEA5DF41BBA6}"/>
          </ac:inkMkLst>
        </pc:inkChg>
        <pc:inkChg chg="del">
          <ac:chgData name="Jim Beland" userId="d41a4da1a37fb713" providerId="LiveId" clId="{78EF9004-BC71-475F-A546-444291C4F234}" dt="2020-06-19T01:21:54.068" v="11003"/>
          <ac:inkMkLst>
            <pc:docMk/>
            <pc:sldMk cId="3693844714" sldId="295"/>
            <ac:inkMk id="56" creationId="{9FD838A2-2321-4578-AA6E-1092783A5B48}"/>
          </ac:inkMkLst>
        </pc:inkChg>
        <pc:inkChg chg="del">
          <ac:chgData name="Jim Beland" userId="d41a4da1a37fb713" providerId="LiveId" clId="{78EF9004-BC71-475F-A546-444291C4F234}" dt="2020-06-19T01:22:02.413" v="11006"/>
          <ac:inkMkLst>
            <pc:docMk/>
            <pc:sldMk cId="3693844714" sldId="295"/>
            <ac:inkMk id="58" creationId="{9FA701F2-27F1-463A-8364-E3DD049959D6}"/>
          </ac:inkMkLst>
        </pc:inkChg>
        <pc:inkChg chg="del">
          <ac:chgData name="Jim Beland" userId="d41a4da1a37fb713" providerId="LiveId" clId="{78EF9004-BC71-475F-A546-444291C4F234}" dt="2020-06-19T01:22:02.415" v="11011"/>
          <ac:inkMkLst>
            <pc:docMk/>
            <pc:sldMk cId="3693844714" sldId="295"/>
            <ac:inkMk id="59" creationId="{4CB5FE5A-F2BA-40C4-A4AD-261CFA4D68B3}"/>
          </ac:inkMkLst>
        </pc:inkChg>
        <pc:inkChg chg="del">
          <ac:chgData name="Jim Beland" userId="d41a4da1a37fb713" providerId="LiveId" clId="{78EF9004-BC71-475F-A546-444291C4F234}" dt="2020-06-19T01:21:54.064" v="10992"/>
          <ac:inkMkLst>
            <pc:docMk/>
            <pc:sldMk cId="3693844714" sldId="295"/>
            <ac:inkMk id="62" creationId="{73C68B9F-AF3F-4140-90D8-F75F74AD6C9B}"/>
          </ac:inkMkLst>
        </pc:inkChg>
        <pc:inkChg chg="del">
          <ac:chgData name="Jim Beland" userId="d41a4da1a37fb713" providerId="LiveId" clId="{78EF9004-BC71-475F-A546-444291C4F234}" dt="2020-06-19T01:21:54.065" v="10995"/>
          <ac:inkMkLst>
            <pc:docMk/>
            <pc:sldMk cId="3693844714" sldId="295"/>
            <ac:inkMk id="63" creationId="{F31BB07D-1B19-4189-BA01-25193FD487B1}"/>
          </ac:inkMkLst>
        </pc:inkChg>
        <pc:inkChg chg="del">
          <ac:chgData name="Jim Beland" userId="d41a4da1a37fb713" providerId="LiveId" clId="{78EF9004-BC71-475F-A546-444291C4F234}" dt="2020-06-19T01:21:54.067" v="11001"/>
          <ac:inkMkLst>
            <pc:docMk/>
            <pc:sldMk cId="3693844714" sldId="295"/>
            <ac:inkMk id="64" creationId="{47A9CEAD-8A71-4F64-9142-4051C801FCCC}"/>
          </ac:inkMkLst>
        </pc:inkChg>
        <pc:inkChg chg="del">
          <ac:chgData name="Jim Beland" userId="d41a4da1a37fb713" providerId="LiveId" clId="{78EF9004-BC71-475F-A546-444291C4F234}" dt="2020-06-19T01:21:54.066" v="10998"/>
          <ac:inkMkLst>
            <pc:docMk/>
            <pc:sldMk cId="3693844714" sldId="295"/>
            <ac:inkMk id="65" creationId="{7F119100-4635-4D0E-99E8-6EDF874FA83D}"/>
          </ac:inkMkLst>
        </pc:inkChg>
        <pc:inkChg chg="del">
          <ac:chgData name="Jim Beland" userId="d41a4da1a37fb713" providerId="LiveId" clId="{78EF9004-BC71-475F-A546-444291C4F234}" dt="2020-06-19T01:21:54.066" v="10999"/>
          <ac:inkMkLst>
            <pc:docMk/>
            <pc:sldMk cId="3693844714" sldId="295"/>
            <ac:inkMk id="68" creationId="{FAAE520A-3EB8-484D-9F51-F07D76DB6D3A}"/>
          </ac:inkMkLst>
        </pc:inkChg>
        <pc:inkChg chg="del">
          <ac:chgData name="Jim Beland" userId="d41a4da1a37fb713" providerId="LiveId" clId="{78EF9004-BC71-475F-A546-444291C4F234}" dt="2020-06-19T01:22:02.417" v="11017"/>
          <ac:inkMkLst>
            <pc:docMk/>
            <pc:sldMk cId="3693844714" sldId="295"/>
            <ac:inkMk id="74" creationId="{1E7CA7D4-6CB4-4941-BE6C-E5FC0B6B8F13}"/>
          </ac:inkMkLst>
        </pc:inkChg>
        <pc:inkChg chg="del">
          <ac:chgData name="Jim Beland" userId="d41a4da1a37fb713" providerId="LiveId" clId="{78EF9004-BC71-475F-A546-444291C4F234}" dt="2020-06-19T01:21:54.064" v="10991"/>
          <ac:inkMkLst>
            <pc:docMk/>
            <pc:sldMk cId="3693844714" sldId="295"/>
            <ac:inkMk id="76" creationId="{15ADDDC7-DD66-4A63-AC1F-A1ABB32A9340}"/>
          </ac:inkMkLst>
        </pc:inkChg>
        <pc:inkChg chg="del">
          <ac:chgData name="Jim Beland" userId="d41a4da1a37fb713" providerId="LiveId" clId="{78EF9004-BC71-475F-A546-444291C4F234}" dt="2020-06-19T01:21:54.065" v="10997"/>
          <ac:inkMkLst>
            <pc:docMk/>
            <pc:sldMk cId="3693844714" sldId="295"/>
            <ac:inkMk id="77" creationId="{E5EA46D2-D2A8-4FF4-9559-099CBEBDFF33}"/>
          </ac:inkMkLst>
        </pc:inkChg>
        <pc:inkChg chg="del">
          <ac:chgData name="Jim Beland" userId="d41a4da1a37fb713" providerId="LiveId" clId="{78EF9004-BC71-475F-A546-444291C4F234}" dt="2020-06-19T01:21:54.063" v="10986"/>
          <ac:inkMkLst>
            <pc:docMk/>
            <pc:sldMk cId="3693844714" sldId="295"/>
            <ac:inkMk id="78" creationId="{778A3506-C17C-46C2-9FB3-D2AD0F9E8809}"/>
          </ac:inkMkLst>
        </pc:inkChg>
      </pc:sldChg>
      <pc:sldChg chg="addSp modSp add">
        <pc:chgData name="Jim Beland" userId="d41a4da1a37fb713" providerId="LiveId" clId="{78EF9004-BC71-475F-A546-444291C4F234}" dt="2020-06-19T02:44:09.756" v="12352" actId="20577"/>
        <pc:sldMkLst>
          <pc:docMk/>
          <pc:sldMk cId="3030657568" sldId="296"/>
        </pc:sldMkLst>
        <pc:spChg chg="mod">
          <ac:chgData name="Jim Beland" userId="d41a4da1a37fb713" providerId="LiveId" clId="{78EF9004-BC71-475F-A546-444291C4F234}" dt="2020-06-19T02:44:09.756" v="12352" actId="20577"/>
          <ac:spMkLst>
            <pc:docMk/>
            <pc:sldMk cId="3030657568" sldId="296"/>
            <ac:spMk id="2" creationId="{91387821-3528-4C87-B9C0-2F313B632174}"/>
          </ac:spMkLst>
        </pc:spChg>
        <pc:spChg chg="add mod">
          <ac:chgData name="Jim Beland" userId="d41a4da1a37fb713" providerId="LiveId" clId="{78EF9004-BC71-475F-A546-444291C4F234}" dt="2020-06-19T01:24:05.165" v="11192" actId="1076"/>
          <ac:spMkLst>
            <pc:docMk/>
            <pc:sldMk cId="3030657568" sldId="296"/>
            <ac:spMk id="5" creationId="{9E1843D6-E829-4576-99E9-752904F88B97}"/>
          </ac:spMkLst>
        </pc:spChg>
      </pc:sldChg>
      <pc:sldChg chg="addSp delSp modSp add">
        <pc:chgData name="Jim Beland" userId="d41a4da1a37fb713" providerId="LiveId" clId="{78EF9004-BC71-475F-A546-444291C4F234}" dt="2020-06-19T02:44:14.317" v="12359" actId="20577"/>
        <pc:sldMkLst>
          <pc:docMk/>
          <pc:sldMk cId="408918358" sldId="297"/>
        </pc:sldMkLst>
        <pc:spChg chg="mod">
          <ac:chgData name="Jim Beland" userId="d41a4da1a37fb713" providerId="LiveId" clId="{78EF9004-BC71-475F-A546-444291C4F234}" dt="2020-06-19T02:44:14.317" v="12359" actId="20577"/>
          <ac:spMkLst>
            <pc:docMk/>
            <pc:sldMk cId="408918358" sldId="297"/>
            <ac:spMk id="2" creationId="{91387821-3528-4C87-B9C0-2F313B632174}"/>
          </ac:spMkLst>
        </pc:spChg>
        <pc:spChg chg="del">
          <ac:chgData name="Jim Beland" userId="d41a4da1a37fb713" providerId="LiveId" clId="{78EF9004-BC71-475F-A546-444291C4F234}" dt="2020-06-19T01:24:14.408" v="11194" actId="478"/>
          <ac:spMkLst>
            <pc:docMk/>
            <pc:sldMk cId="408918358" sldId="297"/>
            <ac:spMk id="5" creationId="{9E1843D6-E829-4576-99E9-752904F88B97}"/>
          </ac:spMkLst>
        </pc:spChg>
        <pc:inkChg chg="add del">
          <ac:chgData name="Jim Beland" userId="d41a4da1a37fb713" providerId="LiveId" clId="{78EF9004-BC71-475F-A546-444291C4F234}" dt="2020-06-19T01:24:30.999" v="11204"/>
          <ac:inkMkLst>
            <pc:docMk/>
            <pc:sldMk cId="408918358" sldId="297"/>
            <ac:inkMk id="8" creationId="{92DD8558-9462-4E04-8F43-CE9565D2C89A}"/>
          </ac:inkMkLst>
        </pc:inkChg>
        <pc:inkChg chg="add del">
          <ac:chgData name="Jim Beland" userId="d41a4da1a37fb713" providerId="LiveId" clId="{78EF9004-BC71-475F-A546-444291C4F234}" dt="2020-06-19T01:24:30.999" v="11204"/>
          <ac:inkMkLst>
            <pc:docMk/>
            <pc:sldMk cId="408918358" sldId="297"/>
            <ac:inkMk id="9" creationId="{63EA246C-054D-42D7-9B7C-A11F64C5CC62}"/>
          </ac:inkMkLst>
        </pc:inkChg>
        <pc:inkChg chg="add del">
          <ac:chgData name="Jim Beland" userId="d41a4da1a37fb713" providerId="LiveId" clId="{78EF9004-BC71-475F-A546-444291C4F234}" dt="2020-06-19T01:24:30.999" v="11204"/>
          <ac:inkMkLst>
            <pc:docMk/>
            <pc:sldMk cId="408918358" sldId="297"/>
            <ac:inkMk id="12" creationId="{FFBE84E3-CB80-4FCF-9BB5-B7F683EFABE6}"/>
          </ac:inkMkLst>
        </pc:inkChg>
        <pc:inkChg chg="add del">
          <ac:chgData name="Jim Beland" userId="d41a4da1a37fb713" providerId="LiveId" clId="{78EF9004-BC71-475F-A546-444291C4F234}" dt="2020-06-19T01:24:30.999" v="11204"/>
          <ac:inkMkLst>
            <pc:docMk/>
            <pc:sldMk cId="408918358" sldId="297"/>
            <ac:inkMk id="13" creationId="{388A5DBE-5281-4416-9AD9-AB25C871FC84}"/>
          </ac:inkMkLst>
        </pc:inkChg>
        <pc:inkChg chg="add del">
          <ac:chgData name="Jim Beland" userId="d41a4da1a37fb713" providerId="LiveId" clId="{78EF9004-BC71-475F-A546-444291C4F234}" dt="2020-06-19T01:24:30.999" v="11204"/>
          <ac:inkMkLst>
            <pc:docMk/>
            <pc:sldMk cId="408918358" sldId="297"/>
            <ac:inkMk id="14" creationId="{C2025D20-1F0A-40FB-ABC7-CB6E9E67DDE8}"/>
          </ac:inkMkLst>
        </pc:inkChg>
        <pc:inkChg chg="add del">
          <ac:chgData name="Jim Beland" userId="d41a4da1a37fb713" providerId="LiveId" clId="{78EF9004-BC71-475F-A546-444291C4F234}" dt="2020-06-19T01:24:30.999" v="11204"/>
          <ac:inkMkLst>
            <pc:docMk/>
            <pc:sldMk cId="408918358" sldId="297"/>
            <ac:inkMk id="15" creationId="{D5FC7373-5634-44AE-A7F2-9D79CB074EB7}"/>
          </ac:inkMkLst>
        </pc:inkChg>
        <pc:inkChg chg="add del">
          <ac:chgData name="Jim Beland" userId="d41a4da1a37fb713" providerId="LiveId" clId="{78EF9004-BC71-475F-A546-444291C4F234}" dt="2020-06-19T01:24:30.999" v="11204"/>
          <ac:inkMkLst>
            <pc:docMk/>
            <pc:sldMk cId="408918358" sldId="297"/>
            <ac:inkMk id="16" creationId="{FA812942-51FC-4A7D-BFAB-92C8D3A08FFC}"/>
          </ac:inkMkLst>
        </pc:inkChg>
        <pc:inkChg chg="add del">
          <ac:chgData name="Jim Beland" userId="d41a4da1a37fb713" providerId="LiveId" clId="{78EF9004-BC71-475F-A546-444291C4F234}" dt="2020-06-19T01:24:30.999" v="11204"/>
          <ac:inkMkLst>
            <pc:docMk/>
            <pc:sldMk cId="408918358" sldId="297"/>
            <ac:inkMk id="17" creationId="{615F64B9-7981-4B32-A37E-639A457B6C9E}"/>
          </ac:inkMkLst>
        </pc:inkChg>
        <pc:inkChg chg="add del">
          <ac:chgData name="Jim Beland" userId="d41a4da1a37fb713" providerId="LiveId" clId="{78EF9004-BC71-475F-A546-444291C4F234}" dt="2020-06-19T01:24:30.999" v="11204"/>
          <ac:inkMkLst>
            <pc:docMk/>
            <pc:sldMk cId="408918358" sldId="297"/>
            <ac:inkMk id="18" creationId="{E7A547CF-3892-4970-B50A-1D8C4709D606}"/>
          </ac:inkMkLst>
        </pc:inkChg>
        <pc:inkChg chg="add">
          <ac:chgData name="Jim Beland" userId="d41a4da1a37fb713" providerId="LiveId" clId="{78EF9004-BC71-475F-A546-444291C4F234}" dt="2020-06-19T01:24:30.999" v="11204"/>
          <ac:inkMkLst>
            <pc:docMk/>
            <pc:sldMk cId="408918358" sldId="297"/>
            <ac:inkMk id="22" creationId="{AC690BF3-7E46-44F2-A8C0-9A818AD200E3}"/>
          </ac:inkMkLst>
        </pc:inkChg>
        <pc:inkChg chg="add del">
          <ac:chgData name="Jim Beland" userId="d41a4da1a37fb713" providerId="LiveId" clId="{78EF9004-BC71-475F-A546-444291C4F234}" dt="2020-06-19T01:24:35.219" v="11211"/>
          <ac:inkMkLst>
            <pc:docMk/>
            <pc:sldMk cId="408918358" sldId="297"/>
            <ac:inkMk id="23" creationId="{236CC119-260D-45C8-A04C-266082135D0E}"/>
          </ac:inkMkLst>
        </pc:inkChg>
        <pc:inkChg chg="add del">
          <ac:chgData name="Jim Beland" userId="d41a4da1a37fb713" providerId="LiveId" clId="{78EF9004-BC71-475F-A546-444291C4F234}" dt="2020-06-19T01:24:35.219" v="11211"/>
          <ac:inkMkLst>
            <pc:docMk/>
            <pc:sldMk cId="408918358" sldId="297"/>
            <ac:inkMk id="24" creationId="{DA8D85BD-ABE2-41D3-B3CD-21B9A802A3B0}"/>
          </ac:inkMkLst>
        </pc:inkChg>
        <pc:inkChg chg="add del">
          <ac:chgData name="Jim Beland" userId="d41a4da1a37fb713" providerId="LiveId" clId="{78EF9004-BC71-475F-A546-444291C4F234}" dt="2020-06-19T01:24:35.219" v="11211"/>
          <ac:inkMkLst>
            <pc:docMk/>
            <pc:sldMk cId="408918358" sldId="297"/>
            <ac:inkMk id="25" creationId="{2DB0528F-D3FB-4803-A447-FA342236140E}"/>
          </ac:inkMkLst>
        </pc:inkChg>
        <pc:inkChg chg="add del">
          <ac:chgData name="Jim Beland" userId="d41a4da1a37fb713" providerId="LiveId" clId="{78EF9004-BC71-475F-A546-444291C4F234}" dt="2020-06-19T01:24:35.219" v="11211"/>
          <ac:inkMkLst>
            <pc:docMk/>
            <pc:sldMk cId="408918358" sldId="297"/>
            <ac:inkMk id="26" creationId="{4289CCD3-7BC2-4B10-B36A-2AE00FE0B5F3}"/>
          </ac:inkMkLst>
        </pc:inkChg>
        <pc:inkChg chg="add del">
          <ac:chgData name="Jim Beland" userId="d41a4da1a37fb713" providerId="LiveId" clId="{78EF9004-BC71-475F-A546-444291C4F234}" dt="2020-06-19T01:24:35.219" v="11211"/>
          <ac:inkMkLst>
            <pc:docMk/>
            <pc:sldMk cId="408918358" sldId="297"/>
            <ac:inkMk id="27" creationId="{537C6783-E994-4CE9-9665-98E96275121E}"/>
          </ac:inkMkLst>
        </pc:inkChg>
        <pc:inkChg chg="add del">
          <ac:chgData name="Jim Beland" userId="d41a4da1a37fb713" providerId="LiveId" clId="{78EF9004-BC71-475F-A546-444291C4F234}" dt="2020-06-19T01:24:35.219" v="11211"/>
          <ac:inkMkLst>
            <pc:docMk/>
            <pc:sldMk cId="408918358" sldId="297"/>
            <ac:inkMk id="28" creationId="{B1E63CBB-DC67-4EC4-88B0-1C41858C810F}"/>
          </ac:inkMkLst>
        </pc:inkChg>
        <pc:inkChg chg="add del">
          <ac:chgData name="Jim Beland" userId="d41a4da1a37fb713" providerId="LiveId" clId="{78EF9004-BC71-475F-A546-444291C4F234}" dt="2020-06-19T01:24:38.767" v="11218"/>
          <ac:inkMkLst>
            <pc:docMk/>
            <pc:sldMk cId="408918358" sldId="297"/>
            <ac:inkMk id="29" creationId="{AC24229D-F8EB-4E4B-ABB7-52AD54CEADC3}"/>
          </ac:inkMkLst>
        </pc:inkChg>
        <pc:inkChg chg="add">
          <ac:chgData name="Jim Beland" userId="d41a4da1a37fb713" providerId="LiveId" clId="{78EF9004-BC71-475F-A546-444291C4F234}" dt="2020-06-19T01:24:35.219" v="11211"/>
          <ac:inkMkLst>
            <pc:docMk/>
            <pc:sldMk cId="408918358" sldId="297"/>
            <ac:inkMk id="30" creationId="{8916F59F-F3F0-4ED6-B5E7-0BC3048D675B}"/>
          </ac:inkMkLst>
        </pc:inkChg>
        <pc:inkChg chg="add del">
          <ac:chgData name="Jim Beland" userId="d41a4da1a37fb713" providerId="LiveId" clId="{78EF9004-BC71-475F-A546-444291C4F234}" dt="2020-06-19T01:24:38.767" v="11218"/>
          <ac:inkMkLst>
            <pc:docMk/>
            <pc:sldMk cId="408918358" sldId="297"/>
            <ac:inkMk id="31" creationId="{5DAC970F-E28B-496B-86A6-F583FE34E9C6}"/>
          </ac:inkMkLst>
        </pc:inkChg>
        <pc:inkChg chg="add del">
          <ac:chgData name="Jim Beland" userId="d41a4da1a37fb713" providerId="LiveId" clId="{78EF9004-BC71-475F-A546-444291C4F234}" dt="2020-06-19T01:24:38.767" v="11218"/>
          <ac:inkMkLst>
            <pc:docMk/>
            <pc:sldMk cId="408918358" sldId="297"/>
            <ac:inkMk id="32" creationId="{6842B8CB-58CA-4806-9BBE-1115494D2440}"/>
          </ac:inkMkLst>
        </pc:inkChg>
        <pc:inkChg chg="add del">
          <ac:chgData name="Jim Beland" userId="d41a4da1a37fb713" providerId="LiveId" clId="{78EF9004-BC71-475F-A546-444291C4F234}" dt="2020-06-19T01:24:38.767" v="11218"/>
          <ac:inkMkLst>
            <pc:docMk/>
            <pc:sldMk cId="408918358" sldId="297"/>
            <ac:inkMk id="33" creationId="{56F65EF5-67EC-46E0-AE96-67CA86858582}"/>
          </ac:inkMkLst>
        </pc:inkChg>
        <pc:inkChg chg="add del">
          <ac:chgData name="Jim Beland" userId="d41a4da1a37fb713" providerId="LiveId" clId="{78EF9004-BC71-475F-A546-444291C4F234}" dt="2020-06-19T01:24:38.767" v="11218"/>
          <ac:inkMkLst>
            <pc:docMk/>
            <pc:sldMk cId="408918358" sldId="297"/>
            <ac:inkMk id="34" creationId="{6DC9211D-EEEB-4CB6-A796-06D956C1FAAF}"/>
          </ac:inkMkLst>
        </pc:inkChg>
        <pc:inkChg chg="add del">
          <ac:chgData name="Jim Beland" userId="d41a4da1a37fb713" providerId="LiveId" clId="{78EF9004-BC71-475F-A546-444291C4F234}" dt="2020-06-19T01:24:38.767" v="11218"/>
          <ac:inkMkLst>
            <pc:docMk/>
            <pc:sldMk cId="408918358" sldId="297"/>
            <ac:inkMk id="35" creationId="{252F1DBA-91E0-4C24-89ED-B2F6C8A553D5}"/>
          </ac:inkMkLst>
        </pc:inkChg>
        <pc:inkChg chg="add del">
          <ac:chgData name="Jim Beland" userId="d41a4da1a37fb713" providerId="LiveId" clId="{78EF9004-BC71-475F-A546-444291C4F234}" dt="2020-06-19T01:24:38.767" v="11218"/>
          <ac:inkMkLst>
            <pc:docMk/>
            <pc:sldMk cId="408918358" sldId="297"/>
            <ac:inkMk id="36" creationId="{8E170461-E539-49FB-858B-34018C54E593}"/>
          </ac:inkMkLst>
        </pc:inkChg>
        <pc:inkChg chg="add del">
          <ac:chgData name="Jim Beland" userId="d41a4da1a37fb713" providerId="LiveId" clId="{78EF9004-BC71-475F-A546-444291C4F234}" dt="2020-06-19T01:24:44.437" v="11228"/>
          <ac:inkMkLst>
            <pc:docMk/>
            <pc:sldMk cId="408918358" sldId="297"/>
            <ac:inkMk id="37" creationId="{6FCBF3FA-D0D7-418A-B263-888A70DC6F8C}"/>
          </ac:inkMkLst>
        </pc:inkChg>
        <pc:inkChg chg="add del">
          <ac:chgData name="Jim Beland" userId="d41a4da1a37fb713" providerId="LiveId" clId="{78EF9004-BC71-475F-A546-444291C4F234}" dt="2020-06-19T01:24:40.232" v="11221"/>
          <ac:inkMkLst>
            <pc:docMk/>
            <pc:sldMk cId="408918358" sldId="297"/>
            <ac:inkMk id="39" creationId="{90C09E4E-3E39-4C68-84A0-785032C90BA3}"/>
          </ac:inkMkLst>
        </pc:inkChg>
        <pc:inkChg chg="add del">
          <ac:chgData name="Jim Beland" userId="d41a4da1a37fb713" providerId="LiveId" clId="{78EF9004-BC71-475F-A546-444291C4F234}" dt="2020-06-19T01:24:40.232" v="11221"/>
          <ac:inkMkLst>
            <pc:docMk/>
            <pc:sldMk cId="408918358" sldId="297"/>
            <ac:inkMk id="40" creationId="{1CFB95A6-866B-43B3-A00F-1FC2C7E10D96}"/>
          </ac:inkMkLst>
        </pc:inkChg>
        <pc:inkChg chg="add del">
          <ac:chgData name="Jim Beland" userId="d41a4da1a37fb713" providerId="LiveId" clId="{78EF9004-BC71-475F-A546-444291C4F234}" dt="2020-06-19T01:24:43.297" v="11226"/>
          <ac:inkMkLst>
            <pc:docMk/>
            <pc:sldMk cId="408918358" sldId="297"/>
            <ac:inkMk id="41" creationId="{A74367AB-9A57-4F8A-B719-027C41B64BBD}"/>
          </ac:inkMkLst>
        </pc:inkChg>
        <pc:inkChg chg="add del">
          <ac:chgData name="Jim Beland" userId="d41a4da1a37fb713" providerId="LiveId" clId="{78EF9004-BC71-475F-A546-444291C4F234}" dt="2020-06-19T01:24:43.297" v="11226"/>
          <ac:inkMkLst>
            <pc:docMk/>
            <pc:sldMk cId="408918358" sldId="297"/>
            <ac:inkMk id="42" creationId="{FE16826D-961C-4CF8-BC18-888819098B7D}"/>
          </ac:inkMkLst>
        </pc:inkChg>
        <pc:inkChg chg="add del">
          <ac:chgData name="Jim Beland" userId="d41a4da1a37fb713" providerId="LiveId" clId="{78EF9004-BC71-475F-A546-444291C4F234}" dt="2020-06-19T01:24:43.297" v="11226"/>
          <ac:inkMkLst>
            <pc:docMk/>
            <pc:sldMk cId="408918358" sldId="297"/>
            <ac:inkMk id="43" creationId="{C988FC2B-B3B3-4F6B-8615-0994278D0B00}"/>
          </ac:inkMkLst>
        </pc:inkChg>
        <pc:inkChg chg="add del">
          <ac:chgData name="Jim Beland" userId="d41a4da1a37fb713" providerId="LiveId" clId="{78EF9004-BC71-475F-A546-444291C4F234}" dt="2020-06-19T01:24:43.297" v="11226"/>
          <ac:inkMkLst>
            <pc:docMk/>
            <pc:sldMk cId="408918358" sldId="297"/>
            <ac:inkMk id="44" creationId="{5BB27182-8E08-4415-B65A-D7BEB2BBD514}"/>
          </ac:inkMkLst>
        </pc:inkChg>
        <pc:inkChg chg="add del">
          <ac:chgData name="Jim Beland" userId="d41a4da1a37fb713" providerId="LiveId" clId="{78EF9004-BC71-475F-A546-444291C4F234}" dt="2020-06-19T01:24:43.297" v="11226"/>
          <ac:inkMkLst>
            <pc:docMk/>
            <pc:sldMk cId="408918358" sldId="297"/>
            <ac:inkMk id="45" creationId="{B20A9A3F-528C-484C-A815-9291168FD9F3}"/>
          </ac:inkMkLst>
        </pc:inkChg>
        <pc:inkChg chg="add del">
          <ac:chgData name="Jim Beland" userId="d41a4da1a37fb713" providerId="LiveId" clId="{78EF9004-BC71-475F-A546-444291C4F234}" dt="2020-06-19T01:24:44.437" v="11228"/>
          <ac:inkMkLst>
            <pc:docMk/>
            <pc:sldMk cId="408918358" sldId="297"/>
            <ac:inkMk id="46" creationId="{8E2B5507-D2B0-4D0A-ABCB-D173BF8EEE67}"/>
          </ac:inkMkLst>
        </pc:inkChg>
        <pc:inkChg chg="add del">
          <ac:chgData name="Jim Beland" userId="d41a4da1a37fb713" providerId="LiveId" clId="{78EF9004-BC71-475F-A546-444291C4F234}" dt="2020-06-19T01:24:44.437" v="11228"/>
          <ac:inkMkLst>
            <pc:docMk/>
            <pc:sldMk cId="408918358" sldId="297"/>
            <ac:inkMk id="47" creationId="{61A4A451-C7DC-4361-B804-F00C2886520D}"/>
          </ac:inkMkLst>
        </pc:inkChg>
        <pc:inkChg chg="add del">
          <ac:chgData name="Jim Beland" userId="d41a4da1a37fb713" providerId="LiveId" clId="{78EF9004-BC71-475F-A546-444291C4F234}" dt="2020-06-19T01:24:44.437" v="11228"/>
          <ac:inkMkLst>
            <pc:docMk/>
            <pc:sldMk cId="408918358" sldId="297"/>
            <ac:inkMk id="50" creationId="{0A766355-0BB9-4795-891A-CBB20C25DCC1}"/>
          </ac:inkMkLst>
        </pc:inkChg>
        <pc:inkChg chg="add">
          <ac:chgData name="Jim Beland" userId="d41a4da1a37fb713" providerId="LiveId" clId="{78EF9004-BC71-475F-A546-444291C4F234}" dt="2020-06-19T01:24:44.437" v="11228"/>
          <ac:inkMkLst>
            <pc:docMk/>
            <pc:sldMk cId="408918358" sldId="297"/>
            <ac:inkMk id="51" creationId="{BFC0EE87-2AEC-427C-84E2-7488261F46DC}"/>
          </ac:inkMkLst>
        </pc:inkChg>
      </pc:sldChg>
      <pc:sldChg chg="addSp modSp add">
        <pc:chgData name="Jim Beland" userId="d41a4da1a37fb713" providerId="LiveId" clId="{78EF9004-BC71-475F-A546-444291C4F234}" dt="2020-06-19T02:44:18.487" v="12366" actId="20577"/>
        <pc:sldMkLst>
          <pc:docMk/>
          <pc:sldMk cId="3504779963" sldId="298"/>
        </pc:sldMkLst>
        <pc:spChg chg="mod">
          <ac:chgData name="Jim Beland" userId="d41a4da1a37fb713" providerId="LiveId" clId="{78EF9004-BC71-475F-A546-444291C4F234}" dt="2020-06-19T02:44:18.487" v="12366" actId="20577"/>
          <ac:spMkLst>
            <pc:docMk/>
            <pc:sldMk cId="3504779963" sldId="298"/>
            <ac:spMk id="2" creationId="{91387821-3528-4C87-B9C0-2F313B632174}"/>
          </ac:spMkLst>
        </pc:spChg>
        <pc:spChg chg="add mod">
          <ac:chgData name="Jim Beland" userId="d41a4da1a37fb713" providerId="LiveId" clId="{78EF9004-BC71-475F-A546-444291C4F234}" dt="2020-06-19T01:25:46.331" v="11427" actId="14100"/>
          <ac:spMkLst>
            <pc:docMk/>
            <pc:sldMk cId="3504779963" sldId="298"/>
            <ac:spMk id="5" creationId="{1C653AD4-F6C9-4700-9468-F68D5D4114EE}"/>
          </ac:spMkLst>
        </pc:spChg>
      </pc:sldChg>
      <pc:sldChg chg="addSp delSp modSp add">
        <pc:chgData name="Jim Beland" userId="d41a4da1a37fb713" providerId="LiveId" clId="{78EF9004-BC71-475F-A546-444291C4F234}" dt="2020-06-19T02:44:23.126" v="12373" actId="20577"/>
        <pc:sldMkLst>
          <pc:docMk/>
          <pc:sldMk cId="3188227506" sldId="299"/>
        </pc:sldMkLst>
        <pc:spChg chg="mod">
          <ac:chgData name="Jim Beland" userId="d41a4da1a37fb713" providerId="LiveId" clId="{78EF9004-BC71-475F-A546-444291C4F234}" dt="2020-06-19T02:44:23.126" v="12373" actId="20577"/>
          <ac:spMkLst>
            <pc:docMk/>
            <pc:sldMk cId="3188227506" sldId="299"/>
            <ac:spMk id="2" creationId="{91387821-3528-4C87-B9C0-2F313B632174}"/>
          </ac:spMkLst>
        </pc:spChg>
        <pc:spChg chg="del">
          <ac:chgData name="Jim Beland" userId="d41a4da1a37fb713" providerId="LiveId" clId="{78EF9004-BC71-475F-A546-444291C4F234}" dt="2020-06-19T01:25:56.712" v="11429" actId="478"/>
          <ac:spMkLst>
            <pc:docMk/>
            <pc:sldMk cId="3188227506" sldId="299"/>
            <ac:spMk id="5" creationId="{1C653AD4-F6C9-4700-9468-F68D5D4114EE}"/>
          </ac:spMkLst>
        </pc:spChg>
        <pc:inkChg chg="add del">
          <ac:chgData name="Jim Beland" userId="d41a4da1a37fb713" providerId="LiveId" clId="{78EF9004-BC71-475F-A546-444291C4F234}" dt="2020-06-19T01:26:24.648" v="11448"/>
          <ac:inkMkLst>
            <pc:docMk/>
            <pc:sldMk cId="3188227506" sldId="299"/>
            <ac:inkMk id="8" creationId="{DD423778-2885-4A58-AEFD-44E9E6526CCC}"/>
          </ac:inkMkLst>
        </pc:inkChg>
        <pc:inkChg chg="add del">
          <ac:chgData name="Jim Beland" userId="d41a4da1a37fb713" providerId="LiveId" clId="{78EF9004-BC71-475F-A546-444291C4F234}" dt="2020-06-19T01:26:24.648" v="11448"/>
          <ac:inkMkLst>
            <pc:docMk/>
            <pc:sldMk cId="3188227506" sldId="299"/>
            <ac:inkMk id="9" creationId="{199E4506-2346-4F59-A014-836D52AF1D2D}"/>
          </ac:inkMkLst>
        </pc:inkChg>
        <pc:inkChg chg="add del">
          <ac:chgData name="Jim Beland" userId="d41a4da1a37fb713" providerId="LiveId" clId="{78EF9004-BC71-475F-A546-444291C4F234}" dt="2020-06-19T01:26:24.648" v="11448"/>
          <ac:inkMkLst>
            <pc:docMk/>
            <pc:sldMk cId="3188227506" sldId="299"/>
            <ac:inkMk id="12" creationId="{1713A1E4-4D3E-4F84-9366-F2739EB0E50B}"/>
          </ac:inkMkLst>
        </pc:inkChg>
        <pc:inkChg chg="add del">
          <ac:chgData name="Jim Beland" userId="d41a4da1a37fb713" providerId="LiveId" clId="{78EF9004-BC71-475F-A546-444291C4F234}" dt="2020-06-19T01:26:24.648" v="11448"/>
          <ac:inkMkLst>
            <pc:docMk/>
            <pc:sldMk cId="3188227506" sldId="299"/>
            <ac:inkMk id="13" creationId="{C84DC1E6-FB46-47E4-BEE2-8A2CB74C9798}"/>
          </ac:inkMkLst>
        </pc:inkChg>
        <pc:inkChg chg="add del">
          <ac:chgData name="Jim Beland" userId="d41a4da1a37fb713" providerId="LiveId" clId="{78EF9004-BC71-475F-A546-444291C4F234}" dt="2020-06-19T01:26:24.648" v="11448"/>
          <ac:inkMkLst>
            <pc:docMk/>
            <pc:sldMk cId="3188227506" sldId="299"/>
            <ac:inkMk id="14" creationId="{20520C3F-0D79-415D-8A25-1BBD529B30B0}"/>
          </ac:inkMkLst>
        </pc:inkChg>
        <pc:inkChg chg="add del">
          <ac:chgData name="Jim Beland" userId="d41a4da1a37fb713" providerId="LiveId" clId="{78EF9004-BC71-475F-A546-444291C4F234}" dt="2020-06-19T01:26:24.648" v="11448"/>
          <ac:inkMkLst>
            <pc:docMk/>
            <pc:sldMk cId="3188227506" sldId="299"/>
            <ac:inkMk id="15" creationId="{EFFD8024-E81E-4F1D-8384-928184F79C3B}"/>
          </ac:inkMkLst>
        </pc:inkChg>
        <pc:inkChg chg="add del">
          <ac:chgData name="Jim Beland" userId="d41a4da1a37fb713" providerId="LiveId" clId="{78EF9004-BC71-475F-A546-444291C4F234}" dt="2020-06-19T01:26:24.648" v="11448"/>
          <ac:inkMkLst>
            <pc:docMk/>
            <pc:sldMk cId="3188227506" sldId="299"/>
            <ac:inkMk id="16" creationId="{F8D27129-4A65-451D-A8BF-D8E18F0A20E1}"/>
          </ac:inkMkLst>
        </pc:inkChg>
        <pc:inkChg chg="add del">
          <ac:chgData name="Jim Beland" userId="d41a4da1a37fb713" providerId="LiveId" clId="{78EF9004-BC71-475F-A546-444291C4F234}" dt="2020-06-19T01:26:24.648" v="11448"/>
          <ac:inkMkLst>
            <pc:docMk/>
            <pc:sldMk cId="3188227506" sldId="299"/>
            <ac:inkMk id="17" creationId="{E853EB98-C5EB-49AF-9833-1E3419CE838E}"/>
          </ac:inkMkLst>
        </pc:inkChg>
        <pc:inkChg chg="add del">
          <ac:chgData name="Jim Beland" userId="d41a4da1a37fb713" providerId="LiveId" clId="{78EF9004-BC71-475F-A546-444291C4F234}" dt="2020-06-19T01:26:24.648" v="11448"/>
          <ac:inkMkLst>
            <pc:docMk/>
            <pc:sldMk cId="3188227506" sldId="299"/>
            <ac:inkMk id="18" creationId="{396FE3B8-2800-4EA3-900D-9802EF40B0AD}"/>
          </ac:inkMkLst>
        </pc:inkChg>
        <pc:inkChg chg="add del">
          <ac:chgData name="Jim Beland" userId="d41a4da1a37fb713" providerId="LiveId" clId="{78EF9004-BC71-475F-A546-444291C4F234}" dt="2020-06-19T01:26:24.648" v="11448"/>
          <ac:inkMkLst>
            <pc:docMk/>
            <pc:sldMk cId="3188227506" sldId="299"/>
            <ac:inkMk id="23" creationId="{A64A210B-6D9B-4700-981E-41611BED1390}"/>
          </ac:inkMkLst>
        </pc:inkChg>
        <pc:inkChg chg="add del">
          <ac:chgData name="Jim Beland" userId="d41a4da1a37fb713" providerId="LiveId" clId="{78EF9004-BC71-475F-A546-444291C4F234}" dt="2020-06-19T01:26:24.648" v="11448"/>
          <ac:inkMkLst>
            <pc:docMk/>
            <pc:sldMk cId="3188227506" sldId="299"/>
            <ac:inkMk id="24" creationId="{5BA6458C-45E7-4080-B2C6-918AB74D6C38}"/>
          </ac:inkMkLst>
        </pc:inkChg>
        <pc:inkChg chg="add del">
          <ac:chgData name="Jim Beland" userId="d41a4da1a37fb713" providerId="LiveId" clId="{78EF9004-BC71-475F-A546-444291C4F234}" dt="2020-06-19T01:26:24.648" v="11448"/>
          <ac:inkMkLst>
            <pc:docMk/>
            <pc:sldMk cId="3188227506" sldId="299"/>
            <ac:inkMk id="25" creationId="{04CEEE61-CEDE-412A-846D-5A61753B44E9}"/>
          </ac:inkMkLst>
        </pc:inkChg>
        <pc:inkChg chg="add del">
          <ac:chgData name="Jim Beland" userId="d41a4da1a37fb713" providerId="LiveId" clId="{78EF9004-BC71-475F-A546-444291C4F234}" dt="2020-06-19T01:26:24.648" v="11448"/>
          <ac:inkMkLst>
            <pc:docMk/>
            <pc:sldMk cId="3188227506" sldId="299"/>
            <ac:inkMk id="26" creationId="{552EDF94-0DF5-45ED-BC86-9E022E7322D4}"/>
          </ac:inkMkLst>
        </pc:inkChg>
        <pc:inkChg chg="add del">
          <ac:chgData name="Jim Beland" userId="d41a4da1a37fb713" providerId="LiveId" clId="{78EF9004-BC71-475F-A546-444291C4F234}" dt="2020-06-19T01:26:24.648" v="11448"/>
          <ac:inkMkLst>
            <pc:docMk/>
            <pc:sldMk cId="3188227506" sldId="299"/>
            <ac:inkMk id="27" creationId="{E81F2FD3-BC9C-490D-9E5F-1B134B186DDC}"/>
          </ac:inkMkLst>
        </pc:inkChg>
        <pc:inkChg chg="add del">
          <ac:chgData name="Jim Beland" userId="d41a4da1a37fb713" providerId="LiveId" clId="{78EF9004-BC71-475F-A546-444291C4F234}" dt="2020-06-19T01:26:24.648" v="11448"/>
          <ac:inkMkLst>
            <pc:docMk/>
            <pc:sldMk cId="3188227506" sldId="299"/>
            <ac:inkMk id="28" creationId="{D0EC9564-1156-445F-B433-F81E9DE70804}"/>
          </ac:inkMkLst>
        </pc:inkChg>
        <pc:inkChg chg="add del">
          <ac:chgData name="Jim Beland" userId="d41a4da1a37fb713" providerId="LiveId" clId="{78EF9004-BC71-475F-A546-444291C4F234}" dt="2020-06-19T01:26:24.648" v="11448"/>
          <ac:inkMkLst>
            <pc:docMk/>
            <pc:sldMk cId="3188227506" sldId="299"/>
            <ac:inkMk id="29" creationId="{B51DD106-9D3A-4A40-ABD2-E674DEA06B05}"/>
          </ac:inkMkLst>
        </pc:inkChg>
        <pc:inkChg chg="add del">
          <ac:chgData name="Jim Beland" userId="d41a4da1a37fb713" providerId="LiveId" clId="{78EF9004-BC71-475F-A546-444291C4F234}" dt="2020-06-19T01:26:24.648" v="11448"/>
          <ac:inkMkLst>
            <pc:docMk/>
            <pc:sldMk cId="3188227506" sldId="299"/>
            <ac:inkMk id="31" creationId="{0C694F9F-5FC2-4110-9F6B-51AAFAFBE58D}"/>
          </ac:inkMkLst>
        </pc:inkChg>
        <pc:inkChg chg="add del">
          <ac:chgData name="Jim Beland" userId="d41a4da1a37fb713" providerId="LiveId" clId="{78EF9004-BC71-475F-A546-444291C4F234}" dt="2020-06-19T01:26:24.648" v="11448"/>
          <ac:inkMkLst>
            <pc:docMk/>
            <pc:sldMk cId="3188227506" sldId="299"/>
            <ac:inkMk id="32" creationId="{9B895EF6-2798-4CDB-B1B4-5028F860196F}"/>
          </ac:inkMkLst>
        </pc:inkChg>
        <pc:inkChg chg="add">
          <ac:chgData name="Jim Beland" userId="d41a4da1a37fb713" providerId="LiveId" clId="{78EF9004-BC71-475F-A546-444291C4F234}" dt="2020-06-19T01:26:24.648" v="11448"/>
          <ac:inkMkLst>
            <pc:docMk/>
            <pc:sldMk cId="3188227506" sldId="299"/>
            <ac:inkMk id="33" creationId="{BCA1F7E9-07A9-4218-B0C6-7ED9653EADAA}"/>
          </ac:inkMkLst>
        </pc:inkChg>
        <pc:inkChg chg="add">
          <ac:chgData name="Jim Beland" userId="d41a4da1a37fb713" providerId="LiveId" clId="{78EF9004-BC71-475F-A546-444291C4F234}" dt="2020-06-19T01:26:24.648" v="11448"/>
          <ac:inkMkLst>
            <pc:docMk/>
            <pc:sldMk cId="3188227506" sldId="299"/>
            <ac:inkMk id="34" creationId="{7E0F10C7-397D-4676-ABA1-54491321B172}"/>
          </ac:inkMkLst>
        </pc:inkChg>
        <pc:inkChg chg="add">
          <ac:chgData name="Jim Beland" userId="d41a4da1a37fb713" providerId="LiveId" clId="{78EF9004-BC71-475F-A546-444291C4F234}" dt="2020-06-19T01:26:24.648" v="11448"/>
          <ac:inkMkLst>
            <pc:docMk/>
            <pc:sldMk cId="3188227506" sldId="299"/>
            <ac:inkMk id="35" creationId="{8217A383-8BEC-44D0-9CC3-366A1E386569}"/>
          </ac:inkMkLst>
        </pc:inkChg>
        <pc:inkChg chg="add del">
          <ac:chgData name="Jim Beland" userId="d41a4da1a37fb713" providerId="LiveId" clId="{78EF9004-BC71-475F-A546-444291C4F234}" dt="2020-06-19T01:26:36.655" v="11470"/>
          <ac:inkMkLst>
            <pc:docMk/>
            <pc:sldMk cId="3188227506" sldId="299"/>
            <ac:inkMk id="36" creationId="{D4BA5E1F-AE5B-4955-96D3-2ECBB0124D53}"/>
          </ac:inkMkLst>
        </pc:inkChg>
        <pc:inkChg chg="add del">
          <ac:chgData name="Jim Beland" userId="d41a4da1a37fb713" providerId="LiveId" clId="{78EF9004-BC71-475F-A546-444291C4F234}" dt="2020-06-19T01:26:36.655" v="11470"/>
          <ac:inkMkLst>
            <pc:docMk/>
            <pc:sldMk cId="3188227506" sldId="299"/>
            <ac:inkMk id="37" creationId="{2C9A1173-637E-46CC-8731-140E2232563B}"/>
          </ac:inkMkLst>
        </pc:inkChg>
        <pc:inkChg chg="add del">
          <ac:chgData name="Jim Beland" userId="d41a4da1a37fb713" providerId="LiveId" clId="{78EF9004-BC71-475F-A546-444291C4F234}" dt="2020-06-19T01:26:36.655" v="11470"/>
          <ac:inkMkLst>
            <pc:docMk/>
            <pc:sldMk cId="3188227506" sldId="299"/>
            <ac:inkMk id="39" creationId="{59160C6E-4C97-4115-84CE-759AD30A6476}"/>
          </ac:inkMkLst>
        </pc:inkChg>
        <pc:inkChg chg="add del">
          <ac:chgData name="Jim Beland" userId="d41a4da1a37fb713" providerId="LiveId" clId="{78EF9004-BC71-475F-A546-444291C4F234}" dt="2020-06-19T01:26:36.655" v="11470"/>
          <ac:inkMkLst>
            <pc:docMk/>
            <pc:sldMk cId="3188227506" sldId="299"/>
            <ac:inkMk id="40" creationId="{5D5DAD56-9BDC-41C1-91CC-5A11D9D97437}"/>
          </ac:inkMkLst>
        </pc:inkChg>
        <pc:inkChg chg="add del">
          <ac:chgData name="Jim Beland" userId="d41a4da1a37fb713" providerId="LiveId" clId="{78EF9004-BC71-475F-A546-444291C4F234}" dt="2020-06-19T01:26:36.655" v="11470"/>
          <ac:inkMkLst>
            <pc:docMk/>
            <pc:sldMk cId="3188227506" sldId="299"/>
            <ac:inkMk id="41" creationId="{1E756C60-5517-4564-AADF-23C59D768903}"/>
          </ac:inkMkLst>
        </pc:inkChg>
        <pc:inkChg chg="add del">
          <ac:chgData name="Jim Beland" userId="d41a4da1a37fb713" providerId="LiveId" clId="{78EF9004-BC71-475F-A546-444291C4F234}" dt="2020-06-19T01:26:36.655" v="11470"/>
          <ac:inkMkLst>
            <pc:docMk/>
            <pc:sldMk cId="3188227506" sldId="299"/>
            <ac:inkMk id="42" creationId="{E2746BA9-8840-4021-8C89-A49904F90A90}"/>
          </ac:inkMkLst>
        </pc:inkChg>
        <pc:inkChg chg="add del">
          <ac:chgData name="Jim Beland" userId="d41a4da1a37fb713" providerId="LiveId" clId="{78EF9004-BC71-475F-A546-444291C4F234}" dt="2020-06-19T01:26:36.655" v="11470"/>
          <ac:inkMkLst>
            <pc:docMk/>
            <pc:sldMk cId="3188227506" sldId="299"/>
            <ac:inkMk id="43" creationId="{69FF0164-862E-4070-9C7C-C436D611392A}"/>
          </ac:inkMkLst>
        </pc:inkChg>
        <pc:inkChg chg="add del">
          <ac:chgData name="Jim Beland" userId="d41a4da1a37fb713" providerId="LiveId" clId="{78EF9004-BC71-475F-A546-444291C4F234}" dt="2020-06-19T01:26:36.655" v="11470"/>
          <ac:inkMkLst>
            <pc:docMk/>
            <pc:sldMk cId="3188227506" sldId="299"/>
            <ac:inkMk id="44" creationId="{BA86D202-D1BD-45AF-8126-BEAA5CE9607D}"/>
          </ac:inkMkLst>
        </pc:inkChg>
        <pc:inkChg chg="add del">
          <ac:chgData name="Jim Beland" userId="d41a4da1a37fb713" providerId="LiveId" clId="{78EF9004-BC71-475F-A546-444291C4F234}" dt="2020-06-19T01:26:36.655" v="11470"/>
          <ac:inkMkLst>
            <pc:docMk/>
            <pc:sldMk cId="3188227506" sldId="299"/>
            <ac:inkMk id="45" creationId="{BE48BDA7-947E-4E0B-B26A-CA46760E776E}"/>
          </ac:inkMkLst>
        </pc:inkChg>
        <pc:inkChg chg="add del">
          <ac:chgData name="Jim Beland" userId="d41a4da1a37fb713" providerId="LiveId" clId="{78EF9004-BC71-475F-A546-444291C4F234}" dt="2020-06-19T01:26:36.655" v="11470"/>
          <ac:inkMkLst>
            <pc:docMk/>
            <pc:sldMk cId="3188227506" sldId="299"/>
            <ac:inkMk id="46" creationId="{F3948385-84B6-4652-9258-48C466E19840}"/>
          </ac:inkMkLst>
        </pc:inkChg>
        <pc:inkChg chg="add del">
          <ac:chgData name="Jim Beland" userId="d41a4da1a37fb713" providerId="LiveId" clId="{78EF9004-BC71-475F-A546-444291C4F234}" dt="2020-06-19T01:26:36.655" v="11470"/>
          <ac:inkMkLst>
            <pc:docMk/>
            <pc:sldMk cId="3188227506" sldId="299"/>
            <ac:inkMk id="47" creationId="{0BBF9F03-4752-49F2-AB29-7FA490D434C6}"/>
          </ac:inkMkLst>
        </pc:inkChg>
        <pc:inkChg chg="add del">
          <ac:chgData name="Jim Beland" userId="d41a4da1a37fb713" providerId="LiveId" clId="{78EF9004-BC71-475F-A546-444291C4F234}" dt="2020-06-19T01:26:36.655" v="11470"/>
          <ac:inkMkLst>
            <pc:docMk/>
            <pc:sldMk cId="3188227506" sldId="299"/>
            <ac:inkMk id="50" creationId="{0F8F0A84-851F-4280-A5D3-671658F15DDE}"/>
          </ac:inkMkLst>
        </pc:inkChg>
        <pc:inkChg chg="add del">
          <ac:chgData name="Jim Beland" userId="d41a4da1a37fb713" providerId="LiveId" clId="{78EF9004-BC71-475F-A546-444291C4F234}" dt="2020-06-19T01:26:36.655" v="11470"/>
          <ac:inkMkLst>
            <pc:docMk/>
            <pc:sldMk cId="3188227506" sldId="299"/>
            <ac:inkMk id="52" creationId="{AF279C00-2975-4DAE-AEB8-8D9DBB3BD768}"/>
          </ac:inkMkLst>
        </pc:inkChg>
        <pc:inkChg chg="add del">
          <ac:chgData name="Jim Beland" userId="d41a4da1a37fb713" providerId="LiveId" clId="{78EF9004-BC71-475F-A546-444291C4F234}" dt="2020-06-19T01:26:36.655" v="11470"/>
          <ac:inkMkLst>
            <pc:docMk/>
            <pc:sldMk cId="3188227506" sldId="299"/>
            <ac:inkMk id="53" creationId="{D6FE0B4F-2FD6-4DBF-B3BC-7D7376851DA3}"/>
          </ac:inkMkLst>
        </pc:inkChg>
        <pc:inkChg chg="add del">
          <ac:chgData name="Jim Beland" userId="d41a4da1a37fb713" providerId="LiveId" clId="{78EF9004-BC71-475F-A546-444291C4F234}" dt="2020-06-19T01:26:36.655" v="11470"/>
          <ac:inkMkLst>
            <pc:docMk/>
            <pc:sldMk cId="3188227506" sldId="299"/>
            <ac:inkMk id="54" creationId="{A705D82C-729E-4B28-B79D-F71B3B5D8CF6}"/>
          </ac:inkMkLst>
        </pc:inkChg>
        <pc:inkChg chg="add del">
          <ac:chgData name="Jim Beland" userId="d41a4da1a37fb713" providerId="LiveId" clId="{78EF9004-BC71-475F-A546-444291C4F234}" dt="2020-06-19T01:26:36.655" v="11470"/>
          <ac:inkMkLst>
            <pc:docMk/>
            <pc:sldMk cId="3188227506" sldId="299"/>
            <ac:inkMk id="55" creationId="{5C30919B-FEA8-4A26-843B-11F1D6A0A168}"/>
          </ac:inkMkLst>
        </pc:inkChg>
        <pc:inkChg chg="add del">
          <ac:chgData name="Jim Beland" userId="d41a4da1a37fb713" providerId="LiveId" clId="{78EF9004-BC71-475F-A546-444291C4F234}" dt="2020-06-19T01:26:36.655" v="11470"/>
          <ac:inkMkLst>
            <pc:docMk/>
            <pc:sldMk cId="3188227506" sldId="299"/>
            <ac:inkMk id="56" creationId="{621A0F03-5226-41E7-9DA3-644D21DA66B6}"/>
          </ac:inkMkLst>
        </pc:inkChg>
        <pc:inkChg chg="add del">
          <ac:chgData name="Jim Beland" userId="d41a4da1a37fb713" providerId="LiveId" clId="{78EF9004-BC71-475F-A546-444291C4F234}" dt="2020-06-19T01:26:36.655" v="11470"/>
          <ac:inkMkLst>
            <pc:docMk/>
            <pc:sldMk cId="3188227506" sldId="299"/>
            <ac:inkMk id="57" creationId="{02C55062-5DDB-455F-84CD-511E7DD492D1}"/>
          </ac:inkMkLst>
        </pc:inkChg>
        <pc:inkChg chg="add del">
          <ac:chgData name="Jim Beland" userId="d41a4da1a37fb713" providerId="LiveId" clId="{78EF9004-BC71-475F-A546-444291C4F234}" dt="2020-06-19T01:26:36.655" v="11470"/>
          <ac:inkMkLst>
            <pc:docMk/>
            <pc:sldMk cId="3188227506" sldId="299"/>
            <ac:inkMk id="58" creationId="{394578E0-1F08-43CA-8DD9-AAA05597960C}"/>
          </ac:inkMkLst>
        </pc:inkChg>
        <pc:inkChg chg="add del">
          <ac:chgData name="Jim Beland" userId="d41a4da1a37fb713" providerId="LiveId" clId="{78EF9004-BC71-475F-A546-444291C4F234}" dt="2020-06-19T01:26:36.655" v="11470"/>
          <ac:inkMkLst>
            <pc:docMk/>
            <pc:sldMk cId="3188227506" sldId="299"/>
            <ac:inkMk id="59" creationId="{A46435DF-DFFB-4212-8118-7BD55CE6B690}"/>
          </ac:inkMkLst>
        </pc:inkChg>
        <pc:inkChg chg="add del">
          <ac:chgData name="Jim Beland" userId="d41a4da1a37fb713" providerId="LiveId" clId="{78EF9004-BC71-475F-A546-444291C4F234}" dt="2020-06-19T01:26:36.655" v="11470"/>
          <ac:inkMkLst>
            <pc:docMk/>
            <pc:sldMk cId="3188227506" sldId="299"/>
            <ac:inkMk id="60" creationId="{49B309C1-A9F6-4C5E-BC08-E9DA1A069629}"/>
          </ac:inkMkLst>
        </pc:inkChg>
        <pc:inkChg chg="add">
          <ac:chgData name="Jim Beland" userId="d41a4da1a37fb713" providerId="LiveId" clId="{78EF9004-BC71-475F-A546-444291C4F234}" dt="2020-06-19T01:26:36.655" v="11470"/>
          <ac:inkMkLst>
            <pc:docMk/>
            <pc:sldMk cId="3188227506" sldId="299"/>
            <ac:inkMk id="61" creationId="{5DBDDF79-F2D3-423D-A7D0-ABA22ED71D3D}"/>
          </ac:inkMkLst>
        </pc:inkChg>
        <pc:inkChg chg="add">
          <ac:chgData name="Jim Beland" userId="d41a4da1a37fb713" providerId="LiveId" clId="{78EF9004-BC71-475F-A546-444291C4F234}" dt="2020-06-19T01:26:36.655" v="11470"/>
          <ac:inkMkLst>
            <pc:docMk/>
            <pc:sldMk cId="3188227506" sldId="299"/>
            <ac:inkMk id="62" creationId="{FE4F981A-868D-43AF-94B1-EC253F6D5C79}"/>
          </ac:inkMkLst>
        </pc:inkChg>
        <pc:inkChg chg="add">
          <ac:chgData name="Jim Beland" userId="d41a4da1a37fb713" providerId="LiveId" clId="{78EF9004-BC71-475F-A546-444291C4F234}" dt="2020-06-19T01:26:36.655" v="11470"/>
          <ac:inkMkLst>
            <pc:docMk/>
            <pc:sldMk cId="3188227506" sldId="299"/>
            <ac:inkMk id="63" creationId="{E4E1FF65-679D-45FF-B33B-4E214F87A68E}"/>
          </ac:inkMkLst>
        </pc:inkChg>
        <pc:inkChg chg="add">
          <ac:chgData name="Jim Beland" userId="d41a4da1a37fb713" providerId="LiveId" clId="{78EF9004-BC71-475F-A546-444291C4F234}" dt="2020-06-19T01:26:36.655" v="11470"/>
          <ac:inkMkLst>
            <pc:docMk/>
            <pc:sldMk cId="3188227506" sldId="299"/>
            <ac:inkMk id="64" creationId="{D8376062-10DE-4969-AAFB-CFDEB4650290}"/>
          </ac:inkMkLst>
        </pc:inkChg>
        <pc:inkChg chg="add">
          <ac:chgData name="Jim Beland" userId="d41a4da1a37fb713" providerId="LiveId" clId="{78EF9004-BC71-475F-A546-444291C4F234}" dt="2020-06-19T01:26:36.655" v="11470"/>
          <ac:inkMkLst>
            <pc:docMk/>
            <pc:sldMk cId="3188227506" sldId="299"/>
            <ac:inkMk id="65" creationId="{1099858A-9395-4D6C-BE9C-96DF9DEA39B7}"/>
          </ac:inkMkLst>
        </pc:inkChg>
        <pc:inkChg chg="add del">
          <ac:chgData name="Jim Beland" userId="d41a4da1a37fb713" providerId="LiveId" clId="{78EF9004-BC71-475F-A546-444291C4F234}" dt="2020-06-19T01:26:43.850" v="11477"/>
          <ac:inkMkLst>
            <pc:docMk/>
            <pc:sldMk cId="3188227506" sldId="299"/>
            <ac:inkMk id="66" creationId="{6267CE98-B644-48AC-BC7A-821E8BAC3B04}"/>
          </ac:inkMkLst>
        </pc:inkChg>
        <pc:inkChg chg="add del">
          <ac:chgData name="Jim Beland" userId="d41a4da1a37fb713" providerId="LiveId" clId="{78EF9004-BC71-475F-A546-444291C4F234}" dt="2020-06-19T01:26:43.850" v="11477"/>
          <ac:inkMkLst>
            <pc:docMk/>
            <pc:sldMk cId="3188227506" sldId="299"/>
            <ac:inkMk id="67" creationId="{8297503F-E1E1-48A7-B4EF-954E4AE91454}"/>
          </ac:inkMkLst>
        </pc:inkChg>
        <pc:inkChg chg="add del">
          <ac:chgData name="Jim Beland" userId="d41a4da1a37fb713" providerId="LiveId" clId="{78EF9004-BC71-475F-A546-444291C4F234}" dt="2020-06-19T01:26:43.850" v="11477"/>
          <ac:inkMkLst>
            <pc:docMk/>
            <pc:sldMk cId="3188227506" sldId="299"/>
            <ac:inkMk id="68" creationId="{4A7A71FC-D631-42DB-AE45-57BC5B2A367E}"/>
          </ac:inkMkLst>
        </pc:inkChg>
        <pc:inkChg chg="add del">
          <ac:chgData name="Jim Beland" userId="d41a4da1a37fb713" providerId="LiveId" clId="{78EF9004-BC71-475F-A546-444291C4F234}" dt="2020-06-19T01:26:43.850" v="11477"/>
          <ac:inkMkLst>
            <pc:docMk/>
            <pc:sldMk cId="3188227506" sldId="299"/>
            <ac:inkMk id="69" creationId="{2D6B4C9F-9854-44D6-A7C1-D34C18CAC2E3}"/>
          </ac:inkMkLst>
        </pc:inkChg>
        <pc:inkChg chg="add">
          <ac:chgData name="Jim Beland" userId="d41a4da1a37fb713" providerId="LiveId" clId="{78EF9004-BC71-475F-A546-444291C4F234}" dt="2020-06-19T01:26:42.915" v="11475" actId="9405"/>
          <ac:inkMkLst>
            <pc:docMk/>
            <pc:sldMk cId="3188227506" sldId="299"/>
            <ac:inkMk id="70" creationId="{CFA9EA2C-AA65-4340-BC85-8C342661C218}"/>
          </ac:inkMkLst>
        </pc:inkChg>
        <pc:inkChg chg="add">
          <ac:chgData name="Jim Beland" userId="d41a4da1a37fb713" providerId="LiveId" clId="{78EF9004-BC71-475F-A546-444291C4F234}" dt="2020-06-19T01:26:43.268" v="11476" actId="9405"/>
          <ac:inkMkLst>
            <pc:docMk/>
            <pc:sldMk cId="3188227506" sldId="299"/>
            <ac:inkMk id="71" creationId="{1DD58ED8-385A-4C8C-AD46-47DA6F1A7B33}"/>
          </ac:inkMkLst>
        </pc:inkChg>
        <pc:inkChg chg="add">
          <ac:chgData name="Jim Beland" userId="d41a4da1a37fb713" providerId="LiveId" clId="{78EF9004-BC71-475F-A546-444291C4F234}" dt="2020-06-19T01:26:43.850" v="11477"/>
          <ac:inkMkLst>
            <pc:docMk/>
            <pc:sldMk cId="3188227506" sldId="299"/>
            <ac:inkMk id="72" creationId="{D505635D-B5D5-44BF-A0E2-410AB47866AA}"/>
          </ac:inkMkLst>
        </pc:inkChg>
        <pc:inkChg chg="add">
          <ac:chgData name="Jim Beland" userId="d41a4da1a37fb713" providerId="LiveId" clId="{78EF9004-BC71-475F-A546-444291C4F234}" dt="2020-06-19T01:26:43.850" v="11477"/>
          <ac:inkMkLst>
            <pc:docMk/>
            <pc:sldMk cId="3188227506" sldId="299"/>
            <ac:inkMk id="73" creationId="{74F65635-48D4-4739-8590-671E13CD194E}"/>
          </ac:inkMkLst>
        </pc:inkChg>
        <pc:inkChg chg="add del">
          <ac:chgData name="Jim Beland" userId="d41a4da1a37fb713" providerId="LiveId" clId="{78EF9004-BC71-475F-A546-444291C4F234}" dt="2020-06-19T01:26:46.582" v="11482"/>
          <ac:inkMkLst>
            <pc:docMk/>
            <pc:sldMk cId="3188227506" sldId="299"/>
            <ac:inkMk id="74" creationId="{E91F4382-BDE4-4818-A11F-88EE58028150}"/>
          </ac:inkMkLst>
        </pc:inkChg>
        <pc:inkChg chg="add del">
          <ac:chgData name="Jim Beland" userId="d41a4da1a37fb713" providerId="LiveId" clId="{78EF9004-BC71-475F-A546-444291C4F234}" dt="2020-06-19T01:26:46.582" v="11482"/>
          <ac:inkMkLst>
            <pc:docMk/>
            <pc:sldMk cId="3188227506" sldId="299"/>
            <ac:inkMk id="75" creationId="{C69914C3-DADD-4672-8E42-2D5D7FBD1621}"/>
          </ac:inkMkLst>
        </pc:inkChg>
        <pc:inkChg chg="add del">
          <ac:chgData name="Jim Beland" userId="d41a4da1a37fb713" providerId="LiveId" clId="{78EF9004-BC71-475F-A546-444291C4F234}" dt="2020-06-19T01:26:46.582" v="11482"/>
          <ac:inkMkLst>
            <pc:docMk/>
            <pc:sldMk cId="3188227506" sldId="299"/>
            <ac:inkMk id="76" creationId="{EA16AE1B-3C48-405B-B22E-BCC2ACBBC079}"/>
          </ac:inkMkLst>
        </pc:inkChg>
        <pc:inkChg chg="add del">
          <ac:chgData name="Jim Beland" userId="d41a4da1a37fb713" providerId="LiveId" clId="{78EF9004-BC71-475F-A546-444291C4F234}" dt="2020-06-19T01:26:46.582" v="11482"/>
          <ac:inkMkLst>
            <pc:docMk/>
            <pc:sldMk cId="3188227506" sldId="299"/>
            <ac:inkMk id="77" creationId="{9E6B6859-3511-4B52-8ABD-19644D617E40}"/>
          </ac:inkMkLst>
        </pc:inkChg>
        <pc:inkChg chg="add del">
          <ac:chgData name="Jim Beland" userId="d41a4da1a37fb713" providerId="LiveId" clId="{78EF9004-BC71-475F-A546-444291C4F234}" dt="2020-06-19T01:26:48.434" v="11484"/>
          <ac:inkMkLst>
            <pc:docMk/>
            <pc:sldMk cId="3188227506" sldId="299"/>
            <ac:inkMk id="78" creationId="{2FFF9BDB-08DC-48D4-8BDE-6D3A89BAABA8}"/>
          </ac:inkMkLst>
        </pc:inkChg>
        <pc:inkChg chg="add">
          <ac:chgData name="Jim Beland" userId="d41a4da1a37fb713" providerId="LiveId" clId="{78EF9004-BC71-475F-A546-444291C4F234}" dt="2020-06-19T01:26:46.582" v="11482"/>
          <ac:inkMkLst>
            <pc:docMk/>
            <pc:sldMk cId="3188227506" sldId="299"/>
            <ac:inkMk id="79" creationId="{1A0B711E-1A85-474E-A1A5-C50B3158824D}"/>
          </ac:inkMkLst>
        </pc:inkChg>
        <pc:inkChg chg="add del">
          <ac:chgData name="Jim Beland" userId="d41a4da1a37fb713" providerId="LiveId" clId="{78EF9004-BC71-475F-A546-444291C4F234}" dt="2020-06-19T01:26:48.434" v="11484"/>
          <ac:inkMkLst>
            <pc:docMk/>
            <pc:sldMk cId="3188227506" sldId="299"/>
            <ac:inkMk id="80" creationId="{20155621-BFB4-44E6-9CFF-55D831EDE633}"/>
          </ac:inkMkLst>
        </pc:inkChg>
        <pc:inkChg chg="add del">
          <ac:chgData name="Jim Beland" userId="d41a4da1a37fb713" providerId="LiveId" clId="{78EF9004-BC71-475F-A546-444291C4F234}" dt="2020-06-19T01:26:50.432" v="11488"/>
          <ac:inkMkLst>
            <pc:docMk/>
            <pc:sldMk cId="3188227506" sldId="299"/>
            <ac:inkMk id="81" creationId="{2630CC6D-7C77-4754-9B67-B3EA8531750F}"/>
          </ac:inkMkLst>
        </pc:inkChg>
        <pc:inkChg chg="add del">
          <ac:chgData name="Jim Beland" userId="d41a4da1a37fb713" providerId="LiveId" clId="{78EF9004-BC71-475F-A546-444291C4F234}" dt="2020-06-19T01:26:50.432" v="11488"/>
          <ac:inkMkLst>
            <pc:docMk/>
            <pc:sldMk cId="3188227506" sldId="299"/>
            <ac:inkMk id="82" creationId="{18DD32F6-9EF2-4A68-A716-7C3571561B20}"/>
          </ac:inkMkLst>
        </pc:inkChg>
        <pc:inkChg chg="add del">
          <ac:chgData name="Jim Beland" userId="d41a4da1a37fb713" providerId="LiveId" clId="{78EF9004-BC71-475F-A546-444291C4F234}" dt="2020-06-19T01:26:50.432" v="11488"/>
          <ac:inkMkLst>
            <pc:docMk/>
            <pc:sldMk cId="3188227506" sldId="299"/>
            <ac:inkMk id="83" creationId="{367D75F2-8AD2-46E6-8300-EBC450297CC4}"/>
          </ac:inkMkLst>
        </pc:inkChg>
        <pc:inkChg chg="add del">
          <ac:chgData name="Jim Beland" userId="d41a4da1a37fb713" providerId="LiveId" clId="{78EF9004-BC71-475F-A546-444291C4F234}" dt="2020-06-19T01:26:50.432" v="11488"/>
          <ac:inkMkLst>
            <pc:docMk/>
            <pc:sldMk cId="3188227506" sldId="299"/>
            <ac:inkMk id="84" creationId="{8AEA389D-9DEB-4F61-9344-E69FC5216625}"/>
          </ac:inkMkLst>
        </pc:inkChg>
        <pc:inkChg chg="add">
          <ac:chgData name="Jim Beland" userId="d41a4da1a37fb713" providerId="LiveId" clId="{78EF9004-BC71-475F-A546-444291C4F234}" dt="2020-06-19T01:26:50.432" v="11488"/>
          <ac:inkMkLst>
            <pc:docMk/>
            <pc:sldMk cId="3188227506" sldId="299"/>
            <ac:inkMk id="85" creationId="{4AECA393-B003-4D7E-841F-6B69016852F9}"/>
          </ac:inkMkLst>
        </pc:inkChg>
        <pc:inkChg chg="add del">
          <ac:chgData name="Jim Beland" userId="d41a4da1a37fb713" providerId="LiveId" clId="{78EF9004-BC71-475F-A546-444291C4F234}" dt="2020-06-19T01:27:40.857" v="11563"/>
          <ac:inkMkLst>
            <pc:docMk/>
            <pc:sldMk cId="3188227506" sldId="299"/>
            <ac:inkMk id="86" creationId="{92163035-5504-4CD4-82DB-51373F18910C}"/>
          </ac:inkMkLst>
        </pc:inkChg>
        <pc:inkChg chg="add del">
          <ac:chgData name="Jim Beland" userId="d41a4da1a37fb713" providerId="LiveId" clId="{78EF9004-BC71-475F-A546-444291C4F234}" dt="2020-06-19T01:27:40.857" v="11564"/>
          <ac:inkMkLst>
            <pc:docMk/>
            <pc:sldMk cId="3188227506" sldId="299"/>
            <ac:inkMk id="87" creationId="{A9005F7D-EF08-42AD-9192-7160163F6900}"/>
          </ac:inkMkLst>
        </pc:inkChg>
        <pc:inkChg chg="add del">
          <ac:chgData name="Jim Beland" userId="d41a4da1a37fb713" providerId="LiveId" clId="{78EF9004-BC71-475F-A546-444291C4F234}" dt="2020-06-19T01:27:40.858" v="11565"/>
          <ac:inkMkLst>
            <pc:docMk/>
            <pc:sldMk cId="3188227506" sldId="299"/>
            <ac:inkMk id="88" creationId="{8A20DF1E-3646-49D5-85A5-C6CEEF8BF22D}"/>
          </ac:inkMkLst>
        </pc:inkChg>
        <pc:inkChg chg="add del">
          <ac:chgData name="Jim Beland" userId="d41a4da1a37fb713" providerId="LiveId" clId="{78EF9004-BC71-475F-A546-444291C4F234}" dt="2020-06-19T01:26:57.654" v="11496"/>
          <ac:inkMkLst>
            <pc:docMk/>
            <pc:sldMk cId="3188227506" sldId="299"/>
            <ac:inkMk id="89" creationId="{8D33A3E0-C4A2-4587-BE64-62B6D2AB8D73}"/>
          </ac:inkMkLst>
        </pc:inkChg>
        <pc:inkChg chg="add del">
          <ac:chgData name="Jim Beland" userId="d41a4da1a37fb713" providerId="LiveId" clId="{78EF9004-BC71-475F-A546-444291C4F234}" dt="2020-06-19T01:26:57.654" v="11496"/>
          <ac:inkMkLst>
            <pc:docMk/>
            <pc:sldMk cId="3188227506" sldId="299"/>
            <ac:inkMk id="90" creationId="{1D35A3A6-8269-4524-80AD-7A9A36001E1D}"/>
          </ac:inkMkLst>
        </pc:inkChg>
        <pc:inkChg chg="add del">
          <ac:chgData name="Jim Beland" userId="d41a4da1a37fb713" providerId="LiveId" clId="{78EF9004-BC71-475F-A546-444291C4F234}" dt="2020-06-19T01:26:57.654" v="11496"/>
          <ac:inkMkLst>
            <pc:docMk/>
            <pc:sldMk cId="3188227506" sldId="299"/>
            <ac:inkMk id="91" creationId="{0147CA4E-6660-4622-A8C5-DB2B8EF56561}"/>
          </ac:inkMkLst>
        </pc:inkChg>
        <pc:inkChg chg="add del">
          <ac:chgData name="Jim Beland" userId="d41a4da1a37fb713" providerId="LiveId" clId="{78EF9004-BC71-475F-A546-444291C4F234}" dt="2020-06-19T01:26:57.654" v="11496"/>
          <ac:inkMkLst>
            <pc:docMk/>
            <pc:sldMk cId="3188227506" sldId="299"/>
            <ac:inkMk id="92" creationId="{04ECC3DA-B332-46B3-A995-6E41498337C3}"/>
          </ac:inkMkLst>
        </pc:inkChg>
        <pc:inkChg chg="add del">
          <ac:chgData name="Jim Beland" userId="d41a4da1a37fb713" providerId="LiveId" clId="{78EF9004-BC71-475F-A546-444291C4F234}" dt="2020-06-19T01:26:58.235" v="11498"/>
          <ac:inkMkLst>
            <pc:docMk/>
            <pc:sldMk cId="3188227506" sldId="299"/>
            <ac:inkMk id="93" creationId="{F753BE1D-ADA3-4267-B400-DB9C1BF7F2C3}"/>
          </ac:inkMkLst>
        </pc:inkChg>
        <pc:inkChg chg="add del">
          <ac:chgData name="Jim Beland" userId="d41a4da1a37fb713" providerId="LiveId" clId="{78EF9004-BC71-475F-A546-444291C4F234}" dt="2020-06-19T01:27:22.272" v="11545"/>
          <ac:inkMkLst>
            <pc:docMk/>
            <pc:sldMk cId="3188227506" sldId="299"/>
            <ac:inkMk id="94" creationId="{20F9A838-6CEF-431F-AF63-1A31D523B01F}"/>
          </ac:inkMkLst>
        </pc:inkChg>
        <pc:inkChg chg="add del">
          <ac:chgData name="Jim Beland" userId="d41a4da1a37fb713" providerId="LiveId" clId="{78EF9004-BC71-475F-A546-444291C4F234}" dt="2020-06-19T01:26:58.235" v="11498"/>
          <ac:inkMkLst>
            <pc:docMk/>
            <pc:sldMk cId="3188227506" sldId="299"/>
            <ac:inkMk id="95" creationId="{38BAD799-371D-41C3-9333-7CFB737B39A8}"/>
          </ac:inkMkLst>
        </pc:inkChg>
        <pc:inkChg chg="add del">
          <ac:chgData name="Jim Beland" userId="d41a4da1a37fb713" providerId="LiveId" clId="{78EF9004-BC71-475F-A546-444291C4F234}" dt="2020-06-19T01:27:22.272" v="11545"/>
          <ac:inkMkLst>
            <pc:docMk/>
            <pc:sldMk cId="3188227506" sldId="299"/>
            <ac:inkMk id="96" creationId="{8D725C2B-3DFC-477F-8CEC-8C0E4877C763}"/>
          </ac:inkMkLst>
        </pc:inkChg>
        <pc:inkChg chg="add del">
          <ac:chgData name="Jim Beland" userId="d41a4da1a37fb713" providerId="LiveId" clId="{78EF9004-BC71-475F-A546-444291C4F234}" dt="2020-06-19T01:27:05.751" v="11512"/>
          <ac:inkMkLst>
            <pc:docMk/>
            <pc:sldMk cId="3188227506" sldId="299"/>
            <ac:inkMk id="97" creationId="{B6A208CD-EE84-415C-A281-4C7049863DF0}"/>
          </ac:inkMkLst>
        </pc:inkChg>
        <pc:inkChg chg="add del">
          <ac:chgData name="Jim Beland" userId="d41a4da1a37fb713" providerId="LiveId" clId="{78EF9004-BC71-475F-A546-444291C4F234}" dt="2020-06-19T01:27:05.751" v="11512"/>
          <ac:inkMkLst>
            <pc:docMk/>
            <pc:sldMk cId="3188227506" sldId="299"/>
            <ac:inkMk id="98" creationId="{FF523E21-967A-4258-9626-2BFD30D882E0}"/>
          </ac:inkMkLst>
        </pc:inkChg>
        <pc:inkChg chg="add del">
          <ac:chgData name="Jim Beland" userId="d41a4da1a37fb713" providerId="LiveId" clId="{78EF9004-BC71-475F-A546-444291C4F234}" dt="2020-06-19T01:27:05.751" v="11512"/>
          <ac:inkMkLst>
            <pc:docMk/>
            <pc:sldMk cId="3188227506" sldId="299"/>
            <ac:inkMk id="99" creationId="{BDEABDBA-1412-4F86-A787-56B27F89765A}"/>
          </ac:inkMkLst>
        </pc:inkChg>
        <pc:inkChg chg="add del">
          <ac:chgData name="Jim Beland" userId="d41a4da1a37fb713" providerId="LiveId" clId="{78EF9004-BC71-475F-A546-444291C4F234}" dt="2020-06-19T01:27:32.799" v="11562"/>
          <ac:inkMkLst>
            <pc:docMk/>
            <pc:sldMk cId="3188227506" sldId="299"/>
            <ac:inkMk id="100" creationId="{F7F26C0B-F347-407C-BFF5-1400974F0B19}"/>
          </ac:inkMkLst>
        </pc:inkChg>
        <pc:inkChg chg="add del">
          <ac:chgData name="Jim Beland" userId="d41a4da1a37fb713" providerId="LiveId" clId="{78EF9004-BC71-475F-A546-444291C4F234}" dt="2020-06-19T01:27:05.751" v="11512"/>
          <ac:inkMkLst>
            <pc:docMk/>
            <pc:sldMk cId="3188227506" sldId="299"/>
            <ac:inkMk id="101" creationId="{6E773692-7ED1-47B4-8782-AC3DEE1C1C93}"/>
          </ac:inkMkLst>
        </pc:inkChg>
        <pc:inkChg chg="add del">
          <ac:chgData name="Jim Beland" userId="d41a4da1a37fb713" providerId="LiveId" clId="{78EF9004-BC71-475F-A546-444291C4F234}" dt="2020-06-19T01:27:44.804" v="11566"/>
          <ac:inkMkLst>
            <pc:docMk/>
            <pc:sldMk cId="3188227506" sldId="299"/>
            <ac:inkMk id="102" creationId="{F24D33D5-C8CC-47D0-B07D-EE759B84258A}"/>
          </ac:inkMkLst>
        </pc:inkChg>
        <pc:inkChg chg="add del">
          <ac:chgData name="Jim Beland" userId="d41a4da1a37fb713" providerId="LiveId" clId="{78EF9004-BC71-475F-A546-444291C4F234}" dt="2020-06-19T01:27:05.751" v="11512"/>
          <ac:inkMkLst>
            <pc:docMk/>
            <pc:sldMk cId="3188227506" sldId="299"/>
            <ac:inkMk id="103" creationId="{5FCECE57-7A29-4206-AC32-EAD73A3C315F}"/>
          </ac:inkMkLst>
        </pc:inkChg>
        <pc:inkChg chg="add del">
          <ac:chgData name="Jim Beland" userId="d41a4da1a37fb713" providerId="LiveId" clId="{78EF9004-BC71-475F-A546-444291C4F234}" dt="2020-06-19T01:27:05.751" v="11512"/>
          <ac:inkMkLst>
            <pc:docMk/>
            <pc:sldMk cId="3188227506" sldId="299"/>
            <ac:inkMk id="104" creationId="{029953B2-3991-46CE-A308-BC9A5AF85896}"/>
          </ac:inkMkLst>
        </pc:inkChg>
        <pc:inkChg chg="add del">
          <ac:chgData name="Jim Beland" userId="d41a4da1a37fb713" providerId="LiveId" clId="{78EF9004-BC71-475F-A546-444291C4F234}" dt="2020-06-19T01:27:05.751" v="11512"/>
          <ac:inkMkLst>
            <pc:docMk/>
            <pc:sldMk cId="3188227506" sldId="299"/>
            <ac:inkMk id="105" creationId="{5475194C-50AF-4370-9842-3AEC708AB5F9}"/>
          </ac:inkMkLst>
        </pc:inkChg>
        <pc:inkChg chg="add del">
          <ac:chgData name="Jim Beland" userId="d41a4da1a37fb713" providerId="LiveId" clId="{78EF9004-BC71-475F-A546-444291C4F234}" dt="2020-06-19T01:27:05.751" v="11512"/>
          <ac:inkMkLst>
            <pc:docMk/>
            <pc:sldMk cId="3188227506" sldId="299"/>
            <ac:inkMk id="106" creationId="{1AC9EF5B-B861-4CBB-AC5E-E4DD858DABEA}"/>
          </ac:inkMkLst>
        </pc:inkChg>
        <pc:inkChg chg="add del">
          <ac:chgData name="Jim Beland" userId="d41a4da1a37fb713" providerId="LiveId" clId="{78EF9004-BC71-475F-A546-444291C4F234}" dt="2020-06-19T01:27:05.751" v="11512"/>
          <ac:inkMkLst>
            <pc:docMk/>
            <pc:sldMk cId="3188227506" sldId="299"/>
            <ac:inkMk id="107" creationId="{2B14EC17-D91E-4E88-B6D1-24D2A05163E6}"/>
          </ac:inkMkLst>
        </pc:inkChg>
        <pc:inkChg chg="add del">
          <ac:chgData name="Jim Beland" userId="d41a4da1a37fb713" providerId="LiveId" clId="{78EF9004-BC71-475F-A546-444291C4F234}" dt="2020-06-19T01:27:05.751" v="11512"/>
          <ac:inkMkLst>
            <pc:docMk/>
            <pc:sldMk cId="3188227506" sldId="299"/>
            <ac:inkMk id="108" creationId="{6D17C504-61F5-4F16-B1C7-C939FA340AF0}"/>
          </ac:inkMkLst>
        </pc:inkChg>
        <pc:inkChg chg="add del">
          <ac:chgData name="Jim Beland" userId="d41a4da1a37fb713" providerId="LiveId" clId="{78EF9004-BC71-475F-A546-444291C4F234}" dt="2020-06-19T01:27:05.751" v="11512"/>
          <ac:inkMkLst>
            <pc:docMk/>
            <pc:sldMk cId="3188227506" sldId="299"/>
            <ac:inkMk id="109" creationId="{53AC5A20-B147-4729-A6F8-5AA981F12CB7}"/>
          </ac:inkMkLst>
        </pc:inkChg>
        <pc:inkChg chg="add del">
          <ac:chgData name="Jim Beland" userId="d41a4da1a37fb713" providerId="LiveId" clId="{78EF9004-BC71-475F-A546-444291C4F234}" dt="2020-06-19T01:27:44.805" v="11567"/>
          <ac:inkMkLst>
            <pc:docMk/>
            <pc:sldMk cId="3188227506" sldId="299"/>
            <ac:inkMk id="110" creationId="{6B2B9660-AAA7-4070-B4D9-D8D73BBE2CFB}"/>
          </ac:inkMkLst>
        </pc:inkChg>
        <pc:inkChg chg="add del">
          <ac:chgData name="Jim Beland" userId="d41a4da1a37fb713" providerId="LiveId" clId="{78EF9004-BC71-475F-A546-444291C4F234}" dt="2020-06-19T01:27:32.799" v="11562"/>
          <ac:inkMkLst>
            <pc:docMk/>
            <pc:sldMk cId="3188227506" sldId="299"/>
            <ac:inkMk id="111" creationId="{F5AD268D-3893-4BD1-B5DB-64F5C8E7E6E8}"/>
          </ac:inkMkLst>
        </pc:inkChg>
        <pc:inkChg chg="add del">
          <ac:chgData name="Jim Beland" userId="d41a4da1a37fb713" providerId="LiveId" clId="{78EF9004-BC71-475F-A546-444291C4F234}" dt="2020-06-19T01:27:32.799" v="11562"/>
          <ac:inkMkLst>
            <pc:docMk/>
            <pc:sldMk cId="3188227506" sldId="299"/>
            <ac:inkMk id="112" creationId="{87AEF927-D3F2-4822-9656-8EBD14CADCB9}"/>
          </ac:inkMkLst>
        </pc:inkChg>
        <pc:inkChg chg="add del">
          <ac:chgData name="Jim Beland" userId="d41a4da1a37fb713" providerId="LiveId" clId="{78EF9004-BC71-475F-A546-444291C4F234}" dt="2020-06-19T01:27:10.884" v="11519"/>
          <ac:inkMkLst>
            <pc:docMk/>
            <pc:sldMk cId="3188227506" sldId="299"/>
            <ac:inkMk id="113" creationId="{84AEF499-CB3E-48B2-A056-A7E21B66A913}"/>
          </ac:inkMkLst>
        </pc:inkChg>
        <pc:inkChg chg="add del">
          <ac:chgData name="Jim Beland" userId="d41a4da1a37fb713" providerId="LiveId" clId="{78EF9004-BC71-475F-A546-444291C4F234}" dt="2020-06-19T01:27:10.884" v="11519"/>
          <ac:inkMkLst>
            <pc:docMk/>
            <pc:sldMk cId="3188227506" sldId="299"/>
            <ac:inkMk id="114" creationId="{F08674CD-2800-4EA6-A8D8-0455C0E12DE0}"/>
          </ac:inkMkLst>
        </pc:inkChg>
        <pc:inkChg chg="add del">
          <ac:chgData name="Jim Beland" userId="d41a4da1a37fb713" providerId="LiveId" clId="{78EF9004-BC71-475F-A546-444291C4F234}" dt="2020-06-19T01:27:10.884" v="11519"/>
          <ac:inkMkLst>
            <pc:docMk/>
            <pc:sldMk cId="3188227506" sldId="299"/>
            <ac:inkMk id="115" creationId="{82E59611-08C6-4A58-B03C-6905BAED4C36}"/>
          </ac:inkMkLst>
        </pc:inkChg>
        <pc:inkChg chg="add del">
          <ac:chgData name="Jim Beland" userId="d41a4da1a37fb713" providerId="LiveId" clId="{78EF9004-BC71-475F-A546-444291C4F234}" dt="2020-06-19T01:27:10.884" v="11519"/>
          <ac:inkMkLst>
            <pc:docMk/>
            <pc:sldMk cId="3188227506" sldId="299"/>
            <ac:inkMk id="116" creationId="{F96B3580-4941-41E0-8ED1-19BDF9A99141}"/>
          </ac:inkMkLst>
        </pc:inkChg>
        <pc:inkChg chg="add del">
          <ac:chgData name="Jim Beland" userId="d41a4da1a37fb713" providerId="LiveId" clId="{78EF9004-BC71-475F-A546-444291C4F234}" dt="2020-06-19T01:27:10.884" v="11519"/>
          <ac:inkMkLst>
            <pc:docMk/>
            <pc:sldMk cId="3188227506" sldId="299"/>
            <ac:inkMk id="117" creationId="{B4BCD6F9-A3AE-4690-9113-5730696FB695}"/>
          </ac:inkMkLst>
        </pc:inkChg>
        <pc:inkChg chg="add del">
          <ac:chgData name="Jim Beland" userId="d41a4da1a37fb713" providerId="LiveId" clId="{78EF9004-BC71-475F-A546-444291C4F234}" dt="2020-06-19T01:27:10.884" v="11519"/>
          <ac:inkMkLst>
            <pc:docMk/>
            <pc:sldMk cId="3188227506" sldId="299"/>
            <ac:inkMk id="118" creationId="{761879CB-89DE-44AC-AA40-47A29C6EB0F5}"/>
          </ac:inkMkLst>
        </pc:inkChg>
        <pc:inkChg chg="add del">
          <ac:chgData name="Jim Beland" userId="d41a4da1a37fb713" providerId="LiveId" clId="{78EF9004-BC71-475F-A546-444291C4F234}" dt="2020-06-19T01:27:44.806" v="11570"/>
          <ac:inkMkLst>
            <pc:docMk/>
            <pc:sldMk cId="3188227506" sldId="299"/>
            <ac:inkMk id="119" creationId="{4D9DC94A-4242-4429-835E-563FAF94CB1A}"/>
          </ac:inkMkLst>
        </pc:inkChg>
        <pc:inkChg chg="add del">
          <ac:chgData name="Jim Beland" userId="d41a4da1a37fb713" providerId="LiveId" clId="{78EF9004-BC71-475F-A546-444291C4F234}" dt="2020-06-19T01:27:44.805" v="11568"/>
          <ac:inkMkLst>
            <pc:docMk/>
            <pc:sldMk cId="3188227506" sldId="299"/>
            <ac:inkMk id="120" creationId="{2FDC3485-E176-46D8-AF53-721C43ABFEBE}"/>
          </ac:inkMkLst>
        </pc:inkChg>
        <pc:inkChg chg="add del">
          <ac:chgData name="Jim Beland" userId="d41a4da1a37fb713" providerId="LiveId" clId="{78EF9004-BC71-475F-A546-444291C4F234}" dt="2020-06-19T01:27:22.272" v="11545"/>
          <ac:inkMkLst>
            <pc:docMk/>
            <pc:sldMk cId="3188227506" sldId="299"/>
            <ac:inkMk id="121" creationId="{ECB6DE47-1B1B-410A-89BC-8260AF36EC08}"/>
          </ac:inkMkLst>
        </pc:inkChg>
        <pc:inkChg chg="add del">
          <ac:chgData name="Jim Beland" userId="d41a4da1a37fb713" providerId="LiveId" clId="{78EF9004-BC71-475F-A546-444291C4F234}" dt="2020-06-19T01:27:22.272" v="11545"/>
          <ac:inkMkLst>
            <pc:docMk/>
            <pc:sldMk cId="3188227506" sldId="299"/>
            <ac:inkMk id="122" creationId="{670BB931-3BCA-4932-8C00-175D6A449455}"/>
          </ac:inkMkLst>
        </pc:inkChg>
        <pc:inkChg chg="add del">
          <ac:chgData name="Jim Beland" userId="d41a4da1a37fb713" providerId="LiveId" clId="{78EF9004-BC71-475F-A546-444291C4F234}" dt="2020-06-19T01:27:22.272" v="11545"/>
          <ac:inkMkLst>
            <pc:docMk/>
            <pc:sldMk cId="3188227506" sldId="299"/>
            <ac:inkMk id="123" creationId="{DBB6EC91-948B-43FB-8621-12319D092F2D}"/>
          </ac:inkMkLst>
        </pc:inkChg>
        <pc:inkChg chg="add del">
          <ac:chgData name="Jim Beland" userId="d41a4da1a37fb713" providerId="LiveId" clId="{78EF9004-BC71-475F-A546-444291C4F234}" dt="2020-06-19T01:27:22.272" v="11545"/>
          <ac:inkMkLst>
            <pc:docMk/>
            <pc:sldMk cId="3188227506" sldId="299"/>
            <ac:inkMk id="124" creationId="{F5F90742-BC38-4539-858D-152578CD24F8}"/>
          </ac:inkMkLst>
        </pc:inkChg>
        <pc:inkChg chg="add del">
          <ac:chgData name="Jim Beland" userId="d41a4da1a37fb713" providerId="LiveId" clId="{78EF9004-BC71-475F-A546-444291C4F234}" dt="2020-06-19T01:27:22.272" v="11545"/>
          <ac:inkMkLst>
            <pc:docMk/>
            <pc:sldMk cId="3188227506" sldId="299"/>
            <ac:inkMk id="125" creationId="{687E3A87-B243-425E-8DC9-DA7C82473522}"/>
          </ac:inkMkLst>
        </pc:inkChg>
        <pc:inkChg chg="add del">
          <ac:chgData name="Jim Beland" userId="d41a4da1a37fb713" providerId="LiveId" clId="{78EF9004-BC71-475F-A546-444291C4F234}" dt="2020-06-19T01:27:32.799" v="11562"/>
          <ac:inkMkLst>
            <pc:docMk/>
            <pc:sldMk cId="3188227506" sldId="299"/>
            <ac:inkMk id="126" creationId="{2344F515-0A82-4EC0-8303-D7D714DE3B71}"/>
          </ac:inkMkLst>
        </pc:inkChg>
        <pc:inkChg chg="add del">
          <ac:chgData name="Jim Beland" userId="d41a4da1a37fb713" providerId="LiveId" clId="{78EF9004-BC71-475F-A546-444291C4F234}" dt="2020-06-19T01:27:22.272" v="11545"/>
          <ac:inkMkLst>
            <pc:docMk/>
            <pc:sldMk cId="3188227506" sldId="299"/>
            <ac:inkMk id="127" creationId="{EFAA658F-D2FD-4EBB-B8B2-AEA817CA5BF3}"/>
          </ac:inkMkLst>
        </pc:inkChg>
        <pc:inkChg chg="add del">
          <ac:chgData name="Jim Beland" userId="d41a4da1a37fb713" providerId="LiveId" clId="{78EF9004-BC71-475F-A546-444291C4F234}" dt="2020-06-19T01:27:22.272" v="11545"/>
          <ac:inkMkLst>
            <pc:docMk/>
            <pc:sldMk cId="3188227506" sldId="299"/>
            <ac:inkMk id="128" creationId="{8A1381D0-1CE9-4DDE-854A-61A4F4A2845E}"/>
          </ac:inkMkLst>
        </pc:inkChg>
        <pc:inkChg chg="add del">
          <ac:chgData name="Jim Beland" userId="d41a4da1a37fb713" providerId="LiveId" clId="{78EF9004-BC71-475F-A546-444291C4F234}" dt="2020-06-19T01:27:22.272" v="11545"/>
          <ac:inkMkLst>
            <pc:docMk/>
            <pc:sldMk cId="3188227506" sldId="299"/>
            <ac:inkMk id="129" creationId="{1F6074D9-7C46-4905-A5FB-A4B8FC8E8FCB}"/>
          </ac:inkMkLst>
        </pc:inkChg>
        <pc:inkChg chg="add del">
          <ac:chgData name="Jim Beland" userId="d41a4da1a37fb713" providerId="LiveId" clId="{78EF9004-BC71-475F-A546-444291C4F234}" dt="2020-06-19T01:27:22.272" v="11545"/>
          <ac:inkMkLst>
            <pc:docMk/>
            <pc:sldMk cId="3188227506" sldId="299"/>
            <ac:inkMk id="130" creationId="{A7D13771-8982-4FEC-8E72-88D740ABC32C}"/>
          </ac:inkMkLst>
        </pc:inkChg>
        <pc:inkChg chg="add del">
          <ac:chgData name="Jim Beland" userId="d41a4da1a37fb713" providerId="LiveId" clId="{78EF9004-BC71-475F-A546-444291C4F234}" dt="2020-06-19T01:27:22.272" v="11545"/>
          <ac:inkMkLst>
            <pc:docMk/>
            <pc:sldMk cId="3188227506" sldId="299"/>
            <ac:inkMk id="131" creationId="{48A221B1-EAAF-44D9-B686-3543534B99B4}"/>
          </ac:inkMkLst>
        </pc:inkChg>
        <pc:inkChg chg="add del">
          <ac:chgData name="Jim Beland" userId="d41a4da1a37fb713" providerId="LiveId" clId="{78EF9004-BC71-475F-A546-444291C4F234}" dt="2020-06-19T01:27:22.272" v="11545"/>
          <ac:inkMkLst>
            <pc:docMk/>
            <pc:sldMk cId="3188227506" sldId="299"/>
            <ac:inkMk id="132" creationId="{43D4CF2A-A95D-453E-B195-A5572871929D}"/>
          </ac:inkMkLst>
        </pc:inkChg>
        <pc:inkChg chg="add del">
          <ac:chgData name="Jim Beland" userId="d41a4da1a37fb713" providerId="LiveId" clId="{78EF9004-BC71-475F-A546-444291C4F234}" dt="2020-06-19T01:27:22.272" v="11545"/>
          <ac:inkMkLst>
            <pc:docMk/>
            <pc:sldMk cId="3188227506" sldId="299"/>
            <ac:inkMk id="133" creationId="{A84CF099-613A-47EA-B628-4C811D7D5134}"/>
          </ac:inkMkLst>
        </pc:inkChg>
        <pc:inkChg chg="add del">
          <ac:chgData name="Jim Beland" userId="d41a4da1a37fb713" providerId="LiveId" clId="{78EF9004-BC71-475F-A546-444291C4F234}" dt="2020-06-19T01:27:22.272" v="11545"/>
          <ac:inkMkLst>
            <pc:docMk/>
            <pc:sldMk cId="3188227506" sldId="299"/>
            <ac:inkMk id="134" creationId="{89BE8800-EBA2-4369-B5EE-CCCE8B4CA10F}"/>
          </ac:inkMkLst>
        </pc:inkChg>
        <pc:inkChg chg="add del">
          <ac:chgData name="Jim Beland" userId="d41a4da1a37fb713" providerId="LiveId" clId="{78EF9004-BC71-475F-A546-444291C4F234}" dt="2020-06-19T01:27:22.272" v="11545"/>
          <ac:inkMkLst>
            <pc:docMk/>
            <pc:sldMk cId="3188227506" sldId="299"/>
            <ac:inkMk id="135" creationId="{2D7D3CEB-B765-4A87-A8A3-67A1ED6AAE39}"/>
          </ac:inkMkLst>
        </pc:inkChg>
        <pc:inkChg chg="add del">
          <ac:chgData name="Jim Beland" userId="d41a4da1a37fb713" providerId="LiveId" clId="{78EF9004-BC71-475F-A546-444291C4F234}" dt="2020-06-19T01:27:22.272" v="11545"/>
          <ac:inkMkLst>
            <pc:docMk/>
            <pc:sldMk cId="3188227506" sldId="299"/>
            <ac:inkMk id="136" creationId="{147626C1-0D22-4AA0-9175-EB3BEB6DDDD6}"/>
          </ac:inkMkLst>
        </pc:inkChg>
        <pc:inkChg chg="add del">
          <ac:chgData name="Jim Beland" userId="d41a4da1a37fb713" providerId="LiveId" clId="{78EF9004-BC71-475F-A546-444291C4F234}" dt="2020-06-19T01:27:22.272" v="11545"/>
          <ac:inkMkLst>
            <pc:docMk/>
            <pc:sldMk cId="3188227506" sldId="299"/>
            <ac:inkMk id="137" creationId="{38D9AD4B-0F6D-4FB1-A75C-DAB04D22E14E}"/>
          </ac:inkMkLst>
        </pc:inkChg>
        <pc:inkChg chg="add del">
          <ac:chgData name="Jim Beland" userId="d41a4da1a37fb713" providerId="LiveId" clId="{78EF9004-BC71-475F-A546-444291C4F234}" dt="2020-06-19T01:27:22.272" v="11545"/>
          <ac:inkMkLst>
            <pc:docMk/>
            <pc:sldMk cId="3188227506" sldId="299"/>
            <ac:inkMk id="138" creationId="{1F498D75-7658-4DCC-85DA-750B6DEDA4C4}"/>
          </ac:inkMkLst>
        </pc:inkChg>
        <pc:inkChg chg="add del">
          <ac:chgData name="Jim Beland" userId="d41a4da1a37fb713" providerId="LiveId" clId="{78EF9004-BC71-475F-A546-444291C4F234}" dt="2020-06-19T01:27:22.272" v="11545"/>
          <ac:inkMkLst>
            <pc:docMk/>
            <pc:sldMk cId="3188227506" sldId="299"/>
            <ac:inkMk id="139" creationId="{AE465001-BD34-4982-BF9B-95E5494AC916}"/>
          </ac:inkMkLst>
        </pc:inkChg>
        <pc:inkChg chg="add del">
          <ac:chgData name="Jim Beland" userId="d41a4da1a37fb713" providerId="LiveId" clId="{78EF9004-BC71-475F-A546-444291C4F234}" dt="2020-06-19T01:27:22.272" v="11545"/>
          <ac:inkMkLst>
            <pc:docMk/>
            <pc:sldMk cId="3188227506" sldId="299"/>
            <ac:inkMk id="140" creationId="{75E949E3-EC7D-42CC-8B14-14B7C1DAD3BC}"/>
          </ac:inkMkLst>
        </pc:inkChg>
        <pc:inkChg chg="add del">
          <ac:chgData name="Jim Beland" userId="d41a4da1a37fb713" providerId="LiveId" clId="{78EF9004-BC71-475F-A546-444291C4F234}" dt="2020-06-19T01:27:22.272" v="11545"/>
          <ac:inkMkLst>
            <pc:docMk/>
            <pc:sldMk cId="3188227506" sldId="299"/>
            <ac:inkMk id="141" creationId="{628FEF08-6115-40E2-8AEB-9169FCC8ED9C}"/>
          </ac:inkMkLst>
        </pc:inkChg>
        <pc:inkChg chg="add del">
          <ac:chgData name="Jim Beland" userId="d41a4da1a37fb713" providerId="LiveId" clId="{78EF9004-BC71-475F-A546-444291C4F234}" dt="2020-06-19T01:27:22.272" v="11545"/>
          <ac:inkMkLst>
            <pc:docMk/>
            <pc:sldMk cId="3188227506" sldId="299"/>
            <ac:inkMk id="142" creationId="{010AC8F8-30F3-4C12-BAC8-7784036E672C}"/>
          </ac:inkMkLst>
        </pc:inkChg>
        <pc:inkChg chg="add del">
          <ac:chgData name="Jim Beland" userId="d41a4da1a37fb713" providerId="LiveId" clId="{78EF9004-BC71-475F-A546-444291C4F234}" dt="2020-06-19T01:27:22.272" v="11545"/>
          <ac:inkMkLst>
            <pc:docMk/>
            <pc:sldMk cId="3188227506" sldId="299"/>
            <ac:inkMk id="143" creationId="{C205C3E7-786B-4B44-A692-5E9BA503C324}"/>
          </ac:inkMkLst>
        </pc:inkChg>
        <pc:inkChg chg="add del">
          <ac:chgData name="Jim Beland" userId="d41a4da1a37fb713" providerId="LiveId" clId="{78EF9004-BC71-475F-A546-444291C4F234}" dt="2020-06-19T01:27:22.272" v="11545"/>
          <ac:inkMkLst>
            <pc:docMk/>
            <pc:sldMk cId="3188227506" sldId="299"/>
            <ac:inkMk id="144" creationId="{0D1D2A19-6097-4E15-9A93-71993FD862C2}"/>
          </ac:inkMkLst>
        </pc:inkChg>
        <pc:inkChg chg="add del">
          <ac:chgData name="Jim Beland" userId="d41a4da1a37fb713" providerId="LiveId" clId="{78EF9004-BC71-475F-A546-444291C4F234}" dt="2020-06-19T01:27:44.806" v="11569"/>
          <ac:inkMkLst>
            <pc:docMk/>
            <pc:sldMk cId="3188227506" sldId="299"/>
            <ac:inkMk id="145" creationId="{CED85228-DBC5-4D8B-9ADC-B5427DC26EE4}"/>
          </ac:inkMkLst>
        </pc:inkChg>
        <pc:inkChg chg="add del">
          <ac:chgData name="Jim Beland" userId="d41a4da1a37fb713" providerId="LiveId" clId="{78EF9004-BC71-475F-A546-444291C4F234}" dt="2020-06-19T01:27:44.807" v="11573"/>
          <ac:inkMkLst>
            <pc:docMk/>
            <pc:sldMk cId="3188227506" sldId="299"/>
            <ac:inkMk id="146" creationId="{240E4372-3970-4473-AB2B-0BD6C6CDBC97}"/>
          </ac:inkMkLst>
        </pc:inkChg>
        <pc:inkChg chg="add del">
          <ac:chgData name="Jim Beland" userId="d41a4da1a37fb713" providerId="LiveId" clId="{78EF9004-BC71-475F-A546-444291C4F234}" dt="2020-06-19T01:27:44.807" v="11572"/>
          <ac:inkMkLst>
            <pc:docMk/>
            <pc:sldMk cId="3188227506" sldId="299"/>
            <ac:inkMk id="147" creationId="{CD76A5C5-9CE7-45E0-A858-0768CEC67839}"/>
          </ac:inkMkLst>
        </pc:inkChg>
        <pc:inkChg chg="add del">
          <ac:chgData name="Jim Beland" userId="d41a4da1a37fb713" providerId="LiveId" clId="{78EF9004-BC71-475F-A546-444291C4F234}" dt="2020-06-19T01:27:32.799" v="11562"/>
          <ac:inkMkLst>
            <pc:docMk/>
            <pc:sldMk cId="3188227506" sldId="299"/>
            <ac:inkMk id="148" creationId="{E53A2F8C-B0B3-42AE-B60B-041C2B3493ED}"/>
          </ac:inkMkLst>
        </pc:inkChg>
        <pc:inkChg chg="add del">
          <ac:chgData name="Jim Beland" userId="d41a4da1a37fb713" providerId="LiveId" clId="{78EF9004-BC71-475F-A546-444291C4F234}" dt="2020-06-19T01:27:32.799" v="11562"/>
          <ac:inkMkLst>
            <pc:docMk/>
            <pc:sldMk cId="3188227506" sldId="299"/>
            <ac:inkMk id="149" creationId="{1AD36061-A35E-415F-B96D-153C9F4A9535}"/>
          </ac:inkMkLst>
        </pc:inkChg>
        <pc:inkChg chg="add del">
          <ac:chgData name="Jim Beland" userId="d41a4da1a37fb713" providerId="LiveId" clId="{78EF9004-BC71-475F-A546-444291C4F234}" dt="2020-06-19T01:27:28.547" v="11556"/>
          <ac:inkMkLst>
            <pc:docMk/>
            <pc:sldMk cId="3188227506" sldId="299"/>
            <ac:inkMk id="150" creationId="{3AF30529-3E4A-4FE1-87F6-B6B478D24612}"/>
          </ac:inkMkLst>
        </pc:inkChg>
        <pc:inkChg chg="add del">
          <ac:chgData name="Jim Beland" userId="d41a4da1a37fb713" providerId="LiveId" clId="{78EF9004-BC71-475F-A546-444291C4F234}" dt="2020-06-19T01:27:28.547" v="11556"/>
          <ac:inkMkLst>
            <pc:docMk/>
            <pc:sldMk cId="3188227506" sldId="299"/>
            <ac:inkMk id="151" creationId="{7A224C2D-03C8-4E68-BD97-376633F06184}"/>
          </ac:inkMkLst>
        </pc:inkChg>
        <pc:inkChg chg="add del">
          <ac:chgData name="Jim Beland" userId="d41a4da1a37fb713" providerId="LiveId" clId="{78EF9004-BC71-475F-A546-444291C4F234}" dt="2020-06-19T01:27:28.547" v="11556"/>
          <ac:inkMkLst>
            <pc:docMk/>
            <pc:sldMk cId="3188227506" sldId="299"/>
            <ac:inkMk id="152" creationId="{9D6A5983-6763-4560-9613-0ACDEC755B4C}"/>
          </ac:inkMkLst>
        </pc:inkChg>
        <pc:inkChg chg="add del">
          <ac:chgData name="Jim Beland" userId="d41a4da1a37fb713" providerId="LiveId" clId="{78EF9004-BC71-475F-A546-444291C4F234}" dt="2020-06-19T01:27:28.547" v="11556"/>
          <ac:inkMkLst>
            <pc:docMk/>
            <pc:sldMk cId="3188227506" sldId="299"/>
            <ac:inkMk id="153" creationId="{87EE5264-9AC9-44AD-A973-08774573AAAB}"/>
          </ac:inkMkLst>
        </pc:inkChg>
        <pc:inkChg chg="add del">
          <ac:chgData name="Jim Beland" userId="d41a4da1a37fb713" providerId="LiveId" clId="{78EF9004-BC71-475F-A546-444291C4F234}" dt="2020-06-19T01:27:28.547" v="11556"/>
          <ac:inkMkLst>
            <pc:docMk/>
            <pc:sldMk cId="3188227506" sldId="299"/>
            <ac:inkMk id="154" creationId="{56B3EB1F-A9F2-42E3-9CDF-756FE1700076}"/>
          </ac:inkMkLst>
        </pc:inkChg>
        <pc:inkChg chg="add del">
          <ac:chgData name="Jim Beland" userId="d41a4da1a37fb713" providerId="LiveId" clId="{78EF9004-BC71-475F-A546-444291C4F234}" dt="2020-06-19T01:27:28.547" v="11556"/>
          <ac:inkMkLst>
            <pc:docMk/>
            <pc:sldMk cId="3188227506" sldId="299"/>
            <ac:inkMk id="155" creationId="{58F921B3-83B8-49D2-A788-B547AF15EF94}"/>
          </ac:inkMkLst>
        </pc:inkChg>
        <pc:inkChg chg="add del">
          <ac:chgData name="Jim Beland" userId="d41a4da1a37fb713" providerId="LiveId" clId="{78EF9004-BC71-475F-A546-444291C4F234}" dt="2020-06-19T01:27:28.547" v="11556"/>
          <ac:inkMkLst>
            <pc:docMk/>
            <pc:sldMk cId="3188227506" sldId="299"/>
            <ac:inkMk id="156" creationId="{0E8CFCD3-7CC6-4215-8DB8-4B147BFA96BB}"/>
          </ac:inkMkLst>
        </pc:inkChg>
        <pc:inkChg chg="add del">
          <ac:chgData name="Jim Beland" userId="d41a4da1a37fb713" providerId="LiveId" clId="{78EF9004-BC71-475F-A546-444291C4F234}" dt="2020-06-19T01:27:32.799" v="11562"/>
          <ac:inkMkLst>
            <pc:docMk/>
            <pc:sldMk cId="3188227506" sldId="299"/>
            <ac:inkMk id="157" creationId="{4410D794-99C5-434A-9C93-3B6825CFD411}"/>
          </ac:inkMkLst>
        </pc:inkChg>
        <pc:inkChg chg="add del">
          <ac:chgData name="Jim Beland" userId="d41a4da1a37fb713" providerId="LiveId" clId="{78EF9004-BC71-475F-A546-444291C4F234}" dt="2020-06-19T01:27:28.547" v="11556"/>
          <ac:inkMkLst>
            <pc:docMk/>
            <pc:sldMk cId="3188227506" sldId="299"/>
            <ac:inkMk id="158" creationId="{949120B7-3124-49B4-943A-3D22C6742AB8}"/>
          </ac:inkMkLst>
        </pc:inkChg>
        <pc:inkChg chg="add del">
          <ac:chgData name="Jim Beland" userId="d41a4da1a37fb713" providerId="LiveId" clId="{78EF9004-BC71-475F-A546-444291C4F234}" dt="2020-06-19T01:27:28.547" v="11556"/>
          <ac:inkMkLst>
            <pc:docMk/>
            <pc:sldMk cId="3188227506" sldId="299"/>
            <ac:inkMk id="159" creationId="{F24688BF-4F6B-4A26-BBB9-101EC8016AC6}"/>
          </ac:inkMkLst>
        </pc:inkChg>
        <pc:inkChg chg="add del">
          <ac:chgData name="Jim Beland" userId="d41a4da1a37fb713" providerId="LiveId" clId="{78EF9004-BC71-475F-A546-444291C4F234}" dt="2020-06-19T01:27:32.799" v="11562"/>
          <ac:inkMkLst>
            <pc:docMk/>
            <pc:sldMk cId="3188227506" sldId="299"/>
            <ac:inkMk id="160" creationId="{F47DA584-FD47-4878-BCCB-675BD214EA8D}"/>
          </ac:inkMkLst>
        </pc:inkChg>
        <pc:inkChg chg="add del">
          <ac:chgData name="Jim Beland" userId="d41a4da1a37fb713" providerId="LiveId" clId="{78EF9004-BC71-475F-A546-444291C4F234}" dt="2020-06-19T01:27:45.170" v="11574"/>
          <ac:inkMkLst>
            <pc:docMk/>
            <pc:sldMk cId="3188227506" sldId="299"/>
            <ac:inkMk id="161" creationId="{04451DAC-FE85-4636-813C-FF5F6AF76CBD}"/>
          </ac:inkMkLst>
        </pc:inkChg>
        <pc:inkChg chg="add del">
          <ac:chgData name="Jim Beland" userId="d41a4da1a37fb713" providerId="LiveId" clId="{78EF9004-BC71-475F-A546-444291C4F234}" dt="2020-06-19T01:27:44.806" v="11571"/>
          <ac:inkMkLst>
            <pc:docMk/>
            <pc:sldMk cId="3188227506" sldId="299"/>
            <ac:inkMk id="162" creationId="{F90ECD8E-F50D-489D-A628-6CC45514EFEA}"/>
          </ac:inkMkLst>
        </pc:inkChg>
        <pc:inkChg chg="add del">
          <ac:chgData name="Jim Beland" userId="d41a4da1a37fb713" providerId="LiveId" clId="{78EF9004-BC71-475F-A546-444291C4F234}" dt="2020-06-19T01:27:32.799" v="11562"/>
          <ac:inkMkLst>
            <pc:docMk/>
            <pc:sldMk cId="3188227506" sldId="299"/>
            <ac:inkMk id="163" creationId="{EE08C79B-6F54-4F20-A0C7-AE1B64A0E0D1}"/>
          </ac:inkMkLst>
        </pc:inkChg>
        <pc:inkChg chg="add del">
          <ac:chgData name="Jim Beland" userId="d41a4da1a37fb713" providerId="LiveId" clId="{78EF9004-BC71-475F-A546-444291C4F234}" dt="2020-06-19T01:27:32.799" v="11562"/>
          <ac:inkMkLst>
            <pc:docMk/>
            <pc:sldMk cId="3188227506" sldId="299"/>
            <ac:inkMk id="164" creationId="{810ED07B-D610-481B-B367-11157E7C5668}"/>
          </ac:inkMkLst>
        </pc:inkChg>
        <pc:inkChg chg="add del">
          <ac:chgData name="Jim Beland" userId="d41a4da1a37fb713" providerId="LiveId" clId="{78EF9004-BC71-475F-A546-444291C4F234}" dt="2020-06-19T01:27:32.799" v="11562"/>
          <ac:inkMkLst>
            <pc:docMk/>
            <pc:sldMk cId="3188227506" sldId="299"/>
            <ac:inkMk id="165" creationId="{35DE391F-23E0-46DD-A47F-7BABE06F9E12}"/>
          </ac:inkMkLst>
        </pc:inkChg>
        <pc:inkChg chg="add del">
          <ac:chgData name="Jim Beland" userId="d41a4da1a37fb713" providerId="LiveId" clId="{78EF9004-BC71-475F-A546-444291C4F234}" dt="2020-06-19T01:27:32.799" v="11562"/>
          <ac:inkMkLst>
            <pc:docMk/>
            <pc:sldMk cId="3188227506" sldId="299"/>
            <ac:inkMk id="166" creationId="{840DEEE9-8A3F-4833-8E1A-A29079AB560E}"/>
          </ac:inkMkLst>
        </pc:inkChg>
        <pc:inkChg chg="add del">
          <ac:chgData name="Jim Beland" userId="d41a4da1a37fb713" providerId="LiveId" clId="{78EF9004-BC71-475F-A546-444291C4F234}" dt="2020-06-19T01:27:32.799" v="11562"/>
          <ac:inkMkLst>
            <pc:docMk/>
            <pc:sldMk cId="3188227506" sldId="299"/>
            <ac:inkMk id="167" creationId="{84FCD0FA-1070-43D3-B265-431BB6E206FC}"/>
          </ac:inkMkLst>
        </pc:inkChg>
        <pc:inkChg chg="add del">
          <ac:chgData name="Jim Beland" userId="d41a4da1a37fb713" providerId="LiveId" clId="{78EF9004-BC71-475F-A546-444291C4F234}" dt="2020-06-19T01:27:45.848" v="11575"/>
          <ac:inkMkLst>
            <pc:docMk/>
            <pc:sldMk cId="3188227506" sldId="299"/>
            <ac:inkMk id="168" creationId="{34286130-2993-4B61-B7B6-1BD98B9AC7E7}"/>
          </ac:inkMkLst>
        </pc:inkChg>
        <pc:inkChg chg="add">
          <ac:chgData name="Jim Beland" userId="d41a4da1a37fb713" providerId="LiveId" clId="{78EF9004-BC71-475F-A546-444291C4F234}" dt="2020-06-19T01:27:55.696" v="11576" actId="9405"/>
          <ac:inkMkLst>
            <pc:docMk/>
            <pc:sldMk cId="3188227506" sldId="299"/>
            <ac:inkMk id="169" creationId="{5A3B5958-050A-44D6-AD79-E5FE72373C01}"/>
          </ac:inkMkLst>
        </pc:inkChg>
        <pc:inkChg chg="add">
          <ac:chgData name="Jim Beland" userId="d41a4da1a37fb713" providerId="LiveId" clId="{78EF9004-BC71-475F-A546-444291C4F234}" dt="2020-06-19T01:27:56.279" v="11577" actId="9405"/>
          <ac:inkMkLst>
            <pc:docMk/>
            <pc:sldMk cId="3188227506" sldId="299"/>
            <ac:inkMk id="170" creationId="{3DE1EA9A-2373-476A-9A38-500B8B9B6691}"/>
          </ac:inkMkLst>
        </pc:inkChg>
        <pc:inkChg chg="add">
          <ac:chgData name="Jim Beland" userId="d41a4da1a37fb713" providerId="LiveId" clId="{78EF9004-BC71-475F-A546-444291C4F234}" dt="2020-06-19T01:27:56.798" v="11578" actId="9405"/>
          <ac:inkMkLst>
            <pc:docMk/>
            <pc:sldMk cId="3188227506" sldId="299"/>
            <ac:inkMk id="171" creationId="{0326DFAB-368A-4692-8C51-38AF4F123175}"/>
          </ac:inkMkLst>
        </pc:inkChg>
        <pc:inkChg chg="add del">
          <ac:chgData name="Jim Beland" userId="d41a4da1a37fb713" providerId="LiveId" clId="{78EF9004-BC71-475F-A546-444291C4F234}" dt="2020-06-19T01:28:16.279" v="11618"/>
          <ac:inkMkLst>
            <pc:docMk/>
            <pc:sldMk cId="3188227506" sldId="299"/>
            <ac:inkMk id="172" creationId="{96E18382-EEB8-4DAD-BA96-3F39EB10578F}"/>
          </ac:inkMkLst>
        </pc:inkChg>
        <pc:inkChg chg="add del">
          <ac:chgData name="Jim Beland" userId="d41a4da1a37fb713" providerId="LiveId" clId="{78EF9004-BC71-475F-A546-444291C4F234}" dt="2020-06-19T01:28:16.279" v="11618"/>
          <ac:inkMkLst>
            <pc:docMk/>
            <pc:sldMk cId="3188227506" sldId="299"/>
            <ac:inkMk id="173" creationId="{BEF25F5F-B043-4FE8-8C8F-870CA773547D}"/>
          </ac:inkMkLst>
        </pc:inkChg>
        <pc:inkChg chg="add del">
          <ac:chgData name="Jim Beland" userId="d41a4da1a37fb713" providerId="LiveId" clId="{78EF9004-BC71-475F-A546-444291C4F234}" dt="2020-06-19T01:28:16.279" v="11618"/>
          <ac:inkMkLst>
            <pc:docMk/>
            <pc:sldMk cId="3188227506" sldId="299"/>
            <ac:inkMk id="174" creationId="{EB138AD3-6BD3-4D86-BED0-9B6C9DA84198}"/>
          </ac:inkMkLst>
        </pc:inkChg>
        <pc:inkChg chg="add del">
          <ac:chgData name="Jim Beland" userId="d41a4da1a37fb713" providerId="LiveId" clId="{78EF9004-BC71-475F-A546-444291C4F234}" dt="2020-06-19T01:28:16.279" v="11618"/>
          <ac:inkMkLst>
            <pc:docMk/>
            <pc:sldMk cId="3188227506" sldId="299"/>
            <ac:inkMk id="175" creationId="{B00C6094-FB15-4B2B-8F2B-81CB7A0D750F}"/>
          </ac:inkMkLst>
        </pc:inkChg>
        <pc:inkChg chg="add del">
          <ac:chgData name="Jim Beland" userId="d41a4da1a37fb713" providerId="LiveId" clId="{78EF9004-BC71-475F-A546-444291C4F234}" dt="2020-06-19T01:28:16.279" v="11618"/>
          <ac:inkMkLst>
            <pc:docMk/>
            <pc:sldMk cId="3188227506" sldId="299"/>
            <ac:inkMk id="176" creationId="{86C25ED1-2CF7-41CF-939E-6BA059D4B4E5}"/>
          </ac:inkMkLst>
        </pc:inkChg>
        <pc:inkChg chg="add del">
          <ac:chgData name="Jim Beland" userId="d41a4da1a37fb713" providerId="LiveId" clId="{78EF9004-BC71-475F-A546-444291C4F234}" dt="2020-06-19T01:28:16.279" v="11618"/>
          <ac:inkMkLst>
            <pc:docMk/>
            <pc:sldMk cId="3188227506" sldId="299"/>
            <ac:inkMk id="177" creationId="{DD57C823-D91E-4094-BC00-0936D0DC4AF5}"/>
          </ac:inkMkLst>
        </pc:inkChg>
        <pc:inkChg chg="add del">
          <ac:chgData name="Jim Beland" userId="d41a4da1a37fb713" providerId="LiveId" clId="{78EF9004-BC71-475F-A546-444291C4F234}" dt="2020-06-19T01:28:16.279" v="11618"/>
          <ac:inkMkLst>
            <pc:docMk/>
            <pc:sldMk cId="3188227506" sldId="299"/>
            <ac:inkMk id="178" creationId="{AE1FFB70-392B-486D-9EB2-9B01215C1051}"/>
          </ac:inkMkLst>
        </pc:inkChg>
        <pc:inkChg chg="add del">
          <ac:chgData name="Jim Beland" userId="d41a4da1a37fb713" providerId="LiveId" clId="{78EF9004-BC71-475F-A546-444291C4F234}" dt="2020-06-19T01:28:16.279" v="11618"/>
          <ac:inkMkLst>
            <pc:docMk/>
            <pc:sldMk cId="3188227506" sldId="299"/>
            <ac:inkMk id="179" creationId="{2251794D-4516-4532-953E-70B173721AC5}"/>
          </ac:inkMkLst>
        </pc:inkChg>
        <pc:inkChg chg="add del">
          <ac:chgData name="Jim Beland" userId="d41a4da1a37fb713" providerId="LiveId" clId="{78EF9004-BC71-475F-A546-444291C4F234}" dt="2020-06-19T01:28:16.279" v="11618"/>
          <ac:inkMkLst>
            <pc:docMk/>
            <pc:sldMk cId="3188227506" sldId="299"/>
            <ac:inkMk id="180" creationId="{1BD79EA0-9D77-455D-A879-FFE75249C847}"/>
          </ac:inkMkLst>
        </pc:inkChg>
        <pc:inkChg chg="add del">
          <ac:chgData name="Jim Beland" userId="d41a4da1a37fb713" providerId="LiveId" clId="{78EF9004-BC71-475F-A546-444291C4F234}" dt="2020-06-19T01:28:16.279" v="11618"/>
          <ac:inkMkLst>
            <pc:docMk/>
            <pc:sldMk cId="3188227506" sldId="299"/>
            <ac:inkMk id="181" creationId="{AF161FCE-EE0F-4F35-A3A4-64C501BFA663}"/>
          </ac:inkMkLst>
        </pc:inkChg>
        <pc:inkChg chg="add">
          <ac:chgData name="Jim Beland" userId="d41a4da1a37fb713" providerId="LiveId" clId="{78EF9004-BC71-475F-A546-444291C4F234}" dt="2020-06-19T01:28:03.209" v="11589" actId="9405"/>
          <ac:inkMkLst>
            <pc:docMk/>
            <pc:sldMk cId="3188227506" sldId="299"/>
            <ac:inkMk id="182" creationId="{A0EA2EB2-744E-410C-8B91-3423CFD7BFB0}"/>
          </ac:inkMkLst>
        </pc:inkChg>
        <pc:inkChg chg="add del">
          <ac:chgData name="Jim Beland" userId="d41a4da1a37fb713" providerId="LiveId" clId="{78EF9004-BC71-475F-A546-444291C4F234}" dt="2020-06-19T01:28:16.279" v="11618"/>
          <ac:inkMkLst>
            <pc:docMk/>
            <pc:sldMk cId="3188227506" sldId="299"/>
            <ac:inkMk id="183" creationId="{D1516D30-812F-4AB8-898D-9CC583B20348}"/>
          </ac:inkMkLst>
        </pc:inkChg>
        <pc:inkChg chg="add del">
          <ac:chgData name="Jim Beland" userId="d41a4da1a37fb713" providerId="LiveId" clId="{78EF9004-BC71-475F-A546-444291C4F234}" dt="2020-06-19T01:28:16.279" v="11618"/>
          <ac:inkMkLst>
            <pc:docMk/>
            <pc:sldMk cId="3188227506" sldId="299"/>
            <ac:inkMk id="184" creationId="{1D7A8EAF-2116-4BCB-A304-57D7F8A39F00}"/>
          </ac:inkMkLst>
        </pc:inkChg>
        <pc:inkChg chg="add del">
          <ac:chgData name="Jim Beland" userId="d41a4da1a37fb713" providerId="LiveId" clId="{78EF9004-BC71-475F-A546-444291C4F234}" dt="2020-06-19T01:28:16.279" v="11618"/>
          <ac:inkMkLst>
            <pc:docMk/>
            <pc:sldMk cId="3188227506" sldId="299"/>
            <ac:inkMk id="185" creationId="{8916EE9B-FEC4-47FD-B9CE-2733C3C25EDD}"/>
          </ac:inkMkLst>
        </pc:inkChg>
        <pc:inkChg chg="add del">
          <ac:chgData name="Jim Beland" userId="d41a4da1a37fb713" providerId="LiveId" clId="{78EF9004-BC71-475F-A546-444291C4F234}" dt="2020-06-19T01:28:16.279" v="11618"/>
          <ac:inkMkLst>
            <pc:docMk/>
            <pc:sldMk cId="3188227506" sldId="299"/>
            <ac:inkMk id="186" creationId="{DBA8B634-A5BA-425E-A4FE-DDEC2A6CBB45}"/>
          </ac:inkMkLst>
        </pc:inkChg>
        <pc:inkChg chg="add del">
          <ac:chgData name="Jim Beland" userId="d41a4da1a37fb713" providerId="LiveId" clId="{78EF9004-BC71-475F-A546-444291C4F234}" dt="2020-06-19T01:28:16.279" v="11618"/>
          <ac:inkMkLst>
            <pc:docMk/>
            <pc:sldMk cId="3188227506" sldId="299"/>
            <ac:inkMk id="187" creationId="{CAA3EC51-15E2-4B10-BF21-64822C3CAA06}"/>
          </ac:inkMkLst>
        </pc:inkChg>
        <pc:inkChg chg="add del">
          <ac:chgData name="Jim Beland" userId="d41a4da1a37fb713" providerId="LiveId" clId="{78EF9004-BC71-475F-A546-444291C4F234}" dt="2020-06-19T01:28:16.279" v="11618"/>
          <ac:inkMkLst>
            <pc:docMk/>
            <pc:sldMk cId="3188227506" sldId="299"/>
            <ac:inkMk id="188" creationId="{B7BD354C-7E99-4614-A935-90201D4040DD}"/>
          </ac:inkMkLst>
        </pc:inkChg>
        <pc:inkChg chg="add del">
          <ac:chgData name="Jim Beland" userId="d41a4da1a37fb713" providerId="LiveId" clId="{78EF9004-BC71-475F-A546-444291C4F234}" dt="2020-06-19T01:28:16.279" v="11618"/>
          <ac:inkMkLst>
            <pc:docMk/>
            <pc:sldMk cId="3188227506" sldId="299"/>
            <ac:inkMk id="189" creationId="{EACCD172-4122-4FB3-AE7B-32A2EDE1C9FE}"/>
          </ac:inkMkLst>
        </pc:inkChg>
        <pc:inkChg chg="add del">
          <ac:chgData name="Jim Beland" userId="d41a4da1a37fb713" providerId="LiveId" clId="{78EF9004-BC71-475F-A546-444291C4F234}" dt="2020-06-19T01:28:16.279" v="11618"/>
          <ac:inkMkLst>
            <pc:docMk/>
            <pc:sldMk cId="3188227506" sldId="299"/>
            <ac:inkMk id="190" creationId="{DD784A64-9A57-4173-B1DA-42D5EB4C85E0}"/>
          </ac:inkMkLst>
        </pc:inkChg>
        <pc:inkChg chg="add del">
          <ac:chgData name="Jim Beland" userId="d41a4da1a37fb713" providerId="LiveId" clId="{78EF9004-BC71-475F-A546-444291C4F234}" dt="2020-06-19T01:28:16.279" v="11618"/>
          <ac:inkMkLst>
            <pc:docMk/>
            <pc:sldMk cId="3188227506" sldId="299"/>
            <ac:inkMk id="191" creationId="{6D8406FB-5CC2-4A29-942B-08D808CBC400}"/>
          </ac:inkMkLst>
        </pc:inkChg>
        <pc:inkChg chg="add del">
          <ac:chgData name="Jim Beland" userId="d41a4da1a37fb713" providerId="LiveId" clId="{78EF9004-BC71-475F-A546-444291C4F234}" dt="2020-06-19T01:28:16.279" v="11618"/>
          <ac:inkMkLst>
            <pc:docMk/>
            <pc:sldMk cId="3188227506" sldId="299"/>
            <ac:inkMk id="192" creationId="{4399D0CD-0F26-4D47-8A41-9914A53FF8B4}"/>
          </ac:inkMkLst>
        </pc:inkChg>
        <pc:inkChg chg="add del">
          <ac:chgData name="Jim Beland" userId="d41a4da1a37fb713" providerId="LiveId" clId="{78EF9004-BC71-475F-A546-444291C4F234}" dt="2020-06-19T01:28:16.279" v="11618"/>
          <ac:inkMkLst>
            <pc:docMk/>
            <pc:sldMk cId="3188227506" sldId="299"/>
            <ac:inkMk id="193" creationId="{18343B6C-FEB1-4B56-A48B-E2CE2598498B}"/>
          </ac:inkMkLst>
        </pc:inkChg>
        <pc:inkChg chg="add del">
          <ac:chgData name="Jim Beland" userId="d41a4da1a37fb713" providerId="LiveId" clId="{78EF9004-BC71-475F-A546-444291C4F234}" dt="2020-06-19T01:28:16.279" v="11618"/>
          <ac:inkMkLst>
            <pc:docMk/>
            <pc:sldMk cId="3188227506" sldId="299"/>
            <ac:inkMk id="194" creationId="{D281F5F7-EFA0-4AB9-AF61-12DE2FB9E78E}"/>
          </ac:inkMkLst>
        </pc:inkChg>
        <pc:inkChg chg="add del">
          <ac:chgData name="Jim Beland" userId="d41a4da1a37fb713" providerId="LiveId" clId="{78EF9004-BC71-475F-A546-444291C4F234}" dt="2020-06-19T01:28:16.279" v="11618"/>
          <ac:inkMkLst>
            <pc:docMk/>
            <pc:sldMk cId="3188227506" sldId="299"/>
            <ac:inkMk id="195" creationId="{3A5F68C0-A579-4245-B9B0-74A2BCFBEA3E}"/>
          </ac:inkMkLst>
        </pc:inkChg>
        <pc:inkChg chg="add del">
          <ac:chgData name="Jim Beland" userId="d41a4da1a37fb713" providerId="LiveId" clId="{78EF9004-BC71-475F-A546-444291C4F234}" dt="2020-06-19T01:28:16.279" v="11618"/>
          <ac:inkMkLst>
            <pc:docMk/>
            <pc:sldMk cId="3188227506" sldId="299"/>
            <ac:inkMk id="196" creationId="{CE110E0B-A296-404B-AECF-CFA2633EC3D4}"/>
          </ac:inkMkLst>
        </pc:inkChg>
        <pc:inkChg chg="add del">
          <ac:chgData name="Jim Beland" userId="d41a4da1a37fb713" providerId="LiveId" clId="{78EF9004-BC71-475F-A546-444291C4F234}" dt="2020-06-19T01:28:16.279" v="11618"/>
          <ac:inkMkLst>
            <pc:docMk/>
            <pc:sldMk cId="3188227506" sldId="299"/>
            <ac:inkMk id="197" creationId="{949069C2-5904-495A-96FC-D1014208074F}"/>
          </ac:inkMkLst>
        </pc:inkChg>
        <pc:inkChg chg="add del">
          <ac:chgData name="Jim Beland" userId="d41a4da1a37fb713" providerId="LiveId" clId="{78EF9004-BC71-475F-A546-444291C4F234}" dt="2020-06-19T01:28:16.279" v="11618"/>
          <ac:inkMkLst>
            <pc:docMk/>
            <pc:sldMk cId="3188227506" sldId="299"/>
            <ac:inkMk id="198" creationId="{9F2EDE53-0517-4C5E-B9AF-0CD1F2AD7A09}"/>
          </ac:inkMkLst>
        </pc:inkChg>
        <pc:inkChg chg="add del">
          <ac:chgData name="Jim Beland" userId="d41a4da1a37fb713" providerId="LiveId" clId="{78EF9004-BC71-475F-A546-444291C4F234}" dt="2020-06-19T01:28:16.279" v="11618"/>
          <ac:inkMkLst>
            <pc:docMk/>
            <pc:sldMk cId="3188227506" sldId="299"/>
            <ac:inkMk id="199" creationId="{568ACBAC-4C9F-4406-836E-6CF446F463EA}"/>
          </ac:inkMkLst>
        </pc:inkChg>
        <pc:inkChg chg="add del">
          <ac:chgData name="Jim Beland" userId="d41a4da1a37fb713" providerId="LiveId" clId="{78EF9004-BC71-475F-A546-444291C4F234}" dt="2020-06-19T01:28:16.279" v="11618"/>
          <ac:inkMkLst>
            <pc:docMk/>
            <pc:sldMk cId="3188227506" sldId="299"/>
            <ac:inkMk id="200" creationId="{E9B396DB-6D7E-4DC3-B216-2B7273327F8C}"/>
          </ac:inkMkLst>
        </pc:inkChg>
        <pc:inkChg chg="add del">
          <ac:chgData name="Jim Beland" userId="d41a4da1a37fb713" providerId="LiveId" clId="{78EF9004-BC71-475F-A546-444291C4F234}" dt="2020-06-19T01:28:16.279" v="11618"/>
          <ac:inkMkLst>
            <pc:docMk/>
            <pc:sldMk cId="3188227506" sldId="299"/>
            <ac:inkMk id="201" creationId="{678458C5-0FE3-4611-88C1-F5C4874732BB}"/>
          </ac:inkMkLst>
        </pc:inkChg>
        <pc:inkChg chg="add del">
          <ac:chgData name="Jim Beland" userId="d41a4da1a37fb713" providerId="LiveId" clId="{78EF9004-BC71-475F-A546-444291C4F234}" dt="2020-06-19T01:28:16.279" v="11618"/>
          <ac:inkMkLst>
            <pc:docMk/>
            <pc:sldMk cId="3188227506" sldId="299"/>
            <ac:inkMk id="202" creationId="{CF816793-293A-4666-9976-87A602CF9B3B}"/>
          </ac:inkMkLst>
        </pc:inkChg>
        <pc:inkChg chg="add del">
          <ac:chgData name="Jim Beland" userId="d41a4da1a37fb713" providerId="LiveId" clId="{78EF9004-BC71-475F-A546-444291C4F234}" dt="2020-06-19T01:28:16.279" v="11618"/>
          <ac:inkMkLst>
            <pc:docMk/>
            <pc:sldMk cId="3188227506" sldId="299"/>
            <ac:inkMk id="203" creationId="{ADCFC5AE-1A1F-4D4F-878E-9263540F665A}"/>
          </ac:inkMkLst>
        </pc:inkChg>
        <pc:inkChg chg="add del">
          <ac:chgData name="Jim Beland" userId="d41a4da1a37fb713" providerId="LiveId" clId="{78EF9004-BC71-475F-A546-444291C4F234}" dt="2020-06-19T01:28:16.279" v="11618"/>
          <ac:inkMkLst>
            <pc:docMk/>
            <pc:sldMk cId="3188227506" sldId="299"/>
            <ac:inkMk id="204" creationId="{FB152B8D-5FE1-4E58-A4D6-74F5E8D9A219}"/>
          </ac:inkMkLst>
        </pc:inkChg>
        <pc:inkChg chg="add del">
          <ac:chgData name="Jim Beland" userId="d41a4da1a37fb713" providerId="LiveId" clId="{78EF9004-BC71-475F-A546-444291C4F234}" dt="2020-06-19T01:28:16.279" v="11618"/>
          <ac:inkMkLst>
            <pc:docMk/>
            <pc:sldMk cId="3188227506" sldId="299"/>
            <ac:inkMk id="205" creationId="{F92E1F45-3C7F-4D1E-91AC-CCEE81CC9F41}"/>
          </ac:inkMkLst>
        </pc:inkChg>
        <pc:inkChg chg="add del">
          <ac:chgData name="Jim Beland" userId="d41a4da1a37fb713" providerId="LiveId" clId="{78EF9004-BC71-475F-A546-444291C4F234}" dt="2020-06-19T01:28:16.279" v="11618"/>
          <ac:inkMkLst>
            <pc:docMk/>
            <pc:sldMk cId="3188227506" sldId="299"/>
            <ac:inkMk id="206" creationId="{702EC222-599F-4637-9768-F81F9729011A}"/>
          </ac:inkMkLst>
        </pc:inkChg>
        <pc:inkChg chg="add del">
          <ac:chgData name="Jim Beland" userId="d41a4da1a37fb713" providerId="LiveId" clId="{78EF9004-BC71-475F-A546-444291C4F234}" dt="2020-06-19T01:28:16.279" v="11618"/>
          <ac:inkMkLst>
            <pc:docMk/>
            <pc:sldMk cId="3188227506" sldId="299"/>
            <ac:inkMk id="207" creationId="{95B4865D-2A37-4B0B-99F5-0CB7E388D5DD}"/>
          </ac:inkMkLst>
        </pc:inkChg>
        <pc:inkChg chg="add del">
          <ac:chgData name="Jim Beland" userId="d41a4da1a37fb713" providerId="LiveId" clId="{78EF9004-BC71-475F-A546-444291C4F234}" dt="2020-06-19T01:28:16.279" v="11618"/>
          <ac:inkMkLst>
            <pc:docMk/>
            <pc:sldMk cId="3188227506" sldId="299"/>
            <ac:inkMk id="208" creationId="{6E7A63F9-DFE8-4654-8107-24B7AC9F370C}"/>
          </ac:inkMkLst>
        </pc:inkChg>
        <pc:inkChg chg="add del">
          <ac:chgData name="Jim Beland" userId="d41a4da1a37fb713" providerId="LiveId" clId="{78EF9004-BC71-475F-A546-444291C4F234}" dt="2020-06-19T01:28:16.279" v="11618"/>
          <ac:inkMkLst>
            <pc:docMk/>
            <pc:sldMk cId="3188227506" sldId="299"/>
            <ac:inkMk id="209" creationId="{5B07DCAD-BD79-49C4-A7BD-73BD890D84A7}"/>
          </ac:inkMkLst>
        </pc:inkChg>
        <pc:inkChg chg="add del">
          <ac:chgData name="Jim Beland" userId="d41a4da1a37fb713" providerId="LiveId" clId="{78EF9004-BC71-475F-A546-444291C4F234}" dt="2020-06-19T01:28:16.279" v="11618"/>
          <ac:inkMkLst>
            <pc:docMk/>
            <pc:sldMk cId="3188227506" sldId="299"/>
            <ac:inkMk id="210" creationId="{151B15F0-B65F-45FE-B1F0-FBDCAC3FD41A}"/>
          </ac:inkMkLst>
        </pc:inkChg>
        <pc:inkChg chg="add del">
          <ac:chgData name="Jim Beland" userId="d41a4da1a37fb713" providerId="LiveId" clId="{78EF9004-BC71-475F-A546-444291C4F234}" dt="2020-06-19T01:28:20.794" v="11629"/>
          <ac:inkMkLst>
            <pc:docMk/>
            <pc:sldMk cId="3188227506" sldId="299"/>
            <ac:inkMk id="211" creationId="{27D469A5-54B1-48E5-9C3F-64FDA6A2A22D}"/>
          </ac:inkMkLst>
        </pc:inkChg>
        <pc:inkChg chg="add">
          <ac:chgData name="Jim Beland" userId="d41a4da1a37fb713" providerId="LiveId" clId="{78EF9004-BC71-475F-A546-444291C4F234}" dt="2020-06-19T01:28:16.279" v="11618"/>
          <ac:inkMkLst>
            <pc:docMk/>
            <pc:sldMk cId="3188227506" sldId="299"/>
            <ac:inkMk id="212" creationId="{8B173C33-42EB-4431-B847-D29683247B4A}"/>
          </ac:inkMkLst>
        </pc:inkChg>
        <pc:inkChg chg="add">
          <ac:chgData name="Jim Beland" userId="d41a4da1a37fb713" providerId="LiveId" clId="{78EF9004-BC71-475F-A546-444291C4F234}" dt="2020-06-19T01:28:16.279" v="11618"/>
          <ac:inkMkLst>
            <pc:docMk/>
            <pc:sldMk cId="3188227506" sldId="299"/>
            <ac:inkMk id="213" creationId="{BB5F4C51-F4C7-4598-B045-72C8AA387DBC}"/>
          </ac:inkMkLst>
        </pc:inkChg>
        <pc:inkChg chg="add">
          <ac:chgData name="Jim Beland" userId="d41a4da1a37fb713" providerId="LiveId" clId="{78EF9004-BC71-475F-A546-444291C4F234}" dt="2020-06-19T01:28:16.279" v="11618"/>
          <ac:inkMkLst>
            <pc:docMk/>
            <pc:sldMk cId="3188227506" sldId="299"/>
            <ac:inkMk id="214" creationId="{9C5A34F9-0320-4D7D-80D1-547B3EA4FA7D}"/>
          </ac:inkMkLst>
        </pc:inkChg>
        <pc:inkChg chg="add">
          <ac:chgData name="Jim Beland" userId="d41a4da1a37fb713" providerId="LiveId" clId="{78EF9004-BC71-475F-A546-444291C4F234}" dt="2020-06-19T01:28:16.279" v="11618"/>
          <ac:inkMkLst>
            <pc:docMk/>
            <pc:sldMk cId="3188227506" sldId="299"/>
            <ac:inkMk id="215" creationId="{6C9158AC-AA07-4075-A1C9-666F9DBB044D}"/>
          </ac:inkMkLst>
        </pc:inkChg>
        <pc:inkChg chg="add">
          <ac:chgData name="Jim Beland" userId="d41a4da1a37fb713" providerId="LiveId" clId="{78EF9004-BC71-475F-A546-444291C4F234}" dt="2020-06-19T01:28:16.279" v="11618"/>
          <ac:inkMkLst>
            <pc:docMk/>
            <pc:sldMk cId="3188227506" sldId="299"/>
            <ac:inkMk id="216" creationId="{E0364653-D3DB-4E2B-9748-CF7E4B4D1D40}"/>
          </ac:inkMkLst>
        </pc:inkChg>
        <pc:inkChg chg="add">
          <ac:chgData name="Jim Beland" userId="d41a4da1a37fb713" providerId="LiveId" clId="{78EF9004-BC71-475F-A546-444291C4F234}" dt="2020-06-19T01:28:16.279" v="11618"/>
          <ac:inkMkLst>
            <pc:docMk/>
            <pc:sldMk cId="3188227506" sldId="299"/>
            <ac:inkMk id="217" creationId="{E694B0D4-EAFC-4038-85FD-0A73376050E3}"/>
          </ac:inkMkLst>
        </pc:inkChg>
        <pc:inkChg chg="add">
          <ac:chgData name="Jim Beland" userId="d41a4da1a37fb713" providerId="LiveId" clId="{78EF9004-BC71-475F-A546-444291C4F234}" dt="2020-06-19T01:28:16.279" v="11618"/>
          <ac:inkMkLst>
            <pc:docMk/>
            <pc:sldMk cId="3188227506" sldId="299"/>
            <ac:inkMk id="218" creationId="{108ADCD3-4029-4880-8A52-0AB31CDE423B}"/>
          </ac:inkMkLst>
        </pc:inkChg>
        <pc:inkChg chg="add del">
          <ac:chgData name="Jim Beland" userId="d41a4da1a37fb713" providerId="LiveId" clId="{78EF9004-BC71-475F-A546-444291C4F234}" dt="2020-06-19T01:28:20.794" v="11629"/>
          <ac:inkMkLst>
            <pc:docMk/>
            <pc:sldMk cId="3188227506" sldId="299"/>
            <ac:inkMk id="219" creationId="{1332D41F-0AB4-4E42-9EA9-DAD2F4079EFB}"/>
          </ac:inkMkLst>
        </pc:inkChg>
        <pc:inkChg chg="add del">
          <ac:chgData name="Jim Beland" userId="d41a4da1a37fb713" providerId="LiveId" clId="{78EF9004-BC71-475F-A546-444291C4F234}" dt="2020-06-19T01:28:20.794" v="11629"/>
          <ac:inkMkLst>
            <pc:docMk/>
            <pc:sldMk cId="3188227506" sldId="299"/>
            <ac:inkMk id="220" creationId="{9E63F42A-606E-4B31-82C2-7B0ED61606CA}"/>
          </ac:inkMkLst>
        </pc:inkChg>
        <pc:inkChg chg="add del">
          <ac:chgData name="Jim Beland" userId="d41a4da1a37fb713" providerId="LiveId" clId="{78EF9004-BC71-475F-A546-444291C4F234}" dt="2020-06-19T01:28:20.794" v="11629"/>
          <ac:inkMkLst>
            <pc:docMk/>
            <pc:sldMk cId="3188227506" sldId="299"/>
            <ac:inkMk id="221" creationId="{5DF30929-6FB5-4388-A2F5-1CBB4710DF90}"/>
          </ac:inkMkLst>
        </pc:inkChg>
        <pc:inkChg chg="add del">
          <ac:chgData name="Jim Beland" userId="d41a4da1a37fb713" providerId="LiveId" clId="{78EF9004-BC71-475F-A546-444291C4F234}" dt="2020-06-19T01:28:20.794" v="11629"/>
          <ac:inkMkLst>
            <pc:docMk/>
            <pc:sldMk cId="3188227506" sldId="299"/>
            <ac:inkMk id="222" creationId="{368330C9-7815-47B1-AA5F-7086BF863E1F}"/>
          </ac:inkMkLst>
        </pc:inkChg>
        <pc:inkChg chg="add del">
          <ac:chgData name="Jim Beland" userId="d41a4da1a37fb713" providerId="LiveId" clId="{78EF9004-BC71-475F-A546-444291C4F234}" dt="2020-06-19T01:28:20.794" v="11629"/>
          <ac:inkMkLst>
            <pc:docMk/>
            <pc:sldMk cId="3188227506" sldId="299"/>
            <ac:inkMk id="223" creationId="{655F1342-A88F-409C-94D9-75AF796796D6}"/>
          </ac:inkMkLst>
        </pc:inkChg>
        <pc:inkChg chg="add del">
          <ac:chgData name="Jim Beland" userId="d41a4da1a37fb713" providerId="LiveId" clId="{78EF9004-BC71-475F-A546-444291C4F234}" dt="2020-06-19T01:28:20.794" v="11629"/>
          <ac:inkMkLst>
            <pc:docMk/>
            <pc:sldMk cId="3188227506" sldId="299"/>
            <ac:inkMk id="224" creationId="{D45034DC-031C-4C71-B2E3-25B8F7FC7097}"/>
          </ac:inkMkLst>
        </pc:inkChg>
        <pc:inkChg chg="add del">
          <ac:chgData name="Jim Beland" userId="d41a4da1a37fb713" providerId="LiveId" clId="{78EF9004-BC71-475F-A546-444291C4F234}" dt="2020-06-19T01:28:20.794" v="11629"/>
          <ac:inkMkLst>
            <pc:docMk/>
            <pc:sldMk cId="3188227506" sldId="299"/>
            <ac:inkMk id="225" creationId="{7E683538-6B72-430D-AF33-1A47D7EA802A}"/>
          </ac:inkMkLst>
        </pc:inkChg>
        <pc:inkChg chg="add del">
          <ac:chgData name="Jim Beland" userId="d41a4da1a37fb713" providerId="LiveId" clId="{78EF9004-BC71-475F-A546-444291C4F234}" dt="2020-06-19T01:28:20.794" v="11629"/>
          <ac:inkMkLst>
            <pc:docMk/>
            <pc:sldMk cId="3188227506" sldId="299"/>
            <ac:inkMk id="226" creationId="{D2E2024D-9FC4-48D6-B54B-E9CF6FE3FBB2}"/>
          </ac:inkMkLst>
        </pc:inkChg>
        <pc:inkChg chg="add del">
          <ac:chgData name="Jim Beland" userId="d41a4da1a37fb713" providerId="LiveId" clId="{78EF9004-BC71-475F-A546-444291C4F234}" dt="2020-06-19T01:28:20.794" v="11629"/>
          <ac:inkMkLst>
            <pc:docMk/>
            <pc:sldMk cId="3188227506" sldId="299"/>
            <ac:inkMk id="227" creationId="{09180158-6CC8-429A-945F-538EA7C353C0}"/>
          </ac:inkMkLst>
        </pc:inkChg>
        <pc:inkChg chg="add del">
          <ac:chgData name="Jim Beland" userId="d41a4da1a37fb713" providerId="LiveId" clId="{78EF9004-BC71-475F-A546-444291C4F234}" dt="2020-06-19T01:28:20.794" v="11629"/>
          <ac:inkMkLst>
            <pc:docMk/>
            <pc:sldMk cId="3188227506" sldId="299"/>
            <ac:inkMk id="228" creationId="{ED84ECB2-BAAA-465E-9E80-B731FA85C328}"/>
          </ac:inkMkLst>
        </pc:inkChg>
        <pc:inkChg chg="add">
          <ac:chgData name="Jim Beland" userId="d41a4da1a37fb713" providerId="LiveId" clId="{78EF9004-BC71-475F-A546-444291C4F234}" dt="2020-06-19T01:28:20.794" v="11629"/>
          <ac:inkMkLst>
            <pc:docMk/>
            <pc:sldMk cId="3188227506" sldId="299"/>
            <ac:inkMk id="229" creationId="{EA917FB5-1DB2-46DB-AC5A-1D029026CBAB}"/>
          </ac:inkMkLst>
        </pc:inkChg>
        <pc:inkChg chg="add del">
          <ac:chgData name="Jim Beland" userId="d41a4da1a37fb713" providerId="LiveId" clId="{78EF9004-BC71-475F-A546-444291C4F234}" dt="2020-06-19T01:28:30.697" v="11648"/>
          <ac:inkMkLst>
            <pc:docMk/>
            <pc:sldMk cId="3188227506" sldId="299"/>
            <ac:inkMk id="230" creationId="{7B14B201-7975-4339-A826-3DFA5DC1830B}"/>
          </ac:inkMkLst>
        </pc:inkChg>
        <pc:inkChg chg="add del">
          <ac:chgData name="Jim Beland" userId="d41a4da1a37fb713" providerId="LiveId" clId="{78EF9004-BC71-475F-A546-444291C4F234}" dt="2020-06-19T01:28:30.697" v="11648"/>
          <ac:inkMkLst>
            <pc:docMk/>
            <pc:sldMk cId="3188227506" sldId="299"/>
            <ac:inkMk id="231" creationId="{200D6AD2-7DC9-4C04-9E5F-4E5FBFCA602E}"/>
          </ac:inkMkLst>
        </pc:inkChg>
        <pc:inkChg chg="add del">
          <ac:chgData name="Jim Beland" userId="d41a4da1a37fb713" providerId="LiveId" clId="{78EF9004-BC71-475F-A546-444291C4F234}" dt="2020-06-19T01:28:30.697" v="11648"/>
          <ac:inkMkLst>
            <pc:docMk/>
            <pc:sldMk cId="3188227506" sldId="299"/>
            <ac:inkMk id="232" creationId="{F19D2B66-F6D9-449E-99D6-CC94271FF89A}"/>
          </ac:inkMkLst>
        </pc:inkChg>
        <pc:inkChg chg="add del">
          <ac:chgData name="Jim Beland" userId="d41a4da1a37fb713" providerId="LiveId" clId="{78EF9004-BC71-475F-A546-444291C4F234}" dt="2020-06-19T01:28:30.697" v="11648"/>
          <ac:inkMkLst>
            <pc:docMk/>
            <pc:sldMk cId="3188227506" sldId="299"/>
            <ac:inkMk id="233" creationId="{E720F9A6-239A-4884-B762-E47BC4F3DEA3}"/>
          </ac:inkMkLst>
        </pc:inkChg>
        <pc:inkChg chg="add del">
          <ac:chgData name="Jim Beland" userId="d41a4da1a37fb713" providerId="LiveId" clId="{78EF9004-BC71-475F-A546-444291C4F234}" dt="2020-06-19T01:28:30.697" v="11648"/>
          <ac:inkMkLst>
            <pc:docMk/>
            <pc:sldMk cId="3188227506" sldId="299"/>
            <ac:inkMk id="234" creationId="{11E257C2-FDCF-4906-9BCB-D4AE6427B41B}"/>
          </ac:inkMkLst>
        </pc:inkChg>
        <pc:inkChg chg="add del">
          <ac:chgData name="Jim Beland" userId="d41a4da1a37fb713" providerId="LiveId" clId="{78EF9004-BC71-475F-A546-444291C4F234}" dt="2020-06-19T01:28:30.697" v="11648"/>
          <ac:inkMkLst>
            <pc:docMk/>
            <pc:sldMk cId="3188227506" sldId="299"/>
            <ac:inkMk id="235" creationId="{CBC256FD-4778-4FED-95F7-25FB41AEB660}"/>
          </ac:inkMkLst>
        </pc:inkChg>
        <pc:inkChg chg="add del">
          <ac:chgData name="Jim Beland" userId="d41a4da1a37fb713" providerId="LiveId" clId="{78EF9004-BC71-475F-A546-444291C4F234}" dt="2020-06-19T01:28:30.697" v="11648"/>
          <ac:inkMkLst>
            <pc:docMk/>
            <pc:sldMk cId="3188227506" sldId="299"/>
            <ac:inkMk id="236" creationId="{61FF8F80-14D5-488E-AB88-28FD1230CAF6}"/>
          </ac:inkMkLst>
        </pc:inkChg>
        <pc:inkChg chg="add del">
          <ac:chgData name="Jim Beland" userId="d41a4da1a37fb713" providerId="LiveId" clId="{78EF9004-BC71-475F-A546-444291C4F234}" dt="2020-06-19T01:28:30.697" v="11648"/>
          <ac:inkMkLst>
            <pc:docMk/>
            <pc:sldMk cId="3188227506" sldId="299"/>
            <ac:inkMk id="237" creationId="{CE18954E-7EBC-4A08-9711-C98077746DB4}"/>
          </ac:inkMkLst>
        </pc:inkChg>
        <pc:inkChg chg="add del">
          <ac:chgData name="Jim Beland" userId="d41a4da1a37fb713" providerId="LiveId" clId="{78EF9004-BC71-475F-A546-444291C4F234}" dt="2020-06-19T01:28:30.697" v="11648"/>
          <ac:inkMkLst>
            <pc:docMk/>
            <pc:sldMk cId="3188227506" sldId="299"/>
            <ac:inkMk id="238" creationId="{72DB79B8-E1F6-45F5-829A-027139F9972F}"/>
          </ac:inkMkLst>
        </pc:inkChg>
        <pc:inkChg chg="add del">
          <ac:chgData name="Jim Beland" userId="d41a4da1a37fb713" providerId="LiveId" clId="{78EF9004-BC71-475F-A546-444291C4F234}" dt="2020-06-19T01:28:30.697" v="11648"/>
          <ac:inkMkLst>
            <pc:docMk/>
            <pc:sldMk cId="3188227506" sldId="299"/>
            <ac:inkMk id="239" creationId="{7B6C7009-0CA7-49DE-B039-72C368122798}"/>
          </ac:inkMkLst>
        </pc:inkChg>
        <pc:inkChg chg="add del">
          <ac:chgData name="Jim Beland" userId="d41a4da1a37fb713" providerId="LiveId" clId="{78EF9004-BC71-475F-A546-444291C4F234}" dt="2020-06-19T01:28:30.697" v="11648"/>
          <ac:inkMkLst>
            <pc:docMk/>
            <pc:sldMk cId="3188227506" sldId="299"/>
            <ac:inkMk id="240" creationId="{185C6AA9-9592-464E-9B1B-601BE2509CDC}"/>
          </ac:inkMkLst>
        </pc:inkChg>
        <pc:inkChg chg="add del">
          <ac:chgData name="Jim Beland" userId="d41a4da1a37fb713" providerId="LiveId" clId="{78EF9004-BC71-475F-A546-444291C4F234}" dt="2020-06-19T01:28:30.697" v="11648"/>
          <ac:inkMkLst>
            <pc:docMk/>
            <pc:sldMk cId="3188227506" sldId="299"/>
            <ac:inkMk id="241" creationId="{4C4741DB-18BD-4CAD-8F25-304293252207}"/>
          </ac:inkMkLst>
        </pc:inkChg>
        <pc:inkChg chg="add del">
          <ac:chgData name="Jim Beland" userId="d41a4da1a37fb713" providerId="LiveId" clId="{78EF9004-BC71-475F-A546-444291C4F234}" dt="2020-06-19T01:28:30.697" v="11648"/>
          <ac:inkMkLst>
            <pc:docMk/>
            <pc:sldMk cId="3188227506" sldId="299"/>
            <ac:inkMk id="242" creationId="{D9E0CAD3-53F5-4AEA-A438-A14FB10B59D1}"/>
          </ac:inkMkLst>
        </pc:inkChg>
        <pc:inkChg chg="add del">
          <ac:chgData name="Jim Beland" userId="d41a4da1a37fb713" providerId="LiveId" clId="{78EF9004-BC71-475F-A546-444291C4F234}" dt="2020-06-19T01:28:30.697" v="11648"/>
          <ac:inkMkLst>
            <pc:docMk/>
            <pc:sldMk cId="3188227506" sldId="299"/>
            <ac:inkMk id="243" creationId="{BC10D65B-7199-46D3-A1A5-F910C6C1090C}"/>
          </ac:inkMkLst>
        </pc:inkChg>
        <pc:inkChg chg="add del">
          <ac:chgData name="Jim Beland" userId="d41a4da1a37fb713" providerId="LiveId" clId="{78EF9004-BC71-475F-A546-444291C4F234}" dt="2020-06-19T01:28:30.697" v="11648"/>
          <ac:inkMkLst>
            <pc:docMk/>
            <pc:sldMk cId="3188227506" sldId="299"/>
            <ac:inkMk id="244" creationId="{7A2B43A1-0830-4D81-886E-78F5292E7555}"/>
          </ac:inkMkLst>
        </pc:inkChg>
        <pc:inkChg chg="add del">
          <ac:chgData name="Jim Beland" userId="d41a4da1a37fb713" providerId="LiveId" clId="{78EF9004-BC71-475F-A546-444291C4F234}" dt="2020-06-19T01:28:30.697" v="11648"/>
          <ac:inkMkLst>
            <pc:docMk/>
            <pc:sldMk cId="3188227506" sldId="299"/>
            <ac:inkMk id="245" creationId="{5D87DFD9-C9A3-4E65-9C39-FBC1FF8C33B2}"/>
          </ac:inkMkLst>
        </pc:inkChg>
        <pc:inkChg chg="add del">
          <ac:chgData name="Jim Beland" userId="d41a4da1a37fb713" providerId="LiveId" clId="{78EF9004-BC71-475F-A546-444291C4F234}" dt="2020-06-19T01:28:30.697" v="11648"/>
          <ac:inkMkLst>
            <pc:docMk/>
            <pc:sldMk cId="3188227506" sldId="299"/>
            <ac:inkMk id="246" creationId="{21BCEF9F-0385-4B84-95F0-3B0CC94B1EA9}"/>
          </ac:inkMkLst>
        </pc:inkChg>
        <pc:inkChg chg="add del">
          <ac:chgData name="Jim Beland" userId="d41a4da1a37fb713" providerId="LiveId" clId="{78EF9004-BC71-475F-A546-444291C4F234}" dt="2020-06-19T01:28:30.697" v="11648"/>
          <ac:inkMkLst>
            <pc:docMk/>
            <pc:sldMk cId="3188227506" sldId="299"/>
            <ac:inkMk id="247" creationId="{EAC68B31-B670-4C60-9A23-CB33C8DDC846}"/>
          </ac:inkMkLst>
        </pc:inkChg>
        <pc:inkChg chg="add del">
          <ac:chgData name="Jim Beland" userId="d41a4da1a37fb713" providerId="LiveId" clId="{78EF9004-BC71-475F-A546-444291C4F234}" dt="2020-06-19T01:28:41.161" v="11666"/>
          <ac:inkMkLst>
            <pc:docMk/>
            <pc:sldMk cId="3188227506" sldId="299"/>
            <ac:inkMk id="248" creationId="{6895D51B-3AD5-4809-9DA1-2452BA9A2601}"/>
          </ac:inkMkLst>
        </pc:inkChg>
        <pc:inkChg chg="add">
          <ac:chgData name="Jim Beland" userId="d41a4da1a37fb713" providerId="LiveId" clId="{78EF9004-BC71-475F-A546-444291C4F234}" dt="2020-06-19T01:28:30.697" v="11648"/>
          <ac:inkMkLst>
            <pc:docMk/>
            <pc:sldMk cId="3188227506" sldId="299"/>
            <ac:inkMk id="249" creationId="{BCCF6CC6-569C-4CEE-B930-432135E0AD62}"/>
          </ac:inkMkLst>
        </pc:inkChg>
        <pc:inkChg chg="add">
          <ac:chgData name="Jim Beland" userId="d41a4da1a37fb713" providerId="LiveId" clId="{78EF9004-BC71-475F-A546-444291C4F234}" dt="2020-06-19T01:28:30.697" v="11648"/>
          <ac:inkMkLst>
            <pc:docMk/>
            <pc:sldMk cId="3188227506" sldId="299"/>
            <ac:inkMk id="250" creationId="{EE3A39D5-E1C5-4E38-82FF-2BF8FAAE9A5D}"/>
          </ac:inkMkLst>
        </pc:inkChg>
        <pc:inkChg chg="add">
          <ac:chgData name="Jim Beland" userId="d41a4da1a37fb713" providerId="LiveId" clId="{78EF9004-BC71-475F-A546-444291C4F234}" dt="2020-06-19T01:28:30.697" v="11648"/>
          <ac:inkMkLst>
            <pc:docMk/>
            <pc:sldMk cId="3188227506" sldId="299"/>
            <ac:inkMk id="251" creationId="{FFE2FD25-091A-49E5-AEB3-43AE1B7537D1}"/>
          </ac:inkMkLst>
        </pc:inkChg>
        <pc:inkChg chg="add del">
          <ac:chgData name="Jim Beland" userId="d41a4da1a37fb713" providerId="LiveId" clId="{78EF9004-BC71-475F-A546-444291C4F234}" dt="2020-06-19T01:28:41.161" v="11666"/>
          <ac:inkMkLst>
            <pc:docMk/>
            <pc:sldMk cId="3188227506" sldId="299"/>
            <ac:inkMk id="252" creationId="{86E8066C-CFC1-4D72-9660-C0CAF09A5E22}"/>
          </ac:inkMkLst>
        </pc:inkChg>
        <pc:inkChg chg="add del">
          <ac:chgData name="Jim Beland" userId="d41a4da1a37fb713" providerId="LiveId" clId="{78EF9004-BC71-475F-A546-444291C4F234}" dt="2020-06-19T01:28:41.161" v="11666"/>
          <ac:inkMkLst>
            <pc:docMk/>
            <pc:sldMk cId="3188227506" sldId="299"/>
            <ac:inkMk id="253" creationId="{E2CBDC27-90F8-45CB-8A65-84942F9D8838}"/>
          </ac:inkMkLst>
        </pc:inkChg>
        <pc:inkChg chg="add del">
          <ac:chgData name="Jim Beland" userId="d41a4da1a37fb713" providerId="LiveId" clId="{78EF9004-BC71-475F-A546-444291C4F234}" dt="2020-06-19T01:28:41.161" v="11666"/>
          <ac:inkMkLst>
            <pc:docMk/>
            <pc:sldMk cId="3188227506" sldId="299"/>
            <ac:inkMk id="254" creationId="{21A0556A-B5CB-4C2B-9977-67A8EFDDCB87}"/>
          </ac:inkMkLst>
        </pc:inkChg>
        <pc:inkChg chg="add del">
          <ac:chgData name="Jim Beland" userId="d41a4da1a37fb713" providerId="LiveId" clId="{78EF9004-BC71-475F-A546-444291C4F234}" dt="2020-06-19T01:28:41.161" v="11666"/>
          <ac:inkMkLst>
            <pc:docMk/>
            <pc:sldMk cId="3188227506" sldId="299"/>
            <ac:inkMk id="255" creationId="{410DFD4E-0203-445A-8013-C083E3E302B6}"/>
          </ac:inkMkLst>
        </pc:inkChg>
        <pc:inkChg chg="add del">
          <ac:chgData name="Jim Beland" userId="d41a4da1a37fb713" providerId="LiveId" clId="{78EF9004-BC71-475F-A546-444291C4F234}" dt="2020-06-19T01:28:41.161" v="11666"/>
          <ac:inkMkLst>
            <pc:docMk/>
            <pc:sldMk cId="3188227506" sldId="299"/>
            <ac:inkMk id="256" creationId="{4E9BE454-9D9E-43F6-8241-A4B2AFAA965C}"/>
          </ac:inkMkLst>
        </pc:inkChg>
        <pc:inkChg chg="add del">
          <ac:chgData name="Jim Beland" userId="d41a4da1a37fb713" providerId="LiveId" clId="{78EF9004-BC71-475F-A546-444291C4F234}" dt="2020-06-19T01:28:41.161" v="11666"/>
          <ac:inkMkLst>
            <pc:docMk/>
            <pc:sldMk cId="3188227506" sldId="299"/>
            <ac:inkMk id="257" creationId="{CC8C0C3F-FABF-45FA-A212-172CE212B15D}"/>
          </ac:inkMkLst>
        </pc:inkChg>
        <pc:inkChg chg="add del">
          <ac:chgData name="Jim Beland" userId="d41a4da1a37fb713" providerId="LiveId" clId="{78EF9004-BC71-475F-A546-444291C4F234}" dt="2020-06-19T01:28:41.161" v="11666"/>
          <ac:inkMkLst>
            <pc:docMk/>
            <pc:sldMk cId="3188227506" sldId="299"/>
            <ac:inkMk id="258" creationId="{49CA4214-C35B-49DD-87F5-959F8518F902}"/>
          </ac:inkMkLst>
        </pc:inkChg>
        <pc:inkChg chg="add del">
          <ac:chgData name="Jim Beland" userId="d41a4da1a37fb713" providerId="LiveId" clId="{78EF9004-BC71-475F-A546-444291C4F234}" dt="2020-06-19T01:28:41.161" v="11666"/>
          <ac:inkMkLst>
            <pc:docMk/>
            <pc:sldMk cId="3188227506" sldId="299"/>
            <ac:inkMk id="259" creationId="{A0EBBE8D-AFE2-4D8A-95CE-3FEF8B867066}"/>
          </ac:inkMkLst>
        </pc:inkChg>
        <pc:inkChg chg="add del">
          <ac:chgData name="Jim Beland" userId="d41a4da1a37fb713" providerId="LiveId" clId="{78EF9004-BC71-475F-A546-444291C4F234}" dt="2020-06-19T01:28:41.161" v="11666"/>
          <ac:inkMkLst>
            <pc:docMk/>
            <pc:sldMk cId="3188227506" sldId="299"/>
            <ac:inkMk id="260" creationId="{3EF19716-A1E8-4315-BB56-62AE9857EB93}"/>
          </ac:inkMkLst>
        </pc:inkChg>
        <pc:inkChg chg="add del">
          <ac:chgData name="Jim Beland" userId="d41a4da1a37fb713" providerId="LiveId" clId="{78EF9004-BC71-475F-A546-444291C4F234}" dt="2020-06-19T01:28:41.161" v="11666"/>
          <ac:inkMkLst>
            <pc:docMk/>
            <pc:sldMk cId="3188227506" sldId="299"/>
            <ac:inkMk id="261" creationId="{BE9D3B36-FFA5-4534-AE52-42E93288DB38}"/>
          </ac:inkMkLst>
        </pc:inkChg>
        <pc:inkChg chg="add del">
          <ac:chgData name="Jim Beland" userId="d41a4da1a37fb713" providerId="LiveId" clId="{78EF9004-BC71-475F-A546-444291C4F234}" dt="2020-06-19T01:28:41.161" v="11666"/>
          <ac:inkMkLst>
            <pc:docMk/>
            <pc:sldMk cId="3188227506" sldId="299"/>
            <ac:inkMk id="262" creationId="{68DE8B2D-3E37-407F-A8E5-AD2B435B18A1}"/>
          </ac:inkMkLst>
        </pc:inkChg>
        <pc:inkChg chg="add del">
          <ac:chgData name="Jim Beland" userId="d41a4da1a37fb713" providerId="LiveId" clId="{78EF9004-BC71-475F-A546-444291C4F234}" dt="2020-06-19T01:28:41.161" v="11666"/>
          <ac:inkMkLst>
            <pc:docMk/>
            <pc:sldMk cId="3188227506" sldId="299"/>
            <ac:inkMk id="263" creationId="{27519D5C-08E4-465A-9634-D3F300CB2246}"/>
          </ac:inkMkLst>
        </pc:inkChg>
        <pc:inkChg chg="add del">
          <ac:chgData name="Jim Beland" userId="d41a4da1a37fb713" providerId="LiveId" clId="{78EF9004-BC71-475F-A546-444291C4F234}" dt="2020-06-19T01:28:41.161" v="11666"/>
          <ac:inkMkLst>
            <pc:docMk/>
            <pc:sldMk cId="3188227506" sldId="299"/>
            <ac:inkMk id="264" creationId="{ED1E8A0F-1DE1-4E51-A3B5-62F6A8B9E2BF}"/>
          </ac:inkMkLst>
        </pc:inkChg>
        <pc:inkChg chg="add del">
          <ac:chgData name="Jim Beland" userId="d41a4da1a37fb713" providerId="LiveId" clId="{78EF9004-BC71-475F-A546-444291C4F234}" dt="2020-06-19T01:28:41.161" v="11666"/>
          <ac:inkMkLst>
            <pc:docMk/>
            <pc:sldMk cId="3188227506" sldId="299"/>
            <ac:inkMk id="265" creationId="{75EABEA2-D7E1-4CDD-AEE2-DF4387ADCB41}"/>
          </ac:inkMkLst>
        </pc:inkChg>
        <pc:inkChg chg="add del">
          <ac:chgData name="Jim Beland" userId="d41a4da1a37fb713" providerId="LiveId" clId="{78EF9004-BC71-475F-A546-444291C4F234}" dt="2020-06-19T01:28:41.161" v="11666"/>
          <ac:inkMkLst>
            <pc:docMk/>
            <pc:sldMk cId="3188227506" sldId="299"/>
            <ac:inkMk id="266" creationId="{15ECBAC9-5D3F-46C2-88AC-2BDA5EF9257D}"/>
          </ac:inkMkLst>
        </pc:inkChg>
        <pc:inkChg chg="add del">
          <ac:chgData name="Jim Beland" userId="d41a4da1a37fb713" providerId="LiveId" clId="{78EF9004-BC71-475F-A546-444291C4F234}" dt="2020-06-19T01:28:41.161" v="11666"/>
          <ac:inkMkLst>
            <pc:docMk/>
            <pc:sldMk cId="3188227506" sldId="299"/>
            <ac:inkMk id="267" creationId="{832FCA43-4D7E-4B3F-AE8A-2E00949B365C}"/>
          </ac:inkMkLst>
        </pc:inkChg>
        <pc:inkChg chg="add del">
          <ac:chgData name="Jim Beland" userId="d41a4da1a37fb713" providerId="LiveId" clId="{78EF9004-BC71-475F-A546-444291C4F234}" dt="2020-06-19T01:28:44.183" v="11674"/>
          <ac:inkMkLst>
            <pc:docMk/>
            <pc:sldMk cId="3188227506" sldId="299"/>
            <ac:inkMk id="268" creationId="{39D25F4E-1683-4727-9BE2-B0627FCC5C30}"/>
          </ac:inkMkLst>
        </pc:inkChg>
        <pc:inkChg chg="add">
          <ac:chgData name="Jim Beland" userId="d41a4da1a37fb713" providerId="LiveId" clId="{78EF9004-BC71-475F-A546-444291C4F234}" dt="2020-06-19T01:28:41.161" v="11666"/>
          <ac:inkMkLst>
            <pc:docMk/>
            <pc:sldMk cId="3188227506" sldId="299"/>
            <ac:inkMk id="269" creationId="{0C680B37-D93B-4F42-9DD6-7ED2A6AF8279}"/>
          </ac:inkMkLst>
        </pc:inkChg>
        <pc:inkChg chg="add">
          <ac:chgData name="Jim Beland" userId="d41a4da1a37fb713" providerId="LiveId" clId="{78EF9004-BC71-475F-A546-444291C4F234}" dt="2020-06-19T01:28:41.161" v="11666"/>
          <ac:inkMkLst>
            <pc:docMk/>
            <pc:sldMk cId="3188227506" sldId="299"/>
            <ac:inkMk id="270" creationId="{05EAA259-AD55-436B-B9E3-EE45AA1850F4}"/>
          </ac:inkMkLst>
        </pc:inkChg>
        <pc:inkChg chg="add">
          <ac:chgData name="Jim Beland" userId="d41a4da1a37fb713" providerId="LiveId" clId="{78EF9004-BC71-475F-A546-444291C4F234}" dt="2020-06-19T01:28:41.161" v="11666"/>
          <ac:inkMkLst>
            <pc:docMk/>
            <pc:sldMk cId="3188227506" sldId="299"/>
            <ac:inkMk id="271" creationId="{36FC72EF-F451-49BC-AE30-8F2FE351B7C8}"/>
          </ac:inkMkLst>
        </pc:inkChg>
        <pc:inkChg chg="add">
          <ac:chgData name="Jim Beland" userId="d41a4da1a37fb713" providerId="LiveId" clId="{78EF9004-BC71-475F-A546-444291C4F234}" dt="2020-06-19T01:28:41.161" v="11666"/>
          <ac:inkMkLst>
            <pc:docMk/>
            <pc:sldMk cId="3188227506" sldId="299"/>
            <ac:inkMk id="272" creationId="{C12A6EB9-484F-4053-92A7-3FB536F3FE46}"/>
          </ac:inkMkLst>
        </pc:inkChg>
        <pc:inkChg chg="add del">
          <ac:chgData name="Jim Beland" userId="d41a4da1a37fb713" providerId="LiveId" clId="{78EF9004-BC71-475F-A546-444291C4F234}" dt="2020-06-19T01:28:44.183" v="11674"/>
          <ac:inkMkLst>
            <pc:docMk/>
            <pc:sldMk cId="3188227506" sldId="299"/>
            <ac:inkMk id="273" creationId="{CC054C56-9C6F-4F74-A955-5FEE7F1B8915}"/>
          </ac:inkMkLst>
        </pc:inkChg>
        <pc:inkChg chg="add del">
          <ac:chgData name="Jim Beland" userId="d41a4da1a37fb713" providerId="LiveId" clId="{78EF9004-BC71-475F-A546-444291C4F234}" dt="2020-06-19T01:28:44.183" v="11674"/>
          <ac:inkMkLst>
            <pc:docMk/>
            <pc:sldMk cId="3188227506" sldId="299"/>
            <ac:inkMk id="274" creationId="{B47D9535-54DA-4314-87C0-9CE1476EB0A7}"/>
          </ac:inkMkLst>
        </pc:inkChg>
        <pc:inkChg chg="add del">
          <ac:chgData name="Jim Beland" userId="d41a4da1a37fb713" providerId="LiveId" clId="{78EF9004-BC71-475F-A546-444291C4F234}" dt="2020-06-19T01:28:44.183" v="11674"/>
          <ac:inkMkLst>
            <pc:docMk/>
            <pc:sldMk cId="3188227506" sldId="299"/>
            <ac:inkMk id="275" creationId="{C18F30D3-A05D-45FE-9908-74D9C664F9EF}"/>
          </ac:inkMkLst>
        </pc:inkChg>
        <pc:inkChg chg="add del">
          <ac:chgData name="Jim Beland" userId="d41a4da1a37fb713" providerId="LiveId" clId="{78EF9004-BC71-475F-A546-444291C4F234}" dt="2020-06-19T01:28:44.183" v="11674"/>
          <ac:inkMkLst>
            <pc:docMk/>
            <pc:sldMk cId="3188227506" sldId="299"/>
            <ac:inkMk id="276" creationId="{6BAE5886-9AB0-4650-979A-64D6BC2950DF}"/>
          </ac:inkMkLst>
        </pc:inkChg>
        <pc:inkChg chg="add del">
          <ac:chgData name="Jim Beland" userId="d41a4da1a37fb713" providerId="LiveId" clId="{78EF9004-BC71-475F-A546-444291C4F234}" dt="2020-06-19T01:28:44.183" v="11674"/>
          <ac:inkMkLst>
            <pc:docMk/>
            <pc:sldMk cId="3188227506" sldId="299"/>
            <ac:inkMk id="277" creationId="{29743748-48C8-4C1F-A190-D1FD5E0E9445}"/>
          </ac:inkMkLst>
        </pc:inkChg>
        <pc:inkChg chg="add del">
          <ac:chgData name="Jim Beland" userId="d41a4da1a37fb713" providerId="LiveId" clId="{78EF9004-BC71-475F-A546-444291C4F234}" dt="2020-06-19T01:28:44.183" v="11674"/>
          <ac:inkMkLst>
            <pc:docMk/>
            <pc:sldMk cId="3188227506" sldId="299"/>
            <ac:inkMk id="278" creationId="{7833DEB9-7D78-4843-B1D7-B83F8E2C7539}"/>
          </ac:inkMkLst>
        </pc:inkChg>
        <pc:inkChg chg="add del">
          <ac:chgData name="Jim Beland" userId="d41a4da1a37fb713" providerId="LiveId" clId="{78EF9004-BC71-475F-A546-444291C4F234}" dt="2020-06-19T01:28:44.183" v="11674"/>
          <ac:inkMkLst>
            <pc:docMk/>
            <pc:sldMk cId="3188227506" sldId="299"/>
            <ac:inkMk id="279" creationId="{179713AE-EB6F-4A7F-BB94-5F9F169A0D1D}"/>
          </ac:inkMkLst>
        </pc:inkChg>
        <pc:inkChg chg="add">
          <ac:chgData name="Jim Beland" userId="d41a4da1a37fb713" providerId="LiveId" clId="{78EF9004-BC71-475F-A546-444291C4F234}" dt="2020-06-19T01:28:44.183" v="11674"/>
          <ac:inkMkLst>
            <pc:docMk/>
            <pc:sldMk cId="3188227506" sldId="299"/>
            <ac:inkMk id="280" creationId="{A8B17437-DD40-4CA4-B0C8-5A313C7FC938}"/>
          </ac:inkMkLst>
        </pc:inkChg>
      </pc:sldChg>
      <pc:sldChg chg="addSp delSp modSp add">
        <pc:chgData name="Jim Beland" userId="d41a4da1a37fb713" providerId="LiveId" clId="{78EF9004-BC71-475F-A546-444291C4F234}" dt="2020-06-19T02:44:28.741" v="12380" actId="20577"/>
        <pc:sldMkLst>
          <pc:docMk/>
          <pc:sldMk cId="579182084" sldId="300"/>
        </pc:sldMkLst>
        <pc:spChg chg="mod">
          <ac:chgData name="Jim Beland" userId="d41a4da1a37fb713" providerId="LiveId" clId="{78EF9004-BC71-475F-A546-444291C4F234}" dt="2020-06-19T02:44:28.741" v="12380" actId="20577"/>
          <ac:spMkLst>
            <pc:docMk/>
            <pc:sldMk cId="579182084" sldId="300"/>
            <ac:spMk id="2" creationId="{91387821-3528-4C87-B9C0-2F313B632174}"/>
          </ac:spMkLst>
        </pc:spChg>
        <pc:spChg chg="add mod">
          <ac:chgData name="Jim Beland" userId="d41a4da1a37fb713" providerId="LiveId" clId="{78EF9004-BC71-475F-A546-444291C4F234}" dt="2020-06-19T02:33:17.499" v="11836" actId="1076"/>
          <ac:spMkLst>
            <pc:docMk/>
            <pc:sldMk cId="579182084" sldId="300"/>
            <ac:spMk id="5" creationId="{AE22D3D7-B64C-487C-AF9C-DA2A0480066A}"/>
          </ac:spMkLst>
        </pc:spChg>
        <pc:inkChg chg="del">
          <ac:chgData name="Jim Beland" userId="d41a4da1a37fb713" providerId="LiveId" clId="{78EF9004-BC71-475F-A546-444291C4F234}" dt="2020-06-19T02:32:08.149" v="11699"/>
          <ac:inkMkLst>
            <pc:docMk/>
            <pc:sldMk cId="579182084" sldId="300"/>
            <ac:inkMk id="4" creationId="{E043D9D2-BC8B-4EB6-8F23-25F7FED71422}"/>
          </ac:inkMkLst>
        </pc:inkChg>
        <pc:inkChg chg="del">
          <ac:chgData name="Jim Beland" userId="d41a4da1a37fb713" providerId="LiveId" clId="{78EF9004-BC71-475F-A546-444291C4F234}" dt="2020-06-19T02:32:08.151" v="11708"/>
          <ac:inkMkLst>
            <pc:docMk/>
            <pc:sldMk cId="579182084" sldId="300"/>
            <ac:inkMk id="6" creationId="{5C66D65B-3B73-49CA-8D9C-F9A77878E02D}"/>
          </ac:inkMkLst>
        </pc:inkChg>
        <pc:inkChg chg="del">
          <ac:chgData name="Jim Beland" userId="d41a4da1a37fb713" providerId="LiveId" clId="{78EF9004-BC71-475F-A546-444291C4F234}" dt="2020-06-19T02:32:08.150" v="11700"/>
          <ac:inkMkLst>
            <pc:docMk/>
            <pc:sldMk cId="579182084" sldId="300"/>
            <ac:inkMk id="7" creationId="{B86D1603-3256-4264-B25C-0A4D76CDEDF1}"/>
          </ac:inkMkLst>
        </pc:inkChg>
        <pc:inkChg chg="del">
          <ac:chgData name="Jim Beland" userId="d41a4da1a37fb713" providerId="LiveId" clId="{78EF9004-BC71-475F-A546-444291C4F234}" dt="2020-06-19T02:32:08.150" v="11703"/>
          <ac:inkMkLst>
            <pc:docMk/>
            <pc:sldMk cId="579182084" sldId="300"/>
            <ac:inkMk id="10" creationId="{FFBA3F0D-9E88-43EB-9269-93BC03BA5695}"/>
          </ac:inkMkLst>
        </pc:inkChg>
        <pc:inkChg chg="del">
          <ac:chgData name="Jim Beland" userId="d41a4da1a37fb713" providerId="LiveId" clId="{78EF9004-BC71-475F-A546-444291C4F234}" dt="2020-06-19T02:32:08.154" v="11722"/>
          <ac:inkMkLst>
            <pc:docMk/>
            <pc:sldMk cId="579182084" sldId="300"/>
            <ac:inkMk id="11" creationId="{08CBE510-1653-4D14-B566-5C25337C1A21}"/>
          </ac:inkMkLst>
        </pc:inkChg>
        <pc:inkChg chg="del">
          <ac:chgData name="Jim Beland" userId="d41a4da1a37fb713" providerId="LiveId" clId="{78EF9004-BC71-475F-A546-444291C4F234}" dt="2020-06-19T02:32:08.152" v="11711"/>
          <ac:inkMkLst>
            <pc:docMk/>
            <pc:sldMk cId="579182084" sldId="300"/>
            <ac:inkMk id="19" creationId="{AFC518C0-1E42-4210-8B83-2832D9DEACEB}"/>
          </ac:inkMkLst>
        </pc:inkChg>
        <pc:inkChg chg="del">
          <ac:chgData name="Jim Beland" userId="d41a4da1a37fb713" providerId="LiveId" clId="{78EF9004-BC71-475F-A546-444291C4F234}" dt="2020-06-19T02:32:08.150" v="11704"/>
          <ac:inkMkLst>
            <pc:docMk/>
            <pc:sldMk cId="579182084" sldId="300"/>
            <ac:inkMk id="20" creationId="{249A33EA-113D-44FA-83F1-12E1CFA91F54}"/>
          </ac:inkMkLst>
        </pc:inkChg>
        <pc:inkChg chg="del">
          <ac:chgData name="Jim Beland" userId="d41a4da1a37fb713" providerId="LiveId" clId="{78EF9004-BC71-475F-A546-444291C4F234}" dt="2020-06-19T02:32:08.152" v="11712"/>
          <ac:inkMkLst>
            <pc:docMk/>
            <pc:sldMk cId="579182084" sldId="300"/>
            <ac:inkMk id="21" creationId="{D7800550-C51A-4516-8D07-B323BB2A169D}"/>
          </ac:inkMkLst>
        </pc:inkChg>
        <pc:inkChg chg="del">
          <ac:chgData name="Jim Beland" userId="d41a4da1a37fb713" providerId="LiveId" clId="{78EF9004-BC71-475F-A546-444291C4F234}" dt="2020-06-19T02:32:08.152" v="11710"/>
          <ac:inkMkLst>
            <pc:docMk/>
            <pc:sldMk cId="579182084" sldId="300"/>
            <ac:inkMk id="22" creationId="{AC690BF3-7E46-44F2-A8C0-9A818AD200E3}"/>
          </ac:inkMkLst>
        </pc:inkChg>
        <pc:inkChg chg="del">
          <ac:chgData name="Jim Beland" userId="d41a4da1a37fb713" providerId="LiveId" clId="{78EF9004-BC71-475F-A546-444291C4F234}" dt="2020-06-19T02:32:08.153" v="11716"/>
          <ac:inkMkLst>
            <pc:docMk/>
            <pc:sldMk cId="579182084" sldId="300"/>
            <ac:inkMk id="30" creationId="{8916F59F-F3F0-4ED6-B5E7-0BC3048D675B}"/>
          </ac:inkMkLst>
        </pc:inkChg>
        <pc:inkChg chg="del">
          <ac:chgData name="Jim Beland" userId="d41a4da1a37fb713" providerId="LiveId" clId="{78EF9004-BC71-475F-A546-444291C4F234}" dt="2020-06-19T02:32:08.153" v="11713"/>
          <ac:inkMkLst>
            <pc:docMk/>
            <pc:sldMk cId="579182084" sldId="300"/>
            <ac:inkMk id="33" creationId="{BCA1F7E9-07A9-4218-B0C6-7ED9653EADAA}"/>
          </ac:inkMkLst>
        </pc:inkChg>
        <pc:inkChg chg="del">
          <ac:chgData name="Jim Beland" userId="d41a4da1a37fb713" providerId="LiveId" clId="{78EF9004-BC71-475F-A546-444291C4F234}" dt="2020-06-19T02:32:08.153" v="11714"/>
          <ac:inkMkLst>
            <pc:docMk/>
            <pc:sldMk cId="579182084" sldId="300"/>
            <ac:inkMk id="34" creationId="{7E0F10C7-397D-4676-ABA1-54491321B172}"/>
          </ac:inkMkLst>
        </pc:inkChg>
        <pc:inkChg chg="del">
          <ac:chgData name="Jim Beland" userId="d41a4da1a37fb713" providerId="LiveId" clId="{78EF9004-BC71-475F-A546-444291C4F234}" dt="2020-06-19T02:32:08.151" v="11705"/>
          <ac:inkMkLst>
            <pc:docMk/>
            <pc:sldMk cId="579182084" sldId="300"/>
            <ac:inkMk id="35" creationId="{8217A383-8BEC-44D0-9CC3-366A1E386569}"/>
          </ac:inkMkLst>
        </pc:inkChg>
        <pc:inkChg chg="del">
          <ac:chgData name="Jim Beland" userId="d41a4da1a37fb713" providerId="LiveId" clId="{78EF9004-BC71-475F-A546-444291C4F234}" dt="2020-06-19T02:32:08.150" v="11702"/>
          <ac:inkMkLst>
            <pc:docMk/>
            <pc:sldMk cId="579182084" sldId="300"/>
            <ac:inkMk id="38" creationId="{A5D10EB9-A779-4E09-89AB-29457A793620}"/>
          </ac:inkMkLst>
        </pc:inkChg>
        <pc:inkChg chg="del">
          <ac:chgData name="Jim Beland" userId="d41a4da1a37fb713" providerId="LiveId" clId="{78EF9004-BC71-475F-A546-444291C4F234}" dt="2020-06-19T02:32:08.154" v="11719"/>
          <ac:inkMkLst>
            <pc:docMk/>
            <pc:sldMk cId="579182084" sldId="300"/>
            <ac:inkMk id="48" creationId="{E266E269-977C-4E39-B6F8-606D0B914443}"/>
          </ac:inkMkLst>
        </pc:inkChg>
        <pc:inkChg chg="del">
          <ac:chgData name="Jim Beland" userId="d41a4da1a37fb713" providerId="LiveId" clId="{78EF9004-BC71-475F-A546-444291C4F234}" dt="2020-06-19T02:32:08.149" v="11698"/>
          <ac:inkMkLst>
            <pc:docMk/>
            <pc:sldMk cId="579182084" sldId="300"/>
            <ac:inkMk id="49" creationId="{B9E661E1-500E-4AF6-BB1A-4949A9319FF3}"/>
          </ac:inkMkLst>
        </pc:inkChg>
        <pc:inkChg chg="del">
          <ac:chgData name="Jim Beland" userId="d41a4da1a37fb713" providerId="LiveId" clId="{78EF9004-BC71-475F-A546-444291C4F234}" dt="2020-06-19T02:32:08.148" v="11696"/>
          <ac:inkMkLst>
            <pc:docMk/>
            <pc:sldMk cId="579182084" sldId="300"/>
            <ac:inkMk id="51" creationId="{BFC0EE87-2AEC-427C-84E2-7488261F46DC}"/>
          </ac:inkMkLst>
        </pc:inkChg>
        <pc:inkChg chg="del">
          <ac:chgData name="Jim Beland" userId="d41a4da1a37fb713" providerId="LiveId" clId="{78EF9004-BC71-475F-A546-444291C4F234}" dt="2020-06-19T02:32:08.149" v="11697"/>
          <ac:inkMkLst>
            <pc:docMk/>
            <pc:sldMk cId="579182084" sldId="300"/>
            <ac:inkMk id="61" creationId="{5DBDDF79-F2D3-423D-A7D0-ABA22ED71D3D}"/>
          </ac:inkMkLst>
        </pc:inkChg>
        <pc:inkChg chg="del">
          <ac:chgData name="Jim Beland" userId="d41a4da1a37fb713" providerId="LiveId" clId="{78EF9004-BC71-475F-A546-444291C4F234}" dt="2020-06-19T02:32:08.151" v="11706"/>
          <ac:inkMkLst>
            <pc:docMk/>
            <pc:sldMk cId="579182084" sldId="300"/>
            <ac:inkMk id="62" creationId="{FE4F981A-868D-43AF-94B1-EC253F6D5C79}"/>
          </ac:inkMkLst>
        </pc:inkChg>
        <pc:inkChg chg="del">
          <ac:chgData name="Jim Beland" userId="d41a4da1a37fb713" providerId="LiveId" clId="{78EF9004-BC71-475F-A546-444291C4F234}" dt="2020-06-19T02:32:08.148" v="11695"/>
          <ac:inkMkLst>
            <pc:docMk/>
            <pc:sldMk cId="579182084" sldId="300"/>
            <ac:inkMk id="63" creationId="{E4E1FF65-679D-45FF-B33B-4E214F87A68E}"/>
          </ac:inkMkLst>
        </pc:inkChg>
        <pc:inkChg chg="del">
          <ac:chgData name="Jim Beland" userId="d41a4da1a37fb713" providerId="LiveId" clId="{78EF9004-BC71-475F-A546-444291C4F234}" dt="2020-06-19T02:32:08.153" v="11715"/>
          <ac:inkMkLst>
            <pc:docMk/>
            <pc:sldMk cId="579182084" sldId="300"/>
            <ac:inkMk id="64" creationId="{D8376062-10DE-4969-AAFB-CFDEB4650290}"/>
          </ac:inkMkLst>
        </pc:inkChg>
        <pc:inkChg chg="del">
          <ac:chgData name="Jim Beland" userId="d41a4da1a37fb713" providerId="LiveId" clId="{78EF9004-BC71-475F-A546-444291C4F234}" dt="2020-06-19T02:32:08.154" v="11721"/>
          <ac:inkMkLst>
            <pc:docMk/>
            <pc:sldMk cId="579182084" sldId="300"/>
            <ac:inkMk id="65" creationId="{1099858A-9395-4D6C-BE9C-96DF9DEA39B7}"/>
          </ac:inkMkLst>
        </pc:inkChg>
        <pc:inkChg chg="del">
          <ac:chgData name="Jim Beland" userId="d41a4da1a37fb713" providerId="LiveId" clId="{78EF9004-BC71-475F-A546-444291C4F234}" dt="2020-06-19T02:32:08.154" v="11718"/>
          <ac:inkMkLst>
            <pc:docMk/>
            <pc:sldMk cId="579182084" sldId="300"/>
            <ac:inkMk id="70" creationId="{CFA9EA2C-AA65-4340-BC85-8C342661C218}"/>
          </ac:inkMkLst>
        </pc:inkChg>
        <pc:inkChg chg="del">
          <ac:chgData name="Jim Beland" userId="d41a4da1a37fb713" providerId="LiveId" clId="{78EF9004-BC71-475F-A546-444291C4F234}" dt="2020-06-19T02:32:08.151" v="11707"/>
          <ac:inkMkLst>
            <pc:docMk/>
            <pc:sldMk cId="579182084" sldId="300"/>
            <ac:inkMk id="71" creationId="{1DD58ED8-385A-4C8C-AD46-47DA6F1A7B33}"/>
          </ac:inkMkLst>
        </pc:inkChg>
        <pc:inkChg chg="del">
          <ac:chgData name="Jim Beland" userId="d41a4da1a37fb713" providerId="LiveId" clId="{78EF9004-BC71-475F-A546-444291C4F234}" dt="2020-06-19T02:32:08.150" v="11701"/>
          <ac:inkMkLst>
            <pc:docMk/>
            <pc:sldMk cId="579182084" sldId="300"/>
            <ac:inkMk id="72" creationId="{D505635D-B5D5-44BF-A0E2-410AB47866AA}"/>
          </ac:inkMkLst>
        </pc:inkChg>
        <pc:inkChg chg="del">
          <ac:chgData name="Jim Beland" userId="d41a4da1a37fb713" providerId="LiveId" clId="{78EF9004-BC71-475F-A546-444291C4F234}" dt="2020-06-19T02:32:08.152" v="11709"/>
          <ac:inkMkLst>
            <pc:docMk/>
            <pc:sldMk cId="579182084" sldId="300"/>
            <ac:inkMk id="73" creationId="{74F65635-48D4-4739-8590-671E13CD194E}"/>
          </ac:inkMkLst>
        </pc:inkChg>
        <pc:inkChg chg="del">
          <ac:chgData name="Jim Beland" userId="d41a4da1a37fb713" providerId="LiveId" clId="{78EF9004-BC71-475F-A546-444291C4F234}" dt="2020-06-19T02:32:08.153" v="11717"/>
          <ac:inkMkLst>
            <pc:docMk/>
            <pc:sldMk cId="579182084" sldId="300"/>
            <ac:inkMk id="79" creationId="{1A0B711E-1A85-474E-A1A5-C50B3158824D}"/>
          </ac:inkMkLst>
        </pc:inkChg>
        <pc:inkChg chg="del">
          <ac:chgData name="Jim Beland" userId="d41a4da1a37fb713" providerId="LiveId" clId="{78EF9004-BC71-475F-A546-444291C4F234}" dt="2020-06-19T02:31:43.448" v="11679"/>
          <ac:inkMkLst>
            <pc:docMk/>
            <pc:sldMk cId="579182084" sldId="300"/>
            <ac:inkMk id="169" creationId="{5A3B5958-050A-44D6-AD79-E5FE72373C01}"/>
          </ac:inkMkLst>
        </pc:inkChg>
        <pc:inkChg chg="del">
          <ac:chgData name="Jim Beland" userId="d41a4da1a37fb713" providerId="LiveId" clId="{78EF9004-BC71-475F-A546-444291C4F234}" dt="2020-06-19T02:31:43.447" v="11677"/>
          <ac:inkMkLst>
            <pc:docMk/>
            <pc:sldMk cId="579182084" sldId="300"/>
            <ac:inkMk id="170" creationId="{3DE1EA9A-2373-476A-9A38-500B8B9B6691}"/>
          </ac:inkMkLst>
        </pc:inkChg>
        <pc:inkChg chg="del">
          <ac:chgData name="Jim Beland" userId="d41a4da1a37fb713" providerId="LiveId" clId="{78EF9004-BC71-475F-A546-444291C4F234}" dt="2020-06-19T02:31:43.446" v="11676"/>
          <ac:inkMkLst>
            <pc:docMk/>
            <pc:sldMk cId="579182084" sldId="300"/>
            <ac:inkMk id="171" creationId="{0326DFAB-368A-4692-8C51-38AF4F123175}"/>
          </ac:inkMkLst>
        </pc:inkChg>
        <pc:inkChg chg="del">
          <ac:chgData name="Jim Beland" userId="d41a4da1a37fb713" providerId="LiveId" clId="{78EF9004-BC71-475F-A546-444291C4F234}" dt="2020-06-19T02:31:46.091" v="11684"/>
          <ac:inkMkLst>
            <pc:docMk/>
            <pc:sldMk cId="579182084" sldId="300"/>
            <ac:inkMk id="182" creationId="{A0EA2EB2-744E-410C-8B91-3423CFD7BFB0}"/>
          </ac:inkMkLst>
        </pc:inkChg>
        <pc:inkChg chg="del">
          <ac:chgData name="Jim Beland" userId="d41a4da1a37fb713" providerId="LiveId" clId="{78EF9004-BC71-475F-A546-444291C4F234}" dt="2020-06-19T02:31:52.989" v="11693"/>
          <ac:inkMkLst>
            <pc:docMk/>
            <pc:sldMk cId="579182084" sldId="300"/>
            <ac:inkMk id="212" creationId="{8B173C33-42EB-4431-B847-D29683247B4A}"/>
          </ac:inkMkLst>
        </pc:inkChg>
        <pc:inkChg chg="del">
          <ac:chgData name="Jim Beland" userId="d41a4da1a37fb713" providerId="LiveId" clId="{78EF9004-BC71-475F-A546-444291C4F234}" dt="2020-06-19T02:31:51.904" v="11691"/>
          <ac:inkMkLst>
            <pc:docMk/>
            <pc:sldMk cId="579182084" sldId="300"/>
            <ac:inkMk id="213" creationId="{BB5F4C51-F4C7-4598-B045-72C8AA387DBC}"/>
          </ac:inkMkLst>
        </pc:inkChg>
        <pc:inkChg chg="del">
          <ac:chgData name="Jim Beland" userId="d41a4da1a37fb713" providerId="LiveId" clId="{78EF9004-BC71-475F-A546-444291C4F234}" dt="2020-06-19T02:31:49.840" v="11689"/>
          <ac:inkMkLst>
            <pc:docMk/>
            <pc:sldMk cId="579182084" sldId="300"/>
            <ac:inkMk id="214" creationId="{9C5A34F9-0320-4D7D-80D1-547B3EA4FA7D}"/>
          </ac:inkMkLst>
        </pc:inkChg>
        <pc:inkChg chg="del">
          <ac:chgData name="Jim Beland" userId="d41a4da1a37fb713" providerId="LiveId" clId="{78EF9004-BC71-475F-A546-444291C4F234}" dt="2020-06-19T02:31:49.840" v="11688"/>
          <ac:inkMkLst>
            <pc:docMk/>
            <pc:sldMk cId="579182084" sldId="300"/>
            <ac:inkMk id="215" creationId="{6C9158AC-AA07-4075-A1C9-666F9DBB044D}"/>
          </ac:inkMkLst>
        </pc:inkChg>
        <pc:inkChg chg="del">
          <ac:chgData name="Jim Beland" userId="d41a4da1a37fb713" providerId="LiveId" clId="{78EF9004-BC71-475F-A546-444291C4F234}" dt="2020-06-19T02:31:49.841" v="11690"/>
          <ac:inkMkLst>
            <pc:docMk/>
            <pc:sldMk cId="579182084" sldId="300"/>
            <ac:inkMk id="216" creationId="{E0364653-D3DB-4E2B-9748-CF7E4B4D1D40}"/>
          </ac:inkMkLst>
        </pc:inkChg>
        <pc:inkChg chg="del">
          <ac:chgData name="Jim Beland" userId="d41a4da1a37fb713" providerId="LiveId" clId="{78EF9004-BC71-475F-A546-444291C4F234}" dt="2020-06-19T02:31:45.198" v="11682"/>
          <ac:inkMkLst>
            <pc:docMk/>
            <pc:sldMk cId="579182084" sldId="300"/>
            <ac:inkMk id="217" creationId="{E694B0D4-EAFC-4038-85FD-0A73376050E3}"/>
          </ac:inkMkLst>
        </pc:inkChg>
        <pc:inkChg chg="del">
          <ac:chgData name="Jim Beland" userId="d41a4da1a37fb713" providerId="LiveId" clId="{78EF9004-BC71-475F-A546-444291C4F234}" dt="2020-06-19T02:31:45.198" v="11683"/>
          <ac:inkMkLst>
            <pc:docMk/>
            <pc:sldMk cId="579182084" sldId="300"/>
            <ac:inkMk id="218" creationId="{108ADCD3-4029-4880-8A52-0AB31CDE423B}"/>
          </ac:inkMkLst>
        </pc:inkChg>
        <pc:inkChg chg="del">
          <ac:chgData name="Jim Beland" userId="d41a4da1a37fb713" providerId="LiveId" clId="{78EF9004-BC71-475F-A546-444291C4F234}" dt="2020-06-19T02:31:56.608" v="11694"/>
          <ac:inkMkLst>
            <pc:docMk/>
            <pc:sldMk cId="579182084" sldId="300"/>
            <ac:inkMk id="229" creationId="{EA917FB5-1DB2-46DB-AC5A-1D029026CBAB}"/>
          </ac:inkMkLst>
        </pc:inkChg>
        <pc:inkChg chg="del">
          <ac:chgData name="Jim Beland" userId="d41a4da1a37fb713" providerId="LiveId" clId="{78EF9004-BC71-475F-A546-444291C4F234}" dt="2020-06-19T02:31:45.197" v="11681"/>
          <ac:inkMkLst>
            <pc:docMk/>
            <pc:sldMk cId="579182084" sldId="300"/>
            <ac:inkMk id="249" creationId="{BCCF6CC6-569C-4CEE-B930-432135E0AD62}"/>
          </ac:inkMkLst>
        </pc:inkChg>
        <pc:inkChg chg="del">
          <ac:chgData name="Jim Beland" userId="d41a4da1a37fb713" providerId="LiveId" clId="{78EF9004-BC71-475F-A546-444291C4F234}" dt="2020-06-19T02:31:45.197" v="11680"/>
          <ac:inkMkLst>
            <pc:docMk/>
            <pc:sldMk cId="579182084" sldId="300"/>
            <ac:inkMk id="250" creationId="{EE3A39D5-E1C5-4E38-82FF-2BF8FAAE9A5D}"/>
          </ac:inkMkLst>
        </pc:inkChg>
        <pc:inkChg chg="del">
          <ac:chgData name="Jim Beland" userId="d41a4da1a37fb713" providerId="LiveId" clId="{78EF9004-BC71-475F-A546-444291C4F234}" dt="2020-06-19T02:31:43.447" v="11678"/>
          <ac:inkMkLst>
            <pc:docMk/>
            <pc:sldMk cId="579182084" sldId="300"/>
            <ac:inkMk id="251" creationId="{FFE2FD25-091A-49E5-AEB3-43AE1B7537D1}"/>
          </ac:inkMkLst>
        </pc:inkChg>
        <pc:inkChg chg="del">
          <ac:chgData name="Jim Beland" userId="d41a4da1a37fb713" providerId="LiveId" clId="{78EF9004-BC71-475F-A546-444291C4F234}" dt="2020-06-19T02:31:51.905" v="11692"/>
          <ac:inkMkLst>
            <pc:docMk/>
            <pc:sldMk cId="579182084" sldId="300"/>
            <ac:inkMk id="269" creationId="{0C680B37-D93B-4F42-9DD6-7ED2A6AF8279}"/>
          </ac:inkMkLst>
        </pc:inkChg>
        <pc:inkChg chg="del">
          <ac:chgData name="Jim Beland" userId="d41a4da1a37fb713" providerId="LiveId" clId="{78EF9004-BC71-475F-A546-444291C4F234}" dt="2020-06-19T02:31:49.839" v="11687"/>
          <ac:inkMkLst>
            <pc:docMk/>
            <pc:sldMk cId="579182084" sldId="300"/>
            <ac:inkMk id="270" creationId="{05EAA259-AD55-436B-B9E3-EE45AA1850F4}"/>
          </ac:inkMkLst>
        </pc:inkChg>
        <pc:inkChg chg="del">
          <ac:chgData name="Jim Beland" userId="d41a4da1a37fb713" providerId="LiveId" clId="{78EF9004-BC71-475F-A546-444291C4F234}" dt="2020-06-19T02:31:49.838" v="11685"/>
          <ac:inkMkLst>
            <pc:docMk/>
            <pc:sldMk cId="579182084" sldId="300"/>
            <ac:inkMk id="271" creationId="{36FC72EF-F451-49BC-AE30-8F2FE351B7C8}"/>
          </ac:inkMkLst>
        </pc:inkChg>
        <pc:inkChg chg="del">
          <ac:chgData name="Jim Beland" userId="d41a4da1a37fb713" providerId="LiveId" clId="{78EF9004-BC71-475F-A546-444291C4F234}" dt="2020-06-19T02:31:49.838" v="11686"/>
          <ac:inkMkLst>
            <pc:docMk/>
            <pc:sldMk cId="579182084" sldId="300"/>
            <ac:inkMk id="272" creationId="{C12A6EB9-484F-4053-92A7-3FB536F3FE46}"/>
          </ac:inkMkLst>
        </pc:inkChg>
        <pc:inkChg chg="del">
          <ac:chgData name="Jim Beland" userId="d41a4da1a37fb713" providerId="LiveId" clId="{78EF9004-BC71-475F-A546-444291C4F234}" dt="2020-06-19T02:32:08.154" v="11720"/>
          <ac:inkMkLst>
            <pc:docMk/>
            <pc:sldMk cId="579182084" sldId="300"/>
            <ac:inkMk id="280" creationId="{A8B17437-DD40-4CA4-B0C8-5A313C7FC938}"/>
          </ac:inkMkLst>
        </pc:inkChg>
      </pc:sldChg>
      <pc:sldChg chg="addSp delSp modSp add">
        <pc:chgData name="Jim Beland" userId="d41a4da1a37fb713" providerId="LiveId" clId="{78EF9004-BC71-475F-A546-444291C4F234}" dt="2020-06-19T02:44:36.614" v="12387" actId="20577"/>
        <pc:sldMkLst>
          <pc:docMk/>
          <pc:sldMk cId="2408798838" sldId="301"/>
        </pc:sldMkLst>
        <pc:spChg chg="mod">
          <ac:chgData name="Jim Beland" userId="d41a4da1a37fb713" providerId="LiveId" clId="{78EF9004-BC71-475F-A546-444291C4F234}" dt="2020-06-19T02:44:36.614" v="12387" actId="20577"/>
          <ac:spMkLst>
            <pc:docMk/>
            <pc:sldMk cId="2408798838" sldId="301"/>
            <ac:spMk id="2" creationId="{91387821-3528-4C87-B9C0-2F313B632174}"/>
          </ac:spMkLst>
        </pc:spChg>
        <pc:spChg chg="add mod">
          <ac:chgData name="Jim Beland" userId="d41a4da1a37fb713" providerId="LiveId" clId="{78EF9004-BC71-475F-A546-444291C4F234}" dt="2020-06-19T02:36:53.832" v="12014" actId="1076"/>
          <ac:spMkLst>
            <pc:docMk/>
            <pc:sldMk cId="2408798838" sldId="301"/>
            <ac:spMk id="104" creationId="{DC6DB976-B40E-4666-AF4E-53434909406A}"/>
          </ac:spMkLst>
        </pc:spChg>
        <pc:spChg chg="add mod">
          <ac:chgData name="Jim Beland" userId="d41a4da1a37fb713" providerId="LiveId" clId="{78EF9004-BC71-475F-A546-444291C4F234}" dt="2020-06-19T02:39:45.143" v="12167" actId="1076"/>
          <ac:spMkLst>
            <pc:docMk/>
            <pc:sldMk cId="2408798838" sldId="301"/>
            <ac:spMk id="105" creationId="{FC837ED0-E7B5-45CC-8EB2-69C54DADEDAC}"/>
          </ac:spMkLst>
        </pc:spChg>
        <pc:inkChg chg="add del">
          <ac:chgData name="Jim Beland" userId="d41a4da1a37fb713" providerId="LiveId" clId="{78EF9004-BC71-475F-A546-444291C4F234}" dt="2020-06-19T02:34:20.595" v="11877"/>
          <ac:inkMkLst>
            <pc:docMk/>
            <pc:sldMk cId="2408798838" sldId="301"/>
            <ac:inkMk id="4" creationId="{94C90E62-39C6-4275-8D63-8CE7A8AE8291}"/>
          </ac:inkMkLst>
        </pc:inkChg>
        <pc:inkChg chg="add del">
          <ac:chgData name="Jim Beland" userId="d41a4da1a37fb713" providerId="LiveId" clId="{78EF9004-BC71-475F-A546-444291C4F234}" dt="2020-06-19T02:34:20.595" v="11877"/>
          <ac:inkMkLst>
            <pc:docMk/>
            <pc:sldMk cId="2408798838" sldId="301"/>
            <ac:inkMk id="6" creationId="{208FCF71-B3EF-4D23-92C9-DF64E5F8E8C2}"/>
          </ac:inkMkLst>
        </pc:inkChg>
        <pc:inkChg chg="add del">
          <ac:chgData name="Jim Beland" userId="d41a4da1a37fb713" providerId="LiveId" clId="{78EF9004-BC71-475F-A546-444291C4F234}" dt="2020-06-19T02:34:20.595" v="11877"/>
          <ac:inkMkLst>
            <pc:docMk/>
            <pc:sldMk cId="2408798838" sldId="301"/>
            <ac:inkMk id="7" creationId="{8603117B-B03A-4EDB-9F4B-637392B3EA59}"/>
          </ac:inkMkLst>
        </pc:inkChg>
        <pc:inkChg chg="add del">
          <ac:chgData name="Jim Beland" userId="d41a4da1a37fb713" providerId="LiveId" clId="{78EF9004-BC71-475F-A546-444291C4F234}" dt="2020-06-19T02:33:45.173" v="11847"/>
          <ac:inkMkLst>
            <pc:docMk/>
            <pc:sldMk cId="2408798838" sldId="301"/>
            <ac:inkMk id="8" creationId="{43FA949B-5EC4-4451-97AE-681FD09D5CAD}"/>
          </ac:inkMkLst>
        </pc:inkChg>
        <pc:inkChg chg="add del">
          <ac:chgData name="Jim Beland" userId="d41a4da1a37fb713" providerId="LiveId" clId="{78EF9004-BC71-475F-A546-444291C4F234}" dt="2020-06-19T02:33:45.173" v="11847"/>
          <ac:inkMkLst>
            <pc:docMk/>
            <pc:sldMk cId="2408798838" sldId="301"/>
            <ac:inkMk id="9" creationId="{9DC1FA95-D299-4F1C-9B2A-4CA6C2952863}"/>
          </ac:inkMkLst>
        </pc:inkChg>
        <pc:inkChg chg="add del">
          <ac:chgData name="Jim Beland" userId="d41a4da1a37fb713" providerId="LiveId" clId="{78EF9004-BC71-475F-A546-444291C4F234}" dt="2020-06-19T02:33:42.368" v="11845" actId="9405"/>
          <ac:inkMkLst>
            <pc:docMk/>
            <pc:sldMk cId="2408798838" sldId="301"/>
            <ac:inkMk id="10" creationId="{2FBD29CD-8B39-4496-B631-DFF75469A199}"/>
          </ac:inkMkLst>
        </pc:inkChg>
        <pc:inkChg chg="add">
          <ac:chgData name="Jim Beland" userId="d41a4da1a37fb713" providerId="LiveId" clId="{78EF9004-BC71-475F-A546-444291C4F234}" dt="2020-06-19T02:33:40.777" v="11844"/>
          <ac:inkMkLst>
            <pc:docMk/>
            <pc:sldMk cId="2408798838" sldId="301"/>
            <ac:inkMk id="11" creationId="{2F4E7F5D-77EC-45D5-B889-D503ADD3C34F}"/>
          </ac:inkMkLst>
        </pc:inkChg>
        <pc:inkChg chg="add">
          <ac:chgData name="Jim Beland" userId="d41a4da1a37fb713" providerId="LiveId" clId="{78EF9004-BC71-475F-A546-444291C4F234}" dt="2020-06-19T02:33:40.777" v="11844"/>
          <ac:inkMkLst>
            <pc:docMk/>
            <pc:sldMk cId="2408798838" sldId="301"/>
            <ac:inkMk id="12" creationId="{B77F40A2-84E5-4D57-9AC1-FB051B1265C7}"/>
          </ac:inkMkLst>
        </pc:inkChg>
        <pc:inkChg chg="add del">
          <ac:chgData name="Jim Beland" userId="d41a4da1a37fb713" providerId="LiveId" clId="{78EF9004-BC71-475F-A546-444291C4F234}" dt="2020-06-19T02:33:45.173" v="11847"/>
          <ac:inkMkLst>
            <pc:docMk/>
            <pc:sldMk cId="2408798838" sldId="301"/>
            <ac:inkMk id="13" creationId="{1B84BC83-1474-40E7-9BDF-E47C95F33352}"/>
          </ac:inkMkLst>
        </pc:inkChg>
        <pc:inkChg chg="add">
          <ac:chgData name="Jim Beland" userId="d41a4da1a37fb713" providerId="LiveId" clId="{78EF9004-BC71-475F-A546-444291C4F234}" dt="2020-06-19T02:33:45.173" v="11847"/>
          <ac:inkMkLst>
            <pc:docMk/>
            <pc:sldMk cId="2408798838" sldId="301"/>
            <ac:inkMk id="14" creationId="{EC170798-E236-4C3D-8250-B66EC4DD405E}"/>
          </ac:inkMkLst>
        </pc:inkChg>
        <pc:inkChg chg="add del">
          <ac:chgData name="Jim Beland" userId="d41a4da1a37fb713" providerId="LiveId" clId="{78EF9004-BC71-475F-A546-444291C4F234}" dt="2020-06-19T02:33:47.606" v="11851"/>
          <ac:inkMkLst>
            <pc:docMk/>
            <pc:sldMk cId="2408798838" sldId="301"/>
            <ac:inkMk id="15" creationId="{D70A2526-783B-4923-8DEC-311A58F17FEA}"/>
          </ac:inkMkLst>
        </pc:inkChg>
        <pc:inkChg chg="add del">
          <ac:chgData name="Jim Beland" userId="d41a4da1a37fb713" providerId="LiveId" clId="{78EF9004-BC71-475F-A546-444291C4F234}" dt="2020-06-19T02:33:47.606" v="11851"/>
          <ac:inkMkLst>
            <pc:docMk/>
            <pc:sldMk cId="2408798838" sldId="301"/>
            <ac:inkMk id="16" creationId="{BB48E4E5-9BBB-44DB-A018-B1BBBD82E877}"/>
          </ac:inkMkLst>
        </pc:inkChg>
        <pc:inkChg chg="add del">
          <ac:chgData name="Jim Beland" userId="d41a4da1a37fb713" providerId="LiveId" clId="{78EF9004-BC71-475F-A546-444291C4F234}" dt="2020-06-19T02:33:47.606" v="11851"/>
          <ac:inkMkLst>
            <pc:docMk/>
            <pc:sldMk cId="2408798838" sldId="301"/>
            <ac:inkMk id="17" creationId="{7A905D0B-8540-498C-8101-5360B286C01A}"/>
          </ac:inkMkLst>
        </pc:inkChg>
        <pc:inkChg chg="add del">
          <ac:chgData name="Jim Beland" userId="d41a4da1a37fb713" providerId="LiveId" clId="{78EF9004-BC71-475F-A546-444291C4F234}" dt="2020-06-19T02:33:51.803" v="11859"/>
          <ac:inkMkLst>
            <pc:docMk/>
            <pc:sldMk cId="2408798838" sldId="301"/>
            <ac:inkMk id="18" creationId="{C440F2FD-216B-46D1-B58E-3E95C6CCC034}"/>
          </ac:inkMkLst>
        </pc:inkChg>
        <pc:inkChg chg="add del">
          <ac:chgData name="Jim Beland" userId="d41a4da1a37fb713" providerId="LiveId" clId="{78EF9004-BC71-475F-A546-444291C4F234}" dt="2020-06-19T02:33:51.803" v="11859"/>
          <ac:inkMkLst>
            <pc:docMk/>
            <pc:sldMk cId="2408798838" sldId="301"/>
            <ac:inkMk id="19" creationId="{73B13C36-0977-4924-AF3F-D09A11149688}"/>
          </ac:inkMkLst>
        </pc:inkChg>
        <pc:inkChg chg="add del">
          <ac:chgData name="Jim Beland" userId="d41a4da1a37fb713" providerId="LiveId" clId="{78EF9004-BC71-475F-A546-444291C4F234}" dt="2020-06-19T02:33:51.803" v="11859"/>
          <ac:inkMkLst>
            <pc:docMk/>
            <pc:sldMk cId="2408798838" sldId="301"/>
            <ac:inkMk id="20" creationId="{82C9E561-D0D9-4FF2-9A6D-73F68AEB94B6}"/>
          </ac:inkMkLst>
        </pc:inkChg>
        <pc:inkChg chg="add del">
          <ac:chgData name="Jim Beland" userId="d41a4da1a37fb713" providerId="LiveId" clId="{78EF9004-BC71-475F-A546-444291C4F234}" dt="2020-06-19T02:33:51.803" v="11859"/>
          <ac:inkMkLst>
            <pc:docMk/>
            <pc:sldMk cId="2408798838" sldId="301"/>
            <ac:inkMk id="21" creationId="{2DAF1E8E-06C6-441C-92A8-1144F9C4407A}"/>
          </ac:inkMkLst>
        </pc:inkChg>
        <pc:inkChg chg="add del">
          <ac:chgData name="Jim Beland" userId="d41a4da1a37fb713" providerId="LiveId" clId="{78EF9004-BC71-475F-A546-444291C4F234}" dt="2020-06-19T02:33:51.803" v="11859"/>
          <ac:inkMkLst>
            <pc:docMk/>
            <pc:sldMk cId="2408798838" sldId="301"/>
            <ac:inkMk id="22" creationId="{4FC3F791-37D5-4732-B996-A83EDB1BDAD1}"/>
          </ac:inkMkLst>
        </pc:inkChg>
        <pc:inkChg chg="add del">
          <ac:chgData name="Jim Beland" userId="d41a4da1a37fb713" providerId="LiveId" clId="{78EF9004-BC71-475F-A546-444291C4F234}" dt="2020-06-19T02:33:51.803" v="11859"/>
          <ac:inkMkLst>
            <pc:docMk/>
            <pc:sldMk cId="2408798838" sldId="301"/>
            <ac:inkMk id="23" creationId="{4622B967-1A6E-4851-AE17-5FDF821D6B83}"/>
          </ac:inkMkLst>
        </pc:inkChg>
        <pc:inkChg chg="add del">
          <ac:chgData name="Jim Beland" userId="d41a4da1a37fb713" providerId="LiveId" clId="{78EF9004-BC71-475F-A546-444291C4F234}" dt="2020-06-19T02:33:51.803" v="11859"/>
          <ac:inkMkLst>
            <pc:docMk/>
            <pc:sldMk cId="2408798838" sldId="301"/>
            <ac:inkMk id="24" creationId="{5835F789-70BD-44DE-8593-805960946777}"/>
          </ac:inkMkLst>
        </pc:inkChg>
        <pc:inkChg chg="add del">
          <ac:chgData name="Jim Beland" userId="d41a4da1a37fb713" providerId="LiveId" clId="{78EF9004-BC71-475F-A546-444291C4F234}" dt="2020-06-19T02:33:51.803" v="11859"/>
          <ac:inkMkLst>
            <pc:docMk/>
            <pc:sldMk cId="2408798838" sldId="301"/>
            <ac:inkMk id="25" creationId="{577AED31-99EA-4D7A-8FD3-AED918E1D670}"/>
          </ac:inkMkLst>
        </pc:inkChg>
        <pc:inkChg chg="add del">
          <ac:chgData name="Jim Beland" userId="d41a4da1a37fb713" providerId="LiveId" clId="{78EF9004-BC71-475F-A546-444291C4F234}" dt="2020-06-19T02:34:20.595" v="11877"/>
          <ac:inkMkLst>
            <pc:docMk/>
            <pc:sldMk cId="2408798838" sldId="301"/>
            <ac:inkMk id="26" creationId="{B4ACA6BD-43E9-420C-BB5F-B19066950DC1}"/>
          </ac:inkMkLst>
        </pc:inkChg>
        <pc:inkChg chg="add del">
          <ac:chgData name="Jim Beland" userId="d41a4da1a37fb713" providerId="LiveId" clId="{78EF9004-BC71-475F-A546-444291C4F234}" dt="2020-06-19T02:34:20.595" v="11877"/>
          <ac:inkMkLst>
            <pc:docMk/>
            <pc:sldMk cId="2408798838" sldId="301"/>
            <ac:inkMk id="27" creationId="{AA670283-A211-4F6D-B546-D1D351D3EE78}"/>
          </ac:inkMkLst>
        </pc:inkChg>
        <pc:inkChg chg="add del">
          <ac:chgData name="Jim Beland" userId="d41a4da1a37fb713" providerId="LiveId" clId="{78EF9004-BC71-475F-A546-444291C4F234}" dt="2020-06-19T02:34:20.595" v="11877"/>
          <ac:inkMkLst>
            <pc:docMk/>
            <pc:sldMk cId="2408798838" sldId="301"/>
            <ac:inkMk id="28" creationId="{82B51C60-EB4B-42B0-AB35-7559833645A0}"/>
          </ac:inkMkLst>
        </pc:inkChg>
        <pc:inkChg chg="add del">
          <ac:chgData name="Jim Beland" userId="d41a4da1a37fb713" providerId="LiveId" clId="{78EF9004-BC71-475F-A546-444291C4F234}" dt="2020-06-19T02:34:20.595" v="11877"/>
          <ac:inkMkLst>
            <pc:docMk/>
            <pc:sldMk cId="2408798838" sldId="301"/>
            <ac:inkMk id="29" creationId="{6B0A706D-59D2-4600-AF4F-77E1F11EF337}"/>
          </ac:inkMkLst>
        </pc:inkChg>
        <pc:inkChg chg="add del">
          <ac:chgData name="Jim Beland" userId="d41a4da1a37fb713" providerId="LiveId" clId="{78EF9004-BC71-475F-A546-444291C4F234}" dt="2020-06-19T02:34:20.595" v="11877"/>
          <ac:inkMkLst>
            <pc:docMk/>
            <pc:sldMk cId="2408798838" sldId="301"/>
            <ac:inkMk id="30" creationId="{81209158-A0A0-42F8-8A19-EB6ABF3B3247}"/>
          </ac:inkMkLst>
        </pc:inkChg>
        <pc:inkChg chg="add del">
          <ac:chgData name="Jim Beland" userId="d41a4da1a37fb713" providerId="LiveId" clId="{78EF9004-BC71-475F-A546-444291C4F234}" dt="2020-06-19T02:34:20.595" v="11877"/>
          <ac:inkMkLst>
            <pc:docMk/>
            <pc:sldMk cId="2408798838" sldId="301"/>
            <ac:inkMk id="31" creationId="{6CA3CC35-9230-4265-927B-B142E60C93E5}"/>
          </ac:inkMkLst>
        </pc:inkChg>
        <pc:inkChg chg="add del">
          <ac:chgData name="Jim Beland" userId="d41a4da1a37fb713" providerId="LiveId" clId="{78EF9004-BC71-475F-A546-444291C4F234}" dt="2020-06-19T02:34:20.595" v="11877"/>
          <ac:inkMkLst>
            <pc:docMk/>
            <pc:sldMk cId="2408798838" sldId="301"/>
            <ac:inkMk id="32" creationId="{EF8778C4-D380-4AD7-AF39-3062934256F7}"/>
          </ac:inkMkLst>
        </pc:inkChg>
        <pc:inkChg chg="add del">
          <ac:chgData name="Jim Beland" userId="d41a4da1a37fb713" providerId="LiveId" clId="{78EF9004-BC71-475F-A546-444291C4F234}" dt="2020-06-19T02:34:04.681" v="11867" actId="9405"/>
          <ac:inkMkLst>
            <pc:docMk/>
            <pc:sldMk cId="2408798838" sldId="301"/>
            <ac:inkMk id="33" creationId="{299B4D10-8343-4939-B669-5526ECE1916B}"/>
          </ac:inkMkLst>
        </pc:inkChg>
        <pc:inkChg chg="add">
          <ac:chgData name="Jim Beland" userId="d41a4da1a37fb713" providerId="LiveId" clId="{78EF9004-BC71-475F-A546-444291C4F234}" dt="2020-06-19T02:34:01.984" v="11866"/>
          <ac:inkMkLst>
            <pc:docMk/>
            <pc:sldMk cId="2408798838" sldId="301"/>
            <ac:inkMk id="34" creationId="{4BAC19F7-AFC8-4B65-A47C-46B733B4FC4D}"/>
          </ac:inkMkLst>
        </pc:inkChg>
        <pc:inkChg chg="add del">
          <ac:chgData name="Jim Beland" userId="d41a4da1a37fb713" providerId="LiveId" clId="{78EF9004-BC71-475F-A546-444291C4F234}" dt="2020-06-19T02:34:20.595" v="11877"/>
          <ac:inkMkLst>
            <pc:docMk/>
            <pc:sldMk cId="2408798838" sldId="301"/>
            <ac:inkMk id="35" creationId="{503330CA-2DF0-4BE1-8F49-CCD907B8142E}"/>
          </ac:inkMkLst>
        </pc:inkChg>
        <pc:inkChg chg="add del">
          <ac:chgData name="Jim Beland" userId="d41a4da1a37fb713" providerId="LiveId" clId="{78EF9004-BC71-475F-A546-444291C4F234}" dt="2020-06-19T02:34:20.595" v="11877"/>
          <ac:inkMkLst>
            <pc:docMk/>
            <pc:sldMk cId="2408798838" sldId="301"/>
            <ac:inkMk id="36" creationId="{6E8F0565-526A-48E6-BFF0-39AAD906370B}"/>
          </ac:inkMkLst>
        </pc:inkChg>
        <pc:inkChg chg="add del">
          <ac:chgData name="Jim Beland" userId="d41a4da1a37fb713" providerId="LiveId" clId="{78EF9004-BC71-475F-A546-444291C4F234}" dt="2020-06-19T02:34:20.595" v="11877"/>
          <ac:inkMkLst>
            <pc:docMk/>
            <pc:sldMk cId="2408798838" sldId="301"/>
            <ac:inkMk id="37" creationId="{8FECE6E3-F768-4D80-ADC1-AFD16A928077}"/>
          </ac:inkMkLst>
        </pc:inkChg>
        <pc:inkChg chg="add del">
          <ac:chgData name="Jim Beland" userId="d41a4da1a37fb713" providerId="LiveId" clId="{78EF9004-BC71-475F-A546-444291C4F234}" dt="2020-06-19T02:34:20.595" v="11877"/>
          <ac:inkMkLst>
            <pc:docMk/>
            <pc:sldMk cId="2408798838" sldId="301"/>
            <ac:inkMk id="38" creationId="{B4C98418-AAEF-4E48-89B4-7AAFA2712A36}"/>
          </ac:inkMkLst>
        </pc:inkChg>
        <pc:inkChg chg="add del">
          <ac:chgData name="Jim Beland" userId="d41a4da1a37fb713" providerId="LiveId" clId="{78EF9004-BC71-475F-A546-444291C4F234}" dt="2020-06-19T02:34:20.595" v="11877"/>
          <ac:inkMkLst>
            <pc:docMk/>
            <pc:sldMk cId="2408798838" sldId="301"/>
            <ac:inkMk id="39" creationId="{970F4754-B029-4E29-B0C3-B94C0F39C8A8}"/>
          </ac:inkMkLst>
        </pc:inkChg>
        <pc:inkChg chg="add del">
          <ac:chgData name="Jim Beland" userId="d41a4da1a37fb713" providerId="LiveId" clId="{78EF9004-BC71-475F-A546-444291C4F234}" dt="2020-06-19T02:34:20.595" v="11877"/>
          <ac:inkMkLst>
            <pc:docMk/>
            <pc:sldMk cId="2408798838" sldId="301"/>
            <ac:inkMk id="40" creationId="{0261833D-25B7-477B-A35B-96E01D9FD83E}"/>
          </ac:inkMkLst>
        </pc:inkChg>
        <pc:inkChg chg="add del">
          <ac:chgData name="Jim Beland" userId="d41a4da1a37fb713" providerId="LiveId" clId="{78EF9004-BC71-475F-A546-444291C4F234}" dt="2020-06-19T02:34:20.595" v="11877"/>
          <ac:inkMkLst>
            <pc:docMk/>
            <pc:sldMk cId="2408798838" sldId="301"/>
            <ac:inkMk id="41" creationId="{73539DE9-E81B-4070-BC61-9E05389938C5}"/>
          </ac:inkMkLst>
        </pc:inkChg>
        <pc:inkChg chg="add del">
          <ac:chgData name="Jim Beland" userId="d41a4da1a37fb713" providerId="LiveId" clId="{78EF9004-BC71-475F-A546-444291C4F234}" dt="2020-06-19T02:34:20.595" v="11877"/>
          <ac:inkMkLst>
            <pc:docMk/>
            <pc:sldMk cId="2408798838" sldId="301"/>
            <ac:inkMk id="42" creationId="{ADF577F4-6381-4B00-9D02-84F03AB8C742}"/>
          </ac:inkMkLst>
        </pc:inkChg>
        <pc:inkChg chg="add del">
          <ac:chgData name="Jim Beland" userId="d41a4da1a37fb713" providerId="LiveId" clId="{78EF9004-BC71-475F-A546-444291C4F234}" dt="2020-06-19T02:34:20.595" v="11877"/>
          <ac:inkMkLst>
            <pc:docMk/>
            <pc:sldMk cId="2408798838" sldId="301"/>
            <ac:inkMk id="43" creationId="{0F61B645-882F-459D-A7A7-2AD8E626924E}"/>
          </ac:inkMkLst>
        </pc:inkChg>
        <pc:inkChg chg="add">
          <ac:chgData name="Jim Beland" userId="d41a4da1a37fb713" providerId="LiveId" clId="{78EF9004-BC71-475F-A546-444291C4F234}" dt="2020-06-19T02:34:20.595" v="11877"/>
          <ac:inkMkLst>
            <pc:docMk/>
            <pc:sldMk cId="2408798838" sldId="301"/>
            <ac:inkMk id="44" creationId="{8CB0842F-9826-4EA5-A24C-FEB96CE23A4B}"/>
          </ac:inkMkLst>
        </pc:inkChg>
        <pc:inkChg chg="add del">
          <ac:chgData name="Jim Beland" userId="d41a4da1a37fb713" providerId="LiveId" clId="{78EF9004-BC71-475F-A546-444291C4F234}" dt="2020-06-19T02:34:26.577" v="11881"/>
          <ac:inkMkLst>
            <pc:docMk/>
            <pc:sldMk cId="2408798838" sldId="301"/>
            <ac:inkMk id="45" creationId="{12DEB71F-3547-4EFB-B542-EF61B5EFE6C1}"/>
          </ac:inkMkLst>
        </pc:inkChg>
        <pc:inkChg chg="add del">
          <ac:chgData name="Jim Beland" userId="d41a4da1a37fb713" providerId="LiveId" clId="{78EF9004-BC71-475F-A546-444291C4F234}" dt="2020-06-19T02:34:26.577" v="11881"/>
          <ac:inkMkLst>
            <pc:docMk/>
            <pc:sldMk cId="2408798838" sldId="301"/>
            <ac:inkMk id="46" creationId="{8956126A-2E55-4DCD-BCA4-065E3BB4DA23}"/>
          </ac:inkMkLst>
        </pc:inkChg>
        <pc:inkChg chg="add del">
          <ac:chgData name="Jim Beland" userId="d41a4da1a37fb713" providerId="LiveId" clId="{78EF9004-BC71-475F-A546-444291C4F234}" dt="2020-06-19T02:34:26.577" v="11881"/>
          <ac:inkMkLst>
            <pc:docMk/>
            <pc:sldMk cId="2408798838" sldId="301"/>
            <ac:inkMk id="47" creationId="{FBBCACFD-693B-44DD-B2D2-B2FB9D68F2A1}"/>
          </ac:inkMkLst>
        </pc:inkChg>
        <pc:inkChg chg="add del">
          <ac:chgData name="Jim Beland" userId="d41a4da1a37fb713" providerId="LiveId" clId="{78EF9004-BC71-475F-A546-444291C4F234}" dt="2020-06-19T02:34:54.600" v="11899"/>
          <ac:inkMkLst>
            <pc:docMk/>
            <pc:sldMk cId="2408798838" sldId="301"/>
            <ac:inkMk id="48" creationId="{FFC82C48-C3B6-4C44-9C9E-D4578752EA13}"/>
          </ac:inkMkLst>
        </pc:inkChg>
        <pc:inkChg chg="add del">
          <ac:chgData name="Jim Beland" userId="d41a4da1a37fb713" providerId="LiveId" clId="{78EF9004-BC71-475F-A546-444291C4F234}" dt="2020-06-19T02:34:31.754" v="11888"/>
          <ac:inkMkLst>
            <pc:docMk/>
            <pc:sldMk cId="2408798838" sldId="301"/>
            <ac:inkMk id="49" creationId="{4706F717-EAE1-4ACF-9682-7B1893C3399C}"/>
          </ac:inkMkLst>
        </pc:inkChg>
        <pc:inkChg chg="add del">
          <ac:chgData name="Jim Beland" userId="d41a4da1a37fb713" providerId="LiveId" clId="{78EF9004-BC71-475F-A546-444291C4F234}" dt="2020-06-19T02:34:31.754" v="11888"/>
          <ac:inkMkLst>
            <pc:docMk/>
            <pc:sldMk cId="2408798838" sldId="301"/>
            <ac:inkMk id="50" creationId="{8CCBC4C5-A51B-4D1E-A19C-F00056E42BE3}"/>
          </ac:inkMkLst>
        </pc:inkChg>
        <pc:inkChg chg="add del">
          <ac:chgData name="Jim Beland" userId="d41a4da1a37fb713" providerId="LiveId" clId="{78EF9004-BC71-475F-A546-444291C4F234}" dt="2020-06-19T02:34:37.826" v="11891"/>
          <ac:inkMkLst>
            <pc:docMk/>
            <pc:sldMk cId="2408798838" sldId="301"/>
            <ac:inkMk id="51" creationId="{44623248-7625-46AB-8900-56D8BFFD2F0E}"/>
          </ac:inkMkLst>
        </pc:inkChg>
        <pc:inkChg chg="add del">
          <ac:chgData name="Jim Beland" userId="d41a4da1a37fb713" providerId="LiveId" clId="{78EF9004-BC71-475F-A546-444291C4F234}" dt="2020-06-19T02:34:31.754" v="11888"/>
          <ac:inkMkLst>
            <pc:docMk/>
            <pc:sldMk cId="2408798838" sldId="301"/>
            <ac:inkMk id="52" creationId="{672EC710-AE13-47BA-9FE0-FC55ED73C264}"/>
          </ac:inkMkLst>
        </pc:inkChg>
        <pc:inkChg chg="add del">
          <ac:chgData name="Jim Beland" userId="d41a4da1a37fb713" providerId="LiveId" clId="{78EF9004-BC71-475F-A546-444291C4F234}" dt="2020-06-19T02:34:31.754" v="11888"/>
          <ac:inkMkLst>
            <pc:docMk/>
            <pc:sldMk cId="2408798838" sldId="301"/>
            <ac:inkMk id="53" creationId="{3DFC39BD-A914-4C08-A0EF-96D80CE44EBB}"/>
          </ac:inkMkLst>
        </pc:inkChg>
        <pc:inkChg chg="add del">
          <ac:chgData name="Jim Beland" userId="d41a4da1a37fb713" providerId="LiveId" clId="{78EF9004-BC71-475F-A546-444291C4F234}" dt="2020-06-19T02:34:31.754" v="11888"/>
          <ac:inkMkLst>
            <pc:docMk/>
            <pc:sldMk cId="2408798838" sldId="301"/>
            <ac:inkMk id="54" creationId="{3939EC5A-C6E8-4C72-915C-FC043920E5B2}"/>
          </ac:inkMkLst>
        </pc:inkChg>
        <pc:inkChg chg="add">
          <ac:chgData name="Jim Beland" userId="d41a4da1a37fb713" providerId="LiveId" clId="{78EF9004-BC71-475F-A546-444291C4F234}" dt="2020-06-19T02:34:31.754" v="11888"/>
          <ac:inkMkLst>
            <pc:docMk/>
            <pc:sldMk cId="2408798838" sldId="301"/>
            <ac:inkMk id="55" creationId="{570FFD12-02BC-4F06-AA26-431DD284C874}"/>
          </ac:inkMkLst>
        </pc:inkChg>
        <pc:inkChg chg="add del">
          <ac:chgData name="Jim Beland" userId="d41a4da1a37fb713" providerId="LiveId" clId="{78EF9004-BC71-475F-A546-444291C4F234}" dt="2020-06-19T02:34:54.600" v="11899"/>
          <ac:inkMkLst>
            <pc:docMk/>
            <pc:sldMk cId="2408798838" sldId="301"/>
            <ac:inkMk id="56" creationId="{0D8B645B-4D7F-4DBD-A95A-DAF8BD5E1955}"/>
          </ac:inkMkLst>
        </pc:inkChg>
        <pc:inkChg chg="add del">
          <ac:chgData name="Jim Beland" userId="d41a4da1a37fb713" providerId="LiveId" clId="{78EF9004-BC71-475F-A546-444291C4F234}" dt="2020-06-19T02:34:35.088" v="11890" actId="9405"/>
          <ac:inkMkLst>
            <pc:docMk/>
            <pc:sldMk cId="2408798838" sldId="301"/>
            <ac:inkMk id="57" creationId="{378B5B0B-1338-4E34-AA73-48EA1F8CBF58}"/>
          </ac:inkMkLst>
        </pc:inkChg>
        <pc:inkChg chg="add">
          <ac:chgData name="Jim Beland" userId="d41a4da1a37fb713" providerId="LiveId" clId="{78EF9004-BC71-475F-A546-444291C4F234}" dt="2020-06-19T02:34:42.275" v="11892" actId="9405"/>
          <ac:inkMkLst>
            <pc:docMk/>
            <pc:sldMk cId="2408798838" sldId="301"/>
            <ac:inkMk id="58" creationId="{BEE1706D-2791-4A73-A488-563433CA5947}"/>
          </ac:inkMkLst>
        </pc:inkChg>
        <pc:inkChg chg="add del">
          <ac:chgData name="Jim Beland" userId="d41a4da1a37fb713" providerId="LiveId" clId="{78EF9004-BC71-475F-A546-444291C4F234}" dt="2020-06-19T02:34:54.600" v="11899"/>
          <ac:inkMkLst>
            <pc:docMk/>
            <pc:sldMk cId="2408798838" sldId="301"/>
            <ac:inkMk id="59" creationId="{F82F3260-403F-45BF-88DA-3448B1C62EA7}"/>
          </ac:inkMkLst>
        </pc:inkChg>
        <pc:inkChg chg="add del">
          <ac:chgData name="Jim Beland" userId="d41a4da1a37fb713" providerId="LiveId" clId="{78EF9004-BC71-475F-A546-444291C4F234}" dt="2020-06-19T02:34:54.600" v="11899"/>
          <ac:inkMkLst>
            <pc:docMk/>
            <pc:sldMk cId="2408798838" sldId="301"/>
            <ac:inkMk id="60" creationId="{E0BC6043-38FA-4DAF-88F0-0FCDB3A789DE}"/>
          </ac:inkMkLst>
        </pc:inkChg>
        <pc:inkChg chg="add del">
          <ac:chgData name="Jim Beland" userId="d41a4da1a37fb713" providerId="LiveId" clId="{78EF9004-BC71-475F-A546-444291C4F234}" dt="2020-06-19T02:35:22.995" v="11936"/>
          <ac:inkMkLst>
            <pc:docMk/>
            <pc:sldMk cId="2408798838" sldId="301"/>
            <ac:inkMk id="61" creationId="{938E0EF5-C75C-4CA6-8920-28D6E42304AD}"/>
          </ac:inkMkLst>
        </pc:inkChg>
        <pc:inkChg chg="add del">
          <ac:chgData name="Jim Beland" userId="d41a4da1a37fb713" providerId="LiveId" clId="{78EF9004-BC71-475F-A546-444291C4F234}" dt="2020-06-19T02:35:22.995" v="11936"/>
          <ac:inkMkLst>
            <pc:docMk/>
            <pc:sldMk cId="2408798838" sldId="301"/>
            <ac:inkMk id="62" creationId="{11AB41F6-80FA-4804-82FB-9E5C799C4297}"/>
          </ac:inkMkLst>
        </pc:inkChg>
        <pc:inkChg chg="add del">
          <ac:chgData name="Jim Beland" userId="d41a4da1a37fb713" providerId="LiveId" clId="{78EF9004-BC71-475F-A546-444291C4F234}" dt="2020-06-19T02:34:54.600" v="11899"/>
          <ac:inkMkLst>
            <pc:docMk/>
            <pc:sldMk cId="2408798838" sldId="301"/>
            <ac:inkMk id="63" creationId="{70480129-106B-4E37-A1A0-ADD118367AC5}"/>
          </ac:inkMkLst>
        </pc:inkChg>
        <pc:inkChg chg="add del">
          <ac:chgData name="Jim Beland" userId="d41a4da1a37fb713" providerId="LiveId" clId="{78EF9004-BC71-475F-A546-444291C4F234}" dt="2020-06-19T02:34:54.600" v="11899"/>
          <ac:inkMkLst>
            <pc:docMk/>
            <pc:sldMk cId="2408798838" sldId="301"/>
            <ac:inkMk id="64" creationId="{A3EED1D9-01AA-4F58-AA7E-A93AE347590D}"/>
          </ac:inkMkLst>
        </pc:inkChg>
        <pc:inkChg chg="add">
          <ac:chgData name="Jim Beland" userId="d41a4da1a37fb713" providerId="LiveId" clId="{78EF9004-BC71-475F-A546-444291C4F234}" dt="2020-06-19T02:34:54.600" v="11899"/>
          <ac:inkMkLst>
            <pc:docMk/>
            <pc:sldMk cId="2408798838" sldId="301"/>
            <ac:inkMk id="65" creationId="{453CD968-BDB7-42F7-9C1C-0E2BF08F6952}"/>
          </ac:inkMkLst>
        </pc:inkChg>
        <pc:inkChg chg="add del">
          <ac:chgData name="Jim Beland" userId="d41a4da1a37fb713" providerId="LiveId" clId="{78EF9004-BC71-475F-A546-444291C4F234}" dt="2020-06-19T02:35:06.784" v="11912"/>
          <ac:inkMkLst>
            <pc:docMk/>
            <pc:sldMk cId="2408798838" sldId="301"/>
            <ac:inkMk id="66" creationId="{D36C588D-98D5-4DBC-A89F-D0FBFC7E3D9D}"/>
          </ac:inkMkLst>
        </pc:inkChg>
        <pc:inkChg chg="add del">
          <ac:chgData name="Jim Beland" userId="d41a4da1a37fb713" providerId="LiveId" clId="{78EF9004-BC71-475F-A546-444291C4F234}" dt="2020-06-19T02:35:06.784" v="11912"/>
          <ac:inkMkLst>
            <pc:docMk/>
            <pc:sldMk cId="2408798838" sldId="301"/>
            <ac:inkMk id="67" creationId="{CCFF88BE-23B2-459B-82D5-0259A4C41D91}"/>
          </ac:inkMkLst>
        </pc:inkChg>
        <pc:inkChg chg="add del">
          <ac:chgData name="Jim Beland" userId="d41a4da1a37fb713" providerId="LiveId" clId="{78EF9004-BC71-475F-A546-444291C4F234}" dt="2020-06-19T02:35:06.784" v="11912"/>
          <ac:inkMkLst>
            <pc:docMk/>
            <pc:sldMk cId="2408798838" sldId="301"/>
            <ac:inkMk id="68" creationId="{DBEC63DC-398F-4750-9DD9-8DD6E3E7F172}"/>
          </ac:inkMkLst>
        </pc:inkChg>
        <pc:inkChg chg="add del">
          <ac:chgData name="Jim Beland" userId="d41a4da1a37fb713" providerId="LiveId" clId="{78EF9004-BC71-475F-A546-444291C4F234}" dt="2020-06-19T02:35:06.784" v="11912"/>
          <ac:inkMkLst>
            <pc:docMk/>
            <pc:sldMk cId="2408798838" sldId="301"/>
            <ac:inkMk id="69" creationId="{0A7A3A8D-B734-4A1F-A20E-4A39B6D5C60E}"/>
          </ac:inkMkLst>
        </pc:inkChg>
        <pc:inkChg chg="add del">
          <ac:chgData name="Jim Beland" userId="d41a4da1a37fb713" providerId="LiveId" clId="{78EF9004-BC71-475F-A546-444291C4F234}" dt="2020-06-19T02:35:06.784" v="11912"/>
          <ac:inkMkLst>
            <pc:docMk/>
            <pc:sldMk cId="2408798838" sldId="301"/>
            <ac:inkMk id="70" creationId="{08294957-0AAC-4E83-B6FA-419FD94543FA}"/>
          </ac:inkMkLst>
        </pc:inkChg>
        <pc:inkChg chg="add del">
          <ac:chgData name="Jim Beland" userId="d41a4da1a37fb713" providerId="LiveId" clId="{78EF9004-BC71-475F-A546-444291C4F234}" dt="2020-06-19T02:35:01.659" v="11907" actId="9405"/>
          <ac:inkMkLst>
            <pc:docMk/>
            <pc:sldMk cId="2408798838" sldId="301"/>
            <ac:inkMk id="71" creationId="{4518E1B5-C980-4A95-B8EA-400E0485A289}"/>
          </ac:inkMkLst>
        </pc:inkChg>
        <pc:inkChg chg="add">
          <ac:chgData name="Jim Beland" userId="d41a4da1a37fb713" providerId="LiveId" clId="{78EF9004-BC71-475F-A546-444291C4F234}" dt="2020-06-19T02:35:00.187" v="11906"/>
          <ac:inkMkLst>
            <pc:docMk/>
            <pc:sldMk cId="2408798838" sldId="301"/>
            <ac:inkMk id="72" creationId="{7FF5ACDA-C4E3-43A2-B067-288AF5CEBA19}"/>
          </ac:inkMkLst>
        </pc:inkChg>
        <pc:inkChg chg="add del">
          <ac:chgData name="Jim Beland" userId="d41a4da1a37fb713" providerId="LiveId" clId="{78EF9004-BC71-475F-A546-444291C4F234}" dt="2020-06-19T02:35:06.784" v="11912"/>
          <ac:inkMkLst>
            <pc:docMk/>
            <pc:sldMk cId="2408798838" sldId="301"/>
            <ac:inkMk id="73" creationId="{66686004-D754-45F0-936D-3210C858261D}"/>
          </ac:inkMkLst>
        </pc:inkChg>
        <pc:inkChg chg="add del">
          <ac:chgData name="Jim Beland" userId="d41a4da1a37fb713" providerId="LiveId" clId="{78EF9004-BC71-475F-A546-444291C4F234}" dt="2020-06-19T02:35:06.784" v="11912"/>
          <ac:inkMkLst>
            <pc:docMk/>
            <pc:sldMk cId="2408798838" sldId="301"/>
            <ac:inkMk id="74" creationId="{0AB397E6-86A5-44A3-B3B1-5A5B5C856621}"/>
          </ac:inkMkLst>
        </pc:inkChg>
        <pc:inkChg chg="add del">
          <ac:chgData name="Jim Beland" userId="d41a4da1a37fb713" providerId="LiveId" clId="{78EF9004-BC71-475F-A546-444291C4F234}" dt="2020-06-19T02:35:06.784" v="11912"/>
          <ac:inkMkLst>
            <pc:docMk/>
            <pc:sldMk cId="2408798838" sldId="301"/>
            <ac:inkMk id="75" creationId="{C0E3F182-AD20-40A5-BAFF-7C1E6DE4F005}"/>
          </ac:inkMkLst>
        </pc:inkChg>
        <pc:inkChg chg="add del">
          <ac:chgData name="Jim Beland" userId="d41a4da1a37fb713" providerId="LiveId" clId="{78EF9004-BC71-475F-A546-444291C4F234}" dt="2020-06-19T02:35:06.784" v="11912"/>
          <ac:inkMkLst>
            <pc:docMk/>
            <pc:sldMk cId="2408798838" sldId="301"/>
            <ac:inkMk id="76" creationId="{2810419C-DE88-402F-965C-736157C9C828}"/>
          </ac:inkMkLst>
        </pc:inkChg>
        <pc:inkChg chg="add">
          <ac:chgData name="Jim Beland" userId="d41a4da1a37fb713" providerId="LiveId" clId="{78EF9004-BC71-475F-A546-444291C4F234}" dt="2020-06-19T02:35:06.784" v="11912"/>
          <ac:inkMkLst>
            <pc:docMk/>
            <pc:sldMk cId="2408798838" sldId="301"/>
            <ac:inkMk id="77" creationId="{E68051EE-A352-4D6D-A8A0-8853150E889B}"/>
          </ac:inkMkLst>
        </pc:inkChg>
        <pc:inkChg chg="add del">
          <ac:chgData name="Jim Beland" userId="d41a4da1a37fb713" providerId="LiveId" clId="{78EF9004-BC71-475F-A546-444291C4F234}" dt="2020-06-19T02:35:09.518" v="11915"/>
          <ac:inkMkLst>
            <pc:docMk/>
            <pc:sldMk cId="2408798838" sldId="301"/>
            <ac:inkMk id="78" creationId="{C46877BE-41F0-4079-8B64-17184C4D0E27}"/>
          </ac:inkMkLst>
        </pc:inkChg>
        <pc:inkChg chg="add del">
          <ac:chgData name="Jim Beland" userId="d41a4da1a37fb713" providerId="LiveId" clId="{78EF9004-BC71-475F-A546-444291C4F234}" dt="2020-06-19T02:35:09.518" v="11915"/>
          <ac:inkMkLst>
            <pc:docMk/>
            <pc:sldMk cId="2408798838" sldId="301"/>
            <ac:inkMk id="79" creationId="{F87CD599-6BA7-4A4A-9B17-5DC31DDE7883}"/>
          </ac:inkMkLst>
        </pc:inkChg>
        <pc:inkChg chg="add">
          <ac:chgData name="Jim Beland" userId="d41a4da1a37fb713" providerId="LiveId" clId="{78EF9004-BC71-475F-A546-444291C4F234}" dt="2020-06-19T02:35:09.518" v="11915"/>
          <ac:inkMkLst>
            <pc:docMk/>
            <pc:sldMk cId="2408798838" sldId="301"/>
            <ac:inkMk id="80" creationId="{0602E3C4-CA89-47F9-A2D6-989CA202E455}"/>
          </ac:inkMkLst>
        </pc:inkChg>
        <pc:inkChg chg="add del">
          <ac:chgData name="Jim Beland" userId="d41a4da1a37fb713" providerId="LiveId" clId="{78EF9004-BC71-475F-A546-444291C4F234}" dt="2020-06-19T02:35:14.582" v="11924"/>
          <ac:inkMkLst>
            <pc:docMk/>
            <pc:sldMk cId="2408798838" sldId="301"/>
            <ac:inkMk id="81" creationId="{4BAF99BD-BA0C-4CA3-9DFC-73BC231668B5}"/>
          </ac:inkMkLst>
        </pc:inkChg>
        <pc:inkChg chg="add del">
          <ac:chgData name="Jim Beland" userId="d41a4da1a37fb713" providerId="LiveId" clId="{78EF9004-BC71-475F-A546-444291C4F234}" dt="2020-06-19T02:35:14.582" v="11924"/>
          <ac:inkMkLst>
            <pc:docMk/>
            <pc:sldMk cId="2408798838" sldId="301"/>
            <ac:inkMk id="82" creationId="{81DE8795-F43B-4BF5-82F6-D3F0AB3D54FF}"/>
          </ac:inkMkLst>
        </pc:inkChg>
        <pc:inkChg chg="add del">
          <ac:chgData name="Jim Beland" userId="d41a4da1a37fb713" providerId="LiveId" clId="{78EF9004-BC71-475F-A546-444291C4F234}" dt="2020-06-19T02:35:14.582" v="11924"/>
          <ac:inkMkLst>
            <pc:docMk/>
            <pc:sldMk cId="2408798838" sldId="301"/>
            <ac:inkMk id="83" creationId="{5C907F8F-78BA-4888-8905-A7DD3872A50F}"/>
          </ac:inkMkLst>
        </pc:inkChg>
        <pc:inkChg chg="add del">
          <ac:chgData name="Jim Beland" userId="d41a4da1a37fb713" providerId="LiveId" clId="{78EF9004-BC71-475F-A546-444291C4F234}" dt="2020-06-19T02:35:14.582" v="11924"/>
          <ac:inkMkLst>
            <pc:docMk/>
            <pc:sldMk cId="2408798838" sldId="301"/>
            <ac:inkMk id="84" creationId="{4F149665-09D7-45D4-B820-2A14AE38ABF9}"/>
          </ac:inkMkLst>
        </pc:inkChg>
        <pc:inkChg chg="add del">
          <ac:chgData name="Jim Beland" userId="d41a4da1a37fb713" providerId="LiveId" clId="{78EF9004-BC71-475F-A546-444291C4F234}" dt="2020-06-19T02:35:14.582" v="11924"/>
          <ac:inkMkLst>
            <pc:docMk/>
            <pc:sldMk cId="2408798838" sldId="301"/>
            <ac:inkMk id="86" creationId="{1831C3FB-A014-44D9-80C8-599BDEE5B054}"/>
          </ac:inkMkLst>
        </pc:inkChg>
        <pc:inkChg chg="add del">
          <ac:chgData name="Jim Beland" userId="d41a4da1a37fb713" providerId="LiveId" clId="{78EF9004-BC71-475F-A546-444291C4F234}" dt="2020-06-19T02:35:14.582" v="11924"/>
          <ac:inkMkLst>
            <pc:docMk/>
            <pc:sldMk cId="2408798838" sldId="301"/>
            <ac:inkMk id="87" creationId="{5FC77088-FD65-41B1-B9A6-A916414F42E9}"/>
          </ac:inkMkLst>
        </pc:inkChg>
        <pc:inkChg chg="add del">
          <ac:chgData name="Jim Beland" userId="d41a4da1a37fb713" providerId="LiveId" clId="{78EF9004-BC71-475F-A546-444291C4F234}" dt="2020-06-19T02:35:14.582" v="11924"/>
          <ac:inkMkLst>
            <pc:docMk/>
            <pc:sldMk cId="2408798838" sldId="301"/>
            <ac:inkMk id="88" creationId="{0E60BA11-BF9C-4ADF-B4E8-7FB9AE0BBA15}"/>
          </ac:inkMkLst>
        </pc:inkChg>
        <pc:inkChg chg="add del">
          <ac:chgData name="Jim Beland" userId="d41a4da1a37fb713" providerId="LiveId" clId="{78EF9004-BC71-475F-A546-444291C4F234}" dt="2020-06-19T02:35:14.582" v="11924"/>
          <ac:inkMkLst>
            <pc:docMk/>
            <pc:sldMk cId="2408798838" sldId="301"/>
            <ac:inkMk id="89" creationId="{474CED78-BC9D-4771-AE9F-06FB30C106E6}"/>
          </ac:inkMkLst>
        </pc:inkChg>
        <pc:inkChg chg="add">
          <ac:chgData name="Jim Beland" userId="d41a4da1a37fb713" providerId="LiveId" clId="{78EF9004-BC71-475F-A546-444291C4F234}" dt="2020-06-19T02:35:14.582" v="11924"/>
          <ac:inkMkLst>
            <pc:docMk/>
            <pc:sldMk cId="2408798838" sldId="301"/>
            <ac:inkMk id="90" creationId="{9512F8E8-FA59-46B0-8AFC-9825E7776007}"/>
          </ac:inkMkLst>
        </pc:inkChg>
        <pc:inkChg chg="add del">
          <ac:chgData name="Jim Beland" userId="d41a4da1a37fb713" providerId="LiveId" clId="{78EF9004-BC71-475F-A546-444291C4F234}" dt="2020-06-19T02:35:22.995" v="11936"/>
          <ac:inkMkLst>
            <pc:docMk/>
            <pc:sldMk cId="2408798838" sldId="301"/>
            <ac:inkMk id="91" creationId="{17247873-E56A-41EC-B9CD-63647A246AE5}"/>
          </ac:inkMkLst>
        </pc:inkChg>
        <pc:inkChg chg="add del">
          <ac:chgData name="Jim Beland" userId="d41a4da1a37fb713" providerId="LiveId" clId="{78EF9004-BC71-475F-A546-444291C4F234}" dt="2020-06-19T02:35:22.995" v="11936"/>
          <ac:inkMkLst>
            <pc:docMk/>
            <pc:sldMk cId="2408798838" sldId="301"/>
            <ac:inkMk id="92" creationId="{18EF3C44-4227-420A-9199-8A58747F2D87}"/>
          </ac:inkMkLst>
        </pc:inkChg>
        <pc:inkChg chg="add del">
          <ac:chgData name="Jim Beland" userId="d41a4da1a37fb713" providerId="LiveId" clId="{78EF9004-BC71-475F-A546-444291C4F234}" dt="2020-06-19T02:35:22.995" v="11936"/>
          <ac:inkMkLst>
            <pc:docMk/>
            <pc:sldMk cId="2408798838" sldId="301"/>
            <ac:inkMk id="93" creationId="{2D536AF3-C473-4740-9C3B-2D97247D11CC}"/>
          </ac:inkMkLst>
        </pc:inkChg>
        <pc:inkChg chg="add del">
          <ac:chgData name="Jim Beland" userId="d41a4da1a37fb713" providerId="LiveId" clId="{78EF9004-BC71-475F-A546-444291C4F234}" dt="2020-06-19T02:35:22.995" v="11936"/>
          <ac:inkMkLst>
            <pc:docMk/>
            <pc:sldMk cId="2408798838" sldId="301"/>
            <ac:inkMk id="94" creationId="{39B68B39-211E-4E5C-9685-14B384486997}"/>
          </ac:inkMkLst>
        </pc:inkChg>
        <pc:inkChg chg="add del">
          <ac:chgData name="Jim Beland" userId="d41a4da1a37fb713" providerId="LiveId" clId="{78EF9004-BC71-475F-A546-444291C4F234}" dt="2020-06-19T02:35:22.995" v="11936"/>
          <ac:inkMkLst>
            <pc:docMk/>
            <pc:sldMk cId="2408798838" sldId="301"/>
            <ac:inkMk id="95" creationId="{6BFA749E-55AB-439A-B5B5-B39B4C2E0952}"/>
          </ac:inkMkLst>
        </pc:inkChg>
        <pc:inkChg chg="add del">
          <ac:chgData name="Jim Beland" userId="d41a4da1a37fb713" providerId="LiveId" clId="{78EF9004-BC71-475F-A546-444291C4F234}" dt="2020-06-19T02:35:22.995" v="11936"/>
          <ac:inkMkLst>
            <pc:docMk/>
            <pc:sldMk cId="2408798838" sldId="301"/>
            <ac:inkMk id="96" creationId="{DA5FA9EF-E077-4B47-8F96-79842C86B258}"/>
          </ac:inkMkLst>
        </pc:inkChg>
        <pc:inkChg chg="add del">
          <ac:chgData name="Jim Beland" userId="d41a4da1a37fb713" providerId="LiveId" clId="{78EF9004-BC71-475F-A546-444291C4F234}" dt="2020-06-19T02:35:22.995" v="11936"/>
          <ac:inkMkLst>
            <pc:docMk/>
            <pc:sldMk cId="2408798838" sldId="301"/>
            <ac:inkMk id="97" creationId="{F5129174-1D2B-40B1-995E-6E6E7D85B003}"/>
          </ac:inkMkLst>
        </pc:inkChg>
        <pc:inkChg chg="add del">
          <ac:chgData name="Jim Beland" userId="d41a4da1a37fb713" providerId="LiveId" clId="{78EF9004-BC71-475F-A546-444291C4F234}" dt="2020-06-19T02:35:22.995" v="11936"/>
          <ac:inkMkLst>
            <pc:docMk/>
            <pc:sldMk cId="2408798838" sldId="301"/>
            <ac:inkMk id="98" creationId="{75E0D37F-A53B-464E-8F77-0276646A2A24}"/>
          </ac:inkMkLst>
        </pc:inkChg>
        <pc:inkChg chg="add del">
          <ac:chgData name="Jim Beland" userId="d41a4da1a37fb713" providerId="LiveId" clId="{78EF9004-BC71-475F-A546-444291C4F234}" dt="2020-06-19T02:35:22.995" v="11936"/>
          <ac:inkMkLst>
            <pc:docMk/>
            <pc:sldMk cId="2408798838" sldId="301"/>
            <ac:inkMk id="99" creationId="{1F63AE31-45A7-4249-95EE-1B02FB3A2873}"/>
          </ac:inkMkLst>
        </pc:inkChg>
        <pc:inkChg chg="add del">
          <ac:chgData name="Jim Beland" userId="d41a4da1a37fb713" providerId="LiveId" clId="{78EF9004-BC71-475F-A546-444291C4F234}" dt="2020-06-19T02:35:22.995" v="11936"/>
          <ac:inkMkLst>
            <pc:docMk/>
            <pc:sldMk cId="2408798838" sldId="301"/>
            <ac:inkMk id="100" creationId="{B2714444-5172-47A0-A332-F8AE96D19553}"/>
          </ac:inkMkLst>
        </pc:inkChg>
        <pc:inkChg chg="add del">
          <ac:chgData name="Jim Beland" userId="d41a4da1a37fb713" providerId="LiveId" clId="{78EF9004-BC71-475F-A546-444291C4F234}" dt="2020-06-19T02:35:22.995" v="11936"/>
          <ac:inkMkLst>
            <pc:docMk/>
            <pc:sldMk cId="2408798838" sldId="301"/>
            <ac:inkMk id="101" creationId="{96BDDADB-6506-4C6E-9D08-08E47DB35ADE}"/>
          </ac:inkMkLst>
        </pc:inkChg>
        <pc:inkChg chg="add">
          <ac:chgData name="Jim Beland" userId="d41a4da1a37fb713" providerId="LiveId" clId="{78EF9004-BC71-475F-A546-444291C4F234}" dt="2020-06-19T02:35:22.995" v="11936"/>
          <ac:inkMkLst>
            <pc:docMk/>
            <pc:sldMk cId="2408798838" sldId="301"/>
            <ac:inkMk id="102" creationId="{4C643F19-F80C-4159-AE01-864BE1E0A45F}"/>
          </ac:inkMkLst>
        </pc:inkChg>
        <pc:inkChg chg="add">
          <ac:chgData name="Jim Beland" userId="d41a4da1a37fb713" providerId="LiveId" clId="{78EF9004-BC71-475F-A546-444291C4F234}" dt="2020-06-19T02:35:22.995" v="11936"/>
          <ac:inkMkLst>
            <pc:docMk/>
            <pc:sldMk cId="2408798838" sldId="301"/>
            <ac:inkMk id="103" creationId="{96124890-55F3-42DF-B293-55025C51E3B4}"/>
          </ac:inkMkLst>
        </pc:inkChg>
      </pc:sldChg>
      <pc:sldChg chg="addSp delSp modSp add">
        <pc:chgData name="Jim Beland" userId="d41a4da1a37fb713" providerId="LiveId" clId="{78EF9004-BC71-475F-A546-444291C4F234}" dt="2020-06-19T02:45:29.022" v="12398" actId="207"/>
        <pc:sldMkLst>
          <pc:docMk/>
          <pc:sldMk cId="3176077286" sldId="302"/>
        </pc:sldMkLst>
        <pc:spChg chg="mod">
          <ac:chgData name="Jim Beland" userId="d41a4da1a37fb713" providerId="LiveId" clId="{78EF9004-BC71-475F-A546-444291C4F234}" dt="2020-06-19T02:44:51.781" v="12395" actId="20577"/>
          <ac:spMkLst>
            <pc:docMk/>
            <pc:sldMk cId="3176077286" sldId="302"/>
            <ac:spMk id="2" creationId="{91387821-3528-4C87-B9C0-2F313B632174}"/>
          </ac:spMkLst>
        </pc:spChg>
        <pc:spChg chg="add mod">
          <ac:chgData name="Jim Beland" userId="d41a4da1a37fb713" providerId="LiveId" clId="{78EF9004-BC71-475F-A546-444291C4F234}" dt="2020-06-19T02:45:29.022" v="12398" actId="207"/>
          <ac:spMkLst>
            <pc:docMk/>
            <pc:sldMk cId="3176077286" sldId="302"/>
            <ac:spMk id="4" creationId="{23613D8D-6BE0-43E2-97DB-709F1458E5A0}"/>
          </ac:spMkLst>
        </pc:spChg>
        <pc:spChg chg="del">
          <ac:chgData name="Jim Beland" userId="d41a4da1a37fb713" providerId="LiveId" clId="{78EF9004-BC71-475F-A546-444291C4F234}" dt="2020-06-19T02:40:20.045" v="12169" actId="478"/>
          <ac:spMkLst>
            <pc:docMk/>
            <pc:sldMk cId="3176077286" sldId="302"/>
            <ac:spMk id="5" creationId="{AE22D3D7-B64C-487C-AF9C-DA2A0480066A}"/>
          </ac:spMkLst>
        </pc:spChg>
        <pc:spChg chg="del">
          <ac:chgData name="Jim Beland" userId="d41a4da1a37fb713" providerId="LiveId" clId="{78EF9004-BC71-475F-A546-444291C4F234}" dt="2020-06-19T02:40:22.517" v="12170" actId="478"/>
          <ac:spMkLst>
            <pc:docMk/>
            <pc:sldMk cId="3176077286" sldId="302"/>
            <ac:spMk id="104" creationId="{DC6DB976-B40E-4666-AF4E-53434909406A}"/>
          </ac:spMkLst>
        </pc:spChg>
        <pc:spChg chg="del">
          <ac:chgData name="Jim Beland" userId="d41a4da1a37fb713" providerId="LiveId" clId="{78EF9004-BC71-475F-A546-444291C4F234}" dt="2020-06-19T02:40:25.040" v="12171" actId="478"/>
          <ac:spMkLst>
            <pc:docMk/>
            <pc:sldMk cId="3176077286" sldId="302"/>
            <ac:spMk id="105" creationId="{FC837ED0-E7B5-45CC-8EB2-69C54DADEDAC}"/>
          </ac:spMkLst>
        </pc:spChg>
        <pc:inkChg chg="del">
          <ac:chgData name="Jim Beland" userId="d41a4da1a37fb713" providerId="LiveId" clId="{78EF9004-BC71-475F-A546-444291C4F234}" dt="2020-06-19T02:40:42.145" v="12174"/>
          <ac:inkMkLst>
            <pc:docMk/>
            <pc:sldMk cId="3176077286" sldId="302"/>
            <ac:inkMk id="14" creationId="{EC170798-E236-4C3D-8250-B66EC4DD405E}"/>
          </ac:inkMkLst>
        </pc:inkChg>
        <pc:inkChg chg="del">
          <ac:chgData name="Jim Beland" userId="d41a4da1a37fb713" providerId="LiveId" clId="{78EF9004-BC71-475F-A546-444291C4F234}" dt="2020-06-19T02:40:42.144" v="12173"/>
          <ac:inkMkLst>
            <pc:docMk/>
            <pc:sldMk cId="3176077286" sldId="302"/>
            <ac:inkMk id="44" creationId="{8CB0842F-9826-4EA5-A24C-FEB96CE23A4B}"/>
          </ac:inkMkLst>
        </pc:inkChg>
        <pc:inkChg chg="del">
          <ac:chgData name="Jim Beland" userId="d41a4da1a37fb713" providerId="LiveId" clId="{78EF9004-BC71-475F-A546-444291C4F234}" dt="2020-06-19T02:40:46.767" v="12177"/>
          <ac:inkMkLst>
            <pc:docMk/>
            <pc:sldMk cId="3176077286" sldId="302"/>
            <ac:inkMk id="55" creationId="{570FFD12-02BC-4F06-AA26-431DD284C874}"/>
          </ac:inkMkLst>
        </pc:inkChg>
        <pc:inkChg chg="del">
          <ac:chgData name="Jim Beland" userId="d41a4da1a37fb713" providerId="LiveId" clId="{78EF9004-BC71-475F-A546-444291C4F234}" dt="2020-06-19T02:40:42.143" v="12172"/>
          <ac:inkMkLst>
            <pc:docMk/>
            <pc:sldMk cId="3176077286" sldId="302"/>
            <ac:inkMk id="58" creationId="{BEE1706D-2791-4A73-A488-563433CA5947}"/>
          </ac:inkMkLst>
        </pc:inkChg>
        <pc:inkChg chg="del">
          <ac:chgData name="Jim Beland" userId="d41a4da1a37fb713" providerId="LiveId" clId="{78EF9004-BC71-475F-A546-444291C4F234}" dt="2020-06-19T02:40:46.768" v="12180"/>
          <ac:inkMkLst>
            <pc:docMk/>
            <pc:sldMk cId="3176077286" sldId="302"/>
            <ac:inkMk id="65" creationId="{453CD968-BDB7-42F7-9C1C-0E2BF08F6952}"/>
          </ac:inkMkLst>
        </pc:inkChg>
        <pc:inkChg chg="del">
          <ac:chgData name="Jim Beland" userId="d41a4da1a37fb713" providerId="LiveId" clId="{78EF9004-BC71-475F-A546-444291C4F234}" dt="2020-06-19T02:40:46.767" v="12178"/>
          <ac:inkMkLst>
            <pc:docMk/>
            <pc:sldMk cId="3176077286" sldId="302"/>
            <ac:inkMk id="77" creationId="{E68051EE-A352-4D6D-A8A0-8853150E889B}"/>
          </ac:inkMkLst>
        </pc:inkChg>
        <pc:inkChg chg="del">
          <ac:chgData name="Jim Beland" userId="d41a4da1a37fb713" providerId="LiveId" clId="{78EF9004-BC71-475F-A546-444291C4F234}" dt="2020-06-19T02:40:46.767" v="12176"/>
          <ac:inkMkLst>
            <pc:docMk/>
            <pc:sldMk cId="3176077286" sldId="302"/>
            <ac:inkMk id="80" creationId="{0602E3C4-CA89-47F9-A2D6-989CA202E455}"/>
          </ac:inkMkLst>
        </pc:inkChg>
        <pc:inkChg chg="del">
          <ac:chgData name="Jim Beland" userId="d41a4da1a37fb713" providerId="LiveId" clId="{78EF9004-BC71-475F-A546-444291C4F234}" dt="2020-06-19T02:40:46.768" v="12179"/>
          <ac:inkMkLst>
            <pc:docMk/>
            <pc:sldMk cId="3176077286" sldId="302"/>
            <ac:inkMk id="85" creationId="{4AECA393-B003-4D7E-841F-6B69016852F9}"/>
          </ac:inkMkLst>
        </pc:inkChg>
        <pc:inkChg chg="del">
          <ac:chgData name="Jim Beland" userId="d41a4da1a37fb713" providerId="LiveId" clId="{78EF9004-BC71-475F-A546-444291C4F234}" dt="2020-06-19T02:40:46.768" v="12181"/>
          <ac:inkMkLst>
            <pc:docMk/>
            <pc:sldMk cId="3176077286" sldId="302"/>
            <ac:inkMk id="90" creationId="{9512F8E8-FA59-46B0-8AFC-9825E7776007}"/>
          </ac:inkMkLst>
        </pc:inkChg>
        <pc:inkChg chg="del">
          <ac:chgData name="Jim Beland" userId="d41a4da1a37fb713" providerId="LiveId" clId="{78EF9004-BC71-475F-A546-444291C4F234}" dt="2020-06-19T02:40:46.769" v="12182"/>
          <ac:inkMkLst>
            <pc:docMk/>
            <pc:sldMk cId="3176077286" sldId="302"/>
            <ac:inkMk id="102" creationId="{4C643F19-F80C-4159-AE01-864BE1E0A45F}"/>
          </ac:inkMkLst>
        </pc:inkChg>
        <pc:inkChg chg="del">
          <ac:chgData name="Jim Beland" userId="d41a4da1a37fb713" providerId="LiveId" clId="{78EF9004-BC71-475F-A546-444291C4F234}" dt="2020-06-19T02:40:46.766" v="12175"/>
          <ac:inkMkLst>
            <pc:docMk/>
            <pc:sldMk cId="3176077286" sldId="302"/>
            <ac:inkMk id="103" creationId="{96124890-55F3-42DF-B293-55025C51E3B4}"/>
          </ac:inkMkLst>
        </pc:inkChg>
      </pc:sldChg>
      <pc:sldChg chg="modSp add del">
        <pc:chgData name="Jim Beland" userId="d41a4da1a37fb713" providerId="LiveId" clId="{78EF9004-BC71-475F-A546-444291C4F234}" dt="2020-06-19T02:45:33.421" v="12399" actId="2696"/>
        <pc:sldMkLst>
          <pc:docMk/>
          <pc:sldMk cId="4241539410" sldId="303"/>
        </pc:sldMkLst>
        <pc:spChg chg="mod">
          <ac:chgData name="Jim Beland" userId="d41a4da1a37fb713" providerId="LiveId" clId="{78EF9004-BC71-475F-A546-444291C4F234}" dt="2020-06-19T02:44:59.846" v="12396" actId="207"/>
          <ac:spMkLst>
            <pc:docMk/>
            <pc:sldMk cId="4241539410" sldId="303"/>
            <ac:spMk id="4" creationId="{23613D8D-6BE0-43E2-97DB-709F1458E5A0}"/>
          </ac:spMkLst>
        </pc:spChg>
      </pc:sldChg>
      <pc:sldChg chg="delSp modSp add">
        <pc:chgData name="Jim Beland" userId="d41a4da1a37fb713" providerId="LiveId" clId="{78EF9004-BC71-475F-A546-444291C4F234}" dt="2020-06-19T03:00:21.622" v="12775" actId="20577"/>
        <pc:sldMkLst>
          <pc:docMk/>
          <pc:sldMk cId="1699973051" sldId="304"/>
        </pc:sldMkLst>
        <pc:spChg chg="mod">
          <ac:chgData name="Jim Beland" userId="d41a4da1a37fb713" providerId="LiveId" clId="{78EF9004-BC71-475F-A546-444291C4F234}" dt="2020-06-19T02:50:20.698" v="12439" actId="20577"/>
          <ac:spMkLst>
            <pc:docMk/>
            <pc:sldMk cId="1699973051" sldId="304"/>
            <ac:spMk id="2" creationId="{91387821-3528-4C87-B9C0-2F313B632174}"/>
          </ac:spMkLst>
        </pc:spChg>
        <pc:spChg chg="mod">
          <ac:chgData name="Jim Beland" userId="d41a4da1a37fb713" providerId="LiveId" clId="{78EF9004-BC71-475F-A546-444291C4F234}" dt="2020-06-19T03:00:21.622" v="12775" actId="20577"/>
          <ac:spMkLst>
            <pc:docMk/>
            <pc:sldMk cId="1699973051" sldId="304"/>
            <ac:spMk id="3" creationId="{706FED85-F392-4C8F-BCA6-1BA103F86ED5}"/>
          </ac:spMkLst>
        </pc:spChg>
        <pc:spChg chg="del">
          <ac:chgData name="Jim Beland" userId="d41a4da1a37fb713" providerId="LiveId" clId="{78EF9004-BC71-475F-A546-444291C4F234}" dt="2020-06-19T02:50:13.770" v="12432" actId="478"/>
          <ac:spMkLst>
            <pc:docMk/>
            <pc:sldMk cId="1699973051" sldId="304"/>
            <ac:spMk id="4" creationId="{23613D8D-6BE0-43E2-97DB-709F1458E5A0}"/>
          </ac:spMkLst>
        </pc:spChg>
      </pc:sldChg>
      <pc:sldChg chg="modSp add">
        <pc:chgData name="Jim Beland" userId="d41a4da1a37fb713" providerId="LiveId" clId="{78EF9004-BC71-475F-A546-444291C4F234}" dt="2020-06-19T03:00:49.922" v="12792" actId="6549"/>
        <pc:sldMkLst>
          <pc:docMk/>
          <pc:sldMk cId="995666001" sldId="305"/>
        </pc:sldMkLst>
        <pc:spChg chg="mod">
          <ac:chgData name="Jim Beland" userId="d41a4da1a37fb713" providerId="LiveId" clId="{78EF9004-BC71-475F-A546-444291C4F234}" dt="2020-06-19T02:50:28.728" v="12447" actId="20577"/>
          <ac:spMkLst>
            <pc:docMk/>
            <pc:sldMk cId="995666001" sldId="305"/>
            <ac:spMk id="2" creationId="{91387821-3528-4C87-B9C0-2F313B632174}"/>
          </ac:spMkLst>
        </pc:spChg>
        <pc:spChg chg="mod">
          <ac:chgData name="Jim Beland" userId="d41a4da1a37fb713" providerId="LiveId" clId="{78EF9004-BC71-475F-A546-444291C4F234}" dt="2020-06-19T03:00:49.922" v="12792" actId="6549"/>
          <ac:spMkLst>
            <pc:docMk/>
            <pc:sldMk cId="995666001" sldId="305"/>
            <ac:spMk id="3" creationId="{706FED85-F392-4C8F-BCA6-1BA103F86ED5}"/>
          </ac:spMkLst>
        </pc:spChg>
      </pc:sldChg>
      <pc:sldChg chg="addSp modSp add">
        <pc:chgData name="Jim Beland" userId="d41a4da1a37fb713" providerId="LiveId" clId="{78EF9004-BC71-475F-A546-444291C4F234}" dt="2020-06-19T03:01:28.764" v="12811" actId="20577"/>
        <pc:sldMkLst>
          <pc:docMk/>
          <pc:sldMk cId="2460156080" sldId="306"/>
        </pc:sldMkLst>
        <pc:spChg chg="mod">
          <ac:chgData name="Jim Beland" userId="d41a4da1a37fb713" providerId="LiveId" clId="{78EF9004-BC71-475F-A546-444291C4F234}" dt="2020-06-19T03:01:28.764" v="12811" actId="20577"/>
          <ac:spMkLst>
            <pc:docMk/>
            <pc:sldMk cId="2460156080" sldId="306"/>
            <ac:spMk id="3" creationId="{706FED85-F392-4C8F-BCA6-1BA103F86ED5}"/>
          </ac:spMkLst>
        </pc:spChg>
        <pc:spChg chg="add mod">
          <ac:chgData name="Jim Beland" userId="d41a4da1a37fb713" providerId="LiveId" clId="{78EF9004-BC71-475F-A546-444291C4F234}" dt="2020-06-19T02:53:35.806" v="12580" actId="1076"/>
          <ac:spMkLst>
            <pc:docMk/>
            <pc:sldMk cId="2460156080" sldId="306"/>
            <ac:spMk id="4" creationId="{409FDA05-FD73-4451-A9CB-E2EB048A4A7F}"/>
          </ac:spMkLst>
        </pc:spChg>
      </pc:sldChg>
      <pc:sldChg chg="addSp delSp modSp add">
        <pc:chgData name="Jim Beland" userId="d41a4da1a37fb713" providerId="LiveId" clId="{78EF9004-BC71-475F-A546-444291C4F234}" dt="2020-06-19T03:03:58.743" v="13104" actId="1076"/>
        <pc:sldMkLst>
          <pc:docMk/>
          <pc:sldMk cId="283627346" sldId="307"/>
        </pc:sldMkLst>
        <pc:spChg chg="mod">
          <ac:chgData name="Jim Beland" userId="d41a4da1a37fb713" providerId="LiveId" clId="{78EF9004-BC71-475F-A546-444291C4F234}" dt="2020-06-19T03:02:34.012" v="12871" actId="20577"/>
          <ac:spMkLst>
            <pc:docMk/>
            <pc:sldMk cId="283627346" sldId="307"/>
            <ac:spMk id="3" creationId="{706FED85-F392-4C8F-BCA6-1BA103F86ED5}"/>
          </ac:spMkLst>
        </pc:spChg>
        <pc:spChg chg="del">
          <ac:chgData name="Jim Beland" userId="d41a4da1a37fb713" providerId="LiveId" clId="{78EF9004-BC71-475F-A546-444291C4F234}" dt="2020-06-19T03:01:41.194" v="12813" actId="478"/>
          <ac:spMkLst>
            <pc:docMk/>
            <pc:sldMk cId="283627346" sldId="307"/>
            <ac:spMk id="4" creationId="{409FDA05-FD73-4451-A9CB-E2EB048A4A7F}"/>
          </ac:spMkLst>
        </pc:spChg>
        <pc:spChg chg="add mod">
          <ac:chgData name="Jim Beland" userId="d41a4da1a37fb713" providerId="LiveId" clId="{78EF9004-BC71-475F-A546-444291C4F234}" dt="2020-06-19T03:03:58.743" v="13104" actId="1076"/>
          <ac:spMkLst>
            <pc:docMk/>
            <pc:sldMk cId="283627346" sldId="307"/>
            <ac:spMk id="32" creationId="{F3195834-35BB-49E8-8708-D17821F70FA7}"/>
          </ac:spMkLst>
        </pc:spChg>
        <pc:inkChg chg="add del">
          <ac:chgData name="Jim Beland" userId="d41a4da1a37fb713" providerId="LiveId" clId="{78EF9004-BC71-475F-A546-444291C4F234}" dt="2020-06-19T03:01:55.389" v="12817"/>
          <ac:inkMkLst>
            <pc:docMk/>
            <pc:sldMk cId="283627346" sldId="307"/>
            <ac:inkMk id="5" creationId="{E7B8FADE-F032-464F-A340-2133037BC5C5}"/>
          </ac:inkMkLst>
        </pc:inkChg>
        <pc:inkChg chg="add del">
          <ac:chgData name="Jim Beland" userId="d41a4da1a37fb713" providerId="LiveId" clId="{78EF9004-BC71-475F-A546-444291C4F234}" dt="2020-06-19T03:01:55.389" v="12817"/>
          <ac:inkMkLst>
            <pc:docMk/>
            <pc:sldMk cId="283627346" sldId="307"/>
            <ac:inkMk id="6" creationId="{2FF8FFA0-2C9B-4BF1-8FE4-27C8AA6F1565}"/>
          </ac:inkMkLst>
        </pc:inkChg>
        <pc:inkChg chg="add del">
          <ac:chgData name="Jim Beland" userId="d41a4da1a37fb713" providerId="LiveId" clId="{78EF9004-BC71-475F-A546-444291C4F234}" dt="2020-06-19T03:01:55.389" v="12817"/>
          <ac:inkMkLst>
            <pc:docMk/>
            <pc:sldMk cId="283627346" sldId="307"/>
            <ac:inkMk id="7" creationId="{6C4EED57-B77E-431B-9485-1BEAEB22AD37}"/>
          </ac:inkMkLst>
        </pc:inkChg>
        <pc:inkChg chg="add">
          <ac:chgData name="Jim Beland" userId="d41a4da1a37fb713" providerId="LiveId" clId="{78EF9004-BC71-475F-A546-444291C4F234}" dt="2020-06-19T03:01:55.389" v="12817"/>
          <ac:inkMkLst>
            <pc:docMk/>
            <pc:sldMk cId="283627346" sldId="307"/>
            <ac:inkMk id="8" creationId="{E6821EAA-B853-42EF-8BD1-DDD252A95BBB}"/>
          </ac:inkMkLst>
        </pc:inkChg>
        <pc:inkChg chg="add">
          <ac:chgData name="Jim Beland" userId="d41a4da1a37fb713" providerId="LiveId" clId="{78EF9004-BC71-475F-A546-444291C4F234}" dt="2020-06-19T03:01:56.680" v="12818" actId="9405"/>
          <ac:inkMkLst>
            <pc:docMk/>
            <pc:sldMk cId="283627346" sldId="307"/>
            <ac:inkMk id="9" creationId="{51048BBC-9091-4784-9207-B545833BD110}"/>
          </ac:inkMkLst>
        </pc:inkChg>
        <pc:inkChg chg="add del">
          <ac:chgData name="Jim Beland" userId="d41a4da1a37fb713" providerId="LiveId" clId="{78EF9004-BC71-475F-A546-444291C4F234}" dt="2020-06-19T03:01:59.097" v="12821"/>
          <ac:inkMkLst>
            <pc:docMk/>
            <pc:sldMk cId="283627346" sldId="307"/>
            <ac:inkMk id="10" creationId="{C87DADD2-323A-4F32-8658-52DD12B38C71}"/>
          </ac:inkMkLst>
        </pc:inkChg>
        <pc:inkChg chg="add del">
          <ac:chgData name="Jim Beland" userId="d41a4da1a37fb713" providerId="LiveId" clId="{78EF9004-BC71-475F-A546-444291C4F234}" dt="2020-06-19T03:01:59.097" v="12821"/>
          <ac:inkMkLst>
            <pc:docMk/>
            <pc:sldMk cId="283627346" sldId="307"/>
            <ac:inkMk id="11" creationId="{F3697033-4C22-4951-9BDD-B8408C1C0975}"/>
          </ac:inkMkLst>
        </pc:inkChg>
        <pc:inkChg chg="add">
          <ac:chgData name="Jim Beland" userId="d41a4da1a37fb713" providerId="LiveId" clId="{78EF9004-BC71-475F-A546-444291C4F234}" dt="2020-06-19T03:01:59.097" v="12821"/>
          <ac:inkMkLst>
            <pc:docMk/>
            <pc:sldMk cId="283627346" sldId="307"/>
            <ac:inkMk id="12" creationId="{D41DB3A9-247C-462B-BCA9-29D0C14804CB}"/>
          </ac:inkMkLst>
        </pc:inkChg>
        <pc:inkChg chg="add">
          <ac:chgData name="Jim Beland" userId="d41a4da1a37fb713" providerId="LiveId" clId="{78EF9004-BC71-475F-A546-444291C4F234}" dt="2020-06-19T03:02:00.290" v="12822" actId="9405"/>
          <ac:inkMkLst>
            <pc:docMk/>
            <pc:sldMk cId="283627346" sldId="307"/>
            <ac:inkMk id="13" creationId="{F434B6C6-3DD2-404B-9F2F-0873544DD506}"/>
          </ac:inkMkLst>
        </pc:inkChg>
        <pc:inkChg chg="add del">
          <ac:chgData name="Jim Beland" userId="d41a4da1a37fb713" providerId="LiveId" clId="{78EF9004-BC71-475F-A546-444291C4F234}" dt="2020-06-19T03:02:02.717" v="12825"/>
          <ac:inkMkLst>
            <pc:docMk/>
            <pc:sldMk cId="283627346" sldId="307"/>
            <ac:inkMk id="14" creationId="{75D97F14-A67D-4DFE-B42A-D5157465911A}"/>
          </ac:inkMkLst>
        </pc:inkChg>
        <pc:inkChg chg="add del">
          <ac:chgData name="Jim Beland" userId="d41a4da1a37fb713" providerId="LiveId" clId="{78EF9004-BC71-475F-A546-444291C4F234}" dt="2020-06-19T03:02:02.717" v="12825"/>
          <ac:inkMkLst>
            <pc:docMk/>
            <pc:sldMk cId="283627346" sldId="307"/>
            <ac:inkMk id="15" creationId="{89F3C565-466C-421F-82DE-E64628F559E2}"/>
          </ac:inkMkLst>
        </pc:inkChg>
        <pc:inkChg chg="add">
          <ac:chgData name="Jim Beland" userId="d41a4da1a37fb713" providerId="LiveId" clId="{78EF9004-BC71-475F-A546-444291C4F234}" dt="2020-06-19T03:02:02.717" v="12825"/>
          <ac:inkMkLst>
            <pc:docMk/>
            <pc:sldMk cId="283627346" sldId="307"/>
            <ac:inkMk id="16" creationId="{DF711514-EDC7-4368-A440-998EC767B0C2}"/>
          </ac:inkMkLst>
        </pc:inkChg>
        <pc:inkChg chg="add">
          <ac:chgData name="Jim Beland" userId="d41a4da1a37fb713" providerId="LiveId" clId="{78EF9004-BC71-475F-A546-444291C4F234}" dt="2020-06-19T03:02:03.951" v="12826" actId="9405"/>
          <ac:inkMkLst>
            <pc:docMk/>
            <pc:sldMk cId="283627346" sldId="307"/>
            <ac:inkMk id="17" creationId="{8F6C7E64-1DB2-4935-BD05-722BCCB3673F}"/>
          </ac:inkMkLst>
        </pc:inkChg>
        <pc:inkChg chg="add del">
          <ac:chgData name="Jim Beland" userId="d41a4da1a37fb713" providerId="LiveId" clId="{78EF9004-BC71-475F-A546-444291C4F234}" dt="2020-06-19T03:02:09.490" v="12832"/>
          <ac:inkMkLst>
            <pc:docMk/>
            <pc:sldMk cId="283627346" sldId="307"/>
            <ac:inkMk id="18" creationId="{DE222D6A-A83E-4391-9C17-226F912477D7}"/>
          </ac:inkMkLst>
        </pc:inkChg>
        <pc:inkChg chg="add del">
          <ac:chgData name="Jim Beland" userId="d41a4da1a37fb713" providerId="LiveId" clId="{78EF9004-BC71-475F-A546-444291C4F234}" dt="2020-06-19T03:02:09.490" v="12832"/>
          <ac:inkMkLst>
            <pc:docMk/>
            <pc:sldMk cId="283627346" sldId="307"/>
            <ac:inkMk id="19" creationId="{B9E4C890-DA52-4580-B987-6AB54C04416A}"/>
          </ac:inkMkLst>
        </pc:inkChg>
        <pc:inkChg chg="add">
          <ac:chgData name="Jim Beland" userId="d41a4da1a37fb713" providerId="LiveId" clId="{78EF9004-BC71-475F-A546-444291C4F234}" dt="2020-06-19T03:02:07.085" v="12829" actId="9405"/>
          <ac:inkMkLst>
            <pc:docMk/>
            <pc:sldMk cId="283627346" sldId="307"/>
            <ac:inkMk id="20" creationId="{1725BBEF-1494-4234-B161-9B4DB33C281D}"/>
          </ac:inkMkLst>
        </pc:inkChg>
        <pc:inkChg chg="add del">
          <ac:chgData name="Jim Beland" userId="d41a4da1a37fb713" providerId="LiveId" clId="{78EF9004-BC71-475F-A546-444291C4F234}" dt="2020-06-19T03:02:17.976" v="12839"/>
          <ac:inkMkLst>
            <pc:docMk/>
            <pc:sldMk cId="283627346" sldId="307"/>
            <ac:inkMk id="21" creationId="{6C534E35-C5C8-45D4-869A-F75F16ABDE30}"/>
          </ac:inkMkLst>
        </pc:inkChg>
        <pc:inkChg chg="add del">
          <ac:chgData name="Jim Beland" userId="d41a4da1a37fb713" providerId="LiveId" clId="{78EF9004-BC71-475F-A546-444291C4F234}" dt="2020-06-19T03:02:17.976" v="12839"/>
          <ac:inkMkLst>
            <pc:docMk/>
            <pc:sldMk cId="283627346" sldId="307"/>
            <ac:inkMk id="22" creationId="{7964C145-3D01-48E3-B97B-FA8E8805FB8C}"/>
          </ac:inkMkLst>
        </pc:inkChg>
        <pc:inkChg chg="add">
          <ac:chgData name="Jim Beland" userId="d41a4da1a37fb713" providerId="LiveId" clId="{78EF9004-BC71-475F-A546-444291C4F234}" dt="2020-06-19T03:02:09.490" v="12832"/>
          <ac:inkMkLst>
            <pc:docMk/>
            <pc:sldMk cId="283627346" sldId="307"/>
            <ac:inkMk id="23" creationId="{65FD699D-D7AD-4DBF-86FC-F6CAE2E6FC2A}"/>
          </ac:inkMkLst>
        </pc:inkChg>
        <pc:inkChg chg="add del">
          <ac:chgData name="Jim Beland" userId="d41a4da1a37fb713" providerId="LiveId" clId="{78EF9004-BC71-475F-A546-444291C4F234}" dt="2020-06-19T03:02:17.976" v="12839"/>
          <ac:inkMkLst>
            <pc:docMk/>
            <pc:sldMk cId="283627346" sldId="307"/>
            <ac:inkMk id="24" creationId="{A207B338-1CB4-49A7-9BF6-85F915014C4C}"/>
          </ac:inkMkLst>
        </pc:inkChg>
        <pc:inkChg chg="add del">
          <ac:chgData name="Jim Beland" userId="d41a4da1a37fb713" providerId="LiveId" clId="{78EF9004-BC71-475F-A546-444291C4F234}" dt="2020-06-19T03:02:17.976" v="12839"/>
          <ac:inkMkLst>
            <pc:docMk/>
            <pc:sldMk cId="283627346" sldId="307"/>
            <ac:inkMk id="25" creationId="{AA11FE53-055B-4BD8-96A0-9CF0E3DBBC1B}"/>
          </ac:inkMkLst>
        </pc:inkChg>
        <pc:inkChg chg="add">
          <ac:chgData name="Jim Beland" userId="d41a4da1a37fb713" providerId="LiveId" clId="{78EF9004-BC71-475F-A546-444291C4F234}" dt="2020-06-19T03:02:13.225" v="12835" actId="9405"/>
          <ac:inkMkLst>
            <pc:docMk/>
            <pc:sldMk cId="283627346" sldId="307"/>
            <ac:inkMk id="26" creationId="{48B8D956-DFCF-415E-A5A8-5152C9EF8F23}"/>
          </ac:inkMkLst>
        </pc:inkChg>
        <pc:inkChg chg="add">
          <ac:chgData name="Jim Beland" userId="d41a4da1a37fb713" providerId="LiveId" clId="{78EF9004-BC71-475F-A546-444291C4F234}" dt="2020-06-19T03:02:14.127" v="12836" actId="9405"/>
          <ac:inkMkLst>
            <pc:docMk/>
            <pc:sldMk cId="283627346" sldId="307"/>
            <ac:inkMk id="27" creationId="{081B1CC7-30FD-40AA-86DC-F5F3E26FA709}"/>
          </ac:inkMkLst>
        </pc:inkChg>
        <pc:inkChg chg="add del">
          <ac:chgData name="Jim Beland" userId="d41a4da1a37fb713" providerId="LiveId" clId="{78EF9004-BC71-475F-A546-444291C4F234}" dt="2020-06-19T03:02:17.976" v="12839"/>
          <ac:inkMkLst>
            <pc:docMk/>
            <pc:sldMk cId="283627346" sldId="307"/>
            <ac:inkMk id="28" creationId="{D9BF8DC7-D88D-4377-AD57-BA11F5F61A92}"/>
          </ac:inkMkLst>
        </pc:inkChg>
        <pc:inkChg chg="add del">
          <ac:chgData name="Jim Beland" userId="d41a4da1a37fb713" providerId="LiveId" clId="{78EF9004-BC71-475F-A546-444291C4F234}" dt="2020-06-19T03:02:17.976" v="12839"/>
          <ac:inkMkLst>
            <pc:docMk/>
            <pc:sldMk cId="283627346" sldId="307"/>
            <ac:inkMk id="29" creationId="{1BA92288-688B-4463-A9B0-B96DFDD69B03}"/>
          </ac:inkMkLst>
        </pc:inkChg>
        <pc:inkChg chg="add">
          <ac:chgData name="Jim Beland" userId="d41a4da1a37fb713" providerId="LiveId" clId="{78EF9004-BC71-475F-A546-444291C4F234}" dt="2020-06-19T03:02:17.976" v="12839"/>
          <ac:inkMkLst>
            <pc:docMk/>
            <pc:sldMk cId="283627346" sldId="307"/>
            <ac:inkMk id="30" creationId="{EAB5B534-E56F-4C61-874A-7CF7A0220184}"/>
          </ac:inkMkLst>
        </pc:inkChg>
        <pc:inkChg chg="add">
          <ac:chgData name="Jim Beland" userId="d41a4da1a37fb713" providerId="LiveId" clId="{78EF9004-BC71-475F-A546-444291C4F234}" dt="2020-06-19T03:02:17.976" v="12839"/>
          <ac:inkMkLst>
            <pc:docMk/>
            <pc:sldMk cId="283627346" sldId="307"/>
            <ac:inkMk id="31" creationId="{E2776916-50FA-434E-BAC1-09223047A948}"/>
          </ac:inkMkLst>
        </pc:inkChg>
      </pc:sldChg>
      <pc:sldChg chg="addSp delSp modSp add del">
        <pc:chgData name="Jim Beland" userId="d41a4da1a37fb713" providerId="LiveId" clId="{78EF9004-BC71-475F-A546-444291C4F234}" dt="2020-06-19T03:00:56.582" v="12794" actId="2696"/>
        <pc:sldMkLst>
          <pc:docMk/>
          <pc:sldMk cId="1711481575" sldId="307"/>
        </pc:sldMkLst>
        <pc:spChg chg="mod">
          <ac:chgData name="Jim Beland" userId="d41a4da1a37fb713" providerId="LiveId" clId="{78EF9004-BC71-475F-A546-444291C4F234}" dt="2020-06-19T02:54:14.157" v="12616" actId="20577"/>
          <ac:spMkLst>
            <pc:docMk/>
            <pc:sldMk cId="1711481575" sldId="307"/>
            <ac:spMk id="3" creationId="{706FED85-F392-4C8F-BCA6-1BA103F86ED5}"/>
          </ac:spMkLst>
        </pc:spChg>
        <pc:spChg chg="del">
          <ac:chgData name="Jim Beland" userId="d41a4da1a37fb713" providerId="LiveId" clId="{78EF9004-BC71-475F-A546-444291C4F234}" dt="2020-06-19T02:53:50.270" v="12582" actId="478"/>
          <ac:spMkLst>
            <pc:docMk/>
            <pc:sldMk cId="1711481575" sldId="307"/>
            <ac:spMk id="4" creationId="{409FDA05-FD73-4451-A9CB-E2EB048A4A7F}"/>
          </ac:spMkLst>
        </pc:spChg>
        <pc:inkChg chg="add del">
          <ac:chgData name="Jim Beland" userId="d41a4da1a37fb713" providerId="LiveId" clId="{78EF9004-BC71-475F-A546-444291C4F234}" dt="2020-06-19T02:54:27.116" v="12621"/>
          <ac:inkMkLst>
            <pc:docMk/>
            <pc:sldMk cId="1711481575" sldId="307"/>
            <ac:inkMk id="5" creationId="{A576BABC-D284-4038-9F26-1F2C1C1B2C72}"/>
          </ac:inkMkLst>
        </pc:inkChg>
        <pc:inkChg chg="add del">
          <ac:chgData name="Jim Beland" userId="d41a4da1a37fb713" providerId="LiveId" clId="{78EF9004-BC71-475F-A546-444291C4F234}" dt="2020-06-19T02:54:27.116" v="12621"/>
          <ac:inkMkLst>
            <pc:docMk/>
            <pc:sldMk cId="1711481575" sldId="307"/>
            <ac:inkMk id="6" creationId="{C4DFB86E-1944-48B7-A1EC-78773A77EF5F}"/>
          </ac:inkMkLst>
        </pc:inkChg>
        <pc:inkChg chg="add del">
          <ac:chgData name="Jim Beland" userId="d41a4da1a37fb713" providerId="LiveId" clId="{78EF9004-BC71-475F-A546-444291C4F234}" dt="2020-06-19T02:54:27.116" v="12621"/>
          <ac:inkMkLst>
            <pc:docMk/>
            <pc:sldMk cId="1711481575" sldId="307"/>
            <ac:inkMk id="7" creationId="{3AD46C2E-FE53-4036-985B-D6E2A5DBA974}"/>
          </ac:inkMkLst>
        </pc:inkChg>
        <pc:inkChg chg="add del">
          <ac:chgData name="Jim Beland" userId="d41a4da1a37fb713" providerId="LiveId" clId="{78EF9004-BC71-475F-A546-444291C4F234}" dt="2020-06-19T02:54:27.116" v="12621"/>
          <ac:inkMkLst>
            <pc:docMk/>
            <pc:sldMk cId="1711481575" sldId="307"/>
            <ac:inkMk id="8" creationId="{468ACFE4-512A-4B90-A642-C8845A024ECA}"/>
          </ac:inkMkLst>
        </pc:inkChg>
        <pc:inkChg chg="add">
          <ac:chgData name="Jim Beland" userId="d41a4da1a37fb713" providerId="LiveId" clId="{78EF9004-BC71-475F-A546-444291C4F234}" dt="2020-06-19T02:54:27.116" v="12621"/>
          <ac:inkMkLst>
            <pc:docMk/>
            <pc:sldMk cId="1711481575" sldId="307"/>
            <ac:inkMk id="9" creationId="{5AFA23F4-8F24-41BB-AECE-E580E3C9D528}"/>
          </ac:inkMkLst>
        </pc:inkChg>
        <pc:inkChg chg="add">
          <ac:chgData name="Jim Beland" userId="d41a4da1a37fb713" providerId="LiveId" clId="{78EF9004-BC71-475F-A546-444291C4F234}" dt="2020-06-19T02:54:27.116" v="12621"/>
          <ac:inkMkLst>
            <pc:docMk/>
            <pc:sldMk cId="1711481575" sldId="307"/>
            <ac:inkMk id="10" creationId="{FC642C52-B4BF-4E56-89A9-92DAF83322CB}"/>
          </ac:inkMkLst>
        </pc:inkChg>
        <pc:inkChg chg="add">
          <ac:chgData name="Jim Beland" userId="d41a4da1a37fb713" providerId="LiveId" clId="{78EF9004-BC71-475F-A546-444291C4F234}" dt="2020-06-19T02:54:27.765" v="12622" actId="9405"/>
          <ac:inkMkLst>
            <pc:docMk/>
            <pc:sldMk cId="1711481575" sldId="307"/>
            <ac:inkMk id="11" creationId="{FA0C41BA-6705-4C0C-987B-95512252808C}"/>
          </ac:inkMkLst>
        </pc:inkChg>
        <pc:inkChg chg="add del">
          <ac:chgData name="Jim Beland" userId="d41a4da1a37fb713" providerId="LiveId" clId="{78EF9004-BC71-475F-A546-444291C4F234}" dt="2020-06-19T02:54:32.179" v="12626"/>
          <ac:inkMkLst>
            <pc:docMk/>
            <pc:sldMk cId="1711481575" sldId="307"/>
            <ac:inkMk id="12" creationId="{10411E0A-CB83-41D2-AFBD-480F160BF78D}"/>
          </ac:inkMkLst>
        </pc:inkChg>
        <pc:inkChg chg="add del">
          <ac:chgData name="Jim Beland" userId="d41a4da1a37fb713" providerId="LiveId" clId="{78EF9004-BC71-475F-A546-444291C4F234}" dt="2020-06-19T02:54:32.179" v="12626"/>
          <ac:inkMkLst>
            <pc:docMk/>
            <pc:sldMk cId="1711481575" sldId="307"/>
            <ac:inkMk id="13" creationId="{B4C98738-EB21-4E84-9971-360EBE9187AF}"/>
          </ac:inkMkLst>
        </pc:inkChg>
        <pc:inkChg chg="add del">
          <ac:chgData name="Jim Beland" userId="d41a4da1a37fb713" providerId="LiveId" clId="{78EF9004-BC71-475F-A546-444291C4F234}" dt="2020-06-19T02:54:32.179" v="12626"/>
          <ac:inkMkLst>
            <pc:docMk/>
            <pc:sldMk cId="1711481575" sldId="307"/>
            <ac:inkMk id="14" creationId="{0605DA55-5034-4DF4-B459-FB1427CE61C1}"/>
          </ac:inkMkLst>
        </pc:inkChg>
        <pc:inkChg chg="add">
          <ac:chgData name="Jim Beland" userId="d41a4da1a37fb713" providerId="LiveId" clId="{78EF9004-BC71-475F-A546-444291C4F234}" dt="2020-06-19T02:54:32.179" v="12626"/>
          <ac:inkMkLst>
            <pc:docMk/>
            <pc:sldMk cId="1711481575" sldId="307"/>
            <ac:inkMk id="15" creationId="{60F31879-4B08-4E91-AEEE-E056225A4277}"/>
          </ac:inkMkLst>
        </pc:inkChg>
        <pc:inkChg chg="add">
          <ac:chgData name="Jim Beland" userId="d41a4da1a37fb713" providerId="LiveId" clId="{78EF9004-BC71-475F-A546-444291C4F234}" dt="2020-06-19T02:54:33.258" v="12627" actId="9405"/>
          <ac:inkMkLst>
            <pc:docMk/>
            <pc:sldMk cId="1711481575" sldId="307"/>
            <ac:inkMk id="16" creationId="{F33A037C-2AEA-41C3-8CC0-7E5B0F5763A9}"/>
          </ac:inkMkLst>
        </pc:inkChg>
        <pc:inkChg chg="add del">
          <ac:chgData name="Jim Beland" userId="d41a4da1a37fb713" providerId="LiveId" clId="{78EF9004-BC71-475F-A546-444291C4F234}" dt="2020-06-19T02:54:35.998" v="12630"/>
          <ac:inkMkLst>
            <pc:docMk/>
            <pc:sldMk cId="1711481575" sldId="307"/>
            <ac:inkMk id="17" creationId="{805BE533-2DB7-4E24-9442-8BADD7305E02}"/>
          </ac:inkMkLst>
        </pc:inkChg>
        <pc:inkChg chg="add del">
          <ac:chgData name="Jim Beland" userId="d41a4da1a37fb713" providerId="LiveId" clId="{78EF9004-BC71-475F-A546-444291C4F234}" dt="2020-06-19T02:54:35.998" v="12630"/>
          <ac:inkMkLst>
            <pc:docMk/>
            <pc:sldMk cId="1711481575" sldId="307"/>
            <ac:inkMk id="18" creationId="{C52725ED-8F04-4268-A8C4-AD8E28072363}"/>
          </ac:inkMkLst>
        </pc:inkChg>
        <pc:inkChg chg="add">
          <ac:chgData name="Jim Beland" userId="d41a4da1a37fb713" providerId="LiveId" clId="{78EF9004-BC71-475F-A546-444291C4F234}" dt="2020-06-19T02:54:35.998" v="12630"/>
          <ac:inkMkLst>
            <pc:docMk/>
            <pc:sldMk cId="1711481575" sldId="307"/>
            <ac:inkMk id="19" creationId="{577BF275-D09E-4097-8F41-EB806324DD33}"/>
          </ac:inkMkLst>
        </pc:inkChg>
        <pc:inkChg chg="add">
          <ac:chgData name="Jim Beland" userId="d41a4da1a37fb713" providerId="LiveId" clId="{78EF9004-BC71-475F-A546-444291C4F234}" dt="2020-06-19T02:54:37.327" v="12631" actId="9405"/>
          <ac:inkMkLst>
            <pc:docMk/>
            <pc:sldMk cId="1711481575" sldId="307"/>
            <ac:inkMk id="20" creationId="{201E344B-BC22-4600-8E62-72B5A28B5F90}"/>
          </ac:inkMkLst>
        </pc:inkChg>
        <pc:inkChg chg="add del">
          <ac:chgData name="Jim Beland" userId="d41a4da1a37fb713" providerId="LiveId" clId="{78EF9004-BC71-475F-A546-444291C4F234}" dt="2020-06-19T02:54:40.475" v="12634"/>
          <ac:inkMkLst>
            <pc:docMk/>
            <pc:sldMk cId="1711481575" sldId="307"/>
            <ac:inkMk id="21" creationId="{C8FB0C73-9EF7-4134-A53A-AF30BCC4D83A}"/>
          </ac:inkMkLst>
        </pc:inkChg>
        <pc:inkChg chg="add del">
          <ac:chgData name="Jim Beland" userId="d41a4da1a37fb713" providerId="LiveId" clId="{78EF9004-BC71-475F-A546-444291C4F234}" dt="2020-06-19T02:54:40.475" v="12634"/>
          <ac:inkMkLst>
            <pc:docMk/>
            <pc:sldMk cId="1711481575" sldId="307"/>
            <ac:inkMk id="22" creationId="{3C915974-30D6-4216-8BB4-57C4758797B0}"/>
          </ac:inkMkLst>
        </pc:inkChg>
        <pc:inkChg chg="add">
          <ac:chgData name="Jim Beland" userId="d41a4da1a37fb713" providerId="LiveId" clId="{78EF9004-BC71-475F-A546-444291C4F234}" dt="2020-06-19T02:54:40.475" v="12634"/>
          <ac:inkMkLst>
            <pc:docMk/>
            <pc:sldMk cId="1711481575" sldId="307"/>
            <ac:inkMk id="23" creationId="{DFB150E9-E8EB-4D80-8708-1CF933393176}"/>
          </ac:inkMkLst>
        </pc:inkChg>
        <pc:inkChg chg="add del">
          <ac:chgData name="Jim Beland" userId="d41a4da1a37fb713" providerId="LiveId" clId="{78EF9004-BC71-475F-A546-444291C4F234}" dt="2020-06-19T02:54:43.111" v="12637"/>
          <ac:inkMkLst>
            <pc:docMk/>
            <pc:sldMk cId="1711481575" sldId="307"/>
            <ac:inkMk id="24" creationId="{0BE0B179-A787-44B1-B42F-EE7E41A2D002}"/>
          </ac:inkMkLst>
        </pc:inkChg>
        <pc:inkChg chg="add del">
          <ac:chgData name="Jim Beland" userId="d41a4da1a37fb713" providerId="LiveId" clId="{78EF9004-BC71-475F-A546-444291C4F234}" dt="2020-06-19T02:54:43.111" v="12637"/>
          <ac:inkMkLst>
            <pc:docMk/>
            <pc:sldMk cId="1711481575" sldId="307"/>
            <ac:inkMk id="25" creationId="{C4514E1A-AE8B-4455-BE22-E963838FB7C9}"/>
          </ac:inkMkLst>
        </pc:inkChg>
        <pc:inkChg chg="add">
          <ac:chgData name="Jim Beland" userId="d41a4da1a37fb713" providerId="LiveId" clId="{78EF9004-BC71-475F-A546-444291C4F234}" dt="2020-06-19T02:54:43.111" v="12637"/>
          <ac:inkMkLst>
            <pc:docMk/>
            <pc:sldMk cId="1711481575" sldId="307"/>
            <ac:inkMk id="26" creationId="{925ABE80-0C61-4F20-8A29-749C60937D16}"/>
          </ac:inkMkLst>
        </pc:inkChg>
        <pc:inkChg chg="add">
          <ac:chgData name="Jim Beland" userId="d41a4da1a37fb713" providerId="LiveId" clId="{78EF9004-BC71-475F-A546-444291C4F234}" dt="2020-06-19T02:54:44.619" v="12638" actId="9405"/>
          <ac:inkMkLst>
            <pc:docMk/>
            <pc:sldMk cId="1711481575" sldId="307"/>
            <ac:inkMk id="27" creationId="{2435AF29-7062-465C-BB66-5479B74D43A4}"/>
          </ac:inkMkLst>
        </pc:inkChg>
        <pc:inkChg chg="add">
          <ac:chgData name="Jim Beland" userId="d41a4da1a37fb713" providerId="LiveId" clId="{78EF9004-BC71-475F-A546-444291C4F234}" dt="2020-06-19T02:54:45.812" v="12639" actId="9405"/>
          <ac:inkMkLst>
            <pc:docMk/>
            <pc:sldMk cId="1711481575" sldId="307"/>
            <ac:inkMk id="28" creationId="{0DBFC794-93A8-4D5E-89A0-FE86E64D46EB}"/>
          </ac:inkMkLst>
        </pc:inkChg>
        <pc:inkChg chg="add del">
          <ac:chgData name="Jim Beland" userId="d41a4da1a37fb713" providerId="LiveId" clId="{78EF9004-BC71-475F-A546-444291C4F234}" dt="2020-06-19T02:54:49.993" v="12642"/>
          <ac:inkMkLst>
            <pc:docMk/>
            <pc:sldMk cId="1711481575" sldId="307"/>
            <ac:inkMk id="29" creationId="{B007C3B6-A3D1-4E55-B3DD-9063C6B74A79}"/>
          </ac:inkMkLst>
        </pc:inkChg>
        <pc:inkChg chg="add del">
          <ac:chgData name="Jim Beland" userId="d41a4da1a37fb713" providerId="LiveId" clId="{78EF9004-BC71-475F-A546-444291C4F234}" dt="2020-06-19T02:54:49.993" v="12642"/>
          <ac:inkMkLst>
            <pc:docMk/>
            <pc:sldMk cId="1711481575" sldId="307"/>
            <ac:inkMk id="30" creationId="{A6CF84E3-2E01-4417-8FCC-A9165741637B}"/>
          </ac:inkMkLst>
        </pc:inkChg>
        <pc:inkChg chg="add del">
          <ac:chgData name="Jim Beland" userId="d41a4da1a37fb713" providerId="LiveId" clId="{78EF9004-BC71-475F-A546-444291C4F234}" dt="2020-06-19T02:54:54.189" v="12645"/>
          <ac:inkMkLst>
            <pc:docMk/>
            <pc:sldMk cId="1711481575" sldId="307"/>
            <ac:inkMk id="31" creationId="{B7FFA7B4-3AC1-4198-ACB7-F1B134C8E96C}"/>
          </ac:inkMkLst>
        </pc:inkChg>
        <pc:inkChg chg="add del">
          <ac:chgData name="Jim Beland" userId="d41a4da1a37fb713" providerId="LiveId" clId="{78EF9004-BC71-475F-A546-444291C4F234}" dt="2020-06-19T02:54:54.189" v="12645"/>
          <ac:inkMkLst>
            <pc:docMk/>
            <pc:sldMk cId="1711481575" sldId="307"/>
            <ac:inkMk id="32" creationId="{7E916CC7-2D94-4299-B054-2C46273BFC5A}"/>
          </ac:inkMkLst>
        </pc:inkChg>
        <pc:inkChg chg="add del">
          <ac:chgData name="Jim Beland" userId="d41a4da1a37fb713" providerId="LiveId" clId="{78EF9004-BC71-475F-A546-444291C4F234}" dt="2020-06-19T02:54:54.189" v="12645"/>
          <ac:inkMkLst>
            <pc:docMk/>
            <pc:sldMk cId="1711481575" sldId="307"/>
            <ac:inkMk id="33" creationId="{244F0611-7727-4487-840C-94E21589BC30}"/>
          </ac:inkMkLst>
        </pc:inkChg>
        <pc:inkChg chg="add del">
          <ac:chgData name="Jim Beland" userId="d41a4da1a37fb713" providerId="LiveId" clId="{78EF9004-BC71-475F-A546-444291C4F234}" dt="2020-06-19T02:54:56.897" v="12647"/>
          <ac:inkMkLst>
            <pc:docMk/>
            <pc:sldMk cId="1711481575" sldId="307"/>
            <ac:inkMk id="34" creationId="{089C8489-44DC-404B-8F1C-611C0D9781AA}"/>
          </ac:inkMkLst>
        </pc:inkChg>
        <pc:inkChg chg="add del">
          <ac:chgData name="Jim Beland" userId="d41a4da1a37fb713" providerId="LiveId" clId="{78EF9004-BC71-475F-A546-444291C4F234}" dt="2020-06-19T02:54:56.897" v="12647"/>
          <ac:inkMkLst>
            <pc:docMk/>
            <pc:sldMk cId="1711481575" sldId="307"/>
            <ac:inkMk id="35" creationId="{F40491DD-728C-43C1-9598-D2E0E361750D}"/>
          </ac:inkMkLst>
        </pc:inkChg>
        <pc:inkChg chg="add del">
          <ac:chgData name="Jim Beland" userId="d41a4da1a37fb713" providerId="LiveId" clId="{78EF9004-BC71-475F-A546-444291C4F234}" dt="2020-06-19T02:54:59.969" v="12650"/>
          <ac:inkMkLst>
            <pc:docMk/>
            <pc:sldMk cId="1711481575" sldId="307"/>
            <ac:inkMk id="36" creationId="{3F645B76-2644-4544-B098-7CB49B6E8714}"/>
          </ac:inkMkLst>
        </pc:inkChg>
        <pc:inkChg chg="add del">
          <ac:chgData name="Jim Beland" userId="d41a4da1a37fb713" providerId="LiveId" clId="{78EF9004-BC71-475F-A546-444291C4F234}" dt="2020-06-19T02:54:59.969" v="12650"/>
          <ac:inkMkLst>
            <pc:docMk/>
            <pc:sldMk cId="1711481575" sldId="307"/>
            <ac:inkMk id="37" creationId="{C94A7B39-36F2-476E-B0F9-0CCBDA10D519}"/>
          </ac:inkMkLst>
        </pc:inkChg>
        <pc:inkChg chg="add del">
          <ac:chgData name="Jim Beland" userId="d41a4da1a37fb713" providerId="LiveId" clId="{78EF9004-BC71-475F-A546-444291C4F234}" dt="2020-06-19T02:54:59.969" v="12650"/>
          <ac:inkMkLst>
            <pc:docMk/>
            <pc:sldMk cId="1711481575" sldId="307"/>
            <ac:inkMk id="38" creationId="{E39A4B53-B98E-40E9-8ED2-AD690ECBFE48}"/>
          </ac:inkMkLst>
        </pc:inkChg>
        <pc:inkChg chg="add del">
          <ac:chgData name="Jim Beland" userId="d41a4da1a37fb713" providerId="LiveId" clId="{78EF9004-BC71-475F-A546-444291C4F234}" dt="2020-06-19T02:55:25.510" v="12669"/>
          <ac:inkMkLst>
            <pc:docMk/>
            <pc:sldMk cId="1711481575" sldId="307"/>
            <ac:inkMk id="39" creationId="{F7BA43AB-D00A-4E81-909D-ABA1269D11F2}"/>
          </ac:inkMkLst>
        </pc:inkChg>
        <pc:inkChg chg="add del">
          <ac:chgData name="Jim Beland" userId="d41a4da1a37fb713" providerId="LiveId" clId="{78EF9004-BC71-475F-A546-444291C4F234}" dt="2020-06-19T02:55:05.591" v="12656"/>
          <ac:inkMkLst>
            <pc:docMk/>
            <pc:sldMk cId="1711481575" sldId="307"/>
            <ac:inkMk id="40" creationId="{DB36E412-B678-4C58-AF1F-7204EF6E09E2}"/>
          </ac:inkMkLst>
        </pc:inkChg>
        <pc:inkChg chg="add del">
          <ac:chgData name="Jim Beland" userId="d41a4da1a37fb713" providerId="LiveId" clId="{78EF9004-BC71-475F-A546-444291C4F234}" dt="2020-06-19T02:55:05.591" v="12656"/>
          <ac:inkMkLst>
            <pc:docMk/>
            <pc:sldMk cId="1711481575" sldId="307"/>
            <ac:inkMk id="41" creationId="{492D9CDC-1DC3-45BF-9C3D-482DC5872617}"/>
          </ac:inkMkLst>
        </pc:inkChg>
        <pc:inkChg chg="add del">
          <ac:chgData name="Jim Beland" userId="d41a4da1a37fb713" providerId="LiveId" clId="{78EF9004-BC71-475F-A546-444291C4F234}" dt="2020-06-19T02:55:05.591" v="12656"/>
          <ac:inkMkLst>
            <pc:docMk/>
            <pc:sldMk cId="1711481575" sldId="307"/>
            <ac:inkMk id="42" creationId="{C4D0B4F1-A65B-4398-8DAA-D8E5BD97283F}"/>
          </ac:inkMkLst>
        </pc:inkChg>
        <pc:inkChg chg="add del">
          <ac:chgData name="Jim Beland" userId="d41a4da1a37fb713" providerId="LiveId" clId="{78EF9004-BC71-475F-A546-444291C4F234}" dt="2020-06-19T02:55:05.591" v="12656"/>
          <ac:inkMkLst>
            <pc:docMk/>
            <pc:sldMk cId="1711481575" sldId="307"/>
            <ac:inkMk id="43" creationId="{61443552-7BD6-436D-8513-46C9AABAD7BB}"/>
          </ac:inkMkLst>
        </pc:inkChg>
        <pc:inkChg chg="add del">
          <ac:chgData name="Jim Beland" userId="d41a4da1a37fb713" providerId="LiveId" clId="{78EF9004-BC71-475F-A546-444291C4F234}" dt="2020-06-19T02:55:05.591" v="12656"/>
          <ac:inkMkLst>
            <pc:docMk/>
            <pc:sldMk cId="1711481575" sldId="307"/>
            <ac:inkMk id="44" creationId="{DCC1A015-126D-4936-ABB7-AB9651103D53}"/>
          </ac:inkMkLst>
        </pc:inkChg>
        <pc:inkChg chg="add">
          <ac:chgData name="Jim Beland" userId="d41a4da1a37fb713" providerId="LiveId" clId="{78EF9004-BC71-475F-A546-444291C4F234}" dt="2020-06-19T02:55:05.591" v="12656"/>
          <ac:inkMkLst>
            <pc:docMk/>
            <pc:sldMk cId="1711481575" sldId="307"/>
            <ac:inkMk id="45" creationId="{BE9CCC66-C4C6-4745-A4DD-44D1E1CD643A}"/>
          </ac:inkMkLst>
        </pc:inkChg>
        <pc:inkChg chg="add del">
          <ac:chgData name="Jim Beland" userId="d41a4da1a37fb713" providerId="LiveId" clId="{78EF9004-BC71-475F-A546-444291C4F234}" dt="2020-06-19T02:55:12.876" v="12660"/>
          <ac:inkMkLst>
            <pc:docMk/>
            <pc:sldMk cId="1711481575" sldId="307"/>
            <ac:inkMk id="46" creationId="{F65CDE65-3626-4270-8DFF-7C89F9F99D01}"/>
          </ac:inkMkLst>
        </pc:inkChg>
        <pc:inkChg chg="add del">
          <ac:chgData name="Jim Beland" userId="d41a4da1a37fb713" providerId="LiveId" clId="{78EF9004-BC71-475F-A546-444291C4F234}" dt="2020-06-19T02:55:12.876" v="12660"/>
          <ac:inkMkLst>
            <pc:docMk/>
            <pc:sldMk cId="1711481575" sldId="307"/>
            <ac:inkMk id="47" creationId="{80FCE558-A9C6-4D1A-9541-523E6BF080A1}"/>
          </ac:inkMkLst>
        </pc:inkChg>
        <pc:inkChg chg="add del">
          <ac:chgData name="Jim Beland" userId="d41a4da1a37fb713" providerId="LiveId" clId="{78EF9004-BC71-475F-A546-444291C4F234}" dt="2020-06-19T02:55:12.876" v="12660"/>
          <ac:inkMkLst>
            <pc:docMk/>
            <pc:sldMk cId="1711481575" sldId="307"/>
            <ac:inkMk id="48" creationId="{FC362F74-034F-4D7E-A36A-DE1BDFA83B19}"/>
          </ac:inkMkLst>
        </pc:inkChg>
        <pc:inkChg chg="add">
          <ac:chgData name="Jim Beland" userId="d41a4da1a37fb713" providerId="LiveId" clId="{78EF9004-BC71-475F-A546-444291C4F234}" dt="2020-06-19T02:55:12.876" v="12660"/>
          <ac:inkMkLst>
            <pc:docMk/>
            <pc:sldMk cId="1711481575" sldId="307"/>
            <ac:inkMk id="49" creationId="{5AE2929D-7256-4A5E-9E48-9F999CC30069}"/>
          </ac:inkMkLst>
        </pc:inkChg>
        <pc:inkChg chg="add del">
          <ac:chgData name="Jim Beland" userId="d41a4da1a37fb713" providerId="LiveId" clId="{78EF9004-BC71-475F-A546-444291C4F234}" dt="2020-06-19T02:55:19.202" v="12664"/>
          <ac:inkMkLst>
            <pc:docMk/>
            <pc:sldMk cId="1711481575" sldId="307"/>
            <ac:inkMk id="50" creationId="{AD37F1F2-6E31-4AF3-A32A-F8DA63BC7819}"/>
          </ac:inkMkLst>
        </pc:inkChg>
        <pc:inkChg chg="add del">
          <ac:chgData name="Jim Beland" userId="d41a4da1a37fb713" providerId="LiveId" clId="{78EF9004-BC71-475F-A546-444291C4F234}" dt="2020-06-19T02:55:19.202" v="12664"/>
          <ac:inkMkLst>
            <pc:docMk/>
            <pc:sldMk cId="1711481575" sldId="307"/>
            <ac:inkMk id="51" creationId="{4D756D82-7162-48E9-AF38-EBD90BB4E011}"/>
          </ac:inkMkLst>
        </pc:inkChg>
        <pc:inkChg chg="add del">
          <ac:chgData name="Jim Beland" userId="d41a4da1a37fb713" providerId="LiveId" clId="{78EF9004-BC71-475F-A546-444291C4F234}" dt="2020-06-19T02:55:19.202" v="12664"/>
          <ac:inkMkLst>
            <pc:docMk/>
            <pc:sldMk cId="1711481575" sldId="307"/>
            <ac:inkMk id="52" creationId="{A8E1CEAB-44FB-4196-A83A-9B155A39EFF4}"/>
          </ac:inkMkLst>
        </pc:inkChg>
        <pc:inkChg chg="add del">
          <ac:chgData name="Jim Beland" userId="d41a4da1a37fb713" providerId="LiveId" clId="{78EF9004-BC71-475F-A546-444291C4F234}" dt="2020-06-19T02:55:21.790" v="12666"/>
          <ac:inkMkLst>
            <pc:docMk/>
            <pc:sldMk cId="1711481575" sldId="307"/>
            <ac:inkMk id="53" creationId="{5430F552-52CC-462B-B2FA-8283773FD34A}"/>
          </ac:inkMkLst>
        </pc:inkChg>
        <pc:inkChg chg="add del">
          <ac:chgData name="Jim Beland" userId="d41a4da1a37fb713" providerId="LiveId" clId="{78EF9004-BC71-475F-A546-444291C4F234}" dt="2020-06-19T02:55:21.790" v="12666"/>
          <ac:inkMkLst>
            <pc:docMk/>
            <pc:sldMk cId="1711481575" sldId="307"/>
            <ac:inkMk id="54" creationId="{C4F76A30-E2C3-4C29-B4AD-159BBC7D5A59}"/>
          </ac:inkMkLst>
        </pc:inkChg>
        <pc:inkChg chg="add del">
          <ac:chgData name="Jim Beland" userId="d41a4da1a37fb713" providerId="LiveId" clId="{78EF9004-BC71-475F-A546-444291C4F234}" dt="2020-06-19T02:56:47.291" v="12710"/>
          <ac:inkMkLst>
            <pc:docMk/>
            <pc:sldMk cId="1711481575" sldId="307"/>
            <ac:inkMk id="55" creationId="{736D924D-7565-4902-AFCC-962006D70659}"/>
          </ac:inkMkLst>
        </pc:inkChg>
        <pc:inkChg chg="add del">
          <ac:chgData name="Jim Beland" userId="d41a4da1a37fb713" providerId="LiveId" clId="{78EF9004-BC71-475F-A546-444291C4F234}" dt="2020-06-19T02:55:25.510" v="12669"/>
          <ac:inkMkLst>
            <pc:docMk/>
            <pc:sldMk cId="1711481575" sldId="307"/>
            <ac:inkMk id="56" creationId="{C1ED64CC-7A18-4C6A-BA96-0A78F60DBA99}"/>
          </ac:inkMkLst>
        </pc:inkChg>
        <pc:inkChg chg="add del">
          <ac:chgData name="Jim Beland" userId="d41a4da1a37fb713" providerId="LiveId" clId="{78EF9004-BC71-475F-A546-444291C4F234}" dt="2020-06-19T02:55:25.510" v="12669"/>
          <ac:inkMkLst>
            <pc:docMk/>
            <pc:sldMk cId="1711481575" sldId="307"/>
            <ac:inkMk id="57" creationId="{052788F5-4FFB-4D0C-898B-05752C4A0AB3}"/>
          </ac:inkMkLst>
        </pc:inkChg>
        <pc:inkChg chg="add">
          <ac:chgData name="Jim Beland" userId="d41a4da1a37fb713" providerId="LiveId" clId="{78EF9004-BC71-475F-A546-444291C4F234}" dt="2020-06-19T02:55:25.510" v="12669"/>
          <ac:inkMkLst>
            <pc:docMk/>
            <pc:sldMk cId="1711481575" sldId="307"/>
            <ac:inkMk id="58" creationId="{BE59AEF7-822D-44A3-985F-D588AA67EAC8}"/>
          </ac:inkMkLst>
        </pc:inkChg>
        <pc:inkChg chg="add del">
          <ac:chgData name="Jim Beland" userId="d41a4da1a37fb713" providerId="LiveId" clId="{78EF9004-BC71-475F-A546-444291C4F234}" dt="2020-06-19T02:55:31.989" v="12673"/>
          <ac:inkMkLst>
            <pc:docMk/>
            <pc:sldMk cId="1711481575" sldId="307"/>
            <ac:inkMk id="59" creationId="{4335B500-750F-46B2-B534-8FA8BFA954E5}"/>
          </ac:inkMkLst>
        </pc:inkChg>
        <pc:inkChg chg="add del">
          <ac:chgData name="Jim Beland" userId="d41a4da1a37fb713" providerId="LiveId" clId="{78EF9004-BC71-475F-A546-444291C4F234}" dt="2020-06-19T02:55:47.030" v="12675" actId="9405"/>
          <ac:inkMkLst>
            <pc:docMk/>
            <pc:sldMk cId="1711481575" sldId="307"/>
            <ac:inkMk id="60" creationId="{B9A1F48E-3D05-4EB1-81E3-F0DC47305C46}"/>
          </ac:inkMkLst>
        </pc:inkChg>
        <pc:inkChg chg="add del">
          <ac:chgData name="Jim Beland" userId="d41a4da1a37fb713" providerId="LiveId" clId="{78EF9004-BC71-475F-A546-444291C4F234}" dt="2020-06-19T02:55:46.433" v="12674" actId="9405"/>
          <ac:inkMkLst>
            <pc:docMk/>
            <pc:sldMk cId="1711481575" sldId="307"/>
            <ac:inkMk id="61" creationId="{6AD761DA-0872-4978-B4B7-67BC34234584}"/>
          </ac:inkMkLst>
        </pc:inkChg>
        <pc:inkChg chg="add">
          <ac:chgData name="Jim Beland" userId="d41a4da1a37fb713" providerId="LiveId" clId="{78EF9004-BC71-475F-A546-444291C4F234}" dt="2020-06-19T02:55:31.989" v="12673"/>
          <ac:inkMkLst>
            <pc:docMk/>
            <pc:sldMk cId="1711481575" sldId="307"/>
            <ac:inkMk id="62" creationId="{DD051C3E-B96D-4FA5-AD36-074A49C915C1}"/>
          </ac:inkMkLst>
        </pc:inkChg>
        <pc:inkChg chg="add del">
          <ac:chgData name="Jim Beland" userId="d41a4da1a37fb713" providerId="LiveId" clId="{78EF9004-BC71-475F-A546-444291C4F234}" dt="2020-06-19T02:55:53.589" v="12680"/>
          <ac:inkMkLst>
            <pc:docMk/>
            <pc:sldMk cId="1711481575" sldId="307"/>
            <ac:inkMk id="63" creationId="{6588F678-9945-49DF-B5CD-58ACF46CF76B}"/>
          </ac:inkMkLst>
        </pc:inkChg>
        <pc:inkChg chg="add del">
          <ac:chgData name="Jim Beland" userId="d41a4da1a37fb713" providerId="LiveId" clId="{78EF9004-BC71-475F-A546-444291C4F234}" dt="2020-06-19T02:55:53.589" v="12680"/>
          <ac:inkMkLst>
            <pc:docMk/>
            <pc:sldMk cId="1711481575" sldId="307"/>
            <ac:inkMk id="64" creationId="{FCBBE80D-4E01-449B-89D2-93AB29429637}"/>
          </ac:inkMkLst>
        </pc:inkChg>
        <pc:inkChg chg="add del">
          <ac:chgData name="Jim Beland" userId="d41a4da1a37fb713" providerId="LiveId" clId="{78EF9004-BC71-475F-A546-444291C4F234}" dt="2020-06-19T02:55:53.589" v="12680"/>
          <ac:inkMkLst>
            <pc:docMk/>
            <pc:sldMk cId="1711481575" sldId="307"/>
            <ac:inkMk id="65" creationId="{BD0165F3-99B5-460E-871F-C826840EC6E2}"/>
          </ac:inkMkLst>
        </pc:inkChg>
        <pc:inkChg chg="add del">
          <ac:chgData name="Jim Beland" userId="d41a4da1a37fb713" providerId="LiveId" clId="{78EF9004-BC71-475F-A546-444291C4F234}" dt="2020-06-19T02:55:53.589" v="12680"/>
          <ac:inkMkLst>
            <pc:docMk/>
            <pc:sldMk cId="1711481575" sldId="307"/>
            <ac:inkMk id="66" creationId="{16861617-B277-4924-8C5B-54D25F850196}"/>
          </ac:inkMkLst>
        </pc:inkChg>
        <pc:inkChg chg="add">
          <ac:chgData name="Jim Beland" userId="d41a4da1a37fb713" providerId="LiveId" clId="{78EF9004-BC71-475F-A546-444291C4F234}" dt="2020-06-19T02:55:53.589" v="12680"/>
          <ac:inkMkLst>
            <pc:docMk/>
            <pc:sldMk cId="1711481575" sldId="307"/>
            <ac:inkMk id="67" creationId="{F30E3ACB-102C-4CB8-9043-A4E2E8910D43}"/>
          </ac:inkMkLst>
        </pc:inkChg>
        <pc:inkChg chg="add del">
          <ac:chgData name="Jim Beland" userId="d41a4da1a37fb713" providerId="LiveId" clId="{78EF9004-BC71-475F-A546-444291C4F234}" dt="2020-06-19T02:56:04.901" v="12684"/>
          <ac:inkMkLst>
            <pc:docMk/>
            <pc:sldMk cId="1711481575" sldId="307"/>
            <ac:inkMk id="68" creationId="{5BA8215A-6FC1-40BE-8486-FA9EE5A6197A}"/>
          </ac:inkMkLst>
        </pc:inkChg>
        <pc:inkChg chg="add del">
          <ac:chgData name="Jim Beland" userId="d41a4da1a37fb713" providerId="LiveId" clId="{78EF9004-BC71-475F-A546-444291C4F234}" dt="2020-06-19T02:56:04.901" v="12684"/>
          <ac:inkMkLst>
            <pc:docMk/>
            <pc:sldMk cId="1711481575" sldId="307"/>
            <ac:inkMk id="69" creationId="{34233F9B-3CE7-4BA9-B955-B3D37BA2DCC5}"/>
          </ac:inkMkLst>
        </pc:inkChg>
        <pc:inkChg chg="add del">
          <ac:chgData name="Jim Beland" userId="d41a4da1a37fb713" providerId="LiveId" clId="{78EF9004-BC71-475F-A546-444291C4F234}" dt="2020-06-19T02:56:04.901" v="12684"/>
          <ac:inkMkLst>
            <pc:docMk/>
            <pc:sldMk cId="1711481575" sldId="307"/>
            <ac:inkMk id="70" creationId="{44BFB5D5-AF35-4126-BFCA-03CCD0C6BFD2}"/>
          </ac:inkMkLst>
        </pc:inkChg>
        <pc:inkChg chg="add">
          <ac:chgData name="Jim Beland" userId="d41a4da1a37fb713" providerId="LiveId" clId="{78EF9004-BC71-475F-A546-444291C4F234}" dt="2020-06-19T02:56:04.901" v="12684"/>
          <ac:inkMkLst>
            <pc:docMk/>
            <pc:sldMk cId="1711481575" sldId="307"/>
            <ac:inkMk id="71" creationId="{9F7E19A4-0474-4C86-9D6A-397F33600726}"/>
          </ac:inkMkLst>
        </pc:inkChg>
        <pc:inkChg chg="add del">
          <ac:chgData name="Jim Beland" userId="d41a4da1a37fb713" providerId="LiveId" clId="{78EF9004-BC71-475F-A546-444291C4F234}" dt="2020-06-19T02:56:09.802" v="12689"/>
          <ac:inkMkLst>
            <pc:docMk/>
            <pc:sldMk cId="1711481575" sldId="307"/>
            <ac:inkMk id="72" creationId="{7E8E3B7F-273B-497D-9606-8114B9410F37}"/>
          </ac:inkMkLst>
        </pc:inkChg>
        <pc:inkChg chg="add del">
          <ac:chgData name="Jim Beland" userId="d41a4da1a37fb713" providerId="LiveId" clId="{78EF9004-BC71-475F-A546-444291C4F234}" dt="2020-06-19T02:56:09.802" v="12689"/>
          <ac:inkMkLst>
            <pc:docMk/>
            <pc:sldMk cId="1711481575" sldId="307"/>
            <ac:inkMk id="73" creationId="{9D64A4F2-56AF-4755-A3C1-4CB94BCAE776}"/>
          </ac:inkMkLst>
        </pc:inkChg>
        <pc:inkChg chg="add del">
          <ac:chgData name="Jim Beland" userId="d41a4da1a37fb713" providerId="LiveId" clId="{78EF9004-BC71-475F-A546-444291C4F234}" dt="2020-06-19T02:56:09.802" v="12689"/>
          <ac:inkMkLst>
            <pc:docMk/>
            <pc:sldMk cId="1711481575" sldId="307"/>
            <ac:inkMk id="74" creationId="{10EC1103-4C56-4D3A-88EC-C73E7C3E9B0B}"/>
          </ac:inkMkLst>
        </pc:inkChg>
        <pc:inkChg chg="add del">
          <ac:chgData name="Jim Beland" userId="d41a4da1a37fb713" providerId="LiveId" clId="{78EF9004-BC71-475F-A546-444291C4F234}" dt="2020-06-19T02:56:09.802" v="12689"/>
          <ac:inkMkLst>
            <pc:docMk/>
            <pc:sldMk cId="1711481575" sldId="307"/>
            <ac:inkMk id="75" creationId="{01C39EE0-1E4A-4216-84D6-616DB671A799}"/>
          </ac:inkMkLst>
        </pc:inkChg>
        <pc:inkChg chg="add">
          <ac:chgData name="Jim Beland" userId="d41a4da1a37fb713" providerId="LiveId" clId="{78EF9004-BC71-475F-A546-444291C4F234}" dt="2020-06-19T02:56:09.802" v="12689"/>
          <ac:inkMkLst>
            <pc:docMk/>
            <pc:sldMk cId="1711481575" sldId="307"/>
            <ac:inkMk id="76" creationId="{DEA90118-EE8D-4DA2-B6EA-8EBBF6E0192A}"/>
          </ac:inkMkLst>
        </pc:inkChg>
        <pc:inkChg chg="add del">
          <ac:chgData name="Jim Beland" userId="d41a4da1a37fb713" providerId="LiveId" clId="{78EF9004-BC71-475F-A546-444291C4F234}" dt="2020-06-19T02:56:13.391" v="12692"/>
          <ac:inkMkLst>
            <pc:docMk/>
            <pc:sldMk cId="1711481575" sldId="307"/>
            <ac:inkMk id="77" creationId="{EB9A7DEE-D69B-4241-B5A4-3F2760DFE9DD}"/>
          </ac:inkMkLst>
        </pc:inkChg>
        <pc:inkChg chg="add del">
          <ac:chgData name="Jim Beland" userId="d41a4da1a37fb713" providerId="LiveId" clId="{78EF9004-BC71-475F-A546-444291C4F234}" dt="2020-06-19T02:56:13.391" v="12692"/>
          <ac:inkMkLst>
            <pc:docMk/>
            <pc:sldMk cId="1711481575" sldId="307"/>
            <ac:inkMk id="78" creationId="{CE0FDA01-0A03-47D7-BEBA-C795EC5C989F}"/>
          </ac:inkMkLst>
        </pc:inkChg>
        <pc:inkChg chg="add">
          <ac:chgData name="Jim Beland" userId="d41a4da1a37fb713" providerId="LiveId" clId="{78EF9004-BC71-475F-A546-444291C4F234}" dt="2020-06-19T02:56:13.391" v="12692"/>
          <ac:inkMkLst>
            <pc:docMk/>
            <pc:sldMk cId="1711481575" sldId="307"/>
            <ac:inkMk id="79" creationId="{5DB35B3F-E20C-4144-A623-AF1BCCE9661F}"/>
          </ac:inkMkLst>
        </pc:inkChg>
        <pc:inkChg chg="add del">
          <ac:chgData name="Jim Beland" userId="d41a4da1a37fb713" providerId="LiveId" clId="{78EF9004-BC71-475F-A546-444291C4F234}" dt="2020-06-19T02:56:29.891" v="12695"/>
          <ac:inkMkLst>
            <pc:docMk/>
            <pc:sldMk cId="1711481575" sldId="307"/>
            <ac:inkMk id="80" creationId="{297AD938-6B33-40D6-A217-0B414A546D7C}"/>
          </ac:inkMkLst>
        </pc:inkChg>
        <pc:inkChg chg="add del">
          <ac:chgData name="Jim Beland" userId="d41a4da1a37fb713" providerId="LiveId" clId="{78EF9004-BC71-475F-A546-444291C4F234}" dt="2020-06-19T02:56:29.891" v="12695"/>
          <ac:inkMkLst>
            <pc:docMk/>
            <pc:sldMk cId="1711481575" sldId="307"/>
            <ac:inkMk id="81" creationId="{ED815EF2-270F-4ECD-AE01-D88286CBF6A0}"/>
          </ac:inkMkLst>
        </pc:inkChg>
        <pc:inkChg chg="add">
          <ac:chgData name="Jim Beland" userId="d41a4da1a37fb713" providerId="LiveId" clId="{78EF9004-BC71-475F-A546-444291C4F234}" dt="2020-06-19T02:56:29.891" v="12695"/>
          <ac:inkMkLst>
            <pc:docMk/>
            <pc:sldMk cId="1711481575" sldId="307"/>
            <ac:inkMk id="82" creationId="{C7CD1D74-E181-4B9C-8274-592DF4A31AFE}"/>
          </ac:inkMkLst>
        </pc:inkChg>
        <pc:inkChg chg="add del">
          <ac:chgData name="Jim Beland" userId="d41a4da1a37fb713" providerId="LiveId" clId="{78EF9004-BC71-475F-A546-444291C4F234}" dt="2020-06-19T02:56:32.291" v="12698"/>
          <ac:inkMkLst>
            <pc:docMk/>
            <pc:sldMk cId="1711481575" sldId="307"/>
            <ac:inkMk id="83" creationId="{2C66C5BB-B588-47CD-B6FE-CFB035E67DF6}"/>
          </ac:inkMkLst>
        </pc:inkChg>
        <pc:inkChg chg="add del">
          <ac:chgData name="Jim Beland" userId="d41a4da1a37fb713" providerId="LiveId" clId="{78EF9004-BC71-475F-A546-444291C4F234}" dt="2020-06-19T02:56:32.291" v="12698"/>
          <ac:inkMkLst>
            <pc:docMk/>
            <pc:sldMk cId="1711481575" sldId="307"/>
            <ac:inkMk id="84" creationId="{4CCCB2B7-C267-4046-B3F1-EB58D59D1E15}"/>
          </ac:inkMkLst>
        </pc:inkChg>
        <pc:inkChg chg="add">
          <ac:chgData name="Jim Beland" userId="d41a4da1a37fb713" providerId="LiveId" clId="{78EF9004-BC71-475F-A546-444291C4F234}" dt="2020-06-19T02:56:32.291" v="12698"/>
          <ac:inkMkLst>
            <pc:docMk/>
            <pc:sldMk cId="1711481575" sldId="307"/>
            <ac:inkMk id="85" creationId="{398709E3-43AB-406B-80F2-FA83AF7A0CE8}"/>
          </ac:inkMkLst>
        </pc:inkChg>
        <pc:inkChg chg="add">
          <ac:chgData name="Jim Beland" userId="d41a4da1a37fb713" providerId="LiveId" clId="{78EF9004-BC71-475F-A546-444291C4F234}" dt="2020-06-19T02:56:33.313" v="12699" actId="9405"/>
          <ac:inkMkLst>
            <pc:docMk/>
            <pc:sldMk cId="1711481575" sldId="307"/>
            <ac:inkMk id="86" creationId="{BDA6DC5D-1DF7-4777-939B-4CA6A53E0CC3}"/>
          </ac:inkMkLst>
        </pc:inkChg>
        <pc:inkChg chg="add del">
          <ac:chgData name="Jim Beland" userId="d41a4da1a37fb713" providerId="LiveId" clId="{78EF9004-BC71-475F-A546-444291C4F234}" dt="2020-06-19T02:56:43.407" v="12706"/>
          <ac:inkMkLst>
            <pc:docMk/>
            <pc:sldMk cId="1711481575" sldId="307"/>
            <ac:inkMk id="87" creationId="{57B562B4-58C5-4543-9FC8-42F3890EC414}"/>
          </ac:inkMkLst>
        </pc:inkChg>
        <pc:inkChg chg="add del">
          <ac:chgData name="Jim Beland" userId="d41a4da1a37fb713" providerId="LiveId" clId="{78EF9004-BC71-475F-A546-444291C4F234}" dt="2020-06-19T02:56:43.407" v="12706"/>
          <ac:inkMkLst>
            <pc:docMk/>
            <pc:sldMk cId="1711481575" sldId="307"/>
            <ac:inkMk id="88" creationId="{C81C9B82-A767-4E2C-820E-1BF36C487C9E}"/>
          </ac:inkMkLst>
        </pc:inkChg>
        <pc:inkChg chg="add del">
          <ac:chgData name="Jim Beland" userId="d41a4da1a37fb713" providerId="LiveId" clId="{78EF9004-BC71-475F-A546-444291C4F234}" dt="2020-06-19T02:56:43.407" v="12706"/>
          <ac:inkMkLst>
            <pc:docMk/>
            <pc:sldMk cId="1711481575" sldId="307"/>
            <ac:inkMk id="89" creationId="{E16F7615-C2B9-4EE2-9BF5-E4ACEED74385}"/>
          </ac:inkMkLst>
        </pc:inkChg>
        <pc:inkChg chg="add del">
          <ac:chgData name="Jim Beland" userId="d41a4da1a37fb713" providerId="LiveId" clId="{78EF9004-BC71-475F-A546-444291C4F234}" dt="2020-06-19T02:56:43.407" v="12706"/>
          <ac:inkMkLst>
            <pc:docMk/>
            <pc:sldMk cId="1711481575" sldId="307"/>
            <ac:inkMk id="90" creationId="{2CB432BA-22B7-4C79-B909-68111A40C383}"/>
          </ac:inkMkLst>
        </pc:inkChg>
        <pc:inkChg chg="add del">
          <ac:chgData name="Jim Beland" userId="d41a4da1a37fb713" providerId="LiveId" clId="{78EF9004-BC71-475F-A546-444291C4F234}" dt="2020-06-19T02:56:43.407" v="12706"/>
          <ac:inkMkLst>
            <pc:docMk/>
            <pc:sldMk cId="1711481575" sldId="307"/>
            <ac:inkMk id="91" creationId="{CE9E7513-8166-4823-98F1-9B1CEBBE416B}"/>
          </ac:inkMkLst>
        </pc:inkChg>
        <pc:inkChg chg="add del">
          <ac:chgData name="Jim Beland" userId="d41a4da1a37fb713" providerId="LiveId" clId="{78EF9004-BC71-475F-A546-444291C4F234}" dt="2020-06-19T02:56:43.407" v="12706"/>
          <ac:inkMkLst>
            <pc:docMk/>
            <pc:sldMk cId="1711481575" sldId="307"/>
            <ac:inkMk id="92" creationId="{84726992-6D7F-48BD-A734-05E1B7DBF401}"/>
          </ac:inkMkLst>
        </pc:inkChg>
        <pc:inkChg chg="add del">
          <ac:chgData name="Jim Beland" userId="d41a4da1a37fb713" providerId="LiveId" clId="{78EF9004-BC71-475F-A546-444291C4F234}" dt="2020-06-19T02:56:45.252" v="12708"/>
          <ac:inkMkLst>
            <pc:docMk/>
            <pc:sldMk cId="1711481575" sldId="307"/>
            <ac:inkMk id="93" creationId="{1B8362D6-8DDF-4C96-8EBB-F10EE5B73035}"/>
          </ac:inkMkLst>
        </pc:inkChg>
        <pc:inkChg chg="add del">
          <ac:chgData name="Jim Beland" userId="d41a4da1a37fb713" providerId="LiveId" clId="{78EF9004-BC71-475F-A546-444291C4F234}" dt="2020-06-19T02:56:45.252" v="12708"/>
          <ac:inkMkLst>
            <pc:docMk/>
            <pc:sldMk cId="1711481575" sldId="307"/>
            <ac:inkMk id="94" creationId="{5A803D24-12E9-4D1E-8D8E-A5B4ABCB2B38}"/>
          </ac:inkMkLst>
        </pc:inkChg>
        <pc:inkChg chg="add del">
          <ac:chgData name="Jim Beland" userId="d41a4da1a37fb713" providerId="LiveId" clId="{78EF9004-BC71-475F-A546-444291C4F234}" dt="2020-06-19T02:56:47.291" v="12710"/>
          <ac:inkMkLst>
            <pc:docMk/>
            <pc:sldMk cId="1711481575" sldId="307"/>
            <ac:inkMk id="95" creationId="{B6BE7D55-F15A-4DE4-8F84-91D772823BAF}"/>
          </ac:inkMkLst>
        </pc:inkChg>
        <pc:inkChg chg="add del">
          <ac:chgData name="Jim Beland" userId="d41a4da1a37fb713" providerId="LiveId" clId="{78EF9004-BC71-475F-A546-444291C4F234}" dt="2020-06-19T02:56:47.291" v="12710"/>
          <ac:inkMkLst>
            <pc:docMk/>
            <pc:sldMk cId="1711481575" sldId="307"/>
            <ac:inkMk id="96" creationId="{174CD8B4-D7F6-49D2-A2B5-DC05CE0291D2}"/>
          </ac:inkMkLst>
        </pc:inkChg>
        <pc:inkChg chg="add del">
          <ac:chgData name="Jim Beland" userId="d41a4da1a37fb713" providerId="LiveId" clId="{78EF9004-BC71-475F-A546-444291C4F234}" dt="2020-06-19T02:56:47.902" v="12712"/>
          <ac:inkMkLst>
            <pc:docMk/>
            <pc:sldMk cId="1711481575" sldId="307"/>
            <ac:inkMk id="97" creationId="{0856ED1D-3135-4199-8922-6D063AB242F3}"/>
          </ac:inkMkLst>
        </pc:inkChg>
        <pc:inkChg chg="add del">
          <ac:chgData name="Jim Beland" userId="d41a4da1a37fb713" providerId="LiveId" clId="{78EF9004-BC71-475F-A546-444291C4F234}" dt="2020-06-19T02:56:47.902" v="12712"/>
          <ac:inkMkLst>
            <pc:docMk/>
            <pc:sldMk cId="1711481575" sldId="307"/>
            <ac:inkMk id="98" creationId="{795194FB-9D49-4CD4-BE8C-2303FF86E016}"/>
          </ac:inkMkLst>
        </pc:inkChg>
        <pc:inkChg chg="add del">
          <ac:chgData name="Jim Beland" userId="d41a4da1a37fb713" providerId="LiveId" clId="{78EF9004-BC71-475F-A546-444291C4F234}" dt="2020-06-19T02:56:49.800" v="12715"/>
          <ac:inkMkLst>
            <pc:docMk/>
            <pc:sldMk cId="1711481575" sldId="307"/>
            <ac:inkMk id="99" creationId="{F76B6BA3-DE5F-4077-817A-6F138169C122}"/>
          </ac:inkMkLst>
        </pc:inkChg>
        <pc:inkChg chg="add del">
          <ac:chgData name="Jim Beland" userId="d41a4da1a37fb713" providerId="LiveId" clId="{78EF9004-BC71-475F-A546-444291C4F234}" dt="2020-06-19T02:56:49.800" v="12715"/>
          <ac:inkMkLst>
            <pc:docMk/>
            <pc:sldMk cId="1711481575" sldId="307"/>
            <ac:inkMk id="100" creationId="{625008FA-8EB9-4DC7-8B6A-3035E04826CF}"/>
          </ac:inkMkLst>
        </pc:inkChg>
        <pc:inkChg chg="add del">
          <ac:chgData name="Jim Beland" userId="d41a4da1a37fb713" providerId="LiveId" clId="{78EF9004-BC71-475F-A546-444291C4F234}" dt="2020-06-19T02:56:49.800" v="12715"/>
          <ac:inkMkLst>
            <pc:docMk/>
            <pc:sldMk cId="1711481575" sldId="307"/>
            <ac:inkMk id="101" creationId="{1840A8A9-B372-492F-8CE8-80F14A11BD72}"/>
          </ac:inkMkLst>
        </pc:inkChg>
        <pc:inkChg chg="add del">
          <ac:chgData name="Jim Beland" userId="d41a4da1a37fb713" providerId="LiveId" clId="{78EF9004-BC71-475F-A546-444291C4F234}" dt="2020-06-19T02:56:55.698" v="12718"/>
          <ac:inkMkLst>
            <pc:docMk/>
            <pc:sldMk cId="1711481575" sldId="307"/>
            <ac:inkMk id="102" creationId="{DBC04F35-0B56-4B62-8305-5664970DAE3A}"/>
          </ac:inkMkLst>
        </pc:inkChg>
        <pc:inkChg chg="add del">
          <ac:chgData name="Jim Beland" userId="d41a4da1a37fb713" providerId="LiveId" clId="{78EF9004-BC71-475F-A546-444291C4F234}" dt="2020-06-19T02:56:55.698" v="12718"/>
          <ac:inkMkLst>
            <pc:docMk/>
            <pc:sldMk cId="1711481575" sldId="307"/>
            <ac:inkMk id="103" creationId="{7AF56670-3C81-4434-810E-8C0B5F36665E}"/>
          </ac:inkMkLst>
        </pc:inkChg>
        <pc:inkChg chg="add del">
          <ac:chgData name="Jim Beland" userId="d41a4da1a37fb713" providerId="LiveId" clId="{78EF9004-BC71-475F-A546-444291C4F234}" dt="2020-06-19T02:56:55.698" v="12718"/>
          <ac:inkMkLst>
            <pc:docMk/>
            <pc:sldMk cId="1711481575" sldId="307"/>
            <ac:inkMk id="104" creationId="{148ED32C-F445-4654-8B7E-ECDC0361A521}"/>
          </ac:inkMkLst>
        </pc:inkChg>
        <pc:inkChg chg="add del">
          <ac:chgData name="Jim Beland" userId="d41a4da1a37fb713" providerId="LiveId" clId="{78EF9004-BC71-475F-A546-444291C4F234}" dt="2020-06-19T02:56:59.006" v="12721"/>
          <ac:inkMkLst>
            <pc:docMk/>
            <pc:sldMk cId="1711481575" sldId="307"/>
            <ac:inkMk id="105" creationId="{4CDF6A2F-386C-4C94-A852-51BDBE9CDCB5}"/>
          </ac:inkMkLst>
        </pc:inkChg>
        <pc:inkChg chg="add del">
          <ac:chgData name="Jim Beland" userId="d41a4da1a37fb713" providerId="LiveId" clId="{78EF9004-BC71-475F-A546-444291C4F234}" dt="2020-06-19T02:56:59.006" v="12721"/>
          <ac:inkMkLst>
            <pc:docMk/>
            <pc:sldMk cId="1711481575" sldId="307"/>
            <ac:inkMk id="106" creationId="{83FB8241-FAD4-43CA-8C65-59EB431CCED7}"/>
          </ac:inkMkLst>
        </pc:inkChg>
        <pc:inkChg chg="add del">
          <ac:chgData name="Jim Beland" userId="d41a4da1a37fb713" providerId="LiveId" clId="{78EF9004-BC71-475F-A546-444291C4F234}" dt="2020-06-19T02:56:59.006" v="12721"/>
          <ac:inkMkLst>
            <pc:docMk/>
            <pc:sldMk cId="1711481575" sldId="307"/>
            <ac:inkMk id="107" creationId="{47F9FEF1-6DBD-4EB0-A7DA-537E1A654DD6}"/>
          </ac:inkMkLst>
        </pc:inkChg>
        <pc:inkChg chg="add del">
          <ac:chgData name="Jim Beland" userId="d41a4da1a37fb713" providerId="LiveId" clId="{78EF9004-BC71-475F-A546-444291C4F234}" dt="2020-06-19T02:57:01.102" v="12724"/>
          <ac:inkMkLst>
            <pc:docMk/>
            <pc:sldMk cId="1711481575" sldId="307"/>
            <ac:inkMk id="108" creationId="{3D0CD8D5-95E0-4C47-A084-3671FE3B4EF7}"/>
          </ac:inkMkLst>
        </pc:inkChg>
        <pc:inkChg chg="add del">
          <ac:chgData name="Jim Beland" userId="d41a4da1a37fb713" providerId="LiveId" clId="{78EF9004-BC71-475F-A546-444291C4F234}" dt="2020-06-19T02:57:01.102" v="12724"/>
          <ac:inkMkLst>
            <pc:docMk/>
            <pc:sldMk cId="1711481575" sldId="307"/>
            <ac:inkMk id="109" creationId="{F453068E-88DB-404F-9AA9-3D325A5DF3DF}"/>
          </ac:inkMkLst>
        </pc:inkChg>
        <pc:inkChg chg="add del">
          <ac:chgData name="Jim Beland" userId="d41a4da1a37fb713" providerId="LiveId" clId="{78EF9004-BC71-475F-A546-444291C4F234}" dt="2020-06-19T02:57:01.102" v="12724"/>
          <ac:inkMkLst>
            <pc:docMk/>
            <pc:sldMk cId="1711481575" sldId="307"/>
            <ac:inkMk id="110" creationId="{D3838FE3-2238-4A99-AE4E-249A993FC3BC}"/>
          </ac:inkMkLst>
        </pc:inkChg>
        <pc:inkChg chg="add del">
          <ac:chgData name="Jim Beland" userId="d41a4da1a37fb713" providerId="LiveId" clId="{78EF9004-BC71-475F-A546-444291C4F234}" dt="2020-06-19T02:57:01.756" v="12726"/>
          <ac:inkMkLst>
            <pc:docMk/>
            <pc:sldMk cId="1711481575" sldId="307"/>
            <ac:inkMk id="111" creationId="{0C6EB899-7AE0-4FBD-8571-72286111DEEA}"/>
          </ac:inkMkLst>
        </pc:inkChg>
        <pc:inkChg chg="add del">
          <ac:chgData name="Jim Beland" userId="d41a4da1a37fb713" providerId="LiveId" clId="{78EF9004-BC71-475F-A546-444291C4F234}" dt="2020-06-19T02:57:01.756" v="12726"/>
          <ac:inkMkLst>
            <pc:docMk/>
            <pc:sldMk cId="1711481575" sldId="307"/>
            <ac:inkMk id="112" creationId="{809253F4-B38A-4BEC-A1C0-EA58C04B0C89}"/>
          </ac:inkMkLst>
        </pc:inkChg>
        <pc:inkChg chg="add">
          <ac:chgData name="Jim Beland" userId="d41a4da1a37fb713" providerId="LiveId" clId="{78EF9004-BC71-475F-A546-444291C4F234}" dt="2020-06-19T02:57:01.756" v="12726"/>
          <ac:inkMkLst>
            <pc:docMk/>
            <pc:sldMk cId="1711481575" sldId="307"/>
            <ac:inkMk id="113" creationId="{FDA4AC6D-BC8A-4734-894F-064FC5DCCE0D}"/>
          </ac:inkMkLst>
        </pc:inkChg>
      </pc:sldChg>
      <pc:sldChg chg="addSp delSp add">
        <pc:chgData name="Jim Beland" userId="d41a4da1a37fb713" providerId="LiveId" clId="{78EF9004-BC71-475F-A546-444291C4F234}" dt="2020-06-19T03:06:30.188" v="13177"/>
        <pc:sldMkLst>
          <pc:docMk/>
          <pc:sldMk cId="785446208" sldId="308"/>
        </pc:sldMkLst>
        <pc:spChg chg="del">
          <ac:chgData name="Jim Beland" userId="d41a4da1a37fb713" providerId="LiveId" clId="{78EF9004-BC71-475F-A546-444291C4F234}" dt="2020-06-19T03:04:06.753" v="13106" actId="478"/>
          <ac:spMkLst>
            <pc:docMk/>
            <pc:sldMk cId="785446208" sldId="308"/>
            <ac:spMk id="32" creationId="{F3195834-35BB-49E8-8708-D17821F70FA7}"/>
          </ac:spMkLst>
        </pc:spChg>
        <pc:inkChg chg="add del">
          <ac:chgData name="Jim Beland" userId="d41a4da1a37fb713" providerId="LiveId" clId="{78EF9004-BC71-475F-A546-444291C4F234}" dt="2020-06-19T03:05:07.702" v="13109"/>
          <ac:inkMkLst>
            <pc:docMk/>
            <pc:sldMk cId="785446208" sldId="308"/>
            <ac:inkMk id="4" creationId="{CA4FA4A1-C8DD-475B-81AB-F99D5F4971E4}"/>
          </ac:inkMkLst>
        </pc:inkChg>
        <pc:inkChg chg="add del">
          <ac:chgData name="Jim Beland" userId="d41a4da1a37fb713" providerId="LiveId" clId="{78EF9004-BC71-475F-A546-444291C4F234}" dt="2020-06-19T03:05:07.702" v="13109"/>
          <ac:inkMkLst>
            <pc:docMk/>
            <pc:sldMk cId="785446208" sldId="308"/>
            <ac:inkMk id="5" creationId="{9E52FCDC-43D7-4F8D-89E0-98E22EB135E3}"/>
          </ac:inkMkLst>
        </pc:inkChg>
        <pc:inkChg chg="add del">
          <ac:chgData name="Jim Beland" userId="d41a4da1a37fb713" providerId="LiveId" clId="{78EF9004-BC71-475F-A546-444291C4F234}" dt="2020-06-19T03:05:10.391" v="13111"/>
          <ac:inkMkLst>
            <pc:docMk/>
            <pc:sldMk cId="785446208" sldId="308"/>
            <ac:inkMk id="6" creationId="{92B9BA75-5766-4116-802E-680612E0CF8E}"/>
          </ac:inkMkLst>
        </pc:inkChg>
        <pc:inkChg chg="add del">
          <ac:chgData name="Jim Beland" userId="d41a4da1a37fb713" providerId="LiveId" clId="{78EF9004-BC71-475F-A546-444291C4F234}" dt="2020-06-19T03:05:10.391" v="13111"/>
          <ac:inkMkLst>
            <pc:docMk/>
            <pc:sldMk cId="785446208" sldId="308"/>
            <ac:inkMk id="7" creationId="{8C6F3FA1-4D7F-4DD4-A40E-0597AB29DDD0}"/>
          </ac:inkMkLst>
        </pc:inkChg>
        <pc:inkChg chg="add del">
          <ac:chgData name="Jim Beland" userId="d41a4da1a37fb713" providerId="LiveId" clId="{78EF9004-BC71-475F-A546-444291C4F234}" dt="2020-06-19T03:05:33.977" v="13129"/>
          <ac:inkMkLst>
            <pc:docMk/>
            <pc:sldMk cId="785446208" sldId="308"/>
            <ac:inkMk id="10" creationId="{7598DC13-B3C2-47A9-BED3-B3545C0BB030}"/>
          </ac:inkMkLst>
        </pc:inkChg>
        <pc:inkChg chg="add del">
          <ac:chgData name="Jim Beland" userId="d41a4da1a37fb713" providerId="LiveId" clId="{78EF9004-BC71-475F-A546-444291C4F234}" dt="2020-06-19T03:05:14.887" v="13115"/>
          <ac:inkMkLst>
            <pc:docMk/>
            <pc:sldMk cId="785446208" sldId="308"/>
            <ac:inkMk id="11" creationId="{459F99E0-33E9-4D71-A0C6-0951EC87670B}"/>
          </ac:inkMkLst>
        </pc:inkChg>
        <pc:inkChg chg="add del">
          <ac:chgData name="Jim Beland" userId="d41a4da1a37fb713" providerId="LiveId" clId="{78EF9004-BC71-475F-A546-444291C4F234}" dt="2020-06-19T03:05:14.887" v="13115"/>
          <ac:inkMkLst>
            <pc:docMk/>
            <pc:sldMk cId="785446208" sldId="308"/>
            <ac:inkMk id="14" creationId="{B135F07D-A9E2-4CD1-998C-BC3D208908F3}"/>
          </ac:inkMkLst>
        </pc:inkChg>
        <pc:inkChg chg="add del">
          <ac:chgData name="Jim Beland" userId="d41a4da1a37fb713" providerId="LiveId" clId="{78EF9004-BC71-475F-A546-444291C4F234}" dt="2020-06-19T03:05:14.887" v="13115"/>
          <ac:inkMkLst>
            <pc:docMk/>
            <pc:sldMk cId="785446208" sldId="308"/>
            <ac:inkMk id="15" creationId="{80C7D69F-D71F-480F-BDE5-BC2CDBB5F1B3}"/>
          </ac:inkMkLst>
        </pc:inkChg>
        <pc:inkChg chg="add">
          <ac:chgData name="Jim Beland" userId="d41a4da1a37fb713" providerId="LiveId" clId="{78EF9004-BC71-475F-A546-444291C4F234}" dt="2020-06-19T03:05:14.887" v="13115"/>
          <ac:inkMkLst>
            <pc:docMk/>
            <pc:sldMk cId="785446208" sldId="308"/>
            <ac:inkMk id="18" creationId="{A4C62D78-FF7B-46E6-9796-9331E16D9110}"/>
          </ac:inkMkLst>
        </pc:inkChg>
        <pc:inkChg chg="add del">
          <ac:chgData name="Jim Beland" userId="d41a4da1a37fb713" providerId="LiveId" clId="{78EF9004-BC71-475F-A546-444291C4F234}" dt="2020-06-19T03:05:16.987" v="13118"/>
          <ac:inkMkLst>
            <pc:docMk/>
            <pc:sldMk cId="785446208" sldId="308"/>
            <ac:inkMk id="19" creationId="{642ED30B-FC77-4E1C-94E4-1F25E085D149}"/>
          </ac:inkMkLst>
        </pc:inkChg>
        <pc:inkChg chg="add del">
          <ac:chgData name="Jim Beland" userId="d41a4da1a37fb713" providerId="LiveId" clId="{78EF9004-BC71-475F-A546-444291C4F234}" dt="2020-06-19T03:05:16.987" v="13118"/>
          <ac:inkMkLst>
            <pc:docMk/>
            <pc:sldMk cId="785446208" sldId="308"/>
            <ac:inkMk id="21" creationId="{04F3452B-35A0-42E1-8D8A-98F54632CE8F}"/>
          </ac:inkMkLst>
        </pc:inkChg>
        <pc:inkChg chg="add">
          <ac:chgData name="Jim Beland" userId="d41a4da1a37fb713" providerId="LiveId" clId="{78EF9004-BC71-475F-A546-444291C4F234}" dt="2020-06-19T03:05:16.987" v="13118"/>
          <ac:inkMkLst>
            <pc:docMk/>
            <pc:sldMk cId="785446208" sldId="308"/>
            <ac:inkMk id="22" creationId="{28D9F012-0A6B-4722-B044-AB4DEDB141BB}"/>
          </ac:inkMkLst>
        </pc:inkChg>
        <pc:inkChg chg="add del">
          <ac:chgData name="Jim Beland" userId="d41a4da1a37fb713" providerId="LiveId" clId="{78EF9004-BC71-475F-A546-444291C4F234}" dt="2020-06-19T03:05:21.489" v="13123"/>
          <ac:inkMkLst>
            <pc:docMk/>
            <pc:sldMk cId="785446208" sldId="308"/>
            <ac:inkMk id="24" creationId="{112750BF-4FC2-4A64-A073-490332A57E04}"/>
          </ac:inkMkLst>
        </pc:inkChg>
        <pc:inkChg chg="add del">
          <ac:chgData name="Jim Beland" userId="d41a4da1a37fb713" providerId="LiveId" clId="{78EF9004-BC71-475F-A546-444291C4F234}" dt="2020-06-19T03:05:21.489" v="13123"/>
          <ac:inkMkLst>
            <pc:docMk/>
            <pc:sldMk cId="785446208" sldId="308"/>
            <ac:inkMk id="25" creationId="{03EFEE87-1365-4D8E-9826-CF39FD5DA77B}"/>
          </ac:inkMkLst>
        </pc:inkChg>
        <pc:inkChg chg="add del">
          <ac:chgData name="Jim Beland" userId="d41a4da1a37fb713" providerId="LiveId" clId="{78EF9004-BC71-475F-A546-444291C4F234}" dt="2020-06-19T03:05:21.489" v="13123"/>
          <ac:inkMkLst>
            <pc:docMk/>
            <pc:sldMk cId="785446208" sldId="308"/>
            <ac:inkMk id="28" creationId="{6A0FCDBF-404B-4FC9-AE4A-BD8D843C600D}"/>
          </ac:inkMkLst>
        </pc:inkChg>
        <pc:inkChg chg="add del">
          <ac:chgData name="Jim Beland" userId="d41a4da1a37fb713" providerId="LiveId" clId="{78EF9004-BC71-475F-A546-444291C4F234}" dt="2020-06-19T03:05:21.489" v="13123"/>
          <ac:inkMkLst>
            <pc:docMk/>
            <pc:sldMk cId="785446208" sldId="308"/>
            <ac:inkMk id="29" creationId="{685F2C4C-BBBB-4AA3-B9D4-DE0D6557B2D7}"/>
          </ac:inkMkLst>
        </pc:inkChg>
        <pc:inkChg chg="add">
          <ac:chgData name="Jim Beland" userId="d41a4da1a37fb713" providerId="LiveId" clId="{78EF9004-BC71-475F-A546-444291C4F234}" dt="2020-06-19T03:05:21.489" v="13123"/>
          <ac:inkMkLst>
            <pc:docMk/>
            <pc:sldMk cId="785446208" sldId="308"/>
            <ac:inkMk id="33" creationId="{2A89EB94-744E-4259-BE7E-E05C3CCF77A1}"/>
          </ac:inkMkLst>
        </pc:inkChg>
        <pc:inkChg chg="add del">
          <ac:chgData name="Jim Beland" userId="d41a4da1a37fb713" providerId="LiveId" clId="{78EF9004-BC71-475F-A546-444291C4F234}" dt="2020-06-19T03:05:25.687" v="13127"/>
          <ac:inkMkLst>
            <pc:docMk/>
            <pc:sldMk cId="785446208" sldId="308"/>
            <ac:inkMk id="34" creationId="{22FDAA17-392B-4B8C-A053-1A7601413D39}"/>
          </ac:inkMkLst>
        </pc:inkChg>
        <pc:inkChg chg="add del">
          <ac:chgData name="Jim Beland" userId="d41a4da1a37fb713" providerId="LiveId" clId="{78EF9004-BC71-475F-A546-444291C4F234}" dt="2020-06-19T03:05:25.687" v="13127"/>
          <ac:inkMkLst>
            <pc:docMk/>
            <pc:sldMk cId="785446208" sldId="308"/>
            <ac:inkMk id="35" creationId="{C7C7F0BF-538A-4306-9120-685485377564}"/>
          </ac:inkMkLst>
        </pc:inkChg>
        <pc:inkChg chg="add del">
          <ac:chgData name="Jim Beland" userId="d41a4da1a37fb713" providerId="LiveId" clId="{78EF9004-BC71-475F-A546-444291C4F234}" dt="2020-06-19T03:05:25.687" v="13127"/>
          <ac:inkMkLst>
            <pc:docMk/>
            <pc:sldMk cId="785446208" sldId="308"/>
            <ac:inkMk id="36" creationId="{EC5BF755-5A52-42B5-9B0B-0060CBEF2F02}"/>
          </ac:inkMkLst>
        </pc:inkChg>
        <pc:inkChg chg="add">
          <ac:chgData name="Jim Beland" userId="d41a4da1a37fb713" providerId="LiveId" clId="{78EF9004-BC71-475F-A546-444291C4F234}" dt="2020-06-19T03:05:25.687" v="13127"/>
          <ac:inkMkLst>
            <pc:docMk/>
            <pc:sldMk cId="785446208" sldId="308"/>
            <ac:inkMk id="37" creationId="{DE5A577B-3B63-4FEE-8AA2-7C5CE819DC4B}"/>
          </ac:inkMkLst>
        </pc:inkChg>
        <pc:inkChg chg="add del">
          <ac:chgData name="Jim Beland" userId="d41a4da1a37fb713" providerId="LiveId" clId="{78EF9004-BC71-475F-A546-444291C4F234}" dt="2020-06-19T03:05:33.977" v="13129"/>
          <ac:inkMkLst>
            <pc:docMk/>
            <pc:sldMk cId="785446208" sldId="308"/>
            <ac:inkMk id="38" creationId="{6E5819FE-97D4-47B4-B672-0DA7148AEE34}"/>
          </ac:inkMkLst>
        </pc:inkChg>
        <pc:inkChg chg="add">
          <ac:chgData name="Jim Beland" userId="d41a4da1a37fb713" providerId="LiveId" clId="{78EF9004-BC71-475F-A546-444291C4F234}" dt="2020-06-19T03:05:33.977" v="13129"/>
          <ac:inkMkLst>
            <pc:docMk/>
            <pc:sldMk cId="785446208" sldId="308"/>
            <ac:inkMk id="39" creationId="{6459F0FE-D788-42B6-BDF1-09D90BEF5085}"/>
          </ac:inkMkLst>
        </pc:inkChg>
        <pc:inkChg chg="add del">
          <ac:chgData name="Jim Beland" userId="d41a4da1a37fb713" providerId="LiveId" clId="{78EF9004-BC71-475F-A546-444291C4F234}" dt="2020-06-19T03:05:36.296" v="13132"/>
          <ac:inkMkLst>
            <pc:docMk/>
            <pc:sldMk cId="785446208" sldId="308"/>
            <ac:inkMk id="40" creationId="{4AFBD8EF-3DE5-4414-A23D-8ACFC4796CAD}"/>
          </ac:inkMkLst>
        </pc:inkChg>
        <pc:inkChg chg="add del">
          <ac:chgData name="Jim Beland" userId="d41a4da1a37fb713" providerId="LiveId" clId="{78EF9004-BC71-475F-A546-444291C4F234}" dt="2020-06-19T03:05:36.296" v="13132"/>
          <ac:inkMkLst>
            <pc:docMk/>
            <pc:sldMk cId="785446208" sldId="308"/>
            <ac:inkMk id="41" creationId="{D4416879-CCF6-4219-BF46-D19EDD27730C}"/>
          </ac:inkMkLst>
        </pc:inkChg>
        <pc:inkChg chg="add">
          <ac:chgData name="Jim Beland" userId="d41a4da1a37fb713" providerId="LiveId" clId="{78EF9004-BC71-475F-A546-444291C4F234}" dt="2020-06-19T03:05:36.296" v="13132"/>
          <ac:inkMkLst>
            <pc:docMk/>
            <pc:sldMk cId="785446208" sldId="308"/>
            <ac:inkMk id="42" creationId="{06C25FEA-5DC7-4EFA-BBF0-32F272B7A05B}"/>
          </ac:inkMkLst>
        </pc:inkChg>
        <pc:inkChg chg="add del">
          <ac:chgData name="Jim Beland" userId="d41a4da1a37fb713" providerId="LiveId" clId="{78EF9004-BC71-475F-A546-444291C4F234}" dt="2020-06-19T03:05:38.078" v="13135"/>
          <ac:inkMkLst>
            <pc:docMk/>
            <pc:sldMk cId="785446208" sldId="308"/>
            <ac:inkMk id="43" creationId="{D72A6C2D-51E5-4920-9E7F-9FBB927104BB}"/>
          </ac:inkMkLst>
        </pc:inkChg>
        <pc:inkChg chg="add del">
          <ac:chgData name="Jim Beland" userId="d41a4da1a37fb713" providerId="LiveId" clId="{78EF9004-BC71-475F-A546-444291C4F234}" dt="2020-06-19T03:05:38.078" v="13135"/>
          <ac:inkMkLst>
            <pc:docMk/>
            <pc:sldMk cId="785446208" sldId="308"/>
            <ac:inkMk id="44" creationId="{672208C1-18C3-4875-81B1-6400C85AC1D2}"/>
          </ac:inkMkLst>
        </pc:inkChg>
        <pc:inkChg chg="add">
          <ac:chgData name="Jim Beland" userId="d41a4da1a37fb713" providerId="LiveId" clId="{78EF9004-BC71-475F-A546-444291C4F234}" dt="2020-06-19T03:05:38.078" v="13135"/>
          <ac:inkMkLst>
            <pc:docMk/>
            <pc:sldMk cId="785446208" sldId="308"/>
            <ac:inkMk id="45" creationId="{BB4DD009-7B5B-43AA-8190-83E972EC19CA}"/>
          </ac:inkMkLst>
        </pc:inkChg>
        <pc:inkChg chg="add del">
          <ac:chgData name="Jim Beland" userId="d41a4da1a37fb713" providerId="LiveId" clId="{78EF9004-BC71-475F-A546-444291C4F234}" dt="2020-06-19T03:05:40.389" v="13138"/>
          <ac:inkMkLst>
            <pc:docMk/>
            <pc:sldMk cId="785446208" sldId="308"/>
            <ac:inkMk id="46" creationId="{DCB32479-C1ED-4138-BEEE-34DDA4E48BB6}"/>
          </ac:inkMkLst>
        </pc:inkChg>
        <pc:inkChg chg="add del">
          <ac:chgData name="Jim Beland" userId="d41a4da1a37fb713" providerId="LiveId" clId="{78EF9004-BC71-475F-A546-444291C4F234}" dt="2020-06-19T03:05:40.389" v="13138"/>
          <ac:inkMkLst>
            <pc:docMk/>
            <pc:sldMk cId="785446208" sldId="308"/>
            <ac:inkMk id="47" creationId="{CDDC8A02-6B52-4928-9A70-3C60C21BBDB4}"/>
          </ac:inkMkLst>
        </pc:inkChg>
        <pc:inkChg chg="add">
          <ac:chgData name="Jim Beland" userId="d41a4da1a37fb713" providerId="LiveId" clId="{78EF9004-BC71-475F-A546-444291C4F234}" dt="2020-06-19T03:05:40.389" v="13138"/>
          <ac:inkMkLst>
            <pc:docMk/>
            <pc:sldMk cId="785446208" sldId="308"/>
            <ac:inkMk id="48" creationId="{F0A4F68B-6CB7-4AF9-A926-9F4989843B6E}"/>
          </ac:inkMkLst>
        </pc:inkChg>
        <pc:inkChg chg="add del">
          <ac:chgData name="Jim Beland" userId="d41a4da1a37fb713" providerId="LiveId" clId="{78EF9004-BC71-475F-A546-444291C4F234}" dt="2020-06-19T03:05:47.890" v="13141"/>
          <ac:inkMkLst>
            <pc:docMk/>
            <pc:sldMk cId="785446208" sldId="308"/>
            <ac:inkMk id="49" creationId="{4519D656-8036-4A4C-93B0-6722D9C26DDD}"/>
          </ac:inkMkLst>
        </pc:inkChg>
        <pc:inkChg chg="add del">
          <ac:chgData name="Jim Beland" userId="d41a4da1a37fb713" providerId="LiveId" clId="{78EF9004-BC71-475F-A546-444291C4F234}" dt="2020-06-19T03:05:47.890" v="13141"/>
          <ac:inkMkLst>
            <pc:docMk/>
            <pc:sldMk cId="785446208" sldId="308"/>
            <ac:inkMk id="50" creationId="{023E6FF7-DD9F-4DA3-9322-98B0FC3B9C2E}"/>
          </ac:inkMkLst>
        </pc:inkChg>
        <pc:inkChg chg="add">
          <ac:chgData name="Jim Beland" userId="d41a4da1a37fb713" providerId="LiveId" clId="{78EF9004-BC71-475F-A546-444291C4F234}" dt="2020-06-19T03:05:47.890" v="13141"/>
          <ac:inkMkLst>
            <pc:docMk/>
            <pc:sldMk cId="785446208" sldId="308"/>
            <ac:inkMk id="51" creationId="{3A5BAADB-02E4-442E-B623-0861552A2852}"/>
          </ac:inkMkLst>
        </pc:inkChg>
        <pc:inkChg chg="add del">
          <ac:chgData name="Jim Beland" userId="d41a4da1a37fb713" providerId="LiveId" clId="{78EF9004-BC71-475F-A546-444291C4F234}" dt="2020-06-19T03:05:54.856" v="13147"/>
          <ac:inkMkLst>
            <pc:docMk/>
            <pc:sldMk cId="785446208" sldId="308"/>
            <ac:inkMk id="52" creationId="{7E5AF519-9245-4E88-A298-3AFBEF1CC67E}"/>
          </ac:inkMkLst>
        </pc:inkChg>
        <pc:inkChg chg="add del">
          <ac:chgData name="Jim Beland" userId="d41a4da1a37fb713" providerId="LiveId" clId="{78EF9004-BC71-475F-A546-444291C4F234}" dt="2020-06-19T03:05:54.856" v="13147"/>
          <ac:inkMkLst>
            <pc:docMk/>
            <pc:sldMk cId="785446208" sldId="308"/>
            <ac:inkMk id="53" creationId="{39D7A00F-FDEB-4888-BC7A-276E21772641}"/>
          </ac:inkMkLst>
        </pc:inkChg>
        <pc:inkChg chg="add del">
          <ac:chgData name="Jim Beland" userId="d41a4da1a37fb713" providerId="LiveId" clId="{78EF9004-BC71-475F-A546-444291C4F234}" dt="2020-06-19T03:05:54.856" v="13147"/>
          <ac:inkMkLst>
            <pc:docMk/>
            <pc:sldMk cId="785446208" sldId="308"/>
            <ac:inkMk id="54" creationId="{98E29E73-1E31-4376-81A4-FBF7FB7C7841}"/>
          </ac:inkMkLst>
        </pc:inkChg>
        <pc:inkChg chg="add del">
          <ac:chgData name="Jim Beland" userId="d41a4da1a37fb713" providerId="LiveId" clId="{78EF9004-BC71-475F-A546-444291C4F234}" dt="2020-06-19T03:05:54.856" v="13147"/>
          <ac:inkMkLst>
            <pc:docMk/>
            <pc:sldMk cId="785446208" sldId="308"/>
            <ac:inkMk id="55" creationId="{B78F6412-F27F-4F1A-924D-789368F250A4}"/>
          </ac:inkMkLst>
        </pc:inkChg>
        <pc:inkChg chg="add del">
          <ac:chgData name="Jim Beland" userId="d41a4da1a37fb713" providerId="LiveId" clId="{78EF9004-BC71-475F-A546-444291C4F234}" dt="2020-06-19T03:05:57.250" v="13149"/>
          <ac:inkMkLst>
            <pc:docMk/>
            <pc:sldMk cId="785446208" sldId="308"/>
            <ac:inkMk id="56" creationId="{F5D49801-07B3-4859-B250-506860B4414F}"/>
          </ac:inkMkLst>
        </pc:inkChg>
        <pc:inkChg chg="add">
          <ac:chgData name="Jim Beland" userId="d41a4da1a37fb713" providerId="LiveId" clId="{78EF9004-BC71-475F-A546-444291C4F234}" dt="2020-06-19T03:05:54.856" v="13147"/>
          <ac:inkMkLst>
            <pc:docMk/>
            <pc:sldMk cId="785446208" sldId="308"/>
            <ac:inkMk id="57" creationId="{A8EE8052-D7A6-4EAA-AAC4-587B09C6BA33}"/>
          </ac:inkMkLst>
        </pc:inkChg>
        <pc:inkChg chg="add">
          <ac:chgData name="Jim Beland" userId="d41a4da1a37fb713" providerId="LiveId" clId="{78EF9004-BC71-475F-A546-444291C4F234}" dt="2020-06-19T03:05:54.856" v="13147"/>
          <ac:inkMkLst>
            <pc:docMk/>
            <pc:sldMk cId="785446208" sldId="308"/>
            <ac:inkMk id="58" creationId="{674E9C80-FD94-4C0F-8A5A-2545C6DC27A8}"/>
          </ac:inkMkLst>
        </pc:inkChg>
        <pc:inkChg chg="add del">
          <ac:chgData name="Jim Beland" userId="d41a4da1a37fb713" providerId="LiveId" clId="{78EF9004-BC71-475F-A546-444291C4F234}" dt="2020-06-19T03:05:57.250" v="13149"/>
          <ac:inkMkLst>
            <pc:docMk/>
            <pc:sldMk cId="785446208" sldId="308"/>
            <ac:inkMk id="59" creationId="{E11AE3F8-98B6-40A7-9386-01A323C7E51F}"/>
          </ac:inkMkLst>
        </pc:inkChg>
        <pc:inkChg chg="add del">
          <ac:chgData name="Jim Beland" userId="d41a4da1a37fb713" providerId="LiveId" clId="{78EF9004-BC71-475F-A546-444291C4F234}" dt="2020-06-19T03:06:02.599" v="13156"/>
          <ac:inkMkLst>
            <pc:docMk/>
            <pc:sldMk cId="785446208" sldId="308"/>
            <ac:inkMk id="60" creationId="{29903596-585D-4C7D-8AAF-DC7A1DF0523B}"/>
          </ac:inkMkLst>
        </pc:inkChg>
        <pc:inkChg chg="add del">
          <ac:chgData name="Jim Beland" userId="d41a4da1a37fb713" providerId="LiveId" clId="{78EF9004-BC71-475F-A546-444291C4F234}" dt="2020-06-19T03:06:02.599" v="13156"/>
          <ac:inkMkLst>
            <pc:docMk/>
            <pc:sldMk cId="785446208" sldId="308"/>
            <ac:inkMk id="61" creationId="{225ECC67-DC1D-4178-B98F-D57B2B4A737A}"/>
          </ac:inkMkLst>
        </pc:inkChg>
        <pc:inkChg chg="add del">
          <ac:chgData name="Jim Beland" userId="d41a4da1a37fb713" providerId="LiveId" clId="{78EF9004-BC71-475F-A546-444291C4F234}" dt="2020-06-19T03:06:02.599" v="13156"/>
          <ac:inkMkLst>
            <pc:docMk/>
            <pc:sldMk cId="785446208" sldId="308"/>
            <ac:inkMk id="62" creationId="{F897280E-4873-49CB-8492-44244A9D51BB}"/>
          </ac:inkMkLst>
        </pc:inkChg>
        <pc:inkChg chg="add del">
          <ac:chgData name="Jim Beland" userId="d41a4da1a37fb713" providerId="LiveId" clId="{78EF9004-BC71-475F-A546-444291C4F234}" dt="2020-06-19T03:06:02.599" v="13156"/>
          <ac:inkMkLst>
            <pc:docMk/>
            <pc:sldMk cId="785446208" sldId="308"/>
            <ac:inkMk id="63" creationId="{056E1BA6-3080-4C9B-9009-85E874697A96}"/>
          </ac:inkMkLst>
        </pc:inkChg>
        <pc:inkChg chg="add del">
          <ac:chgData name="Jim Beland" userId="d41a4da1a37fb713" providerId="LiveId" clId="{78EF9004-BC71-475F-A546-444291C4F234}" dt="2020-06-19T03:06:02.599" v="13156"/>
          <ac:inkMkLst>
            <pc:docMk/>
            <pc:sldMk cId="785446208" sldId="308"/>
            <ac:inkMk id="64" creationId="{35438331-E9A7-472D-A186-68B4F5731E7C}"/>
          </ac:inkMkLst>
        </pc:inkChg>
        <pc:inkChg chg="add del">
          <ac:chgData name="Jim Beland" userId="d41a4da1a37fb713" providerId="LiveId" clId="{78EF9004-BC71-475F-A546-444291C4F234}" dt="2020-06-19T03:06:02.599" v="13156"/>
          <ac:inkMkLst>
            <pc:docMk/>
            <pc:sldMk cId="785446208" sldId="308"/>
            <ac:inkMk id="65" creationId="{41FD2CBC-0960-4DE1-B79D-79A049D09825}"/>
          </ac:inkMkLst>
        </pc:inkChg>
        <pc:inkChg chg="add del">
          <ac:chgData name="Jim Beland" userId="d41a4da1a37fb713" providerId="LiveId" clId="{78EF9004-BC71-475F-A546-444291C4F234}" dt="2020-06-19T03:06:02.599" v="13156"/>
          <ac:inkMkLst>
            <pc:docMk/>
            <pc:sldMk cId="785446208" sldId="308"/>
            <ac:inkMk id="66" creationId="{AB8034F3-BE5B-4FFC-8795-483344F950B0}"/>
          </ac:inkMkLst>
        </pc:inkChg>
        <pc:inkChg chg="add del">
          <ac:chgData name="Jim Beland" userId="d41a4da1a37fb713" providerId="LiveId" clId="{78EF9004-BC71-475F-A546-444291C4F234}" dt="2020-06-19T03:06:03.789" v="13158"/>
          <ac:inkMkLst>
            <pc:docMk/>
            <pc:sldMk cId="785446208" sldId="308"/>
            <ac:inkMk id="67" creationId="{F3DBADA3-3D5E-44B4-9428-F31656DF445E}"/>
          </ac:inkMkLst>
        </pc:inkChg>
        <pc:inkChg chg="add del">
          <ac:chgData name="Jim Beland" userId="d41a4da1a37fb713" providerId="LiveId" clId="{78EF9004-BC71-475F-A546-444291C4F234}" dt="2020-06-19T03:06:03.789" v="13158"/>
          <ac:inkMkLst>
            <pc:docMk/>
            <pc:sldMk cId="785446208" sldId="308"/>
            <ac:inkMk id="68" creationId="{253B5CF3-B789-45E0-B8DD-2C1EED83537B}"/>
          </ac:inkMkLst>
        </pc:inkChg>
        <pc:inkChg chg="add del">
          <ac:chgData name="Jim Beland" userId="d41a4da1a37fb713" providerId="LiveId" clId="{78EF9004-BC71-475F-A546-444291C4F234}" dt="2020-06-19T03:06:07.102" v="13160"/>
          <ac:inkMkLst>
            <pc:docMk/>
            <pc:sldMk cId="785446208" sldId="308"/>
            <ac:inkMk id="69" creationId="{AC1F37F1-624C-47BD-85BD-086C6C4697F2}"/>
          </ac:inkMkLst>
        </pc:inkChg>
        <pc:inkChg chg="add del">
          <ac:chgData name="Jim Beland" userId="d41a4da1a37fb713" providerId="LiveId" clId="{78EF9004-BC71-475F-A546-444291C4F234}" dt="2020-06-19T03:06:07.102" v="13160"/>
          <ac:inkMkLst>
            <pc:docMk/>
            <pc:sldMk cId="785446208" sldId="308"/>
            <ac:inkMk id="70" creationId="{D5E4ABE0-9020-4245-BD89-A9B19D6DA7A8}"/>
          </ac:inkMkLst>
        </pc:inkChg>
        <pc:inkChg chg="add del">
          <ac:chgData name="Jim Beland" userId="d41a4da1a37fb713" providerId="LiveId" clId="{78EF9004-BC71-475F-A546-444291C4F234}" dt="2020-06-19T03:06:07.689" v="13162"/>
          <ac:inkMkLst>
            <pc:docMk/>
            <pc:sldMk cId="785446208" sldId="308"/>
            <ac:inkMk id="71" creationId="{BA40041C-554C-4E83-B558-836668359120}"/>
          </ac:inkMkLst>
        </pc:inkChg>
        <pc:inkChg chg="add del">
          <ac:chgData name="Jim Beland" userId="d41a4da1a37fb713" providerId="LiveId" clId="{78EF9004-BC71-475F-A546-444291C4F234}" dt="2020-06-19T03:06:07.689" v="13162"/>
          <ac:inkMkLst>
            <pc:docMk/>
            <pc:sldMk cId="785446208" sldId="308"/>
            <ac:inkMk id="72" creationId="{A6B02885-4DE1-4694-B409-61DE927E7C88}"/>
          </ac:inkMkLst>
        </pc:inkChg>
        <pc:inkChg chg="add del">
          <ac:chgData name="Jim Beland" userId="d41a4da1a37fb713" providerId="LiveId" clId="{78EF9004-BC71-475F-A546-444291C4F234}" dt="2020-06-19T03:06:11.890" v="13165"/>
          <ac:inkMkLst>
            <pc:docMk/>
            <pc:sldMk cId="785446208" sldId="308"/>
            <ac:inkMk id="73" creationId="{79BC3B7F-8791-40D6-80E3-337C8883DB52}"/>
          </ac:inkMkLst>
        </pc:inkChg>
        <pc:inkChg chg="add del">
          <ac:chgData name="Jim Beland" userId="d41a4da1a37fb713" providerId="LiveId" clId="{78EF9004-BC71-475F-A546-444291C4F234}" dt="2020-06-19T03:06:11.890" v="13165"/>
          <ac:inkMkLst>
            <pc:docMk/>
            <pc:sldMk cId="785446208" sldId="308"/>
            <ac:inkMk id="74" creationId="{D1DDA398-5F40-4B6F-8CFF-99FA2BF3CCB4}"/>
          </ac:inkMkLst>
        </pc:inkChg>
        <pc:inkChg chg="add del">
          <ac:chgData name="Jim Beland" userId="d41a4da1a37fb713" providerId="LiveId" clId="{78EF9004-BC71-475F-A546-444291C4F234}" dt="2020-06-19T03:06:11.890" v="13165"/>
          <ac:inkMkLst>
            <pc:docMk/>
            <pc:sldMk cId="785446208" sldId="308"/>
            <ac:inkMk id="75" creationId="{47501951-C61E-446B-9F48-1678ED320DFA}"/>
          </ac:inkMkLst>
        </pc:inkChg>
        <pc:inkChg chg="add del">
          <ac:chgData name="Jim Beland" userId="d41a4da1a37fb713" providerId="LiveId" clId="{78EF9004-BC71-475F-A546-444291C4F234}" dt="2020-06-19T03:06:13.394" v="13167"/>
          <ac:inkMkLst>
            <pc:docMk/>
            <pc:sldMk cId="785446208" sldId="308"/>
            <ac:inkMk id="76" creationId="{C638616E-CB2E-4B3C-82C2-04E7FFCD8654}"/>
          </ac:inkMkLst>
        </pc:inkChg>
        <pc:inkChg chg="add del">
          <ac:chgData name="Jim Beland" userId="d41a4da1a37fb713" providerId="LiveId" clId="{78EF9004-BC71-475F-A546-444291C4F234}" dt="2020-06-19T03:06:13.394" v="13167"/>
          <ac:inkMkLst>
            <pc:docMk/>
            <pc:sldMk cId="785446208" sldId="308"/>
            <ac:inkMk id="77" creationId="{17059036-5054-4FF7-8939-D8E74CA9431D}"/>
          </ac:inkMkLst>
        </pc:inkChg>
        <pc:inkChg chg="add del">
          <ac:chgData name="Jim Beland" userId="d41a4da1a37fb713" providerId="LiveId" clId="{78EF9004-BC71-475F-A546-444291C4F234}" dt="2020-06-19T03:06:14.895" v="13169"/>
          <ac:inkMkLst>
            <pc:docMk/>
            <pc:sldMk cId="785446208" sldId="308"/>
            <ac:inkMk id="78" creationId="{CD9977E7-4736-45D2-A8B5-D390016D4521}"/>
          </ac:inkMkLst>
        </pc:inkChg>
        <pc:inkChg chg="add del">
          <ac:chgData name="Jim Beland" userId="d41a4da1a37fb713" providerId="LiveId" clId="{78EF9004-BC71-475F-A546-444291C4F234}" dt="2020-06-19T03:06:14.895" v="13169"/>
          <ac:inkMkLst>
            <pc:docMk/>
            <pc:sldMk cId="785446208" sldId="308"/>
            <ac:inkMk id="79" creationId="{C0B0A579-F846-4FAD-8A64-28E59E2D807F}"/>
          </ac:inkMkLst>
        </pc:inkChg>
        <pc:inkChg chg="add del">
          <ac:chgData name="Jim Beland" userId="d41a4da1a37fb713" providerId="LiveId" clId="{78EF9004-BC71-475F-A546-444291C4F234}" dt="2020-06-19T03:06:30.188" v="13177"/>
          <ac:inkMkLst>
            <pc:docMk/>
            <pc:sldMk cId="785446208" sldId="308"/>
            <ac:inkMk id="80" creationId="{08A67D21-27E1-494F-915D-8D190F15EB89}"/>
          </ac:inkMkLst>
        </pc:inkChg>
        <pc:inkChg chg="add del">
          <ac:chgData name="Jim Beland" userId="d41a4da1a37fb713" providerId="LiveId" clId="{78EF9004-BC71-475F-A546-444291C4F234}" dt="2020-06-19T03:06:27.491" v="13175"/>
          <ac:inkMkLst>
            <pc:docMk/>
            <pc:sldMk cId="785446208" sldId="308"/>
            <ac:inkMk id="81" creationId="{599F9B97-FA87-494D-9A9F-8E725111D562}"/>
          </ac:inkMkLst>
        </pc:inkChg>
        <pc:inkChg chg="add del">
          <ac:chgData name="Jim Beland" userId="d41a4da1a37fb713" providerId="LiveId" clId="{78EF9004-BC71-475F-A546-444291C4F234}" dt="2020-06-19T03:06:27.491" v="13175"/>
          <ac:inkMkLst>
            <pc:docMk/>
            <pc:sldMk cId="785446208" sldId="308"/>
            <ac:inkMk id="82" creationId="{0122AEBA-D460-4CF9-A74E-2BEDF10C82BD}"/>
          </ac:inkMkLst>
        </pc:inkChg>
        <pc:inkChg chg="add del">
          <ac:chgData name="Jim Beland" userId="d41a4da1a37fb713" providerId="LiveId" clId="{78EF9004-BC71-475F-A546-444291C4F234}" dt="2020-06-19T03:06:27.491" v="13175"/>
          <ac:inkMkLst>
            <pc:docMk/>
            <pc:sldMk cId="785446208" sldId="308"/>
            <ac:inkMk id="83" creationId="{26580A4B-EA86-41BC-9830-9C30D32643AA}"/>
          </ac:inkMkLst>
        </pc:inkChg>
        <pc:inkChg chg="add del">
          <ac:chgData name="Jim Beland" userId="d41a4da1a37fb713" providerId="LiveId" clId="{78EF9004-BC71-475F-A546-444291C4F234}" dt="2020-06-19T03:06:27.491" v="13175"/>
          <ac:inkMkLst>
            <pc:docMk/>
            <pc:sldMk cId="785446208" sldId="308"/>
            <ac:inkMk id="84" creationId="{B6CF2FB4-69D6-4A07-B2A1-58CB07AF4C01}"/>
          </ac:inkMkLst>
        </pc:inkChg>
        <pc:inkChg chg="add del">
          <ac:chgData name="Jim Beland" userId="d41a4da1a37fb713" providerId="LiveId" clId="{78EF9004-BC71-475F-A546-444291C4F234}" dt="2020-06-19T03:06:27.491" v="13175"/>
          <ac:inkMkLst>
            <pc:docMk/>
            <pc:sldMk cId="785446208" sldId="308"/>
            <ac:inkMk id="85" creationId="{653FE4D9-7F3B-4FB4-A737-DFC737D96F00}"/>
          </ac:inkMkLst>
        </pc:inkChg>
        <pc:inkChg chg="add del">
          <ac:chgData name="Jim Beland" userId="d41a4da1a37fb713" providerId="LiveId" clId="{78EF9004-BC71-475F-A546-444291C4F234}" dt="2020-06-19T03:06:30.188" v="13177"/>
          <ac:inkMkLst>
            <pc:docMk/>
            <pc:sldMk cId="785446208" sldId="308"/>
            <ac:inkMk id="86" creationId="{9AF5EF5F-85FB-4D89-9249-E4517B3F0170}"/>
          </ac:inkMkLst>
        </pc:inkChg>
        <pc:inkChg chg="add del">
          <ac:chgData name="Jim Beland" userId="d41a4da1a37fb713" providerId="LiveId" clId="{78EF9004-BC71-475F-A546-444291C4F234}" dt="2020-06-19T03:06:30.188" v="13177"/>
          <ac:inkMkLst>
            <pc:docMk/>
            <pc:sldMk cId="785446208" sldId="308"/>
            <ac:inkMk id="87" creationId="{C967BE0B-6860-4609-94EF-80EC5704B21C}"/>
          </ac:inkMkLst>
        </pc:inkChg>
        <pc:inkChg chg="add">
          <ac:chgData name="Jim Beland" userId="d41a4da1a37fb713" providerId="LiveId" clId="{78EF9004-BC71-475F-A546-444291C4F234}" dt="2020-06-19T03:06:30.188" v="13177"/>
          <ac:inkMkLst>
            <pc:docMk/>
            <pc:sldMk cId="785446208" sldId="308"/>
            <ac:inkMk id="88" creationId="{62535B21-EDDB-4A93-A254-005B2DA288AB}"/>
          </ac:inkMkLst>
        </pc:inkChg>
      </pc:sldChg>
      <pc:sldChg chg="addSp delSp add del">
        <pc:chgData name="Jim Beland" userId="d41a4da1a37fb713" providerId="LiveId" clId="{78EF9004-BC71-475F-A546-444291C4F234}" dt="2020-06-19T03:00:55.788" v="12793" actId="2696"/>
        <pc:sldMkLst>
          <pc:docMk/>
          <pc:sldMk cId="1595364427" sldId="308"/>
        </pc:sldMkLst>
        <pc:inkChg chg="add del">
          <ac:chgData name="Jim Beland" userId="d41a4da1a37fb713" providerId="LiveId" clId="{78EF9004-BC71-475F-A546-444291C4F234}" dt="2020-06-19T02:57:17.888" v="12730"/>
          <ac:inkMkLst>
            <pc:docMk/>
            <pc:sldMk cId="1595364427" sldId="308"/>
            <ac:inkMk id="4" creationId="{BC897D4C-E65A-49DB-9BBD-B99613229998}"/>
          </ac:inkMkLst>
        </pc:inkChg>
        <pc:inkChg chg="add del">
          <ac:chgData name="Jim Beland" userId="d41a4da1a37fb713" providerId="LiveId" clId="{78EF9004-BC71-475F-A546-444291C4F234}" dt="2020-06-19T02:57:17.888" v="12730"/>
          <ac:inkMkLst>
            <pc:docMk/>
            <pc:sldMk cId="1595364427" sldId="308"/>
            <ac:inkMk id="5" creationId="{0BD38A08-AC69-4A2D-931C-093212568F9C}"/>
          </ac:inkMkLst>
        </pc:inkChg>
        <pc:inkChg chg="add del">
          <ac:chgData name="Jim Beland" userId="d41a4da1a37fb713" providerId="LiveId" clId="{78EF9004-BC71-475F-A546-444291C4F234}" dt="2020-06-19T02:57:20.287" v="12732"/>
          <ac:inkMkLst>
            <pc:docMk/>
            <pc:sldMk cId="1595364427" sldId="308"/>
            <ac:inkMk id="6" creationId="{8C737753-A26E-4AB8-99E5-6984B6DB66C5}"/>
          </ac:inkMkLst>
        </pc:inkChg>
        <pc:inkChg chg="add del">
          <ac:chgData name="Jim Beland" userId="d41a4da1a37fb713" providerId="LiveId" clId="{78EF9004-BC71-475F-A546-444291C4F234}" dt="2020-06-19T02:57:20.287" v="12732"/>
          <ac:inkMkLst>
            <pc:docMk/>
            <pc:sldMk cId="1595364427" sldId="308"/>
            <ac:inkMk id="7" creationId="{613D9584-9462-4B9D-8C07-12E4FC7AA89B}"/>
          </ac:inkMkLst>
        </pc:inkChg>
        <pc:inkChg chg="add del">
          <ac:chgData name="Jim Beland" userId="d41a4da1a37fb713" providerId="LiveId" clId="{78EF9004-BC71-475F-A546-444291C4F234}" dt="2020-06-19T02:58:04.689" v="12755"/>
          <ac:inkMkLst>
            <pc:docMk/>
            <pc:sldMk cId="1595364427" sldId="308"/>
            <ac:inkMk id="8" creationId="{AD8CD838-BD52-4266-B5ED-81DFCC144C9F}"/>
          </ac:inkMkLst>
        </pc:inkChg>
        <pc:inkChg chg="add">
          <ac:chgData name="Jim Beland" userId="d41a4da1a37fb713" providerId="LiveId" clId="{78EF9004-BC71-475F-A546-444291C4F234}" dt="2020-06-19T02:57:26.012" v="12733" actId="9405"/>
          <ac:inkMkLst>
            <pc:docMk/>
            <pc:sldMk cId="1595364427" sldId="308"/>
            <ac:inkMk id="12" creationId="{560316CB-D9A2-4CB0-B220-21031978E070}"/>
          </ac:inkMkLst>
        </pc:inkChg>
        <pc:inkChg chg="add del">
          <ac:chgData name="Jim Beland" userId="d41a4da1a37fb713" providerId="LiveId" clId="{78EF9004-BC71-475F-A546-444291C4F234}" dt="2020-06-19T02:57:28.748" v="12736"/>
          <ac:inkMkLst>
            <pc:docMk/>
            <pc:sldMk cId="1595364427" sldId="308"/>
            <ac:inkMk id="13" creationId="{E59615DE-45C1-4C56-AB28-51DCC3AEBC08}"/>
          </ac:inkMkLst>
        </pc:inkChg>
        <pc:inkChg chg="add del">
          <ac:chgData name="Jim Beland" userId="d41a4da1a37fb713" providerId="LiveId" clId="{78EF9004-BC71-475F-A546-444291C4F234}" dt="2020-06-19T02:57:28.748" v="12736"/>
          <ac:inkMkLst>
            <pc:docMk/>
            <pc:sldMk cId="1595364427" sldId="308"/>
            <ac:inkMk id="14" creationId="{5A2914C2-2E8A-42F8-8749-90DD29897287}"/>
          </ac:inkMkLst>
        </pc:inkChg>
        <pc:inkChg chg="add">
          <ac:chgData name="Jim Beland" userId="d41a4da1a37fb713" providerId="LiveId" clId="{78EF9004-BC71-475F-A546-444291C4F234}" dt="2020-06-19T02:57:28.748" v="12736"/>
          <ac:inkMkLst>
            <pc:docMk/>
            <pc:sldMk cId="1595364427" sldId="308"/>
            <ac:inkMk id="17" creationId="{0FC34E97-9127-4304-8F84-500299BEE5B5}"/>
          </ac:inkMkLst>
        </pc:inkChg>
        <pc:inkChg chg="add">
          <ac:chgData name="Jim Beland" userId="d41a4da1a37fb713" providerId="LiveId" clId="{78EF9004-BC71-475F-A546-444291C4F234}" dt="2020-06-19T02:57:30.014" v="12737" actId="9405"/>
          <ac:inkMkLst>
            <pc:docMk/>
            <pc:sldMk cId="1595364427" sldId="308"/>
            <ac:inkMk id="18" creationId="{F786C58B-C54A-45DA-A94E-59F37DECB03B}"/>
          </ac:inkMkLst>
        </pc:inkChg>
        <pc:inkChg chg="add del">
          <ac:chgData name="Jim Beland" userId="d41a4da1a37fb713" providerId="LiveId" clId="{78EF9004-BC71-475F-A546-444291C4F234}" dt="2020-06-19T02:57:34.090" v="12741"/>
          <ac:inkMkLst>
            <pc:docMk/>
            <pc:sldMk cId="1595364427" sldId="308"/>
            <ac:inkMk id="21" creationId="{9D378E58-E78D-4F6E-A2C1-3E5D2FD3A20D}"/>
          </ac:inkMkLst>
        </pc:inkChg>
        <pc:inkChg chg="add del">
          <ac:chgData name="Jim Beland" userId="d41a4da1a37fb713" providerId="LiveId" clId="{78EF9004-BC71-475F-A546-444291C4F234}" dt="2020-06-19T02:57:34.090" v="12741"/>
          <ac:inkMkLst>
            <pc:docMk/>
            <pc:sldMk cId="1595364427" sldId="308"/>
            <ac:inkMk id="22" creationId="{188A94F1-E37B-42BA-B003-2D99715A0E73}"/>
          </ac:inkMkLst>
        </pc:inkChg>
        <pc:inkChg chg="add del">
          <ac:chgData name="Jim Beland" userId="d41a4da1a37fb713" providerId="LiveId" clId="{78EF9004-BC71-475F-A546-444291C4F234}" dt="2020-06-19T02:57:34.090" v="12741"/>
          <ac:inkMkLst>
            <pc:docMk/>
            <pc:sldMk cId="1595364427" sldId="308"/>
            <ac:inkMk id="24" creationId="{CCA8E4FD-3B2F-4E07-A570-F81B1180DA76}"/>
          </ac:inkMkLst>
        </pc:inkChg>
        <pc:inkChg chg="add">
          <ac:chgData name="Jim Beland" userId="d41a4da1a37fb713" providerId="LiveId" clId="{78EF9004-BC71-475F-A546-444291C4F234}" dt="2020-06-19T02:57:34.090" v="12741"/>
          <ac:inkMkLst>
            <pc:docMk/>
            <pc:sldMk cId="1595364427" sldId="308"/>
            <ac:inkMk id="25" creationId="{81E21283-3DA4-4340-BAFC-CC1B87445E44}"/>
          </ac:inkMkLst>
        </pc:inkChg>
        <pc:inkChg chg="add">
          <ac:chgData name="Jim Beland" userId="d41a4da1a37fb713" providerId="LiveId" clId="{78EF9004-BC71-475F-A546-444291C4F234}" dt="2020-06-19T02:57:35.592" v="12742" actId="9405"/>
          <ac:inkMkLst>
            <pc:docMk/>
            <pc:sldMk cId="1595364427" sldId="308"/>
            <ac:inkMk id="29" creationId="{91E5269E-ADF8-4E7F-9357-39C69E7C430B}"/>
          </ac:inkMkLst>
        </pc:inkChg>
        <pc:inkChg chg="add">
          <ac:chgData name="Jim Beland" userId="d41a4da1a37fb713" providerId="LiveId" clId="{78EF9004-BC71-475F-A546-444291C4F234}" dt="2020-06-19T02:57:39.654" v="12743" actId="9405"/>
          <ac:inkMkLst>
            <pc:docMk/>
            <pc:sldMk cId="1595364427" sldId="308"/>
            <ac:inkMk id="30" creationId="{BA4F97A5-9200-4F5E-9E58-DD76CFBEF9D5}"/>
          </ac:inkMkLst>
        </pc:inkChg>
        <pc:inkChg chg="add del">
          <ac:chgData name="Jim Beland" userId="d41a4da1a37fb713" providerId="LiveId" clId="{78EF9004-BC71-475F-A546-444291C4F234}" dt="2020-06-19T02:57:47.614" v="12748"/>
          <ac:inkMkLst>
            <pc:docMk/>
            <pc:sldMk cId="1595364427" sldId="308"/>
            <ac:inkMk id="31" creationId="{59F17118-159F-439C-9CBF-7037883D833B}"/>
          </ac:inkMkLst>
        </pc:inkChg>
        <pc:inkChg chg="add del">
          <ac:chgData name="Jim Beland" userId="d41a4da1a37fb713" providerId="LiveId" clId="{78EF9004-BC71-475F-A546-444291C4F234}" dt="2020-06-19T02:57:47.614" v="12748"/>
          <ac:inkMkLst>
            <pc:docMk/>
            <pc:sldMk cId="1595364427" sldId="308"/>
            <ac:inkMk id="32" creationId="{D4B0CF41-798E-4BAF-9698-ACF1244D0923}"/>
          </ac:inkMkLst>
        </pc:inkChg>
        <pc:inkChg chg="add del">
          <ac:chgData name="Jim Beland" userId="d41a4da1a37fb713" providerId="LiveId" clId="{78EF9004-BC71-475F-A546-444291C4F234}" dt="2020-06-19T02:57:47.614" v="12748"/>
          <ac:inkMkLst>
            <pc:docMk/>
            <pc:sldMk cId="1595364427" sldId="308"/>
            <ac:inkMk id="33" creationId="{4B393A6A-2B2B-4CAC-B821-0B1E2D1FD5D7}"/>
          </ac:inkMkLst>
        </pc:inkChg>
        <pc:inkChg chg="add del">
          <ac:chgData name="Jim Beland" userId="d41a4da1a37fb713" providerId="LiveId" clId="{78EF9004-BC71-475F-A546-444291C4F234}" dt="2020-06-19T02:57:47.614" v="12748"/>
          <ac:inkMkLst>
            <pc:docMk/>
            <pc:sldMk cId="1595364427" sldId="308"/>
            <ac:inkMk id="34" creationId="{9A67414B-C938-4D1C-828D-B374BC83523C}"/>
          </ac:inkMkLst>
        </pc:inkChg>
        <pc:inkChg chg="add">
          <ac:chgData name="Jim Beland" userId="d41a4da1a37fb713" providerId="LiveId" clId="{78EF9004-BC71-475F-A546-444291C4F234}" dt="2020-06-19T02:57:47.614" v="12748"/>
          <ac:inkMkLst>
            <pc:docMk/>
            <pc:sldMk cId="1595364427" sldId="308"/>
            <ac:inkMk id="35" creationId="{5EE31C1F-80DE-4C48-9B6A-5D358390C4B9}"/>
          </ac:inkMkLst>
        </pc:inkChg>
        <pc:inkChg chg="add del">
          <ac:chgData name="Jim Beland" userId="d41a4da1a37fb713" providerId="LiveId" clId="{78EF9004-BC71-475F-A546-444291C4F234}" dt="2020-06-19T02:57:56.830" v="12753"/>
          <ac:inkMkLst>
            <pc:docMk/>
            <pc:sldMk cId="1595364427" sldId="308"/>
            <ac:inkMk id="36" creationId="{2506BFDD-3BE7-4423-9903-5C2ADFA05929}"/>
          </ac:inkMkLst>
        </pc:inkChg>
        <pc:inkChg chg="add del">
          <ac:chgData name="Jim Beland" userId="d41a4da1a37fb713" providerId="LiveId" clId="{78EF9004-BC71-475F-A546-444291C4F234}" dt="2020-06-19T02:57:56.830" v="12753"/>
          <ac:inkMkLst>
            <pc:docMk/>
            <pc:sldMk cId="1595364427" sldId="308"/>
            <ac:inkMk id="37" creationId="{7DAE4A2B-616F-411E-865D-7D341E2D2F6F}"/>
          </ac:inkMkLst>
        </pc:inkChg>
        <pc:inkChg chg="add del">
          <ac:chgData name="Jim Beland" userId="d41a4da1a37fb713" providerId="LiveId" clId="{78EF9004-BC71-475F-A546-444291C4F234}" dt="2020-06-19T02:57:56.830" v="12753"/>
          <ac:inkMkLst>
            <pc:docMk/>
            <pc:sldMk cId="1595364427" sldId="308"/>
            <ac:inkMk id="38" creationId="{0A6BF37D-5E56-4875-9C7D-3061793A7076}"/>
          </ac:inkMkLst>
        </pc:inkChg>
        <pc:inkChg chg="add del">
          <ac:chgData name="Jim Beland" userId="d41a4da1a37fb713" providerId="LiveId" clId="{78EF9004-BC71-475F-A546-444291C4F234}" dt="2020-06-19T02:57:56.830" v="12753"/>
          <ac:inkMkLst>
            <pc:docMk/>
            <pc:sldMk cId="1595364427" sldId="308"/>
            <ac:inkMk id="39" creationId="{998E9668-1900-43BB-8E89-317C8EF89392}"/>
          </ac:inkMkLst>
        </pc:inkChg>
        <pc:inkChg chg="add">
          <ac:chgData name="Jim Beland" userId="d41a4da1a37fb713" providerId="LiveId" clId="{78EF9004-BC71-475F-A546-444291C4F234}" dt="2020-06-19T02:57:56.830" v="12753"/>
          <ac:inkMkLst>
            <pc:docMk/>
            <pc:sldMk cId="1595364427" sldId="308"/>
            <ac:inkMk id="40" creationId="{C89C65BF-2B23-4720-8A4A-B233285651EB}"/>
          </ac:inkMkLst>
        </pc:inkChg>
        <pc:inkChg chg="add del">
          <ac:chgData name="Jim Beland" userId="d41a4da1a37fb713" providerId="LiveId" clId="{78EF9004-BC71-475F-A546-444291C4F234}" dt="2020-06-19T02:58:04.689" v="12755"/>
          <ac:inkMkLst>
            <pc:docMk/>
            <pc:sldMk cId="1595364427" sldId="308"/>
            <ac:inkMk id="41" creationId="{96E318C5-7CEA-4948-AE11-E0A2497A46AC}"/>
          </ac:inkMkLst>
        </pc:inkChg>
        <pc:inkChg chg="add">
          <ac:chgData name="Jim Beland" userId="d41a4da1a37fb713" providerId="LiveId" clId="{78EF9004-BC71-475F-A546-444291C4F234}" dt="2020-06-19T02:58:04.689" v="12755"/>
          <ac:inkMkLst>
            <pc:docMk/>
            <pc:sldMk cId="1595364427" sldId="308"/>
            <ac:inkMk id="42" creationId="{76E8E32F-2FB2-44CC-85FA-817752FD21A5}"/>
          </ac:inkMkLst>
        </pc:inkChg>
        <pc:inkChg chg="add del">
          <ac:chgData name="Jim Beland" userId="d41a4da1a37fb713" providerId="LiveId" clId="{78EF9004-BC71-475F-A546-444291C4F234}" dt="2020-06-19T02:58:10.093" v="12760"/>
          <ac:inkMkLst>
            <pc:docMk/>
            <pc:sldMk cId="1595364427" sldId="308"/>
            <ac:inkMk id="43" creationId="{6D2418EF-C294-4CF8-A6FD-8DA6BEB7EE52}"/>
          </ac:inkMkLst>
        </pc:inkChg>
        <pc:inkChg chg="add del">
          <ac:chgData name="Jim Beland" userId="d41a4da1a37fb713" providerId="LiveId" clId="{78EF9004-BC71-475F-A546-444291C4F234}" dt="2020-06-19T02:58:10.093" v="12760"/>
          <ac:inkMkLst>
            <pc:docMk/>
            <pc:sldMk cId="1595364427" sldId="308"/>
            <ac:inkMk id="44" creationId="{847968DA-0222-4FDC-98C7-FBEBF00E76B7}"/>
          </ac:inkMkLst>
        </pc:inkChg>
        <pc:inkChg chg="add del">
          <ac:chgData name="Jim Beland" userId="d41a4da1a37fb713" providerId="LiveId" clId="{78EF9004-BC71-475F-A546-444291C4F234}" dt="2020-06-19T02:58:10.093" v="12760"/>
          <ac:inkMkLst>
            <pc:docMk/>
            <pc:sldMk cId="1595364427" sldId="308"/>
            <ac:inkMk id="46" creationId="{B2B12F54-702F-46EA-BBCD-C66277724E91}"/>
          </ac:inkMkLst>
        </pc:inkChg>
        <pc:inkChg chg="add del">
          <ac:chgData name="Jim Beland" userId="d41a4da1a37fb713" providerId="LiveId" clId="{78EF9004-BC71-475F-A546-444291C4F234}" dt="2020-06-19T02:58:10.093" v="12760"/>
          <ac:inkMkLst>
            <pc:docMk/>
            <pc:sldMk cId="1595364427" sldId="308"/>
            <ac:inkMk id="47" creationId="{0BD9A022-8C3B-4AD9-BDCC-75E2F0F343A5}"/>
          </ac:inkMkLst>
        </pc:inkChg>
        <pc:inkChg chg="add">
          <ac:chgData name="Jim Beland" userId="d41a4da1a37fb713" providerId="LiveId" clId="{78EF9004-BC71-475F-A546-444291C4F234}" dt="2020-06-19T02:58:10.093" v="12760"/>
          <ac:inkMkLst>
            <pc:docMk/>
            <pc:sldMk cId="1595364427" sldId="308"/>
            <ac:inkMk id="48" creationId="{73C0716F-0822-4926-A014-7041F71878FC}"/>
          </ac:inkMkLst>
        </pc:inkChg>
        <pc:inkChg chg="add del">
          <ac:chgData name="Jim Beland" userId="d41a4da1a37fb713" providerId="LiveId" clId="{78EF9004-BC71-475F-A546-444291C4F234}" dt="2020-06-19T02:58:16.102" v="12763"/>
          <ac:inkMkLst>
            <pc:docMk/>
            <pc:sldMk cId="1595364427" sldId="308"/>
            <ac:inkMk id="50" creationId="{485A5D10-2A87-472A-B668-F7CC616376CB}"/>
          </ac:inkMkLst>
        </pc:inkChg>
        <pc:inkChg chg="add del">
          <ac:chgData name="Jim Beland" userId="d41a4da1a37fb713" providerId="LiveId" clId="{78EF9004-BC71-475F-A546-444291C4F234}" dt="2020-06-19T02:58:16.102" v="12763"/>
          <ac:inkMkLst>
            <pc:docMk/>
            <pc:sldMk cId="1595364427" sldId="308"/>
            <ac:inkMk id="51" creationId="{7CA33DD7-8C47-4AEC-9D2B-74A99E2FE326}"/>
          </ac:inkMkLst>
        </pc:inkChg>
        <pc:inkChg chg="add">
          <ac:chgData name="Jim Beland" userId="d41a4da1a37fb713" providerId="LiveId" clId="{78EF9004-BC71-475F-A546-444291C4F234}" dt="2020-06-19T02:58:16.102" v="12763"/>
          <ac:inkMkLst>
            <pc:docMk/>
            <pc:sldMk cId="1595364427" sldId="308"/>
            <ac:inkMk id="52" creationId="{5EBA67FA-B613-45B7-AA2D-1AC1FF163E52}"/>
          </ac:inkMkLst>
        </pc:inkChg>
        <pc:inkChg chg="add del">
          <ac:chgData name="Jim Beland" userId="d41a4da1a37fb713" providerId="LiveId" clId="{78EF9004-BC71-475F-A546-444291C4F234}" dt="2020-06-19T02:58:20.288" v="12766"/>
          <ac:inkMkLst>
            <pc:docMk/>
            <pc:sldMk cId="1595364427" sldId="308"/>
            <ac:inkMk id="53" creationId="{B912712F-FD04-412C-ADE2-2460F349F0BB}"/>
          </ac:inkMkLst>
        </pc:inkChg>
        <pc:inkChg chg="add del">
          <ac:chgData name="Jim Beland" userId="d41a4da1a37fb713" providerId="LiveId" clId="{78EF9004-BC71-475F-A546-444291C4F234}" dt="2020-06-19T02:58:20.288" v="12766"/>
          <ac:inkMkLst>
            <pc:docMk/>
            <pc:sldMk cId="1595364427" sldId="308"/>
            <ac:inkMk id="54" creationId="{8AFC1337-436D-4C4D-968C-AA28225D3C9D}"/>
          </ac:inkMkLst>
        </pc:inkChg>
        <pc:inkChg chg="add">
          <ac:chgData name="Jim Beland" userId="d41a4da1a37fb713" providerId="LiveId" clId="{78EF9004-BC71-475F-A546-444291C4F234}" dt="2020-06-19T02:58:20.288" v="12766"/>
          <ac:inkMkLst>
            <pc:docMk/>
            <pc:sldMk cId="1595364427" sldId="308"/>
            <ac:inkMk id="55" creationId="{2492DCD6-2A18-41DF-B7BC-3BFDAE8C467D}"/>
          </ac:inkMkLst>
        </pc:inkChg>
      </pc:sldChg>
      <pc:sldChg chg="addSp delSp add">
        <pc:chgData name="Jim Beland" userId="d41a4da1a37fb713" providerId="LiveId" clId="{78EF9004-BC71-475F-A546-444291C4F234}" dt="2020-06-19T15:01:28.021" v="18776"/>
        <pc:sldMkLst>
          <pc:docMk/>
          <pc:sldMk cId="4188789171" sldId="309"/>
        </pc:sldMkLst>
        <pc:inkChg chg="add del">
          <ac:chgData name="Jim Beland" userId="d41a4da1a37fb713" providerId="LiveId" clId="{78EF9004-BC71-475F-A546-444291C4F234}" dt="2020-06-19T15:01:19.629" v="18767"/>
          <ac:inkMkLst>
            <pc:docMk/>
            <pc:sldMk cId="4188789171" sldId="309"/>
            <ac:inkMk id="4" creationId="{CCD000A5-1361-4E00-AFE3-34A400E03DEB}"/>
          </ac:inkMkLst>
        </pc:inkChg>
        <pc:inkChg chg="add del">
          <ac:chgData name="Jim Beland" userId="d41a4da1a37fb713" providerId="LiveId" clId="{78EF9004-BC71-475F-A546-444291C4F234}" dt="2020-06-19T03:07:22.099" v="13182"/>
          <ac:inkMkLst>
            <pc:docMk/>
            <pc:sldMk cId="4188789171" sldId="309"/>
            <ac:inkMk id="4" creationId="{FE5946E7-F80C-488D-9E4F-741290879DCD}"/>
          </ac:inkMkLst>
        </pc:inkChg>
        <pc:inkChg chg="add del">
          <ac:chgData name="Jim Beland" userId="d41a4da1a37fb713" providerId="LiveId" clId="{78EF9004-BC71-475F-A546-444291C4F234}" dt="2020-06-19T15:01:19.629" v="18767"/>
          <ac:inkMkLst>
            <pc:docMk/>
            <pc:sldMk cId="4188789171" sldId="309"/>
            <ac:inkMk id="5" creationId="{94CD41E0-9D19-42AD-A08A-D7294CBC40A0}"/>
          </ac:inkMkLst>
        </pc:inkChg>
        <pc:inkChg chg="add del">
          <ac:chgData name="Jim Beland" userId="d41a4da1a37fb713" providerId="LiveId" clId="{78EF9004-BC71-475F-A546-444291C4F234}" dt="2020-06-19T03:07:22.099" v="13182"/>
          <ac:inkMkLst>
            <pc:docMk/>
            <pc:sldMk cId="4188789171" sldId="309"/>
            <ac:inkMk id="5" creationId="{F2CE5F9E-D66F-4473-9A23-93A4A5CE2E6B}"/>
          </ac:inkMkLst>
        </pc:inkChg>
        <pc:inkChg chg="add del">
          <ac:chgData name="Jim Beland" userId="d41a4da1a37fb713" providerId="LiveId" clId="{78EF9004-BC71-475F-A546-444291C4F234}" dt="2020-06-19T03:07:22.099" v="13182"/>
          <ac:inkMkLst>
            <pc:docMk/>
            <pc:sldMk cId="4188789171" sldId="309"/>
            <ac:inkMk id="6" creationId="{39A73B05-B912-45B4-9303-C5801334533C}"/>
          </ac:inkMkLst>
        </pc:inkChg>
        <pc:inkChg chg="add">
          <ac:chgData name="Jim Beland" userId="d41a4da1a37fb713" providerId="LiveId" clId="{78EF9004-BC71-475F-A546-444291C4F234}" dt="2020-06-19T15:01:19.629" v="18767"/>
          <ac:inkMkLst>
            <pc:docMk/>
            <pc:sldMk cId="4188789171" sldId="309"/>
            <ac:inkMk id="6" creationId="{62CD9D82-7029-4248-8326-5156A5C14197}"/>
          </ac:inkMkLst>
        </pc:inkChg>
        <pc:inkChg chg="add del">
          <ac:chgData name="Jim Beland" userId="d41a4da1a37fb713" providerId="LiveId" clId="{78EF9004-BC71-475F-A546-444291C4F234}" dt="2020-06-19T03:07:25.993" v="13186"/>
          <ac:inkMkLst>
            <pc:docMk/>
            <pc:sldMk cId="4188789171" sldId="309"/>
            <ac:inkMk id="7" creationId="{A1831F2B-250C-4B05-9CC2-97C857FAFE9C}"/>
          </ac:inkMkLst>
        </pc:inkChg>
        <pc:inkChg chg="add del">
          <ac:chgData name="Jim Beland" userId="d41a4da1a37fb713" providerId="LiveId" clId="{78EF9004-BC71-475F-A546-444291C4F234}" dt="2020-06-19T15:01:24.401" v="18772"/>
          <ac:inkMkLst>
            <pc:docMk/>
            <pc:sldMk cId="4188789171" sldId="309"/>
            <ac:inkMk id="7" creationId="{A9BCAA1A-EEF4-47B8-A34F-CEF09185E170}"/>
          </ac:inkMkLst>
        </pc:inkChg>
        <pc:inkChg chg="add del">
          <ac:chgData name="Jim Beland" userId="d41a4da1a37fb713" providerId="LiveId" clId="{78EF9004-BC71-475F-A546-444291C4F234}" dt="2020-06-19T03:07:25.993" v="13186"/>
          <ac:inkMkLst>
            <pc:docMk/>
            <pc:sldMk cId="4188789171" sldId="309"/>
            <ac:inkMk id="10" creationId="{039FE6BD-7977-47D5-8F05-AA528283E7BE}"/>
          </ac:inkMkLst>
        </pc:inkChg>
        <pc:inkChg chg="add del">
          <ac:chgData name="Jim Beland" userId="d41a4da1a37fb713" providerId="LiveId" clId="{78EF9004-BC71-475F-A546-444291C4F234}" dt="2020-06-19T15:01:24.401" v="18772"/>
          <ac:inkMkLst>
            <pc:docMk/>
            <pc:sldMk cId="4188789171" sldId="309"/>
            <ac:inkMk id="10" creationId="{35BEDED1-4198-44C1-83C5-83AEE9190E76}"/>
          </ac:inkMkLst>
        </pc:inkChg>
        <pc:inkChg chg="add del">
          <ac:chgData name="Jim Beland" userId="d41a4da1a37fb713" providerId="LiveId" clId="{78EF9004-BC71-475F-A546-444291C4F234}" dt="2020-06-19T15:01:24.401" v="18772"/>
          <ac:inkMkLst>
            <pc:docMk/>
            <pc:sldMk cId="4188789171" sldId="309"/>
            <ac:inkMk id="11" creationId="{06754D41-832F-4F48-AEAA-FF471B25F864}"/>
          </ac:inkMkLst>
        </pc:inkChg>
        <pc:inkChg chg="add del">
          <ac:chgData name="Jim Beland" userId="d41a4da1a37fb713" providerId="LiveId" clId="{78EF9004-BC71-475F-A546-444291C4F234}" dt="2020-06-19T03:07:25.993" v="13186"/>
          <ac:inkMkLst>
            <pc:docMk/>
            <pc:sldMk cId="4188789171" sldId="309"/>
            <ac:inkMk id="11" creationId="{EA1CD678-6202-42FF-A79B-40D95F46F0FA}"/>
          </ac:inkMkLst>
        </pc:inkChg>
        <pc:inkChg chg="add del">
          <ac:chgData name="Jim Beland" userId="d41a4da1a37fb713" providerId="LiveId" clId="{78EF9004-BC71-475F-A546-444291C4F234}" dt="2020-06-19T03:07:25.993" v="13186"/>
          <ac:inkMkLst>
            <pc:docMk/>
            <pc:sldMk cId="4188789171" sldId="309"/>
            <ac:inkMk id="14" creationId="{2204F85F-D7BA-4C6C-AF67-B8745CBFCA19}"/>
          </ac:inkMkLst>
        </pc:inkChg>
        <pc:inkChg chg="add del">
          <ac:chgData name="Jim Beland" userId="d41a4da1a37fb713" providerId="LiveId" clId="{78EF9004-BC71-475F-A546-444291C4F234}" dt="2020-06-19T15:01:24.401" v="18772"/>
          <ac:inkMkLst>
            <pc:docMk/>
            <pc:sldMk cId="4188789171" sldId="309"/>
            <ac:inkMk id="14" creationId="{2A5D3C0B-A56B-45D1-87C9-5065508AB0C5}"/>
          </ac:inkMkLst>
        </pc:inkChg>
        <pc:inkChg chg="add">
          <ac:chgData name="Jim Beland" userId="d41a4da1a37fb713" providerId="LiveId" clId="{78EF9004-BC71-475F-A546-444291C4F234}" dt="2020-06-19T03:07:25.993" v="13186"/>
          <ac:inkMkLst>
            <pc:docMk/>
            <pc:sldMk cId="4188789171" sldId="309"/>
            <ac:inkMk id="15" creationId="{3696F860-77A4-4F07-A471-A0245A79D5EA}"/>
          </ac:inkMkLst>
        </pc:inkChg>
        <pc:inkChg chg="add">
          <ac:chgData name="Jim Beland" userId="d41a4da1a37fb713" providerId="LiveId" clId="{78EF9004-BC71-475F-A546-444291C4F234}" dt="2020-06-19T03:07:26.682" v="13187" actId="9405"/>
          <ac:inkMkLst>
            <pc:docMk/>
            <pc:sldMk cId="4188789171" sldId="309"/>
            <ac:inkMk id="19" creationId="{CDE5760A-3B17-44E6-A6B1-09438B4C6E16}"/>
          </ac:inkMkLst>
        </pc:inkChg>
        <pc:inkChg chg="add del">
          <ac:chgData name="Jim Beland" userId="d41a4da1a37fb713" providerId="LiveId" clId="{78EF9004-BC71-475F-A546-444291C4F234}" dt="2020-06-19T15:01:28.021" v="18776"/>
          <ac:inkMkLst>
            <pc:docMk/>
            <pc:sldMk cId="4188789171" sldId="309"/>
            <ac:inkMk id="21" creationId="{480907C7-904F-4E9E-B206-6ACBA5716EDF}"/>
          </ac:inkMkLst>
        </pc:inkChg>
        <pc:inkChg chg="add del">
          <ac:chgData name="Jim Beland" userId="d41a4da1a37fb713" providerId="LiveId" clId="{78EF9004-BC71-475F-A546-444291C4F234}" dt="2020-06-19T03:07:32.953" v="13193"/>
          <ac:inkMkLst>
            <pc:docMk/>
            <pc:sldMk cId="4188789171" sldId="309"/>
            <ac:inkMk id="21" creationId="{A6EA6F98-7305-49E6-90D5-E2DB4ED34546}"/>
          </ac:inkMkLst>
        </pc:inkChg>
        <pc:inkChg chg="add del">
          <ac:chgData name="Jim Beland" userId="d41a4da1a37fb713" providerId="LiveId" clId="{78EF9004-BC71-475F-A546-444291C4F234}" dt="2020-06-19T03:07:32.953" v="13193"/>
          <ac:inkMkLst>
            <pc:docMk/>
            <pc:sldMk cId="4188789171" sldId="309"/>
            <ac:inkMk id="24" creationId="{2D204C58-0A9A-4F07-823F-1F6B3631061B}"/>
          </ac:inkMkLst>
        </pc:inkChg>
        <pc:inkChg chg="add del">
          <ac:chgData name="Jim Beland" userId="d41a4da1a37fb713" providerId="LiveId" clId="{78EF9004-BC71-475F-A546-444291C4F234}" dt="2020-06-19T15:01:28.021" v="18776"/>
          <ac:inkMkLst>
            <pc:docMk/>
            <pc:sldMk cId="4188789171" sldId="309"/>
            <ac:inkMk id="24" creationId="{E4763B50-F69A-416E-926B-07786B9AAA28}"/>
          </ac:inkMkLst>
        </pc:inkChg>
        <pc:inkChg chg="add del">
          <ac:chgData name="Jim Beland" userId="d41a4da1a37fb713" providerId="LiveId" clId="{78EF9004-BC71-475F-A546-444291C4F234}" dt="2020-06-19T15:01:28.021" v="18776"/>
          <ac:inkMkLst>
            <pc:docMk/>
            <pc:sldMk cId="4188789171" sldId="309"/>
            <ac:inkMk id="25" creationId="{B635B46C-88C1-4F17-89E6-5D77581E7238}"/>
          </ac:inkMkLst>
        </pc:inkChg>
        <pc:inkChg chg="add del">
          <ac:chgData name="Jim Beland" userId="d41a4da1a37fb713" providerId="LiveId" clId="{78EF9004-BC71-475F-A546-444291C4F234}" dt="2020-06-19T03:07:32.953" v="13193"/>
          <ac:inkMkLst>
            <pc:docMk/>
            <pc:sldMk cId="4188789171" sldId="309"/>
            <ac:inkMk id="25" creationId="{D9B85F8E-3AE9-4EFB-8F8D-7AF150FBE33E}"/>
          </ac:inkMkLst>
        </pc:inkChg>
        <pc:inkChg chg="add del">
          <ac:chgData name="Jim Beland" userId="d41a4da1a37fb713" providerId="LiveId" clId="{78EF9004-BC71-475F-A546-444291C4F234}" dt="2020-06-19T15:01:28.021" v="18776"/>
          <ac:inkMkLst>
            <pc:docMk/>
            <pc:sldMk cId="4188789171" sldId="309"/>
            <ac:inkMk id="28" creationId="{46564F9F-E8AC-4DC3-AD5A-38C1E377F506}"/>
          </ac:inkMkLst>
        </pc:inkChg>
        <pc:inkChg chg="add del">
          <ac:chgData name="Jim Beland" userId="d41a4da1a37fb713" providerId="LiveId" clId="{78EF9004-BC71-475F-A546-444291C4F234}" dt="2020-06-19T03:07:32.953" v="13193"/>
          <ac:inkMkLst>
            <pc:docMk/>
            <pc:sldMk cId="4188789171" sldId="309"/>
            <ac:inkMk id="28" creationId="{8506178F-D118-4996-BC4F-6F0B2E1E8DC7}"/>
          </ac:inkMkLst>
        </pc:inkChg>
        <pc:inkChg chg="add del">
          <ac:chgData name="Jim Beland" userId="d41a4da1a37fb713" providerId="LiveId" clId="{78EF9004-BC71-475F-A546-444291C4F234}" dt="2020-06-19T15:01:28.021" v="18776"/>
          <ac:inkMkLst>
            <pc:docMk/>
            <pc:sldMk cId="4188789171" sldId="309"/>
            <ac:inkMk id="29" creationId="{148C4500-89FF-45FE-A917-E4610227AF86}"/>
          </ac:inkMkLst>
        </pc:inkChg>
        <pc:inkChg chg="add del">
          <ac:chgData name="Jim Beland" userId="d41a4da1a37fb713" providerId="LiveId" clId="{78EF9004-BC71-475F-A546-444291C4F234}" dt="2020-06-19T03:07:32.953" v="13193"/>
          <ac:inkMkLst>
            <pc:docMk/>
            <pc:sldMk cId="4188789171" sldId="309"/>
            <ac:inkMk id="29" creationId="{9EC78EC4-C10E-4A4A-ADB3-CA398CDCABD5}"/>
          </ac:inkMkLst>
        </pc:inkChg>
        <pc:inkChg chg="add del">
          <ac:chgData name="Jim Beland" userId="d41a4da1a37fb713" providerId="LiveId" clId="{78EF9004-BC71-475F-A546-444291C4F234}" dt="2020-06-19T03:08:10.391" v="13217"/>
          <ac:inkMkLst>
            <pc:docMk/>
            <pc:sldMk cId="4188789171" sldId="309"/>
            <ac:inkMk id="32" creationId="{8A4C4B62-90A8-480E-9310-181EC20B2B9E}"/>
          </ac:inkMkLst>
        </pc:inkChg>
        <pc:inkChg chg="add">
          <ac:chgData name="Jim Beland" userId="d41a4da1a37fb713" providerId="LiveId" clId="{78EF9004-BC71-475F-A546-444291C4F234}" dt="2020-06-19T15:01:28.021" v="18776"/>
          <ac:inkMkLst>
            <pc:docMk/>
            <pc:sldMk cId="4188789171" sldId="309"/>
            <ac:inkMk id="32" creationId="{95E85B1E-3561-4BB0-9768-51F56B8B05B7}"/>
          </ac:inkMkLst>
        </pc:inkChg>
        <pc:inkChg chg="add">
          <ac:chgData name="Jim Beland" userId="d41a4da1a37fb713" providerId="LiveId" clId="{78EF9004-BC71-475F-A546-444291C4F234}" dt="2020-06-19T03:07:32.953" v="13193"/>
          <ac:inkMkLst>
            <pc:docMk/>
            <pc:sldMk cId="4188789171" sldId="309"/>
            <ac:inkMk id="34" creationId="{8E4E3018-7DF6-4F76-A98A-2680DDAE8180}"/>
          </ac:inkMkLst>
        </pc:inkChg>
        <pc:inkChg chg="add del">
          <ac:chgData name="Jim Beland" userId="d41a4da1a37fb713" providerId="LiveId" clId="{78EF9004-BC71-475F-A546-444291C4F234}" dt="2020-06-19T03:07:39.047" v="13197"/>
          <ac:inkMkLst>
            <pc:docMk/>
            <pc:sldMk cId="4188789171" sldId="309"/>
            <ac:inkMk id="35" creationId="{B671611E-67C3-4414-9EB7-CF190F2F38BE}"/>
          </ac:inkMkLst>
        </pc:inkChg>
        <pc:inkChg chg="add del">
          <ac:chgData name="Jim Beland" userId="d41a4da1a37fb713" providerId="LiveId" clId="{78EF9004-BC71-475F-A546-444291C4F234}" dt="2020-06-19T03:07:39.047" v="13197"/>
          <ac:inkMkLst>
            <pc:docMk/>
            <pc:sldMk cId="4188789171" sldId="309"/>
            <ac:inkMk id="36" creationId="{4554A874-39AD-4330-B1A6-FE6FB617742B}"/>
          </ac:inkMkLst>
        </pc:inkChg>
        <pc:inkChg chg="add del">
          <ac:chgData name="Jim Beland" userId="d41a4da1a37fb713" providerId="LiveId" clId="{78EF9004-BC71-475F-A546-444291C4F234}" dt="2020-06-19T03:07:39.047" v="13197"/>
          <ac:inkMkLst>
            <pc:docMk/>
            <pc:sldMk cId="4188789171" sldId="309"/>
            <ac:inkMk id="38" creationId="{96609701-A784-4B3A-9AE4-14ED689C8491}"/>
          </ac:inkMkLst>
        </pc:inkChg>
        <pc:inkChg chg="add">
          <ac:chgData name="Jim Beland" userId="d41a4da1a37fb713" providerId="LiveId" clId="{78EF9004-BC71-475F-A546-444291C4F234}" dt="2020-06-19T03:07:39.047" v="13197"/>
          <ac:inkMkLst>
            <pc:docMk/>
            <pc:sldMk cId="4188789171" sldId="309"/>
            <ac:inkMk id="40" creationId="{DC1250AA-03A1-46EB-801B-C79DC9A42794}"/>
          </ac:inkMkLst>
        </pc:inkChg>
        <pc:inkChg chg="add del">
          <ac:chgData name="Jim Beland" userId="d41a4da1a37fb713" providerId="LiveId" clId="{78EF9004-BC71-475F-A546-444291C4F234}" dt="2020-06-19T03:07:44.287" v="13201"/>
          <ac:inkMkLst>
            <pc:docMk/>
            <pc:sldMk cId="4188789171" sldId="309"/>
            <ac:inkMk id="41" creationId="{66B3D888-9F89-4DEC-B2C0-7BF0195A29D9}"/>
          </ac:inkMkLst>
        </pc:inkChg>
        <pc:inkChg chg="add del">
          <ac:chgData name="Jim Beland" userId="d41a4da1a37fb713" providerId="LiveId" clId="{78EF9004-BC71-475F-A546-444291C4F234}" dt="2020-06-19T03:07:44.287" v="13201"/>
          <ac:inkMkLst>
            <pc:docMk/>
            <pc:sldMk cId="4188789171" sldId="309"/>
            <ac:inkMk id="43" creationId="{B60BCA8B-687C-4346-AFA1-3E919B3CF577}"/>
          </ac:inkMkLst>
        </pc:inkChg>
        <pc:inkChg chg="add del">
          <ac:chgData name="Jim Beland" userId="d41a4da1a37fb713" providerId="LiveId" clId="{78EF9004-BC71-475F-A546-444291C4F234}" dt="2020-06-19T03:07:44.287" v="13201"/>
          <ac:inkMkLst>
            <pc:docMk/>
            <pc:sldMk cId="4188789171" sldId="309"/>
            <ac:inkMk id="44" creationId="{4AEC1431-6B37-47DF-AE77-11F99BED6E03}"/>
          </ac:inkMkLst>
        </pc:inkChg>
        <pc:inkChg chg="add">
          <ac:chgData name="Jim Beland" userId="d41a4da1a37fb713" providerId="LiveId" clId="{78EF9004-BC71-475F-A546-444291C4F234}" dt="2020-06-19T03:07:44.287" v="13201"/>
          <ac:inkMkLst>
            <pc:docMk/>
            <pc:sldMk cId="4188789171" sldId="309"/>
            <ac:inkMk id="46" creationId="{F73B9737-52A5-441E-A461-59D57F95D7B0}"/>
          </ac:inkMkLst>
        </pc:inkChg>
        <pc:inkChg chg="add">
          <ac:chgData name="Jim Beland" userId="d41a4da1a37fb713" providerId="LiveId" clId="{78EF9004-BC71-475F-A546-444291C4F234}" dt="2020-06-19T03:07:46.114" v="13202" actId="9405"/>
          <ac:inkMkLst>
            <pc:docMk/>
            <pc:sldMk cId="4188789171" sldId="309"/>
            <ac:inkMk id="47" creationId="{054D0691-3747-4802-96E9-EF04603C5BEB}"/>
          </ac:inkMkLst>
        </pc:inkChg>
        <pc:inkChg chg="add del">
          <ac:chgData name="Jim Beland" userId="d41a4da1a37fb713" providerId="LiveId" clId="{78EF9004-BC71-475F-A546-444291C4F234}" dt="2020-06-19T03:07:51.196" v="13207"/>
          <ac:inkMkLst>
            <pc:docMk/>
            <pc:sldMk cId="4188789171" sldId="309"/>
            <ac:inkMk id="49" creationId="{38135677-3597-4908-845A-DE17AB43C377}"/>
          </ac:inkMkLst>
        </pc:inkChg>
        <pc:inkChg chg="add del">
          <ac:chgData name="Jim Beland" userId="d41a4da1a37fb713" providerId="LiveId" clId="{78EF9004-BC71-475F-A546-444291C4F234}" dt="2020-06-19T03:07:51.196" v="13207"/>
          <ac:inkMkLst>
            <pc:docMk/>
            <pc:sldMk cId="4188789171" sldId="309"/>
            <ac:inkMk id="50" creationId="{2D15C191-C9EB-44E0-90D8-3F45A5AE3BC7}"/>
          </ac:inkMkLst>
        </pc:inkChg>
        <pc:inkChg chg="add del">
          <ac:chgData name="Jim Beland" userId="d41a4da1a37fb713" providerId="LiveId" clId="{78EF9004-BC71-475F-A546-444291C4F234}" dt="2020-06-19T03:07:51.196" v="13207"/>
          <ac:inkMkLst>
            <pc:docMk/>
            <pc:sldMk cId="4188789171" sldId="309"/>
            <ac:inkMk id="52" creationId="{BD6560CD-9189-4E50-B0E9-A39DE3513CDB}"/>
          </ac:inkMkLst>
        </pc:inkChg>
        <pc:inkChg chg="add del">
          <ac:chgData name="Jim Beland" userId="d41a4da1a37fb713" providerId="LiveId" clId="{78EF9004-BC71-475F-A546-444291C4F234}" dt="2020-06-19T03:07:51.196" v="13207"/>
          <ac:inkMkLst>
            <pc:docMk/>
            <pc:sldMk cId="4188789171" sldId="309"/>
            <ac:inkMk id="53" creationId="{FB8E9E84-7F40-4715-93C7-2DCD72132F5C}"/>
          </ac:inkMkLst>
        </pc:inkChg>
        <pc:inkChg chg="add">
          <ac:chgData name="Jim Beland" userId="d41a4da1a37fb713" providerId="LiveId" clId="{78EF9004-BC71-475F-A546-444291C4F234}" dt="2020-06-19T03:07:51.196" v="13207"/>
          <ac:inkMkLst>
            <pc:docMk/>
            <pc:sldMk cId="4188789171" sldId="309"/>
            <ac:inkMk id="54" creationId="{67065E7E-D022-4B68-941C-1BC8B376644B}"/>
          </ac:inkMkLst>
        </pc:inkChg>
        <pc:inkChg chg="add del">
          <ac:chgData name="Jim Beland" userId="d41a4da1a37fb713" providerId="LiveId" clId="{78EF9004-BC71-475F-A546-444291C4F234}" dt="2020-06-19T03:08:01.988" v="13211"/>
          <ac:inkMkLst>
            <pc:docMk/>
            <pc:sldMk cId="4188789171" sldId="309"/>
            <ac:inkMk id="55" creationId="{1A351BE9-D5B9-4F47-B1AB-5614A430B4C5}"/>
          </ac:inkMkLst>
        </pc:inkChg>
        <pc:inkChg chg="add del">
          <ac:chgData name="Jim Beland" userId="d41a4da1a37fb713" providerId="LiveId" clId="{78EF9004-BC71-475F-A546-444291C4F234}" dt="2020-06-19T03:08:01.988" v="13211"/>
          <ac:inkMkLst>
            <pc:docMk/>
            <pc:sldMk cId="4188789171" sldId="309"/>
            <ac:inkMk id="56" creationId="{5807747D-CBDF-4E97-A0D8-8CF5DA20C564}"/>
          </ac:inkMkLst>
        </pc:inkChg>
        <pc:inkChg chg="add del">
          <ac:chgData name="Jim Beland" userId="d41a4da1a37fb713" providerId="LiveId" clId="{78EF9004-BC71-475F-A546-444291C4F234}" dt="2020-06-19T03:08:01.988" v="13211"/>
          <ac:inkMkLst>
            <pc:docMk/>
            <pc:sldMk cId="4188789171" sldId="309"/>
            <ac:inkMk id="59" creationId="{89ED1591-264F-40CD-A665-49937EC86AB5}"/>
          </ac:inkMkLst>
        </pc:inkChg>
        <pc:inkChg chg="add">
          <ac:chgData name="Jim Beland" userId="d41a4da1a37fb713" providerId="LiveId" clId="{78EF9004-BC71-475F-A546-444291C4F234}" dt="2020-06-19T03:08:01.988" v="13211"/>
          <ac:inkMkLst>
            <pc:docMk/>
            <pc:sldMk cId="4188789171" sldId="309"/>
            <ac:inkMk id="60" creationId="{8400A0C4-BD71-4D5F-BA34-177725EDA6C3}"/>
          </ac:inkMkLst>
        </pc:inkChg>
        <pc:inkChg chg="add del">
          <ac:chgData name="Jim Beland" userId="d41a4da1a37fb713" providerId="LiveId" clId="{78EF9004-BC71-475F-A546-444291C4F234}" dt="2020-06-19T03:08:07.691" v="13215"/>
          <ac:inkMkLst>
            <pc:docMk/>
            <pc:sldMk cId="4188789171" sldId="309"/>
            <ac:inkMk id="61" creationId="{BF449D2F-895F-4321-9B91-E1D984F64119}"/>
          </ac:inkMkLst>
        </pc:inkChg>
        <pc:inkChg chg="add del">
          <ac:chgData name="Jim Beland" userId="d41a4da1a37fb713" providerId="LiveId" clId="{78EF9004-BC71-475F-A546-444291C4F234}" dt="2020-06-19T03:08:07.691" v="13215"/>
          <ac:inkMkLst>
            <pc:docMk/>
            <pc:sldMk cId="4188789171" sldId="309"/>
            <ac:inkMk id="62" creationId="{DD22D750-BD2F-404D-9710-A756E48FB2A8}"/>
          </ac:inkMkLst>
        </pc:inkChg>
        <pc:inkChg chg="add del">
          <ac:chgData name="Jim Beland" userId="d41a4da1a37fb713" providerId="LiveId" clId="{78EF9004-BC71-475F-A546-444291C4F234}" dt="2020-06-19T03:08:07.691" v="13215"/>
          <ac:inkMkLst>
            <pc:docMk/>
            <pc:sldMk cId="4188789171" sldId="309"/>
            <ac:inkMk id="63" creationId="{0CEEE525-3A73-43F4-8B8C-AD6DDC10325F}"/>
          </ac:inkMkLst>
        </pc:inkChg>
        <pc:inkChg chg="add">
          <ac:chgData name="Jim Beland" userId="d41a4da1a37fb713" providerId="LiveId" clId="{78EF9004-BC71-475F-A546-444291C4F234}" dt="2020-06-19T03:08:07.691" v="13215"/>
          <ac:inkMkLst>
            <pc:docMk/>
            <pc:sldMk cId="4188789171" sldId="309"/>
            <ac:inkMk id="64" creationId="{EFB6EA44-5A89-4F9A-965A-6359AB05CA7D}"/>
          </ac:inkMkLst>
        </pc:inkChg>
        <pc:inkChg chg="add del">
          <ac:chgData name="Jim Beland" userId="d41a4da1a37fb713" providerId="LiveId" clId="{78EF9004-BC71-475F-A546-444291C4F234}" dt="2020-06-19T03:08:10.391" v="13217"/>
          <ac:inkMkLst>
            <pc:docMk/>
            <pc:sldMk cId="4188789171" sldId="309"/>
            <ac:inkMk id="65" creationId="{5A43FE4A-40F2-4F21-98D6-6ADB0E7B6CB7}"/>
          </ac:inkMkLst>
        </pc:inkChg>
        <pc:inkChg chg="add">
          <ac:chgData name="Jim Beland" userId="d41a4da1a37fb713" providerId="LiveId" clId="{78EF9004-BC71-475F-A546-444291C4F234}" dt="2020-06-19T03:08:10.391" v="13217"/>
          <ac:inkMkLst>
            <pc:docMk/>
            <pc:sldMk cId="4188789171" sldId="309"/>
            <ac:inkMk id="66" creationId="{F96CE489-F427-4C5D-874B-76C6F5B8BC2E}"/>
          </ac:inkMkLst>
        </pc:inkChg>
        <pc:inkChg chg="add del">
          <ac:chgData name="Jim Beland" userId="d41a4da1a37fb713" providerId="LiveId" clId="{78EF9004-BC71-475F-A546-444291C4F234}" dt="2020-06-19T03:08:16.797" v="13221"/>
          <ac:inkMkLst>
            <pc:docMk/>
            <pc:sldMk cId="4188789171" sldId="309"/>
            <ac:inkMk id="67" creationId="{CE30B667-BAD3-4203-98F3-3D59AD9C889D}"/>
          </ac:inkMkLst>
        </pc:inkChg>
        <pc:inkChg chg="add del">
          <ac:chgData name="Jim Beland" userId="d41a4da1a37fb713" providerId="LiveId" clId="{78EF9004-BC71-475F-A546-444291C4F234}" dt="2020-06-19T03:08:16.797" v="13221"/>
          <ac:inkMkLst>
            <pc:docMk/>
            <pc:sldMk cId="4188789171" sldId="309"/>
            <ac:inkMk id="68" creationId="{C1436E3C-59A8-4EF7-B911-984A2C8B9165}"/>
          </ac:inkMkLst>
        </pc:inkChg>
        <pc:inkChg chg="add del">
          <ac:chgData name="Jim Beland" userId="d41a4da1a37fb713" providerId="LiveId" clId="{78EF9004-BC71-475F-A546-444291C4F234}" dt="2020-06-19T03:08:16.797" v="13221"/>
          <ac:inkMkLst>
            <pc:docMk/>
            <pc:sldMk cId="4188789171" sldId="309"/>
            <ac:inkMk id="69" creationId="{B0B94E0D-524C-44E4-BB9F-468E9A0EA1C5}"/>
          </ac:inkMkLst>
        </pc:inkChg>
        <pc:inkChg chg="add">
          <ac:chgData name="Jim Beland" userId="d41a4da1a37fb713" providerId="LiveId" clId="{78EF9004-BC71-475F-A546-444291C4F234}" dt="2020-06-19T03:08:16.797" v="13221"/>
          <ac:inkMkLst>
            <pc:docMk/>
            <pc:sldMk cId="4188789171" sldId="309"/>
            <ac:inkMk id="70" creationId="{3A1A0314-2C19-43BB-BA80-134095E3A674}"/>
          </ac:inkMkLst>
        </pc:inkChg>
        <pc:inkChg chg="add">
          <ac:chgData name="Jim Beland" userId="d41a4da1a37fb713" providerId="LiveId" clId="{78EF9004-BC71-475F-A546-444291C4F234}" dt="2020-06-19T03:08:19.628" v="13222" actId="9405"/>
          <ac:inkMkLst>
            <pc:docMk/>
            <pc:sldMk cId="4188789171" sldId="309"/>
            <ac:inkMk id="71" creationId="{42DB3D4B-BCB2-49C9-A6D0-FF39690AFA8F}"/>
          </ac:inkMkLst>
        </pc:inkChg>
        <pc:inkChg chg="add del">
          <ac:chgData name="Jim Beland" userId="d41a4da1a37fb713" providerId="LiveId" clId="{78EF9004-BC71-475F-A546-444291C4F234}" dt="2020-06-19T03:09:24.206" v="13235"/>
          <ac:inkMkLst>
            <pc:docMk/>
            <pc:sldMk cId="4188789171" sldId="309"/>
            <ac:inkMk id="72" creationId="{465FFD30-A94E-4AEE-A34E-60D130DD5F64}"/>
          </ac:inkMkLst>
        </pc:inkChg>
        <pc:inkChg chg="add del">
          <ac:chgData name="Jim Beland" userId="d41a4da1a37fb713" providerId="LiveId" clId="{78EF9004-BC71-475F-A546-444291C4F234}" dt="2020-06-19T03:09:24.206" v="13235"/>
          <ac:inkMkLst>
            <pc:docMk/>
            <pc:sldMk cId="4188789171" sldId="309"/>
            <ac:inkMk id="73" creationId="{259AB542-B507-4260-939E-366D45D53E16}"/>
          </ac:inkMkLst>
        </pc:inkChg>
        <pc:inkChg chg="add del">
          <ac:chgData name="Jim Beland" userId="d41a4da1a37fb713" providerId="LiveId" clId="{78EF9004-BC71-475F-A546-444291C4F234}" dt="2020-06-19T03:09:24.206" v="13235"/>
          <ac:inkMkLst>
            <pc:docMk/>
            <pc:sldMk cId="4188789171" sldId="309"/>
            <ac:inkMk id="74" creationId="{77515765-A941-411F-AD70-2C6DD65FE69C}"/>
          </ac:inkMkLst>
        </pc:inkChg>
        <pc:inkChg chg="add del">
          <ac:chgData name="Jim Beland" userId="d41a4da1a37fb713" providerId="LiveId" clId="{78EF9004-BC71-475F-A546-444291C4F234}" dt="2020-06-19T03:09:24.206" v="13235"/>
          <ac:inkMkLst>
            <pc:docMk/>
            <pc:sldMk cId="4188789171" sldId="309"/>
            <ac:inkMk id="75" creationId="{71DDF32B-4760-48C9-B229-5E12ACE16AF5}"/>
          </ac:inkMkLst>
        </pc:inkChg>
        <pc:inkChg chg="add del">
          <ac:chgData name="Jim Beland" userId="d41a4da1a37fb713" providerId="LiveId" clId="{78EF9004-BC71-475F-A546-444291C4F234}" dt="2020-06-19T03:09:24.206" v="13235"/>
          <ac:inkMkLst>
            <pc:docMk/>
            <pc:sldMk cId="4188789171" sldId="309"/>
            <ac:inkMk id="76" creationId="{1A898E4A-1165-432C-9BBF-43A94D2ADB8D}"/>
          </ac:inkMkLst>
        </pc:inkChg>
        <pc:inkChg chg="add del">
          <ac:chgData name="Jim Beland" userId="d41a4da1a37fb713" providerId="LiveId" clId="{78EF9004-BC71-475F-A546-444291C4F234}" dt="2020-06-19T03:09:24.206" v="13235"/>
          <ac:inkMkLst>
            <pc:docMk/>
            <pc:sldMk cId="4188789171" sldId="309"/>
            <ac:inkMk id="77" creationId="{D0FC6A31-BA24-43B4-B419-7DD1F4D51161}"/>
          </ac:inkMkLst>
        </pc:inkChg>
        <pc:inkChg chg="add del">
          <ac:chgData name="Jim Beland" userId="d41a4da1a37fb713" providerId="LiveId" clId="{78EF9004-BC71-475F-A546-444291C4F234}" dt="2020-06-19T03:09:24.206" v="13235"/>
          <ac:inkMkLst>
            <pc:docMk/>
            <pc:sldMk cId="4188789171" sldId="309"/>
            <ac:inkMk id="78" creationId="{48685D14-E7E6-4097-A904-DF5A04FB8820}"/>
          </ac:inkMkLst>
        </pc:inkChg>
        <pc:inkChg chg="add del">
          <ac:chgData name="Jim Beland" userId="d41a4da1a37fb713" providerId="LiveId" clId="{78EF9004-BC71-475F-A546-444291C4F234}" dt="2020-06-19T03:09:24.206" v="13235"/>
          <ac:inkMkLst>
            <pc:docMk/>
            <pc:sldMk cId="4188789171" sldId="309"/>
            <ac:inkMk id="79" creationId="{05DA9465-6660-4F35-A784-FA081C33050F}"/>
          </ac:inkMkLst>
        </pc:inkChg>
        <pc:inkChg chg="add del">
          <ac:chgData name="Jim Beland" userId="d41a4da1a37fb713" providerId="LiveId" clId="{78EF9004-BC71-475F-A546-444291C4F234}" dt="2020-06-19T03:09:24.206" v="13235"/>
          <ac:inkMkLst>
            <pc:docMk/>
            <pc:sldMk cId="4188789171" sldId="309"/>
            <ac:inkMk id="80" creationId="{CACD18D7-81F0-4BE2-ABA7-4E8012B4EF40}"/>
          </ac:inkMkLst>
        </pc:inkChg>
        <pc:inkChg chg="add del">
          <ac:chgData name="Jim Beland" userId="d41a4da1a37fb713" providerId="LiveId" clId="{78EF9004-BC71-475F-A546-444291C4F234}" dt="2020-06-19T03:09:24.206" v="13235"/>
          <ac:inkMkLst>
            <pc:docMk/>
            <pc:sldMk cId="4188789171" sldId="309"/>
            <ac:inkMk id="81" creationId="{B219C1AA-CAF9-4EAF-8DE6-4BCD510EA369}"/>
          </ac:inkMkLst>
        </pc:inkChg>
        <pc:inkChg chg="add del">
          <ac:chgData name="Jim Beland" userId="d41a4da1a37fb713" providerId="LiveId" clId="{78EF9004-BC71-475F-A546-444291C4F234}" dt="2020-06-19T03:09:24.206" v="13235"/>
          <ac:inkMkLst>
            <pc:docMk/>
            <pc:sldMk cId="4188789171" sldId="309"/>
            <ac:inkMk id="82" creationId="{38237F7A-356F-4D2D-8EB9-8FEB1AF782CA}"/>
          </ac:inkMkLst>
        </pc:inkChg>
        <pc:inkChg chg="add del">
          <ac:chgData name="Jim Beland" userId="d41a4da1a37fb713" providerId="LiveId" clId="{78EF9004-BC71-475F-A546-444291C4F234}" dt="2020-06-19T03:09:24.206" v="13235"/>
          <ac:inkMkLst>
            <pc:docMk/>
            <pc:sldMk cId="4188789171" sldId="309"/>
            <ac:inkMk id="83" creationId="{90F5D4CF-3113-4BCC-9AD0-23BE40F5C80B}"/>
          </ac:inkMkLst>
        </pc:inkChg>
        <pc:inkChg chg="add">
          <ac:chgData name="Jim Beland" userId="d41a4da1a37fb713" providerId="LiveId" clId="{78EF9004-BC71-475F-A546-444291C4F234}" dt="2020-06-19T03:09:24.206" v="13235"/>
          <ac:inkMkLst>
            <pc:docMk/>
            <pc:sldMk cId="4188789171" sldId="309"/>
            <ac:inkMk id="84" creationId="{636FD295-744A-4D32-9B47-C1EEB3EFD53D}"/>
          </ac:inkMkLst>
        </pc:inkChg>
        <pc:inkChg chg="add del">
          <ac:chgData name="Jim Beland" userId="d41a4da1a37fb713" providerId="LiveId" clId="{78EF9004-BC71-475F-A546-444291C4F234}" dt="2020-06-19T03:09:46.989" v="13238"/>
          <ac:inkMkLst>
            <pc:docMk/>
            <pc:sldMk cId="4188789171" sldId="309"/>
            <ac:inkMk id="85" creationId="{ED5B4F45-07AD-44F7-BCB0-1FBE5736E187}"/>
          </ac:inkMkLst>
        </pc:inkChg>
        <pc:inkChg chg="add del">
          <ac:chgData name="Jim Beland" userId="d41a4da1a37fb713" providerId="LiveId" clId="{78EF9004-BC71-475F-A546-444291C4F234}" dt="2020-06-19T03:09:46.989" v="13238"/>
          <ac:inkMkLst>
            <pc:docMk/>
            <pc:sldMk cId="4188789171" sldId="309"/>
            <ac:inkMk id="86" creationId="{28F58BF4-C22B-4E35-8D8D-A6C759157F63}"/>
          </ac:inkMkLst>
        </pc:inkChg>
        <pc:inkChg chg="add">
          <ac:chgData name="Jim Beland" userId="d41a4da1a37fb713" providerId="LiveId" clId="{78EF9004-BC71-475F-A546-444291C4F234}" dt="2020-06-19T03:09:46.989" v="13238"/>
          <ac:inkMkLst>
            <pc:docMk/>
            <pc:sldMk cId="4188789171" sldId="309"/>
            <ac:inkMk id="87" creationId="{FDC4605D-932E-4C00-A4BD-88D5CA5D342A}"/>
          </ac:inkMkLst>
        </pc:inkChg>
        <pc:inkChg chg="add del">
          <ac:chgData name="Jim Beland" userId="d41a4da1a37fb713" providerId="LiveId" clId="{78EF9004-BC71-475F-A546-444291C4F234}" dt="2020-06-19T03:09:52.988" v="13242"/>
          <ac:inkMkLst>
            <pc:docMk/>
            <pc:sldMk cId="4188789171" sldId="309"/>
            <ac:inkMk id="89" creationId="{4C00D681-035A-4C94-A608-9B6EFE107A40}"/>
          </ac:inkMkLst>
        </pc:inkChg>
        <pc:inkChg chg="add del">
          <ac:chgData name="Jim Beland" userId="d41a4da1a37fb713" providerId="LiveId" clId="{78EF9004-BC71-475F-A546-444291C4F234}" dt="2020-06-19T03:09:52.988" v="13242"/>
          <ac:inkMkLst>
            <pc:docMk/>
            <pc:sldMk cId="4188789171" sldId="309"/>
            <ac:inkMk id="90" creationId="{1CB07C43-881C-494A-91EA-935BA420079E}"/>
          </ac:inkMkLst>
        </pc:inkChg>
        <pc:inkChg chg="add del">
          <ac:chgData name="Jim Beland" userId="d41a4da1a37fb713" providerId="LiveId" clId="{78EF9004-BC71-475F-A546-444291C4F234}" dt="2020-06-19T03:09:52.988" v="13242"/>
          <ac:inkMkLst>
            <pc:docMk/>
            <pc:sldMk cId="4188789171" sldId="309"/>
            <ac:inkMk id="91" creationId="{487126BF-A3A8-4E93-8285-520B11B72B74}"/>
          </ac:inkMkLst>
        </pc:inkChg>
        <pc:inkChg chg="add del">
          <ac:chgData name="Jim Beland" userId="d41a4da1a37fb713" providerId="LiveId" clId="{78EF9004-BC71-475F-A546-444291C4F234}" dt="2020-06-19T03:10:07.996" v="13253"/>
          <ac:inkMkLst>
            <pc:docMk/>
            <pc:sldMk cId="4188789171" sldId="309"/>
            <ac:inkMk id="92" creationId="{E17BE3E0-07BE-4711-8C85-5F0294AD480B}"/>
          </ac:inkMkLst>
        </pc:inkChg>
        <pc:inkChg chg="add">
          <ac:chgData name="Jim Beland" userId="d41a4da1a37fb713" providerId="LiveId" clId="{78EF9004-BC71-475F-A546-444291C4F234}" dt="2020-06-19T03:09:53.738" v="13243" actId="9405"/>
          <ac:inkMkLst>
            <pc:docMk/>
            <pc:sldMk cId="4188789171" sldId="309"/>
            <ac:inkMk id="93" creationId="{EF577F4B-BF64-4589-9964-F2E114428182}"/>
          </ac:inkMkLst>
        </pc:inkChg>
        <pc:inkChg chg="add del">
          <ac:chgData name="Jim Beland" userId="d41a4da1a37fb713" providerId="LiveId" clId="{78EF9004-BC71-475F-A546-444291C4F234}" dt="2020-06-19T03:09:59.680" v="13249"/>
          <ac:inkMkLst>
            <pc:docMk/>
            <pc:sldMk cId="4188789171" sldId="309"/>
            <ac:inkMk id="94" creationId="{02236A74-2730-4EC8-A195-1614A3BF2AAD}"/>
          </ac:inkMkLst>
        </pc:inkChg>
        <pc:inkChg chg="add del">
          <ac:chgData name="Jim Beland" userId="d41a4da1a37fb713" providerId="LiveId" clId="{78EF9004-BC71-475F-A546-444291C4F234}" dt="2020-06-19T03:09:59.680" v="13249"/>
          <ac:inkMkLst>
            <pc:docMk/>
            <pc:sldMk cId="4188789171" sldId="309"/>
            <ac:inkMk id="95" creationId="{522D9B7B-7EF5-4081-8261-21865C70F67C}"/>
          </ac:inkMkLst>
        </pc:inkChg>
        <pc:inkChg chg="add">
          <ac:chgData name="Jim Beland" userId="d41a4da1a37fb713" providerId="LiveId" clId="{78EF9004-BC71-475F-A546-444291C4F234}" dt="2020-06-19T03:09:56.853" v="13246" actId="9405"/>
          <ac:inkMkLst>
            <pc:docMk/>
            <pc:sldMk cId="4188789171" sldId="309"/>
            <ac:inkMk id="96" creationId="{6A8FB9C7-E9E7-44F9-B9F6-81DACA78BCCD}"/>
          </ac:inkMkLst>
        </pc:inkChg>
        <pc:inkChg chg="add del">
          <ac:chgData name="Jim Beland" userId="d41a4da1a37fb713" providerId="LiveId" clId="{78EF9004-BC71-475F-A546-444291C4F234}" dt="2020-06-19T03:09:59.680" v="13249"/>
          <ac:inkMkLst>
            <pc:docMk/>
            <pc:sldMk cId="4188789171" sldId="309"/>
            <ac:inkMk id="97" creationId="{03114913-68BD-4B51-A4CD-089EDEEA4967}"/>
          </ac:inkMkLst>
        </pc:inkChg>
        <pc:inkChg chg="add del">
          <ac:chgData name="Jim Beland" userId="d41a4da1a37fb713" providerId="LiveId" clId="{78EF9004-BC71-475F-A546-444291C4F234}" dt="2020-06-19T03:09:59.680" v="13249"/>
          <ac:inkMkLst>
            <pc:docMk/>
            <pc:sldMk cId="4188789171" sldId="309"/>
            <ac:inkMk id="98" creationId="{B03CE744-66E6-45AB-ACE3-A52CB01B528F}"/>
          </ac:inkMkLst>
        </pc:inkChg>
        <pc:inkChg chg="add">
          <ac:chgData name="Jim Beland" userId="d41a4da1a37fb713" providerId="LiveId" clId="{78EF9004-BC71-475F-A546-444291C4F234}" dt="2020-06-19T03:09:59.680" v="13249"/>
          <ac:inkMkLst>
            <pc:docMk/>
            <pc:sldMk cId="4188789171" sldId="309"/>
            <ac:inkMk id="99" creationId="{8268C0D8-3F0E-477F-9FCE-8D222F30370A}"/>
          </ac:inkMkLst>
        </pc:inkChg>
        <pc:inkChg chg="add">
          <ac:chgData name="Jim Beland" userId="d41a4da1a37fb713" providerId="LiveId" clId="{78EF9004-BC71-475F-A546-444291C4F234}" dt="2020-06-19T03:09:59.680" v="13249"/>
          <ac:inkMkLst>
            <pc:docMk/>
            <pc:sldMk cId="4188789171" sldId="309"/>
            <ac:inkMk id="100" creationId="{089247D0-2A20-42D4-9C64-51DBBB6EC453}"/>
          </ac:inkMkLst>
        </pc:inkChg>
        <pc:inkChg chg="add del">
          <ac:chgData name="Jim Beland" userId="d41a4da1a37fb713" providerId="LiveId" clId="{78EF9004-BC71-475F-A546-444291C4F234}" dt="2020-06-19T03:10:07.996" v="13253"/>
          <ac:inkMkLst>
            <pc:docMk/>
            <pc:sldMk cId="4188789171" sldId="309"/>
            <ac:inkMk id="101" creationId="{8BF80294-0181-4E74-9E44-947AA5F70F56}"/>
          </ac:inkMkLst>
        </pc:inkChg>
        <pc:inkChg chg="add del">
          <ac:chgData name="Jim Beland" userId="d41a4da1a37fb713" providerId="LiveId" clId="{78EF9004-BC71-475F-A546-444291C4F234}" dt="2020-06-19T03:10:07.996" v="13253"/>
          <ac:inkMkLst>
            <pc:docMk/>
            <pc:sldMk cId="4188789171" sldId="309"/>
            <ac:inkMk id="102" creationId="{3ECB5495-4A40-4FB5-A10D-0FBBF2BDD5CA}"/>
          </ac:inkMkLst>
        </pc:inkChg>
        <pc:inkChg chg="add">
          <ac:chgData name="Jim Beland" userId="d41a4da1a37fb713" providerId="LiveId" clId="{78EF9004-BC71-475F-A546-444291C4F234}" dt="2020-06-19T03:10:07.478" v="13252" actId="9405"/>
          <ac:inkMkLst>
            <pc:docMk/>
            <pc:sldMk cId="4188789171" sldId="309"/>
            <ac:inkMk id="103" creationId="{88EBAA7E-DA6B-4194-933E-7AA70CB09CB6}"/>
          </ac:inkMkLst>
        </pc:inkChg>
        <pc:inkChg chg="add">
          <ac:chgData name="Jim Beland" userId="d41a4da1a37fb713" providerId="LiveId" clId="{78EF9004-BC71-475F-A546-444291C4F234}" dt="2020-06-19T03:10:07.996" v="13253"/>
          <ac:inkMkLst>
            <pc:docMk/>
            <pc:sldMk cId="4188789171" sldId="309"/>
            <ac:inkMk id="104" creationId="{FCDF09ED-25D4-4FE5-87FD-487042D5B66F}"/>
          </ac:inkMkLst>
        </pc:inkChg>
        <pc:inkChg chg="add">
          <ac:chgData name="Jim Beland" userId="d41a4da1a37fb713" providerId="LiveId" clId="{78EF9004-BC71-475F-A546-444291C4F234}" dt="2020-06-19T03:10:08.542" v="13254" actId="9405"/>
          <ac:inkMkLst>
            <pc:docMk/>
            <pc:sldMk cId="4188789171" sldId="309"/>
            <ac:inkMk id="105" creationId="{EA0F0407-E778-4D23-8A95-5FEB35C7A06C}"/>
          </ac:inkMkLst>
        </pc:inkChg>
        <pc:inkChg chg="add del">
          <ac:chgData name="Jim Beland" userId="d41a4da1a37fb713" providerId="LiveId" clId="{78EF9004-BC71-475F-A546-444291C4F234}" dt="2020-06-19T03:10:11.590" v="13257"/>
          <ac:inkMkLst>
            <pc:docMk/>
            <pc:sldMk cId="4188789171" sldId="309"/>
            <ac:inkMk id="106" creationId="{EEEB852E-F486-43B2-AA19-065943159568}"/>
          </ac:inkMkLst>
        </pc:inkChg>
        <pc:inkChg chg="add del">
          <ac:chgData name="Jim Beland" userId="d41a4da1a37fb713" providerId="LiveId" clId="{78EF9004-BC71-475F-A546-444291C4F234}" dt="2020-06-19T03:10:11.590" v="13257"/>
          <ac:inkMkLst>
            <pc:docMk/>
            <pc:sldMk cId="4188789171" sldId="309"/>
            <ac:inkMk id="107" creationId="{4E47925E-4F92-449A-A2A8-2766298E8AE6}"/>
          </ac:inkMkLst>
        </pc:inkChg>
        <pc:inkChg chg="add">
          <ac:chgData name="Jim Beland" userId="d41a4da1a37fb713" providerId="LiveId" clId="{78EF9004-BC71-475F-A546-444291C4F234}" dt="2020-06-19T03:10:11.590" v="13257"/>
          <ac:inkMkLst>
            <pc:docMk/>
            <pc:sldMk cId="4188789171" sldId="309"/>
            <ac:inkMk id="108" creationId="{D695C743-B7A6-4FF5-A077-A6F6FA6F9640}"/>
          </ac:inkMkLst>
        </pc:inkChg>
        <pc:inkChg chg="add del">
          <ac:chgData name="Jim Beland" userId="d41a4da1a37fb713" providerId="LiveId" clId="{78EF9004-BC71-475F-A546-444291C4F234}" dt="2020-06-19T03:10:49.990" v="13260"/>
          <ac:inkMkLst>
            <pc:docMk/>
            <pc:sldMk cId="4188789171" sldId="309"/>
            <ac:inkMk id="109" creationId="{D69288CD-6C84-4F7F-A271-B67EFD1585EF}"/>
          </ac:inkMkLst>
        </pc:inkChg>
        <pc:inkChg chg="add del">
          <ac:chgData name="Jim Beland" userId="d41a4da1a37fb713" providerId="LiveId" clId="{78EF9004-BC71-475F-A546-444291C4F234}" dt="2020-06-19T03:10:49.990" v="13260"/>
          <ac:inkMkLst>
            <pc:docMk/>
            <pc:sldMk cId="4188789171" sldId="309"/>
            <ac:inkMk id="110" creationId="{EE730368-5325-44C3-BFED-4484D917C714}"/>
          </ac:inkMkLst>
        </pc:inkChg>
        <pc:inkChg chg="add del">
          <ac:chgData name="Jim Beland" userId="d41a4da1a37fb713" providerId="LiveId" clId="{78EF9004-BC71-475F-A546-444291C4F234}" dt="2020-06-19T03:12:07.828" v="13299"/>
          <ac:inkMkLst>
            <pc:docMk/>
            <pc:sldMk cId="4188789171" sldId="309"/>
            <ac:inkMk id="111" creationId="{87ED13EE-9D7F-47A0-8C03-2E65EA6C12FC}"/>
          </ac:inkMkLst>
        </pc:inkChg>
        <pc:inkChg chg="add del">
          <ac:chgData name="Jim Beland" userId="d41a4da1a37fb713" providerId="LiveId" clId="{78EF9004-BC71-475F-A546-444291C4F234}" dt="2020-06-19T03:12:07.827" v="13298"/>
          <ac:inkMkLst>
            <pc:docMk/>
            <pc:sldMk cId="4188789171" sldId="309"/>
            <ac:inkMk id="112" creationId="{F3C97341-3565-445E-9E1A-F34513102EE0}"/>
          </ac:inkMkLst>
        </pc:inkChg>
        <pc:inkChg chg="add del">
          <ac:chgData name="Jim Beland" userId="d41a4da1a37fb713" providerId="LiveId" clId="{78EF9004-BC71-475F-A546-444291C4F234}" dt="2020-06-19T03:10:55.694" v="13265"/>
          <ac:inkMkLst>
            <pc:docMk/>
            <pc:sldMk cId="4188789171" sldId="309"/>
            <ac:inkMk id="113" creationId="{2310F680-6FDB-42BB-87C3-5A9EDC4079F9}"/>
          </ac:inkMkLst>
        </pc:inkChg>
        <pc:inkChg chg="add del">
          <ac:chgData name="Jim Beland" userId="d41a4da1a37fb713" providerId="LiveId" clId="{78EF9004-BC71-475F-A546-444291C4F234}" dt="2020-06-19T03:10:55.694" v="13265"/>
          <ac:inkMkLst>
            <pc:docMk/>
            <pc:sldMk cId="4188789171" sldId="309"/>
            <ac:inkMk id="114" creationId="{A5E1A652-FE06-4B26-9E4E-B90C9F06B7F4}"/>
          </ac:inkMkLst>
        </pc:inkChg>
        <pc:inkChg chg="add del">
          <ac:chgData name="Jim Beland" userId="d41a4da1a37fb713" providerId="LiveId" clId="{78EF9004-BC71-475F-A546-444291C4F234}" dt="2020-06-19T03:10:55.694" v="13265"/>
          <ac:inkMkLst>
            <pc:docMk/>
            <pc:sldMk cId="4188789171" sldId="309"/>
            <ac:inkMk id="115" creationId="{D0071D78-5482-47C3-A27C-9DDDF46D35D7}"/>
          </ac:inkMkLst>
        </pc:inkChg>
        <pc:inkChg chg="add del">
          <ac:chgData name="Jim Beland" userId="d41a4da1a37fb713" providerId="LiveId" clId="{78EF9004-BC71-475F-A546-444291C4F234}" dt="2020-06-19T03:12:09.299" v="13303"/>
          <ac:inkMkLst>
            <pc:docMk/>
            <pc:sldMk cId="4188789171" sldId="309"/>
            <ac:inkMk id="116" creationId="{D87438E5-98AD-4B84-894F-0181917D7621}"/>
          </ac:inkMkLst>
        </pc:inkChg>
        <pc:inkChg chg="add del">
          <ac:chgData name="Jim Beland" userId="d41a4da1a37fb713" providerId="LiveId" clId="{78EF9004-BC71-475F-A546-444291C4F234}" dt="2020-06-19T03:12:07.830" v="13302"/>
          <ac:inkMkLst>
            <pc:docMk/>
            <pc:sldMk cId="4188789171" sldId="309"/>
            <ac:inkMk id="117" creationId="{C70587DF-EBB8-4986-8001-5039EAE24C84}"/>
          </ac:inkMkLst>
        </pc:inkChg>
        <pc:inkChg chg="add del">
          <ac:chgData name="Jim Beland" userId="d41a4da1a37fb713" providerId="LiveId" clId="{78EF9004-BC71-475F-A546-444291C4F234}" dt="2020-06-19T03:12:07.829" v="13301"/>
          <ac:inkMkLst>
            <pc:docMk/>
            <pc:sldMk cId="4188789171" sldId="309"/>
            <ac:inkMk id="118" creationId="{40E1D0AB-9D22-4E49-AD53-88A8CEDD5432}"/>
          </ac:inkMkLst>
        </pc:inkChg>
        <pc:inkChg chg="add del">
          <ac:chgData name="Jim Beland" userId="d41a4da1a37fb713" providerId="LiveId" clId="{78EF9004-BC71-475F-A546-444291C4F234}" dt="2020-06-19T03:12:07.829" v="13300"/>
          <ac:inkMkLst>
            <pc:docMk/>
            <pc:sldMk cId="4188789171" sldId="309"/>
            <ac:inkMk id="119" creationId="{E4B3D1F5-0774-4079-8151-3CADAD42E8DC}"/>
          </ac:inkMkLst>
        </pc:inkChg>
        <pc:inkChg chg="add del">
          <ac:chgData name="Jim Beland" userId="d41a4da1a37fb713" providerId="LiveId" clId="{78EF9004-BC71-475F-A546-444291C4F234}" dt="2020-06-19T03:12:09.300" v="13304"/>
          <ac:inkMkLst>
            <pc:docMk/>
            <pc:sldMk cId="4188789171" sldId="309"/>
            <ac:inkMk id="120" creationId="{65267123-D25E-4BF7-8384-04C678BC9997}"/>
          </ac:inkMkLst>
        </pc:inkChg>
        <pc:inkChg chg="add del">
          <ac:chgData name="Jim Beland" userId="d41a4da1a37fb713" providerId="LiveId" clId="{78EF9004-BC71-475F-A546-444291C4F234}" dt="2020-06-19T03:12:09.300" v="13305"/>
          <ac:inkMkLst>
            <pc:docMk/>
            <pc:sldMk cId="4188789171" sldId="309"/>
            <ac:inkMk id="121" creationId="{32FFCDB0-119F-41D0-B255-32F8A0EE5688}"/>
          </ac:inkMkLst>
        </pc:inkChg>
        <pc:inkChg chg="add">
          <ac:chgData name="Jim Beland" userId="d41a4da1a37fb713" providerId="LiveId" clId="{78EF9004-BC71-475F-A546-444291C4F234}" dt="2020-06-19T03:11:25.472" v="13271" actId="9405"/>
          <ac:inkMkLst>
            <pc:docMk/>
            <pc:sldMk cId="4188789171" sldId="309"/>
            <ac:inkMk id="122" creationId="{F7F850B7-187B-4FCD-89A9-E70A0AEFE46B}"/>
          </ac:inkMkLst>
        </pc:inkChg>
        <pc:inkChg chg="add">
          <ac:chgData name="Jim Beland" userId="d41a4da1a37fb713" providerId="LiveId" clId="{78EF9004-BC71-475F-A546-444291C4F234}" dt="2020-06-19T03:11:26.800" v="13272" actId="9405"/>
          <ac:inkMkLst>
            <pc:docMk/>
            <pc:sldMk cId="4188789171" sldId="309"/>
            <ac:inkMk id="123" creationId="{229036DE-C9D6-4507-84DA-D08EC174D777}"/>
          </ac:inkMkLst>
        </pc:inkChg>
        <pc:inkChg chg="add">
          <ac:chgData name="Jim Beland" userId="d41a4da1a37fb713" providerId="LiveId" clId="{78EF9004-BC71-475F-A546-444291C4F234}" dt="2020-06-19T03:11:29.165" v="13273" actId="9405"/>
          <ac:inkMkLst>
            <pc:docMk/>
            <pc:sldMk cId="4188789171" sldId="309"/>
            <ac:inkMk id="124" creationId="{AF12BF33-418A-43DF-8FF6-22D786160522}"/>
          </ac:inkMkLst>
        </pc:inkChg>
        <pc:inkChg chg="add del">
          <ac:chgData name="Jim Beland" userId="d41a4da1a37fb713" providerId="LiveId" clId="{78EF9004-BC71-475F-A546-444291C4F234}" dt="2020-06-19T03:11:33.788" v="13276"/>
          <ac:inkMkLst>
            <pc:docMk/>
            <pc:sldMk cId="4188789171" sldId="309"/>
            <ac:inkMk id="125" creationId="{9E6B7656-8998-45F1-AA0B-04790E50B348}"/>
          </ac:inkMkLst>
        </pc:inkChg>
        <pc:inkChg chg="add del">
          <ac:chgData name="Jim Beland" userId="d41a4da1a37fb713" providerId="LiveId" clId="{78EF9004-BC71-475F-A546-444291C4F234}" dt="2020-06-19T03:11:33.788" v="13276"/>
          <ac:inkMkLst>
            <pc:docMk/>
            <pc:sldMk cId="4188789171" sldId="309"/>
            <ac:inkMk id="126" creationId="{04F1DE45-A98F-4EF8-ADF5-0ADA34C01B4D}"/>
          </ac:inkMkLst>
        </pc:inkChg>
        <pc:inkChg chg="add del">
          <ac:chgData name="Jim Beland" userId="d41a4da1a37fb713" providerId="LiveId" clId="{78EF9004-BC71-475F-A546-444291C4F234}" dt="2020-06-19T03:11:38.905" v="13278"/>
          <ac:inkMkLst>
            <pc:docMk/>
            <pc:sldMk cId="4188789171" sldId="309"/>
            <ac:inkMk id="127" creationId="{F571A16F-BEC1-4F2D-8510-3891B23FF387}"/>
          </ac:inkMkLst>
        </pc:inkChg>
        <pc:inkChg chg="add del">
          <ac:chgData name="Jim Beland" userId="d41a4da1a37fb713" providerId="LiveId" clId="{78EF9004-BC71-475F-A546-444291C4F234}" dt="2020-06-19T03:11:38.905" v="13278"/>
          <ac:inkMkLst>
            <pc:docMk/>
            <pc:sldMk cId="4188789171" sldId="309"/>
            <ac:inkMk id="128" creationId="{4BE5CB4F-43B3-461B-B4C3-7896D2522E5E}"/>
          </ac:inkMkLst>
        </pc:inkChg>
        <pc:inkChg chg="add del">
          <ac:chgData name="Jim Beland" userId="d41a4da1a37fb713" providerId="LiveId" clId="{78EF9004-BC71-475F-A546-444291C4F234}" dt="2020-06-19T03:11:39.570" v="13280"/>
          <ac:inkMkLst>
            <pc:docMk/>
            <pc:sldMk cId="4188789171" sldId="309"/>
            <ac:inkMk id="129" creationId="{A63D3288-6138-49BB-99B6-29EB5E446D79}"/>
          </ac:inkMkLst>
        </pc:inkChg>
        <pc:inkChg chg="add del">
          <ac:chgData name="Jim Beland" userId="d41a4da1a37fb713" providerId="LiveId" clId="{78EF9004-BC71-475F-A546-444291C4F234}" dt="2020-06-19T03:11:39.570" v="13280"/>
          <ac:inkMkLst>
            <pc:docMk/>
            <pc:sldMk cId="4188789171" sldId="309"/>
            <ac:inkMk id="130" creationId="{CA106F3C-D699-460C-B567-4493D67CEAC9}"/>
          </ac:inkMkLst>
        </pc:inkChg>
        <pc:inkChg chg="add del">
          <ac:chgData name="Jim Beland" userId="d41a4da1a37fb713" providerId="LiveId" clId="{78EF9004-BC71-475F-A546-444291C4F234}" dt="2020-06-19T03:11:46.998" v="13287"/>
          <ac:inkMkLst>
            <pc:docMk/>
            <pc:sldMk cId="4188789171" sldId="309"/>
            <ac:inkMk id="131" creationId="{1C059A47-3D59-437A-8187-53292C0C91E3}"/>
          </ac:inkMkLst>
        </pc:inkChg>
        <pc:inkChg chg="add del">
          <ac:chgData name="Jim Beland" userId="d41a4da1a37fb713" providerId="LiveId" clId="{78EF9004-BC71-475F-A546-444291C4F234}" dt="2020-06-19T03:11:46.998" v="13287"/>
          <ac:inkMkLst>
            <pc:docMk/>
            <pc:sldMk cId="4188789171" sldId="309"/>
            <ac:inkMk id="132" creationId="{F34E18EF-C35E-49F5-B268-4AB48FD1D8EF}"/>
          </ac:inkMkLst>
        </pc:inkChg>
        <pc:inkChg chg="add del">
          <ac:chgData name="Jim Beland" userId="d41a4da1a37fb713" providerId="LiveId" clId="{78EF9004-BC71-475F-A546-444291C4F234}" dt="2020-06-19T03:11:46.998" v="13287"/>
          <ac:inkMkLst>
            <pc:docMk/>
            <pc:sldMk cId="4188789171" sldId="309"/>
            <ac:inkMk id="133" creationId="{4C84E685-BAB5-4DD5-A1B2-A8F32F3184A1}"/>
          </ac:inkMkLst>
        </pc:inkChg>
        <pc:inkChg chg="add del">
          <ac:chgData name="Jim Beland" userId="d41a4da1a37fb713" providerId="LiveId" clId="{78EF9004-BC71-475F-A546-444291C4F234}" dt="2020-06-19T03:11:46.998" v="13287"/>
          <ac:inkMkLst>
            <pc:docMk/>
            <pc:sldMk cId="4188789171" sldId="309"/>
            <ac:inkMk id="134" creationId="{00723DEE-15CC-43C8-8FCA-E51078F676D2}"/>
          </ac:inkMkLst>
        </pc:inkChg>
        <pc:inkChg chg="add del">
          <ac:chgData name="Jim Beland" userId="d41a4da1a37fb713" providerId="LiveId" clId="{78EF9004-BC71-475F-A546-444291C4F234}" dt="2020-06-19T03:11:46.998" v="13287"/>
          <ac:inkMkLst>
            <pc:docMk/>
            <pc:sldMk cId="4188789171" sldId="309"/>
            <ac:inkMk id="135" creationId="{6B672785-84D3-4AD4-939F-31A360A1946A}"/>
          </ac:inkMkLst>
        </pc:inkChg>
        <pc:inkChg chg="add del">
          <ac:chgData name="Jim Beland" userId="d41a4da1a37fb713" providerId="LiveId" clId="{78EF9004-BC71-475F-A546-444291C4F234}" dt="2020-06-19T03:11:46.998" v="13287"/>
          <ac:inkMkLst>
            <pc:docMk/>
            <pc:sldMk cId="4188789171" sldId="309"/>
            <ac:inkMk id="136" creationId="{1CC34587-0CFD-4B98-B93A-9FC7BA9345A3}"/>
          </ac:inkMkLst>
        </pc:inkChg>
        <pc:inkChg chg="add del">
          <ac:chgData name="Jim Beland" userId="d41a4da1a37fb713" providerId="LiveId" clId="{78EF9004-BC71-475F-A546-444291C4F234}" dt="2020-06-19T03:11:46.998" v="13287"/>
          <ac:inkMkLst>
            <pc:docMk/>
            <pc:sldMk cId="4188789171" sldId="309"/>
            <ac:inkMk id="137" creationId="{7699C768-F314-4F1E-AD6A-6B997ED48044}"/>
          </ac:inkMkLst>
        </pc:inkChg>
        <pc:inkChg chg="add del">
          <ac:chgData name="Jim Beland" userId="d41a4da1a37fb713" providerId="LiveId" clId="{78EF9004-BC71-475F-A546-444291C4F234}" dt="2020-06-19T03:11:49.088" v="13289"/>
          <ac:inkMkLst>
            <pc:docMk/>
            <pc:sldMk cId="4188789171" sldId="309"/>
            <ac:inkMk id="138" creationId="{0064A136-FCD7-4AC5-854F-93714967646E}"/>
          </ac:inkMkLst>
        </pc:inkChg>
        <pc:inkChg chg="add del">
          <ac:chgData name="Jim Beland" userId="d41a4da1a37fb713" providerId="LiveId" clId="{78EF9004-BC71-475F-A546-444291C4F234}" dt="2020-06-19T03:11:49.088" v="13289"/>
          <ac:inkMkLst>
            <pc:docMk/>
            <pc:sldMk cId="4188789171" sldId="309"/>
            <ac:inkMk id="139" creationId="{8D549870-8AA8-4B6E-AB54-51E17BC52012}"/>
          </ac:inkMkLst>
        </pc:inkChg>
        <pc:inkChg chg="add del">
          <ac:chgData name="Jim Beland" userId="d41a4da1a37fb713" providerId="LiveId" clId="{78EF9004-BC71-475F-A546-444291C4F234}" dt="2020-06-19T03:11:51.789" v="13292"/>
          <ac:inkMkLst>
            <pc:docMk/>
            <pc:sldMk cId="4188789171" sldId="309"/>
            <ac:inkMk id="140" creationId="{7369D7A0-BC3D-4751-87BA-3F26128A86B7}"/>
          </ac:inkMkLst>
        </pc:inkChg>
        <pc:inkChg chg="add del">
          <ac:chgData name="Jim Beland" userId="d41a4da1a37fb713" providerId="LiveId" clId="{78EF9004-BC71-475F-A546-444291C4F234}" dt="2020-06-19T03:11:51.789" v="13292"/>
          <ac:inkMkLst>
            <pc:docMk/>
            <pc:sldMk cId="4188789171" sldId="309"/>
            <ac:inkMk id="141" creationId="{358B5C4A-5EB3-4A48-9D45-B8543CCF9BB1}"/>
          </ac:inkMkLst>
        </pc:inkChg>
        <pc:inkChg chg="add del">
          <ac:chgData name="Jim Beland" userId="d41a4da1a37fb713" providerId="LiveId" clId="{78EF9004-BC71-475F-A546-444291C4F234}" dt="2020-06-19T03:11:51.789" v="13292"/>
          <ac:inkMkLst>
            <pc:docMk/>
            <pc:sldMk cId="4188789171" sldId="309"/>
            <ac:inkMk id="142" creationId="{FBD2501F-34C2-4222-8014-C5FC6D1AC9F4}"/>
          </ac:inkMkLst>
        </pc:inkChg>
        <pc:inkChg chg="add del">
          <ac:chgData name="Jim Beland" userId="d41a4da1a37fb713" providerId="LiveId" clId="{78EF9004-BC71-475F-A546-444291C4F234}" dt="2020-06-19T03:11:58.401" v="13297"/>
          <ac:inkMkLst>
            <pc:docMk/>
            <pc:sldMk cId="4188789171" sldId="309"/>
            <ac:inkMk id="143" creationId="{FE6E5EEB-014C-4488-A107-4AF969329597}"/>
          </ac:inkMkLst>
        </pc:inkChg>
        <pc:inkChg chg="add del">
          <ac:chgData name="Jim Beland" userId="d41a4da1a37fb713" providerId="LiveId" clId="{78EF9004-BC71-475F-A546-444291C4F234}" dt="2020-06-19T03:11:58.401" v="13297"/>
          <ac:inkMkLst>
            <pc:docMk/>
            <pc:sldMk cId="4188789171" sldId="309"/>
            <ac:inkMk id="144" creationId="{2EBD8358-DC56-49FC-9FB3-02DC4A938AE0}"/>
          </ac:inkMkLst>
        </pc:inkChg>
        <pc:inkChg chg="add del">
          <ac:chgData name="Jim Beland" userId="d41a4da1a37fb713" providerId="LiveId" clId="{78EF9004-BC71-475F-A546-444291C4F234}" dt="2020-06-19T03:11:58.401" v="13297"/>
          <ac:inkMkLst>
            <pc:docMk/>
            <pc:sldMk cId="4188789171" sldId="309"/>
            <ac:inkMk id="145" creationId="{638BF553-0399-4355-B62E-99A674DEF93A}"/>
          </ac:inkMkLst>
        </pc:inkChg>
        <pc:inkChg chg="add del">
          <ac:chgData name="Jim Beland" userId="d41a4da1a37fb713" providerId="LiveId" clId="{78EF9004-BC71-475F-A546-444291C4F234}" dt="2020-06-19T03:11:58.401" v="13297"/>
          <ac:inkMkLst>
            <pc:docMk/>
            <pc:sldMk cId="4188789171" sldId="309"/>
            <ac:inkMk id="146" creationId="{194BF826-B2EA-49E2-BAFB-2E0A3ED97612}"/>
          </ac:inkMkLst>
        </pc:inkChg>
        <pc:inkChg chg="add del">
          <ac:chgData name="Jim Beland" userId="d41a4da1a37fb713" providerId="LiveId" clId="{78EF9004-BC71-475F-A546-444291C4F234}" dt="2020-06-19T03:11:58.401" v="13297"/>
          <ac:inkMkLst>
            <pc:docMk/>
            <pc:sldMk cId="4188789171" sldId="309"/>
            <ac:inkMk id="147" creationId="{A3F2D714-0162-4BC3-9340-826DBEBE1589}"/>
          </ac:inkMkLst>
        </pc:inkChg>
        <pc:inkChg chg="add">
          <ac:chgData name="Jim Beland" userId="d41a4da1a37fb713" providerId="LiveId" clId="{78EF9004-BC71-475F-A546-444291C4F234}" dt="2020-06-19T03:11:58.401" v="13297"/>
          <ac:inkMkLst>
            <pc:docMk/>
            <pc:sldMk cId="4188789171" sldId="309"/>
            <ac:inkMk id="148" creationId="{15834154-E77E-44AA-B2D0-B7B883FC5F5A}"/>
          </ac:inkMkLst>
        </pc:inkChg>
      </pc:sldChg>
      <pc:sldChg chg="addSp delSp add">
        <pc:chgData name="Jim Beland" userId="d41a4da1a37fb713" providerId="LiveId" clId="{78EF9004-BC71-475F-A546-444291C4F234}" dt="2020-06-19T03:14:01.088" v="13358"/>
        <pc:sldMkLst>
          <pc:docMk/>
          <pc:sldMk cId="600052345" sldId="310"/>
        </pc:sldMkLst>
        <pc:inkChg chg="add del">
          <ac:chgData name="Jim Beland" userId="d41a4da1a37fb713" providerId="LiveId" clId="{78EF9004-BC71-475F-A546-444291C4F234}" dt="2020-06-19T03:12:30.799" v="13309"/>
          <ac:inkMkLst>
            <pc:docMk/>
            <pc:sldMk cId="600052345" sldId="310"/>
            <ac:inkMk id="4" creationId="{02AE65E6-58C1-4E15-9785-8A902487470B}"/>
          </ac:inkMkLst>
        </pc:inkChg>
        <pc:inkChg chg="add del">
          <ac:chgData name="Jim Beland" userId="d41a4da1a37fb713" providerId="LiveId" clId="{78EF9004-BC71-475F-A546-444291C4F234}" dt="2020-06-19T03:12:30.799" v="13309"/>
          <ac:inkMkLst>
            <pc:docMk/>
            <pc:sldMk cId="600052345" sldId="310"/>
            <ac:inkMk id="5" creationId="{B723EAB1-DD61-4037-B9A4-19D41783CCAF}"/>
          </ac:inkMkLst>
        </pc:inkChg>
        <pc:inkChg chg="add">
          <ac:chgData name="Jim Beland" userId="d41a4da1a37fb713" providerId="LiveId" clId="{78EF9004-BC71-475F-A546-444291C4F234}" dt="2020-06-19T03:12:30.799" v="13309"/>
          <ac:inkMkLst>
            <pc:docMk/>
            <pc:sldMk cId="600052345" sldId="310"/>
            <ac:inkMk id="6" creationId="{1EA2EB6B-3A6D-461F-8A40-758B31491600}"/>
          </ac:inkMkLst>
        </pc:inkChg>
        <pc:inkChg chg="add del">
          <ac:chgData name="Jim Beland" userId="d41a4da1a37fb713" providerId="LiveId" clId="{78EF9004-BC71-475F-A546-444291C4F234}" dt="2020-06-19T03:12:37.397" v="13313"/>
          <ac:inkMkLst>
            <pc:docMk/>
            <pc:sldMk cId="600052345" sldId="310"/>
            <ac:inkMk id="7" creationId="{658CDEFC-BEA4-4452-A529-1D479157FC25}"/>
          </ac:inkMkLst>
        </pc:inkChg>
        <pc:inkChg chg="add del">
          <ac:chgData name="Jim Beland" userId="d41a4da1a37fb713" providerId="LiveId" clId="{78EF9004-BC71-475F-A546-444291C4F234}" dt="2020-06-19T03:12:37.397" v="13313"/>
          <ac:inkMkLst>
            <pc:docMk/>
            <pc:sldMk cId="600052345" sldId="310"/>
            <ac:inkMk id="10" creationId="{E511DBDC-3C94-4A0C-A933-849ADC5D89D4}"/>
          </ac:inkMkLst>
        </pc:inkChg>
        <pc:inkChg chg="add del">
          <ac:chgData name="Jim Beland" userId="d41a4da1a37fb713" providerId="LiveId" clId="{78EF9004-BC71-475F-A546-444291C4F234}" dt="2020-06-19T03:12:37.397" v="13313"/>
          <ac:inkMkLst>
            <pc:docMk/>
            <pc:sldMk cId="600052345" sldId="310"/>
            <ac:inkMk id="11" creationId="{2422F2FC-771D-4BF7-A8D9-72C8B273F2FF}"/>
          </ac:inkMkLst>
        </pc:inkChg>
        <pc:inkChg chg="add del">
          <ac:chgData name="Jim Beland" userId="d41a4da1a37fb713" providerId="LiveId" clId="{78EF9004-BC71-475F-A546-444291C4F234}" dt="2020-06-19T03:12:55.694" v="13327"/>
          <ac:inkMkLst>
            <pc:docMk/>
            <pc:sldMk cId="600052345" sldId="310"/>
            <ac:inkMk id="14" creationId="{6D5A7173-C448-4D22-B782-D384030401D2}"/>
          </ac:inkMkLst>
        </pc:inkChg>
        <pc:inkChg chg="add">
          <ac:chgData name="Jim Beland" userId="d41a4da1a37fb713" providerId="LiveId" clId="{78EF9004-BC71-475F-A546-444291C4F234}" dt="2020-06-19T03:12:38.320" v="13314" actId="9405"/>
          <ac:inkMkLst>
            <pc:docMk/>
            <pc:sldMk cId="600052345" sldId="310"/>
            <ac:inkMk id="21" creationId="{D3CDEBAF-700E-46CB-B236-763DFA4EB3FE}"/>
          </ac:inkMkLst>
        </pc:inkChg>
        <pc:inkChg chg="add del">
          <ac:chgData name="Jim Beland" userId="d41a4da1a37fb713" providerId="LiveId" clId="{78EF9004-BC71-475F-A546-444291C4F234}" dt="2020-06-19T03:12:42.248" v="13318"/>
          <ac:inkMkLst>
            <pc:docMk/>
            <pc:sldMk cId="600052345" sldId="310"/>
            <ac:inkMk id="24" creationId="{68BC5486-E368-4DFA-8B54-9458A1AAA45F}"/>
          </ac:inkMkLst>
        </pc:inkChg>
        <pc:inkChg chg="add del">
          <ac:chgData name="Jim Beland" userId="d41a4da1a37fb713" providerId="LiveId" clId="{78EF9004-BC71-475F-A546-444291C4F234}" dt="2020-06-19T03:12:42.248" v="13318"/>
          <ac:inkMkLst>
            <pc:docMk/>
            <pc:sldMk cId="600052345" sldId="310"/>
            <ac:inkMk id="25" creationId="{ECC286E2-647B-44DD-83F8-4D46884001CF}"/>
          </ac:inkMkLst>
        </pc:inkChg>
        <pc:inkChg chg="add">
          <ac:chgData name="Jim Beland" userId="d41a4da1a37fb713" providerId="LiveId" clId="{78EF9004-BC71-475F-A546-444291C4F234}" dt="2020-06-19T03:12:41.468" v="13317" actId="9405"/>
          <ac:inkMkLst>
            <pc:docMk/>
            <pc:sldMk cId="600052345" sldId="310"/>
            <ac:inkMk id="28" creationId="{DD3B9C84-85BC-48B7-8E17-23DD7E5CEBA6}"/>
          </ac:inkMkLst>
        </pc:inkChg>
        <pc:inkChg chg="add">
          <ac:chgData name="Jim Beland" userId="d41a4da1a37fb713" providerId="LiveId" clId="{78EF9004-BC71-475F-A546-444291C4F234}" dt="2020-06-19T03:12:42.248" v="13318"/>
          <ac:inkMkLst>
            <pc:docMk/>
            <pc:sldMk cId="600052345" sldId="310"/>
            <ac:inkMk id="29" creationId="{F3857468-3839-4D5C-A647-60301F66D1FD}"/>
          </ac:inkMkLst>
        </pc:inkChg>
        <pc:inkChg chg="add del">
          <ac:chgData name="Jim Beland" userId="d41a4da1a37fb713" providerId="LiveId" clId="{78EF9004-BC71-475F-A546-444291C4F234}" dt="2020-06-19T03:12:45.194" v="13321"/>
          <ac:inkMkLst>
            <pc:docMk/>
            <pc:sldMk cId="600052345" sldId="310"/>
            <ac:inkMk id="32" creationId="{C5ECD8C3-E29D-426D-A2FC-88E5BD22C2E9}"/>
          </ac:inkMkLst>
        </pc:inkChg>
        <pc:inkChg chg="add del">
          <ac:chgData name="Jim Beland" userId="d41a4da1a37fb713" providerId="LiveId" clId="{78EF9004-BC71-475F-A546-444291C4F234}" dt="2020-06-19T03:12:45.194" v="13321"/>
          <ac:inkMkLst>
            <pc:docMk/>
            <pc:sldMk cId="600052345" sldId="310"/>
            <ac:inkMk id="35" creationId="{244DB3C8-FDB4-488E-B635-CCE84B4F0AAD}"/>
          </ac:inkMkLst>
        </pc:inkChg>
        <pc:inkChg chg="add del">
          <ac:chgData name="Jim Beland" userId="d41a4da1a37fb713" providerId="LiveId" clId="{78EF9004-BC71-475F-A546-444291C4F234}" dt="2020-06-19T03:13:24.488" v="13343"/>
          <ac:inkMkLst>
            <pc:docMk/>
            <pc:sldMk cId="600052345" sldId="310"/>
            <ac:inkMk id="36" creationId="{9932108A-41F8-495F-8065-F23BB1E1C8CC}"/>
          </ac:inkMkLst>
        </pc:inkChg>
        <pc:inkChg chg="add del">
          <ac:chgData name="Jim Beland" userId="d41a4da1a37fb713" providerId="LiveId" clId="{78EF9004-BC71-475F-A546-444291C4F234}" dt="2020-06-19T03:12:55.694" v="13327"/>
          <ac:inkMkLst>
            <pc:docMk/>
            <pc:sldMk cId="600052345" sldId="310"/>
            <ac:inkMk id="38" creationId="{CB44E17A-D1B8-4C68-94D4-D048908B25AF}"/>
          </ac:inkMkLst>
        </pc:inkChg>
        <pc:inkChg chg="add del">
          <ac:chgData name="Jim Beland" userId="d41a4da1a37fb713" providerId="LiveId" clId="{78EF9004-BC71-475F-A546-444291C4F234}" dt="2020-06-19T03:12:55.694" v="13327"/>
          <ac:inkMkLst>
            <pc:docMk/>
            <pc:sldMk cId="600052345" sldId="310"/>
            <ac:inkMk id="41" creationId="{9AA40ACD-CE34-49D3-9964-41AB179B73C6}"/>
          </ac:inkMkLst>
        </pc:inkChg>
        <pc:inkChg chg="add del">
          <ac:chgData name="Jim Beland" userId="d41a4da1a37fb713" providerId="LiveId" clId="{78EF9004-BC71-475F-A546-444291C4F234}" dt="2020-06-19T03:12:55.694" v="13327"/>
          <ac:inkMkLst>
            <pc:docMk/>
            <pc:sldMk cId="600052345" sldId="310"/>
            <ac:inkMk id="43" creationId="{1EACA325-64AF-40EF-9D18-6AC23B490F4C}"/>
          </ac:inkMkLst>
        </pc:inkChg>
        <pc:inkChg chg="add del">
          <ac:chgData name="Jim Beland" userId="d41a4da1a37fb713" providerId="LiveId" clId="{78EF9004-BC71-475F-A546-444291C4F234}" dt="2020-06-19T03:12:55.694" v="13327"/>
          <ac:inkMkLst>
            <pc:docMk/>
            <pc:sldMk cId="600052345" sldId="310"/>
            <ac:inkMk id="44" creationId="{A0D7C6FA-81C9-4874-9AB8-E03A700ADCF0}"/>
          </ac:inkMkLst>
        </pc:inkChg>
        <pc:inkChg chg="add">
          <ac:chgData name="Jim Beland" userId="d41a4da1a37fb713" providerId="LiveId" clId="{78EF9004-BC71-475F-A546-444291C4F234}" dt="2020-06-19T03:12:55.121" v="13326" actId="9405"/>
          <ac:inkMkLst>
            <pc:docMk/>
            <pc:sldMk cId="600052345" sldId="310"/>
            <ac:inkMk id="49" creationId="{CE6593E3-072A-491B-973F-4CC93B032501}"/>
          </ac:inkMkLst>
        </pc:inkChg>
        <pc:inkChg chg="add">
          <ac:chgData name="Jim Beland" userId="d41a4da1a37fb713" providerId="LiveId" clId="{78EF9004-BC71-475F-A546-444291C4F234}" dt="2020-06-19T03:12:55.694" v="13327"/>
          <ac:inkMkLst>
            <pc:docMk/>
            <pc:sldMk cId="600052345" sldId="310"/>
            <ac:inkMk id="50" creationId="{1C36A53D-B03E-4122-8B6E-450BAC27AA80}"/>
          </ac:inkMkLst>
        </pc:inkChg>
        <pc:inkChg chg="add">
          <ac:chgData name="Jim Beland" userId="d41a4da1a37fb713" providerId="LiveId" clId="{78EF9004-BC71-475F-A546-444291C4F234}" dt="2020-06-19T03:12:55.694" v="13327"/>
          <ac:inkMkLst>
            <pc:docMk/>
            <pc:sldMk cId="600052345" sldId="310"/>
            <ac:inkMk id="52" creationId="{E40A90C3-4D79-4672-B39C-C4A13BAB8691}"/>
          </ac:inkMkLst>
        </pc:inkChg>
        <pc:inkChg chg="add del">
          <ac:chgData name="Jim Beland" userId="d41a4da1a37fb713" providerId="LiveId" clId="{78EF9004-BC71-475F-A546-444291C4F234}" dt="2020-06-19T03:13:02.391" v="13331"/>
          <ac:inkMkLst>
            <pc:docMk/>
            <pc:sldMk cId="600052345" sldId="310"/>
            <ac:inkMk id="53" creationId="{03E834AE-D482-43D3-B1AB-C97E9B85ED06}"/>
          </ac:inkMkLst>
        </pc:inkChg>
        <pc:inkChg chg="add del">
          <ac:chgData name="Jim Beland" userId="d41a4da1a37fb713" providerId="LiveId" clId="{78EF9004-BC71-475F-A546-444291C4F234}" dt="2020-06-19T03:13:02.391" v="13331"/>
          <ac:inkMkLst>
            <pc:docMk/>
            <pc:sldMk cId="600052345" sldId="310"/>
            <ac:inkMk id="55" creationId="{0DF3FFBD-B46F-47D9-89D0-D5C7FEFC4EF1}"/>
          </ac:inkMkLst>
        </pc:inkChg>
        <pc:inkChg chg="add del">
          <ac:chgData name="Jim Beland" userId="d41a4da1a37fb713" providerId="LiveId" clId="{78EF9004-BC71-475F-A546-444291C4F234}" dt="2020-06-19T03:13:02.391" v="13331"/>
          <ac:inkMkLst>
            <pc:docMk/>
            <pc:sldMk cId="600052345" sldId="310"/>
            <ac:inkMk id="56" creationId="{52C3E5FF-EBCC-4F80-9D5C-C38B40819EB3}"/>
          </ac:inkMkLst>
        </pc:inkChg>
        <pc:inkChg chg="add">
          <ac:chgData name="Jim Beland" userId="d41a4da1a37fb713" providerId="LiveId" clId="{78EF9004-BC71-475F-A546-444291C4F234}" dt="2020-06-19T03:13:02.391" v="13331"/>
          <ac:inkMkLst>
            <pc:docMk/>
            <pc:sldMk cId="600052345" sldId="310"/>
            <ac:inkMk id="59" creationId="{1CD94B88-7BB6-4F20-B05E-5901D39AB05D}"/>
          </ac:inkMkLst>
        </pc:inkChg>
        <pc:inkChg chg="add del">
          <ac:chgData name="Jim Beland" userId="d41a4da1a37fb713" providerId="LiveId" clId="{78EF9004-BC71-475F-A546-444291C4F234}" dt="2020-06-19T03:13:11.079" v="13334"/>
          <ac:inkMkLst>
            <pc:docMk/>
            <pc:sldMk cId="600052345" sldId="310"/>
            <ac:inkMk id="61" creationId="{FE5F4D47-E7F9-41D0-8E5A-0ED68F08FAA2}"/>
          </ac:inkMkLst>
        </pc:inkChg>
        <pc:inkChg chg="add del">
          <ac:chgData name="Jim Beland" userId="d41a4da1a37fb713" providerId="LiveId" clId="{78EF9004-BC71-475F-A546-444291C4F234}" dt="2020-06-19T03:13:11.079" v="13334"/>
          <ac:inkMkLst>
            <pc:docMk/>
            <pc:sldMk cId="600052345" sldId="310"/>
            <ac:inkMk id="62" creationId="{7201B5A3-9E5B-4130-9C1E-FF78CC6CEF6F}"/>
          </ac:inkMkLst>
        </pc:inkChg>
        <pc:inkChg chg="add">
          <ac:chgData name="Jim Beland" userId="d41a4da1a37fb713" providerId="LiveId" clId="{78EF9004-BC71-475F-A546-444291C4F234}" dt="2020-06-19T03:13:11.079" v="13334"/>
          <ac:inkMkLst>
            <pc:docMk/>
            <pc:sldMk cId="600052345" sldId="310"/>
            <ac:inkMk id="63" creationId="{DC464231-E12F-4B23-9C82-77E1B6D67E73}"/>
          </ac:inkMkLst>
        </pc:inkChg>
        <pc:inkChg chg="add del">
          <ac:chgData name="Jim Beland" userId="d41a4da1a37fb713" providerId="LiveId" clId="{78EF9004-BC71-475F-A546-444291C4F234}" dt="2020-06-19T03:13:13.127" v="13337"/>
          <ac:inkMkLst>
            <pc:docMk/>
            <pc:sldMk cId="600052345" sldId="310"/>
            <ac:inkMk id="65" creationId="{118D80D4-F328-41E4-8361-E8F4D9FA58F2}"/>
          </ac:inkMkLst>
        </pc:inkChg>
        <pc:inkChg chg="add del">
          <ac:chgData name="Jim Beland" userId="d41a4da1a37fb713" providerId="LiveId" clId="{78EF9004-BC71-475F-A546-444291C4F234}" dt="2020-06-19T03:13:13.127" v="13337"/>
          <ac:inkMkLst>
            <pc:docMk/>
            <pc:sldMk cId="600052345" sldId="310"/>
            <ac:inkMk id="67" creationId="{96F1B0B7-8D8E-479C-8689-2B3DB756256F}"/>
          </ac:inkMkLst>
        </pc:inkChg>
        <pc:inkChg chg="add">
          <ac:chgData name="Jim Beland" userId="d41a4da1a37fb713" providerId="LiveId" clId="{78EF9004-BC71-475F-A546-444291C4F234}" dt="2020-06-19T03:13:13.127" v="13337"/>
          <ac:inkMkLst>
            <pc:docMk/>
            <pc:sldMk cId="600052345" sldId="310"/>
            <ac:inkMk id="68" creationId="{30C4B570-7670-491A-B63E-417B86B09362}"/>
          </ac:inkMkLst>
        </pc:inkChg>
        <pc:inkChg chg="add">
          <ac:chgData name="Jim Beland" userId="d41a4da1a37fb713" providerId="LiveId" clId="{78EF9004-BC71-475F-A546-444291C4F234}" dt="2020-06-19T03:13:14.801" v="13338" actId="9405"/>
          <ac:inkMkLst>
            <pc:docMk/>
            <pc:sldMk cId="600052345" sldId="310"/>
            <ac:inkMk id="69" creationId="{D767FF1C-877E-4427-A541-828B9403AFED}"/>
          </ac:inkMkLst>
        </pc:inkChg>
        <pc:inkChg chg="add del">
          <ac:chgData name="Jim Beland" userId="d41a4da1a37fb713" providerId="LiveId" clId="{78EF9004-BC71-475F-A546-444291C4F234}" dt="2020-06-19T03:13:22.089" v="13341"/>
          <ac:inkMkLst>
            <pc:docMk/>
            <pc:sldMk cId="600052345" sldId="310"/>
            <ac:inkMk id="72" creationId="{911E468D-153C-4032-A890-5EAD365965A3}"/>
          </ac:inkMkLst>
        </pc:inkChg>
        <pc:inkChg chg="add del">
          <ac:chgData name="Jim Beland" userId="d41a4da1a37fb713" providerId="LiveId" clId="{78EF9004-BC71-475F-A546-444291C4F234}" dt="2020-06-19T03:13:22.089" v="13341"/>
          <ac:inkMkLst>
            <pc:docMk/>
            <pc:sldMk cId="600052345" sldId="310"/>
            <ac:inkMk id="73" creationId="{3679522B-0213-437B-8519-68345CAAFA62}"/>
          </ac:inkMkLst>
        </pc:inkChg>
        <pc:inkChg chg="add del">
          <ac:chgData name="Jim Beland" userId="d41a4da1a37fb713" providerId="LiveId" clId="{78EF9004-BC71-475F-A546-444291C4F234}" dt="2020-06-19T03:13:24.488" v="13343"/>
          <ac:inkMkLst>
            <pc:docMk/>
            <pc:sldMk cId="600052345" sldId="310"/>
            <ac:inkMk id="74" creationId="{D58051DA-E9FE-4E9D-AC76-0CF00A6533F6}"/>
          </ac:inkMkLst>
        </pc:inkChg>
        <pc:inkChg chg="add del">
          <ac:chgData name="Jim Beland" userId="d41a4da1a37fb713" providerId="LiveId" clId="{78EF9004-BC71-475F-A546-444291C4F234}" dt="2020-06-19T03:13:24.488" v="13343"/>
          <ac:inkMkLst>
            <pc:docMk/>
            <pc:sldMk cId="600052345" sldId="310"/>
            <ac:inkMk id="75" creationId="{36A3A560-628B-4BD8-9722-D87AAB7C51C3}"/>
          </ac:inkMkLst>
        </pc:inkChg>
        <pc:inkChg chg="add">
          <ac:chgData name="Jim Beland" userId="d41a4da1a37fb713" providerId="LiveId" clId="{78EF9004-BC71-475F-A546-444291C4F234}" dt="2020-06-19T03:13:24.488" v="13343"/>
          <ac:inkMkLst>
            <pc:docMk/>
            <pc:sldMk cId="600052345" sldId="310"/>
            <ac:inkMk id="76" creationId="{3DAF1062-7A8E-4C16-B4BD-01F0D1439230}"/>
          </ac:inkMkLst>
        </pc:inkChg>
        <pc:inkChg chg="add del">
          <ac:chgData name="Jim Beland" userId="d41a4da1a37fb713" providerId="LiveId" clId="{78EF9004-BC71-475F-A546-444291C4F234}" dt="2020-06-19T03:13:43.388" v="13346"/>
          <ac:inkMkLst>
            <pc:docMk/>
            <pc:sldMk cId="600052345" sldId="310"/>
            <ac:inkMk id="77" creationId="{A2367643-654D-4E36-938A-FF5CB8F392CF}"/>
          </ac:inkMkLst>
        </pc:inkChg>
        <pc:inkChg chg="add del">
          <ac:chgData name="Jim Beland" userId="d41a4da1a37fb713" providerId="LiveId" clId="{78EF9004-BC71-475F-A546-444291C4F234}" dt="2020-06-19T03:13:43.388" v="13346"/>
          <ac:inkMkLst>
            <pc:docMk/>
            <pc:sldMk cId="600052345" sldId="310"/>
            <ac:inkMk id="78" creationId="{413C966E-ACCC-408C-A751-24A7F5963E52}"/>
          </ac:inkMkLst>
        </pc:inkChg>
        <pc:inkChg chg="add del">
          <ac:chgData name="Jim Beland" userId="d41a4da1a37fb713" providerId="LiveId" clId="{78EF9004-BC71-475F-A546-444291C4F234}" dt="2020-06-19T03:13:46.133" v="13349"/>
          <ac:inkMkLst>
            <pc:docMk/>
            <pc:sldMk cId="600052345" sldId="310"/>
            <ac:inkMk id="79" creationId="{A6BA2E5C-589F-4385-9FF9-DA086EC17025}"/>
          </ac:inkMkLst>
        </pc:inkChg>
        <pc:inkChg chg="add del">
          <ac:chgData name="Jim Beland" userId="d41a4da1a37fb713" providerId="LiveId" clId="{78EF9004-BC71-475F-A546-444291C4F234}" dt="2020-06-19T03:13:46.133" v="13349"/>
          <ac:inkMkLst>
            <pc:docMk/>
            <pc:sldMk cId="600052345" sldId="310"/>
            <ac:inkMk id="80" creationId="{2E82D3BB-E9DA-4CE0-B03F-0092C9B9C225}"/>
          </ac:inkMkLst>
        </pc:inkChg>
        <pc:inkChg chg="add del">
          <ac:chgData name="Jim Beland" userId="d41a4da1a37fb713" providerId="LiveId" clId="{78EF9004-BC71-475F-A546-444291C4F234}" dt="2020-06-19T03:13:46.133" v="13349"/>
          <ac:inkMkLst>
            <pc:docMk/>
            <pc:sldMk cId="600052345" sldId="310"/>
            <ac:inkMk id="81" creationId="{A45553DA-21E2-4374-A6D4-F3460C7D3046}"/>
          </ac:inkMkLst>
        </pc:inkChg>
        <pc:inkChg chg="add del">
          <ac:chgData name="Jim Beland" userId="d41a4da1a37fb713" providerId="LiveId" clId="{78EF9004-BC71-475F-A546-444291C4F234}" dt="2020-06-19T03:13:51.193" v="13351"/>
          <ac:inkMkLst>
            <pc:docMk/>
            <pc:sldMk cId="600052345" sldId="310"/>
            <ac:inkMk id="82" creationId="{A3A68D75-8130-4AE5-805F-CD80933EBA91}"/>
          </ac:inkMkLst>
        </pc:inkChg>
        <pc:inkChg chg="add del">
          <ac:chgData name="Jim Beland" userId="d41a4da1a37fb713" providerId="LiveId" clId="{78EF9004-BC71-475F-A546-444291C4F234}" dt="2020-06-19T03:13:51.193" v="13351"/>
          <ac:inkMkLst>
            <pc:docMk/>
            <pc:sldMk cId="600052345" sldId="310"/>
            <ac:inkMk id="83" creationId="{3AB69718-CC87-4C1C-AA06-CB6B88DAEFD4}"/>
          </ac:inkMkLst>
        </pc:inkChg>
        <pc:inkChg chg="add del">
          <ac:chgData name="Jim Beland" userId="d41a4da1a37fb713" providerId="LiveId" clId="{78EF9004-BC71-475F-A546-444291C4F234}" dt="2020-06-19T03:13:55.392" v="13354"/>
          <ac:inkMkLst>
            <pc:docMk/>
            <pc:sldMk cId="600052345" sldId="310"/>
            <ac:inkMk id="85" creationId="{18A2AC32-4EC3-4038-BF23-AF7AAEBEFD7F}"/>
          </ac:inkMkLst>
        </pc:inkChg>
        <pc:inkChg chg="add del">
          <ac:chgData name="Jim Beland" userId="d41a4da1a37fb713" providerId="LiveId" clId="{78EF9004-BC71-475F-A546-444291C4F234}" dt="2020-06-19T03:13:55.392" v="13354"/>
          <ac:inkMkLst>
            <pc:docMk/>
            <pc:sldMk cId="600052345" sldId="310"/>
            <ac:inkMk id="86" creationId="{3F6E40E9-79F6-4EDD-B188-912F90A5E9F6}"/>
          </ac:inkMkLst>
        </pc:inkChg>
        <pc:inkChg chg="add del">
          <ac:chgData name="Jim Beland" userId="d41a4da1a37fb713" providerId="LiveId" clId="{78EF9004-BC71-475F-A546-444291C4F234}" dt="2020-06-19T03:13:55.392" v="13354"/>
          <ac:inkMkLst>
            <pc:docMk/>
            <pc:sldMk cId="600052345" sldId="310"/>
            <ac:inkMk id="89" creationId="{40257B10-EB8B-483F-88AE-69438CBDFE1D}"/>
          </ac:inkMkLst>
        </pc:inkChg>
        <pc:inkChg chg="add del">
          <ac:chgData name="Jim Beland" userId="d41a4da1a37fb713" providerId="LiveId" clId="{78EF9004-BC71-475F-A546-444291C4F234}" dt="2020-06-19T03:14:01.088" v="13358"/>
          <ac:inkMkLst>
            <pc:docMk/>
            <pc:sldMk cId="600052345" sldId="310"/>
            <ac:inkMk id="90" creationId="{8B80D10C-3043-475C-8363-AE69C2B9DE00}"/>
          </ac:inkMkLst>
        </pc:inkChg>
        <pc:inkChg chg="add del">
          <ac:chgData name="Jim Beland" userId="d41a4da1a37fb713" providerId="LiveId" clId="{78EF9004-BC71-475F-A546-444291C4F234}" dt="2020-06-19T03:14:01.088" v="13358"/>
          <ac:inkMkLst>
            <pc:docMk/>
            <pc:sldMk cId="600052345" sldId="310"/>
            <ac:inkMk id="91" creationId="{6D7C44B0-49CE-4480-99C8-BC9ACCF2D97A}"/>
          </ac:inkMkLst>
        </pc:inkChg>
        <pc:inkChg chg="add del">
          <ac:chgData name="Jim Beland" userId="d41a4da1a37fb713" providerId="LiveId" clId="{78EF9004-BC71-475F-A546-444291C4F234}" dt="2020-06-19T03:14:01.088" v="13358"/>
          <ac:inkMkLst>
            <pc:docMk/>
            <pc:sldMk cId="600052345" sldId="310"/>
            <ac:inkMk id="92" creationId="{D1656C39-2557-4647-AA6C-76ACB10D8C38}"/>
          </ac:inkMkLst>
        </pc:inkChg>
        <pc:inkChg chg="add del">
          <ac:chgData name="Jim Beland" userId="d41a4da1a37fb713" providerId="LiveId" clId="{78EF9004-BC71-475F-A546-444291C4F234}" dt="2020-06-19T03:14:01.088" v="13358"/>
          <ac:inkMkLst>
            <pc:docMk/>
            <pc:sldMk cId="600052345" sldId="310"/>
            <ac:inkMk id="94" creationId="{B4E094BC-0169-4F2B-B172-8A429FD9B767}"/>
          </ac:inkMkLst>
        </pc:inkChg>
        <pc:inkChg chg="add">
          <ac:chgData name="Jim Beland" userId="d41a4da1a37fb713" providerId="LiveId" clId="{78EF9004-BC71-475F-A546-444291C4F234}" dt="2020-06-19T03:14:01.088" v="13358"/>
          <ac:inkMkLst>
            <pc:docMk/>
            <pc:sldMk cId="600052345" sldId="310"/>
            <ac:inkMk id="95" creationId="{E9C9A0E5-56B6-409B-9DF4-2D7A22C77CC2}"/>
          </ac:inkMkLst>
        </pc:inkChg>
      </pc:sldChg>
      <pc:sldChg chg="addSp delSp add">
        <pc:chgData name="Jim Beland" userId="d41a4da1a37fb713" providerId="LiveId" clId="{78EF9004-BC71-475F-A546-444291C4F234}" dt="2020-06-19T03:15:29.277" v="13395" actId="9405"/>
        <pc:sldMkLst>
          <pc:docMk/>
          <pc:sldMk cId="2967759012" sldId="311"/>
        </pc:sldMkLst>
        <pc:inkChg chg="add del">
          <ac:chgData name="Jim Beland" userId="d41a4da1a37fb713" providerId="LiveId" clId="{78EF9004-BC71-475F-A546-444291C4F234}" dt="2020-06-19T03:14:39.795" v="13362"/>
          <ac:inkMkLst>
            <pc:docMk/>
            <pc:sldMk cId="2967759012" sldId="311"/>
            <ac:inkMk id="4" creationId="{6674CAD7-2149-4211-9E37-C373E88AB345}"/>
          </ac:inkMkLst>
        </pc:inkChg>
        <pc:inkChg chg="add del">
          <ac:chgData name="Jim Beland" userId="d41a4da1a37fb713" providerId="LiveId" clId="{78EF9004-BC71-475F-A546-444291C4F234}" dt="2020-06-19T03:14:39.795" v="13362"/>
          <ac:inkMkLst>
            <pc:docMk/>
            <pc:sldMk cId="2967759012" sldId="311"/>
            <ac:inkMk id="5" creationId="{160FC9EB-C9C2-4F06-B524-C6D05CF754C5}"/>
          </ac:inkMkLst>
        </pc:inkChg>
        <pc:inkChg chg="add del">
          <ac:chgData name="Jim Beland" userId="d41a4da1a37fb713" providerId="LiveId" clId="{78EF9004-BC71-475F-A546-444291C4F234}" dt="2020-06-19T03:14:41.888" v="13364"/>
          <ac:inkMkLst>
            <pc:docMk/>
            <pc:sldMk cId="2967759012" sldId="311"/>
            <ac:inkMk id="7" creationId="{9B6BB7C6-4955-4837-A53E-341862C2DB7A}"/>
          </ac:inkMkLst>
        </pc:inkChg>
        <pc:inkChg chg="add del">
          <ac:chgData name="Jim Beland" userId="d41a4da1a37fb713" providerId="LiveId" clId="{78EF9004-BC71-475F-A546-444291C4F234}" dt="2020-06-19T03:14:41.888" v="13364"/>
          <ac:inkMkLst>
            <pc:docMk/>
            <pc:sldMk cId="2967759012" sldId="311"/>
            <ac:inkMk id="10" creationId="{9DB02CA3-4DF0-44B9-A707-7331D50C9D84}"/>
          </ac:inkMkLst>
        </pc:inkChg>
        <pc:inkChg chg="add del">
          <ac:chgData name="Jim Beland" userId="d41a4da1a37fb713" providerId="LiveId" clId="{78EF9004-BC71-475F-A546-444291C4F234}" dt="2020-06-19T03:14:43.795" v="13367"/>
          <ac:inkMkLst>
            <pc:docMk/>
            <pc:sldMk cId="2967759012" sldId="311"/>
            <ac:inkMk id="11" creationId="{4D3806EE-AC10-4B97-9F47-D1457E111511}"/>
          </ac:inkMkLst>
        </pc:inkChg>
        <pc:inkChg chg="add del">
          <ac:chgData name="Jim Beland" userId="d41a4da1a37fb713" providerId="LiveId" clId="{78EF9004-BC71-475F-A546-444291C4F234}" dt="2020-06-19T03:14:43.795" v="13367"/>
          <ac:inkMkLst>
            <pc:docMk/>
            <pc:sldMk cId="2967759012" sldId="311"/>
            <ac:inkMk id="14" creationId="{9139E8CD-13E8-4B88-9B39-5C88ABEDCF59}"/>
          </ac:inkMkLst>
        </pc:inkChg>
        <pc:inkChg chg="add del">
          <ac:chgData name="Jim Beland" userId="d41a4da1a37fb713" providerId="LiveId" clId="{78EF9004-BC71-475F-A546-444291C4F234}" dt="2020-06-19T03:14:43.795" v="13367"/>
          <ac:inkMkLst>
            <pc:docMk/>
            <pc:sldMk cId="2967759012" sldId="311"/>
            <ac:inkMk id="24" creationId="{A797079B-0E4E-43D5-9ABF-8C942AC27844}"/>
          </ac:inkMkLst>
        </pc:inkChg>
        <pc:inkChg chg="add del">
          <ac:chgData name="Jim Beland" userId="d41a4da1a37fb713" providerId="LiveId" clId="{78EF9004-BC71-475F-A546-444291C4F234}" dt="2020-06-19T03:14:59.609" v="13380"/>
          <ac:inkMkLst>
            <pc:docMk/>
            <pc:sldMk cId="2967759012" sldId="311"/>
            <ac:inkMk id="25" creationId="{B802D0E5-ECA4-4EC7-9316-382A46FFADEA}"/>
          </ac:inkMkLst>
        </pc:inkChg>
        <pc:inkChg chg="add">
          <ac:chgData name="Jim Beland" userId="d41a4da1a37fb713" providerId="LiveId" clId="{78EF9004-BC71-475F-A546-444291C4F234}" dt="2020-06-19T03:14:45.664" v="13368" actId="9405"/>
          <ac:inkMkLst>
            <pc:docMk/>
            <pc:sldMk cId="2967759012" sldId="311"/>
            <ac:inkMk id="32" creationId="{1DBD38A2-132B-445A-9EAE-7C8C2FD17D83}"/>
          </ac:inkMkLst>
        </pc:inkChg>
        <pc:inkChg chg="add del">
          <ac:chgData name="Jim Beland" userId="d41a4da1a37fb713" providerId="LiveId" clId="{78EF9004-BC71-475F-A546-444291C4F234}" dt="2020-06-19T03:14:49.688" v="13372"/>
          <ac:inkMkLst>
            <pc:docMk/>
            <pc:sldMk cId="2967759012" sldId="311"/>
            <ac:inkMk id="35" creationId="{F32D07EE-C12E-4801-9F76-49038572A8DF}"/>
          </ac:inkMkLst>
        </pc:inkChg>
        <pc:inkChg chg="add del">
          <ac:chgData name="Jim Beland" userId="d41a4da1a37fb713" providerId="LiveId" clId="{78EF9004-BC71-475F-A546-444291C4F234}" dt="2020-06-19T03:14:49.688" v="13372"/>
          <ac:inkMkLst>
            <pc:docMk/>
            <pc:sldMk cId="2967759012" sldId="311"/>
            <ac:inkMk id="36" creationId="{84460049-42D2-4365-BD2D-8264D7F850D0}"/>
          </ac:inkMkLst>
        </pc:inkChg>
        <pc:inkChg chg="add">
          <ac:chgData name="Jim Beland" userId="d41a4da1a37fb713" providerId="LiveId" clId="{78EF9004-BC71-475F-A546-444291C4F234}" dt="2020-06-19T03:14:48.963" v="13371" actId="9405"/>
          <ac:inkMkLst>
            <pc:docMk/>
            <pc:sldMk cId="2967759012" sldId="311"/>
            <ac:inkMk id="38" creationId="{A25E373C-3B66-48F1-8F7F-86EFE8C616D6}"/>
          </ac:inkMkLst>
        </pc:inkChg>
        <pc:inkChg chg="add">
          <ac:chgData name="Jim Beland" userId="d41a4da1a37fb713" providerId="LiveId" clId="{78EF9004-BC71-475F-A546-444291C4F234}" dt="2020-06-19T03:14:49.688" v="13372"/>
          <ac:inkMkLst>
            <pc:docMk/>
            <pc:sldMk cId="2967759012" sldId="311"/>
            <ac:inkMk id="41" creationId="{3C503AE8-B870-4A96-8789-ED9EE2DC7A27}"/>
          </ac:inkMkLst>
        </pc:inkChg>
        <pc:inkChg chg="add del">
          <ac:chgData name="Jim Beland" userId="d41a4da1a37fb713" providerId="LiveId" clId="{78EF9004-BC71-475F-A546-444291C4F234}" dt="2020-06-19T03:14:51.492" v="13375"/>
          <ac:inkMkLst>
            <pc:docMk/>
            <pc:sldMk cId="2967759012" sldId="311"/>
            <ac:inkMk id="43" creationId="{3D41B396-2294-4CA0-988F-95E322B74A07}"/>
          </ac:inkMkLst>
        </pc:inkChg>
        <pc:inkChg chg="add del">
          <ac:chgData name="Jim Beland" userId="d41a4da1a37fb713" providerId="LiveId" clId="{78EF9004-BC71-475F-A546-444291C4F234}" dt="2020-06-19T03:14:51.492" v="13375"/>
          <ac:inkMkLst>
            <pc:docMk/>
            <pc:sldMk cId="2967759012" sldId="311"/>
            <ac:inkMk id="44" creationId="{BC36A1EF-EE60-492A-B7EA-B0DD0D26A9AB}"/>
          </ac:inkMkLst>
        </pc:inkChg>
        <pc:inkChg chg="add">
          <ac:chgData name="Jim Beland" userId="d41a4da1a37fb713" providerId="LiveId" clId="{78EF9004-BC71-475F-A546-444291C4F234}" dt="2020-06-19T03:14:51.492" v="13375"/>
          <ac:inkMkLst>
            <pc:docMk/>
            <pc:sldMk cId="2967759012" sldId="311"/>
            <ac:inkMk id="53" creationId="{2C3D5EF6-7910-40E3-954E-E5CDFB517FBD}"/>
          </ac:inkMkLst>
        </pc:inkChg>
        <pc:inkChg chg="add del">
          <ac:chgData name="Jim Beland" userId="d41a4da1a37fb713" providerId="LiveId" clId="{78EF9004-BC71-475F-A546-444291C4F234}" dt="2020-06-19T03:14:59.609" v="13380"/>
          <ac:inkMkLst>
            <pc:docMk/>
            <pc:sldMk cId="2967759012" sldId="311"/>
            <ac:inkMk id="55" creationId="{4597BAC4-F318-4E55-88F2-6769042FCB94}"/>
          </ac:inkMkLst>
        </pc:inkChg>
        <pc:inkChg chg="add del">
          <ac:chgData name="Jim Beland" userId="d41a4da1a37fb713" providerId="LiveId" clId="{78EF9004-BC71-475F-A546-444291C4F234}" dt="2020-06-19T03:14:59.609" v="13380"/>
          <ac:inkMkLst>
            <pc:docMk/>
            <pc:sldMk cId="2967759012" sldId="311"/>
            <ac:inkMk id="56" creationId="{EC097BF3-D7F1-47DF-AF7B-2565A6CC0978}"/>
          </ac:inkMkLst>
        </pc:inkChg>
        <pc:inkChg chg="add del">
          <ac:chgData name="Jim Beland" userId="d41a4da1a37fb713" providerId="LiveId" clId="{78EF9004-BC71-475F-A546-444291C4F234}" dt="2020-06-19T03:14:59.609" v="13380"/>
          <ac:inkMkLst>
            <pc:docMk/>
            <pc:sldMk cId="2967759012" sldId="311"/>
            <ac:inkMk id="61" creationId="{EE7035C7-BE23-4F72-8890-C87D486DB1CB}"/>
          </ac:inkMkLst>
        </pc:inkChg>
        <pc:inkChg chg="add del">
          <ac:chgData name="Jim Beland" userId="d41a4da1a37fb713" providerId="LiveId" clId="{78EF9004-BC71-475F-A546-444291C4F234}" dt="2020-06-19T03:14:59.609" v="13380"/>
          <ac:inkMkLst>
            <pc:docMk/>
            <pc:sldMk cId="2967759012" sldId="311"/>
            <ac:inkMk id="62" creationId="{D3EE81B2-9FFD-4943-BDEF-A8F5A349056C}"/>
          </ac:inkMkLst>
        </pc:inkChg>
        <pc:inkChg chg="add">
          <ac:chgData name="Jim Beland" userId="d41a4da1a37fb713" providerId="LiveId" clId="{78EF9004-BC71-475F-A546-444291C4F234}" dt="2020-06-19T03:14:59.609" v="13380"/>
          <ac:inkMkLst>
            <pc:docMk/>
            <pc:sldMk cId="2967759012" sldId="311"/>
            <ac:inkMk id="65" creationId="{16482052-FD68-4AE4-AF57-F59022902163}"/>
          </ac:inkMkLst>
        </pc:inkChg>
        <pc:inkChg chg="add">
          <ac:chgData name="Jim Beland" userId="d41a4da1a37fb713" providerId="LiveId" clId="{78EF9004-BC71-475F-A546-444291C4F234}" dt="2020-06-19T03:14:59.609" v="13380"/>
          <ac:inkMkLst>
            <pc:docMk/>
            <pc:sldMk cId="2967759012" sldId="311"/>
            <ac:inkMk id="67" creationId="{9B69F70F-D233-4D61-B66E-CF471B7038D1}"/>
          </ac:inkMkLst>
        </pc:inkChg>
        <pc:inkChg chg="add">
          <ac:chgData name="Jim Beland" userId="d41a4da1a37fb713" providerId="LiveId" clId="{78EF9004-BC71-475F-A546-444291C4F234}" dt="2020-06-19T03:15:00.232" v="13381" actId="9405"/>
          <ac:inkMkLst>
            <pc:docMk/>
            <pc:sldMk cId="2967759012" sldId="311"/>
            <ac:inkMk id="72" creationId="{2680D714-250A-491C-884A-D2DEDE178342}"/>
          </ac:inkMkLst>
        </pc:inkChg>
        <pc:inkChg chg="add del">
          <ac:chgData name="Jim Beland" userId="d41a4da1a37fb713" providerId="LiveId" clId="{78EF9004-BC71-475F-A546-444291C4F234}" dt="2020-06-19T03:15:03.788" v="13385"/>
          <ac:inkMkLst>
            <pc:docMk/>
            <pc:sldMk cId="2967759012" sldId="311"/>
            <ac:inkMk id="73" creationId="{DEBB10FE-3EBA-429D-AEA3-3B4819D0E244}"/>
          </ac:inkMkLst>
        </pc:inkChg>
        <pc:inkChg chg="add del">
          <ac:chgData name="Jim Beland" userId="d41a4da1a37fb713" providerId="LiveId" clId="{78EF9004-BC71-475F-A546-444291C4F234}" dt="2020-06-19T03:15:03.788" v="13385"/>
          <ac:inkMkLst>
            <pc:docMk/>
            <pc:sldMk cId="2967759012" sldId="311"/>
            <ac:inkMk id="74" creationId="{8B569C4D-7865-4430-A2BA-A4F21319DA01}"/>
          </ac:inkMkLst>
        </pc:inkChg>
        <pc:inkChg chg="add del">
          <ac:chgData name="Jim Beland" userId="d41a4da1a37fb713" providerId="LiveId" clId="{78EF9004-BC71-475F-A546-444291C4F234}" dt="2020-06-19T03:15:03.788" v="13385"/>
          <ac:inkMkLst>
            <pc:docMk/>
            <pc:sldMk cId="2967759012" sldId="311"/>
            <ac:inkMk id="75" creationId="{13E0A2BC-8268-461D-A3D2-D00A950CDBFE}"/>
          </ac:inkMkLst>
        </pc:inkChg>
        <pc:inkChg chg="add">
          <ac:chgData name="Jim Beland" userId="d41a4da1a37fb713" providerId="LiveId" clId="{78EF9004-BC71-475F-A546-444291C4F234}" dt="2020-06-19T03:15:03.788" v="13385"/>
          <ac:inkMkLst>
            <pc:docMk/>
            <pc:sldMk cId="2967759012" sldId="311"/>
            <ac:inkMk id="77" creationId="{9FD2D128-F75E-457B-A73A-A6B8FB86F889}"/>
          </ac:inkMkLst>
        </pc:inkChg>
        <pc:inkChg chg="add">
          <ac:chgData name="Jim Beland" userId="d41a4da1a37fb713" providerId="LiveId" clId="{78EF9004-BC71-475F-A546-444291C4F234}" dt="2020-06-19T03:15:06.432" v="13386" actId="9405"/>
          <ac:inkMkLst>
            <pc:docMk/>
            <pc:sldMk cId="2967759012" sldId="311"/>
            <ac:inkMk id="78" creationId="{8B1A06DA-7E04-47B7-8004-BF77A39CB763}"/>
          </ac:inkMkLst>
        </pc:inkChg>
        <pc:inkChg chg="add">
          <ac:chgData name="Jim Beland" userId="d41a4da1a37fb713" providerId="LiveId" clId="{78EF9004-BC71-475F-A546-444291C4F234}" dt="2020-06-19T03:15:08.273" v="13387" actId="9405"/>
          <ac:inkMkLst>
            <pc:docMk/>
            <pc:sldMk cId="2967759012" sldId="311"/>
            <ac:inkMk id="79" creationId="{AD4FB975-64E4-43FF-B5BA-A77B093CDF1A}"/>
          </ac:inkMkLst>
        </pc:inkChg>
        <pc:inkChg chg="add">
          <ac:chgData name="Jim Beland" userId="d41a4da1a37fb713" providerId="LiveId" clId="{78EF9004-BC71-475F-A546-444291C4F234}" dt="2020-06-19T03:15:10.022" v="13388" actId="9405"/>
          <ac:inkMkLst>
            <pc:docMk/>
            <pc:sldMk cId="2967759012" sldId="311"/>
            <ac:inkMk id="80" creationId="{6C95EA85-4C5D-4C68-9619-972727745627}"/>
          </ac:inkMkLst>
        </pc:inkChg>
        <pc:inkChg chg="add del">
          <ac:chgData name="Jim Beland" userId="d41a4da1a37fb713" providerId="LiveId" clId="{78EF9004-BC71-475F-A546-444291C4F234}" dt="2020-06-19T03:15:17.897" v="13394"/>
          <ac:inkMkLst>
            <pc:docMk/>
            <pc:sldMk cId="2967759012" sldId="311"/>
            <ac:inkMk id="81" creationId="{9A253539-6709-42C1-8B68-9C91DD1906ED}"/>
          </ac:inkMkLst>
        </pc:inkChg>
        <pc:inkChg chg="add del">
          <ac:chgData name="Jim Beland" userId="d41a4da1a37fb713" providerId="LiveId" clId="{78EF9004-BC71-475F-A546-444291C4F234}" dt="2020-06-19T03:15:17.897" v="13394"/>
          <ac:inkMkLst>
            <pc:docMk/>
            <pc:sldMk cId="2967759012" sldId="311"/>
            <ac:inkMk id="82" creationId="{8791B2F4-2114-4DAC-AC3E-DD18323B1E43}"/>
          </ac:inkMkLst>
        </pc:inkChg>
        <pc:inkChg chg="add del">
          <ac:chgData name="Jim Beland" userId="d41a4da1a37fb713" providerId="LiveId" clId="{78EF9004-BC71-475F-A546-444291C4F234}" dt="2020-06-19T03:15:17.897" v="13394"/>
          <ac:inkMkLst>
            <pc:docMk/>
            <pc:sldMk cId="2967759012" sldId="311"/>
            <ac:inkMk id="83" creationId="{9B763AA4-E801-4695-BB2E-1D0DC939A654}"/>
          </ac:inkMkLst>
        </pc:inkChg>
        <pc:inkChg chg="add del">
          <ac:chgData name="Jim Beland" userId="d41a4da1a37fb713" providerId="LiveId" clId="{78EF9004-BC71-475F-A546-444291C4F234}" dt="2020-06-19T03:15:17.897" v="13394"/>
          <ac:inkMkLst>
            <pc:docMk/>
            <pc:sldMk cId="2967759012" sldId="311"/>
            <ac:inkMk id="85" creationId="{C9F66125-938D-4691-8A46-1E9A816EC190}"/>
          </ac:inkMkLst>
        </pc:inkChg>
        <pc:inkChg chg="add del">
          <ac:chgData name="Jim Beland" userId="d41a4da1a37fb713" providerId="LiveId" clId="{78EF9004-BC71-475F-A546-444291C4F234}" dt="2020-06-19T03:15:17.897" v="13394"/>
          <ac:inkMkLst>
            <pc:docMk/>
            <pc:sldMk cId="2967759012" sldId="311"/>
            <ac:inkMk id="86" creationId="{0E976EBF-2391-498B-B1DC-373A13A32729}"/>
          </ac:inkMkLst>
        </pc:inkChg>
        <pc:inkChg chg="add">
          <ac:chgData name="Jim Beland" userId="d41a4da1a37fb713" providerId="LiveId" clId="{78EF9004-BC71-475F-A546-444291C4F234}" dt="2020-06-19T03:15:17.897" v="13394"/>
          <ac:inkMkLst>
            <pc:docMk/>
            <pc:sldMk cId="2967759012" sldId="311"/>
            <ac:inkMk id="89" creationId="{8A28638A-4B69-4918-BC13-C642987E24A6}"/>
          </ac:inkMkLst>
        </pc:inkChg>
        <pc:inkChg chg="add">
          <ac:chgData name="Jim Beland" userId="d41a4da1a37fb713" providerId="LiveId" clId="{78EF9004-BC71-475F-A546-444291C4F234}" dt="2020-06-19T03:15:29.277" v="13395" actId="9405"/>
          <ac:inkMkLst>
            <pc:docMk/>
            <pc:sldMk cId="2967759012" sldId="311"/>
            <ac:inkMk id="90" creationId="{28149F60-7AF4-40A6-9735-5C0605E65D91}"/>
          </ac:inkMkLst>
        </pc:inkChg>
      </pc:sldChg>
      <pc:sldChg chg="addSp delSp modSp add">
        <pc:chgData name="Jim Beland" userId="d41a4da1a37fb713" providerId="LiveId" clId="{78EF9004-BC71-475F-A546-444291C4F234}" dt="2020-06-19T03:20:20.348" v="13821"/>
        <pc:sldMkLst>
          <pc:docMk/>
          <pc:sldMk cId="1476965250" sldId="312"/>
        </pc:sldMkLst>
        <pc:spChg chg="add mod">
          <ac:chgData name="Jim Beland" userId="d41a4da1a37fb713" providerId="LiveId" clId="{78EF9004-BC71-475F-A546-444291C4F234}" dt="2020-06-19T03:20:06.368" v="13808" actId="20577"/>
          <ac:spMkLst>
            <pc:docMk/>
            <pc:sldMk cId="1476965250" sldId="312"/>
            <ac:spMk id="4" creationId="{FCF1EC6B-3F1E-4DEC-BD10-D347A221A975}"/>
          </ac:spMkLst>
        </pc:spChg>
        <pc:inkChg chg="del">
          <ac:chgData name="Jim Beland" userId="d41a4da1a37fb713" providerId="LiveId" clId="{78EF9004-BC71-475F-A546-444291C4F234}" dt="2020-06-19T03:16:21.457" v="13397"/>
          <ac:inkMkLst>
            <pc:docMk/>
            <pc:sldMk cId="1476965250" sldId="312"/>
            <ac:inkMk id="6" creationId="{1EA2EB6B-3A6D-461F-8A40-758B31491600}"/>
          </ac:inkMkLst>
        </pc:inkChg>
        <pc:inkChg chg="del">
          <ac:chgData name="Jim Beland" userId="d41a4da1a37fb713" providerId="LiveId" clId="{78EF9004-BC71-475F-A546-444291C4F234}" dt="2020-06-19T03:16:43.856" v="13438"/>
          <ac:inkMkLst>
            <pc:docMk/>
            <pc:sldMk cId="1476965250" sldId="312"/>
            <ac:inkMk id="8" creationId="{E6821EAA-B853-42EF-8BD1-DDD252A95BBB}"/>
          </ac:inkMkLst>
        </pc:inkChg>
        <pc:inkChg chg="del">
          <ac:chgData name="Jim Beland" userId="d41a4da1a37fb713" providerId="LiveId" clId="{78EF9004-BC71-475F-A546-444291C4F234}" dt="2020-06-19T03:16:43.855" v="13432"/>
          <ac:inkMkLst>
            <pc:docMk/>
            <pc:sldMk cId="1476965250" sldId="312"/>
            <ac:inkMk id="9" creationId="{51048BBC-9091-4784-9207-B545833BD110}"/>
          </ac:inkMkLst>
        </pc:inkChg>
        <pc:inkChg chg="del">
          <ac:chgData name="Jim Beland" userId="d41a4da1a37fb713" providerId="LiveId" clId="{78EF9004-BC71-475F-A546-444291C4F234}" dt="2020-06-19T03:16:46.618" v="13444"/>
          <ac:inkMkLst>
            <pc:docMk/>
            <pc:sldMk cId="1476965250" sldId="312"/>
            <ac:inkMk id="12" creationId="{D41DB3A9-247C-462B-BCA9-29D0C14804CB}"/>
          </ac:inkMkLst>
        </pc:inkChg>
        <pc:inkChg chg="del">
          <ac:chgData name="Jim Beland" userId="d41a4da1a37fb713" providerId="LiveId" clId="{78EF9004-BC71-475F-A546-444291C4F234}" dt="2020-06-19T03:16:46.617" v="13443"/>
          <ac:inkMkLst>
            <pc:docMk/>
            <pc:sldMk cId="1476965250" sldId="312"/>
            <ac:inkMk id="13" creationId="{F434B6C6-3DD2-404B-9F2F-0873544DD506}"/>
          </ac:inkMkLst>
        </pc:inkChg>
        <pc:inkChg chg="del">
          <ac:chgData name="Jim Beland" userId="d41a4da1a37fb713" providerId="LiveId" clId="{78EF9004-BC71-475F-A546-444291C4F234}" dt="2020-06-19T03:16:46.618" v="13445"/>
          <ac:inkMkLst>
            <pc:docMk/>
            <pc:sldMk cId="1476965250" sldId="312"/>
            <ac:inkMk id="16" creationId="{DF711514-EDC7-4368-A440-998EC767B0C2}"/>
          </ac:inkMkLst>
        </pc:inkChg>
        <pc:inkChg chg="del">
          <ac:chgData name="Jim Beland" userId="d41a4da1a37fb713" providerId="LiveId" clId="{78EF9004-BC71-475F-A546-444291C4F234}" dt="2020-06-19T03:16:43.852" v="13424"/>
          <ac:inkMkLst>
            <pc:docMk/>
            <pc:sldMk cId="1476965250" sldId="312"/>
            <ac:inkMk id="17" creationId="{8F6C7E64-1DB2-4935-BD05-722BCCB3673F}"/>
          </ac:inkMkLst>
        </pc:inkChg>
        <pc:inkChg chg="del">
          <ac:chgData name="Jim Beland" userId="d41a4da1a37fb713" providerId="LiveId" clId="{78EF9004-BC71-475F-A546-444291C4F234}" dt="2020-06-19T03:16:49.812" v="13447"/>
          <ac:inkMkLst>
            <pc:docMk/>
            <pc:sldMk cId="1476965250" sldId="312"/>
            <ac:inkMk id="18" creationId="{A4C62D78-FF7B-46E6-9796-9331E16D9110}"/>
          </ac:inkMkLst>
        </pc:inkChg>
        <pc:inkChg chg="del">
          <ac:chgData name="Jim Beland" userId="d41a4da1a37fb713" providerId="LiveId" clId="{78EF9004-BC71-475F-A546-444291C4F234}" dt="2020-06-19T03:16:21.459" v="13400"/>
          <ac:inkMkLst>
            <pc:docMk/>
            <pc:sldMk cId="1476965250" sldId="312"/>
            <ac:inkMk id="19" creationId="{CDE5760A-3B17-44E6-A6B1-09438B4C6E16}"/>
          </ac:inkMkLst>
        </pc:inkChg>
        <pc:inkChg chg="del">
          <ac:chgData name="Jim Beland" userId="d41a4da1a37fb713" providerId="LiveId" clId="{78EF9004-BC71-475F-A546-444291C4F234}" dt="2020-06-19T03:16:43.854" v="13429"/>
          <ac:inkMkLst>
            <pc:docMk/>
            <pc:sldMk cId="1476965250" sldId="312"/>
            <ac:inkMk id="20" creationId="{1725BBEF-1494-4234-B161-9B4DB33C281D}"/>
          </ac:inkMkLst>
        </pc:inkChg>
        <pc:inkChg chg="del">
          <ac:chgData name="Jim Beland" userId="d41a4da1a37fb713" providerId="LiveId" clId="{78EF9004-BC71-475F-A546-444291C4F234}" dt="2020-06-19T03:16:24.388" v="13409"/>
          <ac:inkMkLst>
            <pc:docMk/>
            <pc:sldMk cId="1476965250" sldId="312"/>
            <ac:inkMk id="21" creationId="{D3CDEBAF-700E-46CB-B236-763DFA4EB3FE}"/>
          </ac:inkMkLst>
        </pc:inkChg>
        <pc:inkChg chg="del">
          <ac:chgData name="Jim Beland" userId="d41a4da1a37fb713" providerId="LiveId" clId="{78EF9004-BC71-475F-A546-444291C4F234}" dt="2020-06-19T03:16:49.811" v="13446"/>
          <ac:inkMkLst>
            <pc:docMk/>
            <pc:sldMk cId="1476965250" sldId="312"/>
            <ac:inkMk id="22" creationId="{28D9F012-0A6B-4722-B044-AB4DEDB141BB}"/>
          </ac:inkMkLst>
        </pc:inkChg>
        <pc:inkChg chg="del">
          <ac:chgData name="Jim Beland" userId="d41a4da1a37fb713" providerId="LiveId" clId="{78EF9004-BC71-475F-A546-444291C4F234}" dt="2020-06-19T03:16:43.857" v="13439"/>
          <ac:inkMkLst>
            <pc:docMk/>
            <pc:sldMk cId="1476965250" sldId="312"/>
            <ac:inkMk id="23" creationId="{65FD699D-D7AD-4DBF-86FC-F6CAE2E6FC2A}"/>
          </ac:inkMkLst>
        </pc:inkChg>
        <pc:inkChg chg="del">
          <ac:chgData name="Jim Beland" userId="d41a4da1a37fb713" providerId="LiveId" clId="{78EF9004-BC71-475F-A546-444291C4F234}" dt="2020-06-19T03:16:43.852" v="13425"/>
          <ac:inkMkLst>
            <pc:docMk/>
            <pc:sldMk cId="1476965250" sldId="312"/>
            <ac:inkMk id="26" creationId="{48B8D956-DFCF-415E-A5A8-5152C9EF8F23}"/>
          </ac:inkMkLst>
        </pc:inkChg>
        <pc:inkChg chg="del">
          <ac:chgData name="Jim Beland" userId="d41a4da1a37fb713" providerId="LiveId" clId="{78EF9004-BC71-475F-A546-444291C4F234}" dt="2020-06-19T03:16:43.853" v="13426"/>
          <ac:inkMkLst>
            <pc:docMk/>
            <pc:sldMk cId="1476965250" sldId="312"/>
            <ac:inkMk id="27" creationId="{081B1CC7-30FD-40AA-86DC-F5F3E26FA709}"/>
          </ac:inkMkLst>
        </pc:inkChg>
        <pc:inkChg chg="del">
          <ac:chgData name="Jim Beland" userId="d41a4da1a37fb713" providerId="LiveId" clId="{78EF9004-BC71-475F-A546-444291C4F234}" dt="2020-06-19T03:16:24.389" v="13412"/>
          <ac:inkMkLst>
            <pc:docMk/>
            <pc:sldMk cId="1476965250" sldId="312"/>
            <ac:inkMk id="28" creationId="{DD3B9C84-85BC-48B7-8E17-23DD7E5CEBA6}"/>
          </ac:inkMkLst>
        </pc:inkChg>
        <pc:inkChg chg="del">
          <ac:chgData name="Jim Beland" userId="d41a4da1a37fb713" providerId="LiveId" clId="{78EF9004-BC71-475F-A546-444291C4F234}" dt="2020-06-19T03:16:24.390" v="13413"/>
          <ac:inkMkLst>
            <pc:docMk/>
            <pc:sldMk cId="1476965250" sldId="312"/>
            <ac:inkMk id="29" creationId="{F3857468-3839-4D5C-A647-60301F66D1FD}"/>
          </ac:inkMkLst>
        </pc:inkChg>
        <pc:inkChg chg="del">
          <ac:chgData name="Jim Beland" userId="d41a4da1a37fb713" providerId="LiveId" clId="{78EF9004-BC71-475F-A546-444291C4F234}" dt="2020-06-19T03:16:49.815" v="13449"/>
          <ac:inkMkLst>
            <pc:docMk/>
            <pc:sldMk cId="1476965250" sldId="312"/>
            <ac:inkMk id="30" creationId="{EAB5B534-E56F-4C61-874A-7CF7A0220184}"/>
          </ac:inkMkLst>
        </pc:inkChg>
        <pc:inkChg chg="del">
          <ac:chgData name="Jim Beland" userId="d41a4da1a37fb713" providerId="LiveId" clId="{78EF9004-BC71-475F-A546-444291C4F234}" dt="2020-06-19T03:16:43.857" v="13441"/>
          <ac:inkMkLst>
            <pc:docMk/>
            <pc:sldMk cId="1476965250" sldId="312"/>
            <ac:inkMk id="31" creationId="{E2776916-50FA-434E-BAC1-09223047A948}"/>
          </ac:inkMkLst>
        </pc:inkChg>
        <pc:inkChg chg="del">
          <ac:chgData name="Jim Beland" userId="d41a4da1a37fb713" providerId="LiveId" clId="{78EF9004-BC71-475F-A546-444291C4F234}" dt="2020-06-19T03:20:20.347" v="13819"/>
          <ac:inkMkLst>
            <pc:docMk/>
            <pc:sldMk cId="1476965250" sldId="312"/>
            <ac:inkMk id="32" creationId="{1DBD38A2-132B-445A-9EAE-7C8C2FD17D83}"/>
          </ac:inkMkLst>
        </pc:inkChg>
        <pc:inkChg chg="del">
          <ac:chgData name="Jim Beland" userId="d41a4da1a37fb713" providerId="LiveId" clId="{78EF9004-BC71-475F-A546-444291C4F234}" dt="2020-06-19T03:16:53.225" v="13451"/>
          <ac:inkMkLst>
            <pc:docMk/>
            <pc:sldMk cId="1476965250" sldId="312"/>
            <ac:inkMk id="33" creationId="{2A89EB94-744E-4259-BE7E-E05C3CCF77A1}"/>
          </ac:inkMkLst>
        </pc:inkChg>
        <pc:inkChg chg="del">
          <ac:chgData name="Jim Beland" userId="d41a4da1a37fb713" providerId="LiveId" clId="{78EF9004-BC71-475F-A546-444291C4F234}" dt="2020-06-19T03:16:21.460" v="13401"/>
          <ac:inkMkLst>
            <pc:docMk/>
            <pc:sldMk cId="1476965250" sldId="312"/>
            <ac:inkMk id="34" creationId="{8E4E3018-7DF6-4F76-A98A-2680DDAE8180}"/>
          </ac:inkMkLst>
        </pc:inkChg>
        <pc:inkChg chg="del">
          <ac:chgData name="Jim Beland" userId="d41a4da1a37fb713" providerId="LiveId" clId="{78EF9004-BC71-475F-A546-444291C4F234}" dt="2020-06-19T03:16:49.814" v="13448"/>
          <ac:inkMkLst>
            <pc:docMk/>
            <pc:sldMk cId="1476965250" sldId="312"/>
            <ac:inkMk id="37" creationId="{DE5A577B-3B63-4FEE-8AA2-7C5CE819DC4B}"/>
          </ac:inkMkLst>
        </pc:inkChg>
        <pc:inkChg chg="del">
          <ac:chgData name="Jim Beland" userId="d41a4da1a37fb713" providerId="LiveId" clId="{78EF9004-BC71-475F-A546-444291C4F234}" dt="2020-06-19T03:20:20.345" v="13814"/>
          <ac:inkMkLst>
            <pc:docMk/>
            <pc:sldMk cId="1476965250" sldId="312"/>
            <ac:inkMk id="38" creationId="{A25E373C-3B66-48F1-8F7F-86EFE8C616D6}"/>
          </ac:inkMkLst>
        </pc:inkChg>
        <pc:inkChg chg="del">
          <ac:chgData name="Jim Beland" userId="d41a4da1a37fb713" providerId="LiveId" clId="{78EF9004-BC71-475F-A546-444291C4F234}" dt="2020-06-19T03:16:57.245" v="13455"/>
          <ac:inkMkLst>
            <pc:docMk/>
            <pc:sldMk cId="1476965250" sldId="312"/>
            <ac:inkMk id="39" creationId="{6459F0FE-D788-42B6-BDF1-09D90BEF5085}"/>
          </ac:inkMkLst>
        </pc:inkChg>
        <pc:inkChg chg="del">
          <ac:chgData name="Jim Beland" userId="d41a4da1a37fb713" providerId="LiveId" clId="{78EF9004-BC71-475F-A546-444291C4F234}" dt="2020-06-19T03:16:21.458" v="13398"/>
          <ac:inkMkLst>
            <pc:docMk/>
            <pc:sldMk cId="1476965250" sldId="312"/>
            <ac:inkMk id="40" creationId="{DC1250AA-03A1-46EB-801B-C79DC9A42794}"/>
          </ac:inkMkLst>
        </pc:inkChg>
        <pc:inkChg chg="del">
          <ac:chgData name="Jim Beland" userId="d41a4da1a37fb713" providerId="LiveId" clId="{78EF9004-BC71-475F-A546-444291C4F234}" dt="2020-06-19T03:20:20.346" v="13816"/>
          <ac:inkMkLst>
            <pc:docMk/>
            <pc:sldMk cId="1476965250" sldId="312"/>
            <ac:inkMk id="41" creationId="{3C503AE8-B870-4A96-8789-ED9EE2DC7A27}"/>
          </ac:inkMkLst>
        </pc:inkChg>
        <pc:inkChg chg="del">
          <ac:chgData name="Jim Beland" userId="d41a4da1a37fb713" providerId="LiveId" clId="{78EF9004-BC71-475F-A546-444291C4F234}" dt="2020-06-19T03:16:57.246" v="13456"/>
          <ac:inkMkLst>
            <pc:docMk/>
            <pc:sldMk cId="1476965250" sldId="312"/>
            <ac:inkMk id="42" creationId="{06C25FEA-5DC7-4EFA-BBF0-32F272B7A05B}"/>
          </ac:inkMkLst>
        </pc:inkChg>
        <pc:inkChg chg="del">
          <ac:chgData name="Jim Beland" userId="d41a4da1a37fb713" providerId="LiveId" clId="{78EF9004-BC71-475F-A546-444291C4F234}" dt="2020-06-19T03:16:53.224" v="13450"/>
          <ac:inkMkLst>
            <pc:docMk/>
            <pc:sldMk cId="1476965250" sldId="312"/>
            <ac:inkMk id="45" creationId="{BB4DD009-7B5B-43AA-8190-83E972EC19CA}"/>
          </ac:inkMkLst>
        </pc:inkChg>
        <pc:inkChg chg="del">
          <ac:chgData name="Jim Beland" userId="d41a4da1a37fb713" providerId="LiveId" clId="{78EF9004-BC71-475F-A546-444291C4F234}" dt="2020-06-19T03:16:21.922" v="13403"/>
          <ac:inkMkLst>
            <pc:docMk/>
            <pc:sldMk cId="1476965250" sldId="312"/>
            <ac:inkMk id="46" creationId="{F73B9737-52A5-441E-A461-59D57F95D7B0}"/>
          </ac:inkMkLst>
        </pc:inkChg>
        <pc:inkChg chg="del">
          <ac:chgData name="Jim Beland" userId="d41a4da1a37fb713" providerId="LiveId" clId="{78EF9004-BC71-475F-A546-444291C4F234}" dt="2020-06-19T03:16:24.388" v="13410"/>
          <ac:inkMkLst>
            <pc:docMk/>
            <pc:sldMk cId="1476965250" sldId="312"/>
            <ac:inkMk id="47" creationId="{054D0691-3747-4802-96E9-EF04603C5BEB}"/>
          </ac:inkMkLst>
        </pc:inkChg>
        <pc:inkChg chg="del">
          <ac:chgData name="Jim Beland" userId="d41a4da1a37fb713" providerId="LiveId" clId="{78EF9004-BC71-475F-A546-444291C4F234}" dt="2020-06-19T03:16:57.246" v="13457"/>
          <ac:inkMkLst>
            <pc:docMk/>
            <pc:sldMk cId="1476965250" sldId="312"/>
            <ac:inkMk id="48" creationId="{F0A4F68B-6CB7-4AF9-A926-9F4989843B6E}"/>
          </ac:inkMkLst>
        </pc:inkChg>
        <pc:inkChg chg="del">
          <ac:chgData name="Jim Beland" userId="d41a4da1a37fb713" providerId="LiveId" clId="{78EF9004-BC71-475F-A546-444291C4F234}" dt="2020-06-19T03:16:24.387" v="13408"/>
          <ac:inkMkLst>
            <pc:docMk/>
            <pc:sldMk cId="1476965250" sldId="312"/>
            <ac:inkMk id="49" creationId="{CE6593E3-072A-491B-973F-4CC93B032501}"/>
          </ac:inkMkLst>
        </pc:inkChg>
        <pc:inkChg chg="del">
          <ac:chgData name="Jim Beland" userId="d41a4da1a37fb713" providerId="LiveId" clId="{78EF9004-BC71-475F-A546-444291C4F234}" dt="2020-06-19T03:16:24.389" v="13411"/>
          <ac:inkMkLst>
            <pc:docMk/>
            <pc:sldMk cId="1476965250" sldId="312"/>
            <ac:inkMk id="50" creationId="{1C36A53D-B03E-4122-8B6E-450BAC27AA80}"/>
          </ac:inkMkLst>
        </pc:inkChg>
        <pc:inkChg chg="del">
          <ac:chgData name="Jim Beland" userId="d41a4da1a37fb713" providerId="LiveId" clId="{78EF9004-BC71-475F-A546-444291C4F234}" dt="2020-06-19T03:16:57.245" v="13454"/>
          <ac:inkMkLst>
            <pc:docMk/>
            <pc:sldMk cId="1476965250" sldId="312"/>
            <ac:inkMk id="51" creationId="{3A5BAADB-02E4-442E-B623-0861552A2852}"/>
          </ac:inkMkLst>
        </pc:inkChg>
        <pc:inkChg chg="del">
          <ac:chgData name="Jim Beland" userId="d41a4da1a37fb713" providerId="LiveId" clId="{78EF9004-BC71-475F-A546-444291C4F234}" dt="2020-06-19T03:16:21.923" v="13404"/>
          <ac:inkMkLst>
            <pc:docMk/>
            <pc:sldMk cId="1476965250" sldId="312"/>
            <ac:inkMk id="52" creationId="{E40A90C3-4D79-4672-B39C-C4A13BAB8691}"/>
          </ac:inkMkLst>
        </pc:inkChg>
        <pc:inkChg chg="del">
          <ac:chgData name="Jim Beland" userId="d41a4da1a37fb713" providerId="LiveId" clId="{78EF9004-BC71-475F-A546-444291C4F234}" dt="2020-06-19T03:20:20.348" v="13821"/>
          <ac:inkMkLst>
            <pc:docMk/>
            <pc:sldMk cId="1476965250" sldId="312"/>
            <ac:inkMk id="53" creationId="{2C3D5EF6-7910-40E3-954E-E5CDFB517FBD}"/>
          </ac:inkMkLst>
        </pc:inkChg>
        <pc:inkChg chg="del">
          <ac:chgData name="Jim Beland" userId="d41a4da1a37fb713" providerId="LiveId" clId="{78EF9004-BC71-475F-A546-444291C4F234}" dt="2020-06-19T03:16:31.640" v="13416"/>
          <ac:inkMkLst>
            <pc:docMk/>
            <pc:sldMk cId="1476965250" sldId="312"/>
            <ac:inkMk id="54" creationId="{67065E7E-D022-4B68-941C-1BC8B376644B}"/>
          </ac:inkMkLst>
        </pc:inkChg>
        <pc:inkChg chg="del">
          <ac:chgData name="Jim Beland" userId="d41a4da1a37fb713" providerId="LiveId" clId="{78EF9004-BC71-475F-A546-444291C4F234}" dt="2020-06-19T03:16:53.225" v="13452"/>
          <ac:inkMkLst>
            <pc:docMk/>
            <pc:sldMk cId="1476965250" sldId="312"/>
            <ac:inkMk id="57" creationId="{A8EE8052-D7A6-4EAA-AAC4-587B09C6BA33}"/>
          </ac:inkMkLst>
        </pc:inkChg>
        <pc:inkChg chg="del">
          <ac:chgData name="Jim Beland" userId="d41a4da1a37fb713" providerId="LiveId" clId="{78EF9004-BC71-475F-A546-444291C4F234}" dt="2020-06-19T03:16:57.246" v="13458"/>
          <ac:inkMkLst>
            <pc:docMk/>
            <pc:sldMk cId="1476965250" sldId="312"/>
            <ac:inkMk id="58" creationId="{674E9C80-FD94-4C0F-8A5A-2545C6DC27A8}"/>
          </ac:inkMkLst>
        </pc:inkChg>
        <pc:inkChg chg="del">
          <ac:chgData name="Jim Beland" userId="d41a4da1a37fb713" providerId="LiveId" clId="{78EF9004-BC71-475F-A546-444291C4F234}" dt="2020-06-19T03:16:31.640" v="13415"/>
          <ac:inkMkLst>
            <pc:docMk/>
            <pc:sldMk cId="1476965250" sldId="312"/>
            <ac:inkMk id="59" creationId="{1CD94B88-7BB6-4F20-B05E-5901D39AB05D}"/>
          </ac:inkMkLst>
        </pc:inkChg>
        <pc:inkChg chg="del">
          <ac:chgData name="Jim Beland" userId="d41a4da1a37fb713" providerId="LiveId" clId="{78EF9004-BC71-475F-A546-444291C4F234}" dt="2020-06-19T03:16:21.461" v="13402"/>
          <ac:inkMkLst>
            <pc:docMk/>
            <pc:sldMk cId="1476965250" sldId="312"/>
            <ac:inkMk id="60" creationId="{8400A0C4-BD71-4D5F-BA34-177725EDA6C3}"/>
          </ac:inkMkLst>
        </pc:inkChg>
        <pc:inkChg chg="del">
          <ac:chgData name="Jim Beland" userId="d41a4da1a37fb713" providerId="LiveId" clId="{78EF9004-BC71-475F-A546-444291C4F234}" dt="2020-06-19T03:16:22.187" v="13405"/>
          <ac:inkMkLst>
            <pc:docMk/>
            <pc:sldMk cId="1476965250" sldId="312"/>
            <ac:inkMk id="63" creationId="{DC464231-E12F-4B23-9C82-77E1B6D67E73}"/>
          </ac:inkMkLst>
        </pc:inkChg>
        <pc:inkChg chg="del">
          <ac:chgData name="Jim Beland" userId="d41a4da1a37fb713" providerId="LiveId" clId="{78EF9004-BC71-475F-A546-444291C4F234}" dt="2020-06-19T03:16:21.459" v="13399"/>
          <ac:inkMkLst>
            <pc:docMk/>
            <pc:sldMk cId="1476965250" sldId="312"/>
            <ac:inkMk id="64" creationId="{EFB6EA44-5A89-4F9A-965A-6359AB05CA7D}"/>
          </ac:inkMkLst>
        </pc:inkChg>
        <pc:inkChg chg="del">
          <ac:chgData name="Jim Beland" userId="d41a4da1a37fb713" providerId="LiveId" clId="{78EF9004-BC71-475F-A546-444291C4F234}" dt="2020-06-19T03:20:20.343" v="13810"/>
          <ac:inkMkLst>
            <pc:docMk/>
            <pc:sldMk cId="1476965250" sldId="312"/>
            <ac:inkMk id="65" creationId="{16482052-FD68-4AE4-AF57-F59022902163}"/>
          </ac:inkMkLst>
        </pc:inkChg>
        <pc:inkChg chg="del">
          <ac:chgData name="Jim Beland" userId="d41a4da1a37fb713" providerId="LiveId" clId="{78EF9004-BC71-475F-A546-444291C4F234}" dt="2020-06-19T03:16:31.641" v="13417"/>
          <ac:inkMkLst>
            <pc:docMk/>
            <pc:sldMk cId="1476965250" sldId="312"/>
            <ac:inkMk id="66" creationId="{F96CE489-F427-4C5D-874B-76C6F5B8BC2E}"/>
          </ac:inkMkLst>
        </pc:inkChg>
        <pc:inkChg chg="del">
          <ac:chgData name="Jim Beland" userId="d41a4da1a37fb713" providerId="LiveId" clId="{78EF9004-BC71-475F-A546-444291C4F234}" dt="2020-06-19T03:20:20.345" v="13813"/>
          <ac:inkMkLst>
            <pc:docMk/>
            <pc:sldMk cId="1476965250" sldId="312"/>
            <ac:inkMk id="67" creationId="{9B69F70F-D233-4D61-B66E-CF471B7038D1}"/>
          </ac:inkMkLst>
        </pc:inkChg>
        <pc:inkChg chg="del">
          <ac:chgData name="Jim Beland" userId="d41a4da1a37fb713" providerId="LiveId" clId="{78EF9004-BC71-475F-A546-444291C4F234}" dt="2020-06-19T03:16:24.386" v="13406"/>
          <ac:inkMkLst>
            <pc:docMk/>
            <pc:sldMk cId="1476965250" sldId="312"/>
            <ac:inkMk id="68" creationId="{30C4B570-7670-491A-B63E-417B86B09362}"/>
          </ac:inkMkLst>
        </pc:inkChg>
        <pc:inkChg chg="del">
          <ac:chgData name="Jim Beland" userId="d41a4da1a37fb713" providerId="LiveId" clId="{78EF9004-BC71-475F-A546-444291C4F234}" dt="2020-06-19T03:16:24.387" v="13407"/>
          <ac:inkMkLst>
            <pc:docMk/>
            <pc:sldMk cId="1476965250" sldId="312"/>
            <ac:inkMk id="69" creationId="{D767FF1C-877E-4427-A541-828B9403AFED}"/>
          </ac:inkMkLst>
        </pc:inkChg>
        <pc:inkChg chg="del">
          <ac:chgData name="Jim Beland" userId="d41a4da1a37fb713" providerId="LiveId" clId="{78EF9004-BC71-475F-A546-444291C4F234}" dt="2020-06-19T03:16:43.857" v="13440"/>
          <ac:inkMkLst>
            <pc:docMk/>
            <pc:sldMk cId="1476965250" sldId="312"/>
            <ac:inkMk id="70" creationId="{3A1A0314-2C19-43BB-BA80-134095E3A674}"/>
          </ac:inkMkLst>
        </pc:inkChg>
        <pc:inkChg chg="del">
          <ac:chgData name="Jim Beland" userId="d41a4da1a37fb713" providerId="LiveId" clId="{78EF9004-BC71-475F-A546-444291C4F234}" dt="2020-06-19T03:16:31.641" v="13418"/>
          <ac:inkMkLst>
            <pc:docMk/>
            <pc:sldMk cId="1476965250" sldId="312"/>
            <ac:inkMk id="71" creationId="{42DB3D4B-BCB2-49C9-A6D0-FF39690AFA8F}"/>
          </ac:inkMkLst>
        </pc:inkChg>
        <pc:inkChg chg="del">
          <ac:chgData name="Jim Beland" userId="d41a4da1a37fb713" providerId="LiveId" clId="{78EF9004-BC71-475F-A546-444291C4F234}" dt="2020-06-19T03:20:20.347" v="13818"/>
          <ac:inkMkLst>
            <pc:docMk/>
            <pc:sldMk cId="1476965250" sldId="312"/>
            <ac:inkMk id="72" creationId="{2680D714-250A-491C-884A-D2DEDE178342}"/>
          </ac:inkMkLst>
        </pc:inkChg>
        <pc:inkChg chg="del">
          <ac:chgData name="Jim Beland" userId="d41a4da1a37fb713" providerId="LiveId" clId="{78EF9004-BC71-475F-A546-444291C4F234}" dt="2020-06-19T03:16:31.642" v="13420"/>
          <ac:inkMkLst>
            <pc:docMk/>
            <pc:sldMk cId="1476965250" sldId="312"/>
            <ac:inkMk id="76" creationId="{3DAF1062-7A8E-4C16-B4BD-01F0D1439230}"/>
          </ac:inkMkLst>
        </pc:inkChg>
        <pc:inkChg chg="del">
          <ac:chgData name="Jim Beland" userId="d41a4da1a37fb713" providerId="LiveId" clId="{78EF9004-BC71-475F-A546-444291C4F234}" dt="2020-06-19T03:20:20.347" v="13820"/>
          <ac:inkMkLst>
            <pc:docMk/>
            <pc:sldMk cId="1476965250" sldId="312"/>
            <ac:inkMk id="77" creationId="{9FD2D128-F75E-457B-A73A-A6B8FB86F889}"/>
          </ac:inkMkLst>
        </pc:inkChg>
        <pc:inkChg chg="del">
          <ac:chgData name="Jim Beland" userId="d41a4da1a37fb713" providerId="LiveId" clId="{78EF9004-BC71-475F-A546-444291C4F234}" dt="2020-06-19T03:20:20.344" v="13812"/>
          <ac:inkMkLst>
            <pc:docMk/>
            <pc:sldMk cId="1476965250" sldId="312"/>
            <ac:inkMk id="78" creationId="{8B1A06DA-7E04-47B7-8004-BF77A39CB763}"/>
          </ac:inkMkLst>
        </pc:inkChg>
        <pc:inkChg chg="del">
          <ac:chgData name="Jim Beland" userId="d41a4da1a37fb713" providerId="LiveId" clId="{78EF9004-BC71-475F-A546-444291C4F234}" dt="2020-06-19T03:20:20.344" v="13811"/>
          <ac:inkMkLst>
            <pc:docMk/>
            <pc:sldMk cId="1476965250" sldId="312"/>
            <ac:inkMk id="79" creationId="{AD4FB975-64E4-43FF-B5BA-A77B093CDF1A}"/>
          </ac:inkMkLst>
        </pc:inkChg>
        <pc:inkChg chg="del">
          <ac:chgData name="Jim Beland" userId="d41a4da1a37fb713" providerId="LiveId" clId="{78EF9004-BC71-475F-A546-444291C4F234}" dt="2020-06-19T03:20:20.346" v="13817"/>
          <ac:inkMkLst>
            <pc:docMk/>
            <pc:sldMk cId="1476965250" sldId="312"/>
            <ac:inkMk id="80" creationId="{6C95EA85-4C5D-4C68-9619-972727745627}"/>
          </ac:inkMkLst>
        </pc:inkChg>
        <pc:inkChg chg="del">
          <ac:chgData name="Jim Beland" userId="d41a4da1a37fb713" providerId="LiveId" clId="{78EF9004-BC71-475F-A546-444291C4F234}" dt="2020-06-19T03:16:31.642" v="13419"/>
          <ac:inkMkLst>
            <pc:docMk/>
            <pc:sldMk cId="1476965250" sldId="312"/>
            <ac:inkMk id="84" creationId="{636FD295-744A-4D32-9B47-C1EEB3EFD53D}"/>
          </ac:inkMkLst>
        </pc:inkChg>
        <pc:inkChg chg="del">
          <ac:chgData name="Jim Beland" userId="d41a4da1a37fb713" providerId="LiveId" clId="{78EF9004-BC71-475F-A546-444291C4F234}" dt="2020-06-19T03:16:43.853" v="13427"/>
          <ac:inkMkLst>
            <pc:docMk/>
            <pc:sldMk cId="1476965250" sldId="312"/>
            <ac:inkMk id="87" creationId="{FDC4605D-932E-4C00-A4BD-88D5CA5D342A}"/>
          </ac:inkMkLst>
        </pc:inkChg>
        <pc:inkChg chg="del">
          <ac:chgData name="Jim Beland" userId="d41a4da1a37fb713" providerId="LiveId" clId="{78EF9004-BC71-475F-A546-444291C4F234}" dt="2020-06-19T03:16:57.244" v="13453"/>
          <ac:inkMkLst>
            <pc:docMk/>
            <pc:sldMk cId="1476965250" sldId="312"/>
            <ac:inkMk id="88" creationId="{62535B21-EDDB-4A93-A254-005B2DA288AB}"/>
          </ac:inkMkLst>
        </pc:inkChg>
        <pc:inkChg chg="del">
          <ac:chgData name="Jim Beland" userId="d41a4da1a37fb713" providerId="LiveId" clId="{78EF9004-BC71-475F-A546-444291C4F234}" dt="2020-06-19T03:20:20.343" v="13809"/>
          <ac:inkMkLst>
            <pc:docMk/>
            <pc:sldMk cId="1476965250" sldId="312"/>
            <ac:inkMk id="89" creationId="{8A28638A-4B69-4918-BC13-C642987E24A6}"/>
          </ac:inkMkLst>
        </pc:inkChg>
        <pc:inkChg chg="del">
          <ac:chgData name="Jim Beland" userId="d41a4da1a37fb713" providerId="LiveId" clId="{78EF9004-BC71-475F-A546-444291C4F234}" dt="2020-06-19T03:20:20.345" v="13815"/>
          <ac:inkMkLst>
            <pc:docMk/>
            <pc:sldMk cId="1476965250" sldId="312"/>
            <ac:inkMk id="90" creationId="{28149F60-7AF4-40A6-9735-5C0605E65D91}"/>
          </ac:inkMkLst>
        </pc:inkChg>
        <pc:inkChg chg="del">
          <ac:chgData name="Jim Beland" userId="d41a4da1a37fb713" providerId="LiveId" clId="{78EF9004-BC71-475F-A546-444291C4F234}" dt="2020-06-19T03:16:43.855" v="13433"/>
          <ac:inkMkLst>
            <pc:docMk/>
            <pc:sldMk cId="1476965250" sldId="312"/>
            <ac:inkMk id="93" creationId="{EF577F4B-BF64-4589-9964-F2E114428182}"/>
          </ac:inkMkLst>
        </pc:inkChg>
        <pc:inkChg chg="del">
          <ac:chgData name="Jim Beland" userId="d41a4da1a37fb713" providerId="LiveId" clId="{78EF9004-BC71-475F-A546-444291C4F234}" dt="2020-06-19T03:16:31.639" v="13414"/>
          <ac:inkMkLst>
            <pc:docMk/>
            <pc:sldMk cId="1476965250" sldId="312"/>
            <ac:inkMk id="95" creationId="{E9C9A0E5-56B6-409B-9DF4-2D7A22C77CC2}"/>
          </ac:inkMkLst>
        </pc:inkChg>
        <pc:inkChg chg="del">
          <ac:chgData name="Jim Beland" userId="d41a4da1a37fb713" providerId="LiveId" clId="{78EF9004-BC71-475F-A546-444291C4F234}" dt="2020-06-19T03:16:43.854" v="13430"/>
          <ac:inkMkLst>
            <pc:docMk/>
            <pc:sldMk cId="1476965250" sldId="312"/>
            <ac:inkMk id="96" creationId="{6A8FB9C7-E9E7-44F9-B9F6-81DACA78BCCD}"/>
          </ac:inkMkLst>
        </pc:inkChg>
        <pc:inkChg chg="del">
          <ac:chgData name="Jim Beland" userId="d41a4da1a37fb713" providerId="LiveId" clId="{78EF9004-BC71-475F-A546-444291C4F234}" dt="2020-06-19T03:16:43.855" v="13434"/>
          <ac:inkMkLst>
            <pc:docMk/>
            <pc:sldMk cId="1476965250" sldId="312"/>
            <ac:inkMk id="99" creationId="{8268C0D8-3F0E-477F-9FCE-8D222F30370A}"/>
          </ac:inkMkLst>
        </pc:inkChg>
        <pc:inkChg chg="del">
          <ac:chgData name="Jim Beland" userId="d41a4da1a37fb713" providerId="LiveId" clId="{78EF9004-BC71-475F-A546-444291C4F234}" dt="2020-06-19T03:16:43.855" v="13435"/>
          <ac:inkMkLst>
            <pc:docMk/>
            <pc:sldMk cId="1476965250" sldId="312"/>
            <ac:inkMk id="100" creationId="{089247D0-2A20-42D4-9C64-51DBBB6EC453}"/>
          </ac:inkMkLst>
        </pc:inkChg>
        <pc:inkChg chg="del">
          <ac:chgData name="Jim Beland" userId="d41a4da1a37fb713" providerId="LiveId" clId="{78EF9004-BC71-475F-A546-444291C4F234}" dt="2020-06-19T03:16:43.851" v="13422"/>
          <ac:inkMkLst>
            <pc:docMk/>
            <pc:sldMk cId="1476965250" sldId="312"/>
            <ac:inkMk id="103" creationId="{88EBAA7E-DA6B-4194-933E-7AA70CB09CB6}"/>
          </ac:inkMkLst>
        </pc:inkChg>
        <pc:inkChg chg="del">
          <ac:chgData name="Jim Beland" userId="d41a4da1a37fb713" providerId="LiveId" clId="{78EF9004-BC71-475F-A546-444291C4F234}" dt="2020-06-19T03:16:46.617" v="13442"/>
          <ac:inkMkLst>
            <pc:docMk/>
            <pc:sldMk cId="1476965250" sldId="312"/>
            <ac:inkMk id="104" creationId="{FCDF09ED-25D4-4FE5-87FD-487042D5B66F}"/>
          </ac:inkMkLst>
        </pc:inkChg>
        <pc:inkChg chg="del">
          <ac:chgData name="Jim Beland" userId="d41a4da1a37fb713" providerId="LiveId" clId="{78EF9004-BC71-475F-A546-444291C4F234}" dt="2020-06-19T03:16:43.851" v="13423"/>
          <ac:inkMkLst>
            <pc:docMk/>
            <pc:sldMk cId="1476965250" sldId="312"/>
            <ac:inkMk id="105" creationId="{EA0F0407-E778-4D23-8A95-5FEB35C7A06C}"/>
          </ac:inkMkLst>
        </pc:inkChg>
        <pc:inkChg chg="del">
          <ac:chgData name="Jim Beland" userId="d41a4da1a37fb713" providerId="LiveId" clId="{78EF9004-BC71-475F-A546-444291C4F234}" dt="2020-06-19T03:16:43.853" v="13428"/>
          <ac:inkMkLst>
            <pc:docMk/>
            <pc:sldMk cId="1476965250" sldId="312"/>
            <ac:inkMk id="108" creationId="{D695C743-B7A6-4FF5-A077-A6F6FA6F9640}"/>
          </ac:inkMkLst>
        </pc:inkChg>
        <pc:inkChg chg="del">
          <ac:chgData name="Jim Beland" userId="d41a4da1a37fb713" providerId="LiveId" clId="{78EF9004-BC71-475F-A546-444291C4F234}" dt="2020-06-19T03:16:43.856" v="13436"/>
          <ac:inkMkLst>
            <pc:docMk/>
            <pc:sldMk cId="1476965250" sldId="312"/>
            <ac:inkMk id="122" creationId="{F7F850B7-187B-4FCD-89A9-E70A0AEFE46B}"/>
          </ac:inkMkLst>
        </pc:inkChg>
        <pc:inkChg chg="del">
          <ac:chgData name="Jim Beland" userId="d41a4da1a37fb713" providerId="LiveId" clId="{78EF9004-BC71-475F-A546-444291C4F234}" dt="2020-06-19T03:16:43.854" v="13431"/>
          <ac:inkMkLst>
            <pc:docMk/>
            <pc:sldMk cId="1476965250" sldId="312"/>
            <ac:inkMk id="123" creationId="{229036DE-C9D6-4507-84DA-D08EC174D777}"/>
          </ac:inkMkLst>
        </pc:inkChg>
        <pc:inkChg chg="del">
          <ac:chgData name="Jim Beland" userId="d41a4da1a37fb713" providerId="LiveId" clId="{78EF9004-BC71-475F-A546-444291C4F234}" dt="2020-06-19T03:16:43.856" v="13437"/>
          <ac:inkMkLst>
            <pc:docMk/>
            <pc:sldMk cId="1476965250" sldId="312"/>
            <ac:inkMk id="124" creationId="{AF12BF33-418A-43DF-8FF6-22D786160522}"/>
          </ac:inkMkLst>
        </pc:inkChg>
        <pc:inkChg chg="del">
          <ac:chgData name="Jim Beland" userId="d41a4da1a37fb713" providerId="LiveId" clId="{78EF9004-BC71-475F-A546-444291C4F234}" dt="2020-06-19T03:16:43.850" v="13421"/>
          <ac:inkMkLst>
            <pc:docMk/>
            <pc:sldMk cId="1476965250" sldId="312"/>
            <ac:inkMk id="148" creationId="{15834154-E77E-44AA-B2D0-B7B883FC5F5A}"/>
          </ac:inkMkLst>
        </pc:inkChg>
      </pc:sldChg>
      <pc:sldChg chg="addSp modSp add">
        <pc:chgData name="Jim Beland" userId="d41a4da1a37fb713" providerId="LiveId" clId="{78EF9004-BC71-475F-A546-444291C4F234}" dt="2020-06-19T03:22:00.822" v="13922" actId="207"/>
        <pc:sldMkLst>
          <pc:docMk/>
          <pc:sldMk cId="1188061041" sldId="313"/>
        </pc:sldMkLst>
        <pc:spChg chg="add mod">
          <ac:chgData name="Jim Beland" userId="d41a4da1a37fb713" providerId="LiveId" clId="{78EF9004-BC71-475F-A546-444291C4F234}" dt="2020-06-19T03:22:00.822" v="13922" actId="207"/>
          <ac:spMkLst>
            <pc:docMk/>
            <pc:sldMk cId="1188061041" sldId="313"/>
            <ac:spMk id="5" creationId="{8BAF1C90-4E8A-474E-BB50-928CB0193037}"/>
          </ac:spMkLst>
        </pc:spChg>
      </pc:sldChg>
      <pc:sldChg chg="delSp modSp add">
        <pc:chgData name="Jim Beland" userId="d41a4da1a37fb713" providerId="LiveId" clId="{78EF9004-BC71-475F-A546-444291C4F234}" dt="2020-06-19T03:26:04.264" v="13956" actId="478"/>
        <pc:sldMkLst>
          <pc:docMk/>
          <pc:sldMk cId="3810718183" sldId="314"/>
        </pc:sldMkLst>
        <pc:spChg chg="mod">
          <ac:chgData name="Jim Beland" userId="d41a4da1a37fb713" providerId="LiveId" clId="{78EF9004-BC71-475F-A546-444291C4F234}" dt="2020-06-19T03:24:14.154" v="13931" actId="20577"/>
          <ac:spMkLst>
            <pc:docMk/>
            <pc:sldMk cId="3810718183" sldId="314"/>
            <ac:spMk id="2" creationId="{91387821-3528-4C87-B9C0-2F313B632174}"/>
          </ac:spMkLst>
        </pc:spChg>
        <pc:spChg chg="mod">
          <ac:chgData name="Jim Beland" userId="d41a4da1a37fb713" providerId="LiveId" clId="{78EF9004-BC71-475F-A546-444291C4F234}" dt="2020-06-19T03:25:55.232" v="13954" actId="20577"/>
          <ac:spMkLst>
            <pc:docMk/>
            <pc:sldMk cId="3810718183" sldId="314"/>
            <ac:spMk id="3" creationId="{706FED85-F392-4C8F-BCA6-1BA103F86ED5}"/>
          </ac:spMkLst>
        </pc:spChg>
        <pc:spChg chg="del">
          <ac:chgData name="Jim Beland" userId="d41a4da1a37fb713" providerId="LiveId" clId="{78EF9004-BC71-475F-A546-444291C4F234}" dt="2020-06-19T03:26:00.568" v="13955" actId="478"/>
          <ac:spMkLst>
            <pc:docMk/>
            <pc:sldMk cId="3810718183" sldId="314"/>
            <ac:spMk id="4" creationId="{FCF1EC6B-3F1E-4DEC-BD10-D347A221A975}"/>
          </ac:spMkLst>
        </pc:spChg>
        <pc:spChg chg="del">
          <ac:chgData name="Jim Beland" userId="d41a4da1a37fb713" providerId="LiveId" clId="{78EF9004-BC71-475F-A546-444291C4F234}" dt="2020-06-19T03:26:04.264" v="13956" actId="478"/>
          <ac:spMkLst>
            <pc:docMk/>
            <pc:sldMk cId="3810718183" sldId="314"/>
            <ac:spMk id="5" creationId="{8BAF1C90-4E8A-474E-BB50-928CB0193037}"/>
          </ac:spMkLst>
        </pc:spChg>
      </pc:sldChg>
      <pc:sldChg chg="modSp add">
        <pc:chgData name="Jim Beland" userId="d41a4da1a37fb713" providerId="LiveId" clId="{78EF9004-BC71-475F-A546-444291C4F234}" dt="2020-06-19T04:04:49.971" v="16612" actId="20577"/>
        <pc:sldMkLst>
          <pc:docMk/>
          <pc:sldMk cId="2521532501" sldId="315"/>
        </pc:sldMkLst>
        <pc:spChg chg="mod">
          <ac:chgData name="Jim Beland" userId="d41a4da1a37fb713" providerId="LiveId" clId="{78EF9004-BC71-475F-A546-444291C4F234}" dt="2020-06-19T04:04:49.971" v="16612" actId="20577"/>
          <ac:spMkLst>
            <pc:docMk/>
            <pc:sldMk cId="2521532501" sldId="315"/>
            <ac:spMk id="2" creationId="{91387821-3528-4C87-B9C0-2F313B632174}"/>
          </ac:spMkLst>
        </pc:spChg>
        <pc:spChg chg="mod">
          <ac:chgData name="Jim Beland" userId="d41a4da1a37fb713" providerId="LiveId" clId="{78EF9004-BC71-475F-A546-444291C4F234}" dt="2020-06-19T03:28:24.843" v="14013" actId="20577"/>
          <ac:spMkLst>
            <pc:docMk/>
            <pc:sldMk cId="2521532501" sldId="315"/>
            <ac:spMk id="3" creationId="{706FED85-F392-4C8F-BCA6-1BA103F86ED5}"/>
          </ac:spMkLst>
        </pc:spChg>
      </pc:sldChg>
      <pc:sldChg chg="add del">
        <pc:chgData name="Jim Beland" userId="d41a4da1a37fb713" providerId="LiveId" clId="{78EF9004-BC71-475F-A546-444291C4F234}" dt="2020-06-19T03:26:38.056" v="13970" actId="2696"/>
        <pc:sldMkLst>
          <pc:docMk/>
          <pc:sldMk cId="69866992" sldId="316"/>
        </pc:sldMkLst>
      </pc:sldChg>
      <pc:sldChg chg="addSp modSp add">
        <pc:chgData name="Jim Beland" userId="d41a4da1a37fb713" providerId="LiveId" clId="{78EF9004-BC71-475F-A546-444291C4F234}" dt="2020-06-19T04:04:58.866" v="16621" actId="20577"/>
        <pc:sldMkLst>
          <pc:docMk/>
          <pc:sldMk cId="1145569658" sldId="316"/>
        </pc:sldMkLst>
        <pc:spChg chg="mod">
          <ac:chgData name="Jim Beland" userId="d41a4da1a37fb713" providerId="LiveId" clId="{78EF9004-BC71-475F-A546-444291C4F234}" dt="2020-06-19T04:04:58.866" v="16621" actId="20577"/>
          <ac:spMkLst>
            <pc:docMk/>
            <pc:sldMk cId="1145569658" sldId="316"/>
            <ac:spMk id="2" creationId="{91387821-3528-4C87-B9C0-2F313B632174}"/>
          </ac:spMkLst>
        </pc:spChg>
        <pc:spChg chg="add mod">
          <ac:chgData name="Jim Beland" userId="d41a4da1a37fb713" providerId="LiveId" clId="{78EF9004-BC71-475F-A546-444291C4F234}" dt="2020-06-19T03:32:04.313" v="14465" actId="20577"/>
          <ac:spMkLst>
            <pc:docMk/>
            <pc:sldMk cId="1145569658" sldId="316"/>
            <ac:spMk id="4" creationId="{4B2F5588-C02E-4B4D-9EA1-408940006ABE}"/>
          </ac:spMkLst>
        </pc:spChg>
      </pc:sldChg>
      <pc:sldChg chg="addSp delSp modSp add">
        <pc:chgData name="Jim Beland" userId="d41a4da1a37fb713" providerId="LiveId" clId="{78EF9004-BC71-475F-A546-444291C4F234}" dt="2020-06-19T04:05:04.068" v="16630" actId="20577"/>
        <pc:sldMkLst>
          <pc:docMk/>
          <pc:sldMk cId="888381445" sldId="317"/>
        </pc:sldMkLst>
        <pc:spChg chg="mod">
          <ac:chgData name="Jim Beland" userId="d41a4da1a37fb713" providerId="LiveId" clId="{78EF9004-BC71-475F-A546-444291C4F234}" dt="2020-06-19T04:05:04.068" v="16630" actId="20577"/>
          <ac:spMkLst>
            <pc:docMk/>
            <pc:sldMk cId="888381445" sldId="317"/>
            <ac:spMk id="2" creationId="{91387821-3528-4C87-B9C0-2F313B632174}"/>
          </ac:spMkLst>
        </pc:spChg>
        <pc:spChg chg="mod">
          <ac:chgData name="Jim Beland" userId="d41a4da1a37fb713" providerId="LiveId" clId="{78EF9004-BC71-475F-A546-444291C4F234}" dt="2020-06-19T03:32:22.835" v="14499" actId="20577"/>
          <ac:spMkLst>
            <pc:docMk/>
            <pc:sldMk cId="888381445" sldId="317"/>
            <ac:spMk id="3" creationId="{706FED85-F392-4C8F-BCA6-1BA103F86ED5}"/>
          </ac:spMkLst>
        </pc:spChg>
        <pc:spChg chg="del">
          <ac:chgData name="Jim Beland" userId="d41a4da1a37fb713" providerId="LiveId" clId="{78EF9004-BC71-475F-A546-444291C4F234}" dt="2020-06-19T03:32:16.781" v="14467" actId="478"/>
          <ac:spMkLst>
            <pc:docMk/>
            <pc:sldMk cId="888381445" sldId="317"/>
            <ac:spMk id="4" creationId="{4B2F5588-C02E-4B4D-9EA1-408940006ABE}"/>
          </ac:spMkLst>
        </pc:spChg>
        <pc:inkChg chg="add del">
          <ac:chgData name="Jim Beland" userId="d41a4da1a37fb713" providerId="LiveId" clId="{78EF9004-BC71-475F-A546-444291C4F234}" dt="2020-06-19T03:32:49.596" v="14507"/>
          <ac:inkMkLst>
            <pc:docMk/>
            <pc:sldMk cId="888381445" sldId="317"/>
            <ac:inkMk id="5" creationId="{A6A3DD91-38D1-41BA-8455-EC368EE16BEE}"/>
          </ac:inkMkLst>
        </pc:inkChg>
        <pc:inkChg chg="add del">
          <ac:chgData name="Jim Beland" userId="d41a4da1a37fb713" providerId="LiveId" clId="{78EF9004-BC71-475F-A546-444291C4F234}" dt="2020-06-19T03:32:49.596" v="14507"/>
          <ac:inkMkLst>
            <pc:docMk/>
            <pc:sldMk cId="888381445" sldId="317"/>
            <ac:inkMk id="6" creationId="{399E9F72-E193-4B2E-81BC-EAE25FE76424}"/>
          </ac:inkMkLst>
        </pc:inkChg>
        <pc:inkChg chg="add">
          <ac:chgData name="Jim Beland" userId="d41a4da1a37fb713" providerId="LiveId" clId="{78EF9004-BC71-475F-A546-444291C4F234}" dt="2020-06-19T03:32:44.213" v="14502" actId="9405"/>
          <ac:inkMkLst>
            <pc:docMk/>
            <pc:sldMk cId="888381445" sldId="317"/>
            <ac:inkMk id="7" creationId="{CAF0E719-24EE-4873-B5F7-F668202F924D}"/>
          </ac:inkMkLst>
        </pc:inkChg>
        <pc:inkChg chg="add del">
          <ac:chgData name="Jim Beland" userId="d41a4da1a37fb713" providerId="LiveId" clId="{78EF9004-BC71-475F-A546-444291C4F234}" dt="2020-06-19T03:32:49.596" v="14507"/>
          <ac:inkMkLst>
            <pc:docMk/>
            <pc:sldMk cId="888381445" sldId="317"/>
            <ac:inkMk id="8" creationId="{B4A6C425-1578-48BA-BDAB-780B3853A86F}"/>
          </ac:inkMkLst>
        </pc:inkChg>
        <pc:inkChg chg="add del">
          <ac:chgData name="Jim Beland" userId="d41a4da1a37fb713" providerId="LiveId" clId="{78EF9004-BC71-475F-A546-444291C4F234}" dt="2020-06-19T03:32:49.596" v="14507"/>
          <ac:inkMkLst>
            <pc:docMk/>
            <pc:sldMk cId="888381445" sldId="317"/>
            <ac:inkMk id="9" creationId="{E0530EDE-E197-4BC7-BBC3-FDD4AD3D5395}"/>
          </ac:inkMkLst>
        </pc:inkChg>
        <pc:inkChg chg="add del">
          <ac:chgData name="Jim Beland" userId="d41a4da1a37fb713" providerId="LiveId" clId="{78EF9004-BC71-475F-A546-444291C4F234}" dt="2020-06-19T03:32:49.596" v="14507"/>
          <ac:inkMkLst>
            <pc:docMk/>
            <pc:sldMk cId="888381445" sldId="317"/>
            <ac:inkMk id="10" creationId="{B02CEC66-5DB5-4F1C-91A3-26409F6894E0}"/>
          </ac:inkMkLst>
        </pc:inkChg>
        <pc:inkChg chg="add del">
          <ac:chgData name="Jim Beland" userId="d41a4da1a37fb713" providerId="LiveId" clId="{78EF9004-BC71-475F-A546-444291C4F234}" dt="2020-06-19T03:32:49.596" v="14507"/>
          <ac:inkMkLst>
            <pc:docMk/>
            <pc:sldMk cId="888381445" sldId="317"/>
            <ac:inkMk id="11" creationId="{E9507CBB-E9AB-4311-8F52-1F42A7E8B7FE}"/>
          </ac:inkMkLst>
        </pc:inkChg>
        <pc:inkChg chg="add del">
          <ac:chgData name="Jim Beland" userId="d41a4da1a37fb713" providerId="LiveId" clId="{78EF9004-BC71-475F-A546-444291C4F234}" dt="2020-06-19T03:32:54.559" v="14513"/>
          <ac:inkMkLst>
            <pc:docMk/>
            <pc:sldMk cId="888381445" sldId="317"/>
            <ac:inkMk id="12" creationId="{E3882C15-9D09-4604-ADC9-16A4D0A32993}"/>
          </ac:inkMkLst>
        </pc:inkChg>
        <pc:inkChg chg="add">
          <ac:chgData name="Jim Beland" userId="d41a4da1a37fb713" providerId="LiveId" clId="{78EF9004-BC71-475F-A546-444291C4F234}" dt="2020-06-19T03:32:49.596" v="14507"/>
          <ac:inkMkLst>
            <pc:docMk/>
            <pc:sldMk cId="888381445" sldId="317"/>
            <ac:inkMk id="13" creationId="{93723CAF-0CA1-498F-9F19-4AEC47EB16F4}"/>
          </ac:inkMkLst>
        </pc:inkChg>
        <pc:inkChg chg="add">
          <ac:chgData name="Jim Beland" userId="d41a4da1a37fb713" providerId="LiveId" clId="{78EF9004-BC71-475F-A546-444291C4F234}" dt="2020-06-19T03:32:50.468" v="14508" actId="9405"/>
          <ac:inkMkLst>
            <pc:docMk/>
            <pc:sldMk cId="888381445" sldId="317"/>
            <ac:inkMk id="14" creationId="{903BC843-5436-4FC7-8ADE-F1462EC0E0E4}"/>
          </ac:inkMkLst>
        </pc:inkChg>
        <pc:inkChg chg="add del">
          <ac:chgData name="Jim Beland" userId="d41a4da1a37fb713" providerId="LiveId" clId="{78EF9004-BC71-475F-A546-444291C4F234}" dt="2020-06-19T03:32:54.559" v="14513"/>
          <ac:inkMkLst>
            <pc:docMk/>
            <pc:sldMk cId="888381445" sldId="317"/>
            <ac:inkMk id="16" creationId="{02CFA16E-4BED-4AC9-AAB5-06037F22CF9A}"/>
          </ac:inkMkLst>
        </pc:inkChg>
        <pc:inkChg chg="add del">
          <ac:chgData name="Jim Beland" userId="d41a4da1a37fb713" providerId="LiveId" clId="{78EF9004-BC71-475F-A546-444291C4F234}" dt="2020-06-19T03:32:54.559" v="14513"/>
          <ac:inkMkLst>
            <pc:docMk/>
            <pc:sldMk cId="888381445" sldId="317"/>
            <ac:inkMk id="17" creationId="{A63741A6-23B9-43ED-8175-1A100E1F8D75}"/>
          </ac:inkMkLst>
        </pc:inkChg>
        <pc:inkChg chg="add del">
          <ac:chgData name="Jim Beland" userId="d41a4da1a37fb713" providerId="LiveId" clId="{78EF9004-BC71-475F-A546-444291C4F234}" dt="2020-06-19T03:32:54.559" v="14513"/>
          <ac:inkMkLst>
            <pc:docMk/>
            <pc:sldMk cId="888381445" sldId="317"/>
            <ac:inkMk id="18" creationId="{16D37996-570E-45E0-92A5-A90FF0A1FFCB}"/>
          </ac:inkMkLst>
        </pc:inkChg>
        <pc:inkChg chg="add del">
          <ac:chgData name="Jim Beland" userId="d41a4da1a37fb713" providerId="LiveId" clId="{78EF9004-BC71-475F-A546-444291C4F234}" dt="2020-06-19T03:32:54.559" v="14513"/>
          <ac:inkMkLst>
            <pc:docMk/>
            <pc:sldMk cId="888381445" sldId="317"/>
            <ac:inkMk id="19" creationId="{6CE87904-FE89-4BEF-80BD-F1D140635A7C}"/>
          </ac:inkMkLst>
        </pc:inkChg>
        <pc:inkChg chg="add del">
          <ac:chgData name="Jim Beland" userId="d41a4da1a37fb713" providerId="LiveId" clId="{78EF9004-BC71-475F-A546-444291C4F234}" dt="2020-06-19T03:32:56.956" v="14516"/>
          <ac:inkMkLst>
            <pc:docMk/>
            <pc:sldMk cId="888381445" sldId="317"/>
            <ac:inkMk id="20" creationId="{BA51F28D-7535-4FAF-BD11-B6C4DFB8F212}"/>
          </ac:inkMkLst>
        </pc:inkChg>
        <pc:inkChg chg="add">
          <ac:chgData name="Jim Beland" userId="d41a4da1a37fb713" providerId="LiveId" clId="{78EF9004-BC71-475F-A546-444291C4F234}" dt="2020-06-19T03:32:54.559" v="14513"/>
          <ac:inkMkLst>
            <pc:docMk/>
            <pc:sldMk cId="888381445" sldId="317"/>
            <ac:inkMk id="21" creationId="{452319AC-4F15-4513-B01F-89A3E362436A}"/>
          </ac:inkMkLst>
        </pc:inkChg>
        <pc:inkChg chg="add del">
          <ac:chgData name="Jim Beland" userId="d41a4da1a37fb713" providerId="LiveId" clId="{78EF9004-BC71-475F-A546-444291C4F234}" dt="2020-06-19T03:32:56.956" v="14516"/>
          <ac:inkMkLst>
            <pc:docMk/>
            <pc:sldMk cId="888381445" sldId="317"/>
            <ac:inkMk id="22" creationId="{D3ADF8D2-52EA-449C-B49C-C4EA5A59B5F9}"/>
          </ac:inkMkLst>
        </pc:inkChg>
        <pc:inkChg chg="add del">
          <ac:chgData name="Jim Beland" userId="d41a4da1a37fb713" providerId="LiveId" clId="{78EF9004-BC71-475F-A546-444291C4F234}" dt="2020-06-19T03:32:56.956" v="14516"/>
          <ac:inkMkLst>
            <pc:docMk/>
            <pc:sldMk cId="888381445" sldId="317"/>
            <ac:inkMk id="23" creationId="{2FF33987-DB4C-472B-9053-3E7ED36086F4}"/>
          </ac:inkMkLst>
        </pc:inkChg>
        <pc:inkChg chg="add del">
          <ac:chgData name="Jim Beland" userId="d41a4da1a37fb713" providerId="LiveId" clId="{78EF9004-BC71-475F-A546-444291C4F234}" dt="2020-06-19T03:32:59.354" v="14518"/>
          <ac:inkMkLst>
            <pc:docMk/>
            <pc:sldMk cId="888381445" sldId="317"/>
            <ac:inkMk id="24" creationId="{42BB293E-CE96-4F2E-BC1A-C39639D13185}"/>
          </ac:inkMkLst>
        </pc:inkChg>
        <pc:inkChg chg="add del">
          <ac:chgData name="Jim Beland" userId="d41a4da1a37fb713" providerId="LiveId" clId="{78EF9004-BC71-475F-A546-444291C4F234}" dt="2020-06-19T03:32:59.354" v="14518"/>
          <ac:inkMkLst>
            <pc:docMk/>
            <pc:sldMk cId="888381445" sldId="317"/>
            <ac:inkMk id="25" creationId="{6041FC22-4855-40CE-B22E-30F858C84B1B}"/>
          </ac:inkMkLst>
        </pc:inkChg>
        <pc:inkChg chg="add">
          <ac:chgData name="Jim Beland" userId="d41a4da1a37fb713" providerId="LiveId" clId="{78EF9004-BC71-475F-A546-444291C4F234}" dt="2020-06-19T03:32:59.354" v="14518"/>
          <ac:inkMkLst>
            <pc:docMk/>
            <pc:sldMk cId="888381445" sldId="317"/>
            <ac:inkMk id="26" creationId="{C2D7C777-6B30-4D07-BF61-EBE54EAC6C1D}"/>
          </ac:inkMkLst>
        </pc:inkChg>
        <pc:inkChg chg="add del">
          <ac:chgData name="Jim Beland" userId="d41a4da1a37fb713" providerId="LiveId" clId="{78EF9004-BC71-475F-A546-444291C4F234}" dt="2020-06-19T03:33:04.892" v="14522"/>
          <ac:inkMkLst>
            <pc:docMk/>
            <pc:sldMk cId="888381445" sldId="317"/>
            <ac:inkMk id="27" creationId="{BC3DBE1E-A570-4A7F-80C2-683693FFF47E}"/>
          </ac:inkMkLst>
        </pc:inkChg>
        <pc:inkChg chg="add del">
          <ac:chgData name="Jim Beland" userId="d41a4da1a37fb713" providerId="LiveId" clId="{78EF9004-BC71-475F-A546-444291C4F234}" dt="2020-06-19T03:33:04.892" v="14522"/>
          <ac:inkMkLst>
            <pc:docMk/>
            <pc:sldMk cId="888381445" sldId="317"/>
            <ac:inkMk id="28" creationId="{6139F2A9-D8CA-4A9C-8021-591F8CDA8604}"/>
          </ac:inkMkLst>
        </pc:inkChg>
        <pc:inkChg chg="add del">
          <ac:chgData name="Jim Beland" userId="d41a4da1a37fb713" providerId="LiveId" clId="{78EF9004-BC71-475F-A546-444291C4F234}" dt="2020-06-19T03:33:04.892" v="14522"/>
          <ac:inkMkLst>
            <pc:docMk/>
            <pc:sldMk cId="888381445" sldId="317"/>
            <ac:inkMk id="29" creationId="{BF490128-9430-460F-96A2-5F5C84B2562A}"/>
          </ac:inkMkLst>
        </pc:inkChg>
        <pc:inkChg chg="add del">
          <ac:chgData name="Jim Beland" userId="d41a4da1a37fb713" providerId="LiveId" clId="{78EF9004-BC71-475F-A546-444291C4F234}" dt="2020-06-19T03:33:11.356" v="14529"/>
          <ac:inkMkLst>
            <pc:docMk/>
            <pc:sldMk cId="888381445" sldId="317"/>
            <ac:inkMk id="30" creationId="{8AD4AC36-601D-416F-900A-D4793AD3E00F}"/>
          </ac:inkMkLst>
        </pc:inkChg>
        <pc:inkChg chg="add del">
          <ac:chgData name="Jim Beland" userId="d41a4da1a37fb713" providerId="LiveId" clId="{78EF9004-BC71-475F-A546-444291C4F234}" dt="2020-06-19T03:33:11.356" v="14529"/>
          <ac:inkMkLst>
            <pc:docMk/>
            <pc:sldMk cId="888381445" sldId="317"/>
            <ac:inkMk id="31" creationId="{24CE98EC-E252-4FDA-975B-61004D420000}"/>
          </ac:inkMkLst>
        </pc:inkChg>
        <pc:inkChg chg="add">
          <ac:chgData name="Jim Beland" userId="d41a4da1a37fb713" providerId="LiveId" clId="{78EF9004-BC71-475F-A546-444291C4F234}" dt="2020-06-19T03:33:06.769" v="14524" actId="9405"/>
          <ac:inkMkLst>
            <pc:docMk/>
            <pc:sldMk cId="888381445" sldId="317"/>
            <ac:inkMk id="32" creationId="{70892793-D410-4315-820F-DBE58AF30D92}"/>
          </ac:inkMkLst>
        </pc:inkChg>
        <pc:inkChg chg="add del">
          <ac:chgData name="Jim Beland" userId="d41a4da1a37fb713" providerId="LiveId" clId="{78EF9004-BC71-475F-A546-444291C4F234}" dt="2020-06-19T03:33:11.356" v="14529"/>
          <ac:inkMkLst>
            <pc:docMk/>
            <pc:sldMk cId="888381445" sldId="317"/>
            <ac:inkMk id="33" creationId="{63E13AE4-E860-4B4D-B003-8984BF4A3CFA}"/>
          </ac:inkMkLst>
        </pc:inkChg>
        <pc:inkChg chg="add del">
          <ac:chgData name="Jim Beland" userId="d41a4da1a37fb713" providerId="LiveId" clId="{78EF9004-BC71-475F-A546-444291C4F234}" dt="2020-06-19T03:33:11.356" v="14529"/>
          <ac:inkMkLst>
            <pc:docMk/>
            <pc:sldMk cId="888381445" sldId="317"/>
            <ac:inkMk id="34" creationId="{00A29B4E-0773-456A-AA32-6285E9C820CC}"/>
          </ac:inkMkLst>
        </pc:inkChg>
        <pc:inkChg chg="add del">
          <ac:chgData name="Jim Beland" userId="d41a4da1a37fb713" providerId="LiveId" clId="{78EF9004-BC71-475F-A546-444291C4F234}" dt="2020-06-19T03:33:11.356" v="14529"/>
          <ac:inkMkLst>
            <pc:docMk/>
            <pc:sldMk cId="888381445" sldId="317"/>
            <ac:inkMk id="35" creationId="{1C752ADA-DBCC-4DD4-A998-AF4E8363B03C}"/>
          </ac:inkMkLst>
        </pc:inkChg>
        <pc:inkChg chg="add del">
          <ac:chgData name="Jim Beland" userId="d41a4da1a37fb713" providerId="LiveId" clId="{78EF9004-BC71-475F-A546-444291C4F234}" dt="2020-06-19T03:33:11.356" v="14529"/>
          <ac:inkMkLst>
            <pc:docMk/>
            <pc:sldMk cId="888381445" sldId="317"/>
            <ac:inkMk id="36" creationId="{86CFCD63-9702-4E10-840B-960E35FFDEC6}"/>
          </ac:inkMkLst>
        </pc:inkChg>
        <pc:inkChg chg="add">
          <ac:chgData name="Jim Beland" userId="d41a4da1a37fb713" providerId="LiveId" clId="{78EF9004-BC71-475F-A546-444291C4F234}" dt="2020-06-19T03:33:11.356" v="14529"/>
          <ac:inkMkLst>
            <pc:docMk/>
            <pc:sldMk cId="888381445" sldId="317"/>
            <ac:inkMk id="37" creationId="{E6EED41D-56D6-4807-82DA-456D52EDA0D6}"/>
          </ac:inkMkLst>
        </pc:inkChg>
        <pc:inkChg chg="add del">
          <ac:chgData name="Jim Beland" userId="d41a4da1a37fb713" providerId="LiveId" clId="{78EF9004-BC71-475F-A546-444291C4F234}" dt="2020-06-19T03:33:14.357" v="14531"/>
          <ac:inkMkLst>
            <pc:docMk/>
            <pc:sldMk cId="888381445" sldId="317"/>
            <ac:inkMk id="38" creationId="{76BC9648-C7F5-40CF-93B2-246615A1AF39}"/>
          </ac:inkMkLst>
        </pc:inkChg>
        <pc:inkChg chg="add del">
          <ac:chgData name="Jim Beland" userId="d41a4da1a37fb713" providerId="LiveId" clId="{78EF9004-BC71-475F-A546-444291C4F234}" dt="2020-06-19T03:33:14.357" v="14531"/>
          <ac:inkMkLst>
            <pc:docMk/>
            <pc:sldMk cId="888381445" sldId="317"/>
            <ac:inkMk id="39" creationId="{CCB074BE-6C6C-4A41-9D68-52F59B7A9F5B}"/>
          </ac:inkMkLst>
        </pc:inkChg>
        <pc:inkChg chg="add">
          <ac:chgData name="Jim Beland" userId="d41a4da1a37fb713" providerId="LiveId" clId="{78EF9004-BC71-475F-A546-444291C4F234}" dt="2020-06-19T03:33:14.357" v="14531"/>
          <ac:inkMkLst>
            <pc:docMk/>
            <pc:sldMk cId="888381445" sldId="317"/>
            <ac:inkMk id="40" creationId="{640EBEA1-063B-423C-BB7D-BCE2ED489BE4}"/>
          </ac:inkMkLst>
        </pc:inkChg>
        <pc:inkChg chg="add del">
          <ac:chgData name="Jim Beland" userId="d41a4da1a37fb713" providerId="LiveId" clId="{78EF9004-BC71-475F-A546-444291C4F234}" dt="2020-06-19T03:33:17.360" v="14534"/>
          <ac:inkMkLst>
            <pc:docMk/>
            <pc:sldMk cId="888381445" sldId="317"/>
            <ac:inkMk id="41" creationId="{3288CDC0-E663-49A5-84BC-110900B9EBA9}"/>
          </ac:inkMkLst>
        </pc:inkChg>
        <pc:inkChg chg="add del">
          <ac:chgData name="Jim Beland" userId="d41a4da1a37fb713" providerId="LiveId" clId="{78EF9004-BC71-475F-A546-444291C4F234}" dt="2020-06-19T03:33:17.360" v="14534"/>
          <ac:inkMkLst>
            <pc:docMk/>
            <pc:sldMk cId="888381445" sldId="317"/>
            <ac:inkMk id="42" creationId="{29E6944F-B5E3-43E3-A72E-C9C2987E557F}"/>
          </ac:inkMkLst>
        </pc:inkChg>
        <pc:inkChg chg="add del">
          <ac:chgData name="Jim Beland" userId="d41a4da1a37fb713" providerId="LiveId" clId="{78EF9004-BC71-475F-A546-444291C4F234}" dt="2020-06-19T03:33:20.363" v="14538"/>
          <ac:inkMkLst>
            <pc:docMk/>
            <pc:sldMk cId="888381445" sldId="317"/>
            <ac:inkMk id="43" creationId="{25FC453F-9AD0-4052-B253-36707C6F1377}"/>
          </ac:inkMkLst>
        </pc:inkChg>
        <pc:inkChg chg="add del">
          <ac:chgData name="Jim Beland" userId="d41a4da1a37fb713" providerId="LiveId" clId="{78EF9004-BC71-475F-A546-444291C4F234}" dt="2020-06-19T03:33:20.363" v="14538"/>
          <ac:inkMkLst>
            <pc:docMk/>
            <pc:sldMk cId="888381445" sldId="317"/>
            <ac:inkMk id="44" creationId="{6672A4CB-5238-4DC6-A143-ACAAB95094A6}"/>
          </ac:inkMkLst>
        </pc:inkChg>
        <pc:inkChg chg="add del">
          <ac:chgData name="Jim Beland" userId="d41a4da1a37fb713" providerId="LiveId" clId="{78EF9004-BC71-475F-A546-444291C4F234}" dt="2020-06-19T03:33:20.363" v="14538"/>
          <ac:inkMkLst>
            <pc:docMk/>
            <pc:sldMk cId="888381445" sldId="317"/>
            <ac:inkMk id="45" creationId="{7D44917A-D6C5-4992-847A-780E4BDE2F07}"/>
          </ac:inkMkLst>
        </pc:inkChg>
        <pc:inkChg chg="add del">
          <ac:chgData name="Jim Beland" userId="d41a4da1a37fb713" providerId="LiveId" clId="{78EF9004-BC71-475F-A546-444291C4F234}" dt="2020-06-19T03:33:20.363" v="14538"/>
          <ac:inkMkLst>
            <pc:docMk/>
            <pc:sldMk cId="888381445" sldId="317"/>
            <ac:inkMk id="46" creationId="{2C259FB3-6E93-48ED-8A16-DB39DA430344}"/>
          </ac:inkMkLst>
        </pc:inkChg>
        <pc:inkChg chg="add">
          <ac:chgData name="Jim Beland" userId="d41a4da1a37fb713" providerId="LiveId" clId="{78EF9004-BC71-475F-A546-444291C4F234}" dt="2020-06-19T03:33:20.363" v="14538"/>
          <ac:inkMkLst>
            <pc:docMk/>
            <pc:sldMk cId="888381445" sldId="317"/>
            <ac:inkMk id="47" creationId="{3F5C01A3-E478-48C9-9398-410A0FE8F25E}"/>
          </ac:inkMkLst>
        </pc:inkChg>
        <pc:inkChg chg="add">
          <ac:chgData name="Jim Beland" userId="d41a4da1a37fb713" providerId="LiveId" clId="{78EF9004-BC71-475F-A546-444291C4F234}" dt="2020-06-19T03:33:20.363" v="14538"/>
          <ac:inkMkLst>
            <pc:docMk/>
            <pc:sldMk cId="888381445" sldId="317"/>
            <ac:inkMk id="48" creationId="{0379F150-59BE-425C-A909-DCD5F06D0DDF}"/>
          </ac:inkMkLst>
        </pc:inkChg>
        <pc:inkChg chg="add del">
          <ac:chgData name="Jim Beland" userId="d41a4da1a37fb713" providerId="LiveId" clId="{78EF9004-BC71-475F-A546-444291C4F234}" dt="2020-06-19T03:33:27.257" v="14543"/>
          <ac:inkMkLst>
            <pc:docMk/>
            <pc:sldMk cId="888381445" sldId="317"/>
            <ac:inkMk id="49" creationId="{07A53F85-7DB0-4641-B22D-96D392CD6F72}"/>
          </ac:inkMkLst>
        </pc:inkChg>
        <pc:inkChg chg="add del">
          <ac:chgData name="Jim Beland" userId="d41a4da1a37fb713" providerId="LiveId" clId="{78EF9004-BC71-475F-A546-444291C4F234}" dt="2020-06-19T03:33:27.257" v="14543"/>
          <ac:inkMkLst>
            <pc:docMk/>
            <pc:sldMk cId="888381445" sldId="317"/>
            <ac:inkMk id="50" creationId="{57440166-51F4-4947-95CF-7470FAEF8BC7}"/>
          </ac:inkMkLst>
        </pc:inkChg>
        <pc:inkChg chg="add del">
          <ac:chgData name="Jim Beland" userId="d41a4da1a37fb713" providerId="LiveId" clId="{78EF9004-BC71-475F-A546-444291C4F234}" dt="2020-06-19T03:33:27.257" v="14543"/>
          <ac:inkMkLst>
            <pc:docMk/>
            <pc:sldMk cId="888381445" sldId="317"/>
            <ac:inkMk id="51" creationId="{C3A9C759-4103-4B78-B282-22CF0080C176}"/>
          </ac:inkMkLst>
        </pc:inkChg>
        <pc:inkChg chg="add del">
          <ac:chgData name="Jim Beland" userId="d41a4da1a37fb713" providerId="LiveId" clId="{78EF9004-BC71-475F-A546-444291C4F234}" dt="2020-06-19T03:33:27.257" v="14543"/>
          <ac:inkMkLst>
            <pc:docMk/>
            <pc:sldMk cId="888381445" sldId="317"/>
            <ac:inkMk id="52" creationId="{67271FAF-B8D8-49EB-81DF-273EDF968296}"/>
          </ac:inkMkLst>
        </pc:inkChg>
        <pc:inkChg chg="add del">
          <ac:chgData name="Jim Beland" userId="d41a4da1a37fb713" providerId="LiveId" clId="{78EF9004-BC71-475F-A546-444291C4F234}" dt="2020-06-19T03:33:32.299" v="14549"/>
          <ac:inkMkLst>
            <pc:docMk/>
            <pc:sldMk cId="888381445" sldId="317"/>
            <ac:inkMk id="53" creationId="{EF1CB11C-2270-4226-BA3B-BD1B2A2D8FE9}"/>
          </ac:inkMkLst>
        </pc:inkChg>
        <pc:inkChg chg="add del">
          <ac:chgData name="Jim Beland" userId="d41a4da1a37fb713" providerId="LiveId" clId="{78EF9004-BC71-475F-A546-444291C4F234}" dt="2020-06-19T03:33:32.299" v="14549"/>
          <ac:inkMkLst>
            <pc:docMk/>
            <pc:sldMk cId="888381445" sldId="317"/>
            <ac:inkMk id="54" creationId="{2F7C4A6D-6BC7-4FEF-8865-60D462195053}"/>
          </ac:inkMkLst>
        </pc:inkChg>
        <pc:inkChg chg="add del">
          <ac:chgData name="Jim Beland" userId="d41a4da1a37fb713" providerId="LiveId" clId="{78EF9004-BC71-475F-A546-444291C4F234}" dt="2020-06-19T03:33:32.299" v="14549"/>
          <ac:inkMkLst>
            <pc:docMk/>
            <pc:sldMk cId="888381445" sldId="317"/>
            <ac:inkMk id="55" creationId="{5C9AA5F3-48A6-4AD9-8805-789F6B96E815}"/>
          </ac:inkMkLst>
        </pc:inkChg>
        <pc:inkChg chg="add del">
          <ac:chgData name="Jim Beland" userId="d41a4da1a37fb713" providerId="LiveId" clId="{78EF9004-BC71-475F-A546-444291C4F234}" dt="2020-06-19T03:33:32.299" v="14549"/>
          <ac:inkMkLst>
            <pc:docMk/>
            <pc:sldMk cId="888381445" sldId="317"/>
            <ac:inkMk id="56" creationId="{4DBA729E-8BB1-4D3D-89C9-17B4FC0F72E4}"/>
          </ac:inkMkLst>
        </pc:inkChg>
        <pc:inkChg chg="add del">
          <ac:chgData name="Jim Beland" userId="d41a4da1a37fb713" providerId="LiveId" clId="{78EF9004-BC71-475F-A546-444291C4F234}" dt="2020-06-19T03:33:32.299" v="14549"/>
          <ac:inkMkLst>
            <pc:docMk/>
            <pc:sldMk cId="888381445" sldId="317"/>
            <ac:inkMk id="57" creationId="{BAAAE077-B0AF-4DF8-9E50-7CC181846345}"/>
          </ac:inkMkLst>
        </pc:inkChg>
        <pc:inkChg chg="add del">
          <ac:chgData name="Jim Beland" userId="d41a4da1a37fb713" providerId="LiveId" clId="{78EF9004-BC71-475F-A546-444291C4F234}" dt="2020-06-19T03:33:32.299" v="14549"/>
          <ac:inkMkLst>
            <pc:docMk/>
            <pc:sldMk cId="888381445" sldId="317"/>
            <ac:inkMk id="58" creationId="{401887C6-336A-4CC8-8620-8A2B445A6DF4}"/>
          </ac:inkMkLst>
        </pc:inkChg>
        <pc:inkChg chg="add">
          <ac:chgData name="Jim Beland" userId="d41a4da1a37fb713" providerId="LiveId" clId="{78EF9004-BC71-475F-A546-444291C4F234}" dt="2020-06-19T03:33:32.299" v="14549"/>
          <ac:inkMkLst>
            <pc:docMk/>
            <pc:sldMk cId="888381445" sldId="317"/>
            <ac:inkMk id="59" creationId="{D4E85124-97B8-408E-8C02-7450D633C779}"/>
          </ac:inkMkLst>
        </pc:inkChg>
      </pc:sldChg>
      <pc:sldChg chg="addSp delSp modSp add">
        <pc:chgData name="Jim Beland" userId="d41a4da1a37fb713" providerId="LiveId" clId="{78EF9004-BC71-475F-A546-444291C4F234}" dt="2020-06-19T04:05:13.471" v="16639" actId="20577"/>
        <pc:sldMkLst>
          <pc:docMk/>
          <pc:sldMk cId="4030249763" sldId="318"/>
        </pc:sldMkLst>
        <pc:spChg chg="mod">
          <ac:chgData name="Jim Beland" userId="d41a4da1a37fb713" providerId="LiveId" clId="{78EF9004-BC71-475F-A546-444291C4F234}" dt="2020-06-19T04:05:13.471" v="16639" actId="20577"/>
          <ac:spMkLst>
            <pc:docMk/>
            <pc:sldMk cId="4030249763" sldId="318"/>
            <ac:spMk id="2" creationId="{91387821-3528-4C87-B9C0-2F313B632174}"/>
          </ac:spMkLst>
        </pc:spChg>
        <pc:inkChg chg="add del">
          <ac:chgData name="Jim Beland" userId="d41a4da1a37fb713" providerId="LiveId" clId="{78EF9004-BC71-475F-A546-444291C4F234}" dt="2020-06-19T03:33:52.454" v="14553"/>
          <ac:inkMkLst>
            <pc:docMk/>
            <pc:sldMk cId="4030249763" sldId="318"/>
            <ac:inkMk id="4" creationId="{8683FEEF-1E30-4658-AB2C-4E7A4B33E94A}"/>
          </ac:inkMkLst>
        </pc:inkChg>
        <pc:inkChg chg="add del">
          <ac:chgData name="Jim Beland" userId="d41a4da1a37fb713" providerId="LiveId" clId="{78EF9004-BC71-475F-A546-444291C4F234}" dt="2020-06-19T03:33:52.454" v="14553"/>
          <ac:inkMkLst>
            <pc:docMk/>
            <pc:sldMk cId="4030249763" sldId="318"/>
            <ac:inkMk id="5" creationId="{D3D2F8CC-05BC-422F-AE73-E20854588689}"/>
          </ac:inkMkLst>
        </pc:inkChg>
        <pc:inkChg chg="add">
          <ac:chgData name="Jim Beland" userId="d41a4da1a37fb713" providerId="LiveId" clId="{78EF9004-BC71-475F-A546-444291C4F234}" dt="2020-06-19T03:33:52.454" v="14553"/>
          <ac:inkMkLst>
            <pc:docMk/>
            <pc:sldMk cId="4030249763" sldId="318"/>
            <ac:inkMk id="6" creationId="{1783FA0E-4497-4290-9715-A6C166D6F292}"/>
          </ac:inkMkLst>
        </pc:inkChg>
        <pc:inkChg chg="add del">
          <ac:chgData name="Jim Beland" userId="d41a4da1a37fb713" providerId="LiveId" clId="{78EF9004-BC71-475F-A546-444291C4F234}" dt="2020-06-19T03:33:56.969" v="14557"/>
          <ac:inkMkLst>
            <pc:docMk/>
            <pc:sldMk cId="4030249763" sldId="318"/>
            <ac:inkMk id="8" creationId="{7EFDDDF2-CAFA-4A97-A488-7DF7A0227F69}"/>
          </ac:inkMkLst>
        </pc:inkChg>
        <pc:inkChg chg="add del">
          <ac:chgData name="Jim Beland" userId="d41a4da1a37fb713" providerId="LiveId" clId="{78EF9004-BC71-475F-A546-444291C4F234}" dt="2020-06-19T03:33:56.969" v="14557"/>
          <ac:inkMkLst>
            <pc:docMk/>
            <pc:sldMk cId="4030249763" sldId="318"/>
            <ac:inkMk id="9" creationId="{001793CC-2F31-471B-AB88-6D94E925CBDD}"/>
          </ac:inkMkLst>
        </pc:inkChg>
        <pc:inkChg chg="add">
          <ac:chgData name="Jim Beland" userId="d41a4da1a37fb713" providerId="LiveId" clId="{78EF9004-BC71-475F-A546-444291C4F234}" dt="2020-06-19T03:33:56.394" v="14556" actId="9405"/>
          <ac:inkMkLst>
            <pc:docMk/>
            <pc:sldMk cId="4030249763" sldId="318"/>
            <ac:inkMk id="10" creationId="{9115C36B-1701-4C6F-8EB4-AF2A0681E809}"/>
          </ac:inkMkLst>
        </pc:inkChg>
        <pc:inkChg chg="add del">
          <ac:chgData name="Jim Beland" userId="d41a4da1a37fb713" providerId="LiveId" clId="{78EF9004-BC71-475F-A546-444291C4F234}" dt="2020-06-19T03:34:02.999" v="14563"/>
          <ac:inkMkLst>
            <pc:docMk/>
            <pc:sldMk cId="4030249763" sldId="318"/>
            <ac:inkMk id="11" creationId="{5EBCFC37-554E-47E0-8CF2-E060A34900B6}"/>
          </ac:inkMkLst>
        </pc:inkChg>
        <pc:inkChg chg="add">
          <ac:chgData name="Jim Beland" userId="d41a4da1a37fb713" providerId="LiveId" clId="{78EF9004-BC71-475F-A546-444291C4F234}" dt="2020-06-19T03:33:57.639" v="14558" actId="9405"/>
          <ac:inkMkLst>
            <pc:docMk/>
            <pc:sldMk cId="4030249763" sldId="318"/>
            <ac:inkMk id="12" creationId="{FA905C09-689A-4C32-A353-BF1F812E5142}"/>
          </ac:inkMkLst>
        </pc:inkChg>
        <pc:inkChg chg="add">
          <ac:chgData name="Jim Beland" userId="d41a4da1a37fb713" providerId="LiveId" clId="{78EF9004-BC71-475F-A546-444291C4F234}" dt="2020-06-19T03:33:58.872" v="14559" actId="9405"/>
          <ac:inkMkLst>
            <pc:docMk/>
            <pc:sldMk cId="4030249763" sldId="318"/>
            <ac:inkMk id="16" creationId="{FD7EBDDA-EB2A-4684-988A-C04D8D1B4D0C}"/>
          </ac:inkMkLst>
        </pc:inkChg>
        <pc:inkChg chg="add del">
          <ac:chgData name="Jim Beland" userId="d41a4da1a37fb713" providerId="LiveId" clId="{78EF9004-BC71-475F-A546-444291C4F234}" dt="2020-06-19T03:34:02.999" v="14563"/>
          <ac:inkMkLst>
            <pc:docMk/>
            <pc:sldMk cId="4030249763" sldId="318"/>
            <ac:inkMk id="17" creationId="{55E97ADB-7147-49C3-A0DF-DFBF4B8212C4}"/>
          </ac:inkMkLst>
        </pc:inkChg>
        <pc:inkChg chg="add del">
          <ac:chgData name="Jim Beland" userId="d41a4da1a37fb713" providerId="LiveId" clId="{78EF9004-BC71-475F-A546-444291C4F234}" dt="2020-06-19T03:34:02.999" v="14563"/>
          <ac:inkMkLst>
            <pc:docMk/>
            <pc:sldMk cId="4030249763" sldId="318"/>
            <ac:inkMk id="18" creationId="{1C201A9E-3E99-4BF3-A9C7-FDF8513779C5}"/>
          </ac:inkMkLst>
        </pc:inkChg>
        <pc:inkChg chg="add del">
          <ac:chgData name="Jim Beland" userId="d41a4da1a37fb713" providerId="LiveId" clId="{78EF9004-BC71-475F-A546-444291C4F234}" dt="2020-06-19T03:34:02.999" v="14563"/>
          <ac:inkMkLst>
            <pc:docMk/>
            <pc:sldMk cId="4030249763" sldId="318"/>
            <ac:inkMk id="19" creationId="{05A7650B-048D-457B-A71F-D5D231A4BE2C}"/>
          </ac:inkMkLst>
        </pc:inkChg>
        <pc:inkChg chg="add">
          <ac:chgData name="Jim Beland" userId="d41a4da1a37fb713" providerId="LiveId" clId="{78EF9004-BC71-475F-A546-444291C4F234}" dt="2020-06-19T03:34:02.999" v="14563"/>
          <ac:inkMkLst>
            <pc:docMk/>
            <pc:sldMk cId="4030249763" sldId="318"/>
            <ac:inkMk id="20" creationId="{54A8866B-38C7-4522-9610-BAD1A49388BD}"/>
          </ac:inkMkLst>
        </pc:inkChg>
        <pc:inkChg chg="add del">
          <ac:chgData name="Jim Beland" userId="d41a4da1a37fb713" providerId="LiveId" clId="{78EF9004-BC71-475F-A546-444291C4F234}" dt="2020-06-19T03:34:19.156" v="14577"/>
          <ac:inkMkLst>
            <pc:docMk/>
            <pc:sldMk cId="4030249763" sldId="318"/>
            <ac:inkMk id="22" creationId="{E77EC1D0-EF51-4234-BBF9-1C4F83C6CE99}"/>
          </ac:inkMkLst>
        </pc:inkChg>
        <pc:inkChg chg="add del">
          <ac:chgData name="Jim Beland" userId="d41a4da1a37fb713" providerId="LiveId" clId="{78EF9004-BC71-475F-A546-444291C4F234}" dt="2020-06-19T03:34:05.655" v="14567"/>
          <ac:inkMkLst>
            <pc:docMk/>
            <pc:sldMk cId="4030249763" sldId="318"/>
            <ac:inkMk id="23" creationId="{DBF4D99C-D7A9-4C71-85BA-4B6222008319}"/>
          </ac:inkMkLst>
        </pc:inkChg>
        <pc:inkChg chg="add del">
          <ac:chgData name="Jim Beland" userId="d41a4da1a37fb713" providerId="LiveId" clId="{78EF9004-BC71-475F-A546-444291C4F234}" dt="2020-06-19T03:34:05.655" v="14567"/>
          <ac:inkMkLst>
            <pc:docMk/>
            <pc:sldMk cId="4030249763" sldId="318"/>
            <ac:inkMk id="24" creationId="{CB12EC49-3DBD-4D44-B6DD-FC1E884CE545}"/>
          </ac:inkMkLst>
        </pc:inkChg>
        <pc:inkChg chg="add del">
          <ac:chgData name="Jim Beland" userId="d41a4da1a37fb713" providerId="LiveId" clId="{78EF9004-BC71-475F-A546-444291C4F234}" dt="2020-06-19T03:34:05.655" v="14567"/>
          <ac:inkMkLst>
            <pc:docMk/>
            <pc:sldMk cId="4030249763" sldId="318"/>
            <ac:inkMk id="25" creationId="{D2C6B188-C99B-4743-9D75-A27BED754672}"/>
          </ac:inkMkLst>
        </pc:inkChg>
        <pc:inkChg chg="add">
          <ac:chgData name="Jim Beland" userId="d41a4da1a37fb713" providerId="LiveId" clId="{78EF9004-BC71-475F-A546-444291C4F234}" dt="2020-06-19T03:34:05.655" v="14567"/>
          <ac:inkMkLst>
            <pc:docMk/>
            <pc:sldMk cId="4030249763" sldId="318"/>
            <ac:inkMk id="27" creationId="{62AC1DDB-73FE-4E41-BB2D-25F53699179D}"/>
          </ac:inkMkLst>
        </pc:inkChg>
        <pc:inkChg chg="add del">
          <ac:chgData name="Jim Beland" userId="d41a4da1a37fb713" providerId="LiveId" clId="{78EF9004-BC71-475F-A546-444291C4F234}" dt="2020-06-19T03:34:08.454" v="14571"/>
          <ac:inkMkLst>
            <pc:docMk/>
            <pc:sldMk cId="4030249763" sldId="318"/>
            <ac:inkMk id="28" creationId="{5A7FE0AE-2F15-4FEC-A3DB-5DA1823520A8}"/>
          </ac:inkMkLst>
        </pc:inkChg>
        <pc:inkChg chg="add del">
          <ac:chgData name="Jim Beland" userId="d41a4da1a37fb713" providerId="LiveId" clId="{78EF9004-BC71-475F-A546-444291C4F234}" dt="2020-06-19T03:34:08.454" v="14571"/>
          <ac:inkMkLst>
            <pc:docMk/>
            <pc:sldMk cId="4030249763" sldId="318"/>
            <ac:inkMk id="29" creationId="{95980B02-385C-4DE9-BC66-A74B6FC12ADA}"/>
          </ac:inkMkLst>
        </pc:inkChg>
        <pc:inkChg chg="add del">
          <ac:chgData name="Jim Beland" userId="d41a4da1a37fb713" providerId="LiveId" clId="{78EF9004-BC71-475F-A546-444291C4F234}" dt="2020-06-19T03:34:08.454" v="14571"/>
          <ac:inkMkLst>
            <pc:docMk/>
            <pc:sldMk cId="4030249763" sldId="318"/>
            <ac:inkMk id="30" creationId="{2B4145A1-8533-405E-B46C-FE828B807997}"/>
          </ac:inkMkLst>
        </pc:inkChg>
        <pc:inkChg chg="add">
          <ac:chgData name="Jim Beland" userId="d41a4da1a37fb713" providerId="LiveId" clId="{78EF9004-BC71-475F-A546-444291C4F234}" dt="2020-06-19T03:34:08.454" v="14571"/>
          <ac:inkMkLst>
            <pc:docMk/>
            <pc:sldMk cId="4030249763" sldId="318"/>
            <ac:inkMk id="31" creationId="{69EFE1A7-3608-490C-A2F7-05A44BE9DEE6}"/>
          </ac:inkMkLst>
        </pc:inkChg>
        <pc:inkChg chg="add del">
          <ac:chgData name="Jim Beland" userId="d41a4da1a37fb713" providerId="LiveId" clId="{78EF9004-BC71-475F-A546-444291C4F234}" dt="2020-06-19T03:34:16.838" v="14575"/>
          <ac:inkMkLst>
            <pc:docMk/>
            <pc:sldMk cId="4030249763" sldId="318"/>
            <ac:inkMk id="33" creationId="{02B9EE12-AEC6-4591-AB36-C18421E2E827}"/>
          </ac:inkMkLst>
        </pc:inkChg>
        <pc:inkChg chg="add del">
          <ac:chgData name="Jim Beland" userId="d41a4da1a37fb713" providerId="LiveId" clId="{78EF9004-BC71-475F-A546-444291C4F234}" dt="2020-06-19T03:34:16.838" v="14575"/>
          <ac:inkMkLst>
            <pc:docMk/>
            <pc:sldMk cId="4030249763" sldId="318"/>
            <ac:inkMk id="34" creationId="{EBFC10F0-7BEE-4A2A-B4EC-2D5A6F0D7AFC}"/>
          </ac:inkMkLst>
        </pc:inkChg>
        <pc:inkChg chg="add del">
          <ac:chgData name="Jim Beland" userId="d41a4da1a37fb713" providerId="LiveId" clId="{78EF9004-BC71-475F-A546-444291C4F234}" dt="2020-06-19T03:34:16.838" v="14575"/>
          <ac:inkMkLst>
            <pc:docMk/>
            <pc:sldMk cId="4030249763" sldId="318"/>
            <ac:inkMk id="35" creationId="{22A074A2-BA5C-44A5-BFC2-81E243718E94}"/>
          </ac:inkMkLst>
        </pc:inkChg>
        <pc:inkChg chg="add del">
          <ac:chgData name="Jim Beland" userId="d41a4da1a37fb713" providerId="LiveId" clId="{78EF9004-BC71-475F-A546-444291C4F234}" dt="2020-06-19T03:34:19.156" v="14577"/>
          <ac:inkMkLst>
            <pc:docMk/>
            <pc:sldMk cId="4030249763" sldId="318"/>
            <ac:inkMk id="36" creationId="{1CFFE608-2238-427E-B29A-C7B8AE2E48DD}"/>
          </ac:inkMkLst>
        </pc:inkChg>
        <pc:inkChg chg="add del">
          <ac:chgData name="Jim Beland" userId="d41a4da1a37fb713" providerId="LiveId" clId="{78EF9004-BC71-475F-A546-444291C4F234}" dt="2020-06-19T03:34:19.156" v="14577"/>
          <ac:inkMkLst>
            <pc:docMk/>
            <pc:sldMk cId="4030249763" sldId="318"/>
            <ac:inkMk id="38" creationId="{79FB22BD-1AA6-4D22-AE11-E9D5F43029CF}"/>
          </ac:inkMkLst>
        </pc:inkChg>
        <pc:inkChg chg="add">
          <ac:chgData name="Jim Beland" userId="d41a4da1a37fb713" providerId="LiveId" clId="{78EF9004-BC71-475F-A546-444291C4F234}" dt="2020-06-19T03:34:19.156" v="14577"/>
          <ac:inkMkLst>
            <pc:docMk/>
            <pc:sldMk cId="4030249763" sldId="318"/>
            <ac:inkMk id="39" creationId="{E28BB737-13B9-4202-B6E4-7CD6CC695F00}"/>
          </ac:inkMkLst>
        </pc:inkChg>
        <pc:inkChg chg="add del">
          <ac:chgData name="Jim Beland" userId="d41a4da1a37fb713" providerId="LiveId" clId="{78EF9004-BC71-475F-A546-444291C4F234}" dt="2020-06-19T03:34:25.159" v="14581"/>
          <ac:inkMkLst>
            <pc:docMk/>
            <pc:sldMk cId="4030249763" sldId="318"/>
            <ac:inkMk id="41" creationId="{A37B8705-BA32-46CA-AB30-E2955C189ECC}"/>
          </ac:inkMkLst>
        </pc:inkChg>
        <pc:inkChg chg="add del">
          <ac:chgData name="Jim Beland" userId="d41a4da1a37fb713" providerId="LiveId" clId="{78EF9004-BC71-475F-A546-444291C4F234}" dt="2020-06-19T03:34:25.159" v="14581"/>
          <ac:inkMkLst>
            <pc:docMk/>
            <pc:sldMk cId="4030249763" sldId="318"/>
            <ac:inkMk id="42" creationId="{ADF8D1DB-6A7A-4435-B254-101459063D9D}"/>
          </ac:inkMkLst>
        </pc:inkChg>
        <pc:inkChg chg="add del">
          <ac:chgData name="Jim Beland" userId="d41a4da1a37fb713" providerId="LiveId" clId="{78EF9004-BC71-475F-A546-444291C4F234}" dt="2020-06-19T03:34:25.159" v="14581"/>
          <ac:inkMkLst>
            <pc:docMk/>
            <pc:sldMk cId="4030249763" sldId="318"/>
            <ac:inkMk id="43" creationId="{C70DA175-A0C9-45C9-8312-A5FC22D7CF08}"/>
          </ac:inkMkLst>
        </pc:inkChg>
        <pc:inkChg chg="add del">
          <ac:chgData name="Jim Beland" userId="d41a4da1a37fb713" providerId="LiveId" clId="{78EF9004-BC71-475F-A546-444291C4F234}" dt="2020-06-19T03:34:25.799" v="14583"/>
          <ac:inkMkLst>
            <pc:docMk/>
            <pc:sldMk cId="4030249763" sldId="318"/>
            <ac:inkMk id="44" creationId="{BD06CEFC-E6E5-4A71-A334-C037B264A2CE}"/>
          </ac:inkMkLst>
        </pc:inkChg>
        <pc:inkChg chg="add del">
          <ac:chgData name="Jim Beland" userId="d41a4da1a37fb713" providerId="LiveId" clId="{78EF9004-BC71-475F-A546-444291C4F234}" dt="2020-06-19T03:34:25.799" v="14583"/>
          <ac:inkMkLst>
            <pc:docMk/>
            <pc:sldMk cId="4030249763" sldId="318"/>
            <ac:inkMk id="45" creationId="{B8FCFBA3-6FB1-4D52-9C01-7162C45F4D51}"/>
          </ac:inkMkLst>
        </pc:inkChg>
        <pc:inkChg chg="add del">
          <ac:chgData name="Jim Beland" userId="d41a4da1a37fb713" providerId="LiveId" clId="{78EF9004-BC71-475F-A546-444291C4F234}" dt="2020-06-19T03:34:26.774" v="14585"/>
          <ac:inkMkLst>
            <pc:docMk/>
            <pc:sldMk cId="4030249763" sldId="318"/>
            <ac:inkMk id="46" creationId="{22B8FA9A-97DB-4357-97FA-15FB7627DBB8}"/>
          </ac:inkMkLst>
        </pc:inkChg>
        <pc:inkChg chg="add del">
          <ac:chgData name="Jim Beland" userId="d41a4da1a37fb713" providerId="LiveId" clId="{78EF9004-BC71-475F-A546-444291C4F234}" dt="2020-06-19T03:34:26.774" v="14585"/>
          <ac:inkMkLst>
            <pc:docMk/>
            <pc:sldMk cId="4030249763" sldId="318"/>
            <ac:inkMk id="49" creationId="{0C2F0D7D-353A-4982-8B1B-5116C0F8E539}"/>
          </ac:inkMkLst>
        </pc:inkChg>
        <pc:inkChg chg="add">
          <ac:chgData name="Jim Beland" userId="d41a4da1a37fb713" providerId="LiveId" clId="{78EF9004-BC71-475F-A546-444291C4F234}" dt="2020-06-19T03:34:26.774" v="14585"/>
          <ac:inkMkLst>
            <pc:docMk/>
            <pc:sldMk cId="4030249763" sldId="318"/>
            <ac:inkMk id="50" creationId="{81D375F3-9AE8-4B5A-8F38-8FD5AD6C2EA9}"/>
          </ac:inkMkLst>
        </pc:inkChg>
      </pc:sldChg>
      <pc:sldChg chg="addSp delSp modSp add">
        <pc:chgData name="Jim Beland" userId="d41a4da1a37fb713" providerId="LiveId" clId="{78EF9004-BC71-475F-A546-444291C4F234}" dt="2020-06-19T04:05:19.728" v="16648" actId="20577"/>
        <pc:sldMkLst>
          <pc:docMk/>
          <pc:sldMk cId="271627155" sldId="319"/>
        </pc:sldMkLst>
        <pc:spChg chg="mod">
          <ac:chgData name="Jim Beland" userId="d41a4da1a37fb713" providerId="LiveId" clId="{78EF9004-BC71-475F-A546-444291C4F234}" dt="2020-06-19T04:05:19.728" v="16648" actId="20577"/>
          <ac:spMkLst>
            <pc:docMk/>
            <pc:sldMk cId="271627155" sldId="319"/>
            <ac:spMk id="2" creationId="{91387821-3528-4C87-B9C0-2F313B632174}"/>
          </ac:spMkLst>
        </pc:spChg>
        <pc:spChg chg="add del mod">
          <ac:chgData name="Jim Beland" userId="d41a4da1a37fb713" providerId="LiveId" clId="{78EF9004-BC71-475F-A546-444291C4F234}" dt="2020-06-19T03:35:11.848" v="14681" actId="478"/>
          <ac:spMkLst>
            <pc:docMk/>
            <pc:sldMk cId="271627155" sldId="319"/>
            <ac:spMk id="4" creationId="{9FB33B26-1B55-4A96-B3DC-DCAF6D8763E5}"/>
          </ac:spMkLst>
        </pc:spChg>
        <pc:spChg chg="add mod">
          <ac:chgData name="Jim Beland" userId="d41a4da1a37fb713" providerId="LiveId" clId="{78EF9004-BC71-475F-A546-444291C4F234}" dt="2020-06-19T03:36:46.201" v="14808" actId="20577"/>
          <ac:spMkLst>
            <pc:docMk/>
            <pc:sldMk cId="271627155" sldId="319"/>
            <ac:spMk id="5" creationId="{3236F711-AB6E-41E2-899F-AF9179B71B01}"/>
          </ac:spMkLst>
        </pc:spChg>
      </pc:sldChg>
      <pc:sldChg chg="modSp add">
        <pc:chgData name="Jim Beland" userId="d41a4da1a37fb713" providerId="LiveId" clId="{78EF9004-BC71-475F-A546-444291C4F234}" dt="2020-06-19T04:05:24.337" v="16657" actId="20577"/>
        <pc:sldMkLst>
          <pc:docMk/>
          <pc:sldMk cId="2844587393" sldId="320"/>
        </pc:sldMkLst>
        <pc:spChg chg="mod">
          <ac:chgData name="Jim Beland" userId="d41a4da1a37fb713" providerId="LiveId" clId="{78EF9004-BC71-475F-A546-444291C4F234}" dt="2020-06-19T04:05:24.337" v="16657" actId="20577"/>
          <ac:spMkLst>
            <pc:docMk/>
            <pc:sldMk cId="2844587393" sldId="320"/>
            <ac:spMk id="2" creationId="{91387821-3528-4C87-B9C0-2F313B632174}"/>
          </ac:spMkLst>
        </pc:spChg>
      </pc:sldChg>
      <pc:sldChg chg="addSp delSp modSp add">
        <pc:chgData name="Jim Beland" userId="d41a4da1a37fb713" providerId="LiveId" clId="{78EF9004-BC71-475F-A546-444291C4F234}" dt="2020-06-19T04:05:30.671" v="16666" actId="20577"/>
        <pc:sldMkLst>
          <pc:docMk/>
          <pc:sldMk cId="1111725906" sldId="321"/>
        </pc:sldMkLst>
        <pc:spChg chg="mod">
          <ac:chgData name="Jim Beland" userId="d41a4da1a37fb713" providerId="LiveId" clId="{78EF9004-BC71-475F-A546-444291C4F234}" dt="2020-06-19T04:05:30.671" v="16666" actId="20577"/>
          <ac:spMkLst>
            <pc:docMk/>
            <pc:sldMk cId="1111725906" sldId="321"/>
            <ac:spMk id="2" creationId="{91387821-3528-4C87-B9C0-2F313B632174}"/>
          </ac:spMkLst>
        </pc:spChg>
        <pc:spChg chg="add del mod">
          <ac:chgData name="Jim Beland" userId="d41a4da1a37fb713" providerId="LiveId" clId="{78EF9004-BC71-475F-A546-444291C4F234}" dt="2020-06-19T03:38:06.752" v="14880"/>
          <ac:spMkLst>
            <pc:docMk/>
            <pc:sldMk cId="1111725906" sldId="321"/>
            <ac:spMk id="91" creationId="{18A53D9B-ED21-4677-A61E-C9F80D0D0742}"/>
          </ac:spMkLst>
        </pc:spChg>
        <pc:inkChg chg="add del">
          <ac:chgData name="Jim Beland" userId="d41a4da1a37fb713" providerId="LiveId" clId="{78EF9004-BC71-475F-A546-444291C4F234}" dt="2020-06-19T03:37:06.045" v="14815"/>
          <ac:inkMkLst>
            <pc:docMk/>
            <pc:sldMk cId="1111725906" sldId="321"/>
            <ac:inkMk id="4" creationId="{56E1DEEA-0576-4353-83FF-AE3D96888006}"/>
          </ac:inkMkLst>
        </pc:inkChg>
        <pc:inkChg chg="add del">
          <ac:chgData name="Jim Beland" userId="d41a4da1a37fb713" providerId="LiveId" clId="{78EF9004-BC71-475F-A546-444291C4F234}" dt="2020-06-19T03:37:06.045" v="14815"/>
          <ac:inkMkLst>
            <pc:docMk/>
            <pc:sldMk cId="1111725906" sldId="321"/>
            <ac:inkMk id="8" creationId="{6AB23057-6F51-4E9E-8B10-7CF4D605B488}"/>
          </ac:inkMkLst>
        </pc:inkChg>
        <pc:inkChg chg="add del">
          <ac:chgData name="Jim Beland" userId="d41a4da1a37fb713" providerId="LiveId" clId="{78EF9004-BC71-475F-A546-444291C4F234}" dt="2020-06-19T03:37:06.045" v="14815"/>
          <ac:inkMkLst>
            <pc:docMk/>
            <pc:sldMk cId="1111725906" sldId="321"/>
            <ac:inkMk id="9" creationId="{8AB76B32-9BBA-481A-888C-B2D225E8C8BF}"/>
          </ac:inkMkLst>
        </pc:inkChg>
        <pc:inkChg chg="add del">
          <ac:chgData name="Jim Beland" userId="d41a4da1a37fb713" providerId="LiveId" clId="{78EF9004-BC71-475F-A546-444291C4F234}" dt="2020-06-19T03:37:06.045" v="14815"/>
          <ac:inkMkLst>
            <pc:docMk/>
            <pc:sldMk cId="1111725906" sldId="321"/>
            <ac:inkMk id="11" creationId="{2810B5BD-91D6-46ED-95D4-1AB7E53A10DC}"/>
          </ac:inkMkLst>
        </pc:inkChg>
        <pc:inkChg chg="add">
          <ac:chgData name="Jim Beland" userId="d41a4da1a37fb713" providerId="LiveId" clId="{78EF9004-BC71-475F-A546-444291C4F234}" dt="2020-06-19T03:37:06.045" v="14815"/>
          <ac:inkMkLst>
            <pc:docMk/>
            <pc:sldMk cId="1111725906" sldId="321"/>
            <ac:inkMk id="17" creationId="{C6F651D8-AD2B-4349-963C-4D9C2E074EEB}"/>
          </ac:inkMkLst>
        </pc:inkChg>
        <pc:inkChg chg="add del">
          <ac:chgData name="Jim Beland" userId="d41a4da1a37fb713" providerId="LiveId" clId="{78EF9004-BC71-475F-A546-444291C4F234}" dt="2020-06-19T03:37:14.658" v="14825"/>
          <ac:inkMkLst>
            <pc:docMk/>
            <pc:sldMk cId="1111725906" sldId="321"/>
            <ac:inkMk id="18" creationId="{D7CAF08F-0EB1-455D-AC10-9C0E9BC241F0}"/>
          </ac:inkMkLst>
        </pc:inkChg>
        <pc:inkChg chg="add del">
          <ac:chgData name="Jim Beland" userId="d41a4da1a37fb713" providerId="LiveId" clId="{78EF9004-BC71-475F-A546-444291C4F234}" dt="2020-06-19T03:37:14.658" v="14825"/>
          <ac:inkMkLst>
            <pc:docMk/>
            <pc:sldMk cId="1111725906" sldId="321"/>
            <ac:inkMk id="19" creationId="{5693E293-838D-462D-8C1A-9978262014D6}"/>
          </ac:inkMkLst>
        </pc:inkChg>
        <pc:inkChg chg="add del">
          <ac:chgData name="Jim Beland" userId="d41a4da1a37fb713" providerId="LiveId" clId="{78EF9004-BC71-475F-A546-444291C4F234}" dt="2020-06-19T03:37:10.604" v="14822" actId="9405"/>
          <ac:inkMkLst>
            <pc:docMk/>
            <pc:sldMk cId="1111725906" sldId="321"/>
            <ac:inkMk id="22" creationId="{B5BBDB88-7BA2-4382-A804-6DB4E5441298}"/>
          </ac:inkMkLst>
        </pc:inkChg>
        <pc:inkChg chg="add del">
          <ac:chgData name="Jim Beland" userId="d41a4da1a37fb713" providerId="LiveId" clId="{78EF9004-BC71-475F-A546-444291C4F234}" dt="2020-06-19T03:37:10.012" v="14821" actId="9405"/>
          <ac:inkMkLst>
            <pc:docMk/>
            <pc:sldMk cId="1111725906" sldId="321"/>
            <ac:inkMk id="23" creationId="{A5B7FF64-1605-44F4-9154-F5E1F63CE0D0}"/>
          </ac:inkMkLst>
        </pc:inkChg>
        <pc:inkChg chg="add">
          <ac:chgData name="Jim Beland" userId="d41a4da1a37fb713" providerId="LiveId" clId="{78EF9004-BC71-475F-A546-444291C4F234}" dt="2020-06-19T03:37:08.714" v="14820"/>
          <ac:inkMkLst>
            <pc:docMk/>
            <pc:sldMk cId="1111725906" sldId="321"/>
            <ac:inkMk id="24" creationId="{E16B0191-20E9-4516-8789-C6593331EC3E}"/>
          </ac:inkMkLst>
        </pc:inkChg>
        <pc:inkChg chg="add del">
          <ac:chgData name="Jim Beland" userId="d41a4da1a37fb713" providerId="LiveId" clId="{78EF9004-BC71-475F-A546-444291C4F234}" dt="2020-06-19T03:37:14.658" v="14825"/>
          <ac:inkMkLst>
            <pc:docMk/>
            <pc:sldMk cId="1111725906" sldId="321"/>
            <ac:inkMk id="25" creationId="{62696BD0-687F-4CD8-9451-DFFB1D58FE57}"/>
          </ac:inkMkLst>
        </pc:inkChg>
        <pc:inkChg chg="add del">
          <ac:chgData name="Jim Beland" userId="d41a4da1a37fb713" providerId="LiveId" clId="{78EF9004-BC71-475F-A546-444291C4F234}" dt="2020-06-19T03:37:14.658" v="14825"/>
          <ac:inkMkLst>
            <pc:docMk/>
            <pc:sldMk cId="1111725906" sldId="321"/>
            <ac:inkMk id="28" creationId="{4ACF6D3F-AD27-4DDA-B582-A69AB941093B}"/>
          </ac:inkMkLst>
        </pc:inkChg>
        <pc:inkChg chg="add del">
          <ac:chgData name="Jim Beland" userId="d41a4da1a37fb713" providerId="LiveId" clId="{78EF9004-BC71-475F-A546-444291C4F234}" dt="2020-06-19T03:37:23.363" v="14838"/>
          <ac:inkMkLst>
            <pc:docMk/>
            <pc:sldMk cId="1111725906" sldId="321"/>
            <ac:inkMk id="29" creationId="{0A5797FB-A644-436F-A6FB-C3BF8A21D7C4}"/>
          </ac:inkMkLst>
        </pc:inkChg>
        <pc:inkChg chg="add del">
          <ac:chgData name="Jim Beland" userId="d41a4da1a37fb713" providerId="LiveId" clId="{78EF9004-BC71-475F-A546-444291C4F234}" dt="2020-06-19T03:37:23.363" v="14838"/>
          <ac:inkMkLst>
            <pc:docMk/>
            <pc:sldMk cId="1111725906" sldId="321"/>
            <ac:inkMk id="30" creationId="{497D9182-4067-4268-BE90-505CE1D2B79F}"/>
          </ac:inkMkLst>
        </pc:inkChg>
        <pc:inkChg chg="add del">
          <ac:chgData name="Jim Beland" userId="d41a4da1a37fb713" providerId="LiveId" clId="{78EF9004-BC71-475F-A546-444291C4F234}" dt="2020-06-19T03:37:23.363" v="14838"/>
          <ac:inkMkLst>
            <pc:docMk/>
            <pc:sldMk cId="1111725906" sldId="321"/>
            <ac:inkMk id="33" creationId="{6D3DE442-0CB1-47AA-970E-76A1A85F7513}"/>
          </ac:inkMkLst>
        </pc:inkChg>
        <pc:inkChg chg="add del">
          <ac:chgData name="Jim Beland" userId="d41a4da1a37fb713" providerId="LiveId" clId="{78EF9004-BC71-475F-A546-444291C4F234}" dt="2020-06-19T03:37:23.363" v="14838"/>
          <ac:inkMkLst>
            <pc:docMk/>
            <pc:sldMk cId="1111725906" sldId="321"/>
            <ac:inkMk id="34" creationId="{3610F58C-6432-4F29-B681-896035A55564}"/>
          </ac:inkMkLst>
        </pc:inkChg>
        <pc:inkChg chg="add del">
          <ac:chgData name="Jim Beland" userId="d41a4da1a37fb713" providerId="LiveId" clId="{78EF9004-BC71-475F-A546-444291C4F234}" dt="2020-06-19T03:37:23.363" v="14838"/>
          <ac:inkMkLst>
            <pc:docMk/>
            <pc:sldMk cId="1111725906" sldId="321"/>
            <ac:inkMk id="35" creationId="{CF13E5AE-BCD4-4D34-AD0F-7C146E1C2BB2}"/>
          </ac:inkMkLst>
        </pc:inkChg>
        <pc:inkChg chg="add del">
          <ac:chgData name="Jim Beland" userId="d41a4da1a37fb713" providerId="LiveId" clId="{78EF9004-BC71-475F-A546-444291C4F234}" dt="2020-06-19T03:37:23.363" v="14838"/>
          <ac:inkMkLst>
            <pc:docMk/>
            <pc:sldMk cId="1111725906" sldId="321"/>
            <ac:inkMk id="36" creationId="{66236457-B74D-40D0-8A8D-0C09EA588112}"/>
          </ac:inkMkLst>
        </pc:inkChg>
        <pc:inkChg chg="add del">
          <ac:chgData name="Jim Beland" userId="d41a4da1a37fb713" providerId="LiveId" clId="{78EF9004-BC71-475F-A546-444291C4F234}" dt="2020-06-19T03:37:23.363" v="14838"/>
          <ac:inkMkLst>
            <pc:docMk/>
            <pc:sldMk cId="1111725906" sldId="321"/>
            <ac:inkMk id="38" creationId="{8BFD74C4-76BB-40F8-85A7-1914A55CD8EC}"/>
          </ac:inkMkLst>
        </pc:inkChg>
        <pc:inkChg chg="add del">
          <ac:chgData name="Jim Beland" userId="d41a4da1a37fb713" providerId="LiveId" clId="{78EF9004-BC71-475F-A546-444291C4F234}" dt="2020-06-19T03:37:23.363" v="14838"/>
          <ac:inkMkLst>
            <pc:docMk/>
            <pc:sldMk cId="1111725906" sldId="321"/>
            <ac:inkMk id="41" creationId="{6271DE96-BC80-4FC6-AD14-01C0697B6649}"/>
          </ac:inkMkLst>
        </pc:inkChg>
        <pc:inkChg chg="add del">
          <ac:chgData name="Jim Beland" userId="d41a4da1a37fb713" providerId="LiveId" clId="{78EF9004-BC71-475F-A546-444291C4F234}" dt="2020-06-19T03:37:23.363" v="14838"/>
          <ac:inkMkLst>
            <pc:docMk/>
            <pc:sldMk cId="1111725906" sldId="321"/>
            <ac:inkMk id="42" creationId="{27DD2DEC-F318-449C-B382-C2136E4469AF}"/>
          </ac:inkMkLst>
        </pc:inkChg>
        <pc:inkChg chg="add del">
          <ac:chgData name="Jim Beland" userId="d41a4da1a37fb713" providerId="LiveId" clId="{78EF9004-BC71-475F-A546-444291C4F234}" dt="2020-06-19T03:37:23.363" v="14838"/>
          <ac:inkMkLst>
            <pc:docMk/>
            <pc:sldMk cId="1111725906" sldId="321"/>
            <ac:inkMk id="43" creationId="{A57165B8-AD61-4C71-8CC1-2C8266E7B00D}"/>
          </ac:inkMkLst>
        </pc:inkChg>
        <pc:inkChg chg="add del">
          <ac:chgData name="Jim Beland" userId="d41a4da1a37fb713" providerId="LiveId" clId="{78EF9004-BC71-475F-A546-444291C4F234}" dt="2020-06-19T03:37:23.363" v="14838"/>
          <ac:inkMkLst>
            <pc:docMk/>
            <pc:sldMk cId="1111725906" sldId="321"/>
            <ac:inkMk id="44" creationId="{A8C44584-C8A9-46A5-9D98-4B099E89DA15}"/>
          </ac:inkMkLst>
        </pc:inkChg>
        <pc:inkChg chg="add del">
          <ac:chgData name="Jim Beland" userId="d41a4da1a37fb713" providerId="LiveId" clId="{78EF9004-BC71-475F-A546-444291C4F234}" dt="2020-06-19T03:37:23.363" v="14838"/>
          <ac:inkMkLst>
            <pc:docMk/>
            <pc:sldMk cId="1111725906" sldId="321"/>
            <ac:inkMk id="45" creationId="{2BA4CDBC-88DF-4784-8273-941C011BE144}"/>
          </ac:inkMkLst>
        </pc:inkChg>
        <pc:inkChg chg="add del">
          <ac:chgData name="Jim Beland" userId="d41a4da1a37fb713" providerId="LiveId" clId="{78EF9004-BC71-475F-A546-444291C4F234}" dt="2020-06-19T03:37:24.690" v="14839" actId="9405"/>
          <ac:inkMkLst>
            <pc:docMk/>
            <pc:sldMk cId="1111725906" sldId="321"/>
            <ac:inkMk id="46" creationId="{AB1928D7-C0FB-4E13-AF3D-97E1117318FD}"/>
          </ac:inkMkLst>
        </pc:inkChg>
        <pc:inkChg chg="add">
          <ac:chgData name="Jim Beland" userId="d41a4da1a37fb713" providerId="LiveId" clId="{78EF9004-BC71-475F-A546-444291C4F234}" dt="2020-06-19T03:37:23.363" v="14838"/>
          <ac:inkMkLst>
            <pc:docMk/>
            <pc:sldMk cId="1111725906" sldId="321"/>
            <ac:inkMk id="49" creationId="{E9030389-A3C4-4D77-8186-9B887DD297B7}"/>
          </ac:inkMkLst>
        </pc:inkChg>
        <pc:inkChg chg="add del">
          <ac:chgData name="Jim Beland" userId="d41a4da1a37fb713" providerId="LiveId" clId="{78EF9004-BC71-475F-A546-444291C4F234}" dt="2020-06-19T03:37:29.358" v="14844"/>
          <ac:inkMkLst>
            <pc:docMk/>
            <pc:sldMk cId="1111725906" sldId="321"/>
            <ac:inkMk id="51" creationId="{990EC585-930B-45E4-8AE0-90F9BF665D28}"/>
          </ac:inkMkLst>
        </pc:inkChg>
        <pc:inkChg chg="add del">
          <ac:chgData name="Jim Beland" userId="d41a4da1a37fb713" providerId="LiveId" clId="{78EF9004-BC71-475F-A546-444291C4F234}" dt="2020-06-19T03:37:29.358" v="14844"/>
          <ac:inkMkLst>
            <pc:docMk/>
            <pc:sldMk cId="1111725906" sldId="321"/>
            <ac:inkMk id="52" creationId="{CD07E42A-F90E-40A4-B302-C8B0FD65CCDE}"/>
          </ac:inkMkLst>
        </pc:inkChg>
        <pc:inkChg chg="add del">
          <ac:chgData name="Jim Beland" userId="d41a4da1a37fb713" providerId="LiveId" clId="{78EF9004-BC71-475F-A546-444291C4F234}" dt="2020-06-19T03:37:29.358" v="14844"/>
          <ac:inkMkLst>
            <pc:docMk/>
            <pc:sldMk cId="1111725906" sldId="321"/>
            <ac:inkMk id="53" creationId="{BE5740F2-4FDF-401D-9EF5-27FD193BB80C}"/>
          </ac:inkMkLst>
        </pc:inkChg>
        <pc:inkChg chg="add del">
          <ac:chgData name="Jim Beland" userId="d41a4da1a37fb713" providerId="LiveId" clId="{78EF9004-BC71-475F-A546-444291C4F234}" dt="2020-06-19T03:37:29.358" v="14844"/>
          <ac:inkMkLst>
            <pc:docMk/>
            <pc:sldMk cId="1111725906" sldId="321"/>
            <ac:inkMk id="54" creationId="{E55E00D1-1972-42D5-8AE2-954E8FEE8010}"/>
          </ac:inkMkLst>
        </pc:inkChg>
        <pc:inkChg chg="add">
          <ac:chgData name="Jim Beland" userId="d41a4da1a37fb713" providerId="LiveId" clId="{78EF9004-BC71-475F-A546-444291C4F234}" dt="2020-06-19T03:37:29.358" v="14844"/>
          <ac:inkMkLst>
            <pc:docMk/>
            <pc:sldMk cId="1111725906" sldId="321"/>
            <ac:inkMk id="55" creationId="{EFA7434C-54B5-4E0B-9022-8B7FFA7353A3}"/>
          </ac:inkMkLst>
        </pc:inkChg>
        <pc:inkChg chg="add del">
          <ac:chgData name="Jim Beland" userId="d41a4da1a37fb713" providerId="LiveId" clId="{78EF9004-BC71-475F-A546-444291C4F234}" dt="2020-06-19T03:37:32.967" v="14850"/>
          <ac:inkMkLst>
            <pc:docMk/>
            <pc:sldMk cId="1111725906" sldId="321"/>
            <ac:inkMk id="56" creationId="{39AD19A7-BEA9-42B4-838F-0A74E62B8C9D}"/>
          </ac:inkMkLst>
        </pc:inkChg>
        <pc:inkChg chg="add del">
          <ac:chgData name="Jim Beland" userId="d41a4da1a37fb713" providerId="LiveId" clId="{78EF9004-BC71-475F-A546-444291C4F234}" dt="2020-06-19T03:37:32.967" v="14850"/>
          <ac:inkMkLst>
            <pc:docMk/>
            <pc:sldMk cId="1111725906" sldId="321"/>
            <ac:inkMk id="57" creationId="{48B9573B-E447-4579-9E03-50EDAFE36C55}"/>
          </ac:inkMkLst>
        </pc:inkChg>
        <pc:inkChg chg="add del">
          <ac:chgData name="Jim Beland" userId="d41a4da1a37fb713" providerId="LiveId" clId="{78EF9004-BC71-475F-A546-444291C4F234}" dt="2020-06-19T03:37:32.967" v="14850"/>
          <ac:inkMkLst>
            <pc:docMk/>
            <pc:sldMk cId="1111725906" sldId="321"/>
            <ac:inkMk id="58" creationId="{FFD0E555-CF79-4D67-97D2-6F8D1851BEBF}"/>
          </ac:inkMkLst>
        </pc:inkChg>
        <pc:inkChg chg="add del">
          <ac:chgData name="Jim Beland" userId="d41a4da1a37fb713" providerId="LiveId" clId="{78EF9004-BC71-475F-A546-444291C4F234}" dt="2020-06-19T03:37:32.967" v="14850"/>
          <ac:inkMkLst>
            <pc:docMk/>
            <pc:sldMk cId="1111725906" sldId="321"/>
            <ac:inkMk id="60" creationId="{A2F72D2F-7836-4B8C-8889-701BA114B4FE}"/>
          </ac:inkMkLst>
        </pc:inkChg>
        <pc:inkChg chg="add del">
          <ac:chgData name="Jim Beland" userId="d41a4da1a37fb713" providerId="LiveId" clId="{78EF9004-BC71-475F-A546-444291C4F234}" dt="2020-06-19T03:37:32.967" v="14850"/>
          <ac:inkMkLst>
            <pc:docMk/>
            <pc:sldMk cId="1111725906" sldId="321"/>
            <ac:inkMk id="61" creationId="{EFC9B6E1-742B-488B-B728-2048872BC278}"/>
          </ac:inkMkLst>
        </pc:inkChg>
        <pc:inkChg chg="add del">
          <ac:chgData name="Jim Beland" userId="d41a4da1a37fb713" providerId="LiveId" clId="{78EF9004-BC71-475F-A546-444291C4F234}" dt="2020-06-19T03:37:35.510" v="14855"/>
          <ac:inkMkLst>
            <pc:docMk/>
            <pc:sldMk cId="1111725906" sldId="321"/>
            <ac:inkMk id="62" creationId="{35B4B294-3D42-416A-A818-E0BB7E160EC3}"/>
          </ac:inkMkLst>
        </pc:inkChg>
        <pc:inkChg chg="add del">
          <ac:chgData name="Jim Beland" userId="d41a4da1a37fb713" providerId="LiveId" clId="{78EF9004-BC71-475F-A546-444291C4F234}" dt="2020-06-19T03:37:35.510" v="14855"/>
          <ac:inkMkLst>
            <pc:docMk/>
            <pc:sldMk cId="1111725906" sldId="321"/>
            <ac:inkMk id="63" creationId="{225C7E51-B40A-4537-8E24-25A95B1DFC0C}"/>
          </ac:inkMkLst>
        </pc:inkChg>
        <pc:inkChg chg="add del">
          <ac:chgData name="Jim Beland" userId="d41a4da1a37fb713" providerId="LiveId" clId="{78EF9004-BC71-475F-A546-444291C4F234}" dt="2020-06-19T03:37:35.510" v="14855"/>
          <ac:inkMkLst>
            <pc:docMk/>
            <pc:sldMk cId="1111725906" sldId="321"/>
            <ac:inkMk id="64" creationId="{DE2EAE0B-E6F0-4289-81B1-9231EF5A9993}"/>
          </ac:inkMkLst>
        </pc:inkChg>
        <pc:inkChg chg="add del">
          <ac:chgData name="Jim Beland" userId="d41a4da1a37fb713" providerId="LiveId" clId="{78EF9004-BC71-475F-A546-444291C4F234}" dt="2020-06-19T03:37:35.510" v="14855"/>
          <ac:inkMkLst>
            <pc:docMk/>
            <pc:sldMk cId="1111725906" sldId="321"/>
            <ac:inkMk id="65" creationId="{C766F6E3-DD3F-43A3-BBC0-5B076876904F}"/>
          </ac:inkMkLst>
        </pc:inkChg>
        <pc:inkChg chg="add del">
          <ac:chgData name="Jim Beland" userId="d41a4da1a37fb713" providerId="LiveId" clId="{78EF9004-BC71-475F-A546-444291C4F234}" dt="2020-06-19T03:37:35.510" v="14855"/>
          <ac:inkMkLst>
            <pc:docMk/>
            <pc:sldMk cId="1111725906" sldId="321"/>
            <ac:inkMk id="66" creationId="{D41AC02A-BBB5-4277-B7FF-0F12C9BFFF57}"/>
          </ac:inkMkLst>
        </pc:inkChg>
        <pc:inkChg chg="add del">
          <ac:chgData name="Jim Beland" userId="d41a4da1a37fb713" providerId="LiveId" clId="{78EF9004-BC71-475F-A546-444291C4F234}" dt="2020-06-19T03:37:42.562" v="14868"/>
          <ac:inkMkLst>
            <pc:docMk/>
            <pc:sldMk cId="1111725906" sldId="321"/>
            <ac:inkMk id="67" creationId="{9EAA898F-DFB5-4C75-8529-C51AA635E307}"/>
          </ac:inkMkLst>
        </pc:inkChg>
        <pc:inkChg chg="add">
          <ac:chgData name="Jim Beland" userId="d41a4da1a37fb713" providerId="LiveId" clId="{78EF9004-BC71-475F-A546-444291C4F234}" dt="2020-06-19T03:37:35.510" v="14855"/>
          <ac:inkMkLst>
            <pc:docMk/>
            <pc:sldMk cId="1111725906" sldId="321"/>
            <ac:inkMk id="68" creationId="{51EC4B12-22DC-4519-A790-74795C6ABCAA}"/>
          </ac:inkMkLst>
        </pc:inkChg>
        <pc:inkChg chg="add del">
          <ac:chgData name="Jim Beland" userId="d41a4da1a37fb713" providerId="LiveId" clId="{78EF9004-BC71-475F-A546-444291C4F234}" dt="2020-06-19T03:37:42.562" v="14868"/>
          <ac:inkMkLst>
            <pc:docMk/>
            <pc:sldMk cId="1111725906" sldId="321"/>
            <ac:inkMk id="69" creationId="{92A110F2-6248-4971-B8B0-E0E0805FD31A}"/>
          </ac:inkMkLst>
        </pc:inkChg>
        <pc:inkChg chg="add del">
          <ac:chgData name="Jim Beland" userId="d41a4da1a37fb713" providerId="LiveId" clId="{78EF9004-BC71-475F-A546-444291C4F234}" dt="2020-06-19T03:37:42.562" v="14868"/>
          <ac:inkMkLst>
            <pc:docMk/>
            <pc:sldMk cId="1111725906" sldId="321"/>
            <ac:inkMk id="70" creationId="{19B7EA3D-FC74-4CCC-BE2A-1C1D87177143}"/>
          </ac:inkMkLst>
        </pc:inkChg>
        <pc:inkChg chg="add del">
          <ac:chgData name="Jim Beland" userId="d41a4da1a37fb713" providerId="LiveId" clId="{78EF9004-BC71-475F-A546-444291C4F234}" dt="2020-06-19T03:37:42.562" v="14868"/>
          <ac:inkMkLst>
            <pc:docMk/>
            <pc:sldMk cId="1111725906" sldId="321"/>
            <ac:inkMk id="71" creationId="{0739E9FE-44DE-4037-B483-1AAC9813504F}"/>
          </ac:inkMkLst>
        </pc:inkChg>
        <pc:inkChg chg="add del">
          <ac:chgData name="Jim Beland" userId="d41a4da1a37fb713" providerId="LiveId" clId="{78EF9004-BC71-475F-A546-444291C4F234}" dt="2020-06-19T03:37:42.562" v="14868"/>
          <ac:inkMkLst>
            <pc:docMk/>
            <pc:sldMk cId="1111725906" sldId="321"/>
            <ac:inkMk id="72" creationId="{9A9388E3-8C22-4C6F-B4BC-58076806350C}"/>
          </ac:inkMkLst>
        </pc:inkChg>
        <pc:inkChg chg="add del">
          <ac:chgData name="Jim Beland" userId="d41a4da1a37fb713" providerId="LiveId" clId="{78EF9004-BC71-475F-A546-444291C4F234}" dt="2020-06-19T03:37:42.562" v="14868"/>
          <ac:inkMkLst>
            <pc:docMk/>
            <pc:sldMk cId="1111725906" sldId="321"/>
            <ac:inkMk id="73" creationId="{82E9FAF7-A6BD-4390-80DB-3FB593C3F877}"/>
          </ac:inkMkLst>
        </pc:inkChg>
        <pc:inkChg chg="add del">
          <ac:chgData name="Jim Beland" userId="d41a4da1a37fb713" providerId="LiveId" clId="{78EF9004-BC71-475F-A546-444291C4F234}" dt="2020-06-19T03:37:42.562" v="14868"/>
          <ac:inkMkLst>
            <pc:docMk/>
            <pc:sldMk cId="1111725906" sldId="321"/>
            <ac:inkMk id="74" creationId="{5304F17F-1DC5-4C5B-AE33-F5B1A76907EB}"/>
          </ac:inkMkLst>
        </pc:inkChg>
        <pc:inkChg chg="add del">
          <ac:chgData name="Jim Beland" userId="d41a4da1a37fb713" providerId="LiveId" clId="{78EF9004-BC71-475F-A546-444291C4F234}" dt="2020-06-19T03:37:42.562" v="14868"/>
          <ac:inkMkLst>
            <pc:docMk/>
            <pc:sldMk cId="1111725906" sldId="321"/>
            <ac:inkMk id="75" creationId="{31710659-25F3-4CB0-A761-C0ED4F400953}"/>
          </ac:inkMkLst>
        </pc:inkChg>
        <pc:inkChg chg="add del">
          <ac:chgData name="Jim Beland" userId="d41a4da1a37fb713" providerId="LiveId" clId="{78EF9004-BC71-475F-A546-444291C4F234}" dt="2020-06-19T03:37:51.262" v="14876"/>
          <ac:inkMkLst>
            <pc:docMk/>
            <pc:sldMk cId="1111725906" sldId="321"/>
            <ac:inkMk id="76" creationId="{4EC7D636-98B6-4374-BD43-27C9CB8BD390}"/>
          </ac:inkMkLst>
        </pc:inkChg>
        <pc:inkChg chg="add del">
          <ac:chgData name="Jim Beland" userId="d41a4da1a37fb713" providerId="LiveId" clId="{78EF9004-BC71-475F-A546-444291C4F234}" dt="2020-06-19T03:37:51.262" v="14876"/>
          <ac:inkMkLst>
            <pc:docMk/>
            <pc:sldMk cId="1111725906" sldId="321"/>
            <ac:inkMk id="77" creationId="{8DA547D6-7292-4377-A114-89185D3794C4}"/>
          </ac:inkMkLst>
        </pc:inkChg>
        <pc:inkChg chg="add del">
          <ac:chgData name="Jim Beland" userId="d41a4da1a37fb713" providerId="LiveId" clId="{78EF9004-BC71-475F-A546-444291C4F234}" dt="2020-06-19T03:37:51.262" v="14876"/>
          <ac:inkMkLst>
            <pc:docMk/>
            <pc:sldMk cId="1111725906" sldId="321"/>
            <ac:inkMk id="78" creationId="{13740ADF-D34C-46A8-82CA-C750D9E8F9DD}"/>
          </ac:inkMkLst>
        </pc:inkChg>
        <pc:inkChg chg="add del">
          <ac:chgData name="Jim Beland" userId="d41a4da1a37fb713" providerId="LiveId" clId="{78EF9004-BC71-475F-A546-444291C4F234}" dt="2020-06-19T03:37:51.262" v="14876"/>
          <ac:inkMkLst>
            <pc:docMk/>
            <pc:sldMk cId="1111725906" sldId="321"/>
            <ac:inkMk id="79" creationId="{EEF6C85D-7FFF-41A7-B6EB-563ED5A18A9A}"/>
          </ac:inkMkLst>
        </pc:inkChg>
        <pc:inkChg chg="add del">
          <ac:chgData name="Jim Beland" userId="d41a4da1a37fb713" providerId="LiveId" clId="{78EF9004-BC71-475F-A546-444291C4F234}" dt="2020-06-19T03:37:43.863" v="14869" actId="9405"/>
          <ac:inkMkLst>
            <pc:docMk/>
            <pc:sldMk cId="1111725906" sldId="321"/>
            <ac:inkMk id="80" creationId="{E657781C-4E3A-49D2-A6BB-EED1073CF509}"/>
          </ac:inkMkLst>
        </pc:inkChg>
        <pc:inkChg chg="add">
          <ac:chgData name="Jim Beland" userId="d41a4da1a37fb713" providerId="LiveId" clId="{78EF9004-BC71-475F-A546-444291C4F234}" dt="2020-06-19T03:37:42.562" v="14868"/>
          <ac:inkMkLst>
            <pc:docMk/>
            <pc:sldMk cId="1111725906" sldId="321"/>
            <ac:inkMk id="81" creationId="{FB68087F-F191-41F5-928A-9E1EBAD284BB}"/>
          </ac:inkMkLst>
        </pc:inkChg>
        <pc:inkChg chg="add">
          <ac:chgData name="Jim Beland" userId="d41a4da1a37fb713" providerId="LiveId" clId="{78EF9004-BC71-475F-A546-444291C4F234}" dt="2020-06-19T03:37:42.562" v="14868"/>
          <ac:inkMkLst>
            <pc:docMk/>
            <pc:sldMk cId="1111725906" sldId="321"/>
            <ac:inkMk id="82" creationId="{2E92DFE2-C869-412F-B21A-D71AE5CFA6E7}"/>
          </ac:inkMkLst>
        </pc:inkChg>
        <pc:inkChg chg="add del">
          <ac:chgData name="Jim Beland" userId="d41a4da1a37fb713" providerId="LiveId" clId="{78EF9004-BC71-475F-A546-444291C4F234}" dt="2020-06-19T03:37:51.262" v="14876"/>
          <ac:inkMkLst>
            <pc:docMk/>
            <pc:sldMk cId="1111725906" sldId="321"/>
            <ac:inkMk id="83" creationId="{7EF528B1-7A58-46CA-86D1-3599F0E731C9}"/>
          </ac:inkMkLst>
        </pc:inkChg>
        <pc:inkChg chg="add del">
          <ac:chgData name="Jim Beland" userId="d41a4da1a37fb713" providerId="LiveId" clId="{78EF9004-BC71-475F-A546-444291C4F234}" dt="2020-06-19T03:37:51.262" v="14876"/>
          <ac:inkMkLst>
            <pc:docMk/>
            <pc:sldMk cId="1111725906" sldId="321"/>
            <ac:inkMk id="84" creationId="{60150C86-ADC4-470B-8B5D-0A8CEAD3E08B}"/>
          </ac:inkMkLst>
        </pc:inkChg>
        <pc:inkChg chg="add del">
          <ac:chgData name="Jim Beland" userId="d41a4da1a37fb713" providerId="LiveId" clId="{78EF9004-BC71-475F-A546-444291C4F234}" dt="2020-06-19T03:37:51.262" v="14876"/>
          <ac:inkMkLst>
            <pc:docMk/>
            <pc:sldMk cId="1111725906" sldId="321"/>
            <ac:inkMk id="85" creationId="{D8263D5B-A668-4C91-AD7F-E00AE4F3638C}"/>
          </ac:inkMkLst>
        </pc:inkChg>
        <pc:inkChg chg="add del">
          <ac:chgData name="Jim Beland" userId="d41a4da1a37fb713" providerId="LiveId" clId="{78EF9004-BC71-475F-A546-444291C4F234}" dt="2020-06-19T03:37:51.262" v="14876"/>
          <ac:inkMkLst>
            <pc:docMk/>
            <pc:sldMk cId="1111725906" sldId="321"/>
            <ac:inkMk id="86" creationId="{9AD93336-9BBD-4DAD-B1DD-121776826984}"/>
          </ac:inkMkLst>
        </pc:inkChg>
        <pc:inkChg chg="add del">
          <ac:chgData name="Jim Beland" userId="d41a4da1a37fb713" providerId="LiveId" clId="{78EF9004-BC71-475F-A546-444291C4F234}" dt="2020-06-19T03:37:51.262" v="14876"/>
          <ac:inkMkLst>
            <pc:docMk/>
            <pc:sldMk cId="1111725906" sldId="321"/>
            <ac:inkMk id="87" creationId="{1EBAE8B5-3DEB-4362-88C7-A55575BB4350}"/>
          </ac:inkMkLst>
        </pc:inkChg>
        <pc:inkChg chg="add del">
          <ac:chgData name="Jim Beland" userId="d41a4da1a37fb713" providerId="LiveId" clId="{78EF9004-BC71-475F-A546-444291C4F234}" dt="2020-06-19T03:37:51.262" v="14876"/>
          <ac:inkMkLst>
            <pc:docMk/>
            <pc:sldMk cId="1111725906" sldId="321"/>
            <ac:inkMk id="88" creationId="{8FB02A5E-89CD-4A5C-9428-CBB69159ACD1}"/>
          </ac:inkMkLst>
        </pc:inkChg>
        <pc:inkChg chg="add">
          <ac:chgData name="Jim Beland" userId="d41a4da1a37fb713" providerId="LiveId" clId="{78EF9004-BC71-475F-A546-444291C4F234}" dt="2020-06-19T03:37:51.262" v="14876"/>
          <ac:inkMkLst>
            <pc:docMk/>
            <pc:sldMk cId="1111725906" sldId="321"/>
            <ac:inkMk id="89" creationId="{E6B59CB7-9946-4AFF-93CA-4DB174174B3B}"/>
          </ac:inkMkLst>
        </pc:inkChg>
        <pc:inkChg chg="add">
          <ac:chgData name="Jim Beland" userId="d41a4da1a37fb713" providerId="LiveId" clId="{78EF9004-BC71-475F-A546-444291C4F234}" dt="2020-06-19T03:37:51.262" v="14876"/>
          <ac:inkMkLst>
            <pc:docMk/>
            <pc:sldMk cId="1111725906" sldId="321"/>
            <ac:inkMk id="90" creationId="{D900D22B-245C-4592-A053-434643CA9BAA}"/>
          </ac:inkMkLst>
        </pc:inkChg>
      </pc:sldChg>
      <pc:sldChg chg="addSp modSp add">
        <pc:chgData name="Jim Beland" userId="d41a4da1a37fb713" providerId="LiveId" clId="{78EF9004-BC71-475F-A546-444291C4F234}" dt="2020-06-19T04:05:45.758" v="16675" actId="20577"/>
        <pc:sldMkLst>
          <pc:docMk/>
          <pc:sldMk cId="3352419547" sldId="322"/>
        </pc:sldMkLst>
        <pc:spChg chg="mod">
          <ac:chgData name="Jim Beland" userId="d41a4da1a37fb713" providerId="LiveId" clId="{78EF9004-BC71-475F-A546-444291C4F234}" dt="2020-06-19T04:05:45.758" v="16675" actId="20577"/>
          <ac:spMkLst>
            <pc:docMk/>
            <pc:sldMk cId="3352419547" sldId="322"/>
            <ac:spMk id="2" creationId="{91387821-3528-4C87-B9C0-2F313B632174}"/>
          </ac:spMkLst>
        </pc:spChg>
        <pc:spChg chg="add mod">
          <ac:chgData name="Jim Beland" userId="d41a4da1a37fb713" providerId="LiveId" clId="{78EF9004-BC71-475F-A546-444291C4F234}" dt="2020-06-19T03:38:58.684" v="15014" actId="1076"/>
          <ac:spMkLst>
            <pc:docMk/>
            <pc:sldMk cId="3352419547" sldId="322"/>
            <ac:spMk id="4" creationId="{2E05AFBA-01F3-4EC9-B2A5-1F467F8FA176}"/>
          </ac:spMkLst>
        </pc:spChg>
      </pc:sldChg>
      <pc:sldChg chg="addSp delSp modSp add">
        <pc:chgData name="Jim Beland" userId="d41a4da1a37fb713" providerId="LiveId" clId="{78EF9004-BC71-475F-A546-444291C4F234}" dt="2020-06-19T04:05:50.265" v="16684" actId="20577"/>
        <pc:sldMkLst>
          <pc:docMk/>
          <pc:sldMk cId="1867465867" sldId="323"/>
        </pc:sldMkLst>
        <pc:spChg chg="mod">
          <ac:chgData name="Jim Beland" userId="d41a4da1a37fb713" providerId="LiveId" clId="{78EF9004-BC71-475F-A546-444291C4F234}" dt="2020-06-19T04:05:50.265" v="16684" actId="20577"/>
          <ac:spMkLst>
            <pc:docMk/>
            <pc:sldMk cId="1867465867" sldId="323"/>
            <ac:spMk id="2" creationId="{91387821-3528-4C87-B9C0-2F313B632174}"/>
          </ac:spMkLst>
        </pc:spChg>
        <pc:inkChg chg="add">
          <ac:chgData name="Jim Beland" userId="d41a4da1a37fb713" providerId="LiveId" clId="{78EF9004-BC71-475F-A546-444291C4F234}" dt="2020-06-19T03:39:11.423" v="15016" actId="9405"/>
          <ac:inkMkLst>
            <pc:docMk/>
            <pc:sldMk cId="1867465867" sldId="323"/>
            <ac:inkMk id="8" creationId="{9D56DE88-7DF9-445B-9699-8A535DFDC5F4}"/>
          </ac:inkMkLst>
        </pc:inkChg>
        <pc:inkChg chg="add del">
          <ac:chgData name="Jim Beland" userId="d41a4da1a37fb713" providerId="LiveId" clId="{78EF9004-BC71-475F-A546-444291C4F234}" dt="2020-06-19T03:39:26.667" v="15038"/>
          <ac:inkMkLst>
            <pc:docMk/>
            <pc:sldMk cId="1867465867" sldId="323"/>
            <ac:inkMk id="9" creationId="{342866D7-F541-46B3-A7B1-9B05B75E0CC6}"/>
          </ac:inkMkLst>
        </pc:inkChg>
        <pc:inkChg chg="add del">
          <ac:chgData name="Jim Beland" userId="d41a4da1a37fb713" providerId="LiveId" clId="{78EF9004-BC71-475F-A546-444291C4F234}" dt="2020-06-19T03:39:26.667" v="15038"/>
          <ac:inkMkLst>
            <pc:docMk/>
            <pc:sldMk cId="1867465867" sldId="323"/>
            <ac:inkMk id="11" creationId="{31A6D206-998B-4F70-8F5C-BC954CFD1A91}"/>
          </ac:inkMkLst>
        </pc:inkChg>
        <pc:inkChg chg="add del">
          <ac:chgData name="Jim Beland" userId="d41a4da1a37fb713" providerId="LiveId" clId="{78EF9004-BC71-475F-A546-444291C4F234}" dt="2020-06-19T03:39:26.667" v="15038"/>
          <ac:inkMkLst>
            <pc:docMk/>
            <pc:sldMk cId="1867465867" sldId="323"/>
            <ac:inkMk id="18" creationId="{2741C879-0299-4FDC-BF10-5D933CB10419}"/>
          </ac:inkMkLst>
        </pc:inkChg>
        <pc:inkChg chg="add del">
          <ac:chgData name="Jim Beland" userId="d41a4da1a37fb713" providerId="LiveId" clId="{78EF9004-BC71-475F-A546-444291C4F234}" dt="2020-06-19T03:39:26.667" v="15038"/>
          <ac:inkMkLst>
            <pc:docMk/>
            <pc:sldMk cId="1867465867" sldId="323"/>
            <ac:inkMk id="19" creationId="{059DA771-D6F7-4D53-8C96-D9D593FCB50B}"/>
          </ac:inkMkLst>
        </pc:inkChg>
        <pc:inkChg chg="add del">
          <ac:chgData name="Jim Beland" userId="d41a4da1a37fb713" providerId="LiveId" clId="{78EF9004-BC71-475F-A546-444291C4F234}" dt="2020-06-19T03:39:26.667" v="15038"/>
          <ac:inkMkLst>
            <pc:docMk/>
            <pc:sldMk cId="1867465867" sldId="323"/>
            <ac:inkMk id="22" creationId="{CE0A16AA-6343-491D-A31F-D07C92DDBABA}"/>
          </ac:inkMkLst>
        </pc:inkChg>
        <pc:inkChg chg="add del">
          <ac:chgData name="Jim Beland" userId="d41a4da1a37fb713" providerId="LiveId" clId="{78EF9004-BC71-475F-A546-444291C4F234}" dt="2020-06-19T03:39:26.667" v="15038"/>
          <ac:inkMkLst>
            <pc:docMk/>
            <pc:sldMk cId="1867465867" sldId="323"/>
            <ac:inkMk id="23" creationId="{F9E7EAD3-2FB5-4903-B577-15579D2031AE}"/>
          </ac:inkMkLst>
        </pc:inkChg>
        <pc:inkChg chg="add del">
          <ac:chgData name="Jim Beland" userId="d41a4da1a37fb713" providerId="LiveId" clId="{78EF9004-BC71-475F-A546-444291C4F234}" dt="2020-06-19T03:39:26.667" v="15038"/>
          <ac:inkMkLst>
            <pc:docMk/>
            <pc:sldMk cId="1867465867" sldId="323"/>
            <ac:inkMk id="24" creationId="{C2985B8C-71DB-4938-873F-DB2338807D6E}"/>
          </ac:inkMkLst>
        </pc:inkChg>
        <pc:inkChg chg="add del">
          <ac:chgData name="Jim Beland" userId="d41a4da1a37fb713" providerId="LiveId" clId="{78EF9004-BC71-475F-A546-444291C4F234}" dt="2020-06-19T03:39:26.667" v="15038"/>
          <ac:inkMkLst>
            <pc:docMk/>
            <pc:sldMk cId="1867465867" sldId="323"/>
            <ac:inkMk id="25" creationId="{F65B35B5-B719-4B23-99BB-A7B57906A1AD}"/>
          </ac:inkMkLst>
        </pc:inkChg>
        <pc:inkChg chg="add del">
          <ac:chgData name="Jim Beland" userId="d41a4da1a37fb713" providerId="LiveId" clId="{78EF9004-BC71-475F-A546-444291C4F234}" dt="2020-06-19T03:39:26.667" v="15038"/>
          <ac:inkMkLst>
            <pc:docMk/>
            <pc:sldMk cId="1867465867" sldId="323"/>
            <ac:inkMk id="28" creationId="{171C17FB-7C61-4EA0-87AC-A2B07BCEC7CF}"/>
          </ac:inkMkLst>
        </pc:inkChg>
        <pc:inkChg chg="add del">
          <ac:chgData name="Jim Beland" userId="d41a4da1a37fb713" providerId="LiveId" clId="{78EF9004-BC71-475F-A546-444291C4F234}" dt="2020-06-19T03:39:26.667" v="15038"/>
          <ac:inkMkLst>
            <pc:docMk/>
            <pc:sldMk cId="1867465867" sldId="323"/>
            <ac:inkMk id="46" creationId="{28747D72-0B9B-4F71-ADAF-02DD7490B42F}"/>
          </ac:inkMkLst>
        </pc:inkChg>
        <pc:inkChg chg="add del">
          <ac:chgData name="Jim Beland" userId="d41a4da1a37fb713" providerId="LiveId" clId="{78EF9004-BC71-475F-A546-444291C4F234}" dt="2020-06-19T03:39:26.667" v="15038"/>
          <ac:inkMkLst>
            <pc:docMk/>
            <pc:sldMk cId="1867465867" sldId="323"/>
            <ac:inkMk id="49" creationId="{29976354-D84D-48F8-BC16-57CABB3C5691}"/>
          </ac:inkMkLst>
        </pc:inkChg>
        <pc:inkChg chg="add del">
          <ac:chgData name="Jim Beland" userId="d41a4da1a37fb713" providerId="LiveId" clId="{78EF9004-BC71-475F-A546-444291C4F234}" dt="2020-06-19T03:39:26.667" v="15038"/>
          <ac:inkMkLst>
            <pc:docMk/>
            <pc:sldMk cId="1867465867" sldId="323"/>
            <ac:inkMk id="51" creationId="{624E5590-6FA0-4EEB-862A-51FA5B53EE28}"/>
          </ac:inkMkLst>
        </pc:inkChg>
        <pc:inkChg chg="add del">
          <ac:chgData name="Jim Beland" userId="d41a4da1a37fb713" providerId="LiveId" clId="{78EF9004-BC71-475F-A546-444291C4F234}" dt="2020-06-19T03:39:26.667" v="15038"/>
          <ac:inkMkLst>
            <pc:docMk/>
            <pc:sldMk cId="1867465867" sldId="323"/>
            <ac:inkMk id="52" creationId="{A95C85EF-C547-4167-B2BC-4120F445325F}"/>
          </ac:inkMkLst>
        </pc:inkChg>
        <pc:inkChg chg="add del">
          <ac:chgData name="Jim Beland" userId="d41a4da1a37fb713" providerId="LiveId" clId="{78EF9004-BC71-475F-A546-444291C4F234}" dt="2020-06-19T03:39:22.775" v="15036" actId="9405"/>
          <ac:inkMkLst>
            <pc:docMk/>
            <pc:sldMk cId="1867465867" sldId="323"/>
            <ac:inkMk id="53" creationId="{10D1C35F-07C5-4187-BF5F-3B53A968F3A6}"/>
          </ac:inkMkLst>
        </pc:inkChg>
        <pc:inkChg chg="add del">
          <ac:chgData name="Jim Beland" userId="d41a4da1a37fb713" providerId="LiveId" clId="{78EF9004-BC71-475F-A546-444291C4F234}" dt="2020-06-19T03:39:22.646" v="15035" actId="9405"/>
          <ac:inkMkLst>
            <pc:docMk/>
            <pc:sldMk cId="1867465867" sldId="323"/>
            <ac:inkMk id="54" creationId="{19EC72CC-3C6A-42B1-BF5B-595C77992EE5}"/>
          </ac:inkMkLst>
        </pc:inkChg>
        <pc:inkChg chg="add del">
          <ac:chgData name="Jim Beland" userId="d41a4da1a37fb713" providerId="LiveId" clId="{78EF9004-BC71-475F-A546-444291C4F234}" dt="2020-06-19T03:39:22.378" v="15034" actId="9405"/>
          <ac:inkMkLst>
            <pc:docMk/>
            <pc:sldMk cId="1867465867" sldId="323"/>
            <ac:inkMk id="56" creationId="{6308DE77-BD18-4E6F-9091-5941686BB715}"/>
          </ac:inkMkLst>
        </pc:inkChg>
        <pc:inkChg chg="add">
          <ac:chgData name="Jim Beland" userId="d41a4da1a37fb713" providerId="LiveId" clId="{78EF9004-BC71-475F-A546-444291C4F234}" dt="2020-06-19T03:39:20.956" v="15033"/>
          <ac:inkMkLst>
            <pc:docMk/>
            <pc:sldMk cId="1867465867" sldId="323"/>
            <ac:inkMk id="57" creationId="{3BD9D3A3-4261-4C30-ABCD-DFFBC77D868F}"/>
          </ac:inkMkLst>
        </pc:inkChg>
        <pc:inkChg chg="add del">
          <ac:chgData name="Jim Beland" userId="d41a4da1a37fb713" providerId="LiveId" clId="{78EF9004-BC71-475F-A546-444291C4F234}" dt="2020-06-19T03:39:26.667" v="15038"/>
          <ac:inkMkLst>
            <pc:docMk/>
            <pc:sldMk cId="1867465867" sldId="323"/>
            <ac:inkMk id="58" creationId="{B9FFD8DD-70EB-4229-9B89-7B15001E05AD}"/>
          </ac:inkMkLst>
        </pc:inkChg>
        <pc:inkChg chg="add del">
          <ac:chgData name="Jim Beland" userId="d41a4da1a37fb713" providerId="LiveId" clId="{78EF9004-BC71-475F-A546-444291C4F234}" dt="2020-06-19T03:41:12.742" v="15103"/>
          <ac:inkMkLst>
            <pc:docMk/>
            <pc:sldMk cId="1867465867" sldId="323"/>
            <ac:inkMk id="60" creationId="{D65066CB-3559-45C6-9486-8B66F5B8153E}"/>
          </ac:inkMkLst>
        </pc:inkChg>
        <pc:inkChg chg="add del">
          <ac:chgData name="Jim Beland" userId="d41a4da1a37fb713" providerId="LiveId" clId="{78EF9004-BC71-475F-A546-444291C4F234}" dt="2020-06-19T03:39:28.165" v="15041"/>
          <ac:inkMkLst>
            <pc:docMk/>
            <pc:sldMk cId="1867465867" sldId="323"/>
            <ac:inkMk id="61" creationId="{8D8AE9C7-7BCF-4060-8456-AA5410FCAD24}"/>
          </ac:inkMkLst>
        </pc:inkChg>
        <pc:inkChg chg="add del">
          <ac:chgData name="Jim Beland" userId="d41a4da1a37fb713" providerId="LiveId" clId="{78EF9004-BC71-475F-A546-444291C4F234}" dt="2020-06-19T03:39:28.165" v="15041"/>
          <ac:inkMkLst>
            <pc:docMk/>
            <pc:sldMk cId="1867465867" sldId="323"/>
            <ac:inkMk id="62" creationId="{29BF9C84-EC90-41B8-9B44-11270D82BEC5}"/>
          </ac:inkMkLst>
        </pc:inkChg>
        <pc:inkChg chg="add del">
          <ac:chgData name="Jim Beland" userId="d41a4da1a37fb713" providerId="LiveId" clId="{78EF9004-BC71-475F-A546-444291C4F234}" dt="2020-06-19T03:41:12.742" v="15103"/>
          <ac:inkMkLst>
            <pc:docMk/>
            <pc:sldMk cId="1867465867" sldId="323"/>
            <ac:inkMk id="63" creationId="{33AE6095-5B86-4F57-A219-CDEE571AFACA}"/>
          </ac:inkMkLst>
        </pc:inkChg>
        <pc:inkChg chg="add del">
          <ac:chgData name="Jim Beland" userId="d41a4da1a37fb713" providerId="LiveId" clId="{78EF9004-BC71-475F-A546-444291C4F234}" dt="2020-06-19T03:41:12.742" v="15103"/>
          <ac:inkMkLst>
            <pc:docMk/>
            <pc:sldMk cId="1867465867" sldId="323"/>
            <ac:inkMk id="64" creationId="{F2C03952-2DFE-4CF6-85C7-0049BC5B4C53}"/>
          </ac:inkMkLst>
        </pc:inkChg>
        <pc:inkChg chg="add del">
          <ac:chgData name="Jim Beland" userId="d41a4da1a37fb713" providerId="LiveId" clId="{78EF9004-BC71-475F-A546-444291C4F234}" dt="2020-06-19T03:39:36.595" v="15048"/>
          <ac:inkMkLst>
            <pc:docMk/>
            <pc:sldMk cId="1867465867" sldId="323"/>
            <ac:inkMk id="65" creationId="{D8271F70-2835-4207-9FD8-ECCE14C5B9E1}"/>
          </ac:inkMkLst>
        </pc:inkChg>
        <pc:inkChg chg="add del">
          <ac:chgData name="Jim Beland" userId="d41a4da1a37fb713" providerId="LiveId" clId="{78EF9004-BC71-475F-A546-444291C4F234}" dt="2020-06-19T03:39:36.595" v="15048"/>
          <ac:inkMkLst>
            <pc:docMk/>
            <pc:sldMk cId="1867465867" sldId="323"/>
            <ac:inkMk id="66" creationId="{4B5C8A49-D5C6-4967-B51F-0CF1737F8DBE}"/>
          </ac:inkMkLst>
        </pc:inkChg>
        <pc:inkChg chg="add del">
          <ac:chgData name="Jim Beland" userId="d41a4da1a37fb713" providerId="LiveId" clId="{78EF9004-BC71-475F-A546-444291C4F234}" dt="2020-06-19T03:39:36.595" v="15048"/>
          <ac:inkMkLst>
            <pc:docMk/>
            <pc:sldMk cId="1867465867" sldId="323"/>
            <ac:inkMk id="76" creationId="{645714CA-07C2-4296-83D7-B2B6A3145A49}"/>
          </ac:inkMkLst>
        </pc:inkChg>
        <pc:inkChg chg="add del">
          <ac:chgData name="Jim Beland" userId="d41a4da1a37fb713" providerId="LiveId" clId="{78EF9004-BC71-475F-A546-444291C4F234}" dt="2020-06-19T03:39:36.595" v="15048"/>
          <ac:inkMkLst>
            <pc:docMk/>
            <pc:sldMk cId="1867465867" sldId="323"/>
            <ac:inkMk id="77" creationId="{3396B975-EF9B-4CBD-82A1-9B493AFE1B90}"/>
          </ac:inkMkLst>
        </pc:inkChg>
        <pc:inkChg chg="add del">
          <ac:chgData name="Jim Beland" userId="d41a4da1a37fb713" providerId="LiveId" clId="{78EF9004-BC71-475F-A546-444291C4F234}" dt="2020-06-19T03:39:36.595" v="15048"/>
          <ac:inkMkLst>
            <pc:docMk/>
            <pc:sldMk cId="1867465867" sldId="323"/>
            <ac:inkMk id="78" creationId="{77AA7C79-A3B3-4E46-88ED-A7D90DFAC3B1}"/>
          </ac:inkMkLst>
        </pc:inkChg>
        <pc:inkChg chg="add">
          <ac:chgData name="Jim Beland" userId="d41a4da1a37fb713" providerId="LiveId" clId="{78EF9004-BC71-475F-A546-444291C4F234}" dt="2020-06-19T03:39:36.595" v="15048"/>
          <ac:inkMkLst>
            <pc:docMk/>
            <pc:sldMk cId="1867465867" sldId="323"/>
            <ac:inkMk id="79" creationId="{939C5833-05B3-4F18-A8A8-E914E5AF452D}"/>
          </ac:inkMkLst>
        </pc:inkChg>
        <pc:inkChg chg="add del">
          <ac:chgData name="Jim Beland" userId="d41a4da1a37fb713" providerId="LiveId" clId="{78EF9004-BC71-475F-A546-444291C4F234}" dt="2020-06-19T03:39:49.001" v="15061"/>
          <ac:inkMkLst>
            <pc:docMk/>
            <pc:sldMk cId="1867465867" sldId="323"/>
            <ac:inkMk id="80" creationId="{CF842FBE-6E71-4935-A98F-6028157E0712}"/>
          </ac:inkMkLst>
        </pc:inkChg>
        <pc:inkChg chg="add del">
          <ac:chgData name="Jim Beland" userId="d41a4da1a37fb713" providerId="LiveId" clId="{78EF9004-BC71-475F-A546-444291C4F234}" dt="2020-06-19T03:39:49.001" v="15061"/>
          <ac:inkMkLst>
            <pc:docMk/>
            <pc:sldMk cId="1867465867" sldId="323"/>
            <ac:inkMk id="81" creationId="{B5343522-6718-4871-A6AC-2E91F3473D08}"/>
          </ac:inkMkLst>
        </pc:inkChg>
        <pc:inkChg chg="add del">
          <ac:chgData name="Jim Beland" userId="d41a4da1a37fb713" providerId="LiveId" clId="{78EF9004-BC71-475F-A546-444291C4F234}" dt="2020-06-19T03:39:49.001" v="15061"/>
          <ac:inkMkLst>
            <pc:docMk/>
            <pc:sldMk cId="1867465867" sldId="323"/>
            <ac:inkMk id="82" creationId="{E531D6CB-A822-4839-AC75-AE1A3AAF8522}"/>
          </ac:inkMkLst>
        </pc:inkChg>
        <pc:inkChg chg="add del">
          <ac:chgData name="Jim Beland" userId="d41a4da1a37fb713" providerId="LiveId" clId="{78EF9004-BC71-475F-A546-444291C4F234}" dt="2020-06-19T03:39:49.001" v="15061"/>
          <ac:inkMkLst>
            <pc:docMk/>
            <pc:sldMk cId="1867465867" sldId="323"/>
            <ac:inkMk id="83" creationId="{B962C3D3-2119-4860-BDF6-EA8CBE41E255}"/>
          </ac:inkMkLst>
        </pc:inkChg>
        <pc:inkChg chg="add del">
          <ac:chgData name="Jim Beland" userId="d41a4da1a37fb713" providerId="LiveId" clId="{78EF9004-BC71-475F-A546-444291C4F234}" dt="2020-06-19T03:39:49.001" v="15061"/>
          <ac:inkMkLst>
            <pc:docMk/>
            <pc:sldMk cId="1867465867" sldId="323"/>
            <ac:inkMk id="84" creationId="{2B3C4A0F-388E-4B08-A156-31FF24520A36}"/>
          </ac:inkMkLst>
        </pc:inkChg>
        <pc:inkChg chg="add del">
          <ac:chgData name="Jim Beland" userId="d41a4da1a37fb713" providerId="LiveId" clId="{78EF9004-BC71-475F-A546-444291C4F234}" dt="2020-06-19T03:39:49.001" v="15061"/>
          <ac:inkMkLst>
            <pc:docMk/>
            <pc:sldMk cId="1867465867" sldId="323"/>
            <ac:inkMk id="85" creationId="{79F84AB9-58CA-47F2-AFCB-7904421F6072}"/>
          </ac:inkMkLst>
        </pc:inkChg>
        <pc:inkChg chg="add del">
          <ac:chgData name="Jim Beland" userId="d41a4da1a37fb713" providerId="LiveId" clId="{78EF9004-BC71-475F-A546-444291C4F234}" dt="2020-06-19T03:39:49.001" v="15061"/>
          <ac:inkMkLst>
            <pc:docMk/>
            <pc:sldMk cId="1867465867" sldId="323"/>
            <ac:inkMk id="86" creationId="{8C558B05-3394-480D-90A4-5DA208D12904}"/>
          </ac:inkMkLst>
        </pc:inkChg>
        <pc:inkChg chg="add del">
          <ac:chgData name="Jim Beland" userId="d41a4da1a37fb713" providerId="LiveId" clId="{78EF9004-BC71-475F-A546-444291C4F234}" dt="2020-06-19T03:39:49.001" v="15061"/>
          <ac:inkMkLst>
            <pc:docMk/>
            <pc:sldMk cId="1867465867" sldId="323"/>
            <ac:inkMk id="87" creationId="{F276F693-420A-4671-AB2C-EB63DCC73704}"/>
          </ac:inkMkLst>
        </pc:inkChg>
        <pc:inkChg chg="add del">
          <ac:chgData name="Jim Beland" userId="d41a4da1a37fb713" providerId="LiveId" clId="{78EF9004-BC71-475F-A546-444291C4F234}" dt="2020-06-19T03:39:49.001" v="15061"/>
          <ac:inkMkLst>
            <pc:docMk/>
            <pc:sldMk cId="1867465867" sldId="323"/>
            <ac:inkMk id="88" creationId="{BE1E5D77-5227-4472-B1AC-EFEB0655794A}"/>
          </ac:inkMkLst>
        </pc:inkChg>
        <pc:inkChg chg="add del">
          <ac:chgData name="Jim Beland" userId="d41a4da1a37fb713" providerId="LiveId" clId="{78EF9004-BC71-475F-A546-444291C4F234}" dt="2020-06-19T03:39:49.001" v="15061"/>
          <ac:inkMkLst>
            <pc:docMk/>
            <pc:sldMk cId="1867465867" sldId="323"/>
            <ac:inkMk id="92" creationId="{4274F63F-5503-4743-AE5B-EA79BD1A3DCA}"/>
          </ac:inkMkLst>
        </pc:inkChg>
        <pc:inkChg chg="add del">
          <ac:chgData name="Jim Beland" userId="d41a4da1a37fb713" providerId="LiveId" clId="{78EF9004-BC71-475F-A546-444291C4F234}" dt="2020-06-19T03:39:49.001" v="15061"/>
          <ac:inkMkLst>
            <pc:docMk/>
            <pc:sldMk cId="1867465867" sldId="323"/>
            <ac:inkMk id="93" creationId="{910751A5-5FB0-4ADE-90D3-6550E6F18A89}"/>
          </ac:inkMkLst>
        </pc:inkChg>
        <pc:inkChg chg="add del">
          <ac:chgData name="Jim Beland" userId="d41a4da1a37fb713" providerId="LiveId" clId="{78EF9004-BC71-475F-A546-444291C4F234}" dt="2020-06-19T03:39:49.001" v="15061"/>
          <ac:inkMkLst>
            <pc:docMk/>
            <pc:sldMk cId="1867465867" sldId="323"/>
            <ac:inkMk id="94" creationId="{B1F811F1-7C95-4891-B57C-ED2E50855F19}"/>
          </ac:inkMkLst>
        </pc:inkChg>
        <pc:inkChg chg="add del">
          <ac:chgData name="Jim Beland" userId="d41a4da1a37fb713" providerId="LiveId" clId="{78EF9004-BC71-475F-A546-444291C4F234}" dt="2020-06-19T03:39:52.489" v="15067"/>
          <ac:inkMkLst>
            <pc:docMk/>
            <pc:sldMk cId="1867465867" sldId="323"/>
            <ac:inkMk id="95" creationId="{80571DD2-C524-4CD1-9132-E7AD42656237}"/>
          </ac:inkMkLst>
        </pc:inkChg>
        <pc:inkChg chg="add">
          <ac:chgData name="Jim Beland" userId="d41a4da1a37fb713" providerId="LiveId" clId="{78EF9004-BC71-475F-A546-444291C4F234}" dt="2020-06-19T03:39:49.001" v="15061"/>
          <ac:inkMkLst>
            <pc:docMk/>
            <pc:sldMk cId="1867465867" sldId="323"/>
            <ac:inkMk id="96" creationId="{534BCC30-EFFB-458D-9F59-9024069A4A64}"/>
          </ac:inkMkLst>
        </pc:inkChg>
        <pc:inkChg chg="add del">
          <ac:chgData name="Jim Beland" userId="d41a4da1a37fb713" providerId="LiveId" clId="{78EF9004-BC71-475F-A546-444291C4F234}" dt="2020-06-19T03:39:52.489" v="15067"/>
          <ac:inkMkLst>
            <pc:docMk/>
            <pc:sldMk cId="1867465867" sldId="323"/>
            <ac:inkMk id="97" creationId="{869077D8-863C-4E49-A3D6-BE84899CF5F0}"/>
          </ac:inkMkLst>
        </pc:inkChg>
        <pc:inkChg chg="add del">
          <ac:chgData name="Jim Beland" userId="d41a4da1a37fb713" providerId="LiveId" clId="{78EF9004-BC71-475F-A546-444291C4F234}" dt="2020-06-19T03:39:52.489" v="15067"/>
          <ac:inkMkLst>
            <pc:docMk/>
            <pc:sldMk cId="1867465867" sldId="323"/>
            <ac:inkMk id="98" creationId="{88AC917C-54B3-4D60-B99C-6BB2F5184D72}"/>
          </ac:inkMkLst>
        </pc:inkChg>
        <pc:inkChg chg="add del">
          <ac:chgData name="Jim Beland" userId="d41a4da1a37fb713" providerId="LiveId" clId="{78EF9004-BC71-475F-A546-444291C4F234}" dt="2020-06-19T03:39:52.489" v="15067"/>
          <ac:inkMkLst>
            <pc:docMk/>
            <pc:sldMk cId="1867465867" sldId="323"/>
            <ac:inkMk id="99" creationId="{A6716151-C3F0-4129-87BC-1E9C929DDD49}"/>
          </ac:inkMkLst>
        </pc:inkChg>
        <pc:inkChg chg="add del">
          <ac:chgData name="Jim Beland" userId="d41a4da1a37fb713" providerId="LiveId" clId="{78EF9004-BC71-475F-A546-444291C4F234}" dt="2020-06-19T03:39:52.489" v="15067"/>
          <ac:inkMkLst>
            <pc:docMk/>
            <pc:sldMk cId="1867465867" sldId="323"/>
            <ac:inkMk id="100" creationId="{F97D6CED-8D93-4DD7-ADC0-96C69849FC2D}"/>
          </ac:inkMkLst>
        </pc:inkChg>
        <pc:inkChg chg="add del">
          <ac:chgData name="Jim Beland" userId="d41a4da1a37fb713" providerId="LiveId" clId="{78EF9004-BC71-475F-A546-444291C4F234}" dt="2020-06-19T03:39:52.489" v="15067"/>
          <ac:inkMkLst>
            <pc:docMk/>
            <pc:sldMk cId="1867465867" sldId="323"/>
            <ac:inkMk id="101" creationId="{D6251011-8070-4453-93F8-24604CFA357A}"/>
          </ac:inkMkLst>
        </pc:inkChg>
        <pc:inkChg chg="add">
          <ac:chgData name="Jim Beland" userId="d41a4da1a37fb713" providerId="LiveId" clId="{78EF9004-BC71-475F-A546-444291C4F234}" dt="2020-06-19T03:39:52.489" v="15067"/>
          <ac:inkMkLst>
            <pc:docMk/>
            <pc:sldMk cId="1867465867" sldId="323"/>
            <ac:inkMk id="102" creationId="{B506850E-4CE9-448E-B35C-A728642C5A78}"/>
          </ac:inkMkLst>
        </pc:inkChg>
        <pc:inkChg chg="add del">
          <ac:chgData name="Jim Beland" userId="d41a4da1a37fb713" providerId="LiveId" clId="{78EF9004-BC71-475F-A546-444291C4F234}" dt="2020-06-19T03:40:02.658" v="15071"/>
          <ac:inkMkLst>
            <pc:docMk/>
            <pc:sldMk cId="1867465867" sldId="323"/>
            <ac:inkMk id="103" creationId="{74423F9D-E49A-4F5B-B91A-33B8BF60FE4D}"/>
          </ac:inkMkLst>
        </pc:inkChg>
        <pc:inkChg chg="add del">
          <ac:chgData name="Jim Beland" userId="d41a4da1a37fb713" providerId="LiveId" clId="{78EF9004-BC71-475F-A546-444291C4F234}" dt="2020-06-19T03:40:02.658" v="15071"/>
          <ac:inkMkLst>
            <pc:docMk/>
            <pc:sldMk cId="1867465867" sldId="323"/>
            <ac:inkMk id="104" creationId="{E9720997-626F-445E-83CE-3E2BCB0FA45B}"/>
          </ac:inkMkLst>
        </pc:inkChg>
        <pc:inkChg chg="add del">
          <ac:chgData name="Jim Beland" userId="d41a4da1a37fb713" providerId="LiveId" clId="{78EF9004-BC71-475F-A546-444291C4F234}" dt="2020-06-19T03:40:02.658" v="15071"/>
          <ac:inkMkLst>
            <pc:docMk/>
            <pc:sldMk cId="1867465867" sldId="323"/>
            <ac:inkMk id="105" creationId="{6467813C-CD0D-407B-95B9-C5A6C33C945A}"/>
          </ac:inkMkLst>
        </pc:inkChg>
        <pc:inkChg chg="add del">
          <ac:chgData name="Jim Beland" userId="d41a4da1a37fb713" providerId="LiveId" clId="{78EF9004-BC71-475F-A546-444291C4F234}" dt="2020-06-19T03:40:03.680" v="15074"/>
          <ac:inkMkLst>
            <pc:docMk/>
            <pc:sldMk cId="1867465867" sldId="323"/>
            <ac:inkMk id="106" creationId="{98A151A2-AD8A-4EAA-9A87-9FA949B7712A}"/>
          </ac:inkMkLst>
        </pc:inkChg>
        <pc:inkChg chg="add del">
          <ac:chgData name="Jim Beland" userId="d41a4da1a37fb713" providerId="LiveId" clId="{78EF9004-BC71-475F-A546-444291C4F234}" dt="2020-06-19T03:40:03.680" v="15074"/>
          <ac:inkMkLst>
            <pc:docMk/>
            <pc:sldMk cId="1867465867" sldId="323"/>
            <ac:inkMk id="107" creationId="{F377BB07-8922-48BC-B9D6-A3292D213DB6}"/>
          </ac:inkMkLst>
        </pc:inkChg>
        <pc:inkChg chg="add del">
          <ac:chgData name="Jim Beland" userId="d41a4da1a37fb713" providerId="LiveId" clId="{78EF9004-BC71-475F-A546-444291C4F234}" dt="2020-06-19T03:40:03.680" v="15074"/>
          <ac:inkMkLst>
            <pc:docMk/>
            <pc:sldMk cId="1867465867" sldId="323"/>
            <ac:inkMk id="108" creationId="{CE6D991C-2243-4EEC-B64F-EA997143233E}"/>
          </ac:inkMkLst>
        </pc:inkChg>
        <pc:inkChg chg="add">
          <ac:chgData name="Jim Beland" userId="d41a4da1a37fb713" providerId="LiveId" clId="{78EF9004-BC71-475F-A546-444291C4F234}" dt="2020-06-19T03:40:03.680" v="15074"/>
          <ac:inkMkLst>
            <pc:docMk/>
            <pc:sldMk cId="1867465867" sldId="323"/>
            <ac:inkMk id="109" creationId="{7A94CA90-D5C2-4F49-B41A-FA550039B18F}"/>
          </ac:inkMkLst>
        </pc:inkChg>
        <pc:inkChg chg="add del">
          <ac:chgData name="Jim Beland" userId="d41a4da1a37fb713" providerId="LiveId" clId="{78EF9004-BC71-475F-A546-444291C4F234}" dt="2020-06-19T03:40:08.363" v="15078"/>
          <ac:inkMkLst>
            <pc:docMk/>
            <pc:sldMk cId="1867465867" sldId="323"/>
            <ac:inkMk id="110" creationId="{FA55D803-1C44-4B5C-94B0-F8B2C563E83D}"/>
          </ac:inkMkLst>
        </pc:inkChg>
        <pc:inkChg chg="add del">
          <ac:chgData name="Jim Beland" userId="d41a4da1a37fb713" providerId="LiveId" clId="{78EF9004-BC71-475F-A546-444291C4F234}" dt="2020-06-19T03:40:08.363" v="15078"/>
          <ac:inkMkLst>
            <pc:docMk/>
            <pc:sldMk cId="1867465867" sldId="323"/>
            <ac:inkMk id="111" creationId="{6D401002-E8A6-4531-B584-2AC7F515C157}"/>
          </ac:inkMkLst>
        </pc:inkChg>
        <pc:inkChg chg="add del">
          <ac:chgData name="Jim Beland" userId="d41a4da1a37fb713" providerId="LiveId" clId="{78EF9004-BC71-475F-A546-444291C4F234}" dt="2020-06-19T03:40:14.957" v="15085"/>
          <ac:inkMkLst>
            <pc:docMk/>
            <pc:sldMk cId="1867465867" sldId="323"/>
            <ac:inkMk id="112" creationId="{311AD087-A536-417E-B72D-ECB27D2E366E}"/>
          </ac:inkMkLst>
        </pc:inkChg>
        <pc:inkChg chg="add">
          <ac:chgData name="Jim Beland" userId="d41a4da1a37fb713" providerId="LiveId" clId="{78EF9004-BC71-475F-A546-444291C4F234}" dt="2020-06-19T03:40:08.363" v="15078"/>
          <ac:inkMkLst>
            <pc:docMk/>
            <pc:sldMk cId="1867465867" sldId="323"/>
            <ac:inkMk id="113" creationId="{5F9F7E22-D97F-4A85-BC45-05159711DD63}"/>
          </ac:inkMkLst>
        </pc:inkChg>
        <pc:inkChg chg="add del">
          <ac:chgData name="Jim Beland" userId="d41a4da1a37fb713" providerId="LiveId" clId="{78EF9004-BC71-475F-A546-444291C4F234}" dt="2020-06-19T03:40:14.957" v="15085"/>
          <ac:inkMkLst>
            <pc:docMk/>
            <pc:sldMk cId="1867465867" sldId="323"/>
            <ac:inkMk id="114" creationId="{E721716D-CCC2-4F03-AA28-FC367A76C6A5}"/>
          </ac:inkMkLst>
        </pc:inkChg>
        <pc:inkChg chg="add del">
          <ac:chgData name="Jim Beland" userId="d41a4da1a37fb713" providerId="LiveId" clId="{78EF9004-BC71-475F-A546-444291C4F234}" dt="2020-06-19T03:40:14.957" v="15085"/>
          <ac:inkMkLst>
            <pc:docMk/>
            <pc:sldMk cId="1867465867" sldId="323"/>
            <ac:inkMk id="115" creationId="{B41CC84B-EE09-4A6E-9C05-73B661975CC8}"/>
          </ac:inkMkLst>
        </pc:inkChg>
        <pc:inkChg chg="add del">
          <ac:chgData name="Jim Beland" userId="d41a4da1a37fb713" providerId="LiveId" clId="{78EF9004-BC71-475F-A546-444291C4F234}" dt="2020-06-19T03:40:14.957" v="15085"/>
          <ac:inkMkLst>
            <pc:docMk/>
            <pc:sldMk cId="1867465867" sldId="323"/>
            <ac:inkMk id="116" creationId="{8B6E7CC2-FD13-40CD-B9D6-3CA9EE448938}"/>
          </ac:inkMkLst>
        </pc:inkChg>
        <pc:inkChg chg="add del">
          <ac:chgData name="Jim Beland" userId="d41a4da1a37fb713" providerId="LiveId" clId="{78EF9004-BC71-475F-A546-444291C4F234}" dt="2020-06-19T03:40:14.957" v="15085"/>
          <ac:inkMkLst>
            <pc:docMk/>
            <pc:sldMk cId="1867465867" sldId="323"/>
            <ac:inkMk id="117" creationId="{89BDF034-BCE6-4BF6-B7A6-51546CF49D0E}"/>
          </ac:inkMkLst>
        </pc:inkChg>
        <pc:inkChg chg="add del">
          <ac:chgData name="Jim Beland" userId="d41a4da1a37fb713" providerId="LiveId" clId="{78EF9004-BC71-475F-A546-444291C4F234}" dt="2020-06-19T03:40:14.957" v="15085"/>
          <ac:inkMkLst>
            <pc:docMk/>
            <pc:sldMk cId="1867465867" sldId="323"/>
            <ac:inkMk id="118" creationId="{AF58A972-FCCE-4156-92A6-451288ECB96D}"/>
          </ac:inkMkLst>
        </pc:inkChg>
        <pc:inkChg chg="add del">
          <ac:chgData name="Jim Beland" userId="d41a4da1a37fb713" providerId="LiveId" clId="{78EF9004-BC71-475F-A546-444291C4F234}" dt="2020-06-19T03:40:14.957" v="15085"/>
          <ac:inkMkLst>
            <pc:docMk/>
            <pc:sldMk cId="1867465867" sldId="323"/>
            <ac:inkMk id="119" creationId="{CB697DE0-48E0-4DFC-810E-FE5F6B619509}"/>
          </ac:inkMkLst>
        </pc:inkChg>
        <pc:inkChg chg="add">
          <ac:chgData name="Jim Beland" userId="d41a4da1a37fb713" providerId="LiveId" clId="{78EF9004-BC71-475F-A546-444291C4F234}" dt="2020-06-19T03:40:14.957" v="15085"/>
          <ac:inkMkLst>
            <pc:docMk/>
            <pc:sldMk cId="1867465867" sldId="323"/>
            <ac:inkMk id="120" creationId="{3CBDC958-1C7A-4AC7-A4D8-E64C85ED5CA2}"/>
          </ac:inkMkLst>
        </pc:inkChg>
        <pc:inkChg chg="add del">
          <ac:chgData name="Jim Beland" userId="d41a4da1a37fb713" providerId="LiveId" clId="{78EF9004-BC71-475F-A546-444291C4F234}" dt="2020-06-19T03:40:18.185" v="15091"/>
          <ac:inkMkLst>
            <pc:docMk/>
            <pc:sldMk cId="1867465867" sldId="323"/>
            <ac:inkMk id="121" creationId="{DA65F05C-9E3B-4BAE-8DE4-7F048602D844}"/>
          </ac:inkMkLst>
        </pc:inkChg>
        <pc:inkChg chg="add del">
          <ac:chgData name="Jim Beland" userId="d41a4da1a37fb713" providerId="LiveId" clId="{78EF9004-BC71-475F-A546-444291C4F234}" dt="2020-06-19T03:40:18.185" v="15091"/>
          <ac:inkMkLst>
            <pc:docMk/>
            <pc:sldMk cId="1867465867" sldId="323"/>
            <ac:inkMk id="122" creationId="{EFE47EA4-7C8B-49AB-8F14-A8765046C4AF}"/>
          </ac:inkMkLst>
        </pc:inkChg>
        <pc:inkChg chg="add del">
          <ac:chgData name="Jim Beland" userId="d41a4da1a37fb713" providerId="LiveId" clId="{78EF9004-BC71-475F-A546-444291C4F234}" dt="2020-06-19T03:40:18.185" v="15091"/>
          <ac:inkMkLst>
            <pc:docMk/>
            <pc:sldMk cId="1867465867" sldId="323"/>
            <ac:inkMk id="123" creationId="{E956193F-8ECD-423F-AF8A-F8BB196BAEDD}"/>
          </ac:inkMkLst>
        </pc:inkChg>
        <pc:inkChg chg="add del">
          <ac:chgData name="Jim Beland" userId="d41a4da1a37fb713" providerId="LiveId" clId="{78EF9004-BC71-475F-A546-444291C4F234}" dt="2020-06-19T03:40:18.185" v="15091"/>
          <ac:inkMkLst>
            <pc:docMk/>
            <pc:sldMk cId="1867465867" sldId="323"/>
            <ac:inkMk id="124" creationId="{9F35CCE8-D808-4657-8278-75356216DDC3}"/>
          </ac:inkMkLst>
        </pc:inkChg>
        <pc:inkChg chg="add del">
          <ac:chgData name="Jim Beland" userId="d41a4da1a37fb713" providerId="LiveId" clId="{78EF9004-BC71-475F-A546-444291C4F234}" dt="2020-06-19T03:40:18.185" v="15091"/>
          <ac:inkMkLst>
            <pc:docMk/>
            <pc:sldMk cId="1867465867" sldId="323"/>
            <ac:inkMk id="125" creationId="{31D4EA35-81ED-44B0-834F-7747261C319E}"/>
          </ac:inkMkLst>
        </pc:inkChg>
        <pc:inkChg chg="add">
          <ac:chgData name="Jim Beland" userId="d41a4da1a37fb713" providerId="LiveId" clId="{78EF9004-BC71-475F-A546-444291C4F234}" dt="2020-06-19T03:40:18.185" v="15091"/>
          <ac:inkMkLst>
            <pc:docMk/>
            <pc:sldMk cId="1867465867" sldId="323"/>
            <ac:inkMk id="126" creationId="{08E77234-7FB0-469B-A510-AD248DA79D53}"/>
          </ac:inkMkLst>
        </pc:inkChg>
        <pc:inkChg chg="add del">
          <ac:chgData name="Jim Beland" userId="d41a4da1a37fb713" providerId="LiveId" clId="{78EF9004-BC71-475F-A546-444291C4F234}" dt="2020-06-19T03:40:59.362" v="15097"/>
          <ac:inkMkLst>
            <pc:docMk/>
            <pc:sldMk cId="1867465867" sldId="323"/>
            <ac:inkMk id="127" creationId="{9F97028F-B01B-4CE1-9899-228EA714A273}"/>
          </ac:inkMkLst>
        </pc:inkChg>
        <pc:inkChg chg="add del">
          <ac:chgData name="Jim Beland" userId="d41a4da1a37fb713" providerId="LiveId" clId="{78EF9004-BC71-475F-A546-444291C4F234}" dt="2020-06-19T03:40:59.362" v="15097"/>
          <ac:inkMkLst>
            <pc:docMk/>
            <pc:sldMk cId="1867465867" sldId="323"/>
            <ac:inkMk id="128" creationId="{12DA5B51-ED8D-4719-A4A4-DB5F7ABD637E}"/>
          </ac:inkMkLst>
        </pc:inkChg>
        <pc:inkChg chg="add del">
          <ac:chgData name="Jim Beland" userId="d41a4da1a37fb713" providerId="LiveId" clId="{78EF9004-BC71-475F-A546-444291C4F234}" dt="2020-06-19T03:40:59.362" v="15097"/>
          <ac:inkMkLst>
            <pc:docMk/>
            <pc:sldMk cId="1867465867" sldId="323"/>
            <ac:inkMk id="129" creationId="{50A8D260-59A4-406D-9654-699DD1FA1566}"/>
          </ac:inkMkLst>
        </pc:inkChg>
        <pc:inkChg chg="add del">
          <ac:chgData name="Jim Beland" userId="d41a4da1a37fb713" providerId="LiveId" clId="{78EF9004-BC71-475F-A546-444291C4F234}" dt="2020-06-19T03:40:59.362" v="15097"/>
          <ac:inkMkLst>
            <pc:docMk/>
            <pc:sldMk cId="1867465867" sldId="323"/>
            <ac:inkMk id="130" creationId="{BF46DA58-EB11-43D2-9147-0AD9971EB42E}"/>
          </ac:inkMkLst>
        </pc:inkChg>
        <pc:inkChg chg="add del">
          <ac:chgData name="Jim Beland" userId="d41a4da1a37fb713" providerId="LiveId" clId="{78EF9004-BC71-475F-A546-444291C4F234}" dt="2020-06-19T03:40:59.362" v="15097"/>
          <ac:inkMkLst>
            <pc:docMk/>
            <pc:sldMk cId="1867465867" sldId="323"/>
            <ac:inkMk id="131" creationId="{8EA867E6-7725-4FD1-BE08-43A6DAE975A3}"/>
          </ac:inkMkLst>
        </pc:inkChg>
        <pc:inkChg chg="add">
          <ac:chgData name="Jim Beland" userId="d41a4da1a37fb713" providerId="LiveId" clId="{78EF9004-BC71-475F-A546-444291C4F234}" dt="2020-06-19T03:40:59.362" v="15097"/>
          <ac:inkMkLst>
            <pc:docMk/>
            <pc:sldMk cId="1867465867" sldId="323"/>
            <ac:inkMk id="132" creationId="{F0BFC271-C6D2-4939-BE2B-24382505DE83}"/>
          </ac:inkMkLst>
        </pc:inkChg>
        <pc:inkChg chg="add del">
          <ac:chgData name="Jim Beland" userId="d41a4da1a37fb713" providerId="LiveId" clId="{78EF9004-BC71-475F-A546-444291C4F234}" dt="2020-06-19T03:41:12.742" v="15103"/>
          <ac:inkMkLst>
            <pc:docMk/>
            <pc:sldMk cId="1867465867" sldId="323"/>
            <ac:inkMk id="133" creationId="{9F36669C-2568-4AFC-9740-FA2713FAF3F7}"/>
          </ac:inkMkLst>
        </pc:inkChg>
        <pc:inkChg chg="add del">
          <ac:chgData name="Jim Beland" userId="d41a4da1a37fb713" providerId="LiveId" clId="{78EF9004-BC71-475F-A546-444291C4F234}" dt="2020-06-19T03:41:12.742" v="15103"/>
          <ac:inkMkLst>
            <pc:docMk/>
            <pc:sldMk cId="1867465867" sldId="323"/>
            <ac:inkMk id="134" creationId="{03B8A3A6-21E6-41B8-90EC-055CDB6B173E}"/>
          </ac:inkMkLst>
        </pc:inkChg>
        <pc:inkChg chg="add del">
          <ac:chgData name="Jim Beland" userId="d41a4da1a37fb713" providerId="LiveId" clId="{78EF9004-BC71-475F-A546-444291C4F234}" dt="2020-06-19T03:41:44.985" v="15141"/>
          <ac:inkMkLst>
            <pc:docMk/>
            <pc:sldMk cId="1867465867" sldId="323"/>
            <ac:inkMk id="135" creationId="{70EC23BB-5E42-4851-A98F-EF44406AAD9C}"/>
          </ac:inkMkLst>
        </pc:inkChg>
        <pc:inkChg chg="add del">
          <ac:chgData name="Jim Beland" userId="d41a4da1a37fb713" providerId="LiveId" clId="{78EF9004-BC71-475F-A546-444291C4F234}" dt="2020-06-19T03:41:12.742" v="15103"/>
          <ac:inkMkLst>
            <pc:docMk/>
            <pc:sldMk cId="1867465867" sldId="323"/>
            <ac:inkMk id="136" creationId="{974E3D5A-B738-4C9B-B0C1-2A380810D8F8}"/>
          </ac:inkMkLst>
        </pc:inkChg>
        <pc:inkChg chg="add del">
          <ac:chgData name="Jim Beland" userId="d41a4da1a37fb713" providerId="LiveId" clId="{78EF9004-BC71-475F-A546-444291C4F234}" dt="2020-06-19T03:41:12.742" v="15103"/>
          <ac:inkMkLst>
            <pc:docMk/>
            <pc:sldMk cId="1867465867" sldId="323"/>
            <ac:inkMk id="137" creationId="{C4F395E8-636A-4892-88FA-42BCA3E95948}"/>
          </ac:inkMkLst>
        </pc:inkChg>
        <pc:inkChg chg="add del">
          <ac:chgData name="Jim Beland" userId="d41a4da1a37fb713" providerId="LiveId" clId="{78EF9004-BC71-475F-A546-444291C4F234}" dt="2020-06-19T03:41:44.985" v="15141"/>
          <ac:inkMkLst>
            <pc:docMk/>
            <pc:sldMk cId="1867465867" sldId="323"/>
            <ac:inkMk id="138" creationId="{5479D8F1-395A-4AF6-9E12-638E4F36E17A}"/>
          </ac:inkMkLst>
        </pc:inkChg>
        <pc:inkChg chg="add del">
          <ac:chgData name="Jim Beland" userId="d41a4da1a37fb713" providerId="LiveId" clId="{78EF9004-BC71-475F-A546-444291C4F234}" dt="2020-06-19T03:41:44.985" v="15141"/>
          <ac:inkMkLst>
            <pc:docMk/>
            <pc:sldMk cId="1867465867" sldId="323"/>
            <ac:inkMk id="139" creationId="{7FCEF72B-BA04-422D-B85D-4F454A003DBB}"/>
          </ac:inkMkLst>
        </pc:inkChg>
        <pc:inkChg chg="add del">
          <ac:chgData name="Jim Beland" userId="d41a4da1a37fb713" providerId="LiveId" clId="{78EF9004-BC71-475F-A546-444291C4F234}" dt="2020-06-19T03:41:44.985" v="15141"/>
          <ac:inkMkLst>
            <pc:docMk/>
            <pc:sldMk cId="1867465867" sldId="323"/>
            <ac:inkMk id="140" creationId="{903CCA93-3DF6-4402-913F-FC87DE596BC3}"/>
          </ac:inkMkLst>
        </pc:inkChg>
        <pc:inkChg chg="add del">
          <ac:chgData name="Jim Beland" userId="d41a4da1a37fb713" providerId="LiveId" clId="{78EF9004-BC71-475F-A546-444291C4F234}" dt="2020-06-19T03:41:22.758" v="15110"/>
          <ac:inkMkLst>
            <pc:docMk/>
            <pc:sldMk cId="1867465867" sldId="323"/>
            <ac:inkMk id="141" creationId="{C325612D-B4AC-48C0-B195-6252EE226158}"/>
          </ac:inkMkLst>
        </pc:inkChg>
        <pc:inkChg chg="add del">
          <ac:chgData name="Jim Beland" userId="d41a4da1a37fb713" providerId="LiveId" clId="{78EF9004-BC71-475F-A546-444291C4F234}" dt="2020-06-19T03:41:22.758" v="15110"/>
          <ac:inkMkLst>
            <pc:docMk/>
            <pc:sldMk cId="1867465867" sldId="323"/>
            <ac:inkMk id="142" creationId="{7E1185FF-1BDF-4290-AF49-AE008162ED08}"/>
          </ac:inkMkLst>
        </pc:inkChg>
        <pc:inkChg chg="add del">
          <ac:chgData name="Jim Beland" userId="d41a4da1a37fb713" providerId="LiveId" clId="{78EF9004-BC71-475F-A546-444291C4F234}" dt="2020-06-19T03:41:22.758" v="15110"/>
          <ac:inkMkLst>
            <pc:docMk/>
            <pc:sldMk cId="1867465867" sldId="323"/>
            <ac:inkMk id="143" creationId="{DDE8B28D-BD66-424D-A1C7-2943B212525F}"/>
          </ac:inkMkLst>
        </pc:inkChg>
        <pc:inkChg chg="add del">
          <ac:chgData name="Jim Beland" userId="d41a4da1a37fb713" providerId="LiveId" clId="{78EF9004-BC71-475F-A546-444291C4F234}" dt="2020-06-19T03:41:22.758" v="15110"/>
          <ac:inkMkLst>
            <pc:docMk/>
            <pc:sldMk cId="1867465867" sldId="323"/>
            <ac:inkMk id="144" creationId="{CBF1E82C-FCEF-4F51-80C8-276C8E103B63}"/>
          </ac:inkMkLst>
        </pc:inkChg>
        <pc:inkChg chg="add del">
          <ac:chgData name="Jim Beland" userId="d41a4da1a37fb713" providerId="LiveId" clId="{78EF9004-BC71-475F-A546-444291C4F234}" dt="2020-06-19T03:41:22.758" v="15110"/>
          <ac:inkMkLst>
            <pc:docMk/>
            <pc:sldMk cId="1867465867" sldId="323"/>
            <ac:inkMk id="145" creationId="{D7DBD7FD-5FC4-4A1A-B8CE-18A61D4784BA}"/>
          </ac:inkMkLst>
        </pc:inkChg>
        <pc:inkChg chg="add del">
          <ac:chgData name="Jim Beland" userId="d41a4da1a37fb713" providerId="LiveId" clId="{78EF9004-BC71-475F-A546-444291C4F234}" dt="2020-06-19T03:41:24.556" v="15112"/>
          <ac:inkMkLst>
            <pc:docMk/>
            <pc:sldMk cId="1867465867" sldId="323"/>
            <ac:inkMk id="146" creationId="{1D9FF983-4D3D-4430-988B-C6C1514A1BBE}"/>
          </ac:inkMkLst>
        </pc:inkChg>
        <pc:inkChg chg="add del">
          <ac:chgData name="Jim Beland" userId="d41a4da1a37fb713" providerId="LiveId" clId="{78EF9004-BC71-475F-A546-444291C4F234}" dt="2020-06-19T03:41:24.556" v="15112"/>
          <ac:inkMkLst>
            <pc:docMk/>
            <pc:sldMk cId="1867465867" sldId="323"/>
            <ac:inkMk id="147" creationId="{3B82287B-F229-4DF5-947E-598ABA2FF110}"/>
          </ac:inkMkLst>
        </pc:inkChg>
        <pc:inkChg chg="add del">
          <ac:chgData name="Jim Beland" userId="d41a4da1a37fb713" providerId="LiveId" clId="{78EF9004-BC71-475F-A546-444291C4F234}" dt="2020-06-19T03:41:26.079" v="15115"/>
          <ac:inkMkLst>
            <pc:docMk/>
            <pc:sldMk cId="1867465867" sldId="323"/>
            <ac:inkMk id="148" creationId="{31D7FC71-D665-448E-88E0-B245E35556C6}"/>
          </ac:inkMkLst>
        </pc:inkChg>
        <pc:inkChg chg="add del">
          <ac:chgData name="Jim Beland" userId="d41a4da1a37fb713" providerId="LiveId" clId="{78EF9004-BC71-475F-A546-444291C4F234}" dt="2020-06-19T03:41:26.079" v="15115"/>
          <ac:inkMkLst>
            <pc:docMk/>
            <pc:sldMk cId="1867465867" sldId="323"/>
            <ac:inkMk id="149" creationId="{A9728A80-2F47-418D-8DD4-00BA6F93EC5B}"/>
          </ac:inkMkLst>
        </pc:inkChg>
        <pc:inkChg chg="add del">
          <ac:chgData name="Jim Beland" userId="d41a4da1a37fb713" providerId="LiveId" clId="{78EF9004-BC71-475F-A546-444291C4F234}" dt="2020-06-19T03:41:26.079" v="15115"/>
          <ac:inkMkLst>
            <pc:docMk/>
            <pc:sldMk cId="1867465867" sldId="323"/>
            <ac:inkMk id="150" creationId="{16030D44-1A74-4BAB-825F-BC516E927024}"/>
          </ac:inkMkLst>
        </pc:inkChg>
        <pc:inkChg chg="add">
          <ac:chgData name="Jim Beland" userId="d41a4da1a37fb713" providerId="LiveId" clId="{78EF9004-BC71-475F-A546-444291C4F234}" dt="2020-06-19T03:41:26.079" v="15115"/>
          <ac:inkMkLst>
            <pc:docMk/>
            <pc:sldMk cId="1867465867" sldId="323"/>
            <ac:inkMk id="151" creationId="{AE83FB9E-D413-47A4-B51F-551A580B25C6}"/>
          </ac:inkMkLst>
        </pc:inkChg>
        <pc:inkChg chg="add del">
          <ac:chgData name="Jim Beland" userId="d41a4da1a37fb713" providerId="LiveId" clId="{78EF9004-BC71-475F-A546-444291C4F234}" dt="2020-06-19T03:41:33.863" v="15121"/>
          <ac:inkMkLst>
            <pc:docMk/>
            <pc:sldMk cId="1867465867" sldId="323"/>
            <ac:inkMk id="152" creationId="{5A689A43-1C22-4C42-9AF4-F699AD7DD390}"/>
          </ac:inkMkLst>
        </pc:inkChg>
        <pc:inkChg chg="add del">
          <ac:chgData name="Jim Beland" userId="d41a4da1a37fb713" providerId="LiveId" clId="{78EF9004-BC71-475F-A546-444291C4F234}" dt="2020-06-19T03:41:33.863" v="15121"/>
          <ac:inkMkLst>
            <pc:docMk/>
            <pc:sldMk cId="1867465867" sldId="323"/>
            <ac:inkMk id="153" creationId="{745DC726-81E0-46F6-A199-07394FDD283D}"/>
          </ac:inkMkLst>
        </pc:inkChg>
        <pc:inkChg chg="add del">
          <ac:chgData name="Jim Beland" userId="d41a4da1a37fb713" providerId="LiveId" clId="{78EF9004-BC71-475F-A546-444291C4F234}" dt="2020-06-19T03:41:33.863" v="15121"/>
          <ac:inkMkLst>
            <pc:docMk/>
            <pc:sldMk cId="1867465867" sldId="323"/>
            <ac:inkMk id="154" creationId="{C634129D-8973-48B1-9437-77C7CC27AC85}"/>
          </ac:inkMkLst>
        </pc:inkChg>
        <pc:inkChg chg="add del">
          <ac:chgData name="Jim Beland" userId="d41a4da1a37fb713" providerId="LiveId" clId="{78EF9004-BC71-475F-A546-444291C4F234}" dt="2020-06-19T03:41:33.863" v="15121"/>
          <ac:inkMkLst>
            <pc:docMk/>
            <pc:sldMk cId="1867465867" sldId="323"/>
            <ac:inkMk id="155" creationId="{FCDF18CB-7206-4676-9143-D2419F4D0D4B}"/>
          </ac:inkMkLst>
        </pc:inkChg>
        <pc:inkChg chg="add del">
          <ac:chgData name="Jim Beland" userId="d41a4da1a37fb713" providerId="LiveId" clId="{78EF9004-BC71-475F-A546-444291C4F234}" dt="2020-06-19T03:41:33.863" v="15121"/>
          <ac:inkMkLst>
            <pc:docMk/>
            <pc:sldMk cId="1867465867" sldId="323"/>
            <ac:inkMk id="156" creationId="{853A7EEB-21C7-4443-9AB0-061973899E36}"/>
          </ac:inkMkLst>
        </pc:inkChg>
        <pc:inkChg chg="add del">
          <ac:chgData name="Jim Beland" userId="d41a4da1a37fb713" providerId="LiveId" clId="{78EF9004-BC71-475F-A546-444291C4F234}" dt="2020-06-19T03:41:35.403" v="15123"/>
          <ac:inkMkLst>
            <pc:docMk/>
            <pc:sldMk cId="1867465867" sldId="323"/>
            <ac:inkMk id="157" creationId="{BC5A3418-B273-4495-8781-0A0AA0AEE3B4}"/>
          </ac:inkMkLst>
        </pc:inkChg>
        <pc:inkChg chg="add del">
          <ac:chgData name="Jim Beland" userId="d41a4da1a37fb713" providerId="LiveId" clId="{78EF9004-BC71-475F-A546-444291C4F234}" dt="2020-06-19T03:41:35.403" v="15123"/>
          <ac:inkMkLst>
            <pc:docMk/>
            <pc:sldMk cId="1867465867" sldId="323"/>
            <ac:inkMk id="158" creationId="{F91F60AA-4965-4714-8B20-060C3EB92FD5}"/>
          </ac:inkMkLst>
        </pc:inkChg>
        <pc:inkChg chg="add">
          <ac:chgData name="Jim Beland" userId="d41a4da1a37fb713" providerId="LiveId" clId="{78EF9004-BC71-475F-A546-444291C4F234}" dt="2020-06-19T03:41:35.403" v="15123"/>
          <ac:inkMkLst>
            <pc:docMk/>
            <pc:sldMk cId="1867465867" sldId="323"/>
            <ac:inkMk id="159" creationId="{BEE071C9-0E22-4303-BE9B-4B0EB8918033}"/>
          </ac:inkMkLst>
        </pc:inkChg>
        <pc:inkChg chg="add del">
          <ac:chgData name="Jim Beland" userId="d41a4da1a37fb713" providerId="LiveId" clId="{78EF9004-BC71-475F-A546-444291C4F234}" dt="2020-06-19T03:41:44.985" v="15141"/>
          <ac:inkMkLst>
            <pc:docMk/>
            <pc:sldMk cId="1867465867" sldId="323"/>
            <ac:inkMk id="160" creationId="{3F6EE4A8-7C71-4DCF-B12B-4D5B054F8BBA}"/>
          </ac:inkMkLst>
        </pc:inkChg>
        <pc:inkChg chg="add del">
          <ac:chgData name="Jim Beland" userId="d41a4da1a37fb713" providerId="LiveId" clId="{78EF9004-BC71-475F-A546-444291C4F234}" dt="2020-06-19T03:41:44.985" v="15141"/>
          <ac:inkMkLst>
            <pc:docMk/>
            <pc:sldMk cId="1867465867" sldId="323"/>
            <ac:inkMk id="161" creationId="{A97EE3D5-3ACF-4C2D-A854-CBFDDA867EFF}"/>
          </ac:inkMkLst>
        </pc:inkChg>
        <pc:inkChg chg="add del">
          <ac:chgData name="Jim Beland" userId="d41a4da1a37fb713" providerId="LiveId" clId="{78EF9004-BC71-475F-A546-444291C4F234}" dt="2020-06-19T03:41:44.985" v="15141"/>
          <ac:inkMkLst>
            <pc:docMk/>
            <pc:sldMk cId="1867465867" sldId="323"/>
            <ac:inkMk id="162" creationId="{03E7779E-7F97-4A5B-9DBE-D581E54A82A4}"/>
          </ac:inkMkLst>
        </pc:inkChg>
        <pc:inkChg chg="add del">
          <ac:chgData name="Jim Beland" userId="d41a4da1a37fb713" providerId="LiveId" clId="{78EF9004-BC71-475F-A546-444291C4F234}" dt="2020-06-19T03:41:44.985" v="15141"/>
          <ac:inkMkLst>
            <pc:docMk/>
            <pc:sldMk cId="1867465867" sldId="323"/>
            <ac:inkMk id="163" creationId="{FF31E981-73FD-4294-B95B-AC81A06CE99D}"/>
          </ac:inkMkLst>
        </pc:inkChg>
        <pc:inkChg chg="add del">
          <ac:chgData name="Jim Beland" userId="d41a4da1a37fb713" providerId="LiveId" clId="{78EF9004-BC71-475F-A546-444291C4F234}" dt="2020-06-19T03:41:44.985" v="15141"/>
          <ac:inkMkLst>
            <pc:docMk/>
            <pc:sldMk cId="1867465867" sldId="323"/>
            <ac:inkMk id="164" creationId="{38789409-637B-40F0-92AD-19AB6DAC2A11}"/>
          </ac:inkMkLst>
        </pc:inkChg>
        <pc:inkChg chg="add del">
          <ac:chgData name="Jim Beland" userId="d41a4da1a37fb713" providerId="LiveId" clId="{78EF9004-BC71-475F-A546-444291C4F234}" dt="2020-06-19T03:41:44.985" v="15141"/>
          <ac:inkMkLst>
            <pc:docMk/>
            <pc:sldMk cId="1867465867" sldId="323"/>
            <ac:inkMk id="165" creationId="{64400BCD-9BC1-40E7-9E9F-F4FFDED8BD12}"/>
          </ac:inkMkLst>
        </pc:inkChg>
        <pc:inkChg chg="add del">
          <ac:chgData name="Jim Beland" userId="d41a4da1a37fb713" providerId="LiveId" clId="{78EF9004-BC71-475F-A546-444291C4F234}" dt="2020-06-19T03:41:44.985" v="15141"/>
          <ac:inkMkLst>
            <pc:docMk/>
            <pc:sldMk cId="1867465867" sldId="323"/>
            <ac:inkMk id="166" creationId="{344B27DC-1DE0-46DE-B820-89A51913E011}"/>
          </ac:inkMkLst>
        </pc:inkChg>
        <pc:inkChg chg="add del">
          <ac:chgData name="Jim Beland" userId="d41a4da1a37fb713" providerId="LiveId" clId="{78EF9004-BC71-475F-A546-444291C4F234}" dt="2020-06-19T03:41:44.985" v="15141"/>
          <ac:inkMkLst>
            <pc:docMk/>
            <pc:sldMk cId="1867465867" sldId="323"/>
            <ac:inkMk id="167" creationId="{5424670A-4EE6-4404-B2BD-DB037612337C}"/>
          </ac:inkMkLst>
        </pc:inkChg>
        <pc:inkChg chg="add del">
          <ac:chgData name="Jim Beland" userId="d41a4da1a37fb713" providerId="LiveId" clId="{78EF9004-BC71-475F-A546-444291C4F234}" dt="2020-06-19T03:41:44.985" v="15141"/>
          <ac:inkMkLst>
            <pc:docMk/>
            <pc:sldMk cId="1867465867" sldId="323"/>
            <ac:inkMk id="168" creationId="{088EC7F3-A7A0-4041-A314-F5AAF6311EB9}"/>
          </ac:inkMkLst>
        </pc:inkChg>
        <pc:inkChg chg="add del">
          <ac:chgData name="Jim Beland" userId="d41a4da1a37fb713" providerId="LiveId" clId="{78EF9004-BC71-475F-A546-444291C4F234}" dt="2020-06-19T03:41:44.985" v="15141"/>
          <ac:inkMkLst>
            <pc:docMk/>
            <pc:sldMk cId="1867465867" sldId="323"/>
            <ac:inkMk id="169" creationId="{DE4B95D5-13CF-4B3D-892D-66B2413822BC}"/>
          </ac:inkMkLst>
        </pc:inkChg>
        <pc:inkChg chg="add del">
          <ac:chgData name="Jim Beland" userId="d41a4da1a37fb713" providerId="LiveId" clId="{78EF9004-BC71-475F-A546-444291C4F234}" dt="2020-06-19T03:41:44.985" v="15141"/>
          <ac:inkMkLst>
            <pc:docMk/>
            <pc:sldMk cId="1867465867" sldId="323"/>
            <ac:inkMk id="170" creationId="{D9AAECE8-7010-42A0-A057-71FF3679B826}"/>
          </ac:inkMkLst>
        </pc:inkChg>
        <pc:inkChg chg="add del">
          <ac:chgData name="Jim Beland" userId="d41a4da1a37fb713" providerId="LiveId" clId="{78EF9004-BC71-475F-A546-444291C4F234}" dt="2020-06-19T03:41:44.985" v="15141"/>
          <ac:inkMkLst>
            <pc:docMk/>
            <pc:sldMk cId="1867465867" sldId="323"/>
            <ac:inkMk id="171" creationId="{F6294B9A-2267-409A-9944-59515C7B1293}"/>
          </ac:inkMkLst>
        </pc:inkChg>
        <pc:inkChg chg="add del">
          <ac:chgData name="Jim Beland" userId="d41a4da1a37fb713" providerId="LiveId" clId="{78EF9004-BC71-475F-A546-444291C4F234}" dt="2020-06-19T03:41:44.985" v="15141"/>
          <ac:inkMkLst>
            <pc:docMk/>
            <pc:sldMk cId="1867465867" sldId="323"/>
            <ac:inkMk id="172" creationId="{729BE762-D087-49AE-8F27-AF8B7B8A61EE}"/>
          </ac:inkMkLst>
        </pc:inkChg>
        <pc:inkChg chg="add del">
          <ac:chgData name="Jim Beland" userId="d41a4da1a37fb713" providerId="LiveId" clId="{78EF9004-BC71-475F-A546-444291C4F234}" dt="2020-06-19T03:41:44.985" v="15141"/>
          <ac:inkMkLst>
            <pc:docMk/>
            <pc:sldMk cId="1867465867" sldId="323"/>
            <ac:inkMk id="173" creationId="{B45F3DF7-9FAF-4AFC-941E-596B2FFD6FC0}"/>
          </ac:inkMkLst>
        </pc:inkChg>
        <pc:inkChg chg="add del">
          <ac:chgData name="Jim Beland" userId="d41a4da1a37fb713" providerId="LiveId" clId="{78EF9004-BC71-475F-A546-444291C4F234}" dt="2020-06-19T03:41:44.985" v="15141"/>
          <ac:inkMkLst>
            <pc:docMk/>
            <pc:sldMk cId="1867465867" sldId="323"/>
            <ac:inkMk id="174" creationId="{76D2C2ED-5FC2-4CDA-B303-D187619A3E51}"/>
          </ac:inkMkLst>
        </pc:inkChg>
        <pc:inkChg chg="add del">
          <ac:chgData name="Jim Beland" userId="d41a4da1a37fb713" providerId="LiveId" clId="{78EF9004-BC71-475F-A546-444291C4F234}" dt="2020-06-19T03:41:44.985" v="15141"/>
          <ac:inkMkLst>
            <pc:docMk/>
            <pc:sldMk cId="1867465867" sldId="323"/>
            <ac:inkMk id="175" creationId="{21A9E006-C294-4C85-A7EB-89A980572100}"/>
          </ac:inkMkLst>
        </pc:inkChg>
        <pc:inkChg chg="add del">
          <ac:chgData name="Jim Beland" userId="d41a4da1a37fb713" providerId="LiveId" clId="{78EF9004-BC71-475F-A546-444291C4F234}" dt="2020-06-19T03:41:44.985" v="15141"/>
          <ac:inkMkLst>
            <pc:docMk/>
            <pc:sldMk cId="1867465867" sldId="323"/>
            <ac:inkMk id="176" creationId="{73115116-4E0E-499C-A732-C4095BCD4429}"/>
          </ac:inkMkLst>
        </pc:inkChg>
        <pc:inkChg chg="add del">
          <ac:chgData name="Jim Beland" userId="d41a4da1a37fb713" providerId="LiveId" clId="{78EF9004-BC71-475F-A546-444291C4F234}" dt="2020-06-19T03:41:54.686" v="15156"/>
          <ac:inkMkLst>
            <pc:docMk/>
            <pc:sldMk cId="1867465867" sldId="323"/>
            <ac:inkMk id="177" creationId="{FE0355C5-16FD-4DCB-A325-67E4C1D16B84}"/>
          </ac:inkMkLst>
        </pc:inkChg>
        <pc:inkChg chg="add">
          <ac:chgData name="Jim Beland" userId="d41a4da1a37fb713" providerId="LiveId" clId="{78EF9004-BC71-475F-A546-444291C4F234}" dt="2020-06-19T03:41:44.985" v="15141"/>
          <ac:inkMkLst>
            <pc:docMk/>
            <pc:sldMk cId="1867465867" sldId="323"/>
            <ac:inkMk id="178" creationId="{9DCDE109-1331-41E6-812B-AF336F7F6DCD}"/>
          </ac:inkMkLst>
        </pc:inkChg>
        <pc:inkChg chg="add">
          <ac:chgData name="Jim Beland" userId="d41a4da1a37fb713" providerId="LiveId" clId="{78EF9004-BC71-475F-A546-444291C4F234}" dt="2020-06-19T03:41:44.985" v="15141"/>
          <ac:inkMkLst>
            <pc:docMk/>
            <pc:sldMk cId="1867465867" sldId="323"/>
            <ac:inkMk id="179" creationId="{9F62BEA8-4985-4770-A1A5-517A75123309}"/>
          </ac:inkMkLst>
        </pc:inkChg>
        <pc:inkChg chg="add">
          <ac:chgData name="Jim Beland" userId="d41a4da1a37fb713" providerId="LiveId" clId="{78EF9004-BC71-475F-A546-444291C4F234}" dt="2020-06-19T03:41:44.985" v="15141"/>
          <ac:inkMkLst>
            <pc:docMk/>
            <pc:sldMk cId="1867465867" sldId="323"/>
            <ac:inkMk id="180" creationId="{8328A2B6-BEEC-4131-921F-21AAAC104EAD}"/>
          </ac:inkMkLst>
        </pc:inkChg>
        <pc:inkChg chg="add del">
          <ac:chgData name="Jim Beland" userId="d41a4da1a37fb713" providerId="LiveId" clId="{78EF9004-BC71-475F-A546-444291C4F234}" dt="2020-06-19T03:41:54.686" v="15156"/>
          <ac:inkMkLst>
            <pc:docMk/>
            <pc:sldMk cId="1867465867" sldId="323"/>
            <ac:inkMk id="181" creationId="{92AA21C5-436A-4B82-B18D-CFA64EC6AF0C}"/>
          </ac:inkMkLst>
        </pc:inkChg>
        <pc:inkChg chg="add del">
          <ac:chgData name="Jim Beland" userId="d41a4da1a37fb713" providerId="LiveId" clId="{78EF9004-BC71-475F-A546-444291C4F234}" dt="2020-06-19T03:41:54.686" v="15156"/>
          <ac:inkMkLst>
            <pc:docMk/>
            <pc:sldMk cId="1867465867" sldId="323"/>
            <ac:inkMk id="182" creationId="{CAC5D54A-2761-4A14-8ADB-399A6F33AEF8}"/>
          </ac:inkMkLst>
        </pc:inkChg>
        <pc:inkChg chg="add del">
          <ac:chgData name="Jim Beland" userId="d41a4da1a37fb713" providerId="LiveId" clId="{78EF9004-BC71-475F-A546-444291C4F234}" dt="2020-06-19T03:41:54.686" v="15156"/>
          <ac:inkMkLst>
            <pc:docMk/>
            <pc:sldMk cId="1867465867" sldId="323"/>
            <ac:inkMk id="183" creationId="{C2E03D7B-A7CF-4349-8E43-A4DA32C3BB9A}"/>
          </ac:inkMkLst>
        </pc:inkChg>
        <pc:inkChg chg="add del">
          <ac:chgData name="Jim Beland" userId="d41a4da1a37fb713" providerId="LiveId" clId="{78EF9004-BC71-475F-A546-444291C4F234}" dt="2020-06-19T03:41:54.686" v="15156"/>
          <ac:inkMkLst>
            <pc:docMk/>
            <pc:sldMk cId="1867465867" sldId="323"/>
            <ac:inkMk id="184" creationId="{BF8F482A-8A28-41CE-981B-34AE07A4A122}"/>
          </ac:inkMkLst>
        </pc:inkChg>
        <pc:inkChg chg="add del">
          <ac:chgData name="Jim Beland" userId="d41a4da1a37fb713" providerId="LiveId" clId="{78EF9004-BC71-475F-A546-444291C4F234}" dt="2020-06-19T03:41:54.686" v="15156"/>
          <ac:inkMkLst>
            <pc:docMk/>
            <pc:sldMk cId="1867465867" sldId="323"/>
            <ac:inkMk id="185" creationId="{E3E184DD-DB3F-4B60-8E68-40DA0F44AC07}"/>
          </ac:inkMkLst>
        </pc:inkChg>
        <pc:inkChg chg="add del">
          <ac:chgData name="Jim Beland" userId="d41a4da1a37fb713" providerId="LiveId" clId="{78EF9004-BC71-475F-A546-444291C4F234}" dt="2020-06-19T03:41:54.686" v="15156"/>
          <ac:inkMkLst>
            <pc:docMk/>
            <pc:sldMk cId="1867465867" sldId="323"/>
            <ac:inkMk id="186" creationId="{11347111-FEA9-453F-84EB-7B2758CA4757}"/>
          </ac:inkMkLst>
        </pc:inkChg>
        <pc:inkChg chg="add del">
          <ac:chgData name="Jim Beland" userId="d41a4da1a37fb713" providerId="LiveId" clId="{78EF9004-BC71-475F-A546-444291C4F234}" dt="2020-06-19T03:41:54.686" v="15156"/>
          <ac:inkMkLst>
            <pc:docMk/>
            <pc:sldMk cId="1867465867" sldId="323"/>
            <ac:inkMk id="187" creationId="{B3D1D2D7-7F18-41D2-8A51-B726EA1A44DB}"/>
          </ac:inkMkLst>
        </pc:inkChg>
        <pc:inkChg chg="add del">
          <ac:chgData name="Jim Beland" userId="d41a4da1a37fb713" providerId="LiveId" clId="{78EF9004-BC71-475F-A546-444291C4F234}" dt="2020-06-19T03:41:54.686" v="15156"/>
          <ac:inkMkLst>
            <pc:docMk/>
            <pc:sldMk cId="1867465867" sldId="323"/>
            <ac:inkMk id="188" creationId="{1FBA1480-6D2F-4CB1-A65B-011E23DFB11E}"/>
          </ac:inkMkLst>
        </pc:inkChg>
        <pc:inkChg chg="add del">
          <ac:chgData name="Jim Beland" userId="d41a4da1a37fb713" providerId="LiveId" clId="{78EF9004-BC71-475F-A546-444291C4F234}" dt="2020-06-19T03:41:54.686" v="15156"/>
          <ac:inkMkLst>
            <pc:docMk/>
            <pc:sldMk cId="1867465867" sldId="323"/>
            <ac:inkMk id="189" creationId="{AAB57CDF-C4EA-40CF-BC28-6912E106E98B}"/>
          </ac:inkMkLst>
        </pc:inkChg>
        <pc:inkChg chg="add del">
          <ac:chgData name="Jim Beland" userId="d41a4da1a37fb713" providerId="LiveId" clId="{78EF9004-BC71-475F-A546-444291C4F234}" dt="2020-06-19T03:41:54.686" v="15156"/>
          <ac:inkMkLst>
            <pc:docMk/>
            <pc:sldMk cId="1867465867" sldId="323"/>
            <ac:inkMk id="190" creationId="{328C9973-B2F8-46B0-B3D4-77AAAAAA6A24}"/>
          </ac:inkMkLst>
        </pc:inkChg>
        <pc:inkChg chg="add del">
          <ac:chgData name="Jim Beland" userId="d41a4da1a37fb713" providerId="LiveId" clId="{78EF9004-BC71-475F-A546-444291C4F234}" dt="2020-06-19T03:41:54.686" v="15156"/>
          <ac:inkMkLst>
            <pc:docMk/>
            <pc:sldMk cId="1867465867" sldId="323"/>
            <ac:inkMk id="191" creationId="{DF5ECD43-4A97-4C06-80D2-57E55BC4D3C3}"/>
          </ac:inkMkLst>
        </pc:inkChg>
        <pc:inkChg chg="add del">
          <ac:chgData name="Jim Beland" userId="d41a4da1a37fb713" providerId="LiveId" clId="{78EF9004-BC71-475F-A546-444291C4F234}" dt="2020-06-19T03:41:54.686" v="15156"/>
          <ac:inkMkLst>
            <pc:docMk/>
            <pc:sldMk cId="1867465867" sldId="323"/>
            <ac:inkMk id="192" creationId="{B3E975A8-2BF6-4203-B5EA-9EBE620D7510}"/>
          </ac:inkMkLst>
        </pc:inkChg>
        <pc:inkChg chg="add del">
          <ac:chgData name="Jim Beland" userId="d41a4da1a37fb713" providerId="LiveId" clId="{78EF9004-BC71-475F-A546-444291C4F234}" dt="2020-06-19T03:41:54.686" v="15156"/>
          <ac:inkMkLst>
            <pc:docMk/>
            <pc:sldMk cId="1867465867" sldId="323"/>
            <ac:inkMk id="193" creationId="{C412CEAC-3A46-4DF8-9314-789957CB3DB4}"/>
          </ac:inkMkLst>
        </pc:inkChg>
        <pc:inkChg chg="add del">
          <ac:chgData name="Jim Beland" userId="d41a4da1a37fb713" providerId="LiveId" clId="{78EF9004-BC71-475F-A546-444291C4F234}" dt="2020-06-19T03:41:54.686" v="15156"/>
          <ac:inkMkLst>
            <pc:docMk/>
            <pc:sldMk cId="1867465867" sldId="323"/>
            <ac:inkMk id="194" creationId="{24CCA76C-9878-443A-9C56-279F04454F2A}"/>
          </ac:inkMkLst>
        </pc:inkChg>
        <pc:inkChg chg="add del">
          <ac:chgData name="Jim Beland" userId="d41a4da1a37fb713" providerId="LiveId" clId="{78EF9004-BC71-475F-A546-444291C4F234}" dt="2020-06-19T03:41:59.725" v="15166"/>
          <ac:inkMkLst>
            <pc:docMk/>
            <pc:sldMk cId="1867465867" sldId="323"/>
            <ac:inkMk id="195" creationId="{F5D67E1D-8BFA-41E9-BBAE-73BBEE1B2CDE}"/>
          </ac:inkMkLst>
        </pc:inkChg>
        <pc:inkChg chg="add">
          <ac:chgData name="Jim Beland" userId="d41a4da1a37fb713" providerId="LiveId" clId="{78EF9004-BC71-475F-A546-444291C4F234}" dt="2020-06-19T03:41:54.686" v="15156"/>
          <ac:inkMkLst>
            <pc:docMk/>
            <pc:sldMk cId="1867465867" sldId="323"/>
            <ac:inkMk id="196" creationId="{9BA41523-304C-4B4E-A876-C4C8AA0DD274}"/>
          </ac:inkMkLst>
        </pc:inkChg>
        <pc:inkChg chg="add del">
          <ac:chgData name="Jim Beland" userId="d41a4da1a37fb713" providerId="LiveId" clId="{78EF9004-BC71-475F-A546-444291C4F234}" dt="2020-06-19T03:41:59.725" v="15166"/>
          <ac:inkMkLst>
            <pc:docMk/>
            <pc:sldMk cId="1867465867" sldId="323"/>
            <ac:inkMk id="197" creationId="{3C0989A5-9EAF-45B1-9864-32F41E0D477E}"/>
          </ac:inkMkLst>
        </pc:inkChg>
        <pc:inkChg chg="add del">
          <ac:chgData name="Jim Beland" userId="d41a4da1a37fb713" providerId="LiveId" clId="{78EF9004-BC71-475F-A546-444291C4F234}" dt="2020-06-19T03:41:59.725" v="15166"/>
          <ac:inkMkLst>
            <pc:docMk/>
            <pc:sldMk cId="1867465867" sldId="323"/>
            <ac:inkMk id="198" creationId="{AB21A33E-4CF4-4BF9-A199-CE090452DAC8}"/>
          </ac:inkMkLst>
        </pc:inkChg>
        <pc:inkChg chg="add del">
          <ac:chgData name="Jim Beland" userId="d41a4da1a37fb713" providerId="LiveId" clId="{78EF9004-BC71-475F-A546-444291C4F234}" dt="2020-06-19T03:41:59.725" v="15166"/>
          <ac:inkMkLst>
            <pc:docMk/>
            <pc:sldMk cId="1867465867" sldId="323"/>
            <ac:inkMk id="199" creationId="{9FC97D43-DFFB-43DA-A1DF-52A9A883CE8D}"/>
          </ac:inkMkLst>
        </pc:inkChg>
        <pc:inkChg chg="add del">
          <ac:chgData name="Jim Beland" userId="d41a4da1a37fb713" providerId="LiveId" clId="{78EF9004-BC71-475F-A546-444291C4F234}" dt="2020-06-19T03:41:59.725" v="15166"/>
          <ac:inkMkLst>
            <pc:docMk/>
            <pc:sldMk cId="1867465867" sldId="323"/>
            <ac:inkMk id="200" creationId="{B1CB92DC-DE1C-45B7-8101-B099CAE7DB63}"/>
          </ac:inkMkLst>
        </pc:inkChg>
        <pc:inkChg chg="add del">
          <ac:chgData name="Jim Beland" userId="d41a4da1a37fb713" providerId="LiveId" clId="{78EF9004-BC71-475F-A546-444291C4F234}" dt="2020-06-19T03:41:59.725" v="15166"/>
          <ac:inkMkLst>
            <pc:docMk/>
            <pc:sldMk cId="1867465867" sldId="323"/>
            <ac:inkMk id="201" creationId="{16BF3EE8-B246-440E-BBD1-0E4DDD4469C8}"/>
          </ac:inkMkLst>
        </pc:inkChg>
        <pc:inkChg chg="add del">
          <ac:chgData name="Jim Beland" userId="d41a4da1a37fb713" providerId="LiveId" clId="{78EF9004-BC71-475F-A546-444291C4F234}" dt="2020-06-19T03:41:59.725" v="15166"/>
          <ac:inkMkLst>
            <pc:docMk/>
            <pc:sldMk cId="1867465867" sldId="323"/>
            <ac:inkMk id="202" creationId="{8BB6FD5F-233F-4ECF-AE49-E64AE03756C3}"/>
          </ac:inkMkLst>
        </pc:inkChg>
        <pc:inkChg chg="add del">
          <ac:chgData name="Jim Beland" userId="d41a4da1a37fb713" providerId="LiveId" clId="{78EF9004-BC71-475F-A546-444291C4F234}" dt="2020-06-19T03:41:59.725" v="15166"/>
          <ac:inkMkLst>
            <pc:docMk/>
            <pc:sldMk cId="1867465867" sldId="323"/>
            <ac:inkMk id="203" creationId="{EEC7E2D6-7EA2-4866-A341-74119B354E95}"/>
          </ac:inkMkLst>
        </pc:inkChg>
        <pc:inkChg chg="add del">
          <ac:chgData name="Jim Beland" userId="d41a4da1a37fb713" providerId="LiveId" clId="{78EF9004-BC71-475F-A546-444291C4F234}" dt="2020-06-19T03:41:59.725" v="15166"/>
          <ac:inkMkLst>
            <pc:docMk/>
            <pc:sldMk cId="1867465867" sldId="323"/>
            <ac:inkMk id="204" creationId="{F39BEB0B-1BC5-4A73-8EA9-093FEFFD3E2F}"/>
          </ac:inkMkLst>
        </pc:inkChg>
        <pc:inkChg chg="add del">
          <ac:chgData name="Jim Beland" userId="d41a4da1a37fb713" providerId="LiveId" clId="{78EF9004-BC71-475F-A546-444291C4F234}" dt="2020-06-19T03:41:59.725" v="15166"/>
          <ac:inkMkLst>
            <pc:docMk/>
            <pc:sldMk cId="1867465867" sldId="323"/>
            <ac:inkMk id="205" creationId="{3BC5CE5E-0DDA-4C9A-BE5B-EC58142C06FF}"/>
          </ac:inkMkLst>
        </pc:inkChg>
        <pc:inkChg chg="add del">
          <ac:chgData name="Jim Beland" userId="d41a4da1a37fb713" providerId="LiveId" clId="{78EF9004-BC71-475F-A546-444291C4F234}" dt="2020-06-19T03:42:02.712" v="15170"/>
          <ac:inkMkLst>
            <pc:docMk/>
            <pc:sldMk cId="1867465867" sldId="323"/>
            <ac:inkMk id="206" creationId="{66E0D6B5-B7CE-4007-A56B-9D1E59EB46D5}"/>
          </ac:inkMkLst>
        </pc:inkChg>
        <pc:inkChg chg="add del">
          <ac:chgData name="Jim Beland" userId="d41a4da1a37fb713" providerId="LiveId" clId="{78EF9004-BC71-475F-A546-444291C4F234}" dt="2020-06-19T03:42:02.712" v="15170"/>
          <ac:inkMkLst>
            <pc:docMk/>
            <pc:sldMk cId="1867465867" sldId="323"/>
            <ac:inkMk id="207" creationId="{DC86858F-123D-4039-AE7E-BFC429394FA1}"/>
          </ac:inkMkLst>
        </pc:inkChg>
        <pc:inkChg chg="add del">
          <ac:chgData name="Jim Beland" userId="d41a4da1a37fb713" providerId="LiveId" clId="{78EF9004-BC71-475F-A546-444291C4F234}" dt="2020-06-19T03:42:02.712" v="15170"/>
          <ac:inkMkLst>
            <pc:docMk/>
            <pc:sldMk cId="1867465867" sldId="323"/>
            <ac:inkMk id="208" creationId="{8857703D-E3E9-4024-8385-FF77180F7B8B}"/>
          </ac:inkMkLst>
        </pc:inkChg>
        <pc:inkChg chg="add del">
          <ac:chgData name="Jim Beland" userId="d41a4da1a37fb713" providerId="LiveId" clId="{78EF9004-BC71-475F-A546-444291C4F234}" dt="2020-06-19T03:42:02.712" v="15170"/>
          <ac:inkMkLst>
            <pc:docMk/>
            <pc:sldMk cId="1867465867" sldId="323"/>
            <ac:inkMk id="209" creationId="{286422EB-21CA-4E0A-B822-4A0BF487D97F}"/>
          </ac:inkMkLst>
        </pc:inkChg>
        <pc:inkChg chg="add">
          <ac:chgData name="Jim Beland" userId="d41a4da1a37fb713" providerId="LiveId" clId="{78EF9004-BC71-475F-A546-444291C4F234}" dt="2020-06-19T03:42:02.712" v="15170"/>
          <ac:inkMkLst>
            <pc:docMk/>
            <pc:sldMk cId="1867465867" sldId="323"/>
            <ac:inkMk id="210" creationId="{1E7F5CF5-E811-4B15-9B2F-EF48310B78B3}"/>
          </ac:inkMkLst>
        </pc:inkChg>
      </pc:sldChg>
      <pc:sldChg chg="addSp modSp add del">
        <pc:chgData name="Jim Beland" userId="d41a4da1a37fb713" providerId="LiveId" clId="{78EF9004-BC71-475F-A546-444291C4F234}" dt="2020-06-19T03:50:59.985" v="15721" actId="2696"/>
        <pc:sldMkLst>
          <pc:docMk/>
          <pc:sldMk cId="557772370" sldId="324"/>
        </pc:sldMkLst>
        <pc:spChg chg="mod">
          <ac:chgData name="Jim Beland" userId="d41a4da1a37fb713" providerId="LiveId" clId="{78EF9004-BC71-475F-A546-444291C4F234}" dt="2020-06-19T03:47:30.230" v="15321" actId="20577"/>
          <ac:spMkLst>
            <pc:docMk/>
            <pc:sldMk cId="557772370" sldId="324"/>
            <ac:spMk id="3" creationId="{70A7DA06-676A-49A4-8BA3-79247BB2D053}"/>
          </ac:spMkLst>
        </pc:spChg>
        <pc:spChg chg="add mod">
          <ac:chgData name="Jim Beland" userId="d41a4da1a37fb713" providerId="LiveId" clId="{78EF9004-BC71-475F-A546-444291C4F234}" dt="2020-06-19T03:49:31.698" v="15618" actId="14100"/>
          <ac:spMkLst>
            <pc:docMk/>
            <pc:sldMk cId="557772370" sldId="324"/>
            <ac:spMk id="4" creationId="{4F150EDB-61A8-4A05-867F-263EE9D0825D}"/>
          </ac:spMkLst>
        </pc:spChg>
      </pc:sldChg>
      <pc:sldChg chg="addSp delSp add del">
        <pc:chgData name="Jim Beland" userId="d41a4da1a37fb713" providerId="LiveId" clId="{78EF9004-BC71-475F-A546-444291C4F234}" dt="2020-06-19T03:45:59.018" v="15231" actId="2696"/>
        <pc:sldMkLst>
          <pc:docMk/>
          <pc:sldMk cId="4065041069" sldId="324"/>
        </pc:sldMkLst>
        <pc:spChg chg="del">
          <ac:chgData name="Jim Beland" userId="d41a4da1a37fb713" providerId="LiveId" clId="{78EF9004-BC71-475F-A546-444291C4F234}" dt="2020-06-19T03:42:18.360" v="15172" actId="478"/>
          <ac:spMkLst>
            <pc:docMk/>
            <pc:sldMk cId="4065041069" sldId="324"/>
            <ac:spMk id="4" creationId="{2E05AFBA-01F3-4EC9-B2A5-1F467F8FA176}"/>
          </ac:spMkLst>
        </pc:spChg>
        <pc:spChg chg="del">
          <ac:chgData name="Jim Beland" userId="d41a4da1a37fb713" providerId="LiveId" clId="{78EF9004-BC71-475F-A546-444291C4F234}" dt="2020-06-19T03:42:20.999" v="15173" actId="478"/>
          <ac:spMkLst>
            <pc:docMk/>
            <pc:sldMk cId="4065041069" sldId="324"/>
            <ac:spMk id="5" creationId="{3236F711-AB6E-41E2-899F-AF9179B71B01}"/>
          </ac:spMkLst>
        </pc:spChg>
        <pc:inkChg chg="del">
          <ac:chgData name="Jim Beland" userId="d41a4da1a37fb713" providerId="LiveId" clId="{78EF9004-BC71-475F-A546-444291C4F234}" dt="2020-06-19T03:42:40.353" v="15203"/>
          <ac:inkMkLst>
            <pc:docMk/>
            <pc:sldMk cId="4065041069" sldId="324"/>
            <ac:inkMk id="6" creationId="{1783FA0E-4497-4290-9715-A6C166D6F292}"/>
          </ac:inkMkLst>
        </pc:inkChg>
        <pc:inkChg chg="del">
          <ac:chgData name="Jim Beland" userId="d41a4da1a37fb713" providerId="LiveId" clId="{78EF9004-BC71-475F-A546-444291C4F234}" dt="2020-06-19T03:42:40.352" v="15199"/>
          <ac:inkMkLst>
            <pc:docMk/>
            <pc:sldMk cId="4065041069" sldId="324"/>
            <ac:inkMk id="7" creationId="{CAF0E719-24EE-4873-B5F7-F668202F924D}"/>
          </ac:inkMkLst>
        </pc:inkChg>
        <pc:inkChg chg="del">
          <ac:chgData name="Jim Beland" userId="d41a4da1a37fb713" providerId="LiveId" clId="{78EF9004-BC71-475F-A546-444291C4F234}" dt="2020-06-19T03:43:02.409" v="15220"/>
          <ac:inkMkLst>
            <pc:docMk/>
            <pc:sldMk cId="4065041069" sldId="324"/>
            <ac:inkMk id="8" creationId="{9D56DE88-7DF9-445B-9699-8A535DFDC5F4}"/>
          </ac:inkMkLst>
        </pc:inkChg>
        <pc:inkChg chg="add del">
          <ac:chgData name="Jim Beland" userId="d41a4da1a37fb713" providerId="LiveId" clId="{78EF9004-BC71-475F-A546-444291C4F234}" dt="2020-06-19T03:43:17.735" v="15229"/>
          <ac:inkMkLst>
            <pc:docMk/>
            <pc:sldMk cId="4065041069" sldId="324"/>
            <ac:inkMk id="9" creationId="{A47BBE8E-3F69-4AC5-BCE1-8ADC116E4456}"/>
          </ac:inkMkLst>
        </pc:inkChg>
        <pc:inkChg chg="del">
          <ac:chgData name="Jim Beland" userId="d41a4da1a37fb713" providerId="LiveId" clId="{78EF9004-BC71-475F-A546-444291C4F234}" dt="2020-06-19T03:42:40.351" v="15197"/>
          <ac:inkMkLst>
            <pc:docMk/>
            <pc:sldMk cId="4065041069" sldId="324"/>
            <ac:inkMk id="13" creationId="{93723CAF-0CA1-498F-9F19-4AEC47EB16F4}"/>
          </ac:inkMkLst>
        </pc:inkChg>
        <pc:inkChg chg="del">
          <ac:chgData name="Jim Beland" userId="d41a4da1a37fb713" providerId="LiveId" clId="{78EF9004-BC71-475F-A546-444291C4F234}" dt="2020-06-19T03:42:40.350" v="15194"/>
          <ac:inkMkLst>
            <pc:docMk/>
            <pc:sldMk cId="4065041069" sldId="324"/>
            <ac:inkMk id="14" creationId="{903BC843-5436-4FC7-8ADE-F1462EC0E0E4}"/>
          </ac:inkMkLst>
        </pc:inkChg>
        <pc:inkChg chg="del">
          <ac:chgData name="Jim Beland" userId="d41a4da1a37fb713" providerId="LiveId" clId="{78EF9004-BC71-475F-A546-444291C4F234}" dt="2020-06-19T03:42:51.424" v="15206"/>
          <ac:inkMkLst>
            <pc:docMk/>
            <pc:sldMk cId="4065041069" sldId="324"/>
            <ac:inkMk id="16" creationId="{FD7EBDDA-EB2A-4684-988A-C04D8D1B4D0C}"/>
          </ac:inkMkLst>
        </pc:inkChg>
        <pc:inkChg chg="del">
          <ac:chgData name="Jim Beland" userId="d41a4da1a37fb713" providerId="LiveId" clId="{78EF9004-BC71-475F-A546-444291C4F234}" dt="2020-06-19T03:42:31.234" v="15175"/>
          <ac:inkMkLst>
            <pc:docMk/>
            <pc:sldMk cId="4065041069" sldId="324"/>
            <ac:inkMk id="17" creationId="{C6F651D8-AD2B-4349-963C-4D9C2E074EEB}"/>
          </ac:inkMkLst>
        </pc:inkChg>
        <pc:inkChg chg="del">
          <ac:chgData name="Jim Beland" userId="d41a4da1a37fb713" providerId="LiveId" clId="{78EF9004-BC71-475F-A546-444291C4F234}" dt="2020-06-19T03:42:40.347" v="15185"/>
          <ac:inkMkLst>
            <pc:docMk/>
            <pc:sldMk cId="4065041069" sldId="324"/>
            <ac:inkMk id="20" creationId="{54A8866B-38C7-4522-9610-BAD1A49388BD}"/>
          </ac:inkMkLst>
        </pc:inkChg>
        <pc:inkChg chg="del">
          <ac:chgData name="Jim Beland" userId="d41a4da1a37fb713" providerId="LiveId" clId="{78EF9004-BC71-475F-A546-444291C4F234}" dt="2020-06-19T03:42:40.353" v="15204"/>
          <ac:inkMkLst>
            <pc:docMk/>
            <pc:sldMk cId="4065041069" sldId="324"/>
            <ac:inkMk id="21" creationId="{452319AC-4F15-4513-B01F-89A3E362436A}"/>
          </ac:inkMkLst>
        </pc:inkChg>
        <pc:inkChg chg="del">
          <ac:chgData name="Jim Beland" userId="d41a4da1a37fb713" providerId="LiveId" clId="{78EF9004-BC71-475F-A546-444291C4F234}" dt="2020-06-19T03:42:51.427" v="15213"/>
          <ac:inkMkLst>
            <pc:docMk/>
            <pc:sldMk cId="4065041069" sldId="324"/>
            <ac:inkMk id="26" creationId="{C2D7C777-6B30-4D07-BF61-EBE54EAC6C1D}"/>
          </ac:inkMkLst>
        </pc:inkChg>
        <pc:inkChg chg="del">
          <ac:chgData name="Jim Beland" userId="d41a4da1a37fb713" providerId="LiveId" clId="{78EF9004-BC71-475F-A546-444291C4F234}" dt="2020-06-19T03:42:40.348" v="15186"/>
          <ac:inkMkLst>
            <pc:docMk/>
            <pc:sldMk cId="4065041069" sldId="324"/>
            <ac:inkMk id="27" creationId="{62AC1DDB-73FE-4E41-BB2D-25F53699179D}"/>
          </ac:inkMkLst>
        </pc:inkChg>
        <pc:inkChg chg="del">
          <ac:chgData name="Jim Beland" userId="d41a4da1a37fb713" providerId="LiveId" clId="{78EF9004-BC71-475F-A546-444291C4F234}" dt="2020-06-19T03:42:40.351" v="15198"/>
          <ac:inkMkLst>
            <pc:docMk/>
            <pc:sldMk cId="4065041069" sldId="324"/>
            <ac:inkMk id="29" creationId="{0A5797FB-A644-436F-A6FB-C3BF8A21D7C4}"/>
          </ac:inkMkLst>
        </pc:inkChg>
        <pc:inkChg chg="del">
          <ac:chgData name="Jim Beland" userId="d41a4da1a37fb713" providerId="LiveId" clId="{78EF9004-BC71-475F-A546-444291C4F234}" dt="2020-06-19T03:42:31.235" v="15176"/>
          <ac:inkMkLst>
            <pc:docMk/>
            <pc:sldMk cId="4065041069" sldId="324"/>
            <ac:inkMk id="30" creationId="{497D9182-4067-4268-BE90-505CE1D2B79F}"/>
          </ac:inkMkLst>
        </pc:inkChg>
        <pc:inkChg chg="del">
          <ac:chgData name="Jim Beland" userId="d41a4da1a37fb713" providerId="LiveId" clId="{78EF9004-BC71-475F-A546-444291C4F234}" dt="2020-06-19T03:42:51.425" v="15209"/>
          <ac:inkMkLst>
            <pc:docMk/>
            <pc:sldMk cId="4065041069" sldId="324"/>
            <ac:inkMk id="31" creationId="{69EFE1A7-3608-490C-A2F7-05A44BE9DEE6}"/>
          </ac:inkMkLst>
        </pc:inkChg>
        <pc:inkChg chg="del">
          <ac:chgData name="Jim Beland" userId="d41a4da1a37fb713" providerId="LiveId" clId="{78EF9004-BC71-475F-A546-444291C4F234}" dt="2020-06-19T03:42:51.426" v="15210"/>
          <ac:inkMkLst>
            <pc:docMk/>
            <pc:sldMk cId="4065041069" sldId="324"/>
            <ac:inkMk id="32" creationId="{70892793-D410-4315-820F-DBE58AF30D92}"/>
          </ac:inkMkLst>
        </pc:inkChg>
        <pc:inkChg chg="del">
          <ac:chgData name="Jim Beland" userId="d41a4da1a37fb713" providerId="LiveId" clId="{78EF9004-BC71-475F-A546-444291C4F234}" dt="2020-06-19T03:42:31.236" v="15179"/>
          <ac:inkMkLst>
            <pc:docMk/>
            <pc:sldMk cId="4065041069" sldId="324"/>
            <ac:inkMk id="33" creationId="{6D3DE442-0CB1-47AA-970E-76A1A85F7513}"/>
          </ac:inkMkLst>
        </pc:inkChg>
        <pc:inkChg chg="del">
          <ac:chgData name="Jim Beland" userId="d41a4da1a37fb713" providerId="LiveId" clId="{78EF9004-BC71-475F-A546-444291C4F234}" dt="2020-06-19T03:42:31.234" v="15174"/>
          <ac:inkMkLst>
            <pc:docMk/>
            <pc:sldMk cId="4065041069" sldId="324"/>
            <ac:inkMk id="34" creationId="{3610F58C-6432-4F29-B681-896035A55564}"/>
          </ac:inkMkLst>
        </pc:inkChg>
        <pc:inkChg chg="del">
          <ac:chgData name="Jim Beland" userId="d41a4da1a37fb713" providerId="LiveId" clId="{78EF9004-BC71-475F-A546-444291C4F234}" dt="2020-06-19T03:42:31.236" v="15178"/>
          <ac:inkMkLst>
            <pc:docMk/>
            <pc:sldMk cId="4065041069" sldId="324"/>
            <ac:inkMk id="35" creationId="{CF13E5AE-BCD4-4D34-AD0F-7C146E1C2BB2}"/>
          </ac:inkMkLst>
        </pc:inkChg>
        <pc:inkChg chg="del">
          <ac:chgData name="Jim Beland" userId="d41a4da1a37fb713" providerId="LiveId" clId="{78EF9004-BC71-475F-A546-444291C4F234}" dt="2020-06-19T03:42:31.235" v="15177"/>
          <ac:inkMkLst>
            <pc:docMk/>
            <pc:sldMk cId="4065041069" sldId="324"/>
            <ac:inkMk id="36" creationId="{66236457-B74D-40D0-8A8D-0C09EA588112}"/>
          </ac:inkMkLst>
        </pc:inkChg>
        <pc:inkChg chg="del">
          <ac:chgData name="Jim Beland" userId="d41a4da1a37fb713" providerId="LiveId" clId="{78EF9004-BC71-475F-A546-444291C4F234}" dt="2020-06-19T03:42:51.424" v="15205"/>
          <ac:inkMkLst>
            <pc:docMk/>
            <pc:sldMk cId="4065041069" sldId="324"/>
            <ac:inkMk id="37" creationId="{E6EED41D-56D6-4807-82DA-456D52EDA0D6}"/>
          </ac:inkMkLst>
        </pc:inkChg>
        <pc:inkChg chg="del">
          <ac:chgData name="Jim Beland" userId="d41a4da1a37fb713" providerId="LiveId" clId="{78EF9004-BC71-475F-A546-444291C4F234}" dt="2020-06-19T03:42:32.069" v="15183"/>
          <ac:inkMkLst>
            <pc:docMk/>
            <pc:sldMk cId="4065041069" sldId="324"/>
            <ac:inkMk id="38" creationId="{8BFD74C4-76BB-40F8-85A7-1914A55CD8EC}"/>
          </ac:inkMkLst>
        </pc:inkChg>
        <pc:inkChg chg="del">
          <ac:chgData name="Jim Beland" userId="d41a4da1a37fb713" providerId="LiveId" clId="{78EF9004-BC71-475F-A546-444291C4F234}" dt="2020-06-19T03:42:51.426" v="15212"/>
          <ac:inkMkLst>
            <pc:docMk/>
            <pc:sldMk cId="4065041069" sldId="324"/>
            <ac:inkMk id="39" creationId="{E28BB737-13B9-4202-B6E4-7CD6CC695F00}"/>
          </ac:inkMkLst>
        </pc:inkChg>
        <pc:inkChg chg="del">
          <ac:chgData name="Jim Beland" userId="d41a4da1a37fb713" providerId="LiveId" clId="{78EF9004-BC71-475F-A546-444291C4F234}" dt="2020-06-19T03:42:51.425" v="15207"/>
          <ac:inkMkLst>
            <pc:docMk/>
            <pc:sldMk cId="4065041069" sldId="324"/>
            <ac:inkMk id="40" creationId="{640EBEA1-063B-423C-BB7D-BCE2ED489BE4}"/>
          </ac:inkMkLst>
        </pc:inkChg>
        <pc:inkChg chg="del">
          <ac:chgData name="Jim Beland" userId="d41a4da1a37fb713" providerId="LiveId" clId="{78EF9004-BC71-475F-A546-444291C4F234}" dt="2020-06-19T03:42:32.068" v="15181"/>
          <ac:inkMkLst>
            <pc:docMk/>
            <pc:sldMk cId="4065041069" sldId="324"/>
            <ac:inkMk id="41" creationId="{6271DE96-BC80-4FC6-AD14-01C0697B6649}"/>
          </ac:inkMkLst>
        </pc:inkChg>
        <pc:inkChg chg="del">
          <ac:chgData name="Jim Beland" userId="d41a4da1a37fb713" providerId="LiveId" clId="{78EF9004-BC71-475F-A546-444291C4F234}" dt="2020-06-19T03:42:32.070" v="15184"/>
          <ac:inkMkLst>
            <pc:docMk/>
            <pc:sldMk cId="4065041069" sldId="324"/>
            <ac:inkMk id="42" creationId="{27DD2DEC-F318-449C-B382-C2136E4469AF}"/>
          </ac:inkMkLst>
        </pc:inkChg>
        <pc:inkChg chg="del">
          <ac:chgData name="Jim Beland" userId="d41a4da1a37fb713" providerId="LiveId" clId="{78EF9004-BC71-475F-A546-444291C4F234}" dt="2020-06-19T03:42:32.069" v="15182"/>
          <ac:inkMkLst>
            <pc:docMk/>
            <pc:sldMk cId="4065041069" sldId="324"/>
            <ac:inkMk id="43" creationId="{A57165B8-AD61-4C71-8CC1-2C8266E7B00D}"/>
          </ac:inkMkLst>
        </pc:inkChg>
        <pc:inkChg chg="del">
          <ac:chgData name="Jim Beland" userId="d41a4da1a37fb713" providerId="LiveId" clId="{78EF9004-BC71-475F-A546-444291C4F234}" dt="2020-06-19T03:42:40.349" v="15191"/>
          <ac:inkMkLst>
            <pc:docMk/>
            <pc:sldMk cId="4065041069" sldId="324"/>
            <ac:inkMk id="44" creationId="{A8C44584-C8A9-46A5-9D98-4B099E89DA15}"/>
          </ac:inkMkLst>
        </pc:inkChg>
        <pc:inkChg chg="del">
          <ac:chgData name="Jim Beland" userId="d41a4da1a37fb713" providerId="LiveId" clId="{78EF9004-BC71-475F-A546-444291C4F234}" dt="2020-06-19T03:42:40.350" v="15193"/>
          <ac:inkMkLst>
            <pc:docMk/>
            <pc:sldMk cId="4065041069" sldId="324"/>
            <ac:inkMk id="45" creationId="{2BA4CDBC-88DF-4784-8273-941C011BE144}"/>
          </ac:inkMkLst>
        </pc:inkChg>
        <pc:inkChg chg="del">
          <ac:chgData name="Jim Beland" userId="d41a4da1a37fb713" providerId="LiveId" clId="{78EF9004-BC71-475F-A546-444291C4F234}" dt="2020-06-19T03:42:51.425" v="15208"/>
          <ac:inkMkLst>
            <pc:docMk/>
            <pc:sldMk cId="4065041069" sldId="324"/>
            <ac:inkMk id="47" creationId="{3F5C01A3-E478-48C9-9398-410A0FE8F25E}"/>
          </ac:inkMkLst>
        </pc:inkChg>
        <pc:inkChg chg="del">
          <ac:chgData name="Jim Beland" userId="d41a4da1a37fb713" providerId="LiveId" clId="{78EF9004-BC71-475F-A546-444291C4F234}" dt="2020-06-19T03:42:51.427" v="15215"/>
          <ac:inkMkLst>
            <pc:docMk/>
            <pc:sldMk cId="4065041069" sldId="324"/>
            <ac:inkMk id="48" creationId="{0379F150-59BE-425C-A909-DCD5F06D0DDF}"/>
          </ac:inkMkLst>
        </pc:inkChg>
        <pc:inkChg chg="del">
          <ac:chgData name="Jim Beland" userId="d41a4da1a37fb713" providerId="LiveId" clId="{78EF9004-BC71-475F-A546-444291C4F234}" dt="2020-06-19T03:42:51.426" v="15211"/>
          <ac:inkMkLst>
            <pc:docMk/>
            <pc:sldMk cId="4065041069" sldId="324"/>
            <ac:inkMk id="50" creationId="{81D375F3-9AE8-4B5A-8F38-8FD5AD6C2EA9}"/>
          </ac:inkMkLst>
        </pc:inkChg>
        <pc:inkChg chg="del">
          <ac:chgData name="Jim Beland" userId="d41a4da1a37fb713" providerId="LiveId" clId="{78EF9004-BC71-475F-A546-444291C4F234}" dt="2020-06-19T03:42:40.351" v="15196"/>
          <ac:inkMkLst>
            <pc:docMk/>
            <pc:sldMk cId="4065041069" sldId="324"/>
            <ac:inkMk id="55" creationId="{EFA7434C-54B5-4E0B-9022-8B7FFA7353A3}"/>
          </ac:inkMkLst>
        </pc:inkChg>
        <pc:inkChg chg="del">
          <ac:chgData name="Jim Beland" userId="d41a4da1a37fb713" providerId="LiveId" clId="{78EF9004-BC71-475F-A546-444291C4F234}" dt="2020-06-19T03:42:51.427" v="15214"/>
          <ac:inkMkLst>
            <pc:docMk/>
            <pc:sldMk cId="4065041069" sldId="324"/>
            <ac:inkMk id="59" creationId="{D4E85124-97B8-408E-8C02-7450D633C779}"/>
          </ac:inkMkLst>
        </pc:inkChg>
        <pc:inkChg chg="del">
          <ac:chgData name="Jim Beland" userId="d41a4da1a37fb713" providerId="LiveId" clId="{78EF9004-BC71-475F-A546-444291C4F234}" dt="2020-06-19T03:42:40.352" v="15202"/>
          <ac:inkMkLst>
            <pc:docMk/>
            <pc:sldMk cId="4065041069" sldId="324"/>
            <ac:inkMk id="67" creationId="{9EAA898F-DFB5-4C75-8529-C51AA635E307}"/>
          </ac:inkMkLst>
        </pc:inkChg>
        <pc:inkChg chg="del">
          <ac:chgData name="Jim Beland" userId="d41a4da1a37fb713" providerId="LiveId" clId="{78EF9004-BC71-475F-A546-444291C4F234}" dt="2020-06-19T03:42:32.067" v="15180"/>
          <ac:inkMkLst>
            <pc:docMk/>
            <pc:sldMk cId="4065041069" sldId="324"/>
            <ac:inkMk id="68" creationId="{51EC4B12-22DC-4519-A790-74795C6ABCAA}"/>
          </ac:inkMkLst>
        </pc:inkChg>
        <pc:inkChg chg="del">
          <ac:chgData name="Jim Beland" userId="d41a4da1a37fb713" providerId="LiveId" clId="{78EF9004-BC71-475F-A546-444291C4F234}" dt="2020-06-19T03:42:40.349" v="15189"/>
          <ac:inkMkLst>
            <pc:docMk/>
            <pc:sldMk cId="4065041069" sldId="324"/>
            <ac:inkMk id="69" creationId="{92A110F2-6248-4971-B8B0-E0E0805FD31A}"/>
          </ac:inkMkLst>
        </pc:inkChg>
        <pc:inkChg chg="del">
          <ac:chgData name="Jim Beland" userId="d41a4da1a37fb713" providerId="LiveId" clId="{78EF9004-BC71-475F-A546-444291C4F234}" dt="2020-06-19T03:42:40.350" v="15192"/>
          <ac:inkMkLst>
            <pc:docMk/>
            <pc:sldMk cId="4065041069" sldId="324"/>
            <ac:inkMk id="70" creationId="{19B7EA3D-FC74-4CCC-BE2A-1C1D87177143}"/>
          </ac:inkMkLst>
        </pc:inkChg>
        <pc:inkChg chg="del">
          <ac:chgData name="Jim Beland" userId="d41a4da1a37fb713" providerId="LiveId" clId="{78EF9004-BC71-475F-A546-444291C4F234}" dt="2020-06-19T03:42:40.351" v="15195"/>
          <ac:inkMkLst>
            <pc:docMk/>
            <pc:sldMk cId="4065041069" sldId="324"/>
            <ac:inkMk id="71" creationId="{0739E9FE-44DE-4037-B483-1AAC9813504F}"/>
          </ac:inkMkLst>
        </pc:inkChg>
        <pc:inkChg chg="del">
          <ac:chgData name="Jim Beland" userId="d41a4da1a37fb713" providerId="LiveId" clId="{78EF9004-BC71-475F-A546-444291C4F234}" dt="2020-06-19T03:42:40.348" v="15187"/>
          <ac:inkMkLst>
            <pc:docMk/>
            <pc:sldMk cId="4065041069" sldId="324"/>
            <ac:inkMk id="72" creationId="{9A9388E3-8C22-4C6F-B4BC-58076806350C}"/>
          </ac:inkMkLst>
        </pc:inkChg>
        <pc:inkChg chg="del">
          <ac:chgData name="Jim Beland" userId="d41a4da1a37fb713" providerId="LiveId" clId="{78EF9004-BC71-475F-A546-444291C4F234}" dt="2020-06-19T03:42:40.348" v="15188"/>
          <ac:inkMkLst>
            <pc:docMk/>
            <pc:sldMk cId="4065041069" sldId="324"/>
            <ac:inkMk id="73" creationId="{82E9FAF7-A6BD-4390-80DB-3FB593C3F877}"/>
          </ac:inkMkLst>
        </pc:inkChg>
        <pc:inkChg chg="del">
          <ac:chgData name="Jim Beland" userId="d41a4da1a37fb713" providerId="LiveId" clId="{78EF9004-BC71-475F-A546-444291C4F234}" dt="2020-06-19T03:42:40.349" v="15190"/>
          <ac:inkMkLst>
            <pc:docMk/>
            <pc:sldMk cId="4065041069" sldId="324"/>
            <ac:inkMk id="74" creationId="{5304F17F-1DC5-4C5B-AE33-F5B1A76907EB}"/>
          </ac:inkMkLst>
        </pc:inkChg>
        <pc:inkChg chg="del">
          <ac:chgData name="Jim Beland" userId="d41a4da1a37fb713" providerId="LiveId" clId="{78EF9004-BC71-475F-A546-444291C4F234}" dt="2020-06-19T03:42:40.352" v="15200"/>
          <ac:inkMkLst>
            <pc:docMk/>
            <pc:sldMk cId="4065041069" sldId="324"/>
            <ac:inkMk id="75" creationId="{31710659-25F3-4CB0-A761-C0ED4F400953}"/>
          </ac:inkMkLst>
        </pc:inkChg>
        <pc:inkChg chg="del">
          <ac:chgData name="Jim Beland" userId="d41a4da1a37fb713" providerId="LiveId" clId="{78EF9004-BC71-475F-A546-444291C4F234}" dt="2020-06-19T03:43:02.409" v="15219"/>
          <ac:inkMkLst>
            <pc:docMk/>
            <pc:sldMk cId="4065041069" sldId="324"/>
            <ac:inkMk id="79" creationId="{939C5833-05B3-4F18-A8A8-E914E5AF452D}"/>
          </ac:inkMkLst>
        </pc:inkChg>
        <pc:inkChg chg="del">
          <ac:chgData name="Jim Beland" userId="d41a4da1a37fb713" providerId="LiveId" clId="{78EF9004-BC71-475F-A546-444291C4F234}" dt="2020-06-19T03:42:40.352" v="15201"/>
          <ac:inkMkLst>
            <pc:docMk/>
            <pc:sldMk cId="4065041069" sldId="324"/>
            <ac:inkMk id="89" creationId="{E6B59CB7-9946-4AFF-93CA-4DB174174B3B}"/>
          </ac:inkMkLst>
        </pc:inkChg>
        <pc:inkChg chg="del">
          <ac:chgData name="Jim Beland" userId="d41a4da1a37fb713" providerId="LiveId" clId="{78EF9004-BC71-475F-A546-444291C4F234}" dt="2020-06-19T03:43:02.411" v="15225"/>
          <ac:inkMkLst>
            <pc:docMk/>
            <pc:sldMk cId="4065041069" sldId="324"/>
            <ac:inkMk id="96" creationId="{534BCC30-EFFB-458D-9F59-9024069A4A64}"/>
          </ac:inkMkLst>
        </pc:inkChg>
        <pc:inkChg chg="del">
          <ac:chgData name="Jim Beland" userId="d41a4da1a37fb713" providerId="LiveId" clId="{78EF9004-BC71-475F-A546-444291C4F234}" dt="2020-06-19T03:43:02.410" v="15221"/>
          <ac:inkMkLst>
            <pc:docMk/>
            <pc:sldMk cId="4065041069" sldId="324"/>
            <ac:inkMk id="102" creationId="{B506850E-4CE9-448E-B35C-A728642C5A78}"/>
          </ac:inkMkLst>
        </pc:inkChg>
        <pc:inkChg chg="del">
          <ac:chgData name="Jim Beland" userId="d41a4da1a37fb713" providerId="LiveId" clId="{78EF9004-BC71-475F-A546-444291C4F234}" dt="2020-06-19T03:43:02.411" v="15224"/>
          <ac:inkMkLst>
            <pc:docMk/>
            <pc:sldMk cId="4065041069" sldId="324"/>
            <ac:inkMk id="109" creationId="{7A94CA90-D5C2-4F49-B41A-FA550039B18F}"/>
          </ac:inkMkLst>
        </pc:inkChg>
        <pc:inkChg chg="del">
          <ac:chgData name="Jim Beland" userId="d41a4da1a37fb713" providerId="LiveId" clId="{78EF9004-BC71-475F-A546-444291C4F234}" dt="2020-06-19T03:43:02.410" v="15222"/>
          <ac:inkMkLst>
            <pc:docMk/>
            <pc:sldMk cId="4065041069" sldId="324"/>
            <ac:inkMk id="113" creationId="{5F9F7E22-D97F-4A85-BC45-05159711DD63}"/>
          </ac:inkMkLst>
        </pc:inkChg>
        <pc:inkChg chg="del">
          <ac:chgData name="Jim Beland" userId="d41a4da1a37fb713" providerId="LiveId" clId="{78EF9004-BC71-475F-A546-444291C4F234}" dt="2020-06-19T03:43:02.411" v="15226"/>
          <ac:inkMkLst>
            <pc:docMk/>
            <pc:sldMk cId="4065041069" sldId="324"/>
            <ac:inkMk id="120" creationId="{3CBDC958-1C7A-4AC7-A4D8-E64C85ED5CA2}"/>
          </ac:inkMkLst>
        </pc:inkChg>
        <pc:inkChg chg="del">
          <ac:chgData name="Jim Beland" userId="d41a4da1a37fb713" providerId="LiveId" clId="{78EF9004-BC71-475F-A546-444291C4F234}" dt="2020-06-19T03:43:02.410" v="15223"/>
          <ac:inkMkLst>
            <pc:docMk/>
            <pc:sldMk cId="4065041069" sldId="324"/>
            <ac:inkMk id="126" creationId="{08E77234-7FB0-469B-A510-AD248DA79D53}"/>
          </ac:inkMkLst>
        </pc:inkChg>
        <pc:inkChg chg="del">
          <ac:chgData name="Jim Beland" userId="d41a4da1a37fb713" providerId="LiveId" clId="{78EF9004-BC71-475F-A546-444291C4F234}" dt="2020-06-19T03:43:02.408" v="15216"/>
          <ac:inkMkLst>
            <pc:docMk/>
            <pc:sldMk cId="4065041069" sldId="324"/>
            <ac:inkMk id="132" creationId="{F0BFC271-C6D2-4939-BE2B-24382505DE83}"/>
          </ac:inkMkLst>
        </pc:inkChg>
        <pc:inkChg chg="del">
          <ac:chgData name="Jim Beland" userId="d41a4da1a37fb713" providerId="LiveId" clId="{78EF9004-BC71-475F-A546-444291C4F234}" dt="2020-06-19T03:43:02.409" v="15218"/>
          <ac:inkMkLst>
            <pc:docMk/>
            <pc:sldMk cId="4065041069" sldId="324"/>
            <ac:inkMk id="178" creationId="{9DCDE109-1331-41E6-812B-AF336F7F6DCD}"/>
          </ac:inkMkLst>
        </pc:inkChg>
        <pc:inkChg chg="del">
          <ac:chgData name="Jim Beland" userId="d41a4da1a37fb713" providerId="LiveId" clId="{78EF9004-BC71-475F-A546-444291C4F234}" dt="2020-06-19T03:43:02.409" v="15217"/>
          <ac:inkMkLst>
            <pc:docMk/>
            <pc:sldMk cId="4065041069" sldId="324"/>
            <ac:inkMk id="179" creationId="{9F62BEA8-4985-4770-A1A5-517A75123309}"/>
          </ac:inkMkLst>
        </pc:inkChg>
        <pc:inkChg chg="del">
          <ac:chgData name="Jim Beland" userId="d41a4da1a37fb713" providerId="LiveId" clId="{78EF9004-BC71-475F-A546-444291C4F234}" dt="2020-06-19T03:43:09.119" v="15227"/>
          <ac:inkMkLst>
            <pc:docMk/>
            <pc:sldMk cId="4065041069" sldId="324"/>
            <ac:inkMk id="196" creationId="{9BA41523-304C-4B4E-A876-C4C8AA0DD274}"/>
          </ac:inkMkLst>
        </pc:inkChg>
      </pc:sldChg>
      <pc:sldChg chg="modSp add">
        <pc:chgData name="Jim Beland" userId="d41a4da1a37fb713" providerId="LiveId" clId="{78EF9004-BC71-475F-A546-444291C4F234}" dt="2020-06-19T03:50:54.739" v="15720" actId="20577"/>
        <pc:sldMkLst>
          <pc:docMk/>
          <pc:sldMk cId="998818442" sldId="325"/>
        </pc:sldMkLst>
        <pc:spChg chg="mod">
          <ac:chgData name="Jim Beland" userId="d41a4da1a37fb713" providerId="LiveId" clId="{78EF9004-BC71-475F-A546-444291C4F234}" dt="2020-06-19T03:50:54.739" v="15720" actId="20577"/>
          <ac:spMkLst>
            <pc:docMk/>
            <pc:sldMk cId="998818442" sldId="325"/>
            <ac:spMk id="4" creationId="{4F150EDB-61A8-4A05-867F-263EE9D0825D}"/>
          </ac:spMkLst>
        </pc:spChg>
      </pc:sldChg>
      <pc:sldChg chg="add del">
        <pc:chgData name="Jim Beland" userId="d41a4da1a37fb713" providerId="LiveId" clId="{78EF9004-BC71-475F-A546-444291C4F234}" dt="2020-06-19T03:46:00.857" v="15232" actId="2696"/>
        <pc:sldMkLst>
          <pc:docMk/>
          <pc:sldMk cId="2606011549" sldId="325"/>
        </pc:sldMkLst>
      </pc:sldChg>
      <pc:sldChg chg="addSp delSp modSp add">
        <pc:chgData name="Jim Beland" userId="d41a4da1a37fb713" providerId="LiveId" clId="{78EF9004-BC71-475F-A546-444291C4F234}" dt="2020-06-19T03:55:48.931" v="16001" actId="20577"/>
        <pc:sldMkLst>
          <pc:docMk/>
          <pc:sldMk cId="1616323850" sldId="326"/>
        </pc:sldMkLst>
        <pc:spChg chg="del">
          <ac:chgData name="Jim Beland" userId="d41a4da1a37fb713" providerId="LiveId" clId="{78EF9004-BC71-475F-A546-444291C4F234}" dt="2020-06-19T03:51:10.236" v="15723" actId="478"/>
          <ac:spMkLst>
            <pc:docMk/>
            <pc:sldMk cId="1616323850" sldId="326"/>
            <ac:spMk id="4" creationId="{4F150EDB-61A8-4A05-867F-263EE9D0825D}"/>
          </ac:spMkLst>
        </pc:spChg>
        <pc:spChg chg="add mod">
          <ac:chgData name="Jim Beland" userId="d41a4da1a37fb713" providerId="LiveId" clId="{78EF9004-BC71-475F-A546-444291C4F234}" dt="2020-06-19T03:55:48.931" v="16001" actId="20577"/>
          <ac:spMkLst>
            <pc:docMk/>
            <pc:sldMk cId="1616323850" sldId="326"/>
            <ac:spMk id="106" creationId="{3346603F-6493-42E8-855C-68285BECC94F}"/>
          </ac:spMkLst>
        </pc:spChg>
        <pc:inkChg chg="add del">
          <ac:chgData name="Jim Beland" userId="d41a4da1a37fb713" providerId="LiveId" clId="{78EF9004-BC71-475F-A546-444291C4F234}" dt="2020-06-19T03:51:23.469" v="15727"/>
          <ac:inkMkLst>
            <pc:docMk/>
            <pc:sldMk cId="1616323850" sldId="326"/>
            <ac:inkMk id="5" creationId="{39445585-44D0-495B-8B51-2A5F74CEFD8A}"/>
          </ac:inkMkLst>
        </pc:inkChg>
        <pc:inkChg chg="add del">
          <ac:chgData name="Jim Beland" userId="d41a4da1a37fb713" providerId="LiveId" clId="{78EF9004-BC71-475F-A546-444291C4F234}" dt="2020-06-19T03:51:23.469" v="15727"/>
          <ac:inkMkLst>
            <pc:docMk/>
            <pc:sldMk cId="1616323850" sldId="326"/>
            <ac:inkMk id="6" creationId="{31A2B73A-6886-447F-A63E-00AFABC46A36}"/>
          </ac:inkMkLst>
        </pc:inkChg>
        <pc:inkChg chg="add del">
          <ac:chgData name="Jim Beland" userId="d41a4da1a37fb713" providerId="LiveId" clId="{78EF9004-BC71-475F-A546-444291C4F234}" dt="2020-06-19T03:51:23.469" v="15727"/>
          <ac:inkMkLst>
            <pc:docMk/>
            <pc:sldMk cId="1616323850" sldId="326"/>
            <ac:inkMk id="7" creationId="{2D586320-40E2-4C00-B8D4-CCD1EFF9FBF0}"/>
          </ac:inkMkLst>
        </pc:inkChg>
        <pc:inkChg chg="add">
          <ac:chgData name="Jim Beland" userId="d41a4da1a37fb713" providerId="LiveId" clId="{78EF9004-BC71-475F-A546-444291C4F234}" dt="2020-06-19T03:51:23.469" v="15727"/>
          <ac:inkMkLst>
            <pc:docMk/>
            <pc:sldMk cId="1616323850" sldId="326"/>
            <ac:inkMk id="8" creationId="{56732E24-2010-49B5-A20E-BCB713991F4B}"/>
          </ac:inkMkLst>
        </pc:inkChg>
        <pc:inkChg chg="add del">
          <ac:chgData name="Jim Beland" userId="d41a4da1a37fb713" providerId="LiveId" clId="{78EF9004-BC71-475F-A546-444291C4F234}" dt="2020-06-19T03:51:29.345" v="15735"/>
          <ac:inkMkLst>
            <pc:docMk/>
            <pc:sldMk cId="1616323850" sldId="326"/>
            <ac:inkMk id="9" creationId="{FB766C5E-7B69-4D0B-9644-41FF8817F4ED}"/>
          </ac:inkMkLst>
        </pc:inkChg>
        <pc:inkChg chg="add del">
          <ac:chgData name="Jim Beland" userId="d41a4da1a37fb713" providerId="LiveId" clId="{78EF9004-BC71-475F-A546-444291C4F234}" dt="2020-06-19T03:51:29.345" v="15735"/>
          <ac:inkMkLst>
            <pc:docMk/>
            <pc:sldMk cId="1616323850" sldId="326"/>
            <ac:inkMk id="10" creationId="{62D713DA-440D-4AEA-97CB-88859C1A2A41}"/>
          </ac:inkMkLst>
        </pc:inkChg>
        <pc:inkChg chg="add del">
          <ac:chgData name="Jim Beland" userId="d41a4da1a37fb713" providerId="LiveId" clId="{78EF9004-BC71-475F-A546-444291C4F234}" dt="2020-06-19T03:51:29.345" v="15735"/>
          <ac:inkMkLst>
            <pc:docMk/>
            <pc:sldMk cId="1616323850" sldId="326"/>
            <ac:inkMk id="11" creationId="{FD982D51-AFA9-40A3-B98F-6416862F2380}"/>
          </ac:inkMkLst>
        </pc:inkChg>
        <pc:inkChg chg="add del">
          <ac:chgData name="Jim Beland" userId="d41a4da1a37fb713" providerId="LiveId" clId="{78EF9004-BC71-475F-A546-444291C4F234}" dt="2020-06-19T03:51:29.345" v="15735"/>
          <ac:inkMkLst>
            <pc:docMk/>
            <pc:sldMk cId="1616323850" sldId="326"/>
            <ac:inkMk id="12" creationId="{EB64FB86-1574-42DE-9AD7-A2BC4DB9D064}"/>
          </ac:inkMkLst>
        </pc:inkChg>
        <pc:inkChg chg="add del">
          <ac:chgData name="Jim Beland" userId="d41a4da1a37fb713" providerId="LiveId" clId="{78EF9004-BC71-475F-A546-444291C4F234}" dt="2020-06-19T03:51:29.345" v="15735"/>
          <ac:inkMkLst>
            <pc:docMk/>
            <pc:sldMk cId="1616323850" sldId="326"/>
            <ac:inkMk id="13" creationId="{B563B21D-CC4B-4E53-AB29-44969AA13E09}"/>
          </ac:inkMkLst>
        </pc:inkChg>
        <pc:inkChg chg="add del">
          <ac:chgData name="Jim Beland" userId="d41a4da1a37fb713" providerId="LiveId" clId="{78EF9004-BC71-475F-A546-444291C4F234}" dt="2020-06-19T03:51:29.345" v="15735"/>
          <ac:inkMkLst>
            <pc:docMk/>
            <pc:sldMk cId="1616323850" sldId="326"/>
            <ac:inkMk id="14" creationId="{BC9549CF-FADF-4D9B-875E-D28A825EE7C3}"/>
          </ac:inkMkLst>
        </pc:inkChg>
        <pc:inkChg chg="add del">
          <ac:chgData name="Jim Beland" userId="d41a4da1a37fb713" providerId="LiveId" clId="{78EF9004-BC71-475F-A546-444291C4F234}" dt="2020-06-19T03:51:29.345" v="15735"/>
          <ac:inkMkLst>
            <pc:docMk/>
            <pc:sldMk cId="1616323850" sldId="326"/>
            <ac:inkMk id="15" creationId="{DD79AB01-840E-451E-81B1-8D130141B80F}"/>
          </ac:inkMkLst>
        </pc:inkChg>
        <pc:inkChg chg="add del">
          <ac:chgData name="Jim Beland" userId="d41a4da1a37fb713" providerId="LiveId" clId="{78EF9004-BC71-475F-A546-444291C4F234}" dt="2020-06-19T03:51:34.176" v="15743"/>
          <ac:inkMkLst>
            <pc:docMk/>
            <pc:sldMk cId="1616323850" sldId="326"/>
            <ac:inkMk id="16" creationId="{24A4C861-32B9-4ED2-A28E-B55B4C119782}"/>
          </ac:inkMkLst>
        </pc:inkChg>
        <pc:inkChg chg="add del">
          <ac:chgData name="Jim Beland" userId="d41a4da1a37fb713" providerId="LiveId" clId="{78EF9004-BC71-475F-A546-444291C4F234}" dt="2020-06-19T03:51:34.176" v="15743"/>
          <ac:inkMkLst>
            <pc:docMk/>
            <pc:sldMk cId="1616323850" sldId="326"/>
            <ac:inkMk id="17" creationId="{F680CF82-DC01-4155-94E8-EAD85C28CC9B}"/>
          </ac:inkMkLst>
        </pc:inkChg>
        <pc:inkChg chg="add del">
          <ac:chgData name="Jim Beland" userId="d41a4da1a37fb713" providerId="LiveId" clId="{78EF9004-BC71-475F-A546-444291C4F234}" dt="2020-06-19T03:51:34.176" v="15743"/>
          <ac:inkMkLst>
            <pc:docMk/>
            <pc:sldMk cId="1616323850" sldId="326"/>
            <ac:inkMk id="18" creationId="{1B99FE68-0C08-43EB-81BA-54F39A559CD8}"/>
          </ac:inkMkLst>
        </pc:inkChg>
        <pc:inkChg chg="add del">
          <ac:chgData name="Jim Beland" userId="d41a4da1a37fb713" providerId="LiveId" clId="{78EF9004-BC71-475F-A546-444291C4F234}" dt="2020-06-19T03:51:34.176" v="15743"/>
          <ac:inkMkLst>
            <pc:docMk/>
            <pc:sldMk cId="1616323850" sldId="326"/>
            <ac:inkMk id="19" creationId="{F119FE22-9B9C-4CBE-AAF6-AA335A2EAF24}"/>
          </ac:inkMkLst>
        </pc:inkChg>
        <pc:inkChg chg="add del">
          <ac:chgData name="Jim Beland" userId="d41a4da1a37fb713" providerId="LiveId" clId="{78EF9004-BC71-475F-A546-444291C4F234}" dt="2020-06-19T03:51:34.176" v="15743"/>
          <ac:inkMkLst>
            <pc:docMk/>
            <pc:sldMk cId="1616323850" sldId="326"/>
            <ac:inkMk id="20" creationId="{FEEFA779-A6B8-49EA-911A-79C79021398B}"/>
          </ac:inkMkLst>
        </pc:inkChg>
        <pc:inkChg chg="add del">
          <ac:chgData name="Jim Beland" userId="d41a4da1a37fb713" providerId="LiveId" clId="{78EF9004-BC71-475F-A546-444291C4F234}" dt="2020-06-19T03:51:34.176" v="15743"/>
          <ac:inkMkLst>
            <pc:docMk/>
            <pc:sldMk cId="1616323850" sldId="326"/>
            <ac:inkMk id="21" creationId="{1D4E010B-7554-4C25-9912-EBDB6A2A4659}"/>
          </ac:inkMkLst>
        </pc:inkChg>
        <pc:inkChg chg="add del">
          <ac:chgData name="Jim Beland" userId="d41a4da1a37fb713" providerId="LiveId" clId="{78EF9004-BC71-475F-A546-444291C4F234}" dt="2020-06-19T03:51:34.176" v="15743"/>
          <ac:inkMkLst>
            <pc:docMk/>
            <pc:sldMk cId="1616323850" sldId="326"/>
            <ac:inkMk id="22" creationId="{BCFCEA82-A704-44CD-8FCE-9C7CAE2AC9F6}"/>
          </ac:inkMkLst>
        </pc:inkChg>
        <pc:inkChg chg="add del">
          <ac:chgData name="Jim Beland" userId="d41a4da1a37fb713" providerId="LiveId" clId="{78EF9004-BC71-475F-A546-444291C4F234}" dt="2020-06-19T03:51:34.176" v="15743"/>
          <ac:inkMkLst>
            <pc:docMk/>
            <pc:sldMk cId="1616323850" sldId="326"/>
            <ac:inkMk id="23" creationId="{B5C8E23F-E74F-43F3-9707-549A1F3EDA59}"/>
          </ac:inkMkLst>
        </pc:inkChg>
        <pc:inkChg chg="add del">
          <ac:chgData name="Jim Beland" userId="d41a4da1a37fb713" providerId="LiveId" clId="{78EF9004-BC71-475F-A546-444291C4F234}" dt="2020-06-19T03:51:36.541" v="15745"/>
          <ac:inkMkLst>
            <pc:docMk/>
            <pc:sldMk cId="1616323850" sldId="326"/>
            <ac:inkMk id="24" creationId="{CB28B722-A3B1-48EC-AD54-1AC133F9A2B6}"/>
          </ac:inkMkLst>
        </pc:inkChg>
        <pc:inkChg chg="add del">
          <ac:chgData name="Jim Beland" userId="d41a4da1a37fb713" providerId="LiveId" clId="{78EF9004-BC71-475F-A546-444291C4F234}" dt="2020-06-19T03:51:36.541" v="15745"/>
          <ac:inkMkLst>
            <pc:docMk/>
            <pc:sldMk cId="1616323850" sldId="326"/>
            <ac:inkMk id="25" creationId="{7298B019-3BF8-4963-9144-2F167E15BB36}"/>
          </ac:inkMkLst>
        </pc:inkChg>
        <pc:inkChg chg="add">
          <ac:chgData name="Jim Beland" userId="d41a4da1a37fb713" providerId="LiveId" clId="{78EF9004-BC71-475F-A546-444291C4F234}" dt="2020-06-19T03:51:36.541" v="15745"/>
          <ac:inkMkLst>
            <pc:docMk/>
            <pc:sldMk cId="1616323850" sldId="326"/>
            <ac:inkMk id="26" creationId="{9C4DBED3-F25A-4D56-B93E-56861CDD94D5}"/>
          </ac:inkMkLst>
        </pc:inkChg>
        <pc:inkChg chg="add del">
          <ac:chgData name="Jim Beland" userId="d41a4da1a37fb713" providerId="LiveId" clId="{78EF9004-BC71-475F-A546-444291C4F234}" dt="2020-06-19T03:51:38.941" v="15748"/>
          <ac:inkMkLst>
            <pc:docMk/>
            <pc:sldMk cId="1616323850" sldId="326"/>
            <ac:inkMk id="27" creationId="{48ECD67D-A9F6-41F6-9797-0F38CAC7C7AE}"/>
          </ac:inkMkLst>
        </pc:inkChg>
        <pc:inkChg chg="add del">
          <ac:chgData name="Jim Beland" userId="d41a4da1a37fb713" providerId="LiveId" clId="{78EF9004-BC71-475F-A546-444291C4F234}" dt="2020-06-19T03:51:38.941" v="15748"/>
          <ac:inkMkLst>
            <pc:docMk/>
            <pc:sldMk cId="1616323850" sldId="326"/>
            <ac:inkMk id="28" creationId="{DEDCFEA7-A455-43C5-9CFF-68A45B7E9A9B}"/>
          </ac:inkMkLst>
        </pc:inkChg>
        <pc:inkChg chg="add del">
          <ac:chgData name="Jim Beland" userId="d41a4da1a37fb713" providerId="LiveId" clId="{78EF9004-BC71-475F-A546-444291C4F234}" dt="2020-06-19T03:51:41.352" v="15752"/>
          <ac:inkMkLst>
            <pc:docMk/>
            <pc:sldMk cId="1616323850" sldId="326"/>
            <ac:inkMk id="29" creationId="{47E40BB7-1F3A-4D2C-9A3E-D57C5202C892}"/>
          </ac:inkMkLst>
        </pc:inkChg>
        <pc:inkChg chg="add del">
          <ac:chgData name="Jim Beland" userId="d41a4da1a37fb713" providerId="LiveId" clId="{78EF9004-BC71-475F-A546-444291C4F234}" dt="2020-06-19T03:51:41.352" v="15752"/>
          <ac:inkMkLst>
            <pc:docMk/>
            <pc:sldMk cId="1616323850" sldId="326"/>
            <ac:inkMk id="30" creationId="{1DE9B043-36F5-47C7-8BF0-8C4384151262}"/>
          </ac:inkMkLst>
        </pc:inkChg>
        <pc:inkChg chg="add del">
          <ac:chgData name="Jim Beland" userId="d41a4da1a37fb713" providerId="LiveId" clId="{78EF9004-BC71-475F-A546-444291C4F234}" dt="2020-06-19T03:51:41.352" v="15752"/>
          <ac:inkMkLst>
            <pc:docMk/>
            <pc:sldMk cId="1616323850" sldId="326"/>
            <ac:inkMk id="31" creationId="{B0A1FD6A-6A9A-4FCC-9D77-EF91FB3AF7B8}"/>
          </ac:inkMkLst>
        </pc:inkChg>
        <pc:inkChg chg="add del">
          <ac:chgData name="Jim Beland" userId="d41a4da1a37fb713" providerId="LiveId" clId="{78EF9004-BC71-475F-A546-444291C4F234}" dt="2020-06-19T03:51:41.352" v="15752"/>
          <ac:inkMkLst>
            <pc:docMk/>
            <pc:sldMk cId="1616323850" sldId="326"/>
            <ac:inkMk id="32" creationId="{6557C721-1045-4B8A-A948-72A61565D83C}"/>
          </ac:inkMkLst>
        </pc:inkChg>
        <pc:inkChg chg="add del">
          <ac:chgData name="Jim Beland" userId="d41a4da1a37fb713" providerId="LiveId" clId="{78EF9004-BC71-475F-A546-444291C4F234}" dt="2020-06-19T03:51:44.646" v="15757"/>
          <ac:inkMkLst>
            <pc:docMk/>
            <pc:sldMk cId="1616323850" sldId="326"/>
            <ac:inkMk id="33" creationId="{21DDB88C-3D91-4855-BAA1-0EAA402EF9FC}"/>
          </ac:inkMkLst>
        </pc:inkChg>
        <pc:inkChg chg="add del">
          <ac:chgData name="Jim Beland" userId="d41a4da1a37fb713" providerId="LiveId" clId="{78EF9004-BC71-475F-A546-444291C4F234}" dt="2020-06-19T03:51:44.646" v="15757"/>
          <ac:inkMkLst>
            <pc:docMk/>
            <pc:sldMk cId="1616323850" sldId="326"/>
            <ac:inkMk id="34" creationId="{B634818F-DEF9-4333-98CF-0C95A3D06B97}"/>
          </ac:inkMkLst>
        </pc:inkChg>
        <pc:inkChg chg="add del">
          <ac:chgData name="Jim Beland" userId="d41a4da1a37fb713" providerId="LiveId" clId="{78EF9004-BC71-475F-A546-444291C4F234}" dt="2020-06-19T03:51:44.646" v="15757"/>
          <ac:inkMkLst>
            <pc:docMk/>
            <pc:sldMk cId="1616323850" sldId="326"/>
            <ac:inkMk id="35" creationId="{E4392E18-0223-46BC-AC9C-B75EFD852C57}"/>
          </ac:inkMkLst>
        </pc:inkChg>
        <pc:inkChg chg="add del">
          <ac:chgData name="Jim Beland" userId="d41a4da1a37fb713" providerId="LiveId" clId="{78EF9004-BC71-475F-A546-444291C4F234}" dt="2020-06-19T03:51:44.646" v="15757"/>
          <ac:inkMkLst>
            <pc:docMk/>
            <pc:sldMk cId="1616323850" sldId="326"/>
            <ac:inkMk id="36" creationId="{3D13D4F3-A745-4270-9129-3E4F7BBC0EAA}"/>
          </ac:inkMkLst>
        </pc:inkChg>
        <pc:inkChg chg="add del">
          <ac:chgData name="Jim Beland" userId="d41a4da1a37fb713" providerId="LiveId" clId="{78EF9004-BC71-475F-A546-444291C4F234}" dt="2020-06-19T03:51:44.646" v="15757"/>
          <ac:inkMkLst>
            <pc:docMk/>
            <pc:sldMk cId="1616323850" sldId="326"/>
            <ac:inkMk id="37" creationId="{39DB4A37-EF81-4994-94F6-9996314A2DE4}"/>
          </ac:inkMkLst>
        </pc:inkChg>
        <pc:inkChg chg="add del">
          <ac:chgData name="Jim Beland" userId="d41a4da1a37fb713" providerId="LiveId" clId="{78EF9004-BC71-475F-A546-444291C4F234}" dt="2020-06-19T03:51:46.142" v="15760"/>
          <ac:inkMkLst>
            <pc:docMk/>
            <pc:sldMk cId="1616323850" sldId="326"/>
            <ac:inkMk id="38" creationId="{DAE6249A-1128-49C9-B8F3-316D77CC35DB}"/>
          </ac:inkMkLst>
        </pc:inkChg>
        <pc:inkChg chg="add del">
          <ac:chgData name="Jim Beland" userId="d41a4da1a37fb713" providerId="LiveId" clId="{78EF9004-BC71-475F-A546-444291C4F234}" dt="2020-06-19T03:51:46.142" v="15760"/>
          <ac:inkMkLst>
            <pc:docMk/>
            <pc:sldMk cId="1616323850" sldId="326"/>
            <ac:inkMk id="39" creationId="{EEFE0AD1-B2BD-49EE-A852-739962C037CA}"/>
          </ac:inkMkLst>
        </pc:inkChg>
        <pc:inkChg chg="add del">
          <ac:chgData name="Jim Beland" userId="d41a4da1a37fb713" providerId="LiveId" clId="{78EF9004-BC71-475F-A546-444291C4F234}" dt="2020-06-19T03:51:46.142" v="15760"/>
          <ac:inkMkLst>
            <pc:docMk/>
            <pc:sldMk cId="1616323850" sldId="326"/>
            <ac:inkMk id="40" creationId="{D06D259C-EB39-44BD-8AC4-B0A6A2EEEBE4}"/>
          </ac:inkMkLst>
        </pc:inkChg>
        <pc:inkChg chg="add">
          <ac:chgData name="Jim Beland" userId="d41a4da1a37fb713" providerId="LiveId" clId="{78EF9004-BC71-475F-A546-444291C4F234}" dt="2020-06-19T03:51:46.142" v="15760"/>
          <ac:inkMkLst>
            <pc:docMk/>
            <pc:sldMk cId="1616323850" sldId="326"/>
            <ac:inkMk id="41" creationId="{0F5DEBBA-86F0-4DAB-B4AB-3AD798A293C1}"/>
          </ac:inkMkLst>
        </pc:inkChg>
        <pc:inkChg chg="add">
          <ac:chgData name="Jim Beland" userId="d41a4da1a37fb713" providerId="LiveId" clId="{78EF9004-BC71-475F-A546-444291C4F234}" dt="2020-06-19T03:51:47.661" v="15761" actId="9405"/>
          <ac:inkMkLst>
            <pc:docMk/>
            <pc:sldMk cId="1616323850" sldId="326"/>
            <ac:inkMk id="42" creationId="{625A111E-10B1-4CB2-B5B0-3337EF97E29C}"/>
          </ac:inkMkLst>
        </pc:inkChg>
        <pc:inkChg chg="add del">
          <ac:chgData name="Jim Beland" userId="d41a4da1a37fb713" providerId="LiveId" clId="{78EF9004-BC71-475F-A546-444291C4F234}" dt="2020-06-19T03:52:08.950" v="15778"/>
          <ac:inkMkLst>
            <pc:docMk/>
            <pc:sldMk cId="1616323850" sldId="326"/>
            <ac:inkMk id="43" creationId="{81A5BBD7-CAF6-4808-A66D-6117CFBDB511}"/>
          </ac:inkMkLst>
        </pc:inkChg>
        <pc:inkChg chg="add del">
          <ac:chgData name="Jim Beland" userId="d41a4da1a37fb713" providerId="LiveId" clId="{78EF9004-BC71-475F-A546-444291C4F234}" dt="2020-06-19T03:52:08.950" v="15778"/>
          <ac:inkMkLst>
            <pc:docMk/>
            <pc:sldMk cId="1616323850" sldId="326"/>
            <ac:inkMk id="44" creationId="{F9B05881-69CD-407D-A75F-F8A6A361B71A}"/>
          </ac:inkMkLst>
        </pc:inkChg>
        <pc:inkChg chg="add del">
          <ac:chgData name="Jim Beland" userId="d41a4da1a37fb713" providerId="LiveId" clId="{78EF9004-BC71-475F-A546-444291C4F234}" dt="2020-06-19T03:52:47.346" v="15809"/>
          <ac:inkMkLst>
            <pc:docMk/>
            <pc:sldMk cId="1616323850" sldId="326"/>
            <ac:inkMk id="45" creationId="{EDDC090C-017B-48FB-B20B-62EEECBE2F33}"/>
          </ac:inkMkLst>
        </pc:inkChg>
        <pc:inkChg chg="add del">
          <ac:chgData name="Jim Beland" userId="d41a4da1a37fb713" providerId="LiveId" clId="{78EF9004-BC71-475F-A546-444291C4F234}" dt="2020-06-19T03:52:47.346" v="15809"/>
          <ac:inkMkLst>
            <pc:docMk/>
            <pc:sldMk cId="1616323850" sldId="326"/>
            <ac:inkMk id="46" creationId="{49E19FBA-22CC-4BBE-9A30-B1D56FE8A719}"/>
          </ac:inkMkLst>
        </pc:inkChg>
        <pc:inkChg chg="add del">
          <ac:chgData name="Jim Beland" userId="d41a4da1a37fb713" providerId="LiveId" clId="{78EF9004-BC71-475F-A546-444291C4F234}" dt="2020-06-19T03:52:02.426" v="15770"/>
          <ac:inkMkLst>
            <pc:docMk/>
            <pc:sldMk cId="1616323850" sldId="326"/>
            <ac:inkMk id="47" creationId="{7B39CC37-A5C2-4A2D-B2AC-691F1D2AAF6C}"/>
          </ac:inkMkLst>
        </pc:inkChg>
        <pc:inkChg chg="add del">
          <ac:chgData name="Jim Beland" userId="d41a4da1a37fb713" providerId="LiveId" clId="{78EF9004-BC71-475F-A546-444291C4F234}" dt="2020-06-19T03:52:02.426" v="15770"/>
          <ac:inkMkLst>
            <pc:docMk/>
            <pc:sldMk cId="1616323850" sldId="326"/>
            <ac:inkMk id="48" creationId="{AA166137-4AC6-4DA6-8EC8-1DF6C57309A6}"/>
          </ac:inkMkLst>
        </pc:inkChg>
        <pc:inkChg chg="add del">
          <ac:chgData name="Jim Beland" userId="d41a4da1a37fb713" providerId="LiveId" clId="{78EF9004-BC71-475F-A546-444291C4F234}" dt="2020-06-19T03:52:02.426" v="15770"/>
          <ac:inkMkLst>
            <pc:docMk/>
            <pc:sldMk cId="1616323850" sldId="326"/>
            <ac:inkMk id="49" creationId="{63B2A98E-A4B0-4DEF-98F6-F21DDD2C97A8}"/>
          </ac:inkMkLst>
        </pc:inkChg>
        <pc:inkChg chg="add del">
          <ac:chgData name="Jim Beland" userId="d41a4da1a37fb713" providerId="LiveId" clId="{78EF9004-BC71-475F-A546-444291C4F234}" dt="2020-06-19T03:52:08.950" v="15778"/>
          <ac:inkMkLst>
            <pc:docMk/>
            <pc:sldMk cId="1616323850" sldId="326"/>
            <ac:inkMk id="50" creationId="{71525BB2-DE4A-4A0B-A3EA-EBFEED07C0DD}"/>
          </ac:inkMkLst>
        </pc:inkChg>
        <pc:inkChg chg="add del">
          <ac:chgData name="Jim Beland" userId="d41a4da1a37fb713" providerId="LiveId" clId="{78EF9004-BC71-475F-A546-444291C4F234}" dt="2020-06-19T03:52:08.950" v="15778"/>
          <ac:inkMkLst>
            <pc:docMk/>
            <pc:sldMk cId="1616323850" sldId="326"/>
            <ac:inkMk id="51" creationId="{3B7556A1-90B9-4715-9E0E-F9591EF3BBDC}"/>
          </ac:inkMkLst>
        </pc:inkChg>
        <pc:inkChg chg="add del">
          <ac:chgData name="Jim Beland" userId="d41a4da1a37fb713" providerId="LiveId" clId="{78EF9004-BC71-475F-A546-444291C4F234}" dt="2020-06-19T03:52:48.596" v="15811"/>
          <ac:inkMkLst>
            <pc:docMk/>
            <pc:sldMk cId="1616323850" sldId="326"/>
            <ac:inkMk id="52" creationId="{F70996A7-7D6B-4B5C-B214-F0180166BC24}"/>
          </ac:inkMkLst>
        </pc:inkChg>
        <pc:inkChg chg="add del">
          <ac:chgData name="Jim Beland" userId="d41a4da1a37fb713" providerId="LiveId" clId="{78EF9004-BC71-475F-A546-444291C4F234}" dt="2020-06-19T03:52:05.671" v="15775"/>
          <ac:inkMkLst>
            <pc:docMk/>
            <pc:sldMk cId="1616323850" sldId="326"/>
            <ac:inkMk id="53" creationId="{E347E6DC-ECBD-4F8A-81A1-ABFE8C06B7AC}"/>
          </ac:inkMkLst>
        </pc:inkChg>
        <pc:inkChg chg="add del">
          <ac:chgData name="Jim Beland" userId="d41a4da1a37fb713" providerId="LiveId" clId="{78EF9004-BC71-475F-A546-444291C4F234}" dt="2020-06-19T03:52:05.671" v="15775"/>
          <ac:inkMkLst>
            <pc:docMk/>
            <pc:sldMk cId="1616323850" sldId="326"/>
            <ac:inkMk id="54" creationId="{3652E960-1156-4C7C-BCBF-2873DAC515BB}"/>
          </ac:inkMkLst>
        </pc:inkChg>
        <pc:inkChg chg="add del">
          <ac:chgData name="Jim Beland" userId="d41a4da1a37fb713" providerId="LiveId" clId="{78EF9004-BC71-475F-A546-444291C4F234}" dt="2020-06-19T03:52:05.671" v="15775"/>
          <ac:inkMkLst>
            <pc:docMk/>
            <pc:sldMk cId="1616323850" sldId="326"/>
            <ac:inkMk id="55" creationId="{E77A0C42-0BB3-43D4-8CA6-1DD08B4C8D6E}"/>
          </ac:inkMkLst>
        </pc:inkChg>
        <pc:inkChg chg="add del">
          <ac:chgData name="Jim Beland" userId="d41a4da1a37fb713" providerId="LiveId" clId="{78EF9004-BC71-475F-A546-444291C4F234}" dt="2020-06-19T03:52:48.596" v="15811"/>
          <ac:inkMkLst>
            <pc:docMk/>
            <pc:sldMk cId="1616323850" sldId="326"/>
            <ac:inkMk id="56" creationId="{674D70FF-EAB4-4963-8AF4-21107C581EB9}"/>
          </ac:inkMkLst>
        </pc:inkChg>
        <pc:inkChg chg="add del">
          <ac:chgData name="Jim Beland" userId="d41a4da1a37fb713" providerId="LiveId" clId="{78EF9004-BC71-475F-A546-444291C4F234}" dt="2020-06-19T03:52:08.950" v="15778"/>
          <ac:inkMkLst>
            <pc:docMk/>
            <pc:sldMk cId="1616323850" sldId="326"/>
            <ac:inkMk id="57" creationId="{7819DC99-A331-4DA1-98DA-05BF721FB006}"/>
          </ac:inkMkLst>
        </pc:inkChg>
        <pc:inkChg chg="add del">
          <ac:chgData name="Jim Beland" userId="d41a4da1a37fb713" providerId="LiveId" clId="{78EF9004-BC71-475F-A546-444291C4F234}" dt="2020-06-19T03:52:08.950" v="15778"/>
          <ac:inkMkLst>
            <pc:docMk/>
            <pc:sldMk cId="1616323850" sldId="326"/>
            <ac:inkMk id="58" creationId="{ADDA8A9C-2271-463E-8CB4-E2ACE4AD48A1}"/>
          </ac:inkMkLst>
        </pc:inkChg>
        <pc:inkChg chg="add del">
          <ac:chgData name="Jim Beland" userId="d41a4da1a37fb713" providerId="LiveId" clId="{78EF9004-BC71-475F-A546-444291C4F234}" dt="2020-06-19T03:52:14.571" v="15786"/>
          <ac:inkMkLst>
            <pc:docMk/>
            <pc:sldMk cId="1616323850" sldId="326"/>
            <ac:inkMk id="59" creationId="{66A1A016-4F44-44FC-9888-B8EBB5F9F62D}"/>
          </ac:inkMkLst>
        </pc:inkChg>
        <pc:inkChg chg="add del">
          <ac:chgData name="Jim Beland" userId="d41a4da1a37fb713" providerId="LiveId" clId="{78EF9004-BC71-475F-A546-444291C4F234}" dt="2020-06-19T03:52:14.571" v="15786"/>
          <ac:inkMkLst>
            <pc:docMk/>
            <pc:sldMk cId="1616323850" sldId="326"/>
            <ac:inkMk id="60" creationId="{D6D88AA2-960A-4360-B603-F9DD54A51983}"/>
          </ac:inkMkLst>
        </pc:inkChg>
        <pc:inkChg chg="add del">
          <ac:chgData name="Jim Beland" userId="d41a4da1a37fb713" providerId="LiveId" clId="{78EF9004-BC71-475F-A546-444291C4F234}" dt="2020-06-19T03:52:14.571" v="15786"/>
          <ac:inkMkLst>
            <pc:docMk/>
            <pc:sldMk cId="1616323850" sldId="326"/>
            <ac:inkMk id="61" creationId="{78590047-0DC4-443C-8EB3-6EB58D1D9A7F}"/>
          </ac:inkMkLst>
        </pc:inkChg>
        <pc:inkChg chg="add del">
          <ac:chgData name="Jim Beland" userId="d41a4da1a37fb713" providerId="LiveId" clId="{78EF9004-BC71-475F-A546-444291C4F234}" dt="2020-06-19T03:52:14.571" v="15786"/>
          <ac:inkMkLst>
            <pc:docMk/>
            <pc:sldMk cId="1616323850" sldId="326"/>
            <ac:inkMk id="62" creationId="{D8CD3CF8-287B-4C17-8383-709BCF5BDDA0}"/>
          </ac:inkMkLst>
        </pc:inkChg>
        <pc:inkChg chg="add del">
          <ac:chgData name="Jim Beland" userId="d41a4da1a37fb713" providerId="LiveId" clId="{78EF9004-BC71-475F-A546-444291C4F234}" dt="2020-06-19T03:52:14.571" v="15786"/>
          <ac:inkMkLst>
            <pc:docMk/>
            <pc:sldMk cId="1616323850" sldId="326"/>
            <ac:inkMk id="63" creationId="{F45FA2EB-47E8-4F52-ADC0-8C12E80077EE}"/>
          </ac:inkMkLst>
        </pc:inkChg>
        <pc:inkChg chg="add del">
          <ac:chgData name="Jim Beland" userId="d41a4da1a37fb713" providerId="LiveId" clId="{78EF9004-BC71-475F-A546-444291C4F234}" dt="2020-06-19T03:52:14.571" v="15786"/>
          <ac:inkMkLst>
            <pc:docMk/>
            <pc:sldMk cId="1616323850" sldId="326"/>
            <ac:inkMk id="64" creationId="{AA3A424C-BAF6-43F3-B833-4F0493BD6BB7}"/>
          </ac:inkMkLst>
        </pc:inkChg>
        <pc:inkChg chg="add del">
          <ac:chgData name="Jim Beland" userId="d41a4da1a37fb713" providerId="LiveId" clId="{78EF9004-BC71-475F-A546-444291C4F234}" dt="2020-06-19T03:52:14.571" v="15786"/>
          <ac:inkMkLst>
            <pc:docMk/>
            <pc:sldMk cId="1616323850" sldId="326"/>
            <ac:inkMk id="65" creationId="{1A6BA9D8-38F0-4C6B-9027-92A7B73ADA81}"/>
          </ac:inkMkLst>
        </pc:inkChg>
        <pc:inkChg chg="add del">
          <ac:chgData name="Jim Beland" userId="d41a4da1a37fb713" providerId="LiveId" clId="{78EF9004-BC71-475F-A546-444291C4F234}" dt="2020-06-19T03:52:14.571" v="15786"/>
          <ac:inkMkLst>
            <pc:docMk/>
            <pc:sldMk cId="1616323850" sldId="326"/>
            <ac:inkMk id="66" creationId="{68062A0C-6770-4340-A308-9F35F9592800}"/>
          </ac:inkMkLst>
        </pc:inkChg>
        <pc:inkChg chg="add del">
          <ac:chgData name="Jim Beland" userId="d41a4da1a37fb713" providerId="LiveId" clId="{78EF9004-BC71-475F-A546-444291C4F234}" dt="2020-06-19T03:52:16.844" v="15789"/>
          <ac:inkMkLst>
            <pc:docMk/>
            <pc:sldMk cId="1616323850" sldId="326"/>
            <ac:inkMk id="67" creationId="{E293636E-68BC-4955-AD97-EDA302652091}"/>
          </ac:inkMkLst>
        </pc:inkChg>
        <pc:inkChg chg="add del">
          <ac:chgData name="Jim Beland" userId="d41a4da1a37fb713" providerId="LiveId" clId="{78EF9004-BC71-475F-A546-444291C4F234}" dt="2020-06-19T03:52:16.844" v="15789"/>
          <ac:inkMkLst>
            <pc:docMk/>
            <pc:sldMk cId="1616323850" sldId="326"/>
            <ac:inkMk id="68" creationId="{D446FE28-330E-413B-98F0-FA31438AEE45}"/>
          </ac:inkMkLst>
        </pc:inkChg>
        <pc:inkChg chg="add del">
          <ac:chgData name="Jim Beland" userId="d41a4da1a37fb713" providerId="LiveId" clId="{78EF9004-BC71-475F-A546-444291C4F234}" dt="2020-06-19T03:52:16.844" v="15789"/>
          <ac:inkMkLst>
            <pc:docMk/>
            <pc:sldMk cId="1616323850" sldId="326"/>
            <ac:inkMk id="69" creationId="{15F5E425-ABFF-40BC-8505-C6655EFDB5B2}"/>
          </ac:inkMkLst>
        </pc:inkChg>
        <pc:inkChg chg="add del">
          <ac:chgData name="Jim Beland" userId="d41a4da1a37fb713" providerId="LiveId" clId="{78EF9004-BC71-475F-A546-444291C4F234}" dt="2020-06-19T03:52:41.048" v="15807"/>
          <ac:inkMkLst>
            <pc:docMk/>
            <pc:sldMk cId="1616323850" sldId="326"/>
            <ac:inkMk id="70" creationId="{6BEC39E7-FD4E-4D5B-846F-D82A13E02449}"/>
          </ac:inkMkLst>
        </pc:inkChg>
        <pc:inkChg chg="add del">
          <ac:chgData name="Jim Beland" userId="d41a4da1a37fb713" providerId="LiveId" clId="{78EF9004-BC71-475F-A546-444291C4F234}" dt="2020-06-19T03:52:25.142" v="15794"/>
          <ac:inkMkLst>
            <pc:docMk/>
            <pc:sldMk cId="1616323850" sldId="326"/>
            <ac:inkMk id="71" creationId="{82DD29B9-2D28-49E1-9B76-0621291EF563}"/>
          </ac:inkMkLst>
        </pc:inkChg>
        <pc:inkChg chg="add del">
          <ac:chgData name="Jim Beland" userId="d41a4da1a37fb713" providerId="LiveId" clId="{78EF9004-BC71-475F-A546-444291C4F234}" dt="2020-06-19T03:52:25.142" v="15794"/>
          <ac:inkMkLst>
            <pc:docMk/>
            <pc:sldMk cId="1616323850" sldId="326"/>
            <ac:inkMk id="72" creationId="{4A7390BA-2D7F-48E8-9C2B-3DBDF0D0E635}"/>
          </ac:inkMkLst>
        </pc:inkChg>
        <pc:inkChg chg="add del">
          <ac:chgData name="Jim Beland" userId="d41a4da1a37fb713" providerId="LiveId" clId="{78EF9004-BC71-475F-A546-444291C4F234}" dt="2020-06-19T03:52:25.142" v="15794"/>
          <ac:inkMkLst>
            <pc:docMk/>
            <pc:sldMk cId="1616323850" sldId="326"/>
            <ac:inkMk id="73" creationId="{76F2A0AF-EB12-4F39-B685-EEA3F231CFC8}"/>
          </ac:inkMkLst>
        </pc:inkChg>
        <pc:inkChg chg="add del">
          <ac:chgData name="Jim Beland" userId="d41a4da1a37fb713" providerId="LiveId" clId="{78EF9004-BC71-475F-A546-444291C4F234}" dt="2020-06-19T03:52:25.142" v="15794"/>
          <ac:inkMkLst>
            <pc:docMk/>
            <pc:sldMk cId="1616323850" sldId="326"/>
            <ac:inkMk id="74" creationId="{B23C6C75-0C6D-41F3-AC7E-93FB63482D9F}"/>
          </ac:inkMkLst>
        </pc:inkChg>
        <pc:inkChg chg="add">
          <ac:chgData name="Jim Beland" userId="d41a4da1a37fb713" providerId="LiveId" clId="{78EF9004-BC71-475F-A546-444291C4F234}" dt="2020-06-19T03:52:25.142" v="15794"/>
          <ac:inkMkLst>
            <pc:docMk/>
            <pc:sldMk cId="1616323850" sldId="326"/>
            <ac:inkMk id="75" creationId="{BC1D7C81-F27C-44E3-B8CC-AAF2EB28005B}"/>
          </ac:inkMkLst>
        </pc:inkChg>
        <pc:inkChg chg="add del">
          <ac:chgData name="Jim Beland" userId="d41a4da1a37fb713" providerId="LiveId" clId="{78EF9004-BC71-475F-A546-444291C4F234}" dt="2020-06-19T03:52:38.046" v="15803"/>
          <ac:inkMkLst>
            <pc:docMk/>
            <pc:sldMk cId="1616323850" sldId="326"/>
            <ac:inkMk id="76" creationId="{82BE0B79-4291-4FBF-9EBA-F628417FAD3F}"/>
          </ac:inkMkLst>
        </pc:inkChg>
        <pc:inkChg chg="add del">
          <ac:chgData name="Jim Beland" userId="d41a4da1a37fb713" providerId="LiveId" clId="{78EF9004-BC71-475F-A546-444291C4F234}" dt="2020-06-19T03:52:38.046" v="15803"/>
          <ac:inkMkLst>
            <pc:docMk/>
            <pc:sldMk cId="1616323850" sldId="326"/>
            <ac:inkMk id="77" creationId="{F5E8973F-4CA8-4702-88F1-279A11E4B80D}"/>
          </ac:inkMkLst>
        </pc:inkChg>
        <pc:inkChg chg="add del">
          <ac:chgData name="Jim Beland" userId="d41a4da1a37fb713" providerId="LiveId" clId="{78EF9004-BC71-475F-A546-444291C4F234}" dt="2020-06-19T03:52:38.046" v="15803"/>
          <ac:inkMkLst>
            <pc:docMk/>
            <pc:sldMk cId="1616323850" sldId="326"/>
            <ac:inkMk id="78" creationId="{0D189681-47B1-4A8C-9146-D36D2FBE8BF5}"/>
          </ac:inkMkLst>
        </pc:inkChg>
        <pc:inkChg chg="add del">
          <ac:chgData name="Jim Beland" userId="d41a4da1a37fb713" providerId="LiveId" clId="{78EF9004-BC71-475F-A546-444291C4F234}" dt="2020-06-19T03:52:38.046" v="15803"/>
          <ac:inkMkLst>
            <pc:docMk/>
            <pc:sldMk cId="1616323850" sldId="326"/>
            <ac:inkMk id="79" creationId="{971117C5-4BB5-4C0F-8B35-9868D3D465CF}"/>
          </ac:inkMkLst>
        </pc:inkChg>
        <pc:inkChg chg="add del">
          <ac:chgData name="Jim Beland" userId="d41a4da1a37fb713" providerId="LiveId" clId="{78EF9004-BC71-475F-A546-444291C4F234}" dt="2020-06-19T03:52:35.038" v="15801" actId="9405"/>
          <ac:inkMkLst>
            <pc:docMk/>
            <pc:sldMk cId="1616323850" sldId="326"/>
            <ac:inkMk id="80" creationId="{294665D6-01BF-42B1-9A2B-A67991C6359D}"/>
          </ac:inkMkLst>
        </pc:inkChg>
        <pc:inkChg chg="add">
          <ac:chgData name="Jim Beland" userId="d41a4da1a37fb713" providerId="LiveId" clId="{78EF9004-BC71-475F-A546-444291C4F234}" dt="2020-06-19T03:52:33.877" v="15800"/>
          <ac:inkMkLst>
            <pc:docMk/>
            <pc:sldMk cId="1616323850" sldId="326"/>
            <ac:inkMk id="81" creationId="{15483A9B-2E56-4263-B1D7-5FAB4DD4A1C3}"/>
          </ac:inkMkLst>
        </pc:inkChg>
        <pc:inkChg chg="add del">
          <ac:chgData name="Jim Beland" userId="d41a4da1a37fb713" providerId="LiveId" clId="{78EF9004-BC71-475F-A546-444291C4F234}" dt="2020-06-19T03:52:38.046" v="15803"/>
          <ac:inkMkLst>
            <pc:docMk/>
            <pc:sldMk cId="1616323850" sldId="326"/>
            <ac:inkMk id="82" creationId="{D253D5D0-B5A2-4FE0-AEA8-26F188020BAF}"/>
          </ac:inkMkLst>
        </pc:inkChg>
        <pc:inkChg chg="add del">
          <ac:chgData name="Jim Beland" userId="d41a4da1a37fb713" providerId="LiveId" clId="{78EF9004-BC71-475F-A546-444291C4F234}" dt="2020-06-19T03:52:41.048" v="15807"/>
          <ac:inkMkLst>
            <pc:docMk/>
            <pc:sldMk cId="1616323850" sldId="326"/>
            <ac:inkMk id="83" creationId="{7D47AB25-59BB-47D0-AF77-23ECB1F1D5D5}"/>
          </ac:inkMkLst>
        </pc:inkChg>
        <pc:inkChg chg="add del">
          <ac:chgData name="Jim Beland" userId="d41a4da1a37fb713" providerId="LiveId" clId="{78EF9004-BC71-475F-A546-444291C4F234}" dt="2020-06-19T03:52:41.048" v="15807"/>
          <ac:inkMkLst>
            <pc:docMk/>
            <pc:sldMk cId="1616323850" sldId="326"/>
            <ac:inkMk id="84" creationId="{45749A6F-50C8-4757-ACD6-B30D35E78FC1}"/>
          </ac:inkMkLst>
        </pc:inkChg>
        <pc:inkChg chg="add del">
          <ac:chgData name="Jim Beland" userId="d41a4da1a37fb713" providerId="LiveId" clId="{78EF9004-BC71-475F-A546-444291C4F234}" dt="2020-06-19T03:52:41.048" v="15807"/>
          <ac:inkMkLst>
            <pc:docMk/>
            <pc:sldMk cId="1616323850" sldId="326"/>
            <ac:inkMk id="85" creationId="{9B874EB1-85A0-4AE5-A1AE-A509C010D59E}"/>
          </ac:inkMkLst>
        </pc:inkChg>
        <pc:inkChg chg="add del">
          <ac:chgData name="Jim Beland" userId="d41a4da1a37fb713" providerId="LiveId" clId="{78EF9004-BC71-475F-A546-444291C4F234}" dt="2020-06-19T03:52:41.048" v="15807"/>
          <ac:inkMkLst>
            <pc:docMk/>
            <pc:sldMk cId="1616323850" sldId="326"/>
            <ac:inkMk id="86" creationId="{CAE25D3E-7E94-47F4-8352-989199E347F6}"/>
          </ac:inkMkLst>
        </pc:inkChg>
        <pc:inkChg chg="add">
          <ac:chgData name="Jim Beland" userId="d41a4da1a37fb713" providerId="LiveId" clId="{78EF9004-BC71-475F-A546-444291C4F234}" dt="2020-06-19T03:52:41.048" v="15807"/>
          <ac:inkMkLst>
            <pc:docMk/>
            <pc:sldMk cId="1616323850" sldId="326"/>
            <ac:inkMk id="87" creationId="{974CADCD-B09B-474D-AF35-9372E4C68C1C}"/>
          </ac:inkMkLst>
        </pc:inkChg>
        <pc:inkChg chg="add del">
          <ac:chgData name="Jim Beland" userId="d41a4da1a37fb713" providerId="LiveId" clId="{78EF9004-BC71-475F-A546-444291C4F234}" dt="2020-06-19T03:52:47.346" v="15809"/>
          <ac:inkMkLst>
            <pc:docMk/>
            <pc:sldMk cId="1616323850" sldId="326"/>
            <ac:inkMk id="88" creationId="{CA10EE82-7099-4E37-9A93-14BF49826A0C}"/>
          </ac:inkMkLst>
        </pc:inkChg>
        <pc:inkChg chg="add del">
          <ac:chgData name="Jim Beland" userId="d41a4da1a37fb713" providerId="LiveId" clId="{78EF9004-BC71-475F-A546-444291C4F234}" dt="2020-06-19T03:52:48.596" v="15811"/>
          <ac:inkMkLst>
            <pc:docMk/>
            <pc:sldMk cId="1616323850" sldId="326"/>
            <ac:inkMk id="89" creationId="{9EBF9785-2B45-435B-A25A-8FD2AD4C3F2F}"/>
          </ac:inkMkLst>
        </pc:inkChg>
        <pc:inkChg chg="add del">
          <ac:chgData name="Jim Beland" userId="d41a4da1a37fb713" providerId="LiveId" clId="{78EF9004-BC71-475F-A546-444291C4F234}" dt="2020-06-19T03:52:48.596" v="15811"/>
          <ac:inkMkLst>
            <pc:docMk/>
            <pc:sldMk cId="1616323850" sldId="326"/>
            <ac:inkMk id="90" creationId="{A9C3C63B-B98C-4BEF-849D-E3AEC5345556}"/>
          </ac:inkMkLst>
        </pc:inkChg>
        <pc:inkChg chg="add">
          <ac:chgData name="Jim Beland" userId="d41a4da1a37fb713" providerId="LiveId" clId="{78EF9004-BC71-475F-A546-444291C4F234}" dt="2020-06-19T03:52:48.596" v="15811"/>
          <ac:inkMkLst>
            <pc:docMk/>
            <pc:sldMk cId="1616323850" sldId="326"/>
            <ac:inkMk id="91" creationId="{C52A27DF-9C66-49F3-BD11-2D1BE30FE396}"/>
          </ac:inkMkLst>
        </pc:inkChg>
        <pc:inkChg chg="add del">
          <ac:chgData name="Jim Beland" userId="d41a4da1a37fb713" providerId="LiveId" clId="{78EF9004-BC71-475F-A546-444291C4F234}" dt="2020-06-19T03:53:00.273" v="15826"/>
          <ac:inkMkLst>
            <pc:docMk/>
            <pc:sldMk cId="1616323850" sldId="326"/>
            <ac:inkMk id="92" creationId="{019E59BB-7BC8-4C31-A7F4-80CFE00E8A47}"/>
          </ac:inkMkLst>
        </pc:inkChg>
        <pc:inkChg chg="add del">
          <ac:chgData name="Jim Beland" userId="d41a4da1a37fb713" providerId="LiveId" clId="{78EF9004-BC71-475F-A546-444291C4F234}" dt="2020-06-19T03:53:00.273" v="15826"/>
          <ac:inkMkLst>
            <pc:docMk/>
            <pc:sldMk cId="1616323850" sldId="326"/>
            <ac:inkMk id="93" creationId="{E8D0BC4E-2ECD-4722-8E5A-DB59D0372FB8}"/>
          </ac:inkMkLst>
        </pc:inkChg>
        <pc:inkChg chg="add del">
          <ac:chgData name="Jim Beland" userId="d41a4da1a37fb713" providerId="LiveId" clId="{78EF9004-BC71-475F-A546-444291C4F234}" dt="2020-06-19T03:53:00.273" v="15826"/>
          <ac:inkMkLst>
            <pc:docMk/>
            <pc:sldMk cId="1616323850" sldId="326"/>
            <ac:inkMk id="94" creationId="{5FEDE4E2-DA06-4E5E-9B5D-CD1752A1E5CB}"/>
          </ac:inkMkLst>
        </pc:inkChg>
        <pc:inkChg chg="add del">
          <ac:chgData name="Jim Beland" userId="d41a4da1a37fb713" providerId="LiveId" clId="{78EF9004-BC71-475F-A546-444291C4F234}" dt="2020-06-19T03:53:00.273" v="15826"/>
          <ac:inkMkLst>
            <pc:docMk/>
            <pc:sldMk cId="1616323850" sldId="326"/>
            <ac:inkMk id="95" creationId="{6FF3DF57-0A54-4958-BAB0-C7572B51F6E4}"/>
          </ac:inkMkLst>
        </pc:inkChg>
        <pc:inkChg chg="add del">
          <ac:chgData name="Jim Beland" userId="d41a4da1a37fb713" providerId="LiveId" clId="{78EF9004-BC71-475F-A546-444291C4F234}" dt="2020-06-19T03:53:00.273" v="15826"/>
          <ac:inkMkLst>
            <pc:docMk/>
            <pc:sldMk cId="1616323850" sldId="326"/>
            <ac:inkMk id="96" creationId="{971E3C5F-DE01-484A-B74E-EBFB571E42FD}"/>
          </ac:inkMkLst>
        </pc:inkChg>
        <pc:inkChg chg="add del">
          <ac:chgData name="Jim Beland" userId="d41a4da1a37fb713" providerId="LiveId" clId="{78EF9004-BC71-475F-A546-444291C4F234}" dt="2020-06-19T03:53:00.273" v="15826"/>
          <ac:inkMkLst>
            <pc:docMk/>
            <pc:sldMk cId="1616323850" sldId="326"/>
            <ac:inkMk id="97" creationId="{72255A52-0CD4-4574-9829-AFB9D904784B}"/>
          </ac:inkMkLst>
        </pc:inkChg>
        <pc:inkChg chg="add del">
          <ac:chgData name="Jim Beland" userId="d41a4da1a37fb713" providerId="LiveId" clId="{78EF9004-BC71-475F-A546-444291C4F234}" dt="2020-06-19T03:52:55.565" v="15820" actId="9405"/>
          <ac:inkMkLst>
            <pc:docMk/>
            <pc:sldMk cId="1616323850" sldId="326"/>
            <ac:inkMk id="98" creationId="{51F8AA89-B3D5-4068-94A8-CF5912138E6F}"/>
          </ac:inkMkLst>
        </pc:inkChg>
        <pc:inkChg chg="add">
          <ac:chgData name="Jim Beland" userId="d41a4da1a37fb713" providerId="LiveId" clId="{78EF9004-BC71-475F-A546-444291C4F234}" dt="2020-06-19T03:52:54.243" v="15819"/>
          <ac:inkMkLst>
            <pc:docMk/>
            <pc:sldMk cId="1616323850" sldId="326"/>
            <ac:inkMk id="99" creationId="{54C36CC6-5DDF-4F38-8D37-DE610BCA9B6B}"/>
          </ac:inkMkLst>
        </pc:inkChg>
        <pc:inkChg chg="add del">
          <ac:chgData name="Jim Beland" userId="d41a4da1a37fb713" providerId="LiveId" clId="{78EF9004-BC71-475F-A546-444291C4F234}" dt="2020-06-19T03:53:00.273" v="15826"/>
          <ac:inkMkLst>
            <pc:docMk/>
            <pc:sldMk cId="1616323850" sldId="326"/>
            <ac:inkMk id="100" creationId="{3A8F4143-9F1C-4268-88D5-DB758B93C64B}"/>
          </ac:inkMkLst>
        </pc:inkChg>
        <pc:inkChg chg="add del">
          <ac:chgData name="Jim Beland" userId="d41a4da1a37fb713" providerId="LiveId" clId="{78EF9004-BC71-475F-A546-444291C4F234}" dt="2020-06-19T03:53:00.273" v="15826"/>
          <ac:inkMkLst>
            <pc:docMk/>
            <pc:sldMk cId="1616323850" sldId="326"/>
            <ac:inkMk id="101" creationId="{69ED8C03-6C83-4822-B70D-2470D16689E3}"/>
          </ac:inkMkLst>
        </pc:inkChg>
        <pc:inkChg chg="add del">
          <ac:chgData name="Jim Beland" userId="d41a4da1a37fb713" providerId="LiveId" clId="{78EF9004-BC71-475F-A546-444291C4F234}" dt="2020-06-19T03:53:00.273" v="15826"/>
          <ac:inkMkLst>
            <pc:docMk/>
            <pc:sldMk cId="1616323850" sldId="326"/>
            <ac:inkMk id="102" creationId="{9E5DB162-25C8-4DAA-A429-4DA6B7756EF4}"/>
          </ac:inkMkLst>
        </pc:inkChg>
        <pc:inkChg chg="add del">
          <ac:chgData name="Jim Beland" userId="d41a4da1a37fb713" providerId="LiveId" clId="{78EF9004-BC71-475F-A546-444291C4F234}" dt="2020-06-19T03:53:00.273" v="15826"/>
          <ac:inkMkLst>
            <pc:docMk/>
            <pc:sldMk cId="1616323850" sldId="326"/>
            <ac:inkMk id="103" creationId="{2157948A-4D27-4132-9F49-5F14ED34B6F0}"/>
          </ac:inkMkLst>
        </pc:inkChg>
        <pc:inkChg chg="add del">
          <ac:chgData name="Jim Beland" userId="d41a4da1a37fb713" providerId="LiveId" clId="{78EF9004-BC71-475F-A546-444291C4F234}" dt="2020-06-19T03:53:00.273" v="15826"/>
          <ac:inkMkLst>
            <pc:docMk/>
            <pc:sldMk cId="1616323850" sldId="326"/>
            <ac:inkMk id="104" creationId="{469BF6C6-4150-48BE-9CCB-D261AC8C3F75}"/>
          </ac:inkMkLst>
        </pc:inkChg>
        <pc:inkChg chg="add">
          <ac:chgData name="Jim Beland" userId="d41a4da1a37fb713" providerId="LiveId" clId="{78EF9004-BC71-475F-A546-444291C4F234}" dt="2020-06-19T03:53:00.273" v="15826"/>
          <ac:inkMkLst>
            <pc:docMk/>
            <pc:sldMk cId="1616323850" sldId="326"/>
            <ac:inkMk id="105" creationId="{24E25288-F879-45AB-8526-8A32162B7AA7}"/>
          </ac:inkMkLst>
        </pc:inkChg>
      </pc:sldChg>
      <pc:sldChg chg="modSp add">
        <pc:chgData name="Jim Beland" userId="d41a4da1a37fb713" providerId="LiveId" clId="{78EF9004-BC71-475F-A546-444291C4F234}" dt="2020-06-19T03:56:25.593" v="16003" actId="20577"/>
        <pc:sldMkLst>
          <pc:docMk/>
          <pc:sldMk cId="1514811430" sldId="327"/>
        </pc:sldMkLst>
        <pc:spChg chg="mod">
          <ac:chgData name="Jim Beland" userId="d41a4da1a37fb713" providerId="LiveId" clId="{78EF9004-BC71-475F-A546-444291C4F234}" dt="2020-06-19T03:56:25.593" v="16003" actId="20577"/>
          <ac:spMkLst>
            <pc:docMk/>
            <pc:sldMk cId="1514811430" sldId="327"/>
            <ac:spMk id="106" creationId="{3346603F-6493-42E8-855C-68285BECC94F}"/>
          </ac:spMkLst>
        </pc:spChg>
      </pc:sldChg>
      <pc:sldChg chg="addSp delSp modSp add">
        <pc:chgData name="Jim Beland" userId="d41a4da1a37fb713" providerId="LiveId" clId="{78EF9004-BC71-475F-A546-444291C4F234}" dt="2020-06-19T04:00:59.046" v="16338" actId="20577"/>
        <pc:sldMkLst>
          <pc:docMk/>
          <pc:sldMk cId="3487292211" sldId="328"/>
        </pc:sldMkLst>
        <pc:spChg chg="add mod">
          <ac:chgData name="Jim Beland" userId="d41a4da1a37fb713" providerId="LiveId" clId="{78EF9004-BC71-475F-A546-444291C4F234}" dt="2020-06-19T03:59:38.988" v="16120" actId="14100"/>
          <ac:spMkLst>
            <pc:docMk/>
            <pc:sldMk cId="3487292211" sldId="328"/>
            <ac:spMk id="4" creationId="{92E2F1E3-FC0D-4AAB-8CD7-0C205AEF1430}"/>
          </ac:spMkLst>
        </pc:spChg>
        <pc:spChg chg="add mod">
          <ac:chgData name="Jim Beland" userId="d41a4da1a37fb713" providerId="LiveId" clId="{78EF9004-BC71-475F-A546-444291C4F234}" dt="2020-06-19T04:00:59.046" v="16338" actId="20577"/>
          <ac:spMkLst>
            <pc:docMk/>
            <pc:sldMk cId="3487292211" sldId="328"/>
            <ac:spMk id="5" creationId="{2C0EC454-98BB-47B9-AF95-1C3878BCEF67}"/>
          </ac:spMkLst>
        </pc:spChg>
        <pc:spChg chg="del">
          <ac:chgData name="Jim Beland" userId="d41a4da1a37fb713" providerId="LiveId" clId="{78EF9004-BC71-475F-A546-444291C4F234}" dt="2020-06-19T03:56:38.718" v="16005" actId="478"/>
          <ac:spMkLst>
            <pc:docMk/>
            <pc:sldMk cId="3487292211" sldId="328"/>
            <ac:spMk id="106" creationId="{3346603F-6493-42E8-855C-68285BECC94F}"/>
          </ac:spMkLst>
        </pc:spChg>
        <pc:inkChg chg="del">
          <ac:chgData name="Jim Beland" userId="d41a4da1a37fb713" providerId="LiveId" clId="{78EF9004-BC71-475F-A546-444291C4F234}" dt="2020-06-19T03:56:56.318" v="16010"/>
          <ac:inkMkLst>
            <pc:docMk/>
            <pc:sldMk cId="3487292211" sldId="328"/>
            <ac:inkMk id="8" creationId="{56732E24-2010-49B5-A20E-BCB713991F4B}"/>
          </ac:inkMkLst>
        </pc:inkChg>
        <pc:inkChg chg="del">
          <ac:chgData name="Jim Beland" userId="d41a4da1a37fb713" providerId="LiveId" clId="{78EF9004-BC71-475F-A546-444291C4F234}" dt="2020-06-19T03:56:56.315" v="16006"/>
          <ac:inkMkLst>
            <pc:docMk/>
            <pc:sldMk cId="3487292211" sldId="328"/>
            <ac:inkMk id="26" creationId="{9C4DBED3-F25A-4D56-B93E-56861CDD94D5}"/>
          </ac:inkMkLst>
        </pc:inkChg>
        <pc:inkChg chg="del">
          <ac:chgData name="Jim Beland" userId="d41a4da1a37fb713" providerId="LiveId" clId="{78EF9004-BC71-475F-A546-444291C4F234}" dt="2020-06-19T03:56:56.315" v="16007"/>
          <ac:inkMkLst>
            <pc:docMk/>
            <pc:sldMk cId="3487292211" sldId="328"/>
            <ac:inkMk id="41" creationId="{0F5DEBBA-86F0-4DAB-B4AB-3AD798A293C1}"/>
          </ac:inkMkLst>
        </pc:inkChg>
        <pc:inkChg chg="del">
          <ac:chgData name="Jim Beland" userId="d41a4da1a37fb713" providerId="LiveId" clId="{78EF9004-BC71-475F-A546-444291C4F234}" dt="2020-06-19T03:56:56.316" v="16009"/>
          <ac:inkMkLst>
            <pc:docMk/>
            <pc:sldMk cId="3487292211" sldId="328"/>
            <ac:inkMk id="42" creationId="{625A111E-10B1-4CB2-B5B0-3337EF97E29C}"/>
          </ac:inkMkLst>
        </pc:inkChg>
        <pc:inkChg chg="del">
          <ac:chgData name="Jim Beland" userId="d41a4da1a37fb713" providerId="LiveId" clId="{78EF9004-BC71-475F-A546-444291C4F234}" dt="2020-06-19T03:56:57.382" v="16011"/>
          <ac:inkMkLst>
            <pc:docMk/>
            <pc:sldMk cId="3487292211" sldId="328"/>
            <ac:inkMk id="75" creationId="{BC1D7C81-F27C-44E3-B8CC-AAF2EB28005B}"/>
          </ac:inkMkLst>
        </pc:inkChg>
        <pc:inkChg chg="del">
          <ac:chgData name="Jim Beland" userId="d41a4da1a37fb713" providerId="LiveId" clId="{78EF9004-BC71-475F-A546-444291C4F234}" dt="2020-06-19T03:56:58.632" v="16012"/>
          <ac:inkMkLst>
            <pc:docMk/>
            <pc:sldMk cId="3487292211" sldId="328"/>
            <ac:inkMk id="87" creationId="{974CADCD-B09B-474D-AF35-9372E4C68C1C}"/>
          </ac:inkMkLst>
        </pc:inkChg>
        <pc:inkChg chg="del">
          <ac:chgData name="Jim Beland" userId="d41a4da1a37fb713" providerId="LiveId" clId="{78EF9004-BC71-475F-A546-444291C4F234}" dt="2020-06-19T03:56:59.878" v="16013"/>
          <ac:inkMkLst>
            <pc:docMk/>
            <pc:sldMk cId="3487292211" sldId="328"/>
            <ac:inkMk id="91" creationId="{C52A27DF-9C66-49F3-BD11-2D1BE30FE396}"/>
          </ac:inkMkLst>
        </pc:inkChg>
        <pc:inkChg chg="del">
          <ac:chgData name="Jim Beland" userId="d41a4da1a37fb713" providerId="LiveId" clId="{78EF9004-BC71-475F-A546-444291C4F234}" dt="2020-06-19T03:56:56.316" v="16008"/>
          <ac:inkMkLst>
            <pc:docMk/>
            <pc:sldMk cId="3487292211" sldId="328"/>
            <ac:inkMk id="105" creationId="{24E25288-F879-45AB-8526-8A32162B7AA7}"/>
          </ac:inkMkLst>
        </pc:inkChg>
      </pc:sldChg>
      <pc:sldChg chg="delSp modSp add">
        <pc:chgData name="Jim Beland" userId="d41a4da1a37fb713" providerId="LiveId" clId="{78EF9004-BC71-475F-A546-444291C4F234}" dt="2020-06-19T04:04:30.978" v="16603" actId="207"/>
        <pc:sldMkLst>
          <pc:docMk/>
          <pc:sldMk cId="1175663378" sldId="329"/>
        </pc:sldMkLst>
        <pc:spChg chg="mod">
          <ac:chgData name="Jim Beland" userId="d41a4da1a37fb713" providerId="LiveId" clId="{78EF9004-BC71-475F-A546-444291C4F234}" dt="2020-06-19T04:04:30.978" v="16603" actId="207"/>
          <ac:spMkLst>
            <pc:docMk/>
            <pc:sldMk cId="1175663378" sldId="329"/>
            <ac:spMk id="3" creationId="{70A7DA06-676A-49A4-8BA3-79247BB2D053}"/>
          </ac:spMkLst>
        </pc:spChg>
        <pc:spChg chg="del">
          <ac:chgData name="Jim Beland" userId="d41a4da1a37fb713" providerId="LiveId" clId="{78EF9004-BC71-475F-A546-444291C4F234}" dt="2020-06-19T04:01:09.464" v="16340" actId="478"/>
          <ac:spMkLst>
            <pc:docMk/>
            <pc:sldMk cId="1175663378" sldId="329"/>
            <ac:spMk id="4" creationId="{92E2F1E3-FC0D-4AAB-8CD7-0C205AEF1430}"/>
          </ac:spMkLst>
        </pc:spChg>
        <pc:spChg chg="del">
          <ac:chgData name="Jim Beland" userId="d41a4da1a37fb713" providerId="LiveId" clId="{78EF9004-BC71-475F-A546-444291C4F234}" dt="2020-06-19T04:01:12.007" v="16341" actId="478"/>
          <ac:spMkLst>
            <pc:docMk/>
            <pc:sldMk cId="1175663378" sldId="329"/>
            <ac:spMk id="5" creationId="{2C0EC454-98BB-47B9-AF95-1C3878BCEF67}"/>
          </ac:spMkLst>
        </pc:spChg>
      </pc:sldChg>
      <pc:sldChg chg="modSp add">
        <pc:chgData name="Jim Beland" userId="d41a4da1a37fb713" providerId="LiveId" clId="{78EF9004-BC71-475F-A546-444291C4F234}" dt="2020-06-19T04:07:46.339" v="16811" actId="20577"/>
        <pc:sldMkLst>
          <pc:docMk/>
          <pc:sldMk cId="981134506" sldId="330"/>
        </pc:sldMkLst>
        <pc:spChg chg="mod">
          <ac:chgData name="Jim Beland" userId="d41a4da1a37fb713" providerId="LiveId" clId="{78EF9004-BC71-475F-A546-444291C4F234}" dt="2020-06-19T04:06:09.613" v="16694" actId="20577"/>
          <ac:spMkLst>
            <pc:docMk/>
            <pc:sldMk cId="981134506" sldId="330"/>
            <ac:spMk id="2" creationId="{3A0C4B72-775F-42AA-BBDE-1409D99748CF}"/>
          </ac:spMkLst>
        </pc:spChg>
        <pc:spChg chg="mod">
          <ac:chgData name="Jim Beland" userId="d41a4da1a37fb713" providerId="LiveId" clId="{78EF9004-BC71-475F-A546-444291C4F234}" dt="2020-06-19T04:07:46.339" v="16811" actId="20577"/>
          <ac:spMkLst>
            <pc:docMk/>
            <pc:sldMk cId="981134506" sldId="330"/>
            <ac:spMk id="3" creationId="{B6F94F83-CDC5-49EA-8490-290E5798CD22}"/>
          </ac:spMkLst>
        </pc:spChg>
      </pc:sldChg>
      <pc:sldChg chg="modSp add">
        <pc:chgData name="Jim Beland" userId="d41a4da1a37fb713" providerId="LiveId" clId="{78EF9004-BC71-475F-A546-444291C4F234}" dt="2020-06-19T04:26:35.222" v="18236" actId="20577"/>
        <pc:sldMkLst>
          <pc:docMk/>
          <pc:sldMk cId="3678565812" sldId="331"/>
        </pc:sldMkLst>
        <pc:spChg chg="mod">
          <ac:chgData name="Jim Beland" userId="d41a4da1a37fb713" providerId="LiveId" clId="{78EF9004-BC71-475F-A546-444291C4F234}" dt="2020-06-19T04:07:59.256" v="16821" actId="20577"/>
          <ac:spMkLst>
            <pc:docMk/>
            <pc:sldMk cId="3678565812" sldId="331"/>
            <ac:spMk id="2" creationId="{3A0C4B72-775F-42AA-BBDE-1409D99748CF}"/>
          </ac:spMkLst>
        </pc:spChg>
        <pc:spChg chg="mod">
          <ac:chgData name="Jim Beland" userId="d41a4da1a37fb713" providerId="LiveId" clId="{78EF9004-BC71-475F-A546-444291C4F234}" dt="2020-06-19T04:26:35.222" v="18236" actId="20577"/>
          <ac:spMkLst>
            <pc:docMk/>
            <pc:sldMk cId="3678565812" sldId="331"/>
            <ac:spMk id="3" creationId="{B6F94F83-CDC5-49EA-8490-290E5798CD22}"/>
          </ac:spMkLst>
        </pc:spChg>
      </pc:sldChg>
      <pc:sldChg chg="addSp modSp add">
        <pc:chgData name="Jim Beland" userId="d41a4da1a37fb713" providerId="LiveId" clId="{78EF9004-BC71-475F-A546-444291C4F234}" dt="2020-06-19T04:26:41.232" v="18238" actId="20577"/>
        <pc:sldMkLst>
          <pc:docMk/>
          <pc:sldMk cId="309781587" sldId="332"/>
        </pc:sldMkLst>
        <pc:spChg chg="mod">
          <ac:chgData name="Jim Beland" userId="d41a4da1a37fb713" providerId="LiveId" clId="{78EF9004-BC71-475F-A546-444291C4F234}" dt="2020-06-19T04:26:41.232" v="18238" actId="20577"/>
          <ac:spMkLst>
            <pc:docMk/>
            <pc:sldMk cId="309781587" sldId="332"/>
            <ac:spMk id="3" creationId="{B6F94F83-CDC5-49EA-8490-290E5798CD22}"/>
          </ac:spMkLst>
        </pc:spChg>
        <pc:spChg chg="add mod">
          <ac:chgData name="Jim Beland" userId="d41a4da1a37fb713" providerId="LiveId" clId="{78EF9004-BC71-475F-A546-444291C4F234}" dt="2020-06-19T04:14:16.022" v="17125" actId="20577"/>
          <ac:spMkLst>
            <pc:docMk/>
            <pc:sldMk cId="309781587" sldId="332"/>
            <ac:spMk id="4" creationId="{C37613CE-E03D-42F1-9803-7A83BCF25ADD}"/>
          </ac:spMkLst>
        </pc:spChg>
        <pc:spChg chg="add mod">
          <ac:chgData name="Jim Beland" userId="d41a4da1a37fb713" providerId="LiveId" clId="{78EF9004-BC71-475F-A546-444291C4F234}" dt="2020-06-19T04:16:08.473" v="17314" actId="207"/>
          <ac:spMkLst>
            <pc:docMk/>
            <pc:sldMk cId="309781587" sldId="332"/>
            <ac:spMk id="5" creationId="{9E5C8CB5-B906-4FE3-A419-96762E56A84B}"/>
          </ac:spMkLst>
        </pc:spChg>
      </pc:sldChg>
      <pc:sldChg chg="delSp modSp add">
        <pc:chgData name="Jim Beland" userId="d41a4da1a37fb713" providerId="LiveId" clId="{78EF9004-BC71-475F-A546-444291C4F234}" dt="2020-06-19T04:19:13.758" v="17427" actId="20577"/>
        <pc:sldMkLst>
          <pc:docMk/>
          <pc:sldMk cId="980529039" sldId="333"/>
        </pc:sldMkLst>
        <pc:spChg chg="mod">
          <ac:chgData name="Jim Beland" userId="d41a4da1a37fb713" providerId="LiveId" clId="{78EF9004-BC71-475F-A546-444291C4F234}" dt="2020-06-19T04:16:28.765" v="17324" actId="20577"/>
          <ac:spMkLst>
            <pc:docMk/>
            <pc:sldMk cId="980529039" sldId="333"/>
            <ac:spMk id="2" creationId="{3A0C4B72-775F-42AA-BBDE-1409D99748CF}"/>
          </ac:spMkLst>
        </pc:spChg>
        <pc:spChg chg="mod">
          <ac:chgData name="Jim Beland" userId="d41a4da1a37fb713" providerId="LiveId" clId="{78EF9004-BC71-475F-A546-444291C4F234}" dt="2020-06-19T04:19:13.758" v="17427" actId="20577"/>
          <ac:spMkLst>
            <pc:docMk/>
            <pc:sldMk cId="980529039" sldId="333"/>
            <ac:spMk id="3" creationId="{B6F94F83-CDC5-49EA-8490-290E5798CD22}"/>
          </ac:spMkLst>
        </pc:spChg>
        <pc:spChg chg="del">
          <ac:chgData name="Jim Beland" userId="d41a4da1a37fb713" providerId="LiveId" clId="{78EF9004-BC71-475F-A546-444291C4F234}" dt="2020-06-19T04:16:34.388" v="17325" actId="478"/>
          <ac:spMkLst>
            <pc:docMk/>
            <pc:sldMk cId="980529039" sldId="333"/>
            <ac:spMk id="4" creationId="{C37613CE-E03D-42F1-9803-7A83BCF25ADD}"/>
          </ac:spMkLst>
        </pc:spChg>
        <pc:spChg chg="del">
          <ac:chgData name="Jim Beland" userId="d41a4da1a37fb713" providerId="LiveId" clId="{78EF9004-BC71-475F-A546-444291C4F234}" dt="2020-06-19T04:16:36.909" v="17326" actId="478"/>
          <ac:spMkLst>
            <pc:docMk/>
            <pc:sldMk cId="980529039" sldId="333"/>
            <ac:spMk id="5" creationId="{9E5C8CB5-B906-4FE3-A419-96762E56A84B}"/>
          </ac:spMkLst>
        </pc:spChg>
      </pc:sldChg>
      <pc:sldChg chg="add del">
        <pc:chgData name="Jim Beland" userId="d41a4da1a37fb713" providerId="LiveId" clId="{78EF9004-BC71-475F-A546-444291C4F234}" dt="2020-06-19T04:19:32.563" v="17438" actId="2696"/>
        <pc:sldMkLst>
          <pc:docMk/>
          <pc:sldMk cId="2321008800" sldId="334"/>
        </pc:sldMkLst>
      </pc:sldChg>
      <pc:sldChg chg="modSp add">
        <pc:chgData name="Jim Beland" userId="d41a4da1a37fb713" providerId="LiveId" clId="{78EF9004-BC71-475F-A546-444291C4F234}" dt="2020-06-19T04:26:49.251" v="18240" actId="20577"/>
        <pc:sldMkLst>
          <pc:docMk/>
          <pc:sldMk cId="4286182148" sldId="335"/>
        </pc:sldMkLst>
        <pc:spChg chg="mod">
          <ac:chgData name="Jim Beland" userId="d41a4da1a37fb713" providerId="LiveId" clId="{78EF9004-BC71-475F-A546-444291C4F234}" dt="2020-06-19T04:19:19.617" v="17436" actId="20577"/>
          <ac:spMkLst>
            <pc:docMk/>
            <pc:sldMk cId="4286182148" sldId="335"/>
            <ac:spMk id="2" creationId="{3A0C4B72-775F-42AA-BBDE-1409D99748CF}"/>
          </ac:spMkLst>
        </pc:spChg>
        <pc:spChg chg="mod">
          <ac:chgData name="Jim Beland" userId="d41a4da1a37fb713" providerId="LiveId" clId="{78EF9004-BC71-475F-A546-444291C4F234}" dt="2020-06-19T04:26:49.251" v="18240" actId="20577"/>
          <ac:spMkLst>
            <pc:docMk/>
            <pc:sldMk cId="4286182148" sldId="335"/>
            <ac:spMk id="3" creationId="{B6F94F83-CDC5-49EA-8490-290E5798CD22}"/>
          </ac:spMkLst>
        </pc:spChg>
      </pc:sldChg>
      <pc:sldChg chg="addSp modSp add">
        <pc:chgData name="Jim Beland" userId="d41a4da1a37fb713" providerId="LiveId" clId="{78EF9004-BC71-475F-A546-444291C4F234}" dt="2020-06-19T04:26:54.709" v="18242" actId="20577"/>
        <pc:sldMkLst>
          <pc:docMk/>
          <pc:sldMk cId="565222418" sldId="336"/>
        </pc:sldMkLst>
        <pc:spChg chg="mod">
          <ac:chgData name="Jim Beland" userId="d41a4da1a37fb713" providerId="LiveId" clId="{78EF9004-BC71-475F-A546-444291C4F234}" dt="2020-06-19T04:26:54.709" v="18242" actId="20577"/>
          <ac:spMkLst>
            <pc:docMk/>
            <pc:sldMk cId="565222418" sldId="336"/>
            <ac:spMk id="3" creationId="{B6F94F83-CDC5-49EA-8490-290E5798CD22}"/>
          </ac:spMkLst>
        </pc:spChg>
        <pc:spChg chg="add mod">
          <ac:chgData name="Jim Beland" userId="d41a4da1a37fb713" providerId="LiveId" clId="{78EF9004-BC71-475F-A546-444291C4F234}" dt="2020-06-19T04:20:44.482" v="17627" actId="20577"/>
          <ac:spMkLst>
            <pc:docMk/>
            <pc:sldMk cId="565222418" sldId="336"/>
            <ac:spMk id="4" creationId="{E76EF935-5065-4A12-BB97-56B0D5569626}"/>
          </ac:spMkLst>
        </pc:spChg>
        <pc:spChg chg="add mod">
          <ac:chgData name="Jim Beland" userId="d41a4da1a37fb713" providerId="LiveId" clId="{78EF9004-BC71-475F-A546-444291C4F234}" dt="2020-06-19T04:21:32.033" v="17701" actId="207"/>
          <ac:spMkLst>
            <pc:docMk/>
            <pc:sldMk cId="565222418" sldId="336"/>
            <ac:spMk id="5" creationId="{C606444D-8A74-41F0-8C44-A515DCEA8C0E}"/>
          </ac:spMkLst>
        </pc:spChg>
      </pc:sldChg>
      <pc:sldChg chg="modSp add ord">
        <pc:chgData name="Jim Beland" userId="d41a4da1a37fb713" providerId="LiveId" clId="{78EF9004-BC71-475F-A546-444291C4F234}" dt="2020-06-19T04:23:46.111" v="17800" actId="20577"/>
        <pc:sldMkLst>
          <pc:docMk/>
          <pc:sldMk cId="202227288" sldId="337"/>
        </pc:sldMkLst>
        <pc:spChg chg="mod">
          <ac:chgData name="Jim Beland" userId="d41a4da1a37fb713" providerId="LiveId" clId="{78EF9004-BC71-475F-A546-444291C4F234}" dt="2020-06-19T04:21:52.180" v="17712" actId="20577"/>
          <ac:spMkLst>
            <pc:docMk/>
            <pc:sldMk cId="202227288" sldId="337"/>
            <ac:spMk id="2" creationId="{3A0C4B72-775F-42AA-BBDE-1409D99748CF}"/>
          </ac:spMkLst>
        </pc:spChg>
        <pc:spChg chg="mod">
          <ac:chgData name="Jim Beland" userId="d41a4da1a37fb713" providerId="LiveId" clId="{78EF9004-BC71-475F-A546-444291C4F234}" dt="2020-06-19T04:23:46.111" v="17800" actId="20577"/>
          <ac:spMkLst>
            <pc:docMk/>
            <pc:sldMk cId="202227288" sldId="337"/>
            <ac:spMk id="3" creationId="{B6F94F83-CDC5-49EA-8490-290E5798CD22}"/>
          </ac:spMkLst>
        </pc:spChg>
      </pc:sldChg>
      <pc:sldChg chg="modSp add">
        <pc:chgData name="Jim Beland" userId="d41a4da1a37fb713" providerId="LiveId" clId="{78EF9004-BC71-475F-A546-444291C4F234}" dt="2020-06-19T04:27:12.350" v="18246" actId="20577"/>
        <pc:sldMkLst>
          <pc:docMk/>
          <pc:sldMk cId="3334028951" sldId="338"/>
        </pc:sldMkLst>
        <pc:spChg chg="mod">
          <ac:chgData name="Jim Beland" userId="d41a4da1a37fb713" providerId="LiveId" clId="{78EF9004-BC71-475F-A546-444291C4F234}" dt="2020-06-19T04:23:51.611" v="17809" actId="20577"/>
          <ac:spMkLst>
            <pc:docMk/>
            <pc:sldMk cId="3334028951" sldId="338"/>
            <ac:spMk id="2" creationId="{3A0C4B72-775F-42AA-BBDE-1409D99748CF}"/>
          </ac:spMkLst>
        </pc:spChg>
        <pc:spChg chg="mod">
          <ac:chgData name="Jim Beland" userId="d41a4da1a37fb713" providerId="LiveId" clId="{78EF9004-BC71-475F-A546-444291C4F234}" dt="2020-06-19T04:27:12.350" v="18246" actId="20577"/>
          <ac:spMkLst>
            <pc:docMk/>
            <pc:sldMk cId="3334028951" sldId="338"/>
            <ac:spMk id="3" creationId="{B6F94F83-CDC5-49EA-8490-290E5798CD22}"/>
          </ac:spMkLst>
        </pc:spChg>
      </pc:sldChg>
      <pc:sldChg chg="addSp modSp add">
        <pc:chgData name="Jim Beland" userId="d41a4da1a37fb713" providerId="LiveId" clId="{78EF9004-BC71-475F-A546-444291C4F234}" dt="2020-06-19T04:27:18.866" v="18248" actId="20577"/>
        <pc:sldMkLst>
          <pc:docMk/>
          <pc:sldMk cId="614860610" sldId="339"/>
        </pc:sldMkLst>
        <pc:spChg chg="mod">
          <ac:chgData name="Jim Beland" userId="d41a4da1a37fb713" providerId="LiveId" clId="{78EF9004-BC71-475F-A546-444291C4F234}" dt="2020-06-19T04:27:18.866" v="18248" actId="20577"/>
          <ac:spMkLst>
            <pc:docMk/>
            <pc:sldMk cId="614860610" sldId="339"/>
            <ac:spMk id="3" creationId="{B6F94F83-CDC5-49EA-8490-290E5798CD22}"/>
          </ac:spMkLst>
        </pc:spChg>
        <pc:spChg chg="add mod">
          <ac:chgData name="Jim Beland" userId="d41a4da1a37fb713" providerId="LiveId" clId="{78EF9004-BC71-475F-A546-444291C4F234}" dt="2020-06-19T04:25:13.358" v="18110" actId="20577"/>
          <ac:spMkLst>
            <pc:docMk/>
            <pc:sldMk cId="614860610" sldId="339"/>
            <ac:spMk id="4" creationId="{EE011EBC-034B-4411-AE90-184C294F3294}"/>
          </ac:spMkLst>
        </pc:spChg>
      </pc:sldChg>
      <pc:sldChg chg="addSp modSp add">
        <pc:chgData name="Jim Beland" userId="d41a4da1a37fb713" providerId="LiveId" clId="{78EF9004-BC71-475F-A546-444291C4F234}" dt="2020-06-19T04:27:23.983" v="18250" actId="20577"/>
        <pc:sldMkLst>
          <pc:docMk/>
          <pc:sldMk cId="3522000039" sldId="340"/>
        </pc:sldMkLst>
        <pc:spChg chg="mod">
          <ac:chgData name="Jim Beland" userId="d41a4da1a37fb713" providerId="LiveId" clId="{78EF9004-BC71-475F-A546-444291C4F234}" dt="2020-06-19T04:27:23.983" v="18250" actId="20577"/>
          <ac:spMkLst>
            <pc:docMk/>
            <pc:sldMk cId="3522000039" sldId="340"/>
            <ac:spMk id="3" creationId="{B6F94F83-CDC5-49EA-8490-290E5798CD22}"/>
          </ac:spMkLst>
        </pc:spChg>
        <pc:spChg chg="add mod">
          <ac:chgData name="Jim Beland" userId="d41a4da1a37fb713" providerId="LiveId" clId="{78EF9004-BC71-475F-A546-444291C4F234}" dt="2020-06-19T04:26:15.401" v="18234" actId="207"/>
          <ac:spMkLst>
            <pc:docMk/>
            <pc:sldMk cId="3522000039" sldId="340"/>
            <ac:spMk id="5" creationId="{16105999-55F5-4C6D-9FE0-C40CDE49C761}"/>
          </ac:spMkLst>
        </pc:spChg>
      </pc:sldChg>
      <pc:sldChg chg="modSp add ord">
        <pc:chgData name="Jim Beland" userId="d41a4da1a37fb713" providerId="LiveId" clId="{78EF9004-BC71-475F-A546-444291C4F234}" dt="2020-06-19T04:29:56.680" v="18364" actId="20577"/>
        <pc:sldMkLst>
          <pc:docMk/>
          <pc:sldMk cId="2370633288" sldId="341"/>
        </pc:sldMkLst>
        <pc:spChg chg="mod">
          <ac:chgData name="Jim Beland" userId="d41a4da1a37fb713" providerId="LiveId" clId="{78EF9004-BC71-475F-A546-444291C4F234}" dt="2020-06-19T04:27:42.679" v="18261" actId="20577"/>
          <ac:spMkLst>
            <pc:docMk/>
            <pc:sldMk cId="2370633288" sldId="341"/>
            <ac:spMk id="2" creationId="{3A0C4B72-775F-42AA-BBDE-1409D99748CF}"/>
          </ac:spMkLst>
        </pc:spChg>
        <pc:spChg chg="mod">
          <ac:chgData name="Jim Beland" userId="d41a4da1a37fb713" providerId="LiveId" clId="{78EF9004-BC71-475F-A546-444291C4F234}" dt="2020-06-19T04:29:56.680" v="18364" actId="20577"/>
          <ac:spMkLst>
            <pc:docMk/>
            <pc:sldMk cId="2370633288" sldId="341"/>
            <ac:spMk id="3" creationId="{B6F94F83-CDC5-49EA-8490-290E5798CD22}"/>
          </ac:spMkLst>
        </pc:spChg>
      </pc:sldChg>
      <pc:sldChg chg="modSp add">
        <pc:chgData name="Jim Beland" userId="d41a4da1a37fb713" providerId="LiveId" clId="{78EF9004-BC71-475F-A546-444291C4F234}" dt="2020-06-19T04:29:47.597" v="18331" actId="20577"/>
        <pc:sldMkLst>
          <pc:docMk/>
          <pc:sldMk cId="3387612495" sldId="342"/>
        </pc:sldMkLst>
        <pc:spChg chg="mod">
          <ac:chgData name="Jim Beland" userId="d41a4da1a37fb713" providerId="LiveId" clId="{78EF9004-BC71-475F-A546-444291C4F234}" dt="2020-06-19T04:29:47.597" v="18331" actId="20577"/>
          <ac:spMkLst>
            <pc:docMk/>
            <pc:sldMk cId="3387612495" sldId="342"/>
            <ac:spMk id="2" creationId="{3A0C4B72-775F-42AA-BBDE-1409D99748CF}"/>
          </ac:spMkLst>
        </pc:spChg>
      </pc:sldChg>
      <pc:sldChg chg="addSp modSp add">
        <pc:chgData name="Jim Beland" userId="d41a4da1a37fb713" providerId="LiveId" clId="{78EF9004-BC71-475F-A546-444291C4F234}" dt="2020-06-19T04:31:05.251" v="18514" actId="20577"/>
        <pc:sldMkLst>
          <pc:docMk/>
          <pc:sldMk cId="3895959247" sldId="343"/>
        </pc:sldMkLst>
        <pc:spChg chg="add mod">
          <ac:chgData name="Jim Beland" userId="d41a4da1a37fb713" providerId="LiveId" clId="{78EF9004-BC71-475F-A546-444291C4F234}" dt="2020-06-19T04:31:05.251" v="18514" actId="20577"/>
          <ac:spMkLst>
            <pc:docMk/>
            <pc:sldMk cId="3895959247" sldId="343"/>
            <ac:spMk id="4" creationId="{B48A413D-D883-4D2D-85F8-7DACFA122730}"/>
          </ac:spMkLst>
        </pc:spChg>
      </pc:sldChg>
      <pc:sldChg chg="addSp modSp add">
        <pc:chgData name="Jim Beland" userId="d41a4da1a37fb713" providerId="LiveId" clId="{78EF9004-BC71-475F-A546-444291C4F234}" dt="2020-06-19T04:32:03.616" v="18616" actId="1076"/>
        <pc:sldMkLst>
          <pc:docMk/>
          <pc:sldMk cId="256335813" sldId="344"/>
        </pc:sldMkLst>
        <pc:spChg chg="add mod">
          <ac:chgData name="Jim Beland" userId="d41a4da1a37fb713" providerId="LiveId" clId="{78EF9004-BC71-475F-A546-444291C4F234}" dt="2020-06-19T04:32:03.616" v="18616" actId="1076"/>
          <ac:spMkLst>
            <pc:docMk/>
            <pc:sldMk cId="256335813" sldId="344"/>
            <ac:spMk id="5" creationId="{32B5FE29-95A7-4973-948A-4D57DB1FBC04}"/>
          </ac:spMkLst>
        </pc:spChg>
      </pc:sldChg>
    </pc:docChg>
  </pc:docChgLst>
  <pc:docChgLst>
    <pc:chgData name="Jim" userId="d41a4da1a37fb713" providerId="LiveId" clId="{3C965EBA-4D18-49ED-B485-A1EDA7783CA6}"/>
    <pc:docChg chg="modSld">
      <pc:chgData name="Jim" userId="d41a4da1a37fb713" providerId="LiveId" clId="{3C965EBA-4D18-49ED-B485-A1EDA7783CA6}" dt="2022-01-31T19:31:18.887" v="0" actId="5793"/>
      <pc:docMkLst>
        <pc:docMk/>
      </pc:docMkLst>
      <pc:sldChg chg="modSp mod">
        <pc:chgData name="Jim" userId="d41a4da1a37fb713" providerId="LiveId" clId="{3C965EBA-4D18-49ED-B485-A1EDA7783CA6}" dt="2022-01-31T19:31:18.887" v="0" actId="5793"/>
        <pc:sldMkLst>
          <pc:docMk/>
          <pc:sldMk cId="1883087509" sldId="267"/>
        </pc:sldMkLst>
        <pc:spChg chg="mod">
          <ac:chgData name="Jim" userId="d41a4da1a37fb713" providerId="LiveId" clId="{3C965EBA-4D18-49ED-B485-A1EDA7783CA6}" dt="2022-01-31T19:31:18.887" v="0" actId="5793"/>
          <ac:spMkLst>
            <pc:docMk/>
            <pc:sldMk cId="1883087509" sldId="267"/>
            <ac:spMk id="3" creationId="{D3D61B3F-8EED-452B-9626-91CB286F9B8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8.210"/>
    </inkml:context>
    <inkml:brush xml:id="br0">
      <inkml:brushProperty name="width" value="0.05" units="cm"/>
      <inkml:brushProperty name="height" value="0.05" units="cm"/>
    </inkml:brush>
  </inkml:definitions>
  <inkml:trace contextRef="#ctx0" brushRef="#br0">1 5 1376,'0'0'2768,"0"0"-1333,0 0-634,0 0-83,0 0 32,0 0-78,0 0 7,3-4 3098,-2 6 275,-1 291-2719,0-167-8336,0-112 3367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33.008"/>
    </inkml:context>
    <inkml:brush xml:id="br0">
      <inkml:brushProperty name="width" value="0.05" units="cm"/>
      <inkml:brushProperty name="height" value="0.05" units="cm"/>
    </inkml:brush>
  </inkml:definitions>
  <inkml:trace contextRef="#ctx0" brushRef="#br0">23 340 512,'0'0'2755,"0"0"-604,0 0-259,0 0-416,0 0-389,0 0-167,0 0-149,0 0-171,0 0-121,0 0-26,0 0-15,0 0-30,0 0-22,0 0 6,0 0-54,0 0-89,0 0-46,0 0 4,0 0-2,0 0-36,0 0-7,0 0 2,0 0 12,0 0 84,0 11 219,-11 191 1005,-1 2-421,16 486 127,2-547-1067,15 84-123,-18-201 5,4 71 187,-5 0 1,-5 7-193,1 20 132,-5 107-89,-1-138-35,0 9-23,12 47 22,0-55 30,-4-93-42,0-1-10,0 28-73,0-23 85,0-4-14,0-1-46,0 0-14,0 0 14,0 0 45,0 0 10,0 0-7,0 0-20,0 0 14,0 0-24,0 0-31,0 0-36,0 0-13,0 0 1,0 0 59,0 0 18,0-1 34,0-1 16,0 1-6,0 1 10,0 0 17,0 0 36,0 0-8,0 0-23,0 0 12,0 0-25,0 0-8,0 0 0,0 0 0,0 0 0,0 0 0,0 0 0,0 0-9,0-43-2141,0 42 286,-2 1-2226,-7 0-4896</inkml:trace>
  <inkml:trace contextRef="#ctx0" brushRef="#br0" timeOffset="1335.99">340 615 1616,'0'0'3776,"0"0"-1890,0 0-451,0 0-30,0 0-243,0 0-142,-6 3 221,7-3 4896,231 0-5968,-131 0-5113,-101-1 1153,0-8-4104</inkml:trace>
  <inkml:trace contextRef="#ctx0" brushRef="#br0" timeOffset="2350.67">759 391 1360,'0'0'4037,"0"0"-1934,0 0-628,0 0-246,0 0-381,0 0-219,3-4-94,0 2-391,-1-1 0,1 1-1,0-1 1,0 1 0,0 0 0,0 0 0,0 1 0,0-1-1,0 0 1,1 1 0,-1 0 0,0 0 0,1 0 0,-1 0-1,1 1 1,0-1 0,-1 1 0,1 0 0,-1 0 0,2 0-144,4 0 94,-6 0-33,-1-1-1,1 1 0,-1 0 0,1 0 0,0 0 1,-1 0-1,1 0 0,-1 0 0,1 1 0,-1-1 0,1 1 1,-1 0-1,1 0 0,-1 0 0,0 0 0,1 0 1,-1 1-1,0-1 0,0 0 0,0 1 0,0 0 1,0 0-1,0-1 0,-1 1 0,1 0 0,-1 0 1,1 0-1,-1 1 0,1 0-60,5 6 44,-1 1 1,-1-1-1,0 1 0,0 0 1,-1 0-1,0 0 0,-1 1 1,0-1-1,-1 1 0,0 0 1,0 0-1,-1 9-44,-1-12 31,0-1 0,-1 1 0,1-1-1,-2 0 1,1 1 0,-1-1 0,0 0 0,-1 0 0,0 1-31,-5 7 40,0-1 1,-2 0-1,-4 6-40,12-17 5,-32 54 14,26-41 7,0-1 0,-2-1-1,-5 8-25,4-7 40,1 0 0,0 1 0,2 0 0,-2 5-40,-9 15 136,22-35-78,1 0-1,-1 0 1,0 0-1,1-1 1,-1 1-1,1-1 1,0 0-1,-1 0 1,1 0-1,0 0-57,-2 0 32,32-1 80,-19 0-83,1 0 1,-1 2-1,14 1-29,13 8-876,-42-9-129,0 1-398,0-2-4052,0 0-2193</inkml:trace>
  <inkml:trace contextRef="#ctx0" brushRef="#br0" timeOffset="3596.99">1178 404 3745,'0'0'2554,"0"0"-893,0 0-267,0 0-239,0 0-370,0 0-126,4 1 95,2-1-572,-1 0 1,1-1 0,-1 0-1,0 0 1,0 0 0,1 0-1,-1-1 1,0 0 0,0 0 0,0 0-1,0-1-182,2 0 160,0 0 0,0 0 0,0 1 0,0 0 1,1 0-1,0 1 0,-1-1 0,4 1-160,-9 1 34,-1 0 1,0 0-1,0 0 0,1 0 1,-1 0-1,0 0 1,0 0-1,0 0 0,1 1 1,-1-1-1,0 0 1,0 1-1,0-1 0,0 1 1,0-1-1,1 1 1,-1-1-1,0 1 0,0 0 1,-1 0-1,1-1 1,0 2-35,0 0 45,0 0 0,0 1 0,-1-1 1,1 1-1,-1-1 0,0 1 1,0-1-1,1 1 0,-2-1 0,1 2-45,0 1 7,0 5 30,0 0 1,0 0-1,-2 0 0,1 0 1,-1 0-1,0 0 1,-1 0-1,-2 3-37,3-7 7,-2 0 0,1-1 0,0 1 1,-1-1-1,0 0 0,0 0 0,-1 0 0,0-1 0,1 0 1,-1 1-1,-1-2 0,1 1 0,-5 2-7,2-1 2,1 0-1,0 0 1,0 1 0,1 0-1,-1 0 1,1 0 0,1 1-1,-1 0 1,1 0 0,0 1-1,1-1 1,0 1-1,-2 4-1,10-11 51,0 0-1,0 0 1,0-1-1,0 1 1,0-1-1,0 0 0,0 0 1,0 0-1,2 0-50,-3 0 49,4 0-31,0 0 0,0 0 0,0 1 0,0 0 0,0 1 0,0 0 0,0 0 0,0 0 0,-1 1 0,2 0-18,-4-1 4,0 1-1,0 0 1,0 0-1,0 0 1,-1 0 0,1 0-1,-1 1 1,0 0-1,0-1 1,0 1-1,0 0 1,-1 0-1,0 1 1,1-1 0,-1 3-4,2 5 90,-1 1 1,0 0 0,-1 0-1,-1 0 1,0 0 0,0 0-1,-1 0 1,-1 0 0,-2 10-91,3-21 5,-1 0 1,0 0-1,0 0 1,0 0-1,0 0 1,0 0-1,0-1 1,0 1-1,0 0 1,-1-1-1,1 1 1,-1 0-1,1-1 1,-1 0-1,0 1 1,1-1-1,-1 0 1,0 0-1,0 0 1,0 0-1,0 0-5,-50 18 2,26-11-81,13-2-182,0-2 0,0 0 0,0 0-1,0-1 1,0-1 0,-1 0 0,0-1 0,1 0-1,-1-1 262,10 10-3610,-3 0-308</inkml:trace>
  <inkml:trace contextRef="#ctx0" brushRef="#br0" timeOffset="20030.12">468 2459 5737,'0'0'2106,"0"0"-470,0 0-398,0 0-322,0 0-146,0 0-76,0 0-412,-1 1 0,0-1-1,0 0 1,0 0 0,0 1-1,0-1 1,1 0-1,-1 1 1,0-1 0,0 1-1,1-1 1,-1 1 0,0-1-1,0 1 1,1-1 0,-1 1-1,1 0-281,4 2 34,1 0-1,-1 1 1,1-2 0,0 1-1,0-1 1,0 1 0,1-1-1,-1-1 1,1 1 0,2 0-34,4 1 63,12 3 50,1-1 0,0-1 0,-1-1 0,1-1 0,0-1 0,8-2-113,-33 1 58,0 0-4,0 0-24,0 0 32,0 0-33,0 0 8,0 0-65,0 0-136,0 0-68,0 0-134,0 0-216,0 0-517,0 0-824,0 0-1782,0 0-4204</inkml:trace>
  <inkml:trace contextRef="#ctx0" brushRef="#br0" timeOffset="20848.67">940 2218 4441,'0'0'1811,"0"0"-507,0 0-241,0 0 9,0 0-211,0 0-123,0 9 4525,0 45-4927,1 67 349,-5 0 0,-15 76-685,15-102-1391,4-95-226,0-1 1396,0-41-3355,0 21-676</inkml:trace>
  <inkml:trace contextRef="#ctx0" brushRef="#br0" timeOffset="22162.97">1348 2245 4993,'0'0'1231,"0"0"-192,0 0-340,0 0-358,0 0-105,0 0 104,-7-6 330,3 1-552,1 2 31,0 0 0,0 0 0,0 0 0,0 0 0,0 1 0,0-1 0,-1 1-1,1 0 1,-1 0 0,0 0 0,0 0 0,0 1 0,0 0 0,0-1 0,0 1 0,0 1 0,-1-1-149,-104 1 1444,107 0-1444,0 1 0,0 0 0,1-1 0,-1 1 0,0 0 0,0 0 0,1 0 0,-1 0 0,1 1 1,-1-1-1,1 0 0,-1 1 0,1-1 0,0 0 0,0 1 0,0 0 0,0-1 0,0 1 0,0 0 0,0-1 0,0 1 0,1 1 0,-19 45 111,17-41-60,-1 6 50,1 1 1,0 0-1,1 0 1,1 0-1,0 0 1,1 0-1,2 13-101,-2-25 9,0-1-1,0 1 0,0-1 1,0 1-1,0-1 0,0 0 0,0 0 1,1 0-1,-1 1 0,0-1 0,1 0 1,-1-1-1,1 1 0,-1 0 1,1 0-1,0-1 0,-1 1 0,1-1 1,0 1-1,-1-1 0,1 1 0,0-1 1,0 0-1,-1 0 0,1 0 0,0 0 1,0 0-1,-1-1-8,4 1 9,-1 0 0,0 0 0,0 0 0,1-1-1,-1 1 1,0-1 0,0 0 0,0 0 0,0-1 0,0 1 0,2-2-9,19-20-96,-1-1 0,-1 0 0,-1-2 0,-2-1 0,0-1 0,4-9 96,-25 37 21,1 0 0,0 0 0,0-1 0,0 1 0,0 0 0,0 0 0,0 0 0,0 0 1,0 0-1,0 0 0,0-1 0,0 1 0,0 0 0,0 0 0,0 0 0,0 0 0,1 0 0,-1 0 0,0-1 1,0 1-1,0 0 0,0 0 0,0 0 0,0 0 0,0 0 0,0 0 0,0 0 0,0 0 0,0-1 0,1 1 1,-1 0-1,0 0 0,0 0 0,0 0 0,0 0 0,0 0 0,0 0 0,0 0 0,1 0 0,-1 0 0,0 0 1,0 0-1,0 0 0,0 0 0,0 0 0,0 0 0,1 0 0,-1 0 0,0 0 0,0 0 0,0 0 0,0 0 1,0 0-1,0 0 0,1 0 0,-1 0 0,0 0 0,0 0 0,0 0 0,0 1 0,0-1 0,0 0 0,0 0 1,0 0-1,1 0-21,-3 12 318,-5 17-308,-8 27 273,2 0 1,2 1-1,3 0 0,1 26-283,1 234 182,6-235-320,0-81 102,0-1-37,0 0-30,0 0-93,1-43-2773,-2 21-1015,1 12-2096</inkml:trace>
  <inkml:trace contextRef="#ctx0" brushRef="#br0" timeOffset="25026.6">1389 0 2969,'0'0'1847,"0"0"-727,0 0-259,0 0-107,0 0-194,0 0-66,0 4 7339,0-4-7742,0 0-1,0 1 1,1-1-1,-1 0 1,0 0 0,0 1-1,0-1 1,0 0-1,0 1 1,0-1-1,0 0 1,1 1-1,-1-1 1,0 0 0,0 0-1,0 1 1,1-1-1,-1 0 1,0 0-1,0 0 1,1 1-1,-1-1 1,0 0-1,1 0 1,-1 0 0,0 0-1,0 1 1,1-1-1,-1 0 1,1 0-91,62 7 181,25-2-181,7 0 131,-87-4-127,-1 1 1,1 0-1,0 0 1,-1 1-1,1 0 0,-1 1 1,6 3-5,-7-4 6,0 0 1,1 0-1,-1 0 0,1 0 1,-1-1-1,1 0 0,0-1 1,-1 0-1,6 1-6,-10-2 55,0 1 0,0 0 0,0-1 0,-1 1 0,1 0 0,0 0 0,0 0 0,-1 0 0,1 1 0,-1-1 0,1 0-1,-1 1 1,0-1 0,1 1 0,-1-1 0,0 1 0,0 0 0,0-1 0,0 1 0,0 0 0,-1 0 0,1 0 0,0 0 0,-1 0 0,1-1 0,-1 1 0,0 0 0,0 0 0,0 0 0,0 0 0,0 0 0,0 1-55,-15 530 621,30-12-121,-4-276 518,-12 46-1018,-1-87 425,3-39-315,-3 186-26,-3-251-66,-5 0 0,-12 48-18,8-53 1,4 1-1,4 41 0,-2 17 0,-1-77 0,4-33 0,0 34 0,1-57 0,4-21 5,-5 17 238,-25-15-228,0 0 0,-11 4-15,10-1 13,0-2 0,-12 0-13,-89-3-1811,134-1 1647,-1 1 1,1 0-1,-1-1 0,1 1 1,-1-1-1,1 0 0,-1 1 0,1-1 1,-1 0-1,0 0 0,1 0 0,0-1 164,5-3-565,23-10-2127,0 4-2277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3:34.400"/>
    </inkml:context>
    <inkml:brush xml:id="br0">
      <inkml:brushProperty name="width" value="0.05" units="cm"/>
      <inkml:brushProperty name="height" value="0.05" units="cm"/>
    </inkml:brush>
  </inkml:definitions>
  <inkml:trace contextRef="#ctx0" brushRef="#br0">6 310 328,'0'0'692,"0"0"-50,0 0 95,0 0 23,0 0 33,0-4 115,0-9-116,0 9-72,0 4-84,0 0-102,0 0 18,0 0-12,0 0-36,-6 0 1141,6 0 2866,267 0-2760,-267-34-4385,1 18-197,5 2-3020</inkml:trace>
  <inkml:trace contextRef="#ctx0" brushRef="#br0" timeOffset="915.06">527 28 3897,'0'0'1806,"0"0"-278,0 0-279,0 0-302,0 0-341,0 0-255,0 0-161,0 24 866,-14 41-177,3 1 0,3 0-1,2 1 1,4 6-879,1-44 73,-1 0 1,-1-1 0,-2 1 0,-1-1 0,-3 8-74,7-29-2135,3-17-1995,-1 6 114</inkml:trace>
  <inkml:trace contextRef="#ctx0" brushRef="#br0" timeOffset="2049.88">818 137 2561,'0'0'2625,"0"0"-588,0 0-397,0 0-374,0 0-473,0 0-345,0 0-192,0 0-63,0-32 1530,0 31-1704,1-1 0,0 0 0,-1 0 0,1 0 1,0 0-1,0 1 0,0-1 0,0 0 1,1 1-1,-1-1 0,0 1 0,1-1 1,-1 1-1,1 0 0,0-1-19,30-24 349,-21 18-120,-6 3-194,0 1-1,0 0 1,0 0-1,1 0 0,-1 1 1,1-1-1,0 1 1,0 1-1,0-1 0,1 1 1,-1 0-1,0 1 0,1-1 1,5 1-35,-11 1 2,-1 0 0,1 1 0,-1-1 1,1 0-1,-1 1 0,1-1 0,-1 1 0,0-1 0,1 0 1,-1 1-1,0-1 0,1 1 0,-1-1 0,0 1 0,1 0 1,-1-1-1,0 1 0,0-1 0,0 1 0,1-1 0,-1 1 1,0 0-1,0-1 0,0 1 0,0-1 0,0 1 0,0 0 1,0-1-3,0 24 93,0-21-67,1 48 172,0-2-106,-2 0 0,-2 0 0,-5 16-92,6-51 0,-1-1 0,0 0-1,-1 0 1,0-1 0,-1 1 0,0-1-1,-1 0 1,-1 0 0,0-1 0,0 1-1,-1-2 1,-1 1 0,1-1 0,-6 3 0,0-1-55,-1-1 0,-1 0 0,-15 7 55,10-5-167,19-12 151,0 1 0,0-1 0,1 1 0,-1-1 1,1 1-1,-1-1 0,1 1 0,-1 0 0,1 0 1,0 0-1,0 0 0,0 0 0,0 0 0,0 0 1,1 0-1,-1 0 0,1 0 0,-1 1 0,1-1 1,0 1 15,0-2-50,0-1-30,0 0 31,0 0 23,12 0-24,4 0 96,0-1 0,-1-1-1,1 0 1,-1-1 0,8-2-46,-7 2-28,0 0-1,0 2 1,1 0 0,7 1 28,18 0-2491,-10 0-2474,-14 0 132</inkml:trace>
  <inkml:trace contextRef="#ctx0" brushRef="#br0" timeOffset="3385.82">1441 147 3489,'0'0'1605,"0"0"-266,0 0-354,0 0-272,0 0-89,0 0 103,-10-1 191,9 1-901,-5 0 213,0 0 0,0-1 0,0 0 0,0 0 0,0-1 0,0 1 0,0-1 0,0-1 0,1 1 0,-1-1 0,1 0 0,-1 0-230,-1-3 116,0 1-1,0 1 0,0-1 0,-1 1 1,0 0-1,1 1 0,-1 0 0,-1 0 1,1 1-1,0 0 0,0 0 0,-1 1 0,1 0 1,-1 1-1,-5 0-115,9 0-8,1 1 0,-1 0-1,1 0 1,0 0 0,-1 0 0,1 1 0,0-1 0,0 1 0,0 0-1,0 1 1,0-1 0,0 1 0,1-1 0,-1 1 0,1 0-1,0 0 1,0 1 0,0-1 0,0 1 0,1-1 0,-1 1 0,1 0-1,0 0 1,-1 4 8,-2 2-13,0 1 0,1 0 0,1 0 1,0 0-1,0 0 0,1 1 0,0-1 0,1 1 0,1 3 13,-1 0-13,0-10 4,1-1-1,0 1 0,0-1 1,0 0-1,0 1 0,1-1 1,0 4 9,3-7 1,0 1-1,0-1 1,-1 0 0,1 0 0,0-1 0,0 1-1,0-1 1,0 0 0,0 0 0,2 0-1,0 1 12,0-1 0,0 0 0,0-1 0,0 1 0,0-1 0,0 0 0,0 0 0,-1-1 0,1 0 0,0 0 0,-1 0 0,1 0 0,-1-1 0,0 0 0,0 0 0,0-1 0,0 0 0,3-3-12,68-65 112,-72 70-111,7-3 5,-1-1 0,0 1 0,0-1-1,0-1 1,-1 0 0,1-1-6,-8 7 84,-2 1 99,0 0 10,0 0-10,0 0-23,0 0-43,0 0-10,-1 17 46,-28 65 42,15 1-89,4 0 1,2 35-107,5 5-2987,6-127-2908,-2-2-233</inkml:trace>
  <inkml:trace contextRef="#ctx0" brushRef="#br0" timeOffset="4881.45">1626 249 3385,'0'0'1876,"0"0"-276,0 0-231,0 0-170,0 0-164,0 0-257,0 0-189,0 0-92,-4 20 770,-14 50-152,3 2 1,-4 61-1116,18-129 6,0 6 6,0 0-1,0 1 0,1-1 1,0 1-1,1-1 1,2 9-12,-2-18 2,0 1-1,0 0 1,0-1 0,0 1 0,0-1 0,0 0 0,1 1-1,-1-1 1,1 0 0,-1 0 0,1 1 0,-1-1 0,1 0-1,0-1 1,-1 1 0,1 0 0,0 0 0,0-1 0,0 1-1,-1-1 1,1 0 0,0 1 0,2-1-2,49 1 88,-36-2-44,-9 0-38,0 0-1,0 0 0,-1-1 0,1 1 0,-1-2 0,1 1 1,-1-1-1,0-1-5,-4 1 14,-1-1-1,0 0 1,0 1 0,0-1-1,0 0 1,-1 0 0,1 0 0,-1-1-1,0 1-13,1-4 21,4-6-16,1-1-1,0 1 1,1 0 0,0 1-1,2-1-4,18-31 14,-27 43-14,0-1-1,0 1 1,-1-1-1,1 1 1,-1-1-1,0 0 0,0 1 1,0-1-1,0-2 1,0-4-2,3-25 164,-1-1-1,-3-11-161,1 19 39,0 25-36,-1 0 0,0 0 0,1 0 1,-1 0-1,0 1 0,0-1 0,0 0 0,0 0 1,-1 1-1,1-1 0,0 1 0,-1-1 0,1 1 1,-1 0-1,1-1 0,-1 1 0,-1-1-3,0 0-8,0 1 0,1-1 0,-1 0 0,0 1 0,0-1 0,0 1-1,0 0 1,0 0 0,0 0 0,-2 0 8,-75-2-781,79 4 778,-1 0 0,1 0 0,0 0 0,0 1 0,0-1 0,0 0 0,0 1 0,1-1 0,-1 1 1,0-1-1,1 1 0,-1-1 0,1 1 0,-1-1 0,1 1 0,0 0 0,0-1 0,-1 2 3,0 3-23,0-4 17,-4 10-31,0 1 1,1 0-1,1 0 0,0 0 0,1 0 0,-1 12 37,3-24-129,0-1-2,0 0-16,0 0-43,0 0 11,0 0-11,0 0-170,0 0-433,0-1-1326,0-1-2936</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7.556"/>
    </inkml:context>
    <inkml:brush xml:id="br0">
      <inkml:brushProperty name="width" value="0.05" units="cm"/>
      <inkml:brushProperty name="height" value="0.05" units="cm"/>
    </inkml:brush>
  </inkml:definitions>
  <inkml:trace contextRef="#ctx0" brushRef="#br0">80 0 4929,'0'0'1172,"0"0"-115,0 0-188,0 0-103,0 0 66,0 0-19,-1 25-145,-2 145 593,4-70-264,-2 106 201,-1-171-1111,-2 0 0,-1-1 1,-2 0-1,-9 28-87,1-28 14,3-21-1320,-2-7-3567,14-9 2051,0-11-293</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8.379"/>
    </inkml:context>
    <inkml:brush xml:id="br0">
      <inkml:brushProperty name="width" value="0.05" units="cm"/>
      <inkml:brushProperty name="height" value="0.05" units="cm"/>
    </inkml:brush>
  </inkml:definitions>
  <inkml:trace contextRef="#ctx0" brushRef="#br0">0 72 3089,'0'0'2438,"0"0"-842,0 0-88,0 0-57,0 0-389,0 0-382,19-3 636,10 2-1042,0-1 0,-1-2 0,1 0 0,-1-2 0,0-1 0,0-2 1,-1 0-1,26-13-274,-35 18-3080,-17 4-1059</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8.867"/>
    </inkml:context>
    <inkml:brush xml:id="br0">
      <inkml:brushProperty name="width" value="0.05" units="cm"/>
      <inkml:brushProperty name="height" value="0.05" units="cm"/>
    </inkml:brush>
  </inkml:definitions>
  <inkml:trace contextRef="#ctx0" brushRef="#br0">1 0 96,'0'0'5125,"0"0"-2955,0 0-750,0 0-128,0 0-82,0 0-95,0 4-228,4 31-87,-1 0 0,-3 1-1,-2 27-799,0 9 113,2 145-1070,0-217-121,0 0-621,0 0-1321,0 0-1636</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9.551"/>
    </inkml:context>
    <inkml:brush xml:id="br0">
      <inkml:brushProperty name="width" value="0.05" units="cm"/>
      <inkml:brushProperty name="height" value="0.05" units="cm"/>
    </inkml:brush>
  </inkml:definitions>
  <inkml:trace contextRef="#ctx0" brushRef="#br0">36 0 512,'0'0'4065,"0"0"-2103,0 0-499,0 0-39,0 0-61,0 0-51,0 9 118,-2 24-1121,-1 1 0,-2 0 1,-2 3-310,1-3 42,1 0 0,1 0 1,2 6-43,2-17-11,-1-14 6,1 1 0,0 0 0,1-1 0,0 1 0,0 0 0,1 2 5,-1-10-22,0 1 0,0-1 0,0 1 0,0-1-1,1 0 1,-1 1 0,1-1 0,-1 0 0,1 0 0,0 0-1,-1 0 1,1 0 0,0-1 0,0 1 0,0-1 0,1 1-1,-1-1 1,0 0 0,1 1 0,-1-1 0,0 0 0,1-1-1,0 1 1,-1 0 0,1-1 22,17 5-122,1-2-1,-1 0 1,1-2 0,0 0-1,-1-1 1,1-1 0,9-2 122,-27 2 0,-1 0 0,1 0 0,0 0 0,0 0 0,0-1 0,-1 1 0,1-1 0,-1 1 0,1-1 0,-1 0 0,1 0 1,-1 0-1,0 0 0,0-1 0,0 1 0,-1-1 0,1 1 0,0-1 0,-1 1 0,0-1 0,1 0 0,-1 0 0,0 0 0,0 0 0,-1 1 0,1-4 0,2-10 27,-1 1-1,0-1 0,-2 0 0,0-11-26,0 14 19,0 12-17,0-1-1,0 1 1,-1 0 0,1 0-1,0 0 1,-1 0-1,1-1 1,-1 1 0,1 0-1,-1 0 1,0 0-1,1 0 1,-1 0 0,0 0-1,0 0 1,1 1-1,-1-1 1,0 0 0,0 0-1,0 0 1,0 1-1,-1-1-1,-34-13 60,20 11-34,1 1 1,-1 1 0,-11 0-27,18 1-6,6-1-5,1 1-1,-1-1 1,0 1 0,0 0-1,0 0 1,0 1 0,0-1 0,1 1-1,-1-1 1,0 1 0,0 0-1,1 0 1,-1 0 0,0 0 0,1 0-1,-1 1 1,1-1 0,0 1 0,-1 0-1,1 0 1,0 0 0,0 0-1,0 0 12,-6 8-143,2 1-1,-1 0 0,1 0 1,1 1-1,0-1 0,1 1 0,0 0 1,1 0-1,0 1 0,1-1 1,0 1-1,1-1 0,0 1 144,1-13-62,0 1-1,0-1 1,0 0 0,0 1-1,0-1 1,0 0 0,0 1-1,1-1 1,-1 0 0,0 1-1,0-1 1,0 0 0,0 1-1,1-1 1,-1 0 0,0 0-1,0 1 1,0-1 0,1 0-1,-1 0 1,0 1 0,0-1-1,1 0 1,-1 0 0,0 0-1,1 0 1,-1 1 0,0-1-1,1 0 1,-1 0 0,0 0-1,1 0 1,-1 0 0,0 0-1,1 0 1,-1 0 0,0 0-1,1 0 1,-1 0 0,0 0-1,1 0 1,-1 0 0,0 0-1,1 0 1,-1 0 0,1-1 62,2 1-548,9 0-2225</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0.612"/>
    </inkml:context>
    <inkml:brush xml:id="br0">
      <inkml:brushProperty name="width" value="0.05" units="cm"/>
      <inkml:brushProperty name="height" value="0.05" units="cm"/>
    </inkml:brush>
  </inkml:definitions>
  <inkml:trace contextRef="#ctx0" brushRef="#br0">1 78 2633,'0'0'1817,"0"0"-300,0 0-254,0 0-11,0 0-61,0 0-226,0 0-295,0 0-225,0 0 26,12-3 461,55-22 12,-45 15-903,1 2 0,-1 0 0,2 2 0,-1 0 0,1 2 0,-1 0 0,20 0-41,-42 4-1,-1 0 1,0 0-1,0 0 0,0 0 0,0 0 0,1 0 1,-1 1-1,0-1 0,0 0 0,0 0 1,0 0-1,1 0 0,-1 0 0,0 0 0,0 0 1,0 0-1,0 0 0,0 0 0,1 1 1,-1-1-1,0 0 0,0 0 0,0 0 0,0 0 1,0 0-1,0 1 0,0-1 0,0 0 1,1 0-1,-1 0 0,0 0 0,0 1 0,0-1 1,0 0-1,0 0 0,0 0 0,0 0 1,0 1-1,0-1 0,0 0 0,0 0 0,0 0 1,0 1 0,-4 10 100,-9 10 17,-7 7-122,1 1-1,1 0 0,1 2 1,-4 12 5,-34 61 718,45-90-389,8-11-288,-1 0 1,1 0-1,0 0 0,-1 0 1,2 0-1,-1 1 0,0-1 0,1 1 1,-1-1-1,1 1 0,0-1 1,0 1-1,0 0 0,1-1 0,-1 2-41,32-5 194,-30 0-192,17 0 21,1 0 0,-1 0-1,0-2 1,0 0 0,0-2 0,0 0-1,12-4-22,18-9-7,-31 12-396,0-1-1,0 0 1,-1-2 0,4-2 403,-17 9 98,-2 0-1343,0 0-3085,-1 1-150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1.444"/>
    </inkml:context>
    <inkml:brush xml:id="br0">
      <inkml:brushProperty name="width" value="0.05" units="cm"/>
      <inkml:brushProperty name="height" value="0.05" units="cm"/>
    </inkml:brush>
  </inkml:definitions>
  <inkml:trace contextRef="#ctx0" brushRef="#br0">4 163 888,'0'0'2330,"0"0"-720,0 0-283,0 0-94,0 0 52,0 0-40,0 0-259,0 0-288,0 0-197,0 0-112,0 0-33,0 0-93,0 0-108,0 0-70,0 0-58,0 0-18,0 0-1,0 0 0,0 0 1,0 0 5,0 0-5,0 0 11,0 0 37,0 0-25,0 0 4,0 0-13,0 0 24,0 0 7,0 0 20,-4-14 702,5 12-671,-1 0 0,1 0-1,-1 1 1,1-1 0,0 1 0,0-1 0,0 0 0,0 1 0,0 0 0,0-1-1,0 1 1,0-1 0,0 1 0,1 0 0,-1 0 0,1 0 0,-1 0 0,1 0-1,-1 0 1,2 0-105,39-19-222,-32 15 373,6-1-153,1 0 0,-1 1 0,1 1 0,1 1 1,-1 0-1,0 1 0,1 1 0,-1 0 1,4 2 1,-15-2-215,0 0 0,0 0 1,-1-1-1,1 1 1,0-1-1,-1-1 1,1 1-1,-1-1 0,0 0 1,0 0-1,0 0 1,0-1-1,-1 1 1,1-1-1,0-2 215,18-12-3382,-15 13-844</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2.028"/>
    </inkml:context>
    <inkml:brush xml:id="br0">
      <inkml:brushProperty name="width" value="0.05" units="cm"/>
      <inkml:brushProperty name="height" value="0.05" units="cm"/>
    </inkml:brush>
  </inkml:definitions>
  <inkml:trace contextRef="#ctx0" brushRef="#br0">0 1 5497,'0'0'2578,"0"0"-654,0 0-435,0 0-405,0 0-186,0 0-100,1 0-752,-1 0 0,0 0-1,0 0 1,0 0 0,0 0-1,0 0 1,0 0-1,0 0 1,0 0 0,0 0-1,0 0 1,1 0 0,-1 0-1,0 0 1,0 0 0,0 0-1,0 0 1,0 0-1,0 0 1,0 0 0,0 0-1,0 0 1,0 0 0,0 0-1,1 0 1,-1 0-1,0 0 1,0 0 0,0 0-1,0 1 1,0-1 0,0 0-1,0 0 1,0 0 0,0 0-1,0 0 1,0 0-1,0 0 1,0 0 0,0 0-1,0 0 1,0 1 0,0-1-1,0 0 1,0 0-1,0 0 1,0 0 0,0 0-1,0 0 1,0 0 0,0 0-1,0 0 1,0 0 0,0 1-1,0-1 1,0 0-1,0 0 1,0 0 0,-1 0-1,1 0-45,51 1 653,-22 1-1279,-1-2 0,0-1 0,3-2 626,-27 2-133,-1 0-1728,-1 1-4003,-2 0 406</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6.360"/>
    </inkml:context>
    <inkml:brush xml:id="br0">
      <inkml:brushProperty name="width" value="0.05" units="cm"/>
      <inkml:brushProperty name="height" value="0.05" units="cm"/>
    </inkml:brush>
  </inkml:definitions>
  <inkml:trace contextRef="#ctx0" brushRef="#br0">68 559 1176,'0'0'1907,"0"0"-912,0 0-223,0 0-107,0 0-253,0 0-115,0-2 27,0 1 0,0-1 0,-1 0 0,1 0 0,0 1 0,-1-1 0,1 0 1,-1 1-1,1-1 0,-1 0 0,0 1-324,-9 1 104,8 0-152,1 1 1,0-1 0,0 0 0,0 0 0,0 0 0,-1 0 0,1 0-1,0 0 1,0 0 0,0 0 0,-1 0 0,1-1 0,0 1 0,0 0-1,0-1 1,0 1 0,0-1 0,0 1 0,0-1 0,0 0 0,0 1-1,0-1 1,0 0 0,0 0 0,0 0 0,0 0 0,1 1-1,-1-2 49,-7-6-353,-3 3 5593,9 4-249,13 2-3955,161-1-958,-171 0-380,-1 0-205,0 0-182,0-7-3917,0 4-439</inkml:trace>
  <inkml:trace contextRef="#ctx0" brushRef="#br0" timeOffset="864.02">619 291 2897,'0'0'2247,"0"0"-522,0 0-74,0 0-236,0 0-350,0 0-213,0-1-742,0 0-1,0 1 1,0-1 0,1 1 0,-1-1-1,0 1 1,0-1 0,1 1 0,-1-1-1,0 1 1,1-1 0,-1 1-1,0-1 1,1 1 0,-1-1 0,1 1-1,-1 0 1,1-1 0,-1 1 0,1 0-1,-1-1-109,19 0 293,-1-1 0,0-1 0,0-1 0,0-1 0,-1 0-1,1-1 1,-1-1-293,44-14 111,-4 1-101,-45 15-384,2 0 0,-1 1 0,0 0 0,1 1 0,-1 0-1,1 1 1,9 1 374,-25 10-3460,-14-1-419</inkml:trace>
  <inkml:trace contextRef="#ctx0" brushRef="#br0" timeOffset="1547.55">1109 60 9194,'0'0'1308,"0"0"-564,0 0-65,0 0-76,0 0 41,0 0 64,8-1-74,36-7 97,-24 4-443,0 1 0,0 0 0,5 1-288,5 1 157,31 0-3,-57 2-147,0-1 0,0 1 0,0-1 0,0 1 0,-1 0 0,1 1 0,0-1 0,0 1 0,-1-1 0,1 1 0,-1 0 0,3 2-7,-1 1 35,0-1 1,0 1 0,0 0-1,-1 1 1,0-1 0,0 1-1,-1-1 1,1 1 0,-1 1 0,0-1-1,-1 0 1,0 1 0,0-1-1,1 5-35,0 10 15,0 0 0,-2-1 0,0 2-1,-2 1-14,1-8 12,-1 0-23,0-1 0,-1 1 0,-1-1 0,0 0 0,-1 0 0,-1 0 0,0-1 0,-1 1 0,0-1 0,-5 6 11,1-2-38,-1-1 0,0 1 0,-1-2-1,-1 1 1,-1-2 0,0 0 0,-7 5 38,17-16-11,3-2 5,-1 1 0,1-1 0,0 0-1,0 0 1,-1-1 0,1 1 0,-1 0 0,1 0-1,-1-1 1,1 1 0,-1 0 0,1-1 0,-1 0-1,0 1 1,1-1 0,-1 0 0,0 0 6,1 0-9,1 0-11,0 0-56,0 1 64,0-1 1,0 0 0,0 1 0,0-1-1,1 1 1,-1-1 0,0 0 0,0 1-1,0-1 1,0 0 0,0 1 0,1-1-1,-1 0 1,0 1 0,0-1 0,1 0-1,-1 1 1,0-1 0,1 0 0,-1 0-1,0 1 1,1-1 0,-1 0 0,0 0-1,1 0 1,-1 0 0,0 1 0,1-1-1,-1 0 1,0 0 0,1 0 0,-1 0 11,23 5-87,22-2 120,256-3-524,-297 0 293,0 0 0,-1 0 0,1 0 0,0 1 0,0-1 0,-1 1-1,1 0 1,0 0 0,-1 0 0,1 1 0,-1-1 0,1 1 0,-1 0-1,0 0 1,0 0 0,0 0 0,0 1 0,0-1 0,0 1 0,-1 0-1,2 2 199,1 2-3608</inkml:trace>
  <inkml:trace contextRef="#ctx0" brushRef="#br0" timeOffset="2382.18">1747 114 8346,'0'0'1596,"0"0"-293,0 0-191,0 0-157,0 0 17,0 0 1,16-7-83,43-22 1119,17-13-2009,-70 37 14,0 1 1,0 1 0,1-1-1,-1 1 1,1 0-1,0 0 1,0 1 0,0-1-1,1 2 1,-1-1-1,0 1 1,1 0 0,-1 1-1,1 0 1,-1 0-1,0 0 1,7 2-15,-12-1-2,-1 0 1,1-1-1,0 1 0,-1 0 1,1 1-1,-1-1 0,1 0 1,-1 0-1,1 1 0,-1-1 1,0 1-1,0-1 0,0 1 0,0-1 1,0 1-1,0 0 0,0-1 1,0 1-1,-1 0 0,1 0 1,-1 0-1,1-1 0,-1 1 1,0 0-1,1 0 0,-1 2 2,1 9-76,-1 0-1,0-1 1,-2 11 76,1-10-70,0-7 37,0 1-1,0 0 1,0-1-1,-1 1 1,0-1 0,-1 0-1,0 1 1,0-1-1,0 0 1,0-1-1,-1 1 1,0 0 0,0-1-1,-1 0 1,1 0-1,-1 0 1,0-1-1,-1 0 34,-10 9-107,-1-1 0,-1-1 0,0-1 0,-1-1 0,-6 3 107,22-10 12,2-2 48,2 1-54,-1 1 0,0-1 0,1 0-1,-1-1 1,0 1 0,1 0 0,-1 0 0,1 0 0,0 0 0,-1 0 0,1 0 0,0-1 0,-1 1 0,1 0 0,0 0 0,0-1 0,0 1 0,0-1 0,0 1 0,-1-1 0,1 1 0,0-1 0,0 1 0,0-1 0,0 0 0,1 1-6,35 7 161,-24-6-104,40 5 62,-40-7-103,0 1 1,0 1-1,1 0 0,-1 1 0,10 4-16,-20-6 0,0 0 1,0 1 0,-1-1-1,1 1 1,0-1-1,-1 1 1,1 0 0,-1 0-1,0 0 1,1 0 0,-1 1-1,0-1 1,0 0 0,-1 1-1,1 0 1,0-1-1,-1 1 1,0 0 0,0 0-1,1 0 1,-2 0 0,1 0-1,0 0 1,-1 0-1,1 0 1,-1 2-1,1 2 32,1 68 179,-2-70-200,0-1 1,0 0 0,-1 1-1,0-1 1,0 1 0,0-1-1,0 0 1,-1 0-1,1 0 1,-1 0 0,0 0-1,-1 0 1,1 0 0,-3 3-12,-2-1 0,1 0 0,-1 0 0,0-1 1,0 0-1,-1 0 0,1-1 0,-1 0 1,0 0-1,-1-1 0,1 0 1,-7 2-1,-35 1-4442,43-6 12</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3.471"/>
    </inkml:context>
    <inkml:brush xml:id="br0">
      <inkml:brushProperty name="width" value="0.05" units="cm"/>
      <inkml:brushProperty name="height" value="0.05" units="cm"/>
    </inkml:brush>
  </inkml:definitions>
  <inkml:trace contextRef="#ctx0" brushRef="#br0">1 354 488,'0'0'6017,"0"0"-4026,0 0-866,0 0-14,0 0-131,0 0-68,6 0-133,125-5 973,-61 1-2143,0 3-1,30 5 392,-86-1-2121,-5 4-2384</inkml:trace>
  <inkml:trace contextRef="#ctx0" brushRef="#br0" timeOffset="448.03">699 1 5449,'0'0'1858,"0"0"-310,0 0 102,0 0-323,0 0-403,0 0-314,3 33-200,7 111-151,-6 218 458,-6-210-2062,2-152 1274,0 0 0,0 0 0,0 0 0,0 0 0,0 0 0,0 0 0,0 0 0,0 1 0,0-1 0,0 0 0,1 0 0,-1 0 0,0 0 0,0 0 0,0 0 0,0 0 0,0 0 0,0 0 0,0 0 0,0 0 0,0 0 0,0 1 0,0-1 0,0 0 0,0 0 0,1 0 0,-1 0 0,0 0 0,0 0 0,0 0 0,0 0 0,0 0 0,0 0 0,0 0 0,0 0 0,1 0 0,-1 0 0,0 0 0,0 0 0,0 0 0,0 0 0,0 0 0,0 0 0,0 0 0,0 0 0,0 0 0,1 0 0,-1 0 1,0-1-1,0 1 0,0 0 0,0 0 0,0 0 0,0 0 0,0 0 0,0 0 0,0 0 0,0 0 0,0 0 0,0 0 0,0 0 0,0-1 0,0 1 0,1 0 0,-1 0 0,0 0 0,0 0 0,0 0 0,0 0 0,0 0 71,7-12-4621</inkml:trace>
  <inkml:trace contextRef="#ctx0" brushRef="#br0" timeOffset="997.37">982 86 5433,'0'0'2547,"0"0"-901,0 0-368,0 0-353,0 0-107,0 0-61,0 20-171,1 6-406,0 3 59,-2-1 1,-1 1 0,-1 3-240,-8 52 371,4 1 0,4 0 0,7 71-371,-3-148-10,0 0 1,0 0-1,1 0 0,0 0 1,1 0-1,0-1 0,0 1 1,0-1-1,1 0 0,0 1 0,1-1 10,-2-3-31,0 0-1,0-1 0,0 1 0,1-1 0,-1 0 0,1 0 0,0 0 0,0 0 1,0-1-1,0 0 0,0 0 0,1 0 0,-1 0 0,1 0 0,-1-1 1,1 0-1,0 0 0,-1 0 0,5 0 32,0 0-52,0-1 1,0 0-1,1 0 1,-1-1-1,9-1 52,-16 1-2,1 0 0,0 0 0,0 0 0,-1 0 0,1 0 0,-1-1 0,1 1 0,-1-1 0,0 0 0,0 0 0,0 0 0,0 0 0,0 0 1,0 0-1,0 0 0,0-1 0,-1 1 0,1-1 0,-1 1 0,0-2 2,4-6-44,-1-1 1,0 0-1,-1 0 1,0 0 0,-1-1-1,0 1 1,-1-1-1,0 1 1,-1-1 0,0 1-1,-2-12 44,2 22 3,-1-1-1,1 1 0,0 0 1,-1-1-1,1 1 1,-1-1-1,0 1 1,1 0-1,-1-1 1,0 1-1,0 0 1,0 0-1,0 0 0,0 0 1,0-1-1,0 1 1,0 1-1,0-1 1,-1 0-1,1 0 1,0 0-1,-1 1 0,1-1 1,0 0-1,-1 1 1,1 0-1,-1-1 1,1 1-1,-1 0 1,0-1-3,-7 0 26,0 0 0,-1 1 0,1 0 1,-8 1-27,-2 0 4,15-1-20,1 0 0,-1 0 1,1 1-1,-1-1 0,1 1 1,-1 0-1,1 0 0,0 0 1,-1 1-1,1-1 0,0 1 1,0 0-1,0-1 0,0 2 1,0-1-1,0 0 0,-1 2 16,0 0 31,0 1-1,0 0 0,1 0 1,0 1-1,0-1 1,0 1-1,0-1 0,1 1 1,-2 5-31,-1 9-930,1 0 1,1 1-1,0 0 0,2-1 1,1 16 929,0-22-3808</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0.506"/>
    </inkml:context>
    <inkml:brush xml:id="br0">
      <inkml:brushProperty name="width" value="0.05" units="cm"/>
      <inkml:brushProperty name="height" value="0.05" units="cm"/>
    </inkml:brush>
  </inkml:definitions>
  <inkml:trace contextRef="#ctx0" brushRef="#br0">21 42 1616,'0'0'3097,"0"0"-780,0 0-329,0 0-380,0 0-203,0 0-288,-1 0-1043,1 1-1,-1-1 1,0 1 0,1-1-1,-1 1 1,1-1 0,-1 1-1,1-1 1,-1 1 0,1 0-1,0-1 1,-1 1-1,1 0 1,0-1 0,-1 1-1,1 0 1,0-1 0,0 1-1,0 0 1,0 0 0,0-1-1,0 1 1,0 0-74,-12 192 2355,12 108-2355,1-137 183,-1-124-959,0-33-1439,0-25-5,0 0-474,0 6-1292</inkml:trace>
  <inkml:trace contextRef="#ctx0" brushRef="#br0" timeOffset="585.04">221 178 3473,'0'0'1397,"0"0"65,0 0-98,0 0-117,0 0 135,0 0 61,2-5-215,1-1-1689,4-7 3574,-5 15-1365,-1 11-1288,-3 3-424,0 0 0,-1 0 1,-1 0-1,-1 0 0,0 0 0,-1-1 1,-6 12-37,-9 26 21,11-27-1,0-2 0,-11 19-20,20-40-2,1-3-20,0 0-38,0 0-11,6 0-159,13-2 237,0 0-1,0-2 0,0 0 1,-1-1-1,0-1 0,0-1 1,-1 0-1,13-8-6,-6 4-28,-1 1-1,2 1 1,-1 1 0,17-3 28,-33 10 53,-7 1-230,-1 0 0,1 0 0,-1 0-1,1 0 1,-1 0 0,1 0 0,-1 0 0,1-1-1,-1 1 1,1 0 0,-1 0 0,0 0 0,1 0-1,-1-1 1,1 1 0,-1 0 0,1 0 0,-1-1 0,0 1-1,1 0 1,-1 0 0,0-1 0,1 1 0,-1-1-1,0 1 1,0 0 0,1-1 0,-1 1 0,0-1-1,0 1 1,1 0 0,-1-1 0,0 1 0,0-1-1,0 1 1,0-1 0,0 1 0,0-1 0,0 1-1,0-1 1,0 1 0,0-1 0,0 1 0,0 0-1,0-1 1,0 1 0,0-1 0,-1 1 0,1-1-1,0 1 1,0-1 177,0-2-682,0-7-5888</inkml:trace>
  <inkml:trace contextRef="#ctx0" brushRef="#br0" timeOffset="945.07">462 1 4601,'0'0'1952,"0"0"-129,0 0-242,0 0-394,0 0-214,0 0-278,4 19-262,-2-6-394,14 91 752,-1 45-791,-14-84 18,-1-37-13,0 1 0,2-1 1,1 1-1,2-1 0,1 2-5,-6-29-138,0 1 0,1-1 0,-1 1-1,1-1 1,-1 1 0,1-1 0,0 0 0,-1 1 0,1-1 0,0 0 0,0 0-1,0 0 1,0 1 0,0-1 0,0 0 0,0 0 0,1 0 0,-1-1-1,0 1 1,0 0 0,1 0 0,-1-1 0,1 1 0,-1-1 0,1 1 138,13 6-4790,-10-4-758</inkml:trace>
  <inkml:trace contextRef="#ctx0" brushRef="#br0" timeOffset="1435.63">961 89 5753,'0'0'1510,"0"0"2,0 0-234,0 0-233,0 0-68,0 0-139,-8 23-205,-45 133 251,45-129-627,0 1 0,2 0 0,1 0 0,2 0 1,0 6-258,1 33 546,4 44-546,-2-106-8,1 0 1,-1 0-1,1-1 0,1 1 1,-1 0-1,0-1 0,1 1 0,0-1 1,0 0-1,1 1 0,-1-1 1,1 0-1,0 0 0,0-1 1,0 1-1,0 0 0,1-1 0,-1 0 1,1 0-1,0 0 0,0 0 1,0-1-1,0 0 0,1 1 0,-1-2 1,1 1-1,-1 0 0,3 0 8,3 0-503,0 1-1,1-1 1,-1-1-1,0 0 1,1 0 0,-1-1-1,1-1 1,-1 1-1,1-2 1,-1 1-1,0-2 1,10-2 503,8-7-5300</inkml:trace>
  <inkml:trace contextRef="#ctx0" brushRef="#br0" timeOffset="1912.98">1255 354 280,'0'0'5437,"0"0"-3679,0 0-934,0 0 119,0 0-87,0 0-56,3 22-141,0 3-502,-1 0 32,1 1 0,2-1 0,1 0-1,7 20-188,-12-40 32,1-1 0,1 0 0,-1 1 0,0-1 0,1 0 0,0 0 0,0-1 0,0 1 0,1-1 0,-1 1 0,1-1 0,0 0 0,0 0 0,0-1 0,3 2-32,-5-3 5,0 0 0,0 0 0,1 0-1,-1 0 1,0-1 0,1 1 0,-1-1 0,1 1 0,-1-1-1,1 0 1,-1 0 0,0 0 0,1 0 0,-1-1 0,1 1-1,-1-1 1,0 1 0,1-1 0,-1 0 0,0 0 0,1 0-1,-1 0 1,0 0 0,0-1 0,0 1 0,0-1-1,0 1 1,0-1 0,-1 0 0,1 1 0,1-3-5,3-4 13,1 0-1,-1-1 1,0 0 0,-1 0-1,0-1 1,-1 1 0,0-1 0,0 0-1,2-10-12,-2-1 36,-1 1-1,-1-1 0,0 0 1,-2-13-36,0 30 3,-1 0 0,1-1-1,-1 1 1,0 0 0,0 0 0,0 0 0,0 0 0,-1 0-1,0 0 1,0 0 0,0 0 0,0 0 0,0 1 0,-1-1 0,0 1-1,1 0 1,-1 0 0,0 0 0,-1 0 0,1 0 0,-1 1-1,1-1 1,-1 1 0,0 0 0,1 0 0,-1 0 0,0 1-1,-1-1-2,-7-2-26,-1 0-1,0 1 0,0 1 0,-1 0 1,1 0-1,0 1 0,-1 1 0,-7 1 27,18-1-17,1 0 0,-1 1 0,0-1 1,0 1-1,1 0 0,-1-1 0,1 1 0,-1 0 0,0 1 0,1-1 0,0 0 0,-1 1 1,1 0-1,0-1 0,0 1 0,0 0 0,0 0 0,-1 2 17,0 0-17,0 0 0,1 0 0,-1 0 0,1 1 0,0-1 0,0 1 0,1 0 0,0-1 0,-1 1 0,1 3 17,0-1-71,0 0 0,0-1-1,1 1 1,0 0 0,1-1-1,-1 1 1,1-1 0,0 1-1,1-1 1,0 1 0,0-1-1,0 0 1,0 1 0,1-1-1,0-1 1,2 3 71,19 14-1527,-1-4-1205</inkml:trace>
  <inkml:trace contextRef="#ctx0" brushRef="#br0" timeOffset="2528.05">1534 69 6017,'0'0'1059,"0"0"184,0 0 84,0 0-63,0 0-158,0 0-213,6 2-235,10 4-396,1 1 0,-1 0 0,-1 1 0,0 1 0,0 0 0,0 1 0,-1 1 0,-1 0 0,0 0 0,5 8-262,-5-5 53,-2 0 0,0 1 0,0 0 0,-1 1 0,-1 0-1,-1 1 1,-1 0 0,0 0 0,-1 0 0,0 1-1,-2 0 1,0 0 0,-1 1 0,-1-1 0,0 4-53,-1 4-196,-1 0 0,-1 0 0,-1 0 1,-5 23 195,5-41-306,-1 1 0,0-1 1,0 0-1,0 0 0,-1-1 1,0 1-1,-3 4 306,3-7-540,0 0-1,0 0 1,0-1 0,0 0-1,-1 0 1,0 0 0,0 0 0,0-1-1,0 0 1,0 0 0,-4 1 540,-7 1-4977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42.072"/>
    </inkml:context>
    <inkml:brush xml:id="br0">
      <inkml:brushProperty name="width" value="0.05" units="cm"/>
      <inkml:brushProperty name="height" value="0.05" units="cm"/>
    </inkml:brush>
  </inkml:definitions>
  <inkml:trace contextRef="#ctx0" brushRef="#br0">2 261 512,'0'0'3050,"0"0"-1183,0 0-691,0 0-169,0 0 27,0 0-9,0 0-917,0 0 0,0 0 0,0 0-1,1 0 1,-1 0 0,0 0-1,0 0 1,0 1 0,0-1 0,0 0-1,0 0 1,0 0 0,0 0-1,0 0 1,0 0 0,0 0-1,0 0 1,0 0 0,0 0 0,0 1-1,0-1 1,0 0 0,0 0-1,0 0 1,0 0 0,0 0 0,0 0-1,0 0 1,0 0 0,0 0-1,0 0 1,0 1 0,0-1 0,-1 0-1,1 0 1,0 0 0,0 0-1,0 0 1,0 0 0,0 0 0,0 0-1,0 0 1,0 0 0,0 0-1,0 0 1,0 0 0,0 0 0,-1 0-1,1 0 1,0 0 0,0 0-1,0 0 1,0 0 0,0 0 0,0 0-1,0 0 1,0 0 0,0 0-1,0 0 1,-1 0-108,14 0 216,1 1-43,-1-1-1,1-1 1,-1 0 0,0-1 0,1 0-1,7-3-172,14-7-327,0 2 0,0 1-1,1 2 1,0 1-1,1 2 1,33 1 327,-70 1-1098,0 1-2809,0 1-341</inkml:trace>
  <inkml:trace contextRef="#ctx0" brushRef="#br0" timeOffset="885.58">500 3 5825,'0'0'2058,"0"0"-690,0 0-253,0 0-9,0 0-61,0 0-232,0 0-135,0 0-75,0 0-97,0 0-121,0 0-73,0 0 9,4 0 54,38-1 449,-12 0-686,-1 1 0,17 2-138,-45-1-2,0-1 0,1 0 0,-1 1 0,0-1 0,0 1 0,1 0 0,-1-1 0,0 1-1,0 0 1,0 0 0,0-1 0,0 1 0,0 0 0,0 0 0,0 0 0,-1 0-1,1 1 1,0-1 0,-1 0 0,1 0 0,0 0 0,-1 0 0,1 1 0,-1-1 0,0 0-1,1 1 1,-1-1 0,0 1 2,3 41 133,-3-36-91,0-1-26,1-1-1,-1 1 0,0-1 1,-1 1-1,1-1 0,-1 1 0,0-1 1,-1 0-1,1 1 0,-1-1 0,0 0 1,0 0-1,-1 0 0,1 0 0,-1-1 1,0 1-1,-1-1 0,0 1-15,-5 7 22,-1-2-1,-1 1 1,0-1-1,0-1 1,-1 0-1,0-1 1,-1 0-1,-7 3-21,19-10 15,1-1-7,0 3 1,0-3 5,0 0 2,0 0 30,0 0 26,10 0-63,2 0 6,0 0 0,0 0 1,-1 1-1,1 1 0,0 0 1,5 2-16,-14-3 2,-1 0-1,1 0 1,-1 0 0,1 1 0,-1-1 0,1 0-1,-1 1 1,0 0 0,0-1 0,0 1 0,0 0-1,0 0 1,0 0 0,0 1 0,-1-1 0,1 0-1,-1 1 1,0-1 0,0 1 0,1-1 0,-2 1-1,1 0 1,0-1 0,0 1 0,-1 0 0,0-1 0,1 1-1,-1 0 1,0 0 0,0 0-2,0 3 5,1 0 1,-1-1-1,0 1 0,0 0 1,-1 0-1,0-1 0,0 1 1,0-1-1,-1 1 0,1-1 1,-2 1-1,1-1 0,0 0 1,-1 0-1,0 0 0,0 0 1,0-1-1,-3 4-5,5-8-3,-9 11 12,0-1 0,0 0 0,-11 7-9,17-15-53,0 1 0,0-1-1,-1 0 1,1 0 0,0 0-1,-1 0 1,0-1-1,1 0 1,-1 0 0,0 0-1,1 0 1,-1-1 0,-2 0 53,7 0-27,0 0 0,-1 0 1,1-1-1,-1 1 1,1 0-1,-1 0 1,1 0-1,0-1 1,-1 1-1,1 0 1,0-1-1,-1 1 1,1 0-1,0-1 1,0 1-1,-1 0 1,1-1-1,0 1 1,0-1-1,-1 1 1,1 0-1,0-1 0,0 1 1,0-1-1,0 1 1,0-1-1,0 1 1,0-1-1,0 1 1,0 0-1,0-1 1,0 0 26,0-18-766,0 13 91,0 6-35,0 0-294,0 0-408,14 0-2735,-2 0 1008</inkml:trace>
  <inkml:trace contextRef="#ctx0" brushRef="#br0" timeOffset="1554.14">848 264 6057,'0'0'2217,"0"0"-704,0 0-456,0 0-273,0 0-143,0 0-50,0 15 779,-8 211 1020,8-223-2392,0-1 1,0 0-1,1 0 1,-1 0 0,0 0-1,1 0 1,-1-1 0,1 1-1,0 0 1,0 0 0,0 0-1,0 0 1,0-1-1,0 1 1,0 0 0,0-1-1,1 1 1,-1-1 0,1 1-1,-1-1 1,1 0-1,-1 0 1,1 1 0,0-1-1,0 0 1,-1-1 0,1 1-1,0 0 1,0 0 0,0-1-1,1 1 2,4 0-30,1 1-1,0-1 1,0-1-1,0 1 1,0-1-1,0-1 1,5 0 29,-11 0 12,0 0-1,0 0 0,0 0 0,1 0 0,-2-1 1,1 1-1,0-1 0,0 1 0,0-1 0,-1 0 0,1 1 1,0-1-1,-1 0 0,0 0 0,1 0 0,-1 0 0,0 0 1,0-1-1,0-1-10,18-46 101,-13 26-100,0-1 1,-2 0-1,-1 0 0,-1 0 0,-1-1 0,-1 1 0,-3-23-1,3 46-4,-1 1-1,1-1 1,0 1-1,-1-1 0,0 1 1,1-1-1,-1 1 1,0 0-1,1-1 1,-1 1-1,0 0 0,0-1 1,0 1-1,0 0 1,0 0-1,-1 0 1,1 0-1,0 0 0,0 0 1,-1 0-1,1 0 1,-1 1-1,1-1 1,-1 1-1,1-1 0,-1 1 1,1-1-1,-1 1 5,-6-2-32,0 1 1,0 0-1,0 1 0,-1 0 0,0 0 32,-1 0-82,8 1 66,0-1 0,0 1-1,-1 0 1,1-1 0,0 1 0,0 0 0,0 0 0,0 0 0,1 0-1,-1 1 1,0-1 0,0 1 0,1-1 0,-1 1 0,1-1 0,-1 1-1,1 0 1,0 0 0,0-1 0,0 1 0,0 0 0,-1 1 16,-22 53-316,19-41 163,-21 52-2435,22-60 600,1-6-2212,2-1-593</inkml:trace>
  <inkml:trace contextRef="#ctx0" brushRef="#br0" timeOffset="3384.64">1387 37 1816,'0'0'2321,"0"0"-625,0 0-322,0 0-14,0 0-77,0 0-95,0 1 6483,-3 12-7683,3 751 2038,3-603-1962,0-26 49,-6 14-113,-20 82 0,15-152 0,0-13 0,2 47 0,6-78 0,1-12-1,-1 0 0,0-1 0,-2 1 0,-1-1 0,-1 1 0,-2 3 1,-1-1-5,2 0 0,0 1 1,2-1-1,0 19 5,4 106 0,1-58 16,-2-67-20,1-5 3,-1 1 1,0-1 0,-2 1-1,-1-1 1,0 1-1,-6 14 1,5-22 139,2-7-1244,2-18 338,0-29-458,0 15-2830,0 15-2350</inkml:trace>
  <inkml:trace contextRef="#ctx0" brushRef="#br0" timeOffset="4616.33">1735 319 5401,'0'0'1875,"0"0"-560,0 0-397,0 0-234,0 0-147,0 0-67,0 0-73,0 0-87,0 0 23,0 0 71,0 0 32,19 0 892,34-2-223,-21 1-696,0 1 0,20 3-409,-51-3 3,0 0-1,1 0 0,-1 0 1,1 1-1,-1-1 0,0 0 1,0 0-1,1 1 0,-1-1 1,0 1-1,1-1 0,-1 1 1,0 0-1,0-1 0,0 1 1,0 0-1,0 0 0,0 0 1,0 0-1,0 0 0,0 0 1,0 0-1,0 0 0,-1 0 1,1 0-1,0 0 0,0 1-2,-1-1-14,3 13-2050,1-4-79,-4 0-1876</inkml:trace>
  <inkml:trace contextRef="#ctx0" brushRef="#br0" timeOffset="5413.34">2131 84 5849,'0'0'1963,"0"0"-500,0 0-289,0 0-250,0 0-150,0 0-98,-3-10 1919,5 8-2507,0 0 1,0 1-1,0-1 1,1 1-1,-1 0 1,0 0-1,0 0 1,1 0-1,-1 0 1,1 0-1,-1 1 0,0-1 1,1 1-1,-1 0 1,1-1-1,0 1-88,47-1 97,-38 1-47,-9 0-56,1 0 1,-1 0-1,1 0 1,-1 0-1,0 1 1,1-1-1,-1 1 1,1 0-1,-1 0 1,0 0-1,0 1 1,0-1-1,1 1 1,-1-1-1,2 3 6,-2 0 12,0-1 0,0 1 0,-1 0 0,1-1 0,-1 1 0,0 1 0,0-1 0,0 0 0,-1 0 0,0 1 0,1-1 0,-1 1-12,1 2-6,0 1 0,0-1 0,-1 1 0,0-1 0,0 1 0,0 0 0,-1-1-1,0 1 1,-1 0 0,0-1 0,0 1 0,-1-1 0,0 1 0,0-1 0,0 1 0,-1-1 0,0 0 0,-1 0 0,1-1 0,-1 1 0,-1-1 0,-1 3 6,-5 3-28,1 1 0,1-1 0,0 2 1,1 0-1,0 0 0,1 0 1,0 1-1,2 0 0,-4 14 28,8 13-45,2-42 53,0 1 1,0-1 0,0 1-1,0-1 1,1 1-1,-1-1 1,0 0-1,0 0 1,0 1-1,1-1 1,-1 0 0,0 0-1,0 0 1,0 0-1,1 0 1,-1-1-1,1 1-8,-1 0 14,14 1 76,0 0 0,0 1 0,7 2-90,-7-1 11,0 0-1,0-1 0,8-1-10,27-1-895,-50 10-5045,0-7 855</inkml:trace>
  <inkml:trace contextRef="#ctx0" brushRef="#br0" timeOffset="6411.33">2554 105 832,'0'0'5599,"0"0"-3021,0 0-1145,0 0-215,0 0-151,0 0-210,26-7 1526,-17 4-2248,0 0 1,0 0-1,1 1 0,-1 1 0,0-1 0,1 2 0,-1-1 0,1 1 0,4 1-135,5-1 147,-18 1-144,0-1 0,0 0 0,0 0 0,0 1 0,0-1 0,0 1 0,0-1 0,0 1 0,-1-1 0,1 1 0,0 0 0,0-1 0,-1 1 0,1 0 0,0 0 0,-1-1 0,1 1 0,0 0 0,-1 0 0,1 0 0,-1 0 0,0 0 0,1 0 0,-1 0 0,0 0 0,1 0 0,-1 0 0,0 0 0,0 0 0,0 0 0,0 0 0,0 1-3,0 42 7,0-32 41,0-6-100,-1 1-1,0-1 1,0 0-1,0 0 1,-1 0-1,0-1 1,0 1-1,0 0 1,-1-1 0,1 1-1,-2-1 1,1 0-1,0 0 1,-1 0-1,0 0 1,0-1-1,-1 0 1,1 0-1,-1 0 1,0 0 0,-1 0 51,0 2-152,5-4 134,-1-1 0,1 0 0,0 0 0,-1 1 0,1-1 0,0 0 0,-1 0 0,0 0 0,1-1 0,-1 1 0,1 0 0,-1 0 0,0-1 0,0 1 0,1-1-1,-1 0 1,0 0 0,-1 1 19,2-1 8,1 0-10,0 0-37,0 0 11,0 0-5,0 0 39,0 0 42,33 10 99,-27-8-128,-1 0-1,0 1 1,0-1 0,0 1-1,0 0 1,0 0 0,-1 1-1,1 0 1,-1-1-1,0 1 1,0 0 0,-1 1-1,1-1 1,-1 1 0,0 0-1,0 0 1,0 0 0,1 4-19,0 4 34,0 0 0,-2 0 0,1 0 0,-2 0 0,0 0 0,0 0 0,-2 8-34,1-20-16,-1 0 1,1 1 0,-1-1 0,0 0-1,0 1 1,0-1 0,0 0 0,0 0-1,0 0 1,0 0 0,0 0 0,0 0 0,0 0-1,-1 0 1,1 0 0,0-1 0,-1 1-1,1 0 1,0-1 0,-1 1 0,1-1 0,-1 1-1,1-1 1,-1 0 0,1 0 0,-1 0-1,0 0 16,-43 5-438,-24-5-2076,73 24-3016,0-11 1173</inkml:trace>
  <inkml:trace contextRef="#ctx0" brushRef="#br0" timeOffset="7695.25">3003 203 6161,'0'0'2597,"0"0"-975,0 0-646,0 0-327,0 0-257,0 0-153,0 0 26,0 0 102,0 0 83,0 0-33,0 12 179,-8 210 1565,8-220-2160,1-1 0,-1 1 0,0-1 1,1 1-1,-1-1 0,1 1 1,0-1-1,-1 1 0,1-1 1,0 1-1,0-1 0,0 0 0,0 1 1,0-1-1,0 0 0,0 0 1,0 0-1,1 0 0,-1 0 0,0 0 1,1 0-1,-1 0 0,1-1 1,-1 1-1,1 0 0,-1-1 1,1 0-1,-1 1 0,1-1 0,0 0 1,-1 1-1,1-1 0,0 0-1,11 1 104,0 0 0,-1-1 0,1 0 1,2-1-105,2 1 189,-15 0-185,0 0 0,0-1 0,0 1 0,0 0 1,0 0-1,0-1 0,0 1 0,0-1 0,0 0 0,0 0 0,0 1 1,0-1-1,0 0 0,0-1 0,-1 1 0,1 0 0,-1 0 1,1-1-1,-1 1 0,1-1 0,-1 1 0,0-1 0,1 0 1,-1 0-1,0 1 0,0-3-4,14-16 112,16-22-24,-22 30-54,0-1-1,1 1 1,0 1 0,4-3-34,-12 10 48,0 0 1,-1 0-1,1 0 1,0 0 0,-1 0-1,0-1 1,0 1 0,0 0-1,-1-1 1,0 1 0,1 0-1,-2-1 1,1-2-49,1-13 21,3-81 104,-6 98-122,0 1-1,0-1 1,0 1-1,0 0 1,-1-1-1,1 1 0,-1 0 1,-1-1-3,-8-6 6,9 7-35,0-1 0,0 1 0,0 0 0,0 0 0,-1 0 0,1 0 0,-1 0 1,1 1-1,-1 0 0,0 0 0,0 0 0,1 0 0,-1 0 0,0 1 0,0 0 29,-5-1-70,0 1-1,0 0 1,0 0-1,0 1 1,0 0 0,-1 1 70,7-1-11,0 0 0,0 1 0,0-1 0,1 1 0,-1-1 0,1 1 0,-1 0 0,1 0 0,0 0 0,0 0 0,0 1 0,0-1 0,0 1 1,0-1-1,0 1 11,0 0-22,0 0 0,0 0 0,-1 0 0,0 0 0,1 0 0,-1-1 0,0 1 1,0-1-1,0 0 0,-1 0 22,1 0-38,0-1 0,1 1 1,-1-1-1,1 1 0,0 0 1,0-1-1,-1 1 1,1 0-1,0 1 0,0-1 1,1 0-1,-1 1 0,0-1 1,1 1-1,-1 1 38,-12 44 2,12-40-249,1 0 0,-2 0 0,1 0 0,-1 0 0,-3 6 247,-1-10-5780,3-4-397</inkml:trace>
  <inkml:trace contextRef="#ctx0" brushRef="#br0" timeOffset="137702.73">2214 1830 928,'0'0'1024,"0"0"-174,0 0 51,0 0 141,0 0 58,7 4 11663,-2-5-13811,22-16 1090,-23 14-35,-1 0 0,1 0 0,0 1 0,0-1 0,1 1 0,-1 0 0,0 0 0,1 1 0,-1 0 0,1-1 0,0 1 0,-1 1 0,1-1 0,2 0-7,-5 1 2,0 0 0,0 0 0,0 1 1,0-1-1,0 0 0,0 1 0,0-1 0,0 1 0,0-1 1,0 1-1,-1 0 0,1 0 0,0 0 0,-1 0 1,1 0-1,0 0 0,-1 0 0,1 1 0,-1-1 0,2 2-2,-1 1 7,1 0 0,-1 1-1,1 0 1,-1-1-1,-1 1 1,1 0-1,0 4-6,2 8 10,-2 0-1,0 0 1,-1 0-1,-1 0 1,0 2-10,2 46 31,0-35-21,-1 1 0,-2 5-10,0 7-20,0-32 13,-1-1 0,0 1 1,0-1-1,-1 0 0,0 0 1,-5 9 6,-9 37-48,-14 72 25,5-64 7,0-3-177,110-97 391,-70 29-133,-10 5-58,1 0-1,-1 0 1,1 0-1,-1 1 1,1-1 0,0 1-1,0 1 1,0-1 0,0 0-1,4 1-6,-8 0 3,28 0-6243,-24 0 769</inkml:trace>
  <inkml:trace contextRef="#ctx0" brushRef="#br0" timeOffset="138632.74">2637 1973 2681,'0'0'2303,"0"0"-631,0 0-129,0 0-155,0 0-303,0 0-192,0 0-727,1 1-1,0 0 1,-1-1-1,1 1 1,-1 0-1,1-1 1,-1 1-1,1 0 1,-1 0-1,1-1 1,-1 1-1,0 0 1,0 0-1,1 0 1,-1 0-1,0 0 1,0-1-1,0 2-165,2 56 180,0-33-157,-2 0 1,0 0 0,-2-1-1,0 1 1,-5 18-24,-1-19 7,8-23-21,0-1-14,0 0 76,0 0 23,0 0-48,27 0 17,-21 0 8,0-1 1,1 0 0,-1 0-1,0 0 1,0-1 0,0 0 0,0 0-1,0 0 1,0-1 0,0 0 0,-1 0-1,1-1 1,-1 1 0,0-1-1,1-1-48,13-9 118,-16 13-99,1-1 1,-1 1 0,0 0-1,1 0 1,0 0-1,-1 0 1,1 1 0,-1-1-1,2 1-19,8 3-8383,-9 3 5298</inkml:trace>
  <inkml:trace contextRef="#ctx0" brushRef="#br0" timeOffset="139305.6">2848 1905 1528,'0'0'4521,"0"0"-2615,0 0-788,0 0-305,0 0-409,0 0-166,8-11 2890,-8 9-3052,0 1-82,-1 4 32,1 0 0,0 0 1,1 0-1,-1 0 0,0 0 1,1 0-1,0 0 0,-1 0 0,1 0-26,3 13 106,-1 100 196,-1-45-297,8 52-5,-3-57-294,-3 0 0,-3 16 294,1-80-2204,5-7 1435,2-5 279,3-16-2833,-8 18 411</inkml:trace>
  <inkml:trace contextRef="#ctx0" brushRef="#br0" timeOffset="140382.74">2999 2014 16,'0'0'4374,"0"0"-2629,0 0-1039,0 0-292,0 0-214,0 0-39,15-18 810,-11 15-676,0 0-1,0 0 0,0 1 1,0-1-1,1 1 1,-1 0-1,0 0 0,1 1 1,0-1-1,-1 1 1,1 0-1,0 0 0,0 1 1,0-1-1,-1 1 1,4 1-295,-6-1 5,-1 0 0,0 1 1,0-1-1,0 1 0,0-1 1,0 1-1,0 0 0,0 0 1,0-1-1,0 1 0,0 0 1,0 0-1,0 0 0,-1 0 1,1 0-1,0 0 0,-1 0 1,1 0-1,-1 0 0,1 0 1,0 1-6,12 31 2,-11-26 4,4 13-47,-1 1 1,-1 0-1,0 0 1,-2 0-1,0 1 1,-2-1-1,-1 12 41,1-26-31,-1-3 15,0 0 1,0 1-1,-1-1 1,0 0-1,0 0 1,0 0 0,0 0-1,0 0 1,-1-1-1,0 1 1,1-1-1,-1 1 1,-1-1-1,1 0 1,-1 0 15,7-3 21,2 0 44,0 0 0,-1 0 0,1 0-1,0 1 1,0-1 0,0 1 0,-1 0 0,3 1-65,-5 0 28,0-1 0,0 1 0,0-1 1,0 1-1,0 0 0,0 0 1,0 0-1,-1 0 0,1 0 0,-1 0 1,1 0-1,-1 1 0,0-1 0,0 1 1,0-1-1,0 2-28,4 7 43,-1 0 0,-1 1 0,0-1 0,0 1 0,-1-1 0,-1 1 0,0 0 0,0 0 0,-2 2-43,2-11-2,-1 0 1,0 0 0,-1 0 0,1 0-1,0 0 1,-1 0 0,1 0 0,-1 0-1,0-1 1,0 1 0,0 0-1,-1-1 1,1 1 0,-1 0 0,1-1-1,-3 2 2,1-1-22,0-1 0,0 0-1,0 1 1,0-2-1,-1 1 1,1 0-1,-1-1 1,1 1-1,-1-1 1,0 0 0,1 0-1,-1 0 1,0-1 22,-49 5-262,52-5 248,1 0-53,0 0-46,0 0-10,0 0 5,26-4-5597,-21 4 293</inkml:trace>
  <inkml:trace contextRef="#ctx0" brushRef="#br0" timeOffset="141616.54">3444 2037 4481,'0'0'2945,"0"0"-433,0 0-659,0 0-703,0 0-413,0 0-249,0 0-204,0 0-104,0 0 2,0 0 36,0 6 110,0 284 141,45-280-619,-34-6 118,1-1 1,0 0 0,-1 0 0,1-1-1,0-1 1,0 0 0,5-1 31,-15 0 6,0-1-1,-1 0 1,1 1-1,0-1 1,0 0-1,-1 0 1,1 0-1,-1 0 1,1 0 0,-1 0-1,1-1 1,-1 1-1,0 0 1,1-1-1,-1 1 1,0-1 0,0 0-1,0 1 1,0-1-1,0 0-5,18-39 112,-11 17 17,-1-1 1,-1-1-1,-1 0 1,-1 1-1,-2-1 1,0 0 0,-2-5-130,0 29 2,-1 0 0,1 0 1,0 0-1,-1 0 0,0 0 1,1 0-1,-1 0 1,0 0-1,0 0 0,0 0 1,0 1-1,0-1 0,-1 0 1,1 1-1,0-1 0,-2-1-2,-31-24 69,27 22-60,1 1 0,1-1 0,-1 0 0,0 0 1,-1-3-10,6 6 0,0 0 1,0 0-1,-1-1 1,1 1 0,-1 0-1,0 0 1,1 1 0,-1-1-1,0 0 1,0 0-1,0 1 1,0-1 0,0 1-1,0 0 1,-1 0-1,1 0 1,0 0 0,-1 0-1,1 0 1,-1 0 0,1 1-1,-1-1 1,1 1-1,-1 0 1,1 0 0,-1 0-1,1 0 1,-2 0-1,3 0 0,0 0 1,0 0-1,0 0 0,0 0 0,0 0 1,1 0-1,-1 0 0,0 0 1,0 1-1,0-1 0,0 0 1,0 1-1,0-1 0,0 0 1,1 1-1,-1-1 0,0 1 0,0-1 1,1 1-1,-1 0 0,0-1 1,0 2-1,-4 21-26,5-22 28,-6 67-61,4 5 59,-6-90-2634,4-3-923</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5.549"/>
    </inkml:context>
    <inkml:brush xml:id="br0">
      <inkml:brushProperty name="width" value="0.05" units="cm"/>
      <inkml:brushProperty name="height" value="0.05" units="cm"/>
    </inkml:brush>
  </inkml:definitions>
  <inkml:trace contextRef="#ctx0" brushRef="#br0">1 62 6177,'0'0'1951,"0"0"-277,0 0-211,0 0-373,0 0-246,0 0-200,4-1-143,15-3-147,0 0-1,-1-2 1,1 0 0,2-2-354,-6 1 35,1 2 0,0 0-1,0 0 1,1 2 0,-1 0 0,1 0 0,3 2-35,7 1 58,-27 20 134,-1-11-172,-1 1-1,0-1 1,-1 0 0,0 0 0,0 0-1,-1 0 1,0-1 0,-1 1-1,0-1 1,0 0 0,-2 0-20,-20 40 12,14-20-3,1 0 0,1 0 0,1 1 0,2 1 0,1-1 0,1 1-1,2 1 1,1-1 0,1 5-9,2-34 3,0 0 0,0 0 0,1-1 0,-1 1 1,0 0-1,0 0 0,1 0 0,-1-1 0,1 1 0,-1 0 0,0-1 0,1 1 0,0 0 0,-1-1 0,1 1 0,-1 0 0,1-1 0,0 1 0,-1-1 0,1 0 1,0 1-1,-1-1 0,1 1 0,0-1 0,0 0 0,0 1 0,-1-1 0,1 0 0,0 0 0,0 0 0,0 0 0,0 0 0,0 0-3,34 1 0,-25-1 5,-9 0-5,29 0-28,1-1 0,4-2 28,-24 1-80,1-1 0,-1 1-1,0-2 1,1 0 0,-1 0-1,-1-1 1,3-1 80,61-28-3074,-73 34 1805,-1 0-501,-1 0-1352,-5 0-2493</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5.882"/>
    </inkml:context>
    <inkml:brush xml:id="br0">
      <inkml:brushProperty name="width" value="0.05" units="cm"/>
      <inkml:brushProperty name="height" value="0.05" units="cm"/>
    </inkml:brush>
  </inkml:definitions>
  <inkml:trace contextRef="#ctx0" brushRef="#br0">1 58 4321,'0'0'3006,"0"0"-1222,0 0-230,0 0-299,0 0-435,0 0-356,2-1-48,72-13 384,0 4 1,32 0-801,-96 9-727,0 0 1,0-1 0,0-1-1,0 0 1,8-3 726,1-1-4195</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6.437"/>
    </inkml:context>
    <inkml:brush xml:id="br0">
      <inkml:brushProperty name="width" value="0.05" units="cm"/>
      <inkml:brushProperty name="height" value="0.05" units="cm"/>
    </inkml:brush>
  </inkml:definitions>
  <inkml:trace contextRef="#ctx0" brushRef="#br0">0 109 6529,'0'0'1873,"0"0"-417,0 0-240,0 0-199,0 0-97,0 0-224,0 0-160,76-44-16,-50 27-112,1 4-176,-5-1-128,-3 7-104,-4 1-64,0 2-440,-7 1-560,-1 3-1000,-3 0-2730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6.781"/>
    </inkml:context>
    <inkml:brush xml:id="br0">
      <inkml:brushProperty name="width" value="0.05" units="cm"/>
      <inkml:brushProperty name="height" value="0.05" units="cm"/>
    </inkml:brush>
  </inkml:definitions>
  <inkml:trace contextRef="#ctx0" brushRef="#br0">0 0 7698,'61'62'1424,"-61"-62"-648,0 3 8,0-3-112,3 3 73,9-3-89,3 0-56,0 0-80,4 0-176,3 0-200,1 0-104,0-6-40,3-8-128,1 4-408,-1 0-336,4 3-585,-7 3-1303,-4-2-2793</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7.300"/>
    </inkml:context>
    <inkml:brush xml:id="br0">
      <inkml:brushProperty name="width" value="0.05" units="cm"/>
      <inkml:brushProperty name="height" value="0.05" units="cm"/>
    </inkml:brush>
  </inkml:definitions>
  <inkml:trace contextRef="#ctx0" brushRef="#br0">1 82 5217,'0'0'4340,"0"0"-2456,0 0-546,0 0-187,0 0-159,0 0-99,53-15 754,4-3-1618,0 0-2845,31-4 2816,-76 19-2808,-4-2-2146</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7.864"/>
    </inkml:context>
    <inkml:brush xml:id="br0">
      <inkml:brushProperty name="width" value="0.05" units="cm"/>
      <inkml:brushProperty name="height" value="0.05" units="cm"/>
    </inkml:brush>
  </inkml:definitions>
  <inkml:trace contextRef="#ctx0" brushRef="#br0">0 41 10266,'0'0'1866,"0"0"-492,0 0-482,0 0-277,0 0 38,0 0 82,13-6-138,41-19-267,-48 23-307,1 0 0,-1 0 0,0 1 0,1 0 0,0 0 0,-1 1 0,1-1 0,-1 2 0,1-1 0,4 1-23,12 1 15,-20-2-12,-1 0 0,1 1 0,0-1-1,-1 1 1,1 0 0,0 0 0,-1 0 0,1 0-1,-1 0 1,0 1 0,1-1 0,-1 1 0,0 0 0,0-1-1,0 1 1,0 0 0,0 0 0,0 0 0,0 1-1,-1-1 1,1 0 0,-1 1 0,0-1 0,0 1 0,0-1-1,0 1 1,0 0 0,0-1 0,0 1 0,-1 0-3,3 11-79,0 0 1,-1 0-1,-1 1 1,0-1-1,-1 5 79,1 2-159,-1 1 0,-1-1 0,-1 0 0,-1 1 0,-1-1 0,-1-1 0,-1 1 0,-8 19 159,-6 6-392,-2-1 0,-2-1 1,-30 41 391,70-83 353,1 0 0,-1-2 0,3 0-353,-9 1 60,0-1 0,0 0 0,0-1 0,0 0 0,0 0 1,0-1-1,-1-1 0,1 0 0,0 0 0,-1 0 0,6-4-60,11-10 0,14-8-246,-11 19-2762,-25 6-330,-4 3-3399</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8.464"/>
    </inkml:context>
    <inkml:brush xml:id="br0">
      <inkml:brushProperty name="width" value="0.05" units="cm"/>
      <inkml:brushProperty name="height" value="0.05" units="cm"/>
    </inkml:brush>
  </inkml:definitions>
  <inkml:trace contextRef="#ctx0" brushRef="#br0">0 5 10506,'0'0'1837,"0"0"-526,0 0-203,0 0-325,0 0-95,0 0-37,3 0-110,50-2 466,-30 0-936,0 2-1,0 0 1,0 1 0,10 3-71,-32-4-15,1 1 1,0 0 0,-1-1 0,1 1-1,-1 0 1,0 0 0,1-1 0,-1 1-1,0 0 1,1 1 0,-1-1 0,0 0-1,0 0 1,0 0 0,0 1 0,0-1-1,0 1 1,0-1 0,-1 1 0,1-1-1,0 1 1,-1-1 0,1 1 0,-1-1-1,0 1 1,1 1 14,2 48-446,-3-40 420,0 0-7,1 1 1,-2-1 0,0 1-1,0-1 1,-1 0 0,0 0-1,-1 1 1,0-1 0,-1-1-1,0 1 1,-1-1 0,-1 1 32,-6 11-62,-1-1 1,0-1 0,-2 0-1,-1-1 1,0-1 0,-4 2 61,20-20-34,0 0-98,0 0-12,5 0-66,110 0 212,-114 1 4,0-1 1,0 1-1,0-1 0,-1 1 0,1-1 0,0 1 1,0 0-1,-1-1 0,1 1 0,0 0 0,-1 0 1,1 0-1,-1 0 0,1-1 0,-1 1 0,1 0 1,-1 0-1,1 0 0,-1 0 0,0 0 0,0 0 0,0 0 1,1 0-1,-1 0 0,0 0 0,0 0 0,0 0 1,0 0-1,-1 0 0,1 1-6,-1 38 287,0-37-270,1 1-27,-1 0 0,1-1 0,-1 1 1,0 0-1,0-1 0,-1 1 0,1-1 0,-1 0 1,0 0-1,0 1 0,0-1 0,0 0 1,0 0-1,-1-1 0,1 1 0,-1 0 0,0-1 1,1 0-1,-1 1 0,0-1 0,-1 0 1,1-1-1,-2 2 10,-3 1-439,-1-1 0,1 0 0,-1-1 1,1 0-1,-1 0 0,0-1 0,1 0 0,-1 0 0,-3-1 439,-18 0-4591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47.120"/>
    </inkml:context>
    <inkml:brush xml:id="br0">
      <inkml:brushProperty name="width" value="0.05" units="cm"/>
      <inkml:brushProperty name="height" value="0.05" units="cm"/>
    </inkml:brush>
  </inkml:definitions>
  <inkml:trace contextRef="#ctx0" brushRef="#br0">0 140 776,'0'0'2247,"0"0"-448,0 0-262,0 0-250,0 0-168,0 0-221,0-3-273,0 1-571,0 0 0,1 0 0,-1 0 0,0 0 0,1 0 0,-1 0 0,1 0 0,0 0 0,0 0 0,0 1 0,0-1 0,0 0 0,0 0 0,0 1 0,0-1 0,1 0-54,30-24 304,-25 23-294,-1-1-1,0 1 1,1 1 0,0-1 0,0 1 0,0 0 0,0 1-1,0-1 1,0 2 0,0-1 0,0 1 0,0 0 0,0 0-1,0 1 1,1 0 0,3 1-10,-8-1 28,0 1-1,-1-1 1,1 1 0,0-1-1,0 1 1,-1 0 0,1 1-1,-1-1 1,0 0 0,0 0-1,0 1 1,0 0 0,0-1-1,0 1 1,-1 0 0,1 0-1,-1 0 1,0 0 0,1 0-28,2 8 90,1 1 1,-2-1 0,1 1-1,0 6-90,-1 10 42,0-1 0,-2 1 0,-1 0 0,-1 0 0,-2 0-42,2-23-19,-1 1 1,0-1-1,-1 0 1,0 1-1,0-1 0,0 0 1,0-1-1,0 1 1,-1-1-1,0 1 1,0-1-1,-2 1 19,-24 31-21,24-25 10,0-1 0,1 1 0,0 0 0,0 0 1,2 1-1,-1-1 0,1 1 0,1 0 0,0 0 11,2-11-17,0-1-48,0 0-21,0 0 58,0 0 132,0 0-17,16 0 194,-6 0-249,1 0 0,-1-1-1,1 0 1,-1-1-1,1 0 1,-1 0 0,7-3-32,-1-2-123,1 2 1,0 0-1,0 0 1,0 2-1,1 0 1,-1 1-1,3 1 123,-20 1-180,0 0-1,0 0 1,1 0-1,-1-1 1,0 1 0,0 0-1,1 0 1,-1 0-1,0-1 1,0 1-1,1 0 1,-1 0 0,0-1-1,0 1 1,0 0-1,0 0 1,1-1-1,-1 1 1,0 0 0,0-1-1,0 1 1,0 0-1,0-1 1,0 1-1,0 0 1,0-1-1,0 1 1,0 0 0,0 0-1,0-1 1,0 1-1,0 0 1,0-1 180,0 0-854,0 1-4291</inkml:trace>
  <inkml:trace contextRef="#ctx0" brushRef="#br0" timeOffset="1054.07">411 59 4457,'0'0'1328,"0"0"-250,0 0-143,0 0 52,0 0-26,0 0-197,4-5-224,0 0-466,0 0-1,0 1 0,1 0 1,-1 0-1,1 0 0,0 1 1,0 0-1,0 0 1,0 0-1,1 0 0,-1 1 1,1 0-1,0 0 0,-1 0 1,1 1-1,0 0 0,0 0 1,0 0-1,6 1-73,81 0 359,-92 0-356,0 1 0,0-1 0,0 0 0,0 1 0,0-1 0,-1 1 1,1-1-1,0 1 0,0-1 0,-1 1 0,1 0 0,0-1 0,-1 1 0,1 0 0,-1 0 1,1-1-1,-1 1 0,1 0 0,-1 0 0,1 0 0,-1 0 0,0 0 0,1-1 0,-1 1 0,0 0 1,0 0-1,0 0 0,0 0 0,0 0 0,0 0 0,0 1-3,1 39 240,-2-31-159,0-3-74,0 0 0,-1 0-1,1-1 1,-1 1 0,-1-1 0,1 1-1,-1-1 1,-1 0 0,1 0-1,-1 0 1,0-1 0,0 1 0,0-1-1,-1 0 1,0 0 0,0 0 0,0-1-1,-1 0 1,0 0 0,1 0 0,-2 0-7,7-4 6,0 0 0,0 0 0,0 0 0,-1 0 0,1 1 1,0-1-1,0 0 0,0 0 0,0 0 0,0 0 1,0 0-1,0 0 0,0 1 0,0-1 0,0 0 0,0 0 1,0 0-1,0 0 0,0 0 0,0 0 0,1 0 1,-1 1-1,0-1 0,0 0 0,0 0 0,0 0 1,0 0-1,0 0 0,0 0 0,0 0 0,0 0 0,0 1 1,0-1-1,1 0 0,-1 0 0,0 0 0,0 0 1,0 0-1,0 0 0,0 0 0,0 0 0,0 0 0,0 0 1,1 0-1,-1 0 0,0 0 0,0 0 0,0 0 1,0 0-1,0 0 0,0 0 0,1 0 0,-1 0 0,0 0 1,0 0-1,0 0 0,0 0 0,0 0 0,0 0 1,0 0-1,1 0 0,-1 0 0,0 0 0,0-1 1,0 1-1,0 0-6,19 2 99,21 0-106,-32-2 15,0 0 1,-1 1 0,1 0-1,-1 0 1,1 0 0,-1 1 0,0 1-1,0-1 1,4 3-9,-6-3-12,-1 0 0,0 1 0,0 0-1,0 0 1,-1 0 0,1 0 0,-1 0 0,0 1 0,0 0-1,0-1 1,0 1 0,0 0 0,-1 1 0,0-1 0,0 0 0,0 1 12,1 4 10,-1 1 1,0 0 0,0-1 0,-1 1 0,-1 0 0,0 0-1,0 0 1,-1-1 0,-1 7-11,2-15-9,-1 0 0,1 0 0,-1 0 0,1 0 0,-1 0 0,0 0 0,1 0 0,-1 0 0,0-1 0,0 1 0,0 0 0,1 0 0,-1-1 0,0 1 0,0-1 0,0 1-1,0 0 1,0-1 0,0 0 0,0 1 0,0-1 0,-1 0 0,1 0 0,0 1 9,-30 3-213,27-3 180,-108-1-52,111 0-5,1 0-227,0 0-322,0 0-193,0 0-325,0 0-486,0 0-533</inkml:trace>
  <inkml:trace contextRef="#ctx0" brushRef="#br0" timeOffset="1868.63">64 816 3569,'0'0'1723,"0"0"-154,0 0-198,0 0-168,0 0-190,0 0-224,1-1 2877,11-1-3554,45 1 201,1-3 0,-1-2 0,0-2 0,42-13-313,-57 12 11,1 3-1,35-2-10,-38 5-6,0-2 0,0-1 0,11-5 6,-37 6-36,0-1 1,0 0-1,0-1 0,-1-1 1,0 0-1,9-8 36,-7 5-181,0 2 1,1-1-1,-1 2 1,5-2 180,5 8-636,-15 2-326,-10 1 980,0-1-103,0 0 1,0 1-1,0-1 1,0 0-1,0 0 1,0 0-1,0 1 1,0-1-1,0 0 1,0 0-1,0 0 1,0 1-1,0-1 1,0 0-1,0 0 1,0 0-1,-1 1 1,1-1-1,0 0 0,0 0 1,0 0-1,0 0 1,0 1-1,0-1 1,-1 0-1,1 0 1,0 0-1,0 0 1,0 0-1,0 0 1,-1 1-1,1-1 1,0 0-1,0 0 1,0 0-1,0 0 1,-1 0-1,1 0 0,0 0 1,0 0-1,0 0 1,-1 0-1,1 0 1,0 0-1,0 0 1,0 0-1,-1 0 1,1 0 84,-13-1-3562,-2-5-2453</inkml:trace>
  <inkml:trace contextRef="#ctx0" brushRef="#br0" timeOffset="2618.35">234 1068 2737,'0'0'1801,"0"0"-390,0 0-161,0 0-98,0 0-108,0 0-238,0-12-231,4-61 726,-3 197 2621,14 206-4035,-14-312 207,0-12-517,0-12-1692,2-38-365,1 23-296</inkml:trace>
  <inkml:trace contextRef="#ctx0" brushRef="#br0" timeOffset="3401.56">449 952 4177,'0'0'1360,"0"0"-180,0 0-422,0 0-338,0 0-61,0 0 45,-4 30 5,-14 95-37,14-94-71,2 0 0,1 0 0,2 23-301,1-3 204,-2-46-187,0 0-1,0 1 0,0-1 1,1 0-1,0 1 1,0-1-1,1 0 1,-1 0-1,1 0 0,0 0 1,1 0-1,-1 0 1,1-1-1,0 1 0,0-1 1,0 0-1,1 0 1,-1 0-1,1 0 0,0 0 1,0-1-1,0 0 1,1 0-1,-1 0 1,1 0-1,0-1 0,0 0 1,0 0-1,0 0 1,0 0-1,0-1 0,0 0 1,0 0-1,1 0 1,-1-1-1,4 0-16,5 0-20,-6 1 15,0-1-1,0 0 1,0-1-1,0 0 1,7-2 5,-12 2 5,1-1 0,-1 1 0,1-1 0,-1 0 0,1 0 0,-1 0 0,0-1 0,0 1 0,0-1 0,0 0-1,-1 1 1,1-1 0,1-3-5,-1 2 2,0 1-1,0-1 1,0 0-1,-1 0 0,1 0 1,-1 0-1,0 0 1,0-1-1,-1 1 1,1-1-1,-1 1 0,0-1 1,0 1-1,-1-1 1,1 0-1,-1-2-1,0 1-21,0 0-1,0 0 1,-1-1 0,0 1 0,0 0-1,0 0 1,-1 0 0,1 0-1,-2-2 22,1 6-4,1 0 1,0 0-1,-1 1 0,1-1 0,-1 0 0,1 0 0,-1 1 0,0-1 0,0 1 0,1-1 0,-1 1 0,0 0 1,-1 0-1,1 0 0,0 0 0,0 0 0,0 0 0,-1 1 0,1-1 0,0 1 0,0 0 0,-1-1 0,1 1 0,0 0 1,-1 0-1,0 1 4,0-1-9,0 0 1,1 0-1,-1 0 1,0 1-1,0 0 1,0-1-1,1 1 1,-1 0-1,0 0 1,1 1-1,-1-1 1,1 0-1,-1 1 1,1 0-1,0-1 1,0 1-1,-3 2 9,0 2-166,0 0-1,1 1 0,-1-1 1,1 1-1,1 0 0,-2 2 167,2 2-395,-1 1 0,1 0 0,1-1 0,0 1 0,1 0 0,1 0 0,-1 0 0,2 0 0,0 0 0,0 3 395,1 28-2134,-2-16-585</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9.095"/>
    </inkml:context>
    <inkml:brush xml:id="br0">
      <inkml:brushProperty name="width" value="0.05" units="cm"/>
      <inkml:brushProperty name="height" value="0.05" units="cm"/>
    </inkml:brush>
  </inkml:definitions>
  <inkml:trace contextRef="#ctx0" brushRef="#br0">0 62 144,'0'0'216,"0"0"-32,0 0-24,0 0-8,0 0-104,0 0-48,0 0-112,38-55-512</inkml:trace>
  <inkml:trace contextRef="#ctx0" brushRef="#br0" timeOffset="1231.84">4 99 1856,'0'0'2556,"0"0"-272,0 0-107,0 0-292,0 0-272,0 0-309,-1 0 3942,9 0-5171,49 0-41,1-2 1,0-3-1,26-7-34,-40 4 3,0 3 1,0 1-1,8 3-3,-51 1-18,-1 0-25,0 0 39,-2 1 19,-20 15-29,2 1 0,0 1-1,0 1 1,2 1 0,0 0 0,2 1 0,0 1 0,-11 21 14,-16 36-147,-34 84 147,64-134-3,12-23 0,1-5-10,0-1-14,0 0-49,66 7-6,-21-6 125,1-3 0,0-1 0,-1-3 0,0-1 1,1-3-44,86-20-306,-122 29-417,-11 2-1816,-15 4-1927,-2-4-2814</inkml:trace>
  <inkml:trace contextRef="#ctx0" brushRef="#br0" timeOffset="1782.89">8 347 864,'0'0'2639,"0"0"-761,0 0-137,0 0-26,0 0-311,0 0-279,0 0-254,0 0-192,0 0-64,0 0-156,6 0 227,26-2-320,-1-2-1,1-1 1,-1-1-1,1-2 0,-2-1 1,19-8-366,44-13-11,-77 26-593,0 0 0,0 2 0,0 0 0,0 0 0,1 2 604,-16 0-1286,-1 0-1517,0 0-2905</inkml:trace>
  <inkml:trace contextRef="#ctx0" brushRef="#br0" timeOffset="2266.84">891 38 8530,'0'0'1541,"0"0"-187,0 0 88,0 0-107,0 0-62,0 0-222,16 0-239,50-3-256,-62 2-520,0 1 0,0-1 0,0 0 0,0-1 0,0 1 0,0-1-1,-1 1 1,1-1 0,-1 0 0,3-2-36,15-7 35,-16 9 219,18-3-1994,-22 5 1573,-1 1 0,1-1 0,-1 0 0,1 0 0,-1 1 0,1-1 0,-1 0 0,1 1 0,-1-1 0,1 0 0,-1 1 0,1-1 0,-1 1 0,1-1 0,-1 1 0,0-1 0,1 1 0,-1-1 0,0 1 0,1-1 0,-1 1 0,0 0 0,0-1 0,0 1 0,0-1 0,1 1 0,-1 0 0,0-1 0,0 1 0,0 0 0,0-1 0,0 1 0,0-1 0,-1 1 0,1 0 167,0 12-3915</inkml:trace>
  <inkml:trace contextRef="#ctx0" brushRef="#br0" timeOffset="6600.39">895 221 2457,'0'0'1548,"0"0"-104,0 0-149,0 0-153,0 0-49,0 0-131,0 0-102,0 0-116,0 0-176,0 0-133,0 0-15,31 0 1091,50 1-623,-1 1-244,15-5-644,-88 2 8,-1-1-1,1 1 1,0-1-1,-1-1 0,1 1 1,-1-1-1,0 0 0,0 0 1,2-2-8,20-10-163,-24 9-4535,-4 5 4721,0-6-3781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9:11.422"/>
    </inkml:context>
    <inkml:brush xml:id="br0">
      <inkml:brushProperty name="width" value="0.05" units="cm"/>
      <inkml:brushProperty name="height" value="0.05" units="cm"/>
    </inkml:brush>
  </inkml:definitions>
  <inkml:trace contextRef="#ctx0" brushRef="#br0">66 73 368,'0'0'2667,"0"0"-886,0 0-397,0 0-230,0 0-40,0-1 5645,1-2-3515,13-16-3414,-8 13 153,1 1-1,0 0 0,0 0 1,0 1-1,1 0 1,-1 0-1,1 1 0,0 0 1,0 0-1,0 1 0,0 0 1,1 1-1,-1-1 1,0 2-1,1-1 0,-1 1 1,1 0-1,-1 1 0,2 0 19,-8 0-5,-1-1 0,0 1 1,0 0-1,1-1 1,-1 1-1,0 0 1,0 0-1,0 0 0,0 0 1,0 0-1,0 0 1,0 0-1,0 0 1,-1 1-1,1-1 1,0 0-1,-1 0 0,1 1 1,-1-1-1,1 0 1,-1 1-1,0-1 1,1 0-1,-1 1 1,0-1-1,0 1 4,2 41 76,-2-34-35,1-2-2,-1 0 1,0 1 0,0-1 0,0 1 0,-1-1 0,0 0 0,-1 0 0,1 1 0,-2-1 0,1 0 0,-1 0 0,0-1 0,0 1-1,0-1 1,-1 1 0,-2 1-40,-2 2 73,0 0-1,-1 0 1,0-1-1,-4 2-72,10-8 74,0 0 0,-1-1 0,1 1 1,-1-1-1,0 0 0,0 0 0,0-1 0,0 1 0,0-1 0,0 0 0,0 0 0,0 0 0,-1 0 0,-2-1-74,6 0 118,1 0-28,0 0-40,0 0-36,0 0-8,0 0-18,0 0-30,0 0-10,0 0-18,16 0-210,8-1 252,-15 0 7,1 1 1,-1 0-1,1 0 0,7 2 21,-15-2-2,-1 0 0,1 1 0,0-1 0,0 1 0,0-1 0,0 1 0,0 0 0,0 0 0,-1 0 0,1 0 1,0 0-1,-1 0 0,1 1 0,-1-1 0,1 0 0,-1 1 0,0-1 0,1 1 0,-1 0 0,0-1 0,0 1 0,0 0 0,0 0 0,-1-1 2,4 14 28,0 0 0,-2 0 0,0 0 0,-1 0 0,0 0 0,-1 0 0,-2 9-28,2 13 43,0-33-32,-1 0 0,1 0 0,-1 1 0,1-1 0,-1 0 1,0 0-1,-1 0 0,1 0 0,-1 0 0,0 0 0,0-1 0,0 1 0,0 0 0,-1-1 0,1 0 1,-2 1-12,-1 2 21,-1-1 0,1-1 0,-1 1 0,0-1 0,-1 0 0,1 0 0,-1 0 0,1-1 1,-2 0-22,-9 3 49,0-1 0,0 0 1,-1-1-1,0-1 1,1-1-1,-1 0 0,-9-1-49,6-1 1318,14 0-3037,8 0-9810,6 0 5424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8.210"/>
    </inkml:context>
    <inkml:brush xml:id="br0">
      <inkml:brushProperty name="width" value="0.05" units="cm"/>
      <inkml:brushProperty name="height" value="0.05" units="cm"/>
    </inkml:brush>
  </inkml:definitions>
  <inkml:trace contextRef="#ctx0" brushRef="#br0">1 5 1376,'0'0'2768,"0"0"-1333,0 0-634,0 0-83,0 0 32,0 0-78,0 0 7,3-4 3098,-2 6 275,-1 291-2719,0-167-8336,0-112 3367</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9:32.159"/>
    </inkml:context>
    <inkml:brush xml:id="br0">
      <inkml:brushProperty name="width" value="0.05" units="cm"/>
      <inkml:brushProperty name="height" value="0.05" units="cm"/>
    </inkml:brush>
  </inkml:definitions>
  <inkml:trace contextRef="#ctx0" brushRef="#br0">208 247 1320,'0'0'1143,"0"0"-173,0 0-66,0 0 11,0 0-66,0 0-91,1-3 652,2-3 7921,-5 15-9281,0 0 1,0 0 0,-1 0-1,-1 0 1,1 0 0,-2-1-1,1 1 1,-1-1-1,0 0 1,-4 3-51,-7 16 31,-111 209 107,121-227-139,4-6 3,0 0-1,0 0 0,0 0 0,0 0 1,1 0-1,-1 0 0,1 1 0,0-1 0,0 1 1,0-1-1,0 4-1,1-6-25,0-1-37,0 0-47,0 0-7,0 0 10,0 0-24,0 0-26,0 0 46,0 0 30,0 0-49,0 0-104,0 0-133,0 0-170,0 0-140,0-14-1376,0 1-296,0-1-1769</inkml:trace>
  <inkml:trace contextRef="#ctx0" brushRef="#br0" timeOffset="827.77">54 267 912,'0'0'2270,"0"0"-563,0 0-304,0 0-75,0 0 30,0 0-138,0-3 1837,3-9-1964,-2 10 2978,2 4-4006,-1 0 1,1 0 0,-1 0-1,0 1 1,0-1 0,1 1 0,-2-1-1,1 1 1,0 0 0,0 0-1,0 1-65,2 2 110,18 24 40,1 0 1,18 14-151,-15-15 147,0 1 0,5 12-147,-16-22 97,-4-4 6,0 0 0,-1 1 0,4 9-103,-13-22 91,2 7-2562,-20-8-3118,7-2 3910,-9 0-7805</inkml:trace>
  <inkml:trace contextRef="#ctx0" brushRef="#br0" timeOffset="1709.67">654 202 1072,'0'0'3537,"0"0"-1691,0 0-578,0 0-236,0 0-6,0 0-6,0 7-223,0 201 3650,0 8-3558,-4-209-1690,-3-6-3739,6-1 3573,-2 0-2866</inkml:trace>
  <inkml:trace contextRef="#ctx0" brushRef="#br0" timeOffset="2380.06">499 416 4537,'0'0'1947,"0"0"-280,0 0-249,0 0-251,0 0-158,0 0-190,0 0-204,0 0-110,0 0-46,0 0-26,0 0-20,0 0-48,0 0-84,0 0-43,0 0 11,0 0-1,0 0 3,0 0 22,0 0-53,0 0-62,0 0-72,0 0-54,13 0 143,36 0 25,1-2 0,0-2 0,2-3-200,-34 5-143,0 1 0,-1 0-1,11 1 145,-2 0-3351,-26 0-578</inkml:trace>
  <inkml:trace contextRef="#ctx0" brushRef="#br0" timeOffset="3476.6">1118 83 2777,'0'0'3708,"0"0"-1837,0 0-609,0 0-195,0 0-87,0 0-172,1-13-23,1 10-666,0-1 1,0 1 0,0-1-1,1 1 1,-1 0 0,1 0-1,0 0 1,0 0 0,0 0 0,0 1-1,0 0 1,1-1 0,-1 1-1,1 0 1,-1 0 0,3 0-120,2-2 121,1 0 1,0 1-1,0 0 1,0 1 0,0 0-1,7 0-121,-11 1 43,0 0 1,1 1-1,-1 0 0,1 0 1,-1 0-1,0 1 0,1-1 0,-1 1 1,0 1-1,2-1-43,-5 1 29,1 0 0,-1-1 0,1 1 0,-1 0 0,0 0 0,0 0 0,0 1 0,0-1-1,0 0 1,0 1 0,-1-1 0,1 1 0,-1-1 0,0 1 0,1 0 0,-1 0 0,0 0 0,-1 0 0,1 0-29,4 17 37,-1 0-1,-1 1 1,-1-1 0,-1 1-1,-1 0 1,0-1 0,-2 1-1,-1 7-36,-3-10 21,0 0 0,-1 0-1,-1 0 1,0-1-1,-1-1 1,-1 1 0,-5 4-21,10-13-1,-24 32 12,22-31 5,0 0 1,0 1-1,1 0 1,1 0-1,-1 0 0,2 1 1,-4 8-17,19-22 291,0-1 0,0-1 0,0 0 0,9-5-291,10-8 11,-19 11-10,-1 1-1,1 0 1,0 0-1,0 1 1,0 1-1,1 0 1,-1 0-1,1 1 0,0 0 1,4 1-1,-16 2-8,0 0 0,0 0 0,0 0-12,0 0-37,0 0 25,0 0-15,0 0-38,0 0-110,0 0-243,0 0-451,0 0-570,0 0-1584,0 0-4095</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9:40.499"/>
    </inkml:context>
    <inkml:brush xml:id="br0">
      <inkml:brushProperty name="width" value="0.05" units="cm"/>
      <inkml:brushProperty name="height" value="0.05" units="cm"/>
    </inkml:brush>
  </inkml:definitions>
  <inkml:trace contextRef="#ctx0" brushRef="#br0">88 53 2232,'0'0'1481,"0"0"-317,0 0-172,0 0 32,0 0 63,0-4-25,0-22 349,0 5 4722,0 21-6100,-1 0-1,1 0 0,0 0 1,0-1-1,0 1 0,-1 0 1,1 0-1,0 0 1,0 0-1,-1 0 0,1 0 1,0 0-1,0 0 0,-1 0 1,1 0-1,0 0 1,0 0-1,-1 0 0,1 0 1,0 0-1,0 0 0,-1 0 1,1 0-1,0 0 1,0 0-1,-1 1 0,1-1 1,0 0-1,0 0 0,0 0 1,-1 0-1,1 1 0,0-1 1,0 0-1,0 0 1,0 0-1,-1 1 0,1-1 1,0 0-1,0 0 0,0 1-32,-10 7 28,-1 13 23,2 0-1,0 0 0,1 1 1,1 0-1,2 1 0,0-1 1,-2 22-51,2 24 15,2 0 1,4 1-16,-1-17 26,1-41-12,0 0 1,0 0-1,1-1 1,0 1-1,1-1 1,1 0-1,-1 0 1,2 0-1,-1 0 1,1 0-1,1-1 1,0 0-1,0 0 1,0-1-1,1 1 1,1-2-1,-1 1 1,2 0-15,4-4-6493,-11-4 4572,-1 0-5700</inkml:trace>
  <inkml:trace contextRef="#ctx0" brushRef="#br0" timeOffset="632.54">356 270 5721,'0'0'2066,"0"0"-430,0 0-443,0 0-208,0 0-130,0 0-176,-6 14-118,4-11-553,-4 10 223,0 1 0,0 0 0,1 1 0,1-1 0,1 1 0,0 0 1,1 0-1,0 6-231,0 17 439,1-23-253,1 0 0,0 0 0,1 0 0,2 12-186,-3-25 4,1-1 1,-1 1-1,1 0 1,0-1 0,0 1-1,0 0 1,0-1-1,0 1 1,0-1 0,0 1-1,0-1 1,0 0-1,1 1 1,-1-1 0,0 0-1,1 0 1,-1 0-1,1 0 1,0 0 0,-1-1-1,1 1 1,0 0-1,-1-1 1,1 1 0,2 0-6,4 0-10,0 0 0,1 0-1,-1-1 1,1 1-1,0-2 12,3 1-65,-9-1 62,1 1 0,-1-1 0,0 0 0,1-1 1,-1 1-1,0 0 0,0-1 0,0 0 1,0 0-1,0 0 0,0 0 0,-1 0 1,1 0-1,-1-1 0,1 1 0,-1-1 0,0 0 1,0 0-1,1-2 3,6-8-27,-1 0 1,0-1 0,4-11 26,-6 8-16,-1 0 0,0 0 0,-1 0 1,-1-1-1,-1 1 0,0-1 1,-2 1-1,0-1 0,-1 0 16,1 17 0,0-1 0,0 1 0,-1-1 0,1 1 0,-1-1 0,1 1 0,-1 0 0,1-1 0,-1 1 0,0 0-1,0-1 1,0 1 0,0 0 0,0 0 0,0 0 0,0 0 0,0 0 0,0 0 0,0 0 0,-1 0 0,1 0 0,0 0 0,-1 1 0,1-1 0,0 1 0,-1-1-1,1 1 1,-1-1 0,1 1 0,-1 0 0,1 0 0,-2-1 0,-9 0-88,0 0 0,-1 0 0,1 1 0,-1 1 88,-3-1-254,12 0 164,-1 1 0,1-1-1,0 0 1,0 1 0,-1 0 0,1 0-1,0 0 1,0 1 0,0-1 0,0 1-1,-2 2 91,4-3-172,0 0-1,0 1 0,1-1 0,-1 0 1,1 1-1,-1 0 0,1-1 1,-1 1-1,1 0 0,0 0 1,0-1-1,0 1 0,0 0 0,0 0 1,0 0-1,1 0 0,-1 0 1,1 1-1,-1-1 0,1 0 0,0 0 1,0 0-1,0 1 173,11-3-4501,0 0-439</inkml:trace>
  <inkml:trace contextRef="#ctx0" brushRef="#br0" timeOffset="1284.1">677 19 6265,'0'0'1695,"0"0"-168,0 0-205,0 0-208,0 0-216,0 0-131,0 0-51,0 0-19,0 5 417,1 0-1040,0 0-1,0 0 0,1 0 0,0 0 0,0 0 0,0 0 0,1-1 0,-1 1 0,1-1 0,0 0 0,1 0 1,-1 0-1,1 0 0,-1-1 0,3 2-73,16 21 125,-10-11-82,-1 1 0,-1 0-1,-1 0 1,0 1 0,-1 0 0,-1 0-1,-1 1 1,0 0 0,-2 0 0,0 1-1,0-1 1,-2 1 0,0 0 0,-2 0-1,0 2-41,0 136 409,-2-148-463,0-1 1,0 1-1,-1-1 0,0 1 0,0-1 0,-1 0 1,0-1-1,0 1 0,-1 0 0,0-1 0,-1 0 1,1 0-1,-1-1 0,0 0 0,-6 4 53,9-9-67,3-1-8013,0-3 3695</inkml:trace>
  <inkml:trace contextRef="#ctx0" brushRef="#br0" timeOffset="1915.15">1269 257 1688,'0'0'3840,"0"0"-2013,0 0-648,0 0-272,0 0-66,0 0 141,0 0-942,0 0 0,0-1 1,1 1-1,-1 0 0,0 0 1,0 0-1,0 0 1,0 0-1,0 0 0,0 0 1,1 0-1,-1-1 0,0 1 1,0 0-1,0 0 0,0 0 1,0 0-1,1 0 0,-1 0 1,0 0-1,0 0 0,0 0 1,0 0-1,1 0 0,-1 0 1,0 0-1,0 0 1,0 0-1,0 0 0,0 0 1,1 0-1,-1 0 0,0 0 1,0 0-1,0 1 0,0-1 1,0 0-1,1 0 0,-1 0 1,0 0-1,0 0 0,0 0 1,0 0-1,0 0 0,0 1 1,0-1-1,1 0-40,0 6 221,0 1 0,0 0-1,-1-1 1,1 1 0,-1 0 0,-1-1 0,0 7-221,0 10 339,-1 13 82,-1 0 0,-2 0-421,1 1 222,0 0-1,3 1-221,2-17-426,0 12 1597,-2-27-3666,-4-14-4401,1 0 1693</inkml:trace>
  <inkml:trace contextRef="#ctx0" brushRef="#br0" timeOffset="2278.71">1043 529 5537,'0'0'2045,"0"0"-570,0 0-244,0 0-294,0 0-154,0 0-72,12 0 681,303-14-692,-301 18-2280,-12 6-2928,-2-4-2023</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9:43.495"/>
    </inkml:context>
    <inkml:brush xml:id="br0">
      <inkml:brushProperty name="width" value="0.05" units="cm"/>
      <inkml:brushProperty name="height" value="0.05" units="cm"/>
    </inkml:brush>
  </inkml:definitions>
  <inkml:trace contextRef="#ctx0" brushRef="#br0">1 503 7890,'0'0'1597,"0"0"-330,0 0-310,0 0-471,0 0-114,0 0 36,14-10-73,-2 0-268,0 1-3,0 0 0,1 0 0,0 1 0,0 1 0,1 0 0,0 1 0,8-3-64,-17 8 24,0-1 0,0 1 0,0 0 0,0 1 1,0-1-1,0 1 0,0 0 0,1 0 0,-1 1 0,0-1 0,0 1 0,3 1-24,-6-1 43,1 0-1,-1 1 1,0-1-1,0 1 1,1 0-1,-1-1 1,0 1-1,-1 0 0,1 0 1,0 0-1,0 0 1,-1 1-1,1-1 1,-1 0-1,0 1 1,0-1-1,0 1 1,0-1-1,0 1 0,0 0 1,-1-1-1,1 1 1,-1 0-1,0 0-42,3 12 80,-1 0 1,0 1-1,-1-1 0,-1 1 0,-1 0 0,0-1 0,-1 1 1,0-1-1,-2 0 0,1 0 0,-2 0 0,0 0 1,-1-1-1,0 0 0,-2 0 0,1 0 0,-7 7-80,-4 3 36,-1 0 0,-2-2 0,-13 12-36,-20 22 38,53-55-29,0 0 1,0 0 0,1 0 0,-1 1 0,0-1 0,0 0 0,0 1 0,1-1 0,-1 0 0,1 1-1,-1-1 1,1 1 0,0-1 0,0 1 0,-1-1 0,1 1 0,0-1 0,0 1 0,0 0 0,1 0-10,-1-1 13,0 0 0,1 0 1,-1 0-1,0 0 0,1-1 0,-1 1 1,1 0-1,-1 0 0,1 0 1,-1-1-1,1 1 0,0 0 1,-1-1-1,1 1 0,0 0 1,-1-1-1,1 1 0,0-1 1,0 1-1,0-1 0,0 0 1,-1 1-1,1-1 0,0 0 0,0 1 1,0-1-1,0 0 0,0 0 1,0 0-14,84 4 1373,36-6-1373,-22 1-6474,-99 1-644</inkml:trace>
  <inkml:trace contextRef="#ctx0" brushRef="#br0" timeOffset="901.81">684 146 2457,'0'0'742,"0"0"-123,0 0 68,0 0 283,0 0 96,0 0-164,3 5 5302,-3 2-6508,-3 6 474,-1 0 1,0-1 0,-1 1-1,-1-1 1,0 0 0,-4 5-171,-5 12 287,-8 23 115,1 1 1,4 1-1,1 1 1,3 0-1,2 1 1,3 1-1,2-1 0,3 1 1,2 31-403,2-67 30,1 0-1,1-1 1,0 0 0,2 1 0,2 5-30,-3-14-7,2 0-1,-1 0 1,2-1 0,-1 1 0,2-1 0,-1-1-1,2 1 1,-1-1 0,3 2 7,-5-7-175,0 1 1,0-1-1,0 0 0,1 0 1,0 0-1,0-1 1,0 0-1,1 0 0,-1 0 1,1-1-1,0 0 1,0 0-1,0-1 0,3 1 175,-3 0-3496,-7-2-569</inkml:trace>
  <inkml:trace contextRef="#ctx0" brushRef="#br0" timeOffset="1682.01">861 289 4673,'0'0'1944,"0"0"-505,0 0-130,0 0-152,0 0-246,0 0-311,6-4-218,5-2-278,-1-1 86,0 0 0,0 1 0,1 1 1,0 0-1,0 0 0,0 1 0,1 1 0,-1 0 0,1 0 0,9 0-190,-18 2 9,-1 1-1,0 0 1,1 0-1,-1 0 1,0 0-1,1 1 1,-1-1-1,0 1 1,0-1-1,1 1 1,-1 0-1,0-1 1,0 1-1,0 0 1,0 1-1,0-1 1,1 1-9,-2 0 14,0 0 1,0 1-1,0-1 0,0 1 0,0-1 1,0 1-1,0 0 0,-1-1 0,1 1 1,-1 0-1,0-1 0,0 1 1,0 0-1,0 0 0,-1 0-14,2 6 5,-1-1 1,0 1-1,0 0 0,-1-1 0,-1 1 1,1-1-1,-1 1 0,-1-1 1,1 1-1,-2-1 0,1 0 0,-1 0 1,0-1-1,0 1 0,-1-1 0,0 0 1,-1 0-1,-1 1-5,0 1-16,-1-1 1,1 0-1,-1-1 0,-1 0 0,1 0 1,-1-1-1,0 0 0,-4 2 16,11-6-2,2-1-5,0-1 2,31 0 313,20 0-430,45 0 893,-32 0-8515,-60 0 2037</inkml:trace>
  <inkml:trace contextRef="#ctx0" brushRef="#br0" timeOffset="2483.69">1280 122 40,'0'0'6083,"0"0"-3551,0 0-1045,0 0-199,0 0-258,0 0-174,5 0-176,182-6 775,-186 6-1455,0 0 0,-1 0 0,1 0 0,0 0 0,0 0-1,-1 1 1,1-1 0,0 0 0,0 1 0,-1-1 0,1 0 0,0 1-1,-1-1 1,1 1 0,0-1 0,-1 1 0,1 0 0,-1-1 0,1 1 0,-1-1-1,1 1 1,-1 0 0,0-1 0,1 1 0,-1 0 0,0 0 0,1 0 0,3 29 17,-3-24-13,-2 0 0,1-1 0,-1 1-1,0 0 1,0-1 0,-1 1 0,1-1 0,-1 1-1,-1 0-3,-4 3-45,0-1 0,0 1 0,-1-2 0,0 1-1,-1-1 1,1-1 0,-4 2 45,-22 19-114,31-26 111,2-1-10,1 0-33,27 0 120,-18 0-54,0 0 0,0 1 0,-1 0 0,1 0 0,0 1 1,-1 0-1,1 1 0,-1 0 0,0 0 0,0 1 1,0 0-21,-5-2-8,0 0 1,0 0 0,0 0 0,0 0 0,-1 1 0,1-1 0,-1 1-1,0 0 1,1 0 0,-1 0 0,0 0 0,-1 0 0,1 0 0,-1 0 0,1 1-1,-1-1 1,0 1 0,0-1 0,0 1 0,-1-1 0,1 1 0,-1-1-1,0 1 1,0 0 0,0-1 0,0 1 0,-1 2 7,-1-3-13,1 0 1,-1-1 0,1 1-1,-1 0 1,0-1-1,0 1 1,0-1-1,0 0 1,-1 0-1,1 0 1,-1 0-1,1 0 1,-1 0 0,1 0-1,-1-1 1,-1 1 12,-48 23-428,20-15-194,22-7-298,-1 1-1,1 0 0,0 0 1,0 1-1,-6 3 921,7-4-1016,7-4-2866,2 0 1955</inkml:trace>
  <inkml:trace contextRef="#ctx0" brushRef="#br0" timeOffset="3165.13">903 747 4321,'0'0'1923,"0"0"-433,0 0-129,0 0-148,0 0-155,0 0-271,23 0 1458,15-1-1836,0-2 0,-1-2 0,1-1 0,-1-2 1,23-9-410,227-71 81,-259 83-208,1 1 0,-1 1 0,1 1 0,0 2 0,17 2 127,14-1-7920,-60-1 1342</inkml:trace>
  <inkml:trace contextRef="#ctx0" brushRef="#br0" timeOffset="3748.48">1073 815 6265,'0'0'2041,"0"0"-574,0 0-534,0 0-239,0 0-1,0 0-61,0 0-598,0 0 0,0 0 0,1 0 0,-1-1 0,0 1 0,0 0 0,1 0 0,-1 0 0,0 0 0,0 0 0,1-1 0,-1 1 0,0 0 0,1 0 0,-1 0 0,0 0 0,1 0 0,-1 0 0,0 0 0,1 0 0,-1 0 0,0 0 0,0 0 0,1 0 0,-1 0 0,0 1 0,1-1 0,-1 0 0,0 0 0,1 0 0,-1 0 0,0 0 0,0 1 0,1-1 0,-1 0 0,0 0 0,0 1-1,0-1 1,1 0 0,-1 0 0,0 1 0,0-1 0,0 0 0,1 1-34,2 37 225,0 1-1,-3 0 1,-1-1-1,-3 12-224,-8 7 380,1-8-1432,9-15-6602,2-34 3263</inkml:trace>
  <inkml:trace contextRef="#ctx0" brushRef="#br0" timeOffset="4759.79">1363 785 6265,'0'0'2009,"0"0"-290,0 0-386,0 0-379,0 0-270,0 0-188,0 0-126,0 0-58,0 0-75,0 0-85,0 0-45,0 4 1,-2 10-37,0 1 0,-1-1 1,-1 0-1,0 0 0,-1-1 1,0 1-1,-1-1 0,-1 0 0,-3 5-71,-1 3 70,1 0-1,0 1 0,-1 11-69,5-10-10,1-1 1,2 1-1,0 0 0,1 0 0,2 20 10,0-42-1,0 1 0,0-1 0,1 1 0,-1-1 0,1 0 0,-1 1 0,1-1 1,0 0-1,-1 0 0,1 0 0,0 1 0,0-1 0,0 0 0,0 0 0,0 0 0,0 0 0,0 0 0,0-1 0,0 1 0,0 0 1,0 0-1,1-1 0,-1 1 0,0-1 0,1 1 0,-1-1 0,0 1 0,1-1 0,-1 0 0,0 0 0,1 0 0,0 1 1,51 1 0,-44-2 1,-4 1 0,0-1 1,-1 0 0,1-1-1,0 1 1,0-1-1,-1 0 1,1 0 0,0 0-1,-1 0 1,1-1-1,-1 0 1,0 0 0,1 0-1,1-2-1,-2 1 37,0 0-1,-1 0 0,1 0 0,-1 0 0,1 0 0,-1-1 1,0 1-1,-1-1 0,1 0 0,-1 0 0,1 0 1,-1 0-1,0 0 0,-1 0 0,1-1 0,-1 1 1,0-1-37,2-10 219,-1 1 1,-1-1 0,0 0 0,-1-10-220,0 10 70,-38 15 1046,-45 0-1644,81 1 514,-1 0 1,1 0-1,0 0 0,0 0 1,0 0-1,0 1 1,0-1-1,0 1 0,0-1 1,1 1-1,-1 0 1,0 0-1,1 0 1,0 0-1,-2 1 14,-22 35-69,24-36 70,-9 14-43,6-10-193,0 0-1,0 0 1,0 1-1,1-1 1,0 1 0,0 0-1,0 0 1,1 0-1,0 1 1,1-1-1,-1 4 236,2-11-453,0 0-340,0 0-1010,0 0-1830</inkml:trace>
  <inkml:trace contextRef="#ctx0" brushRef="#br0" timeOffset="5910.38">1748 0 2937,'0'0'4943,"0"0"-2949,0 0-1016,0 0-258,0 0-191,0 0-34,0 0-16,15 10 1014,-1-1-1119,-1 1 0,-1 0 0,0 1-1,0 0 1,-1 1 0,9 11-374,13 22 611,9 17-611,-33-47 179,3 3-78,13 17-47,-2 1 1,-1 2-1,-2 0 0,-2 1 0,8 27-54,-22-47 17,0 0 0,-1 1 0,0-1 0,-2 1 0,0 0 0,-2-1 0,0 1 0,-1 0 0,-1-1 0,-1 1 0,0-1 0,-2 0 0,0-1 1,-1 1-1,-1-1 0,-1 0 0,0 0-17,-101 168-142,100-170-2111,9-28-2916,1 2 4012,0-7-4744</inkml:trace>
  <inkml:trace contextRef="#ctx0" brushRef="#br0" timeOffset="6396.95">2409 435 4505,'0'0'2959,"0"0"-1089,0 0-531,0 0-204,0 0-115,0 0-200,10 0-189,31-1-128,10-1 2,1 3 1,27 4-506,-68-3-357,0 1 1,0 0-1,0 0 1,6 3 356,-10 1-1515,-6-1-3485,-1-5-1068</inkml:trace>
  <inkml:trace contextRef="#ctx0" brushRef="#br0" timeOffset="6893.99">2420 663 5577,'0'0'2091,"0"0"-558,0 0-48,0 0-238,0 0-379,0 0-307,14-2-249,7 1-400,19-3-400,0 2 0,1 1 1,4 3 487,-9-1-5262,-20-1-1359</inkml:trace>
  <inkml:trace contextRef="#ctx0" brushRef="#br0" timeOffset="7547.03">2873 282 6849,'0'0'2325,"0"0"-738,0 0-364,0 0-63,0 0-158,0 0-165,16-8-186,-2 1-539,0-1 25,0 0-1,1 2 1,0-1-1,1 2 1,-1 0 0,1 1-1,11-2-136,-18 5 43,-3 1-25,-1-1 0,1 1 0,-1 0 0,1 0 0,-1 0 0,1 1 0,4 1-18,-8-1 4,0 0 0,0 0 1,-1 0-1,1 0 0,-1 0 0,1 0 1,0 0-1,-1 1 0,0-1 0,1 0 1,-1 1-1,0-1 0,0 1 0,0 0 1,0-1-1,0 1 0,0 0 0,0 0 1,-1 0-1,1-1 0,-1 1 0,1 0 1,-1 0-1,0 1-4,3 11-42,-1 1 0,0 1 0,-2-1 0,0 0-1,0 0 1,-1 0 0,-1 0 0,-1 0 0,0 0 0,-1-1 0,0 1 0,-1-1 0,-1 0 0,-1 0 0,1-1-1,-5 5 43,-26 41-388,-36 43 388,4-8-138,66-91 132,0 1 1,1 0-1,0-1 1,0 1-1,0 0 1,0 0-1,0 0 0,1 1 1,-1-1-1,1 0 1,1 1-1,-1-1 1,0 0-1,1 4 6,13-7 266,7-1-188,-1-1 0,1-1 0,-1-1 0,0 0 0,0-2 0,0 0 0,-1-1 0,5-2-78,-22 7-22,15-6-193,0 1 0,1 0-1,0 2 1,0-1 0,0 2-1,5 0 216,-21 3-1173,-1 0-1144,0 0-2206</inkml:trace>
  <inkml:trace contextRef="#ctx0" brushRef="#br0" timeOffset="8191.09">3311 279 6617,'0'0'2820,"0"0"-865,0 0-624,0 0-134,0 0-35,0 0-229,18-10-216,58-30-181,-69 36-469,0 1 0,0-1 0,0 2 0,0-1 0,1 1 0,5-1-67,-9 2 30,0 1 1,0 0-1,1 0 0,-1 0 0,0 1 1,0-1-1,-1 1 0,1 0 1,2 1-31,-5-2 14,1 1 0,-1 0 0,0-1 0,0 1 0,0 0 0,0 0 0,0 0 0,0 0 0,0 0 0,0 0 0,0 0 0,0 0 0,-1 0 0,1 0 0,0 1 0,-1-1 0,1 0 0,-1 0 1,1 1-1,-1-1 0,0 0 0,0 1 0,1-1 0,-1 0 0,0 1-14,1 41 100,-2-29-73,2 3-25,-2-1-1,0 1 1,-1 0-1,0 0 1,-2-1-1,0 0 1,0 0-1,-2 0 1,-5 12-2,-44 81-86,-25 32 86,73-129 53,1 1-1,1-1 0,0 1 1,0 1-1,1-1 1,1 0-1,0 1 0,1 0 1,1-1-1,0 1 0,1 12-52,1-26 9,1 1-1,-1 0 0,1-1 0,-1 1 0,1-1 0,-1 0 0,1 1 1,-1-1-1,1 0 0,0 0 0,-1 0 0,1 0 0,-1 0 0,1 0 1,1-1-9,2 1 20,242-3-439,-247 2 354,0 1-1,1 0 0,-1 0 1,0 0-1,0 0 1,1 0-1,-1 0 0,0 0 1,0 0-1,1 0 1,-1 0-1,0 0 0,1 0 1,-1 0-1,0 0 0,0 0 1,1 0-1,-1 0 1,0 0-1,0 0 0,1 1 1,-1-1-1,0 0 0,0 0 1,1 0-1,-1 0 1,0 0-1,0 1 0,0-1 1,1 0-1,-1 0 1,0 1-1,0-1 0,0 0 1,0 0-1,0 0 0,1 1 1,-1-1-1,0 0 1,0 1-1,0-1 0,0 0 1,0 0-1,0 1 0,0-1 1,0 0-1,0 0 1,0 1-1,0-1 0,0 0 1,0 1-1,0-1 1,0 0-1,0 0 66,0 13-4872</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0:00.584"/>
    </inkml:context>
    <inkml:brush xml:id="br0">
      <inkml:brushProperty name="width" value="0.05" units="cm"/>
      <inkml:brushProperty name="height" value="0.05" units="cm"/>
    </inkml:brush>
  </inkml:definitions>
  <inkml:trace contextRef="#ctx0" brushRef="#br0">50 190 288,'0'0'2885,"0"0"-1004,0 0-518,0 0-272,0 0-151,11-20 1390,-2 2-1598,0 1 0,1 1-1,1-1 1,0 2 0,9-10-732,-14 18 194,-3 3-112,0 0 0,0 0-1,0 0 1,0 0 0,1 1-1,-1-1 1,1 1 0,0 0 0,0 0-1,0 1 1,0-1 0,1 1-1,-1 0 1,1 0 0,0 0 0,-1 1-1,1-1 1,0 1 0,0 0-1,0 1 1,0-1 0,3 1-82,-7 1 7,0-1 0,0 1 0,0 0 0,0 0 1,0-1-1,0 1 0,0 0 0,0 0 0,0 0 0,-1 0 0,1 0 1,0 0-1,-1 0 0,1 1 0,-1-1 0,1 0 0,-1 0 0,1 0 0,-1 1 1,0-1-1,0 0 0,0 0 0,1 1 0,-1-1 0,-1 1-7,4 40 147,-2-24-79,-1-7-21,1-1 1,-1 1 0,-1 0 0,0 0-1,0-1 1,-1 1 0,0-1 0,-1 1-1,0-1 1,-1 0 0,0 0-1,-3 4-47,1-4 78,0 0 0,-1 0 0,0-1 0,0 0-1,-1 0 1,0-1 0,-1 0 0,0 0 0,0-1-1,-1 0 1,0-1 0,-6 4-78,13-9 215,5-3-104,12-8-94,25-12-68,-26 19 27,-1-1 0,1 2-1,-1 0 1,1 0 0,0 1 0,13 1 24,-24 0-4,1 1 0,0-1 0,-1 1 0,1-1 0,-1 1 0,1 0 0,-1 0 0,1 0 0,-1 0 0,1 0 0,-1 1 0,0-1 0,0 1 0,1-1 0,-1 1 0,0 0 0,-1 0 0,1 0 0,0 0 0,0 0 0,-1 0 0,0 1 0,1-1 0,-1 1 0,0-1 0,0 1 0,0-1 0,0 1 0,-1-1 0,1 3 4,2 10 22,0-1 0,-1 1 1,-1 0-1,0 0 1,-2 3-23,1-6 30,-1 0 0,-1 0 1,0 0-1,-1-1 0,0 1 0,-1-1 1,0 1-1,-1-1 0,0 0 1,-1-1-1,-1 3-30,-5 6 19,-1-1 1,-1-1-1,0 0 1,-1 0-1,-14 11-19,23-23 1,0 0 0,-1-1-1,1 0 1,-1 0-1,0 0 1,0-1 0,0 0-1,0 0 1,-1-1-1,1 0 1,-1 0 0,1-1-1,-1 0 1,0 0-1,1-1 1,-1 0 0,0 0-1,0-1 1,1 0-1,-3 0 0,7 0-12,0 0-1,1 1 1,-1-1 0,1 0-1,-1 0 1,1 0-1,-1-1 1,1 1-1,0-1 1,0 1-1,0-1 1,-1 0-1,2 0 1,-2-1 12,-3-13-3294,14 10 846,-6 6 1620,6-4-3551</inkml:trace>
  <inkml:trace contextRef="#ctx0" brushRef="#br0" timeOffset="892.06">854 323 3881,'0'0'1363,"0"0"-152,0 0-36,0 0 46,0 0-3,0 0-109,0 1 4704,-9 16-5500,-235 330 827,236-333-1136,5-9-5,0 1 0,-1-1 0,1 0 0,-1 0 0,0 0 1,-1-1-1,1 1 0,-1-1 0,0 0 1,4-3-132,1-1-189,0 0-204,0 0-67,0 0-61,0 0-170,0 0-192,0 0-395,0 0-745,0 0-763,0 0-849</inkml:trace>
  <inkml:trace contextRef="#ctx0" brushRef="#br0" timeOffset="1462.61">616 296 4961,'0'0'2167,"0"0"-364,0 0-305,0 0-319,0 0-98,0 0-83,2 2 3435,15 16-4178,95 119 651,31 42-840,-101-115-60,-42-63-108,1-1 0,-1 0 0,0 0-1,0 1 1,0-1 0,1 0 0,-1 0-1,0 0 1,0 1 0,1-1-1,-1 0 1,0 0 0,1 0 0,-1 0-1,0 0 1,0 0 0,1 0-1,-1 1 1,0-1 0,1 0 0,-1 0-1,0 0 1,1 0 0,-1 0-1,0 0 1,1-1 0,-1 1 0,0 0-1,0 0 1,1 0 0,-1 0 0,0 0-1,1 0 1,-1 0 0,0-1-1,0 1 1,1 0 0,-1 0 0,0 0-1,0-1 1,1 1 0,-1 0 102,11-11-2811,-7 4-1282</inkml:trace>
  <inkml:trace contextRef="#ctx0" brushRef="#br0" timeOffset="2153.17">1197 384 5705,'0'0'2335,"0"0"-450,0 0-276,0 0-282,0 0-234,0 0-73,30-1 1670,0-8-2481,1 1 1,-1 1-1,1 2 0,1 1 1,29 1-210,-58 3-31,14-1-342,-1 2-1,0 0 1,0 1-1,3 1 374,-3-2-2369,-3-3-3290,-12-3-66</inkml:trace>
  <inkml:trace contextRef="#ctx0" brushRef="#br0" timeOffset="2559.55">1378 527 5729,'0'0'1531,"0"0"-150,0 0-205,0 0-204,0 0-81,0 0-110,0 0-155,0 0-119,0 0-93,0 0-158,0 0-80,27 0 179,-13 0-299,-1-1 1,0 0-1,0-1 0,1 0 1,2-2-57,3 0-239,0 1 1,1 1 0,-1 0-1,1 2 1,3 0 238,-19 0-238,-3 0 160,-1 0 0,0 0 0,1 0-1,-1 0 1,0 0 0,1 1 0,-1-1 0,0 0 0,1 0 0,-1 0 0,1 0 0,-1 0-1,0 1 1,0-1 0,1 0 0,-1 0 0,0 1 0,1-1 0,-1 0 0,0 0 0,0 1 0,0-1-1,1 0 1,-1 1 0,0-1 0,0 0 0,0 1 0,0-1 0,1 0 0,-1 1 0,0-1-1,0 0 1,0 1 0,0-1 0,0 1 0,0-1 0,0 0 0,0 1 0,0-1 0,0 0-1,0 1 1,0-1 0,-1 0 0,1 1 0,0-1 0,0 1 78,0 3-2222,0 3-4314</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0:06.290"/>
    </inkml:context>
    <inkml:brush xml:id="br0">
      <inkml:brushProperty name="width" value="0.05" units="cm"/>
      <inkml:brushProperty name="height" value="0.05" units="cm"/>
    </inkml:brush>
  </inkml:definitions>
  <inkml:trace contextRef="#ctx0" brushRef="#br0">170 123 624,'0'0'5900,"0"0"-3258,0 0-1004,0 0-305,0 0-255,0 0-82,0 0-94,0 0-140,0 0-101,0 0-85,0 0-115,0 0-113,0 0-42,0 0-46,0-2-229,0 0 0,0 0 0,0 0 1,1-1-1,-1 1 0,0 0 0,1 0 0,0 0 1,-1 0-1,1 0 0,0 0 0,1-1-31,5-6-12,0 1 0,1 0 0,0 1 0,1 0 0,-1 0 0,1 1 0,1 0 0,-1 1 0,1-1 0,0 2 0,0 0 0,1 0 0,-1 1 0,1 0 0,0 0 0,-1 1 0,1 1 0,6 0 12,-16 1-1,1 0 0,-1 1 0,1-1 0,-1 1 0,1-1 0,-1 1 0,1 0-1,-1-1 1,0 1 0,1 0 0,-1 0 0,0 0 0,0 0 0,0 0 0,0 0 0,0 0 0,0 0-1,0 1 1,0-1 0,0 0 0,0 1 0,-1-1 0,1 0 0,0 1 0,-1-1 0,1 1 0,-1-1-1,0 1 1,1-1 0,-1 1 0,0 0 0,0-1 0,0 2 1,1 12 13,-1-1 0,0 1 0,-2 9-13,1-7 27,0-2-17,-2-1 0,0 1 1,0-1-1,-1 0 1,-1 0-1,-1 0 0,0-1 1,0 1-1,-1-2 0,-1 1 1,-4 4-11,-14 19 4,-2 0 1,-2-2 0,-5 3-5,-171 157-7,203-193 7,31 2 178,0-1 0,11-2-178,-4-2 17,1-2 0,-1-1 0,0-2 1,0-2-1,-1-1-17,45-10-286,-78 20 211,-1 0 0,1 0 1,-1 0-1,1 0 0,-1-1 0,1 1 1,0 0-1,-1 0 0,1 0 0,-1 0 0,1 0 1,-1 1-1,1-1 0,0 0 0,-1 0 1,1 0-1,-1 0 0,1 1 0,-1-1 0,1 0 1,-1 0-1,1 1 0,-1-1 0,1 0 0,-1 1 1,0-1-1,1 0 0,-1 1 0,0-1 1,1 1-1,-1-1 0,0 1 0,1-1 0,-1 1 1,0-1-1,0 1 0,1-1 0,-1 1 1,0-1-1,0 1 0,0 0 75,-3 23-5875,-3-16-1719</inkml:trace>
  <inkml:trace contextRef="#ctx0" brushRef="#br0" timeOffset="714.5">657 228 1432,'0'0'6099,"0"0"-3672,0 0-1044,0 0-167,0 0-245,0 0-93,5 0-35,7-1-558,0-1 1,0-1-1,-1 0 0,1 0 1,-1-1-1,1-1-285,36-12 369,-31 13-349,0 0 0,0 1 0,0 1 0,0 0 0,4 1-20,-20 1-1,1 0 0,-1 0 0,0 0 0,1 1-1,-1-1 1,1 1 0,-1-1 0,1 0 0,-1 1 0,0 0-1,1-1 1,-1 1 0,0 0 0,1 0 0,-1 0-1,0 0 1,0 0 0,0 0 0,0 0 0,0 0-1,0 0 1,0 1 0,-1-1 0,1 0 0,0 1 0,0-1-1,-1 0 1,1 1 0,-1-1 0,0 1 0,1 0 1,1 6 15,-1 0 0,0 1 0,-1-1 0,1 0 0,-1 4-15,0-7 11,0 8 9,0 1-12,0 0 0,0 0 0,-1 0 1,-1 0-1,0 0 0,-1 0 0,0-1 0,-1 1 0,-2 2-8,-17 28 22,-2 0-1,-1-2 1,-3-1 0,-27 30-22,28-39-8,25-31 9,2-1 6,1 0 7,0 0 21,0 0-8,27 0 145,15 1 14,-7 0-104,0-2-1,1-1 1,4-3-82,11 1 115,-28 4-5949,-21 0 4762,-2 0-5459</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0:07.620"/>
    </inkml:context>
    <inkml:brush xml:id="br0">
      <inkml:brushProperty name="width" value="0.05" units="cm"/>
      <inkml:brushProperty name="height" value="0.05" units="cm"/>
    </inkml:brush>
  </inkml:definitions>
  <inkml:trace contextRef="#ctx0" brushRef="#br0">1 442 3713,'0'0'4631,"0"0"-2691,0 0-584,0 0-137,0 0-191,0 0-173,0 0-156,31-8 1597,15 3-2161,0 2 0,44 2-135,-65 1 21,60 0-1469,-84 30-3371,-4-19 636</inkml:trace>
  <inkml:trace contextRef="#ctx0" brushRef="#br0" timeOffset="1787.3">676 41 3305,'0'0'1915,"0"0"-619,0 0-313,0 0 143,0 0 138,0 0-120,1 8 3285,2 33-4141,-4-21-194,-1 0 0,-1 0 1,-1 0-1,0-1 0,-5 11-94,6-19 6,0-7-35,2 20-68,36-24 55,132 0 98,-154-3 46,5-1-550,-13 5-4424,-5-1 776</inkml:trace>
  <inkml:trace contextRef="#ctx0" brushRef="#br0" timeOffset="2302.85">895 0 1800,'0'0'3701,"0"0"-2120,0 0-492,0 0 10,0 0-159,0 0-154,0 27 1105,0 70 689,-5 1-2580,2-67 150,-2 0 0,-1 0 1,-1 0-1,-1-1 0,-3 4-150,3-17 13,6-14-44,1 0-1,-1 0 1,1-1 0,0 1-1,0 0 1,0 0-1,0 0 1,1 0 0,-1 2 31,1-4-323,0-1-170,0 0-112,0 0-132,0 0-259,8-14-4950,-1 4 489</inkml:trace>
  <inkml:trace contextRef="#ctx0" brushRef="#br0" timeOffset="3452.44">1148 0 3185,'0'0'2272,"0"0"-663,0 0-275,0 0-132,0 0-211,0 0-192,0 0-134,-4 5 381,-18 68 1157,7-21-1764,2-19-400,2 1 1,2 0 0,1 1 0,1 0 0,2 0-1,1 16-39,4-50 9,1 0-1,-1-1 0,1 1 1,-1 0-1,1 0 1,-1-1-1,1 1 0,-1 0 1,1-1-1,0 1 0,-1-1 1,1 1-1,0-1 0,-1 1 1,1-1-1,0 1 0,0-1 1,0 0-1,-1 1 1,1-1-1,0 0 0,0 0 1,0 1-1,0-1 0,0 0 1,-1 0-1,1 0 0,0 0 1,0 0-9,31 1 89,-28-1-82,14 0 16,-1 0-7,0 0-1,0-1 1,5-2-16,-16 2 2,1-1 0,-1 1 0,1-2 0,-1 1 0,0-1 0,0 0 1,0 0-1,0 0 0,0-1 0,-1 0-2,3-2 3,-5 4 9,-1 1 0,1-1 0,-1 0-1,1 0 1,-1 0 0,0 0 0,0-1 0,0 1-1,0-1 1,0 1 0,0-1 0,-1 0 0,1 1-1,-1-1 1,0 0 0,1-2-12,2-5-188,0-4 1227,-4 13-1018,0 1 1,-1 0 0,1-1-1,0 1 1,0-1 0,0 1-1,0 0 1,-1-1-1,1 1 1,0 0 0,0-1-1,-1 1 1,1 0 0,0 0-1,-1-1 1,1 1 0,0 0-1,-1 0 1,1-1-1,0 1 1,-1 0 0,1 0-1,-1 0 1,1 0 0,0 0-1,-1 0 1,1 0 0,-1 0-1,1 0 1,0 0-1,-1 0 1,1 0 0,-1 0-1,1 0 1,0 0 0,-1 0-22,-60-7 54,58 7-67,-1-1-1,0 1 0,1 0 1,-1 0-1,0 0 0,0 0 0,0 1 1,1 0-1,-1 0 0,1 0 1,-1 0-1,0 0 0,1 1 1,0-1-1,-1 1 0,1 0 1,0 0-1,0 0 0,0 1 1,0-1-1,0 1 0,1 0 0,-2 1 15,-6 6-151,8-8 57,-1 0 1,1 0-1,0 0 0,0 1 0,0-1 0,0 1 0,0-1 0,0 1 0,1 0 0,-1 0 0,1-1 0,-1 2 93,2-2-108,0 1 0,0-1 0,-1 0 0,1 1 0,-1-1 0,1 0 0,-1 0 0,0 1 0,0-1 0,0 0 0,0 0 0,-1 0 0,1 0 0,-1 0 108,-15 13-4392,9-11-1677</inkml:trace>
  <inkml:trace contextRef="#ctx0" brushRef="#br0" timeOffset="4864.36">752 493 4481,'0'0'1642,"0"0"-302,0 0-66,0 0-189,0 0-189,0 0-56,0 0-30,0 0-66,0 0-94,0 0-68,0 0-56,0 0-47,0 0-82,0 0-89,0 0-51,0 0-59,0 0-49,0 0-42,0 0-2,-23 1 334,-11 5-313,-33 1-126,37-4 2301,49 6-2234,0-2-1,1 0 1,0-2-1,0 0 1,1-1-1,-1-1 1,1 0-1,0-2-66,17-1 209,0-2-1,1-1 1,14-5-209,-26 4 0,0 2 0,1 1 0,-1 1 1,6 1-1,-9 1 21,-1-2 0,1 0 0,0-2 0,-1-1 0,8-2-21,3 0-2,-1 0-1,1 2 0,0 2 0,0 1 0,6 2 3,34 0 19,-73-2-109,-1 0-58,0 0-55,0 0-130,0 0-190,-6 0-1867,-8 0-768,-4 0-3688</inkml:trace>
  <inkml:trace contextRef="#ctx0" brushRef="#br0" timeOffset="5547.95">805 642 1304,'0'0'1445,"0"0"-218,0 0 9,0 0-87,0 0-123,0 0-62,3-9-65,13-30-80,-12 36 6013,-2 11-5356,-1 14-2111,-1-21 982,-2 21-227,0 0 0,-2-1 0,-1 1 0,0-1 0,-2 0 0,0 0 0,-9 15-120,-11 37 107,-5 18-31,26-78-2432,8-19 1909,0 1 1,0 0-1,0 0 1,1 0-1,-1 0 1,1 1 0,0-1-1,0 1 1,1 0-1,0-1 447,7-10-3152,-3 2-1434</inkml:trace>
  <inkml:trace contextRef="#ctx0" brushRef="#br0" timeOffset="6665.14">1163 517 2633,'0'0'3844,"0"0"-1536,0 0-511,0 0-356,0 0-527,0 0-379,-5 4-147,-7 6-251,1 1 0,1 1-1,0-1 1,1 1 0,0 1-1,1 0 1,0 0 0,-5 14-137,-19 40 544,18-40-14,1 1 0,1 0 0,1 4-530,5-15 156,3-8-116,1 0 1,-1 0-1,2 0 0,-1 0 1,1 1-1,0 4-40,0 8 46,0-19-26,1 1-1,-1 0 1,1 0 0,0-1-1,0 1 1,0 0 0,1 0-1,-1 0 1,1-1 0,0 1-1,0 0 1,0-1 0,1 1-1,-1-1 1,1 1 0,0-1-1,0 0 1,0 0 0,0 0-1,2 2-19,-2-3 4,1 0 0,0 0 0,0-1-1,0 1 1,0-1 0,0 0 0,0 0-1,0 0 1,0 0 0,0 0 0,1-1 0,-1 0-1,2 1-3,50-2-16,-26 0-29,-23 0 30,-1 1 1,0-1-1,1-1 0,-1 1 1,0-1-1,0 1 0,1-1 1,-2-1-1,1 1 0,0-1 1,0 0-1,-1 0 0,1 0 1,-1-1-1,0 1 0,0-1 1,1-2 14,6-7-113,0 0 0,-1-1 1,0 0-1,6-14 113,-15 26 11,0 0 0,-1-1 0,1 1 0,0 0 0,-1-1 0,0 1 0,0 0-1,0-1 1,0 1 0,0-1 0,0 1 0,0 0 0,-1-1-11,1 1 8,0 1 0,0 0 0,0 0 0,-1 0 0,1 0 0,0 0 0,-1 0 0,1 0 0,-1-1 0,1 1 0,-1 0 0,1 1 0,-1-1 0,0 0 0,0 0 0,1 0 0,-1 0 0,0 0 0,0 1 0,0-1 0,0 0 0,0 1-1,0-1 1,0 1 0,-1-1-8,-13-2 101,-42-4 12,54 7-123,0 0 0,0 0-1,0 0 1,0 0 0,1 1 0,-1-1 0,0 1 0,0 0-1,0-1 1,1 1 0,-1 1 0,0-1 0,1 0-1,-1 1 1,1-1 0,-3 2 10,-73 83-119,75-81 28,1 0-1,0 0 0,0-1 0,0 1 0,0 0 1,1 1-1,0-1 0,0 0 0,1 0 0,-1 1 92,-5 23 2,-7 3-201,12-31 21,1 0 1,-1 0-1,0 0 1,0 0 0,1 0-1,-1 0 1,0 0-1,0 0 1,0 0 0,0 0-1,0-1 1,0 1 0,-1 0-1,1-1 1,0 1-1,0-1 1,0 1 0,0-1-1,-1 1 1,1-1-1,0 0 1,-1 0 0,1 0 177,-7 0-4041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0:15.737"/>
    </inkml:context>
    <inkml:brush xml:id="br0">
      <inkml:brushProperty name="width" value="0.05" units="cm"/>
      <inkml:brushProperty name="height" value="0.05" units="cm"/>
    </inkml:brush>
  </inkml:definitions>
  <inkml:trace contextRef="#ctx0" brushRef="#br0">257 83 3041,'0'0'1639,"0"0"-138,0 0-144,0 0 42,0 0-66,0 0-117,3-5-127,-2 4-562,6-12-836,-4 10 1598,-2 10 3354,-5 4-4596,1 0 1,-2 0-1,1 0 0,-2 0 0,1-1 0,-2 0 0,1 0 0,-7 6-47,-10 19 14,-60 90 55,42-68-730,-15 33 661,44-78-944,9-10-7273,3-5 3431</inkml:trace>
  <inkml:trace contextRef="#ctx0" brushRef="#br0" timeOffset="696.55">69 113 4961,'0'0'2499,"0"0"-681,0 0-398,0 0-197,0 0-115,0 0-78,0 0-889,0 0 0,0 0 0,0-1 0,0 1 0,0 0 0,0 0 1,0-1-1,0 1 0,0 0 0,0 0 0,0-1 0,0 1 0,0 0 0,0 0 0,0-1 0,1 1 0,-1 0 0,0 0 1,0 0-1,0-1 0,0 1 0,1 0 0,-1 0 0,0 0 0,0 0 0,0-1 0,1 1 0,-1 0 0,0 0 0,0 0 1,1 0-1,-1 0 0,0 0 0,0 0 0,1 0 0,-1 0 0,0 0 0,0 0-141,3 0 27,0 1 0,-1-1 0,1 1 0,0 0 0,-1 0 0,1 0 0,-1 0-1,1 0 1,-1 1 0,0-1 0,1 1 0,-1 0 0,0 0 0,0-1 0,0 1 0,1 3-27,32 40 301,-26-32-274,50 80 186,-41-61-190,2-2 0,0 0-1,2-2 1,4 3-23,-21-26 1,-1 1 0,0-1 1,-1 1-1,1-1 0,1 6-1,1 1-99,24-11-10332,-27-1 4865</inkml:trace>
  <inkml:trace contextRef="#ctx0" brushRef="#br0" timeOffset="1123.58">654 45 7938,'0'0'1704,"0"0"-373,0 0-217,0 0-217,0 0-147,0 0-113,5-5 737,47-4 294,-26 6-1328,8-3-317,1-1-1,9-6-22,-30 12-1134,-13 1 862,-1 0 0,1 0-1,-1 1 1,1-1 0,-1 0 0,1 0 0,-1 1 0,0-1 0,1 0-1,-1 1 1,0-1 0,1 0 0,-1 1 0,0-1 0,1 0 0,-1 1-1,0-1 1,1 1 0,-1-1 0,0 1 0,0-1 0,0 1-1,0-1 1,1 1 0,-1-1 0,0 1 0,0-1 0,0 1 0,0-1-1,0 1 1,0-1 0,0 1 0,0-1 272,0 11-5987</inkml:trace>
  <inkml:trace contextRef="#ctx0" brushRef="#br0" timeOffset="1456.99">654 45 3833</inkml:trace>
  <inkml:trace contextRef="#ctx0" brushRef="#br0" timeOffset="1861.02">654 45 3833,'41'143'2475,"-41"-143"-1451,0 0-44,0 0 81,0 0-116,0 0-166,0 0-143,0 0-89,30 0 1099,60 2-1178,52-2-363,-50-8-2871,-72 7-717</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0:54.798"/>
    </inkml:context>
    <inkml:brush xml:id="br0">
      <inkml:brushProperty name="width" value="0.05" units="cm"/>
      <inkml:brushProperty name="height" value="0.05" units="cm"/>
    </inkml:brush>
  </inkml:definitions>
  <inkml:trace contextRef="#ctx0" brushRef="#br0">182 157 2545,'0'0'1605,"0"0"-403,0 0-139,0 0-10,0 0 14,0-14 2247,0 12 1671,-3 52-4923,-2 0-1,-2 0 0,-5 7-61,-3 26 24,8-19 18,7-63 32,0-1 125,0 0 32,0-1-133,0-3-75,0 2 16,0 2-34,0 0-49,0 0-8,2-2 49,0 0 0,0 0-1,0 0 1,0 0 0,0 1-1,0-1 1,1 1 0,-1-1 0,0 1-1,1 0 1,0-1 0,1 1 3,0-1 0,11-4-11,0 1 0,1 0 0,0 1-1,0 1 1,0 1 0,1 0-1,-1 1 1,0 0 0,17 2 11,-22 0-1,-10-1 1,0 0 1,0 0 0,0 1-1,0-1 1,0 0 0,0 1-1,0-1 1,0 1 0,0-1-1,0 1 1,0 0-1,0-1 1,0 1 0,0 0-1,-1 0 1,1 0 0,0 0-1,0-1 1,-1 1 0,1 0-1,-1 0 1,1 0 0,-1 0-1,1 0 1,-1 1-1,0-1 1,0 0 0,1 0-1,-1 0 1,0 0 0,0 0-1,0 1 0,2 43 48,-3-35-31,1 2 5,1 2-8,-1 0 0,-1 0 0,-1 0 1,0 0-1,-1 1-14,2-10 1,-1 0 1,1-1-1,-1 1 0,-1 0 1,1-1-1,-1 0 0,1 0 1,-1 0-1,-1 0 1,1 0-1,0 0 0,-1-1 1,0 1-1,0-1 0,0 0 1,0 0-2,-4 1 6,1 0 0,0 0 0,-1 0-1,0-1 1,0 0 0,0-1 0,0 0 0,-1 0 0,-6 0-6,-11 0 118,-1-1 1,-11-1-119,4-1 143,30 8-73,1-1-1351,2-5-4557,1-1 1275</inkml:trace>
  <inkml:trace contextRef="#ctx0" brushRef="#br0" timeOffset="927.91">205 38 1592,'0'0'1491,"0"0"-430,0 0-368,0 0-202,0 0 69,0 0-8,0 0-8,0 0 20,0 0-9,0 0 37,0 0 90,0 0 2,0 0-64,0 0-67,0 0-98,0 0-128,34 0 1144,210 0-266,-243 0-1257,-1 5-36,0-2-5189,0 2 323</inkml:trace>
  <inkml:trace contextRef="#ctx0" brushRef="#br0" timeOffset="1611.92">752 0 3329,'0'0'1656,"0"0"-393,0 0-419,0 0-264,0 0-61,0 0 92,0 0 116,0 0 124,0 0-65,0 20 631,0 302-315,0-101-5229,-1-212 1424,-6 0-1223</inkml:trace>
  <inkml:trace contextRef="#ctx0" brushRef="#br0" timeOffset="2677.91">1 951 144,'0'0'4765,"0"0"-2730,0 0-735,0 0-347,0 0-276,0 0-146,8-16 1033,28 9-303,-30 7-1144,0-1 0,0 0-1,0 0 1,-1-1 0,1 0 0,0 0 0,-1 0-1,3-2-116,21-10 304,1 0 0,0 2 0,1 1 0,0 2 0,5 0-304,163-29 110,-171 36-101,0 0 0,0 2 0,16 2-9,-15-1 29,0 0 0,0-2-1,12-3-28,-34 3 10,1-1-1,-1-1 0,0 0 0,0 0 1,0 0-1,0 0 0,0-2-9,-2 2 2,1 0 0,0 0-1,-1 0 1,1 1-1,0 0 1,1 0 0,-1 0-1,0 1 1,1 0 0,3-1-2,73 2-32,-82 0 34,-1 0-60,0 0-248,0 0-320,-6 0-2874,-7 0-1600</inkml:trace>
  <inkml:trace contextRef="#ctx0" brushRef="#br0" timeOffset="3856.92">450 1118 3385,'0'0'1465,"0"0"-70,0 0-113,0 0-239,0 0-195,0 0-264,25-19-270,76-57-190,-78 58-120,-22 17-9,1-1 1,-1 1-1,1-1 0,-1 1 1,1 0-1,0 0 0,0 0 1,0 0-1,-1 0 1,1 0-1,0 0 0,0 1 1,0-1-1,0 0 0,0 1 1,1 0-1,-1 0 0,0-1 1,0 1-1,0 0 0,2 1 5,-1-1-28,-2 22 1056,-1-13-988,-1 1 0,-1-1 0,0 1 0,0-1 0,-1 0 0,0 0 0,0 0 0,-1 0 1,0-1-1,-1 1 0,0-1 0,0 0 0,0-1 0,-1 1 0,-1-1 0,-5 5-40,-65 70 72,22-24 73,-15 24-145,67-77 45,-1 0 1,1 0-1,1 1 0,-1-1 1,1 1-1,0-1 0,0 1 1,1 0-1,-1 0 0,1 0 1,0 2-46,0 67 721,1-48-506,0-25-204,1-1 0,-1 1 0,1 0-1,-1-1 1,1 1 0,-1-1 0,1 1 0,0 0 0,0-1 0,0 0-1,0 1 1,0-1 0,0 1 0,0-1 0,1 0 0,-1 0 0,0 0-1,1 0 1,-1 0 0,1 0 0,-1 0 0,1 0 0,-1-1 0,1 1 0,0 0-1,-1-1 1,1 1 0,0-1 0,-1 0 0,1 0 0,0 1-11,9 0 10,0 1-1,0-1 1,0-1 0,2 0-10,-10 0-33,0 1 27,1-2 1,-1 1-1,1 0 1,-1-1-1,1 1 1,-1-1-1,0 0 1,1 0-1,-1 0 1,0-1-1,0 1 1,0-1 0,0 0-1,0 0 1,0 0-1,1-1 6,0-1 2,1-2-1,-1 1 1,1 0 0,-2-1-1,1 0 1,0 0 0,1-6-2,47-105-7,-50 113 16,-1 0-1,1 0 1,-1 0 0,0-1-1,-1 1 1,1 0 0,-1-1-1,0 1 1,0 0-1,0-1 1,-1-2-9,1 5 23,-1 0-1,1 0 1,-1 0-1,0 0 1,1 0-1,-1 0 1,0 0-1,0 0 1,0 0-1,-1 0 1,1 1-1,0-1 1,-1 0-1,1 1 1,-1-1-1,1 1 1,-1-1 0,0 1-1,0 0 1,1 0-1,-3-1-22,-7-3 71,1 1 0,-1 1 0,0 0 0,-1 0 0,1 1 0,0 0 0,-1 1 0,1 0 0,-2 1-71,10-1 44,-1 1 0,1-1 0,0 0 0,0 0 0,0-1 0,0 1 0,0-1 1,1 1-1,-1-1 0,0 0 0,1 0 0,-1 0 0,1-1 0,-1 1-44,-37-41 51,32 34-46,6 6-35,0-1 1,1 1-1,-1 0 0,1-1 0,-1 1 0,1-1 0,0 1 0,1-1 0,-1 1 0,0-1 0,1 0 0,0 0 0,0-2 30,3-49-49,-1 52 47,-1-1-1,1 1 1,0 0 0,-1 0 0,1 0 0,1 1 0,-1-1 0,0 0 0,1 1 0,-1-1 0,1 1-1,0 0 1,-1 0 0,1 0 0,3-1 2,15-14-116,-9 6-376,-1 0 1,2 1 0,12-9 491,-22 17-310,0 0 0,-1 0 0,1 0 0,0 0 0,0 1-1,0 0 1,0-1 0,1 1 0,-1 0 0,0 1 0,0-1 0,1 1 0,-1-1 0,0 1 0,0 0 0,1 0 0,-1 0 0,0 1 0,1-1 0,-1 1 0,0 0-1,2 0 311,7 11-4432</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1:18.157"/>
    </inkml:context>
    <inkml:brush xml:id="br0">
      <inkml:brushProperty name="width" value="0.05" units="cm"/>
      <inkml:brushProperty name="height" value="0.05" units="cm"/>
    </inkml:brush>
  </inkml:definitions>
  <inkml:trace contextRef="#ctx0" brushRef="#br0">113 28 2985,'0'0'1428,"0"0"-381,0 0-272,0 0-37,0 0 156,0 0 61,0 0-207,1 4 4031,2 24-4532,-4-18-160,0 0-1,-1 0 0,-1 1 1,1-2-1,-2 1 0,1 0 0,-3 3-86,-13 41 305,19-53-287,0-1 1,0 0-1,0 0 1,0 0-1,-1 0 1,1 1-1,0-1 1,0 0-1,0 0 0,0 0 1,0 0-1,0 1 1,0-1-1,0 0 1,0 0-1,0 0 1,0 1-1,-1-1 1,1 0-1,0 0 1,0 1-1,1-1 1,-1 0-1,0 0 1,0 0-1,0 1 1,0-1-1,0 0 1,0 0-1,0 0 1,0 1-1,0-1 1,0 0-1,0 0 1,1 0-1,-1 0 1,0 1-1,0-1 1,0 0-1,0 0 1,0 0-1,1 0 0,-1 0 1,0 1-1,0-1 1,0 0-1,1 0 1,-1 0-1,0 0 1,0 0-1,0 0 1,1 0-1,-1 0 1,0 0-1,0 0 1,0 0-1,1 0 1,-1 0-1,0 0 1,0 0-1,1 0 1,-1 0-1,0 0 1,0 0-1,0 0 1,1 0-1,-1 0 1,0-1-1,0 1-18,9 0-128,104-10 137,-112 14-13,0 1 0,0-1 1,0 1-1,0-1 0,-1 1 0,0 0 1,0-1-1,0 1 0,-1 1 4,1 0 47,0 67 331,-4-69-363,1 0 0,-1 1 1,0-2-1,-1 1 1,1 0-1,-1-1 1,-2 2-16,1-1 12,-1 2-12,-2 2 12,0-1 0,-1 1 0,-1-1 0,1-1 0,-1 0 0,0 0 0,0-1 0,-5 1-12,16-6-155,-13 0 387,11-4-4588,2-2 633</inkml:trace>
  <inkml:trace contextRef="#ctx0" brushRef="#br0" timeOffset="878.59">136 25 992,'0'0'2515,"0"0"-790,0 0-749,0 0-403,0 0-108,0 0-21,-3 0-94,-10 0-30,10 0-10,3 0-11,0 0 31,0 0 44,0 0 16,0 0 63,0 0 37,0 0-46,0 0-46,0 0-26,0 0-51,0 0-106,0 0-87,0 0-36,0 0 12,0 0-12,0 0-36,0 0-9,0 0 104,15 0 395,6 0-429,-9 1-66,0-1 0,-1 0 0,1-1-1,-1 0 1,1-1 0,-1 0-1,0-1 1,1 0 0,3-3-51,-12 6 112,-2 0-6570,-1 0-1270</inkml:trace>
  <inkml:trace contextRef="#ctx0" brushRef="#br0" timeOffset="1567.15">442 1 3673,'0'0'1504,"0"0"-385,0 0-209,0 0 56,0 0 175,0 0-21,0 0-143,0 0-175,0 0-134,0 0-70,0 0-64,0 0-159,0 0-143,0 11 390,-15 199 316,14-195-865,-1 0 0,0 0-1,-1-1 1,-2 9-73,-1-1 122,6-21-213,0-1 0,0 1 0,0-1 1,0 1-1,0-1 0,0 1 0,0-1 1,0 1-1,0-1 0,-1 1 0,1-1 1,0 1-1,0-1 0,-1 1 0,1-1 1,0 0-1,-1 1 0,1-1 0,0 0 1,-1 1-1,1-1 0,-1 0 0,1 1 1,0-1-1,-1 0 0,1 0 0,-1 0 1,1 1-1,-1-1 0,1 0 0,-1 0 1,1 0-1,-1 0 0,1 0 0,-1 0 1,1 0-1,-1 0 0,1 0 0,-1 0 1,1 0-1,-1 0 0,1 0 0,-1 0 1,1 0 90,-7-1-2287,2 1-4224</inkml:trace>
  <inkml:trace contextRef="#ctx0" brushRef="#br0" timeOffset="2415.59">0 534 1872,'0'0'2540,"0"0"-767,0 0-486,0 0-173,0 0-43,0 0-108,0 0-169,0 0-37,0 0-84,0 0-118,0 0-80,0 0-53,0 0-23,0 0-31,0 0-65,0 0-72,0 0-50,0 0-62,0 0-78,19 0 554,4-1-344,-1-2 0,0 0 0,0-1 0,0-2 0,4-1-251,1-1 5,0 2 1,1 1-1,2 0-5,43-3-3,-9 2-229,37 0 232,-9 6-376,-52 0-2581,-40-4-1452,0-2-1537</inkml:trace>
  <inkml:trace contextRef="#ctx0" brushRef="#br0" timeOffset="3978.17">185 711 4297,'0'0'1890,"0"0"-510,0 0-277,0 0-130,0 0-104,0 0-149,9-2-145,14-4-208,-1 1 0,1 2 0,1 0 0,-1 2-367,-22 34 464,-2-28-404,1 0 0,-1-1 0,0 1 1,0-1-1,0 0 0,-1 1 0,1-1 0,-1 0 1,0 0-1,-1 0 0,1 0 0,-1 0 0,1 0 0,-1-1 1,0 1-61,-11 10 164,0 1 1,-1-2-1,-1 0-164,-22 22 490,32-29-445,0 0 0,0 0 0,1 1 0,0 0 0,1 0 0,-1 0 1,1 1-1,1-1 0,-1 1 0,2 0 0,-1 0 0,1 0 0,0 1 1,0-1-1,1 0 0,0 1 0,1-1 0,0 1 0,1 6-45,-1-14-2,0 0-1,0-1 1,0 1-1,0-1 0,1 1 1,-1-1-1,0 1 1,0-1-1,1 1 1,-1 0-1,0-1 0,1 1 1,-1-1-1,0 0 1,1 1-1,-1-1 1,1 1-1,-1-1 1,1 0-1,-1 1 0,1-1 1,-1 0-1,1 1 1,-1-1-1,1 0 1,-1 0-1,1 0 0,0 1 4,25 2 66,-21-3-38,1 0 1,-1-1-1,1 0 0,-1 0 1,1 0-1,-1 0 1,0-1-1,2 0-29,3-5 7,-1 0 1,1 0 0,-1 0-1,0-2 1,-1 1-1,0-1 1,0 0-1,-1 0 1,0-1-1,-1 0 1,0 0 0,2-6-8,-4 2 12,0 1 0,-1-1 1,-1 1-1,0-1 0,-1 0 1,-1 0-1,-1-11-12,1 23 19,0 1-8,0-1-1,-1 1 1,1 0-1,-1 0 1,0-1-1,1 1 1,-1 0 0,0 0-1,0 0 1,1 0-1,-1 0 1,0 0 0,0 0-1,0 0 1,-1 0-1,1 0 1,0 1-1,0-1 1,0 0 0,0 1-1,-1-1 1,1 1-1,0-1 1,-1 1-1,1 0 1,0-1 0,-1 1-1,1 0 1,0 0-1,-2 0-10,-47-3 371,46 3-270,-86-4 85,85 4-163,1 0 0,-1 0-1,1-1 1,-1 0 0,1 0 0,0 0 0,0-1 0,-1 1-1,1-1 1,0 0 0,1 0 0,-1-1 0,0 1 0,0-1-1,1 0 1,-1 0-23,-4-10 1,7 12 8,0-1 0,0 1 0,0-1 0,0 0 0,0 1 0,0-1 0,0 0 0,1 0 0,-1 1 0,1-1 0,0 0 0,-1 0 0,1 0 0,0 1 0,0-1 0,0 0 0,0 0-9,0 0-10,0 1 0,0 0 1,0 0-1,0 0 1,0 0-1,0 0 0,1 0 1,-1 0-1,0 0 1,1 0-1,-1 0 0,0 0 1,1 0-1,-1 0 1,1 0-1,0 0 1,-1 0-1,1 0 0,0 0 1,-1 1-1,1-1 1,0 0-1,0 1 0,0-1 10,27-7-82,-21 7 84,13-1-244,1 0 1,-1 2-1,19 2 242,7-1-2756,-45-1 2171,-1 13-2324,0-2-1094</inkml:trace>
  <inkml:trace contextRef="#ctx0" brushRef="#br0" timeOffset="5328.68">914 480 1224,'0'0'3817,"0"0"-2086,0 0-837,0 0-288,0 0-9,0 0 84,-1 0-547,1 1 1,0-1-1,0 1 0,0-1 0,0 1 1,0-1-1,0 1 0,0 0 0,0-1 1,0 1-1,0-1 0,0 1 0,0-1 1,0 1-1,0-1 0,0 1 0,0-1 1,0 1-1,1-1 0,-1 1 0,0-1-134,3 3 35,0-1 0,0 1 0,0-1 0,0 1 0,-1 0 0,1 0 0,-1 0 0,0 0 0,0 1 0,0-1 0,-1 1 0,1-1 0,-1 1 0,0-1 0,0 1 0,0 0 0,0 0 0,0-1 0,-1 3-35,2 14 183,-1 0 0,-1 0-1,-1 8-182,-1 6 78,2-31-75,0 1 0,-1-1 1,0 1-1,0-1 0,0 0 0,0 1 0,0-1 0,-1 0 0,1 0 0,-1 0 0,0 0 0,0 0 1,0 0-1,0 0 0,-1-1 0,1 1 0,-1-1 0,0 0 0,1 1 0,-1-1 0,0 0 0,0-1 0,0 1 1,-1-1-1,1 1 0,0-1 0,-1 0 0,1 0 0,0 0 0,-1-1 0,-2 1-3,5-1-230,1-34-5300,0 20 1415</inkml:trace>
  <inkml:trace contextRef="#ctx0" brushRef="#br0" timeOffset="6475.38">1193 317 4841,'0'0'2210,"0"0"-338,0 0-458,0 0-315,0 0-223,0 0-279,4 25 945,-4 215 82,0-239-1625,0 1 0,1 0-1,-1-1 1,1 1 0,-1 0 0,1-1-1,0 1 1,-1-1 0,1 1-1,0-1 1,0 0 0,0 1-1,0-1 1,1 0 0,-1 1-1,0-1 1,0 0 0,1 0-1,-1 0 1,1 0 0,-1-1 0,1 1-1,-1 0 1,1 0 0,-1-1-1,1 1 1,0-1 0,-1 0-1,1 1 1,0-1 0,-1 0-1,1 0 2,12 2 13,-1-1 0,0 0 0,13-2-13,-13 1-5,-10 0 8,0-1 0,1 1-1,-1-1 1,0 0 0,0 0-1,1-1 1,-1 1 0,0 0-1,0-1 1,0 0 0,-1 0-1,1 0 1,0 0-1,-1 0 1,1-1 0,-1 1-1,0-1 1,0 1 0,0-1-1,0 0 1,0 0 0,0 0-1,-1 0 1,0 0 0,1 0-3,2-6 19,-1 1 1,0-1 0,0 0 0,-1 0 0,0 0 0,-1 0 0,1-1 0,-1-6-20,-1 2-5,0-12 162,-1-1 1,-3-19-158,2 36 36,0 0 0,-1 0 0,0 0 0,0 1 0,-1 0-1,0 0 1,-1 0 0,0 0 0,-1 0-36,2 2 24,-1 1-1,1-1 0,-2 1 0,1 1 1,0-1-1,-1 1 0,0 0 0,-2-1-23,4 3-1,-1 1 0,0-1 0,1 1-1,-1 0 1,0 1 0,0-1-1,0 1 1,-1 0 0,1 0 0,0 1-1,0-1 1,-5 1 1,7 0-40,-1 0 1,1 0-1,-1 0 1,0 1-1,1-1 1,-1 1-1,1 0 1,0 0-1,-1 0 1,1 1-1,0-1 1,-1 1-1,-1 0 40,1 2-64,1 0 0,-1-1-1,0 1 1,1 0 0,0 1 0,0-1-1,0 1 1,1-1 0,-1 2 64,1-3-126,1 0 1,-1 1 0,1-1-1,0 0 1,0 1 0,0 0-1,0-1 1,0 1 0,1-1-1,0 1 1,0 1 125,0-4-688,0-1-233,6 14-3114,9-2 1472,-2-1-2088</inkml:trace>
  <inkml:trace contextRef="#ctx0" brushRef="#br0" timeOffset="7288.69">1638 711 4257,'0'0'1828,"0"0"-219,0 0-129,0 0-120,0 0-53,0 0-208,0 0-260,0 0-198,0 0-136,0 0-92,0 0-64,0 0-79,0 0-112,0 0-67,0 0-66,0 0-21,5 8 95,0 2-29,-1 0 0,1 0-1,-2 0 1,1 0 0,-1 1 0,-1 0 0,1 8-70,0 12 137,-2 0 1,-1 4-138,0-21 55,0-11-44,0 0 0,0 0 0,-1 0 0,1 0 0,-1 0 0,1 0 0,-1 0 0,0 0 0,0 0 0,-1-1 0,1 1-11,0-2-7,0 0 0,1 1 0,-1-1 1,0 0-1,0 0 0,0 0 0,0 0 0,0 0 1,-1-1-1,1 1 0,0 0 0,0 0 0,0-1 0,-1 1 1,1-1-1,0 1 0,-1-1 0,1 1 0,-1-1 1,1 0-1,0 0 0,-1 0 0,1 0 0,-1 0 7,2 0-170,0 0-181,0 0-243,-3 3-1170,2-2-2134,-2-1-1706</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1:29.896"/>
    </inkml:context>
    <inkml:brush xml:id="br0">
      <inkml:brushProperty name="width" value="0.05" units="cm"/>
      <inkml:brushProperty name="height" value="0.05" units="cm"/>
    </inkml:brush>
  </inkml:definitions>
  <inkml:trace contextRef="#ctx0" brushRef="#br0">8 214 3385,'0'0'1881,"0"0"-447,0 0-422,0 0-236,0 0 93,0 0 119,0-1 6027,12-15-6941,-5 10-62,1 0-1,-1 0 1,1 1-1,0 0 1,1 1-1,-1-1 1,1 1-1,0 1 1,-1 0-1,2 0 1,-1 1-1,0 0 0,0 0 1,1 1-1,3 1-11,-12 0-5,0 0 0,0 1 0,0-1 0,-1 1 0,1-1 0,0 1 0,0 0 0,-1-1 0,1 1 0,0 0 0,-1 0 0,1-1-1,-1 1 1,1 0 0,-1 0 0,1 0 0,-1 0 0,0-1 0,1 1 0,-1 0 0,0 0 0,0 0 0,0 0 0,0 0 0,0 0 0,0 0-1,0 0 1,0 0 0,0 1 5,0 39 34,0-32 2,0 1-2,0 0 0,-1-1-1,0 1 1,0 0 0,-1-1 0,0 1-1,-1-1 1,0 0 0,0 0-1,-1 0 1,0 0 0,-1-1 0,0 1-1,0-1 1,0 0 0,-1-1 0,-1 1-1,1-1 1,-1 0 0,-2 1-34,-25 15 127,29-20-84,0 0 0,0 0 0,0 1 0,1 0 1,-1 0-1,1 0 0,0 0 0,-1 2-43,7-1-113,9-3 111,17-2 119,-22 0-102,143 0 231,-149 0-368,0 0-198,0 0-236,0 0-220,0 0-283,0 0-317,0 0-1030,0 0-2044</inkml:trace>
  <inkml:trace contextRef="#ctx0" brushRef="#br0" timeOffset="999.07">472 27 4457,'0'0'2802,"0"0"-700,0 0-725,0 0-407,0 0-157,0 0-39,-9 6 482,9-5 1757,45-3-2926,-27 1-47,-1 0 0,1 1 0,-1 1 1,0 1-1,2 0-40,-17-1-2,-1 0 0,1 0 0,-1-1 0,0 1 0,1 0 0,-1 0 0,0 1 0,0-1-1,1 0 1,-1 0 0,0 0 0,0 1 0,-1-1 0,1 1 0,0-1 0,0 1 0,-1-1 0,1 1 0,0-1 0,-1 1 0,0-1 0,1 1 0,-1 0 0,0-1 0,0 1 0,0 0 0,0-1 0,0 2 2,0 2-1,0 0 0,0-1 0,-1 1-1,1 0 1,-1-1 0,0 1 0,0-1 0,-1 1 0,0-1 0,0 1 1,-5 6 3,-1 0 1,-1-1-1,1 0 1,-2-1-1,1 0 1,-2 0-1,1-1 1,-1 0-1,0-1 0,-3 2-3,9-8 12,5-1-109,0 0-6,0 0 67,0 0-18,-1 1 39,1 0 1,0 1-1,0-1 0,0 0 1,0 0-1,1 1 1,-1-1-1,0 0 0,0 0 1,1 0-1,-1 1 1,1-1-1,-1 0 1,1 0-1,-1 0 0,2 1 15,37 16-10,-33-16 17,0 0 1,0 0 0,0 1-1,-1 0 1,1 0-1,1 2-7,-5-3-1,0-1-1,-1 1 1,1-1-1,-1 1 1,0 0-1,1 0 1,-1 0 0,0-1-1,0 1 1,0 0-1,0 0 1,0 1-1,-1-1 1,1 0-1,-1 0 1,1 0-1,-1 0 1,0 1-1,0-1 1,0 2 1,0 13 166,1-13-132,0 0-1,-1 1 1,0-1-1,0 1 1,0-1-1,-1 0 1,0 1-1,0-1 1,0 0-1,0 0 1,0 1-1,-1-1 1,0 0-1,0 0 1,0-1-1,0 1 1,-3 3-34,-1 1-5,-1 0 1,-1 0-1,0-1 1,0 0-1,0-1 1,0 1-1,-1-1 0,0-1 1,-1 0-1,1 0 1,-1-1-1,0 0 1,0-1-1,0 0 1,-1-1-1,1 0 1,-4 0 4,-1 1-179,12-3-2240,12-4 91,-8 3 2243,14-8-3385</inkml:trace>
  <inkml:trace contextRef="#ctx0" brushRef="#br0" timeOffset="1778.21">0 833 3305,'0'0'2368,"0"0"-533,0 0-393,0 0-309,0 0-142,0 0-138,12-1 5789,45-2-6308,121-21 20,2 7 1,30 7-355,-173 9 10,31-7-10,31 0 8,-98 8-25,1 0 0,-1 0 0,0 0 0,0 0 0,0 0 0,0 0 0,0-1 0,0 1 0,0 0 0,0-1 0,1 1 0,-1-1 0,0 1 0,-1-1 0,1 0 0,0 1 0,0-1 0,0 0 0,0 0 0,0 1 0,-1-1 1,1 0-1,0 0 0,-1 0 0,1 0 0,-1 0 0,1 0 0,-1 0 0,1 0 17,3-32-6955,-4 25-331</inkml:trace>
  <inkml:trace contextRef="#ctx0" brushRef="#br0" timeOffset="2412.78">219 1016 4001,'0'0'1983,"0"0"-219,0 0-195,0 0-304,0 0-237,0 0-185,4 21 2257,-6 157-978,0 3-4904,17-189-2752,-7-7-760</inkml:trace>
  <inkml:trace contextRef="#ctx0" brushRef="#br0" timeOffset="3409.87">566 1006 4441,'0'0'2673,"0"0"-806,0 0-526,0 0-346,0 0-172,0 0-99,-3 8 8,-53 92 1120,29-52-762,-21 47-1090,41-79 87,1 0 0,1 1 0,0 0 1,1 0-1,1 0 0,0 0 0,2 1 1,-1 3-88,2-7 10,0-11-22,0 1 0,0 0 0,0 0-1,0-1 1,1 1 0,-1 0 0,1-1 0,0 1 12,0-2 3,0-1 1,0 1-1,0-1 0,0 1 1,0-1-1,0 0 1,0 1-1,1-1 0,-1 0 1,0 0-1,1 0 0,-1 0 1,1 0-1,-1 0 1,1-1-1,0 1 0,-1 0 1,1-1-1,1 1-3,16 4 29,0-1 1,0-1-1,0 0 0,1-2 1,-1 0-1,12-2-29,-27 1 6,-1-1-1,0 0 1,0 0 0,0 0 0,0 0-1,0-1 1,0 1 0,0-1-1,0 0 1,-1 0 0,1 0 0,0 0-1,-1 0 1,0 0 0,0-1-1,1 1 1,-1-1 0,1-2-6,4-5 20,0 0 0,-1-1 1,0 0-1,2-7-20,-5 11 27,-1-1 1,-1 1-1,1-1 1,-1 1-1,0-1 0,-1 0 1,0 0-1,0 1 1,0-1-1,-1 0 0,0 0-27,-1 6-5,1 0-1,0 0 1,-1 0-1,1-1 1,-1 1-1,0 1 0,0-1 1,0 0-1,0 0 1,0 1-1,0-1 1,0 1-1,0-1 0,-1 1 6,-35-18-246,36 18 233,-2-1-5,-1 0-1,0 0 0,1 1 1,-1-1-1,0 1 1,0 0-1,0 0 1,0 1-1,0 0 0,0 0 1,0 0-1,0 0 1,0 1-1,0 0 1,0 0-1,-1 1 19,-1 0-18,0 1 0,0 1 0,0-1 0,1 1 0,0 0 0,0 1 0,0-1 0,0 1 0,1 0 0,-2 3 18,5-6-27,-1 0 0,1 1-1,0 0 1,0 0 0,0 0 0,0-1 0,1 2 0,-1-1 0,1 0 0,0 0 0,0 0 0,0 1 0,0-1 0,0 0 0,1 1 0,0-1 0,-1 1 0,1-1 0,0 2 27,-2 27-124,1-29-279,-2 8 169,3-7-4090,0-4 1353</inkml:trace>
  <inkml:trace contextRef="#ctx0" brushRef="#br0" timeOffset="4560.23">982 0 280,'0'0'6043,"0"0"-3028,0 0-1244,0 0-336,0 0-349,0 0-277,0 0-175,0 0-101,0 35 2818,0-32-3327,0 1 0,1-1-1,0 0 1,0 1 0,0-1-1,0 0 1,1 0 0,-1 0-1,1 0 1,0 0 0,0 0-1,0 1-23,33 37 69,-14-16-18,39 52 235,-11-17-81,-4 2 0,18 35-205,-50-75 11,-1 2 1,-1-1-1,-2 2 1,0-1-1,-1 1 1,-2 1-1,0-1 1,-2 1-1,0 9-11,-1 0 70,-2-1 0,-2 1-1,-1-1 1,-2 0 0,-1 0-1,-1 0 1,-2 0 0,-10 24-70,-38 85 387,-7-2-1,-51 80-386,114-220-132,0-1-248,0 0-293,-4-14-3241,0-6-2068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9.495"/>
    </inkml:context>
    <inkml:brush xml:id="br0">
      <inkml:brushProperty name="width" value="0.05" units="cm"/>
      <inkml:brushProperty name="height" value="0.05" units="cm"/>
    </inkml:brush>
  </inkml:definitions>
  <inkml:trace contextRef="#ctx0" brushRef="#br0">0 344 4905,'0'0'1868,"0"0"-290,0 0-179,0 0-217,0 0-278,0 0-143,0 0-24,0 0-57,0 0-50,0 0-73,0 0-73,0 0-80,0 0-69,0 0-78,0 0-104,6 0-94,8-2-54,0 0 1,0 0-1,-1-1 0,1-1 1,10-5-6,24-6 13,-33 11-8,6-1-1,1 0 0,0 1 0,1 1 0,-1 1 0,11 1-4,-32 0 22,-1-1-1,0-6-1680,0 2-3625,0 6 187</inkml:trace>
  <inkml:trace contextRef="#ctx0" brushRef="#br0" timeOffset="953.58">472 25 3873,'0'0'1595,"0"0"-342,0 0-19,0 0-215,0 0-191,0 0-148,34-1 1583,0-5-1356,-4 0-246,0 1 0,0 1 0,15 2-661,-32 2 96,-9-1-82,1 1-1,-1 0 1,1 0 0,-1 1 0,1-1-1,-1 1 1,1 0 0,0 1-14,-4-2 18,1 1 0,-1 0 0,0 0 0,0-1 0,0 1 0,0 0 0,0 0 1,0 0-1,0 0 0,0 0 0,0 1 0,0-1 0,-1 0 0,1 0 0,0 1 0,-1-1 0,1 0 1,-1 1-1,1-1 0,-1 0 0,0 1 0,0-1 0,1 1 0,-1-1 0,0 0 0,0 1 0,0-1 0,-1 1-18,1 1 34,0 1-1,0-1 0,0 0 1,0 0-1,-1 0 0,0 0 0,0 0 1,0 0-1,0 0 0,0 0 1,0 0-1,-1 0 0,0 1-33,-3 2 33,0-1-1,-1 1 0,1-1 1,-1 0-1,-2 1-32,-8 6 28,0-1 1,-2 0-1,1-2 0,-1 0 0,-12 3-28,6-1 9,24-11-9,-1 0 1,1 0 0,-1 0 0,1 0-1,-1 1 1,1-1 0,-1 0 0,1 0-1,-1 0 1,1 1 0,-1-1 0,1 0-1,0 1 1,-1-1 0,1 0 0,-1 1-1,1-1 1,0 0 0,-1 1 0,1-1-1,0 1 1,-1-1 0,1 1 0,0-1-1,0 1 1,0-1 0,-1 1 0,1-1-1,14 5 50,37-5 55,-40 0-89,-8-1-14,1 1 0,0 0 1,0 0-1,0 1 0,0-1 0,0 1 1,0-1-1,0 1 0,-1 1 1,1-1-1,0 0 0,-1 1 1,1 0-1,-1 0 0,1 0 0,-1 0 1,0 1-1,0-1 0,0 1 1,0-1-1,-1 1 0,1 0 0,-1 0 1,1 1-1,-1-1 0,0 0 1,0 1-1,-1-1 0,1 1 0,-1 0 1,0-1-1,1 2-2,1 11 35,0-1 1,-1 1-1,0 0 0,-1 0 1,-1 0-1,0-1 0,-2 1 1,-2 13-36,4-25 25,-1 1 1,-1-1-1,1 1 1,0-1-1,-1 0 1,0 0-1,0 1 1,-1-1 0,1-1-1,-1 1 1,1 0-1,-1-1 1,0 1-1,-1-1 1,1 0-1,-1 0 1,1 0-1,-1 0 1,0-1-1,0 1 1,0-1-1,0 0 1,0-1-1,-1 1 1,1-1 0,-1 1-1,1-1 1,-5 0-26,2 0-23,0-1 0,0 0 0,0-1 0,0 1 0,0-2 0,0 1 0,1 0 0,-1-1 1,0-1-1,1 1 0,-1-1 0,-5-3 23,12 5-494,-6-1 973,4 3-6900,2 8 2163</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1:41.250"/>
    </inkml:context>
    <inkml:brush xml:id="br0">
      <inkml:brushProperty name="width" value="0.05" units="cm"/>
      <inkml:brushProperty name="height" value="0.05" units="cm"/>
    </inkml:brush>
  </inkml:definitions>
  <inkml:trace contextRef="#ctx0" brushRef="#br0">88 72 6241,'0'0'1598,"0"0"9,0 0-100,0 0-319,0 0-413,0 0-241,-10 6 42,6-3-536,-2 0 64,1 1 0,0-1-1,0 1 1,0 0 0,0 0 0,1 1-1,0-1 1,-1 1 0,2 0 0,-1 0-1,1 1 1,-1-1 0,2 1 0,-1-1-1,0 1 1,0 6-104,-1 44 289,4-55-288,0 0 0,1 0 0,-1 0-1,1 0 1,-1-1 0,1 1-1,-1 0 1,1 0 0,-1-1 0,1 1-1,0 0 1,-1-1 0,1 1-1,0 0 1,0-1 0,-1 1 0,1-1-1,0 1 1,0-1 0,0 0-1,0 1 1,0-1 0,-1 0 0,1 0-1,0 0 1,0 1 0,0-1-1,0 0 1,0 0 0,0 0 0,1-1-1,39 2 66,-30-2-80,-5 1-3,0 0 0,0-1-1,-1 0 1,1 0 0,0-1-1,0 1 1,-1-1 0,1 0 0,-1-1-1,0 1 1,1-1 0,-1 0-1,0-1 1,-1 1 0,1-1 0,-1 0-1,1 0 1,-1 0 0,0-1-1,-1 1 1,1-1 0,-1 0 0,0 0-1,0 0 1,0-1 0,0-3 17,-1 3-44,-1-1 0,0 1 0,0-1 1,0 1-1,-1-1 0,-1-3 44,1 3-16,0 6 8,0 0-1,0 0 1,0 0 0,-1 0 0,1 0-1,0 1 1,-1-1 0,1 0 0,-1 0-1,1 0 1,-1 1 0,1-1-1,-1 0 1,1 0 0,-1 1 0,0-1-1,0 1 1,1-1 0,-1 1 0,0-1-1,0 1 1,1-1 0,-1 1 0,0 0-1,0-1 1,0 1 0,0 0-1,0 0 1,0-1 0,0 1 0,1 0-1,-1 0 1,-1 0 8,-36 0-501,27 0 337,8 0 135,0 0-1,-1 1 0,1-1 0,0 1 0,0 0 1,0 0-1,0 0 0,-1 0 0,1 1 0,1-1 1,-1 1-1,0 0 0,0-1 0,1 1 0,-1 1 1,1-1-1,-1 0 0,1 1 0,0-1 0,0 1 1,0-1-1,0 1 0,0 0 0,1 0 0,0 0 1,-2 2 29,0 5-445,-1-1-1,2 1 1,-1-1 0,1 1 0,1 0 0,0 0 0,0 0 0,1 3 445,0 9-4160</inkml:trace>
  <inkml:trace contextRef="#ctx0" brushRef="#br0" timeOffset="466.03">473 0 5761,'0'0'3541,"0"0"-2031,0 0-425,0 0-197,0 0-351,0 0-263,1 29-35,5 88 44,-6-111-232,0-1 1,0 0-1,-1 0 1,1 1 0,-1-1-1,0 0 1,-1 0-1,1 0 1,-1 0-1,0 0 1,0 0-1,0-1 1,-1 1 0,0 0-1,0-1 1,0 0-1,0 0 1,-2 2-52,-2 1 221,7-7-209,0 0 0,0 0 0,0 0 0,0 0 0,0 0 0,0-1 0,0 1 0,0 0-1,0 0 1,0 0 0,0 0 0,0 0 0,0 0 0,0 0 0,0 0 0,0 0 0,0-1 0,0 1 0,-1 0-1,1 0 1,0 0 0,0 0 0,0 0 0,0 0 0,0 0 0,0 0 0,0 0 0,0 0 0,0 0 0,-1 0-1,1 0 1,0 0 0,0 0 0,0 0 0,0 0 0,0 0 0,0 0 0,0 0 0,0 0 0,-1 0 0,1 0-1,0 0 1,0 0 0,0 0 0,0 0 0,0 0 0,0 0 0,0 0 0,0 0 0,0 0 0,-1 0 0,1 0-1,0 0 1,0 0 0,0 0 0,0 1-12,2-12-45,2 5 40,-1 0 0,1 0 0,0 1 0,1 0 0,-1 0-1,1 0 1,0 0 0,0 1 0,1 0 0,2-2 5,61-35-112,-61 36 85,1 1-1,0 1 1,-1 0-1,2 0 1,5-1 27,-13 4-6,-1-1 0,1 1 0,0-1 0,0 1 0,0 0 0,0-1 0,0 1 0,0 0 1,0 0-1,0 1 0,0-1 0,0 0 0,0 1 0,0-1 0,0 1 0,-1 0 0,1-1 0,0 1 0,0 0 0,-1 0 1,1 0-1,0 0 0,-1 1 0,1-1 0,-1 0 0,1 1 0,-1-1 0,0 1 0,0-1 0,0 1 6,3 11-9,-1-1 0,-1 2 0,0-1 0,0 0 0,-2 0 0,1 0 0,-2 1 0,-1 11 9,0 17-42,2-37-133,0 1 0,0-1 0,0 1 1,-1-1-1,0 1 0,0-1 1,-1 0-1,0 1 0,0-1 1,0 0-1,0 0 0,-1 0 0,1 0 1,-1-1-1,-1 1 0,1-1 1,-1 0-1,1 0 0,-1 0 1,0 0-1,-1-1 0,1 1 175,-19 6-7100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1:38.420"/>
    </inkml:context>
    <inkml:brush xml:id="br0">
      <inkml:brushProperty name="width" value="0.05" units="cm"/>
      <inkml:brushProperty name="height" value="0.05" units="cm"/>
    </inkml:brush>
  </inkml:definitions>
  <inkml:trace contextRef="#ctx0" brushRef="#br0">87 286 3729,'0'0'2432,"0"0"-1009,0 0-290,0 0-385,0 0-210,0 0-85,-8 21-17,-22 67 28,29-84-379,0 0 1,-1 0 0,2 1 0,-1-1-1,0 0 1,1 0 0,0 0 0,0 1-1,0 3-85,1-7 15,-1 0 0,0 1-1,1-1 1,-1 0 0,1 1 0,-1-1-1,1 0 1,0 0 0,-1 0-1,1 1 1,0-1 0,0 0 0,0 0-1,0 0 1,0 0 0,0-1-1,0 1 1,0 0 0,0 0-15,4 1 7,-1-1 0,1 1 1,-1-1-1,1-1 0,0 1 0,-1 0 1,1-1-1,0 0 0,-1 0 0,1-1 1,2 1-8,9-1 137,-12 1-123,0 0 1,0 0-1,-1-1 0,1 0 1,0 1-1,-1-1 0,1 0 1,0-1-1,-1 1 0,1-1 1,-1 1-1,0-1 0,0 0 1,1 0-1,-1-1 0,1 0-14,3-4 17,-1 0 0,0 0 0,-1-1 0,0 0 0,0 0 0,2-4-17,-2 2 35,-1-1 0,0 1 0,-1-1 0,0 0 0,0 1 0,-1-1 0,-1-1 0,0 1 0,0 0 1,-1-10-36,-1 18 2,1 0 1,-1 1-1,1-1 1,-1 0 0,0 0-1,0 1 1,0-1-1,-1 0 1,1 1 0,-1-1-1,1 1 1,-1 0-1,0-1 1,0 1 0,0 0-1,0 0 1,0 0 0,0 1-1,0-1 1,-1 0-1,1 1 1,-1-1 0,1 1-1,-1 0 1,0 0-1,1 0 1,-1 0 0,0 0-1,0 1 1,0-1-3,-2 0-7,1 0 0,0 1-1,0-1 1,-1 1 0,1 0 0,0 0 0,-1 0-1,1 0 1,0 1 0,0 0 0,-1-1 0,1 2-1,0-1 1,0 0 0,0 1 0,0 0 0,0 0 0,1 0-1,-1 0 1,-3 3 7,-4 7 54,1 1 0,0-1 0,0 2 0,2-1 0,-1 1 0,2 1 0,0-1 0,0 1 0,2 0 0,0 1 0,0-1 0,2 1 0,-2 14-54,-1 27 311,2 1 0,3-1 0,3 18-311,0 12 182,-2-86-427,1 19 518,1-13-1669,2-9-3158,0-6-708</inkml:trace>
  <inkml:trace contextRef="#ctx0" brushRef="#br0" timeOffset="547.59">510 377 6769,'0'0'1581,"0"0"-113,0 0-361,0 0-470,0 0-216,0 0-35,0 20-78,0 99 160,-1-117-461,1 0 0,0 0-1,0 0 1,0 0 0,1 0-1,-1 0 1,0 0 0,1 0-1,-1 0 1,1 0 0,0-1-1,-1 1 1,1 0 0,0 0-1,0 0 1,0-1-1,0 1 1,1-1 0,-1 1-1,0-1 1,1 1 0,-1-1-1,1 0 1,-1 1 0,1-1-1,0 0 1,1 0-7,3 1-3,0 0 1,1-1 0,-1 1-1,1-2 1,-1 1-1,1-1 1,-1 0 0,2 0 2,-2-1-51,0 0 0,0 0 0,0 0 1,0-1-1,0 0 0,-1 0 1,1 0-1,-1-1 0,1 0 1,-1 0-1,0-1 0,0 1 0,0-1 1,-1 0-1,1 0 0,-1 0 1,0-1-1,0 0 0,-1 0 1,1 0-1,0-3 51,2-1-82,0-1 0,-1 1 0,0-1 0,-1-1 0,0 1 0,-1-1 0,0 1 0,0-1 0,-1 0-1,-1 0 1,0-7 82,-1 15 12,0 0-1,0 1 1,0-1 0,-1 1-1,1-1 1,-1 1-1,0-1 1,0 1-1,0-1 1,0 1-1,0 0 1,-1-1-1,1 1 1,-1 0-1,1 0 1,-1 0-1,0 0 1,0 0-1,1 1 1,-1-1 0,-1 0-1,1 1 1,0 0-1,0-1 1,-1 1-1,1 0 1,0 0-1,-1 0 1,1 0-1,-2 1-11,-8-3-70,0 0-1,0 1 0,-1 1 0,1 0 0,-12 1 71,21 0-34,-1 1-1,1-1 0,-1 1 0,1-1 0,-1 1 0,1 0 0,0 1 0,-1-1 0,1 0 1,0 1-1,0 0 0,0 0 0,0 0 0,0 0 0,0 1 35,-3 2 34,1 0 0,0 1 0,0 0-1,1 0 1,-1 0 0,1 0 0,-1 5-34,-1 0-316,1 0 1,0 0-1,1 1 1,1-1-1,0 1 1,0 0-1,1 0 1,1 0-1,0 4 316,1-1-3067</inkml:trace>
  <inkml:trace contextRef="#ctx0" brushRef="#br0" timeOffset="884.2">978 316 5209,'0'0'4585,"0"0"-3041,0 0-383,0 0-553,0 0-280,0 0-216,0 0-104,0 160 0,0-140-8,0-3-112,0-3-168,0-11-376,0-3-577,0 0-551,0-13-3497</inkml:trace>
  <inkml:trace contextRef="#ctx0" brushRef="#br0" timeOffset="1229.23">978 316 9578,'0'-129'2064,"0"129"-655,0 0-625,0 0-648,0 0-136,0 0-488,11-3-488,4-8-1153,0 5-3144</inkml:trace>
  <inkml:trace contextRef="#ctx0" brushRef="#br0" timeOffset="1568.26">1132 452 4609,'0'0'1875,"0"0"52,0 0 102,0 0-316,0 0-450,0 0-247,0 12-279,0 38-288,4-38 70,4-13-329,4-10-111,24-44 5,-26 38-104,1 0 1,0 0 0,3 0 19,-2 1-54,24-25 35,-35 40 3,0 0-1,1-1 0,-1 1 1,1 0-1,0 0 1,-1 0-1,1 0 1,0 0-1,0 0 1,-1 0-1,1 1 1,0-1-1,0 0 1,0 1-1,0 0 1,0-1-1,0 1 1,0 0-1,0 0 0,0 0 1,0 1-1,1-1 17,-2 1 0,-1-1-1,1 0 0,0 1 0,-1 0 1,1-1-1,-1 1 0,1-1 0,-1 1 1,0 0-1,1-1 0,-1 1 0,1 0 1,-1-1-1,0 1 0,0 0 0,1 0 1,-1 0-1,0-1 0,0 1 0,0 0 0,0 0 1,0-1-1,0 1 1,0 23 49,0-20-29,4 175-182,-4-178 61,0 0 1,0-1 0,0 1 0,1 0-1,-1-1 1,0 1 0,0 0-1,1 0 1,-1-1 0,0 1-1,1 0 1,-1-1 0,0 1 0,1-1-1,-1 1 1,1-1 0,-1 1-1,1-1 1,-1 1 0,1-1-1,0 1 1,-1-1 0,1 1 0,0-1-1,-1 0 1,1 0 0,0 1-1,-1-1 1,1 0 0,0 0-1,0 0 1,-1 0 0,1 1 0,0-1-1,-1 0 1,1 0 0,0-1-1,0 1 1,-1 0 0,1 0 0,0 0-1,0 0 1,-1-1 0,1 1-1,0 0 1,-1-1 0,1 1-1,-1 0 1,1-1 0,0 1 0,-1-1-1,1 1 1,0-1 100,11-16-5416</inkml:trace>
  <inkml:trace contextRef="#ctx0" brushRef="#br0" timeOffset="1906.28">1887 0 7706,'0'0'2268,"0"0"-394,0 0-646,0 0-518,0 0-309,0 0-162,0 35-99,0 114-43,0-105 40,-2 0 0,-3-1 0,-1 0 0,-2 0 0,-5 15-137,0-2 73,11-43-487,2-11-647,0-2-1158,0 0-1450</inkml:trace>
  <inkml:trace contextRef="#ctx0" brushRef="#br0" timeOffset="2250.68">1725 255 5065,'0'0'3057,"0"0"-1137,0 0 105,0 0-793,0 0-184,0 0-304,0 0-384,226-41-184,-192 41-176,-3 0-88,-1 0-728,-11 0-800,-4 0-3681</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1:11.014"/>
    </inkml:context>
    <inkml:brush xml:id="br0">
      <inkml:brushProperty name="width" value="0.05" units="cm"/>
      <inkml:brushProperty name="height" value="0.05" units="cm"/>
    </inkml:brush>
  </inkml:definitions>
  <inkml:trace contextRef="#ctx0" brushRef="#br0">10059 214 3001,'0'0'2506,"0"0"-737,0 0-228,0 0-134,0 0-127,0 0-27,0 35 2963,-4 11-2681,2-42-835,1-28-529,1 8-174,-1 21-102,0 1-1,0-1 1,0 0-1,-1 0 1,0 0 0,0 0-1,-2 4 106,3-6-166,0-1-1,0 1 1,-1-1 0,1 1 0,-1-1-1,0 1 1,0-1 0,0 0-1,0 0 1,0 0 0,0 0-1,0 0 1,-1 0 0,1-1-1,-3 2 167,-5 0-2537,1-3-2907</inkml:trace>
  <inkml:trace contextRef="#ctx0" brushRef="#br0" timeOffset="466.85">9912 792 5417,'0'0'2093,"0"0"-316,0 0-410,0 0-288,0 0-92,0 0-89,3-12 3375,9-39-4208,-7 35-94,-4 17-210,-2 27-243,0-10 693,1 23 77,0-40-493,0-1-303,0-20-4723,4 9-1217</inkml:trace>
  <inkml:trace contextRef="#ctx0" brushRef="#br0" timeOffset="948.01">10263 707 5601,'0'0'1638,"0"0"-39,0 0-161,0 0-252,0 0-227,0 0-199,3 11 314,-2-12 1803,-2-18-2589,0 11-285,1 0-1,0-1 0,0 1 1,1 0-1,0-1 1,1 1-1,0-3-2,-2 11-11,0 0-1,0 0 1,0 0-1,0 0 1,0 1 0,0-1-1,0 0 1,1 0 0,-1 0-1,0 0 1,0 0-1,0 0 1,0 0 0,0 0-1,0 0 1,0 0-1,0 0 1,0 0 0,0 0-1,0 0 1,0 0-1,1 0 1,-1 0 0,0 0-1,0 0 1,0 0-1,0 0 1,0 0 0,0 0-1,0 0 1,0 0-1,0 0 1,0 0 0,0 0-1,0 0 1,1 0-1,-1 0 1,0 0 0,0 0-1,0 0 1,0 0-1,0 0 1,0-1 0,0 1-1,0 0 1,0 0 0,0 0-1,0 0 1,0 0-1,0 0 1,0 0 0,0 0-1,0 0 1,0 0-1,0 0 1,0 0 11,3 12-37,-2 15 204,-1-13-95,0-13-239,0-1-684,0-3-1995,0-11-4674</inkml:trace>
  <inkml:trace contextRef="#ctx0" brushRef="#br0" timeOffset="-118736.16">872 527 624,'0'0'2166,"0"0"-439,0 0-293,0 0-131,0 0-91,0 0-123,0 0-72,0 0 3,0 0-85,0 0-104,0 0-58,0 0-66,0 0-28,0 0-106,0 0-95,0 0-53,-1 8 168,-5 3-503,0 0 0,-1 0 0,0 0 0,-1-1 0,0 0 0,-9 9-90,-20 26 122,27-30-86,-21 29 1,2 1 1,2 1-1,0 7-37,25-46-4641,3-17-1506,-1 3 731</inkml:trace>
  <inkml:trace contextRef="#ctx0" brushRef="#br0" timeOffset="-118187.61">657 588 600,'0'0'4166,"0"0"-2065,0 0-564,0 0-110,0 0-113,0 0-127,8-14 3635,-4 15-4765,-1 0 0,1 0 0,-1 1 0,0-1 0,1 1 0,-1 0 0,0 0 0,0 0 0,0 0 0,0 0 0,-1 1 0,1-1 0,-1 1 0,1-1 0,-1 1 0,0 1-57,38 50 222,51 67-211,-89-117-114,-1-1 0,1 1 0,-1 0 1,1 0-1,-1 0 0,0-1 1,-1 1-1,1 0 0,0 4 103,3 15-2131,-1 15-4078,-3-25-80</inkml:trace>
  <inkml:trace contextRef="#ctx0" brushRef="#br0" timeOffset="-117587.57">1337 428 3713,'0'0'2580,"0"0"-745,0 0-333,0 0-259,0 0-181,0 0-166,-2 6-151,-3 16-214,1-1-1,2 2 1,0-1-1,1 0 1,1 0-1,2 0-530,-3 57 278,1-74-731,-5 80 2039,3-53-3161,1-28-1494,1-11-2162,0 2 561</inkml:trace>
  <inkml:trace contextRef="#ctx0" brushRef="#br0" timeOffset="-117242.54">1159 710 4609,'0'0'2286,"0"0"-131,0 0-316,0 0-383,0 0-243,0 0-215,0 0-907,1-1-1,-1 1 0,0-1 1,1 1-1,-1-1 0,0 1 1,1 0-1,-1-1 0,0 1 1,1 0-1,-1-1 0,1 1 1,-1 0-1,1-1 0,-1 1 1,0 0-1,1 0 0,-1 0 0,1 0 1,-1-1-1,1 1 0,0 0 1,-1 0-1,1 0 0,-1 0 1,1 0-1,-1 0 0,1 0 1,-1 0-91,33-2 119,0-2 1,-1-1-1,0-2 1,0-1-1,26-11-119,29-6-368,-42 21-1464,-44 8 522,-1 0 1014,-1 0 0,0 0 1,1 1-1,-2-1 0,1 0 0,0 0 0,-1 0 0,0 0 0,0 0 1,0-1-1,0 1 0,-2 1 296,-21 26-3872</inkml:trace>
  <inkml:trace contextRef="#ctx0" brushRef="#br0" timeOffset="-116641.49">1638 333 8634,'0'0'2064,"0"0"-785,0 0-483,0 0-30,0 0-122,0 0-232,25-12-189,79-37-110,-96 46-107,0-1 1,1 1-1,-1 0 0,1 0 1,-1 1-1,1 1 0,0-1 1,0 1-1,0 1 0,0 0 1,9 1-7,8 0 2,-23-1 3,-1 0 0,0 0 0,1 0 0,-1 1 0,0-1 0,1 1 0,-1-1 0,0 1 0,0 0 0,0 0 0,0 0 1,0 0-1,0 1 0,0-1 0,0 0 0,0 1 0,0-1 0,-1 1 0,1 0 0,-1 0 0,1 0 0,-1-1 0,0 1 0,1 0 0,-1 1 0,0-1 0,0 0 0,-1 0 0,1 0 0,0 0 0,0 3-5,1 8 47,0 1 0,0-1 0,-2 1 0,1-1-1,-2 5-46,1-1 28,-1-7-5,0 0 0,0 0 0,-1 0 1,-1-1-1,1 1 0,-1-1 1,-1 1-1,0-1 0,0 0 0,-1 0 1,-4 4-24,-11 18 133,-2-1 0,-15 13-133,13-13 122,-6 0 66,24-25-153,0 0-1,1 0 1,0 0 0,0 1-1,1 0 1,-1 0 0,1 0-1,-2 6-34,5-12 4,1 1 0,0 0-1,0-1 1,0 1 0,0 0 0,0-1-1,0 1 1,0 0 0,1-1-1,-1 1 1,0 0 0,0-1 0,0 1-1,1 0 1,-1-1 0,0 1 0,1-1-1,-1 1 1,0-1 0,1 1-1,-1 0 1,1-1 0,-1 0 0,1 1-1,-1-1 1,1 1 0,-1-1 0,1 0-1,-1 1 1,1-1 0,0 0-1,-1 1 1,1-1 0,-1 0 0,1 0-1,0 0 1,-1 0 0,1 1 0,0-1-1,0 0-3,31 5 446,-27-5-370,37 5 96,1-1 0,0-3 0,0-1 0,-1-3 0,4-1-172,-19-2-97,26-1-2108,-54 27-2892,-9-3-1284</inkml:trace>
  <inkml:trace contextRef="#ctx0" brushRef="#br0" timeOffset="-116288.96">2307 469 9570,'0'0'2319,"0"0"-741,0 0-475,0 0-276,0 0-113,0 0-28,6 0-38,-3 1-585,1 0-1,0 0 0,-1 0 1,1 0-1,-1 0 1,1 1-1,-1-1 1,0 1-1,0 0 1,0 0-1,0 0 1,0 1-1,2 1-62,2 3 70,-1 0 1,0 0-1,0 0 1,0 1-1,3 7-70,97 191-2495,-99-197-108,-3-7-2202</inkml:trace>
  <inkml:trace contextRef="#ctx0" brushRef="#br0" timeOffset="-115952.93">2590 503 3673,'0'0'6108,"0"0"-3862,0 0-1010,0 0-185,0 0-84,0 0-51,0 14-163,0 9-531,1 23 151,-2 0 0,-2 0 0,-2-1 0,-2 0-373,-28 77 106,-5-3 0,-48 98-106,84-208-9,-27 56-317,28-60 256,0 1 1,-1-1 0,1 0 0,-1 0-1,0 0 1,-1-1 0,1 0-1,-1 1 1,-4 2 69,8-7-143,1 1 0,-1-1 0,0 1 0,1-1 0,-1 1 0,0-1 0,1 0 0,-1 1 0,0-1 0,0 0 0,1 0 0,-1 0 0,0 1 0,0-1 0,0 0 0,1 0 0,-1 0 0,0 0 0,0 0 0,0-1 0,1 1-1,-1 0 1,0 0 0,0 0 0,1-1 0,-1 1 0,0 0 0,0-1 0,1 1 0,-1-1 0,1 1 0,-1-1 0,0 1 0,1-1 0,-1 1 0,1-1 0,-1 1 0,1-1 0,-1 0 0,1 1 0,-1-1 0,1 0 0,0 0 0,-1 1 143,-3-19-6895</inkml:trace>
  <inkml:trace contextRef="#ctx0" brushRef="#br0" timeOffset="-115385.85">3073 499 5369,'0'0'2287,"0"0"-524,0 0-304,0 0-177,0 0-171,0 0-212,0 14-231,3 71 474,-4 0 0,-4 12-1142,-12 9 423,14-90-5096,3-38 1908,0-2-1853</inkml:trace>
  <inkml:trace contextRef="#ctx0" brushRef="#br0" timeOffset="-115041.82">2944 676 128,'0'0'7732,"0"0"-4735,0 0-1399,0 0-313,0 0-222,0 0-195,7 0-66,176-13 1210,-119 10-4479,-2 2-3846,-57 1-599</inkml:trace>
  <inkml:trace contextRef="#ctx0" brushRef="#br0" timeOffset="-114442.26">3462 272 6857,'0'0'3561,"0"0"-1936,0 0-515,0 0-361,0 0-192,0 0-114,22-6-159,1 0-236,9-3 3,0 1 0,1 2 0,32-3-51,-49 8 0,-7 0-1,1 1 0,0 0 0,0 0 0,-1 1 0,8 1 1,-14-2-3,-1 1 1,0 0-1,0-1 1,0 1-1,0 0 0,0 0 1,0 0-1,0 0 0,0 1 1,0-1-1,0 0 1,-1 1-1,1 0 0,0-1 1,-1 1-1,1 0 0,-1-1 1,0 1-1,0 0 1,1 0-1,-1 0 0,-1 0 1,1 1-1,0-1 1,0 0-1,-1 1 3,3 8-4,-1 1 1,-1-1-1,0 1 1,0-1-1,-1 0 1,-1 1-1,0-1 0,0 1 1,-1-1-1,-1 0 1,0 0-1,0 0 1,-1 0-1,0 0 1,-5 6 3,-20 29 37,-2 0 1,-2-3-1,-2 0 1,-2-3-1,-1-1 1,-9 5-38,47-44 22,0 0-1,0 1 1,-1-1-1,1 0 1,0 0-1,0 0 1,0 1 0,0-1-1,0 0 1,0 0-1,0 0 1,0 1-1,0-1 1,0 0 0,1 0-1,-1 0 1,0 1-1,0-1 1,0 0-1,0 0 1,0 0 0,0 1-1,0-1 1,0 0-1,0 0 1,1 0-1,-1 0 1,0 0-1,0 1 1,0-1 0,0 0-1,1 0 1,-1 0-1,0 0 1,0 0-1,0 0 1,0 0 0,1 0-1,-1 0 1,0 1-1,0-1 1,0 0-1,1 0 1,-1 0 0,0 0-1,0 0 1,0 0-1,1 0 1,-1 0-1,0-1 1,0 1 0,0 0-1,1 0 1,-1 0-1,0 0 1,0 0-1,0 0 1,1 0-22,27 2 549,39-3-85,181-5-386,-247 5-137,0 1 0,0 0 0,0 0 0,0 0 0,0 0 0,0 0 0,0 0 0,0 1 0,0-1 0,0 0 0,0 1 0,0-1 0,0 0 0,0 1 0,0-1 0,0 1 0,0-1 0,0 1 0,0 0 0,0-1 0,0 1 0,0 1 59,3 23-4605,-4-14-1071</inkml:trace>
  <inkml:trace contextRef="#ctx0" brushRef="#br0" timeOffset="-113561.2">4073 391 4785,'0'0'1760,"0"0"133,0 0-7,0 0-273,0 0-322,0 0-216,16-11 1259,7 0-1760,1 2 1,1 0 0,13-2-575,5-2 96,-15 6-366,-1 1 1,2 1-1,-1 1 0,0 2 0,0 1 0,16 1 270,-44 36-508,-3-29 491,0 1 0,0 0 0,0-1-1,-1 0 1,0 0 0,0 0 0,-1 0 0,1-1 0,-2 1-1,-4 4 18,-13 18-3,-87 149-22,17-25 880,92-150-810,-1 0 0,1 0 1,0 0-1,0 0 0,0 0 0,0 0 0,1 1 1,-1-1-1,1 0 0,0 0 0,0 1 0,0-1 0,0 0 1,1 2-46,-1 8 178,2-12-141,0 0 0,0-1 1,0 1-1,0-1 0,0 1 1,0-1-1,0 0 0,0 0 0,0 1 1,0-1-1,0-1-37,1 2 54,73 3-125,54-5 71,-46 0-2592,-85 25-1273,-7-7 1047,-6-3-2263</inkml:trace>
  <inkml:trace contextRef="#ctx0" brushRef="#br0" timeOffset="-113008.39">4103 584 408,'0'0'3677,"0"0"-1717,0 0-466,0 0-132,0 0-200,0 0-176,6 4 2680,21 9-2807,-6-12-697,0 0 1,0-2-1,0 0 0,20-5-162,46-1-10,-80 7 7,-4-1-84,0 1-1,-1 0 1,1 0-1,0 0 1,-1 0-1,1 0 0,0 1 1,-1-1-1,1 1 1,0 0-1,-1 0 1,1 0-1,-1 0 1,0 0-1,1 0 0,-1 0 1,0 1-1,0 0 1,1-1-1,0 2 88,-3-2-196,1 0 0,0-1 1,-1 1-1,1-1 0,0 1 0,-1-1 0,1 1 0,0-1 0,0 1 0,-1-1 1,1 0-1,0 1 0,0-1 0,0 0 0,0 0 0,-1 1 0,1-1 1,0 0-1,0 0 0,0 0 0,0 0 0,0 0 196,0 0-3949</inkml:trace>
  <inkml:trace contextRef="#ctx0" brushRef="#br0" timeOffset="-112294.34">4805 364 5633,'0'0'2870,"0"0"-963,0 0-397,0 0-311,0 0-187,0 0-229,15 0-252,-8 0-474,14 0 164,1-1-1,-1 0 0,0-2 0,12-3-219,-10 0-449,31-7 1258,-18 12-8361,-36 1 2573</inkml:trace>
  <inkml:trace contextRef="#ctx0" brushRef="#br0" timeOffset="-105401.88">4813 554 1560,'0'0'2095,"0"0"-267,0 0-372,0 0-281,0 0-308,0 0-255,0 0-112,0 0 9,0 0 73,0 0 35,0 0-2,0 0-26,0 0-54,0 0-15,0 0-38,0 0-77,0 0-94,0 0-96,0 0-63,0 0-12,0 0 56,0 0 109,0 0 89,23 0 647,316-4-789,-339 25-3270,-1-8 767,-2 1-2311</inkml:trace>
  <inkml:trace contextRef="#ctx0" brushRef="#br0" timeOffset="-104319.77">5575 153 5537,'0'0'2514,"0"0"-495,0 0-517,0 0-443,0 0-275,0 0-141,23 0 914,90 1-751,-110-1-793,0 0 0,0 1 0,0-1 0,0 1 0,0 0 0,0 0 0,-1 0 0,1 1 0,0-1 0,0 0 0,-1 1 0,1 0 0,-1 0 0,0 0 0,1 0 0,-1 0 0,1 1-13,0 1 38,1 1 0,-1 0-1,0 0 1,-1 0 0,1 0-1,-1 1 1,0-1 0,0 1-1,0 0-37,2 13 70,-1 0 0,0 1-1,-2-1 1,0 1-1,-1 0-69,0-9 7,0-1 1,0 1-1,-1 0 0,0 0 0,-1 0 1,0 0-1,-1-1 0,0 1 1,-1-1-1,0 0 0,-3 5-7,-9 14-106,-2-1-1,-1-1 1,0-1-1,-2-1 1,-2 0-1,-18 16 107,39-40 19,0 1 16,1-1 0,-1 0 0,0 1 0,1-1 1,-1 1-1,1 0 0,-1-1 0,1 1 0,0 0 0,0 0 0,0 0 0,0 0 0,0 0 0,0 0 0,0 0 0,0 2-35,14-4 151,4 0-41,-1-2 0,0-1 0,8-1-110,41-6 78,22 9 111,-49 1-7249,-38 0 1727</inkml:trace>
  <inkml:trace contextRef="#ctx0" brushRef="#br0" timeOffset="-103832.66">6085 241 7114,'0'0'2707,"0"0"-870,0 0-576,0 0-353,0 0-189,0 0-42,11-1-45,33-6-217,1 2-1,0 3 0,8 1-414,-50 1 15,-1 1-1,1-1 1,-1 1-1,0 0 1,1 0-1,-1 0 1,0 0-1,0 0 1,0 0-1,0 1 1,0-1-1,0 1 1,0-1-1,0 1 1,0 0-1,-1-1 1,1 1-1,-1 0 1,1 0-1,-1 0 1,0 1-1,0-1 1,0 0-1,0 0 1,0 1-1,0-1 1,-1 0-1,1 1 1,-1-1-1,0 1-14,3 11 58,-1 1-1,-1 0 0,-1-1 1,0 11-58,0-10-18,-1-4 12,-1 1 0,0-1-1,0 0 1,-1 1 0,-1-1-1,0 0 1,0-1 0,-1 1 0,0-1-1,-1 0 1,0 0 0,-1-1 0,-6 8 6,-14 15-45,-2-1 0,-1-2 0,-5 3 45,-45 27-148,80-58 151,0-1 0,-1 0 0,1 0 1,0 1-1,-1-1 0,1 0 0,0 0 0,-1 1 0,1-1 0,0 0 0,0 1 1,-1-1-1,1 0 0,0 1 0,0-1 0,0 1 0,0-1 0,0 0 0,-1 1 1,1-1-1,0 1 0,0-1 0,0 0 0,0 1 0,0-1 0,0 1 0,0-1 1,0 1-1,0-1 0,0 0 0,1 1 0,-1-1 0,0 1 0,0-1 0,0 0 1,0 1-1,1-1 0,-1 0 0,0 1 0,0-1 0,1 0 0,-1 1 0,0-1 1,1 0-1,-1 0 0,0 1 0,0-1 0,1 0 0,-1 0 0,1 1 0,-1-1 1,0 0-1,1 0 0,-1 0 0,1 0 0,-1 0 0,0 0 0,1 0-3,30 8 395,-23-6-376,56 10 243,1-3 1,50 1-263,3 0-968,-117-10 847,-1 0 0,1 0 0,-1 0 1,0 0-1,1 0 0,-1 0 0,0 0 0,1 0 0,-1 0 0,1 0 0,-1 0 1,0 0-1,1 0 0,-1 1 0,0-1 0,1 0 0,-1 0 0,0 0 0,1 0 1,-1 1-1,0-1 0,0 0 0,1 0 0,-1 1 0,0-1 0,0 0 0,1 1 1,-1-1-1,0 0 0,0 1 0,0-1 0,0 0 0,1 1 121,-1-1-6374</inkml:trace>
  <inkml:trace contextRef="#ctx0" brushRef="#br0" timeOffset="-102121.65">0 1400 4689,'0'0'2156,"0"0"-471,0 0-434,0 0-252,0 0-64,0 0-133,0 0-195,0 0-161,0 0-161,23-15 1078,-11 8-1132,-4 1-178,1 1 0,-1 0 1,1 0-1,0 1 0,0 0 0,0 1 0,0 0 1,1 1-1,-1 0 0,1 0 0,0 1-53,-4 0 11,0 0 0,0 1 0,0 0 0,0 1 0,0-1 0,0 1 0,0 0 0,0 1 0,0-1 0,0 1 0,0 0 0,-1 1 0,1-1-11,-2 1 24,-1 0 0,1 0 0,-1 0 0,0 0 1,0 0-1,0 1 0,0-1 0,-1 1 0,1 0 0,-1-1 0,0 1 1,0 0-1,0 1 0,-1-1 0,0 0 0,1 0 0,-1 1 1,0 1-25,1 1 27,-1 0 0,1 0 0,-1 0 0,0 1 1,-1-1-1,0 0 0,0 1 0,0-1 0,-1 0 0,0 0 1,-1 1-1,0-1 0,0 0 0,0 0 0,-1 0 1,0-1-1,0 1 0,0-1 0,-1 0 0,0 1 1,-1-2-1,1 1 0,-2 1-27,-2 0 43,1 0 0,-1-1 0,-1 0 0,1 0 0,-1-1 0,0 0-1,0-1 1,-1 0 0,1 0 0,-1-1 0,-10 2-43,19-3-434,9-1 189,23 1 141,40-1 182,-64-1-73,0 0 0,0 0 0,0 1 0,0 0 0,0 0 0,0 0 0,0 1 0,0 0 0,3 2-5,-7-2 15,0 0-1,0 0 1,0 0-1,-1 0 0,1 1 1,-1-1-1,0 1 1,1-1-1,-1 1 1,0 0-1,-1 0 1,1 0-1,0 0 1,-1 1-1,0-1 1,0 0-1,0 1 0,0-1 1,0 0-1,-1 3-14,3 4 39,-1 0 0,-1 0 0,0 1 0,0-1 0,-1 0 0,0 1 0,-1-1 0,0 0 0,-1 0 0,0 1 0,-1-1 0,0-1 0,0 1 0,-1 0 0,0-1 0,-1 0 0,0 0 0,0 0 0,-5 5-39,2-4 33,0 0 1,0 0-1,-1-1 1,-1 0-1,0-1 1,0 1-34,5-6 20,-1 1-1,1-1 1,-1 0 0,0-1 0,1 1 0,-1-1-1,0 0 1,-1-1 0,1 1 0,0-1 0,0-1-1,0 1 1,-3-1-20,-111 0 178,119 0-197,-1 1 1,1-1 0,0 0 0,0 0 0,0-1 0,0 1-1,0 0 1,0 0 0,0 0 0,0-1 0,0 1-1,0-1 1,0 1 0,0 0 0,0-1 0,0 0-1,0 1 1,0-1 0,0 0 0,0 0 18,0-1-380,0 1 1,0-1-1,1 1 0,-1-1 1,1 0-1,0 0 0,-1 1 1,1-1-1,0 0 0,0 1 1,0-1-1,0-1 380,0-4-3457</inkml:trace>
  <inkml:trace contextRef="#ctx0" brushRef="#br0" timeOffset="-1365.23">4499 4494 6553,'0'0'2710,"0"0"-720,0 0-510,0 0-333,0 0-48,0 0-143,0 0-181,0 0-205,0 0-157,0 0-67,0 0-78,0 0-94,0 0-66,0 0-38,0 0-20,0 0-28,0 0-13,3 0 7,180 2 603,220-5-288,-338-2-316,-1-3 0,54-14-15,123-40 15,-117 28-8,142-51 42,-140 41-17,14-9 201,79-44-233,-114 49 59,33-17 21,-3-6 0,42-34-80,-144 84 5,63-39 67,-3-5-1,36-35-71,372-322 437,-440 372-389,-2-2-1,-3-3 0,-2-2 0,-3-2 0,-2-2 0,-3-3 0,1-8-47,-10 8 54,23-56-54,-45 86 18,-2-1 1,-2-1-1,-1 0 1,3-22-19,11-75 21,17-108-13,-23 111 28,-6-1-1,-5-29-35,-8 105 39,-1 31-46,2-1 0,0 0-1,2 1 1,1-1 0,1 1 0,1-2 7,6-9-10,0 0 0,3 1 1,9-16 9,-14 33-8,1-1 1,1 2 0,1-1 0,0 2-1,1 0 1,1 0 0,5-3 7,81-82-6,-58 56 19,2 2 1,11-7-14,-32 31-5,0 1-1,1 1 0,1 1 0,1 1 1,0 1-1,0 2 0,4-1 6,-24 10-14,-2 1-6,0-1 0,0 1 0,0 0 0,0 0 0,0 1 0,1-1 0,3 1 20,-8-27-6176,0 16-103</inkml:trace>
  <inkml:trace contextRef="#ctx0" brushRef="#br0" timeOffset="-763.97">8893 340 6905,'0'0'2461,"0"0"-674,0 0-555,0 0-432,0 0-205,0 0-135,4-5-112,-2 3-246,1 0 0,-1 0-1,1 0 1,-1 0-1,1 0 1,-1 1-1,1-1 1,0 1-1,0 0 1,0 0 0,0 0-1,0 0 1,0 0-1,0 0 1,0 1-1,0 0 1,0-1-1,0 1 1,1 0 0,-1 1-102,61-3 1106,-35 0-1032,0 2-1,0 0 0,0 2 1,2 2-74,-21-1 1,0 0 1,0 1-1,-1 0 0,1 1 1,-1 0-1,0 0 0,0 1 1,0 0-1,-1 1 0,0 0 1,0 0-1,-1 0 0,0 1 1,0 1-1,-1-1 0,0 1 1,0 0-1,-1 0 0,-1 0 1,1 1-1,-1 0 0,-1 0 1,0 0-1,1 8-1,-2-3 29,0-1 1,-1 0-1,-1 0 1,-1 0-1,0 0 0,0 1 1,-2-1-1,0-1 1,0 1-1,-1 0 1,-1-1-1,0 0 1,-1 0-1,-7 11-29,-2 1 38,1-1 3,0-1 1,-2-1-1,0-1 0,-1 0 0,-7 5-41,23-26-73,1 0-175,0 0-199,0 0-252,0 0-559,2 0-1489,8 0-3135</inkml:trace>
  <inkml:trace contextRef="#ctx0" brushRef="#br0" timeOffset="2465.66">11108 0 4889,'0'0'2139,"0"0"-422,0 0-320,0 0-190,0 0-175,0 0-134,0 0 9,0 0-50,0 0-123,0 0-114,-8 2 257,1 6-830,0 1-1,0-1 0,1 1 0,0 0 0,0 0 0,1 1 0,1 0 1,-2 3-47,4-8 37,-16 30 112,3 0 0,0 0 0,3 2 0,1-1-1,1 2 1,2-1 0,2 1 0,0 20-149,4-19 166,0 64 137,3-91-276,0 0-1,0-1 1,1 1 0,1-1 0,0 1-1,0-1 1,3 4-27,9 15 60,2-1-1,1-1 1,1 0-1,2-2 1,0 0-1,2-1 1,1-2-1,15 13-59,-35-35-88,-3-1-3954,-1 0 491</inkml:trace>
  <inkml:trace contextRef="#ctx0" brushRef="#br0" timeOffset="24912.71">9429 1991 4369,'0'0'2018,"0"0"-302,0 0-78,0 0-233,0 0-231,0 0-250,0 5-116,-2 25 569,-1 1-1,-1 0 1,-7 19-1377,1 0 442,-5 101-399,13-144-2870,1-10 857,-1-13-1162,2 13 1940,-3-21-6898</inkml:trace>
  <inkml:trace contextRef="#ctx0" brushRef="#br0" timeOffset="25241.73">9414 1614 6449,'0'0'3289,"0"0"-1449,0 0-695,0 0-449,0 0-32,0 0-16,0 0-184,3 0-296,-3 0-88,0 0-80,0 0-600,0 0-1000,0 0-3857</inkml:trace>
  <inkml:trace contextRef="#ctx0" brushRef="#br0" timeOffset="25843.29">9885 1909 3689,'0'0'2808,"0"0"-560,0 0-523,0 0-446,0 0-356,0 0-221,-5-1-133,4 1-562,-3-1 89,1 0-1,-1 0 0,0 1 0,1 0 0,-1-1 0,0 1 0,0 1 0,0-1 0,1 0 0,-1 1 0,0 0 0,1 0 0,-1 0 1,1 0-1,-3 2-95,-2 1 115,-1 1 1,1 1-1,1 0 0,-1 0 1,1 0-1,-7 8-115,12-10-20,-1 0 0,1 0-1,-1 0 1,1 0-1,0 0 1,0 1 0,1-1-1,-1 0 1,1 1-1,0-1 1,1 1 0,-1 0-1,1-1 1,-1 1-1,2 1 21,-1-4-3,0 0-1,0 0 0,0 0 1,1 0-1,-1 0 0,1 0 1,0 0-1,0 0 0,-1-1 1,1 1-1,0 0 0,1 0 1,-1-1-1,0 1 0,0-1 1,1 1-1,-1-1 0,1 1 0,-1-1 1,1 0-1,0 1 4,45 23 116,-41-23-104,0 0 0,0 1 0,0 0 0,0 1 0,-1-1 1,1 1-1,-1 0 0,0 0 0,0 1 0,2 1-12,-5-2 31,0 0-1,0 0 0,0 0 0,0 0 0,-1 0 0,0 1 0,0-1 0,0 0 1,0 1-1,-1-1 0,1 0 0,-1 1 0,0-1 0,-1 1 0,1-1 0,-1 0 1,0 1-1,0-1 0,0 0 0,-1 3-30,0-2 34,0 0-1,0 0 1,-1 0 0,1-1 0,-1 1-1,0-1 1,0 0 0,-1 0 0,1 0-1,-1 0 1,0 0 0,0-1 0,0 0-1,0 0 1,-1 0 0,1 0 0,-1-1-34,-4 2 6,0-2 0,0 1-1,0-1 1,0-1 0,-1 0 0,1 0 0,0 0 0,-1-1 0,0-1-6,5 1-48,5 0-291,0 0-425,0 0-616,2 0-1250,7 0-2248</inkml:trace>
  <inkml:trace contextRef="#ctx0" brushRef="#br0" timeOffset="26542.81">10735 1980 984,'0'0'7062,"0"0"-4099,0 0-1403,0 0-433,0 0-336,0 0-193,-13-2-137,5 0-388,-8-2 102,0 1-1,0 0 0,-1 2 1,-7 0-175,21 1 14,-1 1 1,1 0-1,0 0 0,-1 0 1,1 1-1,0-1 0,0 1 1,0-1-1,0 1 0,0 0 1,0 1-1,0-1 0,1 0 1,-1 1-1,1-1 0,0 1 1,-1 0-1,1 1-14,-7 8 160,0 1 0,2-1-1,-6 13-159,4-9 143,6-11-113,1-1-1,0 0 0,0 1 0,0 0 0,0 0 0,1-1 0,-1 1 0,1 0 0,1 0 0,-1 0 0,0 2-29,5-6-4,-1 0 0,1 0 1,-1-1-1,1 1 0,-1-1 0,1 0 0,0 0 0,-1 0 0,1 0 1,0-1 3,2 1-5,1 0-34,0-1 0,0 1-1,-1-1 1,1-1 0,0 1-1,-1-1 1,1-1-1,-1 1 1,0-1 0,0 0-1,0 0 1,0-1 0,0 0-1,-1 0 1,2-2 39,2-2-74,-1 0 0,1-1 0,-2 0 0,1-1 0,-1 0 0,-1 0 0,0 0-1,2-5 75,10-15 7,-18 28-46,0 9-202,-1 33 507,0-21-53,1 0-1,0 0 1,1 0 0,1 1 0,1-1-213,-2-18-95,0 1 0,-1-1 1,1 0-1,0 0 0,0 1 1,0-1-1,0 0 0,0 0 1,0 0-1,0 0 0,0 0 1,0 0-1,1 0 0,-1-1 1,0 1-1,1 0 0,-1-1 1,0 1-1,1-1 0,-1 1 1,1-1-1,-1 0 0,1 1 1,-1-1-1,1 0 0,-1 0 1,1 0-1,-1 0 0,1-1 1,-1 1-1,1 0 0,-1 0 1,1-1 94,7 1-1468,7 0-3774</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1:49.845"/>
    </inkml:context>
    <inkml:brush xml:id="br0">
      <inkml:brushProperty name="width" value="0.05" units="cm"/>
      <inkml:brushProperty name="height" value="0.05" units="cm"/>
    </inkml:brush>
  </inkml:definitions>
  <inkml:trace contextRef="#ctx0" brushRef="#br0">52 435 384,'0'0'6223,"0"0"-3848,0 0-1123,0 0-330,0 0-392,0 0-156,-8 22-27,-25 69-53,31-84-244,0 0 0,0-1 0,0 1 0,1 1 0,0-1 0,1 0-1,0 0 1,0 0 0,1 7-50,0 11 137,-1-21-122,0 0 0,1-1 0,-1 1 0,1 0-1,0 0 1,0 0 0,0-1 0,0 1 0,1 0 0,-1-1 0,1 1 0,0-1 0,0 0 0,0 0 0,1 1 0,-1-1 0,3 2-15,0-1 24,0 0 1,0-1 0,0 0 0,0 1 0,0-1 0,1-1-1,-1 1 1,1-1 0,0 0 0,-1-1 0,4 1-25,-5 0 13,0-1 1,0 0-1,-1 0 1,1-1-1,0 1 0,0-1 1,0 0-1,0 0 1,0 0-1,0-1 1,-1 1-1,1-1 1,0 0-1,0 0 1,-1 0-1,1-1 1,0 1-1,-1-1 1,1 0-1,-1 0 1,0 0-1,0 0 1,0-1-1,0 1 1,0-1-1,0 0 1,-1 0-1,1-1-13,7-12 5,-1-1 0,-1 0-1,-1-1 1,-1 0 0,0 0 0,-1-1-1,-1 1 1,-1-1 0,-1 0 0,0 0-1,-1 0 1,-1 0 0,-1 0 0,-2-5-5,3 22-1,0 0 0,0 1-1,0-1 1,-1 0 0,1 0 0,-1 1 0,1-1 0,-1 0 0,0 1 0,1-1 0,-1 1 0,0-1 0,0 1 0,0-1-1,-1 1 1,1 0 0,0-1 0,0 1 0,-1 0 0,1 0 0,-1 0 0,1 0 0,-1 0 0,1 0 0,-1 0 0,0 1 1,-4-2-33,0 1 0,0 0-1,0 0 1,0 1 0,0-1 0,0 1 0,-1 1 33,-4-1-86,6 1 75,0 0-1,0 0 0,0 1 0,0 0 1,0 0-1,0 0 0,1 0 0,-1 1 1,1 0-1,-1 0 0,1 0 1,0 0-1,0 1 0,1-1 0,-1 1 1,1 0-1,0 0 0,0 1 0,0-1 1,0 1 11,-7 9-11,2 1 0,0-1 0,1 1 0,0 1 0,-3 14 11,4 1-499,6-31 423,0 1 1,0 0-1,0-1 0,0 1 1,0 0-1,0-1 0,1 1 1,-1 0-1,0-1 0,0 1 1,1-1-1,-1 1 0,0-1 1,1 1-1,-1-1 0,1 1 1,-1-1-1,1 1 0,-1-1 1,1 1-1,-1-1 0,1 0 1,-1 1-1,1-1 0,-1 0 1,1 1-1,0-1 0,-1 0 1,1 0-1,0 0 0,-1 1 1,1-1-1,-1 0 0,1 0 1,0 0-1,-1 0 0,1 0 1,0 0-1,-1 0 76,24-3-2239,0-8-1606</inkml:trace>
  <inkml:trace contextRef="#ctx0" brushRef="#br0" timeOffset="581.01">905 0 1664,'0'0'3867,"0"0"-1938,0 0-410,0 0-384,0 0-428,0 0-190,-23 5-131,-71 13-81,91-17-213,0-1-1,-1 1 1,1 0-1,0-1 1,0 2-1,0-1 1,0 0-1,0 1 1,0-1-1,0 1 1,-1 1-92,3-2 18,0 0 0,0 0 0,1 0 0,-1 0 0,0 0 0,1 0 0,-1 1 0,1-1 1,-1 0-1,1 0 0,0 0 0,-1 1 0,1-1 0,0 0 0,0 1-18,-3 10 228,-7 21 351,1 0 0,2 0-1,2 1 1,0 0 0,1 29-579,3-38 104,-4 107 991,7 43-1095,1-22-1515,-3-152 1399,0-1 1,0 1 0,0-1-1,0 1 1,0-1 0,0 1-1,0-1 1,0 1 0,0-1-1,-1 1 1,1-1-1,0 1 1,0-1 0,0 1-1,-1-1 1,1 1 0,0-1-1,0 1 1,-1-1 0,1 0-1,0 1 1,-1-1 0,1 1-1,0-1 1,-1 0-1,1 1 1,-1-1 0,1 0-1,-1 0 1,1 1 0,-1-1-1,1 0 1,-1 0 0,1 0-1,-1 0 1,1 1 0,-1-1-1,1 0 1,-1 0-1,1 0 116,-7 0-4424</inkml:trace>
  <inkml:trace contextRef="#ctx0" brushRef="#br0" timeOffset="962.04">535 496 6393,'0'0'1270,"0"0"-142,0 0-90,0 0-195,0 0-123,0 0-167,16 0-127,288 0-472,-285 0-2086,-7 0-2204</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41:42.752"/>
    </inkml:context>
    <inkml:brush xml:id="br0">
      <inkml:brushProperty name="width" value="0.05" units="cm"/>
      <inkml:brushProperty name="height" value="0.05" units="cm"/>
    </inkml:brush>
  </inkml:definitions>
  <inkml:trace contextRef="#ctx0" brushRef="#br0">253 285 1112,'0'0'2114,"0"0"-423,0 0-209,0 0-237,0 0-48,0 0-117,1-5-20,5-10 529,-4 22 1483,-6 39-1306,-14 29-1066,-7 10-700,-16 61 175,39-130-254,2-13-123,0 0-1,0 0 0,-1 0 0,1 0 0,-1 0 0,0 0 0,0 0 0,0 0 0,0-1 0,0 1 0,-1 0 1,1-1-1,-1 1 0,0-1 0,0 1 0,0 0 203,-17 12-4190,9-8 15</inkml:trace>
  <inkml:trace contextRef="#ctx0" brushRef="#br0" timeOffset="345.02">0 438 3609,'0'0'3877,"0"0"-1862,0 0-584,0 0-247,0 0-360,0 0-218,11-4-33,62-24-278,6-3 1042,9 1-1337,0 9-1621,-65 18-847,0 0 0,21 1 2468,-35 2-4161</inkml:trace>
  <inkml:trace contextRef="#ctx0" brushRef="#br0" timeOffset="914.06">634 139 3081,'0'0'3734,"0"0"-1696,0 0-471,0 0-401,0 0-353,0 0-132,0 11-127,1 31-232,0-2-3,-1 1-1,-2 0 1,-2-1-1,-4 14-318,-24 51 368,16-56 265,-2 19-633,17-63 34,1-5-48,0 0-38,7-5-44,2-1 107,25-16-88,1 2-1,11-4 78,-33 18-30,0 1-1,0 0 0,0 1 1,0 1-1,0 0 0,1 1 1,-1 0-1,14 1 31,-23 0-2,0 1 0,0 0 0,0 0 0,-1 1 0,1-1-1,0 1 1,0 0 0,0 0 0,-1 0 0,1 1 0,0-1 0,-1 1 0,1 0 0,1 1 2,-2 0-6,-1 0 0,0-1 1,1 1-1,-1 0 0,0 0 1,0 1-1,-1-1 0,1 0 0,-1 0 1,0 1-1,1-1 0,-1 1 1,-1-1-1,1 1 0,0 1 6,3 24-1,-2 0 0,0-1-1,-2 1 1,-1 0 0,-3 8 1,3-33-1781,0-13 154,0-15-1591,1-12-2356</inkml:trace>
  <inkml:trace contextRef="#ctx0" brushRef="#br0" timeOffset="1544.9">1053 520 6753,'0'0'1454,"0"0"-23,0 0-212,0 0-233,0 0-181,0 0-217,14 3-158,20 2-91,0 0 0,31-1-339,-54-4 42,0 0-1,1-1 1,-1 0-1,0 0 1,0-1-1,7-3-41,-15 4 12,-1 0-1,1 0 1,-1 0-1,0 0 1,1 0-1,-1-1 1,0 0-1,0 1 1,0-1-1,0 0 1,0 0 0,0 0-1,0 0 1,-1 0-1,1 0 1,-1-1-1,1 1 1,-1-1-1,0 1 1,0-1-1,0 1 1,0-1-1,-1 1 1,1-1 0,-1 0-1,1 0 1,-1 1-1,0-1 1,0 0-1,0 1-11,1-18 104,-1 15-89,1 0 0,-1 0 0,0 0 0,-1 0 0,1 0 0,-1 0 0,0-1-15,1 5-1,-1 0 1,1 0 0,-1 0 0,1 0 0,-1 0 0,0 0 0,1 0 0,-1 0 0,0 0 0,0 0-1,1 1 1,-1-1 0,0 0 0,0 0 0,0 1 0,0-1 0,0 1 0,0-1 0,0 1 0,0-1 0,0 1-1,-1 0 1,1-1 0,0 1 0,0 0 0,0 0 0,0 0 0,-1 0 0,1 0 0,0 0 0,0 0 0,-1 0-1,-8 0-28,0 0 0,0 0 0,1 1 0,-1 1 0,0 0 29,5-1-10,1 0 0,1 1-1,-1 0 1,0 0 0,0 0-1,1 0 1,-1 1 0,1 0-1,-1-1 1,1 1 0,0 0-1,-2 3 11,-16 17 42,-25 32 172,44-50-202,0 1 0,1 0 0,0 0 0,0-1-1,1 1 1,-1 0 0,1 0 0,0 0 0,1 0 0,0 5-12,0 8 24,0-14-49,-1 0 0,1 0 0,-1-1-1,1 1 1,1 0 0,-1-1 0,1 1 0,-1-1 0,1 1 0,1-1 0,-1 0 0,0 0 0,1 0-1,0 0 1,0 0 0,0-1 0,1 1 0,-1-1 0,1 0 0,0 0 0,0 0 0,0 0-1,0-1 1,0 1 0,0-1 0,1-1 0,-1 1 0,1 0 0,0-1 0,-1 0 0,1 0-1,0 0 1,0-1 0,-1 0 0,4 0 25,13 0-80,12 1-491,-1-2-1,7-3 572,-28 3-597,1-2 0,-1 1 0,0-1 1,-1-1-1,1 0 0,-1 0 1,0-1-1,2-1 597,17-12-4293</inkml:trace>
  <inkml:trace contextRef="#ctx0" brushRef="#br0" timeOffset="2993.07">227 207 1744,'0'0'1095,"0"0"-327,0 0-246,0 0-206,0 0-99,0 0-14,0-7 204,0 3-598,-1-4 878,1-1 0,1 0 0,-1 1 0,1-1 0,1 1 0,0-1 0,0 1 0,0 0 0,4-7-687,23-45 2407,-28 60-2382,-1 0-1,0 0 1,0 0 0,0 0 0,0 0-1,1 0 1,-1 0 0,0 0 0,0 0-1,0 0 1,0 1 0,1-1-1,-1 0 1,0 0 0,0 0 0,0 0-1,0 0 1,0 0 0,1 0 0,-1 0-1,0 1 1,0-1 0,0 0 0,0 0-1,0 0 1,0 0 0,0 0 0,1 1-1,-1-1 1,0 0 0,0 0-1,0 0 1,0 0 0,0 1 0,0-1-1,0 0 1,0 0 0,0 0 0,0 0-1,0 1 1,0-1 0,0 0 0,0 0-1,0 0 1,0 0 0,0 1 0,0-1-1,0 0 1,-1 0 0,1 0-1,0 0 1,0 1 0,0-1 0,0 0-1,0 0-24,1 14-48,-4 47 846,-9 52-798,0 0 104,10-102-102,0 0-1,-1 1 1,0-1 0,0 0 0,-1-1-1,-1 1 1,-1 2-2,-10 26-262,15-36 320,1-2-7332,0-1 3088</inkml:trace>
  <inkml:trace contextRef="#ctx0" brushRef="#br0" timeOffset="4126.9">2329 149 2497,'0'0'1009,"0"0"43,0 0-71,0 0 71,0 0 173,0 0 168,3-5-48,-2 1-2140,6-10 5181,-4 14-1830,-2 12-1811,-12 413 581,11-310-2217,0-114 231,0-1-124,0 0-151,1 0 729,0 0 1,-1 0-1,1 0 0,0 0 0,0-1 1,0 1-1,0 0 0,-1-1 0,1 1 1,0 0-1,0-1 0,-1 1 0,1-1 1,0 1-1,-1-1 0,1 0 0,0 1 1,-1-1-1,1 0 0,-1 1 1,1-1-1,-1 0 206,3-3-1029,12-12-3693</inkml:trace>
  <inkml:trace contextRef="#ctx0" brushRef="#br0" timeOffset="4474.85">2699 401 4241,'0'0'3569,"0"0"-1752,0 0-463,0 0-290,0 0-290,0 0-105,2-3 907,0 9-477,-2 122 360,0-88-5798,0-59 1441,0-4-1558</inkml:trace>
  <inkml:trace contextRef="#ctx0" brushRef="#br0" timeOffset="4809.87">2763 0 4481,'0'0'5049,"0"0"-3849,0 0 441,0 0-577,0 0-392,0 0-200,0 0-240,-7 31-232,7-31-24,0 0-432,0 0-208,0 0-352,0 3-121,0 4-607,11 3-416,0-7-2145</inkml:trace>
  <inkml:trace contextRef="#ctx0" brushRef="#br0" timeOffset="5563.1">3027 452 856,'0'0'5751,"0"0"-3067,0 0-1001,0 0-384,0 0-457,0 0-158,0 11 358,-2 0-727,-4 31 538,-2-1 1,-2 0-1,-5 9-853,15-46-6,0-4-58,0 0-18,0-3 80,0 0 1,1 0 0,0 0-1,-1-1 1,1 1-1,0 0 1,1 0-1,-1 0 1,0 1 0,1-1-1,0 0 1,0 0-1,-1 1 1,1-1 0,2 0 1,-1-2-2,20-26 14,2 1 0,17-15-12,-29 31-5,1 2 1,0 0-1,1 1 0,0 0 1,0 1-1,11-4 5,-21 11-26,1 1 1,0 0-1,1 1 1,-1-1-1,0 1 0,0 0 1,1 1-1,-1-1 0,3 1 26,-8 1 0,-1 0 0,1 0-1,0 0 1,-1-1 0,1 1 0,0 0-1,-1 0 1,1 0 0,-1 0-1,1 0 1,-1 0 0,0 0-1,1 0 1,-1 0 0,0 0-1,0 0 1,0 1 0,0-1-1,0 0 1,0 0 0,3 28 84,-1 165 393,-3-102-952,1-91-187,0-1-413,3-5-3096,1-7-1282</inkml:trace>
  <inkml:trace contextRef="#ctx0" brushRef="#br0" timeOffset="6225.08">3525 520 576,'0'0'6049,"0"0"-3499,0 0-977,0 0-353,0 0-473,0 0-307,4 2-132,4 3-138,0-1 0,0 1 0,0-2 0,1 1 0,-1-1 0,1 0 0,0-1 0,0 0 0,-1 0 0,2-1 0,-1 0 0,6-1-170,-4 0 36,0 0 1,-1-1-1,1 0 0,0 0 0,0-2 0,-1 1 0,0-1 1,6-3-37,-11 4 6,1-1 1,-1 0 0,1-1 0,-1 0-1,0 1 1,0-2 0,-1 1 0,1 0-1,-1-1 1,0 0 0,-1 0 0,1 0 0,-1 0-1,0-1 1,1-2-7,-2 3-30,0 0 1,0 0-1,0 0 0,-1 0 0,0 0 1,0 0-1,0-1 0,-1 1 0,0 0 1,0-4 29,0 8-20,-1 0 0,1 0 0,-1 0 0,1 0 0,-1 0 0,0 0 0,1 0 0,-1 0 0,0 1 1,0-1-1,0 0 0,1 0 0,-1 1 0,0-1 0,0 1 0,0-1 0,0 1 0,0-1 0,0 1 0,0 0 0,0-1 1,0 1-1,0 0 0,-1 0 0,1 0 0,0 0 0,0 0 20,-37-5-473,35 5 406,-7-1-81,-13-1-55,1 1 0,-1 1 0,0 0 0,0 2 0,-3 2 203,16-1 22,1 1 0,-1 1 0,1-1 0,0 2 0,0-1 0,0 1 0,1 1-1,0-1 1,0 2 0,1-1 0,0 1 0,0 0 0,1 0 0,-2 3-22,6-6 104,-1 0 1,1 0-1,0 0 1,1 0-1,-1 1 0,1-1 1,0 0-1,0 1 1,1-1-1,-1 1 0,1-1 1,1 1-1,-1-1 1,1 1-1,0-1 1,0 1-1,0-1 0,3 5-104,1 3 64,1-1-1,0 1 1,1-1-1,0-1 1,1 1-1,9 9-63,-15-17-23,1-1 0,1 1 0,-1 0-1,0-1 1,1 0 0,0 1-1,0-2 1,0 1 0,0 0 0,0-1-1,0 0 1,1 0 0,-1 0-1,1 0 1,0-1 0,-1 1 0,1-1-1,0-1 1,0 1 0,0-1-1,-1 1 1,1-1 0,0-1 0,1 1 23,-5 0-5,12 1-264,1-1 0,-1 0 1,0-1-1,0-1 0,0 0 1,0 0-1,0-1 1,-1-1-1,1 0 0,5-4 269,20-14-3124,-7 1-2824</inkml:trace>
  <inkml:trace contextRef="#ctx0" brushRef="#br0" timeOffset="9136.19">140 1556 3425,'0'0'1615,"0"0"-315,0 0-313,0 0-164,0 0 74,0 0 3,0 0-75,0 0-59,0 0 43,0 0-36,0 0-89,0 0-49,0 0-52,0 0-164,-4 9 87,-15 74 426,3 0-1,-1 40-931,16-96-1061,1-19-4251,0-8-180</inkml:trace>
  <inkml:trace contextRef="#ctx0" brushRef="#br0" timeOffset="9587.74">163 1196 1064,'0'0'4876,"0"0"-2565,0 0-793,0 0-425,0 0-184,0 0-92,0 6-182,0 25-1171,11-31-3441,-7 0 1556</inkml:trace>
  <inkml:trace contextRef="#ctx0" brushRef="#br0" timeOffset="10306.79">525 1610 4609,'0'0'1928,"0"0"-143,0 0-430,0 0-456,0 0-117,0 0-84,-3-1-181,2 1-487,0-1 1,1 1-1,-1 0 0,0-1 0,1 1 0,-1 0 0,0 0 0,1 0 0,-1 0 0,0-1 0,1 1 0,-1 0 0,0 0 1,0 0-1,1 1 0,-1-1 0,0 0 0,1 0 0,-1 0 0,0 0 0,1 1 0,-1-1 0,0 0 0,1 1 0,-1-1 0,0 0 1,1 1-31,-12 25 1134,-52 168 1768,64-190-2878,0-4-33,1-21 0,2 9-25,1 0 1,0 1-1,0-1 1,2 1 0,-1 0-1,1 0 1,1 0-1,0 1 1,0 0-1,1 0 1,4-2 33,5-7-74,1 1 0,1 1 0,1 1 0,0 1 0,3 0 74,-14 9-31,0 0 0,1 1-1,-1 1 1,10-4 31,-17 7-8,0 0 1,0 1-1,-1-1 1,1 1-1,0-1 0,0 1 1,0 0-1,0-1 1,-1 1-1,1 0 1,0 0-1,0 0 0,0 1 1,0-1-1,0 0 1,-1 1-1,1-1 1,0 1-1,0 0 0,-1 0 1,1-1-1,0 1 1,-1 0-1,1 0 1,-1 0-1,1 1 0,-1-1 1,0 0-1,1 1 1,-1-1-1,1 1 8,3 9 42,0 0 0,0 0-1,-1 1 1,0-1 0,-1 1-1,-1 0 1,1 7-42,7 88 354,-10-72-290,5 40 90,-3-68-176,-1-5-177,-1-2-236,0-21-4535,0 4-37</inkml:trace>
  <inkml:trace contextRef="#ctx0" brushRef="#br0" timeOffset="10771.83">1136 1196 5281,'0'0'2321,"0"0"-345,0 0-464,0 0-306,0 0-162,0 0-69,0 7-107,-11 511 1317,11-517-2747,0-1-193,-19 0-8206,12 0 4280</inkml:trace>
  <inkml:trace contextRef="#ctx0" brushRef="#br0" timeOffset="11123.86">936 1474 4689,'0'0'3033,"0"0"-869,0 0-662,0 0-401,0 0-110,0 0 65,8-3-146,93-29 995,50-8-1905,-60 17 27,-60 16-510,0 1 0,0 1-1,1 2 1,19 0 483,-49 13-3584,-2 11-139</inkml:trace>
  <inkml:trace contextRef="#ctx0" brushRef="#br0" timeOffset="12010.92">1499 1580 6649,'0'0'2626,"0"0"-609,0 0-636,0 0-511,0 0-173,0 0-10,5 2-72,8 2-405,0 0 1,0-1-1,0-1 1,0 0-1,0 0 0,1-1 1,1-1-211,-6 0 29,0 0 1,-1-1 0,1 0-1,-1 0 1,1-1 0,-1 0-1,0 0 1,1-1-1,-1 0 1,0 0 0,-1-1-1,3-1-29,8-7 15,-10 7-8,0 0-1,0 0 1,-1-1-1,1 0 1,-1 0-1,0-1 1,-1 0-1,0 0 1,0 0-1,2-5-6,-7 11-7,0-1-1,0 0 0,-1 1 0,1-1 0,0 0 0,-1 0 0,0 0 0,1 1 1,-1-1-1,0 0 0,0 0 0,0 0 0,0 0 0,0 0 0,0 1 0,-1-1 1,1 0-1,-1 0 0,1 0 0,-1 1 0,0-1 0,1 0 0,-2 0 8,0 0-27,0-1 0,0 1 0,0 1 0,0-1-1,0 0 1,-1 0 0,1 1 0,-1 0 0,1-1 0,-1 1-1,1 0 1,-1 0 0,0 0 0,0 0 27,-12-2-215,0 1 1,-1 0 0,1 0-1,0 2 1,-3 0 214,14 0-68,-12 0-110,14-1 160,-1 1 1,1-1-1,-1 1 0,1 0 0,-1 0 0,0 0 1,1 0-1,-1 0 0,1 1 0,-1-1 0,1 1 1,-1 0-1,1 0 0,0 0 0,-1 0 1,1 0-1,0 0 0,0 0 0,0 1 0,0-1 1,0 1-1,0 0 0,0 0 0,0-1 0,1 1 1,-1 1 17,-19 29 230,2 1 0,2 1 1,1 0-1,-12 37-230,27-65 15,0 0-1,1-1 1,-1 1 0,1 0-1,0 0 1,1 0-1,-1 0 1,1 0 0,0-1-1,1 1 1,-1 0-1,1-1 1,0 1 0,1-1-1,-1 0 1,1 1-1,3 3-14,0 1 15,1 0 0,0 0-1,1-1 1,0 0 0,0 0-1,1-1 1,0 0-1,3 1-14,-6-6 7,-1 0 0,1 0 0,0 0-1,0-1 1,0 0 0,0 0-1,1 0 1,-1-1 0,0 0-1,1-1 1,-1 1 0,1-1-1,-1 0 1,1-1 0,-1 1-1,0-1 1,1-1 0,-1 1-7,5-2-60,-1 0 1,0 0-1,0-1 0,0 0 1,-1-1-1,1 0 0,-1-1 1,0 0-1,-1 0 0,3-3 60,50-45-4682,-49 46 639</inkml:trace>
  <inkml:trace contextRef="#ctx0" brushRef="#br0" timeOffset="12500.19">2072 1501 6857,'0'0'2270,"0"0"-500,0 0-406,0 0-617,0 0-423,0 0-60,0 21 31,0 142 643,0-42 746,0-120-1476,0-1 48,0 0 13,0-3-177,-5-31-163,1 0-1,2-1 1,2-23 71,0 56 1,0-2-8,1 1 1,0 0-1,0-1 1,-1 1-1,2 0 1,-1 0-1,0 0 1,1-1-1,-1 1 1,1 1-1,0-1 1,0 0-1,0 0 1,1 1-1,-1-1 0,1 1 1,-1 0 6,50-38-127,-42 33 76,-2 2-108,-1-1 0,1 2 0,1-1 1,-1 1-1,1 0 0,0 1 1,-1 0-1,1 1 0,1-1 1,-1 2-1,0-1 0,0 1 0,1 1 1,7 0 158,-16 0-136,0 1 1,0-1-1,0 1 1,0-1-1,0 1 1,0-1-1,0 1 1,0 0-1,-1-1 1,1 1 0,0 0-1,0 0 1,-1 0-1,1-1 1,0 1-1,-1 0 1,1 0-1,-1 0 1,1 0-1,-1 0 1,0 0-1,1 0 1,-1 0-1,0 0 1,0 0-1,0 1 1,0-1-1,0 0 1,0 0-1,0 0 1,0 0-1,0 0 1,0 0-1,-1 1 136,1 11-5022</inkml:trace>
  <inkml:trace contextRef="#ctx0" brushRef="#br0" timeOffset="13264.62">2635 1383 2881,'0'0'2620,"0"0"-645,0 0-182,0 0-313,0 0-434,0 0-384,-7 1-283,-2 2-321,0 1 0,1 0 0,-1 0 1,1 1-1,0 0 0,1 0 0,-1 0 0,1 1 0,0 1 0,0-1 0,-2 4-58,-14 16 393,2 1-1,-13 20-392,31-43 11,1 0 0,-1 0-1,1 0 1,1 0 0,-1 1-1,0-1 1,1 1 0,0-1-1,0 1 1,0-1 0,1 1-1,0-1 1,-1 1 0,2 3-11,-1-7-1,0 0 1,0 0 0,1 0-1,-1 0 1,1 0-1,-1 0 1,0 0 0,1 0-1,0 0 1,-1 0 0,1 0-1,0 0 1,-1 0-1,1 0 1,0-1 0,0 1-1,0 0 1,0-1 0,0 1-1,0 0 1,0-1-1,0 1 1,0-1 0,0 0-1,0 1 1,0-1-1,0 0 1,0 1 0,0-1 0,0 0 1,47 10 84,-40-9-80,0 0-1,-1 0 1,1 1 0,0 0-1,-1 0 1,1 1-1,-1 0 1,0 0 0,0 1-1,0 0 1,0 0-1,2 2-4,-8-4 4,1 0 1,-1 0-1,0 0 0,0 0 0,0-1 0,0 1 0,0 1 0,-1-1 0,1 0 0,-1 0 0,1 0 0,-1 0 0,0 0 0,1 1 0,-1-1 0,0 0 0,-1 0 0,1 0 0,0 1 0,-1-1 0,0 2-4,1-1 16,-1 1-1,0-1 1,0 1-1,-1 0 1,1-1-1,-1 0 1,1 1-1,-1-1 1,0 0-1,-1 0 1,1 0-1,0 0-15,-6 3-135,1 0 0,-1 0 0,0-1 0,0-1-1,-1 1 1,0-1 0,1 0 0,-1-1 0,-1 0 0,1-1 0,0 1-1,-1-2 1,1 1 0,-1-2 0,-5 1 135,15-19-6169,7 2 922</inkml:trace>
  <inkml:trace contextRef="#ctx0" brushRef="#br0" timeOffset="14218.06">2922 1654 824,'0'0'4116,"0"0"-2276,0 0-520,0 0-162,0 0-446,0 0-234,5 1 46,47 2 1219,36-3-1743,-38 0 122,-47 0-113,-1-1 0,1 1-1,0 0 1,-1-1 0,1 1-1,-1-1 1,1 0 0,-1 0-1,0 0 1,1 0 0,-1-1 0,0 1-1,0 0 1,0-1 0,1 0-1,-2 1 1,1-1 0,0 0-1,0 0 1,-1 0 0,1 0-1,-1 0 1,1-1 0,-1 1-1,0 0 1,0-1 0,0 1-1,1-3-8,0-5 34,1 1 1,-1-1-1,0 0 0,-1 0 0,0 0 1,-1-9-35,0 17 1,-1 0 1,1 0 0,0 0 0,-1 0 0,1 1 0,-1-1 0,0 0 0,1 0 0,-1 0 0,0 0 0,0 1-1,0-1 1,-1 0 0,1 1 0,0-1 0,-1 1 0,1 0 0,-1-1 0,1 1 0,-1 0 0,1 0 0,-1 0 0,0 0-1,0 0 1,1 0 0,-1 0 0,0 1 0,0-1 0,0 1 0,0-1 0,-1 1-2,-6-2 48,0 1 1,-1 0 0,1 0-1,0 1 1,0 0-1,-5 1-48,7 2 4,0-1 1,0 1-1,1 0 0,-1 1 0,1-1 0,0 1 1,0 0-1,0 1 0,0 0 0,1 0 0,0 0 0,0 0 1,0 2-5,-31 25-41,27-26 35,1 0 1,0 1-1,0 0 1,0 0-1,-3 5 6,8-7 34,0-1-1,0 2 1,1-1-1,-1 0 1,1 0-1,0 1 1,0-1 0,1 1-1,0 0 1,-1 3-34,-2 30 337,1-1 1,2 1 0,1 1-338,1-7 119,-2-29-111,1-1 0,1 1 0,-1-1-1,0 0 1,1 0 0,0 1 0,0-1 0,0 0 0,0 0 0,0 0 0,0 0 0,1 0 0,0 0 0,0 0-1,-1 0 1,2 0 0,-1-1 0,0 1 0,2 1-8,0-2 12,-1 1 1,1-1-1,0 0 1,0 0-1,0-1 1,0 1-1,0-1 0,1 1 1,-1-1-1,0-1 1,0 1-1,1-1 1,-1 1-1,5-1-12,16-2 3,0-2 0,0 0 1,-1-1-1,1-2 0,-1 0 0,0-2 0,-1 0 1,6-5-4,6 0-1904,0 0 1,0 3 0,2 0 1903,-19 9-5505</inkml:trace>
  <inkml:trace contextRef="#ctx0" brushRef="#br0" timeOffset="14948.03">3673 1610 3041,'0'0'1532,"0"0"23,0 0 179,0 0 113,0 0-178,0 0-312,0 0-297,-11-11 1087,2 7-1990,1-1 0,-1 1 0,-1 0 0,1 1 0,0 0 1,-1 1-1,1 0 0,-1 0 0,-8 0-157,15 2-4,-1 0-1,1 1 1,-1-1 0,0 1 0,1-1 0,-1 1-1,1 0 1,0 0 0,-1 1 0,1-1 0,0 1-1,0 0 1,0 0 0,0 0 0,0 0 0,0 0-1,0 0 1,1 1 0,-1-1 0,1 1 0,0 0-1,0 0 1,0 0 0,0 0 0,0 0 0,1 0 0,-1 1-1,0 1 5,-4 14 2,1-1 0,1 1 0,1 0 0,0 0 0,2 1 0,0-1 0,2 16-2,-1-33-3,0 0 1,1 0 0,-1 0 0,1 0-1,-1 0 1,1-1 0,0 1 0,0 0-1,0 0 1,0-1 0,0 1 0,1 0-1,-1-1 1,0 1 0,1-1 0,-1 0-1,1 1 1,-1-1 0,1 0 0,0 0-1,-1 0 1,1 0 0,0 0 0,0 0-1,0-1 1,0 1 0,0-1 0,0 1-1,0-1 1,0 0 0,0 0 0,0 1 2,13 1-8,1-1 1,-1 0-1,16-1 8,-17 0-76,3 0-227,-1-1-1,1 0 1,11-3 303,-21 2-223,-1 1 0,1-2 0,0 1 0,-1-1-1,1 0 1,-1 0 0,0-1 0,0 1 0,3-4 223,22-19-3162,-4-3-3222</inkml:trace>
  <inkml:trace contextRef="#ctx0" brushRef="#br0" timeOffset="15420.74">4092 1216 5841,'0'0'2450,"0"0"-656,0 0-439,0 0-402,0 0-267,0 0-35,0 4 3,-11 444 2614,10-312-3282,1-133-230,0-3-264,0 0-92,0 0-216,0 0-243,0 0-471,0 0-1534,0 0-2328</inkml:trace>
  <inkml:trace contextRef="#ctx0" brushRef="#br0" timeOffset="15770.27">3929 1586 6001,'0'0'1974,"0"0"-286,0 0-331,0 0-378,0 0-282,0 0-190,7 0 748,9-1-898,-1-2 1,1 0 0,-1 0-1,1-2 1,-1 0 0,0 0 0,3-3-358,4-1 80,1 1 0,22-5-80,-18 8-94,0 2-1,21 0 95,20 3-4173,-62 0 3372,3 0-3596</inkml:trace>
  <inkml:trace contextRef="#ctx0" brushRef="#br0" timeOffset="16113.56">4428 1501 5217,'0'0'4146,"0"0"-2087,0 0-597,0 0-178,0 0-257,0 0-304,3 6-243,2 5-414,-1-1 0,-1 1 0,0 0 0,0 0 0,-1 0 0,0 1 0,-1-1 0,-1 1 0,0-1 0,0 1-66,0 123-1675,0-134 428,0-1-1327,0 0-2355</inkml:trace>
  <inkml:trace contextRef="#ctx0" brushRef="#br0" timeOffset="16447.74">4484 1162 4049,'0'0'1784,"0"0"-1328,0 0-296,0 0-160,0 0-224,0 0-952,0 0-776</inkml:trace>
  <inkml:trace contextRef="#ctx0" brushRef="#br0" timeOffset="17379.57">4522 1155 5089,'0'0'1654,"0"0"-85,0 0-118,0 0-322,0 0-352,0 0-243,-1 5-196,-4 13 279,3-18 327,3-13-763,0 9-268,-1 0-1,1 0 1,0 1-1,0-1 1,1 0 0,-1 1-1,1 0 1,0-1-1,-1 1 1,2 0 0,0-1 87,-3 3-134,-9 18-75,-1-1 212,2-4 6,0 0 0,-1 0 0,0 0-1,-9 8-8,17-22-64,1 0-1,-1 1 0,1-1 1,0 0-1,0 0 0,0 1 0,0-1 1,0 0-1,0 1 0,0-1 0,1 0 1,-1 0-1,1 1 0,-1-1 1,1-1 64,20-21-628,-21 24 503,1-1 0,0 0-1,-1 0 1,1 0 0,0 1-1,0-1 1,0 0 0,0 1-1,0-1 1,0 1 0,0-1-1,0 1 1,0-1 0,0 1-1,0 0 1,0-1-1,0 1 1,0 0 0,1 0-1,-1 0 1,0 0 0,0 0-1,0 0 1,0 0 0,1 0 125,2 8-2315,-4 10-1295</inkml:trace>
  <inkml:trace contextRef="#ctx0" brushRef="#br0" timeOffset="18176.65">4771 1559 6313,'0'0'4012,"0"0"-1862,0 0-733,0 0-448,0 0-357,0 0-288,-1 12 120,-7 20 140,-1-1 1,-4 5-585,5-17 85,1 2 0,1-1 1,1 0-1,1 1 0,1 0 0,-1 17-85,5-38-3,0 1 1,0 0-1,0-1 0,1 1 0,-1-1 0,0 1 1,0-1-1,0 1 0,1-1 0,-1 0 0,0 0 0,0 0 1,1 1-1,-1-1 0,0-1 0,1 1 0,-1 0 1,0 0-1,0 0 0,1-1 3,-1 1 0,5 1 11,0-1 0,-1-1 0,1 1 0,0-1 0,0 0 0,-1 0 0,1-1 0,-1 1 0,1-1 0,-1-1 0,0 1 0,0-1 0,0 1-1,0-2 1,0 1 0,-1 0 0,1-1 0,-1 0 0,1-1-11,17-16-42,-2-2-1,-1 0 1,0 0 0,-2-2-1,9-18 43,-23 37 4,0 0-1,-1 0 1,0-1-1,-1 1 1,1 0-1,-1-1 1,-1 1-1,1-1 1,-1 1-1,0-1 1,0 0-1,-1 1 0,-1-4-3,2 9-1,-1-1-1,1 0 1,-1 1-1,0-1 1,0 1-1,0 0 0,0-1 1,0 1-1,0 0 1,0-1-1,0 1 0,-1 0 1,1 0-1,0 0 1,-1 0-1,1 0 1,-1 1-1,1-1 0,-1 0 1,1 1-1,-1-1 1,0 1-1,1-1 0,-1 1 1,0 0-1,1-1 1,-3 1 1,-51-3-432,51 3 366,-9-1-115,1 2-1,0 0 0,-1 0 0,1 1 0,0 0 0,0 1 1,-3 2 181,10-3-93,1 0 0,-1 0 0,1 0 0,0 1 0,-1 0 1,1 0-1,0 0 0,1 0 0,-1 1 0,1-1 0,-1 1 1,1 0-1,0 0 0,0 0 0,1 0 0,-1 1 0,1-1 1,0 1-1,0 1 93,0-2-300,1 1 0,0 0 0,1-1 0,-1 1 0,1 0 0,0-1 0,0 1 0,0 0 0,1-1 0,-1 1 0,1 0 0,0-1-1,1 1 1,-1-1 0,1 0 0,0 1 0,0-1 0,0 0 0,1 0 0,0 1 300,-1 0-497,7 14-3638</inkml:trace>
  <inkml:trace contextRef="#ctx0" brushRef="#br0" timeOffset="19113.06">5367 1481 6001,'0'0'2189,"0"0"-346,0 0-430,0 0-391,0 0-257,0 0-72,0 8-100,0 21-30,-1 0 0,-1 1-1,-2-1 1,-4 13-563,-5 3 734,-2 0 1,-13 22-735,23-59 242,3-13-46,2-15-173,2 10-50,1-1 1,0 1-1,0 0 0,1-1 0,0 1 1,1 1-1,2-5 27,46-67-317,-29 45 43,-6 6 5,-13 20 193,1 0 0,0 1-1,1 0 1,0 0 0,0 1 0,0-1 76,-6 8 13,0 1 0,0-1 1,0 0-1,0 0 1,0 1-1,0-1 0,1 1 1,-1-1-1,0 1 1,0-1-1,0 1 0,0 0 1,1-1-1,-1 1 1,0 0-1,0 0 1,1 0-1,-1 0 0,0 0 1,0 0-1,1 0 1,-1 1-1,0-1 0,0 0 1,0 1-1,1-1 1,-1 1-1,0-1 0,0 1 1,0-1-1,0 1 1,0 0-1,0 0 0,0-1 1,0 1-1,0 0 1,0 0-1,0 1-13,3 3 119,0 0-1,0 0 1,0 1 0,-1-1 0,0 1-1,1 1-118,7 16 96,-1 0-1,0 0 0,-2 0 0,-1 1 1,0 1-1,-2-1 0,-1 1 1,-1 0-1,0 15-95,-2-18-238,-1 30 547,0-49-596,0-1 1,-1 1-1,1 0 0,-1-1 0,1 1 0,-1 0 1,0-1-1,0 1 0,0-1 0,0 1 1,-1-1-1,1 0 0,-1 1 0,1-1 1,-2 1 286,3-2-3707</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21.035"/>
    </inkml:context>
    <inkml:brush xml:id="br0">
      <inkml:brushProperty name="width" value="0.05" units="cm"/>
      <inkml:brushProperty name="height" value="0.05" units="cm"/>
    </inkml:brush>
  </inkml:definitions>
  <inkml:trace contextRef="#ctx0" brushRef="#br0">165 693 6177,'0'0'1339,"0"0"-399,0 0 113,0 0-192,0 0-269,0 0-149,0 0-47,0 0-2,0 0 35,0 0 12,0 0-76,0 0-84,0 0-76,0 0-74,0 0-36,0 0-29,0 0-22,0 13 59,1 74 659,1 14-228,-6 0-534,3-85 94,-2 0 1,0 1-1,0-2 0,-2 1 0,0 0 0,0-1 0,-2 0 0,0 0 1,0-1-1,-2 0 0,0 0 0,-9 10-94,18-23 14,0-1 0,0 0 1,0 0-1,0 1 0,0-1 0,-1 0 1,1 1-1,0-1 0,0 0 0,0 0 0,-1 0 1,1 1-1,0-1 0,0 0 0,-1 0 1,1 0-1,0 1 0,0-1 0,-1 0 0,1 0 1,0 0-1,0 0 0,-1 0 0,1 0 1,0 0-1,-1 0 0,1 0 0,0 0 0,-1 0 1,1 0-1,0 0 0,-1 0 0,1 0 1,0 0-1,-1 0 0,1 0 0,0 0 1,0 0-1,-1 0 0,1 0 0,0-1 0,0 1 1,-1 0-1,1 0 0,0 0 0,0 0 1,-1-1-1,1 1 0,0 0 0,0 0 0,0-1 1,-1 1-1,1 0 0,0 0 0,0-1 1,0 1-1,0 0 0,0-1 0,-1 1 0,1 0 1,0-1-1,0 1 0,0 0 0,0-1 1,0 1-1,0 0 0,0 0 0,0-1 1,0 1-1,1-1-14,-3-29 83,2 25-43,0 0-38,1-80 45,4-7-47,-2 62 5,1 0 1,2 0-1,1 1 1,9-26-6,-5 27-11,0 1 0,2 1 0,1 1 0,1-1 0,5-5 11,-9 16-7,1 0 0,1 0 0,0 1 0,1 1 0,1 0 0,0 1 0,0 1 0,7-4 7,-19 13-15,0 1 0,0-1-1,1 1 1,-1-1 0,0 1 0,1 0 0,-1 1 0,1-1 0,0 0-1,-1 1 1,1 0 0,2 0 15,-5 0-8,1 0-1,0 0 1,0 1-1,0-1 1,-1 1-1,1-1 1,0 1-1,0-1 1,-1 1-1,1 0 1,-1 0-1,1 0 1,-1 0-1,1 0 1,-1 0-1,1 1 1,-1-1-1,0 0 1,0 1-1,0-1 1,1 1-1,-2-1 1,1 1-1,0 0 9,7 16 18,0 2-1,-2-1 0,0 1 0,-1 0 0,-2 0 0,2 16-17,0 34 108,-3 23-108,-1-31 8,0 324 29,-1-385-62,0-1-111,0-16-977,-1 1-150,2 0 1,-1 0-1,2 1 1,0-1-1,0 0 1,3-5 1262,7-18-8185</inkml:trace>
  <inkml:trace contextRef="#ctx0" brushRef="#br0" timeOffset="452.03">690 1091 6873,'0'0'1662,"0"0"-507,0 0-125,0 0-229,0 0-87,0 0-2,0 0-691,0 0 0,0 0 1,0 0-1,0 0 0,0 0 0,0 0 1,0 1-1,0-1 0,0 0 0,-1 0 1,1 0-1,0 0 0,0 0 0,0 0 1,0 0-1,0 0 0,0 1 0,0-1 1,0 0-1,0 0 0,0 0 1,0 0-1,1 0 0,-1 0 0,0 0 1,0 1-1,0-1 0,0 0 0,0 0 1,0 0-1,0 0 0,0 0 0,0 0 1,0 0-1,0 0 0,0 0 0,0 0 1,1 1-1,-1-1 0,0 0 1,0 0-1,0 0 0,0 0 0,0 0 1,0 0-1,0 0 0,0 0 0,1 0 1,-1 0-1,0 0 0,0 0 0,0 0 1,0 0-1,0 0 0,0 0 0,0 0 1,1 0-1,-1 0 0,0 0 0,0 0 1,0 0-1,0 0 0,0 0 1,0 0-1,0 0 0,0 0 0,1-1 1,-1 1-1,0 0 0,0 0-21,0 98 1598,0 4-1573,0-34-5406,0-71 1802</inkml:trace>
  <inkml:trace contextRef="#ctx0" brushRef="#br0" timeOffset="1733.12">37 272 4641,'0'0'1320,"0"0"-27,0 0-17,0 0-135,0 0-220,0 0-157,-26 7 2407,15 6-1838,25-12-516,-1-1-1038,59-3 753,47-8-532,-38 6 87,1 2 0,19 6-87,10-1 54,-41-13 135,-70 11-148,0-1 0,0 0 0,1 0 0,-1 0 0,0 1 0,0-1 0,0 0 0,0 0 0,-1 1 0,1-1 0,0 0 1,0 0-1,0 0 0,-1 1 0,1-1 0,0 0 0,-1 1 0,1-1 0,0 0 0,-1 1 0,1-1 0,-1 0-41,-17-12 5,1-1 1,1 0-1,0-2 0,1 1 1,1-2-1,1 0 0,0-1 1,1 0-1,0-2-5,7 12 1,1 0-1,-1 1 1,0 0-1,-1 0 1,0 0 0,0 0-1,0 1 1,-1 0-1,0 1 1,0-1 0,-5-2-1,5 5-1707,11 2-2656,2 1 2370,-5 0-4274</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23.768"/>
    </inkml:context>
    <inkml:brush xml:id="br0">
      <inkml:brushProperty name="width" value="0.05" units="cm"/>
      <inkml:brushProperty name="height" value="0.05" units="cm"/>
    </inkml:brush>
  </inkml:definitions>
  <inkml:trace contextRef="#ctx0" brushRef="#br0">348 772 680,'0'0'4863,"0"0"-3064,0 0-657,0 0 107,0 0-212,0 0-199,0 12 1813,-1-9-2568,0 0 0,0 0 0,0 0 0,0 0 0,-1 0 0,1 0 0,-1 0 0,1 0 0,-1-1 0,0 1 0,0-1 0,-1 1 0,1-1 0,-2 1-83,-9 12 230,-91 119 296,-81 111 357,166-215-910,19-29-62,0-1-125,0 0-191,0 0-177,0 0 6,4-24-1464,20-16-3056,-18 29 2250</inkml:trace>
  <inkml:trace contextRef="#ctx0" brushRef="#br0" timeOffset="362.02">42 833 5217,'0'0'1220,"0"0"127,0 0 152,0 0-250,0 0-415,0 0-271,-4-9 1051,5 12-1489,-1 0 0,0 0 0,1 0 1,0 0-1,0 0 0,0 0 0,0 0 0,0-1 0,1 1 1,-1 0-1,1-1 0,0 0 0,0 2-125,32 33 476,-8-9-293,154 176 60,-122-141-225,9 5-1710,-66-68-189,-1 0-2033,0 0-4217</inkml:trace>
  <inkml:trace contextRef="#ctx0" brushRef="#br0" timeOffset="1211.08">895 843 864,'0'0'5575,"0"0"-3582,0 0-744,0 0-130,0 0-357,0 0-229,-15-2 1204,7 360 24,5-297-1693,3-60-48,0-1 22,0 0 0,0-13 226,0-12-241,0-45 189,8-64-216,-5 111 15,1 0-1,1 0 1,1 0 0,1 1 0,1 0 0,0 0 0,11-16-15,-17 35-6,0-1 0,0 1 0,0 1 0,0-1 0,0 0 0,0 0 0,1 1 0,0-1 0,-1 1 1,1 0-1,0 0 0,0 0 0,0 0 0,0 1 0,1-1 0,-1 0 6,5 0-23,0 1 1,-1-1-1,1 1 0,0 0 1,-1 1-1,8 0 23,-12 1-8,-1-1 0,1 1 0,-1 0 0,0-1 0,1 1 1,-1 0-1,0 1 0,0-1 0,0 0 0,0 1 0,0-1 0,0 1 1,0-1-1,0 1 0,0 0 0,-1 0 0,1 0 0,-1 0 0,0 0 1,1 0-1,-1 0 0,0 1 0,0-1 0,0 1 8,4 9 18,1 1-1,-2 0 1,3 14-18,0 13 77,-1 0 1,-3 1 0,-1-1-1,-4 40-77,1-33 8,2-1-1,1 1 1,7 27-8,-4-48-15,-3-20-4285,-2-6 167</inkml:trace>
  <inkml:trace contextRef="#ctx0" brushRef="#br0" timeOffset="1893.52">1374 1295 904,'0'0'5997,"0"0"-3579,0 0-976,0 0-231,0 0-299,0 0-233,0 0-163,21-8 204,-1 3-588,1 1-1,0 1 0,0 0 1,0 2-1,0 0 0,6 2-131,-24-1-5,-1 0-1,0 0 0,1 0 0,-1 1 0,0-1 1,0 1-1,1-1 0,-1 1 0,0 0 1,0 0-1,0 0 0,0 0 0,0 0 0,0 0 1,0 0-1,0 1 0,0-1 0,-1 1 1,1 0-1,0-1 0,-1 2 6,1 0 7,0 0 0,0 0 1,0 1-1,-1-1 0,0 1 0,0-1 0,0 1 1,0-1-1,0 1 0,-1 0 0,1-1 0,-1 4-7,0 0 29,0 0 0,-1 1 0,0-1-1,0 0 1,0 1 0,-1-1 0,0 0-1,-1 0 1,1 0 0,-1-1 0,-1 1-1,1-1 1,-3 4-29,-49 51 71,50-56-58,0 0 1,0 0-1,-1-1 1,1 0-1,-1 0 1,0 0-1,0-1 1,-1 0-1,1 0 0,-5 1-13,71-18-14,-32 4 47,1 2 1,0 0-1,0 2 1,0 1-1,17 1-33,48-1 35,8 4-35,-72 1 12,2 2 44,-31-2-98,0 0 0,0 0 1,0 0-1,0 0 1,0 0-1,0 1 0,0-1 1,0 0-1,0 0 0,0 1 1,0-1-1,0 1 0,0-1 1,0 1-1,0-1 0,0 1 1,0-1-1,0 1 1,-1 0-1,1 0 0,0-1 1,-1 1-1,1 0 0,0 0 42,-1 0-1309,-1-1-1333,-6 0-2761</inkml:trace>
  <inkml:trace contextRef="#ctx0" brushRef="#br0" timeOffset="3147.61">725 551 3697,'0'0'2094,"0"0"-745,0 0-75,0 0-86,0 0-209,0 0-192,0 0-167,0 0-25,0 0 3,0 0-53,20 0 856,375-7 188,-372 9-1561,0 1 1,0 0 0,0 2 0,0 1-1,11 4-28,-7-1 24,1-2 0,1-1-1,6 0-23,9-4 71,35-2-71,-24-1 19,-48 1 11,3-2 230,-8-12-38,-2 10-216,-3 1 2,-1 1-1,1 0 1,0 0-1,-1 0 1,1 0-1,-1 1 1,1-1-1,-1 1 0,0 0 1,-1 0-8,2 0-1,-108-47 58,106 46-44,1-1-1,-1 0 1,1 1-1,0-2 1,0 1-1,0 0 1,1-1-1,-1 0 1,1 0 0,0 0-1,0 0 1,0-1-13,-1 0 8,1 0-1,-1 0 1,0 1 0,-1-1 0,1 1 0,-1 0-1,-4-3-7,8 7-71,1 0 0,0 0-1,-1-1 1,1 1-1,0 0 1,-1 0-1,1 0 1,0 0-1,-1 0 1,1 0-1,0 0 1,-1 0-1,1 1 1,0-1 0,0 0-1,-1 0 1,1 0-1,0 0 1,-1 0-1,1 0 1,0 1-1,-1-1 1,1 0-1,0 0 1,0 0-1,-1 1 1,1-1 0,0 0-1,0 0 1,0 1-1,-1-1 1,1 0-1,0 1 1,0-1-1,0 0 1,0 1-1,0-1 1,0 0-1,0 0 1,-1 1 0,1-1-1,0 0 1,0 1-1,0-1 1,0 0-1,0 1 1,0-1-1,1 0 1,-1 1-1,0-1 1,0 0-1,0 1 1,0-1 0,0 0-1,0 1 1,1-1-1,-1 0 1,0 0-1,0 1 1,0-1 71,1 1-416,-1 12-3577</inkml:trace>
  <inkml:trace contextRef="#ctx0" brushRef="#br0" timeOffset="4158.2">2450 877 4601,'0'0'1366,"0"0"-191,0 0-190,0 0-262,0 0 68,0 0 186,0 0-771,0-1-1,0 1 0,0-1 0,0 1 1,0-1-1,0 1 0,0 0 0,0-1 1,0 1-1,0-1 0,0 1 0,0-1 1,0 1-1,0-1 0,0 1 0,0 0 1,1-1-1,-1 1 0,0-1 0,0 1 1,0 0-1,1-1 0,-1 1-205,42-2 73,-1-2-1,19-5-72,32-3 14,-46 12-1801,-46-4-3158,0 1-1260</inkml:trace>
  <inkml:trace contextRef="#ctx0" brushRef="#br0" timeOffset="4580.23">2454 1091 6569,'0'0'1990,"0"0"-903,0 0-29,0 0-212,0 0-249,0 0-111,0 0-39,0 0-83,2 0-34,29-2 213,0-1 1,-1-2-1,26-7-543,-25 5-1472,1 1 1,-1 2-1,29-1 1472,-51 5-5604</inkml:trace>
  <inkml:trace contextRef="#ctx0" brushRef="#br0" timeOffset="5975.34">3133 520 1432,'0'0'995,"0"0"-132,0 0 249,0 0-21,0 0-60,0 0 12,3-4-58,7-11 2,-8 11-37,-2 4-82,0 0-61,0 0-122,0 0-128,0 0-55,0 0-32,0 0-23,0 0-59,0 0-78,0 0-50,0 0-42,0 0-78,0 0-18,0 0-18,-1 8-41,0 0 0,0 0 0,-1 0-1,-1 0 1,1 0 0,-1-1-1,-1 1 1,-1 2-63,-10 26 137,-4 25-3,2 1-1,3 1 1,2 0 0,4 0-1,2 1 1,2 21-134,5-77 1,0 0 0,0 0 0,0 0 0,1 1 0,0-1 0,1-1 0,0 1 0,0 0 0,0-1 0,1 1 1,0-1-1,1 0 0,0-1 0,0 1 0,0-1 0,1 0 0,0 0 0,2 1-1,9 8-11,0-2-1,1-1 1,1 0-1,0-1 1,0-1-1,7 2 12,-20-10-456,10 5 624,-10-2-6734,-6-5-2450</inkml:trace>
  <inkml:trace contextRef="#ctx0" brushRef="#br0" timeOffset="6893.41">3556 826 3065,'0'0'3638,"0"0"-1929,0 0-170,0 0-188,0 0-286,0 0-153,-11-11 2075,11 7-2935,1 0 0,0 0 0,1 0 0,-1 0 0,1 0-1,-1 1 1,1-1 0,0 0 0,0 1 0,1-1 0,-1 1 0,1 0 0,0 0-1,0 0 1,0 0 0,0 0 0,0 1 0,1 0 0,-1-1 0,1 1 0,-1 0-1,1 0 1,0 1-52,7-5-3,1 1-1,0 0 1,0 0-1,1 2 1,-1-1-1,1 2 0,1-1 4,-9 2-17,1 1 0,-1-1 0,1 1-1,0 0 1,-1 0 0,1 1 0,5 1 17,-10-2-6,1 1 0,-1-1 0,1 1 0,-1 0 1,1 0-1,-1 0 0,0 0 0,0 0 0,1 0 1,-1 0-1,0 0 0,0 0 0,0 0 0,0 1 0,0-1 1,-1 0-1,1 1 0,0-1 0,-1 0 0,1 1 1,0-1-1,-1 1 0,0 0 0,1-1 0,-1 1 0,0-1 1,0 1-1,0-1 0,0 2 6,1 6 7,0 0 0,0 1 0,-1-1 0,-1 0 0,0 1 1,0-1-1,0 0 0,-1 0 0,-1 0 0,0 0 0,0 0 0,0-1 0,-1 1 0,-1-1 0,1 0 0,-6 7-7,5-8-3,0 0 1,0 0-1,-1 0 0,0 0 0,-1-1 0,1 0 0,-1 0 0,0-1 0,-1 0 0,1 0 0,-5 1 3,30-8-333,0 1 0,0 0 0,11 2 333,-4 0-64,-11-2 84,-10 1-28,0 0 0,0 0 0,1 0 0,-1 0 0,0 1 0,0-1-1,0 1 1,0 0 0,0 1 8,-3-2-2,1 1 1,-1 0-1,0 0 0,0 0 0,0 0 0,0 0 0,1 1 0,-2-1 1,1 0-1,0 0 0,0 1 0,0-1 0,-1 0 0,1 1 0,0-1 1,-1 1-1,0-1 0,1 1 0,-1-1 0,0 1 0,1-1 1,-1 1-1,0-1 0,0 1 0,-1 0 0,1 0 2,0 4 49,0-1-1,0 0 0,0 0 1,-1 0-1,0 0 1,0 1-1,0-1 1,-1 0-1,1-1 1,-1 1-1,-1 1-48,-1-1 17,0 0-1,0 0 1,0 0-1,-1-1 1,1 1-1,-1-1 1,0 0 0,-5 3-17,2-1-227,1-1 0,-2 1 0,1-1 0,0 0 0,-1-1 1,0 0-1,0 0 0,0-1 0,0-1 0,-1 1 0,1-1 1,-3 0 226,13-23-4564,9 8 1667</inkml:trace>
  <inkml:trace contextRef="#ctx0" brushRef="#br0" timeOffset="7320.95">4013 1145 7978,'0'0'1391,"0"0"-210,0 0-151,0 0-298,0 0-325,0 0-87,9 0-32,9-1-177,-6 0 9,0 1-1,0 0 0,-1 0 1,5 1-120,-14 0 21,1-1 1,-1 0-1,1 1 0,-1 0 1,1-1-1,-1 1 0,1 0 1,-1 0-1,0 0 0,0 1 1,1-1-1,-1 1 1,0-1-1,0 1 0,0-1 1,-1 1-1,1 0 0,0 0 1,-1 0-1,1 0 0,-1 0 1,2 3-22,-1 2 42,1 0 1,-2 0 0,1 0-1,-1 1 1,0-1 0,0 1-1,-1-1 1,0 1-1,-1 4-42,1-7 21,0 0-1,-1-1 1,0 1-1,0-1 0,0 1 1,0-1-1,-1 1 1,0-1-1,0 0 0,0 0 1,0 0-1,-1 0 0,1 0 1,-1 0-1,-2 1-20,3-2-75,-1-1-1,0 1 1,0 0 0,0-1-1,0 0 1,0 0-1,0 0 1,0 0 0,-1 0-1,1-1 1,-1 1-1,1-1 1,-1 0-1,0 0 1,1 0 0,-1-1-1,0 1 1,0-1-1,1 0 1,-1 0 0,0 0-1,-2-1 76,5 0-115,0 1-1,0-1 1,0 1-1,0-1 0,1 1 1,-1-1-1,0 0 1,0 0-1,0 1 1,1-1-1,-1 0 1,0 0-1,1 0 1,-1 0-1,1 0 0,-1 0 1,1 0-1,0 0 1,-1 0-1,1 0 1,0 0-1,-1 0 1,1 0-1,0 0 1,0-1 115,-4-18-3030</inkml:trace>
  <inkml:trace contextRef="#ctx0" brushRef="#br0" timeOffset="8092.01">4545 663 3185,'0'0'2900,"0"0"-1518,0 0-244,0 0 22,0 0-229,0 0-163,-9 3 793,64-20-1192,-43 12-329,0 1 0,0 0 1,0 1-1,1 0 1,-1 1-1,1 1 0,2 0-40,-8 0 8,0 1 0,1 0-1,-1 1 1,0 0 0,0 0 0,0 0-1,0 1 1,0 0 0,1 1-8,-5-1 7,0 0-1,0 0 1,0 1 0,0-1 0,-1 1 0,1-1 0,-1 1 0,1 0 0,-1 0 0,0 0-1,0 0 1,0 0 0,-1 1 0,1-1 0,-1 1 0,0-1 0,0 1 0,1 2-7,0 3 57,1 1 0,-1-1 0,-1 1 0,0-1 1,0 1-1,-1 0 0,0-1 0,-1 1 0,0-1 1,-1 1-1,-2 8-57,0-6 75,0 0-1,-1 0 1,-1 0 0,0-1-1,0 1 1,-1-2 0,-1 1 0,-4 5-75,-16 14 89,-1 0 0,-1-2 1,-12 8-90,-10 9 5,52-45-11,-1 0 1,1 1-1,0-1 0,-1 0 1,1 0-1,-1 1 0,1-1 1,0 0-1,-1 1 0,1-1 1,0 1-1,0-1 0,-1 0 1,1 1-1,0-1 0,0 1 1,-1-1-1,1 0 0,0 1 1,0-1-1,0 1 0,0-1 1,0 1-1,0-1 0,0 1 1,0-1-1,0 1 1,0-1-1,0 1 0,0 0 6,14 4 85,35-5 299,-35-1-346,22 0 38,-1-2-1,6-3-75,-6 1 5,0 2-1,4 1-4,4 2-229,-17 0-4599,-21 0-1349</inkml:trace>
  <inkml:trace contextRef="#ctx0" brushRef="#br0" timeOffset="8492.17">5202 1098 7274,'0'0'1920,"0"0"-826,0 0-117,0 0-187,0 0-190,0 0-163,13 3-129,42 13-70,-51-15-218,0 0 0,0 1 1,0 0-1,-1 0 1,1 0-1,0 0 1,-1 1-1,0-1 1,0 1-1,0 0 1,0 0-1,0 0 0,0 0 1,-1 1-1,1-1 1,-1 1-1,0-1 1,0 1-1,0 0 1,-1 0-1,0 0 0,1 0 1,-1 0-21,1 5 33,-1-1 0,0 1-1,0-1 1,-1 1 0,0 0 0,-1-1-1,0 1 1,0-1 0,-1 5-33,1-10-32,0 0 0,0 0 0,-1 0 0,1 0 0,0 0 0,-1 0 0,0-1 0,0 1 0,0 0 0,0-1 0,0 0 0,0 1 0,0-1 0,-1 0-1,1 0 1,-1 0 0,0-1 0,1 1 0,-2 0 32,1-1-452,-1 1 0,0-1-1,0 1 1,1-1 0,-1 0-1,0-1 1,0 1 0,0-1-1,-3 1 453,-5-1-4290</inkml:trace>
  <inkml:trace contextRef="#ctx0" brushRef="#br0" timeOffset="9136.6">5526 738 5113,'0'0'1712,"0"0"-699,0 0-165,0 0-16,0 0-44,0 0-128,17-3-130,-6 1-414,18-3 342,0 1-1,0 2 0,3 1-457,-30 1 26,0 0 0,0 0 0,0 1 0,0-1 0,1 1 0,-1-1 0,0 1-1,0 0 1,0 0 0,0 0 0,-1 0 0,1 0 0,0 0 0,0 1 0,-1-1 0,1 0 0,0 1 0,-1 0 0,0-1 0,1 1-1,-1 0 1,0 0 0,0-1 0,0 1 0,0 0 0,0 0 0,0 0 0,-1 0 0,1 0 0,-1 1 0,1-1 0,-1 0-26,2 12 149,0-1 1,-1 1 0,0-1 0,-2 13-150,1-10 146,0-7-96,-1 0 0,0 1-1,-1-1 1,0 0 0,-1 0-1,0 0 1,0 0 0,-1 0 0,0-1-1,0 0 1,-4 4-50,-10 16 54,-2-1 0,-14 14-54,20-25 4,-6 8-150,-2 0 0,-14 10 146,35-33-111,1-1-28,3 0 75,153 4 938,39 12-874,-135-16-3282,-51 0 616</inkml:trace>
  <inkml:trace contextRef="#ctx0" brushRef="#br0" timeOffset="9754.31">6024 510 5089,'0'0'1912,"0"0"-543,0 0-102,0 0-326,0 0-142,0 0 7,3 6-34,13 26 117,1-2 1,1 0-1,22 27-889,18 29 480,-25-33-351,-9-16-81,-1 1 0,0 6-48,-16-30 4,-2 0 1,1 1-1,-2-1 1,0 1-1,-1 0 1,0 1-1,-1-1 0,-1 2-4,0-13 3,0 21 42,-1 1-1,-1 11-44,0-29 11,0-1 0,-1 1 1,0 0-1,0-1 0,0 1 0,-1-1 0,0 0 0,-1 0 1,-3 6-12,-8 9-140,0-2-1,-1 0 1,-2 0 0,0-2 0,-1 0 0,0-1 0,-3-1 140,18-13-279,0 0-1,0 0 0,-1-1 0,1 0 1,-1 0-1,0 0 0,1 0 1,-1-1-1,0 0 0,0 0 0,0 0 1,0-1-1,0 0 0,0 1 0,0-2 1,-3 1 279,-3 0-1563,-9 0-5557</inkml:trace>
  <inkml:trace contextRef="#ctx0" brushRef="#br0" timeOffset="12269.25">2835 323 912,'0'0'1913,"0"0"-764,0 0-217,0 0-198,0 0-99,0 0 42,3-1-7,8-4 72,1 1 1,-1 1-1,1 0 1,0 0 0,0 1-1,0 1 1,0 0-1,0 1 1,0 0 0,0 0-743,66-4 913,85-19 44,-101 13-750,1 2 0,57 2-207,-89 6 29,93 1 135,0-6-1,-1-4 1,14-8-164,-93 11 46,0 2 1,1 3 0,10 1-47,-11 1 191,0-2 1,0-2 0,10-4-192,11-1 38,0 3 0,1 3 1,42 5-39,0-2-5,-56 2 12,31 5-7,-31-3 7,33 0-7,386-18 9,-365 8 20,46 7-29,-28 0 18,-89-3 19,31-6-37,-31 2 19,33 1-19,60-9-7,-127 12 8,9-2 6,-10 3 10,0 0 30,0 0-7,0 0 49,-2-2-48,1 0 0,-1-1 0,0 1 0,0 0 0,0 0-1,-1 0 1,1 1 0,0-1 0,-1 0 0,1 1 0,-1 0-1,0-1 1,1 1 0,-1 0 0,-2 0-41,-10-6 36,-69-48-23,51 33-34,-33-18 21,63 38-6,1 1 0,-1 0 0,0 0 0,0 0 0,0 1 0,0-1 0,0 0 0,0 1 0,0 0 6,-10 0-9423,13 0 2295</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37.401"/>
    </inkml:context>
    <inkml:brush xml:id="br0">
      <inkml:brushProperty name="width" value="0.05" units="cm"/>
      <inkml:brushProperty name="height" value="0.05" units="cm"/>
    </inkml:brush>
  </inkml:definitions>
  <inkml:trace contextRef="#ctx0" brushRef="#br0">348 333 1592,'0'0'3682,"0"0"-1908,0 0-323,0 0 5,0 0-297,0 0-178,0 0-85,0 0-59,0 0-9,0 0-29,0 0-89,0 0-90,-9 2 93,1 4-654,1-1 1,0 1-1,0 1 0,0-1 0,1 1 0,0 0 0,0 1 0,1-1 0,-2 4-59,-14 17 29,-58 66 22,10-12-46,-4 12-5,69-88-31,1-2-47,-1 1 1,1 0-1,0-1 1,0 1-1,0 1 1,1-1-1,0 0 1,-2 4 77,4-8-288,0-1-42,0 0-79,0 0-97,0 0 29,0-2 243,0-1 1,1 0-1,-1 1 0,0 0 1,1-1-1,0 1 1,-1-1-1,1 1 0,0-1 1,0 1-1,0 0 0,1 0 1,-1 0-1,0-1 0,1 1 1,1-1 233,8-17-4316,-7 6-211</inkml:trace>
  <inkml:trace contextRef="#ctx0" brushRef="#br0" timeOffset="519.05">76 381 1736,'0'0'3510,"0"0"-1605,0 0-278,0 0-85,0 0-289,0 0-249,0 0-904,0 0 0,0-1-1,0 1 1,0 0-1,0 0 1,0 0 0,0-1-1,0 1 1,0 0-1,0 0 1,0 0 0,0-1-1,0 1 1,0 0-1,0 0 1,1 0 0,-1-1-1,0 1 1,0 0-1,0 0 1,0 0 0,0 0-1,0 0 1,1-1-1,-1 1 1,0 0 0,0 0-1,0 0 1,0 0-1,1 0 1,-1 0 0,0 0-1,0 0 1,0-1-1,1 1 1,-1 0 0,0 0-1,0 0-99,60 51 1042,26 11-544,36 27-331,-63-45-47,1-3 0,5 0-120,-65-41-46,1 0-1,-1 0 1,1 0-1,0 0 1,-1 0-1,1 0 1,-1 0-1,1 0 1,-1-1 0,0 1-1,1 0 1,-1 0-1,1 0 1,-1 0-1,1-1 1,-1 1-1,1 0 1,-1-1-1,0 1 1,1 0-1,-1-1 1,1 1-1,-1 0 1,0-1 0,1 1-1,-1-1 1,0 1-1,0 0 1,1-1-1,-1 1 1,0-1-1,0 1 1,0-1-1,0 1 1,1-1-1,-1 1 1,0-1 46,8-23-1646,-7 20 1078,2-11-2840,-2 2-4223</inkml:trace>
  <inkml:trace contextRef="#ctx0" brushRef="#br0" timeOffset="1899.54">1148 1 6281,'0'0'1863,"0"0"-264,0 0-141,0 0-299,0 0-223,0 0-120,0 0-59,0 0-15,0 0-75,0 0-212,-5 8 34,-14 25-336,2 0 0,1 1 0,2 1-1,1 0 1,2 1 0,1 0 0,2 1-1,2 0 1,1 0 0,2 1 0,2 21-153,0-29 115,3-1 1,1 13-116,-1-31 18,1 0 0,-1 0 0,2 0 1,-1-1-1,1 1 0,1-1 0,0 0 0,2 1-18,10 17 15,1-1 1,2 0-1,0-2 1,2 0 0,1-2-1,18 14-15,-39-34-190,1-1 0,1 0-1,-1 0 1,0 0 0,0 0-1,1 0 1,-1-1 0,1 1-1,0-1 1,-1 0 0,1 0 0,0 0-1,0-1 191,0-3-2888,0-11-2856</inkml:trace>
  <inkml:trace contextRef="#ctx0" brushRef="#br0" timeOffset="2650.05">1623 252 4241,'0'0'1592,"0"0"-262,0 0-491,0 0-238,0 0 83,0 0 126,0-9 822,0 9 1860,4 517-69,-1-492-3151,3-17-1499,4-6-4259,-6-2 1181</inkml:trace>
  <inkml:trace contextRef="#ctx0" brushRef="#br0" timeOffset="3118.07">1940 802 984,'0'0'5000,"0"0"-3229,0 0-620,0 0 129,0 0-164,0 0-193,4 5-112,3 7-479,-1-4-159,-1 1-1,1-1 1,-2 1-1,1 0 1,-1 0-1,-1 1 1,1-1-1,-2 1 1,1 0-1,-1-1 1,0 10-173,-2-10 62,0 7 64,0 0-1,-1 0 0,-2 6-125,2-16 6,-1 0-1,0 0 1,0 0-1,0 0 1,-1 0-1,0 0 1,0-1-1,-1 1 1,1-1-1,-1 0-5,-4 6-252,-12 13-86,19-23 58,0-1 0,0 1-1,0 0 1,0-1 0,-1 1 0,1-1 0,0 1 0,0-1-1,0 1 1,-1-1 0,1 0 0,0 0 0,0 0-1,-1 1 281,-2-1-5125</inkml:trace>
  <inkml:trace contextRef="#ctx0" brushRef="#br0" timeOffset="4281.32">2254 446 4889,'0'0'2194,"0"0"-536,0 0-101,0 0-389,0 0-274,0 0-123,-4 0 1871,6 0-283,236 0-2029,-135 0-6604,-99 0 2144</inkml:trace>
  <inkml:trace contextRef="#ctx0" brushRef="#br0" timeOffset="5044.89">3016 150 1560,'0'0'3469,"0"0"-1985,0 0-493,0 0-180,0 0 68,0 0-42,3-1-184,-2 1-598,-1-1 0,0 1 0,1 0 0,-1 0 1,0 0-1,1-1 0,-1 1 0,1 0 0,-1 0 1,0 0-1,1 0 0,-1 0 0,1 0 0,-1 0 1,0 0-1,1 0 0,-1 0 0,1 0 0,-1 0 1,0 0-1,1 0 0,-1 0 0,1 0 0,-1 1 1,0-1-1,1 0 0,-1 0 0,0 0 0,1 1 1,-1-1-1,0 0 0,1 0 0,-1 1 0,0-1 1,1 0-1,-1 1 0,0-1 0,0 0 0,0 1 1,1-1-1,-1 0 0,0 1 0,0-1 0,0 1 1,0-1-1,0 0 0,1 1 0,-1-1-55,-6 30 1118,-21 33-380,27-62-717,-22 43 754,2 1 1,-7 28-776,26-71-7,0 0 1,0 0-1,1 0 1,-1 1-1,1-1 1,-1 0-1,1 0 1,0 1-1,0-1 1,0 0-1,0 0 1,0 2 6,1-4-6,0 1 1,0 0 0,0-1-1,0 1 1,0-1 0,0 1-1,0-1 1,0 1 0,0-1-1,0 0 1,0 1 0,0-1-1,0 0 1,1 0-1,-1 0 1,0 0 0,0 0-1,0 0 1,0 0 0,0 0-1,1 0 1,-1-1 0,0 1-1,0 0 1,0-1 5,121-14-776,117 0 776,-237 15-62,17 1-1068,-9 4-3217,-10-4 610</inkml:trace>
  <inkml:trace contextRef="#ctx0" brushRef="#br0" timeOffset="5564.93">3337 181 6553,'0'0'2738,"0"0"-1251,0 0-520,0 0-308,0 0-240,0 0-166,0 48 1940,0-20-2047,1 19 182,-2-1-1,-3 1 1,-8 42-328,0-34 212,2-14-146,2-1-1,1 2 0,3-1 1,1 4-66,3-44-206,0-1-313,0 0-350,0-5-2785,0-7-568</inkml:trace>
  <inkml:trace contextRef="#ctx0" brushRef="#br0" timeOffset="6247.06">3707 636 3137,'0'0'1243,"0"0"-441,0 0-15,0 0-25,0 0 41,0 0 98,4 18 34,3 12-235,-1 1 0,-2-1-1,0 1 1,-3 1-700,-1-27 66,-1-1 0,0 0 0,0 0 0,0 1 0,0-1 0,-1 0 0,0 0 0,0 0 0,0-1 0,0 1 0,-1 0 0,1-1 0,-1 0 0,0 1 0,0-1 0,-1 1-66,-6 6-396,-1-2-1,0 1 1,0-1 0,-6 3 396,12-10-2742,5-1 229</inkml:trace>
  <inkml:trace contextRef="#ctx0" brushRef="#br0" timeOffset="7296.14">4322 143 6689,'0'0'1649,"0"0"-308,0 0-336,0 0-336,0 0-86,0 0-51,-8 13-29,-63 90 1156,60-86-1456,0 0-1,2 0 1,0 1 0,1 1-1,1 0 1,1 0 0,-2 8-203,-7 39 96,-2 33-96,12-70 34,2 1 0,1-1 0,1 0 0,2 1 0,1 3-34,-2-30 4,1-1-1,0 0 0,-1 0 0,1 0 0,0 0 1,0 0-1,0 0 0,0-1 0,1 1 0,-1 0 0,0 0 1,1-1-1,-1 1 0,1-1 0,0 1 0,-1-1 0,1 0 1,0 0-1,0 0 0,0 0 0,0 0 0,0 0 1,0 0-1,0 0 0,0-1 0,0 1 0,0-1 0,1 0-3,10 3 31,0-2 0,0 0 0,0 0 0,5-2-31,-7 1 10,-3 0 5,-1 1-10,-1-1 0,0 0-1,0 0 1,0-1 0,0 1 0,0-1-1,0-1 1,0 1 0,0-1 0,-1 0-1,1 0 1,0-1 0,-1 0 0,5-2-5,-1-1-26,0-1 0,-1 0 0,1 0 0,-1-1 0,-1 0 0,1 0 1,-1 0-1,-1-1 0,0 0 0,0-1 0,-1 0 0,0 1 1,0-1-1,-1-1 0,-1 1 0,0-1 0,0 1 0,-1-1 0,0 0 1,-1 0-1,0-7 26,-1 16-2,0 0 0,0 0 0,0 0 0,0 0 0,0 0-1,0 0 1,0 0 0,-1 0 0,1 0 0,-1 0 0,1 1 0,-1-1 0,0 0 0,0 0 0,0 1 0,0-1 0,0 0 0,0 1 0,0-1 0,-1 1 0,1-1 0,0 1 0,-1 0 0,0-1 0,1 1 0,-1 0 0,1 0-1,-1 0 1,0 0 0,0 1 0,0-1 0,1 0 0,-1 1 0,0-1 0,0 1 0,0 0 0,0-1 0,0 1 0,0 0 0,0 0 0,0 1 0,0-1 0,-1 0 2,-24-1-315,-30 1 55,54 0 255,-1 0 0,1 1-1,0-1 1,0 1 0,-1 0 0,1 0-1,0 0 1,0 1 0,0-1 0,0 1-1,1 0 1,-1-1 0,0 1 0,-1 2 5,-3 3 20,1 0 0,0 1 0,1 0 0,0 0 0,0 0 0,0 0 0,1 1 0,0 0 0,1 0 0,-2 8-20,1 2-132,0-1 1,2 1-1,0 0 0,1 0 0,1 1 132,0-19-1243,0-1-1555,0 0-2354</inkml:trace>
  <inkml:trace contextRef="#ctx0" brushRef="#br0" timeOffset="7876.7">4677 41 7034,'0'0'1424,"0"0"-23,0 0-127,0 0-214,0 0-228,0 0-153,0 0-73,0 0-51,0 0-99,0 0-95,0 0-25,0 0-20,0 0-62,4 8 230,120 210 1184,-115-198-1669,0 0 0,-2 0 0,0 0-1,-1 1 1,-1 0 0,-1 0 0,0 2 1,0 19 27,-2 1-1,-1-1 1,-3 6-27,0-34-167,-1 1 0,0-1 0,-1-1 0,-1 1 0,0 0 0,-1-1 0,0 0 0,-1-1 0,-1 1 0,0-1 0,0 0 0,-6 5 167,-18 11-3823,23-21-280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47.659"/>
    </inkml:context>
    <inkml:brush xml:id="br0">
      <inkml:brushProperty name="width" value="0.05" units="cm"/>
      <inkml:brushProperty name="height" value="0.05" units="cm"/>
    </inkml:brush>
  </inkml:definitions>
  <inkml:trace contextRef="#ctx0" brushRef="#br0">1 357 312,'0'0'3938,"0"0"-1931,0 0-622,0 0-308,0 0 13,0 0-98,0 0-161,0 0-171,0 0-76,0 0-77,0 0-63,0 0-8,0 0 4,0 0-25,6 0 593,309-2 2183,6 0-3033,-270 0-13,0-3 0,-1-3 0,22-6-145,-22 4 95,1 2 0,-1 2 0,23 2-95,898 4 393,-620 6 1080,147-2-237,-480-5-1184,1-2 0,-1 1-1,0-2 1,9-3-52,42-7 44,-43 9-34,-1-1 0,14-5-10,33-7 13,-42 13-61,0 2-1,1 1 1,7 1 48,67 1-174,-104 0 189,-1 0 26,0 0-13,0 0 15,0 0-2,0 0-17,0 0 22,0 0-20,0 0 20,0 0-28,0 0-4,-30-3 11,1-7-129,0-1 0,1-1 0,0-1 0,1-2 1,0-1-1,1-1 0,1-1 0,1-1 0,1-1 0,0-1 0,-13-17 104,36 38-27,-12-10-647,5 9-5505,4 1 1471</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2:19.611"/>
    </inkml:context>
    <inkml:brush xml:id="br0">
      <inkml:brushProperty name="width" value="0.05" units="cm"/>
      <inkml:brushProperty name="height" value="0.05" units="cm"/>
    </inkml:brush>
  </inkml:definitions>
  <inkml:trace contextRef="#ctx0" brushRef="#br0">238 38 1168,'0'0'1551,"0"0"-441,0 0-331,0 0-170,0 0-103,0 0-68,2-2 28,3-5-3,-3 4-85,-1 1 1,1-1-1,-1 1 0,1-1 1,0 1-1,0 0 1,0 0-1,1 0 0,-1 0 1,0 0-1,1 1 0,0-1-378,-3 2 395,0 0 15,0 0-34,0 0-47,0 0-31,0 0-1,0 0 3,0 0 61,0 0 33,0 0 38,0 0-11,0 0-14,0 0-44,0 0-44,0 0-50,0 0-60,30 0 729,-18 0-796,1 1-1,-1 1 1,1 0 0,-1 1 0,0 0-1,0 1 1,0 0 0,-1 1-1,1 0-141,24 14 296,-1 1 0,4 6-296,-9-8 160,25 19-73,-12-9 402,39 20-489,-56-36 87,-6-3-67,0 2 1,0 0-1,-1 1 1,-1 0-1,12 11-20,-13-9 10,0-2 0,2 0 0,-1 0 0,10 2-10,38 25 16,-11 0 113,-34-22-46,1-1-1,1-2 1,0 0-1,7 1-82,40 17 304,-2 3-1,28 20-303,-79-46 17,0-1 0,1 0 0,-1-2 0,2 0 0,1 0-17,26 9 4,-23-7 29,0-2 0,1-1-1,-1 0 1,1-2 0,0-1-1,16 0-32,-6 15 10,-23-15-10,-9-2 0,0 1 0,1-1-1,-1 1 1,0-1 0,0 1 0,0 0 0,1 0 0,-1 0 0,0 0 0,0 0 0,-1 1 0,1-1 0,0 0 0,0 1 0,-1-1-1,1 1 1,-1-1-72,-1-1-144,0 0-204,-38-13-5498,15 2-1153</inkml:trace>
  <inkml:trace contextRef="#ctx0" brushRef="#br0" timeOffset="1501.41">0 694 5521,'0'0'2393,"0"0"-570,0 0-460,0 0-478,0 0-137,0 0 3,0 0-11,0 0-99,28 0 2687,-18-2-3131,1 0 0,0-1 0,-1 0-1,0-1 1,1 0 0,-1 0 0,-1-1 0,1 0-1,4-4-196,33-15 303,50-17 57,54-22 207,59-37-567,-113 50 92,1 5 1,3 4-1,32-6-92,22-11 103,-84 30 1,46-12-104,-60 26 0,0 2 0,1 2 0,23 2 0,12-3 14,-39 5-628,49-1 614,-103-10-4124,0 4-251</inkml:trace>
  <inkml:trace contextRef="#ctx0" brushRef="#br0" timeOffset="3312.45">3537 313 176,'0'0'2463,"0"0"-445,0 0-355,0 0-231,0 0-205,0 0-124,0-6-244,0-5-1162,-1 5 825,0 1 1,1 0 0,0-1 0,0 1 0,1 0 0,0-1-1,-1 1 1,2 0 0,-1 0 0,1-1 0,-1 1 0,1 0-1,1 1 1,1-5-523,2 2 42,0-1 0,1 1-1,0 1 1,0-1 0,0 1-1,1 1 1,-1-1 0,2 1-1,-1 0 1,0 1 0,1 0-1,0 1 1,0-1 0,0 2 0,0-1-1,1 1 1,-1 1 0,1-1-1,5 1-41,-13 1-1,-1 0 0,1 0-1,-1 0 1,0 0-1,1 0 1,-1 0 0,1 1-1,-1-1 1,1 0 0,-1 1-1,0-1 1,1 1-1,-1-1 1,0 1 0,0-1-1,1 1 1,-1 0 0,0 0-1,0 0 1,0 0-1,0 0 1,0 0 0,0 0-1,0 0 1,1 1 1,-1 2-6,0 0 0,0 0 0,0 0 0,-1 0-1,1 0 1,-1 0 0,0 0 0,0 0 0,0 0 6,0 14-13,1-9 20,-1 0 0,0 0 0,0 0-1,-1 0 1,0 0 0,-1 0-1,0 0 1,0 0 0,-1 0 0,0 0-1,0-1 1,-1 0 0,-3 5-7,-9 10 54,-1-1 0,-1 0 0,-2-1-54,1 0 14,0 0 0,2 2 0,0 1-14,6-7-7,3-3 35,-1 0 1,0-1 0,-1-1-1,0 0 1,-4 3-29,13-14 34,1-1-30,0 0-41,0 0 10,0 0-23,0 0 31,0 0 11,0 1 7,0 1 0,1-1-1,-1 1 1,0-1 0,1 1 0,-1-1-1,1 0 1,0 1 0,-1-1 0,1 0 0,0 0-1,0 1 1,0 0 1,6 1 6,0 0 1,-1-1-1,1 0 1,0 0-1,0 0 0,1-1 1,-1 0-1,6 0-6,62-2 84,-32-1-60,3 2 8,-45 0 4,-1 0-16,0 0-11,0 0-25,0 0-128,0 0-233,7 0-5193,-7 0-878</inkml:trace>
  <inkml:trace contextRef="#ctx0" brushRef="#br0" timeOffset="4482.84">4137 364 4689,'0'0'2071,"0"0"-451,0 0-286,0 0-308,0 0-169,0 0-94,10 0 7508,-3 0-8999,225 7 1333,-232-7-595,0 0 3,0 0-2,0 0 10,0 0 20,0 0-25,0 0-18,0 0-74,0 0-164,0 0-208,0 0-433,0 0-1180,0 0-1768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5"/>
    </inkml:context>
    <inkml:brush xml:id="br0">
      <inkml:brushProperty name="width" value="0.05" units="cm"/>
      <inkml:brushProperty name="height" value="0.05" units="cm"/>
    </inkml:brush>
  </inkml:definitions>
  <inkml:trace contextRef="#ctx0" brushRef="#br0">488 1 3977,'0'0'1363,"0"0"-102,0 0-116,0 0-144,0 0-46,0 0-117,0 0-165,0 0-7,0 0-40,0 0-28,0 0-46,0 0 12,0 0 36,0 0 11,0 0 12,0 0 0,0 0-46,0 0-81,0 0-84,0 0-64,0 0-46,0 0-49,0 0-36,-9 0 69,-33 2-195,1 3 0,0 1 0,0 2 0,1 2 0,-34 13-91,64-20 8,-15 4 49,0-2 0,-1 0 1,1-1-1,-1-2 0,0-1 1,-10-1-58,36 28-18,15 192 73,-13-175-52,2 0 1,5 22-4,5 45 2,-9 22 44,-7 26-46,0-20 18,2 970 174,-4-892-185,0 325 145,4-542-135,0-1 35,0 0 27,0 0 11,0 0-14,0 0-15,0 0-36,0 0 10,0 0-14,0 0 21,0 0 8,0 0 10,0 0 0,0 0 6,0 0-21,0 0-24,0 0 14,0 0-14,0 0 14,0 0-20,0 0-1,0 0 22,0 0-16,0 0-9,0 0 9,0 0 27,0 0 21,0 0 5,0 0 3,0 0-19,0 0-33,0 0 12,0 0-20,0 0-26,0 0-5,0 0 4,0 0-9,0 0-16,0 0 12,24 0-92,14 2 121,0 2 0,25 6-5,12 1 4,26-2 21,81-4-25,-182-5 7,0 0 7,0 0 28,0 0 0,0 0-14,0 0 24,0 0 15,0 0-16,0 0-55,0 0-131,0 0-240,0 0-267,-13 4-2322,-8 5-1302</inkml:trace>
  <inkml:trace contextRef="#ctx0" brushRef="#br0" timeOffset="1497.64">703 364 208,'0'0'1284,"0"0"-142,0 0-15,0 0 53,0 0-29,0 0-45,0-3-193,0-20 1637,0 22-2266,0 1 25,0-31 1398,0 139 3647,0 223-4882,3-274-290,-3-57-173,0 1-7,0-1 1,0 0-1,0 0 1,0 1-1,0-1 1,0 0-1,0 0 1,0 1-1,0-1 1,0 0-1,1 0 1,-1 1-1,0-1 1,0 0-1,0 0 1,0 0-1,0 1 1,0-1-1,0 0 0,1 0 1,-1 0-1,0 1 1,0-1-1,0 0 1,0 0-1,1 0 1,-1 0-1,0 1 1,0-1-1,0 0 1,1 0-1,-1 0 1,0 0-1,0 0 1,1 0-1,-1 0 1,0 0-1,0 0 1,1 0-1,-1 0 1,0 0-1,0 0 1,1 0-1,-1 0 1,0 0-1,0 0-2,1 0-15,-1 0-86,0 0-126,0 0-187,0 0-263,0 0-368,-2 0-1048,-7 0-2089</inkml:trace>
  <inkml:trace contextRef="#ctx0" brushRef="#br0" timeOffset="14239.84">790 1060 888,'0'0'1047,"0"0"-227,0 0-122,0 0 130,0 0-37,0 0-86,6 11 2909,-5-11-3223,-1 0 207,0 0 47,0 0-16,0 0-70,0 0-69,0 0 63,0 0-97,0 0-93,0 0 37,0 0 84,0 0-62,0 0-42,0 0 33,0 0 82,0 0 8,0 0-59,0 0 7,0 0 31,0 0-12,0 0-117,-30 3-7,-3 5-331,11-3-9,0 0 0,0-1 0,-1-1 1,-21-1-7,44-2 4,0 0-10,0 0-2,0 0 0,0 0 0,0 0-9,0 0-35,0 0 8,0 0 28,0 0-5,0 0-21,0 0 17,0 0-21,0 0 22,0 0-17,0 320-15,38-321 40,21-11 30,-45 8-7,1 0-1,0 2 1,0-1-1,14 1-6,73 2-79,-98 1 80,0 1 0,0-1 0,-1 0 0,1 1 0,0 0 0,0 0 0,-1 0 0,1 0-1,-1 1 1,0-1 0,0 1 0,0 0 0,0 0 0,0 0 0,0 0 0,-1 1 0,1-1-1,-1 1 1,0-1 0,0 1 0,-1 0 0,1 0 0,-1 0 0,0 0-1,0 6 18,-2-1 0,1 1 0,-1-1 1,-1 1-1,0-1 0,0 1 0,-1-1 0,0 0-18,2-5 11,-1-1 0,0 1 0,0-1 0,0 0 0,0 0 0,0 0 0,-1 0 0,1 0 0,-1-1 0,0 1 0,0-1 0,0 0 0,0 1 0,0-1 0,0-1 0,-1 1 0,1 0 0,-1-1 0,1 0 0,-1 0 0,0 0 0,-2 1-11,-64 4 157,53-6-155,1 2 0,0-1 1,0 2-1,-7 2-2,-93 42-46,114-47-182,-3 3-460,4 1-3816,1-1-800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55"/>
    </inkml:context>
    <inkml:brush xml:id="br0">
      <inkml:brushProperty name="width" value="0.05" units="cm"/>
      <inkml:brushProperty name="height" value="0.05" units="cm"/>
    </inkml:brush>
  </inkml:definitions>
  <inkml:trace contextRef="#ctx0" brushRef="#br0">0 95 1400,'0'0'2213,"0"0"-506,0 0-335,0 0-332,0 0-362,0 0-41,0 0 125,0 0-82,0 0-111,0 0-85,0 0-31,0 0-16,0 0-49,0 0-33,0 0 20,20-1 1196,-5-3-1269,0-1 0,0-1 1,0 0-1,1-2-302,-2 1 72,1 1 1,0 0-1,0 1 1,8-2-73,-1 2 5,-1 1 1,1 1-1,0 1 1,0 1-1,0 1 1,0 1-1,1 1-5,-20-2-2,-1 1 0,0 0 1,1 0-1,-1 0 0,0 0 0,0 0 0,1 0 0,-1 1 0,0-1 0,0 1 0,-1-1 0,1 1 1,0 0-1,0-1 0,-1 1 0,1 0 0,-1 0 0,0 1 0,1-1 0,-1 0 0,0 0 0,0 0 1,0 1-1,-1-1 0,1 1 0,-1-1 0,1 0 0,-1 3 2,2 9 77,-1 1 0,-1-1 0,0 0 0,-1 10-77,0-9 111,-1-6-54,1-1 0,-2 1 0,1-1 0,-1 0 0,0 0 0,-1 0 0,1 0 0,-2 0 0,1-1 0,-1 1 0,0-1 0,-1-1 0,1 1 0,-2-1 0,1 0 0,-6 4-57,-2 2 49,0-1 0,-1 0 0,0-1 0,-1-1 0,0-1 0,-1 0 0,-11 3-49,3-2 60,14-7-46,1 1 0,-1 1 0,1 0 0,0 1 0,0 0 0,0 0 0,1 1 0,-2 1-14,11-6 9,0-1-10,0 0-38,0 0-4,0 0 10,10 0-56,7-2 131,-1 0 0,1-1 1,-1 0-1,0-1 0,9-5-42,42-9 133,16 8-89,0 3 1,1 3-1,10 5-44,-93-2-54,0 1 0,0 0 0,-1 0-1,1-1 1,0 1 0,-1 0 0,1-1 0,0 1 0,-1-1 0,1 1 0,-1-1-1,1 1 1,0-1 0,-1 1 0,1-1 0,-1 0 0,0 1 0,1-1-1,-1 0 1,1 1 0,-1-1 0,0 0 0,0 0 0,1 1 0,-1-1 0,0 0-1,0 0 1,0 1 0,0-1 54,4-28-2782,-3 24 1314,-1-16-5539</inkml:trace>
  <inkml:trace contextRef="#ctx0" brushRef="#br0" timeOffset="1405.04">19 1053 880,'0'0'3037,"0"0"-850,0 0-561,0 0-513,0 0-226,0 0-36,2-4-39,0 1-563,-1 2-155,0-1 1,0 1-1,-1 0 0,1 0 1,0-1-1,-1 1 0,1 0 0,-1-1 1,0 1-1,1-1 0,-1 1 1,0 0-1,0-1-94,0 1 704,0 1-37,0 0-35,0 0-62,16-18 1275,4 0-1816,1 0-1,0 1 1,2 2-1,0 0 0,0 2 1,1 0-1,1 1 1,0 2-1,0 1 0,8-2-28,-6 5-18,-1 1-1,1 0 0,0 2 1,1 1-1,10 2 19,-37 0-5,1 0-1,-1 1 1,0-1 0,0 0-1,1 1 1,-1-1 0,0 1-1,0-1 1,0 1-1,0 0 1,1-1 0,-1 1-1,0 0 1,0 0 0,-1 0-1,1 0 1,0 0 0,0 0-1,0 0 1,-1 0-1,1 0 1,0 0 0,-1 1-1,1-1 1,-1 0 0,1 0-1,-1 1 1,0-1 0,1 0-1,-1 0 1,0 1-1,0-1 1,0 1 5,1 53 112,-1-39-8,-1-7-74,0 0 1,0 0-1,0-1 1,-1 1-1,-1-1 1,1 0-1,-1 1 1,-1-1-1,0 0 1,0-1-1,0 1 0,-1-1 1,0 0-1,0 0 1,-1 0-1,-1 0-30,-17 18 37,-2-2-1,0-1 0,-19 12-36,-32 26 20,48-33-9,2 1 1,-4 8-12,30-35-2,0 0 0,0 0 0,1 0 0,-1 0 0,0 1 1,1-1-1,-1 0 0,1 0 0,-1 0 0,1 0 0,0 1 1,-1-1-1,1 0 0,0 0 0,0 1 0,0 0 2,9-2 7,12-2 100,0 0-1,0-1 1,-1-1 0,1-2-1,3-1-106,-4 1 52,1 1-1,0 0 1,0 2-1,0 0 1,5 1-52,107 2 41,-122 4-4250,-11-4-32</inkml:trace>
  <inkml:trace contextRef="#ctx0" brushRef="#br0" timeOffset="6833.65">3461 833 4249,'0'0'1774,"0"0"-58,0 0-224,0 0-229,0 0-240,0 0-193,0 0-188,-9 2 272,-4 8-570,1 2 1,-1-1-1,2 1 1,0 1-1,0 0 0,0 3-344,-3 1 182,-4 7 37,0 0-1,2 1 0,1 1 1,-4 11-219,12-23 82,0 1 0,2 1 0,0-1 0,1 0 0,0 1 0,1 0 1,1 0-1,1 0 0,0 1-82,1-6 1,0 0 0,0 1 0,1-1 0,1 1 0,0-1-1,2 5 0,-3-12 2,1-1-1,-1 1 1,1-1-1,0 1 0,0-1 1,1 0-1,-1 0 1,1 0-1,-1 0 0,1 0 1,0 0-1,0-1 0,0 1 1,1-1-1,-1 0 1,0 0-1,1 0 0,0 0 1,-1-1-1,3 1-1,3 1 21,0 0 0,0 0 0,0-1-1,0 0 1,1 0 0,-1-1 0,1-1 0,-1 0-1,0 0 1,1 0 0,-1-2 0,1 1 0,7-3-21,-10 2 12,0-1 0,0 0 0,0 0 1,0-1-1,-1 0 0,1 0 0,-1 0 1,0-1-1,-1 0 0,1 0 0,-1-1 1,0 0-1,0 1 0,0-2 0,-1 1 1,0 0-1,0-3-12,-2 7 6,17-39 108,-18 39-95,0-1-1,0 1 1,0 0 0,-1-1-1,1 1 1,-1-1 0,0 1-1,0-1 1,0 1 0,0-1-1,0 1 1,0 0 0,-1-1-1,1 1 1,-1-1 0,0 1-1,0-2-18,-1 2 1,1 1 0,-1-1 0,0 0 0,0 1 0,0-1 0,0 1 0,0 0 0,0-1 0,0 1 0,0 0 0,0 0 0,0 1 0,-1-1 0,1 0 0,0 1 0,-1-1 0,-1 1-1,-42-4-31,-71 4-886,116 0 656,-1 24-1286,2-22 1191,0 1 0,0-1 0,0 1 0,-1 0 0,1-1 0,-1 1 0,1-1 0,-1 1-1,0-1 1,0 0 0,0 1 0,0-1 0,-1 0 0,1 1 356,-13 11-6924</inkml:trace>
  <inkml:trace contextRef="#ctx0" brushRef="#br0" timeOffset="4981.63">2771 275 1720,'0'0'3012,"0"0"-1123,0 0-478,0 0-209,0 0-183,0 0-135,11 0 3647,5 0-3553,22 0-406,8-1-307,1 2-1,0 2 0,-1 2 1,11 4-265,-45-6-464,-12-3 498,1-1 0,0 1 0,-1 1 1,1-1-1,-1 0 0,1 0 0,0 0 0,-1 0 1,1 0-1,0 1 0,-1-1 0,1 0 1,-1 0-1,1 1 0,0-1 0,-1 1 0,1-1 1,-1 0-1,1 1 0,-1-1 0,1 1 1,-1-1-1,1 1-34,0 15-5996,-1-13 2059</inkml:trace>
  <inkml:trace contextRef="#ctx0" brushRef="#br0" timeOffset="5513.63">3469 0 7466,'0'0'1844,"0"0"-433,0 0-283,0 0-261,0 0-164,0 0 10,0 7 32,0-1-623,0 0 50,0 1 0,0 0 0,-1-1 0,1 1 0,-2-1 0,1 1 0,-1-1 0,0 1 1,-2 3-173,-17 29 483,12-25-313,1 0 0,1 0 0,0 1 0,1 0 0,-3 13-170,9-27-5,0 0-1,0 0 1,0 0-1,0 0 1,0 0-1,1 0 1,-1 0-1,0 0 1,1 0-1,-1 0 1,1 0-1,-1 0 1,1 0-1,-1 0 1,1 0-1,-1 0 1,1 0-1,0 0 1,0 0-1,-1-1 1,1 1-1,0 0 1,0 0-1,0-1 1,0 1-1,0-1 1,0 1-1,0-1 1,0 1-1,0-1 1,0 0-1,0 0 1,0 1-1,0-1 1,0 0-1,1 0 6,49 6 94,-44-6-67,75 2 172,-42-3-71,30 5-128,-69-4-5,1 0 1,-1 0 0,0 0 0,0 1 0,1-1-1,-1 0 1,0 0 0,0 1 0,0-1 0,1 1-1,-1-1 1,0 1 0,0 0 0,0-1 0,0 1 0,0 0-1,0 0 1,0 0 0,0 0 0,0 0 4,1 11-4601,-2-12 1567,0 0-1825</inkml:trace>
  <inkml:trace contextRef="#ctx0" brushRef="#br0" timeOffset="5917.58">3744 7 4657,'0'0'2906,"0"0"-854,0 0-493,0 0-341,0 0-227,0 0-42,0 0-74,0 0-116,0 0-132,0 2-124,-3 46-66,-2-1 1,-2-1-1,-2 1 1,-2-1-438,-17 95 85,19-55 694,6-51-2407,-1 0-5437,4-35 2577</inkml:trace>
  <inkml:trace contextRef="#ctx0" brushRef="#br0" timeOffset="11975.63">1068 272 3289,'0'0'1733,"0"0"-314,0 0-296,0 0-239,0 0-209,0 0-68,0 0-13,0-22 3092,2 11 1579,14 18-5163,0 1 1,0 1 0,-1 0-1,-1 1 1,1 1 0,-2 0-1,2 2-102,14 11 71,300 216 628,-308-222-689,-1 0-1,5 6-9,-12-10 9,1 0 1,0-1-1,1-1 0,1 0 0,12 6-9,300 166 74,-256-146-57,-37-20-7,0 1 0,16 14-10,-33-22 48,1-1-1,0 0 0,1-2 1,0 0-1,20 5-47,31 12 27,23 9-11,16 7 2,-80-31-17,-30-10 3,0 0-39,0 0-134,0 0-117,0 0-170,0 0-296,-2 0-644,-12 0-1655,-8 0-2772</inkml:trace>
  <inkml:trace contextRef="#ctx0" brushRef="#br0" timeOffset="13343.25">1042 870 1120,'0'0'4629,"0"0"-2540,0 0-873,0 0-137,0 0-144,0 0-95,12 0 5099,44 0-5025,-45-1-785,0 0-1,0 0 1,0-1-1,-1 0 1,1-1 0,-1-1-1,4-1-128,72-35 364,-60 27-234,116-60 136,-31 15-230,2 4-1,22-2-35,-105 44 1,0-2 0,19-12-1,-24 12 0,0 1-1,0 1 1,1 1-1,2 1 1,65-23-8,-89 32 6,1-1 0,-1 1-1,0-1 1,0 0-1,1 0 1,-1 0 0,0 0 2,16-9-8,0-2 11,-17 10-40,-1 1-1,1 0 1,0 0-1,0 1 1,0-1-1,0 1 1,0-1-1,0 1 1,0 0 0,0 0-1,0 0 1,1 0-1,0 1 38,-3 0-380,-1 0-157,0 0-234,0 0-256,0 0-239,-4 0-2913,-3 0-628</inkml:trace>
  <inkml:trace contextRef="#ctx0" brushRef="#br0" timeOffset="14956.43">4360 503 3017,'0'0'2091,"0"0"-470,0 0-412,0 0-305,0 0-145,0 0-134,-8 1 5381,5 3-6288,-11 75 1629,-5 24-480,-24 76-867,41-172-9,0 1-1,1-1 1,0 0 0,0 1-1,0 6 10,1-13-17,0-1 12,0 0 1,0 0-64,0 0-185,0 0-329,0 0-416,0-3-1640,0 2-1792,0 1-2059</inkml:trace>
  <inkml:trace contextRef="#ctx0" brushRef="#br0" timeOffset="15706.49">4578 568 5169,'0'0'2570,"0"0"-751,0 0-567,0 0-338,0 0-74,0 0-80,7-7-122,-3 3-499,1 0 0,-1 0 0,1 1 1,0-1-1,0 1 0,0 0 0,1 1 1,-1-1-1,1 1 0,-1 0 0,1 0 1,2 0-140,4 1 143,-1-1 1,1 1-1,0 1 1,5 1-144,2-1 72,-18 0-70,0 1 0,1-1 0,-1 0-1,0 1 1,0-1 0,0 1 0,0 0-1,0-1 1,1 1 0,-1 0-1,0-1 1,-1 1 0,1 0 0,0 0-1,0 0 1,0 0 0,0 0 0,-1 0-1,1 0 1,0 0 0,-1 1-1,1-1 1,-1 0 0,0 0 0,1 0-1,-1 1 1,0-1 0,0 0-1,1 0 1,-1 1 0,0 0-2,2 46 40,-2-41-27,0 2 18,1-2 0,0 0 1,-1 0-1,0 0 0,-1 0 0,0 0 0,0 0 0,0 0 1,-1-1-1,0 1 0,0-1 0,0 1 0,-1-1 1,0 0-1,-1 0 0,-1 4-31,-6 4 109,3-2-65,-1-1-1,0 0 1,-1-1-1,0 0 1,0 0 0,-3 0-44,11-8-23,-1-1 1,0 1-1,1 0 0,-1 0 1,1 1-1,0-1 1,0 0-1,0 1 1,0-1-1,0 1 0,0 0 1,1-1-1,-1 3 23,36-5 67,176 0 196,-209 0-269,-1 0-102,0 0-273,0 0-382,7 0-3035,-3 0-1212</inkml:trace>
  <inkml:trace contextRef="#ctx0" brushRef="#br0" timeOffset="16286.35">5231 642 3873,'0'0'1543,"0"0"-267,0 0-372,0 0-217,0 0 93,0 0 54,23 0 1566,99 0 360,-40 0-6727,-82 0-394</inkml:trace>
  <inkml:trace contextRef="#ctx0" brushRef="#br0" timeOffset="16819.4">5896 527 3513,'0'0'1601,"0"0"-384,0 0-277,0 0-195,0 0-119,0 0-45,4 1 2354,22 1-2429,-13-1-252,-1 0-1,1 1 1,-1 1 0,1 0 0,4 2-254,-4-1 150,-1 0 0,1-2 0,0 1 0,0-2 0,6 1-150,44-2-92,-21 0-6163,-31 0 255</inkml:trace>
  <inkml:trace contextRef="#ctx0" brushRef="#br0" timeOffset="17818.54">6639 330 4385,'0'0'3581,"0"0"-2250,0 0-395,0 0-376,0 0-341,0 0-115,14-2-7,43-4 15,-55 6-102,-1-1-1,1 1 0,0 0 1,-1 0-1,1 0 1,-1 1-1,1-1 1,0 0-1,-1 0 1,1 1-1,-1-1 0,1 1 1,-1 0-1,1-1 1,-1 1-1,0 0 1,1 0-1,-1 0 1,0 0-1,1 0 0,-1 0 1,0 0-1,0 0 1,0 0-1,0 1 1,0-1-1,0 0 1,-1 1-1,1-1 0,0 1 1,-1-1-1,1 1-9,0 3 35,1 1-1,-1-1 0,-1 1 1,1-1-1,-1 1 0,0 0 1,-1 1-35,1 1 64,0-4-23,-1 0 1,1 1 0,-1-1-1,0 0 1,0 0-1,-1 0 1,1-1 0,-1 1-1,0 0 1,0 0-1,0-1 1,-1 1 0,1-1-1,-1 0 1,0 0-1,0 1-41,-10 9 110,-1-1 0,0 0 1,-5 1-111,-6 6 89,6-3-62,-27 20 586,1 2 0,3 2 0,1 1 1,-20 29-614,58-67 19,1 0 1,0 0-1,-1 0 1,1 0-1,1 0 1,-1 1-1,0-1 1,1 1-1,0-1 1,0 1-1,0 0 1,0-1 0,1 1-1,-1 0 1,1 0-1,0-1 1,0 1-1,0 0 1,1 0-1,-1-1 1,1 1-1,0 0 1,0-1-1,0 1 1,0 0-1,1-1 1,0 0 0,-1 1-1,1-1 1,1 0-1,-1 0 1,0 0-1,1 0 1,-1 0-1,1-1 1,0 1-1,0-1 1,0 0-1,0 1 1,0-1-1,1-1 1,-1 1 0,0 0-1,1-1 1,0 0-1,-1 0 1,1 0-1,2 0-19,2 1 16,0-1 0,1 0-1,-1 0 1,0-1 0,1 0 0,-1-1-1,1 0 1,-1 0 0,0 0 0,1-1-1,-1-1 1,0 1 0,0-1-1,-1-1 1,1 1 0,-1-1 0,1-1-1,-1 1 1,0-1 0,2-3-16,0 0 23,2 0-8,0-2-1,-1 0 1,7-8-15,-14 15 16,-1 0 1,0 0-1,0-1 0,0 1 1,0-1-1,0 0 0,-1 0 1,1 1-1,-1-1 0,0 0 1,0 0-1,-1 0 1,1 0-1,-1-4-16,0 3 5,0 0-1,-1 1 1,0-1 0,0 0 0,0 1-1,0-1 1,-1 0 0,0 1 0,0 0-1,0-1 1,0 1 0,-1 0 0,0 0-1,0 0 1,0 1 0,0-1 0,0 1-1,-1-1-4,-23-28-15,2-2 0,-10-19 15,32 47-3,0 0 1,0-1 0,1 1 0,0 0 0,1-1-1,-1 1 1,1-4 2,-9-28-8,7 28-46,0 0 0,0 0 0,1 0 1,0-1-1,1 1 0,0-1 1,1-5 53,1 13-37,-1 1 0,1 0 1,0-1-1,0 1 0,0 0 1,0 0-1,0 0 0,0 0 1,1 0-1,-1 0 0,1 0 1,-1 0-1,1 1 0,0-1 1,0 1-1,0-1 0,0 1 1,0-1-1,0 1 0,0 0 0,0 0 1,1 0 36,2-2-25,1 1 0,-1-1 0,1 1 0,0 1 0,-1-1 0,1 1 0,0 0 0,5-1 25,89 2-518,-35 0-6622,-60 0-895</inkml:trace>
  <inkml:trace contextRef="#ctx0" brushRef="#br0" timeOffset="18582.21">7153 602 2497,'0'0'2852,"0"0"-1345,0 0-173,0 0-46,0 0-205,0 0-132,12-2-124,235-13 2845,-213 15-5069,-33 0 98,-1 0-1732,0 0-3084</inkml:trace>
  <inkml:trace contextRef="#ctx0" brushRef="#br0" timeOffset="18951.24">7092 795 8770,'0'0'1752,"0"0"-578,0 0-509,0 0-74,0 0-48,0 0-194,10 0-98,150 0 485,-90 0-6201,-61 0-700</inkml:trace>
  <inkml:trace contextRef="#ctx0" brushRef="#br0" timeOffset="20414.67">7839 350 6057,'0'0'1511,"0"0"-233,0 0-513,0 0-439,0 0-200,0 0-87,31-11 24,94-32 4,-84 31 80,-30 13 276,-7 1-181,-3-1-206,1 0 0,-1 0 0,1 0 0,-1 0 1,0 1-1,0-1 0,0 1 0,0-1 0,0 0 1,0 1-1,0 0 0,0-1 0,0 1 0,-1 0 0,1-1 1,-1 1-1,1 0 0,-1 0-36,7 38 193,-6-27-117,3 24 220,-2 1 1,-2-1-1,-3 13-296,2-38 133,-1 1-1,-1-1 0,0 0 0,-1 0 0,0-1 0,0 1 1,-2-1-1,1 0 0,-1 0 0,-2 1-132,-13 19 828,-1-1 0,-19 20-828,-6-8 749,22-21-171,51-18-355,44-6 944,41-8-1167,-42 4 72,42 1-72,-110 6-161,-1 0-202,0 1 122,0-1 1,-1 1-1,1 0 0,0 0 1,0-1-1,-1 1 1,1 0-1,0-1 0,-1 1 1,1 0-1,-1-1 1,1 1-1,-1 0 0,1-1 1,-1 1-1,0-1 0,1 1 1,-1-1-1,0 1 241,-13 6-5154</inkml:trace>
  <inkml:trace contextRef="#ctx0" brushRef="#br0" timeOffset="21202.24">8458 401 1456,'0'0'6406,"0"0"-3540,0 0-1205,0 0-380,0 0-256,0 0-207,1 0-786,-1 0 1,0 0 0,0 0 0,1 1 0,-1-1-1,0 0 1,0 0 0,0 0 0,1 0-1,-1 0 1,0 0 0,0 1 0,0-1-1,0 0 1,1 0 0,-1 0 0,0 1 0,0-1-1,0 0 1,0 0 0,0 0 0,0 1-1,0-1 1,0 0 0,0 0 0,1 1 0,-1-1-1,0 0 1,0 0 0,0 0 0,0 1-1,0-1 1,0 0 0,-1 0 0,1 1-1,0-1 1,0 0 0,0 0 0,0 1 0,0-1-1,0 0 1,0 0 0,0 0 0,0 1-1,-1-1 1,1 0 0,0 0-33,-10 30 693,-1-1 0,-4 6-693,3-8 183,1 0 0,1 1 0,2 1-183,3-2 73,1 0 1,2 0-1,0 0 0,3 15-73,-1-33-6,0-7 6,0-1 0,1 1 0,-1-1 0,1 0 0,-1 1 0,1-1 0,-1 1 0,1-1 0,0 0 0,0 0 0,0 1 0,0-1 0,0 0 0,0 0 0,0 0 0,0 0 0,0 0 0,0 0 0,1 0 0,-1-1 0,0 1 0,1 0 0,-1-1 0,1 1 0,-1-1 0,0 1 0,1-1 0,-1 0 0,1 0 0,-1 1 0,1-1 0,0 0 0,11 1 22,0 0 1,0-1-1,9 0-22,-9-1 15,-4 1-10,-1-1-1,0 0 1,0 0-1,1-1 1,-1 0-1,0 0 0,0-1 1,-1 0-1,1-1 1,-1 1-1,1-2 0,-1 1 1,0-1-1,-1 0 1,1 0-1,2-4-4,16-11 0,-2-1 0,0-1 0,-1-1 0,4-8 0,-19 22 2,-1 0 0,0 0-1,-1-1 1,0 1 0,0-1-1,-1 0 1,0-1 0,-1 1 0,0-1-1,-1 1 1,0-1 0,-1 0-1,0 0 1,0-1-2,-1 9 8,0-1 0,0 1 1,0 0-1,-1 0 0,1-1 0,-1 1 0,0 0 0,1 0 0,-2 0 1,1 0-1,0 0 0,-1 0 0,1 0 0,-2-1-8,-1-1 3,0 1 0,-1 0-1,0 0 1,1 1 0,-1-1 0,0 1 0,-3-1-3,6 3-13,-18-11-38,-1 0 1,-18-6 50,33 15-211,0 1 1,0 0-1,0 1 0,0-1 0,0 1 0,0 0 1,0 1-1,0-1 0,-1 1 0,1 0 0,0 1 0,0 0 1,-2 0 210,4 1-252,0-1 0,1 1 0,-1 0 0,1 1 0,0-1 0,0 0 0,0 1 0,0 0 0,0 0 0,0 0 0,1 0 1,-1 0-1,1 1 0,-1 0 252,-9 12-2736,-3-2-2932</inkml:trace>
  <inkml:trace contextRef="#ctx0" brushRef="#br0" timeOffset="35920.24">6028 1322 856,'0'0'2622,"0"0"-1478,0 0-724,0 0-177,0 0-139,19-21 338,-20 25 616,1 1 0,-1-1 1,0 0-1,0 0 0,0 0 1,0 0-1,-2 2-1058,-28 54 865,10-22-76,4-5-361,-1 0-247,3 0-1,0 1 0,2 1 0,1 5-180,4-15-541,-7 37 1349,11-15-8164,4-53 3492</inkml:trace>
  <inkml:trace contextRef="#ctx0" brushRef="#br0" timeOffset="36968.49">6439 1393 7402,'0'0'1157,"0"0"293,0 0-201,0 0-420,35-20-211,110-61-220,-127 71-314,0 1 1,1 1 0,14-5-85,-25 11 25,0 1 1,0 0-1,0 0 1,0 1-1,0 0 1,1 0-26,1 0 28,-10 0-25,1 1 1,-1-1 0,1 0-1,-1 1 1,0-1 0,1 1 0,-1-1-1,0 0 1,1 1 0,-1-1 0,0 1-1,1-1 1,-1 1 0,0 0 0,0-1-1,0 1 1,0-1 0,0 1-1,1-1 1,-1 1 0,0-1 0,0 1-1,0 0 1,0-1 0,-1 1 0,1 0-4,0 21 85,0-17-41,-1 2 10,0-1 0,0 1 0,-1-1-1,1 1 1,-2-1 0,1 0 0,-1 0-1,1 0 1,-2 0 0,1 0 0,-1-1-1,0 1 1,-2 2-54,-14 15 209,-1 0 0,-10 7-209,15-14 84,-86 78 569,61-60-269,3 2-1,1 2 1,1 2 0,-7 13-384,40-50 11,1 1 0,0 0 0,0-1 1,0 1-1,0 0 0,1 0 0,-1 1 0,1-1 0,0 0 0,1 0 1,-1 1-1,0 0-11,1-3-3,0-1 1,1 1 0,-1-1-1,0 1 1,0-1 0,1 0-1,-1 1 1,0-1 0,1 1-1,0-1 1,-1 0 0,1 0-1,0 1 1,-1-1 0,1 0-1,0 0 1,0 0 0,0 0-1,0 0 1,0 0 0,0 0-1,1 0 1,-1 0-1,0 0 1,0-1 0,1 1-1,-1-1 1,0 1 0,1-1-1,-1 1 1,0-1 0,1 1-1,-1-1 1,1 0 0,-1 0-1,2 0 3,10 1 41,0 0-1,0-1 1,0 0-1,0-1 1,0-1-1,0 0 1,0-1-1,0 0 1,-1-1-1,1-1 1,4-2-41,-11 4 7,0 0 1,0 0-1,-1-1 0,1 0 1,-1 0-1,0 0 1,0-1-1,-1 1 0,1-1 1,-1 0-1,0-1 1,0 1-1,-1-1 1,0 0-1,0 1 0,0-1 1,-1-1-1,1 1 1,-1 0-1,-1-1 1,1 1-1,-1-1 0,0-4-7,0 0 19,0-1-1,-1 1 0,0 0 0,0-1 0,-3-10-18,2 18 3,0 0 0,0 1 0,-1-1-1,1 1 1,-1 0 0,0-1-1,0 1 1,0 0 0,0 0 0,0 0-1,-1 0 1,1 1 0,-1-1 0,0 1-1,0-1 1,0 1 0,0 0-1,0 0 1,0 0 0,-1 0-3,-32-8 13,2 1 10,33 8-23,0 0 1,-1 0-1,1 0 1,0 0 0,-1 0-1,1 0 1,0 0-1,0-1 1,0 1 0,0 0-1,0-1 1,0 1 0,0 0-1,0-1 1,1 1-1,-1-1 1,1 0 0,-1 1-1,1-1 1,-1 0-1,-1-16-125,0 0-1,0-1 1,2 1 0,1-14 125,0-6-131,-1 36 115,1 0 1,-1 0-1,1 1 1,-1-1 0,1 0-1,0 1 1,0-1-1,0 1 1,0-1 0,0 1-1,0-1 1,0 1-1,0 0 1,0 0 0,1-1-1,-1 1 1,1 0-1,-1 0 1,1 0 0,-1 0-1,1 1 1,-1-1-1,1 0 1,0 1 15,52-19-899,-30 12 59,-6-1-66,14-4-920,-11 9-3295,-13 3-505</inkml:trace>
  <inkml:trace contextRef="#ctx0" brushRef="#br0" timeOffset="37480.78">7164 1515 8090,'0'0'2506,"0"0"-949,0 0-494,0 0-255,0 0-153,0 0-57,4 0-69,21-6 308,-1 0-1,1-2 1,17-8-837,-19 7 13,0 1 0,0 1 1,1 1-1,15-2-13,-39 8-120,1 0 0,0-1 0,-1 1 0,1 0 0,0 0 0,0 0 0,-1 0 0,1 0 0,0 0 0,0 0 0,-1 0 0,1 0 0,0 1 0,0-1 0,-1 0 0,1 0 0,0 1-1,0-1 1,-1 0 0,1 1 0,-1-1 0,1 0 0,0 1 0,-1-1 0,1 1 0,-1-1 0,1 1 120,-1 0-109,0 0-1,0 0 1,0 0 0,0 0-1,0 0 1,0 0 0,0-1-1,0 1 1,0 0 0,0 0-1,-1 0 1,1 0 0,0 0-1,-1 0 1,1-1 0,0 1-1,-1 0 1,0 0 109,-3 5-906,0-1 0,0 1 1,0-1-1,-1 0 0,-3 3 906,-15 9-5718</inkml:trace>
  <inkml:trace contextRef="#ctx0" brushRef="#br0" timeOffset="37820.93">7164 1515 3793</inkml:trace>
  <inkml:trace contextRef="#ctx0" brushRef="#br0" timeOffset="42426.14">7175 1678 1720,'0'0'1017,"0"0"-401,0 0-166,0 0-20,0 0 77,-4 0 153,-18 0 2296,22 0-1906,0 0-124,0 0-222,0 0-124,0 0-101,0 0-66,0 0-4,0 0 18,0 0 28,0 0 29,0 0 32,0 0-24,0 0-77,0 0-58,0 0-28,0 0-28,0 0-52,0 0-98,0 0-66,0 0-62,23 0 581,8 2-326,0 1-1,10 2-277,-10 0 109,1-2 1,9 0-110,42 0 217,-68 0-7539,-7-3 1793</inkml:trace>
  <inkml:trace contextRef="#ctx0" brushRef="#br0" timeOffset="43426.58">7919 1515 6025,'0'0'1930,"0"0"-303,0 0-323,0 0-285,0 0-199,0 0-246,0 0-225,23 0 1452,108 3 415,88-3-1208,-117-10-877,-102 10-110,0 0 51,0 0 3,0 0-12,0 0-51,0-2-142,0 1-7525,0 1 1778</inkml:trace>
  <inkml:trace contextRef="#ctx0" brushRef="#br0" timeOffset="43996.59">8840 1196 6585,'0'0'1839,"0"0"-545,0 0-142,0 0-79,0 0-88,0 0-207,0 13-73,-2 30-139,-2 1-1,-1-1 0,-4 5-565,-69 276 510,74-286-653,4-37-121,0-1-207,0 0-62,3-7-511,25-31-2328,-14 18-1169</inkml:trace>
  <inkml:trace contextRef="#ctx0" brushRef="#br0" timeOffset="45130.53">9176 1267 3953,'0'0'2092,"0"0"-770,0 0-411,0 0-196,0 0-193,0 0-172,8-17 667,25-19-829,-33 35-84,0 1 183,-2 18 1284,-7 3-1067,-1 0 0,-1-1 1,0 0-1,-2 0 0,0-2 0,-2 2-504,-5 6 503,1 2 1,-9 19-504,20-30 118,0 1 1,1 1 0,1-1 0,0 1 0,2 0 0,0 0-1,1 1 1,1-1 0,1 1 0,1 8-119,-1-5 59,1-14-44,-1 0-1,1 1 1,1-1-1,0 0 0,0 0 1,2 5-15,-3-12 0,1 0 1,-1 0-1,1 0 1,0-1-1,0 1 1,0 0-1,0 0 1,0-1 0,1 1-1,-1-1 1,0 1-1,1-1 1,-1 0-1,1 1 1,0-1-1,-1 0 1,1 0 0,0 0-1,0 0 1,-1 0-1,1 0 1,0-1-1,0 1 1,0-1-1,0 1 1,0-1-1,0 0 1,0 0 0,0 0-1,0 0 1,1 0-1,27 0 153,-9 1-98,0-1 0,0-1 0,0-1 0,10-3-55,-24 4 3,0-1 0,-1-1 0,1 1 0,0-1 1,-1 0-1,0 0 0,0-1 0,0 0 1,0 0-1,0-1 0,-1 1 0,0-1 1,0 0-1,0-1 0,1-1-3,0 0 4,-1-1 1,0 0-1,0 0 1,0 0-1,-1 0 1,0-1-1,-1 0 0,0 0 1,0 0-1,-1 0 1,0 0-1,-1 0 0,0-1 1,0 1-1,-1 0 1,0-2-5,-1 11 0,1-1 0,0 1 1,-1-1-1,1 1 0,-1-1 0,1 1 1,-1-1-1,1 1 0,-1 0 1,1-1-1,-1 1 0,1 0 1,-1-1-1,1 1 0,-1 0 0,1 0 1,-1-1-1,0 1 0,1 0 1,-1 0-1,0 0 0,1 0 1,-1 0-1,1 0 0,-1 0 0,0 0 1,0 0-1,-24 0-55,20 0 14,-28-1-161,16 0 115,0 1 0,-1 1 0,1 0 0,-1 2 87,13-3 8,0 1 0,1 1 0,-1-1 0,0 1 0,1-1 0,0 1 1,-1 1-1,1-1 0,0 1 0,0-1 0,0 1 0,0 0 0,1 1 0,-1-1 0,1 1 1,-2 2-9,-7 13 153,0 0 1,2 1-1,0 0 1,-4 15-154,-22 44-104,35-76-573,1-2-2767,0-1 619</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2:03.215"/>
    </inkml:context>
    <inkml:brush xml:id="br0">
      <inkml:brushProperty name="width" value="0.05" units="cm"/>
      <inkml:brushProperty name="height" value="0.05" units="cm"/>
    </inkml:brush>
  </inkml:definitions>
  <inkml:trace contextRef="#ctx0" brushRef="#br0">3454 73 4337,'0'0'1819,"0"0"-319,0 0-214,0 0 8,0 0-114,0 0-107,0 0-184,0 0-224,0 0-141,0 0-53,0 0-56,0 0-27,0 0-83,0 9 305,0 447 1826,0-456-2529,0 0-195,0 0-267,0-4-324,0-36-4162,0 20-1774</inkml:trace>
  <inkml:trace contextRef="#ctx0" brushRef="#br0" timeOffset="697.56">3088 1150 2785,'0'0'1761,"0"0"-232,0 0-118,0 0-4,0 0 46,0 0-222,0-1-1028,0 1 0,0 0 0,0 0-1,0-1 1,0 1 0,0 0 0,0-1 0,0 1-1,0 0 1,0 0 0,0 0 0,0-1 0,1 1 0,-1 0-1,0 0 1,0-1 0,0 1 0,0 0 0,0 0-1,1 0 1,-1-1 0,0 1 0,0 0 0,0 0 0,1 0-1,-1 0 1,0-1 0,0 1 0,0 0 0,1 0-1,-1 0 1,0 0 0,0 0 0,1 0 0,-1 0-1,0 0 1,0 0 0,1 0-203,16-2 78,0-1 0,0 0-1,0-1 1,0-1 0,-1-1 0,8-4-78,19-5 59,1 1-2,0 3 0,1 1 0,15 0-57,26 4-7989,-82 6 2142</inkml:trace>
  <inkml:trace contextRef="#ctx0" brushRef="#br0" timeOffset="1315.63">3779 891 2657,'0'0'4982,"0"0"-2399,0 0-877,0 0-410,0 0-236,0 0-258,2-1-574,0 1 0,0-1 0,0 0 0,1 1 0,-1-1 0,0 1 0,1 0 0,-1 0 0,0 0 0,1 0 0,-1 0 0,1 0-228,-1 9 76,0 0-1,-1-1 0,0 1 0,0 0 0,-1 0 1,0-1-1,-1 1 0,0 1-75,0 20 135,0-3-27,0 0 0,-2 1 0,-4 17-108,0-6-28,41-39 64,-17-1-28,-1-1 1,0-1 0,-1 0-1,1-1 1,3-1-9,-4 0 8,1 1-1,1 0 1,-1 1-1,0 1 1,4 1-8,59 1-1258,-78 0 498,-1 20-8078,0-13 3715</inkml:trace>
  <inkml:trace contextRef="#ctx0" brushRef="#br0" timeOffset="1763.66">4069 871 4809,'0'0'3965,"0"0"-1614,0 0-591,0 0-381,0 0-282,0 0-217,0-12 2091,0 305-2385,0-169-6002,0-135 60</inkml:trace>
  <inkml:trace contextRef="#ctx0" brushRef="#br0" timeOffset="-5727.57">1 124 5601,'0'0'1863,"0"0"-480,0 0-239,0 0-90,0 0 17,0 0-22,7-8-66,2-3-668,1 2-1,0-1 1,1 1 0,0 1-1,0 0 1,1 0-1,0 1 1,8-3-315,6 1 141,0 2 1,1 1-1,-1 1 0,1 1 1,0 1-1,0 2 0,0 0 1,7 2-142,-33-1 0,1 0-1,-1 0 1,0 1 0,0-1-1,1 0 1,-1 0 0,0 1 0,0-1-1,1 0 1,-1 1 0,0 0-1,0-1 1,0 1 0,0 0 0,0-1-1,0 1 1,0 0 0,0 0-1,0 0 1,0 0 0,0 0 0,0 0-1,-1 0 1,1 0 0,0 0-1,-1 0 1,1 0 0,-1 0 0,1 1-1,-1-1 1,0 0 0,1 1 0,0 5 15,0 0 1,-1 1-1,1-1 1,-1 0-1,-1 5-15,0 3 160,0-11-137,0 0 0,0 0-1,0 0 1,-1-1 0,1 1 0,-1 0 0,0-1 0,0 1-1,0-1 1,-1 0 0,1 0 0,-1 0 0,0 0 0,1 0 0,-1-1-1,-1 1 1,1-1 0,0 1 0,-1-1 0,-1 0-23,-1 3 26,-1-2 0,1 1 0,-1-1-1,0 0 1,0 0 0,-1-1 0,1 0 0,0 0 0,-1-1 0,-4 1-26,27-2-67,0 1 0,0 1-1,-1 0 1,1 1 0,-1 1 0,5 1 67,-14-3 9,-1-1 0,1 0 0,-1 1 0,0 0 0,0 0 0,0 0 0,0 1 0,0-1 0,0 1 0,-1 0 0,0 0 0,1 0 0,-1 1 0,0-1 0,0 1 0,-1 0 0,1-1 0,-1 1 0,0 0 0,0 1 0,0-1 0,0 0 0,-1 1 0,1-1 0,-1 0 0,-1 1 0,1 0 0,0 3-9,-1-1 22,0 0 0,0 0 0,-1-1 0,0 1 0,0 0 0,-1 0 0,1-1 0,-2 1 0,1-1-1,-1 1 1,1-1 0,-2 0 0,1 0 0,-1 0 0,0-1 0,0 1 0,-1-1 0,1 0 0,-1 0 0,0 0 0,0-1-1,-1 0 1,-1 1-22,0-1-70,0 0-1,0-1 0,0 1 0,-1-1 0,1-1 0,-1 0 0,0 0 0,0 0 0,1-1 1,-1 0-1,0-1 0,0 1 0,0-2 0,-6 0 71,3 1-633,10 0 129,1 0-177,0 0-161,0 0-237,0 0-487,0 0-1212,0 0-2175</inkml:trace>
  <inkml:trace contextRef="#ctx0" brushRef="#br0" timeOffset="-4879.58">42 1143 5537,'0'0'1771,"0"0"-302,0 0-224,0 0-225,0 0-31,0 0-68,15-12-105,-4 4-645,11-9 488,1 1 0,1 0 1,16-6-660,-28 17 109,0 1-1,0 0 1,1 1 0,-1 1 0,1 0 0,-1 1-1,1 0 1,-1 1 0,13 1-109,-10-1 13,-12 0-11,1 0-1,-1 0 1,0 0-1,0 1 1,0-1-1,0 1 1,0 0 0,0 0-1,0 0 1,0 0-1,-1 1 1,1-1 0,0 1-1,-1 0 1,1 0-1,-1 0 1,1 0 0,0 1-2,0 0 7,0 1 0,0 1 0,0-1 0,-1 0 0,0 1 0,0-1 1,0 1-1,0-1 0,-1 1 0,1 0 0,-1 0-7,1 11 81,0 0 0,-1 1 0,0-1-1,-1 0 1,-1 1 0,-2 9-81,1-19 35,0 0-1,0 0 1,0-1 0,-1 1-1,0-1 1,-1 0-1,1 0 1,-1 0 0,0 0-1,0-1 1,-1 1-1,-5 4-34,-11 11 93,-2-1-1,-9 5-92,25-19 31,-3 1-26,-27 26-79,35-31 63,0 1 1,1-1-1,-1 1 1,0-1-1,1 1 1,0-1-1,0 1 1,0 0-1,0 0 1,0 0-1,0-1 1,1 1-1,-1 0 1,1 0-1,0 2 11,0-5-101,0 0-11,19 0 82,85 3 715,74 11-685,-177-14-2,40 8 19,-39-8-23,0 1 1,0-1-1,0 1 1,-1 0-1,1-1 1,0 1-1,0 0 1,-1 0-1,1 0 1,-1 0-1,1 1 1,-1-1-1,1 0 1,-1 1-1,0-1 1,0 1-1,1-1 1,-1 1-1,0 0 6,1 2-142,-1-4-2974,-1 0-521</inkml:trace>
  <inkml:trace contextRef="#ctx0" brushRef="#br0" timeOffset="43620.53">1061 555 104,'0'0'2949,"0"0"-1480,0 0-938,0 0-179,0 0-56,-2-3-6,-2-4 308,0 0 1,0 0 0,-1 0 0,0 1 0,0-1-599,4 7 493,1-1 2,0 0-1,-1 0 1,1 0-1,0 0 1,0 0 0,0 0-1,0 0 1,0 0 0,1 1-1,-1-1 1,0 0-1,0 0 1,1 0 0,-1 0-1,0 0 1,1 0-1,0 0-494,13-3 210,0 1-1,0 0 1,0 1-1,1 1 1,-1 0-1,1 1 1,-1 0-1,10 2-209,19 0 229,-38-2-201,8-1 27,0 1 1,0 0-1,0 1 0,0 1 0,0 0 0,0 0 0,-1 2 0,1-1 0,7 5-55,15 5 98,0-1 0,1-2 0,1-1 0,18 1-98,1 1 216,22 8-216,-56-11 53,0 2-1,0 0 1,-1 1-1,-1 1 1,13 10-53,-6-3 66,1-3 0,18 9-66,84 33 443,-4 6 1,45 34-444,-143-83 46,-1-1-1,2-2 1,0 0 0,15 2-46,-2 1 23,2 2-23,-28-10-2,0-1 0,1 0 0,-1-1 1,1-1-1,0-1 0,0 0 1,0-1-1,3-1 2,15-1-2299,-26 0-94,-25 0-402,-12 0-4289</inkml:trace>
  <inkml:trace contextRef="#ctx0" brushRef="#br0" timeOffset="44875.62">1265 1061 1504,'0'0'3749,"0"0"-1832,0 0-569,0 0-116,0 0-100,0 0-166,-15 3 2349,12-2 803,19-3-4025,0 0 0,-1-1 0,1-1 0,-1 0 0,0-1 0,0 0 0,3-3-93,15-5 147,142-58 311,53-35-458,-56 25 355,63-16-355,128-29 151,-55 8 75,-298 115-674,-15 3-1232,-3 2 624,-11 2-2962</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2:50.267"/>
    </inkml:context>
    <inkml:brush xml:id="br0">
      <inkml:brushProperty name="width" value="0.05" units="cm"/>
      <inkml:brushProperty name="height" value="0.05" units="cm"/>
    </inkml:brush>
  </inkml:definitions>
  <inkml:trace contextRef="#ctx0" brushRef="#br0">0 225 1856,'0'0'3616,"0"0"-1697,0 0-671,0 0-182,0 0-113,0 0-70,0 0 17,0 0-51,0 0-127,0 0-92,0 0-70,0 0-85,0 0-51,0 0-39,0 0-25,0 0-1,0 0-34,0 0-41,0 0 3,0 0 5,0 0-10,0 0-20,0 0-51,0 0-47,0 0-29,0 0-26,0 0-14,0 0-44,9 0-29,29-2 294,-1-1-1,20-5-315,-19 2 70,0 1-1,20 2-69,-51 3 99,0-1 1,0 0 0,0 0 0,0-1 0,0 1-1,4-3-99,15-3-1034,9 0-4541,-36 8 1285,-5 5-2902</inkml:trace>
  <inkml:trace contextRef="#ctx0" brushRef="#br0" timeOffset="636.55">706 72 4097,'0'0'2328,"0"0"-713,0 0-392,0 0-321,0 0-258,0 0-117,4 13 3018,-6 2-3238,0 0 1,-1 0-1,0-1 1,-2 1 0,0-1-1,-1 3-307,-13 41 458,15-42-1043,-14 72 2095,14-58-3806,3 3-3940,1-36-292</inkml:trace>
  <inkml:trace contextRef="#ctx0" brushRef="#br0" timeOffset="1298.6">910 82 6809,'0'0'2094,"0"0"-360,0 0-538,0 0-494,0 0-136,0 0 73,13-4 176,40-17 867,17-11-1682,-59 28 21,0-1 0,0 2 1,1-1-1,-1 2 0,1-1 1,0 2-1,0-1 1,0 2-1,11 0-21,-22 0 2,1 0 0,-1 1 0,0-1 0,1 0 0,-1 1 0,0-1 1,1 1-1,-1 0 0,0-1 0,0 1 0,1 0 0,-1 0 0,0 0 0,0 0 0,0 0 1,0 0-1,0 0 0,0 0 0,-1 0 0,1 0 0,0 1 0,0-1 0,-1 0 0,1 0 1,-1 1-1,1-1 0,-1 0 0,0 1 0,1-1 0,-1 1 0,0-1 0,0 1-2,3 54 175,-4-45-109,2-2-27,-1 0-1,0-1 1,-1 1 0,0 0-1,0 0 1,-1-1 0,0 1-1,-1-1 1,0 1 0,0-1-1,-1 0 1,0 0 0,0-1-1,-1 1 1,1-1 0,-6 5-39,-10 11 64,-2 0 0,-1-1 0,0-2 0,-2 0 0,0-2 0,-1 0 0,-8 2-64,19-9 3,15-11-3,0 0 1,0 0-1,0 0 1,0 0-1,-1 0 1,1 0-1,0 0 1,0 1-1,0-1 0,0 0 1,0 0-1,0 0 1,0 0-1,0 0 1,0 0-1,0 1 1,0-1-1,0 0 1,0 0-1,0 0 0,0 0 1,0 0-1,0 0 1,0 1-1,0-1 1,0 0-1,0 0 1,0 0-1,0 0 1,0 0-1,0 0 0,0 1 1,0-1-1,0 0 1,0 0-1,0 0 1,0 0-1,0 0 1,0 0-1,0 0 1,1 0-1,-1 1 1,0-1-1,0 0 0,0 0 1,0 0-1,0 0 1,0 0-1,0 0 1,1 0-1,-1 0 0,28 1 91,-12-1-33,58-1 123,0-2 0,18-6-181,-64 6-75,0 1 0,9 3 75,-20-1-399,-17 0-393,0 0-489,0 0-1036,0 0-2107</inkml:trace>
  <inkml:trace contextRef="#ctx0" brushRef="#br0" timeOffset="1748.15">1589 286 8466,'0'0'2276,"0"0"-578,0 0-419,0 0-428,0 0-278,0 0-162,5 0-55,144 0 1743,-46 0-7855,-103 0 288</inkml:trace>
  <inkml:trace contextRef="#ctx0" brushRef="#br0" timeOffset="2364.2">2110 103 4913,'0'0'3503,"0"0"-1925,0 0-688,0 0-390,0 0-76,0 0 196,8 0 25,20-1-71,-6-1-140,-1 2-1,1 0 0,-1 1 1,8 3-434,-27-3-1,1 0 0,0 1 0,0-1 0,-1 1 0,1 0-1,-1 0 1,1 0 0,-1 0 0,0 0 0,0 0 0,0 1 0,0-1 0,0 1 0,0-1 0,-1 1 0,0 0 0,1 0 0,-1 0 0,0 0 0,0 0 0,0 1 1,3 9-1,-1-1-1,-1 0 0,0 1 1,0 10 1,-1-8 50,0 0 0,-1 0 0,-1 0 0,-2 7-50,2-15 3,-1-1 1,0 0-1,0 0 1,0 0-1,-1 0 0,1-1 1,-2 1-1,1-1 0,-1 1 1,1-1-1,-5 4-3,-50 48-253,51-51 224,0 0 1,-1-1 0,1 0 0,-1 0 0,-1 0-1,1-1 1,-7 2 28,30-8 61,-1 1-1,0 1 1,0 1-1,4 0-60,20 0 150,127-8-371,-164 18-2948,-1 2-970</inkml:trace>
  <inkml:trace contextRef="#ctx0" brushRef="#br0" timeOffset="2882.74">2805 303 8210,'0'0'2148,"0"0"-798,0 0-293,0 0-178,0 0-91,0 0-45,20-2-233,136-19-46,-146 20-480,-4 0-82,1 1 1,0 0-1,-1 0 0,1 0 1,0 0-1,4 2 98,-10-1-86,-1 0-1,1 0 1,0 0-1,-1 0 1,1 1 0,-1-1-1,0 0 1,1 0-1,-1 0 1,0 1-1,1-1 1,-1 0-1,0 0 1,0 0-1,0 1 1,0-1-1,0 0 1,-1 1 86,0 24-2433,-4-11-1574,-5-1-1656</inkml:trace>
  <inkml:trace contextRef="#ctx0" brushRef="#br0" timeOffset="7063.6">2737 599 1720,'0'0'847,"0"0"-131,0 0 74,0 0-94,0 0-181,0 0-154,2 0 8907,2 0-4754,36-4-4348,52-17 182,-55 11-350,0 2 0,1 2 0,0 1 1,20 1 1,-56 4-4,-1 0 1,1 0 0,0 0 0,-1 0 0,1 0 0,-1 0 0,1 0 0,-1 1-1,1-1 1,0 0 0,-1 1 0,0 0 0,1-1 0,-1 1 0,1 0 0,-1 0-1,0-1 1,1 1 0,-1 0 0,0 0 0,0 1 0,0-1 0,0 0 3,3 0-12,-1 0 0,0-1 1,1 1-1,-1-1 0,0 0 0,1 0 1,-1 0-1,0-1 0,4 0 12,2 1-14,-3-1-271,5 3 438,-9 6-3886,-2-7 733,0-1-3020</inkml:trace>
  <inkml:trace contextRef="#ctx0" brushRef="#br0" timeOffset="7746.65">3692 368 7138,'0'0'2713,"0"0"-757,0 0-596,0 0-347,0 0-142,0 0-123,6 0 498,52 3-551,-1 3 0,0 2 0,45 13-695,-62-12 33,16-2-43,-55-7-110,-1 0-172,0 0-281,0 7-5472,0-4-589</inkml:trace>
  <inkml:trace contextRef="#ctx0" brushRef="#br0" timeOffset="8228.7">4462 147 8058,'0'0'2580,"0"0"-1021,0 0-481,0 0-301,0 0-190,0 0-83,0 0-25,0 0-19,0 6 112,0 11-418,0 1-1,-1-1 1,-1 1-1,0-1 1,-1 0-1,-1 1 1,-1-2-1,-5 13-153,-17 29 193,-19 27-193,41-75 16,6-9-368,0-1 1,0 1 0,1-1-1,-1 1 1,0-1 0,1 1 0,-1-1-1,0 0 1,1 0 0,-1 0-1,0 0 1,1 0 0,-1 0 0,1 0-1,-1 0 1,1 0 351,0-1-1489,6 1-2835</inkml:trace>
  <inkml:trace contextRef="#ctx0" brushRef="#br0" timeOffset="8777.44">4824 110 1296,'0'0'7152,"0"0"-4390,0 0-1236,0 0-146,0 0-213,0 0-261,0 0-299,-1 2-90,-7 9-101,0 0-1,0-1 1,-9 9-416,-16 19 300,8-3-95,10-17-161,1 2 0,1 0 0,1 0 0,0 1 0,-3 11-44,15-31-3,0 1 0,0-1 0,0 0 0,0 0 0,-1 0 0,2 0-1,-1 1 1,0-1 0,0 0 0,0 0 0,0 0 0,1 0 0,-1 1-1,1-1 1,-1 0 0,1 0 0,-1 0 0,1 0 0,-1 0 0,1 0 0,0 0-1,0 0 1,-1 0 0,1-1 0,0 1 0,0 0 0,0 0 0,0-1-1,0 1 1,0-1 0,0 1 0,0-1 0,0 1 0,0-1 0,1 1-1,-1-1 1,0 0 0,0 0 0,0 0 3,51 11 40,-49-11-47,87 6-50,78-5 57,-88-1-368,-78 0 173,-2 0-56,0 8-804,0-6-3020,0-2 442</inkml:trace>
  <inkml:trace contextRef="#ctx0" brushRef="#br0" timeOffset="9293.95">5126 76 6041,'0'0'3981,"0"0"-2291,0 0-631,0 0-244,0 0-265,0 0-122,4 38 2939,-7-11-3211,0 0 0,-2-1 0,0 1 1,-2-1-1,-1 0 0,-2 0 0,-6 13-156,-7 21 84,-25 64 64,-39 68-148,80-176-46,6-11-5286,1-19 2408</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21.035"/>
    </inkml:context>
    <inkml:brush xml:id="br0">
      <inkml:brushProperty name="width" value="0.05" units="cm"/>
      <inkml:brushProperty name="height" value="0.05" units="cm"/>
    </inkml:brush>
  </inkml:definitions>
  <inkml:trace contextRef="#ctx0" brushRef="#br0">165 693 6177,'0'0'1339,"0"0"-399,0 0 113,0 0-192,0 0-269,0 0-149,0 0-47,0 0-2,0 0 35,0 0 12,0 0-76,0 0-84,0 0-76,0 0-74,0 0-36,0 0-29,0 0-22,0 13 59,1 74 659,1 14-228,-6 0-534,3-85 94,-2 0 1,0 1-1,0-2 0,-2 1 0,0 0 0,0-1 0,-2 0 0,0 0 1,0-1-1,-2 0 0,0 0 0,-9 10-94,18-23 14,0-1 0,0 0 1,0 0-1,0 1 0,0-1 0,-1 0 1,1 1-1,0-1 0,0 0 0,0 0 0,-1 0 1,1 1-1,0-1 0,0 0 0,-1 0 1,1 0-1,0 1 0,0-1 0,-1 0 0,1 0 1,0 0-1,0 0 0,-1 0 0,1 0 1,0 0-1,-1 0 0,1 0 0,0 0 0,-1 0 1,1 0-1,0 0 0,-1 0 0,1 0 1,0 0-1,-1 0 0,1 0 0,0 0 1,0 0-1,-1 0 0,1 0 0,0-1 0,0 1 1,-1 0-1,1 0 0,0 0 0,0 0 1,-1-1-1,1 1 0,0 0 0,0 0 0,0-1 1,-1 1-1,1 0 0,0 0 0,0-1 1,0 1-1,0 0 0,0-1 0,-1 1 0,1 0 1,0-1-1,0 1 0,0 0 0,0-1 1,0 1-1,0 0 0,0 0 0,0-1 1,0 1-1,1-1-14,-3-29 83,2 25-43,0 0-38,1-80 45,4-7-47,-2 62 5,1 0 1,2 0-1,1 1 1,9-26-6,-5 27-11,0 1 0,2 1 0,1 1 0,1-1 0,5-5 11,-9 16-7,1 0 0,1 0 0,0 1 0,1 1 0,1 0 0,0 1 0,0 1 0,7-4 7,-19 13-15,0 1 0,0-1-1,1 1 1,-1-1 0,0 1 0,1 0 0,-1 1 0,1-1 0,0 0-1,-1 1 1,1 0 0,2 0 15,-5 0-8,1 0-1,0 0 1,0 1-1,0-1 1,-1 1-1,1-1 1,0 1-1,0-1 1,-1 1-1,1 0 1,-1 0-1,1 0 1,-1 0-1,1 0 1,-1 0-1,1 1 1,-1-1-1,0 0 1,0 1-1,0-1 1,1 1-1,-2-1 1,1 1-1,0 0 9,7 16 18,0 2-1,-2-1 0,0 1 0,-1 0 0,-2 0 0,2 16-17,0 34 108,-3 23-108,-1-31 8,0 324 29,-1-385-62,0-1-111,0-16-977,-1 1-150,2 0 1,-1 0-1,2 1 1,0-1-1,0 0 1,3-5 1262,7-18-8185</inkml:trace>
  <inkml:trace contextRef="#ctx0" brushRef="#br0" timeOffset="452.03">690 1091 6873,'0'0'1662,"0"0"-507,0 0-125,0 0-229,0 0-87,0 0-2,0 0-691,0 0 0,0 0 1,0 0-1,0 0 0,0 0 0,0 0 1,0 1-1,0-1 0,0 0 0,-1 0 1,1 0-1,0 0 0,0 0 0,0 0 1,0 0-1,0 0 0,0 1 0,0-1 1,0 0-1,0 0 0,0 0 1,0 0-1,1 0 0,-1 0 0,0 0 1,0 1-1,0-1 0,0 0 0,0 0 1,0 0-1,0 0 0,0 0 0,0 0 1,0 0-1,0 0 0,0 0 0,0 0 1,1 1-1,-1-1 0,0 0 1,0 0-1,0 0 0,0 0 0,0 0 1,0 0-1,0 0 0,0 0 0,1 0 1,-1 0-1,0 0 0,0 0 0,0 0 1,0 0-1,0 0 0,0 0 0,0 0 1,1 0-1,-1 0 0,0 0 0,0 0 1,0 0-1,0 0 0,0 0 1,0 0-1,0 0 0,0 0 0,1-1 1,-1 1-1,0 0 0,0 0-21,0 98 1598,0 4-1573,0-34-5406,0-71 1802</inkml:trace>
  <inkml:trace contextRef="#ctx0" brushRef="#br0" timeOffset="1733.12">37 272 4641,'0'0'1320,"0"0"-27,0 0-17,0 0-135,0 0-220,0 0-157,-26 7 2407,15 6-1838,25-12-516,-1-1-1038,59-3 753,47-8-532,-38 6 87,1 2 0,19 6-87,10-1 54,-41-13 135,-70 11-148,0-1 0,0 0 0,1 0 0,-1 0 0,0 1 0,0-1 0,0 0 0,0 0 0,-1 1 0,1-1 0,0 0 1,0 0-1,0 0 0,-1 1 0,1-1 0,0 0 0,-1 1 0,1-1 0,0 0 0,-1 1 0,1-1 0,-1 0-41,-17-12 5,1-1 1,1 0-1,0-2 0,1 1 1,1-2-1,1 0 0,0-1 1,1 0-1,0-2-5,7 12 1,1 0-1,-1 1 1,0 0-1,-1 0 1,0 0 0,0 0-1,0 1 1,-1 0-1,0 1 1,0-1 0,-5-2-1,5 5-1707,11 2-2656,2 1 2370,-5 0-4274</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23.768"/>
    </inkml:context>
    <inkml:brush xml:id="br0">
      <inkml:brushProperty name="width" value="0.05" units="cm"/>
      <inkml:brushProperty name="height" value="0.05" units="cm"/>
    </inkml:brush>
  </inkml:definitions>
  <inkml:trace contextRef="#ctx0" brushRef="#br0">348 772 680,'0'0'4863,"0"0"-3064,0 0-657,0 0 107,0 0-212,0 0-199,0 12 1813,-1-9-2568,0 0 0,0 0 0,0 0 0,0 0 0,-1 0 0,1 0 0,-1 0 0,1 0 0,-1-1 0,0 1 0,0-1 0,-1 1 0,1-1 0,-2 1-83,-9 12 230,-91 119 296,-81 111 357,166-215-910,19-29-62,0-1-125,0 0-191,0 0-177,0 0 6,4-24-1464,20-16-3056,-18 29 2250</inkml:trace>
  <inkml:trace contextRef="#ctx0" brushRef="#br0" timeOffset="362.02">42 833 5217,'0'0'1220,"0"0"127,0 0 152,0 0-250,0 0-415,0 0-271,-4-9 1051,5 12-1489,-1 0 0,0 0 0,1 0 1,0 0-1,0 0 0,0 0 0,0 0 0,0-1 0,1 1 1,-1 0-1,1-1 0,0 0 0,0 2-125,32 33 476,-8-9-293,154 176 60,-122-141-225,9 5-1710,-66-68-189,-1 0-2033,0 0-4217</inkml:trace>
  <inkml:trace contextRef="#ctx0" brushRef="#br0" timeOffset="1211.08">895 843 864,'0'0'5575,"0"0"-3582,0 0-744,0 0-130,0 0-357,0 0-229,-15-2 1204,7 360 24,5-297-1693,3-60-48,0-1 22,0 0 0,0-13 226,0-12-241,0-45 189,8-64-216,-5 111 15,1 0-1,1 0 1,1 0 0,1 1 0,1 0 0,0 0 0,11-16-15,-17 35-6,0-1 0,0 1 0,0 1 0,0-1 0,0 0 0,0 0 0,1 1 0,0-1 0,-1 1 1,1 0-1,0 0 0,0 0 0,0 0 0,0 1 0,1-1 0,-1 0 6,5 0-23,0 1 1,-1-1-1,1 1 0,0 0 1,-1 1-1,8 0 23,-12 1-8,-1-1 0,1 1 0,-1 0 0,0-1 0,1 1 1,-1 0-1,0 1 0,0-1 0,0 0 0,0 1 0,0-1 0,0 1 1,0-1-1,0 1 0,0 0 0,-1 0 0,1 0 0,-1 0 0,0 0 1,1 0-1,-1 0 0,0 1 0,0-1 0,0 1 8,4 9 18,1 1-1,-2 0 1,3 14-18,0 13 77,-1 0 1,-3 1 0,-1-1-1,-4 40-77,1-33 8,2-1-1,1 1 1,7 27-8,-4-48-15,-3-20-4285,-2-6 167</inkml:trace>
  <inkml:trace contextRef="#ctx0" brushRef="#br0" timeOffset="1893.52">1374 1295 904,'0'0'5997,"0"0"-3579,0 0-976,0 0-231,0 0-299,0 0-233,0 0-163,21-8 204,-1 3-588,1 1-1,0 1 0,0 0 1,0 2-1,0 0 0,6 2-131,-24-1-5,-1 0-1,0 0 0,1 0 0,-1 1 0,0-1 1,0 1-1,1-1 0,-1 1 0,0 0 1,0 0-1,0 0 0,0 0 0,0 0 0,0 0 1,0 0-1,0 1 0,0-1 0,-1 1 1,1 0-1,0-1 0,-1 2 6,1 0 7,0 0 0,0 0 1,0 1-1,-1-1 0,0 1 0,0-1 0,0 1 1,0-1-1,0 1 0,-1 0 0,1-1 0,-1 4-7,0 0 29,0 0 0,-1 1 0,0-1-1,0 0 1,0 1 0,-1-1 0,0 0-1,-1 0 1,1 0 0,-1-1 0,-1 1-1,1-1 1,-3 4-29,-49 51 71,50-56-58,0 0 1,0 0-1,-1-1 1,1 0-1,-1 0 1,0 0-1,0-1 1,-1 0-1,1 0 0,-5 1-13,71-18-14,-32 4 47,1 2 1,0 0-1,0 2 1,0 1-1,17 1-33,48-1 35,8 4-35,-72 1 12,2 2 44,-31-2-98,0 0 0,0 0 1,0 0-1,0 0 1,0 0-1,0 1 0,0-1 1,0 0-1,0 0 0,0 1 1,0-1-1,0 1 0,0-1 1,0 1-1,0-1 0,0 1 1,0-1-1,0 1 1,-1 0-1,1 0 0,0-1 1,-1 1-1,1 0 0,0 0 42,-1 0-1309,-1-1-1333,-6 0-2761</inkml:trace>
  <inkml:trace contextRef="#ctx0" brushRef="#br0" timeOffset="3147.61">725 551 3697,'0'0'2094,"0"0"-745,0 0-75,0 0-86,0 0-209,0 0-192,0 0-167,0 0-25,0 0 3,0 0-53,20 0 856,375-7 188,-372 9-1561,0 1 1,0 0 0,0 2 0,0 1-1,11 4-28,-7-1 24,1-2 0,1-1-1,6 0-23,9-4 71,35-2-71,-24-1 19,-48 1 11,3-2 230,-8-12-38,-2 10-216,-3 1 2,-1 1-1,1 0 1,0 0-1,-1 0 1,1 0-1,-1 1 1,1-1-1,-1 1 0,0 0 1,-1 0-8,2 0-1,-108-47 58,106 46-44,1-1-1,-1 0 1,1 1-1,0-2 1,0 1-1,0 0 1,1-1-1,-1 0 1,1 0 0,0 0-1,0 0 1,0-1-13,-1 0 8,1 0-1,-1 0 1,0 1 0,-1-1 0,1 1 0,-1 0-1,-4-3-7,8 7-71,1 0 0,0 0-1,-1-1 1,1 1-1,0 0 1,-1 0-1,1 0 1,0 0-1,-1 0 1,1 0-1,0 0 1,-1 0-1,1 1 1,0-1 0,0 0-1,-1 0 1,1 0-1,0 0 1,-1 0-1,1 0 1,0 1-1,-1-1 1,1 0-1,0 0 1,0 0-1,-1 1 1,1-1 0,0 0-1,0 0 1,0 1-1,-1-1 1,1 0-1,0 1 1,0-1-1,0 0 1,0 1-1,0-1 1,0 0-1,0 0 1,-1 1 0,1-1-1,0 0 1,0 1-1,0-1 1,0 0-1,0 1 1,0-1-1,1 0 1,-1 1-1,0-1 1,0 0-1,0 1 1,0-1 0,0 0-1,0 1 1,1-1-1,-1 0 1,0 0-1,0 1 1,0-1 71,1 1-416,-1 12-3577</inkml:trace>
  <inkml:trace contextRef="#ctx0" brushRef="#br0" timeOffset="4158.2">2450 877 4601,'0'0'1366,"0"0"-191,0 0-190,0 0-262,0 0 68,0 0 186,0 0-771,0-1-1,0 1 0,0-1 0,0 1 1,0-1-1,0 1 0,0 0 0,0-1 1,0 1-1,0-1 0,0 1 0,0-1 1,0 1-1,0-1 0,0 1 0,0 0 1,1-1-1,-1 1 0,0-1 0,0 1 1,0 0-1,1-1 0,-1 1-205,42-2 73,-1-2-1,19-5-72,32-3 14,-46 12-1801,-46-4-3158,0 1-1260</inkml:trace>
  <inkml:trace contextRef="#ctx0" brushRef="#br0" timeOffset="4580.23">2454 1091 6569,'0'0'1990,"0"0"-903,0 0-29,0 0-212,0 0-249,0 0-111,0 0-39,0 0-83,2 0-34,29-2 213,0-1 1,-1-2-1,26-7-543,-25 5-1472,1 1 1,-1 2-1,29-1 1472,-51 5-5604</inkml:trace>
  <inkml:trace contextRef="#ctx0" brushRef="#br0" timeOffset="5975.34">3133 520 1432,'0'0'995,"0"0"-132,0 0 249,0 0-21,0 0-60,0 0 12,3-4-58,7-11 2,-8 11-37,-2 4-82,0 0-61,0 0-122,0 0-128,0 0-55,0 0-32,0 0-23,0 0-59,0 0-78,0 0-50,0 0-42,0 0-78,0 0-18,0 0-18,-1 8-41,0 0 0,0 0 0,-1 0-1,-1 0 1,1 0 0,-1-1-1,-1 1 1,-1 2-63,-10 26 137,-4 25-3,2 1-1,3 1 1,2 0 0,4 0-1,2 1 1,2 21-134,5-77 1,0 0 0,0 0 0,0 0 0,1 1 0,0-1 0,1-1 0,0 1 0,0 0 0,0-1 0,1 1 1,0-1-1,1 0 0,0-1 0,0 1 0,0-1 0,1 0 0,0 0 0,2 1-1,9 8-11,0-2-1,1-1 1,1 0-1,0-1 1,0-1-1,7 2 12,-20-10-456,10 5 624,-10-2-6734,-6-5-2450</inkml:trace>
  <inkml:trace contextRef="#ctx0" brushRef="#br0" timeOffset="6893.41">3556 826 3065,'0'0'3638,"0"0"-1929,0 0-170,0 0-188,0 0-286,0 0-153,-11-11 2075,11 7-2935,1 0 0,0 0 0,1 0 0,-1 0 0,1 0-1,-1 1 1,1-1 0,0 0 0,0 1 0,1-1 0,-1 1 0,1 0 0,0 0-1,0 0 1,0 0 0,0 0 0,0 1 0,1 0 0,-1-1 0,1 1 0,-1 0-1,1 0 1,0 1-52,7-5-3,1 1-1,0 0 1,0 0-1,1 2 1,-1-1-1,1 2 0,1-1 4,-9 2-17,1 1 0,-1-1 0,1 1-1,0 0 1,-1 0 0,1 1 0,5 1 17,-10-2-6,1 1 0,-1-1 0,1 1 0,-1 0 1,1 0-1,-1 0 0,0 0 0,0 0 0,1 0 1,-1 0-1,0 0 0,0 0 0,0 0 0,0 1 0,0-1 1,-1 0-1,1 1 0,0-1 0,-1 0 0,1 1 1,0-1-1,-1 1 0,0 0 0,1-1 0,-1 1 0,0-1 1,0 1-1,0-1 0,0 2 6,1 6 7,0 0 0,0 1 0,-1-1 0,-1 0 0,0 1 1,0-1-1,0 0 0,-1 0 0,-1 0 0,0 0 0,0 0 0,0-1 0,-1 1 0,-1-1 0,1 0 0,-6 7-7,5-8-3,0 0 1,0 0-1,-1 0 0,0 0 0,-1-1 0,1 0 0,-1 0 0,0-1 0,-1 0 0,1 0 0,-5 1 3,30-8-333,0 1 0,0 0 0,11 2 333,-4 0-64,-11-2 84,-10 1-28,0 0 0,0 0 0,1 0 0,-1 0 0,0 1 0,0-1-1,0 1 1,0 0 0,0 1 8,-3-2-2,1 1 1,-1 0-1,0 0 0,0 0 0,0 0 0,0 0 0,1 1 0,-2-1 1,1 0-1,0 0 0,0 1 0,0-1 0,-1 0 0,1 1 0,0-1 1,-1 1-1,0-1 0,1 1 0,-1-1 0,0 1 0,1-1 1,-1 1-1,0-1 0,0 1 0,-1 0 0,1 0 2,0 4 49,0-1-1,0 0 0,0 0 1,-1 0-1,0 0 1,0 1-1,0-1 1,-1 0-1,1-1 1,-1 1-1,-1 1-48,-1-1 17,0 0-1,0 0 1,0 0-1,-1-1 1,1 1-1,-1-1 1,0 0 0,-5 3-17,2-1-227,1-1 0,-2 1 0,1-1 0,0 0 0,-1-1 1,0 0-1,0 0 0,0-1 0,0-1 0,-1 1 0,1-1 1,-3 0 226,13-23-4564,9 8 1667</inkml:trace>
  <inkml:trace contextRef="#ctx0" brushRef="#br0" timeOffset="7320.95">4013 1145 7978,'0'0'1391,"0"0"-210,0 0-151,0 0-298,0 0-325,0 0-87,9 0-32,9-1-177,-6 0 9,0 1-1,0 0 0,-1 0 1,5 1-120,-14 0 21,1-1 1,-1 0-1,1 1 0,-1 0 1,1-1-1,-1 1 0,1 0 1,-1 0-1,0 0 0,0 1 1,1-1-1,-1 1 1,0-1-1,0 1 0,0-1 1,-1 1-1,1 0 0,0 0 1,-1 0-1,1 0 0,-1 0 1,2 3-22,-1 2 42,1 0 1,-2 0 0,1 0-1,-1 1 1,0-1 0,0 1-1,-1-1 1,0 1-1,-1 4-42,1-7 21,0 0-1,-1-1 1,0 1-1,0-1 0,0 1 1,0-1-1,-1 1 1,0-1-1,0 0 0,0 0 1,0 0-1,-1 0 0,1 0 1,-1 0-1,-2 1-20,3-2-75,-1-1-1,0 1 1,0 0 0,0-1-1,0 0 1,0 0-1,0 0 1,0 0 0,-1 0-1,1-1 1,-1 1-1,1-1 1,-1 0-1,0 0 1,1 0 0,-1-1-1,0 1 1,0-1-1,1 0 1,-1 0 0,0 0-1,-2-1 76,5 0-115,0 1-1,0-1 1,0 1-1,0-1 0,1 1 1,-1-1-1,0 0 1,0 0-1,0 1 1,1-1-1,-1 0 1,0 0-1,1 0 1,-1 0-1,1 0 0,-1 0 1,1 0-1,0 0 1,-1 0-1,1 0 1,0 0-1,-1 0 1,1 0-1,0 0 1,0-1 115,-4-18-3030</inkml:trace>
  <inkml:trace contextRef="#ctx0" brushRef="#br0" timeOffset="8092.01">4545 663 3185,'0'0'2900,"0"0"-1518,0 0-244,0 0 22,0 0-229,0 0-163,-9 3 793,64-20-1192,-43 12-329,0 1 0,0 0 1,0 1-1,1 0 1,-1 1-1,1 1 0,2 0-40,-8 0 8,0 1 0,1 0-1,-1 1 1,0 0 0,0 0 0,0 0-1,0 1 1,0 0 0,1 1-8,-5-1 7,0 0-1,0 0 1,0 1 0,0-1 0,-1 1 0,1-1 0,-1 1 0,1 0 0,-1 0 0,0 0-1,0 0 1,0 0 0,-1 1 0,1-1 0,-1 1 0,0-1 0,0 1 0,1 2-7,0 3 57,1 1 0,-1-1 0,-1 1 0,0-1 1,0 1-1,-1 0 0,0-1 0,-1 1 0,0-1 1,-1 1-1,-2 8-57,0-6 75,0 0-1,-1 0 1,-1 0 0,0-1-1,0 1 1,-1-2 0,-1 1 0,-4 5-75,-16 14 89,-1 0 0,-1-2 1,-12 8-90,-10 9 5,52-45-11,-1 0 1,1 1-1,0-1 0,-1 0 1,1 0-1,-1 1 0,1-1 1,0 0-1,-1 1 0,1-1 1,0 1-1,0-1 0,-1 0 1,1 1-1,0-1 0,0 1 1,-1-1-1,1 0 0,0 1 1,0-1-1,0 1 0,0-1 1,0 1-1,0-1 0,0 1 1,0-1-1,0 1 1,0-1-1,0 1 0,0 0 6,14 4 85,35-5 299,-35-1-346,22 0 38,-1-2-1,6-3-75,-6 1 5,0 2-1,4 1-4,4 2-229,-17 0-4599,-21 0-1349</inkml:trace>
  <inkml:trace contextRef="#ctx0" brushRef="#br0" timeOffset="8492.17">5202 1098 7274,'0'0'1920,"0"0"-826,0 0-117,0 0-187,0 0-190,0 0-163,13 3-129,42 13-70,-51-15-218,0 0 0,0 1 1,0 0-1,-1 0 1,1 0-1,0 0 1,-1 1-1,0-1 1,0 1-1,0 0 1,0 0-1,0 0 0,0 0 1,-1 1-1,1-1 1,-1 1-1,0-1 1,0 1-1,0 0 1,-1 0-1,0 0 0,1 0 1,-1 0-21,1 5 33,-1-1 0,0 1-1,0-1 1,-1 1 0,0 0 0,-1-1-1,0 1 1,0-1 0,-1 5-33,1-10-32,0 0 0,0 0 0,-1 0 0,1 0 0,0 0 0,-1 0 0,0-1 0,0 1 0,0 0 0,0-1 0,0 0 0,0 1 0,0-1 0,-1 0-1,1 0 1,-1 0 0,0-1 0,1 1 0,-2 0 32,1-1-452,-1 1 0,0-1-1,0 1 1,1-1 0,-1 0-1,0-1 1,0 1 0,0-1-1,-3 1 453,-5-1-4290</inkml:trace>
  <inkml:trace contextRef="#ctx0" brushRef="#br0" timeOffset="9136.6">5526 738 5113,'0'0'1712,"0"0"-699,0 0-165,0 0-16,0 0-44,0 0-128,17-3-130,-6 1-414,18-3 342,0 1-1,0 2 0,3 1-457,-30 1 26,0 0 0,0 0 0,0 1 0,0-1 0,1 1 0,-1-1 0,0 1-1,0 0 1,0 0 0,0 0 0,-1 0 0,1 0 0,0 0 0,0 1 0,-1-1 0,1 0 0,0 1 0,-1 0 0,0-1 0,1 1-1,-1 0 1,0 0 0,0-1 0,0 1 0,0 0 0,0 0 0,0 0 0,-1 0 0,1 0 0,-1 1 0,1-1 0,-1 0-26,2 12 149,0-1 1,-1 1 0,0-1 0,-2 13-150,1-10 146,0-7-96,-1 0 0,0 1-1,-1-1 1,0 0 0,-1 0-1,0 0 1,0 0 0,-1 0 0,0-1-1,0 0 1,-4 4-50,-10 16 54,-2-1 0,-14 14-54,20-25 4,-6 8-150,-2 0 0,-14 10 146,35-33-111,1-1-28,3 0 75,153 4 938,39 12-874,-135-16-3282,-51 0 616</inkml:trace>
  <inkml:trace contextRef="#ctx0" brushRef="#br0" timeOffset="9754.31">6024 510 5089,'0'0'1912,"0"0"-543,0 0-102,0 0-326,0 0-142,0 0 7,3 6-34,13 26 117,1-2 1,1 0-1,22 27-889,18 29 480,-25-33-351,-9-16-81,-1 1 0,0 6-48,-16-30 4,-2 0 1,1 1-1,-2-1 1,0 1-1,-1 0 1,0 1-1,-1-1 0,-1 2-4,0-13 3,0 21 42,-1 1-1,-1 11-44,0-29 11,0-1 0,-1 1 1,0 0-1,0-1 0,0 1 0,-1-1 0,0 0 0,-1 0 1,-3 6-12,-8 9-140,0-2-1,-1 0 1,-2 0 0,0-2 0,-1 0 0,0-1 0,-3-1 140,18-13-279,0 0-1,0 0 0,-1-1 0,1 0 1,-1 0-1,0 0 0,1 0 1,-1-1-1,0 0 0,0 0 0,0 0 1,0-1-1,0 0 0,0 1 0,0-2 1,-3 1 279,-3 0-1563,-9 0-5557</inkml:trace>
  <inkml:trace contextRef="#ctx0" brushRef="#br0" timeOffset="12269.25">2835 323 912,'0'0'1913,"0"0"-764,0 0-217,0 0-198,0 0-99,0 0 42,3-1-7,8-4 72,1 1 1,-1 1-1,1 0 1,0 0 0,0 1-1,0 1 1,0 0-1,0 1 1,0 0 0,0 0-743,66-4 913,85-19 44,-101 13-750,1 2 0,57 2-207,-89 6 29,93 1 135,0-6-1,-1-4 1,14-8-164,-93 11 46,0 2 1,1 3 0,10 1-47,-11 1 191,0-2 1,0-2 0,10-4-192,11-1 38,0 3 0,1 3 1,42 5-39,0-2-5,-56 2 12,31 5-7,-31-3 7,33 0-7,386-18 9,-365 8 20,46 7-29,-28 0 18,-89-3 19,31-6-37,-31 2 19,33 1-19,60-9-7,-127 12 8,9-2 6,-10 3 10,0 0 30,0 0-7,0 0 49,-2-2-48,1 0 0,-1-1 0,0 1 0,0 0 0,0 0-1,-1 0 1,1 1 0,0-1 0,-1 0 0,1 1 0,-1 0-1,0-1 1,1 1 0,-1 0 0,-2 0-41,-10-6 36,-69-48-23,51 33-34,-33-18 21,63 38-6,1 1 0,-1 0 0,0 0 0,0 0 0,0 1 0,0-1 0,0 0 0,0 1 0,0 0 6,-10 0-9423,13 0 2295</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37.401"/>
    </inkml:context>
    <inkml:brush xml:id="br0">
      <inkml:brushProperty name="width" value="0.05" units="cm"/>
      <inkml:brushProperty name="height" value="0.05" units="cm"/>
    </inkml:brush>
  </inkml:definitions>
  <inkml:trace contextRef="#ctx0" brushRef="#br0">348 333 1592,'0'0'3682,"0"0"-1908,0 0-323,0 0 5,0 0-297,0 0-178,0 0-85,0 0-59,0 0-9,0 0-29,0 0-89,0 0-90,-9 2 93,1 4-654,1-1 1,0 1-1,0 1 0,0-1 0,1 1 0,0 0 0,0 1 0,1-1 0,-2 4-59,-14 17 29,-58 66 22,10-12-46,-4 12-5,69-88-31,1-2-47,-1 1 1,1 0-1,0-1 1,0 1-1,0 1 1,1-1-1,0 0 1,-2 4 77,4-8-288,0-1-42,0 0-79,0 0-97,0 0 29,0-2 243,0-1 1,1 0-1,-1 1 0,0 0 1,1-1-1,0 1 1,-1-1-1,1 1 0,0-1 1,0 1-1,0 0 0,1 0 1,-1 0-1,0-1 0,1 1 1,1-1 233,8-17-4316,-7 6-211</inkml:trace>
  <inkml:trace contextRef="#ctx0" brushRef="#br0" timeOffset="519.05">76 381 1736,'0'0'3510,"0"0"-1605,0 0-278,0 0-85,0 0-289,0 0-249,0 0-904,0 0 0,0-1-1,0 1 1,0 0-1,0 0 1,0 0 0,0-1-1,0 1 1,0 0-1,0 0 1,0 0 0,0-1-1,0 1 1,0 0-1,0 0 1,1 0 0,-1-1-1,0 1 1,0 0-1,0 0 1,0 0 0,0 0-1,0 0 1,1-1-1,-1 1 1,0 0 0,0 0-1,0 0 1,0 0-1,1 0 1,-1 0 0,0 0-1,0 0 1,0-1-1,1 1 1,-1 0 0,0 0-1,0 0-99,60 51 1042,26 11-544,36 27-331,-63-45-47,1-3 0,5 0-120,-65-41-46,1 0-1,-1 0 1,1 0-1,0 0 1,-1 0-1,1 0 1,-1 0-1,1 0 1,-1-1 0,0 1-1,1 0 1,-1 0-1,1 0 1,-1 0-1,1-1 1,-1 1-1,1 0 1,-1-1-1,0 1 1,1 0-1,-1-1 1,1 1-1,-1 0 1,0-1 0,1 1-1,-1-1 1,0 1-1,0 0 1,1-1-1,-1 1 1,0-1-1,0 1 1,0-1-1,0 1 1,1-1-1,-1 1 1,0-1 46,8-23-1646,-7 20 1078,2-11-2840,-2 2-4223</inkml:trace>
  <inkml:trace contextRef="#ctx0" brushRef="#br0" timeOffset="1899.54">1148 1 6281,'0'0'1863,"0"0"-264,0 0-141,0 0-299,0 0-223,0 0-120,0 0-59,0 0-15,0 0-75,0 0-212,-5 8 34,-14 25-336,2 0 0,1 1 0,2 1-1,1 0 1,2 1 0,1 0 0,2 1-1,2 0 1,1 0 0,2 1 0,2 21-153,0-29 115,3-1 1,1 13-116,-1-31 18,1 0 0,-1 0 0,2 0 1,-1-1-1,1 1 0,1-1 0,0 0 0,2 1-18,10 17 15,1-1 1,2 0-1,0-2 1,2 0 0,1-2-1,18 14-15,-39-34-190,1-1 0,1 0-1,-1 0 1,0 0 0,0 0-1,1 0 1,-1-1 0,1 1-1,0-1 1,-1 0 0,1 0 0,0 0-1,0-1 191,0-3-2888,0-11-2856</inkml:trace>
  <inkml:trace contextRef="#ctx0" brushRef="#br0" timeOffset="2650.05">1623 252 4241,'0'0'1592,"0"0"-262,0 0-491,0 0-238,0 0 83,0 0 126,0-9 822,0 9 1860,4 517-69,-1-492-3151,3-17-1499,4-6-4259,-6-2 1181</inkml:trace>
  <inkml:trace contextRef="#ctx0" brushRef="#br0" timeOffset="3118.07">1940 802 984,'0'0'5000,"0"0"-3229,0 0-620,0 0 129,0 0-164,0 0-193,4 5-112,3 7-479,-1-4-159,-1 1-1,1-1 1,-2 1-1,1 0 1,-1 0-1,-1 1 1,1-1-1,-2 1 1,1 0-1,-1-1 1,0 10-173,-2-10 62,0 7 64,0 0-1,-1 0 0,-2 6-125,2-16 6,-1 0-1,0 0 1,0 0-1,0 0 1,-1 0-1,0 0 1,0-1-1,-1 1 1,1-1-1,-1 0-5,-4 6-252,-12 13-86,19-23 58,0-1 0,0 1-1,0 0 1,0-1 0,-1 1 0,1-1 0,0 1 0,0-1-1,0 1 1,-1-1 0,1 0 0,0 0 0,0 0-1,-1 1 281,-2-1-5125</inkml:trace>
  <inkml:trace contextRef="#ctx0" brushRef="#br0" timeOffset="4281.32">2254 446 4889,'0'0'2194,"0"0"-536,0 0-101,0 0-389,0 0-274,0 0-123,-4 0 1871,6 0-283,236 0-2029,-135 0-6604,-99 0 2144</inkml:trace>
  <inkml:trace contextRef="#ctx0" brushRef="#br0" timeOffset="5044.89">3016 150 1560,'0'0'3469,"0"0"-1985,0 0-493,0 0-180,0 0 68,0 0-42,3-1-184,-2 1-598,-1-1 0,0 1 0,1 0 0,-1 0 1,0 0-1,1-1 0,-1 1 0,1 0 0,-1 0 1,0 0-1,1 0 0,-1 0 0,1 0 0,-1 0 1,0 0-1,1 0 0,-1 0 0,1 0 0,-1 0 1,0 0-1,1 0 0,-1 0 0,1 0 0,-1 1 1,0-1-1,1 0 0,-1 0 0,0 0 0,1 1 1,-1-1-1,0 0 0,1 0 0,-1 1 0,0-1 1,1 0-1,-1 1 0,0-1 0,0 0 0,0 1 1,1-1-1,-1 0 0,0 1 0,0-1 0,0 1 1,0-1-1,0 0 0,1 1 0,-1-1-55,-6 30 1118,-21 33-380,27-62-717,-22 43 754,2 1 1,-7 28-776,26-71-7,0 0 1,0 0-1,1 0 1,-1 1-1,1-1 1,-1 0-1,1 0 1,0 1-1,0-1 1,0 0-1,0 0 1,0 2 6,1-4-6,0 1 1,0 0 0,0-1-1,0 1 1,0-1 0,0 1-1,0-1 1,0 1 0,0-1-1,0 0 1,0 1 0,0-1-1,0 0 1,1 0-1,-1 0 1,0 0 0,0 0-1,0 0 1,0 0 0,0 0-1,1 0 1,-1-1 0,0 1-1,0 0 1,0-1 5,121-14-776,117 0 776,-237 15-62,17 1-1068,-9 4-3217,-10-4 610</inkml:trace>
  <inkml:trace contextRef="#ctx0" brushRef="#br0" timeOffset="5564.93">3337 181 6553,'0'0'2738,"0"0"-1251,0 0-520,0 0-308,0 0-240,0 0-166,0 48 1940,0-20-2047,1 19 182,-2-1-1,-3 1 1,-8 42-328,0-34 212,2-14-146,2-1-1,1 2 0,3-1 1,1 4-66,3-44-206,0-1-313,0 0-350,0-5-2785,0-7-568</inkml:trace>
  <inkml:trace contextRef="#ctx0" brushRef="#br0" timeOffset="6247.06">3707 636 3137,'0'0'1243,"0"0"-441,0 0-15,0 0-25,0 0 41,0 0 98,4 18 34,3 12-235,-1 1 0,-2-1-1,0 1 1,-3 1-700,-1-27 66,-1-1 0,0 0 0,0 0 0,0 1 0,0-1 0,-1 0 0,0 0 0,0 0 0,0-1 0,0 1 0,-1 0 0,1-1 0,-1 0 0,0 1 0,0-1 0,-1 1-66,-6 6-396,-1-2-1,0 1 1,0-1 0,-6 3 396,12-10-2742,5-1 229</inkml:trace>
  <inkml:trace contextRef="#ctx0" brushRef="#br0" timeOffset="7296.14">4322 143 6689,'0'0'1649,"0"0"-308,0 0-336,0 0-336,0 0-86,0 0-51,-8 13-29,-63 90 1156,60-86-1456,0 0-1,2 0 1,0 1 0,1 1-1,1 0 1,1 0 0,-2 8-203,-7 39 96,-2 33-96,12-70 34,2 1 0,1-1 0,1 0 0,2 1 0,1 3-34,-2-30 4,1-1-1,0 0 0,-1 0 0,1 0 0,0 0 1,0 0-1,0 0 0,0-1 0,1 1 0,-1 0 0,0 0 1,1-1-1,-1 1 0,1-1 0,0 1 0,-1-1 0,1 0 1,0 0-1,0 0 0,0 0 0,0 0 0,0 0 1,0 0-1,0 0 0,0-1 0,0 1 0,0-1 0,1 0-3,10 3 31,0-2 0,0 0 0,0 0 0,5-2-31,-7 1 10,-3 0 5,-1 1-10,-1-1 0,0 0-1,0 0 1,0-1 0,0 1 0,0-1-1,0-1 1,0 1 0,0-1 0,-1 0-1,1 0 1,0-1 0,-1 0 0,5-2-5,-1-1-26,0-1 0,-1 0 0,1 0 0,-1-1 0,-1 0 0,1 0 1,-1 0-1,-1-1 0,0 0 0,0-1 0,-1 0 0,0 1 1,0-1-1,-1-1 0,-1 1 0,0-1 0,0 1 0,-1-1 0,0 0 1,-1 0-1,0-7 26,-1 16-2,0 0 0,0 0 0,0 0 0,0 0 0,0 0-1,0 0 1,0 0 0,-1 0 0,1 0 0,-1 0 0,1 1 0,-1-1 0,0 0 0,0 0 0,0 1 0,0-1 0,0 0 0,0 1 0,0-1 0,-1 1 0,1-1 0,0 1 0,-1 0 0,0-1 0,1 1 0,-1 0 0,1 0-1,-1 0 1,0 0 0,0 1 0,0-1 0,1 0 0,-1 1 0,0-1 0,0 1 0,0 0 0,0-1 0,0 1 0,0 0 0,0 0 0,0 1 0,0-1 0,-1 0 2,-24-1-315,-30 1 55,54 0 255,-1 0 0,1 1-1,0-1 1,0 1 0,-1 0 0,1 0-1,0 0 1,0 1 0,0-1 0,0 1-1,1 0 1,-1-1 0,0 1 0,-1 2 5,-3 3 20,1 0 0,0 1 0,1 0 0,0 0 0,0 0 0,0 0 0,1 1 0,0 0 0,1 0 0,-2 8-20,1 2-132,0-1 1,2 1-1,0 0 0,1 0 0,1 1 132,0-19-1243,0-1-1555,0 0-2354</inkml:trace>
  <inkml:trace contextRef="#ctx0" brushRef="#br0" timeOffset="7876.7">4677 41 7034,'0'0'1424,"0"0"-23,0 0-127,0 0-214,0 0-228,0 0-153,0 0-73,0 0-51,0 0-99,0 0-95,0 0-25,0 0-20,0 0-62,4 8 230,120 210 1184,-115-198-1669,0 0 0,-2 0 0,0 0-1,-1 1 1,-1 0 0,-1 0 0,0 2 1,0 19 27,-2 1-1,-1-1 1,-3 6-27,0-34-167,-1 1 0,0-1 0,-1-1 0,-1 1 0,0 0 0,-1-1 0,0 0 0,-1-1 0,-1 1 0,0-1 0,0 0 0,-6 5 167,-18 11-3823,23-21-280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47.659"/>
    </inkml:context>
    <inkml:brush xml:id="br0">
      <inkml:brushProperty name="width" value="0.05" units="cm"/>
      <inkml:brushProperty name="height" value="0.05" units="cm"/>
    </inkml:brush>
  </inkml:definitions>
  <inkml:trace contextRef="#ctx0" brushRef="#br0">1 357 312,'0'0'3938,"0"0"-1931,0 0-622,0 0-308,0 0 13,0 0-98,0 0-161,0 0-171,0 0-76,0 0-77,0 0-63,0 0-8,0 0 4,0 0-25,6 0 593,309-2 2183,6 0-3033,-270 0-13,0-3 0,-1-3 0,22-6-145,-22 4 95,1 2 0,-1 2 0,23 2-95,898 4 393,-620 6 1080,147-2-237,-480-5-1184,1-2 0,-1 1-1,0-2 1,9-3-52,42-7 44,-43 9-34,-1-1 0,14-5-10,33-7 13,-42 13-61,0 2-1,1 1 1,7 1 48,67 1-174,-104 0 189,-1 0 26,0 0-13,0 0 15,0 0-2,0 0-17,0 0 22,0 0-20,0 0 20,0 0-28,0 0-4,-30-3 11,1-7-129,0-1 0,1-1 0,0-1 0,1-2 1,0-1-1,1-1 0,1-1 0,1-1 0,1-1 0,0-1 0,-13-17 104,36 38-27,-12-10-647,5 9-5505,4 1 1471</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2:19.611"/>
    </inkml:context>
    <inkml:brush xml:id="br0">
      <inkml:brushProperty name="width" value="0.05" units="cm"/>
      <inkml:brushProperty name="height" value="0.05" units="cm"/>
    </inkml:brush>
  </inkml:definitions>
  <inkml:trace contextRef="#ctx0" brushRef="#br0">238 38 1168,'0'0'1551,"0"0"-441,0 0-331,0 0-170,0 0-103,0 0-68,2-2 28,3-5-3,-3 4-85,-1 1 1,1-1-1,-1 1 0,1-1 1,0 1-1,0 0 1,0 0-1,1 0 0,-1 0 1,0 0-1,1 1 0,0-1-378,-3 2 395,0 0 15,0 0-34,0 0-47,0 0-31,0 0-1,0 0 3,0 0 61,0 0 33,0 0 38,0 0-11,0 0-14,0 0-44,0 0-44,0 0-50,0 0-60,30 0 729,-18 0-796,1 1-1,-1 1 1,1 0 0,-1 1 0,0 0-1,0 1 1,0 0 0,-1 1-1,1 0-141,24 14 296,-1 1 0,4 6-296,-9-8 160,25 19-73,-12-9 402,39 20-489,-56-36 87,-6-3-67,0 2 1,0 0-1,-1 1 1,-1 0-1,12 11-20,-13-9 10,0-2 0,2 0 0,-1 0 0,10 2-10,38 25 16,-11 0 113,-34-22-46,1-1-1,1-2 1,0 0-1,7 1-82,40 17 304,-2 3-1,28 20-303,-79-46 17,0-1 0,1 0 0,-1-2 0,2 0 0,1 0-17,26 9 4,-23-7 29,0-2 0,1-1-1,-1 0 1,1-2 0,0-1-1,16 0-32,-6 15 10,-23-15-10,-9-2 0,0 1 0,1-1-1,-1 1 1,0-1 0,0 1 0,0 0 0,1 0 0,-1 0 0,0 0 0,0 0 0,-1 1 0,1-1 0,0 0 0,0 1 0,-1-1-1,1 1 1,-1-1-72,-1-1-144,0 0-204,-38-13-5498,15 2-1153</inkml:trace>
  <inkml:trace contextRef="#ctx0" brushRef="#br0" timeOffset="1501.41">0 694 5521,'0'0'2393,"0"0"-570,0 0-460,0 0-478,0 0-137,0 0 3,0 0-11,0 0-99,28 0 2687,-18-2-3131,1 0 0,0-1 0,-1 0-1,0-1 1,1 0 0,-1 0 0,-1-1 0,1 0-1,4-4-196,33-15 303,50-17 57,54-22 207,59-37-567,-113 50 92,1 5 1,3 4-1,32-6-92,22-11 103,-84 30 1,46-12-104,-60 26 0,0 2 0,1 2 0,23 2 0,12-3 14,-39 5-628,49-1 614,-103-10-4124,0 4-251</inkml:trace>
  <inkml:trace contextRef="#ctx0" brushRef="#br0" timeOffset="3312.45">3537 313 176,'0'0'2463,"0"0"-445,0 0-355,0 0-231,0 0-205,0 0-124,0-6-244,0-5-1162,-1 5 825,0 1 1,1 0 0,0-1 0,0 1 0,1 0 0,0-1-1,-1 1 1,2 0 0,-1 0 0,1-1 0,-1 1 0,1 0-1,1 1 1,1-5-523,2 2 42,0-1 0,1 1-1,0 1 1,0-1 0,0 1-1,1 1 1,-1-1 0,2 1-1,-1 0 1,0 1 0,1 0-1,0 1 1,0-1 0,0 2 0,0-1-1,1 1 1,-1 1 0,1-1-1,5 1-41,-13 1-1,-1 0 0,1 0-1,-1 0 1,0 0-1,1 0 1,-1 0 0,1 1-1,-1-1 1,1 0 0,-1 1-1,0-1 1,1 1-1,-1-1 1,0 1 0,0-1-1,1 1 1,-1 0 0,0 0-1,0 0 1,0 0-1,0 0 1,0 0 0,0 0-1,0 0 1,1 1 1,-1 2-6,0 0 0,0 0 0,0 0 0,-1 0-1,1 0 1,-1 0 0,0 0 0,0 0 0,0 0 6,0 14-13,1-9 20,-1 0 0,0 0 0,0 0-1,-1 0 1,0 0 0,-1 0-1,0 0 1,0 0 0,-1 0 0,0 0-1,0-1 1,-1 0 0,-3 5-7,-9 10 54,-1-1 0,-1 0 0,-2-1-54,1 0 14,0 0 0,2 2 0,0 1-14,6-7-7,3-3 35,-1 0 1,0-1 0,-1-1-1,0 0 1,-4 3-29,13-14 34,1-1-30,0 0-41,0 0 10,0 0-23,0 0 31,0 0 11,0 1 7,0 1 0,1-1-1,-1 1 1,0-1 0,1 1 0,-1-1-1,1 0 1,0 1 0,-1-1 0,1 0 0,0 0-1,0 1 1,0 0 1,6 1 6,0 0 1,-1-1-1,1 0 1,0 0-1,0 0 0,1-1 1,-1 0-1,6 0-6,62-2 84,-32-1-60,3 2 8,-45 0 4,-1 0-16,0 0-11,0 0-25,0 0-128,0 0-233,7 0-5193,-7 0-878</inkml:trace>
  <inkml:trace contextRef="#ctx0" brushRef="#br0" timeOffset="4482.84">4137 364 4689,'0'0'2071,"0"0"-451,0 0-286,0 0-308,0 0-169,0 0-94,10 0 7508,-3 0-8999,225 7 1333,-232-7-595,0 0 3,0 0-2,0 0 10,0 0 20,0 0-25,0 0-18,0 0-74,0 0-164,0 0-208,0 0-433,0 0-1180,0 0-1768</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1:55"/>
    </inkml:context>
    <inkml:brush xml:id="br0">
      <inkml:brushProperty name="width" value="0.05" units="cm"/>
      <inkml:brushProperty name="height" value="0.05" units="cm"/>
    </inkml:brush>
  </inkml:definitions>
  <inkml:trace contextRef="#ctx0" brushRef="#br0">0 95 1400,'0'0'2213,"0"0"-506,0 0-335,0 0-332,0 0-362,0 0-41,0 0 125,0 0-82,0 0-111,0 0-85,0 0-31,0 0-16,0 0-49,0 0-33,0 0 20,20-1 1196,-5-3-1269,0-1 0,0-1 1,0 0-1,1-2-302,-2 1 72,1 1 1,0 0-1,0 1 1,8-2-73,-1 2 5,-1 1 1,1 1-1,0 1 1,0 1-1,0 1 1,0 1-1,1 1-5,-20-2-2,-1 1 0,0 0 1,1 0-1,-1 0 0,0 0 0,0 0 0,1 0 0,-1 1 0,0-1 0,0 1 0,-1-1 0,1 1 1,0 0-1,0-1 0,-1 1 0,1 0 0,-1 0 0,0 1 0,1-1 0,-1 0 0,0 0 0,0 0 1,0 1-1,-1-1 0,1 1 0,-1-1 0,1 0 0,-1 3 2,2 9 77,-1 1 0,-1-1 0,0 0 0,-1 10-77,0-9 111,-1-6-54,1-1 0,-2 1 0,1-1 0,-1 0 0,0 0 0,-1 0 0,1 0 0,-2 0 0,1-1 0,-1 1 0,0-1 0,-1-1 0,1 1 0,-2-1 0,1 0 0,-6 4-57,-2 2 49,0-1 0,-1 0 0,0-1 0,-1-1 0,0-1 0,-1 0 0,-11 3-49,3-2 60,14-7-46,1 1 0,-1 1 0,1 0 0,0 1 0,0 0 0,0 0 0,1 1 0,-2 1-14,11-6 9,0-1-10,0 0-38,0 0-4,0 0 10,10 0-56,7-2 131,-1 0 0,1-1 1,-1 0-1,0-1 0,9-5-42,42-9 133,16 8-89,0 3 1,1 3-1,10 5-44,-93-2-54,0 1 0,0 0 0,-1 0-1,1-1 1,0 1 0,-1 0 0,1-1 0,0 1 0,-1-1 0,1 1 0,-1-1-1,1 1 1,0-1 0,-1 1 0,1-1 0,-1 0 0,0 1 0,1-1-1,-1 0 1,1 1 0,-1-1 0,0 0 0,0 0 0,1 1 0,-1-1 0,0 0-1,0 0 1,0 1 0,0-1 54,4-28-2782,-3 24 1314,-1-16-5539</inkml:trace>
  <inkml:trace contextRef="#ctx0" brushRef="#br0" timeOffset="1405.04">19 1053 880,'0'0'3037,"0"0"-850,0 0-561,0 0-513,0 0-226,0 0-36,2-4-39,0 1-563,-1 2-155,0-1 1,0 1-1,-1 0 0,1 0 1,0-1-1,-1 1 0,1 0 0,-1-1 1,0 1-1,1-1 0,-1 1 1,0 0-1,0-1-94,0 1 704,0 1-37,0 0-35,0 0-62,16-18 1275,4 0-1816,1 0-1,0 1 1,2 2-1,0 0 0,0 2 1,1 0-1,1 1 1,0 2-1,0 1 0,8-2-28,-6 5-18,-1 1-1,1 0 0,0 2 1,1 1-1,10 2 19,-37 0-5,1 0-1,-1 1 1,0-1 0,0 0-1,1 1 1,-1-1 0,0 1-1,0-1 1,0 1-1,0 0 1,1-1 0,-1 1-1,0 0 1,0 0 0,-1 0-1,1 0 1,0 0 0,0 0-1,0 0 1,-1 0-1,1 0 1,0 0 0,-1 1-1,1-1 1,-1 0 0,1 0-1,-1 1 1,0-1 0,1 0-1,-1 0 1,0 1-1,0-1 1,0 1 5,1 53 112,-1-39-8,-1-7-74,0 0 1,0 0-1,0-1 1,-1 1-1,-1-1 1,1 0-1,-1 1 1,-1-1-1,0 0 1,0-1-1,0 1 0,-1-1 1,0 0-1,0 0 1,-1 0-1,-1 0-30,-17 18 37,-2-2-1,0-1 0,-19 12-36,-32 26 20,48-33-9,2 1 1,-4 8-12,30-35-2,0 0 0,0 0 0,1 0 0,-1 0 0,0 1 1,1-1-1,-1 0 0,1 0 0,-1 0 0,1 0 0,0 1 1,-1-1-1,1 0 0,0 0 0,0 1 0,0 0 2,9-2 7,12-2 100,0 0-1,0-1 1,-1-1 0,1-2-1,3-1-106,-4 1 52,1 1-1,0 0 1,0 2-1,0 0 1,5 1-52,107 2 41,-122 4-4250,-11-4-32</inkml:trace>
  <inkml:trace contextRef="#ctx0" brushRef="#br0" timeOffset="6833.65">3461 833 4249,'0'0'1774,"0"0"-58,0 0-224,0 0-229,0 0-240,0 0-193,0 0-188,-9 2 272,-4 8-570,1 2 1,-1-1-1,2 1 1,0 1-1,0 0 0,0 3-344,-3 1 182,-4 7 37,0 0-1,2 1 0,1 1 1,-4 11-219,12-23 82,0 1 0,2 1 0,0-1 0,1 0 0,0 1 0,1 0 1,1 0-1,1 0 0,0 1-82,1-6 1,0 0 0,0 1 0,1-1 0,1 1 0,0-1-1,2 5 0,-3-12 2,1-1-1,-1 1 1,1-1-1,0 1 0,0-1 1,1 0-1,-1 0 1,1 0-1,-1 0 0,1 0 1,0 0-1,0-1 0,0 1 1,1-1-1,-1 0 1,0 0-1,1 0 0,0 0 1,-1-1-1,3 1-1,3 1 21,0 0 0,0 0 0,0-1-1,0 0 1,1 0 0,-1-1 0,1-1 0,-1 0-1,0 0 1,1 0 0,-1-2 0,1 1 0,7-3-21,-10 2 12,0-1 0,0 0 0,0 0 1,0-1-1,-1 0 0,1 0 0,-1 0 1,0-1-1,-1 0 0,1 0 0,-1-1 1,0 0-1,0 1 0,0-2 0,-1 1 1,0 0-1,0-3-12,-2 7 6,17-39 108,-18 39-95,0-1-1,0 1 1,0 0 0,-1-1-1,1 1 1,-1-1 0,0 1-1,0-1 1,0 1 0,0-1-1,0 1 1,0 0 0,-1-1-1,1 1 1,-1-1 0,0 1-1,0-2-18,-1 2 1,1 1 0,-1-1 0,0 0 0,0 1 0,0-1 0,0 1 0,0 0 0,0-1 0,0 1 0,0 0 0,0 0 0,0 1 0,-1-1 0,1 0 0,0 1 0,-1-1 0,-1 1-1,-42-4-31,-71 4-886,116 0 656,-1 24-1286,2-22 1191,0 1 0,0-1 0,0 1 0,-1 0 0,1-1 0,-1 1 0,1-1 0,-1 1-1,0-1 1,0 0 0,0 1 0,0-1 0,-1 0 0,1 1 356,-13 11-6924</inkml:trace>
  <inkml:trace contextRef="#ctx0" brushRef="#br0" timeOffset="4981.63">2771 275 1720,'0'0'3012,"0"0"-1123,0 0-478,0 0-209,0 0-183,0 0-135,11 0 3647,5 0-3553,22 0-406,8-1-307,1 2-1,0 2 0,-1 2 1,11 4-265,-45-6-464,-12-3 498,1-1 0,0 1 0,-1 1 1,1-1-1,-1 0 0,1 0 0,0 0 0,-1 0 1,1 0-1,0 1 0,-1-1 0,1 0 1,-1 0-1,1 1 0,0-1 0,-1 1 0,1-1 1,-1 0-1,1 1 0,-1-1 0,1 1 1,-1-1-1,1 1-34,0 15-5996,-1-13 2059</inkml:trace>
  <inkml:trace contextRef="#ctx0" brushRef="#br0" timeOffset="5513.63">3469 0 7466,'0'0'1844,"0"0"-433,0 0-283,0 0-261,0 0-164,0 0 10,0 7 32,0-1-623,0 0 50,0 1 0,0 0 0,-1-1 0,1 1 0,-2-1 0,1 1 0,-1-1 0,0 1 1,-2 3-173,-17 29 483,12-25-313,1 0 0,1 0 0,0 1 0,1 0 0,-3 13-170,9-27-5,0 0-1,0 0 1,0 0-1,0 0 1,0 0-1,1 0 1,-1 0-1,0 0 1,1 0-1,-1 0 1,1 0-1,-1 0 1,1 0-1,-1 0 1,1 0-1,-1 0 1,1 0-1,0 0 1,0 0-1,-1-1 1,1 1-1,0 0 1,0 0-1,0-1 1,0 1-1,0-1 1,0 1-1,0-1 1,0 1-1,0-1 1,0 0-1,0 0 1,0 1-1,0-1 1,0 0-1,1 0 6,49 6 94,-44-6-67,75 2 172,-42-3-71,30 5-128,-69-4-5,1 0 1,-1 0 0,0 0 0,0 1 0,1-1-1,-1 0 1,0 0 0,0 1 0,0-1 0,1 1-1,-1-1 1,0 1 0,0 0 0,0-1 0,0 1 0,0 0-1,0 0 1,0 0 0,0 0 0,0 0 4,1 11-4601,-2-12 1567,0 0-1825</inkml:trace>
  <inkml:trace contextRef="#ctx0" brushRef="#br0" timeOffset="5917.58">3744 7 4657,'0'0'2906,"0"0"-854,0 0-493,0 0-341,0 0-227,0 0-42,0 0-74,0 0-116,0 0-132,0 2-124,-3 46-66,-2-1 1,-2-1-1,-2 1 1,-2-1-438,-17 95 85,19-55 694,6-51-2407,-1 0-5437,4-35 2577</inkml:trace>
  <inkml:trace contextRef="#ctx0" brushRef="#br0" timeOffset="11975.63">1068 272 3289,'0'0'1733,"0"0"-314,0 0-296,0 0-239,0 0-209,0 0-68,0 0-13,0-22 3092,2 11 1579,14 18-5163,0 1 1,0 1 0,-1 0-1,-1 1 1,1 1 0,-2 0-1,2 2-102,14 11 71,300 216 628,-308-222-689,-1 0-1,5 6-9,-12-10 9,1 0 1,0-1-1,1-1 0,1 0 0,12 6-9,300 166 74,-256-146-57,-37-20-7,0 1 0,16 14-10,-33-22 48,1-1-1,0 0 0,1-2 1,0 0-1,20 5-47,31 12 27,23 9-11,16 7 2,-80-31-17,-30-10 3,0 0-39,0 0-134,0 0-117,0 0-170,0 0-296,-2 0-644,-12 0-1655,-8 0-2772</inkml:trace>
  <inkml:trace contextRef="#ctx0" brushRef="#br0" timeOffset="13343.25">1042 870 1120,'0'0'4629,"0"0"-2540,0 0-873,0 0-137,0 0-144,0 0-95,12 0 5099,44 0-5025,-45-1-785,0 0-1,0 0 1,0-1-1,-1 0 1,1-1 0,-1-1-1,4-1-128,72-35 364,-60 27-234,116-60 136,-31 15-230,2 4-1,22-2-35,-105 44 1,0-2 0,19-12-1,-24 12 0,0 1-1,0 1 1,1 1-1,2 1 1,65-23-8,-89 32 6,1-1 0,-1 1-1,0-1 1,0 0-1,1 0 1,-1 0 0,0 0 2,16-9-8,0-2 11,-17 10-40,-1 1-1,1 0 1,0 0-1,0 1 1,0-1-1,0 1 1,0-1-1,0 1 1,0 0 0,0 0-1,0 0 1,1 0-1,0 1 38,-3 0-380,-1 0-157,0 0-234,0 0-256,0 0-239,-4 0-2913,-3 0-628</inkml:trace>
  <inkml:trace contextRef="#ctx0" brushRef="#br0" timeOffset="14956.43">4360 503 3017,'0'0'2091,"0"0"-470,0 0-412,0 0-305,0 0-145,0 0-134,-8 1 5381,5 3-6288,-11 75 1629,-5 24-480,-24 76-867,41-172-9,0 1-1,1-1 1,0 0 0,0 1-1,0 6 10,1-13-17,0-1 12,0 0 1,0 0-64,0 0-185,0 0-329,0 0-416,0-3-1640,0 2-1792,0 1-2059</inkml:trace>
  <inkml:trace contextRef="#ctx0" brushRef="#br0" timeOffset="15706.49">4578 568 5169,'0'0'2570,"0"0"-751,0 0-567,0 0-338,0 0-74,0 0-80,7-7-122,-3 3-499,1 0 0,-1 0 0,1 1 1,0-1-1,0 1 0,0 0 0,1 1 1,-1-1-1,1 1 0,-1 0 0,1 0 1,2 0-140,4 1 143,-1-1 1,1 1-1,0 1 1,5 1-144,2-1 72,-18 0-70,0 1 0,1-1 0,-1 0-1,0 1 1,0-1 0,0 1 0,0 0-1,0-1 1,1 1 0,-1 0-1,0-1 1,-1 1 0,1 0 0,0 0-1,0 0 1,0 0 0,0 0 0,-1 0-1,1 0 1,0 0 0,-1 1-1,1-1 1,-1 0 0,0 0 0,1 0-1,-1 1 1,0-1 0,0 0-1,1 0 1,-1 1 0,0 0-2,2 46 40,-2-41-27,0 2 18,1-2 0,0 0 1,-1 0-1,0 0 0,-1 0 0,0 0 0,0 0 0,0 0 1,-1-1-1,0 1 0,0-1 0,0 1 0,-1-1 1,0 0-1,-1 0 0,-1 4-31,-6 4 109,3-2-65,-1-1-1,0 0 1,-1-1-1,0 0 1,0 0 0,-3 0-44,11-8-23,-1-1 1,0 1-1,1 0 0,-1 0 1,1 1-1,0-1 1,0 0-1,0 1 1,0-1-1,0 1 0,0 0 1,1-1-1,-1 3 23,36-5 67,176 0 196,-209 0-269,-1 0-102,0 0-273,0 0-382,7 0-3035,-3 0-1212</inkml:trace>
  <inkml:trace contextRef="#ctx0" brushRef="#br0" timeOffset="16286.35">5231 642 3873,'0'0'1543,"0"0"-267,0 0-372,0 0-217,0 0 93,0 0 54,23 0 1566,99 0 360,-40 0-6727,-82 0-394</inkml:trace>
  <inkml:trace contextRef="#ctx0" brushRef="#br0" timeOffset="16819.4">5896 527 3513,'0'0'1601,"0"0"-384,0 0-277,0 0-195,0 0-119,0 0-45,4 1 2354,22 1-2429,-13-1-252,-1 0-1,1 1 1,-1 1 0,1 0 0,4 2-254,-4-1 150,-1 0 0,1-2 0,0 1 0,0-2 0,6 1-150,44-2-92,-21 0-6163,-31 0 255</inkml:trace>
  <inkml:trace contextRef="#ctx0" brushRef="#br0" timeOffset="17818.54">6639 330 4385,'0'0'3581,"0"0"-2250,0 0-395,0 0-376,0 0-341,0 0-115,14-2-7,43-4 15,-55 6-102,-1-1-1,1 1 0,0 0 1,-1 0-1,1 0 1,-1 1-1,1-1 1,0 0-1,-1 0 1,1 1-1,-1-1 0,1 1 1,-1 0-1,1-1 1,-1 1-1,0 0 1,1 0-1,-1 0 1,0 0-1,1 0 0,-1 0 1,0 0-1,0 0 1,0 0-1,0 1 1,0-1-1,0 0 1,-1 1-1,1-1 0,0 1 1,-1-1-1,1 1-9,0 3 35,1 1-1,-1-1 0,-1 1 1,1-1-1,-1 1 0,0 0 1,-1 1-35,1 1 64,0-4-23,-1 0 1,1 1 0,-1-1-1,0 0 1,0 0-1,-1 0 1,1-1 0,-1 1-1,0 0 1,0 0-1,0-1 1,-1 1 0,1-1-1,-1 0 1,0 0-1,0 1-41,-10 9 110,-1-1 0,0 0 1,-5 1-111,-6 6 89,6-3-62,-27 20 586,1 2 0,3 2 0,1 1 1,-20 29-614,58-67 19,1 0 1,0 0-1,-1 0 1,1 0-1,1 0 1,-1 1-1,0-1 1,1 1-1,0-1 1,0 1-1,0 0 1,0-1 0,1 1-1,-1 0 1,1 0-1,0-1 1,0 1-1,0 0 1,1 0-1,-1-1 1,1 1-1,0 0 1,0-1-1,0 1 1,0 0-1,1-1 1,0 0 0,-1 1-1,1-1 1,1 0-1,-1 0 1,0 0-1,1 0 1,-1 0-1,1-1 1,0 1-1,0-1 1,0 0-1,0 1 1,0-1-1,1-1 1,-1 1 0,0 0-1,1-1 1,0 0-1,-1 0 1,1 0-1,2 0-19,2 1 16,0-1 0,1 0-1,-1 0 1,0-1 0,1 0 0,-1-1-1,1 0 1,-1 0 0,0 0 0,1-1-1,-1-1 1,0 1 0,0-1-1,-1-1 1,1 1 0,-1-1 0,1-1-1,-1 1 1,0-1 0,2-3-16,0 0 23,2 0-8,0-2-1,-1 0 1,7-8-15,-14 15 16,-1 0 1,0 0-1,0-1 0,0 1 1,0-1-1,0 0 0,-1 0 1,1 1-1,-1-1 0,0 0 1,0 0-1,-1 0 1,1 0-1,-1-4-16,0 3 5,0 0-1,-1 1 1,0-1 0,0 0 0,0 1-1,0-1 1,-1 0 0,0 1 0,0 0-1,0-1 1,0 1 0,-1 0 0,0 0-1,0 0 1,0 1 0,0-1 0,0 1-1,-1-1-4,-23-28-15,2-2 0,-10-19 15,32 47-3,0 0 1,0-1 0,1 1 0,0 0 0,1-1-1,-1 1 1,1-4 2,-9-28-8,7 28-46,0 0 0,0 0 0,1 0 1,0-1-1,1 1 0,0-1 1,1-5 53,1 13-37,-1 1 0,1 0 1,0-1-1,0 1 0,0 0 1,0 0-1,0 0 0,0 0 1,1 0-1,-1 0 0,1 0 1,-1 0-1,1 1 0,0-1 1,0 1-1,0-1 0,0 1 1,0-1-1,0 1 0,0 0 0,0 0 1,1 0 36,2-2-25,1 1 0,-1-1 0,1 1 0,0 1 0,-1-1 0,1 1 0,0 0 0,5-1 25,89 2-518,-35 0-6622,-60 0-895</inkml:trace>
  <inkml:trace contextRef="#ctx0" brushRef="#br0" timeOffset="18582.21">7153 602 2497,'0'0'2852,"0"0"-1345,0 0-173,0 0-46,0 0-205,0 0-132,12-2-124,235-13 2845,-213 15-5069,-33 0 98,-1 0-1732,0 0-3084</inkml:trace>
  <inkml:trace contextRef="#ctx0" brushRef="#br0" timeOffset="18951.24">7092 795 8770,'0'0'1752,"0"0"-578,0 0-509,0 0-74,0 0-48,0 0-194,10 0-98,150 0 485,-90 0-6201,-61 0-700</inkml:trace>
  <inkml:trace contextRef="#ctx0" brushRef="#br0" timeOffset="20414.67">7839 350 6057,'0'0'1511,"0"0"-233,0 0-513,0 0-439,0 0-200,0 0-87,31-11 24,94-32 4,-84 31 80,-30 13 276,-7 1-181,-3-1-206,1 0 0,-1 0 0,1 0 0,-1 0 1,0 1-1,0-1 0,0 1 0,0-1 0,0 0 1,0 1-1,0 0 0,0-1 0,0 1 0,-1 0 0,1-1 1,-1 1-1,1 0 0,-1 0-36,7 38 193,-6-27-117,3 24 220,-2 1 1,-2-1-1,-3 13-296,2-38 133,-1 1-1,-1-1 0,0 0 0,-1 0 0,0-1 0,0 1 1,-2-1-1,1 0 0,-1 0 0,-2 1-132,-13 19 828,-1-1 0,-19 20-828,-6-8 749,22-21-171,51-18-355,44-6 944,41-8-1167,-42 4 72,42 1-72,-110 6-161,-1 0-202,0 1 122,0-1 1,-1 1-1,1 0 0,0 0 1,0-1-1,-1 1 1,1 0-1,0-1 0,-1 1 1,1 0-1,-1-1 1,1 1-1,-1 0 0,1-1 1,-1 1-1,0-1 0,1 1 1,-1-1-1,0 1 241,-13 6-5154</inkml:trace>
  <inkml:trace contextRef="#ctx0" brushRef="#br0" timeOffset="21202.24">8458 401 1456,'0'0'6406,"0"0"-3540,0 0-1205,0 0-380,0 0-256,0 0-207,1 0-786,-1 0 1,0 0 0,0 0 0,1 1 0,-1-1-1,0 0 1,0 0 0,0 0 0,1 0-1,-1 0 1,0 0 0,0 1 0,0-1-1,0 0 1,1 0 0,-1 0 0,0 1 0,0-1-1,0 0 1,0 0 0,0 0 0,0 1-1,0-1 1,0 0 0,0 0 0,1 1 0,-1-1-1,0 0 1,0 0 0,0 0 0,0 1-1,0-1 1,0 0 0,-1 0 0,1 1-1,0-1 1,0 0 0,0 0 0,0 1 0,0-1-1,0 0 1,0 0 0,0 0 0,0 1-1,-1-1 1,1 0 0,0 0-33,-10 30 693,-1-1 0,-4 6-693,3-8 183,1 0 0,1 1 0,2 1-183,3-2 73,1 0 1,2 0-1,0 0 0,3 15-73,-1-33-6,0-7 6,0-1 0,1 1 0,-1-1 0,1 0 0,-1 1 0,1-1 0,-1 1 0,1-1 0,0 0 0,0 0 0,0 1 0,0-1 0,0 0 0,0 0 0,0 0 0,0 0 0,0 0 0,0 0 0,1 0 0,-1-1 0,0 1 0,1 0 0,-1-1 0,1 1 0,-1-1 0,0 1 0,1-1 0,-1 0 0,1 0 0,-1 1 0,1-1 0,0 0 0,11 1 22,0 0 1,0-1-1,9 0-22,-9-1 15,-4 1-10,-1-1-1,0 0 1,0 0-1,1-1 1,-1 0-1,0 0 0,0-1 1,-1 0-1,1-1 1,-1 1-1,1-2 0,-1 1 1,0-1-1,-1 0 1,1 0-1,2-4-4,16-11 0,-2-1 0,0-1 0,-1-1 0,4-8 0,-19 22 2,-1 0 0,0 0-1,-1-1 1,0 1 0,0-1-1,-1 0 1,0-1 0,-1 1 0,0-1-1,-1 1 1,0-1 0,-1 0-1,0 0 1,0-1-2,-1 9 8,0-1 0,0 1 1,0 0-1,-1 0 0,1-1 0,-1 1 0,0 0 0,1 0 0,-2 0 1,1 0-1,0 0 0,-1 0 0,1 0 0,-2-1-8,-1-1 3,0 1 0,-1 0-1,0 0 1,1 1 0,-1-1 0,0 1 0,-3-1-3,6 3-13,-18-11-38,-1 0 1,-18-6 50,33 15-211,0 1 1,0 0-1,0 1 0,0-1 0,0 1 0,0 0 1,0 1-1,0-1 0,-1 1 0,1 0 0,0 1 0,0 0 1,-2 0 210,4 1-252,0-1 0,1 1 0,-1 0 0,1 1 0,0-1 0,0 0 0,0 1 0,0 0 0,0 0 0,0 0 0,1 0 1,-1 0-1,1 1 0,-1 0 252,-9 12-2736,-3-2-2932</inkml:trace>
  <inkml:trace contextRef="#ctx0" brushRef="#br0" timeOffset="35920.24">6028 1322 856,'0'0'2622,"0"0"-1478,0 0-724,0 0-177,0 0-139,19-21 338,-20 25 616,1 1 0,-1-1 1,0 0-1,0 0 0,0 0 1,0 0-1,-2 2-1058,-28 54 865,10-22-76,4-5-361,-1 0-247,3 0-1,0 1 0,2 1 0,1 5-180,4-15-541,-7 37 1349,11-15-8164,4-53 3492</inkml:trace>
  <inkml:trace contextRef="#ctx0" brushRef="#br0" timeOffset="36968.49">6439 1393 7402,'0'0'1157,"0"0"293,0 0-201,0 0-420,35-20-211,110-61-220,-127 71-314,0 1 1,1 1 0,14-5-85,-25 11 25,0 1 1,0 0-1,0 0 1,0 1-1,0 0 1,1 0-26,1 0 28,-10 0-25,1 1 1,-1-1 0,1 0-1,-1 1 1,0-1 0,1 1 0,-1-1-1,0 0 1,1 1 0,-1-1 0,0 1-1,1-1 1,-1 1 0,0 0 0,0-1-1,0 1 1,0-1 0,0 1-1,1-1 1,-1 1 0,0-1 0,0 1-1,0 0 1,0-1 0,-1 1 0,1 0-4,0 21 85,0-17-41,-1 2 10,0-1 0,0 1 0,-1-1-1,1 1 1,-2-1 0,1 0 0,-1 0-1,1 0 1,-2 0 0,1 0 0,-1-1-1,0 1 1,-2 2-54,-14 15 209,-1 0 0,-10 7-209,15-14 84,-86 78 569,61-60-269,3 2-1,1 2 1,1 2 0,-7 13-384,40-50 11,1 1 0,0 0 0,0-1 1,0 1-1,0 0 0,1 0 0,-1 1 0,1-1 0,0 0 0,1 0 1,-1 1-1,0 0-11,1-3-3,0-1 1,1 1 0,-1-1-1,0 1 1,0-1 0,1 0-1,-1 1 1,0-1 0,1 1-1,0-1 1,-1 0 0,1 0-1,0 1 1,-1-1 0,1 0-1,0 0 1,0 0 0,0 0-1,0 0 1,0 0 0,0 0-1,1 0 1,-1 0-1,0 0 1,0-1 0,1 1-1,-1-1 1,0 1 0,1-1-1,-1 1 1,0-1 0,1 1-1,-1-1 1,1 0 0,-1 0-1,2 0 3,10 1 41,0 0-1,0-1 1,0 0-1,0-1 1,0-1-1,0 0 1,0-1-1,0 0 1,-1-1-1,1-1 1,4-2-41,-11 4 7,0 0 1,0 0-1,-1-1 0,1 0 1,-1 0-1,0 0 1,0-1-1,-1 1 0,1-1 1,-1 0-1,0-1 1,0 1-1,-1-1 1,0 0-1,0 1 0,0-1 1,-1-1-1,1 1 1,-1 0-1,-1-1 1,1 1-1,-1-1 0,0-4-7,0 0 19,0-1-1,-1 1 0,0 0 0,0-1 0,-3-10-18,2 18 3,0 0 0,0 1 0,-1-1-1,1 1 1,-1 0 0,0-1-1,0 1 1,0 0 0,0 0 0,0 0-1,-1 0 1,1 1 0,-1-1 0,0 1-1,0-1 1,0 1 0,0 0-1,0 0 1,0 0 0,-1 0-3,-32-8 13,2 1 10,33 8-23,0 0 1,-1 0-1,1 0 1,0 0 0,-1 0-1,1 0 1,0 0-1,0-1 1,0 1 0,0 0-1,0-1 1,0 1 0,0 0-1,0-1 1,1 1-1,-1-1 1,1 0 0,-1 1-1,1-1 1,-1 0-1,-1-16-125,0 0-1,0-1 1,2 1 0,1-14 125,0-6-131,-1 36 115,1 0 1,-1 0-1,1 1 1,-1-1 0,1 0-1,0 1 1,0-1-1,0 1 1,0-1 0,0 1-1,0-1 1,0 1-1,0 0 1,0 0 0,1-1-1,-1 1 1,1 0-1,-1 0 1,1 0 0,-1 0-1,1 1 1,-1-1-1,1 0 1,0 1 15,52-19-899,-30 12 59,-6-1-66,14-4-920,-11 9-3295,-13 3-505</inkml:trace>
  <inkml:trace contextRef="#ctx0" brushRef="#br0" timeOffset="37480.78">7164 1515 8090,'0'0'2506,"0"0"-949,0 0-494,0 0-255,0 0-153,0 0-57,4 0-69,21-6 308,-1 0-1,1-2 1,17-8-837,-19 7 13,0 1 0,0 1 1,1 1-1,15-2-13,-39 8-120,1 0 0,0-1 0,-1 1 0,1 0 0,0 0 0,0 0 0,-1 0 0,1 0 0,0 0 0,0 0 0,-1 0 0,1 0 0,0 1 0,0-1 0,-1 0 0,1 0 0,0 1-1,0-1 1,-1 0 0,1 1 0,-1-1 0,1 0 0,0 1 0,-1-1 0,1 1 0,-1-1 0,1 1 120,-1 0-109,0 0-1,0 0 1,0 0 0,0 0-1,0 0 1,0 0 0,0-1-1,0 1 1,0 0 0,0 0-1,-1 0 1,1 0 0,0 0-1,-1 0 1,1-1 0,0 1-1,-1 0 1,0 0 109,-3 5-906,0-1 0,0 1 1,0-1-1,-1 0 0,-3 3 906,-15 9-5718</inkml:trace>
  <inkml:trace contextRef="#ctx0" brushRef="#br0" timeOffset="37820.93">7164 1515 3793</inkml:trace>
  <inkml:trace contextRef="#ctx0" brushRef="#br0" timeOffset="42426.14">7175 1678 1720,'0'0'1017,"0"0"-401,0 0-166,0 0-20,0 0 77,-4 0 153,-18 0 2296,22 0-1906,0 0-124,0 0-222,0 0-124,0 0-101,0 0-66,0 0-4,0 0 18,0 0 28,0 0 29,0 0 32,0 0-24,0 0-77,0 0-58,0 0-28,0 0-28,0 0-52,0 0-98,0 0-66,0 0-62,23 0 581,8 2-326,0 1-1,10 2-277,-10 0 109,1-2 1,9 0-110,42 0 217,-68 0-7539,-7-3 1793</inkml:trace>
  <inkml:trace contextRef="#ctx0" brushRef="#br0" timeOffset="43426.58">7919 1515 6025,'0'0'1930,"0"0"-303,0 0-323,0 0-285,0 0-199,0 0-246,0 0-225,23 0 1452,108 3 415,88-3-1208,-117-10-877,-102 10-110,0 0 51,0 0 3,0 0-12,0 0-51,0-2-142,0 1-7525,0 1 1778</inkml:trace>
  <inkml:trace contextRef="#ctx0" brushRef="#br0" timeOffset="43996.59">8840 1196 6585,'0'0'1839,"0"0"-545,0 0-142,0 0-79,0 0-88,0 0-207,0 13-73,-2 30-139,-2 1-1,-1-1 0,-4 5-565,-69 276 510,74-286-653,4-37-121,0-1-207,0 0-62,3-7-511,25-31-2328,-14 18-1169</inkml:trace>
  <inkml:trace contextRef="#ctx0" brushRef="#br0" timeOffset="45130.53">9176 1267 3953,'0'0'2092,"0"0"-770,0 0-411,0 0-196,0 0-193,0 0-172,8-17 667,25-19-829,-33 35-84,0 1 183,-2 18 1284,-7 3-1067,-1 0 0,-1-1 1,0 0-1,-2 0 0,0-2 0,-2 2-504,-5 6 503,1 2 1,-9 19-504,20-30 118,0 1 1,1 1 0,1-1 0,0 1 0,2 0 0,0 0-1,1 1 1,1-1 0,1 1 0,1 8-119,-1-5 59,1-14-44,-1 0-1,1 1 1,1-1-1,0 0 0,0 0 1,2 5-15,-3-12 0,1 0 1,-1 0-1,1 0 1,0-1-1,0 1 1,0 0-1,0 0 1,0-1 0,1 1-1,-1-1 1,0 1-1,1-1 1,-1 0-1,1 1 1,0-1-1,-1 0 1,1 0 0,0 0-1,0 0 1,-1 0-1,1 0 1,0-1-1,0 1 1,0-1-1,0 1 1,0-1-1,0 0 1,0 0 0,0 0-1,0 0 1,1 0-1,27 0 153,-9 1-98,0-1 0,0-1 0,0-1 0,10-3-55,-24 4 3,0-1 0,-1-1 0,1 1 0,0-1 1,-1 0-1,0 0 0,0-1 0,0 0 1,0 0-1,0-1 0,-1 1 0,0-1 1,0 0-1,0-1 0,1-1-3,0 0 4,-1-1 1,0 0-1,0 0 1,0 0-1,-1 0 1,0-1-1,-1 0 0,0 0 1,0 0-1,-1 0 1,0 0-1,-1 0 0,0-1 1,0 1-1,-1 0 1,0-2-5,-1 11 0,1-1 0,0 1 1,-1-1-1,1 1 0,-1-1 0,1 1 1,-1-1-1,1 1 0,-1 0 1,1-1-1,-1 1 0,1 0 1,-1-1-1,1 1 0,-1 0 0,1 0 1,-1-1-1,0 1 0,1 0 1,-1 0-1,0 0 0,1 0 1,-1 0-1,1 0 0,-1 0 0,0 0 1,0 0-1,-24 0-55,20 0 14,-28-1-161,16 0 115,0 1 0,-1 1 0,1 0 0,-1 2 87,13-3 8,0 1 0,1 1 0,-1-1 0,0 1 0,1-1 0,0 1 1,-1 1-1,1-1 0,0 1 0,0-1 0,0 1 0,0 0 0,1 1 0,-1-1 0,1 1 1,-2 2-9,-7 13 153,0 0 1,2 1-1,0 0 1,-4 15-154,-22 44-104,35-76-573,1-2-2767,0-1 619</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2:03.215"/>
    </inkml:context>
    <inkml:brush xml:id="br0">
      <inkml:brushProperty name="width" value="0.05" units="cm"/>
      <inkml:brushProperty name="height" value="0.05" units="cm"/>
    </inkml:brush>
  </inkml:definitions>
  <inkml:trace contextRef="#ctx0" brushRef="#br0">3454 73 4337,'0'0'1819,"0"0"-319,0 0-214,0 0 8,0 0-114,0 0-107,0 0-184,0 0-224,0 0-141,0 0-53,0 0-56,0 0-27,0 0-83,0 9 305,0 447 1826,0-456-2529,0 0-195,0 0-267,0-4-324,0-36-4162,0 20-1774</inkml:trace>
  <inkml:trace contextRef="#ctx0" brushRef="#br0" timeOffset="697.56">3088 1150 2785,'0'0'1761,"0"0"-232,0 0-118,0 0-4,0 0 46,0 0-222,0-1-1028,0 1 0,0 0 0,0 0-1,0-1 1,0 1 0,0 0 0,0-1 0,0 1-1,0 0 1,0 0 0,0 0 0,0-1 0,1 1 0,-1 0-1,0 0 1,0-1 0,0 1 0,0 0 0,0 0-1,1 0 1,-1-1 0,0 1 0,0 0 0,0 0 0,1 0-1,-1 0 1,0-1 0,0 1 0,0 0 0,1 0-1,-1 0 1,0 0 0,0 0 0,1 0 0,-1 0-1,0 0 1,0 0 0,1 0-203,16-2 78,0-1 0,0 0-1,0-1 1,0-1 0,-1-1 0,8-4-78,19-5 59,1 1-2,0 3 0,1 1 0,15 0-57,26 4-7989,-82 6 2142</inkml:trace>
  <inkml:trace contextRef="#ctx0" brushRef="#br0" timeOffset="1315.63">3779 891 2657,'0'0'4982,"0"0"-2399,0 0-877,0 0-410,0 0-236,0 0-258,2-1-574,0 1 0,0-1 0,0 0 0,1 1 0,-1-1 0,0 1 0,1 0 0,-1 0 0,0 0 0,1 0 0,-1 0 0,1 0-228,-1 9 76,0 0-1,-1-1 0,0 1 0,0 0 0,-1 0 1,0-1-1,-1 1 0,0 1-75,0 20 135,0-3-27,0 0 0,-2 1 0,-4 17-108,0-6-28,41-39 64,-17-1-28,-1-1 1,0-1 0,-1 0-1,1-1 1,3-1-9,-4 0 8,1 1-1,1 0 1,-1 1-1,0 1 1,4 1-8,59 1-1258,-78 0 498,-1 20-8078,0-13 3715</inkml:trace>
  <inkml:trace contextRef="#ctx0" brushRef="#br0" timeOffset="1763.66">4069 871 4809,'0'0'3965,"0"0"-1614,0 0-591,0 0-381,0 0-282,0 0-217,0-12 2091,0 305-2385,0-169-6002,0-135 60</inkml:trace>
  <inkml:trace contextRef="#ctx0" brushRef="#br0" timeOffset="-5727.57">1 124 5601,'0'0'1863,"0"0"-480,0 0-239,0 0-90,0 0 17,0 0-22,7-8-66,2-3-668,1 2-1,0-1 1,1 1 0,0 1-1,0 0 1,1 0-1,0 1 1,8-3-315,6 1 141,0 2 1,1 1-1,-1 1 0,1 1 1,0 1-1,0 2 0,0 0 1,7 2-142,-33-1 0,1 0-1,-1 0 1,0 1 0,0-1-1,1 0 1,-1 0 0,0 1 0,0-1-1,1 0 1,-1 1 0,0 0-1,0-1 1,0 1 0,0 0 0,0-1-1,0 1 1,0 0 0,0 0-1,0 0 1,0 0 0,0 0 0,0 0-1,-1 0 1,1 0 0,0 0-1,-1 0 1,1 0 0,-1 0 0,1 1-1,-1-1 1,0 0 0,1 1 0,0 5 15,0 0 1,-1 1-1,1-1 1,-1 0-1,-1 5-15,0 3 160,0-11-137,0 0 0,0 0-1,0 0 1,-1-1 0,1 1 0,-1 0 0,0-1 0,0 1-1,0-1 1,-1 0 0,1 0 0,-1 0 0,0 0 0,1 0 0,-1-1-1,-1 1 1,1-1 0,0 1 0,-1-1 0,-1 0-23,-1 3 26,-1-2 0,1 1 0,-1-1-1,0 0 1,0 0 0,-1-1 0,1 0 0,0 0 0,-1-1 0,-4 1-26,27-2-67,0 1 0,0 1-1,-1 0 1,1 1 0,-1 1 0,5 1 67,-14-3 9,-1-1 0,1 0 0,-1 1 0,0 0 0,0 0 0,0 0 0,0 1 0,0-1 0,0 1 0,-1 0 0,0 0 0,1 0 0,-1 1 0,0-1 0,0 1 0,-1 0 0,1-1 0,-1 1 0,0 0 0,0 1 0,0-1 0,0 0 0,-1 1 0,1-1 0,-1 0 0,-1 1 0,1 0 0,0 3-9,-1-1 22,0 0 0,0 0 0,-1-1 0,0 1 0,0 0 0,-1 0 0,1-1 0,-2 1 0,1-1-1,-1 1 1,1-1 0,-2 0 0,1 0 0,-1 0 0,0-1 0,0 1 0,-1-1 0,1 0 0,-1 0 0,0 0 0,0-1-1,-1 0 1,-1 1-22,0-1-70,0 0-1,0-1 0,0 1 0,-1-1 0,1-1 0,-1 0 0,0 0 0,0 0 0,1-1 1,-1 0-1,0-1 0,0 1 0,0-2 0,-6 0 71,3 1-633,10 0 129,1 0-177,0 0-161,0 0-237,0 0-487,0 0-1212,0 0-2175</inkml:trace>
  <inkml:trace contextRef="#ctx0" brushRef="#br0" timeOffset="-4879.58">42 1143 5537,'0'0'1771,"0"0"-302,0 0-224,0 0-225,0 0-31,0 0-68,15-12-105,-4 4-645,11-9 488,1 1 0,1 0 1,16-6-660,-28 17 109,0 1-1,0 0 1,1 1 0,-1 1 0,1 0 0,-1 1-1,1 0 1,-1 1 0,13 1-109,-10-1 13,-12 0-11,1 0-1,-1 0 1,0 0-1,0 1 1,0-1-1,0 1 1,0 0 0,0 0-1,0 0 1,0 0-1,-1 1 1,1-1 0,0 1-1,-1 0 1,1 0-1,-1 0 1,1 0 0,0 1-2,0 0 7,0 1 0,0 1 0,0-1 0,-1 0 0,0 1 0,0-1 1,0 1-1,0-1 0,-1 1 0,1 0 0,-1 0-7,1 11 81,0 0 0,-1 1 0,0-1-1,-1 0 1,-1 1 0,-2 9-81,1-19 35,0 0-1,0 0 1,0-1 0,-1 1-1,0-1 1,-1 0-1,1 0 1,-1 0 0,0 0-1,0-1 1,-1 1-1,-5 4-34,-11 11 93,-2-1-1,-9 5-92,25-19 31,-3 1-26,-27 26-79,35-31 63,0 1 1,1-1-1,-1 1 1,0-1-1,1 1 1,0-1-1,0 1 1,0 0-1,0 0 1,0 0-1,0-1 1,1 1-1,-1 0 1,1 0-1,0 2 11,0-5-101,0 0-11,19 0 82,85 3 715,74 11-685,-177-14-2,40 8 19,-39-8-23,0 1 1,0-1-1,0 1 1,-1 0-1,1-1 1,0 1-1,0 0 1,-1 0-1,1 0 1,-1 0-1,1 1 1,-1-1-1,1 0 1,-1 1-1,0-1 1,0 1-1,1-1 1,-1 1-1,0 0 6,1 2-142,-1-4-2974,-1 0-521</inkml:trace>
  <inkml:trace contextRef="#ctx0" brushRef="#br0" timeOffset="43620.53">1061 555 104,'0'0'2949,"0"0"-1480,0 0-938,0 0-179,0 0-56,-2-3-6,-2-4 308,0 0 1,0 0 0,-1 0 0,0 1 0,0-1-599,4 7 493,1-1 2,0 0-1,-1 0 1,1 0-1,0 0 1,0 0 0,0 0-1,0 0 1,0 0 0,1 1-1,-1-1 1,0 0-1,0 0 1,1 0 0,-1 0-1,0 0 1,1 0-1,0 0-494,13-3 210,0 1-1,0 0 1,0 1-1,1 1 1,-1 0-1,1 1 1,-1 0-1,10 2-209,19 0 229,-38-2-201,8-1 27,0 1 1,0 0-1,0 1 0,0 1 0,0 0 0,0 0 0,-1 2 0,1-1 0,7 5-55,15 5 98,0-1 0,1-2 0,1-1 0,18 1-98,1 1 216,22 8-216,-56-11 53,0 2-1,0 0 1,-1 1-1,-1 1 1,13 10-53,-6-3 66,1-3 0,18 9-66,84 33 443,-4 6 1,45 34-444,-143-83 46,-1-1-1,2-2 1,0 0 0,15 2-46,-2 1 23,2 2-23,-28-10-2,0-1 0,1 0 0,-1-1 1,1-1-1,0-1 0,0 0 1,0-1-1,3-1 2,15-1-2299,-26 0-94,-25 0-402,-12 0-4289</inkml:trace>
  <inkml:trace contextRef="#ctx0" brushRef="#br0" timeOffset="44875.62">1265 1061 1504,'0'0'3749,"0"0"-1832,0 0-569,0 0-116,0 0-100,0 0-166,-15 3 2349,12-2 803,19-3-4025,0 0 0,-1-1 0,1-1 0,-1 0 0,0-1 0,0 0 0,3-3-93,15-5 147,142-58 311,53-35-458,-56 25 355,63-16-355,128-29 151,-55 8 75,-298 115-674,-15 3-1232,-3 2 624,-11 2-2962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3.030"/>
    </inkml:context>
    <inkml:brush xml:id="br0">
      <inkml:brushProperty name="width" value="0.05" units="cm"/>
      <inkml:brushProperty name="height" value="0.05" units="cm"/>
    </inkml:brush>
  </inkml:definitions>
  <inkml:trace contextRef="#ctx0" brushRef="#br0">0 70 4201,'0'0'1650,"0"0"-313,0 0-206,0 0-92,0 0 4,0 0-119,0 0-148,0 0-45,0 0 13,0 0-30,0 0-121,0 0-99,13-17 1263,1 9-1716,-1 1 0,2 0 0,-1 1-1,1 1 1,-1 0 0,1 1-1,1 1 1,-1 0 0,1 1 0,-1 1-1,1 0 1,-1 1 0,16 2-41,-30-2 5,1 1-1,-1-1 1,0 1 0,0-1 0,0 1 0,0 0 0,1-1 0,-1 1-1,0 0 1,0 0 0,0 0 0,-1 0 0,1 0 0,0 0 0,0 0-1,0 0 1,-1 0 0,1 1 0,-1-1 0,1 0 0,-1 0 0,1 1-1,-1-1 1,0 0 0,1 0 0,-1 1 0,0-1 0,0 1-5,2 42 20,-2-35 6,1 1-19,-1 0 0,-1 1 0,1-1 0,-2 0 0,1 0 0,-1 1 0,-1-1 0,0-1 1,0 1-1,-1 0 0,0-1 0,-2 2-7,-18 25-60,-3-1 1,0-1 0,-18 15 59,8-9-136,33-33 110,1 0 0,-1-1-1,1 1 1,0 0 0,0 1 0,1-1-1,0 0 1,0 1 0,1 0 0,0-1-1,0 8 27,-5 22 12,2-5 440,11-32-362,12 0 50,20 0 176,1-1 1,-1-2-1,32-6-316,-62 7-2,1 0-4,0 0 0,-1 1 1,1 0-1,0 1 0,4 1 6,-11-4-834,-1 0 0,0 1 1,0-1-1,0 0 0,0 0 0,0 0 0,-1 0 0,2-2 834,1-8-8444</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52:50.267"/>
    </inkml:context>
    <inkml:brush xml:id="br0">
      <inkml:brushProperty name="width" value="0.05" units="cm"/>
      <inkml:brushProperty name="height" value="0.05" units="cm"/>
    </inkml:brush>
  </inkml:definitions>
  <inkml:trace contextRef="#ctx0" brushRef="#br0">0 225 1856,'0'0'3616,"0"0"-1697,0 0-671,0 0-182,0 0-113,0 0-70,0 0 17,0 0-51,0 0-127,0 0-92,0 0-70,0 0-85,0 0-51,0 0-39,0 0-25,0 0-1,0 0-34,0 0-41,0 0 3,0 0 5,0 0-10,0 0-20,0 0-51,0 0-47,0 0-29,0 0-26,0 0-14,0 0-44,9 0-29,29-2 294,-1-1-1,20-5-315,-19 2 70,0 1-1,20 2-69,-51 3 99,0-1 1,0 0 0,0 0 0,0-1 0,0 1-1,4-3-99,15-3-1034,9 0-4541,-36 8 1285,-5 5-2902</inkml:trace>
  <inkml:trace contextRef="#ctx0" brushRef="#br0" timeOffset="636.55">706 72 4097,'0'0'2328,"0"0"-713,0 0-392,0 0-321,0 0-258,0 0-117,4 13 3018,-6 2-3238,0 0 1,-1 0-1,0-1 1,-2 1 0,0-1-1,-1 3-307,-13 41 458,15-42-1043,-14 72 2095,14-58-3806,3 3-3940,1-36-292</inkml:trace>
  <inkml:trace contextRef="#ctx0" brushRef="#br0" timeOffset="1298.6">910 82 6809,'0'0'2094,"0"0"-360,0 0-538,0 0-494,0 0-136,0 0 73,13-4 176,40-17 867,17-11-1682,-59 28 21,0-1 0,0 2 1,1-1-1,-1 2 0,1-1 1,0 2-1,0-1 1,0 2-1,11 0-21,-22 0 2,1 0 0,-1 1 0,0-1 0,1 0 0,-1 1 0,0-1 1,1 1-1,-1 0 0,0-1 0,0 1 0,1 0 0,-1 0 0,0 0 0,0 0 0,0 0 1,0 0-1,0 0 0,0 0 0,-1 0 0,1 0 0,0 1 0,0-1 0,-1 0 0,1 0 1,-1 1-1,1-1 0,-1 0 0,0 1 0,1-1 0,-1 1 0,0-1 0,0 1-2,3 54 175,-4-45-109,2-2-27,-1 0-1,0-1 1,-1 1 0,0 0-1,0 0 1,-1-1 0,0 1-1,-1-1 1,0 1 0,0-1-1,-1 0 1,0 0 0,0-1-1,-1 1 1,1-1 0,-6 5-39,-10 11 64,-2 0 0,-1-1 0,0-2 0,-2 0 0,0-2 0,-1 0 0,-8 2-64,19-9 3,15-11-3,0 0 1,0 0-1,0 0 1,0 0-1,-1 0 1,1 0-1,0 0 1,0 1-1,0-1 0,0 0 1,0 0-1,0 0 1,0 0-1,0 0 1,0 0-1,0 1 1,0-1-1,0 0 1,0 0-1,0 0 0,0 0 1,0 0-1,0 0 1,0 1-1,0-1 1,0 0-1,0 0 1,0 0-1,0 0 1,0 0-1,0 0 0,0 1 1,0-1-1,0 0 1,0 0-1,0 0 1,0 0-1,0 0 1,0 0-1,0 0 1,1 0-1,-1 1 1,0-1-1,0 0 0,0 0 1,0 0-1,0 0 1,0 0-1,0 0 1,1 0-1,-1 0 0,28 1 91,-12-1-33,58-1 123,0-2 0,18-6-181,-64 6-75,0 1 0,9 3 75,-20-1-399,-17 0-393,0 0-489,0 0-1036,0 0-2107</inkml:trace>
  <inkml:trace contextRef="#ctx0" brushRef="#br0" timeOffset="1748.15">1589 286 8466,'0'0'2276,"0"0"-578,0 0-419,0 0-428,0 0-278,0 0-162,5 0-55,144 0 1743,-46 0-7855,-103 0 288</inkml:trace>
  <inkml:trace contextRef="#ctx0" brushRef="#br0" timeOffset="2364.2">2110 103 4913,'0'0'3503,"0"0"-1925,0 0-688,0 0-390,0 0-76,0 0 196,8 0 25,20-1-71,-6-1-140,-1 2-1,1 0 0,-1 1 1,8 3-434,-27-3-1,1 0 0,0 1 0,0-1 0,-1 1 0,1 0-1,-1 0 1,1 0 0,-1 0 0,0 0 0,0 0 0,0 1 0,0-1 0,0 1 0,0-1 0,-1 1 0,0 0 0,1 0 0,-1 0 0,0 0 0,0 0 0,0 1 1,3 9-1,-1-1-1,-1 0 0,0 1 1,0 10 1,-1-8 50,0 0 0,-1 0 0,-1 0 0,-2 7-50,2-15 3,-1-1 1,0 0-1,0 0 1,0 0-1,-1 0 0,1-1 1,-2 1-1,1-1 0,-1 1 1,1-1-1,-5 4-3,-50 48-253,51-51 224,0 0 1,-1-1 0,1 0 0,-1 0 0,-1 0-1,1-1 1,-7 2 28,30-8 61,-1 1-1,0 1 1,0 1-1,4 0-60,20 0 150,127-8-371,-164 18-2948,-1 2-970</inkml:trace>
  <inkml:trace contextRef="#ctx0" brushRef="#br0" timeOffset="2882.74">2805 303 8210,'0'0'2148,"0"0"-798,0 0-293,0 0-178,0 0-91,0 0-45,20-2-233,136-19-46,-146 20-480,-4 0-82,1 1 1,0 0-1,-1 0 0,1 0 1,0 0-1,4 2 98,-10-1-86,-1 0-1,1 0 1,0 0-1,-1 0 1,1 1 0,-1-1-1,0 0 1,1 0-1,-1 0 1,0 1-1,1-1 1,-1 0-1,0 0 1,0 0-1,0 1 1,0-1-1,0 0 1,-1 1 86,0 24-2433,-4-11-1574,-5-1-1656</inkml:trace>
  <inkml:trace contextRef="#ctx0" brushRef="#br0" timeOffset="7063.6">2737 599 1720,'0'0'847,"0"0"-131,0 0 74,0 0-94,0 0-181,0 0-154,2 0 8907,2 0-4754,36-4-4348,52-17 182,-55 11-350,0 2 0,1 2 0,0 1 1,20 1 1,-56 4-4,-1 0 1,1 0 0,0 0 0,-1 0 0,1 0 0,-1 0 0,1 0 0,-1 1-1,1-1 1,0 0 0,-1 1 0,0 0 0,1-1 0,-1 1 0,1 0 0,-1 0-1,0-1 1,1 1 0,-1 0 0,0 0 0,0 1 0,0-1 0,0 0 3,3 0-12,-1 0 0,0-1 1,1 1-1,-1-1 0,0 0 0,1 0 1,-1 0-1,0-1 0,4 0 12,2 1-14,-3-1-271,5 3 438,-9 6-3886,-2-7 733,0-1-3020</inkml:trace>
  <inkml:trace contextRef="#ctx0" brushRef="#br0" timeOffset="7746.65">3692 368 7138,'0'0'2713,"0"0"-757,0 0-596,0 0-347,0 0-142,0 0-123,6 0 498,52 3-551,-1 3 0,0 2 0,45 13-695,-62-12 33,16-2-43,-55-7-110,-1 0-172,0 0-281,0 7-5472,0-4-589</inkml:trace>
  <inkml:trace contextRef="#ctx0" brushRef="#br0" timeOffset="8228.7">4462 147 8058,'0'0'2580,"0"0"-1021,0 0-481,0 0-301,0 0-190,0 0-83,0 0-25,0 0-19,0 6 112,0 11-418,0 1-1,-1-1 1,-1 1-1,0-1 1,-1 0-1,-1 1 1,-1-2-1,-5 13-153,-17 29 193,-19 27-193,41-75 16,6-9-368,0-1 1,0 1 0,1-1-1,-1 1 1,0-1 0,1 1 0,-1-1-1,0 0 1,1 0 0,-1 0-1,0 0 1,1 0 0,-1 0 0,1 0-1,-1 0 1,1 0 351,0-1-1489,6 1-2835</inkml:trace>
  <inkml:trace contextRef="#ctx0" brushRef="#br0" timeOffset="8777.44">4824 110 1296,'0'0'7152,"0"0"-4390,0 0-1236,0 0-146,0 0-213,0 0-261,0 0-299,-1 2-90,-7 9-101,0 0-1,0-1 1,-9 9-416,-16 19 300,8-3-95,10-17-161,1 2 0,1 0 0,1 0 0,0 1 0,-3 11-44,15-31-3,0 1 0,0-1 0,0 0 0,0 0 0,-1 0 0,2 0-1,-1 1 1,0-1 0,0 0 0,0 0 0,0 0 0,1 0 0,-1 1-1,1-1 1,-1 0 0,1 0 0,-1 0 0,1 0 0,-1 0 0,1 0 0,0 0-1,0 0 1,-1 0 0,1-1 0,0 1 0,0 0 0,0 0 0,0-1-1,0 1 1,0-1 0,0 1 0,0-1 0,0 1 0,0-1 0,1 1-1,-1-1 1,0 0 0,0 0 0,0 0 3,51 11 40,-49-11-47,87 6-50,78-5 57,-88-1-368,-78 0 173,-2 0-56,0 8-804,0-6-3020,0-2 442</inkml:trace>
  <inkml:trace contextRef="#ctx0" brushRef="#br0" timeOffset="9293.95">5126 76 6041,'0'0'3981,"0"0"-2291,0 0-631,0 0-244,0 0-265,0 0-122,4 38 2939,-7-11-3211,0 0 0,-2-1 0,0 1 1,-2-1-1,-1 0 0,-2 0 0,-6 13-156,-7 21 84,-25 64 64,-39 68-148,80-176-46,6-11-5286,1-19 2408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4.150"/>
    </inkml:context>
    <inkml:brush xml:id="br0">
      <inkml:brushProperty name="width" value="0.05" units="cm"/>
      <inkml:brushProperty name="height" value="0.05" units="cm"/>
    </inkml:brush>
  </inkml:definitions>
  <inkml:trace contextRef="#ctx0" brushRef="#br0">48 22 5009,'0'0'2153,"0"0"-506,0 0-308,0 0-413,0 0-263,0 0-113,-2 3-38,-1 11-7,-1 0-1,2 0 1,0 1 0,1-1 0,0 1 0,1-1-1,1 1 1,0-1-505,0 24 315,-1-34-271,1 80 661,-3-1-1,-5 1 0,-11 50-704,10-86-924,8-61 86,-1 9 338,1 0 1,0 0 0,0-1-1,0 1 1,1 0 0,-1 0-1,1 0 1,0 0 0,0 0-1,0 0 1,1 1-1,0-2 500,5-6-5017</inkml:trace>
  <inkml:trace contextRef="#ctx0" brushRef="#br0" timeOffset="1014.6">391 2 5801,'0'0'1518,"0"0"-259,0 0-439,0 0-279,0 0-127,0 0-126,2-2 2090,0 9-1290,-2 9-718,0 0 0,-1 0-1,-1 0 1,-1 0 0,0-1 0,0 1 0,-5 7-370,-18 62 732,17-53-305,-1 0-1,-2 0 1,-2 0-427,10-23 83,-2 9 232,6-17-307,1 0-1,0-1 1,-1 1-1,1-1 1,0 0-1,0 1 1,0-1-1,-1 1 1,1-1-1,0 0 1,0 0-1,0 0 1,0 1-1,0-1 1,0 0-1,-1 0 1,1 0-1,0 0 1,0-1-1,0 1 0,0 0 1,0 0-1,0 0 1,-1-1-1,2 1-7,137-27 159,-98 19-147,-26 4-25,0 1-1,0 1 1,0 0 0,1 1 13,-16 1-7,0 0 11,0 0 45,0 0 2,0 0-9,0 0-28,0-17-3207,0 10-1716,0 4-2584</inkml:trace>
  <inkml:trace contextRef="#ctx0" brushRef="#br0" timeOffset="1613.64">568 39 96,'0'0'5012,"0"0"-2940,0 0-901,0 0-177,0 0-218,0 0-288,15-3-26,-11 5 2729,-3 101-1286,2-17-1053,-5 0 1,-3-1-1,-7 18-852,-25 113 528,37-194-3393,-2-47-2864,-4 9-2056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0.402"/>
    </inkml:context>
    <inkml:brush xml:id="br0">
      <inkml:brushProperty name="width" value="0.05" units="cm"/>
      <inkml:brushProperty name="height" value="0.05" units="cm"/>
    </inkml:brush>
  </inkml:definitions>
  <inkml:trace contextRef="#ctx0" brushRef="#br0">0 276 3673,'0'0'1061,"0"0"-426,0 0-92,0 0 73,0 0 90,0 0 56,6-1-45,-3 0-487,1 0 0,0 0 0,-1 0 0,1-1 1,-1 1-1,1-1 0,-1 0 0,1 0 0,-1 0 1,0 0-1,2-2-230,11-8 1058,-11 10-889,1 0 0,0 0 0,-1 1 0,1 0 0,0 0 1,0 0-1,0 1 0,0-1 0,0 2 0,0-1 0,0 1 0,2 0-169,16 0 314,73-1 329,-96 0-558,-1 0 92,0 0 163,0 0-74,0 0-176,0 0-288,0 0-242,0 0-379,0 0-337,0-2-550,0-6-1244</inkml:trace>
  <inkml:trace contextRef="#ctx0" brushRef="#br0" timeOffset="795.43">435 0 1240,'0'0'3646,"0"0"-2024,0 0-631,0 0-119,0 0-154,0 0-98,10 2 4602,-8 6-4992,-1-1 1,-1 1-1,1-1 0,-1 1 1,-1-1-1,0 8-230,0 8 172,1-4-3,-1 0 1,0 0-1,-1 0 0,-1 0 1,-5 15-170,-7 17 496,15-51-488,0 0 0,0 0 1,0 0 4,0 0-6,0 0-23,0 0-35,3 0 34,287 7 496,-289-7-508,-1 0-187,0 0-227,0-37-6956,0 23 387</inkml:trace>
  <inkml:trace contextRef="#ctx0" brushRef="#br0" timeOffset="1247.24">650 24 4849,'0'0'3610,"0"0"-1951,0 0-656,0 0-204,0 0-182,0 0-78,0 10-47,1 132 1172,-3 191 617,-4-283-1402,3-28-2298,1-6-6753,2-25 2188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8.242"/>
    </inkml:context>
    <inkml:brush xml:id="br0">
      <inkml:brushProperty name="width" value="0.05" units="cm"/>
      <inkml:brushProperty name="height" value="0.05" units="cm"/>
    </inkml:brush>
  </inkml:definitions>
  <inkml:trace contextRef="#ctx0" brushRef="#br0">27 122 1512,'0'0'1307,"0"0"-22,0 0-91,0 0 107,0 0-101,0 0-182,-4 0-133,-9 0-385,3 0 6200,13-13-6522,3 6-150,1 1 1,0-1-1,0 2 1,0-1 0,1 1-1,0 0 1,0 0-1,0 1 1,2 0-29,3-3 27,0 0-44,0 0 0,1 1 0,0 0 0,0 1 0,0 1 0,0 0 0,1 1 0,0 0 0,0 2 0,8-1 17,-21 2 8,0 1-1,-1-1 0,1 1 0,0-1 1,0 1-1,-1 0 0,1-1 0,0 1 1,-1 0-1,1 0 0,0 1 0,-1-1 0,0 0 1,1 0-1,-1 1 0,0-1 0,1 0 1,-1 1-1,0 0 0,0-1 0,0 1 1,0 0-1,-1-1 0,1 1 0,0 0 1,-1 0-1,1-1 0,-1 1 0,0 0 1,1 0-8,1 11 88,0-1 0,0 1 0,-1-1 0,-1 2-88,1-9 25,0 14 66,0 4-9,0 0 0,-1 0 1,-1 0-1,-1 0 0,-2 1-82,3-17 9,-1 0 1,0-1-1,0 1 0,-1-1 0,0 0 0,0 0 1,0 0-1,-1 0 0,0-1 0,0 1 1,0-1-1,-1 0 0,1 0 0,-1 0 1,0-1-1,-1 0 0,1 0 0,-1 0 1,-2 0-10,1 0 0,-1 1 0,1-1 0,0 1 0,0 0 0,0 1 0,1 0 0,0 0 0,0 0 0,1 1 0,-1 0 0,2 0 0,-2 2 0,5-8-7,1-1-1,0 0 4,0 0 23,0 0 33,0 0 4,25 0 80,347-4-1153,-372 2-4281,0 1-1497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9.430"/>
    </inkml:context>
    <inkml:brush xml:id="br0">
      <inkml:brushProperty name="width" value="0.05" units="cm"/>
      <inkml:brushProperty name="height" value="0.05" units="cm"/>
    </inkml:brush>
  </inkml:definitions>
  <inkml:trace contextRef="#ctx0" brushRef="#br0">1 103 7114,'0'0'1549,"0"0"-673,0 0-155,0 0-91,0 0-56,0 0-11,0 0 35,0 0 26,0 0-35,0 0-27,0 0 5,0 0-67,0 0-130,2-2-113,57-23 512,1 2 0,3 1-769,-35 14-25,1 1 1,0 2-1,0 0 1,0 2-1,20 1 25,-48 4 14,0 0 1,-1 0-1,1 0 0,0 0 1,-1 0-1,1 0 0,-1 0 1,0 1-1,1-1 0,-1 0 1,0 0-1,-1 1 0,1-1 1,0 0-1,-1 1-14,1 3 42,0 0-28,-1 0 0,0 0 0,0 0 0,0 0 0,-1-1 0,0 1 0,0 0 0,0-1 0,-1 1 0,0-1 0,0 0-1,0 0 1,-1 0 0,-4 4-14,-8 9 6,-1-2 0,0 1 0,-6 2-6,-7 6 26,29-24-26,1-1-1,-1 1 1,1-1-1,-1 1 1,1-1-1,-1 1 1,1 0-1,-1-1 1,1 1-1,-1 0 1,1-1-1,0 1 1,-1 0-1,1-1 1,0 1 0,0 0-1,-1 0 1,1-1-1,0 1 1,0 0-1,0 0 1,0 0-1,0-1 1,0 1-1,0 0 1,0 0-1,1-1 1,-1 1-1,0 0 1,0 0-1,1-1 1,-1 1-1,0 0 1,1 0-1,-1-1 1,1 1-1,-1 0 1,2 0-2,-1 1 0,0-1-1,1 1 1,0-1-1,-1 0 1,1 0 0,0 0-1,-1 0 1,1 0-1,0 0 1,0 0 0,1 0 2,1 0 16,50 18 75,-50-18-88,-1 1 1,1-1-1,0 1 1,-1 0-1,0 0 1,1 1-1,-1-1 1,0 1-1,0-1 1,0 1-1,-1 0 1,2 2-4,-2 3 31,0 0-1,-1 1 1,0-1 0,0 1-1,-1-1 1,0 1 0,0-1-1,-1 1 1,-1-1 0,0 7-31,-2-6 14,1 1 0,-1-1 0,0 0 0,-1 0 0,0 0 0,0 0 0,-1-1 0,0 0 0,-3 2-14,5-6-3,0 1 1,1-1 0,-1-1-1,-1 1 1,1-1-1,-1 1 1,1-1 0,-1-1-1,0 1 1,0-1-1,0 1 1,0-1 0,0-1-1,-1 1 1,1-1-1,-1 0 1,-4 0 2,-35-1-521,25 0-4062,20-3-2,0-1-201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1.291"/>
    </inkml:context>
    <inkml:brush xml:id="br0">
      <inkml:brushProperty name="width" value="0.05" units="cm"/>
      <inkml:brushProperty name="height" value="0.05" units="cm"/>
    </inkml:brush>
  </inkml:definitions>
  <inkml:trace contextRef="#ctx0" brushRef="#br0">1 476 1536,'0'0'2045,"0"0"-637,0 0-345,0 0-182,8-30 2249,3 21 1401,18 0-4222,-9 3-129,24-14 235,1 2 0,2 2-415,-26 11 243,1 0-1,14 0-242,-15 3 177,-1-1-1,0-1 1,9-4-177,25-13 189,-37 14-137,1 0 1,-1 1 0,1 1 0,0 0 0,0 2 0,1 0-1,9 0-52,-2 1 33,0 0-1,-1-2 0,1-1 0,11-4-32,-12 2 11,1 2 0,-1 0 0,1 2-1,13 1-10,51-2 2,-103 1-5130,-4 3-346</inkml:trace>
  <inkml:trace contextRef="#ctx0" brushRef="#br0" timeOffset="1186.21">805 35 3089,'0'0'2806,"0"0"-927,0 0-479,0 0-313,0 0-278,0 0-106,-1-8 415,3 5 3783,50 1-4615,41-7-286,-40 2 54,41 2-54,-57 5 9,-35 0 7,-2 0 46,0 0 43,0 0 39,0 0 1,0 0-37,0 0-56,0 0-37,0 24 120,0-9-46,0-5-49,1-1 0,-2 1 1,1-1-1,-1 1 0,-1-1 0,0 1 0,0-1 0,-1 0 0,0 0 0,-1 1-40,-48 109 24,27-60 26,-2-1 0,-3-1-1,-2-1 1,-8 7-50,22-42 32,17-20-40,1-1-64,0 0-13,0 0 6,0 0-22,0 0-77,0 0-231,0 34-5110,0-14 320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50.705"/>
    </inkml:context>
    <inkml:brush xml:id="br0">
      <inkml:brushProperty name="width" value="0.05" units="cm"/>
      <inkml:brushProperty name="height" value="0.05" units="cm"/>
    </inkml:brush>
  </inkml:definitions>
  <inkml:trace contextRef="#ctx0" brushRef="#br0">1 303 2593,'0'0'2691,"0"0"-927,0 0-533,0 0-199,0 0-111,0 0-53,0 0-15,0 0-190,0 0-167,31-3 3202,-20 3-3466,10 1-57,-1-1 0,1-1 0,-1-1 0,1-1 0,-1 0 0,0-2 0,9-3-175,65-32 113,-93 40-97,-1 0 25,0 0-11,0 0 2,0 0-71,0-9-764,0 0-1432,0 6-3030,0 3-2427</inkml:trace>
  <inkml:trace contextRef="#ctx0" brushRef="#br0" timeOffset="735.74">476 1 4913,'0'0'2024,"0"0"-442,0 0-296,0 0-431,0 0-350,0 0-106,0 0 25,0 0 24,0 0 35,0 0 4,0 0 50,0 0 54,0 0-30,0 0-85,0 0-32,0 7 245,0 107 253,-1 105 1091,21 136-2033,-12-243 213,-8-111-207,0-1-25,0 0-50,0 0 9,0 0-3,0 0 50,0 0-114,0 1 1,1-1-1,-1 0 1,0 0-1,0 0 1,1 0-1,-1 0 1,0 0-1,0 0 1,0 0-1,1 0 1,-1 0-1,0 0 1,0 0-1,1 0 1,-1 0-1,0 0 0,0-1 1,1 1-1,-1 0 1,0 0-1,0 0 1,0 0-1,1 0 1,-1 0-1,0-1 1,0 1-1,0 0 1,0 0-1,1 0 1,-1 0-1,0-1 1,0 1-1,0 0 1,0 0-1,0 0 0,0-1 1,0 1-1,0 0 1,0 0-1,1-1 1,-1 1-1,0 0 1,0 0-1,0 0 1,0-1-1,0 1 1,0 0-1,0 0 1,-1-1-1,1 1 1,0 0-1,0 0 127,0-4-5967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33.008"/>
    </inkml:context>
    <inkml:brush xml:id="br0">
      <inkml:brushProperty name="width" value="0.05" units="cm"/>
      <inkml:brushProperty name="height" value="0.05" units="cm"/>
    </inkml:brush>
  </inkml:definitions>
  <inkml:trace contextRef="#ctx0" brushRef="#br0">23 340 512,'0'0'2755,"0"0"-604,0 0-259,0 0-416,0 0-389,0 0-167,0 0-149,0 0-171,0 0-121,0 0-26,0 0-15,0 0-30,0 0-22,0 0 6,0 0-54,0 0-89,0 0-46,0 0 4,0 0-2,0 0-36,0 0-7,0 0 2,0 0 12,0 0 84,0 11 219,-11 191 1005,-1 2-421,16 486 127,2-547-1067,15 84-123,-18-201 5,4 71 187,-5 0 1,-5 7-193,1 20 132,-5 107-89,-1-138-35,0 9-23,12 47 22,0-55 30,-4-93-42,0-1-10,0 28-73,0-23 85,0-4-14,0-1-46,0 0-14,0 0 14,0 0 45,0 0 10,0 0-7,0 0-20,0 0 14,0 0-24,0 0-31,0 0-36,0 0-13,0 0 1,0 0 59,0 0 18,0-1 34,0-1 16,0 1-6,0 1 10,0 0 17,0 0 36,0 0-8,0 0-23,0 0 12,0 0-25,0 0-8,0 0 0,0 0 0,0 0 0,0 0 0,0 0 0,0 0-9,0-43-2141,0 42 286,-2 1-2226,-7 0-4896</inkml:trace>
  <inkml:trace contextRef="#ctx0" brushRef="#br0" timeOffset="1335.99">340 615 1616,'0'0'3776,"0"0"-1890,0 0-451,0 0-30,0 0-243,0 0-142,-6 3 221,7-3 4896,231 0-5968,-131 0-5113,-101-1 1153,0-8-4104</inkml:trace>
  <inkml:trace contextRef="#ctx0" brushRef="#br0" timeOffset="2350.67">759 391 1360,'0'0'4037,"0"0"-1934,0 0-628,0 0-246,0 0-381,0 0-219,3-4-94,0 2-391,-1-1 0,1 1-1,0-1 1,0 1 0,0 0 0,0 0 0,0 1 0,0-1-1,0 0 1,1 1 0,-1 0 0,0 0 0,1 0 0,-1 0-1,1 1 1,0-1 0,-1 1 0,1 0 0,-1 0 0,2 0-144,4 0 94,-6 0-33,-1-1-1,1 1 0,-1 0 0,1 0 0,0 0 1,-1 0-1,1 0 0,-1 0 0,1 1 0,-1-1 0,1 1 1,-1 0-1,1 0 0,-1 0 0,0 0 0,1 0 1,-1 1-1,0-1 0,0 0 0,0 1 0,0 0 1,0 0-1,0-1 0,-1 1 0,1 0 0,-1 0 1,1 0-1,-1 1 0,1 0-60,5 6 44,-1 1 1,-1-1-1,0 1 0,0 0 1,-1 0-1,0 0 0,-1 1 1,0-1-1,-1 1 0,0 0 1,0 0-1,-1 9-44,-1-12 31,0-1 0,-1 1 0,1-1-1,-2 0 1,1 1 0,-1-1 0,0 0 0,-1 0 0,0 1-31,-5 7 40,0-1 1,-2 0-1,-4 6-40,12-17 5,-32 54 14,26-41 7,0-1 0,-2-1-1,-5 8-25,4-7 40,1 0 0,0 1 0,2 0 0,-2 5-40,-9 15 136,22-35-78,1 0-1,-1 0 1,0 0-1,1-1 1,-1 1-1,1-1 1,0 0-1,-1 0 1,1 0-1,0 0-57,-2 0 32,32-1 80,-19 0-83,1 0 1,-1 2-1,14 1-29,13 8-876,-42-9-129,0 1-398,0-2-4052,0 0-2193</inkml:trace>
  <inkml:trace contextRef="#ctx0" brushRef="#br0" timeOffset="3596.99">1178 404 3745,'0'0'2554,"0"0"-893,0 0-267,0 0-239,0 0-370,0 0-126,4 1 95,2-1-572,-1 0 1,1-1 0,-1 0-1,0 0 1,0 0 0,1 0-1,-1-1 1,0 0 0,0 0 0,0 0-1,0-1-182,2 0 160,0 0 0,0 0 0,0 1 0,0 0 1,1 0-1,0 1 0,-1-1 0,4 1-160,-9 1 34,-1 0 1,0 0-1,0 0 0,1 0 1,-1 0-1,0 0 1,0 0-1,0 0 0,1 1 1,-1-1-1,0 0 1,0 1-1,0-1 0,0 1 1,0-1-1,1 1 1,-1-1-1,0 1 0,0 0 1,-1 0-1,1-1 1,0 2-35,0 0 45,0 0 0,0 1 0,-1-1 1,1 1-1,-1-1 0,0 1 1,0-1-1,1 1 0,-2-1 0,1 2-45,0 1 7,0 5 30,0 0 1,0 0-1,-2 0 0,1 0 1,-1 0-1,0 0 1,-1 0-1,-2 3-37,3-7 7,-2 0 0,1-1 0,0 1 1,-1-1-1,0 0 0,0 0 0,-1 0 0,0-1 0,1 0 1,-1 1-1,-1-2 0,1 1 0,-5 2-7,2-1 2,1 0-1,0 0 1,0 1 0,1 0-1,-1 0 1,1 0 0,1 1-1,-1 0 1,1 0 0,0 1-1,1-1 1,0 1-1,-2 4-1,10-11 51,0 0-1,0 0 1,0-1-1,0 1 1,0-1-1,0 0 0,0 0 1,0 0-1,2 0-50,-3 0 49,4 0-31,0 0 0,0 0 0,0 1 0,0 0 0,0 1 0,0 0 0,0 0 0,0 0 0,-1 1 0,2 0-18,-4-1 4,0 1-1,0 0 1,0 0-1,0 0 1,-1 0 0,1 0-1,-1 1 1,0 0-1,0-1 1,0 1-1,0 0 1,-1 0-1,0 1 1,1-1 0,-1 3-4,2 5 90,-1 1 1,0 0 0,-1 0-1,-1 0 1,0 0 0,0 0-1,-1 0 1,-1 0 0,-2 10-91,3-21 5,-1 0 1,0 0-1,0 0 1,0 0-1,0 0 1,0 0-1,0-1 1,0 1-1,0 0 1,-1-1-1,1 1 1,-1 0-1,1-1 1,-1 0-1,0 1 1,1-1-1,-1 0 1,0 0-1,0 0 1,0 0-1,0 0-5,-50 18 2,26-11-81,13-2-182,0-2 0,0 0 0,0 0-1,0-1 1,0-1 0,-1 0 0,0-1 0,1 0-1,-1-1 262,10 10-3610,-3 0-308</inkml:trace>
  <inkml:trace contextRef="#ctx0" brushRef="#br0" timeOffset="20030.12">468 2459 5737,'0'0'2106,"0"0"-470,0 0-398,0 0-322,0 0-146,0 0-76,0 0-412,-1 1 0,0-1-1,0 0 1,0 0 0,0 1-1,0-1 1,1 0-1,-1 1 1,0-1 0,0 1-1,1-1 1,-1 1 0,0-1-1,0 1 1,1-1 0,-1 1-1,1 0-281,4 2 34,1 0-1,-1 1 1,1-2 0,0 1-1,0-1 1,0 1 0,1-1-1,-1-1 1,1 1 0,2 0-34,4 1 63,12 3 50,1-1 0,0-1 0,-1-1 0,1-1 0,0-1 0,8-2-113,-33 1 58,0 0-4,0 0-24,0 0 32,0 0-33,0 0 8,0 0-65,0 0-136,0 0-68,0 0-134,0 0-216,0 0-517,0 0-824,0 0-1782,0 0-4204</inkml:trace>
  <inkml:trace contextRef="#ctx0" brushRef="#br0" timeOffset="20848.67">940 2218 4441,'0'0'1811,"0"0"-507,0 0-241,0 0 9,0 0-211,0 0-123,0 9 4525,0 45-4927,1 67 349,-5 0 0,-15 76-685,15-102-1391,4-95-226,0-1 1396,0-41-3355,0 21-676</inkml:trace>
  <inkml:trace contextRef="#ctx0" brushRef="#br0" timeOffset="22162.97">1348 2245 4993,'0'0'1231,"0"0"-192,0 0-340,0 0-358,0 0-105,0 0 104,-7-6 330,3 1-552,1 2 31,0 0 0,0 0 0,0 0 0,0 0 0,0 1 0,0-1 0,-1 1-1,1 0 1,-1 0 0,0 0 0,0 0 0,0 1 0,0 0 0,0-1 0,0 1 0,0 1 0,-1-1-149,-104 1 1444,107 0-1444,0 1 0,0 0 0,1-1 0,-1 1 0,0 0 0,0 0 0,1 0 0,-1 0 0,1 1 1,-1-1-1,1 0 0,-1 1 0,1-1 0,0 0 0,0 1 0,0 0 0,0-1 0,0 1 0,0 0 0,0-1 0,0 1 0,1 1 0,-19 45 111,17-41-60,-1 6 50,1 1 1,0 0-1,1 0 1,1 0-1,0 0 1,1 0-1,2 13-101,-2-25 9,0-1-1,0 1 0,0-1 1,0 1-1,0-1 0,0 0 0,0 0 1,1 0-1,-1 1 0,0-1 0,1 0 1,-1-1-1,1 1 0,-1 0 1,1 0-1,0-1 0,-1 1 0,1-1 1,0 1-1,-1-1 0,1 1 0,0-1 1,0 0-1,-1 0 0,1 0 0,0 0 1,0 0-1,-1-1-8,4 1 9,-1 0 0,0 0 0,0 0 0,1-1-1,-1 1 1,0-1 0,0 0 0,0 0 0,0-1 0,0 1 0,2-2-9,19-20-96,-1-1 0,-1 0 0,-1-2 0,-2-1 0,0-1 0,4-9 96,-25 37 21,1 0 0,0 0 0,0-1 0,0 1 0,0 0 0,0 0 0,0 0 0,0 0 1,0 0-1,0 0 0,0-1 0,0 1 0,0 0 0,0 0 0,0 0 0,0 0 0,1 0 0,-1 0 0,0-1 1,0 1-1,0 0 0,0 0 0,0 0 0,0 0 0,0 0 0,0 0 0,0 0 0,0 0 0,0-1 0,1 1 1,-1 0-1,0 0 0,0 0 0,0 0 0,0 0 0,0 0 0,0 0 0,0 0 0,1 0 0,-1 0 0,0 0 1,0 0-1,0 0 0,0 0 0,0 0 0,0 0 0,1 0 0,-1 0 0,0 0 0,0 0 0,0 0 0,0 0 1,0 0-1,0 0 0,1 0 0,-1 0 0,0 0 0,0 0 0,0 0 0,0 1 0,0-1 0,0 0 0,0 0 1,0 0-1,1 0-21,-3 12 318,-5 17-308,-8 27 273,2 0 1,2 1-1,3 0 0,1 26-283,1 234 182,6-235-320,0-81 102,0-1-37,0 0-30,0 0-93,1-43-2773,-2 21-1015,1 12-2096</inkml:trace>
  <inkml:trace contextRef="#ctx0" brushRef="#br0" timeOffset="25026.6">1389 0 2969,'0'0'1847,"0"0"-727,0 0-259,0 0-107,0 0-194,0 0-66,0 4 7339,0-4-7742,0 0-1,0 1 1,1-1-1,-1 0 1,0 0 0,0 1-1,0-1 1,0 0-1,0 1 1,0-1-1,0 0 1,1 1-1,-1-1 1,0 0 0,0 0-1,0 1 1,1-1-1,-1 0 1,0 0-1,0 0 1,1 1-1,-1-1 1,0 0-1,1 0 1,-1 0 0,0 0-1,0 1 1,1-1-1,-1 0 1,1 0-91,62 7 181,25-2-181,7 0 131,-87-4-127,-1 1 1,1 0-1,0 0 1,-1 1-1,1 0 0,-1 1 1,6 3-5,-7-4 6,0 0 1,1 0-1,-1 0 0,1 0 1,-1-1-1,1 0 0,0-1 1,-1 0-1,6 1-6,-10-2 55,0 1 0,0 0 0,0-1 0,-1 1 0,1 0 0,0 0 0,0 0 0,-1 0 0,1 1 0,-1-1 0,1 0-1,-1 1 1,0-1 0,1 1 0,-1-1 0,0 1 0,0 0 0,0-1 0,0 1 0,0 0 0,-1 0 0,1 0 0,0 0 0,-1 0 0,1-1 0,-1 1 0,0 0 0,0 0 0,0 0 0,0 0 0,0 0 0,0 1-55,-15 530 621,30-12-121,-4-276 518,-12 46-1018,-1-87 425,3-39-315,-3 186-26,-3-251-66,-5 0 0,-12 48-18,8-53 1,4 1-1,4 41 0,-2 17 0,-1-77 0,4-33 0,0 34 0,1-57 0,4-21 5,-5 17 238,-25-15-228,0 0 0,-11 4-15,10-1 13,0-2 0,-12 0-13,-89-3-1811,134-1 1647,-1 1 1,1 0-1,-1-1 0,1 1 1,-1-1-1,1 0 0,-1 1 0,1-1 1,-1 0-1,0 0 0,1 0 0,0-1 164,5-3-565,23-10-2127,0 4-2277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1.291"/>
    </inkml:context>
    <inkml:brush xml:id="br0">
      <inkml:brushProperty name="width" value="0.05" units="cm"/>
      <inkml:brushProperty name="height" value="0.05" units="cm"/>
    </inkml:brush>
  </inkml:definitions>
  <inkml:trace contextRef="#ctx0" brushRef="#br0">1 476 1536,'0'0'2045,"0"0"-637,0 0-345,0 0-182,8-30 2249,3 21 1401,18 0-4222,-9 3-129,24-14 235,1 2 0,2 2-415,-26 11 243,1 0-1,14 0-242,-15 3 177,-1-1-1,0-1 1,9-4-177,25-13 189,-37 14-137,1 0 1,-1 1 0,1 1 0,0 0 0,0 2 0,1 0-1,9 0-52,-2 1 33,0 0-1,-1-2 0,1-1 0,11-4-32,-12 2 11,1 2 0,-1 0 0,1 2-1,13 1-10,51-2 2,-103 1-5130,-4 3-346</inkml:trace>
  <inkml:trace contextRef="#ctx0" brushRef="#br0" timeOffset="1186.21">805 35 3089,'0'0'2806,"0"0"-927,0 0-479,0 0-313,0 0-278,0 0-106,-1-8 415,3 5 3783,50 1-4615,41-7-286,-40 2 54,41 2-54,-57 5 9,-35 0 7,-2 0 46,0 0 43,0 0 39,0 0 1,0 0-37,0 0-56,0 0-37,0 24 120,0-9-46,0-5-49,1-1 0,-2 1 1,1-1-1,-1 1 0,-1-1 0,0 1 0,0-1 0,-1 0 0,0 0 0,-1 1-40,-48 109 24,27-60 26,-2-1 0,-3-1-1,-2-1 1,-8 7-50,22-42 32,17-20-40,1-1-64,0 0-13,0 0 6,0 0-22,0 0-77,0 0-231,0 34-5110,0-14 320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0.366"/>
    </inkml:context>
    <inkml:brush xml:id="br0">
      <inkml:brushProperty name="width" value="0.05" units="cm"/>
      <inkml:brushProperty name="height" value="0.05" units="cm"/>
    </inkml:brush>
  </inkml:definitions>
  <inkml:trace contextRef="#ctx0" brushRef="#br0">110 28 1176,'0'0'1387,"0"0"-655,0 0-196,0 0-231,0 0-116,0 0-101,-5-4-56,-15-10 47,11 5 5332,8 10-769,2 8-5653,-5 62 2001,-3-1 0,-3 1 1,-19 66-991,18-107 449,-1 0-1078,9-8-6269,3-22 2584</inkml:trace>
  <inkml:trace contextRef="#ctx0" brushRef="#br0" timeOffset="1044.58">382 164 3897,'0'0'1971,"0"0"-839,0 0-217,0 0-268,0 0-172,0 0 43,0 5 2294,3 21-2018,-4-16-605,0 1-1,-1 0 1,-1 0-1,0-1 1,0 0-1,-1 1 1,0-1-1,-3 4-188,-17 50 858,20-46-588,1 0 0,1 1-1,0-1 1,1 14-270,2-30 19,-1-1-1,0 0 1,1 0 0,0 0-1,-1 0 1,1 1 0,0-1-1,0 0 1,-1 0 0,1 0-1,0-1 1,0 1 0,0 0-1,0 0 1,0 0-1,0-1 1,0 1 0,1 0-1,-1-1 1,0 1 0,0-1-1,0 0 1,1 1 0,-1-1-1,0 0 1,1 0-19,41 9 161,-36-9-121,-3 1-29,0 0 1,0 0-1,1-1 0,-1 1 1,0-1-1,1 0 1,-1-1-1,0 1 1,0-1-1,1 0 1,-1 0-1,0 0 1,0-1-1,0 1 0,0-1 1,0 0-1,0 0 1,-1 0-1,1-1 1,-1 1-1,1-1 1,-1 0-1,0 0 0,0-1-11,18-17 87,-3 2-19,0-2 0,10-14-68,-23 28 10,0-1 0,-1 1 1,0-1-1,0 0 1,-1-1-1,0 1 1,-1 0-1,1-1 1,-1 0-1,-1-1-10,2-8-4,-1 0 1,-1 0-1,-1 0 0,0 0 0,-3-16 4,0 27-16,-1 0 0,1 0 0,-1 1 0,-1-1 0,1 1 0,-1 0 0,0 0-1,0 1 1,-1 0 0,0 0 0,-2-2 16,6 5-31,-1 0-32,0 1-1,1-1 0,-1 1 0,0-1 0,0 1 0,0 0 0,0 0 1,0 1-1,-1-1 0,1 0 0,0 1 0,0 0 0,-1 0 0,1 0 1,0 0-1,-3 1 64,1-1-40,0 1 0,0 0 1,1 0-1,-1 0 1,0 1-1,1-1 0,-1 1 1,1 0-1,0 0 0,0 1 1,-1-1 39,-11 10-153,13-10 133,1-1 1,-1 1-1,1-1 1,-1 1 0,1 0-1,0 0 1,0 0-1,0 0 1,0 0-1,0 0 1,1 0 0,-1 1-1,0-1 1,1 1-1,0-1 1,0 1 0,0 0-1,0 0 1,0-1-1,0 2 20,-1 10 27,-1 0 0,-1 0-1,0-1 1,-1 0 0,-2 4-27,5-13-169,0 0 1,0 0 0,0 1 0,-1-1 0,1-1 0,-1 1 0,0 0 0,0-1 0,-1 1 0,1-1-1,-1 0 1,0 0 0,1 0 0,-1-1 0,0 1 0,-1-1 0,1 0 168,-11 2-4005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5.570"/>
    </inkml:context>
    <inkml:brush xml:id="br0">
      <inkml:brushProperty name="width" value="0.05" units="cm"/>
      <inkml:brushProperty name="height" value="0.05" units="cm"/>
    </inkml:brush>
  </inkml:definitions>
  <inkml:trace contextRef="#ctx0" brushRef="#br0">655 1 2665,'0'0'3447,"0"0"-1983,0 0-632,0 0-233,0 0-203,0 0 8,0 0 46,0 0-66,0 0-41,0 0 50,0 0 49,0 0 36,0 0 5,0 0-16,0 0-56,0 0 78,0 0 40,-5 3 393,-112 11-542,67-9-105,-44 10-275,44-8 1116,49-7-961,1 0 33,0 0-2,0 0 37,0 0 45,0 0-64,0 0-94,0 0-50,0 0-36,0 0 17,0 0 8,0 0-2,0 0-22,0 0 27,0 0-8,0 0-16,0 8 64,-5 182 637,-8 2-729,-1 48 295,-10 84 548,14-190-712,5 0-1,7 38-130,-1-23 120,-1-95-93,-3 0 0,-3-1 0,-3 12-27,-1 2 134,0 66-134,8-81 79,-2-1 0,-3 1 0,-13 49-79,-7-19 115,14-44-76,-7 32-39,16-28-6,5-33 6,-2-1 0,1 0 1,-1 0-1,-1 0 0,0 2 0,-19 56 22,13-42-18,0-1 0,2 1 0,0 0 0,2 1 1,0-1-1,1 10-4,4-7 64,-2 0 0,-1 0 1,-1 0-1,-7 25-64,1-17 54,3-17-44,2-1 0,0 1-1,1 0 1,1 1 0,0 1-10,2-17 12,0 0-1,-1-1 1,0 1 0,1 0-1,-1-1 1,0 1 0,0-1 0,0 1-1,-1-1 1,0 1-12,1-1 17,0 1-1,-1-1 1,1 0 0,0 1-1,0-1 1,1 1 0,-1-1-1,0 1 1,1-1-1,-1 1 1,1-1 0,0 1-1,0 0 1,0-1 0,0 1-1,1-1 1,-1 2-17,0-4 8,-1 2-13,0 0 0,0 0 0,1-1 1,-1 1-1,1 0 0,-1 0 0,1 0 0,0 0 0,0 0 1,0-1-1,0 1 0,0 0 0,0 0 0,0 0 0,0 0 1,1 0 4,0 3-2,-2-4 3,1 0-1,0 0 0,0 0 1,0 0-1,0 0 0,0 0 1,0 0-1,1 0 0,-1 0 1,0 0-1,0 0 0,1 0 1,-1 0-1,0-1 0,1 1 1,-1 0-1,1 0 0,0 0 1,-1 0-1,1-1 0,0 1 1,-1 0-1,1 0 0,0-1 0,22 2 1,-9-2 4,271 0 77,-246 7-74,-39-7 10,0 0 3,0-39-1641,0 33 1194,0 0 1,0 1-1,0-1 1,-1 0 0,1 0-1,-1 0 1,-1 0-1,1 1 1,-2-3 425,-7-16-3825</inkml:trace>
  <inkml:trace contextRef="#ctx0" brushRef="#br0" timeOffset="2282.13">969 283 496,'0'0'2145,"0"0"-665,0 0-151,0 0-123,0 0-315,0 0-102,0 0 6,0 0 36,0 0-127,0 0-112,0 0-81,0 0-33,0 0-61,0 0-49,0 0-2,0 0-54,0 0-44,0 0-55,0 0-61,0 0-31,0 0-6,0 0 44,0 0 70,0 0 42,0 0 52,0 0 23,0 0-34,0 0-58,0 0-75,0 8 179,-4 37-125,-1 0 0,-3 0 0,-2 0 0,-1-1 0,-4 5-233,-7 14 271,14-41-194,0 0 0,2 0 0,-2 12-77,7-28 92,1 3-619,-1-6-8664,-2-3 2901</inkml:trace>
  <inkml:trace contextRef="#ctx0" brushRef="#br0" timeOffset="3379.13">1157 470 1744,'0'0'2856,"0"0"-1212,0 0-645,0 0-182,0 0-42,0 0-5,-1 4-33,-15 33 457,4-13-706,2 0 0,1 0 1,0 1-1,2 1 0,1-1 0,1 1 1,1 0-1,0 18-488,4-41 40,0 0 1,0 0-1,0 0 1,1 0-1,-1 0 1,1 0-1,0 0 0,-1 0 1,1 0-1,1 0 1,-1 0-1,0 0 1,1 0-1,-1-1 0,1 1 1,0 0-41,1-1 23,-1 0 0,1 0 0,0 0 0,0 0 0,0 0 0,0-1 0,0 0 0,0 1 0,0-1 0,0 0 0,1 0 0,-1-1 0,0 1 0,1-1 0,0 1-23,70 0 199,-40-2-52,-32 1-140,0 0 0,-1-1 0,1 1 0,0-1 1,-1 0-1,1 0 0,-1 1 0,1-1 0,-1 0 0,1 0 1,-1 0-1,1 0 0,-1-1 0,0 1 0,0 0 1,0-1-1,0 1 0,0 0 0,0-1 0,0 1 0,0-1 1,0 0-8,18-42 304,-14 31-308,2-7 42,-1-1 0,-1 0-1,-1-1 1,0 1 0,-2-1-1,0 0 1,-2 1 0,-1-14-38,0 32-8,0-1 1,0 0-1,-1 1 1,1-1-1,-1 1 1,0-1-1,0 1 1,0 0-1,0 0 1,-1 0-1,1 0 1,-1 0-1,0 1 1,0-1-1,0 1 1,0-1-1,0 1 1,0 0-1,-1 0 1,1 1 0,-1-1-1,1 1 1,-1 0-1,0 0 1,1 0-1,-2 0 8,-16 0-194,17 0 116,-1 1 1,1-1-1,0 1 0,-1 0 0,1 0 1,-1 0-1,1 1 0,-1 0 0,1 0 1,-1 0-1,1 0 0,0 0 0,0 1 1,0 0-1,-3 2 78,-14 9-1969,4-10-3390,16-3 695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4.206"/>
    </inkml:context>
    <inkml:brush xml:id="br0">
      <inkml:brushProperty name="width" value="0.05" units="cm"/>
      <inkml:brushProperty name="height" value="0.05" units="cm"/>
    </inkml:brush>
  </inkml:definitions>
  <inkml:trace contextRef="#ctx0" brushRef="#br0">1 71 2777,'0'0'2495,"0"0"-1051,0 0-529,0 0-350,0 0-158,0 0 99,1 0 2976,5 0-2610,-5-6-665,1 1 1,-1 0-1,1 0 1,0 0-1,0 0 1,1 0-1,0 1 1,-1-1-1,1 1 1,1-1-1,-1 1 1,1 0-1,0 1 0,1-3-206,-5 6 41,1 1 0,-1-1 0,0 0 0,0 0 0,0 0 0,1 0 0,-1 0 0,0 0 0,0 0 0,1 0 0,-1 0 0,0 1 0,0-1 0,0 0 0,0 0 0,1 0 0,-1 0 0,0 1 1,0-1-1,0 0 0,0 0 0,0 0 0,0 1 0,1-1 0,-1 0 0,0 0 0,0 0 0,0 1 0,0-1 0,0 0 0,0 0 0,0 1 0,0-1 0,0 0 0,0 0 0,0 1 0,0-1 1,0 0-1,0 0 0,0 0 0,0 1 0,-1-1-42,2 16-101,-1-12 259,-1 73 1126,-9 69-1284,4-71 367,5-39 21,-7 32-388,7-59 692,1 9-6869,0-10 1511,0-2-1204</inkml:trace>
  <inkml:trace contextRef="#ctx0" brushRef="#br0" timeOffset="1013.07">412 111 4305,'0'0'2296,"0"0"-373,0 0-273,0 0-500,0 0-449,0 0-223,-1 7-101,-17 60 436,12-47-313,0 1 0,1 1 0,1-1 1,1 0-1,1 12-500,2 149 1931,0-180-1921,0-1-1,1 1 0,-1 0 1,1 0-1,-1-1 0,1 1 1,0-1-1,-1 1 1,1 0-1,0-1 0,0 1 1,0-1-1,0 0 1,0 1-1,1-1 0,-1 0 1,0 0-1,1 1 0,-1-1 1,1 0-1,-1-1 1,1 1-1,-1 0 0,1 0 1,0-1-1,-1 1 0,1 0 1,0-1-1,-1 0 1,1 1-1,2-1-9,8 2 37,0-1-1,1 0 1,-1 0 0,4-2-37,-6 1 48,-6 0-35,0 0 1,0 0 0,-1 0-1,1-1 1,0 0 0,0 0-1,0 0 1,0 0 0,-1-1-1,1 1 1,0-1 0,-1 0 0,0 0-1,1 0 1,-1 0 0,0-1-1,0 1 1,0-1 0,0 0-1,-1 0 1,1 0 0,-1 0-1,0-1 1,0 1 0,0 0-1,0-1 1,0-2-14,4-5-12,-1 0 1,-1 0-1,0-1 1,0 0-1,-1 1 1,-1-2-1,0 1 1,0-6 11,0-24-160,-3-35 160,0 22-48,1 44-24,-1-1 1,0 1-1,-1-1 1,0 1-1,0 0 1,-2 0-1,1 0 0,-1 0 1,-4-7 71,6 17-9,0-1 0,1 1 0,-1-1 0,0 1 0,0 0 0,0-1 0,0 1 0,0 0 0,0 1 0,0-1 0,0 0 0,-1 0 0,1 1 0,0-1 0,0 1 0,-1 0 0,1 0 0,0 0 0,-2 0 9,-46 3-12,48-2 4,1-1-1,-1 1 1,1-1-1,-1 1 1,1-1-1,-1 1 1,1 0-1,-1 0 1,1 0-1,0 0 1,0 0-1,-1 0 1,1 0-1,0 1 1,0-1-1,0 0 1,0 0 0,1 1-1,-1-1 1,0 1-1,0-1 1,1 1-1,-1-1 1,1 1-1,-1-1 1,1 1-1,0 1 9,-2 5-45,2 1 0,-1-1 1,1 1-1,0 7 45,1-4-11,-1-1-111,-3 68-27,-10-29-3275,2-31-3314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7.561"/>
    </inkml:context>
    <inkml:brush xml:id="br0">
      <inkml:brushProperty name="width" value="0.05" units="cm"/>
      <inkml:brushProperty name="height" value="0.05" units="cm"/>
    </inkml:brush>
  </inkml:definitions>
  <inkml:trace contextRef="#ctx0" brushRef="#br0">23 323 3649,'0'0'2498,"0"0"-905,0 0-428,0 0-232,0 0-226,0 0 12,-4 1 25,-11 1-16,11-1 78,4-1-26,0 0-257,0 0-171,0 0-14,0 0-68,0 0-20,0 0-19,0 0-41,0 0-66,0 0-10,0 0-28,0 0-2,7 0-6,296-11-479,-303 9-461,0-29-3732,0 14-870</inkml:trace>
  <inkml:trace contextRef="#ctx0" brushRef="#br0" timeOffset="1306.99">634 62 4865,'0'0'2575,"0"0"-1025,0 0-586,0 0-509,0 0-250,0 0-66,32-21 2470,-21 18-2514,0 0 1,0 0 0,0 1 0,1 1 0,-1 0 0,1 0 0,-1 1-1,4 1-95,-5-1 19,-9 0-6,0 0 0,0 0 0,-1 0 1,1 0-1,0 1 0,0-1 0,0 0 0,0 1 0,0-1 1,-1 0-1,1 1 0,0-1 0,0 1 0,-1-1 0,1 1 0,0 0 1,-1-1-1,1 1 0,-1-1 0,1 1 0,0 0 0,-1 0 1,0-1-1,1 2-13,7 26 281,-8-21-225,0-1 1,0 0-1,0 1 1,-1-1-1,1 1 0,-2-1 1,1 0-1,-1 1-56,-1 1 27,-1-1-1,0 0 0,-1-1 0,1 1 1,-1-1-1,0 1 0,-1-1 1,-1 1-27,-54 45 67,21-19-10,-14 13-29,37-34 137,1 0 0,1 2 0,0 0 0,1 1 0,0 0 0,1 1 0,1 0 0,-9 17-165,19-28 121,0-1 0,1 1-1,0 0 1,-1-1 0,2 1-1,-1 0 1,1 0 0,-1 0-1,1-1 1,1 5-121,-1 0 351,1-7-346,-1-1 1,1 1-1,0-1 1,0 0-1,0 1 0,0-1 1,0 0-1,0 0 1,0 0-1,0 0 1,0 0-1,1 0 0,-1 0 1,0 0-1,1 0 1,-1-1-1,1 1-5,33 17 72,-27-14-52,0 0-7,1-1-1,-1 0 1,0 0-1,1-1 1,-1 0 0,1 0-1,0-1 1,-1 0-1,2 0-12,-5-1 10,1 0-1,-1-1 1,1 1-1,-1-1 1,1 0 0,-1-1-1,0 1 1,1-1-1,-1 0 1,0 0-1,0-1 1,-1 1-1,1-1 1,3-3-10,18-10 13,-22 14-10,0 0 0,1-1 0,-1 1 1,0-1-1,-1 0 0,1-1 0,0 1 0,2-3-3,-5 2 15,0-1 0,-1 1-1,1 0 1,-1 0-1,0-1 1,0 1-1,0 0 1,-1-1 0,0 0-15,0-9 40,2 10-38,-1-1-1,0 1 1,-1-1-1,1 1 1,-1 0-1,0 0 1,0-1-1,0 1 1,0 0-1,-1 0 1,0 0-1,0 0 1,-2-3-2,1 4 20,0 0 1,0 0 0,0 0-1,-1 0 1,0 0 0,0 1-1,1 0 1,-1 0 0,0 0-1,-1 0 1,1 1 0,0-1-1,-4 0-20,-6-2 78,5 2-48,0-1 0,0 0 0,0-1 0,1 1 0,-1-2-30,6 3-1,0 0 1,0 0 0,1 0-1,-1 0 1,1 0-1,0-1 1,-1 0 0,1 1-1,0-1 1,1 0-1,-1 0 1,0 0 0,1 0-1,-1 0 1,0-3 0,-4-19-21,5 21 24,0-1 0,0 0 0,0 1 0,0-1 0,-1 1 0,0 0 0,0-1 0,0 1 1,0 0-1,-1 0 0,0 0 0,0-1-3,1 2-10,0 1 0,1-1 0,0-1 0,0 1-1,0 0 1,0 0 0,0 0 0,1-1 0,0 1 0,-1 0 0,1 0 0,0-1 0,1 0 10,2-46-389,-1 46 383,1 0 0,0 0 0,1 0 0,-1 0 0,1 0 0,-1 1 0,1 0 0,0 0 0,0 0-1,1 0 1,-1 0 0,3 0 6,11-9-13,68-52-2420,-82 60 1354,-5 4-2042,1 0-1145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49.470"/>
    </inkml:context>
    <inkml:brush xml:id="br0">
      <inkml:brushProperty name="width" value="0.05" units="cm"/>
      <inkml:brushProperty name="height" value="0.05" units="cm"/>
    </inkml:brush>
  </inkml:definitions>
  <inkml:trace contextRef="#ctx0" brushRef="#br0">50 9 864,'0'0'2105,"0"0"-566,0 0-388,0 0-282,0 0-239,0 0-154,0 0 9247,0 4-10620,-1 44 1316,-2 1 0,-3-1 1,-1 0-1,-6 16-419,11-59 6,-3 14 21,1 0-1,1 0 1,0 1-1,1 17-26,2-36-28,0-1-94,0 0-56,0 0-126,0 0-93,0-11-1933,0 5-2949,0 6-2028</inkml:trace>
  <inkml:trace contextRef="#ctx0" brushRef="#br0" timeOffset="1335.34">401 36 1400,'0'0'1381,"0"0"-476,0 0-155,0 0 10,0 0 83,0 0 157,-1 4 17,-1 5-217,-2 0 1,1 0-1,-1-1 0,0 1 0,-1-1 0,0 0 0,0 0 0,-5 5-800,5-7 174,0 1 0,0 0 0,0 1 0,1-1 0,0 1 0,0 0 0,1 0 0,0 0 0,0 0-1,1 1 1,0-1 0,1 1 0,-1 2-174,2 25 586,1 44 85,0-76-654,0 0 1,0 0 0,0 0-1,0 0 1,1 0 0,-1-1-1,1 1 1,0 0 0,0-1-1,1 0 1,-1 1 0,1-1-1,-1 0 1,1 0 0,0-1-1,0 1 1,1-1 0,-1 1-1,2 0-17,0 0 32,1 0 0,0 0-1,0 0 1,0 0 0,0-1-1,0 0 1,0-1 0,1 1-1,-1-1 1,0 0 0,7-1-32,-6 0 13,0 0 0,1-1-1,-1 0 1,0-1 0,0 1 0,0-2 0,0 1 0,0-1 0,-1 0 0,1 0 0,-1 0 0,1-1 0,-1 0 0,-1-1 0,1 1 0,0-1 0,-1 0 0,0 0-1,0-1 1,3-5-13,-2 2-18,0 0 0,-1-1 0,0 1-1,0-1 1,-1 0 0,-1 0 0,0-1-1,0 1 1,-1-1 0,0 1 0,0-6 18,1-27-151,-1 0 0,-3-14 151,0 9 85,-1 45-85,-1-1 0,1 1 0,-1-1 1,1 1-1,-1 0 0,0 0 0,-1 0 0,1 0 0,0 1 0,-1 0 1,1-1-1,-3 0 0,-9-8-11,12 10-8,0 0 0,0 1 1,1-1-1,-1 1 1,0 0-1,0 0 0,0 0 1,0 0-1,0 1 1,-1 0 18,-5-1-138,-28 0-468,36 0 509,1 0 38,0 0 34,0 0-25,0 0-23,0 0-46,-19 40-953,19-39 528,0-1-431,6 0-2578,7 0-287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6.527"/>
    </inkml:context>
    <inkml:brush xml:id="br0">
      <inkml:brushProperty name="width" value="0.05" units="cm"/>
      <inkml:brushProperty name="height" value="0.05" units="cm"/>
    </inkml:brush>
  </inkml:definitions>
  <inkml:trace contextRef="#ctx0" brushRef="#br0">8 330 2865,'0'0'1955,"0"0"-616,0 0-152,0 0-227,0 0-263,0 0-162,-6 3 3316,6-3-3831,0 0 1,0 0-1,0 0 0,0 0 0,0 1 1,0-1-1,0 0 0,0 0 1,0 0-1,0 0 0,1 0 0,-1 0 1,0 0-1,0 0 0,0 0 0,0 0 1,0 0-1,0 1 0,0-1 0,0 0 1,0 0-1,0 0 0,0 0 0,0 0 1,0 0-1,-1 0 0,1 0 1,0 0-1,0 0 0,0 1 0,0-1 1,0 0-1,0 0 0,0 0 0,0 0 1,0 0-1,0 0 0,0 0 0,0 0 1,0 0-1,0 0 0,0 0 0,0 0 1,-1 0-1,1 0 0,0 0 1,0 0-1,0 0 0,0 0 0,0 1 1,0-1-1,0 0 0,0 0 0,0 0 1,0 0-1,-1 0 0,1 0 0,0 0-20,29 0 175,0-1 1,0-2-1,-1 0 0,12-4-175,-23 3 24,1 2 1,-1 0-1,15 0-24,5 2-3550,-37 0 1392,0 0-1895</inkml:trace>
  <inkml:trace contextRef="#ctx0" brushRef="#br0" timeOffset="1599.37">843 27 4121,'0'0'3051,"0"0"-1069,0 0-594,0 0-602,0 0-500,-1 0-299,1-1 0,0 0-1,0 0 1,0 0-1,-1 0 1,1 1-1,0-1 1,-1 0-1,1 0 1,-1 1-1,1-1 1,-1 0-1,1 1 1,-1-1-1,0 0 1,1 1-1,-1-1 1,0 1 13,-10-4 76,-1 1 0,0 1 0,-1 0 0,1 0 0,0 2 0,0-1 0,-1 1 0,-3 1-76,-12 2 159,-1 1 1,-26 8-160,46-10 46,-1-1 1,0 0-1,0-1 1,-9 0-47,5 0 238,10-1 1048,1 2 564,2 10-1767,-1 38 328,-3 1 0,-1-1-1,-3 0 1,-6 18-411,7-46 459,10-24-459,1 1 0,-1 0 1,1 0-1,0 0 0,0 1 1,0-1-1,0 1 0,0 0 1,0-1-1,0 1 0,0 1 0,1-1 0,7-3 5,-4 1-15,0 0-1,0 1 1,0 0-1,0 0 1,0 0 0,1 1-1,-1 1 1,0-1 0,1 1-1,-1 0 1,0 1 0,1-1-1,1 2 11,-7-1 10,-1 0 0,1 0 0,0 0 0,0 1-1,0-1 1,-1 1 0,1-1 0,-1 1 0,1 0 0,-1-1 0,0 1-1,1 0 1,-1 0 0,0 2-10,0-2 3,1 0-1,-1 0 1,0 0-1,1 0 1,-1 0-1,1 0 1,-1 0-1,1 0 1,0-1 0,0 1-1,0 0 1,0-1-1,0 0 1,0 0-1,1 1-2,-2-2 1,0 1-1,-1-1 0,1 0 0,0 1 1,0-1-1,-1 1 0,1-1 1,0 1-1,-1-1 0,1 1 1,-1-1-1,1 1 0,-1 0 1,1-1-1,-1 1 0,1 0 1,-1 0-1,1-1 0,-1 1 0,0 0 1,0 0-1,1-1 0,-1 1 1,0 0-1,0 0 0,0 0 0,0 23 90,-1-16-20,1-3-40,1 1-1,-1 1-1,0 0 1,-1-1-1,1 1 0,-1-1 1,0 1-1,-1-1 0,1 1 1,-1-1-1,-1 0 0,1 0 1,-1 0-1,-1 1-28,1-2-2,-2 5 42,-1 0-1,0-1 0,0 1 1,-1-1-1,0 0 0,-1-1 1,1 0-1,-2 0 1,1-1-1,-1 0 0,-1 0 1,-1 1-40,-40 16 21,0-3 0,-1-1 1,-46 10-22,78-21-801,22-3-1861,12-1-1964,-7-5-3495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3.651"/>
    </inkml:context>
    <inkml:brush xml:id="br0">
      <inkml:brushProperty name="width" value="0.05" units="cm"/>
      <inkml:brushProperty name="height" value="0.05" units="cm"/>
    </inkml:brush>
  </inkml:definitions>
  <inkml:trace contextRef="#ctx0" brushRef="#br0">205 59 2937,'0'0'769,"0"0"-333,0 0-289,0 0-107,0 0 29,0 0 131,-19-10 2681,18 10-2589,0 0 0,0 1 0,0-1 0,0 0 0,0 0 0,1 0 1,-1 1-1,0-1 0,0 0 0,0 1 0,1-1 0,-1 1 0,0-1 0,1 1 0,-1-1 0,0 1 0,1 0 0,-1-1 1,0 2-293,-10 18 2209,-2 36-2188,8-32 834,-24 68 259,-4 0-1,-19 32-1113,42-109 92,8-13-83,0 0 1,1 0-1,-1 0 1,1 0-1,-1 0 1,1 1-1,0-1 1,0 0-1,0 1 1,0-1-1,0 1 1,1 0-10,0-3 9,0 0 18,0 0 62,0 0-36,0 0-41,0 0-32,0 0-81,0 0-108,0 0-111,0 0-238,0 0-422,10 0-2824,-1 0-395</inkml:trace>
  <inkml:trace contextRef="#ctx0" brushRef="#br0" timeOffset="1644.27">631 15 4417,'0'0'1718,"0"0"-414,0 0-353,0 0-351,0 0-315,0 0-79,-4 0 140,-200 0 1501,204-12-1256,0 9-443,0 12-42,2 50 501,-1-28-154,-1 0 1,-1 1 0,-1-1 0,-4 15-454,5-45 41,1-1 1,0 1 0,-1 0 0,1 0-1,0-1 1,0 1 0,0 0 0,0 0-1,-1-1 1,1 1 0,0 0 0,1 0-1,-1 0 1,0-1 0,0 1 0,0 0-1,0 0 1,1-1 0,-1 1 0,0 0-1,0-1 1,1 1 0,-1 0 0,1-1-1,-1 1 1,1 0-42,19 1 418,-5-3-523,-2 1 121,0 0-1,-1 1 0,1 0 0,-1 1 0,1 1 0,-1 0 0,0 0 0,0 1 1,4 3-16,-12-5 63,-1 1 1,1 0 0,-1-1 0,1 2 0,-1-1 0,0 0-1,0 2-63,16 14 384,-18-17-340,0 1 0,1-1 0,-1 0 0,0 0 0,-1 0 0,1 1 0,0-1 0,-1 0 0,1 1 0,-1-1 0,0 1 0,1-1 0,-1 1 0,-1-1 0,1 1-44,-3 36 327,2-35-304,0 0 0,-1 0 0,0 0 0,1 0 0,-2-1 0,1 1 0,0 0 0,-1-1 0,1 0 0,-1 0 0,0 0 0,0 0 0,0 0 0,0 0 0,-1-1 0,1 0 0,-4 2-23,-8 5 81,0-1 0,-1 0 0,-11 2-81,-51 5 205,68-13-329,0 0 1,0-1-1,-1 0 0,1 0 0,-7-2 124,17 1-117,0 1 0,0-1 1,0 0-1,0 0 0,0 0 0,0 0 0,0 0 0,0 0 0,0 0 0,0 0 0,0 0 0,0 0 0,0 0 0,0 0 0,0 0 0,0 1 1,0-1-1,0 0 0,0 0 0,0 0 0,0 0 0,0 0 0,0 0 0,0 0 0,0 0 0,0 0 0,0 0 0,0 0 0,0 0 0,-1 0 117,11 2-2548,7-2-1251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0.366"/>
    </inkml:context>
    <inkml:brush xml:id="br0">
      <inkml:brushProperty name="width" value="0.05" units="cm"/>
      <inkml:brushProperty name="height" value="0.05" units="cm"/>
    </inkml:brush>
  </inkml:definitions>
  <inkml:trace contextRef="#ctx0" brushRef="#br0">110 28 1176,'0'0'1387,"0"0"-655,0 0-196,0 0-231,0 0-116,0 0-101,-5-4-56,-15-10 47,11 5 5332,8 10-769,2 8-5653,-5 62 2001,-3-1 0,-3 1 1,-19 66-991,18-107 449,-1 0-1078,9-8-6269,3-22 2584</inkml:trace>
  <inkml:trace contextRef="#ctx0" brushRef="#br0" timeOffset="1044.58">382 164 3897,'0'0'1971,"0"0"-839,0 0-217,0 0-268,0 0-172,0 0 43,0 5 2294,3 21-2018,-4-16-605,0 1-1,-1 0 1,-1 0-1,0-1 1,0 0-1,-1 1 1,0-1-1,-3 4-188,-17 50 858,20-46-588,1 0 0,1 1-1,0-1 1,1 14-270,2-30 19,-1-1-1,0 0 1,1 0 0,0 0-1,-1 0 1,1 1 0,0-1-1,0 0 1,-1 0 0,1 0-1,0-1 1,0 1 0,0 0-1,0 0 1,0 0-1,0-1 1,0 1 0,1 0-1,-1-1 1,0 1 0,0-1-1,0 0 1,1 1 0,-1-1-1,0 0 1,1 0-19,41 9 161,-36-9-121,-3 1-29,0 0 1,0 0-1,1-1 0,-1 1 1,0-1-1,1 0 1,-1-1-1,0 1 1,0-1-1,1 0 1,-1 0-1,0 0 1,0-1-1,0 1 0,0-1 1,0 0-1,0 0 1,-1 0-1,1-1 1,-1 1-1,1-1 1,-1 0-1,0 0 0,0-1-11,18-17 87,-3 2-19,0-2 0,10-14-68,-23 28 10,0-1 0,-1 1 1,0-1-1,0 0 1,-1-1-1,0 1 1,-1 0-1,1-1 1,-1 0-1,-1-1-10,2-8-4,-1 0 1,-1 0-1,-1 0 0,0 0 0,-3-16 4,0 27-16,-1 0 0,1 0 0,-1 1 0,-1-1 0,1 1 0,-1 0 0,0 0-1,0 1 1,-1 0 0,0 0 0,-2-2 16,6 5-31,-1 0-32,0 1-1,1-1 0,-1 1 0,0-1 0,0 1 0,0 0 0,0 0 1,0 1-1,-1-1 0,1 0 0,0 1 0,0 0 0,-1 0 0,1 0 1,0 0-1,-3 1 64,1-1-40,0 1 0,0 0 1,1 0-1,-1 0 1,0 1-1,1-1 0,-1 1 1,1 0-1,0 0 0,0 1 1,-1-1 39,-11 10-153,13-10 133,1-1 1,-1 1-1,1-1 1,-1 1 0,1 0-1,0 0 1,0 0-1,0 0 1,0 0-1,0 0 1,1 0 0,-1 1-1,0-1 1,1 1-1,0-1 1,0 1 0,0 0-1,0 0 1,0-1-1,0 2 20,-1 10 27,-1 0 0,-1 0-1,0-1 1,-1 0 0,-2 4-27,5-13-169,0 0 1,0 0 0,0 1 0,-1-1 0,1-1 0,-1 1 0,0 0 0,0-1 0,-1 1 0,1-1-1,-1 0 1,0 0 0,1 0 0,-1-1 0,0 1 0,-1-1 0,1 0 168,-11 2-4005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2.679"/>
    </inkml:context>
    <inkml:brush xml:id="br0">
      <inkml:brushProperty name="width" value="0.05" units="cm"/>
      <inkml:brushProperty name="height" value="0.05" units="cm"/>
    </inkml:brush>
  </inkml:definitions>
  <inkml:trace contextRef="#ctx0" brushRef="#br0">18 584 488,'0'0'3838,"0"0"-2241,0 0-567,0 0-183,0 0-145,0 0 90,-14 7 1998,13-7-2730,1 1-1,0-1 1,0 0 0,0 0-1,-1 1 1,1-1 0,0 0 0,0 0-1,0 1 1,-1-1 0,1 0-1,0 1 1,0-1 0,0 0 0,0 0-1,0 1 1,0-1 0,0 0-1,0 1 1,0-1 0,0 0 0,0 1-1,0-1 1,0 0 0,0 1-1,0-1 1,0 0 0,0 1-1,0-1 1,0 0 0,1 0 0,-1 1-1,0-1 1,0 0 0,0 1-60,14-1 2126,0-1-2461,133 1 908,-98-13-2423,-51 30-1717,-8 0-561</inkml:trace>
  <inkml:trace contextRef="#ctx0" brushRef="#br0" timeOffset="985.65">365 340 4721,'0'0'1619,"0"0"-405,0 0-418,0 0-400,0 0-184,0 0 85,14-13 185,-3 1-309,2-2 333,1 0-1,0 0 1,1 1-1,0 1 0,15-8-505,-29 19 39,0 1 0,0-1 1,0 0-1,0 0 0,0 0 0,1 1 0,-1-1 0,0 1 0,1-1 0,-1 1 0,0-1 0,1 1 0,-1 0 1,0 0-1,1 0 0,-1 0 0,1 0 0,-1 0 0,0 0 0,1 0 0,-1 0 0,1 1 0,-1-1 0,0 0 0,1 1 1,-1-1-1,0 1 0,0 0 0,1-1 0,-1 1 0,0 0 0,0 0 0,0 0 0,0 0 0,0 0 0,0 0 0,0 0 1,0 0-1,0 0 0,-1 0 0,1 0 0,0 1 0,-1-1 0,1 0 0,-1 1 0,1-1 0,-1 0 0,0 2-39,3 8 129,-1 0-1,-1 1 1,0-1-1,-1 0 1,0 10-129,-1-8 159,1-6-117,-1 1 0,0-1 0,0 0 0,-1 0 0,0 0-1,0 0 1,-1 0 0,0 0 0,0 0 0,0-1 0,-1 0 0,0 1-1,-1-1 1,1-1 0,-1 1 0,0-1 0,0 0 0,-3 2-42,-24 22 33,-14 15 302,46-44-312,0 0 0,0 0 1,0 0-1,0 0 0,-1 0 1,1 0-1,0 0 0,0 1 1,0-1-1,0 0 0,0 0 1,0 0-1,0 0 0,0 1 1,-1-1-1,1 0 0,0 0 1,0 0-1,0 1 0,0-1 1,0 0-1,0 0 0,0 0 1,0 0-1,0 1 0,0-1 0,0 0 1,0 0-1,0 0 0,0 1 1,0-1-1,1 0 0,-1 0 1,0 0-1,0 0 0,0 1 1,0-1-1,0 0 0,0 0 1,0 0-1,1 0 0,-1 0 1,0 1-1,0-1 0,0 0 1,0 0-1,0 0 0,1 0 1,-1 0-1,0 0 0,0 0 1,0 0-1,0 0 0,1 0 0,-1 0 1,0 0-24,18 3 145,-16-3-152,0 0 0,1 0 0,-1 1 0,0-1 0,1 0 0,-1 1 1,0 0-1,0-1 0,0 1 0,1 0 0,-1 0 0,0 1 7,3 3 15,-1 0 0,1 1 0,-2 0 0,1 0 0,-1 0 0,1 0 0,-2 1-1,1 0 1,-1-1 0,0 1 0,0 0 0,-1 2-15,2 13 191,-1-1 0,-1 1-1,-2 8-190,1-6 57,0-22-55,-1 0 0,0 0 0,1 0 1,-1 0-1,0 0 0,0-1 0,0 1 0,0 0 0,0-1 0,-1 1 0,1-1 0,0 1 0,-1-1 0,1 1 0,-1-1 0,0 0 0,1 0 1,-1 0-1,0 0 0,0 0 0,1 0 0,-1-1 0,0 1 0,0 0 0,0-1 0,0 1 0,-2-1-2,-6 3-16,0-1 0,0-1 0,0 0 0,-10 0 16,-41-1-397,61 0 328,0 0-45,0 0-189,0 0-257,1-2 407,0-1-1,0 1 0,0-1 0,0 1 0,1-1 1,-1 1-1,1 0 0,0 0 0,-1 0 1,1 0-1,0 0 0,0 0 0,1 0 1,-1 0-1,0 1 0,1-1 154,1-1-376,19-15-1918,-4 1-2448</inkml:trace>
  <inkml:trace contextRef="#ctx0" brushRef="#br0" timeOffset="1945.12">724 527 6145,'0'0'1474,"0"0"-647,0 0-82,0 0 6,0 0-137,0 0-50,0 20-84,0 128 1059,0-147-1528,0 0 0,1-1 1,-1 1-1,0 0 0,1-1 1,-1 1-1,1-1 0,-1 1 0,0-1 1,1 1-1,-1-1 0,1 1 1,0-1-1,-1 1 0,1-1 0,-1 0 1,1 1-1,0-1 0,-1 0 1,1 1-1,0-1 0,-1 0 1,1 0-1,0 0 0,-1 0 0,1 0 1,0 0-1,-1 0 0,1 0 1,0 0-12,26 1 34,-23-1-7,23 1 34,23-1 19,-47 0-67,0 0 1,0-1-1,0 1 1,0-1 0,0 0-1,0 0 1,0 0-1,0 0 1,-1 0 0,1-1-1,0 1 1,-1-1-1,2-1-13,15-17 167,-1 0-1,-2-2 0,0 0 1,-1 0-1,-1-2 1,-1 0-1,-1 0 0,0-4-166,-9 18 44,-1 0 0,-1 1 0,0-1 0,0 0 0,-1 0-1,0 1 1,-1-1 0,0 0 0,-1-4-44,2 13 10,-1 0-1,1 0 1,-1 0 0,1 0-1,-1-1 1,0 1-1,1 0 1,-1 0 0,0 0-1,0 1 1,1-1 0,-1 0-1,0 0 1,0 0 0,0 1-1,0-1 1,0 0-1,0 1 1,-1-1 0,1 1-1,0-1 1,0 1 0,0 0-1,0-1 1,-1 1 0,1 0-1,-1 0-9,-37-2-19,29 3-78,8-1 94,-2-1-5,-1 1 0,0 0-1,0 0 1,0 0 0,0 0 0,1 1 0,-1 0 0,0 0 0,0 0 0,1 1 0,-1 0 0,1 0 0,-1 0 0,1 0 0,0 0 0,0 1 0,-3 2 8,-24 19 0,12-10-404,1 1 0,0 1 0,1 0 0,0 1 404,9-5-7,0 1-1,0-1 1,1 1 0,1 1 0,0 1 7,-15 28-30,12-16-331,9-26 182,0 0 0,-1 0 0,1 0 0,0 0 0,0 0 0,0 0 0,0 0-1,0 0 1,0 0 0,0 0 0,0 0 0,0 0 0,1 0 0,-1 0 0,0 0 0,1-1 0,-1 1 0,1 0 0,-1 0 0,1 0 0,-1 0 0,1 0 0,-1 0 0,1-1 179,6 2-4589</inkml:trace>
  <inkml:trace contextRef="#ctx0" brushRef="#br0" timeOffset="3949.04">1532 160 3145,'0'0'1497,"0"0"-156,0 0 36,0 0-116,0 0-107,0 0-120,-12 17 1645,11 2-1978,-1-1 1,0 0-1,-4 9-701,-5 40 932,6 29-84,-16 162 761,9-127-347,4 39-1262,4-56 339,-4 1-1,-7 3-338,-52 225 510,53-272-432,0 17-78,-10 53 67,0-44-49,10-41 35,1 0-1,4 1 0,0 17-52,4-37 59,-1 0-1,-2-1 1,-10 29-59,6-22 0,2 0 0,-2 22 0,7 40-15,3-18 14,-5 60 12,8 49-11,0-60 4,-5 16-1333,5-156 1271,0 0 1,0 0-1,0 0 0,0 0 0,1 0 0,-1 0 0,1 1 0,0-1 0,0 0 58,1 0-245,0-1 0,-1 0 0,0 0-1,0-1 1,-1 1 0,1 0 0,-1-1 245,0-24-4783,-1 19-415</inkml:trace>
  <inkml:trace contextRef="#ctx0" brushRef="#br0" timeOffset="5413.03">1762 584 4457,'0'0'1806,"0"0"-485,0 0-389,0 0-295,0 0-163,0 0-43,0 0 29,0 0 22,0 0-5,0 0-2,0 0-55,0 0-81,0 0-58,0 0 7,0 0-9,0 0-15,0 0 0,0 0-49,12 15 696,-3-11-806,-1 0 0,1 0 1,1-1-1,-1-1 1,0 1-1,1-1 0,8 0-105,73 1 352,-51-4-339,-39 1 68,-1 0-81,2 0-244,0-1 0,0 1 0,0-1 0,0 0 0,0 0 0,-1 0 0,1 0 0,0 0 0,0 0 0,-1 0 0,1-1 0,-1 1 0,1 0 0,-1-1 0,0 1 0,0-1 0,1 0 0,-1 1 0,0-2 244,1 1-408,10-16-4247</inkml:trace>
  <inkml:trace contextRef="#ctx0" brushRef="#br0" timeOffset="6276.99">2124 381 6425,'0'0'2137,"0"0"-573,0 0-446,0 0-394,0 0-169,0 0-97,15-6-63,-1 0-288,2-2 217,0 2-1,1 0 1,0 0-1,1 2 1,5-1-324,-18 4 120,0 0-1,0 1 1,0 0 0,-1 0 0,1 0 0,0 1 0,0-1 0,4 2-120,-7-1 49,0 0 1,1 0-1,-1 1 0,0-1 0,-1 0 1,1 1-1,0-1 0,0 1 0,-1-1 0,1 1 1,0 0-1,-1 0 0,0 0 0,1-1 1,-1 2-1,0-1 0,0 0 0,0 2-49,3 6 92,-1 0 0,0 0 0,0 0 0,-1 0 0,-1 1 0,0-1 0,0 7-92,-4 74 769,1-81-731,-1-1 0,0 0 0,0 1 1,-1-1-1,0-1 0,-1 1 0,0 0 0,0-1 1,0 0-1,-7 6-38,-13 23 14,18-25 45,0 0 0,0 1 0,1 0 0,0 0 0,2 1 0,-1 0 0,2-1-1,-1 1 1,1 7-59,26-21 80,32 10 3,-38-7-69,-1 0 0,1-1 1,9 0-15,9 5-1774,-19-7 452,20-1-4492,-24-5-4023</inkml:trace>
  <inkml:trace contextRef="#ctx0" brushRef="#br0" timeOffset="7192.14">2622 289 4241,'0'0'2874,"0"0"-1417,0 0-458,0 0-298,0 0-313,0 0 4,9-1 161,114-12 2564,-122 13-3079,0 1 0,0-1 1,-1 0-1,1 0 0,0 1 1,0-1-1,0 1 0,0-1 1,-1 0-1,1 1 0,0 0 1,0-1-1,-1 1 0,1-1 1,0 1-1,-1 0 0,1-1 1,-1 1-1,1 0 0,-1 0 1,1-1-1,-1 1 0,0 0 1,1 0-1,-1 0 0,0 0 1,1 0-1,-1 0 0,0 0-38,4 32 449,-3-29-366,0 8-33,0-1 1,0 1-1,-2 0 0,1 0 1,-1 0-1,-1 0 0,0-1 1,0 1-1,-2 0 0,1-1 1,-1 0-1,-1 0 1,0 0-1,-1-1 0,1 1 1,-2-1-1,-2 2-50,4-5 9,0 0 0,-1 0-1,-1 0 1,1-1 0,-1 0-1,0 0 1,0 0 0,0-1 0,-7 3-9,19-9-2,0 1 0,0 0 1,-1 0-1,1 1 1,0-1-1,0 1 0,-1 0 1,1 0-1,0 0 0,-1 1 1,1 0-1,-1 0 0,0 0 1,1 0-1,-1 1 1,0 0-1,-1-1 0,1 1 1,1 1 1,-1 0 2,1 0 0,-1-1 0,0 2-1,0-1 1,-1 0 0,1 1 0,-1-1 0,0 1 0,0 0 0,0 0 0,-1 0 0,0 1 0,0-1 0,0 0 0,0 1 0,-1-1 0,0 1 0,0 5-2,-1-5 44,0 0 0,0 0 0,0-1 0,-1 1 0,0 0 0,0-1 0,-1 1 0,0 0-1,-1 4-43,0-6-8,0 0-1,1 0 1,-1-1-1,-1 1 0,1-1 1,0 1-1,-1-1 0,0 0 1,1-1-1,-1 1 0,-1-1 1,-1 2 8,-2 0-77,1 0-1,-1-1 1,0 0 0,0 0 0,0-1 0,-4 1 77,-15-1-7615,27-2 3850</inkml:trace>
  <inkml:trace contextRef="#ctx0" brushRef="#br0" timeOffset="8259.11">3030 561 1744,'0'0'6368,"0"0"-4124,0 0-1330,0 0-471,0 0-296,0 0-63,0 0 116,0 24 1783,-15 189 447,15-212-2427,0 0 0,0 0 0,0 0 0,0 0 0,0 0 0,0 0 0,0 0 0,0 0 1,0-1-1,1 1 0,-1 0 0,0 0 0,1 0 0,-1 0 0,0 0 0,1 0 0,-1-1 0,1 1 0,0 0 0,-1 0 1,1-1-1,0 1 0,-1 0 0,1-1 0,0 1 0,0 0-3,24 1 97,-12-3-67,-11 1-30,5 1 17,0-1 0,0-1-1,0 1 1,0-1 0,5-2-17,-8 2 3,0-1 1,0 0-1,-1 0 1,1 0 0,-1 0-1,0-1 1,1 0-1,-1 1 1,0-1 0,1-2-4,5-5 22,-1 0 1,0 0 0,0 0 0,-1-1 0,-1 0 0,0 0-1,-1-1 1,0 0 0,0 0 0,-1 0 0,-1 0 0,0-1-1,-1 1 1,0-1 0,-1 0 0,0 1 0,-1-2-23,0-142 300,0 154-309,0 1 0,-1-1 0,1 1 1,0-1-1,-1 1 0,1-1 0,-1 1 0,0-1 1,1 1-1,-1 0 0,0-1 0,0 1 0,0 0 1,0 0-1,0 0 0,0 0 0,0 0 0,0 0 1,-1 0-1,1 0 0,0 0 0,-1 0 1,1 0-1,0 1 0,-1-1 0,1 1 0,-1-1 1,1 1-1,-1 0 0,1-1 0,-1 1 0,1 0 1,-1 0-1,0 0 9,-2 0-21,1-1 0,0 1 1,-1 0-1,1 1 0,0-1 0,-1 0 1,1 1-1,0 0 0,0 0 0,-1 0 1,1 0-1,0 0 0,0 1 0,0-1 1,1 1-1,-2 1 21,-11 12-14,1 2-1,1 0 1,0 0 0,1 1-1,0 4 15,-28 39-20,38-59-36,1-1-1,-1 1 1,1-1 0,-1 0 0,1 1-1,-1-1 1,0 0 0,0 0-1,0 0 1,1 0 0,-2 0 56,-19 14-300,15-7 238,-30 34 13,35-38 17,0-1 0,0 0 0,0 1 0,0-1 0,0 1 1,1-1-1,-1 1 0,1 0 0,0 0 0,0-1 0,1 1 1,-1 3 31,1-6-184,0 0 1,0 0-1,-1 0 1,1 0 0,0 0-1,0 0 1,-1 0-1,1-1 1,-1 1 0,1 0-1,0 0 1,-1 0-1,0 0 1,1 0-1,-1-1 1,1 1 0,-2 0 183,-1 0-2693</inkml:trace>
  <inkml:trace contextRef="#ctx0" brushRef="#br0" timeOffset="20477.35">562 1356 544,'0'0'1019,"0"0"-84,0 0 12,0 0 116,0 0 61,0 0 60,0-25 3436,-1 20-271,-180 305-2692,144-239-1510,37-60-140,0-1-3,0 0-22,0 0-18,31 0 52,6 1 76,0-2-1,1-1 0,-2-2 0,1-2 1,17-5-92,-46 9-447,63-15 857,-40 15-7383,-30 2 1421</inkml:trace>
  <inkml:trace contextRef="#ctx0" brushRef="#br0" timeOffset="21264.07">803 1305 1776,'0'0'2310,"0"0"-857,0 0-336,0 0-351,0 0-397,0 0-198,0 0-117,0 0 0,0 0 0,0 0 0,0 0 0,0 0 0,0 0 0,0 0 0,0 0 0,0 0 0,0 0 0,0 1 0,0-1 0,1 0 0,-1 0 0,0 0 1,0 0-1,0 0 0,0 0 0,0 0 0,0 0 0,0 0 0,0 0 0,0 0 0,0 0 0,0 0 0,0 0 0,0 0 0,0 0 0,1 0 0,-1 1 0,0-1 0,0 0 0,0 0 0,0 0 1,0 0-1,0 0 0,0 0 0,0 0 0,0 0 0,0 0 0,1 0 0,-1 0 0,0-1 0,0 1 0,0 0 0,0 0 0,0 0 0,0 0 0,0 0 0,0 0 0,0 0 0,0 0 0,0 0 1,0 0-1,1 0 0,-1 0 0,0 0 0,0 0 0,0 0 0,0 0 0,0 0 0,0-1 0,0 1 0,0 0 0,0 0 0,0 0-54,-1 15 451,-2 0 1,1 0-1,-2 0 0,0-1 0,0 0 1,-2 2-452,-8 27 581,-31 103 2198,-65 137-2779,97-253 153,7-19-112,1 1 1,0 0-1,0 1 1,1-1 0,1 1-1,0 0 1,0 0 0,1 1-42,2-13 18,0-1 34,0 0-1,0 0-22,0 0-83,0 0-74,0 0-77,0 0-31,0 0-144,0 0-245,0 0-287,0 0-577,0 0-1523,0 3-2891</inkml:trace>
  <inkml:trace contextRef="#ctx0" brushRef="#br0" timeOffset="39379.97">1909 2606 1536,'0'0'1691,"0"0"-553,0 0-273,0 0-294,0 0-228,0 0-91,-2 2-81,-5 7-101,5-7-74,-3 1-531,-4 2 7022,20-3-3061,23-1-3313,-1 2 0,0 1 0,1 1 1,1 2-114,-29-6 22,1 0 1,-1-1 0,1 0 0,0 0 0,-1-1-1,1 0 1,-1 0 0,1-1 0,-1 1-1,0-1 1,0 0 0,0-1 0,0 0 0,0 0-1,0 0 1,-1-1 0,6-3-23,15-8-335,-16 12-1161,-10 11 841,-13 16-694,9-17-242,0 4-2744</inkml:trace>
  <inkml:trace contextRef="#ctx0" brushRef="#br0" timeOffset="40596.48">2713 2436 656,'0'0'884,"0"0"253,0 0 270,0 0 194,0 0-78,0 0-146,-1-5 41,1 3-1258,-1 0 0,0 0 0,0 0-1,0 0 1,0 0 0,0 0-1,0 0 1,0 0 0,-1 0-1,1 0 1,-1 1 0,0-1-1,1 1 1,-1-1 0,0 1 0,0 0-1,0-1 1,0 1 0,0 0-1,-1 0-159,-18-14 550,17 12-424,0-1 1,0 1-1,-1 0 0,1 0 1,-1 1-1,1-1 1,-1 1-1,0 0 0,0 0 1,0 0-1,0 1 0,0 0 1,0 0-1,-1 0 1,1 1-1,0-1 0,-1 1-126,6 0 17,-10 0 150,0 0-1,0 0 1,0 1 0,0 0 0,0 1-1,1 0 1,-3 1-167,9-1 3,0-1-1,0 1 0,0 0 1,0-1-1,0 1 0,1 1 1,-1-1-1,1 0 0,0 1 1,-1-1-1,1 1 0,0-1 1,0 1-1,1 0 0,-1 0 1,1 0-1,-1 0 0,1 0 1,0 0-1,0 0 0,0 1 1,1-1-1,-1 2-2,-2 17 110,1 1 1,1-1-1,1 0 1,1 8-111,0 17 27,4-46-27,0 1-1,-1-2 0,1 1 0,0-1 0,0 1 0,0-1 1,-1 0-1,5-1 1,-2 1 34,-1-1-39,0 1-1,0-1 0,0 0 0,0-1 1,0 1-1,0-1 0,0 0 0,0-1 0,-1 1 1,1-1-1,2-2 6,10-7-256,0-1 1,10-10 255,19-15-410,-45 37 469,0 0 0,1 0 0,-1-1-1,0 1 1,0-1 0,-1 0 0,1 0-1,0 1 1,-1-1 0,1 0 0,-1-1 0,1 1-1,-1 0 1,0-1-59,-1 3 161,0 0 94,0 0 57,0 0 10,-1 14 299,-38 71-22,22-29-552,4 1 1,-1 14-48,4-14 42,-3-1 0,-8 16-42,-5-5 60,26-66-140,0-1-130,0 0-101,0 0-149,0 0-185,0-1 470,0 0 0,0-1 0,0 1 1,0-1-1,0 1 0,0 0 0,1-1 0,-1 1 1,1 0-1,-1-1 0,1 1 0,-1 0 0,1 0 1,0 0-1,-1-1 0,1 1 0,0 0 0,1-1 175,18-19-1026,-16 18 485,15-16-2349,-3 2-2409</inkml:trace>
  <inkml:trace contextRef="#ctx0" brushRef="#br0" timeOffset="42577.7">3155 2388 3441,'0'0'2034,"0"0"-263,0 0-186,0 0-385,0 0-399,0 0-176,0 0-450,0 0-1,0-1 0,1 1 1,-1 0-1,0-1 1,0 1-1,0 0 1,1-1-1,-1 1 0,0 0 1,0-1-1,0 1 1,0-1-1,0 1 1,0 0-1,0-1 1,0 1-1,0-1 0,0 1 1,0 0-1,0-1 1,0 1-1,0 0 1,0-1-1,0 1-174,-12-3 31,1 1 0,0 1 0,-1 0 0,1 1 0,-7 0-31,-37-1-26,53 0 30,0 1 0,0-1 0,0 1 0,0-1 0,0 1 0,0-1 0,0 0 0,1 0-1,-1 0 1,0 0 0,1 0 0,-1-1 0,0 0-4,1 2 119,1 0 33,-31 2-369,27-3 200,1 1 1,0 0 0,0 0 0,0 0 0,0 1 0,0-1 0,-1 1 0,1 0 0,0 0 0,0 0 0,0 0 0,0 0 0,0 1 16,2-1 39,0 0 0,0 0-1,0 0 1,1 0-1,-1 0 1,0 0 0,1 0-1,-1 0 1,0 0 0,1 1-1,-1-1 1,1 0-1,0 0 1,-1 1 0,1-1-1,0 0 1,0 1-1,0-1 1,0 1-39,1 32 257,0-20-51,-1 3-73,1-5-29,-1-1 1,-1 1 0,0-1-1,0 1 1,-1-1 0,0 0-1,-3 6-104,3-11 124,-1 1-1,1 0 0,1-1 1,-1 1-1,1 0 0,0 4-123,1-10 7,0-1 9,0 0 25,0 0-19,0 0-13,0 0 8,0 0 29,10-7-73,-9 6 27,0 0 1,0 0 0,1 0 0,-1 0 0,0 1 0,0-1 0,1 0 0,-1 0 0,1 1-1,-1-1 1,0 1 0,1-1 0,-1 1 0,2 0-1,17-1-47,-14 0 37,-1 1-1,1 0 1,-1 0-1,0 0 1,1 1-1,-1-1 1,0 1 0,1 0-1,-1 1 1,0 0-1,0-1 1,0 1-1,4 3 11,0 1 17,-7-5-6,0 0 0,1 0 0,-1 0 0,0 1 1,0-1-1,0 1 0,0-1 0,0 1 0,-1 0 0,1 0 0,0-1 0,-1 1 0,1 0 0,-1 1 0,0-1 0,0 0 1,0 0-1,0 1 0,0-1 0,0 0 0,-1 1 0,1-1 0,-1 1 0,1-1 0,-1 1 0,0-1 0,0 1-11,1 22 106,1 26 171,-2-48-266,-1-1-1,1 1 1,0-1-1,-1 1 0,1-1 1,-1 1-1,0-1 0,1 1 1,-1-1-1,0 0 1,-1 1-1,1-1 0,0 0 1,-1 0-1,0 2-10,-41 41-1,33-33 0,-1 0 0,-1 0 0,0-1 0,-1-1 1,9-6 0,-1-1-1,1 0 1,-1-1 0,0 1-1,0-1 1,0 0 0,0 0 0,-1-1-1,1 1 1,0-1 0,-1 0-1,1-1 1,-1 1 0,0-1 0,-28-2-15,22 1-3,-1 1 1,1 0-1,-1 1 1,1 0-1,-1 0 18,3 3 393,7-2-1247,4-1-4281,3-1 777</inkml:trace>
  <inkml:trace contextRef="#ctx0" brushRef="#br0" timeOffset="45005.5">3109 4 4153,'0'0'2536,"0"0"-803,0 0-336,0 0-547,0 0-405,0 0-86,6-1 4483,27-2-4496,138 11 763,-121-5-1067,-33-2-36,0 1 0,-1 1 0,1 0 0,-1 1 0,1 1 0,-1 0 0,-1 1 0,9 5-6,-22-10-4,-1 1 1,1-1-1,-1 1 0,1-1 1,-1 1-1,0 0 1,0 0-1,1-1 1,-1 1-1,0 0 0,-1 0 1,1 0-1,0 0 1,0 0-1,-1 0 0,0 0 1,1 0-1,-1 0 1,0 1 3,1 49 270,-2-31-44,3 222 516,-4 267 623,-4-433-1184,-4 0-1,-5 15-180,-13 100 298,21-48 499,7 38-797,-2 65 459,-1-216-365,-2-1 0,-1 1 0,-1-2 0,-8 19-94,4-9 43,1 0 0,0 12-43,-6 58 110,-40 236 452,26-172-530,-1 31 104,19-140 9,-10 27-145,21-90 39,1 0 0,-1 0-1,0 0 1,1-1 0,-1 1 0,0 0-1,0 0 1,0-1 0,0 1 0,0 0 0,0-1-1,1 1 1,-1-1 0,-1 1 0,1-1-1,0 0 1,0 1 0,0-1 0,0 0 0,0 0-1,0 1 1,0-1 0,0 0 0,0 0-1,-1-1-38,-37 1-119,24-1 180,0 2-49,1 1 0,0 1-1,0 0 1,0 0 0,0 1 0,-11 5-12,12-3 29,-1-1 1,-1-1-1,1-1 1,-1 0-1,1 0 1,-14-1-30,7-1 41,-34-1-118,53 0 51,0 0 1,0 0-1,0-1 1,0 1-1,-1-1 1,1 1-1,0-1 1,0 0-1,0 0 0,0 0 1,0 0-1,0 0 1,1 0-1,-1-1 1,0 1-1,1-1 1,-1 1-1,0-1 1,1 1-1,-1-2 26,2 3-118,0 0 1,0-1-1,0 1 0,0 0 0,-1 0 1,1 0-1,0 0 0,0-1 0,0 1 0,0 0 1,0 0-1,0 0 0,0-1 0,0 1 1,0 0-1,0 0 0,0 0 0,0-1 0,0 1 1,0 0-1,0 0 0,0 0 0,0 0 1,0-1-1,1 1 0,-1 0 0,0 0 0,0 0 1,0-1-1,0 1 0,0 0 0,0 0 1,0 0-1,1 0 0,-1 0 0,0-1 0,0 1 1,0 0-1,0 0 0,1 0 0,-1 0 1,0 0-1,0 0 0,0 0 0,0 0 1,1 0-1,-1 0 0,0 0 0,0 0 0,0 0 1,1 0-1,-1 0 0,0 0 0,0 0 1,0 0-1,1 0 0,-1 0 0,0 0 0,0 0 1,0 0-1,0 0 0,1 0 118,-1 0 69,5 0-4994</inkml:trace>
  <inkml:trace contextRef="#ctx0" brushRef="#br0" timeOffset="47337.94">3981 197 2833,'0'0'1355,"0"0"-209,0 0-291,0 0-160,0 0-101,0 0 18,0 0 88,-4 17 1363,-55 152 3401,39-110-4900,3-20-438,-5 13 133,16-14-9081,6-35 2947</inkml:trace>
  <inkml:trace contextRef="#ctx0" brushRef="#br0" timeOffset="48352.84">4193 353 200,'0'0'4488,"0"0"-2120,0 0-691,0 0-264,0 0-398,0 0-264,0 0-147,-19 17 907,11-10-1322,2 1 1,-1 0-1,1 0 1,0 1-1,0-1 1,1 1-1,1 1 1,-1-1-1,1 1 1,1-1-1,0 1 0,0 0 1,1 0-1,0 1 1,1-1-1,0 8-189,0 1-21,0 26 227,0-43-187,1 0 0,1 0 0,-1 0 1,0 1-1,1-1 0,-1 0 1,1 0-1,-1 0 0,1 0 0,0 0 1,0 0-1,0 0 0,0 0 0,0 0 1,1 0-20,3 0 0,-1 0 0,1 0 0,-1-1 1,1 0-1,-1 0 0,1 0 0,0-1 1,0 0-1,0 0 0,-1 0 0,1 0 0,0-1 1,0 1-1,11-1 86,-13 0-87,1 1 0,-1-1 1,1 1-1,-1-1 0,0 0 0,1-1 0,-1 1 0,0-1 1,0 1-1,0-1 0,0 0 0,0 0 0,0 0 1,-1 0-1,1-1 0,-1 1 0,1-1 0,1-2 1,6-8-21,0-1 0,-1 0-1,3-7 22,2-3 44,-8 15-46,0-1 0,0-1-1,-1 1 1,0-1 0,-1 0-1,0 0 1,-1-1-1,0 1 1,1-12 2,-4 19-16,2-5 45,-1 0 1,0 0 0,-1 0 0,0-9-30,-1 15 15,0-1 0,0 0 0,0 0 1,0 0-1,-1 1 0,1-1 0,-1 1 1,0-1-1,0 1 0,-1 0 0,1 0 0,-2-2-15,2 3-2,-1 0-1,1 0 0,0 0 0,-1 0 0,0 0 0,1 1 0,-1 0 0,0-1 0,0 1 0,0 0 0,1 0 1,-1 1-1,0-1 0,0 1 0,-1-1 0,1 1 0,0 0 0,0 0 0,0 0 0,0 0 0,0 1 0,0-1 1,0 1 2,-4 1-10,0-1 1,0 1-1,0 1 1,1-1-1,-1 1 1,1 0-1,0 0 1,0 1-1,-3 2 10,-3 1-293,-3 4 199,11 1-7472,4-1 2118</inkml:trace>
  <inkml:trace contextRef="#ctx0" brushRef="#br0" timeOffset="51018.94">4800 282 2633,'0'0'1567,"0"0"-43,0 0-205,0 0-291,0 0-186,0 0-24,0 0-69,0 0-71,0 0 53,0 0-4,0 0 25,0 0-77,0 0-100,0 0-112,0 0-145,-12 11-18,-45 51 115,-35 51-415,88-103-835,12-9-910,-2 0-4898,-6 5 2113</inkml:trace>
  <inkml:trace contextRef="#ctx0" brushRef="#br0" timeOffset="51663.87">4596 275 3441,'0'0'2016,"0"0"-238,0 0-271,0 0-243,0 0-250,0 0-70,-3-3 2004,4 5-43,21 31-2590,-2 1 0,10 23-315,-14-26 52,1 0 1,2-1-1,21 27-52,-34-50-94,-6-6 51,1 0-1,-1 0 1,1 0 0,0 0-1,-1-1 1,1 1 0,0 0-1,0 0 1,0-1 0,-1 1-1,1 0 1,0-1 0,0 1-1,0-1 1,0 1 0,0-1 0,0 0-1,0 1 1,0-1 0,0 0-1,0 0 1,0 0 0,1 1-1,-1-1 1,0 0 0,0-1 43,0 2-125,-1-1 0,0 0 0,1 1 0,-1-1 0,1 0 0,-1 1 0,0-1 0,0 0-1,1 1 1,-1-1 0,0 0 0,0 1 0,1-1 0,-1 1 0,0-1 0,0 1 0,0-1 0,0 1 0,0-1 0,1 0 0,-1 1 0,0-1 0,0 1 0,0-1 0,0 1 0,-1-1 0,1 1 0,0-1 0,0 1 125,0 3-1823,3 3-2022</inkml:trace>
  <inkml:trace contextRef="#ctx0" brushRef="#br0" timeOffset="53248.82">5231 156 232,'0'0'2817,"0"0"-644,0 0-372,0 0-406,0 0-290,0 0-266,-2 32-207,-7 101-45,7-98-60,-2-1 0,-1 1 0,-2-1-1,-2 0 1,-1 3-527,-3 6 623,-9 22-352,18-153-153,3 69-132,1 0-1,2 0 0,0 0 1,0 0-1,2 1 0,0-1 1,2 1-1,0 0 0,0 0 1,2 0-1,0 1 0,1 0 1,10-13 14,18-21-183,-16 24 3,-1-2-1,-2 0 1,0-2-1,3-11 181,-20 40 26,0 1-1,-1 0 1,1 0-1,0-1 1,0 1-1,-1 0 0,1 0 1,0 0-1,0 0 1,0 0-1,0 0 1,1 0-1,-1 0 1,0 0-1,0 1 1,0-1-1,1 0 0,-1 1 1,0-1-1,1 1 1,-1 0-1,1-1 1,-1 1-1,0 0 1,1 0-1,-1 0 0,1 0 1,-1 0-1,1 0 1,-1 0-1,0 0 1,1 1-1,-1-1 1,1 0-1,-1 1 0,0-1 1,1 1-26,1 0 63,0 0 0,0 0 1,-1 1-1,1-1 0,0 1 0,0 0 0,-1-1 1,1 1-1,-1 0 0,0 1 0,1-1 1,-1 0-1,0 1 0,0-1 0,-1 1 0,1-1 1,0 1-1,-1 0 0,1 1-63,5 10 483,-1 1-1,-1 0 1,1 4-483,-4-13 139,-1-3-112,0 0-1,0 0 0,0 0 0,-1 0 0,0 0 1,1 0-1,-1 1 0,0-1 0,0 0 0,-1 0 0,1 0 1,-1 0-1,1 0 0,-1 0 0,0 0 0,0 0 0,0 0 1,-1 0-1,1 0 0,-1-1 0,0 1 0,1 0 1,-1-1-1,0 0 0,0 1 0,-1-1 0,1 0 0,0 0 1,-3 1-27,-7 5-32,-1-1 1,1 0-1,-1-1 1,-1 0 0,1-1-1,-2-1 32,2 1-56,-29 6-93,33-9 119,-1 0-1,1 1 1,0 0-1,0 0 1,-6 4 30,4-1 60,0 2-362,22 0 21,-6-5 292,1 1 23,1 1 1,-1 0-1,0 0 1,0 1 0,-1-1-1,0 1 1,0 1-1,0-1 1,-1 1-1,0 0 1,0 0 0,0 0-1,0 3-34,6 16 86,-1 1 0,-1 1-1,-1 3-85,5 15 154,-12-45-176,0 0 0,1 0 0,-1 1 0,0-1 1,1 0-1,0-1 0,-1 1 0,1 0 0,-1 0 0,1 0 0,0 0 0,0 0 0,0-1 1,-1 1-1,1 0 0,0-1 0,0 1 0,0 0 0,0-1 0,0 1 0,0-1 1,0 0-1,0 1 0,0-1 0,0 0 0,1 1 22,1-1-354,0 0 0,0 0 0,1 0 0,-1 0 0,0 0 0,0-1 0,0 1 0,3-2 354,4-4-3058,-5-4-3658</inkml:trace>
  <inkml:trace contextRef="#ctx0" brushRef="#br0" timeOffset="54049.28">5570 547 4113,'0'0'2798,"0"0"-895,0 0-619,0 0-460,0 0-334,0 0-185,3-4-61,-1 1-157,2-1 32,-1 0-1,0-1 1,-1 1 0,1-1 0,-1 1 0,0-1 0,0 0 0,0 0-1,0-4-118,-2 8 594,0 1 170,0 0 115,0 0-68,0 0-258,0 0-198,-1 1-334,0 0 0,1-1 0,-1 1 0,0 0 0,0-1 0,0 1-1,0 0 1,1 0 0,-1 0 0,0 0 0,1 0 0,-1 0 0,1 0 0,-1 0 0,1 0 0,-1 0 0,1 0 0,0 0 0,-1 1-21,-8 29 188,8-26-67,-58 201 1527,58-202-1657,1-4-126,0-19-1624,0-10-1132,0-4-3293</inkml:trace>
  <inkml:trace contextRef="#ctx0" brushRef="#br0" timeOffset="55948.49">4646 387 672,'0'0'1866,"0"0"-474,0 0-170,0 0-283,0 0-314,0 0-233,-9 24 3288,-62 44-1409,33-25-1303,-1-3 0,-15 10-968,42-38 72,11-10-36,-1 0-1,0 0 1,0 0 0,0 0 0,0 0-1,-1-1 1,1 1 0,0-1 0,-3 2-36,28-18 729,15-25-692,2 1 1,1 3-1,2 1 0,17-9-37,-50 37 0,0-2-1,0 0 0,-1 0 0,0 0 0,2-4 1,24-25-365,-24 28-155,7-6 491,-5 8-6054,-13 8-1783</inkml:trace>
  <inkml:trace contextRef="#ctx0" brushRef="#br0" timeOffset="59711.98">4030 1311 4185,'0'0'2719,"0"0"-709,0 0-387,0 0-460,0 0-427,0 0-308,2-16 5123,3 7-6088,15-7 559,1 1 0,0 1-1,2 1 1,-1 1-1,1 0 1,1 2-1,7-1-21,-31 11-1,1-1 0,-1 1 0,1 0 0,-1 0 0,1 0-1,-1 0 1,1 0 0,-1 0 0,1 0 0,-1 0 0,1 0 0,-1 0 0,1 0-1,-1 0 1,1 0 0,0 0 0,-1 0 0,1 1 0,-1-1 0,1 0 0,-1 0-1,1 1 1,-1-1 0,0 0 0,1 1 0,-1-1 0,1 0 0,-1 1 0,0-1 1,7 19 169,-7 34 249,-1-34-423,0-3 33,-1 0 1,-1 0 0,0-1 0,-1 1 0,0-1-1,-1 0 1,-1 0 0,0-1 0,-2 1-1,0 0-28,-19 31 302,-2-2-1,-13 14-301,34-48 24,-2-1 0,1 1-1,-1-1 1,-1-1-1,-8 6-23,-24 19 32,-16 16-24,91-49 24,-23 1-1,260-1-1690,-267 0 1312,0 0 1,0 0 0,0 0 0,0-1-1,0 1 1,0-1 0,0 1 0,0-1-1,0 0 1,0 0 0,0 0 0,0 0-1,-1 0 1,1 0 0,0 0 0,-1 0 0,1-1-1,-1 1 1,1-1 0,-1 1 0,1-2 346,6-8-9328</inkml:trace>
  <inkml:trace contextRef="#ctx0" brushRef="#br0" timeOffset="60572.61">4763 1325 4777,'0'0'1988,"0"0"-146,0 0-256,0 0-435,0 0-292,0 0-199,0 0-160,0 0-120,0 0-141,-2 8 221,-11 25 180,-2 0-1,-1-2 1,-1 0 0,-15 19-640,2-2 368,-7 3-312,36-48 148,1-3-4236,0 1-4368,0-1 3883</inkml:trace>
  <inkml:trace contextRef="#ctx0" brushRef="#br0" timeOffset="61589.93">4615 1315 6009,'0'0'2533,"0"0"-1274,0 0-659,0 0-367,0 0-201,-15 0 1631,14 0-1531,1 1 0,-1 0-1,1-1 1,-1 1-1,1 0 1,-1-1-1,1 1 1,0 0 0,-1 0-1,1 0 1,0-1-1,0 1 1,0 0 0,0 0-1,-1 0 1,1-1-1,0 1 1,0 0 0,1 0-1,-1 0 1,0 0-1,0-1 1,0 1 0,0 0-1,1 0 1,-1-1-1,1 1-131,5 25 123,9 2 277,-9-16-227,-1-1-1,1 0 1,1 0-1,0 0 1,1-1-1,0 0 0,0-1 1,1 0-1,7 5-172,-10-8 128,0 0-1,0 0 1,-1 0 0,0 1-1,0 0 1,-1 0 0,1 0-1,-1 1 1,-1-1-1,1 1-127,1 8-141,-2 9-9452,-3-12 3215</inkml:trace>
  <inkml:trace contextRef="#ctx0" brushRef="#br0" timeOffset="63136.54">5129 1121 1504,'0'0'6174,"0"0"-3699,0 0-1476,0 0-440,0 0-270,0 0-142,0 10 62,-1 45 765,-3-1 0,-1 0 1,-3 0-1,-2-1 0,-3 0 0,-14 35-974,26-84 25,-1 1-1,1-1 0,0 1 1,0-1-1,0 1 1,1 0-1,-1 4-24,1-9 8,0 0 0,-8 13 1,3-4 9,3-20 14,1-9-129,2-1 0,0 0 0,1 0 0,1 0 0,1 1 0,6-17 97,23-72-628,-10 34 12,15-31 616,-35 100 16,0 0 1,0 0 0,1 0-1,0 1 1,0 0-1,1 0 1,-1 0 0,1 0-1,0 1 1,0 0-1,0 0 1,1 0 0,0 0-1,-1 1 1,1 0-1,1 0 1,-1 1-1,0 0 1,1 0 0,-1 0-1,1 1 1,-1 0-1,1 0 1,-1 0 0,6 1-17,-11 1 6,0-1 1,0 1 0,0-1 0,0 1 0,0 0-1,-1 0 1,1-1 0,0 1 0,0 0-1,0 0 1,-1 0 0,1 0 0,-1 0-1,1 0 1,0 0 0,-1 0 0,0 0 0,1 0-1,-1 0 1,0 0 0,1 0 0,-1 1-7,7 25 35,-6 56 810,-2-48-570,1-27-239,-1 1 0,-1-1 0,1 0 0,-1 0-1,-1 0 1,1 0 0,-1 0 0,-1 0 0,0-1 0,0 1 0,0-1 0,-3 3-36,5-8-37,0-1 0,0 0 0,0 0 0,0 0 0,0 0 0,0 0 0,0-1 1,0 1-1,0-1 0,-1 1 0,1-1 0,0 0 0,0 1 0,0-1 0,-1-1 0,1 1 0,-1 0 37,-1 0-142,0 0-1,0-1 1,0 1-1,0-1 1,0 0-1,1 0 1,-1 0-1,0-1 1,-1 0 142,1 0-112,-1-1 0,1 1 0,-1 0 1,1 1-1,-1-1 0,0 1 0,0 0 0,1 0 0,-3 1 112,6-1-1,-1 1-1,1 0 1,0-1-1,0 1 1,0 0-1,0 0 1,0 0 0,-1 0-1,1 0 1,0 0-1,0 0 1,0 1-1,0-1 1,0 0-1,0 0 1,0 1-1,0-1 1,-1 1-1,1-1 1,0 1-1,1 0 1,-1-1-1,0 1 1,0 0-1,0-1 1,0 1 0,0 0-1,1 0 1,-1 0-1,0 0 1,1 0-1,-1 0 1,1 0-1,-1 0 1,1 0-1,-1 0 1,1 0-1,0 0 1,0 0-1,-1 1 2,1-1 31,0-1 96,0 0 34,6 10 486,6-2-429,0 0-1,-1 1 1,0 0 0,-1 1 0,0 0 0,0 1-1,-1 0 1,0 0 0,-1 1 0,4 8-218,1 9 34,-1-1 0,-2 1 1,3 16-35,-3-10-65,1 0 1,4 3 64,-15-37-87,0-1 0,1 0-1,-1 1 1,0-1 0,0 0 0,1 1-1,-1-1 1,0 0 0,0 1-1,1-1 1,-1 0 0,0 0-1,1 1 1,-1-1 0,0 0-1,1 0 1,-1 0 0,1 0 0,-1 0-1,0 1 1,1-1 0,-1 0-1,1 0 1,-1 0 0,0 0-1,1 0 1,-1 0 0,1 0 0,-1 0-1,0 0 1,1 0 0,-1 0-1,1-1 1,-1 1 0,0 0-1,1 0 1,-1 0 0,0 0-1,1-1 1,-1 1 0,0 0 0,1 0-1,-1-1 88,4-10-2676</inkml:trace>
  <inkml:trace contextRef="#ctx0" brushRef="#br0" timeOffset="64140.85">5517 1573 2833,'0'0'3530,"0"0"-1795,0 0-540,0 0-294,0 0-242,0 0-115,27-1 2817,-11-1-3204,1 0 0,0 0 0,0 2 0,2 0-157,-10 0 24,-8 0-7,0 0 1,-1 1-1,1-1 1,0 0-1,0 0 1,0 1-1,0-1 1,0 0-1,-1 1 0,1-1 1,0 1-1,0-1 1,-1 1-1,1-1 1,0 1-1,-1 0 0,1-1 1,-1 1-1,1 0 1,-1 0-1,1-1 1,-1 1-1,1 0-17,9 28 324,-4 29-45,-6-43-272,1-10-1,-1 0 0,1 0-1,-1 0 1,0 0 0,-1-1 0,1 1-1,-1 0 1,0 0 0,0 0 0,-1-1-1,1 1 1,-1-1 0,0 1 0,0-1-1,-1 1 1,1-1 0,-1 0-1,0 0 1,-2 1-6,-38 32-147,36-33 106,0 1 0,0 1 0,1-1 0,0 1 0,0 0 0,0 1 0,1 0 0,0-1 0,0 2-1,0-1 1,-3 8 41,46-8 51,-34-6-54,47 7 411,-31-4-141,1-1 1,0 0-1,8-2-267,16-1 5,-44 0-143,-1 3-533,-3 8-2834,-9-4-3094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7:30.216"/>
    </inkml:context>
    <inkml:brush xml:id="br0">
      <inkml:brushProperty name="width" value="0.05" units="cm"/>
      <inkml:brushProperty name="height" value="0.05" units="cm"/>
    </inkml:brush>
  </inkml:definitions>
  <inkml:trace contextRef="#ctx0" brushRef="#br0">363 84 3625,'0'0'1942,"0"0"-226,0 0-205,0 0-332,0 0-320,0 0-225,3 3 361,-5-3 4892,-7 0-5916,0-1 0,0 0 0,0 0 0,1-1 0,-1 0 0,0-1 0,1 0 0,0-1 0,0 1 0,0-1 0,0-1 0,-4-3 29,11 7-1,0 1 0,0-1 0,1 1 0,-1-1-1,0 1 1,0-1 0,0 1 0,1 0 0,-1-1 0,0 1 0,0 0 0,0 0 0,0 0 0,0 0 0,0-1-1,0 1 1,0 0 0,1 0 0,-1 1 0,0-1 0,0 0 0,0 0 0,0 0 1,-20 2 301,20 29-373,-1-16 167,-1 1-1,0-1 1,-5 9-95,4-11 82,0 0 1,1 0-1,1 0 1,0 0-1,0 8-82,2-18 18,-1 0 1,0 1-1,0-1 0,0 0 1,0 1-1,0-1 0,0 0 1,-1 0-1,0 0 0,1 0 1,-1 0-1,-1-1 0,1 1 1,-1 1-19,-16 26 248,60-12-177,-33-14-70,-1 1-1,1-1 0,-1 2 1,0-1-1,0 1 1,-1 0-1,4 4 0,9 8 39,-4-8 11,-14-10-46,0 1 0,0-1-1,0 1 1,0-1 0,0 1-1,0 0 1,0-1 0,-1 1-1,1 0 1,0 0 0,0-1-1,-1 1 1,1 0 0,0 0-1,-1 0 1,1 0 0,-1 0-1,0 0 1,1 0 0,-1 0 0,0 0-1,1 0 1,-1 0 0,0 0-1,0 0-3,2 10 30,-1-1 0,0 1 0,-1 0 0,0 10-30,-1 8 26,1-27-26,-1 0 0,0 0 1,0 0-1,-1 0 1,1 0-1,0 0 0,-1 0 1,1 0-1,-1 0 1,1-1-1,-1 1 0,0-1 1,0 1-1,0-1 1,0 1-1,-36 22 58,24-19-66,0-1 1,0 0 0,0-1 0,0-1 0,0 0 0,-14-1 7,13 0-81,1 0-1,-1 1 1,1 1 0,-1 0-1,1 0 1,-13 6 81,27-9-191,0 1 0,1-1 0,-1 0 0,0 0 0,0 0 1,0 0-1,0 0 0,0 0 0,0 0 0,0 0 0,0 0 0,0 0 0,0 0 0,0 0 1,0 0-1,0 0 0,0 0 0,0 0 0,0 1 191,8-4-3139,6-5-1904</inkml:trace>
  <inkml:trace contextRef="#ctx0" brushRef="#br0" timeOffset="898.9">948 186 3681,'0'0'2062,"0"0"98,0 0-136,0 0-434,0 0-379,0 0-313,0 0 36,0 0-161,-19 10 667,-35 44-1220,2 3-1,3 2 1,-19 32-220,66-87 1432,2-2-5365,6-5-4079,2-6 3734</inkml:trace>
  <inkml:trace contextRef="#ctx0" brushRef="#br0" timeOffset="1677.98">770 213 2801,'0'0'4643,"0"0"-2610,0 0-980,0 0-497,0 0-320,0 0-120,4-11 1469,-2 9-1574,0 0 1,0 0-1,0 0 0,0-1 1,0 1-1,-1-1 1,1 1-1,-1-1 0,0 0 1,1 0-1,-1 1 1,-1-1-1,1 0 1,0 0-1,-1 0 0,1 0 1,-1 0-1,0-3-11,0 6 13,0 0 50,0 0 115,0 0 147,0 0 155,0 21 710,1-15-1099,0 1 0,1 0 0,0 0 0,0-1 1,1 0-1,0 1 0,0-1 0,0 0 0,3 3-91,10 22 621,66 162 2001,-66-185-3347,-15-8 494,-1 0-1,1 0 1,-1 1-1,1-1 1,-1 0-1,1 0 1,0 0-1,-1 0 1,1 0-1,-1 0 1,1 0-1,0 0 1,-1 0-1,1 0 1,-1 0-1,1 0 1,-1-1-1,1 1 1,0 0-1,-1 0 1,1-1-1,-1 1 1,1 0-1,-1-1 1,1 1-1,-1 0 1,0-1-1,1 1 1,-1-1-1,1 1 1,-1 0-1,0-1 1,1 0 231,-1-8-5679</inkml:trace>
  <inkml:trace contextRef="#ctx0" brushRef="#br0" timeOffset="3046.99">1276 84 6785,'0'0'1451,"0"0"-225,0 0-306,0 0-402,0 0-136,0 0 164,0 10 146,0 23 35,-1-1 0,-2 0 0,-1 0 1,-7 23-728,-68 186 1152,72-205-970,6-33-93,1-9-19,0-14-36,3 0-38,0 1 0,1-1 1,0 1-1,2 0 0,0 1 0,1-1 1,7-11 3,4-12-5,19-65 3,-19 54-339,1 1 0,3 0 1,6-4 340,-27 55 37,1 0 0,0 0 0,0 1 1,0-1-1,0 1 0,0-1 0,0 1 0,0 0 1,0 0-1,0 0 0,0 0 0,0 0 0,0 0 1,0 0-1,2 1-37,2 0 121,84-1 483,-90 0-588,1 0 0,0 1-1,0-1 1,-1 1 0,1-1 0,0 1 0,0 0 0,-1-1 0,1 1 0,-1 0 0,1-1 0,-1 1 0,1 0 0,-1 0 0,1-1 0,-1 1 0,1 0-1,-1 0 1,0 0 0,0 0 0,1-1 0,-1 1 0,0 0 0,0 0 0,0 0 0,0 0 0,0 0 0,0 0 0,0 0 0,0 0-16,-1 39 459,1-28-255,0-1-93,0 0-1,0 0 1,-2 0-1,1 0 0,-1-1 1,-1 1-1,1 0 1,-2-1-1,0 0 1,0 0-1,-4 7-110,7-16 5,0 1 0,-1-1 1,1 0-1,0 1 0,0-1 0,-1 0 0,1 0 0,-1 0 0,1 0 0,-1 0 1,1-1-1,-1 1 0,0 0 0,1-1 0,-1 1 0,-1-1-5,-32 6-71,16-3-53,-14 7 9,26-7 110,0 0 0,0-1 0,0 0-1,0-1 1,0 1 0,-4-1 5,11-1-1,0 0 0,0 0 0,0 0 0,-1 0 0,1 0 0,0 0 0,0 0 0,0 0-1,0 0 1,-1 0 0,1 0 0,0 0 0,0 0 0,0 1 0,0-1 0,-1 0 0,1 0-1,0 0 1,0 0 0,0 0 0,0 1 0,0-1 0,0 0 0,0 0 0,0 0 0,-1 0 0,1 0-1,0 1 1,0-1 0,0 0 0,0 0 0,0 0 0,0 1 0,0-1 0,0 0 0,0 0-1,0 0 1,0 0 0,0 1 0,0-1 0,0 0 0,0 0 0,0 0 0,1 0 0,-1 1-1,0-1 1,0 0 0,0 0 0,0 0 0,0 0 0,0 0 0,0 1 0,0-1 0,1 0-1,-1 0 1,0 0 0,0 0 0,0 0 0,0 0 0,0 0 0,1 1 0,-1-1 0,0 0-1,0 0 1,0 0 0,0 0 0,1 0 0,-1 0 0,0 0 0,0 0 1,16 15 153,-9-10-119,1 4 0,-1-1 0,0 2 0,-1-1 1,0 1-1,0 0 0,-1 0 0,0 0 1,3 12-35,3 12 56,-2 1 0,-1 8-56,-2-15-105,0-1 0,2 1-1,10 23 106,-18-51-67,1 1 0,-1-1-1,0 1 1,1-1-1,-1 1 1,1-1 0,0 1-1,-1-1 1,1 1-1,-1-1 1,1 0-1,-1 1 1,1-1 0,0 0-1,-1 1 1,1-1-1,0 0 1,-1 0 0,1 0-1,0 0 1,0 0-1,-1 0 1,1 0-1,0 0 1,-1 0 0,1 0-1,0 0 1,-1 0-1,1 0 1,0 0 0,-1-1-1,1 1 1,0 0-1,-1-1 1,1 1-1,0-1 68,21-13-2579,-8-5-1102,-5 2-4076</inkml:trace>
  <inkml:trace contextRef="#ctx0" brushRef="#br0" timeOffset="4374.78">1703 315 2513,'0'0'1641,"0"0"-122,0 0-81,0 0-218,0 0-128,0 0-129,0 0-177,0 0-30,0 0 20,0 0-13,0 0-51,0 0-101,0 0-152,0 0-123,19 0 332,3 0-417,-13-1-191,0 1 0,1 0 0,-1 0-1,0 1 1,1 1 0,5 1-60,-12-2 25,-1 0 0,0 0 0,1 0 0,-1 0-1,0 0 1,0 1 0,0-1 0,0 1 0,0-1 0,0 1-1,0 0 1,0 0 0,-1 0 0,1 0 0,-1 0 0,1 0-1,-1 1 1,0-1 0,0 0 0,0 1 0,0-1 0,0 0 0,-1 1-1,1-1 1,-1 1 0,1 2-25,0 3 228,1 9 139,0-1-1,-1 0 1,-1 7-367,0-19 20,0 0 0,0 0 0,-1-1 0,1 1 1,-1 0-1,0 0 0,0-1 0,-1 1 0,1-1 0,-1 1 0,0-1 0,1 0 0,-2 0 0,1 0 1,0 0-1,0 0 0,-1 0-20,-87 65-495,89-68 487,1 0 0,0 0-9,0 0-42,0 0-13,0 0 31,0 0-39,0 0-3,0 0 14,31 0-15,47 0 409,-77 1-311,0-1-1,0 1 1,-1 0 0,1-1 0,0 1-1,0 0 1,-1-1 0,1 1 0,-1 0-1,1 0 1,-1 0 0,1-1 0,-1 1-1,0 0 1,1 0 0,-1 0-1,0 0 1,1 0 0,-1 0 0,0 0-1,0 0 1,0 0 0,0 0 0,0-1-1,0 1 1,0 0-14,1 32 228,-1-30-204,0 16 45,1-12-46,-1 0 0,1 0 1,-1 0-1,-1 0 1,1 0-1,-1 0 0,-1 0 1,1 0-1,-1 0 0,0-1 1,-1 1-1,1 0 0,-1-1 1,-1 0-1,1 0 0,-1 0 1,-1 1-24,-19 24 89,19-23-82,-1 0 0,0-1-1,0 1 1,0-1 0,-1 0-1,-1-1 1,-6 5-7,12-10-100,0 0 0,0 0 0,0-1 0,0 1 0,0-1 0,-1 0 0,1 0 0,0 0 0,0 0 0,0 0 0,-1 0 0,1 0 0,0-1 0,0 1 0,0-1 0,0 1 0,0-1 0,0 0 1,0 0-1,0 0 0,0 0 0,0 0 0,0-1 0,-1 0 100,3 2-148,0-1 1,0 1-1,-1 0 0,1-1 1,0 1-1,0 0 1,-1-1-1,1 1 1,0 0-1,-1 0 1,1-1-1,0 1 0,-1 0 1,1 0-1,-1 0 1,1 0-1,0-1 1,-1 1-1,1 0 1,-1 0-1,1 0 1,0 0-1,-1 0 0,1 0 1,-1 0-1,1 0 1,0 0-1,-1 0 1,1 0-1,-1 0 1,1 1 147,-4-1-2284,0 0-2685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09.897"/>
    </inkml:context>
    <inkml:brush xml:id="br0">
      <inkml:brushProperty name="width" value="0.05" units="cm"/>
      <inkml:brushProperty name="height" value="0.05" units="cm"/>
    </inkml:brush>
  </inkml:definitions>
  <inkml:trace contextRef="#ctx0" brushRef="#br0">27 1 360,'0'0'2241,"0"0"-506,0 0-495,0 0-209,0 0 42,0 0 80,0 0-1048,0 0 0,0 1 1,0-1-1,0 0 0,0 0 1,0 0-1,0 0 0,0 0 1,0 0-1,1 0 0,-1 0 1,0 0-1,0 0 0,0 0 1,0 0-1,0 0 0,0 0 1,0 0-1,0 0 0,0 0 1,0 0-1,1 0 0,-1 0 1,0 0-1,0 0 0,0 0 1,0 0-1,0 0 0,0 0 1,0 0-1,0 0 0,0 0 1,0 0-1,1 0 0,-1 0 1,0 0-1,0 0 0,0 0 1,0 0-1,0 0 0,0 0 1,0 0-1,0 0 0,0-1 1,0 1-1,0 0 0,0 0 1,0 0-1,0 0 0,0 0 1,0 0-1,1 0 0,-1 0 1,0 0-1,0 0 0,0-1 1,0 1-1,0 0-105,0 14 70,1 31 56,-3 1-1,-1-1 1,-2 1-1,-8 34-125,4-29-453,9-51 163,0 0-37,0 0-57,9-27-153,-4 19-398,0 0 0,0 0 0,1 0 0,5-4 935,-3 2-3014</inkml:trace>
  <inkml:trace contextRef="#ctx0" brushRef="#br0" timeOffset="810.01">450 28 3665,'0'0'1125,"0"0"-126,0 0-104,0 0-5,0 0-1,0 0-70,-10 21-36,-2 2-501,2-4 113,1 0 0,1 0 0,1 1 0,0 0 1,-2 13-396,6-7 248,0-1-1,1 1 1,1-1 0,2 5-248,-1-2 17,0-25-13,1-1-1,-1 1 1,1-1 0,-1 1 0,1 0-1,0-1 1,0 1 0,0-1 0,0 0-1,1 1 1,-1-1 0,0 0 0,1 0-1,0 0 1,-1 0 0,1 0-1,0 0 1,0 0 0,0 0 0,0-1-1,1 1 1,-1-1 0,0 0 0,1 0-1,-1 1 1,1-2 0,-1 1 0,1 0-1,-1 0 1,1-1 0,0 1-4,9 1 59,0 0 1,0-1 0,1 0-1,-1 0 1,0-1-1,5-2-59,-12 1 20,0 0-1,0-1 0,0 1 1,-1-1-1,1 0 0,-1-1 1,1 1-1,-1-1 0,0 0 1,0 0-1,0 0 0,0-1 1,-1 1-1,3-5-19,4-3 29,0-1 0,-1 0 0,0-1 0,2-6-29,-7 10 18,0 0-1,0 0 1,-1 0-1,0-1 1,-1 0-1,0 1 1,-1-1-1,1-7-17,-2-83 185,-2 48-114,3 50-70,-1-1 0,0 1-1,-1 0 1,1-1 0,0 1-1,-1 0 1,1-1 0,-1 1-1,1 0 1,-1 0 0,0-1 0,0 1-1,0 0 1,-1 0 0,1 0-1,0 0 1,-1 0 0,1 1-1,-1-1 1,0 0 0,1 1 0,-1-1-1,0 1 1,0-1 0,0 1-1,0 0 1,0 0 0,0 0-1,-1 0 1,1 0 0,-2 0-1,-6-1-146,-1 0-1,0 1 1,0 0 0,0 1 0,1 0-1,-7 2 147,-10-1-538,24-2 490,1 1-1,0 0 0,-1 0 0,1 0 1,0 0-1,-1 1 0,1-1 0,0 1 0,0-1 1,-1 1-1,1 0 0,0 0 0,0 0 0,0 0 1,0 0-1,0 0 0,0 1 0,0-1 1,1 1-1,-1-1 0,0 1 0,1 0 0,-2 1 49,1 2-130,0 0-1,0 0 0,1 0 0,-1 0 0,1 0 0,0 0 0,1 1 1,-1 4 130,-2 16-812,-1-2-1495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03.020"/>
    </inkml:context>
    <inkml:brush xml:id="br0">
      <inkml:brushProperty name="width" value="0.05" units="cm"/>
      <inkml:brushProperty name="height" value="0.05" units="cm"/>
    </inkml:brush>
  </inkml:definitions>
  <inkml:trace contextRef="#ctx0" brushRef="#br0">0 959 120,'0'0'3063,"0"0"-1065,0 0-822,0 0-377,0 0-72,2 16 2192,0-11 2652,10-4-5339,0 1 1,0 1-1,-1 0 0,1 1 1,-1 0-1,0 1 1,5 3-233,7 2 105,-9-5-51,1 3 55,0-2 0,1 0 0,0-1 0,0-1 0,0 0 0,0-2 0,1 1 0,6-1-109,222-2 645,-225 1-638,0 1-1,-1 1 1,2 1-7,0-1 7,-1 0 0,1 0 1,2-2-8,264-1 112,-287 0-91,0 0 30,0 0 2,0 0-24,0 0 34,0 0-16,0 0-22,0 0 26,0 0-33,0 0-8,0 0 8,0-14-314,0 5-73,1 6 92,-1 0 1,0 1-1,0-1 1,0 0-1,0 0 1,-1 1-1,1-1 0,-1 0 1,1 1-1,-1-1 1,0 0-1,0 1 1,0-1-1,-1 1 1,1 0-1,-1-1 1,0 0 276,-12-11-6416</inkml:trace>
  <inkml:trace contextRef="#ctx0" brushRef="#br0" timeOffset="931.69">774 769 3289,'0'0'2790,"0"0"-794,0 0-589,0 0-491,0 0-210,0 0-59,0 0-99,0 0-98,0 0-70,0 0-23,0 0-25,0 0-22,0 0-52,0 0-53,0 0-4,0 0 92,19 4 1399,1 7-1443,1-1 1,0 0-1,1-2 0,0-1 1,0 0-1,1-2 0,4 0-249,65 20 138,-84-23-136,37 15 7,-42-15-9,0-1 1,0 1-1,0-1 1,0 1-1,-1 0 0,1 0 1,-1 0-1,1 0 1,-1 1-1,0-1 1,0 0-1,1 2 0,-3-4 8,1 1 1,-1-1-1,0 1 0,0-1 0,1 0 1,-1 1-1,0-1 0,0 1 0,0-1 1,1 1-1,-1-1 0,0 1 0,0-1 1,0 1-1,0-1 0,0 1 0,0-1 1,0 1-1,0-1 0,0 1 0,0-1 1,0 1-1,0-1 0,-1 0 0,1 1 1,0-1-1,0 1 0,0-1 0,-1 1 1,1-1-1,0 0 0,0 1 0,-1-1 1,1 1-1,0-1 0,-1 0 1,1 1-1,0-1 0,-1 0 0,1 0 1,-1 1-1,1-1 0,-1 0 0,1 0 1,0 0-1,-1 1 0,1-1 0,-1 0 1,1 0-1,-1 0 0,1 0 0,-1 0 1,1 0-1,-1 0-8,-1 0 26,-12 9-51,1 0-1,-1 0 1,1 2-1,1-1 1,0 2-1,1-1 0,0 2 1,-6 8 25,-7 11-1,2 1-1,2 1 1,1 2 1,11-22-7,4-9 0,1 0-1,0 0 1,1 1 0,-1-1 0,1 1 0,0 0 0,0 0 0,0 3 7,2-8-13,0-1 25,0 0 22,0 0-19,0 0-7,0 0-24,0 0-165,0 0-407,9 0-3213,8-3-783</inkml:trace>
  <inkml:trace contextRef="#ctx0" brushRef="#br0" timeOffset="3446.13">1978 1 3713,'0'0'2184,"0"0"-537,0 0-241,0 0-99,0 0-138,0 0-159,-23 0 1242,2 0-1983,0 0-1,0 2 1,1 0-1,-1 1 1,1 1-1,-14 5-268,22-6 115,0 0 0,0-1 0,0-1 0,0 1 0,-11-2-115,-23 3 1633,46-2-1583,-1 0-55,0 0-1,1 1 0,-1-1 0,0 1 1,1-1-1,0 1 0,-1-1 1,1 1-1,0-1 0,0 1 0,0-1 1,0 1-1,0-1 0,0 1 1,0-1-1,0 1 0,0-1 1,1 1 4,0 4-1,-4 92 2,-3 0 0,-7 21 0,7-63 4,3 1 0,3 25-4,1-35 5,-2 0 0,-2-1 0,-9 43-5,-18 30 24,18-81-22,2 1 0,2 0 0,1 1 0,2 0 0,2 9-2,0 24-13,-6 22 13,2-22-12,3 23 12,1-25-6,-10 55 6,0-8-2,10 16 66,4-94-21,-2 0 0,-1 1-1,-2-1 1,-7 25-43,1-20 21,2 1 0,2 0 1,2 0-1,2 19-21,-6 3 808,42-53-425,102 38 90,-18 4-385,-114-55-50,0-1 0,0 1 0,0-1 0,0-1 0,0 1-1,1 0 1,-1-1 0,3 0-38,-6 0 35,-1 0-19,0 0 5,0 0 18,0 0-61,0 0-132,0 0-198,0 0-366,0 0-531,0 0-1648,0 0-3639</inkml:trace>
  <inkml:trace contextRef="#ctx0" brushRef="#br0" timeOffset="4827.55">2321 280 3017,'0'0'1812,"0"0"-682,0 0-414,0 0-157,0 0-39,0 0 73,8-2 5551,-10 22-5957,0-1 1,-1 0-1,-1 0 0,-6 17-187,-7 33 353,6-13-161,5-27-207,0 1 1,2 0 0,1 18 14,3-47-123,0-1 21,0 0-46,0 0-128,0 0-81,0 0 32,0 0 86,0 0-75,0 0-270,0 0-550,0-1-1195,0-2-2161</inkml:trace>
  <inkml:trace contextRef="#ctx0" brushRef="#br0" timeOffset="5645.48">2604 321 1464,'0'0'2670,"0"0"-1201,0 0-671,0 0-16,0 0 125,0 0 128,-10 20 34,-34 67-167,37-72-741,1 2 0,0-1 1,2 1-1,0-1 0,1 1 1,0 1-1,1-1 0,1 0 0,1 0 1,1 1-1,0 2-161,1 27-2,-3-46-3,1 1-1,0-1 1,0 1 0,0-1 0,1 1-1,-1-1 1,0 0 0,1 1-1,-1-1 1,1 1 0,-1-1 0,1 1-1,-1-1 1,1 0 0,0 0-1,0 1 1,0-1 0,0 0-1,0 0 1,0 0 0,0 0 0,0 0-1,0 0 1,0 0 0,1 0-1,-1 0 1,0-1 0,0 1 0,1 0-1,-1-1 1,2 1 5,3 0 5,1 0 0,0 0 0,-1-1 1,1 0-1,0 0 0,4-1-5,11 0 82,-18 0-68,1 0-1,0 0 0,-1 0 1,1-1-1,-1 1 0,1-1 0,-1-1 1,0 1-1,0 0 0,0-1 1,0 0-1,0 0 0,0 0 0,-1 0 1,0-1-1,0 1 0,0-1 1,0 0-1,0 0 0,1-3-13,1-1 23,0-1 0,0 1 0,-1-1 0,0 0 0,0 0 0,-1 0 0,-1-1 0,1 1 0,0-10-23,0-32 648,-2 0 1,-5-40-649,4 88-8,-1 1 0,1 0-1,-1 0 1,0-1 0,1 1 0,-1 0-1,0 0 1,0 0 0,-1 0 0,1 0-1,0 0 1,-1 0 0,1 0 0,-1 0-1,1 1 1,-1-1 0,0 1 0,0-1-1,0 1 1,0 0 0,0 0 0,0-1 0,0 1-1,0 1 1,0-1 0,0 0 0,-1 0-1,1 1 1,0-1 0,-1 1 0,1 0-1,0 0 1,-1 0 0,1 0 0,0 0-1,-1 0 1,1 1 0,0-1 0,0 1-1,-1 0 1,1-1 0,0 1 0,0 0-1,0 0 1,0 1 0,0-1 0,0 0-1,0 1 1,0-1 0,0 1 0,1-1-1,-1 1 1,1 0 0,-1 0 0,1 0 8,-16 20-734,-19 29-581,34-48 640,0 0 0,1 0 1,0 0-1,0 0 0,0 0 0,0 0 0,0 1 1,1-1-1,-1 0 0,1 1 675,0-4-2920</inkml:trace>
  <inkml:trace contextRef="#ctx0" brushRef="#br0" timeOffset="18744.46">2457 1129 368,'0'0'2407,"0"0"-454,0 0-514,0 0-266,0 0-154,0 0-81,-3 3-194,-16 22 768,2 0 0,0 0 1,-11 26-1513,22-41 384,-7 12-101,1 0 0,2 0 0,0 1 0,1 0 0,1 1 0,-1 10-283,8-33 12,1 0 1,0 0 0,0 0-1,1 0 1,-1 0 0,0 0-1,0 0 1,0 0 0,1 0-1,-1 0 1,0 0 0,1 0-1,-1 0 1,1 0 0,-1 0-1,1 0 1,0-1 0,-1 1-1,1 0 1,0 0 0,0-1-1,-1 1 1,1 0 0,0-1-1,1 1-12,2 2 19,0-1-1,1 0 1,-1 0-1,1 0 0,0 0 1,4 0-19,5 1 63,1 0 0,0-1-1,0-1 1,1 0-63,-12-1 22,-1 0-1,0 0 0,1 0 1,-1-1-1,0 1 0,0-1 1,1 0-1,-1 0 0,0 0 1,0 0-1,0 0 1,0-1-1,3-1-21,-1-2 36,-1 1 0,1-1 0,-1 0 0,1 0-1,-1-1 1,1-2-36,-5 7 5,8-9 31,25-32 23,-29 15-10,0 7 8,0 0 1,-1 0-1,-1 0 0,-1-1 1,-1 1-1,-2-13-57,1-13 127,-5 44-194,-1 1 0,0 1 1,0-1-1,0 1 1,0 0-1,-2 1 67,3-1-186,-31 0-691,36 0 745,1 0-28,-5 16-702,-13 32-2791,7-24-2823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24.147"/>
    </inkml:context>
    <inkml:brush xml:id="br0">
      <inkml:brushProperty name="width" value="0.05" units="cm"/>
      <inkml:brushProperty name="height" value="0.05" units="cm"/>
    </inkml:brush>
  </inkml:definitions>
  <inkml:trace contextRef="#ctx0" brushRef="#br0">134 136 2064,'0'0'903,"0"0"-311,0 0-151,0 0-49,0 0 41,0 0 110,0 0 54,0 0 19,0 0-2,0 0 62,0 0 127,0 0 18,0 0-56,0 0-79,0 0-47,0 0-21,0 0-65,0 0-153,0 0-142,0 0-117,-1 18 146,-10 44 47,-4 1 1,-2-1-1,-3-2 1,-3 0-1,-3 2-334,20-45-75,-6 15 299,9-28-519,6-19-603,4 1-3701,-4 7-439</inkml:trace>
  <inkml:trace contextRef="#ctx0" brushRef="#br0" timeOffset="1613.65">640 88 3425,'0'0'2406,"0"0"-450,0 0-246,0 0-314,0 0-472,0 0-320,-7 7 562,9-7-1134,0 0 0,0 0 1,1 0-1,-1 0 0,0 0 0,0 0 1,0 0-1,0 1 0,0-1 0,0 1 1,1 0-1,-1-1 0,0 1 0,-1 0 0,2 1-32,-2 0 25,0-1-1,0 1 0,0 0 0,0 0 1,-1 0-1,1 0 0,-1 0 0,1 1 0,-1-1 1,0 0-1,0 0 0,1 0 0,-1 0 1,-1 0-1,1 3-24,0 3 59,0 1 0,0-1 0,-1 1 0,-1-1 1,1 1-1,-1-1 0,-1 1 0,0 0-59,1-4 15,0-1 0,-1 1 0,0 0 0,0-1-1,-1 0 1,1 1 0,-1-1 0,0-1 0,0 1 0,0 0 0,-1-1 0,1 0 0,-3 1-15,-40 21 8,39-21-9,-1 0 0,1 0 0,0 1 0,0 0 0,0 1 1,0-1-1,1 2 0,0-1 0,1 1 0,-1 0 0,-2 4 1,-3 6 3,1 2 0,-6 12-3,14-24-38,0 1 0,1-1 0,-1 0 1,2 1-1,-1-1 0,1 1 0,0 0 0,1 0 0,-1 0 38,2-7 13,-1 0 0,0 0 0,1 0 0,-1 0-1,1 1 1,-1-1 0,1 0 0,-1 0 0,1 0-1,0 0 1,0 0 0,-1 0 0,1-1 0,0 1-1,0 0 1,0 0 0,0 0 0,0-1 0,0 1-1,0-1 1,0 1 0,0-1 0,0 1 0,1-1-1,-1 1 1,0-1 0,0 0 0,0 0 0,1 0-1,-1 0 1,0 0 0,1 0-13,48 2 97,-40-3-75,-2 2-7,0-1 1,0 0 0,0-1 0,-1 0 0,1 0-1,0-1 1,-1 0 0,1 0 0,-1-1 0,0 1 0,1-2-1,-1 1 1,-1-1 0,3-2-16,-6 4 10,1 0 0,-1 0-1,0-1 1,-1 1 0,1-1 0,0 0 0,-1 0 0,0 0-1,1 0 1,-1 0 0,0-1 0,-1 1 0,1-1 0,-1 1-1,1-1 1,-1 0 0,0 1 0,0-1 0,0-3-10,4-14 222,-2 1 0,0-1 1,-1 0-1,0-15-222,-29 36 348,24 0-342,0 0-1,1 0 1,-1-1-1,1 0 1,-1 1-1,0-1 1,1 0-1,-1 0 1,1 0 0,0-1-1,-1 1 1,1-1-1,0 1 1,0-1-1,0 0-5,-31-32 96,27 27 121,1 0 0,-1 1 0,-1 0 0,-6-5-217,9 8 13,0-1 0,0 1-1,1 0 1,-1-1 0,1 0 0,0 0-1,0 0 1,0 0 0,0-1-1,1 1 1,0-1 0,-1 1 0,2-1-1,-1 0 1,0-2-13,-2-3 19,-2 3 60,5 6-76,0 1-1,1 0 1,-1-1 0,0 1-1,0-1 1,1 0 0,-1 1-1,0-1 1,1 1-1,-1-1 1,1 0 0,-1 0-1,1 1 1,-1-1-1,1 0 1,0 0 0,-1 0-1,1 1 1,0-2-3,-1-25-97,1 26 82,0 1 12,0 0 0,0 0 0,0 0 0,-1 0 0,1 0-1,0 0 1,0-1 0,0 1 0,0 0 0,0 0 0,0 0 0,0 0 0,0-1 0,0 1 0,0 0 0,0 0 0,0 0-1,0 0 1,0 0 0,0-1 0,0 1 0,0 0 0,0 0 0,0 0 0,0 0 0,0-1 0,0 1 0,0 0 0,0 0 0,0 0-1,0 0 1,0-1 0,0 1 0,0 0 0,0 0 0,0 0 0,1 0 0,-1 0 0,0 0 0,0-1 0,0 1 0,0 0 0,0 0-1,0 0 1,1 0 0,-1 0 0,0 0 0,0 0 0,0 0 0,0 0 0,1 0 0,-1 0 0,0 0 0,0 0 0,0 0 0,0 0 3,10-7-43,-2 5 30,7-1-10,0-1 0,-1 0 0,0-1 0,0 0 0,0-1-1,-1-1 1,1 0 0,-2-1 0,8-6 23,11-12-732,-31 25 638,0 1 28,0 0-57,0 0-112,0 0-32,0 0-51,0 10-1629,0-3-733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28.891"/>
    </inkml:context>
    <inkml:brush xml:id="br0">
      <inkml:brushProperty name="width" value="0.05" units="cm"/>
      <inkml:brushProperty name="height" value="0.05" units="cm"/>
    </inkml:brush>
  </inkml:definitions>
  <inkml:trace contextRef="#ctx0" brushRef="#br0">1 344 4537,'0'0'1352,"0"0"-400,0 0-111,0 0 174,0 0-11,0 0-284,0 0-332,0 0-15,0 0 256,0 0 80,6 0 3887,0 0-4980,18-1 482,-1-2 0,18-3-98,-15 2 19,-1 0 0,23 1-19,-47 3 66,-1 0 11,3-1-248,5-2-1436,-1 5-3402,-6 4-1056</inkml:trace>
  <inkml:trace contextRef="#ctx0" brushRef="#br0" timeOffset="1203.29">344 58 3897,'0'0'2019,"0"0"-689,0 0-257,0 0 55,0 0 11,0 0-8,6 0 3430,19 0-4042,0 0-490,-13-1-30,-1 1 1,1 0-1,-1 1 1,1 0 0,-10-1 0,-1 1 1,1 0-1,-1 0 1,0-1-1,1 1 1,-1 0-1,0 0 1,0 0-1,0 0 1,1 0 0,-1 1-1,0-1 1,0 0-1,-1 0 1,1 1-1,0-1 1,0 0-1,-1 1 1,1-1-1,0 1 1,-1-1-1,0 1 1,1-1 0,-1 1-1,0 0 1,0-1-1,0 1 0,2 53 42,-2-42-44,0-11 2,-1 0-1,1 1 1,0-1-1,-1 0 0,0 1 1,0-1-1,1 0 1,-1 0-1,-1 0 1,1 0-1,0 0 0,0 0 1,-1 0-1,1 0 1,-1-1-1,1 1 0,-1-1 1,0 1-1,0-1 1,0 1 0,-49 28-165,42-26 151,0 0 0,1 1 0,0 0 0,-4 4 14,23-3 111,25 16-80,-34-20-30,0-1 0,0 0 0,0 1 0,0-1 0,-1 1 0,1 0 0,0 0 0,-1 0 0,0 0 0,1 0 0,-1 0-1,0 0 1,0 0 0,0 0 0,0 1-1,1 4 15,-1 1-1,0-1 0,0 0 0,-1 1 1,0-1-1,-1 1 0,1-1 1,-1 0-1,-1 1 0,1-1 1,-1 0-1,0 0 0,-1 0 0,0 0 1,0-1-1,-1 1 0,1-1 1,-1 1-1,-1-1 0,1-1 0,-1 1 1,0 0-1,0-1 0,-1 0 1,1-1-1,-1 1 0,0-1 1,-1 0-1,1 0 0,-1-1 0,1 0 1,-5 1-15,-12 4-46,15-5 7,0-1 0,0 1 0,0 1-1,0-1 1,1 1 0,0 0 0,-3 3 39,10-7-118,0 0-39,0 0-82,0 0-158,0 0-109,0 0-106,0 0-215,0 0-593,0 0-1646,0 0-2955</inkml:trace>
  <inkml:trace contextRef="#ctx0" brushRef="#br0" timeOffset="2179.29">767 18 616,'0'0'3752,"0"0"-1969,0 0-772,0 0-55,0 0 60,0 0-59,0 0-15,0 0-34,0 0-142,0 0-135,0 0-59,-1 3 4,-3 13-315,-2 0 0,0 0-1,-1 0 1,-1-1 0,0 0 0,-2 1-261,-22 44 236,-12 19-102,16-32-110,28-47-11,0 0 1,-1 0-1,1 0 1,0 1-1,0-1 0,0 0 1,0 1-1,0-1 1,0 0-1,0 0 0,-1 1 1,1-1-1,0 0 1,0 1-1,0-1 1,0 0-1,0 1 0,0-1 1,0 0-1,1 0 1,-1 1-1,0-1 1,0 0-1,0 1 0,0-1 1,0 0-1,0 0 1,0 1-1,1-1 0,-1 0 1,0 0-1,0 1 1,0-1-1,1 0 1,-1 0-14,14 5 128,24-5-240,-27-1 162,33 0-45,-20 0-6,0 1 0,-1 1 0,1 1 0,-1 1 0,1 1 0,3 2 1,19 0-671,-45-6 124,-1 0-114,0 0-172,0 0-679,0 0-2069,0 0-3594</inkml:trace>
  <inkml:trace contextRef="#ctx0" brushRef="#br0" timeOffset="2830.49">1020 1 1824,'0'0'2924,"0"0"-1001,0 0-443,0 0-102,0 0-199,0 0-188,-3 8-174,-82 272 3827,64-211-4353,-21 43-291,0-1 78,35-95-505,5-13 207,1 0 0,-1 0 0,1 1 1,0-1-1,0 0 0,0 0 0,0 1 0,0-1 0,1 0 0,0 4 220,-1-7-2475,-2 0-2391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1.429"/>
    </inkml:context>
    <inkml:brush xml:id="br0">
      <inkml:brushProperty name="width" value="0.05" units="cm"/>
      <inkml:brushProperty name="height" value="0.05" units="cm"/>
    </inkml:brush>
  </inkml:definitions>
  <inkml:trace contextRef="#ctx0" brushRef="#br0">81 65 2657,'0'0'865,"0"0"-415,0 0-196,0 0 222,0 0 309,0 0 95,0 0-72,0 0-47,0 0 72,0 0 107,0 0 29,0 0-65,0 0-251,0-1-618,-1 1 1,1 0-1,0 0 1,-1 0 0,1 0-1,-1 0 1,1 0-1,-1 0 1,1 0 0,-1 0-1,1 0 1,-1 0-1,1 0 1,0 0 0,-1 0-1,1 0 1,-1 0-1,1 1 1,-1-1-1,1 0 1,0 0 0,-1 1-1,1-1 1,0 0-1,-1 0 1,1 1 0,0-1-1,-1 0 1,1 1-36,-12 19 260,1 1-1,1 0 1,1 1 0,-4 15-260,9-22 53,1 1 1,0-1-1,1 1 0,1 0 1,1-1-1,0 1 1,1 1-54,-1 14 269,1-27-218,1 0 1,-1 0-1,1 0 1,0-1-1,0 1 1,1 0 0,-1-1-1,1 1 1,-1-1-1,4 2-51,8 15 50,-6-2-7,4 7 49,-9-24-11,0 0 1,1-1 0,-1 1 0,1-1-1,-1 0 1,1 0 0,-1 0 0,0 0-1,4-2-81,2 2 76,4 0-38,-7 0-9,-1 0 0,1 0 0,0 0 0,-1-1 0,1 0 0,4-1-29,-8 1 13,1 0 0,-1-1 0,1 1 0,-1-1 0,1 1 1,-1-1-1,0 0 0,0 0 0,0 0 0,0 0 0,0 0 0,0 0 1,-1-1-1,1 1 0,0-2-13,5-9 28,-1-1 0,-1-1 0,0 1 0,-1-1 0,0 0-1,-1-3-27,-1 8 9,10-33 1,-7 26 0,-1-1-1,0 1 1,-1-4-10,3-22 34,-3 30-3,-1 0 0,-1 0-1,0-1 1,0 1 0,-1 0-1,-1-1 1,-2-7-31,3 19 4,-1 1-1,1-1 1,-1 1 0,0-1-1,0 1 1,1-1 0,-1 1-1,0 0 1,0-1 0,0 1-1,-1 0 1,1 0 0,0 0 0,0 0-1,-1 0 1,1 0 0,0 0-1,-1 0 1,1 1 0,-1-1-1,1 0 1,-1 1 0,0-1-1,1 1 1,-1 0 0,1-1-1,-1 1 1,0 0-4,-10-1-193,1 0 1,-1 1 0,0 1-1,-2 0 193,-17 0-695,30-1 639,1 0-241,0 0-263,0 0-115,0 0-25,-3 14-3541,3-7 1368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4.079"/>
    </inkml:context>
    <inkml:brush xml:id="br0">
      <inkml:brushProperty name="width" value="0.05" units="cm"/>
      <inkml:brushProperty name="height" value="0.05" units="cm"/>
    </inkml:brush>
  </inkml:definitions>
  <inkml:trace contextRef="#ctx0" brushRef="#br0">1 314 856,'0'0'2370,"0"0"-767,0 0-572,0 0-111,0 0 50,0 0 31,35 0 5869,3-2-6634,29-5-236,-29 3 73,29 0-73,-67 4-16,0 0-27,0 0 50,0 0 52,0 0 2,0 0 8,0 0-1,0-6-60,0 3-100,-1 0 1,1 0 0,0 0-1,0 0 1,0 0 0,1 0-1,-1 1 1,1-1 0,-1 0-1,1 0 1,0 0 91,0 3-684,-1 0-669,0 0-1955,0 3-2876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9.127"/>
    </inkml:context>
    <inkml:brush xml:id="br0">
      <inkml:brushProperty name="width" value="0.05" units="cm"/>
      <inkml:brushProperty name="height" value="0.05" units="cm"/>
    </inkml:brush>
  </inkml:definitions>
  <inkml:trace contextRef="#ctx0" brushRef="#br0">14 285 360,'0'0'1384,"0"0"-326,0 0-69,0 0 134,0 0-48,0 0-141,-3 0-118,-7-1 6402,24 0-6035,27-4-1476,31-11 544,-39 9-166,1-1-1,8-5-84,-27 6 6,-12 5-12,1 1-1,0-1 1,-1 1-1,1 0 1,0 0-1,0 0 0,3 0 7,-6 1-114,-1 0 2,0 0-22,0 0-51,0 0 42,0 0-5,0 0-98,0 0-129,0 0-189,-20 0-4377,6 0 1061</inkml:trace>
  <inkml:trace contextRef="#ctx0" brushRef="#br0" timeOffset="1012.9">384 64 4001,'0'0'2032,"0"0"-639,0 0-431,0 0-188,0 0-75,0 0-64,11-7 1765,-10 7-2383,20-10 1186,2 1 0,11-2-1203,-28 9-5,1 0 1,-1 1-1,1 0 1,-1 0-1,1 0 0,-1 1 1,1 0-1,0 1 1,-1-1-1,1 1 1,4 2 4,-10-3 4,0 1-1,0 0 1,0-1 0,-1 1 0,1 0 0,0 0 0,0 0 0,-1-1 0,1 1 0,-1 0 0,1 0 0,-1 0 0,1 0-1,-1 0 1,1 0 0,-1 0 0,0 1 0,0-1 0,0 0 0,1 0-4,3 28 63,-4-23-44,0-6-19,6 80 116,-6-74-107,0 0 0,0 1 0,-1-1 0,0 0-1,0 1 1,-1-1 0,0 0 0,0 0-1,0 0 1,-1-1 0,-1 4-9,-21 30 9,-3 5-10,-31 38 1,14-41 133,26-24-146,21-16-6,0 0 1,0-1-1,0 1 1,1 0-1,-1-1 1,0 0-1,1 0 1,-1 0-1,0 0 1,2 0 18,142 0 228,-104 10-204,-41-10-46,0 0 1,-1 0-1,1 0 0,0 0 1,-1 0-1,1 0 1,0 1-1,-1-1 1,1 0-1,0 0 1,-1 0-1,1 1 0,0-1 1,-1 0-1,1 1 1,-1-1-1,1 1 1,-1-1-1,1 0 0,-1 1 1,1-1-1,-1 1 1,1-1-1,-1 1 1,1 0-1,-1-1 0,0 1 1,1-1-1,-1 1 22,2 21-2872,-2-16 1742,0 7-3526</inkml:trace>
  <inkml:trace contextRef="#ctx0" brushRef="#br0" timeOffset="2694.21">1101 43 1216,'0'0'1745,"0"0"-358,0 0-260,0 0-187,0 0-147,0 0-45,0 0 93,0 0 133,0 0 72,0 0 5,0 0-134,-23-6 1519,10 1-2381,1 0 0,-1 0 1,0 1-1,-1 1 1,-9-1-56,-4-2 40,23 5 17,-1 0 0,1 0 1,0 1-1,-1-1 0,1 1 0,0 0 1,-1 0-1,1 0 0,-2 1-57,4-1 6,0 1-1,-1 1 0,1-1 1,0 0-1,0 0 1,0 1-1,0-1 0,0 1 1,0 0-1,1-1 1,-1 1-1,0 0 0,1 0 1,0 0-1,-1 0 0,1 1-5,-8 11 0,9-14 38,0 25 134,1-7-67,-2 1 1,0-1-1,-2 0 0,0 0 1,-1 1-1,-3 9-105,3-1 15,4-26-10,0-1 62,0 0 58,0 0 54,0 0-29,0 0-51,0 0-38,0 0-10,0 0-4,0 0-35,0 0-31,15 0-45,102 0 37,-116 0 24,1 0 0,-1 0 0,0 1 0,0-1 0,1 0 0,-1 1 0,0 0 0,0-1 0,0 1 0,0-1 0,0 1 0,0 0 0,0 0 0,0 0 0,0 0 0,0 0 0,0 0 0,0 0 0,-1 0 0,1 0 0,0 0 0,-1 0 0,1 0 0,-1 1 0,1-1 0,-1 0 0,1 0 0,-1 1 0,0-1 0,0 0 0,0 1 3,4 43-36,-4-43 47,1 6-11,-1-1 1,-1 1 0,1-1-1,-1 0 1,0 1-1,-1-1 1,0 0 0,0 0-1,0 0 1,-1 0 0,0 0-1,0-1 1,-4 5-1,-1 1-49,-1 0 0,-1 0 0,0-1 0,-1 0 1,0-1-1,-2 1 49,-2 2-22,10-11-21,1-1-1,-1 0 1,1 0 0,-1 0-1,0-1 1,1 1 0,-1-1-1,0 0 1,1-1 0,-1 1 0,-3-1 43,-9 0-43,9 1-292,-6 0-9748,10 0 5267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12.274"/>
    </inkml:context>
    <inkml:brush xml:id="br0">
      <inkml:brushProperty name="width" value="0.05" units="cm"/>
      <inkml:brushProperty name="height" value="0.05" units="cm"/>
    </inkml:brush>
  </inkml:definitions>
  <inkml:trace contextRef="#ctx0" brushRef="#br0">1 642 2513,'0'0'1428,"0"0"-172,0 0-157,0 0-65,0 0 20,0 0 87,7 1 2538,25 2-2872,201-3 528,-231 0-1477,-1-1 0,0 1 1,1 0-1,-1-1 0,0 1 0,1-1 0,-1 1 1,0-1-1,1 1 0,-1-1 0,0 0 0,0 0 1,0 0-1,0 1 0,0-1 0,0 0 0,0-1 1,0 1-1,0 0 0,0 0 142,0-1-503,7-5-3918</inkml:trace>
  <inkml:trace contextRef="#ctx0" brushRef="#br0" timeOffset="864.99">454 354 1824,'0'0'2994,"0"0"-949,0 0-289,0 0-341,0 0-380,0 0-320,11-5-250,0 0-352,-4 1-34,0 1 1,0 0-1,0 1 1,0 0-1,0 0 1,0 0-1,1 1 1,-1 0-1,6 0-79,90-2 831,-102 3-821,0 1 0,-1-1-1,1 1 1,0-1 0,-1 1-1,1-1 1,-1 1 0,1 0-1,-1-1 1,1 1-1,-1 0 1,1-1 0,-1 1-1,0 0 1,1 0 0,-1 0-1,0-1 1,0 1 0,0 0-1,1 0 1,-1 0 0,0-1-1,0 1 1,0 0 0,0 0-1,-1 0 1,1 0-10,0 30 181,0-25-148,0 10 30,1-10-8,-1 1 1,0 0-1,0-1 1,-1 1-1,0-1 0,0 1 1,-1 0-56,1-5 17,0 0-1,0 0 1,0 0 0,0-1 0,0 1 0,0 0-1,-1-1 1,1 1 0,0-1 0,-1 1-1,1-1 1,-1 0 0,0 0 0,1 0 0,-1 1-1,0-1 1,0-1 0,0 1 0,0 0-1,1 0 1,-1-1 0,0 1 0,0-1 0,-2 0-17,1 1-8,1-1 0,0 1 0,0-1 0,0 1 0,0-1 1,0 1-1,0 0 0,1 0 0,-1 0 0,0 0 0,0 0 1,0 1-1,1-1 0,-1 0 0,1 1 0,-1-1 0,1 1 1,0 0-1,-1-1 0,1 1 0,0 0 0,0 0 0,0 0 1,1 0-1,-1 0 0,0 0 0,1 0 0,-1 0 0,0 2 8,-1 4 12,1-8-20,1 1 1,0-1 0,-1 1-1,1-1 1,0 1-1,0 0 1,0-1 0,0 1-1,-1-1 1,1 1 0,0-1-1,0 1 1,0 0 0,0-1-1,0 1 1,0-1 0,0 1-1,1-1 1,-1 1 0,0 0-1,0-1 1,0 1 0,0-1-1,1 1 1,-1-1 0,0 1-1,1-1 1,-1 1 0,0-1-1,1 1 1,-1-1 0,1 0-1,-1 1 1,0-1 0,1 1-1,0-1 8,24 4 45,-22-4-41,1 0 1,-1 1 0,0-1-1,1 1 1,-1-1-1,0 1 1,0 0-1,1 0 1,1 2-5,-2-1-13,0 0-1,-1 0 1,0 0 0,1 1 0,-1-1 0,0 1 0,0-1-1,-1 1 1,1 0 0,0 0 0,-1 0 0,0 0-1,0 0 1,0 0 0,0 0 0,0 0 0,0 0-1,-1 2 14,1-3-2,-1 1-1,0-1 0,0 0 1,0 1-1,0-1 0,0 0 1,-1 1-1,1-1 0,-1 0 1,1 0-1,-1 0 0,0 1 1,0-1-1,0 0 0,0 0 1,0 0-1,0 0 0,-1 0 1,1-1-1,-1 1 0,1 0 1,-1-1-1,0 1 0,0-1 1,1 1-1,-2 0 3,-9 4-4,1 0 0,-1 0 0,0-1 0,0 0 0,0-1-1,-1-1 1,0 0 0,0-1 0,0 0 0,0-1 0,-8 0 4,20-1-110,1 0-184,0 14-5765,0-11 1481</inkml:trace>
  <inkml:trace contextRef="#ctx0" brushRef="#br0" timeOffset="1518.39">880 449 6201,'0'0'1342,"0"0"-288,0 0-174,0 0-133,0 0-138,0 0-76,-8 20-72,-28 62-59,34-77-307,0 0 0,0 0-1,1 1 1,-1-1 0,1 0-1,0 1 1,1-1-1,-1 1 1,1-1 0,0 1-1,1-1 1,0 4-95,1 13 279,-3-17-259,1-1 1,0 1-1,0-1 0,1 0 0,-1 1 0,1-1 0,0 0 1,0 1-1,1-1 0,1 4-20,-1-6 0,-1-1 0,1 1 0,-1 0 0,1-1 0,0 0 0,-1 1 0,1-1 0,0 0 0,0 0 0,0 0 0,0 0 0,0 0 0,0-1 0,0 1 0,0 0 0,1-1 0,-1 0 0,0 0 0,0 1 0,0-1 0,1 0 0,-1-1 0,1 1 0,4-1 9,0 1 1,0-2 0,0 1 0,0-1-1,-1 0 1,1 0 0,-1-1 0,1 0-1,-1 0 1,0-1 0,0 1 0,0-1-1,-1-1 1,0 1 0,1-1 0,-1 0-1,0-1-9,15-16 15,-2 0 0,0-2 0,6-12-15,-20 30-4,-2 4 15,-1 0 0,0 0 1,0 1-1,0-1 0,1 0 0,-2 0 0,1 0 0,0 0 0,0-1 0,-1 1 0,1 0 0,-1 0 0,0 0 0,1 0 0,-1-1 0,0 1 0,0 0 0,-1 0 0,1 0 1,0-1-1,-1-1-11,0 2 1,-1 0 1,1 0-1,-1 0 1,1 0 0,-1 0-1,0 1 1,0-1 0,1 0-1,-1 1 1,0-1-1,0 1 1,-1 0 0,1 0-1,0 0 1,0 0-1,-1 0 1,1 0 0,-1 0-2,1 1-24,-16-7-409,1 1 1,-1 1-1,-1 1 1,1 0-1,-1 1 1,-1 1 432,19 3-42,1-1 0,-1 0 0,0 0 0,1 1 0,-1-1 1,1 0-1,-1 1 0,1-1 0,-1 1 0,1-1 1,-1 1-1,1-1 0,-1 1 0,1-1 0,0 1 1,-1 0-1,1-1 0,0 1 0,-1-1 0,1 1 1,0 0-1,0-1 0,0 1 0,0 0 0,-1-1 1,1 1-1,0 0 0,0-1 0,0 1 0,0 0 42,-1 28-869,1-20 235,-3 21-1926</inkml:trace>
  <inkml:trace contextRef="#ctx0" brushRef="#br0" timeOffset="3186.1">1526 337 4297,'0'0'1966,"0"0"-462,0 0-418,0 0-312,0 0-179,0 0-40,0 0 0,0 0-71,0 0 36,0 0 28,0 25 2349,-2 13-2627,-2 0 0,-1 0 1,-3 1-271,-7 64 34,-68 574 953,64-496-290,8-70-423,-15 62-274,9-75 275,8-42-51,-12 38-224,-2-6 427,-7 54-427,26-121 45,-1 0 1,-7 14-46,-4 18 49,10-28-31,3-16-12,0 1 1,1 0-1,0 0 1,1-1-1,-1 10-6,1-6 3,0 1 1,-2 0-1,1-1 0,-2 0 0,0 0 0,-1 3-3,-12 43 12,14-38-1056,6-51-3328,-3 16-2053</inkml:trace>
  <inkml:trace contextRef="#ctx0" brushRef="#br0" timeOffset="4244.54">1798 656 432,'0'0'3085,"0"0"-1026,0 0-710,0 0-166,0 0 232,0 0 118,-11 7 3730,228-7-4572,-217 0-748,1 0 0,-1 1-1,1-1 1,-1 0 0,0 0-1,1 1 1,-1-1 0,0 1-1,1-1 1,-1 0-1,0 1 1,0-1 0,1 1-1,-1-1 1,0 1 0,0-1-1,0 1 1,1-1 0,-1 1-1,0-1 1,0 1 0,0-1-1,0 1 1,0-1 0,0 1-1,0-1 1,0 1 0,0 0 57,-2 16-5875,-1-10-110</inkml:trace>
  <inkml:trace contextRef="#ctx0" brushRef="#br0" timeOffset="4942.44">2171 418 5617,'0'0'3806,"0"0"-2000,0 0-691,0 0-276,0 0-224,0 0-169,16 0 868,-6 0-1039,-3 0-152,0 0 0,0 0 0,-1 0 0,1 1 1,0 0-1,-1 0 0,5 2-123,-9-2 4,1 1-1,-1-1 1,0 0 0,0 1-1,1 0 1,-1-1 0,0 1 0,0 0-1,-1 0 1,1 0 0,0 0-1,-1 1 1,1-1 0,-1 0 0,0 1-1,0-1 1,0 1 0,0-1-1,0 1 1,0-1 0,0 2-4,3 17-11,0 0 0,-2 1 0,0-1 0,-2 1 0,0-1 0,-1 1 0,-3 13 11,2-26-15,0 0 0,-1 0 0,0-1 1,0 1-1,-1-1 0,0 0 1,0 0-1,-5 6 15,7-11-25,0 1 0,0-1 0,-1 0 0,1 0 0,-1 0-1,0-1 1,0 1 0,0-1 0,0 1 0,0-1 0,-1 0 0,1 0 0,-1 0 0,0-1 0,1 1 0,-1-1 0,0 0 0,0 0 0,1 0 0,-1-1-1,-1 1 26,-9-2-202,-17 2 6,30 0 183,0-1-1,0 0 0,0 1 0,1-1 0,-1 1 1,0-1-1,0 1 0,1-1 0,-1 1 1,0 0-1,1-1 0,-1 1 0,0 0 0,1-1 1,-1 1-1,1 0 0,-1 0 0,1 0 0,0 0 1,-1-1-1,1 1 0,0 0 0,0 0 0,0 0 1,-1 0-1,1 0 0,0 0 0,0 0 1,0 0-1,0-1 0,0 1 14,0 0 10,0 0-1,0 0 1,0 0 0,0-1-1,0 1 1,0 0 0,0 0-1,0 0 1,0-1 0,1 1-1,-1 0 1,0 0 0,0-1-1,1 1 1,-1 0 0,0 0-1,1-1 1,-1 1 0,1 0-1,-1-1 1,1 1 0,-1-1-1,1 1 1,-1-1 0,1 1-1,0-1 1,-1 1 0,1-1-1,0 1 1,-1-1 0,1 0-1,0 1 1,0-1 0,-1 0-1,1 0 1,0 1 0,0-1-1,0 0 1,-1 0 0,1 0-1,0 0-9,7 2-11,57 14 229,46 5-218,-101-16-238,-7 0-4959,-3-5 84</inkml:trace>
  <inkml:trace contextRef="#ctx0" brushRef="#br0" timeOffset="5799.7">2515 455 3881,'0'0'2854,"0"0"-771,0 0-492,0 0-460,0 0-316,0 0-221,5 0-75,122 0 1719,-126 1-2240,0-1 1,0 0-1,0 0 1,0 0-1,0 0 1,0 1-1,0-1 1,0 0-1,0 1 1,0-1-1,0 1 0,0 0 1,0-1-1,0 1 1,0-1-1,-1 1 1,1 0-1,0 0 1,0 0-1,-1-1 1,1 1-1,-1 0 0,1 0 1,-1 0-1,1 0 1,0 0 1,0 3 8,0 0 0,0 0 0,0 0 1,0 0-1,0 0 0,-1-1 0,0 1 0,0 3-8,1-1 20,-2 1-1,1 0 1,-1 0 0,0 0-1,-1-1 1,1 1-1,-1-1 1,0 1-1,-4 5-19,3-7-19,0-1 0,0 1 0,0-1 0,-1 0 0,1 0 0,-1 0 0,0 0 0,-1-1 0,1 0 0,-1 0 0,1 0 0,-3 1 19,0-2-75,0 1 0,0-1-1,0-1 1,-1 1 0,1-1-1,0-1 1,-1 1 0,-6-2 75,13 1 0,0 0 0,0 1 0,0-1 0,0 0 0,0 0 0,0 1 0,0-1 1,-1 0-1,1 1 0,0-1 0,1 1 0,-1 0 0,0-1 0,0 1 0,0 0 1,0-1-1,0 1 0,0 0 0,1 0 0,-1 0 0,0 0 0,1 0 0,-1 0 1,1 0-1,-1 0 0,1 0 0,-1 0 0,1 1 0,-2 3-6,1 0 1,0 0-1,0 0 0,1 0 1,-1 1-1,1 4 6,30-10 80,-27 0-78,0 0 0,0 0 0,0 1 1,0-1-1,0 0 0,0 1 0,0 0 0,-1 0 1,1 0-1,0 0 0,0 0 0,-1 0 0,1 1 1,-1-1-1,1 1 0,-1 0 0,0 0 0,1-1 1,-1 2-1,0-1 0,0 0 0,-1 0 0,1 1 1,0-1-1,-1 1 0,1-1 0,-1 1 0,0 0-2,1 4 15,0 0 1,0 0-1,0 0 0,-1 1 0,-1-1 0,1 1 1,-1-1-1,0 0 0,-1 1 0,-1 6-15,1-12 0,1 1 0,-1 0 0,-1-1 0,1 1 0,0 0-1,-1-1 1,1 1 0,-1-1 0,0 0 0,1 0 0,-1 0 0,0 1-1,-1-2 1,1 1 0,0 0 0,0 0 0,-1-1 0,1 1 0,-1-1-1,0 0 1,-2 2-63,-1 0 0,1-1 0,-1 0-1,1 0 1,-1-1 0,0 0 0,1 0-1,-1 0 1,-3 0 63,4-5-131,5 3-119,0 1 0,-1 0 0,1-1-1,0 1 1,-1-1 0,1 1-1,0 0 1,-1-1 0,1 1-1,0 0 1,-1-1 0,1 1 0,-1 0-1,1 0 1,0 0 0,-1-1-1,1 1 1,-1 0 0,1 0 0,-1 0-1,1 0 1,-1 0 0,1 0-1,-1-1 1,1 1 250,-4 0-4234</inkml:trace>
  <inkml:trace contextRef="#ctx0" brushRef="#br0" timeOffset="6690.94">2952 527 3137,'0'0'2378,"0"0"-1198,0 0-473,0 0 41,0 0 132,0 0 45,-1 9-4,-7 27 1584,-11 29-2505,-8 31 1045,24-82-1033,2 0 0,0 0 0,0 0 0,2 7-12,-1 1-56,4-21 53,-1 0 0,0 0 1,1 0-1,0-1 0,-1 1 1,1-1-1,-1 0 0,1 0 1,0-1-1,-1 1 3,0 0-3,7 0 6,1 0-1,0 0 1,-1-2-1,1 1 0,5-2-2,-12 1 15,1 1 0,-1-1-1,0 0 1,0 0 0,0-1-1,-1 1 1,1-1 0,0 0-1,-1 0 1,0 0 0,0 0-1,0-1 1,0 1 0,1-3-15,2-3 69,-1 0 0,0 0-1,0-1 1,-1 1 0,-1-1 0,0 0 0,0-1 0,-1 1 0,0 0 0,0-5-69,2-24 287,-3 0 0,-1-5-287,0 31 212,0 11-216,-1-1 0,0 1 1,0-1-1,0 1 0,0 0 1,0-1-1,-1 1 0,1 0 1,-1 0-1,1 0 0,-1 0 1,0 1-1,0-1 0,0 0 1,0 1-1,0-1 0,0 1 1,0-1-1,-1 1 0,1 0 1,0 0-1,-1 0 0,1 1 1,-1-1-1,1 0 0,-1 1 1,1 0-1,-2-1 4,-8 1-69,8 0 36,0-1 0,0 1 0,0 0 0,0 0 1,0 0-1,0 1 0,0 0 0,0 0 0,0 0 0,0 0 0,1 0 0,-1 1 0,0-1 1,1 1-1,-1 0 0,1 0 0,-1 1 33,-19 18-662,2 0 1,-3 5 661,23-23-97,0 0 0,0 0 1,0 0-1,0 1 0,1-1 0,-1 0 0,1 0 0,0 1 1,0-1-1,0 0 0,0 0 0,0 1 0,1 0 97,0 8-477,-2 15-1480,-6-3-2392</inkml:trace>
  <inkml:trace contextRef="#ctx0" brushRef="#br0" timeOffset="49449.94">1835 2422 1456,'0'0'1346,"0"0"-67,0 0-224,0 0-314,0 0-242,-36 0 9178,280 0-8853,-230-4-745,5-2-31,-18 6-83,-1 0 8,0 0-17,0 0-25,0 0-59,0 0-1,0 0 29,0 0-31,0 0-124,0 0-176,0 0-233,-1 3 282,0-1 1,1 1-1,-1 0 0,0-1 0,-1 1 0,1-1 0,0 0 1,-1 1-1,1-1 0,-1 0 0,0 0 0,0 0 0,-1 1 382,1 0-964,-10 11-4162</inkml:trace>
  <inkml:trace contextRef="#ctx0" brushRef="#br0" timeOffset="50216.51">2349 2188 1856,'0'0'2072,"0"0"-695,0 0-563,0 0 18,0 0 84,0 0 23,3-9 0,12-28-98,-14 37-769,-1 0-1,0 0 1,0 0-1,0 0 1,0 0-1,0 0 1,0 1 0,0-1-1,0 0 1,0 0-1,1 0 1,-1 0-1,0 0 1,0 0-1,0 0 1,0 0-1,0 0 1,0 0-1,0 0 1,0 0-1,1 0 1,-1 0 0,0 0-1,0 0 1,0 0-1,0 0 1,0 0-1,0 0 1,0 0-1,1 0 1,-1-1-1,0 1 1,0 0-1,0 0 1,0 0-1,0 0 1,0 0 0,0 0-1,0 0 1,0 0-1,0 0 1,0 0-1,0 0 1,1-1-1,-1 1 1,0 0-1,0 0 1,0 0-1,0 0 1,0 0-1,0 0 1,0 0 0,0 0-1,0-1 1,0 1-1,0 0 1,0 0-1,0 0 1,0 0-1,0 0 1,0 0-1,0 0 1,0-1-72,1 15 774,-3 21-1058,-11 7 583,-2 0 0,-3 1-299,-1 3 146,5-8-101,-34 80 59,44-107-1701,1-3-2069,1-16 3,2 8-1486</inkml:trace>
  <inkml:trace contextRef="#ctx0" brushRef="#br0" timeOffset="51455.66">2537 2235 1456,'0'0'2477,"0"0"-763,0 0-604,0 0-141,0 0 51,0 0 35,13-17 1511,46-15-1495,-49 25-986,0 0 1,0 1-1,0 1 0,1 0 0,0 0 1,0 1-1,0 1 0,1-1 1,-1 2-1,1 0 0,6 0-85,-17 8 131,0 0-1,0 0 0,-1 0 0,1 0 1,-1 1-1,-1-1 0,1 1-130,0 0 67,0 3-46,-1-1 0,0 1 0,0-1 0,-1 1 0,0-1 0,0 0 0,-1 0-1,0 0 1,-1 0 0,0 0 0,-1-1 0,1 0 0,-1 0 0,-1 0 0,-4 4-21,7-8 45,0-1 0,-1 0 0,0 0 0,1 0 0,-1-1 1,0 1-1,-1-1 0,1 0 0,0 0 0,-1 0 0,1-1 1,-1 1-1,1-1 0,-4 0-45,11-1-2,0 0 0,0 0 1,-1 1-1,1-1 0,0 0 1,0 1-1,0 0 0,0 0 1,0 0-1,-1 0 0,1 0 1,0 0-1,-1 1 0,1-1 1,-1 1-1,1 0 0,-1 0 1,0 0-1,0 0 0,0 0 1,0 0-1,0 1 0,0-1 1,-1 1-1,1-1 0,-1 1 1,0-1-1,0 1 0,0 0 0,0 0 1,0 0-1,0 0 2,2 13 15,-1-1 0,-1 1 0,0-1 1,-1 1-1,-2 14-15,1 4 32,1-32-33,-1 0-1,0 0 0,1-1 1,-1 1-1,0-1 0,0 1 0,0 0 1,0-1-1,0 1 0,-1-1 0,1 0 1,0 0-1,-1 1 0,1-1 1,-1 0-1,1 0 0,-1 0 0,0 0 1,1 0-1,-1-1 0,0 1 2,-39 14-102,9-6 74,23-6 91,0-1 1,-1 1 0,1-2 0,-1 1 0,-8-1-64,17-1 69,1 0-48,0 0-2,0 0-8,0-1-3,0-1-3,0 1-10,0 1-13,0 0-34,0 0-2,0 0-34,0 0-105,0 0-123,0 0-148,0 0-196,0 0-267,0 0-538,0 0-1660,0 0-2500</inkml:trace>
  <inkml:trace contextRef="#ctx0" brushRef="#br0" timeOffset="53098.4">3220 2174 2296,'0'0'2097,"0"0"-285,0 0-187,0 0-150,0 0-380,0 0-406,-23 0 753,-165 0 673,188 14-2173,-1 1 163,-1-1 0,-1 0-1,0 0 1,0 0-1,-2 0 1,0 0-1,-4 8-104,-13 39 94,21-56 64,4-6 256,10-6-283,15 2-106,1 1 0,-1 2 1,1 0-1,8 2-25,-20 11 66,-11-5-57,-5-5-3,0 0 0,0 1 1,0-1-1,0 1 0,0-1 1,0 1-1,0-1 0,-1 1 0,1 0 1,-1-1-1,1 1 0,-1 0 1,1-1-1,-1 1 0,0 0 0,0 0 1,0-1-1,0 1 0,0 0 1,-1 0-1,1-1 0,0 1 0,-1 0 1,1 0-7,-1 4 44,0 0 0,-1 0 0,0 0 1,1 1-1,-2-2 0,0 3-44,-1-2 11,0 1 0,0-1 0,-1 0 0,0 0 1,0 0-1,-1-1 0,1 0 0,-5 3-11,6-5 16,-1 0 0,1-1-1,-1 0 1,1 0 0,-1 0 0,0-1 0,0 1-1,1-1 1,-1 0 0,0-1 0,0 1 0,0-1 0,-2 0-16,-80 0-87,86 0 34,1 0-33,0 0-80,0 0-60,0 0-49,0 0-29,0 0-37,0 0-99,0 0-163,0 10-4319,0-3-250</inkml:trace>
  <inkml:trace contextRef="#ctx0" brushRef="#br0" timeOffset="55900.04">3058 4 1408,'0'0'2592,"0"0"-1036,0 0-553,0 0-214,0 0-39,0 0 54,0 0-3,0 0-24,0 0-73,0 0-127,0 0-77,0 0-74,0 0-57,0 0 35,0 0 90,0 0-49,0 0-48,0 0-86,27 0 791,41-2-79,-20 1-918,-1 2 0,2 1-105,-44-1-6,0 1 0,0-1 0,0 1 0,0 0 0,0 0 0,0 0 1,-1 1-1,1 0 0,-1 0 0,4 3 6,-4-3 5,0 0 1,0 0-1,0-1 1,0 1-1,0-1 1,1 0-1,-1 0 1,1 0-1,0-1 1,-1 0-1,1 0 1,0 0-1,2 0-5,113-1 214,-119 0-229,-1 22 806,-6 119-10,-16 88-781,4-67 232,2 36-124,-3 27 90,-17 49-198,16-107 40,10-64 35,-10 134 27,10-103-88,2-44 192,-5-1 0,-4 7-206,14-79-2,1 1 1,1 0 0,1 0 0,1 15 1,0-14 9,-1 0-1,0 1 1,-2-1 0,0 1-9,-6 60 42,6-55-27,0 1 0,-4 12-15,2-17 3,2 1 0,0-1-1,1 15-2,-37-23 296,22-7-297,9-4 22,1 1-1,-1-1 0,0 0 1,1 0-1,-1-1 0,0 0 0,0-1 1,-6 1-21,0 0 8,10-1-14,1 1 0,-1-1 0,1 0 0,-1 0 0,0 0-1,1 0 1,-1 0 0,0 0 0,1-1 0,-1 1 0,1-1 0,-1 0 0,1 0-1,-1 0 1,1 0 0,0 0 0,-1 0 0,1-1 0,-1 0 6,-9-1-243,12 3 201,0 0 1,-1 0-1,1 0 1,0 0-1,-1 0 1,1 0-1,0 0 0,-1 0 1,1 0-1,0 0 1,-1 0-1,1 0 0,0 0 1,-1 0-1,1 0 1,0 0-1,-1 0 0,1-1 1,0 1-1,-1 0 1,1 0-1,0 0 0,0 0 1,-1-1-1,1 1 1,0 0-1,0 0 0,-1-1 1,1 1-1,0 0 1,0-1-1,0 1 0,-1 0 1,1-1-1,0 1 1,0 0-1,0-1 42,0-24-3397,0 15-2680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5.570"/>
    </inkml:context>
    <inkml:brush xml:id="br0">
      <inkml:brushProperty name="width" value="0.05" units="cm"/>
      <inkml:brushProperty name="height" value="0.05" units="cm"/>
    </inkml:brush>
  </inkml:definitions>
  <inkml:trace contextRef="#ctx0" brushRef="#br0">655 1 2665,'0'0'3447,"0"0"-1983,0 0-632,0 0-233,0 0-203,0 0 8,0 0 46,0 0-66,0 0-41,0 0 50,0 0 49,0 0 36,0 0 5,0 0-16,0 0-56,0 0 78,0 0 40,-5 3 393,-112 11-542,67-9-105,-44 10-275,44-8 1116,49-7-961,1 0 33,0 0-2,0 0 37,0 0 45,0 0-64,0 0-94,0 0-50,0 0-36,0 0 17,0 0 8,0 0-2,0 0-22,0 0 27,0 0-8,0 0-16,0 8 64,-5 182 637,-8 2-729,-1 48 295,-10 84 548,14-190-712,5 0-1,7 38-130,-1-23 120,-1-95-93,-3 0 0,-3-1 0,-3 12-27,-1 2 134,0 66-134,8-81 79,-2-1 0,-3 1 0,-13 49-79,-7-19 115,14-44-76,-7 32-39,16-28-6,5-33 6,-2-1 0,1 0 1,-1 0-1,-1 0 0,0 2 0,-19 56 22,13-42-18,0-1 0,2 1 0,0 0 0,2 1 1,0-1-1,1 10-4,4-7 64,-2 0 0,-1 0 1,-1 0-1,-7 25-64,1-17 54,3-17-44,2-1 0,0 1-1,1 0 1,1 1 0,0 1-10,2-17 12,0 0-1,-1-1 1,0 1 0,1 0-1,-1-1 1,0 1 0,0-1 0,0 1-1,-1-1 1,0 1-12,1-1 17,0 1-1,-1-1 1,1 0 0,0 1-1,0-1 1,1 1 0,-1-1-1,0 1 1,1-1-1,-1 1 1,1-1 0,0 1-1,0 0 1,0-1 0,0 1-1,1-1 1,-1 2-17,0-4 8,-1 2-13,0 0 0,0 0 0,1-1 1,-1 1-1,1 0 0,-1 0 0,1 0 0,0 0 0,0 0 1,0-1-1,0 1 0,0 0 0,0 0 0,0 0 0,0 0 1,1 0 4,0 3-2,-2-4 3,1 0-1,0 0 0,0 0 1,0 0-1,0 0 0,0 0 1,0 0-1,1 0 0,-1 0 1,0 0-1,0 0 0,1 0 1,-1 0-1,0-1 0,1 1 1,-1 0-1,1 0 0,0 0 1,-1 0-1,1-1 0,0 1 1,-1 0-1,1 0 0,0-1 0,22 2 1,-9-2 4,271 0 77,-246 7-74,-39-7 10,0 0 3,0-39-1641,0 33 1194,0 0 1,0 1-1,0-1 1,-1 0 0,1 0-1,-1 0 1,-1 0-1,1 1 1,-2-3 425,-7-16-3825</inkml:trace>
  <inkml:trace contextRef="#ctx0" brushRef="#br0" timeOffset="2282.13">969 283 496,'0'0'2145,"0"0"-665,0 0-151,0 0-123,0 0-315,0 0-102,0 0 6,0 0 36,0 0-127,0 0-112,0 0-81,0 0-33,0 0-61,0 0-49,0 0-2,0 0-54,0 0-44,0 0-55,0 0-61,0 0-31,0 0-6,0 0 44,0 0 70,0 0 42,0 0 52,0 0 23,0 0-34,0 0-58,0 0-75,0 8 179,-4 37-125,-1 0 0,-3 0 0,-2 0 0,-1-1 0,-4 5-233,-7 14 271,14-41-194,0 0 0,2 0 0,-2 12-77,7-28 92,1 3-619,-1-6-8664,-2-3 2901</inkml:trace>
  <inkml:trace contextRef="#ctx0" brushRef="#br0" timeOffset="3379.13">1157 470 1744,'0'0'2856,"0"0"-1212,0 0-645,0 0-182,0 0-42,0 0-5,-1 4-33,-15 33 457,4-13-706,2 0 0,1 0 1,0 1-1,2 1 0,1-1 0,1 1 1,1 0-1,0 18-488,4-41 40,0 0 1,0 0-1,0 0 1,1 0-1,-1 0 1,1 0-1,0 0 0,-1 0 1,1 0-1,1 0 1,-1 0-1,0 0 1,1 0-1,-1-1 0,1 1 1,0 0-41,1-1 23,-1 0 0,1 0 0,0 0 0,0 0 0,0 0 0,0-1 0,0 0 0,0 1 0,0-1 0,0 0 0,1 0 0,-1-1 0,0 1 0,1-1 0,0 1-23,70 0 199,-40-2-52,-32 1-140,0 0 0,-1-1 0,1 1 0,0-1 1,-1 0-1,1 0 0,-1 1 0,1-1 0,-1 0 0,1 0 1,-1 0-1,1 0 0,-1-1 0,0 1 0,0 0 1,0-1-1,0 1 0,0 0 0,0-1 0,0 1 0,0-1 1,0 0-8,18-42 304,-14 31-308,2-7 42,-1-1 0,-1 0-1,-1-1 1,0 1 0,-2-1-1,0 0 1,-2 1 0,-1-14-38,0 32-8,0-1 1,0 0-1,-1 1 1,1-1-1,-1 1 1,0-1-1,0 1 1,0 0-1,0 0 1,-1 0-1,1 0 1,-1 0-1,0 1 1,0-1-1,0 1 1,0-1-1,0 1 1,0 0-1,-1 0 1,1 1 0,-1-1-1,1 1 1,-1 0-1,0 0 1,1 0-1,-2 0 8,-16 0-194,17 0 116,-1 1 1,1-1-1,0 1 0,-1 0 0,1 0 1,-1 0-1,1 1 0,-1 0 0,1 0 1,-1 0-1,1 0 0,0 0 0,0 1 1,0 0-1,-3 2 78,-14 9-1969,4-10-3390,16-3 695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19.774"/>
    </inkml:context>
    <inkml:brush xml:id="br0">
      <inkml:brushProperty name="width" value="0.05" units="cm"/>
      <inkml:brushProperty name="height" value="0.05" units="cm"/>
    </inkml:brush>
  </inkml:definitions>
  <inkml:trace contextRef="#ctx0" brushRef="#br0">4 291 3569,'0'0'1849,"0"0"-434,0 0-194,0 0-26,0 0-67,0 0-60,-3 0 4729,85 13-4779,61-13 328,-143 0-1188,0 0 0,0 0-53,0 0-54,23 0-840,-23 21-7026,0-8 350</inkml:trace>
  <inkml:trace contextRef="#ctx0" brushRef="#br0" timeOffset="1333.95">521 73 600,'0'0'2875,"0"0"-751,0 0-415,0 0-102,0 0-136,0 0-229,0 0-274,0 0-281,0 0-254,0 2-86,0 34 284,-1 0 0,-2 0 0,-2-1 1,-1 4-632,1-11 79,1 1 1,1 5-80,1-10 123,0 1 1,-2-1-1,-3 9-123,-3-22 84,9-10-78,0-1 0,0 1 0,0 0 1,1-1-1,-1 1 0,0 0 0,0 0 0,1-1 1,-1 1-1,0 0 0,1 0 0,-1 0 1,1 0-1,-1 0 0,1 0 0,0 0 0,-1 0 1,1 0-1,0 0 0,0 1-6,0-2 21,0 0 21,0 0 27,0 0 88,0-35 357,0 21-455,2 0 1,0 0-1,0 0 1,2 1-1,-1-1 1,2 1 0,1-2-60,43-94 320,-25 60-348,-18 37 40,0 1 0,1 0-1,0 1 1,0 0 0,1 0 0,0 0-1,1 1 1,7-6-12,7-3 19,1 1-1,0 0 1,5 0-19,-27 16-5,0-1 0,0 1 0,1 0 0,-1-1-1,0 1 1,1 0 0,-1 1 0,1-1 0,-1 0 0,1 1 0,-1-1 0,1 1 0,-1 0 0,1 0 0,0 0 0,-1 0 0,1 0 0,-1 1 0,1-1 0,-1 1 0,1-1 0,-1 1-1,1 0 1,0 1 5,-1-1 8,0 1 0,1 0 0,-2 0-1,1 0 1,0 0 0,0 1-1,-1-1 1,1 0 0,-1 1-1,0-1 1,0 1 0,0-1-1,0 1 1,0-1 0,0 1 0,-1 0-1,1-1 1,-1 1 0,0 0-1,1 0 1,-1-1 0,-1 3-8,1 6 25,1 0 17,-1 0 0,-1 0 1,0 0-1,-1 0 0,0 0-42,1-6 8,-1 0 1,0-1-1,0 1 0,0-1 1,-1 1-1,1-1 0,-1 0 1,0 0-1,0 0 0,0 0 0,-1-1 1,-3 3-9,1 0-59,-1-1 0,0 0 0,-1-1 0,1 0 0,-1 0 0,1-1 0,-1 1 0,-4-1 59,-68 17-336,31-9 77,32-6 251,27-3 287,-7-1-233,1-1-1,-1 0 1,1 1 0,-1 0-1,1 0 1,-1 0-1,1 0 1,-1 0-1,3 2-45,5 6 108,0 1-1,-1 0 1,0 0-1,0 1 1,-1 1-1,-1-1 1,0 1-1,0 1 1,3 9-108,7 16 121,-3 2 0,7 26-121,-22-64 146,9 18-1165,-9-20 842,0 0 0,1 1 0,-1-1 0,0 0 0,1 1 0,-1-1 0,0 0 0,1 1 0,-1-1 0,0 0 0,1 0 0,-1 1 0,1-1 0,-1 0 0,0 0 0,1 0 0,-1 0 0,1 0 0,-1 0 0,1 1 0,-1-1 0,1 0 0,-1 0 0,0 0 0,1 0 0,-1-1 0,1 1 0,-1 0 0,1 0 0,-1 0 0,1 0 0,-1 0 0,0 0 0,1-1 0,-1 1 0,1 0 0,-1 0 0,0-1 0,1 1 0,-1 0 0,0-1 0,1 1 0,-1 0 0,0-1 177,8-10-7701</inkml:trace>
  <inkml:trace contextRef="#ctx0" brushRef="#br0" timeOffset="2372">966 426 4417,'0'0'2170,"0"0"-299,0 0-212,0 0-375,0 0-317,0 0-248,0 0-155,0 0-47,0 0-73,0 0-22,13 0 709,9 0-734,-15-1-299,1 1 1,-1 0 0,0 0 0,0 1 0,0 0-1,0 0 1,0 1 0,1-1-99,-6 0 43,-1 0-1,1 1 1,0-1-1,0 0 1,0 0-1,-1 1 1,1-1 0,-1 1-1,1-1 1,-1 1-1,1 0 1,-1 0-1,0-1 1,0 1 0,0 0-1,0 0 1,0 0-1,0 0 1,-1 0-1,1 1 1,-1-1 0,1 0-1,-1 0 1,0 0-1,0 0 1,0 1-1,0-1 1,0 2-43,0 12 180,0-6-91,0 0 1,0 0-1,-1 0 1,-2 6-90,2-12 5,0 0 1,-1 0-1,1 0 1,-1-1 0,0 1-1,0-1 1,0 1 0,0-1-1,0 0 1,-1 0-1,0 0 1,0 0 0,-1 1-6,-60 58 78,64-62-71,0 0-1,-1 1 0,1-1 0,0 0 0,0 0 0,0 0 0,-1 0 0,1 1 0,0-1 0,0 0 1,0 0-1,0 1 0,0-1 0,0 0 0,-1 0 0,1 0 0,0 1 0,0-1 0,0 0 0,0 0 1,0 1-1,0-1 0,0 0 0,0 0 0,0 1 0,0-1 0,0 0 0,0 0 0,0 1 0,0-1 1,0 0-1,1 0 0,-1 1 0,0-1 0,0 0 0,0 0 0,0 1 0,0-1 0,0 0 0,1 0 1,-1 0-1,0 1 0,0-1 0,0 0 0,1 0 0,-1 0-6,19 8 115,42 5-100,-29-8 59,4 8-47,-30-10-72,0-1 0,1 1 0,-1-1 0,1 0 0,0-1 0,0 0-1,2 0 46,-10 7-5103,-5-2-1549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18.093"/>
    </inkml:context>
    <inkml:brush xml:id="br0">
      <inkml:brushProperty name="width" value="0.05" units="cm"/>
      <inkml:brushProperty name="height" value="0.05" units="cm"/>
    </inkml:brush>
  </inkml:definitions>
  <inkml:trace contextRef="#ctx0" brushRef="#br0">17 95 1136,'0'0'1442,"0"0"-457,0 0-194,0 0-155,0 0-113,0-3-48,0-4-855,2-6 4400,-1 10-176,0 16-3149,-1-5-490,0 31 178,-1 1 1,-1-1-1,-3 1 0,-2 4-383,5-30 102,0-1 1,1 1 0,1 0-1,1 6-102,-1 4 249,-1-53 2061,1 15-2273,-1-1 1,2 1-1,0 0 1,0 0-1,2-1 1,0 1-38,2-4-9,1 0 1,0 1-1,1 0 0,1 0 1,1 1-1,0 0 0,1 1 1,1 0-1,0 0 1,1 1-1,7-5 9,-18 18 2,8-9-23,1 0 1,0 1 0,11-7 20,-17 13-13,0 1 0,1-1 0,-1 1 0,1 0 0,-1 1-1,1-1 1,-1 1 0,1 0 0,0 0 0,0 1 0,0-1 0,4 1 13,104 0-204,-112 1 203,0-1 0,-1 1 0,1 0 0,0-1 0,0 1 0,-1 0 0,1 0 0,0 0 0,-1 0 0,1 0 0,-1 0-1,1 0 1,-1 0 0,0 0 0,1 0 0,-1 0 0,0 0 0,1 0 0,-1 0 0,0 0 0,0 0 0,0 0 0,0 0 0,0 0 0,-1 2 1,2 39 181,-1-32-143,-1-6-32,0-1 1,0 1-1,0 0 0,0-1 0,-1 1 0,1-1 0,-1 0 0,0 1 1,0-1-1,0 0 0,0 0 0,0 0 0,-1 0 0,1-1 0,-1 1 0,0-1 1,0 1-1,-2 0-6,-12 10 56,-1-1 0,-15 7-56,23-14 4,-16 10-33,-23 14-285,-20 6 314,72-36 42,1 1 0,-1 0 0,0-1-1,1 2 1,-1-1 0,1 0 0,-1 1 0,0-1-1,0 1 1,1 0 0,1 1-42,43 17 176,-36-13-115,-1 0-1,0 1 1,0 0-1,0 1 0,-1 0 1,0 0-1,-1 1 0,0 1 1,0 0-1,-1 0 0,-1 0 1,1 1-1,-2 0 0,1 1 1,-2 0-1,2 3-60,-2 1 15,-4-12 3,0 0-1,0-1 0,1 1 0,-1-1 0,1 1 0,0-1 0,2 3-17,-3-5-31,0 1 0,1-1 1,-1 0-1,0 0 0,1 0 0,-1 0 1,1 0-1,-1 0 0,1-1 0,0 1 1,-1 0-1,1-1 0,0 1 0,0-1 1,-1 0-1,1 1 0,0-1 0,0 0 1,-1 0-1,2 0 31,-3 0-177,0 0-9,0 0 27,0 1 0,0 0 0,-1 0 1,1 0-1,-1-1 0,1 1 0,-1 0 0,1 0 0,-1-1 0,0 1 0,1 0 0,-1-1 0,0 1 1,1-1-1,-1 1 0,0-1 0,0 1 0,1-1 0,-1 1 0,-1-1 159,-18 7-2990,-3 0-2788</inkml:trace>
  <inkml:trace contextRef="#ctx0" brushRef="#br0" timeOffset="855.97">610 401 1136,'0'0'1511,"0"0"-363,0 0-273,0 0-233,0 0-133,0 0 37,0-1-608,0-2 8818,0 4-7656,0 127 961,0-49-5817,0-83 60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25.736"/>
    </inkml:context>
    <inkml:brush xml:id="br0">
      <inkml:brushProperty name="width" value="0.05" units="cm"/>
      <inkml:brushProperty name="height" value="0.05" units="cm"/>
    </inkml:brush>
  </inkml:definitions>
  <inkml:trace contextRef="#ctx0" brushRef="#br0">0 343 4545,'0'0'1698,"0"0"-395,0 0-27,0 0 31,0 0-186,0 0-312,7-3-129,8-3-197,0 1 0,1 1 0,0 0 0,0 1 0,0 0-1,0 2 1,7-1-483,42 4 412,14 0-237,-27-6-3037,-52 5 435,0 2-1676</inkml:trace>
  <inkml:trace contextRef="#ctx0" brushRef="#br0" timeOffset="1431.68">589 122 4729,'0'0'1722,"0"0"-791,0 0-161,0 0 100,0 0 1,0 0-140,0 10-13,0 8-423,1 36 1398,-3-1-1,-5 23-1692,-16 16 389,13-56-275,-5 29-114,15-24 30,0-59 80,-1 2 214,1 1 1,1 0-1,0-1 1,1 1-1,1 0 1,3-8-325,84-284-8,-89 299-5,2 1-1,-1-1 1,1 1 0,0 0-1,0 0 1,1 0 0,0 0 0,0 1-1,1-1 1,0 1 0,0 0 0,0 1-1,1-1 1,0 1 0,0 0 0,0 1-1,0-1 1,7-2 13,-10 6-2,1-1 0,-1 1-1,1 0 1,0 1 0,-1-1 0,1 1 0,0-1-1,0 1 1,-1 0 0,1 0 0,3 1 2,-5-1 6,0 0 0,0 1 0,0-1 0,0 0 0,1 1 0,-1 0 0,0-1 0,0 1 0,0 0 1,0 0-1,-1 0 0,1 0 0,0 0 0,0 1 0,-1-1 0,1 0 0,0 1 0,-1-1 0,0 1 0,1 0-6,2 8 43,-1 0 0,0 1-1,-1 0 1,0-1-1,0 1 1,-1 0-1,-1 0 1,1 0-1,-2 0 1,0 0-43,1 13 77,0-20-64,0-1-1,0 1 1,0-1 0,-1 0-1,0 1 1,1-1 0,-1 0-1,-1 1 1,1-1 0,0 0-1,-1 0 1,1 0 0,-1 0-1,0 0 1,0 0 0,0-1-1,0 1 1,-1-1-1,1 1 1,-1-1 0,1 0-1,-1 0 1,0 0 0,-1 1-13,-3 0-21,0 0-1,0 0 1,0-1 0,0 0 0,0 0 0,0-1 0,0 0-1,-1 0 1,1-1 0,-6 1 21,-89-1-580,101 0 579,1 0 0,0 1 0,0-1 0,0 0 0,0 1 0,0-1 0,-1 0 0,1 1 0,0-1 0,0 0 0,0 1 0,0-1 0,0 1 0,0-1 0,0 0 0,0 1 0,0-1 0,1 0 0,-1 1 0,0-1 0,0 0 0,0 1 0,0-1 0,0 1 0,1-1 0,-1 0 0,0 0 0,0 1 0,1-1 0,-1 0 0,0 1 0,0-1 0,1 0 0,-1 0 0,0 1 1,9 11 102,35 36 168,-1 1 1,-3 2 0,-1 4-271,-29-40-23,-4-5-60,1 1-1,0-2 1,0 1 0,9 6 83,-16-15-98,1-1 0,-1 1 0,0-1 0,1 0 0,-1 1 0,0-1 0,0 1 0,1-1 0,-1 0 0,0 1 0,0-1 0,0 1 0,1-1 0,-1 1 0,0-1 0,0 1 0,0-1 0,0 1 1,0-1-1,0 1 0,0-1 0,0 1 0,0 0 98,0 2-1501,0 3-3103</inkml:trace>
  <inkml:trace contextRef="#ctx0" brushRef="#br0" timeOffset="2700.42">959 411 6185,'0'0'1729,"0"0"-272,0 0-24,0 0-160,0 0-378,0 0-169,0 0-140,0 0-114,0 0-30,0 0-67,0 0-85,19 0 728,131 0 185,-149 0-1179,0 1 1,-1-1-1,1 1 1,0 0-1,-1-1 1,1 1-1,-1 0 1,1 0-1,-1-1 1,1 1-1,-1 0 0,0 0 1,1-1-1,-1 1 1,0 0-1,0 0 1,0 0-1,1 0 1,-1 0-1,0 0 1,0-1-1,0 1 1,0 0-1,-1 0 0,1 0-24,1 31 167,-1-26-145,-1-1-5,1 0 0,-1 0 0,0 1 0,0-1 1,-1 0-1,0 0 0,1 0 0,-2 0 0,1 0 0,0-1 0,-1 1 0,0-1 0,0 0 0,-1 1 1,1-1-1,-4 3-17,-8 7-9,-1-1 0,0 0 0,-14 7 9,29-19-3,-6 5-90,15-7-39,6 0 65,-9 2 80,0 0-1,0 0 1,0 0 0,0 0 0,0 1-1,0 0 1,0 0 0,0 1-1,-1-1 1,1 1 0,1 2-13,46 36 141,-50-39-122,0 1-1,0-1 0,0 1 0,0-1 0,0 1 0,-1 0 0,1 0 0,-1 0 0,0 0 1,0 0-1,0 0 0,0 0 0,-1 0 0,1 0 0,-1 0 0,0 1-18,-2 52 50,1-52-61,0 1 0,-1-1 0,0 0 0,0 0 0,0 0-1,0 0 1,0 0 0,-1 0 0,0-1 0,0 1 0,0-1-1,0 0 1,0 0 0,-3 2 11,2-1-37,0-1 0,-1 1 1,0-1-1,1 0 0,-1 0 0,0 0 0,-1-1 0,1 0 1,0 0-1,-1 0 0,-3 0 37,7-1-20,-1-1 0,1 0 0,0 1 0,0-1 0,-1 0 1,1 0-1,0 0 0,-1 0 0,1-1 0,0 1 0,0-1 0,0 1 0,-1-1 0,1 0 0,0 0 0,0 0 0,0 0 1,0 0-1,0 0 0,0 0 0,1-1 0,-1 1 0,0-1 0,0 1 0,1-1 0,-1 0 0,1 0 0,0 0 0,0 1 1,-1-1 19,2 0-2,-1 1 0,0 0 1,0 0-1,0 0 0,0 0 1,0 0-1,0 0 1,-1 1-1,1-1 0,0 0 1,0 0-1,-1 1 0,1-1 1,0 1-1,-1-1 1,1 1-1,0 0 0,-1-1 1,1 1-1,-1 0 2,-12 0-2531,12 0 1731,-1 1-1015,2 5-1855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24.308"/>
    </inkml:context>
    <inkml:brush xml:id="br0">
      <inkml:brushProperty name="width" value="0.05" units="cm"/>
      <inkml:brushProperty name="height" value="0.05" units="cm"/>
    </inkml:brush>
  </inkml:definitions>
  <inkml:trace contextRef="#ctx0" brushRef="#br0">69 136 784,'0'0'1200,"0"0"-118,0 0 153,0 0 137,0 0-44,0 0-57,-3-11 780,1 11 2545,-2 17-4350,2 1 0,-1 0 1,1 18-247,-2 22 156,-34 165 563,32-196-427,3-23 285,2-18-305,2-11-264,1 0 0,1 0 0,1 0 0,1 0 0,4-7-8,16-44 17,3 0-17,-11 30 1,2-2 15,-14 43-9,0 0-1,0 1 1,0 0 0,1 0 0,-1 0 0,1 1-1,2-1-6,4-4 38,-9 6-26,15-10 87,0 0-1,1 2 1,0 0 0,0 1 0,12-3-99,-30 12 3,-1 0 1,1 0 0,0 0-1,-1 0 1,1 0 0,0 0 0,-1 0-1,1 0 1,0 1 0,-1-1-1,1 0 1,-1 1 0,1-1-1,0 0 1,-1 1 0,1-1 0,-1 1-1,1-1 1,-1 1 0,1-1-1,-1 1 1,0-1 0,1 1 0,-1-1-1,0 1 1,1-1 0,-1 1-1,0 0 1,0-1 0,1 1-1,-1 0 1,0-1 0,0 1 0,0 0-1,0 0-3,6 29 289,-5-22-275,2 7 41,-2 0 0,0 0 0,-1 0 0,-1 1-55,1 7 4,-1-18-9,-1 0 0,0 0 0,0 0 0,0 0 1,0-1-1,-1 1 0,0 0 0,0-1 0,0 0 1,-1 0-1,1 0 0,-2 1 5,-12 16-36,4 3-1,12-20 18,-1 1 0,-1-1 1,1 1-1,0-1 0,-1 0 1,0 0-1,0 0 0,0 0 1,-1-1-1,1 1 1,-1-1-1,0 0 0,0 0 19,2-3-26,0 1 0,0-1 0,0 1 0,-1-1 0,1 0 0,0 0 0,-1 0 0,1 0 0,0-1 0,0 1 0,-1-1 0,1 1 0,0-1 0,0 0 0,0 0-1,0 0 1,0 0 0,0 0 0,0 0 0,0-1 0,0 1 26,-1-1-70,0 0 1,0 1-1,0-1 0,0 1 0,0 0 0,0 0 0,0 0 0,-1 0 1,1 0-1,-2 1 70,-1 0-82,6 0 79,0 0-1,0 0 1,0 0 0,0 0-1,-1 0 1,1 0-1,0 0 1,0 0 0,0 0-1,-1 0 1,1 0 0,0 0-1,0 0 1,0 0-1,-1 0 1,1 0 0,0 0-1,0 0 1,0 0 0,0 0-1,-1 0 1,1 0 0,0-1-1,0 1 1,0 0-1,0 0 1,0 0 0,-1 0-1,1 0 1,0-1 0,0 1-1,0 0 1,0 0 0,0 0-1,0 0 1,0-1-1,0 1 1,0 0 0,-1 0-1,1 0 1,0 0 0,0-1-1,0 1 4,-3-7 120,34 7 116,-26 1-208,0 0 0,-1 0 0,1 1 0,-1-1 0,1 1-1,-1 0 1,0 0 0,0 0 0,1 1 0,-2-1 0,1 1 0,0 0 0,0 0 0,-1 1 0,0-1-1,0 1 1,0-1 0,0 1 0,0 0 0,1 3-28,10 15 99,-2 1 1,0 0-1,1 7-99,-11-25-5,8 18 7,-8-15-9,1 0 0,1 0 1,-1-1-1,1 1 1,0-1-1,1 0 1,0 0-1,1 1 7,-2-7-592,-1 0 0,1-1-1,0 1 1,-1-1 0,1 0-1,-1 0 1,1-1 0,2 0 592,3 1-4537,-4 0-2325</inkml:trace>
  <inkml:trace contextRef="#ctx0" brushRef="#br0" timeOffset="727.99">597 329 1512,'0'0'2476,"0"0"-803,0 0-530,0 0-248,0 0-43,0 0-146,-7 21 817,-25 120 1492,-8 3-3015,36-135-858,4-20-1707,0 0 599,0 0-1887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06.076"/>
    </inkml:context>
    <inkml:brush xml:id="br0">
      <inkml:brushProperty name="width" value="0.05" units="cm"/>
      <inkml:brushProperty name="height" value="0.05" units="cm"/>
    </inkml:brush>
  </inkml:definitions>
  <inkml:trace contextRef="#ctx0" brushRef="#br0">390 1 160,'0'0'2298,"0"0"-973,0 0-547,0 0-71,0 0 38,-3 5 10906,-3-4-12469,-12-1 1016,0 1 0,-1 1-1,1 1 1,-5 1-198,-10-2 70,28-2-59,1 0 1,0 0-1,-1 0 0,1 0 0,0 1 1,-1 0-1,1 0 0,0 0 1,0 1-1,-4 1-11,3-1 30,1 0 1,-1-1-1,0 1 1,0-1 0,0 0-1,0 0 1,0 0-1,0-1 1,-1 0-31,0 0 37,0 1-1,0 0 1,1 0 0,-1 0 0,0 1 0,-3 0-37,7 0 24,0-1-1,0 1 1,0-1 0,0 1 0,0-1-1,1 1 1,-1 0 0,1 0 0,-1 0-1,1 0 1,-1 0 0,1 0 0,0 0-1,0 1 1,0-1 0,0 0 0,1 1-1,-1 1-23,-7 49 609,6-38-540,0 23-69,2-25 0,-1-1 1,0 0 0,-2 11-1,-2-1 7,2 1 0,0-1 0,2 9-7,1-31 5,0 0-23,0 0-41,0 0 62,0 0 58,0 0 1,0 0-44,0 0-16,-1 0 1,1 0-1,0 0 0,0 0 0,0 0 0,0 0 0,0 0 1,0 0-1,0-1 0,0 1 0,0 0 0,0 0 1,0 0-1,0 0 0,0 0 0,0 0 0,0 0 1,0-1-1,0 1 0,0 0 0,0 0 0,0 0 0,0 0 1,0 0-1,0 0 0,0 0 0,0 0 0,0-1 1,0 1-1,0 0 0,1 0 0,-1 0 0,0 0 0,0 0 1,0 0-1,0 0 0,0 0 0,0 0 0,0 0 1,0 0-1,0 0 0,0 0 0,1-1 0,-1 1 1,0 0-1,0 0 0,0 0 0,0 0 0,0 0 0,0 0 1,0 0-1,1 0 0,-1 0 0,0 0 0,0 0 1,0 0-1,0 0-2,13-2 0,12 2-79,-24 0 81,8-1 4,1 0 1,-1 1-1,1 1 0,-1 0 0,1 0 1,-1 1-1,0 0 0,1 0 0,-1 1 1,0 1-1,-1-1 0,1 2 1,6 3-7,-1 1 17,-11-8-21,0 1-1,0-1 1,0 1 0,0 0 0,-1 0 0,1 0 0,-1 0 0,1 0 0,-1 0-1,0 1 1,0 0 0,0-1 0,0 1 0,0 0 0,0 0 0,-1 0-1,1 0 1,-1 0 0,0 0 0,0 0 0,0 0 0,-1 0 0,1 1-1,-1-1 1,1 0 0,-1 1 0,0-1 0,-1 1 4,5 97-23,-4-100 26,0-1 0,-1 1-1,1 0 1,0-1 0,-1 1-1,1-1 1,0 1 0,-1 0 0,1-1-1,-1 1 1,1-1 0,-1 1-1,1-1 1,-1 0 0,0 1 0,1-1-1,-1 1 1,1-1 0,-1 0-1,0 0 1,1 1 0,-1-1 0,0 0-1,0 0 1,1 0 0,-1 0-3,-25 5 47,17-3-38,-12 1 54,-1-1-1,0-1 1,1-1 0,-1-1-1,-16-2-62,-40-3 220,59 6-6444,21 0-1159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37.265"/>
    </inkml:context>
    <inkml:brush xml:id="br0">
      <inkml:brushProperty name="width" value="0.05" units="cm"/>
      <inkml:brushProperty name="height" value="0.05" units="cm"/>
    </inkml:brush>
  </inkml:definitions>
  <inkml:trace contextRef="#ctx0" brushRef="#br0">91 0 496,'0'0'1482,"0"0"-587,0 0-315,0 0-1,0 0 11,-9 3 6861,7-2-7593,1 9 443,-1 1 0,0-1 0,-1 0 0,0 0 0,-3 7-301,-7 27 151,-5 13 57,12-39 40,1-1 0,0 2 0,0 5-248,1 1 113,-2 35 317,6-60-445,0 0-25,0 0 14,0 0-45,0 0-77,0 0-147,0 0-121,0 0-159,0 0-474,0 0-741,0 0-1581,0 0-2187</inkml:trace>
  <inkml:trace contextRef="#ctx0" brushRef="#br0" timeOffset="1461.72">280 109 3289,'0'0'1852,"0"0"-757,0 0-463,0 0-116,0 0 16,0 0 20,0 0 1,0 27 1712,-1-15-1980,0 0-1,-1 0 0,0 0 0,-1-1 0,-1 3-284,0-2 131,1 0-1,1 0 1,0 1 0,1-1-1,-1 4-130,1 11 105,0-18-88,1 0-1,0 0 1,0 0-1,0 0 1,1 0-1,1 1-16,-1-9 8,0 1 0,0-1-1,-1 0 1,1 0 0,0 0 0,1 0-1,-1 0 1,0 0 0,0 0-1,0 0 1,0 0 0,1 0 0,-1 0-1,1-1 1,-1 1 0,0-1-1,1 1 1,-1-1 0,1 0 0,-1 1-1,1-1 1,-1 0 0,1 0 0,-1 0-1,1 0-7,49 0 174,-34-1-78,-12 1-71,-1 0-1,1-1 1,-1 0 0,1 0-1,-1 0 1,0 0 0,1 0-1,-1-1 1,0 0 0,0 0-1,0 0 1,0 0 0,-1-1 0,1 0-1,-1 1 1,1-1 0,-1 0-1,0-1 1,0 1 0,2-4-25,-1 2 72,-1-1 1,1 0-1,-1 0 1,0 0 0,-1 0-1,1 0 1,-1-1 0,-1 1-1,1-1 1,-1 0-1,0 1 1,-1-1 0,1-3-73,-1-109 229,0 118-153,-53-2 341,48 3-428,-1-1-1,1 2 1,0-1 0,-1 1-1,1-1 1,0 2-1,0-1 1,0 0-1,0 1 1,0 0-1,0 0 1,0 0-1,1 1 1,-1 0-1,1 0 1,0 0-1,0 0 1,-2 2 11,-14 10-1234,-9 7-2856,25-17 1863,0-2-658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39.962"/>
    </inkml:context>
    <inkml:brush xml:id="br0">
      <inkml:brushProperty name="width" value="0.05" units="cm"/>
      <inkml:brushProperty name="height" value="0.05" units="cm"/>
    </inkml:brush>
  </inkml:definitions>
  <inkml:trace contextRef="#ctx0" brushRef="#br0">65 0 2785,'0'0'1551,"0"0"-347,0 0-187,0 0-82,0 0 49,0 0-30,-2 1 4490,1-1-5445,0 0 1,1 1-1,-1-1 0,1 1 0,-1-1 0,0 0 1,1 1-1,-1-1 0,1 1 0,-1 0 1,1-1-1,0 1 0,-1-1 0,1 1 0,-1 0 1,1-1-1,0 1 0,0 0 0,-1-1 1,-8 41 86,2 0 0,2 0 1,1 6-87,-5 44 259,-9 45-442,18-163-2918,0 23-942</inkml:trace>
  <inkml:trace contextRef="#ctx0" brushRef="#br0" timeOffset="917.09">314 20 1840,'0'0'3936,"0"0"-2358,0 0-884,0 0-69,0 0-81,0 0-92,-1 4-43,-24 46 1628,19-41-1834,1-1-1,0 2 1,1-1 0,0 0 0,1 1 0,0 0 0,0 0-1,1 0 1,-1 5-203,0 37 559,3 0 0,3 27-559,-2-75 5,0 1 0,0 0 1,0-1-1,0 1 0,1-1 0,-1 0 0,1 1 1,0-1-1,1 0 0,0 1-5,-2-3-8,0 0 0,1 0 1,-1-1-1,1 1 0,-1 0 0,1-1 1,0 1-1,0-1 0,0 0 0,0 1 1,0-1-1,0 0 0,0 0 0,0 0 1,0 0-1,0-1 0,1 1 0,-1-1 1,0 1-1,0-1 0,2 0 8,0 0 30,-1 0 0,0-1 0,1 0-1,-1 0 1,0 0 0,0 0 0,1 0 0,-1-1-1,0 1 1,0-1 0,-1 0 0,1 0-1,0 0 1,-1 0 0,1-1 0,-1 1 0,1-1-1,-1 1 1,0-1 0,0 0 0,-1 0 0,1 0-1,0 0 1,-1-1-30,5-6 6,-2-1 0,1-1 0,-2 1 0,1 0 0,-2-1 0,1-5-6,4-43-57,-3-1 1,-3-35 56,-1 96 0,0-2 2,0-1 1,0 1-1,-1-1 1,1 1 0,-1 0-1,1-1 1,-1 1-1,0 0 1,0-1-1,0 1 1,0 0 0,0 0-1,0 0 1,-1 0-1,1 0 1,-1 0-1,1 0 1,-1 0 0,0 0-1,0 1 1,1-1-1,-1 1 1,0-1-1,-1 1 1,1 0 0,0 0-1,0 0 1,0 0-1,-1 0 1,-1 0-3,-7-1-31,0-1-1,0 2 1,0 0 0,0 0 0,-11 1 31,21 0-3,0 1 0,-1-1 0,1 1 0,0-1 0,0 1 0,0 0 0,0-1 0,0 1 0,0 0 0,0-1 0,0 1 0,1 0 0,-1 0 0,0 0-1,0 0 1,1 0 0,-1 0 0,0 0 0,1 0 0,-1 0 0,1 1 0,-1-1 0,1 0 0,0 1 3,-11 37-27,7-26-37,-10 55-4629,14-57 453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42.072"/>
    </inkml:context>
    <inkml:brush xml:id="br0">
      <inkml:brushProperty name="width" value="0.05" units="cm"/>
      <inkml:brushProperty name="height" value="0.05" units="cm"/>
    </inkml:brush>
  </inkml:definitions>
  <inkml:trace contextRef="#ctx0" brushRef="#br0">2 261 512,'0'0'3050,"0"0"-1183,0 0-691,0 0-169,0 0 27,0 0-9,0 0-917,0 0 0,0 0 0,0 0-1,1 0 1,-1 0 0,0 0-1,0 0 1,0 1 0,0-1 0,0 0-1,0 0 1,0 0 0,0 0-1,0 0 1,0 0 0,0 0-1,0 0 1,0 0 0,0 0 0,0 1-1,0-1 1,0 0 0,0 0-1,0 0 1,0 0 0,0 0 0,0 0-1,0 0 1,0 0 0,0 0-1,0 0 1,0 1 0,0-1 0,-1 0-1,1 0 1,0 0 0,0 0-1,0 0 1,0 0 0,0 0 0,0 0-1,0 0 1,0 0 0,0 0-1,0 0 1,0 0 0,0 0 0,-1 0-1,1 0 1,0 0 0,0 0-1,0 0 1,0 0 0,0 0 0,0 0-1,0 0 1,0 0 0,0 0-1,0 0 1,-1 0-108,14 0 216,1 1-43,-1-1-1,1-1 1,-1 0 0,0-1 0,1 0-1,7-3-172,14-7-327,0 2 0,0 1-1,1 2 1,0 1-1,1 2 1,33 1 327,-70 1-1098,0 1-2809,0 1-341</inkml:trace>
  <inkml:trace contextRef="#ctx0" brushRef="#br0" timeOffset="885.58">500 3 5825,'0'0'2058,"0"0"-690,0 0-253,0 0-9,0 0-61,0 0-232,0 0-135,0 0-75,0 0-97,0 0-121,0 0-73,0 0 9,4 0 54,38-1 449,-12 0-686,-1 1 0,17 2-138,-45-1-2,0-1 0,1 0 0,-1 1 0,0-1 0,0 1 0,1 0 0,-1-1 0,0 1-1,0 0 1,0 0 0,0-1 0,0 1 0,0 0 0,0 0 0,0 0 0,-1 0-1,1 1 1,0-1 0,-1 0 0,1 0 0,0 0 0,-1 0 0,1 1 0,-1-1 0,0 0-1,1 1 1,-1-1 0,0 1 2,3 41 133,-3-36-91,0-1-26,1-1-1,-1 1 0,0-1 1,-1 1-1,1-1 0,-1 1 0,0-1 1,-1 0-1,1 1 0,-1-1 0,0 0 1,0 0-1,-1 0 0,1 0 0,-1-1 1,0 1-1,-1-1 0,0 1-15,-5 7 22,-1-2-1,-1 1 1,0-1-1,0-1 1,-1 0-1,0-1 1,-1 0-1,-7 3-21,19-10 15,1-1-7,0 3 1,0-3 5,0 0 2,0 0 30,0 0 26,10 0-63,2 0 6,0 0 0,0 0 1,-1 1-1,1 1 0,0 0 1,5 2-16,-14-3 2,-1 0-1,1 0 1,-1 0 0,1 1 0,-1-1 0,1 0-1,-1 1 1,0 0 0,0-1 0,0 1 0,0 0-1,0 0 1,0 0 0,0 1 0,-1-1 0,1 0-1,-1 1 1,0-1 0,0 1 0,1-1 0,-2 1-1,1 0 1,0-1 0,0 1 0,-1 0 0,0-1 0,1 1-1,-1 0 1,0 0 0,0 0-2,0 3 5,1 0 1,-1-1-1,0 1 0,0 0 1,-1 0-1,0-1 0,0 1 1,0-1-1,-1 1 0,1-1 1,-2 1-1,1-1 0,0 0 1,-1 0-1,0 0 0,0 0 1,0-1-1,-3 4-5,5-8-3,-9 11 12,0-1 0,0 0 0,-11 7-9,17-15-53,0 1 0,0-1-1,-1 0 1,1 0 0,0 0-1,-1 0 1,0-1-1,1 0 1,-1 0 0,0 0-1,1 0 1,-1-1 0,-2 0 53,7 0-27,0 0 0,-1 0 1,1-1-1,-1 1 1,1 0-1,-1 0 1,1 0-1,0-1 1,-1 1-1,1 0 1,0-1-1,-1 1 1,1 0-1,0-1 1,0 1-1,-1 0 1,1-1-1,0 1 1,0-1-1,-1 1 1,1 0-1,0-1 0,0 1 1,0-1-1,0 1 1,0-1-1,0 1 1,0-1-1,0 1 1,0 0-1,0-1 1,0 0 26,0-18-766,0 13 91,0 6-35,0 0-294,0 0-408,14 0-2735,-2 0 1008</inkml:trace>
  <inkml:trace contextRef="#ctx0" brushRef="#br0" timeOffset="1554.14">848 264 6057,'0'0'2217,"0"0"-704,0 0-456,0 0-273,0 0-143,0 0-50,0 15 779,-8 211 1020,8-223-2392,0-1 1,0 0-1,1 0 1,-1 0 0,0 0-1,1 0 1,-1-1 0,1 1-1,0 0 1,0 0 0,0 0-1,0 0 1,0-1-1,0 1 1,0 0 0,0-1-1,1 1 1,-1-1 0,1 1-1,-1-1 1,1 0-1,-1 0 1,1 1 0,0-1-1,0 0 1,-1-1 0,1 1-1,0 0 1,0 0 0,0-1-1,1 1 2,4 0-30,1 1-1,0-1 1,0-1-1,0 1 1,0-1-1,0-1 1,5 0 29,-11 0 12,0 0-1,0 0 0,0 0 0,1 0 0,-2-1 1,1 1-1,0-1 0,0 1 0,0-1 0,-1 0 0,1 1 1,0-1-1,-1 0 0,0 0 0,1 0 0,-1 0 0,0 0 1,0-1-1,0-1-10,18-46 101,-13 26-100,0-1 1,-2 0-1,-1 0 0,-1 0 0,-1-1 0,-1 1 0,-3-23-1,3 46-4,-1 1-1,1-1 1,0 1-1,-1-1 0,0 1 1,1-1-1,-1 1 1,0 0-1,1-1 1,-1 1-1,0 0 0,0-1 1,0 1-1,0 0 1,0 0-1,-1 0 1,1 0-1,0 0 0,0 0 1,-1 0-1,1 0 1,-1 1-1,1-1 1,-1 1-1,1-1 0,-1 1 1,1-1-1,-1 1 5,-6-2-32,0 1 1,0 0-1,0 1 0,-1 0 0,0 0 32,-1 0-82,8 1 66,0-1 0,0 1-1,-1 0 1,1-1 0,0 1 0,0 0 0,0 0 0,0 0 0,1 0-1,-1 1 1,0-1 0,0 1 0,1-1 0,-1 1 0,1-1 0,-1 1-1,1 0 1,0 0 0,0-1 0,0 1 0,0 0 0,-1 1 16,-22 53-316,19-41 163,-21 52-2435,22-60 600,1-6-2212,2-1-593</inkml:trace>
  <inkml:trace contextRef="#ctx0" brushRef="#br0" timeOffset="3384.64">1387 37 1816,'0'0'2321,"0"0"-625,0 0-322,0 0-14,0 0-77,0 0-95,0 1 6483,-3 12-7683,3 751 2038,3-603-1962,0-26 49,-6 14-113,-20 82 0,15-152 0,0-13 0,2 47 0,6-78 0,1-12-1,-1 0 0,0-1 0,-2 1 0,-1-1 0,-1 1 0,-2 3 1,-1-1-5,2 0 0,0 1 1,2-1-1,0 19 5,4 106 0,1-58 16,-2-67-20,1-5 3,-1 1 1,0-1 0,-2 1-1,-1-1 1,0 1-1,-6 14 1,5-22 139,2-7-1244,2-18 338,0-29-458,0 15-2830,0 15-2350</inkml:trace>
  <inkml:trace contextRef="#ctx0" brushRef="#br0" timeOffset="4616.33">1735 319 5401,'0'0'1875,"0"0"-560,0 0-397,0 0-234,0 0-147,0 0-67,0 0-73,0 0-87,0 0 23,0 0 71,0 0 32,19 0 892,34-2-223,-21 1-696,0 1 0,20 3-409,-51-3 3,0 0-1,1 0 0,-1 0 1,1 1-1,-1-1 0,0 0 1,0 0-1,1 1 0,-1-1 1,0 1-1,1-1 0,-1 1 1,0 0-1,0-1 0,0 1 1,0 0-1,0 0 0,0 0 1,0 0-1,0 0 0,0 0 1,0 0-1,0 0 0,-1 0 1,1 0-1,0 0 0,0 1-2,-1-1-14,3 13-2050,1-4-79,-4 0-1876</inkml:trace>
  <inkml:trace contextRef="#ctx0" brushRef="#br0" timeOffset="5413.34">2131 84 5849,'0'0'1963,"0"0"-500,0 0-289,0 0-250,0 0-150,0 0-98,-3-10 1919,5 8-2507,0 0 1,0 1-1,0-1 1,1 1-1,-1 0 1,0 0-1,0 0 1,1 0-1,-1 0 1,1 0-1,-1 1 0,0-1 1,1 1-1,-1 0 1,1-1-1,0 1-88,47-1 97,-38 1-47,-9 0-56,1 0 1,-1 0-1,1 0 1,-1 0-1,0 1 1,1-1-1,-1 1 1,1 0-1,-1 0 1,0 0-1,0 1 1,0-1-1,1 1 1,-1-1-1,2 3 6,-2 0 12,0-1 0,0 1 0,-1 0 0,1-1 0,-1 1 0,0 1 0,0-1 0,0 0 0,-1 0 0,0 1 0,1-1 0,-1 1-12,1 2-6,0 1 0,0-1 0,-1 1 0,0-1 0,0 1 0,0 0 0,-1-1-1,0 1 1,-1 0 0,0-1 0,0 1 0,-1-1 0,0 1 0,0-1 0,0 1 0,-1-1 0,0 0 0,-1 0 0,1-1 0,-1 1 0,-1-1 0,-1 3 6,-5 3-28,1 1 0,1-1 0,0 2 1,1 0-1,0 0 0,1 0 1,0 1-1,2 0 0,-4 14 28,8 13-45,2-42 53,0 1 1,0-1 0,0 1-1,0-1 1,1 1-1,-1-1 1,0 0-1,0 0 1,0 1-1,1-1 1,-1 0 0,0 0-1,0 0 1,0 0-1,1 0 1,-1-1-1,1 1-8,-1 0 14,14 1 76,0 0 0,0 1 0,7 2-90,-7-1 11,0 0-1,0-1 0,8-1-10,27-1-895,-50 10-5045,0-7 855</inkml:trace>
  <inkml:trace contextRef="#ctx0" brushRef="#br0" timeOffset="6411.33">2554 105 832,'0'0'5599,"0"0"-3021,0 0-1145,0 0-215,0 0-151,0 0-210,26-7 1526,-17 4-2248,0 0 1,0 0-1,1 1 0,-1 1 0,0-1 0,1 2 0,-1-1 0,1 1 0,4 1-135,5-1 147,-18 1-144,0-1 0,0 0 0,0 0 0,0 1 0,0-1 0,0 1 0,0-1 0,0 1 0,-1-1 0,1 1 0,0 0 0,0-1 0,-1 1 0,1 0 0,0 0 0,-1-1 0,1 1 0,0 0 0,-1 0 0,1 0 0,-1 0 0,0 0 0,1 0 0,-1 0 0,0 0 0,1 0 0,-1 0 0,0 0 0,0 0 0,0 0 0,0 0 0,0 1-3,0 42 7,0-32 41,0-6-100,-1 1-1,0-1 1,0 0-1,0 0 1,-1 0-1,0-1 1,0 1-1,0 0 1,-1-1 0,1 1-1,-2-1 1,1 0-1,0 0 1,-1 0-1,0 0 1,0-1-1,-1 0 1,1 0-1,-1 0 1,0 0 0,-1 0 51,0 2-152,5-4 134,-1-1 0,1 0 0,0 0 0,-1 1 0,1-1 0,0 0 0,-1 0 0,0 0 0,1-1 0,-1 1 0,1 0 0,-1 0 0,0-1 0,0 1 0,1-1-1,-1 0 1,0 0 0,-1 1 19,2-1 8,1 0-10,0 0-37,0 0 11,0 0-5,0 0 39,0 0 42,33 10 99,-27-8-128,-1 0-1,0 1 1,0-1 0,0 1-1,0 0 1,0 0 0,-1 1-1,1 0 1,-1-1-1,0 1 1,0 0 0,-1 1-1,1-1 1,-1 1 0,0 0-1,0 0 1,0 0 0,1 4-19,0 4 34,0 0 0,-2 0 0,1 0 0,-2 0 0,0 0 0,0 0 0,-2 8-34,1-20-16,-1 0 1,1 1 0,-1-1 0,0 0-1,0 1 1,0-1 0,0 0 0,0 0-1,0 0 1,0 0 0,0 0 0,0 0 0,0 0-1,-1 0 1,1 0 0,0-1 0,-1 1-1,1 0 1,0-1 0,-1 1 0,1-1 0,-1 1-1,1-1 1,-1 0 0,1 0 0,-1 0-1,0 0 16,-43 5-438,-24-5-2076,73 24-3016,0-11 1173</inkml:trace>
  <inkml:trace contextRef="#ctx0" brushRef="#br0" timeOffset="7695.25">3003 203 6161,'0'0'2597,"0"0"-975,0 0-646,0 0-327,0 0-257,0 0-153,0 0 26,0 0 102,0 0 83,0 0-33,0 12 179,-8 210 1565,8-220-2160,1-1 0,-1 1 0,0-1 1,1 1-1,-1-1 0,1 1 1,0-1-1,-1 1 0,1-1 1,0 1-1,0-1 0,0 0 0,0 1 1,0-1-1,0 0 0,0 0 1,0 0-1,1 0 0,-1 0 0,0 0 1,1 0-1,-1 0 0,1-1 1,-1 1-1,1 0 0,-1-1 1,1 0-1,-1 1 0,1-1 0,0 0 1,-1 1-1,1-1 0,0 0-1,11 1 104,0 0 0,-1-1 0,1 0 1,2-1-105,2 1 189,-15 0-185,0 0 0,0-1 0,0 1 0,0 0 1,0 0-1,0-1 0,0 1 0,0-1 0,0 0 0,0 0 0,0 1 1,0-1-1,0 0 0,0-1 0,-1 1 0,1 0 0,-1 0 1,1-1-1,-1 1 0,1-1 0,-1 1 0,0-1 0,1 0 1,-1 0-1,0 1 0,0-3-4,14-16 112,16-22-24,-22 30-54,0-1-1,1 1 1,0 1 0,4-3-34,-12 10 48,0 0 1,-1 0-1,1 0 1,0 0 0,-1 0-1,0-1 1,0 1 0,0 0-1,-1-1 1,0 1 0,1 0-1,-2-1 1,1-2-49,1-13 21,3-81 104,-6 98-122,0 1-1,0-1 1,0 1-1,0 0 1,-1-1-1,1 1 0,-1 0 1,-1-1-3,-8-6 6,9 7-35,0-1 0,0 1 0,0 0 0,0 0 0,-1 0 0,1 0 0,-1 0 1,1 1-1,-1 0 0,0 0 0,0 0 0,1 0 0,-1 0 0,0 1 0,0 0 29,-5-1-70,0 1-1,0 0 1,0 0-1,0 1 1,0 0 0,-1 1 70,7-1-11,0 0 0,0 1 0,0-1 0,1 1 0,-1-1 0,1 1 0,-1 0 0,1 0 0,0 0 0,0 0 0,0 1 0,0-1 0,0 1 1,0-1-1,0 1 11,0 0-22,0 0 0,0 0 0,-1 0 0,0 0 0,1 0 0,-1-1 0,0 1 1,0-1-1,0 0 0,-1 0 22,1 0-38,0-1 0,1 1 1,-1-1-1,1 1 0,0 0 1,0-1-1,-1 1 1,1 0-1,0 1 0,0-1 1,1 0-1,-1 1 0,0-1 1,1 1-1,-1 1 38,-12 44 2,12-40-249,1 0 0,-2 0 0,1 0 0,-1 0 0,-3 6 247,-1-10-5780,3-4-397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24.045"/>
    </inkml:context>
    <inkml:brush xml:id="br0">
      <inkml:brushProperty name="width" value="0.05" units="cm"/>
      <inkml:brushProperty name="height" value="0.05" units="cm"/>
    </inkml:brush>
  </inkml:definitions>
  <inkml:trace contextRef="#ctx0" brushRef="#br0">17 795 4081,'0'0'1316,"0"0"-592,0 0-252,0 0 45,-12 0 3083,7 0 3653,16-1-7109,-1 0 0,0-1 0,0 0 0,0-1 0,0 0 0,0-1-144,31-8 268,2 6-158,0 1 0,0 3 1,0 1-1,29 4-110,16-1 367,270-2 528,-338-2-868,-1 0 1,1-1-1,-1-1 1,19-6-28,35-6 104,-16 16-73,-49 1-28,0-1 0,0 1-1,-1-1 1,1-1 0,0 1 0,-1-1 0,1-1 0,-1 1-1,7-3-2,-13 3-6,0 0 0,0 0 0,0 0-1,0 0 1,0 0 0,0-1-1,0 1 1,0 0 0,-1 0-1,1-1 1,0 1 0,-1 0 0,1-1-1,-1 1 1,1-1 0,-1 1-1,0-1 1,0 1 0,0-1-1,0 1 1,0-1 0,0 1 6,-3-33-2197,3 34 2086,0-1 0,0 1-1,0 0 1,0 0 0,0-1 0,-1 1-1,1 0 1,0-1 0,0 1-1,-1 0 1,1 0 0,0 0 0,0-1-1,-1 1 1,1 0 0,0 0-1,0 0 1,-1 0 0,1-1 0,0 1-1,-1 0 1,1 0 0,0 0-1,-1 0 1,1 0 0,0 0 0,-1 0-1,1 0 1,0 0 0,-1 0-1,1 0 1,0 0 0,-1 0-1,1 0 112,-2 0-2068,-1 0-2771</inkml:trace>
  <inkml:trace contextRef="#ctx0" brushRef="#br0" timeOffset="1081.72">957 448 1480,'0'0'1959,"0"0"-864,0 0-432,0 0-69,0 0-125,0 0-128,-3 0-95,-2 0-2038,-8-2 6505,7-1 990,16-2-3242,1 2-2280,1 1 0,0 0-1,0 0 1,0 1 0,1 1 0,-1 0 0,0 1 0,1 0-181,25 5-41,33 9 41,-20-4 122,-39-9-116,0 1-1,-1 0 1,1 1-1,-1 0 1,0 0 0,3 3-6,-12-5 26,-1 0 0,0 0 1,0 0-1,1 0 1,-2 0-1,1 1 1,0-1-1,0 0 1,-1 1-1,1-1 1,-1 0-1,0 1 1,0-1-1,0 0 1,0 1-1,0-1 1,0 1-27,-4 45-44,0-28 48,0 1-1,-2 0 0,-1-1 1,0 0-1,-1-1 0,-2 0 1,0 0-1,0-1 0,-2 0 1,0-1-1,-1 0 0,-1-1 1,-1 0-1,-9 7-3,-14 11 1,37-33-34,1-1 8,0 0-35,0 0-3,0 0 3,0 0-53,0 0-126,0 0-247,-5 1-2058,-5 5-721,-5 4-3370</inkml:trace>
  <inkml:trace contextRef="#ctx0" brushRef="#br0" timeOffset="3779">2165 24 2913,'0'0'1127,"0"0"-409,0 0-62,0 0-23,0 0 12,0 0-1,9-5 373,-9 3 6296,-161-6-4646,-4-1-586,165 15-2145,0 49 52,0 101 46,-11 51-34,5-66 19,5-83-4,-7 49-15,-6-30 31,-5 6-31,5-19 23,-7 62-23,12-22-3,4-35 12,-2 1 0,-6 7-9,1 3 0,3 2 1,4-1-1,4 67 0,1-124 0,-11 196 8,8-159 0,-5 31-8,1-31 8,2 34-8,-2 102 24,3-18 625,4-178-635,0-1 21,0 0-14,0 0 15,0 0-16,0 0-4,0 0 19,0 0-19,0 0-3,0 0 3,0 0 19,0 0-20,16 0 162,14-1-112,0-1 0,0-1-1,1-2 1,-2-1 0,1-1 0,-1-2-1,2-2-64,-28 10-2,1 0 0,0 1 0,-1-1 0,1 0 0,0 1 0,-1 0 0,4 0 2,-2 0-26,-4 0 16,-1 0 27,0 0 19,0 0-21,0 0-1,0 0 28,0 0-1,0 0-56,0 0-161,0 2-45,0 0 0,0 0 0,-1 0 0,1-1 0,0 1 0,-1 0 0,0 0 0,1-1-1,-1 1 1,0 0 0,0-1 0,0 1 0,0-1 0,0 1 0,-1 0 221,-4 5-1311,-18 26-6035</inkml:trace>
  <inkml:trace contextRef="#ctx0" brushRef="#br0" timeOffset="31768.71">2459 1240 1840,'0'0'2286,"0"0"-575,0 0-494,0 0-241,0 0-117,0-14 492,0 12 3904,-8 19-5211,2 0 1,0 0-1,1 1 0,1 0 0,0 0 0,2 0 0,0 0 0,1 1 1,1-1-1,1 10-44,-1-24 19,1 0 0,0 0 0,0 0 0,0 0 1,0 0-1,1 0 0,-1 0 0,1-1 0,0 1 0,0 0 1,1-1-1,-1 0 0,1 1 0,0-1 0,0 0 0,0-1 1,2 3-20,4 3 37,0-1 1,1-1 0,-1 0 0,1 0 0,9 3-38,-9-6 16,1 0 1,-1-1 0,1 0 0,0-1-1,0 0 1,0-1 0,0 0 0,1-1-17,7 1-90,-13 0 95,0-1 0,0 1 0,0-1 0,0-1 0,-1 1 0,1-1 1,0 0-1,0 0 0,-1-1 0,1 1 0,-1-1 0,0-1 1,0 1-1,0-1 0,0 1 0,-1-2 0,0 1 0,0 0 1,0-1-1,0 0 0,0 1 0,-1-2 0,2-2-5,-2 0 49,0 1 0,0-1 0,-1 0 0,0 1 0,-1-1 0,0 0 0,0 0 0,0 0 1,-1-1-1,0 1 0,-1 0 0,0-1-49,0-17 43,1 23-36,-1-1 0,0 1 0,0 0 0,0 0 0,0 0 0,0 1-1,-1-1 1,1 0 0,-1 0 0,-2-2-7,-11-25 49,12 15-43,-1 1 1,-1-1 0,-5-8-7,9 21 9,0 1 0,0 0 0,-1 0 0,1 0 0,0 0 0,-1 0 0,1 0 0,-1 0 0,1 0 0,-1 0 0,0 1 1,1-1-1,-2 0-9,-10-6 120,6 2-84,0 1 0,0-1 0,0 1 0,0 1 0,0-1 0,-1 1 0,0 1 0,1-1 0,-1 1 0,0 0 0,0 1 0,0 0 0,0 0-1,-1 1 1,1 0 0,0 1 0,0-1 0,-5 3-36,4 0 6,0 1-1,0 0 0,0 0 1,1 1-1,0 0 0,-1 1-5,-10 6 7,11-6-23,1-1 1,-1 2-1,1-1 1,0 1 0,0 0-1,1 0 1,0 1 15,2-4-11,1 1 1,0-1 0,0 1 0,0 0 0,1 0-1,-1 0 1,1 0 0,0 0 0,1 0 0,-1 1-1,1-1 1,0 6 10,-5 12-1028,-5-10-4520,1-12-2360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01.976"/>
    </inkml:context>
    <inkml:brush xml:id="br0">
      <inkml:brushProperty name="width" value="0.05" units="cm"/>
      <inkml:brushProperty name="height" value="0.05" units="cm"/>
    </inkml:brush>
  </inkml:definitions>
  <inkml:trace contextRef="#ctx0" brushRef="#br0">195 73 1272,'0'0'2063,"0"0"-806,0 0-447,0 0-68,0 0-23,2-20 5200,-1-4-4050,-2 22-1873,0 0-1,0 1 1,0-1-1,0 0 1,0 1 0,0-1-1,-1 1 1,1-1-1,0 1 1,-1-1-1,1 1 1,-1 0 0,0 0-1,1 0 1,-1 0-1,0 0 1,0 0-1,1 1 1,-1-1 0,0 0-1,0 1 1,0-1-1,0 1 1,0 0-1,0 0 1,0 0 0,0 0-1,-2 0 5,1 0 5,-1 0 0,1 0 0,-1 1-1,1-1 1,-1 1 0,1 0 0,0-1 0,-1 2-1,1-1 1,0 0 0,0 1 0,0-1 0,0 1-1,0 0 1,-1 1-5,-14 15 67,12-13-53,1-1 0,-1 2-1,1-1 1,1 0 0,-1 1-1,1 0 1,0 0 0,0 1-1,1-1 1,0 1 0,-2 5-14,-4 19 38,6-23-24,0 1 1,0 0-1,1 1 0,1-1 1,-1 0-1,2 0 0,-1 1 0,1-1 1,0 0-1,2 7-14,-2-14 0,1 0 1,0 0 0,0-1-1,0 1 1,0 0-1,0 0 1,0-1-1,0 1 1,1-1-1,-1 1 1,0-1 0,1 1-1,-1-1 1,1 0-1,0 0 1,-1 0-1,1 0 1,0 0-1,0 0 1,0 0 0,0-1-1,0 1 1,-1-1-1,1 1 1,0-1-1,2 1 0,8 0-52,0 0 1,0 0-1,0-1 0,2-1 52,3 1 101,-12-1-129,-1 1-1,1-1 1,-1 1 0,1-1-1,-1-1 1,1 1 0,-1-1-1,0 1 1,1-1 0,-1-1-1,0 1 1,0 0 0,-1-1-1,1 0 1,0 0 0,-1 0-1,0 0 1,0-1 0,0 1 0,3-5 28,-2 3-29,0-2 1,-1 1 0,0 0 0,0-1 0,0 1 0,0-1 0,-1 0 0,-1 0 0,1 0 0,-1 0 0,0 0 0,0-1 0,-1 1 28,4-14-289,-4 21 299,0 0 57,0 0 118,0 0 74,0 0-70,0 0-54,0 0-44,0 0-30,0 0 3,0 0 30,0 0 8,0 0 49,0 64 1022,-3-9-1050,-2 1-1,-12 51-122,-3 22 42,19-97 357,1-14-1539,-1-14-3400,-4-4 1327,0 0-2583</inkml:trace>
  <inkml:trace contextRef="#ctx0" brushRef="#br0" timeOffset="1517.03">451 151 104,'0'0'5217,"0"0"-2976,0 0-1133,0 0-244,0 0-204,0 0-197,-11 13 489,9 18 120,-1 1 1,-1-1-1,-6 17-1072,4-17 305,0 0 0,3 1 0,-1 18-305,5-47 6,0 0 1,-1 0-1,1 0 1,1 0 0,-1 0-1,0 0 1,1-1-1,-1 1 1,1 0 0,0-1-1,0 0 1,0 1-1,0-1 1,0 0-1,1 1-6,2 2 9,1 0-1,-1-1 1,1 0-1,0 0 1,0 0-1,3 1-8,-7-4-3,-1-1 0,0 1 0,1-1 0,-1 1 0,1-1 0,-1 0 0,1 1-1,-1-1 1,1 0 0,-1 0 0,1 0 0,0 0 0,-1-1 0,1 1 0,-1 0 0,1-1 0,-1 1 0,0 0 0,1-1 0,-1 0 0,1 0 3,24-20 237,-6 3-167,-17 15-74,0-1 1,-1 1-1,1-1 1,-1 0-1,0 0 1,0 0-1,0 0 1,0 0-1,-1 0 1,1-1 0,-1 1-1,-1 0 1,1-1-1,0 0 4,2-9 83,-1 3-48,-1 1-1,0-1 0,-1 0 1,0 0-1,0 0 1,-2-4-35,1-20 94,1 22-36,-1 0 0,0 1 0,0-1 1,-1 0-1,-1 1 0,0-1 1,-1 0-59,4 12 6,-1 0 1,0 0-1,1 0 1,-1 0 0,0 0-1,1 0 1,-1 0 0,0 0-1,0 0 1,0 0-1,0 0 1,0 0 0,0 1-1,0-1 1,-1 0-1,1 1 1,0-1 0,0 1-1,0-1 1,-1 1-1,1 0 1,0-1 0,0 1-1,-1 0 1,1 0 0,0 0-1,-1 0 1,1 0-1,-1 0-6,0 0 10,0 0-1,0 0 0,0 0 0,0-1 1,1 1-1,-1 0 0,0-1 0,0 0 1,0 1-1,0-1 0,1 0 0,-1 0 1,0 0-1,0-1-9,-1 1 9,0 1 0,0-1 0,0 1 0,0 0 0,0-1 0,0 1 0,0 0-1,0 1 1,-1-1 0,0 1-9,-7 0-129,9-1 106,0 0-1,0 0 1,0 0 0,1 0-1,-1 1 1,0-1 0,0 1-1,0 0 1,1-1 0,-1 1-1,0 0 1,1 0 0,-1 0-1,0 0 1,1 0 0,0 0 0,-1 0-1,1 1 1,0-1 0,-1 1-1,1-1 1,0 1 0,0-1-1,0 1 1,0-1 0,0 1-1,1 0 1,-1 0 23,-2 6-453,1 1 0,-1 0 0,2 0 0,-1 0 0,1 5 453,-2 10-2491,-1-16-2520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4.206"/>
    </inkml:context>
    <inkml:brush xml:id="br0">
      <inkml:brushProperty name="width" value="0.05" units="cm"/>
      <inkml:brushProperty name="height" value="0.05" units="cm"/>
    </inkml:brush>
  </inkml:definitions>
  <inkml:trace contextRef="#ctx0" brushRef="#br0">1 71 2777,'0'0'2495,"0"0"-1051,0 0-529,0 0-350,0 0-158,0 0 99,1 0 2976,5 0-2610,-5-6-665,1 1 1,-1 0-1,1 0 1,0 0-1,0 0 1,1 0-1,0 1 1,-1-1-1,1 1 1,1-1-1,-1 1 1,1 0-1,0 1 0,1-3-206,-5 6 41,1 1 0,-1-1 0,0 0 0,0 0 0,0 0 0,1 0 0,-1 0 0,0 0 0,0 0 0,1 0 0,-1 0 0,0 1 0,0-1 0,0 0 0,0 0 0,1 0 0,-1 0 0,0 1 1,0-1-1,0 0 0,0 0 0,0 0 0,0 1 0,1-1 0,-1 0 0,0 0 0,0 0 0,0 1 0,0-1 0,0 0 0,0 0 0,0 1 0,0-1 0,0 0 0,0 0 0,0 1 0,0-1 1,0 0-1,0 0 0,0 0 0,0 1 0,-1-1-42,2 16-101,-1-12 259,-1 73 1126,-9 69-1284,4-71 367,5-39 21,-7 32-388,7-59 692,1 9-6869,0-10 1511,0-2-1204</inkml:trace>
  <inkml:trace contextRef="#ctx0" brushRef="#br0" timeOffset="1013.07">412 111 4305,'0'0'2296,"0"0"-373,0 0-273,0 0-500,0 0-449,0 0-223,-1 7-101,-17 60 436,12-47-313,0 1 0,1 1 0,1-1 1,1 0-1,1 12-500,2 149 1931,0-180-1921,0-1-1,1 1 0,-1 0 1,1 0-1,-1-1 0,1 1 1,0-1-1,-1 1 1,1 0-1,0-1 0,0 1 1,0-1-1,0 0 1,0 1-1,1-1 0,-1 0 1,0 0-1,1 1 0,-1-1 1,1 0-1,-1-1 1,1 1-1,-1 0 0,1 0 1,0-1-1,-1 1 0,1 0 1,0-1-1,-1 0 1,1 1-1,2-1-9,8 2 37,0-1-1,1 0 1,-1 0 0,4-2-37,-6 1 48,-6 0-35,0 0 1,0 0 0,-1 0-1,1-1 1,0 0 0,0 0-1,0 0 1,0 0 0,-1-1-1,1 1 1,0-1 0,-1 0 0,0 0-1,1 0 1,-1 0 0,0-1-1,0 1 1,0-1 0,0 0-1,-1 0 1,1 0 0,-1 0-1,0-1 1,0 1 0,0 0-1,0-1 1,0-2-14,4-5-12,-1 0 1,-1 0-1,0-1 1,0 0-1,-1 1 1,-1-2-1,0 1 1,0-6 11,0-24-160,-3-35 160,0 22-48,1 44-24,-1-1 1,0 1-1,-1-1 1,0 1-1,0 0 1,-2 0-1,1 0 0,-1 0 1,-4-7 71,6 17-9,0-1 0,1 1 0,-1-1 0,0 1 0,0 0 0,0-1 0,0 1 0,0 0 0,0 1 0,0-1 0,0 0 0,-1 0 0,1 1 0,0-1 0,0 1 0,-1 0 0,1 0 0,0 0 0,-2 0 9,-46 3-12,48-2 4,1-1-1,-1 1 1,1-1-1,-1 1 1,1-1-1,-1 1 1,1 0-1,-1 0 1,1 0-1,0 0 1,0 0-1,-1 0 1,1 0-1,0 1 1,0-1-1,0 0 1,0 0 0,1 1-1,-1-1 1,0 1-1,0-1 1,1 1-1,-1-1 1,1 1-1,-1-1 1,1 1-1,0 1 9,-2 5-45,2 1 0,-1-1 1,1 1-1,0 7 45,1-4-11,-1-1-111,-3 68-27,-10-29-3275,2-31-3314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06.968"/>
    </inkml:context>
    <inkml:brush xml:id="br0">
      <inkml:brushProperty name="width" value="0.05" units="cm"/>
      <inkml:brushProperty name="height" value="0.05" units="cm"/>
    </inkml:brush>
  </inkml:definitions>
  <inkml:trace contextRef="#ctx0" brushRef="#br0">1 174 2785,'0'0'1692,"0"0"-205,0 0-312,0 0-182,0 0-18,0 0-35,0 3 4329,5 11-4728,3-10-511,0 0 0,0 0 0,0-1 0,1 0 0,0-1 0,0 0-30,36 13 46,-38-13-78,-1-1-1,0 0 0,1 0 0,-1 0 1,1-1-1,-1 0 0,1 0 0,5-2 33,10 1-1363,-21 1 657,-1 0-555,-2 7-4066,-11-3 860</inkml:trace>
  <inkml:trace contextRef="#ctx0" brushRef="#br0" timeOffset="637.04">367 0 2617,'0'0'2421,"0"0"-1010,0 0-622,0 0-23,0 0 13,0 0-105,0 5-174,-2 21 140,-1 1 0,-2-1 0,0 0 1,-3 3-641,-7 37 905,9-33-670,-6 31 130,-2-1 0,-21 54-365,32-110 3,2-4 3,0 0 1,0-1 0,0 1-1,1 0 1,-1 1 0,1-1 0,0 0-1,-1 0 1,1 0 0,1 0-7,-1-1-46,0-2-32,0 0-14,0 0-79,0 0-54,0 0 15,0 0-20,0 0 43,0 0-228,0 0-434,0 0-773,0 0-1019,0 0-1050</inkml:trace>
  <inkml:trace contextRef="#ctx0" brushRef="#br0" timeOffset="1517.11">518 113 368,'0'0'2533,"0"0"-944,0 0-448,0 0 21,0 0-7,0 0-122,0 0-68,0 0-94,0 0-134,0 0-111,0 0-123,0 0-110,0 0-114,0 0-66,0 0-50,0 0 0,0 0 39,0 0 10,0 0 28,12 0 314,202 0 981,-214 27-2114,-1-21 572,0-1 0,-1 0 0,0 0 0,0 0 0,0 0 0,0 0 0,-1-1 0,0 1-1,0-1 1,0 1 0,-4 2 7,-8 14-1,-16 35 1,-16 38 0,-9 19 0,55-111-61,0 0-1,1 0 0,-1 0 1,0-1-1,1 1 0,0 0 0,0 0 1,-1 0-1,1 0 0,0 0 0,0 0 1,1 0 61,-1-1-124,0-1 1,0 1 0,0-1 0,0 1-1,1-1 1,-1 1 0,0-1 0,0 1-1,0-1 1,0 1 0,0-1-1,0 1 1,0-1 0,0 1 0,0-1-1,-1 1 1,1-1 0,0 1-1,0-1 1,0 0 0,-1 1 0,1-1-1,0 1 1,0-1 0,-1 1 0,1-1-1,0 0 1,-1 1 0,1-1-1,0 0 1,-1 1 0,1-1 0,-1 0-1,1 1 1,0-1 0,-1 0-1,1 0 1,-1 0 0,1 1 0,-1-1-1,1 0 1,-1 0 0,1 0 0,-1 0-1,1 0 1,-1 0 0,1 0 123,-5 0-4420</inkml:trace>
  <inkml:trace contextRef="#ctx0" brushRef="#br0" timeOffset="2648.71">926 235 2817,'0'0'2620,"0"0"-969,0 0-521,0 0-361,0 0-265,0 0-73,-4 6 125,-1 4-89,0 0 0,1 0 0,0 1-1,0 0 1,1 0 0,0 0 0,0 11-467,-7 57 1344,4-32-1010,2-1 1,2 5-335,36-52 466,-24-4-429,1-1 0,-2-1 0,1 1 1,-1-2-1,0 1 0,8-10-37,-5 7 2,0-1 14,-4 5-32,-1 0 1,0-1 0,0 0 0,-1 0 0,0 0 0,0-1 0,0 0-1,-1 0 1,-1 0 0,1-1 15,-1-1 7,4-8 9,-1 0-1,0-1 0,-1 1 0,-1-1 1,-1-1-1,-1 1 0,0-1 1,-1-9-16,-2-55 78,0 83-72,-1 0 0,1 1 1,-1-1-1,1 1 0,-1-1 0,0 1 0,1-1 0,-1 1 0,1-1 1,-1 1-1,0-1 0,0 1 0,1 0 0,-1-1 0,0 1 0,1 0 1,-1 0-1,0 0 0,0-1 0,0 1 0,1 0 0,-1 0 0,0 0 1,0 0-1,1 0 0,-1 1 0,0-1-6,-32 0 44,24 0-252,2 0 155,1 0 0,-1 1 0,1-1 0,-1 1 0,1 0 0,-1 1 0,1 0 0,0 0 0,0 0 0,-2 1 53,4 0-20,0-1-1,0 1 1,0 1 0,0-1 0,1 0 0,-1 1-1,1 0 1,0 0 0,0 0 0,0 0 0,0 0 0,1 1-1,-2 2 21,-12 34-72,15-34-38,-1 0 0,-1 0 0,1-1 0,-1 0 0,-1 1 0,1-1 0,-1 0 0,0 0 0,0-1 0,-2 3 110,5-8-140,1 0 1,0 32-209,0 55-2704,0-77-931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23.551"/>
    </inkml:context>
    <inkml:brush xml:id="br0">
      <inkml:brushProperty name="width" value="0.05" units="cm"/>
      <inkml:brushProperty name="height" value="0.05" units="cm"/>
    </inkml:brush>
  </inkml:definitions>
  <inkml:trace contextRef="#ctx0" brushRef="#br0">27 1 2777,'0'0'1567,"0"0"-424,0 0-241,0 0-23,0 0 119,0 0 97,0 0 2,0 0-171,0 0-135,0 0-143,0 0-200,0 0-60,0 0-9,0 0-35,0 22 373,-1-3-630,-1 0 1,-1 0-1,-3 10-87,-5 44 173,8 75 150,3-147-319,0 0-1,1 0 1,-1 0 0,1 0 0,-1 0 0,1 0-1,-1 0 1,1 0 0,0 0 0,-1 0 0,1 0-1,0 0 1,0 0 0,0-1 0,0 1 0,-1 0-1,1-1 1,0 1 0,0 0 0,0-1 0,1 1 0,-1-1-1,0 0 1,0 1 0,0-1 0,0 0 0,0 0-1,1 0-3,38 7-5,-33-7 10,14 2 47,0 0-1,-1-2 0,1 0 0,0-1 0,1-2-51,-20 2 2,1 1-1,-1-1 0,0-1 0,1 1 0,-1 0 0,0 0 0,0-1 0,0 1 1,0-1-1,0 0 0,0 0 0,0 0 0,0 0 0,-1 0 0,1 0 0,-1 0 1,0 0-1,1 0 0,-1-1 0,0 1 0,0-1-1,4-11 8,0-1 0,0 1 0,0-7-8,2-5-9,16-48-134,-21 67 159,-1 1 0,0 0-1,-1-1 1,1 1-1,-1-1 1,-1 1-1,1 0 1,-1-1-1,0 1 1,0 0 0,-1 0-1,0-1 1,0 1-1,0 0 1,-1 1-1,0-1 1,0 0 0,-4-4-16,5 8-5,1 1 1,-1 0 0,0 0 0,0-1 0,1 1 0,-1 0-1,0 1 1,0-1 0,0 0 0,0 0 0,0 1 0,0-1-1,0 1 1,0 0 0,0 0 0,-1 0 0,1 0 0,0 0 0,-1 0 4,-26-5 235,24 2-217,1 1 0,-1 0-1,-1 0 1,1 1 0,0-1 0,0 1 0,-1 0 0,1 1 0,0-1 0,-1 1 0,1 0 0,-6 1-18,-2-1-259,12 0 252,1 1 0,-1-1 0,0 0 0,0 1 0,1-1 0,-1 0 0,0 1 0,1-1 0,-1 1 0,0 0 0,1-1 0,-1 1 0,1-1 0,-1 1 0,1 0 0,-1-1 0,1 1 0,-1 0 0,1-1 0,0 1 0,0 0 0,-1 0 0,1 0 0,0-1 0,0 1 0,0 0 0,0 0 7,-5 28-136,4-22-85,-1 2-143,1-7-7275,4-5 2041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25.768"/>
    </inkml:context>
    <inkml:brush xml:id="br0">
      <inkml:brushProperty name="width" value="0.05" units="cm"/>
      <inkml:brushProperty name="height" value="0.05" units="cm"/>
    </inkml:brush>
  </inkml:definitions>
  <inkml:trace contextRef="#ctx0" brushRef="#br0">0 292 1640,'0'0'1658,"0"0"-471,0 0-259,0 0-177,0 0-56,0 0 0,0 0-15,0 0-72,0 0-32,0 0 51,0 0-28,0 0-117,0 0-118,0 0-77,0 0 41,0 0 122,0 0-1,0 0-5,0 0-20,0 0-56,0 0-54,0 0-15,0 0-9,0 0-63,0 0-84,24 0 93,-6 0-99,1 0-72,1 0 0,-1-1 0,1-1-1,-1 0 1,19-6-65,0 4-839,-38 4 686,0 0 176,0 0-61,0-17-5164,0 17 1642</inkml:trace>
  <inkml:trace contextRef="#ctx0" brushRef="#br0" timeOffset="1366.3">400 37 3329,'0'0'2244,"0"0"-810,0 0-327,0 0-170,0 0-221,0 0-119,-1-6-140,-8-16-52,8 21-282,-1 0-1,0 0 1,0 0-1,1 0 1,-1 0-1,0 1 0,0-1 1,0 1-1,0-1 1,0 1-1,0 0 1,0 0-1,0 0 0,0 0 1,0 0-1,0 0 1,0 1-1,0-1 1,0 1-123,-2-1 87,0 0-79,0 0 1,0 0-1,0 0 0,0 1 0,0 0 1,0 0-1,0 0 0,0 0 0,0 0 1,0 1-1,1 0 0,-1-1 0,-1 2-8,3-1-1,0 0-1,-1 1 1,1-1-1,0 0 1,0 1 0,0-1-1,1 1 1,-1 0-1,1 0 1,-1 0-1,1-1 1,0 1 0,0 0-1,0 1 1,0-1-1,1 0 1,-1 2 1,-1 20-12,0-1 0,2 15 12,0-35 0,0-4-4,1 1-1,-1 0 1,1-1 0,0 1-1,-1-1 1,1 1 0,0-1-1,0 1 1,-1-1 0,1 0-1,0 1 1,0-1 0,-1 0-1,1 0 1,0 0-1,0 1 1,0-1 0,0 0-1,-1 0 1,1 0 0,0 0-1,0 0 1,0-1 4,31 1-14,-25 0-3,-4 0 6,-1 0 0,1 0 0,-1-1 0,1 1 0,-1-1 0,1 0-1,-1 1 1,0-1 0,1 0 0,-1 0 0,0-1 0,1 1 0,-1 0 0,0-1 0,0 1 0,0-1-1,0 0 1,-1 0 0,1 0 0,0 0 11,4-6-80,-1 0-1,0-1 1,0 1 0,2-9 80,15-25-205,-18 39 212,-4 2 11,0 1 41,0 0 2,0 0 13,0 0 10,0-34 236,0 29 20,0 8-100,-2 17 38,-3 48 307,-6 28 76,6-47-533,-2 1 0,-7 22-128,8-48 134,2 0 0,1 0-1,1 0 1,1 8-134,1 23-5755,0-42 2880,0-18-1688</inkml:trace>
  <inkml:trace contextRef="#ctx0" brushRef="#br0" timeOffset="2764.72">536 186 1480,'0'0'1767,"0"0"-444,0 0-105,0 0-126,0 0-128,0 0-139,0 13 3274,0 46-3512,-11 34 247,3-35-58,3 0 0,3 1-776,2-56 29,1-1-1,-1 1 1,1-1 0,-1 1 0,1-1 0,0 1 0,0-1 0,0 1 0,1-1 0,-1 0 0,0 0-1,1 0 1,0 0 0,-1 0 0,1 0 0,0 0 0,0 0 0,0-1 0,0 1 0,0-1 0,1 1-1,-1-1 1,0 0 0,2 1-29,0-1 26,0-1 0,0 1 0,0 0 0,0-1-1,1 0 1,-1 0 0,0 0 0,0 0 0,0-1 0,0 0 0,1 0-1,-1 0 1,0 0 0,0-1 0,-1 1 0,1-1 0,0 0 0,2-2-26,2-4 13,0-1 0,-1 0 0,0-1 1,-1 1-1,0-1 0,-1 0 0,0-1 0,0 1 1,-1-1-1,-1 0 0,0 0 0,1-6-13,1-17-23,-1-1 0,-1 1 0,-3-30 23,2 42 11,-1 20-6,-1-1 0,1 1 0,-1 0 0,1-1 0,-1 1 0,0-1 1,0 1-1,0-1 0,0 1 0,-1-1 0,1 1 0,0 0 0,-1-1 0,0 1 0,0 0 0,0-1 0,0 1 0,0 0 0,0 0 0,0 0 0,-2-2-5,-1 1-81,0 1 0,0-1 0,-1 1 0,1 0 0,0 0 0,-1 0 0,0 1 0,1 0 0,-1 0 0,0 0 0,0 0 0,1 1 0,-1 0 0,0 0 0,0 0 0,0 0 0,1 1 0,-1 0 0,0 0 0,0 0 0,1 0 0,-1 1 0,-3 2 81,5-3-114,0 0 0,0 0 0,1 1 0,-1-1 0,0 1 0,1 0-1,-1 0 1,1 0 0,0 0 0,-1 0 0,1 0 0,0 1 0,0-1 0,0 2 114,0 1-114,0-1 0,1 0 1,0 0-1,0 1 1,0-1-1,1 1 0,0-1 1,-1 1-1,2-1 0,-1 1 114,0-5-59,0 1-1,0-1 1,0 1-1,0-1 1,0 0-1,0 1 1,0-1-1,1 1 1,-1-1-1,0 0 1,0 1-1,0-1 1,1 0-1,-1 1 1,0-1-1,0 0 1,1 1-1,-1-1 1,0 0-1,1 1 1,-1-1-1,0 0 1,1 0-1,-1 1 1,0-1-1,1 0 1,-1 0 0,1 0 58,-1 0-96,8 2-2439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37.089"/>
    </inkml:context>
    <inkml:brush xml:id="br0">
      <inkml:brushProperty name="width" value="0.05" units="cm"/>
      <inkml:brushProperty name="height" value="0.05" units="cm"/>
    </inkml:brush>
  </inkml:definitions>
  <inkml:trace contextRef="#ctx0" brushRef="#br0">42 143 680,'0'0'386,"0"0"348,0 0 132,0 0-221,0 0-269,0 0 5,0 0 149,-12 7 3298,10-1-3742,-1 0-1,0 0 1,0 0 0,0-1-1,-1 1 1,1-1 0,-5 5-86,7-10 516,1 0-83,0 0-112,0 0 64,0 0 44,0 0 7,0 0 62,0 0 19,0 0-9,0 0-23,0 0-31,0 0-88,0 0-86,0 0-81,0 0-89,0 0-67,0 0 22,0 0-13,0 0-36,0 0-10,0 0-21,0 0-32,140 0 319,-50 11-90,-90-11-234,1 0 1,-1 0 0,1 0 0,-1 0-1,0 0 1,1 0 0,-1 0-1,0 0 1,1 0 0,-1 1 0,0-1-1,1 0 1,-1 0 0,0 0 0,1 1-1,-1-1 1,0 0 0,1 0-1,-1 1 1,0-1 0,0 0 0,0 1-1,1-1 1,-1 0 0,0 1 0,0-1-1,0 0 1,0 1 0,1-1-1,-1 1 52,0-1-198,0 0 0,0 1-1,0-1 1,0 0 0,0 1 0,0-1-1,0 1 1,0-1 0,0 0-1,0 1 1,-1-1 0,1 0-1,0 1 1,0-1 0,0 0-1,0 1 1,0-1 0,-1 0-1,1 1 1,0-1 0,0 0-1,-1 1 1,1-1 0,0 0-1,0 0 1,-1 1 0,1-1 0,0 0-1,-1 0 1,1 0 0,0 0-1,-1 1 199,-9 2-6644</inkml:trace>
  <inkml:trace contextRef="#ctx0" brushRef="#br0" timeOffset="1036.37">408 0 2793,'0'0'1851,"0"0"-226,0 0-98,0 0-46,0 0-233,0 0-271,0 0-128,0 0-160,0 0-201,0 0-181,0 0-55,0 0 44,0 0 13,0 0-67,0 0-67,-11 22 147,-42 190 340,45-171-358,8-41-300,0 0-28,0 0-59,12 0 71,9 0 140,-4-1-92,0 1 0,0 1 1,1 1-1,-1 0 1,11 4-37,3-2-594,-16-4-7366,-15 0 3315</inkml:trace>
  <inkml:trace contextRef="#ctx0" brushRef="#br0" timeOffset="1616.15">578 44 1480,'0'0'1734,"0"0"-488,0 0-266,0 0-189,0 0-133,0 0 24,0 0 74,0 0-1,0 0-42,0 0-62,-4 22 763,-77 331 449,75-325-1726,-1 3-218,2-12-231,1 1 1,1-1-1,1 1 0,1 4 312,1-23-671,0-1-260,0-9-2305,0-6 631</inkml:trace>
  <inkml:trace contextRef="#ctx0" brushRef="#br0" timeOffset="3048.56">853 71 1088,'0'0'2489,"0"0"-917,0 0-553,0 0-115,0 0 18,0 0-22,-8 12 348,5-11-1146,-1 0 0,1 0 0,-1-1 0,1 1 0,-1-1 0,0 1 0,1-1 0,-1-1 0,1 1 0,-1 0 0,-1-1-102,-12 0 278,-11 2-22,-37-2 755,64 2-990,1-1 0,-1 1 0,1 0 0,-1-1 0,1 1 0,-1 0 0,1-1 0,-1 1 0,1 0 1,0 0-1,-1 0 0,1-1 0,0 1 0,0 0 0,0 0 0,-1 0 0,1 0 0,0 0 0,0-1 0,0 1 0,0 0 0,1 0-21,-2 22 383,1 109 645,0-132-1020,0 0-4,0 0-24,0 0-28,0 0 28,0 0 24,0 0 4,0 0-20,0 0-83,0 0-15,33 0 52,32 0-115,-64 5 232,0-1 1,0 0-1,0 1 1,-1-1-1,1 1 0,-1-1 1,0 1-1,-1 0 1,1 2-60,-1 0 20,5 77-332,-4-81 286,-1-1 1,0 0 0,0 0-1,0 0 1,0-1 0,-1 1-1,1 0 1,0 0 0,-1-1-1,1 1 1,-1 0 0,1-1-1,-1 0 1,0 1 0,0-1-1,0 0 26,-31 21-134,27-19-16,2 0 0,-1 0 0,1-1 0,-1 0-1,0 0 1,1 0 0,-1 0 0,0-1 0,0 1-1,0-1 1,0-1 0,-5 1 150,10 22-6249,0-15 3795</inkml:trace>
  <inkml:trace contextRef="#ctx0" brushRef="#br0" timeOffset="4594.44">989 183 4241,'0'0'2226,"0"0"-943,0 0-581,0 0-216,0 0-105,0 0-85,0 0-128,0 19 941,1 3-621,0-13-408,-1 0 0,0 0 0,0 0-1,-1 0 1,0 0 0,-1-1 0,0 1 0,0 0 0,-3 6-80,0-5 52,0 0 0,0 1 0,1-1 0,0 1 0,1 0 0,1 1 0,0-1 0,0 0 0,1 1 0,0 6-52,1 103 692,0-121-678,1 1 0,-1 0 0,1 0 1,-1-1-1,1 1 0,-1-1 0,1 1 0,-1-1 1,1 1-1,0 0 0,-1-1 0,1 0 0,0 1 0,-1-1 1,1 1-1,0-1 0,0 0 0,-1 0 0,1 1 1,0-1-1,0 0 0,0 0 0,-1 0 0,1 0 0,0 0 1,0 0-1,0 0 0,0 0-14,30 1 324,-25-1-346,1 0 45,-3 0-37,1 0 0,-1 0 0,0 0 0,0-1 0,0 1 0,0-1 0,3-1 14,-5 1-6,0 0 0,-1 0 1,1-1-1,0 1 0,0 0 1,-1-1-1,1 0 1,-1 1-1,1-1 0,-1 0 1,0 1-1,0-1 0,1 0 1,-1 0-1,0 0 0,0-1 6,4-10 11,-1 0-1,0-1 1,-1 0-1,0 0 1,-1 0-1,0 0 1,-2 0-1,1-1 1,-3-11-11,2 5-32,1 18 23,-1 1 1,1 0-1,0 0 1,0-1-1,0 1 1,0 0-1,0 0 1,1 0-1,-1 0 1,0 0-1,2-1 9,-1 0 3,0 1 1,0-1-1,0 0 1,0 0-1,-1 0 0,1 0 1,-1 0-1,1-2-3,2-52 587,-4 57-503,-4-31 903,3 30-990,0-1 1,-1 1-1,1-1 0,0 1 1,-1 0-1,1 0 1,0 0-1,-1 0 0,1 0 1,-1 0-1,0 0 0,1 0 1,-1 0-1,0 1 1,0-1-1,1 1 0,-1-1 1,0 1-1,0 0 0,0 0 1,1 0-1,-1 0 0,0 0 1,0 0-1,0 0 1,-1 1 2,-4-1-49,5 0 17,0 0 20,0 0 0,1 0 0,-1 0-1,1 0 1,-1 0 0,1 1 0,-1-1 0,1 0-1,-1 1 1,1-1 0,-1 1 0,1 0-1,0-1 1,-1 1 0,1 0 0,0 0-1,0 0 1,-1 0 0,1 0 0,0 0 0,-1 1 12,2-1 4,0-1-20,0 0-36,0 0 28,0 0 14,-15 30-366,11-3-4421,4-23 2097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8:38.552"/>
    </inkml:context>
    <inkml:brush xml:id="br0">
      <inkml:brushProperty name="width" value="0.05" units="cm"/>
      <inkml:brushProperty name="height" value="0.05" units="cm"/>
    </inkml:brush>
  </inkml:definitions>
  <inkml:trace contextRef="#ctx0" brushRef="#br0">1416 1 624,'0'0'3816,"0"0"-1781,0 0-538,0 0-224,0 0-317,0 0-215,-9 0 468,-3 0 5452,37-1-6568,-1 2 0,0 0-1,0 2 1,0 1 0,0 0 0,0 2 0,-1 1 0,0 0-1,0 2 1,5 4-93,14 7 9,1-2 0,11 2-9,-51-18 1,0-1 1,-1 1 0,1 0 0,0 0 0,-1 0-1,0 0 1,1 1 0,-1-1 0,0 1 0,0-1-1,0 1 1,0 0 0,-1 0 0,1 0 0,-1 0-1,0 0 1,1 2-2,16 59 74,-16-56-44,8 47 357,-1 20-387,8 42 60,-6-67 88,2 0-1,2-1 1,15 32-148,-10-22 149,-2 2 0,-3 0 1,-3 1-1,1 30-149,-4-37 83,54 369 830,-55-353-832,-3 1 0,-5 52-81,3 49 44,3-59-20,-9 93-24,-3-134 1,0-10-25,4 9 24,2-33-4,0 27 48,-7 59-44,5-108-45,2-1-1,0 1 0,2 9 46,-1-16 47,0 0-1,-1-1 0,0 1 1,-1-1-1,-1 10-46,2-17 4,-1 0 1,1-1-1,-1 1 1,1-1-1,-1 1 1,1-1-1,-1 1 1,0-1-1,0 0 1,0 1 0,0-1-1,0 0 1,0 0-1,0 0 1,0 0-1,0 0 1,0 0-1,-1 0 1,1 0-1,0 0 1,-1 0-1,1-1 1,-1 1-5,-3 0 41,1 0 1,-1 0-1,0-1 1,1 1-1,-1-1 1,0 0-1,0-1-41,-36 3 61,21 3-31,0-2 0,0 0 1,0-1-1,-6-1-30,17 0 5,-1 0 1,1 0-1,-1 1 1,1 1 0,0-1-1,-4 3-5,3-2-157,1 1 1,-1-2-1,0 0 0,0 0 1,0-1-1,-5 1 157,14 0-254,0-1 0,1 1 1,-1 0-1,0 1 0,1-1 0,-1 0 0,1 0 1,0 0-1,0 0 0,0 0 0,0 0 0,0 0 0,0 0 1,1 2 253,-1 1-1144,0 12-2422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8:43.545"/>
    </inkml:context>
    <inkml:brush xml:id="br0">
      <inkml:brushProperty name="width" value="0.05" units="cm"/>
      <inkml:brushProperty name="height" value="0.05" units="cm"/>
    </inkml:brush>
  </inkml:definitions>
  <inkml:trace contextRef="#ctx0" brushRef="#br0">36 109 464,'0'0'1574,"0"0"-314,0 0-170,0 0-216,0 0-251,-2 5 4374,-4 17-3472,6 355 4608,0-377-6114,0 0 31,0 0-20,0 0 20,0 0-24,0 0 16,0 0 12,-4-5 2,-1-7-70,1-1 0,0 0 0,1-1 0,0 1 0,1-1 0,0-11 14,2-88-324,1 56 330,0 40 2,1-1 1,1 1-1,1 0 0,0 0 0,2 1 0,-1-1 0,2 1 0,0 0 1,7-9-9,-13 24-21,0 0 1,0 0-1,1 0 1,-1 0-1,0 0 1,1 0-1,-1 0 1,1 0-1,-1 1 1,1-1 0,-1 1-1,1-1 1,0 1-1,-1-1 1,1 1-1,0 0 1,-1 0-1,1 0 1,1 0 20,42 1-42,-27 0 66,-16-1-30,1 0-1,-1 0 1,0 0 0,1 0-1,-1 0 1,1 1 0,-1-1 0,0 1-1,1-1 1,-1 1 0,0 0-1,0 0 1,2 1 6,-2 0-2,-1-1 1,0 0-1,0 1 0,0-1 0,0 1 1,-1 0-1,1-1 0,0 1 1,-1-1-1,1 1 0,-1 0 0,1 0 1,-1-1-1,0 1 0,1 0 0,-1 0 1,0-1-1,0 1 0,-1 1 2,1 176 403,-26-178-380,-106-1-511,132 0 589,0 0-22,0 0-51,0 0 16,0 0 8,0 0-27,0 0 23,0 0 7,0 0-13,11 13-18,25 40 5,-24-34-9,1 0-1,1-1 1,0 0-1,2-1 1,15 13-20,47 36 0,-77-65-23,0-1 1,-1 0-1,1 1 0,-1-1 1,1 1-1,-1-1 0,1 1 1,-1-1-1,1 1 0,-1 0 1,1-1-1,-1 1 0,0-1 1,1 1-1,-1 0 0,0-1 0,0 1 1,1 0-1,-1-1 0,0 1 1,0 0-1,0-1 0,0 1 1,0 0-1,0 0 0,0-1 1,0 1-1,0 0 23,0 2-116,0-2-333,-19-1-6026,15 0 931</inkml:trace>
  <inkml:trace contextRef="#ctx0" brushRef="#br0" timeOffset="913.67">409 500 3609,'0'0'1998,"0"0"-143,0 0-115,0 0-337,0 0-414,0 0-286,0-7-255,-1-1-324,1 5-80,0 0 1,-1 0-1,1 0 1,0 0-1,0 0 1,1 0-1,-1 0 1,0 0-1,1 0 1,0 0-45,0 1 69,0 1 1,0-1 0,1 1 0,-1-1-1,0 1 1,1-1 0,-1 1 0,1 0 0,-1 0-1,1 0 1,0 0 0,0 0 0,-1 0 0,1 0-1,0 0 1,0 1 0,0-1 0,0 1 0,0-1-1,0 1 1,0 0 0,0 0 0,0 0-1,1 0-69,0-1 10,-1 1-1,1 0 0,-1 0 1,0 0-1,1 0 0,-1 0 0,1 1 1,-1-1-1,0 1 0,1-1 0,-1 1 1,0 0-1,1 0 0,-1 0 0,0 0 1,0 1-1,0-1 0,0 0 1,1 2-10,2 6 77,-1 0 0,0 0 0,-1 1 0,0-1 0,-1 1 0,1 0 0,-2 0 0,1 0 0,-2 0 0,1 0 0,-1 0 0,-2 8-77,2-4 185,0-11-174,0-1 0,0 0 0,-1 0 0,1 1 0,-1-1 0,1 0 0,-1 0 0,0 0 0,0 0 0,0 0 0,0 0 0,0 0 0,0 0 0,-1 0 0,1 0 0,-1-1 0,1 1 0,-2 1-11,-38 24 117,34-24-120,1 0 0,0 1-1,0 0 1,1 0 0,-1 1 0,-4 4 3,10-9 6,0 0 0,-1 1-1,1-1 1,-1 0 0,1 1 0,0-1 0,-1 0-1,1 1 1,0-1 0,0 0 0,-1 1-1,1-1 1,0 1 0,0-1 0,0 0-1,-1 1 1,1-1 0,0 1 0,0-1-1,0 1 1,0-1 0,0 0 0,0 1-1,0-1 1,0 1 0,0-1 0,0 1-1,0-1 1,0 1 0,0-1 0,0 1-1,1-1 1,-1 0 0,0 1 0,0-1-1,0 1 1,1-1 0,-1 0 0,0 1 0,1-1-7,18 6 562,-2-1-582,-9 0 8,0 0 0,1-1 0,0 0 1,0-1-1,0 0 0,0 0 0,1-1 0,-1 0 1,1-1-1,0 0 0,-1 0 0,2-1 13,-11 0-54,0 0-8,0 0-84,0 20-6474,0-13-1251</inkml:trace>
  <inkml:trace contextRef="#ctx0" brushRef="#br0" timeOffset="1844.74">1043 231 1320,'0'0'1166,"0"0"-155,0 0-88,0 0 97,0 0 325,0 0 170,4-4-102,-3 2-1286,0 0 264,1 0 1,-1 0 0,1 0 0,-1 0 0,1 0 0,0 0 0,-1 0 0,1 1 0,0-1 0,0 1 0,0-1-1,1 1 1,-1 0 0,0 0 0,0 0 0,2-1-392,-4 2 568,0 0-122,0 0-97,0 0-73,0 0-78,0 0-48,0 0 13,0 0-3,0 0-39,-1 11-63,-2-1 0,1 0 0,-1 0 0,0 0 0,-1 0 0,0 0 0,-1-1 0,0 0 0,-1 0 0,1 0 0,-5 4-58,-11 20 57,-41 75-25,56-84-24,3-23-25,-25 0-5074,12 4-2848,14-4 2886</inkml:trace>
  <inkml:trace contextRef="#ctx0" brushRef="#br0" timeOffset="2399.54">874 279 2617,'0'0'1675,"0"0"120,0 0-86,0 0-234,0 0-221,0 0-197,-4-8 366,6 6 4140,2 3-5460,1-1 0,0 2 1,-1-1-1,1 1 0,-1-1 0,0 1 1,1 0-1,-1 1 0,3 2-103,39 27 194,-23-12-152,-1 1 0,-1 2 0,1 2-42,26 28 10,22 1-21,-69-53-49,-1-1-16,0 0-20,0 0-29,0 0-62,0 0-109,0 0-147,0 0-281,0 0-435,0 0-516,0 0-873,0 3-1877</inkml:trace>
  <inkml:trace contextRef="#ctx0" brushRef="#br0" timeOffset="4060.44">1730 0 1920,'0'0'1454,"0"0"0,0 0-45,0 0 128,0 0 24,0 0-110,-11 0 3965,-42 0-4657,-112 0 672,164 32-362,1 163-542,0-194-516,0-1 16,0 0 17,0 0-23,0 0-5,0 0 25,0 0 10,0 0 1,0 0-33,0 0-6,0 0-8,0 0-19,48-1 22,-15 0 21,-1 1 0,5 3-29,-34-3 4,1 2 0,-1-1 0,1 0 0,-1 1 0,0-1 0,1 1 0,-1 0-1,0 0 1,0 0 0,-1 1 0,1-1 0,0 1 0,-1-1 0,1 1 0,-1 0-1,0 0 1,2 2-4,1 4 14,1 0 0,-1 1 0,-1-1 0,0 1 0,2 5-14,-3-6 16,-1 1 0,0-1 0,-1 0 0,0 0 0,0 1 0,-1-1 0,0 1-16,0-6 7,0 1 0,-1-1 0,1 1 0,-1-1 1,0 0-1,-1 1 0,1-1 0,-1 0 0,0 0 0,0 0 0,0 0 0,0 0 0,-1 0 0,1 0 0,-3 1-7,0 0 7,-1 0 1,1-1-1,-2 1 1,1-1-1,0 0 1,-1-1 0,1 1-1,-1-1 1,0-1-1,0 1 1,0-1-1,-1 0 1,-6 0-8,-11 1-105,0-1 1,0-2-1,-14-1 105,-8 0-807,46 17-3457,-2-5 676</inkml:trace>
  <inkml:trace contextRef="#ctx0" brushRef="#br0" timeOffset="5929.89">122 1223 1528,'0'0'962,"0"0"-961,0 0-861,0 0-99,-3-3 470,3 2 408,-15-12 802,15 13-627,-1 0 1,1-1 0,-1 1 0,1-1-1,-1 1 1,0 0 0,1 0-1,-1-1 1,0 1 0,1 0 0,-1 0-1,0 0 1,1 0 0,-1-1 0,0 1-1,1 0 1,-1 0 0,0 0 0,0 1-1,1-1 1,-1 0 0,0 0 0,1 0-1,-1 0 1,0 1 0,1-1 0,-1 0-1,1 1 1,-1-1 0,0 1-95,1-2 165,-1 1 1,1 0 0,0 0-1,-1-1 1,1 1 0,0 0 0,0-1-1,-1 1 1,1 0 0,0-1-1,0 1 1,0-1 0,-1 1-1,1 0 1,0-1 0,0 1-1,0-1 1,0 1 0,0 0-1,0-1 1,0 1 0,0-1-1,0 1 1,0-1 0,0 1-1,0 0 1,0-1 0,0 1-1,0-1 1,1 1-166,-1-6 2728,0 12 2590,0 399-2771,0-404-2530,0-1 5,0 0 19,0 0-25,0 0-8,3-39 36,-2-1-1,-3-29-43,0-4 0,0 30 28,2-46-133,0 82 91,1 1-1,0-1 0,0 1 1,1-1-1,0 1 1,0 0-1,0-1 0,1 1 1,0 0-1,0 1 0,2-4 15,-4 7-15,1 0 0,-1 0-1,1 0 1,0 0-1,0 0 1,0 0-1,0 0 1,1 1 0,-1-1-1,0 1 1,1-1-1,-1 1 1,1 0-1,-1 0 1,1 0 0,-1 0-1,1 0 1,0 1-1,-1-1 1,1 1-1,0 0 1,0 0 0,-1 0-1,1 0 1,0 0-1,0 1 1,-1-1-1,3 1 16,-4 0-4,0 0 0,0 0 0,0 0-1,0-1 1,0 1 0,0 0-1,-1 0 1,1 1 0,0-1 0,0 0-1,-1 0 1,1 0 0,-1 0-1,1 1 1,-1-1 0,1 0 0,-1 0-1,0 1 1,0-1 0,0 0 0,0 1-1,0-1 5,2 30 60,-2-31-60,0 112 250,0-109-261,-1-1 0,1 1 0,-1-1 0,0 0 0,0 1 1,0-1-1,0 0 0,-1 1 0,1-1 0,-1 0 0,1 0 0,-1 0 0,0 0 0,1-1 0,-1 1 0,-2 1 11,-34 24-178,-14-4 178,52-22 5,-1 0-1,0-1 1,1 1-1,-1 0 1,1-1-1,0 1 1,-1 0-1,1-1 1,0 1-1,-1 0 1,1 0-1,0 0 1,0-1-1,-1 1 1,1 0 0,0 0-1,0 0 1,0 0-1,0-1 1,0 1-1,0 0 1,1 0-1,-1 0 1,0 0-1,0-1 1,0 1-1,1 0 1,-1 0-5,12 24 149,37 17 66,-39-34-204,0 0 0,0 0 0,-1 1 0,0 0-1,6 10-10,-2-3-15,0 0-1,1-1 0,1 0 1,6 3 15,-18-16 257,-2 4-7844,-1-3 2807</inkml:trace>
  <inkml:trace contextRef="#ctx0" brushRef="#br0" timeOffset="6957.42">447 1424 5049,'0'0'2314,"0"0"-330,0 0-307,0 0-301,0 0-266,0 0-128,0 0-156,0 0-262,0 0-173,0 0-112,0 0-91,0 0-110,0 0-35,0 0-27,26 0 236,87 0 79,-112 0-334,-1 0 1,1 0 0,0 0-1,-1 0 1,1 0-1,0 0 1,-1 1 0,1-1-1,0 0 1,-1 0 0,1 1-1,-1-1 1,1 1-1,0-1 1,-1 0 0,1 1-1,-1-1 1,1 1-1,-1-1 1,0 1 0,1-1-1,-1 1 1,1 0 0,-1-1-1,0 1 1,0-1-1,1 1 1,-1 0 0,0-1 2,3 27 120,-4-22-89,1 1 0,-1-1 0,0 0 0,0 0 0,-1 0 1,0 0-1,0 0 0,-2 3-31,1-3 7,0-2 0,0 1 1,-1 0-1,0-1 0,0 1 1,0-1-1,0 0 0,0 0 1,0-1-1,-1 1 0,0-1 1,1 0-1,-1 0 0,0-1 1,0 1-1,0-1 0,0 0 1,-1 0-8,5-1 59,1 0 46,0 0-9,0 0-31,0 0-41,0 0-10,0 0-74,0 0 0,0 0-4,31 1 30,-27 0 32,0 0 1,0 1-1,0 0 0,-1 0 1,1 0-1,0 0 0,-1 0 0,1 1 1,-1 0-1,0-1 0,0 1 0,0 1 1,0-1-1,0 0 0,-1 1 0,1-1 1,-1 1-1,0 0 0,0 0 1,0 2 1,2 4 27,-1 1 0,-1 0 1,0-1-1,-1 1 1,0 0-1,0 0 1,-1 5-28,0-14 0,-1-1 1,1 1-1,-1-1 1,1 1-1,-1-1 1,1 0 0,-1 1-1,0-1 1,0 0-1,0 0 1,0 1-1,0-1 1,0 0 0,0 0-1,0 0 1,0 0-1,0 0 1,0-1 0,-1 1-1,1 0 1,0 0-1,-1-1 1,1 1-1,-1-1 1,1 1 0,0-1-1,-1 0 1,1 1-1,-1-1 1,1 0-1,-1 0 1,0 0-1,-59 2-184,48-2 33,5 0 3,6 1 86,0-1 1,0 0-1,0 0 1,0 0-1,0 0 0,0 0 1,1-1-1,-1 1 1,0 0-1,0-1 1,0 0-1,0 1 1,1-1-1,-1 0 0,0 0 1,0 0 61,1 0-336,1 1-267,0 0-392,0 0-508,0 1-1308,0 2-2685</inkml:trace>
  <inkml:trace contextRef="#ctx0" brushRef="#br0" timeOffset="7895.3">1270 1132 2473,'0'0'2313,"0"0"-692,0 0-429,0 0-205,0 0-72,0 0-52,0-1-715,0 1 0,0 0 0,1 0 0,-1 0 0,0 0 0,0 0 0,0 0 0,1 0 0,-1 0 0,0 0 0,0 0 0,1 0 0,-1 0 0,0 0 0,0 0 0,0 0 0,0 1 0,1-1 0,-1 0 0,0 0 0,0 0 0,0 0 0,1 0 0,-1 0 0,0 0 0,0 1 0,0-1 0,0 0 0,0 0 0,1 0 1,-1 0-1,0 1 0,0-1 0,0 0 0,0 0 0,0 0 0,0 1 0,0-1 0,0 0 0,0 0 0,0 0 0,0 1 0,0-1 0,0 0 0,0 0 0,0 0 0,0 1 0,0-1 0,0 0 0,0 0-148,-8 17 107,-2-1 1,0 0-1,0-1 0,-2 0 1,0-1-1,0 0 0,-6 4-107,-12 15 39,-80 92-30,109-124-369,1 0 0,-1 0 0,1-1 1,-1 1-1,0 0 0,0-1 0,1 1 0,-1 0 0,0-1 0,0 1 0,0-1 1,0 1-1,0-1 0,0 0 0,0 1 0,0-1 0,0 0 0,0 0 1,0 1-1,0-1 0,0 0 0,0 0 0,0 0 0,0 0 0,0-1 360,-7 1-4198</inkml:trace>
  <inkml:trace contextRef="#ctx0" brushRef="#br0" timeOffset="8429.06">1025 1159 5449,'0'0'2121,"0"0"-434,0 0-230,0 0-254,0 0-141,0 0-159,4 0-135,4 0-552,-4-1-83,0 1 1,0-1-1,0 1 1,0 1-1,0-1 0,0 0 1,0 1-1,0 0 0,0 0 1,0 0-1,-1 0 0,1 1 1,0 0-1,-1-1 0,1 1 1,-1 1-1,1-1 0,-1 0 1,0 1-1,0 0 0,0-1 1,1 3-134,4 5 118,13 17 65,1-1 1,1-1 0,2-1-184,-16-16 4,0 0-1,1-1 1,0-1 0,0 1 0,1-2 0,0 1-1,0-1 1,0-1 0,0 0 0,6 0-4,-15-3-480,41 12 911,-35-7-8896,-8-6 2649</inkml:trace>
  <inkml:trace contextRef="#ctx0" brushRef="#br0" timeOffset="9389.87">1708 996 1632,'0'0'1249,"0"0"-324,0 0 94,0 0 255,0 0-83,0 0-161,2-8-160,2 0-272,3-11-556,-5 2 6681,-2 344-2491,0-216-6251,0-1-4874,0-100 1869</inkml:trace>
  <inkml:trace contextRef="#ctx0" brushRef="#br0" timeOffset="10872.67">2044 955 7314,'0'0'2415,"0"0"-827,0 0-204,0 0-183,0 0-254,0 0-205,13-8-140,45-24-139,-52 29-386,-1 0 1,1 1 0,0 0 0,-1 0-1,1 0 1,0 1 0,0 0 0,0 0-1,0 1 1,1 0 0,-1 0 0,0 0-1,0 0 1,0 1-78,19 1-134,-24-2 140,0 0 0,-1 1 0,1-1-1,0 0 1,-1 1 0,1-1 0,0 1-1,-1-1 1,1 1 0,-1 0-1,1-1 1,-1 1 0,1 0 0,-1-1-1,0 1 1,1 0 0,-1-1-1,0 1 1,1 0 0,-1 0 0,0-1-1,0 1 1,0 0 0,0 0 0,0 0-1,1-1 1,-2 1 0,1 0-1,0 0 1,0 0-6,0 34 253,0-26-164,0-4-54,1 1 3,-1 0-1,0 0 0,0 1 0,-1-1 0,1 0 1,-1 0-1,0 0 0,-1 0 0,0 0 0,0-1 1,0 1-1,0 0 0,-1-1 0,0 1 0,-2 1-37,-47 55 465,39-50-443,1 2 1,0-1 0,1 2-1,1 0 1,1 0 0,0 0-1,-6 15-22,6-6 178,1-1 0,1 2 1,2-1-1,0 1 0,1-1 0,2 1 0,0 19-178,2-42 1,1 0 0,-1 0 0,0 0 1,1-1-1,0 1 0,-1 0 0,1 0 0,0 0 0,0 0 0,0-1 1,0 1-1,0 0 0,0-1 0,0 1 0,1-1 0,-1 1 0,0-1 1,1 0-1,-1 1 0,1-1 0,0 0 0,-1 0 0,1 0 0,0 0 1,0-1-1,0 1 0,0 0 0,0-1 0,-1 1 0,1-1 0,2 1-1,8 1-4,0-1-1,1 1 1,-1-2-1,9 0 5,-12 0 0,-2-1-13,-1 0 0,1 0-1,-1-1 1,0 0 0,1 0-1,-1 0 1,0-1 0,0 0-1,0 0 1,-1-1 0,1 0-1,-1 1 1,0-2 0,0 1-1,4-5 14,-1 1-10,0 0-1,0-1 0,-1-1 0,0 1 0,-1-1 0,0 0 1,0 0-1,2-10 11,-6 16 19,-1-1 1,0 1 0,0-1 0,0 1-1,0-1 1,-1 0 0,0 1 0,0-1-1,0 1 1,-1-1 0,0-2-20,1 5 8,-1-1 1,1 1 0,-1 0-1,0-1 1,0 1-1,0 0 1,0 0-1,0 0 1,-1-1 0,1 1-1,0 0 1,-1 1-1,0-1 1,0 0 0,1 0-1,-1 1 1,0-1-1,0 1 1,0 0-1,0-1 1,-1 1-9,-106-66 323,87 55-314,0 0 0,-10-9-9,-5-2-5,34 21 2,1 0 0,-1 1 0,1-1-1,-1 0 1,1-1 0,0 1 0,0 0 0,0-1-1,0 1 1,0-1 0,1 1 0,-1-1 0,1 0 0,-1 0-1,1 0 1,0 0 0,0-1 3,-1-6-56,1 1 1,0-1-1,0 1 0,1-1 1,0 0 55,1-3-137,0 10 131,0-1 1,1 1 0,0-1 0,0 1-1,0 0 1,0-1 0,0 1-1,1 0 1,0 1 0,-1-1 0,1 0-1,0 1 1,0 0 0,2-2 5,15-14-381,-19 15 245,1 0-82,0 1-1,0-1 1,0 1 0,0-1-1,0 1 1,0-1 0,1 1 0,-1 0-1,1 0 1,-1 1 0,1-1-1,0 0 1,-1 1 0,1-1-1,0 1 1,3-1 218,-6 9-1264,0 71-2602,0-37-1685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20.079"/>
    </inkml:context>
    <inkml:brush xml:id="br0">
      <inkml:brushProperty name="width" value="0.05" units="cm"/>
      <inkml:brushProperty name="height" value="0.05" units="cm"/>
    </inkml:brush>
  </inkml:definitions>
  <inkml:trace contextRef="#ctx0" brushRef="#br0">46 0 616,'0'0'2289,"0"0"-897,0 0-336,0 0-16,0 0-50,0 0 11,0 4 6,-2 118 3815,-11 65-2641,10-134-1337,2 31-844,1-41-60,-19-43-4773,12 0 698</inkml:trace>
  <inkml:trace contextRef="#ctx0" brushRef="#br0" timeOffset="834.06">292 221 6081,'0'0'1706,"0"0"-390,0 0 30,0 0-273,0 0-214,0 0-117,0 22 874,0 183 810,0-202-2420,0-1 0,0 1 0,0 0 0,0-1 0,1 1 0,0-1 0,-1 1 0,1-1 0,0 1 0,0-1 0,0 1 0,1-1 0,-1 0 0,1 0 0,-1 0 0,1 0 0,-1 0 0,1 0 0,0 0 0,0 0 0,0 0 1,0-1-1,1 1 0,-1-1 0,0 0 0,0 0 0,1 0 0,-1 0 0,1 0 0,-1 0 0,1-1 0,-1 1 0,1-1 0,0 1 0,-1-1 0,3 0-6,1 0 45,-1 0 0,1 0 1,0-1-1,-1 1 0,1-1 1,0-1-1,-1 1 0,0-1 1,1 0-1,-1 0 0,0 0 0,0-1 1,0 0-1,0 0 0,0 0 1,-1 0-1,1-2-45,2-2 24,0 0 1,-1-1 0,1 0-1,-2-1 1,0 1-1,0-1 1,0 0 0,-1 0-1,0 0 1,-1-1-1,0 1 1,-1-1 0,0 0-1,0 0 1,-1 0-1,0 0 1,-1 0 0,0-4-25,2-58 6,0 33-1,-2 0 1,-5-37-6,5 75-4,-1 0-1,0-1 1,1 1 0,-1 0 0,0 0-1,0 0 1,0 0 0,0 0-1,0 0 1,0 0 0,0 0 0,0 0-1,-1 1 1,1-1 0,0 0-1,0 1 1,-1-1 0,1 1 0,0-1-1,-1 1 1,1-1 0,-1 1-1,1 0 1,0 0 0,-1 0 0,1 0-1,-1 0 1,0 0 4,-44 2-218,45-2 207,-3 1-12,1-1 0,-1 2 1,1-1-1,0 0 1,0 1-1,-1-1 0,1 1 1,0 0-1,1 0 1,-1 1-1,0-1 0,0 0 1,1 1-1,0-1 1,-1 1 22,-34 47-280,27-36 162,-4 4-214,10-14 371,1 1 0,-1-1 0,1 1 1,0 0-1,0 0 0,-2 5-39,4-8-372,1 0 0,-1 1 1,1-1-1,-1 1 0,1 0 0,0-1 0,0 1 0,0-1 1,0 1-1,0-1 0,1 2 372,2 9-2929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22.113"/>
    </inkml:context>
    <inkml:brush xml:id="br0">
      <inkml:brushProperty name="width" value="0.05" units="cm"/>
      <inkml:brushProperty name="height" value="0.05" units="cm"/>
    </inkml:brush>
  </inkml:definitions>
  <inkml:trace contextRef="#ctx0" brushRef="#br0">1 69 7274,'0'0'1660,"0"0"-222,0 0-201,0 0-421,0 0-294,0 0-89,6 0-15,25 0 538,88-3 1129,-101 1-1865,-1 0 0,0-1 1,0-1-1,0-1 1,-1 0-1,1-1-220,9-4 186,-19 8-169,-1 0 1,1-1-1,0 0 0,-1 0 0,1 0 1,-1-1-1,5-4-17,-11 8 8,0 0-27,0 0-142,0 0-188,0 12-4802,0-11 165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13.300"/>
    </inkml:context>
    <inkml:brush xml:id="br0">
      <inkml:brushProperty name="width" value="0.05" units="cm"/>
      <inkml:brushProperty name="height" value="0.05" units="cm"/>
    </inkml:brush>
  </inkml:definitions>
  <inkml:trace contextRef="#ctx0" brushRef="#br0">1 1057 6169,'0'0'1301,"0"0"299,0 0-41,0 0-432,0 0-188,0 0-24,0 0-81,0 0-99,0 0-117,0 0-58,0 0-40,0 0-47,0 0-399,0 1-1,0 0 0,0 0 0,1 0 0,-1 0 1,1-1-1,-1 1 0,0 0 0,1 0 0,-1-1 0,1 1 1,0 0-1,-1 0 0,1-1 0,-1 1 0,1-1 1,0 1-74,5 2 121,-1-1 0,0 0 0,1 0 1,-1 0-1,1-1 0,0 0 0,-1 0 1,1 0-1,3-1-121,58 0 709,-35-1-441,6-2-73,0 0-1,0-3 1,0-1-1,3-3-194,-1 0 38,1 3 0,0 1 0,12 1-38,-22 3 1,-16 0 6,1 1 0,0 1-1,0 0 1,0 1-1,0 1 1,0 1-1,0 0 1,-1 0-1,1 2-6,4 4 63,-6-2 52,1 0-1,0-1 0,1-1 0,3 0-114,26 9 157,-36-10-142,1-1-1,0 0 1,0-1 0,0 0 0,3 0-15,1-1 5,0 1 0,1 0 0,-1 1 1,0 0-1,2 2-5,-12-3-6,1-1 1,-1 1 0,0 0-1,0 1 1,0-1 0,0 1-1,0 0 1,0 0 0,-1 0-1,1 0 1,-1 1-1,0-1 1,0 1 0,0 0-1,-1 0 1,1 0 0,0 1 5,0 2-6,-3-5 5,1 1-1,1-1 0,-1 1 1,0-1-1,0 1 0,1-1 1,0 0-1,-1 0 0,1 0 1,0 0-1,0 0 0,0 0 1,0 0-1,1-1 0,-1 1 1,2 0 1,-4-1-62,1-1 0,-1 0 0,1 0 0,-1 1 0,0-1 1,1 0-1,-1 1 0,0-1 0,1 0 0,-1 1 0,0-1 0,0 0 1,1 1-1,-1-1 0,0 1 0,0-1 0,0 1 0,0-1 0,1 0 1,-1 1-1,0-1 0,0 1 0,0-1 0,0 1 0,0-1 0,0 1 1,0-1-1,0 1 0,0-1 0,0 0 0,-1 1 0,1-1 0,0 1 0,0-1 1,0 1-1,0-1 0,-1 0 0,1 1 0,0-1 0,0 1 0,-1-1 1,1 0-1,0 1 0,-1-1 0,1 0 0,0 1 0,-1-1 0,1 0 1,-1 0-1,1 1 62,-20 15-2164,-5 0-2277</inkml:trace>
  <inkml:trace contextRef="#ctx0" brushRef="#br0" timeOffset="817.07">884 785 8066,'0'0'2495,"0"0"-1251,0 0-393,0 0 52,0 0-135,0 0-118,10 0-54,10-1-468,47 1 1271,-63 0-1259,1 0 0,0 1 1,-1 0-1,1 0 1,-1 0-1,1 0 1,-1 1-1,0 0 1,1 0-1,-1 0 0,0 0 1,0 1-1,0 0-140,26 28 280,-1 1-1,-2 1 0,-1 1 0,-2 1 0,4 10-279,8 10 139,-35-52-125,0 1 1,0 0-1,0-1 0,0 1 0,0 0 0,-1 0 0,0 0 0,0-1 0,0 1 0,0 0 0,-1 0 0,1 0 0,-1 0 0,0-1 0,0 1 0,0 0 0,-1-1 1,1 1-1,-1-1 0,0 1 0,0-1 0,-1 2-14,-23 26 47,-7 9 2,2 0 0,2 2 0,1 3-49,27-43 10,0 0 0,0 0 0,1-1-1,-1 1 1,0 0 0,-1-1 0,1 1-1,0-1 1,0 1 0,-1-1 0,1 1-1,-1-1 1,1 0 0,-1 0 0,0 0-1,1 0 1,-1 0 0,0 0-1,0 0 1,-1 0-10,3-1 74,0 0 12,0 0-28,-11 47-2854,6-30-1214</inkml:trace>
  <inkml:trace contextRef="#ctx0" brushRef="#br0" timeOffset="3394.74">2209 51 4793,'0'0'4274,"0"0"-2399,0 0-748,0 0-133,0 0-215,0 0-130,0 0-620,0 0 0,0 0-1,0 0 1,0-1 0,0 1 0,0 0-1,0 0 1,0 0 0,0 0 0,0 0 0,0 0-1,0-1 1,0 1 0,0 0 0,0 0-1,0 0 1,0 0 0,0 0 0,0 0-1,0-1 1,0 1 0,-1 0 0,1 0-1,0 0 1,0 0 0,0 0 0,0 0 0,0 0-1,0-1 1,0 1 0,0 0 0,0 0-1,-1 0 1,1 0 0,0 0 0,0 0-1,0 0 1,0 0 0,0 0 0,0 0-1,-1 0 1,1 0 0,0 0 0,0 0 0,0 0-1,0 0 1,0 0 0,0 0 0,-1 0-1,1 0 1,0 0 0,0 0 0,0 0-1,0 0 1,0 0 0,-1 0 0,1 0-1,0 0 1,0 0 0,0 0 0,0 0 0,0 0-1,0 0 1,0 1 0,0-1-29,-19-2 502,0 0 0,1-1 0,0-1 1,-15-4-503,-44-10 287,16 12 59,1 2-1,-4 3-345,63 2-2,0-1 0,0 1 0,1 0-1,-1-1 1,0 1 0,0 0 0,1 0-1,-1 0 1,1 0 0,-1 0 0,1-1 0,-1 1-1,1 0 1,-1 0 0,1 0 0,0 0 0,0 0-1,-1 0 1,1 0 0,0 0 0,0 0 0,0 1 2,-4 26 8,3 25 359,2 0-1,6 34-366,0 20 183,-4 24 256,-11 78-439,3-75 402,6 32-402,1-27 65,-4-31 88,-11 48-153,3 30 12,1-18 18,4-78-8,4 4-22,0-4 8,-4 2-8,-1-49 8,-1-1-1,-7 16-7,6-26 5,1 0-1,1 0 1,2 1 0,0 15-5,-7 87-10,7 50 252,23-186-218,61-9-4,-27 2 10,1 3 0,15 1-30,-19 4-128,-50-10-898,0 7 807,0 1 0,-1-1 0,1 0-1,0 0 1,-1 1 0,0-1 0,0 0 0,0 1 0,-1-2 219,-11-15-4085,-9-5-8413</inkml:trace>
  <inkml:trace contextRef="#ctx0" brushRef="#br0" timeOffset="4494.92">2458 374 2897,'0'0'1505,"0"0"-244,0 0-135,0 0 69,0 0-40,0 0-56,2-2-184,14-33 2651,-8 15-930,-7 21-2582,0 1 0,-1-1 0,1 0 0,-1 0 0,1 1 0,-1-1 0,1 0 0,-1 1 0,0-1 0,0 1 0,0-1 0,0 0 1,0 1-1,0-1 0,0 0 0,0 1 0,-1-1 0,1 1-54,-3 56 282,-2 1-1,-9 36-281,2-23 72,12-62-72,0-8-14,0-2-32,0 0-42,0 0-111,0 0-254,0 0-237,0-7-2682,0 4-499,0-1-3278</inkml:trace>
  <inkml:trace contextRef="#ctx0" brushRef="#br0" timeOffset="5344.42">2737 323 5025,'0'0'2246,"0"0"-710,0 0-97,0 0-239,0 0-242,0 0-218,1 7-160,3 83 3536,-5 19-4116,1-37 332,0-71-332,0 1 0,0-1 0,1 0 0,-1 1 0,0-1 0,1 0 0,-1 1 0,1-1 0,0 0 0,-1 1 0,1-1 0,0 0 0,0 0 0,0 0 0,0 0 0,0 0 0,0 0 0,0 0 0,0 0 0,0 0 0,0-1 0,1 1 0,-1 0 0,0-1-1,0 1 1,1-1 0,-1 1 0,1-1 0,-1 0 0,0 1 0,1-1 0,-1 0 0,1 0 0,9 1 53,0 0-1,0 0 1,0-2-1,3 1-52,2-1 56,-12 0-46,0 0 0,-1 0 0,1 0 0,-1 0 0,1-1 0,-1 1 0,1-1 0,-1 0 0,0 0 0,1 0 1,-1-1-1,0 1 0,-1-1 0,1 0 0,0 1 0,-1-1 0,0 0 0,1-1 0,-1 1 0,-1 0 0,2-2-10,4-7 20,-1-1 0,0 1 0,-1-1 0,0 0 0,1-6-20,-2 0 37,0-1 0,-1 0 0,0 0 0,-2 0 0,-1-4-37,0 23-2,0 0-1,0-1 0,-1 1 0,1 0 0,-1-1 0,1 1 1,-1 0-1,1 0 0,-1-1 0,0 1 0,1 0 0,-1 0 1,0 0-1,0 0 0,0 0 0,0 0 0,0 0 0,0 1 1,0-1-1,0 0 0,0 0 0,-1 1 0,1-1 0,0 1 1,0-1-1,-1 1 0,0-1 3,-44-9-247,30 8 238,11 0-30,1 1 0,0 1 0,-1-1 0,1 1 0,-1-1 0,1 1 0,-1 1 0,1-1 0,-1 1 0,1-1 0,0 1 0,-4 1 39,5 0-65,0-1-1,1 1 1,-1-1-1,1 1 1,-1 0-1,1 0 1,0 0-1,-1 1 1,1-1-1,0 0 1,0 1-1,1-1 1,-1 1-1,1 0 1,-1-1-1,1 1 1,-1 3 65,-2 4-648,0 0 0,1 1 1,1 0-1,-1-1 1,1 5 647,2-1-2812</inkml:trace>
  <inkml:trace contextRef="#ctx0" brushRef="#br0" timeOffset="27078.53">2677 1152 3753,'0'0'1838,"0"0"-417,0 0-217,0 0-165,0 0-104,0 0-139,0-4-109,0-9-95,0 9-96,0 4-192,0 0-101,0 0 52,0 0 125,0 0-45,0 14-49,-2-5-262,1 1 0,-1-1-1,-1 1 1,0-1 0,0 0-1,-1 0 1,0 0-1,-2 3-23,-15 37 230,16-28-134,1 0-1,1 0 1,1 1-1,0-1 1,2 1-1,0 0-95,0-13 67,1-6-27,0 1-1,0 0 1,0-1-1,0 1 1,0-1 0,1 1-1,-1-1 1,1 0-1,0 0 1,0 0-1,0 0 1,1 0-1,-1 0 1,1 0-1,-1-1 1,1 1-1,0-1 1,0 0-1,0 0 1,1 1-40,7 4 91,-1-1 0,1 0 1,1-1-1,-1 0 0,5 1-91,-14-5 54,1 0-1,0 0 1,0 0-1,-1-1 1,1 1 0,0-1-1,0 0 1,0 0-1,0 0 1,0 0-1,0-1 1,-1 1-1,1-1 1,0 1-1,0-1 1,0 0 0,-1 0-1,2-1-53,1-1 73,0 0 0,-1-1 0,0 1 0,1-1 0,-1 0-1,-1 0 1,1-1 0,1-2-73,68-74 67,-64 71-63,-1-2 0,0 1 0,0-1 1,-2 0-1,1 0 0,-1-1 0,-1 0 0,1-4-4,-5 15 8,0 0-1,-1 0 1,1 1 0,-1-1-1,0 0 1,1 0-1,-1 0 1,0 0-1,0 0 1,0 0-1,0 0 1,-1 0 0,1 0-1,-1 0 1,1 0-1,-1 0 1,1 0-1,-1 0 1,0 1-1,0-1 1,0 0 0,0 0-1,0 1 1,0-1-1,-1 1 1,1-1-1,0 1 1,-1 0 0,0-1-1,1 1 1,-1 0-1,1 0 1,-1 0-1,0 0 1,-1 0-8,-5-2-115,-1 1 1,0 1-1,0-1 1,0 2-1,0-1 1,0 1-1,-3 1 115,3-1-170,-34-11-903,28 11-330,-23 0-6680,28 0 3537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41.920"/>
    </inkml:context>
    <inkml:brush xml:id="br0">
      <inkml:brushProperty name="width" value="0.05" units="cm"/>
      <inkml:brushProperty name="height" value="0.05" units="cm"/>
    </inkml:brush>
  </inkml:definitions>
  <inkml:trace contextRef="#ctx0" brushRef="#br0">247 79 4961,'0'0'2450,"0"0"-619,0 0-393,0 0-333,0 0-294,0 0-219,-6-5-93,5 3-550,-6-5 436,-1-1-1,0 2 0,0-1 0,-1 1 0,0 0 0,-3-1-384,-7-4 332,17 9-285,0 1 0,-1-1 0,1 1 0,0 0 0,0 0 0,-1 0 0,1 0 0,-1 0 0,1 1 0,-1-1 0,1 1-1,-1-1 1,1 1 0,-3 0-47,-3 0 66,0 0-1,0 0 1,-1 1-1,1 0 1,0 0-1,0 1 1,-3 1-66,8-2-5,0 1 0,0 0 1,0-1-1,1 1 1,-1 0-1,0 0 0,1 1 1,-1-1-1,1 0 0,0 1 1,0 0-1,0-1 1,0 1-1,0 0 0,1 0 1,-1 0-1,1 0 1,0 0-1,-1 2 5,0 5 16,-1 1-1,1-1 1,1 1 0,0-1-1,0 1 1,1 0-1,1 6-15,0 7 39,-1-22-37,1 0 0,0 0 0,0 0 0,0 0 0,0-1 0,0 1 0,0 0 0,0 0 0,0-1 0,1 1 0,-1-1 0,1 1 0,-1-1 0,1 0 0,0 1 0,0-1 0,-1 0 0,1 0 0,0 0-1,0 0 1,0-1 0,0 1 0,1 0-2,49 15 30,2-14-274,-34-3 136,-18 1 99,-1 0 0,1-1 0,-1 1 0,1-1 0,-1 1 0,1-1 0,-1 0 0,0 1 1,1-1-1,-1 0 0,0 0 0,1 0 0,-1 0 0,0 0 0,0 0 0,0 0 0,0-1 0,0 0 9,20-29-179,-11 14-93,-10 99 429,-5-40-42,-1 8 63,0 46-178,5-48-3,0 8-107,3-19-6241,-2-37-578</inkml:trace>
  <inkml:trace contextRef="#ctx0" brushRef="#br0" timeOffset="869.71">492 276 5329,'0'0'2517,"0"0"-1036,0 0-362,0 0-40,0 0 3,0 0-46,1 4-172,2 27-338,-1 0 0,-1 1 1,-2-1-1,-1 8-526,-2 44 592,5-81-591,-1 1 1,0-1 0,1 1-1,0-1 1,-1 0-1,1 1 1,0-1 0,0 0-1,0 0 1,1 0 0,-1 0-1,0 0 1,1 0 0,0 0-1,-1 0 1,1 0-1,0-1 1,0 1 0,0-1-1,0 1 1,0-1 0,0 0-1,0 0 1,0 0-1,1 0 1,-1 0 0,0 0-1,2-1-1,1 2 5,0 0-1,1-1 0,0 0 1,-1 0-1,1-1 0,-1 0 1,1 0-1,0 0 0,-1 0 0,1-1 1,-1 0-1,1 0-4,-2-1 9,-1 1 0,0-1 0,1 0 0,-1 0 0,0 0 0,0 0 0,0 0 0,-1-1 0,1 0 0,0 1 0,-1-1 0,2-3-9,25-40 24,-26 40-28,0-1 1,0 0 1,0 0-1,-1-1 0,0 1 0,-1 0 1,1-1-1,-1 0 0,-1 1 1,0-1 1,-2-71 49,0 73-100,1 1 0,-1-1 1,0 1-1,0 0 1,0 0-1,-1 0 0,0 0 1,0 0-1,0 0 0,0 1 1,-1-1-1,0 1 0,0 0 1,0 0-1,0 1 0,-1-1 1,1 1-1,-1 0 1,0 0-1,0 0 0,0 1 1,0 0-1,-1 0 0,1 0 1,0 1-1,-1-1 0,1 1 1,-1 1-1,-2-1 52,-11 0-259,13 1-275,-1 0 0,1 0 1,0 0-1,-1 0 1,1 1-1,0 0 534,4 0-260,1-1-1,-1 1 1,1-1-1,-1 1 1,1 0 0,0 0-1,-1-1 1,1 1-1,0 0 1,0 0-1,0 0 1,0 0 0,0 0-1,0 1 1,0-1-1,0 0 1,0 0 0,0 1-1,1-1 1,-1 0-1,0 1 1,1-1-1,-1 1 1,1-1 0,-1 2 260,1 4-2070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7.561"/>
    </inkml:context>
    <inkml:brush xml:id="br0">
      <inkml:brushProperty name="width" value="0.05" units="cm"/>
      <inkml:brushProperty name="height" value="0.05" units="cm"/>
    </inkml:brush>
  </inkml:definitions>
  <inkml:trace contextRef="#ctx0" brushRef="#br0">23 323 3649,'0'0'2498,"0"0"-905,0 0-428,0 0-232,0 0-226,0 0 12,-4 1 25,-11 1-16,11-1 78,4-1-26,0 0-257,0 0-171,0 0-14,0 0-68,0 0-20,0 0-19,0 0-41,0 0-66,0 0-10,0 0-28,0 0-2,7 0-6,296-11-479,-303 9-461,0-29-3732,0 14-870</inkml:trace>
  <inkml:trace contextRef="#ctx0" brushRef="#br0" timeOffset="1306.99">634 62 4865,'0'0'2575,"0"0"-1025,0 0-586,0 0-509,0 0-250,0 0-66,32-21 2470,-21 18-2514,0 0 1,0 0 0,0 1 0,1 1 0,-1 0 0,1 0 0,-1 1-1,4 1-95,-5-1 19,-9 0-6,0 0 0,0 0 0,-1 0 1,1 0-1,0 1 0,0-1 0,0 0 0,0 1 0,0-1 1,-1 0-1,1 1 0,0-1 0,0 1 0,-1-1 0,1 1 0,0 0 1,-1-1-1,1 1 0,-1-1 0,1 1 0,0 0 0,-1 0 1,0-1-1,1 2-13,7 26 281,-8-21-225,0-1 1,0 0-1,0 1 1,-1-1-1,1 1 0,-2-1 1,1 0-1,-1 1-56,-1 1 27,-1-1-1,0 0 0,-1-1 0,1 1 1,-1-1-1,0 1 0,-1-1 1,-1 1-27,-54 45 67,21-19-10,-14 13-29,37-34 137,1 0 0,1 2 0,0 0 0,1 1 0,0 0 0,1 1 0,1 0 0,-9 17-165,19-28 121,0-1 0,1 1-1,0 0 1,-1-1 0,2 1-1,-1 0 1,1 0 0,-1 0-1,1-1 1,1 5-121,-1 0 351,1-7-346,-1-1 1,1 1-1,0-1 1,0 0-1,0 1 0,0-1 1,0 0-1,0 0 1,0 0-1,0 0 1,0 0-1,1 0 0,-1 0 1,0 0-1,1 0 1,-1-1-1,1 1-5,33 17 72,-27-14-52,0 0-7,1-1-1,-1 0 1,0 0-1,1-1 1,-1 0 0,1 0-1,0-1 1,-1 0-1,2 0-12,-5-1 10,1 0-1,-1-1 1,1 1-1,-1-1 1,1 0 0,-1-1-1,0 1 1,1-1-1,-1 0 1,0 0-1,0-1 1,-1 1-1,1-1 1,3-3-10,18-10 13,-22 14-10,0 0 0,1-1 0,-1 1 1,0-1-1,-1 0 0,1-1 0,0 1 0,2-3-3,-5 2 15,0-1 0,-1 1-1,1 0 1,-1 0-1,0-1 1,0 1-1,0 0 1,-1-1 0,0 0-15,0-9 40,2 10-38,-1-1-1,0 1 1,-1-1-1,1 1 1,-1 0-1,0 0 1,0-1-1,0 1 1,0 0-1,-1 0 1,0 0-1,0 0 1,-2-3-2,1 4 20,0 0 1,0 0 0,0 0-1,-1 0 1,0 0 0,0 1-1,1 0 1,-1 0 0,0 0-1,-1 0 1,1 1 0,0-1-1,-4 0-20,-6-2 78,5 2-48,0-1 0,0 0 0,0-1 0,1 1 0,-1-2-30,6 3-1,0 0 1,0 0 0,1 0-1,-1 0 1,1 0-1,0-1 1,-1 0 0,1 1-1,0-1 1,1 0-1,-1 0 1,0 0 0,1 0-1,-1 0 1,0-3 0,-4-19-21,5 21 24,0-1 0,0 0 0,0 1 0,0-1 0,-1 1 0,0 0 0,0-1 0,0 1 1,0 0-1,-1 0 0,0 0 0,0-1-3,1 2-10,0 1 0,1-1 0,0-1 0,0 1-1,0 0 1,0 0 0,0 0 0,1-1 0,0 1 0,-1 0 0,1 0 0,0-1 0,1 0 10,2-46-389,-1 46 383,1 0 0,0 0 0,1 0 0,-1 0 0,1 0 0,-1 1 0,1 0 0,0 0 0,0 0-1,1 0 1,-1 0 0,3 0 6,11-9-13,68-52-2420,-82 60 1354,-5 4-2042,1 0-1145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28.901"/>
    </inkml:context>
    <inkml:brush xml:id="br0">
      <inkml:brushProperty name="width" value="0.05" units="cm"/>
      <inkml:brushProperty name="height" value="0.05" units="cm"/>
    </inkml:brush>
  </inkml:definitions>
  <inkml:trace contextRef="#ctx0" brushRef="#br0">785 95 1672,'0'0'1341,"0"0"-406,0 0-251,0 0-76,0 0-9,0 14 658,1-12 2455,0-1 3951,56-2-7637,-23-1 8,0 2 0,24 4-34,-57-4 10,1 0 0,-1 1 0,1-1 0,-1 1 0,0-1 0,1 1 0,-1 0 0,0 0 0,1-1 0,-1 1 0,0 0 0,0 0 0,0 0 0,0 0 0,0 0 0,0 1 0,0-1 0,0 0 0,0 0 0,0 1 0,-1-1 0,1 0 0,0 1 0,-1-1 0,1 1 0,-1-1 0,0 1 0,1-1 0,-1 1-10,1 7 113,0 0 0,0 0 0,-1 0 0,-1 7-113,1-1 56,0-1-60,0-9 9,0 1 1,0 0-1,0 0 0,-1-1 0,0 1 0,0 0 0,-1 3-5,1-7 8,0 0-1,0 0 1,0-1-1,0 1 0,-1 0 1,1-1-1,0 1 1,-1-1-1,1 1 0,-1-1 1,0 0-1,1 0 1,-1 0-1,0 0 0,0 0 1,1 0-1,-1 0 1,0 0-1,0-1 0,0 1 1,0-1-1,0 1 1,-2-1-8,-27 4 78,20 17-155,-18 16 50,73-34 170,148-3-102,-191 0-41,-1 0 0,1 1 0,-1-1 0,1 0 0,-1 1 0,1-1 0,-1 0 0,1 1 0,-1-1 0,0 0 0,1 1 0,-1-1 0,0 1 0,1-1 0,-1 0 0,0 1 0,1-1 0,-1 1 0,0-1 0,0 1 0,0-1 0,1 1 0,-1 0 0,0-1 0,0 1 0,0-1 0,0 1 0,0-1 0,0 1 0,0-1 0,0 1 0,-1 22 8,1-19-1,2 12 14,-2-15-19,0 0 0,1 1 0,-1-1 0,0 1-1,1-1 1,-1 1 0,0-1 0,0 1 0,0-1 0,0 0 0,0 1 0,-1-1 0,1 1 0,0-1 0,-1 1 0,1-1 0,-1 0 0,1 1 0,-1-1 0,0 0 0,0 0 0,1 1 0,-1-1 0,0 0 0,0 0-1,0 0 1,0 0 0,0 0 0,-1 0 0,1 0 0,-1 0-2,-8 4 13,-1 0-1,0 0 0,-1-2 1,1 1-1,-1-1 0,1-1 1,-1 0-1,0-1 1,0 0-1,0-1 0,0 0-12,5 1-9,0 0-1,0 0 1,0 1-1,0-1 1,0 2 0,1-1-1,-1 1 1,1 0-1,0 0 1,-1 1-1,2 0 1,-3 1 9,8-5-108,0 1 1,0-1-1,-1 0 1,1 0-1,0 1 0,0-1 1,0 0-1,0 1 1,0-1-1,0 0 0,0 1 1,0-1-1,0 0 1,0 1-1,0-1 0,0 0 1,0 1-1,0-1 1,0 0-1,0 1 1,0-1-1,0 0 0,0 1 1,1-1-1,-1 0 1,0 1-1,0-1 0,0 0 1,1 0-1,-1 1 1,0-1-1,0 0 0,0 0 1,1 1-1,-1-1 1,0 0-1,1 0 1,-1 0-1,0 0 0,0 1 1,1-1 107,14 9-3141,-4-5-1748</inkml:trace>
  <inkml:trace contextRef="#ctx0" brushRef="#br0" timeOffset="913.67">1393 408 5801,'0'0'2355,"0"0"-1094,0 0-334,0 0-38,0 0-154,0 0-28,0 0-12,0 3 58,-15 232 2329,19-234-3072,0 0 0,0 0-1,0-1 1,0 1 0,0-1 0,1 0 0,-1 0 0,0 0-1,2-1-9,1 1 95,-2-1-81,1 1 1,0-1-1,-1-1 1,0 1 0,1-1-1,-1 0 1,0 0-1,0 0 1,0-1-1,0 0 1,0 0-1,0 0 1,-1-1 0,0 1-1,1-2-14,5-4 19,1-2 0,-2 0 0,1 0 0,-2-1 0,4-5-19,-9 12 19,-1-1 0,0 1 0,-1 0 0,1-1 0,-1 1 0,0-1 0,-1 0 0,1 1 0,-1-1 0,0 0 0,-1-2-19,2-26-74,3-40 159,-4 61 7,-1 12-93,1 0-1,0 0 0,-1 0 1,1 0-1,-1 0 1,1 0-1,-1 0 0,1 0 1,-1 0-1,1 1 1,-1-1-1,0 0 0,0 0 1,1 1-1,-1-1 1,0 1-1,0-1 0,0 1 1,0-1-1,0 1 1,0-1-1,1 1 0,-1 0 1,0-1-1,0 1 1,0 0-1,0 0 0,0 0 1,-1 0-1,1 0 1,0 0-1,0 0 2,-44 0-320,33 0 194,-71 0-770,81 1 845,1-1 0,-1 1 0,0 0 1,0 0-1,1-1 0,-1 1 1,1 0-1,-1 1 0,1-1 1,-1 0-1,1 0 0,0 1 0,-1-1 1,1 1-1,0-1 0,0 1 1,0 0 50,-18 28-1260,4 10-4710,14-32 1851</inkml:trace>
  <inkml:trace contextRef="#ctx0" brushRef="#br0" timeOffset="2830.96">2114 41 384,'0'0'2995,"0"0"-1416,0 0-913,0 0-207,0 0-79,0 0 88,0-4 163,0-15 787,0 2 2287,0 16-2618,0 1 24,0 0-187,0 0-210,0 0-158,0 0-108,0 0-117,0 8 204,-6 165 1560,-12 35-2095,2-34 967,7 38-967,9-186 134,0 81 402,-4 0 1,-11 54-537,2-46 357,4 31-357,2-36 244,-12 63-244,9-100 85,4 0-1,2 58-84,2-94 97,-1 0-1,-5 18-96,2-18 55,2-1 0,1 21-55,-12 184 32,11-98-17,0-90-30,4-52 0,0 0-19,0 4 19,0-4-6,0-1-67,0 0-94,0 0-140,0 0-114,0 0-66,0-27-5095,0 16-1746</inkml:trace>
  <inkml:trace contextRef="#ctx0" brushRef="#br0" timeOffset="5044.41">2356 500 304,'0'0'1812,"0"0"-721,0 0-190,0 0-71,0 0-204,0 0-81,0 0 109,0 0 215,0 0 204,0 0 180,0 0-15,0 0-195,0 0-197,0 0-103,0 0-89,0 0-97,0 0-73,0 0-60,0 0-74,0 0-43,0 0-77,0 0-50,23 18 1021,-17-12-1107,0 1 1,1-1 0,0-1 0,0 1 0,1-1 0,0 0 0,-1-1-1,1 0 1,1 0 0,-1-1 0,1 0 0,4 1-95,7 0 222,1 0 0,0-2-1,1-1 1,17-1-222,61 0 302,-98 0-278,-2 0 46,0 0 34,0 0-21,0-31-366,0 30 206,0 0 0,0 1 0,0-1 0,0 0 0,0 1-1,0-1 1,0 1 0,-1-1 0,1 0 0,0 1-1,0-1 1,0 1 0,-1-1 0,1 0 0,0 1 0,0-1-1,-1 1 1,1-1 0,-1 1 0,1-1 0,0 1 0,-1 0-1,1-1 1,-1 1 0,1-1 0,-1 1 0,1 0 0,-1-1-1,1 1 1,-1 0 0,0 0 0,1-1 0,-1 1-1,1 0 1,-1 0 0,0 0 0,0 0 77,-1 0-548,0 0 0,0 0-1,-1 1 1,1-1 0,0 1 0,0 0 0,0-1-1,0 1 1,0 0 0,0 0 0,0 0-1,0 0 1,0 1 548,-20 16-9990</inkml:trace>
  <inkml:trace contextRef="#ctx0" brushRef="#br0" timeOffset="5847.73">2775 357 6433,'0'0'2329,"0"0"-690,0 0-406,0 0-290,0 0-257,0 0-125,15-17 1037,6 10-1200,-1 1 0,1 1 0,0 0 0,0 2 0,0 0 0,1 2 0,0 0-398,-21 2 21,0-1 0,1 0 0,-1 1-1,0-1 1,1 1 0,-1-1 0,0 1 0,0-1 0,0 1 0,0 0 0,0 0 0,0 0 0,0-1-1,0 1 1,0 0 0,0 0 0,0 0 0,0 1 0,-1-1 0,1 0 0,0 0 0,-1 0 0,1 0-1,-1 1 1,1-1 0,-1 0 0,0 1 0,0-1 0,1 1-21,6 47 490,-6-34-415,2 6-12,-1-1 0,-1 1 0,-1 0 0,-2 18-63,0-33 2,0-1 1,-1 0-1,1 0 1,-1-1-1,0 1 1,0 0-1,0-1 0,-1 0 1,0 0-1,1 0 1,-2 0-1,-3 3-2,-12 13 8,17-16-4,-19 21 34,-1-1 0,-3 0-38,26-23 48,0-1-5,0 0-12,0 0 33,0 0 22,0 0 29,0 0-19,0 0-36,0 0-47,0 0-31,24 1-15,1 1 0,13 4 33,18 1 2,-53-6-16,41 5 66,-41-6-76,-1 1-1,0-1 1,0 1 0,1 0-1,-1 0 1,0 0-1,0 0 1,0 0-1,0 0 1,0 0 0,0 1-1,0-1 1,0 1-1,-1-1 1,1 1 0,0 1 24,-1-2-372,-1-1-307,0 0-668,-1 0-1469,-5 0-2838</inkml:trace>
  <inkml:trace contextRef="#ctx0" brushRef="#br0" timeOffset="6861.35">3239 350 4545,'0'0'2410,"0"0"-879,0 0-302,0 0-68,0 0-94,0 0-31,0 0-113,0 0-107,0 0-16,0 0-43,0 0-124,16-4 552,-3 0-949,8-4-98,0 1 0,0 1 0,0 1 0,1 1-1,0 1 1,13 0-138,-34 3 9,0 0 0,1 0-1,-1 1 1,0-1 0,0 0 0,0 1 0,0-1-1,0 0 1,0 1 0,0-1 0,0 1 0,0 0-1,0-1 1,-1 1 0,1 0 0,0 0 0,0-1-1,-1 1 1,1 0 0,0 0 0,0 1-9,12 28 250,-11-18-170,0 1 0,0-1 0,-1 0 0,0 5-80,-1-11 7,0-1-1,0 0 1,-1 1 0,0-1-1,1 0 1,-2 1 0,1-1 0,-1 0-1,0 0 1,0 0 0,-2 3-7,0-2-9,0 0 0,-1-1 1,0 0-1,0 0 0,0 0 0,0 0 1,-1-1-1,-5 4 9,3-3-18,6-3-4,0 0 0,-1 0 0,1 0 0,-1-1 0,1 1 0,-1-1 0,0 0 0,0 1 0,1-1 0,-1-1 0,0 1 0,0 0 0,0-1 0,0 1 0,-1-1 22,4 0 7,0 0 45,0 0-7,0 0-25,0 0-11,0 0 1,0 0 3,0 0-6,27 0-27,-22 0 18,0 0 0,1 0 0,-1 0 1,0 1-1,1 0 0,-1 0 1,0 0-1,0 1 0,0 0 0,0 0 1,0 0-1,2 2 2,-4-2 5,-1 0-1,1 0 1,-1 1-1,0-1 1,0 1-1,0-1 1,-1 1 0,1 0-1,0-1 1,-1 1-1,0 0 1,0 0-1,0 0 1,0 0 0,0 0-1,0 1 1,-1-1-1,1 0 1,-1 0-1,0 0 1,0 0 0,-1 1-5,2 12 23,-1-13-18,1 1 0,-1-1 0,0 1 1,0 0-1,0-1 0,0 1 0,-1 0 0,1-1 0,-1 1 1,0-1-1,0 1 0,0-1 0,-1 1 0,1-1 1,-1 0-1,0 1 0,0-1 0,0 0 0,0 0 1,-1-1-1,1 1 0,-1 0 0,0 0-5,-2 1-47,-1 0 0,1 0 0,-1 0 0,0-1-1,-1 1 1,1-1 0,0-1 0,-1 1 0,0-1 0,0-1-1,1 1 1,-1-1 0,0 0 0,0 0 0,0-1 0,0 0-1,0 0 1,0-1 0,-4-1 47,9 1 30,0 0 1,0 0-1,1 0 0,-1 0 0,0 0 1,0-1-1,1 1 0,-1 0 0,0-1 1,1 0-1,-1 0-30,0 0-1959,3 4-3512,5 5 1526</inkml:trace>
  <inkml:trace contextRef="#ctx0" brushRef="#br0" timeOffset="7979.77">3684 408 3809,'0'0'3016,"0"0"-1094,0 0-480,0 0-337,0 0-291,0 0-135,4 28 2324,-12 178-458,9-204-2532,0 0 1,0-1 0,0 1 0,0-1-1,0 1 1,0-1 0,0 1-1,1-1 1,-1 1 0,0-1 0,1 0-1,-1 0 1,1 0 0,-1 0 0,1 0-1,0 0 1,0 0 0,-1-1 0,1 1-1,0 0 1,0-1 0,0 0-14,45 14 216,-32-11-118,0-1 0,0 0-1,1-1 1,2-1-98,-16-1 2,0 0 0,0 0 0,1 0 0,-1 0 0,0-1 0,-1 1 0,1-1 0,0 1 0,0-1 0,-1 0 0,1 1 0,-1-1 0,1 0 0,-1 0 0,0 0 0,1 0 0,-1-2-2,21-37 7,-22 41-7,5-8 3,-1-1 0,-1 0 0,0 1 0,0-1 0,-1 0 0,0 0 0,0-1 0,-1 1 0,0 0 0,-1-8-3,0 6 6,1-6 2,-2 0-1,0 0 0,-1 1 1,-2-7-8,4 19 6,-1 0-1,0 0 1,0 0 0,-1 1 0,1-1 0,-1 0 0,0 1 0,0-1 0,0 1-1,-1 0 1,1 0 0,-1 0 0,1 0 0,-1 0 0,0 0 0,0 1 0,-1-1-1,1 1 1,0 0 0,-3-2-6,-1 3 21,1 0 0,0 0-1,-1 0 1,1 1 0,0 0 0,-1 0 0,1 0-1,-5 2-20,-14-1-96,16-1 35,8-1 48,0 1 0,-1 0 0,1-1 1,-1 1-1,1 0 0,-1 0 0,1 0 0,0 0 0,-1 0 0,1 1 0,-1-1 1,1 0-1,-1 0 0,1 1 0,0-1 0,-1 1 0,1 0 0,0-1 0,-1 1 1,1 0-1,0 0 0,0 0 0,0 0 0,0 0 13,-4 9-249,0-1 0,0 1-1,0-1 1,-2 2 249,1-3-495,1 1 1,0 0-1,0 1 1,0 2 494,3-8-695,1 1 0,0 0 0,0-1 1,0 1-1,0 0 0,1 0 0,0 0 695,0 2-6336</inkml:trace>
  <inkml:trace contextRef="#ctx0" brushRef="#br0" timeOffset="15091.07">0 1345 4017,'0'0'2194,"0"0"-417,0 0-307,0 0-355,0 0-300,0 0-24,5-2-6,5-1-265,0 0 0,0 1 0,1 1 0,-1-1 0,0 2 0,1-1 0,7 2-520,166-1 1117,-183 0-1542,-1 17-2745,0 3-954</inkml:trace>
  <inkml:trace contextRef="#ctx0" brushRef="#br0" timeOffset="15735.34">533 1091 800,'0'0'6950,"0"0"-4324,0 0-1492,0 0-96,0 0-291,0 0-324,0-3 2042,0 8-1432,1 126-144,1 3-533,-6 10-356,-7-84 76,11-59-82,0-1-34,0 0-138,0 0-225,0 0-369,0 0-527,0 0-1125,0 0-2525</inkml:trace>
  <inkml:trace contextRef="#ctx0" brushRef="#br0" timeOffset="16615.03">751 1138 1432,'0'0'5696,"0"0"-3277,0 0-1064,0 0-70,0 0-343,0 0-247,0 0-61,23-7 2052,-16 5-2554,1 1 0,-1-1 0,1 2 0,-1-1 0,1 1 1,0 0-1,-1 0 0,8 2-132,12-1 94,-22-1-75,-1 0 1,0 0 0,1 0-1,-1 0 1,1 1-1,-1 0 1,1 0 0,-1 0-1,0 1 1,0-1 0,0 1-1,0 0 1,0 0 0,0 0-1,0 1-19,0-1 8,1 1 0,-1-1 0,1 0 1,-1-1-1,1 1 0,0-1 0,0 0 0,0 0 0,0-1 0,0 1 0,4-1-8,28 4 141,-36-4-118,1 1 1,-1 0-1,0-1 1,1 1-1,-1 0 1,0 0 0,0 0-1,0-1 1,0 1-1,0 0 1,0 1-1,0-1 1,0 0-1,0 0 1,-1 0 0,1 1-1,0-1 1,-1 0-1,1 0 1,-1 1-1,1-1 1,-1 1 0,0-1-1,1 0 1,-1 1-1,0 1-23,1 43 196,-1-33-275,-2-3 87,0 0 0,0 0-1,-1 0 1,0 0 0,0-1-1,-1 0 1,-1 0 0,0 0 0,0 0-1,-1 1-7,-14 26 2,-17 44-233,2 5 231,34-85-840,-1 6 2299,2-5-4388,-1 0-4400,1-1-1524</inkml:trace>
  <inkml:trace contextRef="#ctx0" brushRef="#br0" timeOffset="17732.4">1291 1274 5641,'0'0'2289,"0"0"-1112,0 0-124,0 0-17,0 0-204,0 0-107,0 11-3,-4 16 463,-1-1 0,-4 12-1185,-3 7 1238,4-19-987,1 0 0,2 1 0,0 0 0,2 0 1,1 7-252,2 43 502,1-77-488,-1 1 0,1 0-1,0-1 1,0 1 0,0 0 0,-1-1-1,1 1 1,0-1 0,0 1-1,0-1 1,0 0 0,0 1-1,0-1 1,0 0 0,0 0 0,0 0-1,0 1 1,0-1 0,0 0-1,0-1 1,0 1 0,0 0-1,1 0-13,36 0 581,-27-1-491,-6 1-75,1-1 0,0 0 0,0 0 0,-1-1 0,1 0 0,-1 0 0,0 0 0,1-1 0,-1 0 0,0 0 0,0 0 0,-1 0 0,1-1 0,0 0-15,15-14 99,-1 0 0,9-12-99,-17 17 9,-3 4-5,-2 0 0,1 0 0,-1-1 0,-1 0 0,0 0 0,0-1 1,-1 1-1,0-1 0,-1 0 0,0 0 0,-1 0 0,0-2-4,3-27 15,-2 1 0,-2-34-15,-2 70-21,0 0 0,0 1 0,0-1 1,0 0-1,0 1 0,-1-1 0,0 1 0,1-1 0,-1 1 1,0-1-1,0 1 0,0 0 0,0 0 0,-1 0 0,1 0 1,0 1-1,-1-1 0,1 1 0,-1-1 0,0 1 0,0 0 0,1 0 1,-1 0-1,0 0 0,0 1 0,0-1 0,-1 1 21,1 0-18,0 0 0,0 0 0,0 0-1,0 1 1,1 0 0,-1-1 0,0 1-1,0 0 1,0 1 0,1-1 0,-1 0-1,0 1 1,1-1 0,-1 1 0,1 0 0,0 0-1,0 0 1,-1 0 0,1 0 0,1 1-1,-2 0 19,-23 21-314,25-23 281,0-1 0,1 1 1,-1-1-1,1 0 0,-1 1 0,0-1 1,1 0-1,-1 0 0,0 0 0,0 1 1,1-1-1,-1 0 0,0 0 0,1 0 1,-1 0-1,0 0 0,0 0 1,1-1-1,-1 1 0,0 0 0,1 0 1,-1 0 32,-1-1-88,1 1 0,-1-1 0,1 1 0,0 0 0,-1 0 0,1 0-1,-1 0 1,1 0 0,-1 0 0,1 0 0,0 1 0,-1-1 0,1 1 0,0-1 0,-1 0 0,1 1 0,-1 0 88,0 0-49,1 0-1,-1 0 0,0 1 1,1-1-1,-1 1 1,1-1-1,-1 1 0,1-1 1,0 1-1,0 0 0,0-1 1,0 1-1,0 0 1,0 0-1,0 0 0,0 0 1,1 0-1,-1 0 0,1 0 1,0 0-1,-1 0 0,1 2 50,-6 18-3365,2-14-1134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56.692"/>
    </inkml:context>
    <inkml:brush xml:id="br0">
      <inkml:brushProperty name="width" value="0.05" units="cm"/>
      <inkml:brushProperty name="height" value="0.05" units="cm"/>
    </inkml:brush>
  </inkml:definitions>
  <inkml:trace contextRef="#ctx0" brushRef="#br0">80 62 1432,'0'0'799,"0"0"-117,0 0 20,0 0-32,0 0-53,0 0 21,6-11 45,17-34 30,-21 39 10705,-12 21-9635,-15 26-2867,4 5 1041,-11 36 43,27-64-10,0 1 0,1 0 0,0 0 0,2 0-1,1 0 1,0 6 10,1-20-7,0 1 0,0 0 0,1 0 0,0-1 0,0 1 0,0 0 1,1-1-1,0 1 0,2 4 7,-3-8-3,0 0 0,0 0 0,1 0 0,-1 0 0,1 0 0,0-1 0,-1 1 0,1 0 0,0-1 0,0 1 0,0-1 0,0 0 0,0 0 0,0 0 0,0 0 0,1 0 0,-1 0 0,0-1 0,0 1 0,1-1 0,-1 1 0,0-1 0,1 0 0,-1 0 0,2 0 3,23 1 95,-16-1-74,1 1 0,-1-2 0,0 1 0,0-2 0,5 0-21,-12 1 3,-1 0 1,0 0 0,0 0-1,0 0 1,-1-1-1,1 1 1,0-1 0,0 0-1,-1 0 1,1 0 0,-1 0-1,0 0 1,1-1-1,-1 1 1,0 0 0,-1-1-1,1 0 1,0 1-1,-1-1 1,2-3-4,0 0 0,1 0 0,0 0 0,0 1 0,1-1 0,-1 1 0,4-3 0,20-26-1,-22 24 3,0 0 0,-1 0 0,0-1 0,-1 1-1,0-1 1,-1 0 0,0-1 0,-1 1 0,0 0 0,-1-1 0,0 0 0,-1 1 0,0-2-2,0 11-3,-1 1 0,1-1 0,-1 1 0,1-1 0,-1 0 1,1 1-1,-1-1 0,0 1 0,0 0 0,0-1 0,0 1 0,0-1 0,0 1 0,0 0 0,0 0 0,-1 0 0,1 0 0,0 0 0,-1 0 1,1 0 2,-38-21-230,14 8 183,20 11-70,0 1 0,0-1 0,-1 1-1,1 1 1,-1-1 0,1 1 0,-1 0 0,1 0-1,-1 1 1,1-1 0,-1 1 0,0 1-1,1-1 1,-2 1 117,-11-1-1390,17 7 805,1 71-1845,0-47-303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59.111"/>
    </inkml:context>
    <inkml:brush xml:id="br0">
      <inkml:brushProperty name="width" value="0.05" units="cm"/>
      <inkml:brushProperty name="height" value="0.05" units="cm"/>
    </inkml:brush>
  </inkml:definitions>
  <inkml:trace contextRef="#ctx0" brushRef="#br0">42 1 3833,'0'0'1826,"0"0"-618,0 0-235,0 0-150,0 0-173,0 0-73,1 2 3820,-3 17-3921,-7 5-188,2 1 0,0 1-1,1-1 1,2 1 0,0 0-1,2 0 1,1 15-288,0-36 48,1 0 0,1-1 0,-1 1 0,1-1 0,-1 1 0,1-1 0,1 1 0,-1-1 0,1 1 0,-1-1 0,3 3-48,1 0 82,0 0-1,1 0 1,0-1 0,0 0-1,6 4-81,-8-6 33,-2-2 0,0 0-1,0 1 1,1-1 0,-1 0-1,1 0 1,-1-1-1,1 1 1,0 0 0,0-1-1,-1 0 1,1 0 0,0 1-1,0-2 1,1 1-1,-1 0 1,0-1 0,0 1-1,0-1-32,51 7 272,-50-7-262,0 0 0,-1-1 0,1 1 0,-1-1 0,1 1 0,-1-1 0,1 0 0,-1-1 0,0 1 0,1 0 0,-1-1 0,0 0 0,0 0 0,0 0 0,0 0 0,-1 0 0,1-1-1,1-1-9,0-1-1,0 0-1,0-1 1,0 1-1,-1-1 0,0 0 1,0 0-1,-1-1 0,0 1 1,2-6 1,1-14 2,-1-1 0,-2 1 0,0 0 1,-2-21-3,0 47 0,1-5 11,-1 0 0,-1-1 0,1 1 0,-1 0 0,0-1 0,0 1 0,-1-3-11,1 7 6,1-1-1,-1 1 1,0 0 0,0-1 0,0 1 0,0 0 0,0 0 0,0 0 0,0 0-1,0 0 1,0 0 0,-1 0 0,1 0 0,0 0 0,-1 0 0,1 1-1,-1-1 1,1 0 0,-1 1 0,1 0 0,-1-1 0,1 1 0,-1 0 0,1 0-1,-1-1 1,1 1 0,-1 0 0,0 1-6,-88-1-388,88 0 304,0 1 0,0-1 0,0 1 0,0 0 0,0-1 0,0 1 0,0 0 0,0 0 0,1 0 0,-1 1 0,0-1 0,1 0 1,-1 1-1,1-1 0,0 1 0,-2 1 84,2-2-107,0 1 0,-1-1 0,1 1 1,0-1-1,-1 0 0,1 1 0,-1-1 1,0 0-1,1 0 0,-1 0 0,0 0 1,0-1-1,0 1 0,1 0 0,-1-1 1,-2 1 106,5-1-38,-1 0 0,0 0 0,0 0 0,0 1 1,0-1-1,0 0 0,0 0 0,0 0 0,0 0 0,0 0 1,0 0-1,0 0 0,0 0 0,0 1 0,0-1 1,0 0-1,0 0 0,0 0 0,0 0 0,0 0 0,0 0 1,0 0-1,0 0 0,-1 1 0,1-1 0,0 0 1,0 0-1,0 0 0,0 0 0,0 0 0,0 0 0,0 0 1,0 0-1,0 0 0,0 0 0,0 0 0,-1 0 0,1 0 1,0 1-1,0-1 0,0 0 0,0 0 0,0 0 1,0 0-1,0 0 0,0 0 0,-1 0 0,1 0 0,0 0 1,0 0-1,0 0 0,0 0 0,0 0 0,0 0 1,0 0-1,0 0 0,-1-1 38,11 5-3746,-6-4-1340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0:05.269"/>
    </inkml:context>
    <inkml:brush xml:id="br0">
      <inkml:brushProperty name="width" value="0.05" units="cm"/>
      <inkml:brushProperty name="height" value="0.05" units="cm"/>
    </inkml:brush>
  </inkml:definitions>
  <inkml:trace contextRef="#ctx0" brushRef="#br0">23 286 576,'0'0'1650,"0"0"-494,0 0-336,0 0-144,0 0-45,0-3-73,-1 2-487,1 1 1,0-1-1,0 0 1,0 1-1,0-1 1,0 0-1,-1 1 1,1-1-1,0 0 1,-1 1 0,1-1-1,0 1 1,-1-1-1,1 1 1,-1-1-1,1 1 1,0-1-1,-1 1 1,0-1-1,1 1 1,-1-1-1,1 1 1,-1 0 0,1-1-1,-1 1 1,0 0-1,1 0 1,-1-1-1,0 1 1,1 0-1,-1 0 1,0 0-1,1 0 1,-1 0-1,0 0 1,1 0 0,-1 0-1,0 0 1,1 0-1,-1 0 1,0 1-1,0-1-71,1 0 175,0 0 125,0 0 129,0 0 36,0 0-52,0 0-62,0 0-23,0 0-57,0 0-13,0 0 17,0 0 37,0 0 68,0 0 55,0 0 28,0 0 5,0 0-39,0 0-33,0 0-40,0 0-37,1-14 1128,273 14-1034,-254-5-5,5-3-3176,-25 12-793,0 5-990</inkml:trace>
  <inkml:trace contextRef="#ctx0" brushRef="#br0" timeOffset="1328.56">669 1 2529,'0'0'2327,"0"0"-887,0 0-414,0 0-104,0 0-119,0 0-143,-7 0-109,3 0-375,-1 1 0,0 0-1,1 0 1,-1 0 0,0 0-1,1 0 1,0 1 0,-1 0-1,1 0 1,0 0 0,0 1-1,0-1 1,0 1 0,0 0-1,1 0 1,-1 1 0,1-1-1,-3 4-175,-9 15 418,1 1 0,1 1 0,1 0 0,-7 20-418,-12 25 294,23-50-198,2 0 0,0 0 0,1 1 1,1 0-1,1-1 0,1 2 0,0-1 0,2 0 0,1 14-96,-1-32 8,1-1 0,-1 1 0,1 0 0,-1 0 0,1 0 0,-1-1 0,1 1 0,0 0 0,0-1 0,0 1 0,0-1 0,0 1 0,0-1 0,1 1 0,-1-1 0,0 0 0,1 1 0,-1-1 0,1 0 0,-1 0 0,1 0 0,0 0 0,-1-1 0,1 1 0,0 0 0,0-1 0,0 1 0,-1-1 0,1 1 0,0-1 0,1 0-8,10 2 71,0 0 1,0-1-1,0-1 1,3 0-72,-11 0 20,-1 0-12,0 0 0,0-1 0,-1 0 1,1 0-1,0 0 0,0 0 0,-1 0 0,1-1 0,-1 1 0,1-1 1,-1 0-1,0 0 0,0-1 0,0 1 0,1-1-8,10-7 49,1 3-29,-10 3-11,10-17 9,2 1-1,1 1 1,0 1 0,4-1-18,-21 16 6,0 0 1,0 0-1,-1 0 1,1 0-1,0 0 1,-1 0-1,0 0 1,0 0-1,0 0 1,0 0-1,0 0 0,-1 0 1,1 0-1,-1 0 1,0 0-1,0 0 1,0 0-1,0 0 1,0 0-1,-1 1 1,1-1-1,-2-1-6,-1 1-8,1 0-1,-1 0 1,0 1-1,0 0 0,0 0 1,-1 0-1,1 0 1,0 1-1,-1-1 0,1 1 1,-1 1-1,1-1 1,-3 0 8,-7 0-88,0 1 1,0 0 0,-11 2 87,21 0-13,0-1 0,0 0 0,0 1 0,0-1 0,1 1 0,-1 0 0,0 1 0,1-1 0,0 1 0,-1-1 0,1 1 0,0 0 0,-2 3 13,-3 2-18,1 1 0,0 0 1,0 1-1,-3 6 18,9-12-143,-1 1 1,1-1-1,1 1 0,-1-1 1,0 1-1,1-1 0,0 1 1,0 0-1,1-1 1,0 2 142,-1 10-3095,0-8-547</inkml:trace>
  <inkml:trace contextRef="#ctx0" brushRef="#br0" timeOffset="2244.41">865 150 6649,'0'0'1727,"0"0"-618,0 0-218,0 0-195,0 0-92,0 0 60,7-5-100,-2 1-593,0 0 183,-1 0 0,1 1-1,0-1 1,0 1-1,0 0 1,1 1-1,-1-1 1,1 1-1,-1 0 1,1 1-1,0-1 1,0 1-1,3 0-153,-5 1 41,-1 0-1,1 0 1,-1 1-1,1-1 1,-1 1 0,1 0-1,-1 0 1,0 0-1,0 1 1,1-1 0,-1 1-1,0 0 1,0-1-1,0 1 1,-1 1-1,1-1 1,0 0 0,-1 1-1,0-1 1,1 1-1,-1 0 1,0 0 0,0 0-1,-1 0 1,1 0-1,0 0 1,-1 0-1,1 4-40,0-2 24,0 1-1,-1-1 1,0 1-1,0 0 0,0-1 1,-1 1-1,0 0 0,0 0 1,0 0-1,-1-1 0,0 1 1,0 0-1,0-1 1,-1 1-1,0-1 0,0 1 1,0-1-1,-1 0 0,0 0 1,0 0-1,0 0 0,0 0 1,-4 3-24,-2 0 21,0 0 1,-1-1 0,0 0-1,-7 3-21,-25 19 30,41-28-35,-1 0 1,1 1-1,0-1 1,0 0-1,0 1 0,0-1 1,1 1-1,-1-1 1,0 1-1,1 0 0,-1-1 1,1 1-1,-1 0 1,1-1-1,0 1 0,0 0 1,0 0-1,0 1 5,31-3 600,-6-1-454,-11 1-73,-1 0 0,1 0 1,0 1-1,6 2-73,-19-3-119,-1 0 0,1 1 0,0-1 0,0 0 0,0 1 0,-1-1 0,1 1 0,0-1 0,0 1 0,-1-1 0,1 1 0,-1 0 0,1-1 0,0 1 0,-1 0 0,1 0 0,-1-1 0,0 1 0,1 0 0,-1 0 0,1 0 0,-1-1 0,0 1 0,0 0 0,0 0 0,1 0 119,8 15-3902,-6-15-1430</inkml:trace>
  <inkml:trace contextRef="#ctx0" brushRef="#br0" timeOffset="3199.67">1322 136 6121,'0'0'1718,"0"0"-596,0 0-104,0 0-159,0 0-149,0 0-27,-1 6-27,-3 14 85,0-1 0,-1 1 0,-4 7-741,3-10 280,1 1 0,0-1 0,1 1 0,1 0 0,1 0 0,0 2-280,1 5 130,0-18-106,1 1 0,0 0 0,0 0 1,1 0-1,-1-1 0,2 3-24,-1-9 7,0 1 0,-1-1 1,1 0-1,0 0 0,0 0 0,0 0 1,0-1-1,0 1 0,0 0 0,0 0 0,0-1 1,1 1-1,-1 0 0,0-1 0,0 1 1,1-1-1,-1 0 0,0 1 0,0-1 0,1 0 1,-1 0-1,0 0 0,1 0 0,-1 0 1,1 0-8,43 0 374,-30-1-414,-9 1 51,-3 1-12,1-1 0,0 0 0,-1 0-1,1 0 1,-1 0 0,1 0 0,0-1-1,-1 0 1,1 1 0,-1-1 0,1-1-1,-1 1 1,0 0 0,0-1 0,1 0-1,-1 1 1,0-1 0,0-1 0,-1 1-1,1 0 1,0-1 0,1-1 1,3-6-3,0 1 0,0-1 1,-1 0-1,0-1 0,-1 0 1,0 1-1,-1-2 0,0 1 0,1-7 3,-1-4 33,0-1-1,-2 0 1,0 0-1,-2-11-32,0 31 0,0 0 1,0 1-1,0-1 0,-1 0 1,1 1-1,-1-1 0,1 0 1,-1 1-1,0-1 0,0 1 1,0-1-1,0 1 0,-1 0 0,1-1 1,-1 1-1,1 0 0,-1 0 1,0 0-1,0 0 0,0 0 1,0 1-1,0-1 0,0 1 1,0-1-1,-1 1 0,1 0 0,0-1 1,-1 1-1,1 0 0,-3 0 0,-7-2-194,1 1-1,-1 0 1,-1 1-1,1 0 1,0 1 0,-2 1 194,3-1-239,8 0 234,0 1 0,1 0-1,-1 0 1,0 0 0,0 1 0,1-1 0,-1 0 0,1 1 0,-1 0 0,1 0 0,0 0-1,-1 0 1,1 0 0,0 0 0,0 0 0,1 1 0,-1-1 0,0 2 5,-15 25-1997,11-2-5715,6-25 5033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4:03.624"/>
    </inkml:context>
    <inkml:brush xml:id="br0">
      <inkml:brushProperty name="width" value="0.05" units="cm"/>
      <inkml:brushProperty name="height" value="0.05" units="cm"/>
    </inkml:brush>
  </inkml:definitions>
  <inkml:trace contextRef="#ctx0" brushRef="#br0">0 231 992,'0'0'899,"0"0"28,0 0-146,0 0 100,0 0 231,0-3 7621,8-8-8438,13-2-107,-14 8-89,0 0 0,0 0 0,1 1 0,-1 0 0,1 1 0,0 0 0,0 0 0,1 0 0,-1 1 0,1 0-1,-1 1 1,5 0-99,-9 1 4,0 1-1,0 0 1,0 0-1,0 0 0,0 0 1,-1 1-1,1 0 1,0-1-1,-1 1 0,1 1 1,-1-1-1,0 0 1,0 1-1,0 0 0,0-1 1,0 1-1,0 1 1,-1-1-1,0 0 0,1 0 1,-1 1-1,-1 0 1,1-1-1,0 1 0,-1 0 1,0 0-1,0 0 1,0-1-1,0 1 0,0 0 1,-1 4-4,1 26 5,0-12 61,-1 1-1,-1-1 1,-2 8-66,2-24 14,0-1-1,0 1 0,-1 0 1,0 0-1,0-1 0,0 1 1,-1-1-1,1 0 0,-1 0 1,0 0-1,-1 0 0,1 0 1,-1-1-1,-4 4-13,-43 41 23,24-22-78,-2-1-1,-17 11 56,43-35-9,2-1 5,1-1 0,-1 0-1,0 1 1,0-1 0,0 1 0,1 0 0,-1-1 0,0 1 0,1 0-1,-1-1 1,1 1 0,-1 0 0,0-1 0,1 1 0,0 0 0,-1 0 0,1 0-1,-1 0 1,1 0 0,0 0 4,0-1 17,0 0 46,0 0-5,0 0 7,0 0-4,0 0 9,256 7 762,-256-7-910,0 0-35,0 0-7,0 0-48,0 0-133,30-7-5730,-22 0-1001</inkml:trace>
  <inkml:trace contextRef="#ctx0" brushRef="#br0" timeOffset="1647.97">714 88 5457,'0'0'2533,"0"0"-896,0 0-387,0 0-515,0 0-379,0 0-153,0 0-75,0 0 52,41-4 1720,-33 4-1906,-6 0-5,0 0 1,0 0-1,-1 0 0,1 0 1,0 0-1,0 0 0,0 1 1,-1-1-1,1 0 0,0 1 1,0 0-1,0 0 11,-1 0-6,-1 0-1,1 0 1,0 0 0,-1 0 0,1 0-1,-1 0 1,1 0 0,-1 1-1,0-1 1,1 0 0,-1 0 0,0 1-1,0-1 1,0 0 0,0 0 0,0 1-1,0-1 1,0 0 0,0 1 6,0 3-5,-1 0 1,0 0 0,0 0 0,0 0 0,0 0-1,-1 0 1,0 0 0,0 0 0,0 0 0,-1-1-1,1 1 1,-1-1 0,0 0 0,0 0 0,-2 2 4,-11 10-30,1-1 1,-2 0-1,-5 2 30,6-4-14,0 1-1,1 0 1,-3 5 14,-1 4 80,1 0 0,1 1-1,-5 11-79,17-26 28,0 1-1,1 0 1,0 0 0,0 0-1,2 1 1,-1-1-1,1 1 1,0-1-1,1 1 1,0 9-28,-2 38 110,5-56-81,1-1-1,0 0 0,0 0 0,0 0 1,0-1-1,0 1 0,0-1 0,0 0 1,0 1-1,0-1 0,0-1 0,0 1-28,12 0 28,0 0 0,0-1 0,0-1 0,0-1-1,0 0 1,0-1 0,-1 0 0,2-2-28,-4 2 9,0-1-1,0-1 1,-1 0 0,1 0 0,-2-1-1,1-1 1,-1 0 0,2-2-9,-7 6 40,-1 0 0,0-1 0,0 0 0,-1 0 0,1 0 0,-1 0 0,0 0 0,-1-1 0,1 1 0,-1-1 0,0 0 0,0 0 1,-1 0-1,0 0 0,0 0 0,0 0 0,-1 0 0,0-1-40,0 7 4,0-1 1,0 0 0,0 0-1,0 0 1,-1 1 0,1-1-1,0 0 1,0 0-1,-1 1 1,1-1 0,-1 0-1,1 1 1,-1-1 0,1 0-1,-1 1 1,1-1-1,-1 1 1,1-1 0,-1 1-1,0-1 1,1 1 0,-1-1-1,0 1 1,0 0 0,1-1-1,-2 1-4,-26-8 195,24 7-166,0 1 0,1-1 0,-1 0 0,0-1-1,1 1 1,-1 0 0,1-1 0,-1 0 0,0-1-29,-24-28 357,25 26-310,-1 1 1,1-1-1,-1 1 1,0 0-1,0 0 1,0 1 0,-1-1-1,1 1 1,-1 0-1,0 0 1,-2-1-48,0 1 8,1-1 0,0 0 0,0 0 1,0 0-1,1-1 0,-1 0 0,-3-4-8,-7-7 111,15 13-120,0 1 0,1-1 0,0 0 0,-1 0 0,1 1 0,0-1 1,1 0-1,-1 0 0,0-1 9,1-1-23,-1-56-52,0 60 55,0-20-378,0 20 386,0-1 0,1 0 0,-1 0 0,1 1 1,-1-1-1,1 0 0,0 1 0,0-1 0,0 0 0,0 1 1,0-1-1,0 1 0,0 0 0,0-1 0,0 1 0,1 0 1,-1 0-1,1-1 0,-1 1 0,1 0 0,1 0 12,41-21-87,-21 12 84,91-56-740,-114 66 693,0 0 0,1 0-1,-1 0 1,1 0 0,-1 0 0,0 0-1,1 0 1,-1 0 0,0 0 0,1 0 0,-1 1-1,0-1 1,1 0 0,-1 0 0,0 0-1,1 1 1,-1-1 0,0 0 0,1 0-1,-1 1 1,0-1 0,0 0 0,1 1-1,-1-1 1,0 0 0,0 1 0,0-1 0,0 0-1,1 1 1,-1-1 0,0 0 0,0 1-1,0-1 1,0 0 0,0 1 0,0-1-1,0 1 1,0-1 0,0 0 0,0 1 0,0-1-1,0 0 1,0 1 0,-1-1 0,1 1-1,0-1 1,0 0 0,0 1 0,0-1 50,-4 23-1837,-12 7-2854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4:51.365"/>
    </inkml:context>
    <inkml:brush xml:id="br0">
      <inkml:brushProperty name="width" value="0.05" units="cm"/>
      <inkml:brushProperty name="height" value="0.05" units="cm"/>
    </inkml:brush>
  </inkml:definitions>
  <inkml:trace contextRef="#ctx0" brushRef="#br0">465 163 968,'0'0'2926,"0"0"-1439,0 0-764,0 0-14,0 0-76,0 0-113,12-6 69,7-4 40,1-2 0,-1 0 1,-1-1-1,8-8-629,-19 14 77,1 1 1,0 0 0,0 1-1,0-1 1,1 1 0,-1 1-1,1 0 1,0 0 0,0 1 0,1 0-1,-1 0 1,1 1 0,0 1-1,-1-1 1,1 2 0,7-1-78,-16 2 9,0-1 0,-1 1 0,1-1 1,0 1-1,-1 0 0,1 0 0,0-1 0,-1 1 1,1 0-1,-1 0 0,1-1 0,-1 1 1,1 0-1,-1 0 0,0 0 0,1 0 1,-1 0-1,0 0 0,0 0 0,0 0 1,0 0-1,0 0 0,0-1 0,0 1 0,0 1-9,1 31 334,-1-31-298,1 3-17,-1-1 0,0 0 0,0 0 0,0 1 0,-1-1 0,1 0 1,-1 0-1,0 0 0,-1 0 0,1 0 0,0 0 0,-1 0 0,0 0 0,0 0 0,0 0 1,-1-1-1,1 0 0,-1 1-19,0 0 0,1 0 0,0 0 1,0 0-1,1 1 0,-1-1 0,1 0 1,0 1-1,-1 3 0,-9 28 7,-7-20 102,16-15-105,1 0 1,-1 0-1,0 0 0,1 0 1,-1 1-1,1-1 0,-1 1 1,1-1-1,-1 1 0,1-1 1,0 1-1,0 0 0,0 0 1,0-1-1,0 1 1,0 0-1,1 0-4,-1 6 41,-1 0-1,1 0 1,-2 0 0,1 0 0,-1 0 0,0-1-1,0 1 1,-2 1-41,-14 38 154,16-30-179,1-1 1,0 1-1,1 0 1,2 14 24,-1-13-15,3-16 19,0-1 0,1 1 0,-1-1 1,1 0-1,-1 0 0,1 0 0,-1-1 1,1 1-1,0-1 0,3 1-4,9-1 9,-13 1 25,1-1 0,0 1 0,0-1 0,0 0 0,0 0 0,0-1 0,0 1 0,-1-1 0,1 0 0,0 0 0,0 0 0,-1 0 0,1-1 0,0 1 0,1-3-34,8-6 14,-9 6 61,1 1 1,-1-1-1,0 0 0,0 0 0,0 0 0,-1-1 0,0 1 0,0-1 0,0 0 0,0 0 0,2-5-75,-4 6 101,0 1-1,0-1 1,-1 0 0,1 0-1,-1 0 1,1 1-1,-1-1 1,0 0-1,-1 0 1,1 0 0,-1 0-1,0 1 1,0-1-1,0 0 1,0 1-1,0-1 1,-1 0-101,-2 3 52,1 1 0,-1-1-1,1 1 1,-1-1 0,1 1 0,-1 0 0,1 1 0,-1-1-1,-1 1-51,-3-1 23,-2 1-12,0-1 0,0-1 0,0 0 0,0 0 0,1-1 0,-1 0 0,1-1 0,-5-2-11,10 4 23,-1-1 0,1-1 0,-1 1 1,1-1-1,0 1 0,0-1 0,0-1 0,1 1 0,-1 0 0,1-1 0,-1 0 0,1 1 0,0-1 0,1-1 0,-3-2-23,5 6 3,0 1 0,-1-1 0,1 0 0,0 1 0,-1-1 0,1 1 0,-1-1 1,1 1-1,-1-1 0,1 0 0,-1 1 0,1 0 0,-1-1 0,0 1 0,1-1 0,-1 1 0,0 0 0,1-1 1,-1 1-1,0 0-3,-5-4 33,3-1-32,-13-18-41,15 21 38,1 1-4,0 1-4,0 0-3,0 0-3,1-5 6,0 0 0,0 0 0,-1 0-1,0 0 1,0-1 0,0 1 0,0 0 0,-1-3 10,-1-11-62,2 18-22,0 1 20,0-1 0,-1 0 0,1 1 1,0-1-1,0 0 0,0 1 0,0-1 0,0 0 0,0 0 0,0 1 0,0-1 0,0 0 1,0 1-1,0-1 0,1 0 0,-1 1 0,0-1 0,0 0 0,1 1 0,-1-1 1,0 0-1,1 1 0,-1-1 0,0 1 0,1-1 0,-1 1 0,1-1 0,-1 1 1,1-1-1,0 1 0,-1-1 0,1 1 0,-1 0 0,1-1 0,0 1 0,-1 0 0,1 0 1,0-1-1,-1 1 0,1 0 0,0 0 0,-1 0 0,2 0 64,-2 0-1109,0 0-1473,0 0-3053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5:26.094"/>
    </inkml:context>
    <inkml:brush xml:id="br0">
      <inkml:brushProperty name="width" value="0.05" units="cm"/>
      <inkml:brushProperty name="height" value="0.05" units="cm"/>
    </inkml:brush>
  </inkml:definitions>
  <inkml:trace contextRef="#ctx0" brushRef="#br0">1 197 96,'0'0'1571,"0"0"-460,0 0-342,0 0-95,0 0 150,0 0 2,0 0-138,0 0-157,0 0-142,0 0-105,0 0-49,0 0-41,0 0-79,0 0-46,0 0-19,0 0-25,0 0 20,0 0-27,0 0 12,0 0 99,0 0 47,0 0-2,0 0-11,0 0 26,31 0 1881,-14 0-1334,-12-1-666,0 1 1,0 0-1,0 0 0,-1 0 1,1 1-1,0-1 1,0 1-1,0 0 0,0 1 1,0-1-1,-1 1 0,4 1-70,15 6 97,-13-7-2666,-10-2-412,0 3-1918</inkml:trace>
  <inkml:trace contextRef="#ctx0" brushRef="#br0" timeOffset="1369.01">227 34 1536,'0'0'2649,"0"0"-871,0 0-653,0 0-319,0 0-119,0 0 15,4-11 3523,6 7-4108,0 0 0,1 1 0,0-1 0,-1 2 1,1 0-1,0 0 0,0 1 0,0 0 0,10 1-117,-20 1 2,0-1 0,0 1 0,0-1 0,0 1 0,0 0 0,0-1 0,0 1-1,0 0 1,-1 0 0,1 0 0,0 0 0,0 0 0,-1 0 0,1 0 0,-1 0 0,1 0 0,-1 0 0,1 0 0,-1 0 0,0 0 0,1 0-2,10 32 95,-8-24-87,10 33 52,-2 0 0,-1 3-60,-8-26 31,-1 0 0,0 0 1,-2 0-1,0 5-31,-1 22 30,0-27-26,0-1 1,-2 0 0,0 0 0,-1 0 0,-1-1 0,-1 1-1,0-1 1,-2 0-5,3-8 8,-2 9 24,8-18-24,0 0 8,0 0 31,0 0 2,0 0-1,0 0 2,0 0 7,0 0 16,0 0 11,0 0-34,0 0-26,0 0 21,0 0-26,0 0-6,0 0-4,0 0-3,12-13 39,-5 8-38,0 1 1,0 0-1,1 0 0,-1 1 0,1 0 1,0 1-1,0-1 0,0 1 0,0 1 1,4-1-8,16 0 36,-1 1 0,15 2-36,-2 0 43,-39-1-34,-1 0-1,0 0 0,0 0-9,0 0-40,0 0-29,0 0-28,0 0 2,0 0-75,0 0-210,-12 10-3908,1-3-734</inkml:trace>
  <inkml:trace contextRef="#ctx0" brushRef="#br0" timeOffset="4268.89">812 122 1616,'0'0'1850,"0"0"-431,0 0-181,0 0-29,0 0-73,0 0-122,0 0-170,0 0-252,0 0-148,0 0-91,0 0-37,0 0 41,0 0 15,0 0-15,0 0-22,0 0 12,0 0 32,0 0-66,0 0-66,0 0-90,-22 0 26,13-1-186,1-1 1,0 0-1,0 0 0,0-1 1,0 0-1,0-1 0,0 0 1,1 0-1,0 0 0,0-1 1,0 0-1,0 0 0,-2-4 3,9 9-11,0 0-1,0-1 0,-1 1 1,1 0-1,0 0 0,0 0 1,0 0-1,0 0 0,0 0 1,0 0-1,0 0 1,0 0-1,-1 0 0,1 0 1,0 0-1,0 0 0,0 0 1,0 0-1,0 0 0,0 0 1,-1 0-1,1 0 1,0 0-1,0 0 0,0 0 1,0 0-1,0 0 0,0 0 1,-1 0-1,1 0 0,0 0 1,0 0-1,0 0 1,0 0-1,0 0 0,0 0 1,0 0-1,0 0 0,-1 1 1,1-1-1,0 0 0,0 0 1,0 0-1,0 0 0,0 0 1,0 0-1,0 0 1,0 1-1,0-1 0,0 0 1,0 0-1,0 0 0,0 0 12,-3 12-123,3 16 268,0-25-198,-1 0 90,1 0 0,0 0-1,0 0 1,0 0 0,1 1 0,-1-1-1,1 0 1,0 0 0,-1 0 0,2 0 0,-1 0-1,0-1 1,0 1 0,2 2-37,0-1 23,0 0-1,-1 0 1,1 0 0,-1 0-1,0 0 1,-1 0 0,1 1 0,-1-1-1,0 0 1,0 1 0,0-1 0,0 1-1,-1 1-22,4 61 436,-4-66-426,0-1-2,0 0 0,0 0 0,34 0 423,-21 0-401,-10-1-20,1 1 0,-1-1-1,1 1 1,-1 0 0,0 1-1,1-1 1,-1 0 0,0 1 0,1 0-1,-1 0 1,0 0 0,0 0-1,0 0 1,0 1 0,0 0-1,1 0-9,-2 1 9,0-1 0,0 1-1,0 0 1,-1 1-1,1-1 1,-1 0 0,0 0-1,0 1 1,0-1-1,0 1 1,0-1 0,-1 1-1,0-1 1,1 3-9,-1-2 6,1 1 1,-1 0 0,1-1-1,0 1 1,1-1 0,-1 1-1,1-1-6,1 5 12,0 0 0,-1 0-1,-1 1 1,0-1 0,0 0-1,0 0 1,-1 1 0,-1-1-1,0 0 1,0 3-12,-1 24 102,1-32-98,0-1 0,0 0 0,-1 0 0,1 0 0,-1 0 0,0 0 0,0 0 0,0 0 0,0 0 0,0-1 0,-2 2-4,-11 16 0,12-16-15,1-1 0,0 0 0,-1 1 0,0-1 0,1-1 0,-1 1 0,-1 0 0,1-1 0,-2 2 15,4-4 48,-33 0 51,31 0-100,-1 0 2,1 0 3,2 0-9,1 0-11,0 0-24,0 0 24,0 0 8,0 0-8,0 0-31,0 0-2,0 0 7,0 0 18,0 0-29,0 0-9,0 0-27,0 0-56,0 0-7,0 0-12,-1 0 122,1-1 1,-1 1-1,0-1 0,1 0 1,-1 1-1,1-1 1,-1 1-1,1-1 1,-1 0-1,1 1 1,0-1-1,-1 0 0,1 0 1,0 1-1,-1-1 1,1 0-1,0 0 1,0 0 41,-3-4-1338,3 17-1011,0 4-2696</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5:39.249"/>
    </inkml:context>
    <inkml:brush xml:id="br0">
      <inkml:brushProperty name="width" value="0.05" units="cm"/>
      <inkml:brushProperty name="height" value="0.05" units="cm"/>
    </inkml:brush>
  </inkml:definitions>
  <inkml:trace contextRef="#ctx0" brushRef="#br0">1 345 2633,'0'0'993,"0"0"-411,0 0-97,0 0 63,2 1 7008,5 1-3891,37 9-3442,-40-11-145,14 0 68,0 0 1,1-1-1,-1 0 0,0-2 1,0 0-1,0-1 1,1-1-147,-14 3 2,0 1 0,1 0 0,-1 0 1,0 1-1,1 0 0,-1 0 0,4 0-2,-5 1 49,1-1 0,0 0 0,0 0-1,0-1 1,0 1 0,-1-1 0,1 0 0,0-1 0,1 0-49,1-1 422,5-3-1899,-5-9-4382,-7 5-1885</inkml:trace>
  <inkml:trace contextRef="#ctx0" brushRef="#br0" timeOffset="864.19">605 5 3937,'0'0'1768,"0"0"-326,0 0-257,0 0-162,0 0-77,0 0-107,0 0-726,0 0-1,-1 0 1,1-1 0,0 1 0,0 0 0,0 0 0,0-1 0,0 1 0,0 0 0,-1 0-1,1 0 1,0-1 0,0 1 0,0 0 0,0 0 0,-1 0 0,1 0 0,0-1 0,0 1-1,-1 0 1,1 0 0,0 0 0,0 0 0,-1 0 0,1 0 0,0 0 0,0 0 0,-1 0 0,1 0-1,0 0 1,0 0 0,-1 0 0,1 0 0,0 0 0,0 0 0,-1 0 0,1 0-113,-4 11 42,1 0 0,0 0 0,0 0 1,1 0-1,0 0 0,1 1 0,1-1 1,0 3-43,-1 6 11,-8 90 165,-8 228 164,17-337-296,0-1-20,0 0 24,0 0 54,0 0 83,0 0-1,0-67-339,0 66-136,0 1-149,1-1 213,0 1 0,0 0 0,0 0 0,0 0 0,0 0-1,0 0 1,0 1 0,0-1 0,-1 0 0,1 0 0,0 1-1,0-1 1,0 0 0,0 1 0,0-1 0,0 1 0,-1-1 0,1 1-1,0-1 1,0 1 0,-1 0 0,1-1 0,0 1 0,-1 0-1,1 0 1,0-1 0,-1 1 227,11 12-4413</inkml:trace>
  <inkml:trace contextRef="#ctx0" brushRef="#br0" timeOffset="2051.1">884 80 3393,'0'0'1463,"0"0"-379,0 0-187,0 0-88,0 0-85,0 0 4,-1 0-521,1 0 0,-1 0 1,1 0-1,-1-1 0,1 1 0,0 0 1,-1 0-1,1 0 0,-1-1 1,1 1-1,-1 0 0,1 0 0,0-1 1,-1 1-1,1-1 0,-1 1 0,1 0 1,0-1-1,-1 1 0,1-1 0,0 1 1,0-1-208,6-1 40,0 0 0,1 0 0,-1 0 0,1 1 0,0 0 0,-1 0 0,1 1 0,0 0 0,-1 0 0,4 1-40,3-1 24,-11 1-22,-1-1 0,1 1 0,0-1 0,-1 1 0,1 0 0,-1 0 0,0 0 0,1 0 0,-1 0 1,0 0-1,1 0 0,-1 0 0,0 1 0,0-1 0,0 0 0,0 1 0,0-1 0,0 1 0,-1-1 0,1 1 1,0-1-1,-1 1 0,1 0 0,-1-1 0,0 1 0,1-1 0,-1 1 0,0 2-2,5 50 107,-4-14-26,0-24-19,0 1-1,-2 0 0,0-1 1,0 1-1,-2-1 0,0 1 1,-1-1-1,-4 12-61,2-17 0,0-1-1,-1 0 1,0-1-1,0 1 1,-1-2 0,-1 1-1,1-1 1,-1 0-1,-3 1 1,-34 35-275,43-41 329,-2 3 57,-1-1-1,2 1 0,-1-1 1,1 1-1,0 1 1,-2 3-111,22-11 74,1-1 0,-1 0 0,0-1 0,0-1 1,10-4-75,-9 3-519,1 0 0,-1 1 1,1 1-1,0 1 1,13 0 518,-20 2-5199,-7 0-437</inkml:trace>
  <inkml:trace contextRef="#ctx0" brushRef="#br0" timeOffset="3348.79">1397 97 776,'0'0'2279,"0"0"-518,0 0-169,0 0-169,0 0-172,0 0-75,4-34 1533,-4 32-2664,0 0 1,0 0-1,0 0 1,0 0 0,0 0-1,0 1 1,-1-1-1,1 0 1,-1 0-1,0 0 1,1 0-1,-1 1 1,0-1-1,0 0 1,0 0 0,0 1-1,0-1 1,-1 1-1,1-1 1,0 1-1,-1 0 1,1-1-1,-1 1 1,1 0 0,-1 0-1,0 0 1,1 0-1,-1 0 1,0 1-1,0-1 1,0 0-46,-7-1 180,0 1 1,0 0 0,0 0-1,0 1 1,1 0-1,-7 1-180,-9 0-228,20 0 223,1 0 1,0 0-1,0 0 1,0 0-1,0 0 0,0 1 1,0-1-1,0 1 1,1 0-1,-1 0 1,1 0-1,-1 0 0,1 1 1,0-1-1,-1 1 1,1-1-1,1 1 1,-1 0-1,0-1 0,1 1 1,-1 0-1,1 0 1,-1 3 4,-6 12-23,1 1 0,0 1 1,0 4 22,6-18-11,-3 7-20,0 0 1,2 0-1,-1 1 0,2 1 31,1-15-65,0 0 37,0 0-18,0 1 29,3 0 17,0 0 0,1 0 1,-1 0-1,1 0 0,-1-1 0,1 1 0,-1-1 0,4 0 0,0 0 6,-1 1 3,0-1 0,0 0 0,0 0 1,0 0-1,0-1 0,0 0 0,0 0 0,0 0 0,0-1 1,-1 0-1,1 0 0,0 0 0,-1-1 0,0 0 0,0 0 1,5-3-10,42-36 46,-15 13 323,-28 21-343,-9 8 35,0 0 25,0 0 58,0 0 32,0 0-4,0 0-2,0 14 275,-2 20-230,-1-1 0,-5 20-215,-1 9 47,6-42-472,-9 86 1455,9-65-2187,5-27-3754,-2-14 1888,0 0-1795</inkml:trace>
  <inkml:trace contextRef="#ctx0" brushRef="#br0" timeOffset="5032.42">1688 97 2561,'0'0'3559,"0"0"-1467,0 0-551,0 0-521,0 0-468,0 0-317,-4 28 154,-6 12 1025,-2 12 354,-4 48-1768,15-91 67,-5 53 1144,2 24-1211,6-84 50,1-1-1,-1 1 1,1-1 0,0 0 0,-1 0 0,1 0-1,0 0 1,-1 0 0,1-1 0,0 1-50,13 4 74,-12-3-60,0-1 1,-1 1-1,1-1 0,0 0 1,0 0-1,0 0 0,0 0 1,-1-1-1,1 1 0,0-1 1,0 0-1,0-1 0,0 1 1,3-1-15,-4 0 24,0 0 0,0-1 0,0 1 1,0-1-1,0 1 0,0-1 0,-1 0 0,1 0 1,-1 0-1,1-1 0,-1 1 0,0 0 0,0-1 1,0 0-1,0 1 0,-1-1 0,2-3-24,2-1 23,0-1-1,0 0 1,1 1 0,0 0-1,4-4-22,-5-33 219,6-10-146,-6 37 72,-2-1 1,0 0 0,-1 0 0,0-10-146,-2-38 210,0 65-160,0 1-23,0 0 13,-2-6 10,-6-4-43,7 8 0,-1 1-18,0 0-1,0 0 1,0 0 0,0 0 0,0 0-1,-1 0 1,1 1 0,0-1-1,-1 1 1,1-1 0,-1 1-1,1 0 1,0 0 0,-1 0 0,1 0-1,-1 0 1,1 1 0,-2 0 11,-12 0-42,14-1 15,1 1 1,-1-1-1,0 0 1,0 1-1,0-1 1,0 1-1,1 0 1,-1-1-1,0 1 1,1 0-1,-1 0 1,1 0-1,-1 0 1,1 1 0,-1-1-1,1 0 1,0 1-1,-1-1 1,1 1 26,-24 37-421,23-35 375,1-1 21,0 0 0,1-1-1,0 1 1,-1 0 0,1-1 0,0 1-1,0 0 1,1 0 0,-1 0 25,1 7-4610,-1-10 428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6:52.251"/>
    </inkml:context>
    <inkml:brush xml:id="br0">
      <inkml:brushProperty name="width" value="0.05" units="cm"/>
      <inkml:brushProperty name="height" value="0.05" units="cm"/>
    </inkml:brush>
  </inkml:definitions>
  <inkml:trace contextRef="#ctx0" brushRef="#br0">0 204 912,'0'0'1127,"0"0"-339,0 0-261,0 0-58,0 0 69,0 0 61,8 1 8109,25 5-8658,-19-3 71,0-1 1,0 0 0,0-1 0,3-1-122,-4 0 73,-1 0 0,0 2 1,1-1-1,-1 1 0,2 2-73,19 2 31,-13-5-29,-19-1-2,-1 0 1,1 0 0,0 0 0,-1 0 0,1 0 0,0-1 0,0 1 0,-1 0-1,1 1 1,0-1 0,-1 0 0,1 0 0,0 0 0,0 0 0,-1 0 0,1 1-1,0-1 1,-1 0 0,1 1 0,-1-1 0,1 0 0,0 1 0,-1-1 0,1 1-1,-1-1 1,1 1 0,0 0-1,-1-1-137,0 0 0,0 0-1,0 0 1,0 0 0,0 1-1,0-1 1,0 0 0,0 0 0,0 0-1,0 0 1,0 1 0,0-1-1,0 0 1,0 0 0,0 0 0,0 0-1,0 1 1,0-1 0,0 0-1,0 0 1,0 0 0,0 0 0,0 1-1,0-1 1,0 0 0,0 0 0,0 0-1,0 0 1,-1 0 0,1 1-1,0-1 1,0 0 0,0 0 0,0 0-1,0 0 1,0 0 0,-1 0-1,1 0 1,0 1 0,0-1 0,0 0-1,0 0 1,-1 0 0,1 0 137,-2 2-356,-9 8-5547</inkml:trace>
  <inkml:trace contextRef="#ctx0" brushRef="#br0" timeOffset="778.48">502 1 1120,'0'0'1865,"0"0"-896,0 0-330,0 0 25,0 0 148,0 0 189,1 3 2391,2 18-2769,-3 343 1675,0-370-2406,0 1-644,0 1-5007,0 4 51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6:57.064"/>
    </inkml:context>
    <inkml:brush xml:id="br0">
      <inkml:brushProperty name="width" value="0.05" units="cm"/>
      <inkml:brushProperty name="height" value="0.05" units="cm"/>
    </inkml:brush>
  </inkml:definitions>
  <inkml:trace contextRef="#ctx0" brushRef="#br0">0 103 520,'0'0'604,"0"0"-340,0 0-202,0 0 83,0 0 264,0 0 228,0 0 32,0 0-51,0 0-42,0 0-14,0-38 7700,0 37-8222,0-1 0,0 1 0,1-1 0,-1 1 0,0-1 0,1 0 0,-1 1 0,1-1-1,-1 1 1,1 0 0,0-1 0,-1 1 0,1-1 0,0 1 0,0 0 0,0 0 0,0-1 0,0 1 0,0 0 0,1 0-1,-1 0 1,0 0 0,0 0 0,1 1 0,-1-1 0,1 0 0,-1 1 0,0-1 0,1 1 0,-1-1 0,1 1 0,0-1-40,7 0 124,1 0 1,-1 0 0,0 0 0,1 1 0,3 1-125,3-1 13,-15 0-12,-1 1 1,1-1-1,0 0 0,0 0 0,0 1 0,0-1 0,-1 1 1,1-1-1,0 1 0,0-1 0,0 1 0,-1-1 0,1 1 1,0 0-1,-1-1 0,1 1 0,-1 0 0,1-1 0,-1 1 1,1 0-1,-1 0 0,1 0-1,10 26 53,-5-12-17,0 2-17,-6-14-10,1 1-1,0-1 1,1 1 0,-1-1-1,0 0 1,1 0 0,0 0 0,0 0-1,0 0 1,0 0 0,2 2-9,-4-5 10,0 0 5,0 29 100,0-25-119,-1 0 0,0 0 0,0 1 0,-1-1 1,1 0-1,-1 0 0,0 0 0,0 0 0,0 0 0,-1-1 1,1 1-1,-1-1 0,0 1 0,0-1 4,0 0-5,0 1 0,0-1 0,1 0 0,-1 1 0,1 0 0,0 0 0,0 0 1,0 0-1,1 0 0,0 0 0,-1 0 0,1 0 0,0 0 0,1 1 5,0-4-9,-1 15-62,0-7 79,-5 27 66,6-35-72,-1 0 0,1 0 0,0 0 0,-1 0-1,1 0 1,-1 0 0,1 0 0,-1 0 0,1 0 0,-1 0 0,0 0 0,1 0-1,-1-1 1,0 1 0,0 0 0,1 0 0,-1-1 0,0 1 0,0-1 0,0 1 0,0-1-1,0 1 1,0-1 0,0 1 0,0-1 0,0 0 0,0 1 0,-1-1-2,2 2 49,-1 1-8,1-1 0,0 0 1,0 0-1,0 0 0,0 0 0,0 0 1,0 1-1,1-1 0,-1 0 0,1 0 1,0 0-1,-1 0 0,2 1-41,8-1 9,1-1 0,0 0 0,-1 0 0,1-1 1,-1-1-1,5 0-9,20-1 32,-21 2-31,-13 0-16,-1 0 1,0 0-5,0 0-38,0 0-25,0 0-28,0 0-45,0 0-9,0 0-71,0 0-182,0 0-195,0 0-310,0 0-900,0 0-2090,0 0-1906</inkml:trace>
  <inkml:trace contextRef="#ctx0" brushRef="#br0" timeOffset="1809.62">499 42 1720,'0'0'1373,"0"0"-313,0 0-273,0 0-243,0 0-124,0 0-13,0-4-37,0 3-325,0 0-1,0 1 0,0-1 1,0 0-1,0 0 0,0 0 0,0 0 1,0 0-1,0 0 0,0 0 1,0 0-1,0 1 0,-1-1 0,1 0 1,0 0-1,-1 0 0,1 0 1,-1 1-1,1-1 0,-1 0 0,1 0 1,-1 1-1,1-1 0,-1 0 1,0 1-1,1-1 0,-1 1 1,0-1-1,0 1 0,1-1 0,-1 1 1,0-1-1,0 1 0,0 0 1,0-1-1,0 1 0,1 0 0,-1 0 1,0 0-1,0 0 0,0-1 1,0 1-1,-1 1-44,-59-12 1647,52 11-1598,7 0-91,0 0 1,0 0-1,-1 0 1,1 0 0,0 0-1,0 0 1,0 1 0,-1-1-1,1 1 1,0 0-1,-1 0 42,2 0-11,0 0 0,0 1 0,0-1 0,0 0 0,0 1 0,0-1 0,0 1 0,0-1 0,1 1 0,-1-1 0,1 1 0,-1 0 0,1-1 0,-1 1 0,1-1 0,0 1 0,0 0 11,-2 11-23,1 0 0,1 0 0,0 0 0,1 5 23,0 20-102,26-31 599,29 7-69,-54-14-416,0 0-1,-1 0 1,1-1-1,0 1 1,0-1-1,0 1 1,-1-1-1,1 0 1,0 1-1,-1-1 1,1 0-1,0 0 1,-1 0-1,1 0 1,-1-1-1,0 1 1,1 0-1,-1-1 1,0 1-1,0-1 1,0 1-1,0-1 1,0 1-12,19-45 145,-11 23-115,-7 24 1333,0 9-547,1 29-328,1 48-587,-6-20 119,0-33-42,2 1 1,5 34 21,3-43-28,-7-22 30,1 0-1,0 0 1,-1 1 0,0-1 0,0 1 0,0-1 0,-1 1 0,1 1-2,-1-5-48,0-1 28,0 0-6,0 0-31,0 0 25,0 0-44,0 0-60,0 0-75,0 0-58,0 0-143,0 0-110,0 0-197,3-19-4331,-2 11 718</inkml:trace>
  <inkml:trace contextRef="#ctx0" brushRef="#br0" timeOffset="3161.3">789 80 1408,'0'0'1967,"0"0"-734,0 0-548,0 0-210,0 0-90,0 0-125,0 3-36,-5 79 2578,2-54-2146,1-1 1,1 1 0,2-1-1,2 16-656,0-32 101,0-1 1,0 1-1,1-1 0,0 0 0,1 0 1,0-1-1,1 1 0,-1-1 0,2 0 1,0 0-1,2 1-101,-8-8 5,1-1 0,0 0 0,0 0 1,0 0-1,0 0 0,0 0 0,0-1 0,1 1 1,-1 0-1,0-1 0,0 0 0,0 1 0,1-1 1,-1 0-1,0 0 0,0 0 0,1-1 0,-1 1 0,0 0 1,1-1-6,1 0 10,-1 1 0,1-1 0,-1 0 0,0 0 0,1 0 0,-1 0 1,0-1-1,0 1 0,0-1 0,0 0 0,0 0 0,2-2-10,2-4 61,-1-1-1,1 0 0,-1 0 1,-1 0-1,0-1 0,0 0 1,-1 0-1,-1 0 0,1-1 1,-2 1-1,1-1 0,-1 1 1,-1-1-1,0 0 0,-1 0 1,0-9-61,0-117 182,-1 134-170,0-1-1,0 1 0,-1 0 1,1 0-1,-1 0 0,1 0 0,-1 0 1,0 0-1,-1 0 0,1 1 0,0-1 1,-1 1-1,1-1 0,-1 1 1,0 0-1,-1-1-11,-18-20-10,21 22-3,0 0 0,0 0 0,0 0 0,0 0 0,0 0 0,0 0 0,0 1 0,0-1 0,0 0 0,-1 0 0,1 1 0,0-1 0,0 1 0,-1-1 0,1 1-1,0 0 1,-1-1 0,1 1 0,0 0 0,-1 0 0,1 0 0,0 0 0,-1 0 0,1 0 0,-1 0 0,1 1 0,0-1 0,-1 1 13,0-1-41,-1 1 0,1 0-1,0-1 1,0 1 0,0 0 0,0 1 0,0-1 0,0 0-1,0 1 1,0-1 0,0 1 0,0-1 0,1 1 0,-2 1 41,-4 6-130,5-6 96,0 0 1,0-1-1,0 1 0,0 0 1,1 0-1,-1 0 1,1 0-1,0 1 1,-1 0 33,1 2-409,-4 12 465,2 1 0,0-1-1,1 13-55,5 5-6335,-3-36 4171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49.470"/>
    </inkml:context>
    <inkml:brush xml:id="br0">
      <inkml:brushProperty name="width" value="0.05" units="cm"/>
      <inkml:brushProperty name="height" value="0.05" units="cm"/>
    </inkml:brush>
  </inkml:definitions>
  <inkml:trace contextRef="#ctx0" brushRef="#br0">50 9 864,'0'0'2105,"0"0"-566,0 0-388,0 0-282,0 0-239,0 0-154,0 0 9247,0 4-10620,-1 44 1316,-2 1 0,-3-1 1,-1 0-1,-6 16-419,11-59 6,-3 14 21,1 0-1,1 0 1,0 1-1,1 17-26,2-36-28,0-1-94,0 0-56,0 0-126,0 0-93,0-11-1933,0 5-2949,0 6-2028</inkml:trace>
  <inkml:trace contextRef="#ctx0" brushRef="#br0" timeOffset="1335.34">401 36 1400,'0'0'1381,"0"0"-476,0 0-155,0 0 10,0 0 83,0 0 157,-1 4 17,-1 5-217,-2 0 1,1 0-1,-1-1 0,0 1 0,-1-1 0,0 0 0,0 0 0,-5 5-800,5-7 174,0 1 0,0 0 0,0 1 0,1-1 0,0 1 0,0 0 0,1 0 0,0 0 0,0 0-1,1 1 1,0-1 0,1 1 0,-1 2-174,2 25 586,1 44 85,0-76-654,0 0 1,0 0 0,0 0-1,0 0 1,1 0 0,-1-1-1,1 1 1,0 0 0,0-1-1,1 0 1,-1 1 0,1-1-1,-1 0 1,1 0 0,0-1-1,0 1 1,1-1 0,-1 1-1,2 0-17,0 0 32,1 0 0,0 0-1,0 0 1,0 0 0,0-1-1,0 0 1,0-1 0,1 1-1,-1-1 1,0 0 0,7-1-32,-6 0 13,0 0 0,1-1-1,-1 0 1,0-1 0,0 1 0,0-2 0,0 1 0,0-1 0,-1 0 0,1 0 0,-1 0 0,1-1 0,-1 0 0,-1-1 0,1 1 0,0-1 0,-1 0 0,0 0-1,0-1 1,3-5-13,-2 2-18,0 0 0,-1-1 0,0 1-1,0-1 1,-1 0 0,-1 0 0,0-1-1,0 1 1,-1-1 0,0 1 0,0-6 18,1-27-151,-1 0 0,-3-14 151,0 9 85,-1 45-85,-1-1 0,1 1 0,-1-1 1,1 1-1,-1 0 0,0 0 0,-1 0 0,1 0 0,0 1 0,-1 0 1,1-1-1,-3 0 0,-9-8-11,12 10-8,0 0 0,0 1 1,1-1-1,-1 1 1,0 0-1,0 0 0,0 0 1,0 0-1,0 1 1,-1 0 18,-5-1-138,-28 0-468,36 0 509,1 0 38,0 0 34,0 0-25,0 0-23,0 0-46,-19 40-953,19-39 528,0-1-431,6 0-2578,7 0-287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7:03.987"/>
    </inkml:context>
    <inkml:brush xml:id="br0">
      <inkml:brushProperty name="width" value="0.05" units="cm"/>
      <inkml:brushProperty name="height" value="0.05" units="cm"/>
    </inkml:brush>
  </inkml:definitions>
  <inkml:trace contextRef="#ctx0" brushRef="#br0">1 0 3201,'0'0'1705,"0"0"-420,0 0-324,0 0-274,0 0-50,0 0 94,10 1 7033,40 1-7678,18 1 432,-47-3-459,1 0 0,-1 2-1,0 0 1,0 2 0,0 0 0,0 1 0,2 2-59,46 11 270,-18-6 22,-36-8-276,0-1 0,0-1 0,0 0 0,3-1-16,-17-1 46,-1 0-6,0 0 74,0 0 0,0 0 6,0 0 0,0 0-48,0 0-14,0 0-42,0 0-21,4 3 36,0 0-1,-1 0 1,1 1-1,-1 0 1,0 0-1,0 0 1,0 0-1,0 1-30,6 13 53,0 1 0,-2 0 0,0 0 0,-1 1-1,2 15-51,13 103 263,-19-124-261,13 53 8,-10-52-7,-1 0 0,-1 0 0,0 0 0,-2 0 0,1 6-4,-2 43 6,3 0 0,3 0-1,4 8-5,-1-3 7,-3-1 0,-3 63-7,1 13-4,24 217 12,-19-276 14,15 54-22,-6-42 6,-6-4-2,-4 0 1,-4 83-5,-1 254-224,-6-105 131,3-324 67,0-1 26,0 0 15,0 0 20,0 0-21,0 0-6,0 0 0,0 0 2,0 0 16,0 0 48,0 0 4,0 0 18,0 0 8,0 0-36,0 0 16,0 0-8,0 0-14,0 0-33,0 0 30,0 0 1,-28 1 205,11 6-251,1 1-1,-1 1 0,-12 9-13,-22 12 6,43-27 8,-1 0 0,1-1 1,0 0-1,-1 0 1,1-1-1,-1 0 0,1 0 1,-1-1-1,1 0 1,-1-1-1,-2 0-14,-29 0 202,84-6-5424,-24 4 1618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2:16.193"/>
    </inkml:context>
    <inkml:brush xml:id="br0">
      <inkml:brushProperty name="width" value="0.05" units="cm"/>
      <inkml:brushProperty name="height" value="0.05" units="cm"/>
    </inkml:brush>
  </inkml:definitions>
  <inkml:trace contextRef="#ctx0" brushRef="#br0">1 211 1224,'0'0'968,"0"0"-221,0 0-185,0 0-121,0 0-65,2 13 164,0-9 4764,27-4-4569,30-1 313,52 8-1048,-96-6 262,-2 0-975,1 1-2983,-14-2-181</inkml:trace>
  <inkml:trace contextRef="#ctx0" brushRef="#br0" timeOffset="1080.3">344 55 2577,'0'0'1679,"0"0"-538,0 0-349,0 0-144,0 0-74,0 0-50,5-2-63,57-18 1645,-40 12-1617,1 1 1,0 1 0,19-3-490,11 6 22,-52 4-22,-1-1 0,1 0-1,-1 1 1,1-1 0,0 1 0,-1-1-1,1 1 1,-1-1 0,1 1-1,-1 0 1,1-1 0,-1 1 0,0 0-1,1-1 1,-1 1 0,0 0-1,1-1 1,-1 1 0,0 0 0,0 0-1,0-1 1,0 1 0,0 0-1,1 0 1,-1-1 0,-1 1 0,4 27 2,-3-22-2,4 62 56,-4 24-56,0-39 24,-1-48-23,1 0 0,-1-1 1,0 1-1,0 0 0,0-1 1,-1 1-1,1 0 0,-1-1 0,0 0 1,-1 1-1,1-1 0,-1 0 1,1 0-1,-1-1 0,0 1 0,-3 2-1,-7 6 5,0-1 0,0 0 0,-15 8-5,27-18 2,-16 8 69,15-8-70,-1 0 0,0 1 0,0-1-1,1 1 1,-1 0 0,1 0 0,0 0-1,-1 0 1,1 0 0,-2 3-1,-1 1 57,3-4-16,1 0-1,-1 0 0,0 1 1,1-1-1,0 0 0,-1 1 1,1-1-1,0 0 0,0 1 1,0-1-1,1 1 0,-1 0 1,1-1-1,-1 1 0,1 0 1,0-1-41,30-2 689,120-13 18,-74 13-691,-76 0-95,0 0-51,0 0-70,0 0-148,0 0-249,0 0-496,0 0-952,0 3-1009</inkml:trace>
  <inkml:trace contextRef="#ctx0" brushRef="#br0" timeOffset="1898.28">907 21 1296,'0'0'1987,"0"0"-402,0 0-352,0 0-176,0 0-200,0 0-178,0 24 1749,-2-7-2263,0 0 0,-1 0 1,0 0-1,-1 0 0,-1-1 0,-1 0 0,-1 0 0,-6 12-165,4-7 117,-20 47 320,32-67-342,-1 0 1,1-1-1,-1 1 0,1 0 0,-1-1 0,1 1 0,0-1 0,-1 0 0,1 0 0,0 0 0,-1 0 0,2-1-95,-2 1 81,198-7-816,-200 7-286,0-2 598,-2 1-4587,-7 1 1125</inkml:trace>
  <inkml:trace contextRef="#ctx0" brushRef="#br0" timeOffset="2487.24">1099 21 336,'0'0'1891,"0"0"-645,0 0-350,0 0-103,0 0-82,0 0 55,1 6 2396,2 22-1750,-3 2-767,1 47-10,-4 0-1,-3 0 1,-5 14-635,10-86 7,1-1-3,-1-1 0,1 1 0,-1 0 0,0-1 0,0 1 0,0-1 0,-1 1 0,1-1 0,-1 0 0,0 1 1,0-1-1,-1 1-4,2-3 9,1-1-1,0 0-11,0 0-57,0 0-76,0 0-48,0 0-71,0 0-215,0 0-420,0 0-802,0 0-1217,0 0-1638</inkml:trace>
  <inkml:trace contextRef="#ctx0" brushRef="#br0" timeOffset="3414.85">1258 99 3273,'0'0'2152,"0"0"-434,0 0-471,0 0-307,0 0-147,0 0-168,0 0-181,0 0-150,0 0-79,0 0-25,0 0 36,0 0 42,0 0-49,0 0-115,0 0-81,19 0-9,113-7 444,-132 7-454,1 0-1,0 1 1,-1-1 0,1 0-1,0 1 1,-1-1 0,1 0 0,-1 1-1,1-1 1,-1 1 0,1-1 0,-1 1-1,1-1 1,-1 1 0,1 0-1,-1-1 1,1 1 0,-1 0 0,0-1-1,0 1 1,1 0 0,-1-1-1,0 1 1,0 0 0,0-1 0,1 1-1,-1 0 1,0 0 0,0-1 0,0 1-1,0 0 1,-1 0-4,1 31 143,0-22-118,0-5-26,0-1 0,-1 0 0,0 1 0,1-1 1,-1 1-1,-1-1 0,1 0 0,-1 0 0,1 0 1,-1 0-1,-1 0 0,1 0 0,0 0 0,-1 0 0,0-1 1,-3 4 0,1-2-6,-1 0 1,0 0-1,0-1 1,-1 0-1,1 0 0,-1 0 1,0-1-1,0 0 1,-4 1 5,-2 1 212,13-5 181,17 3-381,-13-2-10,-1 0 0,1 0-1,-1 0 1,1 1-1,-1-1 1,1 1 0,-1 0-1,0-1 1,0 2-1,0-1 1,0 0 0,0 1-1,-1-1 1,1 1 0,-1 0-1,1 0-1,-1 1 20,1 0-1,-2 1 1,1-1 0,0 1-1,-1-1 1,0 1 0,0 0-1,0-1 1,-1 1-1,1 0 1,-1-1 0,0 4-20,0 0 14,0 0 0,-1-1 0,0 1 0,0 0 1,0 0-1,-1-1 0,0 1 0,-1-1 0,-1 5-14,2-10-2,1 1 0,-1 0 0,0-1 0,0 1 0,0-1 0,0 0 0,0 0 0,0 0 0,-1 0 0,1 0 0,-1 0 0,1 0 0,-1-1 0,0 0 0,1 1 0,-1-1 0,0 0 0,0 0 0,0 0 0,0-1 0,0 1 0,0-1-1,0 0 1,0 1 0,0-1 0,-1-1 2,-3 2-186,6-1 129,0 0 0,1 1 0,-1-1 0,0 0 0,1 0 0,-1 0 0,0 0 0,1 0 0,-1 0 0,0 0 0,1 0 0,-1 0 0,0 0 0,1 0-1,-1 0 1,0 0 0,1 0 0,-1-1 0,1 1 0,-1 0 0,0 0 0,1-1 0,-1 1 0,1 0 0,-1-1 0,1 1 0,-1-1 0,1 1 0,-1-1 0,1 1 0,-1-1 0,1 1 0,0-1 0,-1 1 0,1-1 0,0 0 0,-1 1-1,1-1 1,0 1 0,0-1 0,0 0 0,-1 1 0,1-1 0,0 0 0,0 1 0,0-1 0,0 0 57,8-2-4828,3 0-41</inkml:trace>
  <inkml:trace contextRef="#ctx0" brushRef="#br0" timeOffset="4378.18">1722 160 4273,'0'0'1735,"0"0"-380,0 0-330,0 0-171,0 0-69,0 0-171,-5 15-113,-43 123 1498,42-119-1886,1 1-1,1-1 1,0 1-1,2 0 1,0 0-1,1 0 1,2 18-113,-1-31 2,0-7 1,1 1 1,-1 0-1,0 0 0,0 0 1,0 0-1,1-1 1,-1 1-1,0 0 0,1 0 1,-1-1-1,1 1 0,-1 0 1,1 0-1,-1-1 0,1 1 1,-1-1-1,1 1 1,0 0-1,-1-1 0,1 1 1,0-1-1,-1 0 0,1 1 1,0-1-1,0 1 1,0-1-1,-1 0 0,1 0 1,0 1-1,0-1 0,0 0 1,0 0-1,-1 0 0,2 0-3,36 0 196,-24-1-141,-9 0-31,1 0 0,-1-1 0,0 1 0,0-1-1,0 0 1,0-1 0,0 1 0,0-1 0,0 0-1,0-1-23,32-16 36,-34 18-31,0 1 0,-1-1 0,1 0 0,0 0 0,-1 0 0,1 0 1,-1 0-1,0-1 0,0 1 0,1-1-5,15-14 1,-16 15 9,0 0 0,0 0 0,0 0 0,-1 0 0,1 0 0,0-1 0,-1 1 0,0 0 0,1-1 0,-1 1 0,0-1 0,0 0 0,-1 1 0,1-1 0,0 0 0,-1 0-10,6-51 192,-5 29-55,0-70 593,-1 93-728,0 1 0,-1-1 1,1 0-1,-1 0 1,1 0-1,-1 1 0,0-1 1,1 0-1,-1 1 0,0-1 1,0 0-1,0 1 0,0-1 1,-1 1-1,1 0 0,0-1 1,0 1-1,-1 0 1,1 0-1,-1 0 0,1 0 1,-1 0-1,0 0 0,1 0 1,-1 0-1,0 1 0,0-1 1,1 1-1,-1-1 1,0 1-1,0 0 0,0 0 1,0-1-3,-13 0-89,1 0 0,0 0 1,-1 1-1,-3 2 89,-4-2-174,20 3 86,0-1-1,0 1 1,0 0-1,0-1 1,0 1-1,0 0 1,1 0-1,0 0 1,-1 0 0,1 0-1,0 2 89,-1 0-245,1-3 7,0 1 0,0-1 0,0 0 0,0 0 0,0 0 0,-1 0 0,1 0 0,-1 0 0,1 0 0,-1-1 0,0 1 0,0 0 0,1-1 0,-3 2 238,-4-2-3462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2:59.249"/>
    </inkml:context>
    <inkml:brush xml:id="br0">
      <inkml:brushProperty name="width" value="0.05" units="cm"/>
      <inkml:brushProperty name="height" value="0.05" units="cm"/>
    </inkml:brush>
  </inkml:definitions>
  <inkml:trace contextRef="#ctx0" brushRef="#br0">8 215 1536,'0'0'1262,"0"0"-375,0 0-152,0 0-30,0 0 135,-7-5 8870,9 4-9713,0-1-1,1 0 1,0 1-1,-1-1 0,1 1 1,0 0-1,0 0 1,0 0-1,-1 0 0,1 1 1,2-1 3,14-4 9,-10 2-7,-1 1 0,1 0 0,0 0 0,0 1 0,0 0 1,0 1-1,0 0 0,2 1-2,8-1 7,-19 0-1,0 0 0,0 0-36,0 0-123,20 0-2681,5 1-2079,-17 5-718</inkml:trace>
  <inkml:trace contextRef="#ctx0" brushRef="#br0" timeOffset="1086.99">382 38 3937,'0'0'1544,"0"0"-550,0 0-278,0 0-12,0 0 34,0 0 22,0 0-22,0 0 19,0 0-89,0 0-265,20-6 295,-5 0-576,0 0 0,0 2-1,0-1 1,1 2 0,-1 0 0,1 1-1,0 1 1,14 0-122,-29 1 10,0 1 0,0 0 0,0-1 1,-1 1-1,1 0 0,0 0 0,0 0 0,0-1 1,-1 1-1,1 0 0,-1 0 0,1 0 0,0 0 1,-1 0-1,0 0 0,1 0 0,-1 1 0,0-1 1,1 0-1,-1 0 0,0 0 0,0 1-10,6 27 139,-4-7-5,-1 1 0,0-1 0,-2 0 0,-2 17-134,-7-15 9,7-13 180,24-8-97,-16-3-93,-1 0 0,0 0 0,1 0-1,-1 0 1,0 1 0,1-1-1,-1 1 1,0 0 0,0 1 0,0-1-1,0 1 1,0-1 0,0 1-1,0 1 1,0-1 0,-1 0 0,1 1-1,-1 0 1,0 0 0,0 0-1,0 0 1,0 0 0,0 0 0,-1 1-1,1 0 1,-1-1 0,0 1-1,0 0 1,-1 0 0,1 0-1,0 3 2,2 7 20,-1 0 0,-1 0 0,0 1-1,-1-1 1,0 1 0,-2-1-1,1 1 1,-2-1 0,0 4-20,1-16 2,0 0-1,1 0 1,-1 0 0,0 0 0,0 0 0,0 0 0,0-1-1,-1 1 1,1 0 0,0-1 0,-1 1 0,1-1-1,-1 0 1,1 1 0,-1-1 0,0 0 0,0 0-1,1 0 1,-1 0 0,0 0 0,0-1 0,0 1-1,0 0 1,0-1 0,0 1 0,-2-1-2,-8 2-9,0-1-1,0 0 1,0-1 0,-4 0 9,3-1 21,12 1-25,1 0-44,0 0-27,0 0-41,0 0-98,0 0-132,0 0-168,0-23-5131,0 16 667</inkml:trace>
  <inkml:trace contextRef="#ctx0" brushRef="#br0" timeOffset="1951.52">771 120 2969,'0'0'2550,"0"0"-967,0 0-491,0 0-171,0 0-103,0 0-110,0 0-73,0 0-72,0 0-51,0 0-126,0 0-202,0 0-100,0 0 24,0 0-10,0 0-26,12 0 432,104-14 469,-78 7-202,-31 39-761,-2-2 24,0 0 1,-2 0-1,-1 0 1,-2 0-1,-2 24-34,0 12-212,2 8-287,0-73 410,1-1-5,-1 0 0,0 0 0,0 0 0,0 0 0,0 0 0,1 0 0,-1 0 0,0 0 0,0 0 0,0 0 0,0 0 1,1 0-1,-1 0 0,0 0 0,0 0 0,0 0 0,0 0 0,0 0 0,1-1 0,-1 1 0,0 0 0,0 0 0,0 0 1,0 0-1,0 0 0,0-1 0,0 1 0,0 0 0,0 0 0,1 0 0,-1 0 0,0 0 0,0-1 0,0 1 1,0 0-1,0 0 0,0 0 0,0 0 0,0-1 0,0 1 0,0 0 0,0 0 0,0 0 0,0 0 0,0-1 0,-1 1 1,1 0-1,0 0 94,0-2-112,0-8-3588</inkml:trace>
  <inkml:trace contextRef="#ctx0" brushRef="#br0" timeOffset="2815.99">1125 279 1872,'0'0'2466,"0"0"-960,0 0-510,0 0-84,0 0 103,0 0 77,12-27 1720,-11 25-2748,0 0-1,1 0 1,-1-1 0,1 1 0,-1 0 0,1 1 0,0-1 0,0 0 0,0 0-1,0 1 1,0-1 0,0 1 0,1 0 0,-1-1 0,0 1 0,1 0 0,-1 1-1,1-1-63,4-1 4,0 1 0,1 0-1,-1 1 1,0 0-1,5 0-3,1 0 122,-11 1-96,0 0 0,0-1 0,1 1 0,-1 0 0,0 0 0,0 1 0,0-1 0,0 0 0,-1 1 0,1-1 0,0 1 0,-1-1 0,1 1 0,-1 0 0,1 0 0,-1 0 0,0 0 0,1 0 0,-1 0-1,0 0 1,-1 0 0,1 0 0,0 2-26,2 3 48,0 0-1,-1 1 0,0-1 1,0 0-1,-1 1 0,0-1 1,0 2-48,0 19 94,-1-21-86,1 0 1,-1 1-1,0-1 1,0 1-1,-1-1 0,0 1 1,0-1-1,-1 0 0,0 1 1,0-1-1,-3 5-8,-1-2-30,1 0 1,0 0-1,0 0 0,1 1 0,0-1 0,1 1 0,0 0 1,1 0-1,0 0 0,1 0 0,0 3 30,28-14 532,-1-1-391,0-2 0,0 0 0,0-2 0,8-3-141,-24 7-313,0-1-1,0 1 1,0 1-1,6 0 314,-3 0-4570,-13 0-256</inkml:trace>
  <inkml:trace contextRef="#ctx0" brushRef="#br0" timeOffset="4023.99">1533 242 3425,'0'0'2346,"0"0"-789,0 0-414,0 0-87,0 0-95,0 0-125,2 4-161,9 15-104,-2 0 0,0 1 1,3 13-572,-2-8 81,0 1 0,7 8-81,-15-31 5,0 0 0,0 0 0,0-1-1,1 1 1,-1-1 0,1 1 0,-1-1 0,1 0 0,0 0 0,0 0 0,0 0-1,0-1 1,0 1 0,1-1 0,-1 0 0,0 0 0,1 0 0,-1 0-1,2 0-4,10 1 138,1-1-1,-1 0 0,0-1 0,1-1-137,7 1 114,-22-1-102,1 1 0,-1-1 0,0 0 0,0 1 0,1-1 0,-1 0-1,0 0 1,0 0 0,0 0 0,0 0 0,0 0 0,0 0 0,0 0 0,0 0 0,0-1 0,0 1 0,-1 0 0,1-1 0,0 1 0,-1 0 0,0-1 0,1 1 0,-1-1 0,1 0-12,9-39 334,-10 38-310,2-5 41,-1 0-1,1 0 1,-2-1-1,1 1 1,-1 0-1,0-1 1,-1 1-1,0 0 1,-1 0-1,1-1 1,-1 1-1,-1 0 1,0 0-1,0 1 0,0-1 1,-1 1-1,0-1 1,-1 1-1,1 0 1,-6-5-65,0-3 3,9 14 4,1-1-1,-1 1 1,0-1 0,1 1-1,-1 0 1,0-1 0,0 1-1,0 0 1,0 0 0,0 0-1,-1 0 1,1 0 0,0 0-1,0 0 1,-1 0-1,1 0 1,-1 0 0,1 1-1,0-1 1,-1 1 0,1-1-1,-1 1 1,0-1 0,1 1-1,-1 0 1,0 0-7,-88-14 52,87 14-81,1 0-1,-1 0 1,0 0-1,0 0 1,1 1 0,-1-1-1,0 1 1,1-1 0,-1 1-1,1 0 1,-1 0-1,1 0 1,-1 1 0,1-1-1,0 1 1,-1-1-1,1 1 1,0 0 0,0-1-1,0 1 1,0 0 0,1 1-1,-1-1 1,0 0-1,1 0 1,-1 1 0,0 1 29,-1 5-95,1 0 1,0 0-1,0 0 1,1 0 0,0 0-1,0 0 1,1 0 0,1 3 94,-1 26-1193,0-37 599,0-1-672,0 0-1143,0-1-1305,0-1-2355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3:53.719"/>
    </inkml:context>
    <inkml:brush xml:id="br0">
      <inkml:brushProperty name="width" value="0.1" units="cm"/>
      <inkml:brushProperty name="height" value="0.1" units="cm"/>
      <inkml:brushProperty name="color" value="#E71224"/>
    </inkml:brush>
  </inkml:definitions>
  <inkml:trace contextRef="#ctx0" brushRef="#br0">457 208 1904,'0'0'1259,"0"0"-262,0 0-168,0 0-149,0 0 11,1-3 8161,3 3-9548,7 0 856,-4-1-34,0 1 1,1 0-1,-1 1 0,0-1 0,1 1 0,-1 1 1,0 0-1,0 0 0,0 0 0,4 2-126,31 10 524,-34-12-498,-1-1-1,0 2 1,0-1 0,0 1 0,0 0-1,-1 0 1,1 1-26,9 5 227,0-1 0,0-1 1,16 5-228,-13-5 152,0 1 0,-1 0 0,4 4-152,57 26 476,-74-35-440,-1 0 1,0 0-1,1 0 0,-1 0 1,-1 1-1,1 0 0,0-1 0,-1 1 1,2 4-37,-3-5 11,1 0 0,0 1 0,-1-1 0,1 0 0,0 0 0,0 0 0,1-1 1,-1 1-1,1-1 0,-1 0 0,1 0 0,2 1-11,35 24 152,8 10-41,-42-32-97,0-1 1,0 1-1,0 0 1,-1 1-1,6 5-14,21 17 16,-26-22-14,0-1 1,0 1-1,-1 1 1,5 5-3,22 21 0,-17-18 62,-15-14-45,1 1 0,-1 0 0,1-1 0,-1 1 1,1-1-1,0 0 0,-1 1 0,1-1 0,0 0 0,0 0 0,2 0-17,1 2 27,0-1 1,-1 1 0,1 0-1,0 1 1,-1-1-1,0 1 1,0-1 0,0 1-1,1 2-27,-1-1 12,0-1-1,-1 0 0,2-1 1,-1 1-1,0-1 0,1 0 1,-1 0-1,1 0 1,3 1-12,3 1 13,0 1 1,0 0-1,-1 1 1,1 0-1,-2 0 1,10 10-14,36 24 60,-16-15 30,20 18-90,-33-23 88,2-2 0,-1 0 0,2-2-1,7 2-87,-17-9 38,0 1 0,-1 0 0,2 3-38,-8-5 17,0-1 0,1 0 0,0 0 0,0-2 0,1 1 0,0-2-1,0 0-16,-5-2 8,-1 1 1,1 0-1,-1 0 0,0 1 0,0 0 0,1 1-8,24 14 23,128 64 111,-124-64-89,-16-9-42,-2 0 0,1 1 0,-1 0 0,9 10-3,-15-11 6,2-1-1,-1 0 1,1-1 0,4 1-6,-4-2 4,0 1 0,0 1 1,-1 0-1,2 3-4,19 14 9,-25-20-7,0 1 0,-1 0 0,1 0 0,-1 1-2,40 28 15,6 6-13,-40-34-2,-1 2 0,-1 0 0,0 1 0,0 0-1,-1 1 1,0 1 0,19 21 0,-28-31 0,0-1 0,0 1 0,0 0 0,0-1 0,1 0 0,0 0 0,-1 0 0,1 0 0,2 0 0,22 20 2,-16-10-4,-1-1 0,2-1 0,0 0 0,9 6 2,-13-10 0,0 1 1,0 0-1,-1 0 1,0 1-1,2 3 0,-2-2 1,0-1 0,0 0 0,1-1 0,7 6-1,-4 0 1,-12-12-1,1-1 0,0 1-1,0-1 1,0 0 0,0 1 0,0-1 0,0 0 0,1 1 0,-1-1 0,0 0 0,1 0 0,-1 0 0,1 0 0,-1 0 0,1 0-1,-1-1 1,1 1 0,-1-1 0,1 1 0,0-1 0,0 1 0,10 14-7,1 5 22,-12-18-14,0 0 1,0 0 0,-1 0 0,1-1 0,1 1 0,-1 0 0,0-1 0,0 1 0,0-1-1,1 1 1,-1-1 0,1 0 0,0 1-2,0-3 1,-1 2-2,11 21 20,-12-21-13,1-1-3,-1 0-3,0 0 0,0 0 0,0 0 0,0 0 1,1 0-1,-1 0 0,0 0 0,0 0 0,0 0 0,0 0 0,0 0 0,1 0 1,-1 0-1,0 0 0,0 0 0,0 0 0,0 0 0,0 0 0,1 0 0,-1 0 0,0 0 1,0 0-1,0 0 0,0 1 0,0-1 0,0 0 0,1 0 0,-1 0 0,0 0 1,0 0-1,0 0 0,0 0 0,0 0 0,0 1 0,0-1 0,0 0 0,0 0 1,0 0-1,0 0 0,0 0 0,1 1 0,-1-1 0,0 0 0,0 0 0,0 0 0,0 0 1,0 0-1,0 1 0,0-1 0,0 0 0,-1 0 0,1 0 0,0 0 0,0 0 1,0 1-1,0-1 0,0 0 0,0 0 0,0 0 0,0 0 0,0 0 0,0 0 1,0 1-1,0-1 0,-1 0 0,1 0 0,0 0 0,0 0 0,0 1 5,0-1 3,0 0 8,0 0 31,0 0-3,0 0-17,0 0 10,0 0-10,0 0 9,0 0-20,0 0-3,0 0 6,0 0 33,0 0-8,0 0-23,0 0 15,0 0-1,0 0 53,0 0 31,0 0-13,0 0-14,0 0-24,-87 10 275,84-9-332,-1-1 0,0 1-1,1 0 1,-1 0 0,1 0-1,-1 0 1,1 1 0,-1-1 0,-1 2-11,1-1 9,1 0 0,0-1 0,-1 1 0,1-1 0,0 0 0,-1 0 1,0 0-1,1-1 0,-4 1-9,-159 3 504,154-4-505,0 1 1,0 1-1,-11 3 1,11-2 7,-1-1 0,1 0 0,-1-1 1,0 0-8,-156-1 717,79 6-773,42-4 44,0 1 0,-4 3 12,-62 3 3,-17 3-85,5 1-94,-1-6-1,-74-7 177,96-1-137,-31-12 83,-135 13-283,150-7 103,91-2 128,6 1 47,-66-11-118,-87-6 177,170 25-16,0-1 1,0-1 0,0 1-1,0-1 1,0 0 0,0-1-1,1 0 1,-1 0 0,1 0-1,-5-4 16,-10-1-21,19 8 20,0 0-1,1-1 0,-1 1 1,0-1-1,1 1 1,-1-1-1,0 0 0,1 1 1,-1-1-1,1 0 1,-2-1 1,0 0-3,0 0 1,0 0 0,0 0 0,0 1-1,0-1 1,-1 1 0,1 0 0,0 0-1,-1 0 1,1 0 0,-1 1 0,-1-1 2,-47 0-46,40 1 37,-60-7-20,33-6 13,37 11 15,0 1 0,0 0 1,-1 0-1,1 0 0,-1 0 0,1 0 1,-1 0-1,1 0 0,-1 1 0,1 0 0,-1-1 1,-1 1 0,-11-36-216,6 17 211,2-1 0,0 1 0,1-1 0,1 0 0,1-1 0,0 0 0,2 0 5,-15-68-13,-3-4 14,11 45 36,-8-20-37,-7-42 7,7 29-4,4 13-7,3 0 1,-1-55 3,4 43-1,5 20 4,2 37-1,-2-1 1,-2-13-3,0-6-8,1 0 0,2-1 1,3-21 7,0-16-8,-2 67 7,0 0-1,1 0 1,0 0 0,1 0-1,1 0 1,0 0 0,2-1 1,11-53 82,-14 56-57,1-1 0,0 0 0,1 1 0,2-6-25,4-6 34,-2 0 1,3-17-35,9-27 147,-15 45-11,-2 14-130,-1 0-1,0 1 0,0-1 1,0-8-6,1-1 4,1-7 4,-4 24 0,1 1 23,1 0 0,-1-1 1,1 1-1,-1 0 1,1 0-1,-1 1 0,0-1 1,1 0-1,-1 0 1,1 1-1,-1-1 0,0 1 1,1-1-32,84 73 65,-45-46-45,0-2 0,2-2 0,0-1 0,23 6-20,-43-18 15,0 2-1,-1 0 0,-1 1 1,0 1-1,8 7-14,29 19-3,32-2-19,-59-18 27,0 1 0,-1 2 1,9 10-6,-24-26-20,-14-7-59,-1 0 0,1 0 0,0 0 0,0 0 0,-1 1 0,1-1 0,0 0 0,0 1 0,-1-1 0,1 0 0,0 1 0,-1-1 0,1 1 0,-1-1 0,1 1 0,0-1 0,-1 1 0,1 0 0,-1-1 0,0 1 0,1 0 1,-1-1-1,1 1 0,-1 0 0,0-1 0,0 1 0,1 0 0,-1 0 79,0 0-233,4 14-1207,-1-3-3243,-3-2-4718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8.210"/>
    </inkml:context>
    <inkml:brush xml:id="br0">
      <inkml:brushProperty name="width" value="0.05" units="cm"/>
      <inkml:brushProperty name="height" value="0.05" units="cm"/>
    </inkml:brush>
  </inkml:definitions>
  <inkml:trace contextRef="#ctx0" brushRef="#br0">1 5 1376,'0'0'2768,"0"0"-1333,0 0-634,0 0-83,0 0 32,0 0-78,0 0 7,3-4 3098,-2 6 275,-1 291-2719,0-167-8336,0-112 3367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9.495"/>
    </inkml:context>
    <inkml:brush xml:id="br0">
      <inkml:brushProperty name="width" value="0.05" units="cm"/>
      <inkml:brushProperty name="height" value="0.05" units="cm"/>
    </inkml:brush>
  </inkml:definitions>
  <inkml:trace contextRef="#ctx0" brushRef="#br0">0 344 4905,'0'0'1868,"0"0"-290,0 0-179,0 0-217,0 0-278,0 0-143,0 0-24,0 0-57,0 0-50,0 0-73,0 0-73,0 0-80,0 0-69,0 0-78,0 0-104,6 0-94,8-2-54,0 0 1,0 0-1,-1-1 0,1-1 1,10-5-6,24-6 13,-33 11-8,6-1-1,1 0 0,0 1 0,1 1 0,-1 1 0,11 1-4,-32 0 22,-1-1-1,0-6-1680,0 2-3625,0 6 187</inkml:trace>
  <inkml:trace contextRef="#ctx0" brushRef="#br0" timeOffset="953.58">472 25 3873,'0'0'1595,"0"0"-342,0 0-19,0 0-215,0 0-191,0 0-148,34-1 1583,0-5-1356,-4 0-246,0 1 0,0 1 0,15 2-661,-32 2 96,-9-1-82,1 1-1,-1 0 1,1 0 0,-1 1 0,1-1-1,-1 1 1,1 0 0,0 1-14,-4-2 18,1 1 0,-1 0 0,0 0 0,0-1 0,0 1 0,0 0 0,0 0 1,0 0-1,0 0 0,0 0 0,0 1 0,0-1 0,-1 0 0,1 0 0,0 1 0,-1-1 0,1 0 1,-1 1-1,1-1 0,-1 0 0,0 1 0,0-1 0,1 1 0,-1-1 0,0 0 0,0 1 0,0-1 0,-1 1-18,1 1 34,0 1-1,0-1 0,0 0 1,0 0-1,-1 0 0,0 0 0,0 0 1,0 0-1,0 0 0,0 0 1,0 0-1,-1 0 0,0 1-33,-3 2 33,0-1-1,-1 1 0,1-1 1,-1 0-1,-2 1-32,-8 6 28,0-1 1,-2 0-1,1-2 0,-1 0 0,-12 3-28,6-1 9,24-11-9,-1 0 1,1 0 0,-1 0 0,1 0-1,-1 1 1,1-1 0,-1 0 0,1 0-1,-1 0 1,1 1 0,-1-1 0,1 0-1,0 1 1,-1-1 0,1 0 0,-1 1-1,1-1 1,0 0 0,-1 1 0,1-1-1,0 1 1,-1-1 0,1 1 0,0-1-1,0 1 1,0-1 0,-1 1 0,1-1-1,14 5 50,37-5 55,-40 0-89,-8-1-14,1 1 0,0 0 1,0 0-1,0 1 0,0-1 0,0 1 1,0-1-1,0 1 0,-1 1 1,1-1-1,0 0 0,-1 1 1,1 0-1,-1 0 0,1 0 0,-1 0 1,0 1-1,0-1 0,0 1 1,0-1-1,-1 1 0,1 0 0,-1 0 1,1 1-1,-1-1 0,0 0 1,0 1-1,-1-1 0,1 1 0,-1 0 1,0-1-1,1 2-2,1 11 35,0-1 1,-1 1-1,0 0 0,-1 0 1,-1 0-1,0-1 0,-2 1 1,-2 13-36,4-25 25,-1 1 1,-1-1-1,1 1 1,0-1-1,-1 0 1,0 0-1,0 1 1,-1-1 0,1-1-1,-1 1 1,1 0-1,-1-1 1,0 1-1,-1-1 1,1 0-1,-1 0 1,1 0-1,-1 0 1,0-1-1,0 1 1,0-1-1,0 0 1,0-1-1,-1 1 1,1-1 0,-1 1-1,1-1 1,-5 0-26,2 0-23,0-1 0,0 0 0,0-1 0,0 1 0,0-2 0,0 1 0,1 0 0,-1-1 1,0-1-1,1 1 0,-1-1 0,-5-3 23,12 5-494,-6-1 973,4 3-6900,2 8 2163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5"/>
    </inkml:context>
    <inkml:brush xml:id="br0">
      <inkml:brushProperty name="width" value="0.05" units="cm"/>
      <inkml:brushProperty name="height" value="0.05" units="cm"/>
    </inkml:brush>
  </inkml:definitions>
  <inkml:trace contextRef="#ctx0" brushRef="#br0">488 1 3977,'0'0'1363,"0"0"-102,0 0-116,0 0-144,0 0-46,0 0-117,0 0-165,0 0-7,0 0-40,0 0-28,0 0-46,0 0 12,0 0 36,0 0 11,0 0 12,0 0 0,0 0-46,0 0-81,0 0-84,0 0-64,0 0-46,0 0-49,0 0-36,-9 0 69,-33 2-195,1 3 0,0 1 0,0 2 0,1 2 0,-34 13-91,64-20 8,-15 4 49,0-2 0,-1 0 1,1-1-1,-1-2 0,0-1 1,-10-1-58,36 28-18,15 192 73,-13-175-52,2 0 1,5 22-4,5 45 2,-9 22 44,-7 26-46,0-20 18,2 970 174,-4-892-185,0 325 145,4-542-135,0-1 35,0 0 27,0 0 11,0 0-14,0 0-15,0 0-36,0 0 10,0 0-14,0 0 21,0 0 8,0 0 10,0 0 0,0 0 6,0 0-21,0 0-24,0 0 14,0 0-14,0 0 14,0 0-20,0 0-1,0 0 22,0 0-16,0 0-9,0 0 9,0 0 27,0 0 21,0 0 5,0 0 3,0 0-19,0 0-33,0 0 12,0 0-20,0 0-26,0 0-5,0 0 4,0 0-9,0 0-16,0 0 12,24 0-92,14 2 121,0 2 0,25 6-5,12 1 4,26-2 21,81-4-25,-182-5 7,0 0 7,0 0 28,0 0 0,0 0-14,0 0 24,0 0 15,0 0-16,0 0-55,0 0-131,0 0-240,0 0-267,-13 4-2322,-8 5-1302</inkml:trace>
  <inkml:trace contextRef="#ctx0" brushRef="#br0" timeOffset="1497.64">703 364 208,'0'0'1284,"0"0"-142,0 0-15,0 0 53,0 0-29,0 0-45,0-3-193,0-20 1637,0 22-2266,0 1 25,0-31 1398,0 139 3647,0 223-4882,3-274-290,-3-57-173,0 1-7,0-1 1,0 0-1,0 0 1,0 1-1,0-1 1,0 0-1,0 0 1,0 1-1,0-1 1,0 0-1,1 0 1,-1 1-1,0-1 1,0 0-1,0 0 1,0 0-1,0 1 1,0-1-1,0 0 0,1 0 1,-1 0-1,0 1 1,0-1-1,0 0 1,0 0-1,1 0 1,-1 0-1,0 1 1,0-1-1,0 0 1,1 0-1,-1 0 1,0 0-1,0 0 1,1 0-1,-1 0 1,0 0-1,0 0 1,1 0-1,-1 0 1,0 0-1,0 0 1,1 0-1,-1 0 1,0 0-1,0 0-2,1 0-15,-1 0-86,0 0-126,0 0-187,0 0-263,0 0-368,-2 0-1048,-7 0-2089</inkml:trace>
  <inkml:trace contextRef="#ctx0" brushRef="#br0" timeOffset="14239.84">790 1060 888,'0'0'1047,"0"0"-227,0 0-122,0 0 130,0 0-37,0 0-86,6 11 2909,-5-11-3223,-1 0 207,0 0 47,0 0-16,0 0-70,0 0-69,0 0 63,0 0-97,0 0-93,0 0 37,0 0 84,0 0-62,0 0-42,0 0 33,0 0 82,0 0 8,0 0-59,0 0 7,0 0 31,0 0-12,0 0-117,-30 3-7,-3 5-331,11-3-9,0 0 0,0-1 0,-1-1 1,-21-1-7,44-2 4,0 0-10,0 0-2,0 0 0,0 0 0,0 0-9,0 0-35,0 0 8,0 0 28,0 0-5,0 0-21,0 0 17,0 0-21,0 0 22,0 0-17,0 320-15,38-321 40,21-11 30,-45 8-7,1 0-1,0 2 1,0-1-1,14 1-6,73 2-79,-98 1 80,0 1 0,0-1 0,-1 0 0,1 1 0,0 0 0,0 0 0,-1 0 0,1 0-1,-1 1 1,0-1 0,0 1 0,0 0 0,0 0 0,0 0 0,0 0 0,-1 1 0,1-1-1,-1 1 1,0-1 0,0 1 0,-1 0 0,1 0 0,-1 0 0,0 0-1,0 6 18,-2-1 0,1 1 0,-1-1 1,-1 1-1,0-1 0,0 1 0,-1-1 0,0 0-18,2-5 11,-1-1 0,0 1 0,0-1 0,0 0 0,0 0 0,0 0 0,-1 0 0,1 0 0,-1-1 0,0 1 0,0-1 0,0 0 0,0 1 0,0-1 0,0-1 0,-1 1 0,1 0 0,-1-1 0,1 0 0,-1 0 0,0 0 0,-2 1-11,-64 4 157,53-6-155,1 2 0,0-1 1,0 2-1,-7 2-2,-93 42-46,114-47-182,-3 3-460,4 1-3816,1-1-800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3.030"/>
    </inkml:context>
    <inkml:brush xml:id="br0">
      <inkml:brushProperty name="width" value="0.05" units="cm"/>
      <inkml:brushProperty name="height" value="0.05" units="cm"/>
    </inkml:brush>
  </inkml:definitions>
  <inkml:trace contextRef="#ctx0" brushRef="#br0">0 70 4201,'0'0'1650,"0"0"-313,0 0-206,0 0-92,0 0 4,0 0-119,0 0-148,0 0-45,0 0 13,0 0-30,0 0-121,0 0-99,13-17 1263,1 9-1716,-1 1 0,2 0 0,-1 1-1,1 1 1,-1 0 0,1 1-1,1 1 1,-1 0 0,1 1 0,-1 1-1,1 0 1,-1 1 0,16 2-41,-30-2 5,1 1-1,-1-1 1,0 1 0,0-1 0,0 1 0,0 0 0,1-1 0,-1 1-1,0 0 1,0 0 0,0 0 0,-1 0 0,1 0 0,0 0 0,0 0-1,0 0 1,-1 0 0,1 1 0,-1-1 0,1 0 0,-1 0 0,1 1-1,-1-1 1,0 0 0,1 0 0,-1 1 0,0-1 0,0 1-5,2 42 20,-2-35 6,1 1-19,-1 0 0,-1 1 0,1-1 0,-2 0 0,1 0 0,-1 1 0,-1-1 0,0-1 1,0 1-1,-1 0 0,0-1 0,-2 2-7,-18 25-60,-3-1 1,0-1 0,-18 15 59,8-9-136,33-33 110,1 0 0,-1-1-1,1 1 1,0 0 0,0 1 0,1-1-1,0 0 1,0 1 0,1 0 0,0-1-1,0 8 27,-5 22 12,2-5 440,11-32-362,12 0 50,20 0 176,1-1 1,-1-2-1,32-6-316,-62 7-2,1 0-4,0 0 0,-1 1 1,1 0-1,0 1 0,4 1 6,-11-4-834,-1 0 0,0 1 1,0-1-1,0 0 0,0 0 0,0 0 0,-1 0 0,2-2 834,1-8-8444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4.150"/>
    </inkml:context>
    <inkml:brush xml:id="br0">
      <inkml:brushProperty name="width" value="0.05" units="cm"/>
      <inkml:brushProperty name="height" value="0.05" units="cm"/>
    </inkml:brush>
  </inkml:definitions>
  <inkml:trace contextRef="#ctx0" brushRef="#br0">48 22 5009,'0'0'2153,"0"0"-506,0 0-308,0 0-413,0 0-263,0 0-113,-2 3-38,-1 11-7,-1 0-1,2 0 1,0 1 0,1-1 0,0 1 0,1-1-1,1 1 1,0-1-505,0 24 315,-1-34-271,1 80 661,-3-1-1,-5 1 0,-11 50-704,10-86-924,8-61 86,-1 9 338,1 0 1,0 0 0,0-1-1,0 1 1,1 0 0,-1 0-1,1 0 1,0 0 0,0 0-1,0 0 1,1 1-1,0-2 500,5-6-5017</inkml:trace>
  <inkml:trace contextRef="#ctx0" brushRef="#br0" timeOffset="1014.6">391 2 5801,'0'0'1518,"0"0"-259,0 0-439,0 0-279,0 0-127,0 0-126,2-2 2090,0 9-1290,-2 9-718,0 0 0,-1 0-1,-1 0 1,-1 0 0,0-1 0,0 1 0,-5 7-370,-18 62 732,17-53-305,-1 0-1,-2 0 1,-2 0-427,10-23 83,-2 9 232,6-17-307,1 0-1,0-1 1,-1 1-1,1-1 1,0 0-1,0 1 1,0-1-1,-1 1 1,1-1-1,0 0 1,0 0-1,0 0 1,0 1-1,0-1 1,0 0-1,-1 0 1,1 0-1,0 0 1,0-1-1,0 1 0,0 0 1,0 0-1,0 0 1,-1-1-1,2 1-7,137-27 159,-98 19-147,-26 4-25,0 1-1,0 1 1,0 0 0,1 1 13,-16 1-7,0 0 11,0 0 45,0 0 2,0 0-9,0 0-28,0-17-3207,0 10-1716,0 4-2584</inkml:trace>
  <inkml:trace contextRef="#ctx0" brushRef="#br0" timeOffset="1613.64">568 39 96,'0'0'5012,"0"0"-2940,0 0-901,0 0-177,0 0-218,0 0-288,15-3-26,-11 5 2729,-3 101-1286,2-17-1053,-5 0 1,-3-1-1,-7 18-852,-25 113 528,37-194-3393,-2-47-2864,-4 9-2056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0.402"/>
    </inkml:context>
    <inkml:brush xml:id="br0">
      <inkml:brushProperty name="width" value="0.05" units="cm"/>
      <inkml:brushProperty name="height" value="0.05" units="cm"/>
    </inkml:brush>
  </inkml:definitions>
  <inkml:trace contextRef="#ctx0" brushRef="#br0">0 276 3673,'0'0'1061,"0"0"-426,0 0-92,0 0 73,0 0 90,0 0 56,6-1-45,-3 0-487,1 0 0,0 0 0,-1 0 0,1-1 1,-1 1-1,1-1 0,-1 0 0,1 0 0,-1 0 1,0 0-1,2-2-230,11-8 1058,-11 10-889,1 0 0,0 0 0,-1 1 0,1 0 0,0 0 1,0 0-1,0 1 0,0-1 0,0 2 0,0-1 0,0 1 0,2 0-169,16 0 314,73-1 329,-96 0-558,-1 0 92,0 0 163,0 0-74,0 0-176,0 0-288,0 0-242,0 0-379,0 0-337,0-2-550,0-6-1244</inkml:trace>
  <inkml:trace contextRef="#ctx0" brushRef="#br0" timeOffset="795.43">435 0 1240,'0'0'3646,"0"0"-2024,0 0-631,0 0-119,0 0-154,0 0-98,10 2 4602,-8 6-4992,-1-1 1,-1 1-1,1-1 0,-1 1 1,-1-1-1,0 8-230,0 8 172,1-4-3,-1 0 1,0 0-1,-1 0 0,-1 0 1,-5 15-170,-7 17 496,15-51-488,0 0 0,0 0 1,0 0 4,0 0-6,0 0-23,0 0-35,3 0 34,287 7 496,-289-7-508,-1 0-187,0 0-227,0-37-6956,0 23 387</inkml:trace>
  <inkml:trace contextRef="#ctx0" brushRef="#br0" timeOffset="1247.24">650 24 4849,'0'0'3610,"0"0"-1951,0 0-656,0 0-204,0 0-182,0 0-78,0 10-47,1 132 1172,-3 191 617,-4-283-1402,3-28-2298,1-6-6753,2-25 2188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6.527"/>
    </inkml:context>
    <inkml:brush xml:id="br0">
      <inkml:brushProperty name="width" value="0.05" units="cm"/>
      <inkml:brushProperty name="height" value="0.05" units="cm"/>
    </inkml:brush>
  </inkml:definitions>
  <inkml:trace contextRef="#ctx0" brushRef="#br0">8 330 2865,'0'0'1955,"0"0"-616,0 0-152,0 0-227,0 0-263,0 0-162,-6 3 3316,6-3-3831,0 0 1,0 0-1,0 0 0,0 0 0,0 1 1,0-1-1,0 0 0,0 0 1,0 0-1,0 0 0,1 0 0,-1 0 1,0 0-1,0 0 0,0 0 0,0 0 1,0 0-1,0 1 0,0-1 0,0 0 1,0 0-1,0 0 0,0 0 0,0 0 1,0 0-1,-1 0 0,1 0 1,0 0-1,0 0 0,0 1 0,0-1 1,0 0-1,0 0 0,0 0 0,0 0 1,0 0-1,0 0 0,0 0 0,0 0 1,0 0-1,0 0 0,0 0 0,0 0 1,-1 0-1,1 0 0,0 0 1,0 0-1,0 0 0,0 0 0,0 1 1,0-1-1,0 0 0,0 0 0,0 0 1,0 0-1,-1 0 0,1 0 0,0 0-20,29 0 175,0-1 1,0-2-1,-1 0 0,12-4-175,-23 3 24,1 2 1,-1 0-1,15 0-24,5 2-3550,-37 0 1392,0 0-1895</inkml:trace>
  <inkml:trace contextRef="#ctx0" brushRef="#br0" timeOffset="1599.37">843 27 4121,'0'0'3051,"0"0"-1069,0 0-594,0 0-602,0 0-500,-1 0-299,1-1 0,0 0-1,0 0 1,0 0-1,-1 0 1,1 1-1,0-1 1,-1 0-1,1 0 1,-1 1-1,1-1 1,-1 0-1,1 1 1,-1-1-1,0 0 1,1 1-1,-1-1 1,0 1 13,-10-4 76,-1 1 0,0 1 0,-1 0 0,1 0 0,0 2 0,0-1 0,-1 1 0,-3 1-76,-12 2 159,-1 1 1,-26 8-160,46-10 46,-1-1 1,0 0-1,0-1 1,-9 0-47,5 0 238,10-1 1048,1 2 564,2 10-1767,-1 38 328,-3 1 0,-1-1-1,-3 0 1,-6 18-411,7-46 459,10-24-459,1 1 0,-1 0 1,1 0-1,0 0 0,0 1 1,0-1-1,0 1 0,0 0 1,0-1-1,0 1 0,0 1 0,1-1 0,7-3 5,-4 1-15,0 0-1,0 1 1,0 0-1,0 0 1,0 0 0,1 1-1,-1 1 1,0-1 0,1 1-1,-1 0 1,0 1 0,1-1-1,1 2 11,-7-1 10,-1 0 0,1 0 0,0 0 0,0 1-1,0-1 1,-1 1 0,1-1 0,-1 1 0,1 0 0,-1-1 0,0 1-1,1 0 1,-1 0 0,0 2-10,0-2 3,1 0-1,-1 0 1,0 0-1,1 0 1,-1 0-1,1 0 1,-1 0-1,1 0 1,0-1 0,0 1-1,0 0 1,0-1-1,0 0 1,0 0-1,1 1-2,-2-2 1,0 1-1,-1-1 0,1 0 0,0 1 1,0-1-1,-1 1 0,1-1 1,0 1-1,-1-1 0,1 1 1,-1-1-1,1 1 0,-1 0 1,1-1-1,-1 1 0,1 0 1,-1 0-1,1-1 0,-1 1 0,0 0 1,0 0-1,1-1 0,-1 1 1,0 0-1,0 0 0,0 0 0,0 23 90,-1-16-20,1-3-40,1 1-1,-1 1-1,0 0 1,-1-1-1,1 1 0,-1-1 1,0 1-1,-1-1 0,1 1 1,-1-1-1,-1 0 0,1 0 1,-1 0-1,-1 1-28,1-2-2,-2 5 42,-1 0-1,0-1 0,0 1 1,-1-1-1,0 0 0,-1-1 1,1 0-1,-2 0 1,1-1-1,-1 0 0,-1 0 1,-1 1-40,-40 16 21,0-3 0,-1-1 1,-46 10-22,78-21-801,22-3-1861,12-1-1964,-7-5-3495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8.242"/>
    </inkml:context>
    <inkml:brush xml:id="br0">
      <inkml:brushProperty name="width" value="0.05" units="cm"/>
      <inkml:brushProperty name="height" value="0.05" units="cm"/>
    </inkml:brush>
  </inkml:definitions>
  <inkml:trace contextRef="#ctx0" brushRef="#br0">27 122 1512,'0'0'1307,"0"0"-22,0 0-91,0 0 107,0 0-101,0 0-182,-4 0-133,-9 0-385,3 0 6200,13-13-6522,3 6-150,1 1 1,0-1-1,0 2 1,0-1 0,1 1-1,0 0 1,0 0-1,0 1 1,2 0-29,3-3 27,0 0-44,0 0 0,1 1 0,0 0 0,0 1 0,0 1 0,0 0 0,1 1 0,0 0 0,0 2 0,8-1 17,-21 2 8,0 1-1,-1-1 0,1 1 0,0-1 1,0 1-1,-1 0 0,1-1 0,0 1 1,-1 0-1,1 0 0,0 1 0,-1-1 0,0 0 1,1 0-1,-1 1 0,0-1 0,1 0 1,-1 1-1,0 0 0,0-1 0,0 1 1,0 0-1,-1-1 0,1 1 0,0 0 1,-1 0-1,1-1 0,-1 1 0,0 0 1,1 0-8,1 11 88,0-1 0,0 1 0,-1-1 0,-1 2-88,1-9 25,0 14 66,0 4-9,0 0 0,-1 0 1,-1 0-1,-1 0 0,-2 1-82,3-17 9,-1 0 1,0-1-1,0 1 0,-1-1 0,0 0 0,0 0 1,0 0-1,-1 0 0,0-1 0,0 1 1,0-1-1,-1 0 0,1 0 0,-1 0 1,0-1-1,-1 0 0,1 0 0,-1 0 1,-2 0-10,1 0 0,-1 1 0,1-1 0,0 1 0,0 0 0,0 1 0,1 0 0,0 0 0,0 0 0,1 1 0,-1 0 0,2 0 0,-2 2 0,5-8-7,1-1-1,0 0 4,0 0 23,0 0 33,0 0 4,25 0 80,347-4-1153,-372 2-4281,0 1-1497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9.430"/>
    </inkml:context>
    <inkml:brush xml:id="br0">
      <inkml:brushProperty name="width" value="0.05" units="cm"/>
      <inkml:brushProperty name="height" value="0.05" units="cm"/>
    </inkml:brush>
  </inkml:definitions>
  <inkml:trace contextRef="#ctx0" brushRef="#br0">1 103 7114,'0'0'1549,"0"0"-673,0 0-155,0 0-91,0 0-56,0 0-11,0 0 35,0 0 26,0 0-35,0 0-27,0 0 5,0 0-67,0 0-130,2-2-113,57-23 512,1 2 0,3 1-769,-35 14-25,1 1 1,0 2-1,0 0 1,0 2-1,20 1 25,-48 4 14,0 0 1,-1 0-1,1 0 0,0 0 1,-1 0-1,1 0 0,-1 0 1,0 1-1,1-1 0,-1 0 1,0 0-1,-1 1 0,1-1 1,0 0-1,-1 1-14,1 3 42,0 0-28,-1 0 0,0 0 0,0 0 0,0 0 0,-1-1 0,0 1 0,0 0 0,0-1 0,-1 1 0,0-1 0,0 0-1,0 0 1,-1 0 0,-4 4-14,-8 9 6,-1-2 0,0 1 0,-6 2-6,-7 6 26,29-24-26,1-1-1,-1 1 1,1-1-1,-1 1 1,1-1-1,-1 1 1,1 0-1,-1-1 1,1 1-1,-1 0 1,1-1-1,0 1 1,-1 0-1,1-1 1,0 1 0,0 0-1,-1 0 1,1-1-1,0 1 1,0 0-1,0 0 1,0 0-1,0-1 1,0 1-1,0 0 1,0 0-1,1-1 1,-1 1-1,0 0 1,0 0-1,1-1 1,-1 1-1,0 0 1,1 0-1,-1-1 1,1 1-1,-1 0 1,2 0-2,-1 1 0,0-1-1,1 1 1,0-1-1,-1 0 1,1 0 0,0 0-1,-1 0 1,1 0-1,0 0 1,0 0 0,1 0 2,1 0 16,50 18 75,-50-18-88,-1 1 1,1-1-1,0 1 1,-1 0-1,0 0 1,1 1-1,-1-1 1,0 1-1,0-1 1,0 1-1,-1 0 1,2 2-4,-2 3 31,0 0-1,-1 1 1,0-1 0,0 1-1,-1-1 1,0 1 0,0-1-1,-1 1 1,-1-1 0,0 7-31,-2-6 14,1 1 0,-1-1 0,0 0 0,-1 0 0,0 0 0,0 0 0,-1-1 0,0 0 0,-3 2-14,5-6-3,0 1 1,1-1 0,-1-1-1,-1 1 1,1-1-1,-1 1 1,1-1 0,-1-1-1,0 1 1,0-1-1,0 1 1,0-1 0,0-1-1,-1 1 1,1-1-1,-1 0 1,-4 0 2,-35-1-521,25 0-4062,20-3-2,0-1-201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50.705"/>
    </inkml:context>
    <inkml:brush xml:id="br0">
      <inkml:brushProperty name="width" value="0.05" units="cm"/>
      <inkml:brushProperty name="height" value="0.05" units="cm"/>
    </inkml:brush>
  </inkml:definitions>
  <inkml:trace contextRef="#ctx0" brushRef="#br0">1 303 2593,'0'0'2691,"0"0"-927,0 0-533,0 0-199,0 0-111,0 0-53,0 0-15,0 0-190,0 0-167,31-3 3202,-20 3-3466,10 1-57,-1-1 0,1-1 0,-1-1 0,1-1 0,-1 0 0,0-2 0,9-3-175,65-32 113,-93 40-97,-1 0 25,0 0-11,0 0 2,0 0-71,0-9-764,0 0-1432,0 6-3030,0 3-2427</inkml:trace>
  <inkml:trace contextRef="#ctx0" brushRef="#br0" timeOffset="735.74">476 1 4913,'0'0'2024,"0"0"-442,0 0-296,0 0-431,0 0-350,0 0-106,0 0 25,0 0 24,0 0 35,0 0 4,0 0 50,0 0 54,0 0-30,0 0-85,0 0-32,0 7 245,0 107 253,-1 105 1091,21 136-2033,-12-243 213,-8-111-207,0-1-25,0 0-50,0 0 9,0 0-3,0 0 50,0 0-114,0 1 1,1-1-1,-1 0 1,0 0-1,0 0 1,1 0-1,-1 0 1,0 0-1,0 0 1,0 0-1,1 0 1,-1 0-1,0 0 1,0 0-1,1 0 1,-1 0-1,0 0 0,0-1 1,1 1-1,-1 0 1,0 0-1,0 0 1,0 0-1,1 0 1,-1 0-1,0-1 1,0 1-1,0 0 1,0 0-1,1 0 1,-1 0-1,0-1 1,0 1-1,0 0 1,0 0-1,0 0 0,0-1 1,0 1-1,0 0 1,0 0-1,1-1 1,-1 1-1,0 0 1,0 0-1,0 0 1,0-1-1,0 1 1,0 0-1,0 0 1,-1-1-1,1 1 1,0 0-1,0 0 127,0-4-5967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33.008"/>
    </inkml:context>
    <inkml:brush xml:id="br0">
      <inkml:brushProperty name="width" value="0.05" units="cm"/>
      <inkml:brushProperty name="height" value="0.05" units="cm"/>
    </inkml:brush>
  </inkml:definitions>
  <inkml:trace contextRef="#ctx0" brushRef="#br0">23 340 512,'0'0'2755,"0"0"-604,0 0-259,0 0-416,0 0-389,0 0-167,0 0-149,0 0-171,0 0-121,0 0-26,0 0-15,0 0-30,0 0-22,0 0 6,0 0-54,0 0-89,0 0-46,0 0 4,0 0-2,0 0-36,0 0-7,0 0 2,0 0 12,0 0 84,0 11 219,-11 191 1005,-1 2-421,16 486 127,2-547-1067,15 84-123,-18-201 5,4 71 187,-5 0 1,-5 7-193,1 20 132,-5 107-89,-1-138-35,0 9-23,12 47 22,0-55 30,-4-93-42,0-1-10,0 28-73,0-23 85,0-4-14,0-1-46,0 0-14,0 0 14,0 0 45,0 0 10,0 0-7,0 0-20,0 0 14,0 0-24,0 0-31,0 0-36,0 0-13,0 0 1,0 0 59,0 0 18,0-1 34,0-1 16,0 1-6,0 1 10,0 0 17,0 0 36,0 0-8,0 0-23,0 0 12,0 0-25,0 0-8,0 0 0,0 0 0,0 0 0,0 0 0,0 0 0,0 0-9,0-43-2141,0 42 286,-2 1-2226,-7 0-4896</inkml:trace>
  <inkml:trace contextRef="#ctx0" brushRef="#br0" timeOffset="1335.99">340 615 1616,'0'0'3776,"0"0"-1890,0 0-451,0 0-30,0 0-243,0 0-142,-6 3 221,7-3 4896,231 0-5968,-131 0-5113,-101-1 1153,0-8-4104</inkml:trace>
  <inkml:trace contextRef="#ctx0" brushRef="#br0" timeOffset="2350.67">759 391 1360,'0'0'4037,"0"0"-1934,0 0-628,0 0-246,0 0-381,0 0-219,3-4-94,0 2-391,-1-1 0,1 1-1,0-1 1,0 1 0,0 0 0,0 0 0,0 1 0,0-1-1,0 0 1,1 1 0,-1 0 0,0 0 0,1 0 0,-1 0-1,1 1 1,0-1 0,-1 1 0,1 0 0,-1 0 0,2 0-144,4 0 94,-6 0-33,-1-1-1,1 1 0,-1 0 0,1 0 0,0 0 1,-1 0-1,1 0 0,-1 0 0,1 1 0,-1-1 0,1 1 1,-1 0-1,1 0 0,-1 0 0,0 0 0,1 0 1,-1 1-1,0-1 0,0 0 0,0 1 0,0 0 1,0 0-1,0-1 0,-1 1 0,1 0 0,-1 0 1,1 0-1,-1 1 0,1 0-60,5 6 44,-1 1 1,-1-1-1,0 1 0,0 0 1,-1 0-1,0 0 0,-1 1 1,0-1-1,-1 1 0,0 0 1,0 0-1,-1 9-44,-1-12 31,0-1 0,-1 1 0,1-1-1,-2 0 1,1 1 0,-1-1 0,0 0 0,-1 0 0,0 1-31,-5 7 40,0-1 1,-2 0-1,-4 6-40,12-17 5,-32 54 14,26-41 7,0-1 0,-2-1-1,-5 8-25,4-7 40,1 0 0,0 1 0,2 0 0,-2 5-40,-9 15 136,22-35-78,1 0-1,-1 0 1,0 0-1,1-1 1,-1 1-1,1-1 1,0 0-1,-1 0 1,1 0-1,0 0-57,-2 0 32,32-1 80,-19 0-83,1 0 1,-1 2-1,14 1-29,13 8-876,-42-9-129,0 1-398,0-2-4052,0 0-2193</inkml:trace>
  <inkml:trace contextRef="#ctx0" brushRef="#br0" timeOffset="3596.99">1178 404 3745,'0'0'2554,"0"0"-893,0 0-267,0 0-239,0 0-370,0 0-126,4 1 95,2-1-572,-1 0 1,1-1 0,-1 0-1,0 0 1,0 0 0,1 0-1,-1-1 1,0 0 0,0 0 0,0 0-1,0-1-182,2 0 160,0 0 0,0 0 0,0 1 0,0 0 1,1 0-1,0 1 0,-1-1 0,4 1-160,-9 1 34,-1 0 1,0 0-1,0 0 0,1 0 1,-1 0-1,0 0 1,0 0-1,0 0 0,1 1 1,-1-1-1,0 0 1,0 1-1,0-1 0,0 1 1,0-1-1,1 1 1,-1-1-1,0 1 0,0 0 1,-1 0-1,1-1 1,0 2-35,0 0 45,0 0 0,0 1 0,-1-1 1,1 1-1,-1-1 0,0 1 1,0-1-1,1 1 0,-2-1 0,1 2-45,0 1 7,0 5 30,0 0 1,0 0-1,-2 0 0,1 0 1,-1 0-1,0 0 1,-1 0-1,-2 3-37,3-7 7,-2 0 0,1-1 0,0 1 1,-1-1-1,0 0 0,0 0 0,-1 0 0,0-1 0,1 0 1,-1 1-1,-1-2 0,1 1 0,-5 2-7,2-1 2,1 0-1,0 0 1,0 1 0,1 0-1,-1 0 1,1 0 0,1 1-1,-1 0 1,1 0 0,0 1-1,1-1 1,0 1-1,-2 4-1,10-11 51,0 0-1,0 0 1,0-1-1,0 1 1,0-1-1,0 0 0,0 0 1,0 0-1,2 0-50,-3 0 49,4 0-31,0 0 0,0 0 0,0 1 0,0 0 0,0 1 0,0 0 0,0 0 0,0 0 0,-1 1 0,2 0-18,-4-1 4,0 1-1,0 0 1,0 0-1,0 0 1,-1 0 0,1 0-1,-1 1 1,0 0-1,0-1 1,0 1-1,0 0 1,-1 0-1,0 1 1,1-1 0,-1 3-4,2 5 90,-1 1 1,0 0 0,-1 0-1,-1 0 1,0 0 0,0 0-1,-1 0 1,-1 0 0,-2 10-91,3-21 5,-1 0 1,0 0-1,0 0 1,0 0-1,0 0 1,0 0-1,0-1 1,0 1-1,0 0 1,-1-1-1,1 1 1,-1 0-1,1-1 1,-1 0-1,0 1 1,1-1-1,-1 0 1,0 0-1,0 0 1,0 0-1,0 0-5,-50 18 2,26-11-81,13-2-182,0-2 0,0 0 0,0 0-1,0-1 1,0-1 0,-1 0 0,0-1 0,1 0-1,-1-1 262,10 10-3610,-3 0-308</inkml:trace>
  <inkml:trace contextRef="#ctx0" brushRef="#br0" timeOffset="20030.12">468 2459 5737,'0'0'2106,"0"0"-470,0 0-398,0 0-322,0 0-146,0 0-76,0 0-412,-1 1 0,0-1-1,0 0 1,0 0 0,0 1-1,0-1 1,1 0-1,-1 1 1,0-1 0,0 1-1,1-1 1,-1 1 0,0-1-1,0 1 1,1-1 0,-1 1-1,1 0-281,4 2 34,1 0-1,-1 1 1,1-2 0,0 1-1,0-1 1,0 1 0,1-1-1,-1-1 1,1 1 0,2 0-34,4 1 63,12 3 50,1-1 0,0-1 0,-1-1 0,1-1 0,0-1 0,8-2-113,-33 1 58,0 0-4,0 0-24,0 0 32,0 0-33,0 0 8,0 0-65,0 0-136,0 0-68,0 0-134,0 0-216,0 0-517,0 0-824,0 0-1782,0 0-4204</inkml:trace>
  <inkml:trace contextRef="#ctx0" brushRef="#br0" timeOffset="20848.67">940 2218 4441,'0'0'1811,"0"0"-507,0 0-241,0 0 9,0 0-211,0 0-123,0 9 4525,0 45-4927,1 67 349,-5 0 0,-15 76-685,15-102-1391,4-95-226,0-1 1396,0-41-3355,0 21-676</inkml:trace>
  <inkml:trace contextRef="#ctx0" brushRef="#br0" timeOffset="22162.97">1348 2245 4993,'0'0'1231,"0"0"-192,0 0-340,0 0-358,0 0-105,0 0 104,-7-6 330,3 1-552,1 2 31,0 0 0,0 0 0,0 0 0,0 0 0,0 1 0,0-1 0,-1 1-1,1 0 1,-1 0 0,0 0 0,0 0 0,0 1 0,0 0 0,0-1 0,0 1 0,0 1 0,-1-1-149,-104 1 1444,107 0-1444,0 1 0,0 0 0,1-1 0,-1 1 0,0 0 0,0 0 0,1 0 0,-1 0 0,1 1 1,-1-1-1,1 0 0,-1 1 0,1-1 0,0 0 0,0 1 0,0 0 0,0-1 0,0 1 0,0 0 0,0-1 0,0 1 0,1 1 0,-19 45 111,17-41-60,-1 6 50,1 1 1,0 0-1,1 0 1,1 0-1,0 0 1,1 0-1,2 13-101,-2-25 9,0-1-1,0 1 0,0-1 1,0 1-1,0-1 0,0 0 0,0 0 1,1 0-1,-1 1 0,0-1 0,1 0 1,-1-1-1,1 1 0,-1 0 1,1 0-1,0-1 0,-1 1 0,1-1 1,0 1-1,-1-1 0,1 1 0,0-1 1,0 0-1,-1 0 0,1 0 0,0 0 1,0 0-1,-1-1-8,4 1 9,-1 0 0,0 0 0,0 0 0,1-1-1,-1 1 1,0-1 0,0 0 0,0 0 0,0-1 0,0 1 0,2-2-9,19-20-96,-1-1 0,-1 0 0,-1-2 0,-2-1 0,0-1 0,4-9 96,-25 37 21,1 0 0,0 0 0,0-1 0,0 1 0,0 0 0,0 0 0,0 0 0,0 0 1,0 0-1,0 0 0,0-1 0,0 1 0,0 0 0,0 0 0,0 0 0,0 0 0,1 0 0,-1 0 0,0-1 1,0 1-1,0 0 0,0 0 0,0 0 0,0 0 0,0 0 0,0 0 0,0 0 0,0 0 0,0-1 0,1 1 1,-1 0-1,0 0 0,0 0 0,0 0 0,0 0 0,0 0 0,0 0 0,0 0 0,1 0 0,-1 0 0,0 0 1,0 0-1,0 0 0,0 0 0,0 0 0,0 0 0,1 0 0,-1 0 0,0 0 0,0 0 0,0 0 0,0 0 1,0 0-1,0 0 0,1 0 0,-1 0 0,0 0 0,0 0 0,0 0 0,0 1 0,0-1 0,0 0 0,0 0 1,0 0-1,1 0-21,-3 12 318,-5 17-308,-8 27 273,2 0 1,2 1-1,3 0 0,1 26-283,1 234 182,6-235-320,0-81 102,0-1-37,0 0-30,0 0-93,1-43-2773,-2 21-1015,1 12-2096</inkml:trace>
  <inkml:trace contextRef="#ctx0" brushRef="#br0" timeOffset="25026.6">1389 0 2969,'0'0'1847,"0"0"-727,0 0-259,0 0-107,0 0-194,0 0-66,0 4 7339,0-4-7742,0 0-1,0 1 1,1-1-1,-1 0 1,0 0 0,0 1-1,0-1 1,0 0-1,0 1 1,0-1-1,0 0 1,1 1-1,-1-1 1,0 0 0,0 0-1,0 1 1,1-1-1,-1 0 1,0 0-1,0 0 1,1 1-1,-1-1 1,0 0-1,1 0 1,-1 0 0,0 0-1,0 1 1,1-1-1,-1 0 1,1 0-91,62 7 181,25-2-181,7 0 131,-87-4-127,-1 1 1,1 0-1,0 0 1,-1 1-1,1 0 0,-1 1 1,6 3-5,-7-4 6,0 0 1,1 0-1,-1 0 0,1 0 1,-1-1-1,1 0 0,0-1 1,-1 0-1,6 1-6,-10-2 55,0 1 0,0 0 0,0-1 0,-1 1 0,1 0 0,0 0 0,0 0 0,-1 0 0,1 1 0,-1-1 0,1 0-1,-1 1 1,0-1 0,1 1 0,-1-1 0,0 1 0,0 0 0,0-1 0,0 1 0,0 0 0,-1 0 0,1 0 0,0 0 0,-1 0 0,1-1 0,-1 1 0,0 0 0,0 0 0,0 0 0,0 0 0,0 0 0,0 1-55,-15 530 621,30-12-121,-4-276 518,-12 46-1018,-1-87 425,3-39-315,-3 186-26,-3-251-66,-5 0 0,-12 48-18,8-53 1,4 1-1,4 41 0,-2 17 0,-1-77 0,4-33 0,0 34 0,1-57 0,4-21 5,-5 17 238,-25-15-228,0 0 0,-11 4-15,10-1 13,0-2 0,-12 0-13,-89-3-1811,134-1 1647,-1 1 1,1 0-1,-1-1 0,1 1 1,-1-1-1,1 0 0,-1 1 0,1-1 1,-1 0-1,0 0 0,1 0 0,0-1 164,5-3-565,23-10-2127,0 4-2277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1.291"/>
    </inkml:context>
    <inkml:brush xml:id="br0">
      <inkml:brushProperty name="width" value="0.05" units="cm"/>
      <inkml:brushProperty name="height" value="0.05" units="cm"/>
    </inkml:brush>
  </inkml:definitions>
  <inkml:trace contextRef="#ctx0" brushRef="#br0">1 476 1536,'0'0'2045,"0"0"-637,0 0-345,0 0-182,8-30 2249,3 21 1401,18 0-4222,-9 3-129,24-14 235,1 2 0,2 2-415,-26 11 243,1 0-1,14 0-242,-15 3 177,-1-1-1,0-1 1,9-4-177,25-13 189,-37 14-137,1 0 1,-1 1 0,1 1 0,0 0 0,0 2 0,1 0-1,9 0-52,-2 1 33,0 0-1,-1-2 0,1-1 0,11-4-32,-12 2 11,1 2 0,-1 0 0,1 2-1,13 1-10,51-2 2,-103 1-5130,-4 3-346</inkml:trace>
  <inkml:trace contextRef="#ctx0" brushRef="#br0" timeOffset="1186.21">805 35 3089,'0'0'2806,"0"0"-927,0 0-479,0 0-313,0 0-278,0 0-106,-1-8 415,3 5 3783,50 1-4615,41-7-286,-40 2 54,41 2-54,-57 5 9,-35 0 7,-2 0 46,0 0 43,0 0 39,0 0 1,0 0-37,0 0-56,0 0-37,0 24 120,0-9-46,0-5-49,1-1 0,-2 1 1,1-1-1,-1 1 0,-1-1 0,0 1 0,0-1 0,-1 0 0,0 0 0,-1 1-40,-48 109 24,27-60 26,-2-1 0,-3-1-1,-2-1 1,-8 7-50,22-42 32,17-20-40,1-1-64,0 0-13,0 0 6,0 0-22,0 0-77,0 0-231,0 34-5110,0-14 320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0.366"/>
    </inkml:context>
    <inkml:brush xml:id="br0">
      <inkml:brushProperty name="width" value="0.05" units="cm"/>
      <inkml:brushProperty name="height" value="0.05" units="cm"/>
    </inkml:brush>
  </inkml:definitions>
  <inkml:trace contextRef="#ctx0" brushRef="#br0">110 28 1176,'0'0'1387,"0"0"-655,0 0-196,0 0-231,0 0-116,0 0-101,-5-4-56,-15-10 47,11 5 5332,8 10-769,2 8-5653,-5 62 2001,-3-1 0,-3 1 1,-19 66-991,18-107 449,-1 0-1078,9-8-6269,3-22 2584</inkml:trace>
  <inkml:trace contextRef="#ctx0" brushRef="#br0" timeOffset="1044.58">382 164 3897,'0'0'1971,"0"0"-839,0 0-217,0 0-268,0 0-172,0 0 43,0 5 2294,3 21-2018,-4-16-605,0 1-1,-1 0 1,-1 0-1,0-1 1,0 0-1,-1 1 1,0-1-1,-3 4-188,-17 50 858,20-46-588,1 0 0,1 1-1,0-1 1,1 14-270,2-30 19,-1-1-1,0 0 1,1 0 0,0 0-1,-1 0 1,1 1 0,0-1-1,0 0 1,-1 0 0,1 0-1,0-1 1,0 1 0,0 0-1,0 0 1,0 0-1,0-1 1,0 1 0,1 0-1,-1-1 1,0 1 0,0-1-1,0 0 1,1 1 0,-1-1-1,0 0 1,1 0-19,41 9 161,-36-9-121,-3 1-29,0 0 1,0 0-1,1-1 0,-1 1 1,0-1-1,1 0 1,-1-1-1,0 1 1,0-1-1,1 0 1,-1 0-1,0 0 1,0-1-1,0 1 0,0-1 1,0 0-1,0 0 1,-1 0-1,1-1 1,-1 1-1,1-1 1,-1 0-1,0 0 0,0-1-11,18-17 87,-3 2-19,0-2 0,10-14-68,-23 28 10,0-1 0,-1 1 1,0-1-1,0 0 1,-1-1-1,0 1 1,-1 0-1,1-1 1,-1 0-1,-1-1-10,2-8-4,-1 0 1,-1 0-1,-1 0 0,0 0 0,-3-16 4,0 27-16,-1 0 0,1 0 0,-1 1 0,-1-1 0,1 1 0,-1 0 0,0 0-1,0 1 1,-1 0 0,0 0 0,-2-2 16,6 5-31,-1 0-32,0 1-1,1-1 0,-1 1 0,0-1 0,0 1 0,0 0 0,0 0 1,0 1-1,-1-1 0,1 0 0,0 1 0,0 0 0,-1 0 0,1 0 1,0 0-1,-3 1 64,1-1-40,0 1 0,0 0 1,1 0-1,-1 0 1,0 1-1,1-1 0,-1 1 1,1 0-1,0 0 0,0 1 1,-1-1 39,-11 10-153,13-10 133,1-1 1,-1 1-1,1-1 1,-1 1 0,1 0-1,0 0 1,0 0-1,0 0 1,0 0-1,0 0 1,1 0 0,-1 1-1,0-1 1,1 1-1,0-1 1,0 1 0,0 0-1,0 0 1,0-1-1,0 2 20,-1 10 27,-1 0 0,-1 0-1,0-1 1,-1 0 0,-2 4-27,5-13-169,0 0 1,0 0 0,0 1 0,-1-1 0,1-1 0,-1 1 0,0 0 0,0-1 0,-1 1 0,1-1-1,-1 0 1,0 0 0,1 0 0,-1-1 0,0 1 0,-1-1 0,1 0 168,-11 2-4005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5.570"/>
    </inkml:context>
    <inkml:brush xml:id="br0">
      <inkml:brushProperty name="width" value="0.05" units="cm"/>
      <inkml:brushProperty name="height" value="0.05" units="cm"/>
    </inkml:brush>
  </inkml:definitions>
  <inkml:trace contextRef="#ctx0" brushRef="#br0">655 1 2665,'0'0'3447,"0"0"-1983,0 0-632,0 0-233,0 0-203,0 0 8,0 0 46,0 0-66,0 0-41,0 0 50,0 0 49,0 0 36,0 0 5,0 0-16,0 0-56,0 0 78,0 0 40,-5 3 393,-112 11-542,67-9-105,-44 10-275,44-8 1116,49-7-961,1 0 33,0 0-2,0 0 37,0 0 45,0 0-64,0 0-94,0 0-50,0 0-36,0 0 17,0 0 8,0 0-2,0 0-22,0 0 27,0 0-8,0 0-16,0 8 64,-5 182 637,-8 2-729,-1 48 295,-10 84 548,14-190-712,5 0-1,7 38-130,-1-23 120,-1-95-93,-3 0 0,-3-1 0,-3 12-27,-1 2 134,0 66-134,8-81 79,-2-1 0,-3 1 0,-13 49-79,-7-19 115,14-44-76,-7 32-39,16-28-6,5-33 6,-2-1 0,1 0 1,-1 0-1,-1 0 0,0 2 0,-19 56 22,13-42-18,0-1 0,2 1 0,0 0 0,2 1 1,0-1-1,1 10-4,4-7 64,-2 0 0,-1 0 1,-1 0-1,-7 25-64,1-17 54,3-17-44,2-1 0,0 1-1,1 0 1,1 1 0,0 1-10,2-17 12,0 0-1,-1-1 1,0 1 0,1 0-1,-1-1 1,0 1 0,0-1 0,0 1-1,-1-1 1,0 1-12,1-1 17,0 1-1,-1-1 1,1 0 0,0 1-1,0-1 1,1 1 0,-1-1-1,0 1 1,1-1-1,-1 1 1,1-1 0,0 1-1,0 0 1,0-1 0,0 1-1,1-1 1,-1 2-17,0-4 8,-1 2-13,0 0 0,0 0 0,1-1 1,-1 1-1,1 0 0,-1 0 0,1 0 0,0 0 0,0 0 1,0-1-1,0 1 0,0 0 0,0 0 0,0 0 0,0 0 1,1 0 4,0 3-2,-2-4 3,1 0-1,0 0 0,0 0 1,0 0-1,0 0 0,0 0 1,0 0-1,1 0 0,-1 0 1,0 0-1,0 0 0,1 0 1,-1 0-1,0-1 0,1 1 1,-1 0-1,1 0 0,0 0 1,-1 0-1,1-1 0,0 1 1,-1 0-1,1 0 0,0-1 0,22 2 1,-9-2 4,271 0 77,-246 7-74,-39-7 10,0 0 3,0-39-1641,0 33 1194,0 0 1,0 1-1,0-1 1,-1 0 0,1 0-1,-1 0 1,-1 0-1,1 1 1,-2-3 425,-7-16-3825</inkml:trace>
  <inkml:trace contextRef="#ctx0" brushRef="#br0" timeOffset="2282.13">969 283 496,'0'0'2145,"0"0"-665,0 0-151,0 0-123,0 0-315,0 0-102,0 0 6,0 0 36,0 0-127,0 0-112,0 0-81,0 0-33,0 0-61,0 0-49,0 0-2,0 0-54,0 0-44,0 0-55,0 0-61,0 0-31,0 0-6,0 0 44,0 0 70,0 0 42,0 0 52,0 0 23,0 0-34,0 0-58,0 0-75,0 8 179,-4 37-125,-1 0 0,-3 0 0,-2 0 0,-1-1 0,-4 5-233,-7 14 271,14-41-194,0 0 0,2 0 0,-2 12-77,7-28 92,1 3-619,-1-6-8664,-2-3 2901</inkml:trace>
  <inkml:trace contextRef="#ctx0" brushRef="#br0" timeOffset="3379.13">1157 470 1744,'0'0'2856,"0"0"-1212,0 0-645,0 0-182,0 0-42,0 0-5,-1 4-33,-15 33 457,4-13-706,2 0 0,1 0 1,0 1-1,2 1 0,1-1 0,1 1 1,1 0-1,0 18-488,4-41 40,0 0 1,0 0-1,0 0 1,1 0-1,-1 0 1,1 0-1,0 0 0,-1 0 1,1 0-1,1 0 1,-1 0-1,0 0 1,1 0-1,-1-1 0,1 1 1,0 0-41,1-1 23,-1 0 0,1 0 0,0 0 0,0 0 0,0 0 0,0-1 0,0 0 0,0 1 0,0-1 0,0 0 0,1 0 0,-1-1 0,0 1 0,1-1 0,0 1-23,70 0 199,-40-2-52,-32 1-140,0 0 0,-1-1 0,1 1 0,0-1 1,-1 0-1,1 0 0,-1 1 0,1-1 0,-1 0 0,1 0 1,-1 0-1,1 0 0,-1-1 0,0 1 0,0 0 1,0-1-1,0 1 0,0 0 0,0-1 0,0 1 0,0-1 1,0 0-8,18-42 304,-14 31-308,2-7 42,-1-1 0,-1 0-1,-1-1 1,0 1 0,-2-1-1,0 0 1,-2 1 0,-1-14-38,0 32-8,0-1 1,0 0-1,-1 1 1,1-1-1,-1 1 1,0-1-1,0 1 1,0 0-1,0 0 1,-1 0-1,1 0 1,-1 0-1,0 1 1,0-1-1,0 1 1,0-1-1,0 1 1,0 0-1,-1 0 1,1 1 0,-1-1-1,1 1 1,-1 0-1,0 0 1,1 0-1,-2 0 8,-16 0-194,17 0 116,-1 1 1,1-1-1,0 1 0,-1 0 0,1 0 1,-1 0-1,1 1 0,-1 0 0,1 0 1,-1 0-1,1 0 0,0 0 0,0 1 1,0 0-1,-3 2 78,-14 9-1969,4-10-3390,16-3 695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4.206"/>
    </inkml:context>
    <inkml:brush xml:id="br0">
      <inkml:brushProperty name="width" value="0.05" units="cm"/>
      <inkml:brushProperty name="height" value="0.05" units="cm"/>
    </inkml:brush>
  </inkml:definitions>
  <inkml:trace contextRef="#ctx0" brushRef="#br0">1 71 2777,'0'0'2495,"0"0"-1051,0 0-529,0 0-350,0 0-158,0 0 99,1 0 2976,5 0-2610,-5-6-665,1 1 1,-1 0-1,1 0 1,0 0-1,0 0 1,1 0-1,0 1 1,-1-1-1,1 1 1,1-1-1,-1 1 1,1 0-1,0 1 0,1-3-206,-5 6 41,1 1 0,-1-1 0,0 0 0,0 0 0,0 0 0,1 0 0,-1 0 0,0 0 0,0 0 0,1 0 0,-1 0 0,0 1 0,0-1 0,0 0 0,0 0 0,1 0 0,-1 0 0,0 1 1,0-1-1,0 0 0,0 0 0,0 0 0,0 1 0,1-1 0,-1 0 0,0 0 0,0 0 0,0 1 0,0-1 0,0 0 0,0 0 0,0 1 0,0-1 0,0 0 0,0 0 0,0 1 0,0-1 1,0 0-1,0 0 0,0 0 0,0 1 0,-1-1-42,2 16-101,-1-12 259,-1 73 1126,-9 69-1284,4-71 367,5-39 21,-7 32-388,7-59 692,1 9-6869,0-10 1511,0-2-1204</inkml:trace>
  <inkml:trace contextRef="#ctx0" brushRef="#br0" timeOffset="1013.07">412 111 4305,'0'0'2296,"0"0"-373,0 0-273,0 0-500,0 0-449,0 0-223,-1 7-101,-17 60 436,12-47-313,0 1 0,1 1 0,1-1 1,1 0-1,1 12-500,2 149 1931,0-180-1921,0-1-1,1 1 0,-1 0 1,1 0-1,-1-1 0,1 1 1,0-1-1,-1 1 1,1 0-1,0-1 0,0 1 1,0-1-1,0 0 1,0 1-1,1-1 0,-1 0 1,0 0-1,1 1 0,-1-1 1,1 0-1,-1-1 1,1 1-1,-1 0 0,1 0 1,0-1-1,-1 1 0,1 0 1,0-1-1,-1 0 1,1 1-1,2-1-9,8 2 37,0-1-1,1 0 1,-1 0 0,4-2-37,-6 1 48,-6 0-35,0 0 1,0 0 0,-1 0-1,1-1 1,0 0 0,0 0-1,0 0 1,0 0 0,-1-1-1,1 1 1,0-1 0,-1 0 0,0 0-1,1 0 1,-1 0 0,0-1-1,0 1 1,0-1 0,0 0-1,-1 0 1,1 0 0,-1 0-1,0-1 1,0 1 0,0 0-1,0-1 1,0-2-14,4-5-12,-1 0 1,-1 0-1,0-1 1,0 0-1,-1 1 1,-1-2-1,0 1 1,0-6 11,0-24-160,-3-35 160,0 22-48,1 44-24,-1-1 1,0 1-1,-1-1 1,0 1-1,0 0 1,-2 0-1,1 0 0,-1 0 1,-4-7 71,6 17-9,0-1 0,1 1 0,-1-1 0,0 1 0,0 0 0,0-1 0,0 1 0,0 0 0,0 1 0,0-1 0,0 0 0,-1 0 0,1 1 0,0-1 0,0 1 0,-1 0 0,1 0 0,0 0 0,-2 0 9,-46 3-12,48-2 4,1-1-1,-1 1 1,1-1-1,-1 1 1,1-1-1,-1 1 1,1 0-1,-1 0 1,1 0-1,0 0 1,0 0-1,-1 0 1,1 0-1,0 1 1,0-1-1,0 0 1,0 0 0,1 1-1,-1-1 1,0 1-1,0-1 1,1 1-1,-1-1 1,1 1-1,-1-1 1,1 1-1,0 1 9,-2 5-45,2 1 0,-1-1 1,1 1-1,0 7 45,1-4-11,-1-1-111,-3 68-27,-10-29-3275,2-31-3314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7.561"/>
    </inkml:context>
    <inkml:brush xml:id="br0">
      <inkml:brushProperty name="width" value="0.05" units="cm"/>
      <inkml:brushProperty name="height" value="0.05" units="cm"/>
    </inkml:brush>
  </inkml:definitions>
  <inkml:trace contextRef="#ctx0" brushRef="#br0">23 323 3649,'0'0'2498,"0"0"-905,0 0-428,0 0-232,0 0-226,0 0 12,-4 1 25,-11 1-16,11-1 78,4-1-26,0 0-257,0 0-171,0 0-14,0 0-68,0 0-20,0 0-19,0 0-41,0 0-66,0 0-10,0 0-28,0 0-2,7 0-6,296-11-479,-303 9-461,0-29-3732,0 14-870</inkml:trace>
  <inkml:trace contextRef="#ctx0" brushRef="#br0" timeOffset="1306.99">634 62 4865,'0'0'2575,"0"0"-1025,0 0-586,0 0-509,0 0-250,0 0-66,32-21 2470,-21 18-2514,0 0 1,0 0 0,0 1 0,1 1 0,-1 0 0,1 0 0,-1 1-1,4 1-95,-5-1 19,-9 0-6,0 0 0,0 0 0,-1 0 1,1 0-1,0 1 0,0-1 0,0 0 0,0 1 0,0-1 1,-1 0-1,1 1 0,0-1 0,0 1 0,-1-1 0,1 1 0,0 0 1,-1-1-1,1 1 0,-1-1 0,1 1 0,0 0 0,-1 0 1,0-1-1,1 2-13,7 26 281,-8-21-225,0-1 1,0 0-1,0 1 1,-1-1-1,1 1 0,-2-1 1,1 0-1,-1 1-56,-1 1 27,-1-1-1,0 0 0,-1-1 0,1 1 1,-1-1-1,0 1 0,-1-1 1,-1 1-27,-54 45 67,21-19-10,-14 13-29,37-34 137,1 0 0,1 2 0,0 0 0,1 1 0,0 0 0,1 1 0,1 0 0,-9 17-165,19-28 121,0-1 0,1 1-1,0 0 1,-1-1 0,2 1-1,-1 0 1,1 0 0,-1 0-1,1-1 1,1 5-121,-1 0 351,1-7-346,-1-1 1,1 1-1,0-1 1,0 0-1,0 1 0,0-1 1,0 0-1,0 0 1,0 0-1,0 0 1,0 0-1,1 0 0,-1 0 1,0 0-1,1 0 1,-1-1-1,1 1-5,33 17 72,-27-14-52,0 0-7,1-1-1,-1 0 1,0 0-1,1-1 1,-1 0 0,1 0-1,0-1 1,-1 0-1,2 0-12,-5-1 10,1 0-1,-1-1 1,1 1-1,-1-1 1,1 0 0,-1-1-1,0 1 1,1-1-1,-1 0 1,0 0-1,0-1 1,-1 1-1,1-1 1,3-3-10,18-10 13,-22 14-10,0 0 0,1-1 0,-1 1 1,0-1-1,-1 0 0,1-1 0,0 1 0,2-3-3,-5 2 15,0-1 0,-1 1-1,1 0 1,-1 0-1,0-1 1,0 1-1,0 0 1,-1-1 0,0 0-15,0-9 40,2 10-38,-1-1-1,0 1 1,-1-1-1,1 1 1,-1 0-1,0 0 1,0-1-1,0 1 1,0 0-1,-1 0 1,0 0-1,0 0 1,-2-3-2,1 4 20,0 0 1,0 0 0,0 0-1,-1 0 1,0 0 0,0 1-1,1 0 1,-1 0 0,0 0-1,-1 0 1,1 1 0,0-1-1,-4 0-20,-6-2 78,5 2-48,0-1 0,0 0 0,0-1 0,1 1 0,-1-2-30,6 3-1,0 0 1,0 0 0,1 0-1,-1 0 1,1 0-1,0-1 1,-1 0 0,1 1-1,0-1 1,1 0-1,-1 0 1,0 0 0,1 0-1,-1 0 1,0-3 0,-4-19-21,5 21 24,0-1 0,0 0 0,0 1 0,0-1 0,-1 1 0,0 0 0,0-1 0,0 1 1,0 0-1,-1 0 0,0 0 0,0-1-3,1 2-10,0 1 0,1-1 0,0-1 0,0 1-1,0 0 1,0 0 0,0 0 0,1-1 0,0 1 0,-1 0 0,1 0 0,0-1 0,1 0 10,2-46-389,-1 46 383,1 0 0,0 0 0,1 0 0,-1 0 0,1 0 0,-1 1 0,1 0 0,0 0 0,0 0-1,1 0 1,-1 0 0,3 0 6,11-9-13,68-52-2420,-82 60 1354,-5 4-2042,1 0-1145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49.470"/>
    </inkml:context>
    <inkml:brush xml:id="br0">
      <inkml:brushProperty name="width" value="0.05" units="cm"/>
      <inkml:brushProperty name="height" value="0.05" units="cm"/>
    </inkml:brush>
  </inkml:definitions>
  <inkml:trace contextRef="#ctx0" brushRef="#br0">50 9 864,'0'0'2105,"0"0"-566,0 0-388,0 0-282,0 0-239,0 0-154,0 0 9247,0 4-10620,-1 44 1316,-2 1 0,-3-1 1,-1 0-1,-6 16-419,11-59 6,-3 14 21,1 0-1,1 0 1,0 1-1,1 17-26,2-36-28,0-1-94,0 0-56,0 0-126,0 0-93,0-11-1933,0 5-2949,0 6-2028</inkml:trace>
  <inkml:trace contextRef="#ctx0" brushRef="#br0" timeOffset="1335.34">401 36 1400,'0'0'1381,"0"0"-476,0 0-155,0 0 10,0 0 83,0 0 157,-1 4 17,-1 5-217,-2 0 1,1 0-1,-1-1 0,0 1 0,-1-1 0,0 0 0,0 0 0,-5 5-800,5-7 174,0 1 0,0 0 0,0 1 0,1-1 0,0 1 0,0 0 0,1 0 0,0 0 0,0 0-1,1 1 1,0-1 0,1 1 0,-1 2-174,2 25 586,1 44 85,0-76-654,0 0 1,0 0 0,0 0-1,0 0 1,1 0 0,-1-1-1,1 1 1,0 0 0,0-1-1,1 0 1,-1 1 0,1-1-1,-1 0 1,1 0 0,0-1-1,0 1 1,1-1 0,-1 1-1,2 0-17,0 0 32,1 0 0,0 0-1,0 0 1,0 0 0,0-1-1,0 0 1,0-1 0,1 1-1,-1-1 1,0 0 0,7-1-32,-6 0 13,0 0 0,1-1-1,-1 0 1,0-1 0,0 1 0,0-2 0,0 1 0,0-1 0,-1 0 0,1 0 0,-1 0 0,1-1 0,-1 0 0,-1-1 0,1 1 0,0-1 0,-1 0 0,0 0-1,0-1 1,3-5-13,-2 2-18,0 0 0,-1-1 0,0 1-1,0-1 1,-1 0 0,-1 0 0,0-1-1,0 1 1,-1-1 0,0 1 0,0-6 18,1-27-151,-1 0 0,-3-14 151,0 9 85,-1 45-85,-1-1 0,1 1 0,-1-1 1,1 1-1,-1 0 0,0 0 0,-1 0 0,1 0 0,0 1 0,-1 0 1,1-1-1,-3 0 0,-9-8-11,12 10-8,0 0 0,0 1 1,1-1-1,-1 1 1,0 0-1,0 0 0,0 0 1,0 0-1,0 1 1,-1 0 18,-5-1-138,-28 0-468,36 0 509,1 0 38,0 0 34,0 0-25,0 0-23,0 0-46,-19 40-953,19-39 528,0-1-431,6 0-2578,7 0-287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3.651"/>
    </inkml:context>
    <inkml:brush xml:id="br0">
      <inkml:brushProperty name="width" value="0.05" units="cm"/>
      <inkml:brushProperty name="height" value="0.05" units="cm"/>
    </inkml:brush>
  </inkml:definitions>
  <inkml:trace contextRef="#ctx0" brushRef="#br0">205 59 2937,'0'0'769,"0"0"-333,0 0-289,0 0-107,0 0 29,0 0 131,-19-10 2681,18 10-2589,0 0 0,0 1 0,0-1 0,0 0 0,0 0 0,1 0 1,-1 1-1,0-1 0,0 0 0,0 1 0,1-1 0,-1 1 0,0-1 0,1 1 0,-1-1 0,0 1 0,1 0 0,-1-1 1,0 2-293,-10 18 2209,-2 36-2188,8-32 834,-24 68 259,-4 0-1,-19 32-1113,42-109 92,8-13-83,0 0 1,1 0-1,-1 0 1,1 0-1,-1 0 1,1 1-1,0-1 1,0 0-1,0 1 1,0-1-1,0 1 1,1 0-10,0-3 9,0 0 18,0 0 62,0 0-36,0 0-41,0 0-32,0 0-81,0 0-108,0 0-111,0 0-238,0 0-422,10 0-2824,-1 0-395</inkml:trace>
  <inkml:trace contextRef="#ctx0" brushRef="#br0" timeOffset="1644.27">631 15 4417,'0'0'1718,"0"0"-414,0 0-353,0 0-351,0 0-315,0 0-79,-4 0 140,-200 0 1501,204-12-1256,0 9-443,0 12-42,2 50 501,-1-28-154,-1 0 1,-1 1 0,-1-1 0,-4 15-454,5-45 41,1-1 1,0 1 0,-1 0 0,1 0-1,0-1 1,0 1 0,0 0 0,0 0-1,-1-1 1,1 1 0,0 0 0,1 0-1,-1 0 1,0-1 0,0 1 0,0 0-1,0 0 1,1-1 0,-1 1 0,0 0-1,0-1 1,1 1 0,-1 0 0,1-1-1,-1 1 1,1 0-42,19 1 418,-5-3-523,-2 1 121,0 0-1,-1 1 0,1 0 0,-1 1 0,1 1 0,-1 0 0,0 0 0,0 1 1,4 3-16,-12-5 63,-1 1 1,1 0 0,-1-1 0,1 2 0,-1-1 0,0 0-1,0 2-63,16 14 384,-18-17-340,0 1 0,1-1 0,-1 0 0,0 0 0,-1 0 0,1 1 0,0-1 0,-1 0 0,1 1 0,-1-1 0,0 1 0,1-1 0,-1 1 0,-1-1 0,1 1-44,-3 36 327,2-35-304,0 0 0,-1 0 0,0 0 0,1 0 0,-2-1 0,1 1 0,0 0 0,-1-1 0,1 0 0,-1 0 0,0 0 0,0 0 0,0 0 0,0 0 0,-1-1 0,1 0 0,-4 2-23,-8 5 81,0-1 0,-1 0 0,-11 2-81,-51 5 205,68-13-329,0 0 1,0-1-1,-1 0 0,1 0 0,-7-2 124,17 1-117,0 1 0,0-1 1,0 0-1,0 0 0,0 0 0,0 0 0,0 0 0,0 0 0,0 0 0,0 0 0,0 0 0,0 0 0,0 0 0,0 0 0,0 0 0,0 1 1,0-1-1,0 0 0,0 0 0,0 0 0,0 0 0,0 0 0,0 0 0,0 0 0,0 0 0,0 0 0,0 0 0,0 0 0,0 0 0,-1 0 117,11 2-2548,7-2-1251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6.527"/>
    </inkml:context>
    <inkml:brush xml:id="br0">
      <inkml:brushProperty name="width" value="0.05" units="cm"/>
      <inkml:brushProperty name="height" value="0.05" units="cm"/>
    </inkml:brush>
  </inkml:definitions>
  <inkml:trace contextRef="#ctx0" brushRef="#br0">8 330 2865,'0'0'1955,"0"0"-616,0 0-152,0 0-227,0 0-263,0 0-162,-6 3 3316,6-3-3831,0 0 1,0 0-1,0 0 0,0 0 0,0 1 1,0-1-1,0 0 0,0 0 1,0 0-1,0 0 0,1 0 0,-1 0 1,0 0-1,0 0 0,0 0 0,0 0 1,0 0-1,0 1 0,0-1 0,0 0 1,0 0-1,0 0 0,0 0 0,0 0 1,0 0-1,-1 0 0,1 0 1,0 0-1,0 0 0,0 1 0,0-1 1,0 0-1,0 0 0,0 0 0,0 0 1,0 0-1,0 0 0,0 0 0,0 0 1,0 0-1,0 0 0,0 0 0,0 0 1,-1 0-1,1 0 0,0 0 1,0 0-1,0 0 0,0 0 0,0 1 1,0-1-1,0 0 0,0 0 0,0 0 1,0 0-1,-1 0 0,1 0 0,0 0-20,29 0 175,0-1 1,0-2-1,-1 0 0,12-4-175,-23 3 24,1 2 1,-1 0-1,15 0-24,5 2-3550,-37 0 1392,0 0-1895</inkml:trace>
  <inkml:trace contextRef="#ctx0" brushRef="#br0" timeOffset="1599.37">843 27 4121,'0'0'3051,"0"0"-1069,0 0-594,0 0-602,0 0-500,-1 0-299,1-1 0,0 0-1,0 0 1,0 0-1,-1 0 1,1 1-1,0-1 1,-1 0-1,1 0 1,-1 1-1,1-1 1,-1 0-1,1 1 1,-1-1-1,0 0 1,1 1-1,-1-1 1,0 1 13,-10-4 76,-1 1 0,0 1 0,-1 0 0,1 0 0,0 2 0,0-1 0,-1 1 0,-3 1-76,-12 2 159,-1 1 1,-26 8-160,46-10 46,-1-1 1,0 0-1,0-1 1,-9 0-47,5 0 238,10-1 1048,1 2 564,2 10-1767,-1 38 328,-3 1 0,-1-1-1,-3 0 1,-6 18-411,7-46 459,10-24-459,1 1 0,-1 0 1,1 0-1,0 0 0,0 1 1,0-1-1,0 1 0,0 0 1,0-1-1,0 1 0,0 1 0,1-1 0,7-3 5,-4 1-15,0 0-1,0 1 1,0 0-1,0 0 1,0 0 0,1 1-1,-1 1 1,0-1 0,1 1-1,-1 0 1,0 1 0,1-1-1,1 2 11,-7-1 10,-1 0 0,1 0 0,0 0 0,0 1-1,0-1 1,-1 1 0,1-1 0,-1 1 0,1 0 0,-1-1 0,0 1-1,1 0 1,-1 0 0,0 2-10,0-2 3,1 0-1,-1 0 1,0 0-1,1 0 1,-1 0-1,1 0 1,-1 0-1,1 0 1,0-1 0,0 1-1,0 0 1,0-1-1,0 0 1,0 0-1,1 1-2,-2-2 1,0 1-1,-1-1 0,1 0 0,0 1 1,0-1-1,-1 1 0,1-1 1,0 1-1,-1-1 0,1 1 1,-1-1-1,1 1 0,-1 0 1,1-1-1,-1 1 0,1 0 1,-1 0-1,1-1 0,-1 1 0,0 0 1,0 0-1,1-1 0,-1 1 1,0 0-1,0 0 0,0 0 0,0 23 90,-1-16-20,1-3-40,1 1-1,-1 1-1,0 0 1,-1-1-1,1 1 0,-1-1 1,0 1-1,-1-1 0,1 1 1,-1-1-1,-1 0 0,1 0 1,-1 0-1,-1 1-28,1-2-2,-2 5 42,-1 0-1,0-1 0,0 1 1,-1-1-1,0 0 0,-1-1 1,1 0-1,-2 0 1,1-1-1,-1 0 0,-1 0 1,-1 1-40,-40 16 21,0-3 0,-1-1 1,-46 10-22,78-21-801,22-3-1861,12-1-1964,-7-5-3495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3.651"/>
    </inkml:context>
    <inkml:brush xml:id="br0">
      <inkml:brushProperty name="width" value="0.05" units="cm"/>
      <inkml:brushProperty name="height" value="0.05" units="cm"/>
    </inkml:brush>
  </inkml:definitions>
  <inkml:trace contextRef="#ctx0" brushRef="#br0">205 59 2937,'0'0'769,"0"0"-333,0 0-289,0 0-107,0 0 29,0 0 131,-19-10 2681,18 10-2589,0 0 0,0 1 0,0-1 0,0 0 0,0 0 0,1 0 1,-1 1-1,0-1 0,0 0 0,0 1 0,1-1 0,-1 1 0,0-1 0,1 1 0,-1-1 0,0 1 0,1 0 0,-1-1 1,0 2-293,-10 18 2209,-2 36-2188,8-32 834,-24 68 259,-4 0-1,-19 32-1113,42-109 92,8-13-83,0 0 1,1 0-1,-1 0 1,1 0-1,-1 0 1,1 1-1,0-1 1,0 0-1,0 1 1,0-1-1,0 1 1,1 0-10,0-3 9,0 0 18,0 0 62,0 0-36,0 0-41,0 0-32,0 0-81,0 0-108,0 0-111,0 0-238,0 0-422,10 0-2824,-1 0-395</inkml:trace>
  <inkml:trace contextRef="#ctx0" brushRef="#br0" timeOffset="1644.27">631 15 4417,'0'0'1718,"0"0"-414,0 0-353,0 0-351,0 0-315,0 0-79,-4 0 140,-200 0 1501,204-12-1256,0 9-443,0 12-42,2 50 501,-1-28-154,-1 0 1,-1 1 0,-1-1 0,-4 15-454,5-45 41,1-1 1,0 1 0,-1 0 0,1 0-1,0-1 1,0 1 0,0 0 0,0 0-1,-1-1 1,1 1 0,0 0 0,1 0-1,-1 0 1,0-1 0,0 1 0,0 0-1,0 0 1,1-1 0,-1 1 0,0 0-1,0-1 1,1 1 0,-1 0 0,1-1-1,-1 1 1,1 0-42,19 1 418,-5-3-523,-2 1 121,0 0-1,-1 1 0,1 0 0,-1 1 0,1 1 0,-1 0 0,0 0 0,0 1 1,4 3-16,-12-5 63,-1 1 1,1 0 0,-1-1 0,1 2 0,-1-1 0,0 0-1,0 2-63,16 14 384,-18-17-340,0 1 0,1-1 0,-1 0 0,0 0 0,-1 0 0,1 1 0,0-1 0,-1 0 0,1 1 0,-1-1 0,0 1 0,1-1 0,-1 1 0,-1-1 0,1 1-44,-3 36 327,2-35-304,0 0 0,-1 0 0,0 0 0,1 0 0,-2-1 0,1 1 0,0 0 0,-1-1 0,1 0 0,-1 0 0,0 0 0,0 0 0,0 0 0,0 0 0,-1-1 0,1 0 0,-4 2-23,-8 5 81,0-1 0,-1 0 0,-11 2-81,-51 5 205,68-13-329,0 0 1,0-1-1,-1 0 0,1 0 0,-7-2 124,17 1-117,0 1 0,0-1 1,0 0-1,0 0 0,0 0 0,0 0 0,0 0 0,0 0 0,0 0 0,0 0 0,0 0 0,0 0 0,0 0 0,0 0 0,0 0 0,0 1 1,0-1-1,0 0 0,0 0 0,0 0 0,0 0 0,0 0 0,0 0 0,0 0 0,0 0 0,0 0 0,0 0 0,0 0 0,0 0 0,-1 0 117,11 2-2548,7-2-1251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2.679"/>
    </inkml:context>
    <inkml:brush xml:id="br0">
      <inkml:brushProperty name="width" value="0.05" units="cm"/>
      <inkml:brushProperty name="height" value="0.05" units="cm"/>
    </inkml:brush>
  </inkml:definitions>
  <inkml:trace contextRef="#ctx0" brushRef="#br0">18 584 488,'0'0'3838,"0"0"-2241,0 0-567,0 0-183,0 0-145,0 0 90,-14 7 1998,13-7-2730,1 1-1,0-1 1,0 0 0,0 0-1,-1 1 1,1-1 0,0 0 0,0 0-1,0 1 1,-1-1 0,1 0-1,0 1 1,0-1 0,0 0 0,0 0-1,0 1 1,0-1 0,0 0-1,0 1 1,0-1 0,0 0 0,0 1-1,0-1 1,0 0 0,0 1-1,0-1 1,0 0 0,0 1-1,0-1 1,0 0 0,1 0 0,-1 1-1,0-1 1,0 0 0,0 1-60,14-1 2126,0-1-2461,133 1 908,-98-13-2423,-51 30-1717,-8 0-561</inkml:trace>
  <inkml:trace contextRef="#ctx0" brushRef="#br0" timeOffset="985.65">365 340 4721,'0'0'1619,"0"0"-405,0 0-418,0 0-400,0 0-184,0 0 85,14-13 185,-3 1-309,2-2 333,1 0-1,0 0 1,1 1-1,0 1 0,15-8-505,-29 19 39,0 1 0,0-1 1,0 0-1,0 0 0,0 0 0,1 1 0,-1-1 0,0 1 0,1-1 0,-1 1 0,0-1 0,1 1 0,-1 0 1,0 0-1,1 0 0,-1 0 0,1 0 0,-1 0 0,0 0 0,1 0 0,-1 0 0,1 1 0,-1-1 0,0 0 0,1 1 1,-1-1-1,0 1 0,0 0 0,1-1 0,-1 1 0,0 0 0,0 0 0,0 0 0,0 0 0,0 0 0,0 0 0,0 0 1,0 0-1,0 0 0,-1 0 0,1 0 0,0 1 0,-1-1 0,1 0 0,-1 1 0,1-1 0,-1 0 0,0 2-39,3 8 129,-1 0-1,-1 1 1,0-1-1,-1 0 1,0 10-129,-1-8 159,1-6-117,-1 1 0,0-1 0,0 0 0,-1 0 0,0 0-1,0 0 1,-1 0 0,0 0 0,0 0 0,0-1 0,-1 0 0,0 1-1,-1-1 1,1-1 0,-1 1 0,0-1 0,0 0 0,-3 2-42,-24 22 33,-14 15 302,46-44-312,0 0 0,0 0 1,0 0-1,0 0 0,-1 0 1,1 0-1,0 0 0,0 1 1,0-1-1,0 0 0,0 0 1,0 0-1,0 0 0,0 1 1,-1-1-1,1 0 0,0 0 1,0 0-1,0 1 0,0-1 1,0 0-1,0 0 0,0 0 1,0 0-1,0 1 0,0-1 0,0 0 1,0 0-1,0 0 0,0 1 1,0-1-1,1 0 0,-1 0 1,0 0-1,0 0 0,0 1 1,0-1-1,0 0 0,0 0 1,0 0-1,1 0 0,-1 0 1,0 1-1,0-1 0,0 0 1,0 0-1,0 0 0,1 0 1,-1 0-1,0 0 0,0 0 1,0 0-1,0 0 0,1 0 0,-1 0 1,0 0-24,18 3 145,-16-3-152,0 0 0,1 0 0,-1 1 0,0-1 0,1 0 0,-1 1 1,0 0-1,0-1 0,0 1 0,1 0 0,-1 0 0,0 1 7,3 3 15,-1 0 0,1 1 0,-2 0 0,1 0 0,-1 0 0,1 0 0,-2 1-1,1 0 1,-1-1 0,0 1 0,0 0 0,-1 2-15,2 13 191,-1-1 0,-1 1-1,-2 8-190,1-6 57,0-22-55,-1 0 0,0 0 0,1 0 1,-1 0-1,0 0 0,0-1 0,0 1 0,0 0 0,0-1 0,-1 1 0,1-1 0,0 1 0,-1-1 0,1 1 0,-1-1 0,0 0 0,1 0 1,-1 0-1,0 0 0,0 0 0,1 0 0,-1-1 0,0 1 0,0 0 0,0-1 0,0 1 0,-2-1-2,-6 3-16,0-1 0,0-1 0,0 0 0,-10 0 16,-41-1-397,61 0 328,0 0-45,0 0-189,0 0-257,1-2 407,0-1-1,0 1 0,0-1 0,0 1 0,1-1 1,-1 1-1,1 0 0,0 0 0,-1 0 1,1 0-1,0 0 0,0 0 0,1 0 1,-1 0-1,0 1 0,1-1 154,1-1-376,19-15-1918,-4 1-2448</inkml:trace>
  <inkml:trace contextRef="#ctx0" brushRef="#br0" timeOffset="1945.12">724 527 6145,'0'0'1474,"0"0"-647,0 0-82,0 0 6,0 0-137,0 0-50,0 20-84,0 128 1059,0-147-1528,0 0 0,1-1 1,-1 1-1,0 0 0,1-1 1,-1 1-1,1-1 0,-1 1 0,0-1 1,1 1-1,-1-1 0,1 1 1,0-1-1,-1 1 0,1-1 0,-1 0 1,1 1-1,0-1 0,-1 0 1,1 1-1,0-1 0,-1 0 1,1 0-1,0 0 0,-1 0 0,1 0 1,0 0-1,-1 0 0,1 0 1,0 0-12,26 1 34,-23-1-7,23 1 34,23-1 19,-47 0-67,0 0 1,0-1-1,0 1 1,0-1 0,0 0-1,0 0 1,0 0-1,0 0 1,-1 0 0,1-1-1,0 1 1,-1-1-1,2-1-13,15-17 167,-1 0-1,-2-2 0,0 0 1,-1 0-1,-1-2 1,-1 0-1,-1 0 0,0-4-166,-9 18 44,-1 0 0,-1 1 0,0-1 0,0 0 0,-1 0-1,0 1 1,-1-1 0,0 0 0,-1-4-44,2 13 10,-1 0-1,1 0 1,-1 0 0,1 0-1,-1-1 1,0 1-1,1 0 1,-1 0 0,0 0-1,0 1 1,1-1 0,-1 0-1,0 0 1,0 0 0,0 1-1,0-1 1,0 0-1,0 1 1,-1-1 0,1 1-1,0-1 1,0 1 0,0 0-1,0-1 1,-1 1 0,1 0-1,-1 0-9,-37-2-19,29 3-78,8-1 94,-2-1-5,-1 1 0,0 0-1,0 0 1,0 0 0,0 0 0,1 1 0,-1 0 0,0 0 0,0 0 0,1 1 0,-1 0 0,1 0 0,-1 0 0,1 0 0,0 0 0,0 1 0,-3 2 8,-24 19 0,12-10-404,1 1 0,0 1 0,1 0 0,0 1 404,9-5-7,0 1-1,0-1 1,1 1 0,1 1 0,0 1 7,-15 28-30,12-16-331,9-26 182,0 0 0,-1 0 0,1 0 0,0 0 0,0 0 0,0 0 0,0 0-1,0 0 1,0 0 0,0 0 0,0 0 0,0 0 0,1 0 0,-1 0 0,0 0 0,1-1 0,-1 1 0,1 0 0,-1 0 0,1 0 0,-1 0 0,1 0 0,-1 0 0,1-1 179,6 2-4589</inkml:trace>
  <inkml:trace contextRef="#ctx0" brushRef="#br0" timeOffset="3949.04">1532 160 3145,'0'0'1497,"0"0"-156,0 0 36,0 0-116,0 0-107,0 0-120,-12 17 1645,11 2-1978,-1-1 1,0 0-1,-4 9-701,-5 40 932,6 29-84,-16 162 761,9-127-347,4 39-1262,4-56 339,-4 1-1,-7 3-338,-52 225 510,53-272-432,0 17-78,-10 53 67,0-44-49,10-41 35,1 0-1,4 1 0,0 17-52,4-37 59,-1 0-1,-2-1 1,-10 29-59,6-22 0,2 0 0,-2 22 0,7 40-15,3-18 14,-5 60 12,8 49-11,0-60 4,-5 16-1333,5-156 1271,0 0 1,0 0-1,0 0 0,0 0 0,1 0 0,-1 0 0,1 1 0,0-1 0,0 0 58,1 0-245,0-1 0,-1 0 0,0 0-1,0-1 1,-1 1 0,1 0 0,-1-1 245,0-24-4783,-1 19-415</inkml:trace>
  <inkml:trace contextRef="#ctx0" brushRef="#br0" timeOffset="5413.03">1762 584 4457,'0'0'1806,"0"0"-485,0 0-389,0 0-295,0 0-163,0 0-43,0 0 29,0 0 22,0 0-5,0 0-2,0 0-55,0 0-81,0 0-58,0 0 7,0 0-9,0 0-15,0 0 0,0 0-49,12 15 696,-3-11-806,-1 0 0,1 0 1,1-1-1,-1-1 1,0 1-1,1-1 0,8 0-105,73 1 352,-51-4-339,-39 1 68,-1 0-81,2 0-244,0-1 0,0 1 0,0-1 0,0 0 0,0 0 0,-1 0 0,1 0 0,0 0 0,0 0 0,-1 0 0,1-1 0,-1 1 0,1 0 0,-1-1 0,0 1 0,0-1 0,1 0 0,-1 1 0,0-2 244,1 1-408,10-16-4247</inkml:trace>
  <inkml:trace contextRef="#ctx0" brushRef="#br0" timeOffset="6276.99">2124 381 6425,'0'0'2137,"0"0"-573,0 0-446,0 0-394,0 0-169,0 0-97,15-6-63,-1 0-288,2-2 217,0 2-1,1 0 1,0 0-1,1 2 1,5-1-324,-18 4 120,0 0-1,0 1 1,0 0 0,-1 0 0,1 0 0,0 1 0,0-1 0,4 2-120,-7-1 49,0 0 1,1 0-1,-1 1 0,0-1 0,-1 0 1,1 1-1,0-1 0,0 1 0,-1-1 0,1 1 1,0 0-1,-1 0 0,0 0 0,1-1 1,-1 2-1,0-1 0,0 0 0,0 2-49,3 6 92,-1 0 0,0 0 0,0 0 0,-1 0 0,-1 1 0,0-1 0,0 7-92,-4 74 769,1-81-731,-1-1 0,0 0 0,0 1 1,-1-1-1,0-1 0,-1 1 0,0 0 0,0-1 1,0 0-1,-7 6-38,-13 23 14,18-25 45,0 0 0,0 1 0,1 0 0,0 0 0,2 1 0,-1 0 0,2-1-1,-1 1 1,1 7-59,26-21 80,32 10 3,-38-7-69,-1 0 0,1-1 1,9 0-15,9 5-1774,-19-7 452,20-1-4492,-24-5-4023</inkml:trace>
  <inkml:trace contextRef="#ctx0" brushRef="#br0" timeOffset="7192.14">2622 289 4241,'0'0'2874,"0"0"-1417,0 0-458,0 0-298,0 0-313,0 0 4,9-1 161,114-12 2564,-122 13-3079,0 1 0,0-1 1,-1 0-1,1 0 0,0 1 1,0-1-1,0 1 0,0-1 1,-1 0-1,1 1 0,0 0 1,0-1-1,-1 1 0,1-1 1,0 1-1,-1 0 0,1-1 1,-1 1-1,1 0 0,-1 0 1,1-1-1,-1 1 0,0 0 1,1 0-1,-1 0 0,0 0 1,1 0-1,-1 0 0,0 0-38,4 32 449,-3-29-366,0 8-33,0-1 1,0 1-1,-2 0 0,1 0 1,-1 0-1,-1 0 0,0-1 1,0 1-1,-2 0 0,1-1 1,-1 0-1,-1 0 1,0 0-1,-1-1 0,1 1 1,-2-1-1,-2 2-50,4-5 9,0 0 0,-1 0-1,-1 0 1,1-1 0,-1 0-1,0 0 1,0 0 0,0-1 0,-7 3-9,19-9-2,0 1 0,0 0 1,-1 0-1,1 1 1,0-1-1,0 1 0,-1 0 1,1 0-1,0 0 0,-1 1 1,1 0-1,-1 0 0,0 0 1,1 0-1,-1 1 1,0 0-1,-1-1 0,1 1 1,1 1 1,-1 0 2,1 0 0,-1-1 0,0 2-1,0-1 1,-1 0 0,1 1 0,-1-1 0,0 1 0,0 0 0,0 0 0,-1 0 0,0 1 0,0-1 0,0 0 0,0 1 0,-1-1 0,0 1 0,0 5-2,-1-5 44,0 0 0,0 0 0,0-1 0,-1 1 0,0 0 0,0-1 0,-1 1 0,0 0-1,-1 4-43,0-6-8,0 0-1,1 0 1,-1-1-1,-1 1 0,1-1 1,0 1-1,-1-1 0,0 0 1,1-1-1,-1 1 0,-1-1 1,-1 2 8,-2 0-77,1 0-1,-1-1 1,0 0 0,0 0 0,0-1 0,-4 1 77,-15-1-7615,27-2 3850</inkml:trace>
  <inkml:trace contextRef="#ctx0" brushRef="#br0" timeOffset="8259.11">3030 561 1744,'0'0'6368,"0"0"-4124,0 0-1330,0 0-471,0 0-296,0 0-63,0 0 116,0 24 1783,-15 189 447,15-212-2427,0 0 0,0 0 0,0 0 0,0 0 0,0 0 0,0 0 0,0 0 0,0 0 1,0-1-1,1 1 0,-1 0 0,0 0 0,1 0 0,-1 0 0,0 0 0,1 0 0,-1-1 0,1 1 0,0 0 0,-1 0 1,1-1-1,0 1 0,-1 0 0,1-1 0,0 1 0,0 0-3,24 1 97,-12-3-67,-11 1-30,5 1 17,0-1 0,0-1-1,0 1 1,0-1 0,5-2-17,-8 2 3,0-1 1,0 0-1,-1 0 1,1 0 0,-1 0-1,0-1 1,1 0-1,-1 1 1,0-1 0,1-2-4,5-5 22,-1 0 1,0 0 0,0 0 0,-1-1 0,-1 0 0,0 0-1,-1-1 1,0 0 0,0 0 0,-1 0 0,-1 0 0,0-1-1,-1 1 1,0-1 0,-1 0 0,0 1 0,-1-2-23,0-142 300,0 154-309,0 1 0,-1-1 0,1 1 1,0-1-1,-1 1 0,1-1 0,-1 1 0,0-1 1,1 1-1,-1 0 0,0-1 0,0 1 0,0 0 1,0 0-1,0 0 0,0 0 0,0 0 0,0 0 1,-1 0-1,1 0 0,0 0 0,-1 0 1,1 0-1,0 1 0,-1-1 0,1 1 0,-1-1 1,1 1-1,-1 0 0,1-1 0,-1 1 0,1 0 1,-1 0-1,0 0 9,-2 0-21,1-1 0,0 1 1,-1 0-1,1 1 0,0-1 0,-1 0 1,1 1-1,0 0 0,0 0 0,-1 0 1,1 0-1,0 0 0,0 1 0,0-1 1,1 1-1,-2 1 21,-11 12-14,1 2-1,1 0 1,0 0 0,1 1-1,0 4 15,-28 39-20,38-59-36,1-1-1,-1 1 1,1-1 0,-1 0 0,1 1-1,-1-1 1,0 0 0,0 0-1,0 0 1,1 0 0,-2 0 56,-19 14-300,15-7 238,-30 34 13,35-38 17,0-1 0,0 0 0,0 1 0,0-1 0,0 1 1,1-1-1,-1 1 0,1 0 0,0 0 0,0-1 0,1 1 1,-1 3 31,1-6-184,0 0 1,0 0-1,-1 0 1,1 0 0,0 0-1,0 0 1,-1 0-1,1-1 1,-1 1 0,1 0-1,0 0 1,-1 0-1,0 0 1,1 0-1,-1-1 1,1 1 0,-2 0 183,-1 0-2693</inkml:trace>
  <inkml:trace contextRef="#ctx0" brushRef="#br0" timeOffset="20477.35">562 1356 544,'0'0'1019,"0"0"-84,0 0 12,0 0 116,0 0 61,0 0 60,0-25 3436,-1 20-271,-180 305-2692,144-239-1510,37-60-140,0-1-3,0 0-22,0 0-18,31 0 52,6 1 76,0-2-1,1-1 0,-2-2 0,1-2 1,17-5-92,-46 9-447,63-15 857,-40 15-7383,-30 2 1421</inkml:trace>
  <inkml:trace contextRef="#ctx0" brushRef="#br0" timeOffset="21264.07">803 1305 1776,'0'0'2310,"0"0"-857,0 0-336,0 0-351,0 0-397,0 0-198,0 0-117,0 0 0,0 0 0,0 0 0,0 0 0,0 0 0,0 0 0,0 0 0,0 0 0,0 0 0,0 0 0,0 1 0,0-1 0,1 0 0,-1 0 0,0 0 1,0 0-1,0 0 0,0 0 0,0 0 0,0 0 0,0 0 0,0 0 0,0 0 0,0 0 0,0 0 0,0 0 0,0 0 0,0 0 0,1 0 0,-1 1 0,0-1 0,0 0 0,0 0 0,0 0 1,0 0-1,0 0 0,0 0 0,0 0 0,0 0 0,0 0 0,1 0 0,-1 0 0,0-1 0,0 1 0,0 0 0,0 0 0,0 0 0,0 0 0,0 0 0,0 0 0,0 0 0,0 0 0,0 0 1,0 0-1,1 0 0,-1 0 0,0 0 0,0 0 0,0 0 0,0 0 0,0 0 0,0-1 0,0 1 0,0 0 0,0 0 0,0 0-54,-1 15 451,-2 0 1,1 0-1,-2 0 0,0-1 0,0 0 1,-2 2-452,-8 27 581,-31 103 2198,-65 137-2779,97-253 153,7-19-112,1 1 1,0 0-1,0 1 1,1-1 0,1 1-1,0 0 1,0 0 0,1 1-42,2-13 18,0-1 34,0 0-1,0 0-22,0 0-83,0 0-74,0 0-77,0 0-31,0 0-144,0 0-245,0 0-287,0 0-577,0 0-1523,0 3-2891</inkml:trace>
  <inkml:trace contextRef="#ctx0" brushRef="#br0" timeOffset="39379.97">1909 2606 1536,'0'0'1691,"0"0"-553,0 0-273,0 0-294,0 0-228,0 0-91,-2 2-81,-5 7-101,5-7-74,-3 1-531,-4 2 7022,20-3-3061,23-1-3313,-1 2 0,0 1 0,1 1 1,1 2-114,-29-6 22,1 0 1,-1-1 0,1 0 0,0 0 0,-1-1-1,1 0 1,-1 0 0,1-1 0,-1 1-1,0-1 1,0 0 0,0-1 0,0 0 0,0 0-1,0 0 1,-1-1 0,6-3-23,15-8-335,-16 12-1161,-10 11 841,-13 16-694,9-17-242,0 4-2744</inkml:trace>
  <inkml:trace contextRef="#ctx0" brushRef="#br0" timeOffset="40596.48">2713 2436 656,'0'0'884,"0"0"253,0 0 270,0 0 194,0 0-78,0 0-146,-1-5 41,1 3-1258,-1 0 0,0 0 0,0 0-1,0 0 1,0 0 0,0 0-1,0 0 1,0 0 0,-1 0-1,1 0 1,-1 1 0,0-1-1,1 1 1,-1-1 0,0 1 0,0 0-1,0-1 1,0 1 0,0 0-1,-1 0-159,-18-14 550,17 12-424,0-1 1,0 1-1,-1 0 0,1 0 1,-1 1-1,1-1 1,-1 1-1,0 0 0,0 0 1,0 0-1,0 1 0,0 0 1,0 0-1,-1 0 1,1 1-1,0-1 0,-1 1-126,6 0 17,-10 0 150,0 0-1,0 0 1,0 1 0,0 0 0,0 1-1,1 0 1,-3 1-167,9-1 3,0-1-1,0 1 0,0 0 1,0-1-1,0 1 0,1 1 1,-1-1-1,1 0 0,0 1 1,-1-1-1,1 1 0,0-1 1,0 1-1,1 0 0,-1 0 1,1 0-1,-1 0 0,1 0 1,0 0-1,0 0 0,0 1 1,1-1-1,-1 2-2,-2 17 110,1 1 1,1-1-1,1 0 1,1 8-111,0 17 27,4-46-27,0 1-1,-1-2 0,1 1 0,0-1 0,0 1 0,0-1 1,-1 0-1,5-1 1,-2 1 34,-1-1-39,0 1-1,0-1 0,0 0 0,0-1 1,0 1-1,0-1 0,0 0 0,0-1 0,-1 1 1,1-1-1,2-2 6,10-7-256,0-1 1,10-10 255,19-15-410,-45 37 469,0 0 0,1 0 0,-1-1-1,0 1 1,0-1 0,-1 0 0,1 0-1,0 1 1,-1-1 0,1 0 0,-1-1 0,1 1-1,-1 0 1,0-1-59,-1 3 161,0 0 94,0 0 57,0 0 10,-1 14 299,-38 71-22,22-29-552,4 1 1,-1 14-48,4-14 42,-3-1 0,-8 16-42,-5-5 60,26-66-140,0-1-130,0 0-101,0 0-149,0 0-185,0-1 470,0 0 0,0-1 0,0 1 1,0-1-1,0 1 0,0 0 0,1-1 0,-1 1 1,1 0-1,-1-1 0,1 1 0,-1 0 0,1 0 1,0 0-1,-1-1 0,1 1 0,0 0 0,1-1 175,18-19-1026,-16 18 485,15-16-2349,-3 2-2409</inkml:trace>
  <inkml:trace contextRef="#ctx0" brushRef="#br0" timeOffset="42577.7">3155 2388 3441,'0'0'2034,"0"0"-263,0 0-186,0 0-385,0 0-399,0 0-176,0 0-450,0 0-1,0-1 0,1 1 1,-1 0-1,0-1 1,0 1-1,0 0 1,1-1-1,-1 1 0,0 0 1,0-1-1,0 1 1,0-1-1,0 1 1,0 0-1,0-1 1,0 1-1,0-1 0,0 1 1,0 0-1,0-1 1,0 1-1,0 0 1,0-1-1,0 1-174,-12-3 31,1 1 0,0 1 0,-1 0 0,1 1 0,-7 0-31,-37-1-26,53 0 30,0 1 0,0-1 0,0 1 0,0-1 0,0 1 0,0-1 0,0 0 0,1 0-1,-1 0 1,0 0 0,1 0 0,-1-1 0,0 0-4,1 2 119,1 0 33,-31 2-369,27-3 200,1 1 1,0 0 0,0 0 0,0 0 0,0 1 0,0-1 0,-1 1 0,1 0 0,0 0 0,0 0 0,0 0 0,0 0 0,0 1 16,2-1 39,0 0 0,0 0-1,0 0 1,1 0-1,-1 0 1,0 0 0,1 0-1,-1 0 1,0 0 0,1 1-1,-1-1 1,1 0-1,0 0 1,-1 1 0,1-1-1,0 0 1,0 1-1,0-1 1,0 1-39,1 32 257,0-20-51,-1 3-73,1-5-29,-1-1 1,-1 1 0,0-1-1,0 1 1,-1-1 0,0 0-1,-3 6-104,3-11 124,-1 1-1,1 0 0,1-1 1,-1 1-1,1 0 0,0 4-123,1-10 7,0-1 9,0 0 25,0 0-19,0 0-13,0 0 8,0 0 29,10-7-73,-9 6 27,0 0 1,0 0 0,1 0 0,-1 0 0,0 1 0,0-1 0,1 0 0,-1 0 0,1 1-1,-1-1 1,0 1 0,1-1 0,-1 1 0,2 0-1,17-1-47,-14 0 37,-1 1-1,1 0 1,-1 0-1,0 0 1,1 1-1,-1-1 1,0 1 0,1 0-1,-1 1 1,0 0-1,0-1 1,0 1-1,4 3 11,0 1 17,-7-5-6,0 0 0,1 0 0,-1 0 0,0 1 1,0-1-1,0 1 0,0-1 0,0 1 0,-1 0 0,1 0 0,0-1 0,-1 1 0,1 0 0,-1 1 0,0-1 0,0 0 1,0 0-1,0 1 0,0-1 0,0 0 0,-1 1 0,1-1 0,-1 1 0,1-1 0,-1 1 0,0-1 0,0 1-11,1 22 106,1 26 171,-2-48-266,-1-1-1,1 1 1,0-1-1,-1 1 0,1-1 1,-1 1-1,0-1 0,1 1 1,-1-1-1,0 0 1,-1 1-1,1-1 0,0 0 1,-1 0-1,0 2-10,-41 41-1,33-33 0,-1 0 0,-1 0 0,0-1 0,-1-1 1,9-6 0,-1-1-1,1 0 1,-1-1 0,0 1-1,0-1 1,0 0 0,0 0 0,-1-1-1,1 1 1,0-1 0,-1 0-1,1-1 1,-1 1 0,0-1 0,-28-2-15,22 1-3,-1 1 1,1 0-1,-1 1 1,1 0-1,-1 0 18,3 3 393,7-2-1247,4-1-4281,3-1 777</inkml:trace>
  <inkml:trace contextRef="#ctx0" brushRef="#br0" timeOffset="45005.5">3109 4 4153,'0'0'2536,"0"0"-803,0 0-336,0 0-547,0 0-405,0 0-86,6-1 4483,27-2-4496,138 11 763,-121-5-1067,-33-2-36,0 1 0,-1 1 0,1 0 0,-1 1 0,1 1 0,-1 0 0,-1 1 0,9 5-6,-22-10-4,-1 1 1,1-1-1,-1 1 0,1-1 1,-1 1-1,0 0 1,0 0-1,1-1 1,-1 1-1,0 0 0,-1 0 1,1 0-1,0 0 1,0 0-1,-1 0 0,0 0 1,1 0-1,-1 0 1,0 1 3,1 49 270,-2-31-44,3 222 516,-4 267 623,-4-433-1184,-4 0-1,-5 15-180,-13 100 298,21-48 499,7 38-797,-2 65 459,-1-216-365,-2-1 0,-1 1 0,-1-2 0,-8 19-94,4-9 43,1 0 0,0 12-43,-6 58 110,-40 236 452,26-172-530,-1 31 104,19-140 9,-10 27-145,21-90 39,1 0 0,-1 0-1,0 0 1,1-1 0,-1 1 0,0 0-1,0 0 1,0-1 0,0 1 0,0 0 0,0-1-1,1 1 1,-1-1 0,-1 1 0,1-1-1,0 0 1,0 1 0,0-1 0,0 0 0,0 0-1,0 1 1,0-1 0,0 0 0,0 0-1,-1-1-38,-37 1-119,24-1 180,0 2-49,1 1 0,0 1-1,0 0 1,0 0 0,0 1 0,-11 5-12,12-3 29,-1-1 1,-1-1-1,1-1 1,-1 0-1,1 0 1,-14-1-30,7-1 41,-34-1-118,53 0 51,0 0 1,0 0-1,0-1 1,0 1-1,-1-1 1,1 1-1,0-1 1,0 0-1,0 0 0,0 0 1,0 0-1,0 0 1,1 0-1,-1-1 1,0 1-1,1-1 1,-1 1-1,0-1 1,1 1-1,-1-2 26,2 3-118,0 0 1,0-1-1,0 1 0,0 0 0,-1 0 1,1 0-1,0 0 0,0-1 0,0 1 0,0 0 1,0 0-1,0 0 0,0-1 0,0 1 1,0 0-1,0 0 0,0 0 0,0-1 0,0 1 1,0 0-1,0 0 0,0 0 0,0 0 1,0-1-1,1 1 0,-1 0 0,0 0 0,0 0 1,0-1-1,0 1 0,0 0 0,0 0 1,0 0-1,1 0 0,-1 0 0,0-1 0,0 1 1,0 0-1,0 0 0,1 0 0,-1 0 1,0 0-1,0 0 0,0 0 0,0 0 1,1 0-1,-1 0 0,0 0 0,0 0 0,0 0 1,1 0-1,-1 0 0,0 0 0,0 0 1,0 0-1,1 0 0,-1 0 0,0 0 0,0 0 1,0 0-1,0 0 0,1 0 118,-1 0 69,5 0-4994</inkml:trace>
  <inkml:trace contextRef="#ctx0" brushRef="#br0" timeOffset="47337.94">3981 197 2833,'0'0'1355,"0"0"-209,0 0-291,0 0-160,0 0-101,0 0 18,0 0 88,-4 17 1363,-55 152 3401,39-110-4900,3-20-438,-5 13 133,16-14-9081,6-35 2947</inkml:trace>
  <inkml:trace contextRef="#ctx0" brushRef="#br0" timeOffset="48352.84">4193 353 200,'0'0'4488,"0"0"-2120,0 0-691,0 0-264,0 0-398,0 0-264,0 0-147,-19 17 907,11-10-1322,2 1 1,-1 0-1,1 0 1,0 1-1,0-1 1,1 1-1,1 1 1,-1-1-1,1 1 1,1-1-1,0 1 0,0 0 1,1 0-1,0 1 1,1-1-1,0 8-189,0 1-21,0 26 227,0-43-187,1 0 0,1 0 0,-1 0 1,0 1-1,1-1 0,-1 0 1,1 0-1,-1 0 0,1 0 0,0 0 1,0 0-1,0 0 0,0 0 0,0 0 1,1 0-20,3 0 0,-1 0 0,1 0 0,-1-1 1,1 0-1,-1 0 0,1 0 0,0-1 1,0 0-1,0 0 0,-1 0 0,1 0 0,0-1 1,0 1-1,11-1 86,-13 0-87,1 1 0,-1-1 1,1 1-1,-1-1 0,0 0 0,1-1 0,-1 1 0,0-1 1,0 1-1,0-1 0,0 0 0,0 0 0,0 0 1,-1 0-1,1-1 0,-1 1 0,1-1 0,1-2 1,6-8-21,0-1 0,-1 0-1,3-7 22,2-3 44,-8 15-46,0-1 0,0-1-1,-1 1 1,0-1 0,-1 0-1,0 0 1,-1-1-1,0 1 1,1-12 2,-4 19-16,2-5 45,-1 0 1,0 0 0,-1 0 0,0-9-30,-1 15 15,0-1 0,0 0 0,0 0 1,0 0-1,-1 1 0,1-1 0,-1 1 1,0-1-1,0 1 0,-1 0 0,1 0 0,-2-2-15,2 3-2,-1 0-1,1 0 0,0 0 0,-1 0 0,0 0 0,1 1 0,-1 0 0,0-1 0,0 1 0,0 0 0,1 0 1,-1 1-1,0-1 0,0 1 0,-1-1 0,1 1 0,0 0 0,0 0 0,0 0 0,0 0 0,0 1 0,0-1 1,0 1 2,-4 1-10,0-1 1,0 1-1,0 1 1,1-1-1,-1 1 1,1 0-1,0 0 1,0 1-1,-3 2 10,-3 1-293,-3 4 199,11 1-7472,4-1 2118</inkml:trace>
  <inkml:trace contextRef="#ctx0" brushRef="#br0" timeOffset="51018.94">4800 282 2633,'0'0'1567,"0"0"-43,0 0-205,0 0-291,0 0-186,0 0-24,0 0-69,0 0-71,0 0 53,0 0-4,0 0 25,0 0-77,0 0-100,0 0-112,0 0-145,-12 11-18,-45 51 115,-35 51-415,88-103-835,12-9-910,-2 0-4898,-6 5 2113</inkml:trace>
  <inkml:trace contextRef="#ctx0" brushRef="#br0" timeOffset="51663.87">4596 275 3441,'0'0'2016,"0"0"-238,0 0-271,0 0-243,0 0-250,0 0-70,-3-3 2004,4 5-43,21 31-2590,-2 1 0,10 23-315,-14-26 52,1 0 1,2-1-1,21 27-52,-34-50-94,-6-6 51,1 0-1,-1 0 1,1 0 0,0 0-1,-1-1 1,1 1 0,0 0-1,0 0 1,0-1 0,-1 1-1,1 0 1,0-1 0,0 1-1,0-1 1,0 1 0,0-1 0,0 0-1,0 1 1,0-1 0,0 0-1,0 0 1,0 0 0,1 1-1,-1-1 1,0 0 0,0-1 43,0 2-125,-1-1 0,0 0 0,1 1 0,-1-1 0,1 0 0,-1 1 0,0-1 0,0 0-1,1 1 1,-1-1 0,0 0 0,0 1 0,1-1 0,-1 1 0,0-1 0,0 1 0,0-1 0,0 1 0,0-1 0,1 0 0,-1 1 0,0-1 0,0 1 0,0-1 0,0 1 0,-1-1 0,1 1 0,0-1 0,0 1 125,0 3-1823,3 3-2022</inkml:trace>
  <inkml:trace contextRef="#ctx0" brushRef="#br0" timeOffset="53248.82">5231 156 232,'0'0'2817,"0"0"-644,0 0-372,0 0-406,0 0-290,0 0-266,-2 32-207,-7 101-45,7-98-60,-2-1 0,-1 1 0,-2-1-1,-2 0 1,-1 3-527,-3 6 623,-9 22-352,18-153-153,3 69-132,1 0-1,2 0 0,0 0 1,0 0-1,2 1 0,0-1 1,2 1-1,0 0 0,0 0 1,2 0-1,0 1 0,1 0 1,10-13 14,18-21-183,-16 24 3,-1-2-1,-2 0 1,0-2-1,3-11 181,-20 40 26,0 1-1,-1 0 1,1 0-1,0-1 1,0 1-1,-1 0 0,1 0 1,0 0-1,0 0 1,0 0-1,0 0 1,1 0-1,-1 0 1,0 0-1,0 1 1,0-1-1,1 0 0,-1 1 1,0-1-1,1 1 1,-1 0-1,1-1 1,-1 1-1,0 0 1,1 0-1,-1 0 0,1 0 1,-1 0-1,1 0 1,-1 0-1,0 0 1,1 1-1,-1-1 1,1 0-1,-1 1 0,0-1 1,1 1-26,1 0 63,0 0 0,0 0 1,-1 1-1,1-1 0,0 1 0,0 0 0,-1-1 1,1 1-1,-1 0 0,0 1 0,1-1 1,-1 0-1,0 1 0,0-1 0,-1 1 0,1-1 1,0 1-1,-1 0 0,1 1-63,5 10 483,-1 1-1,-1 0 1,1 4-483,-4-13 139,-1-3-112,0 0-1,0 0 0,0 0 0,-1 0 0,0 0 1,1 0-1,-1 1 0,0-1 0,0 0 0,-1 0 0,1 0 1,-1 0-1,1 0 0,-1 0 0,0 0 0,0 0 0,0 0 1,-1 0-1,1 0 0,-1-1 0,0 1 0,1 0 1,-1-1-1,0 0 0,0 1 0,-1-1 0,1 0 0,0 0 1,-3 1-27,-7 5-32,-1-1 1,1 0-1,-1-1 1,-1 0 0,1-1-1,-2-1 32,2 1-56,-29 6-93,33-9 119,-1 0-1,1 1 1,0 0-1,0 0 1,-6 4 30,4-1 60,0 2-362,22 0 21,-6-5 292,1 1 23,1 1 1,-1 0-1,0 0 1,0 1 0,-1-1-1,0 1 1,0 1-1,0-1 1,-1 1-1,0 0 1,0 0 0,0 0-1,0 3-34,6 16 86,-1 1 0,-1 1-1,-1 3-85,5 15 154,-12-45-176,0 0 0,1 0 0,-1 1 0,0-1 1,1 0-1,0-1 0,-1 1 0,1 0 0,-1 0 0,1 0 0,0 0 0,0 0 0,0-1 1,-1 1-1,1 0 0,0-1 0,0 1 0,0 0 0,0-1 0,0 1 0,0-1 1,0 0-1,0 1 0,0-1 0,0 0 0,1 1 22,1-1-354,0 0 0,0 0 0,1 0 0,-1 0 0,0 0 0,0-1 0,0 1 0,3-2 354,4-4-3058,-5-4-3658</inkml:trace>
  <inkml:trace contextRef="#ctx0" brushRef="#br0" timeOffset="54049.28">5570 547 4113,'0'0'2798,"0"0"-895,0 0-619,0 0-460,0 0-334,0 0-185,3-4-61,-1 1-157,2-1 32,-1 0-1,0-1 1,-1 1 0,1-1 0,-1 1 0,0-1 0,0 0 0,0 0-1,0-4-118,-2 8 594,0 1 170,0 0 115,0 0-68,0 0-258,0 0-198,-1 1-334,0 0 0,1-1 0,-1 1 0,0 0 0,0-1 0,0 1-1,0 0 1,1 0 0,-1 0 0,0 0 0,1 0 0,-1 0 0,1 0 0,-1 0 0,1 0 0,-1 0 0,1 0 0,0 0 0,-1 1-21,-8 29 188,8-26-67,-58 201 1527,58-202-1657,1-4-126,0-19-1624,0-10-1132,0-4-3293</inkml:trace>
  <inkml:trace contextRef="#ctx0" brushRef="#br0" timeOffset="55948.49">4646 387 672,'0'0'1866,"0"0"-474,0 0-170,0 0-283,0 0-314,0 0-233,-9 24 3288,-62 44-1409,33-25-1303,-1-3 0,-15 10-968,42-38 72,11-10-36,-1 0-1,0 0 1,0 0 0,0 0 0,0 0-1,-1-1 1,1 1 0,0-1 0,-3 2-36,28-18 729,15-25-692,2 1 1,1 3-1,2 1 0,17-9-37,-50 37 0,0-2-1,0 0 0,-1 0 0,0 0 0,2-4 1,24-25-365,-24 28-155,7-6 491,-5 8-6054,-13 8-1783</inkml:trace>
  <inkml:trace contextRef="#ctx0" brushRef="#br0" timeOffset="59711.98">4030 1311 4185,'0'0'2719,"0"0"-709,0 0-387,0 0-460,0 0-427,0 0-308,2-16 5123,3 7-6088,15-7 559,1 1 0,0 1-1,2 1 1,-1 1-1,1 0 1,1 2-1,7-1-21,-31 11-1,1-1 0,-1 1 0,1 0 0,-1 0 0,1 0-1,-1 0 1,1 0 0,-1 0 0,1 0 0,-1 0 0,1 0 0,-1 0 0,1 0-1,-1 0 1,1 0 0,0 0 0,-1 0 0,1 1 0,-1-1 0,1 0 0,-1 0-1,1 1 1,-1-1 0,0 0 0,1 1 0,-1-1 0,1 0 0,-1 1 0,0-1 1,7 19 169,-7 34 249,-1-34-423,0-3 33,-1 0 1,-1 0 0,0-1 0,-1 1 0,0-1-1,-1 0 1,-1 0 0,0-1 0,-2 1-1,0 0-28,-19 31 302,-2-2-1,-13 14-301,34-48 24,-2-1 0,1 1-1,-1-1 1,-1-1-1,-8 6-23,-24 19 32,-16 16-24,91-49 24,-23 1-1,260-1-1690,-267 0 1312,0 0 1,0 0 0,0 0 0,0-1-1,0 1 1,0-1 0,0 1 0,0-1-1,0 0 1,0 0 0,0 0 0,0 0-1,-1 0 1,1 0 0,0 0 0,-1 0 0,1-1-1,-1 1 1,1-1 0,-1 1 0,1-2 346,6-8-9328</inkml:trace>
  <inkml:trace contextRef="#ctx0" brushRef="#br0" timeOffset="60572.61">4763 1325 4777,'0'0'1988,"0"0"-146,0 0-256,0 0-435,0 0-292,0 0-199,0 0-160,0 0-120,0 0-141,-2 8 221,-11 25 180,-2 0-1,-1-2 1,-1 0 0,-15 19-640,2-2 368,-7 3-312,36-48 148,1-3-4236,0 1-4368,0-1 3883</inkml:trace>
  <inkml:trace contextRef="#ctx0" brushRef="#br0" timeOffset="61589.93">4615 1315 6009,'0'0'2533,"0"0"-1274,0 0-659,0 0-367,0 0-201,-15 0 1631,14 0-1531,1 1 0,-1 0-1,1-1 1,-1 1-1,1 0 1,-1-1-1,1 1 1,0 0 0,-1 0-1,1 0 1,0-1-1,0 1 1,0 0 0,0 0-1,-1 0 1,1-1-1,0 1 1,0 0 0,1 0-1,-1 0 1,0 0-1,0-1 1,0 1 0,0 0-1,1 0 1,-1-1-1,1 1-131,5 25 123,9 2 277,-9-16-227,-1-1-1,1 0 1,1 0-1,0 0 1,1-1-1,0 0 0,0-1 1,1 0-1,7 5-172,-10-8 128,0 0-1,0 0 1,-1 0 0,0 1-1,0 0 1,-1 0 0,1 0-1,-1 1 1,-1-1-1,1 1-127,1 8-141,-2 9-9452,-3-12 3215</inkml:trace>
  <inkml:trace contextRef="#ctx0" brushRef="#br0" timeOffset="63136.54">5129 1121 1504,'0'0'6174,"0"0"-3699,0 0-1476,0 0-440,0 0-270,0 0-142,0 10 62,-1 45 765,-3-1 0,-1 0 1,-3 0-1,-2-1 0,-3 0 0,-14 35-974,26-84 25,-1 1-1,1-1 0,0 1 1,0-1-1,0 1 1,1 0-1,-1 4-24,1-9 8,0 0 0,-8 13 1,3-4 9,3-20 14,1-9-129,2-1 0,0 0 0,1 0 0,1 0 0,1 1 0,6-17 97,23-72-628,-10 34 12,15-31 616,-35 100 16,0 0 1,0 0 0,1 0-1,0 1 1,0 0-1,1 0 1,-1 0 0,1 0-1,0 1 1,0 0-1,0 0 1,1 0 0,0 0-1,-1 1 1,1 0-1,1 0 1,-1 1-1,0 0 1,1 0 0,-1 0-1,1 1 1,-1 0-1,1 0 1,-1 0 0,6 1-17,-11 1 6,0-1 1,0 1 0,0-1 0,0 1 0,0 0-1,-1 0 1,1-1 0,0 1 0,0 0-1,0 0 1,-1 0 0,1 0 0,-1 0-1,1 0 1,0 0 0,-1 0 0,0 0 0,1 0-1,-1 0 1,0 0 0,1 0 0,-1 1-7,7 25 35,-6 56 810,-2-48-570,1-27-239,-1 1 0,-1-1 0,1 0 0,-1 0-1,-1 0 1,1 0 0,-1 0 0,-1 0 0,0-1 0,0 1 0,0-1 0,-3 3-36,5-8-37,0-1 0,0 0 0,0 0 0,0 0 0,0 0 0,0 0 0,0-1 1,0 1-1,0-1 0,-1 1 0,1-1 0,0 0 0,0 1 0,0-1 0,-1-1 0,1 1 0,-1 0 37,-1 0-142,0 0-1,0-1 1,0 1-1,0-1 1,0 0-1,1 0 1,-1 0-1,0-1 1,-1 0 142,1 0-112,-1-1 0,1 1 0,-1 0 1,1 1-1,-1-1 0,0 1 0,0 0 0,1 0 0,-3 1 112,6-1-1,-1 1-1,1 0 1,0-1-1,0 1 1,0 0-1,0 0 1,0 0 0,-1 0-1,1 0 1,0 0-1,0 0 1,0 1-1,0-1 1,0 0-1,0 0 1,0 1-1,0-1 1,-1 1-1,1-1 1,0 1-1,1 0 1,-1-1-1,0 1 1,0 0-1,0-1 1,0 1 0,0 0-1,1 0 1,-1 0-1,0 0 1,1 0-1,-1 0 1,1 0-1,-1 0 1,1 0-1,-1 0 1,1 0-1,0 0 1,0 0-1,-1 1 2,1-1 31,0-1 96,0 0 34,6 10 486,6-2-429,0 0-1,-1 1 1,0 0 0,-1 1 0,0 0 0,0 1-1,-1 0 1,0 0 0,-1 1 0,4 8-218,1 9 34,-1-1 0,-2 1 1,3 16-35,-3-10-65,1 0 1,4 3 64,-15-37-87,0-1 0,1 0-1,-1 1 1,0-1 0,0 0 0,1 1-1,-1-1 1,0 0 0,0 1-1,1-1 1,-1 0 0,0 0-1,1 1 1,-1-1 0,0 0-1,1 0 1,-1 0 0,1 0 0,-1 0-1,0 1 1,1-1 0,-1 0-1,1 0 1,-1 0 0,0 0-1,1 0 1,-1 0 0,1 0 0,-1 0-1,0 0 1,1 0 0,-1 0-1,1-1 1,-1 1 0,0 0-1,1 0 1,-1 0 0,0 0-1,1-1 1,-1 1 0,0 0 0,1 0-1,-1-1 88,4-10-2676</inkml:trace>
  <inkml:trace contextRef="#ctx0" brushRef="#br0" timeOffset="64140.85">5517 1573 2833,'0'0'3530,"0"0"-1795,0 0-540,0 0-294,0 0-242,0 0-115,27-1 2817,-11-1-3204,1 0 0,0 0 0,0 2 0,2 0-157,-10 0 24,-8 0-7,0 0 1,-1 1-1,1-1 1,0 0-1,0 0 1,0 1-1,0-1 1,0 0-1,-1 1 0,1-1 1,0 1-1,0-1 1,-1 1-1,1-1 1,0 1-1,-1 0 0,1-1 1,-1 1-1,1 0 1,-1 0-1,1-1 1,-1 1-1,1 0-17,9 28 324,-4 29-45,-6-43-272,1-10-1,-1 0 0,1 0-1,-1 0 1,0 0 0,-1-1 0,1 1-1,-1 0 1,0 0 0,0 0 0,-1-1-1,1 1 1,-1-1 0,0 1 0,0-1-1,-1 1 1,1-1 0,-1 0-1,0 0 1,-2 1-6,-38 32-147,36-33 106,0 1 0,0 1 0,1-1 0,0 1 0,0 0 0,0 1 0,1 0 0,0-1 0,0 2-1,0-1 1,-3 8 41,46-8 51,-34-6-54,47 7 411,-31-4-141,1-1 1,0 0-1,8-2-267,16-1 5,-44 0-143,-1 3-533,-3 8-2834,-9-4-3094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7:30.216"/>
    </inkml:context>
    <inkml:brush xml:id="br0">
      <inkml:brushProperty name="width" value="0.05" units="cm"/>
      <inkml:brushProperty name="height" value="0.05" units="cm"/>
    </inkml:brush>
  </inkml:definitions>
  <inkml:trace contextRef="#ctx0" brushRef="#br0">363 84 3625,'0'0'1942,"0"0"-226,0 0-205,0 0-332,0 0-320,0 0-225,3 3 361,-5-3 4892,-7 0-5916,0-1 0,0 0 0,0 0 0,1-1 0,-1 0 0,0-1 0,1 0 0,0-1 0,0 1 0,0-1 0,0-1 0,-4-3 29,11 7-1,0 1 0,0-1 0,1 1 0,-1-1-1,0 1 1,0-1 0,0 1 0,1 0 0,-1-1 0,0 1 0,0 0 0,0 0 0,0 0 0,0 0 0,0-1-1,0 1 1,0 0 0,1 0 0,-1 1 0,0-1 0,0 0 0,0 0 0,0 0 1,-20 2 301,20 29-373,-1-16 167,-1 1-1,0-1 1,-5 9-95,4-11 82,0 0 1,1 0-1,1 0 1,0 0-1,0 8-82,2-18 18,-1 0 1,0 1-1,0-1 0,0 0 1,0 1-1,0-1 0,0 0 1,-1 0-1,0 0 0,1 0 1,-1 0-1,-1-1 0,1 1 1,-1 1-19,-16 26 248,60-12-177,-33-14-70,-1 1-1,1-1 0,-1 2 1,0-1-1,0 1 1,-1 0-1,4 4 0,9 8 39,-4-8 11,-14-10-46,0 1 0,0-1-1,0 1 1,0-1 0,0 1-1,0 0 1,0-1 0,-1 1-1,1 0 1,0 0 0,0-1-1,-1 1 1,1 0 0,0 0-1,-1 0 1,1 0 0,-1 0-1,0 0 1,1 0 0,-1 0 0,0 0-1,1 0 1,-1 0 0,0 0-1,0 0-3,2 10 30,-1-1 0,0 1 0,-1 0 0,0 10-30,-1 8 26,1-27-26,-1 0 0,0 0 1,0 0-1,-1 0 1,1 0-1,0 0 0,-1 0 1,1 0-1,-1 0 1,1-1-1,-1 1 0,0-1 1,0 1-1,0-1 1,0 1-1,-36 22 58,24-19-66,0-1 1,0 0 0,0-1 0,0-1 0,0 0 0,-14-1 7,13 0-81,1 0-1,-1 1 1,1 1 0,-1 0-1,1 0 1,-13 6 81,27-9-191,0 1 0,1-1 0,-1 0 0,0 0 0,0 0 1,0 0-1,0 0 0,0 0 0,0 0 0,0 0 0,0 0 0,0 0 0,0 0 0,0 0 1,0 0-1,0 0 0,0 0 0,0 0 0,0 1 191,8-4-3139,6-5-1904</inkml:trace>
  <inkml:trace contextRef="#ctx0" brushRef="#br0" timeOffset="898.9">948 186 3681,'0'0'2062,"0"0"98,0 0-136,0 0-434,0 0-379,0 0-313,0 0 36,0 0-161,-19 10 667,-35 44-1220,2 3-1,3 2 1,-19 32-220,66-87 1432,2-2-5365,6-5-4079,2-6 3734</inkml:trace>
  <inkml:trace contextRef="#ctx0" brushRef="#br0" timeOffset="1677.98">770 213 2801,'0'0'4643,"0"0"-2610,0 0-980,0 0-497,0 0-320,0 0-120,4-11 1469,-2 9-1574,0 0 1,0 0-1,0 0 0,0-1 1,0 1-1,-1-1 1,1 1-1,-1-1 0,0 0 1,1 0-1,-1 1 1,-1-1-1,1 0 1,0 0-1,-1 0 0,1 0 1,-1 0-1,0-3-11,0 6 13,0 0 50,0 0 115,0 0 147,0 0 155,0 21 710,1-15-1099,0 1 0,1 0 0,0 0 0,0-1 1,1 0-1,0 1 0,0-1 0,0 0 0,3 3-91,10 22 621,66 162 2001,-66-185-3347,-15-8 494,-1 0-1,1 0 1,-1 1-1,1-1 1,-1 0-1,1 0 1,0 0-1,-1 0 1,1 0-1,-1 0 1,1 0-1,0 0 1,-1 0-1,1 0 1,-1 0-1,1 0 1,-1-1-1,1 1 1,0 0-1,-1 0 1,1-1-1,-1 1 1,1 0-1,-1-1 1,1 1-1,-1 0 1,0-1-1,1 1 1,-1-1-1,1 1 1,-1 0-1,0-1 1,1 0 231,-1-8-5679</inkml:trace>
  <inkml:trace contextRef="#ctx0" brushRef="#br0" timeOffset="3046.99">1276 84 6785,'0'0'1451,"0"0"-225,0 0-306,0 0-402,0 0-136,0 0 164,0 10 146,0 23 35,-1-1 0,-2 0 0,-1 0 1,-7 23-728,-68 186 1152,72-205-970,6-33-93,1-9-19,0-14-36,3 0-38,0 1 0,1-1 1,0 1-1,2 0 0,0 1 0,1-1 1,7-11 3,4-12-5,19-65 3,-19 54-339,1 1 0,3 0 1,6-4 340,-27 55 37,1 0 0,0 0 0,0 1 1,0-1-1,0 1 0,0-1 0,0 1 0,0 0 1,0 0-1,0 0 0,0 0 0,0 0 0,0 0 1,0 0-1,2 1-37,2 0 121,84-1 483,-90 0-588,1 0 0,0 1-1,0-1 1,-1 1 0,1-1 0,0 1 0,0 0 0,-1-1 0,1 1 0,-1 0 0,1-1 0,-1 1 0,1 0 0,-1 0 0,1-1 0,-1 1 0,1 0-1,-1 0 1,0 0 0,0 0 0,1-1 0,-1 1 0,0 0 0,0 0 0,0 0 0,0 0 0,0 0 0,0 0 0,0 0 0,0 0-16,-1 39 459,1-28-255,0-1-93,0 0-1,0 0 1,-2 0-1,1 0 0,-1-1 1,-1 1-1,1 0 1,-2-1-1,0 0 1,0 0-1,-4 7-110,7-16 5,0 1 0,-1-1 1,1 0-1,0 1 0,0-1 0,-1 0 0,1 0 0,-1 0 0,1 0 0,-1 0 1,1-1-1,-1 1 0,0 0 0,1-1 0,-1 1 0,-1-1-5,-32 6-71,16-3-53,-14 7 9,26-7 110,0 0 0,0-1 0,0 0-1,0-1 1,0 1 0,-4-1 5,11-1-1,0 0 0,0 0 0,0 0 0,-1 0 0,1 0 0,0 0 0,0 0 0,0 0-1,0 0 1,-1 0 0,1 0 0,0 0 0,0 0 0,0 1 0,0-1 0,-1 0 0,1 0-1,0 0 1,0 0 0,0 0 0,0 1 0,0-1 0,0 0 0,0 0 0,0 0 0,-1 0 0,1 0-1,0 1 1,0-1 0,0 0 0,0 0 0,0 0 0,0 1 0,0-1 0,0 0 0,0 0-1,0 0 1,0 0 0,0 1 0,0-1 0,0 0 0,0 0 0,0 0 0,1 0 0,-1 1-1,0-1 1,0 0 0,0 0 0,0 0 0,0 0 0,0 0 0,0 1 0,0-1 0,1 0-1,-1 0 1,0 0 0,0 0 0,0 0 0,0 0 0,0 0 0,1 1 0,-1-1 0,0 0-1,0 0 1,0 0 0,0 0 0,1 0 0,-1 0 0,0 0 0,0 0 1,16 15 153,-9-10-119,1 4 0,-1-1 0,0 2 0,-1-1 1,0 1-1,0 0 0,-1 0 0,0 0 1,3 12-35,3 12 56,-2 1 0,-1 8-56,-2-15-105,0-1 0,2 1-1,10 23 106,-18-51-67,1 1 0,-1-1-1,0 1 1,1-1-1,-1 1 1,1-1 0,0 1-1,-1-1 1,1 1-1,-1-1 1,1 0-1,-1 1 1,1-1 0,0 0-1,-1 1 1,1-1-1,0 0 1,-1 0 0,1 0-1,0 0 1,0 0-1,-1 0 1,1 0-1,0 0 1,-1 0 0,1 0-1,0 0 1,-1 0-1,1 0 1,0 0 0,-1-1-1,1 1 1,0 0-1,-1-1 1,1 1-1,0-1 68,21-13-2579,-8-5-1102,-5 2-4076</inkml:trace>
  <inkml:trace contextRef="#ctx0" brushRef="#br0" timeOffset="4374.78">1703 315 2513,'0'0'1641,"0"0"-122,0 0-81,0 0-218,0 0-128,0 0-129,0 0-177,0 0-30,0 0 20,0 0-13,0 0-51,0 0-101,0 0-152,0 0-123,19 0 332,3 0-417,-13-1-191,0 1 0,1 0 0,-1 0-1,0 1 1,1 1 0,5 1-60,-12-2 25,-1 0 0,0 0 0,1 0 0,-1 0-1,0 0 1,0 1 0,0-1 0,0 1 0,0-1 0,0 1-1,0 0 1,0 0 0,-1 0 0,1 0 0,-1 0 0,1 0-1,-1 1 1,0-1 0,0 0 0,0 1 0,0-1 0,0 0 0,-1 1-1,1-1 1,-1 1 0,1 2-25,0 3 228,1 9 139,0-1-1,-1 0 1,-1 7-367,0-19 20,0 0 0,0 0 0,-1-1 0,1 1 1,-1 0-1,0 0 0,0-1 0,-1 1 0,1-1 0,-1 1 0,0-1 0,1 0 0,-2 0 0,1 0 1,0 0-1,0 0 0,-1 0-20,-87 65-495,89-68 487,1 0 0,0 0-9,0 0-42,0 0-13,0 0 31,0 0-39,0 0-3,0 0 14,31 0-15,47 0 409,-77 1-311,0-1-1,0 1 1,-1 0 0,1-1 0,0 1-1,0 0 1,-1-1 0,1 1 0,-1 0-1,1 0 1,-1 0 0,1-1 0,-1 1-1,0 0 1,1 0 0,-1 0-1,0 0 1,1 0 0,-1 0 0,0 0-1,0 0 1,0 0 0,0 0 0,0-1-1,0 1 1,0 0-14,1 32 228,-1-30-204,0 16 45,1-12-46,-1 0 0,1 0 1,-1 0-1,-1 0 1,1 0-1,-1 0 0,-1 0 1,1 0-1,-1 0 0,0-1 1,-1 1-1,1 0 0,-1-1 1,-1 0-1,1 0 0,-1 0 1,-1 1-24,-19 24 89,19-23-82,-1 0 0,0-1-1,0 1 1,0-1 0,-1 0-1,-1-1 1,-6 5-7,12-10-100,0 0 0,0 0 0,0-1 0,0 1 0,0-1 0,-1 0 0,1 0 0,0 0 0,0 0 0,0 0 0,-1 0 0,1 0 0,0-1 0,0 1 0,0-1 0,0 1 0,0-1 0,0 0 1,0 0-1,0 0 0,0 0 0,0 0 0,0-1 0,-1 0 100,3 2-148,0-1 1,0 1-1,-1 0 0,1-1 1,0 1-1,0 0 1,-1-1-1,1 1 1,0 0-1,-1 0 1,1-1-1,0 1 0,-1 0 1,1 0-1,-1 0 1,1 0-1,0-1 1,-1 1-1,1 0 1,-1 0-1,1 0 1,0 0-1,-1 0 0,1 0 1,-1 0-1,1 0 1,0 0-1,-1 0 1,1 0-1,-1 0 1,1 1 147,-4-1-2284,0 0-2685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09.897"/>
    </inkml:context>
    <inkml:brush xml:id="br0">
      <inkml:brushProperty name="width" value="0.05" units="cm"/>
      <inkml:brushProperty name="height" value="0.05" units="cm"/>
    </inkml:brush>
  </inkml:definitions>
  <inkml:trace contextRef="#ctx0" brushRef="#br0">27 1 360,'0'0'2241,"0"0"-506,0 0-495,0 0-209,0 0 42,0 0 80,0 0-1048,0 0 0,0 1 1,0-1-1,0 0 0,0 0 1,0 0-1,0 0 0,0 0 1,0 0-1,1 0 0,-1 0 1,0 0-1,0 0 0,0 0 1,0 0-1,0 0 0,0 0 1,0 0-1,0 0 0,0 0 1,0 0-1,1 0 0,-1 0 1,0 0-1,0 0 0,0 0 1,0 0-1,0 0 0,0 0 1,0 0-1,0 0 0,0 0 1,0 0-1,1 0 0,-1 0 1,0 0-1,0 0 0,0 0 1,0 0-1,0 0 0,0 0 1,0 0-1,0 0 0,0-1 1,0 1-1,0 0 0,0 0 1,0 0-1,0 0 0,0 0 1,0 0-1,1 0 0,-1 0 1,0 0-1,0 0 0,0-1 1,0 1-1,0 0-105,0 14 70,1 31 56,-3 1-1,-1-1 1,-2 1-1,-8 34-125,4-29-453,9-51 163,0 0-37,0 0-57,9-27-153,-4 19-398,0 0 0,0 0 0,1 0 0,5-4 935,-3 2-3014</inkml:trace>
  <inkml:trace contextRef="#ctx0" brushRef="#br0" timeOffset="810.01">450 28 3665,'0'0'1125,"0"0"-126,0 0-104,0 0-5,0 0-1,0 0-70,-10 21-36,-2 2-501,2-4 113,1 0 0,1 0 0,1 1 0,0 0 1,-2 13-396,6-7 248,0-1-1,1 1 1,1-1 0,2 5-248,-1-2 17,0-25-13,1-1-1,-1 1 1,1-1 0,-1 1 0,1 0-1,0-1 1,0 1 0,0-1 0,0 0-1,1 1 1,-1-1 0,0 0 0,1 0-1,0 0 1,-1 0 0,1 0-1,0 0 1,0 0 0,0 0 0,0-1-1,1 1 1,-1-1 0,0 0 0,1 0-1,-1 1 1,1-2 0,-1 1 0,1 0-1,-1 0 1,1-1 0,0 1-4,9 1 59,0 0 1,0-1 0,1 0-1,-1 0 1,0-1-1,5-2-59,-12 1 20,0 0-1,0-1 0,0 1 1,-1-1-1,1 0 0,-1-1 1,1 1-1,-1-1 0,0 0 1,0 0-1,0 0 0,0-1 1,-1 1-1,3-5-19,4-3 29,0-1 0,-1 0 0,0-1 0,2-6-29,-7 10 18,0 0-1,0 0 1,-1 0-1,0-1 1,-1 0-1,0 1 1,-1-1-1,1-7-17,-2-83 185,-2 48-114,3 50-70,-1-1 0,0 1-1,-1 0 1,1-1 0,0 1-1,-1 0 1,1-1 0,-1 1-1,1 0 1,-1 0 0,0-1 0,0 1-1,0 0 1,-1 0 0,1 0-1,0 0 1,-1 0 0,1 1-1,-1-1 1,0 0 0,1 1 0,-1-1-1,0 1 1,0-1 0,0 1-1,0 0 1,0 0 0,0 0-1,-1 0 1,1 0 0,-2 0-1,-6-1-146,-1 0-1,0 1 1,0 0 0,0 1 0,1 0-1,-7 2 147,-10-1-538,24-2 490,1 1-1,0 0 0,-1 0 0,1 0 1,0 0-1,-1 1 0,1-1 0,0 1 0,0-1 1,-1 1-1,1 0 0,0 0 0,0 0 0,0 0 1,0 0-1,0 0 0,0 1 0,0-1 1,1 1-1,-1-1 0,0 1 0,1 0 0,-2 1 49,1 2-130,0 0-1,0 0 0,1 0 0,-1 0 0,1 0 0,0 0 0,1 1 1,-1 4 130,-2 16-812,-1-2-1495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03.020"/>
    </inkml:context>
    <inkml:brush xml:id="br0">
      <inkml:brushProperty name="width" value="0.05" units="cm"/>
      <inkml:brushProperty name="height" value="0.05" units="cm"/>
    </inkml:brush>
  </inkml:definitions>
  <inkml:trace contextRef="#ctx0" brushRef="#br0">0 959 120,'0'0'3063,"0"0"-1065,0 0-822,0 0-377,0 0-72,2 16 2192,0-11 2652,10-4-5339,0 1 1,0 1-1,-1 0 0,1 1 1,-1 0-1,0 1 1,5 3-233,7 2 105,-9-5-51,1 3 55,0-2 0,1 0 0,0-1 0,0-1 0,0 0 0,0-2 0,1 1 0,6-1-109,222-2 645,-225 1-638,0 1-1,-1 1 1,2 1-7,0-1 7,-1 0 0,1 0 1,2-2-8,264-1 112,-287 0-91,0 0 30,0 0 2,0 0-24,0 0 34,0 0-16,0 0-22,0 0 26,0 0-33,0 0-8,0 0 8,0-14-314,0 5-73,1 6 92,-1 0 1,0 1-1,0-1 1,0 0-1,0 0 1,-1 1-1,1-1 0,-1 0 1,1 1-1,-1-1 1,0 0-1,0 1 1,0-1-1,-1 1 1,1 0-1,-1-1 1,0 0 276,-12-11-6416</inkml:trace>
  <inkml:trace contextRef="#ctx0" brushRef="#br0" timeOffset="931.69">774 769 3289,'0'0'2790,"0"0"-794,0 0-589,0 0-491,0 0-210,0 0-59,0 0-99,0 0-98,0 0-70,0 0-23,0 0-25,0 0-22,0 0-52,0 0-53,0 0-4,0 0 92,19 4 1399,1 7-1443,1-1 1,0 0-1,1-2 0,0-1 1,0 0-1,1-2 0,4 0-249,65 20 138,-84-23-136,37 15 7,-42-15-9,0-1 1,0 1-1,0-1 1,0 1-1,-1 0 0,1 0 1,-1 0-1,1 0 1,-1 1-1,0-1 1,0 0-1,1 2 0,-3-4 8,1 1 1,-1-1-1,0 1 0,0-1 0,1 0 1,-1 1-1,0-1 0,0 1 0,0-1 1,1 1-1,-1-1 0,0 1 0,0-1 1,0 1-1,0-1 0,0 1 0,0-1 1,0 1-1,0-1 0,0 1 0,0-1 1,0 1-1,0-1 0,-1 0 0,1 1 1,0-1-1,0 1 0,0-1 0,-1 1 1,1-1-1,0 0 0,0 1 0,-1-1 1,1 1-1,0-1 0,-1 0 1,1 1-1,0-1 0,-1 0 0,1 0 1,-1 1-1,1-1 0,-1 0 0,1 0 1,0 0-1,-1 1 0,1-1 0,-1 0 1,1 0-1,-1 0 0,1 0 0,-1 0 1,1 0-1,-1 0-8,-1 0 26,-12 9-51,1 0-1,-1 0 1,1 2-1,1-1 1,0 2-1,1-1 0,0 2 1,-6 8 25,-7 11-1,2 1-1,2 1 1,1 2 1,11-22-7,4-9 0,1 0-1,0 0 1,1 1 0,-1-1 0,1 1 0,0 0 0,0 0 0,0 3 7,2-8-13,0-1 25,0 0 22,0 0-19,0 0-7,0 0-24,0 0-165,0 0-407,9 0-3213,8-3-783</inkml:trace>
  <inkml:trace contextRef="#ctx0" brushRef="#br0" timeOffset="3446.13">1978 1 3713,'0'0'2184,"0"0"-537,0 0-241,0 0-99,0 0-138,0 0-159,-23 0 1242,2 0-1983,0 0-1,0 2 1,1 0-1,-1 1 1,1 1-1,-14 5-268,22-6 115,0 0 0,0-1 0,0-1 0,0 1 0,-11-2-115,-23 3 1633,46-2-1583,-1 0-55,0 0-1,1 1 0,-1-1 0,0 1 1,1-1-1,0 1 0,-1-1 1,1 1-1,0-1 0,0 1 0,0-1 1,0 1-1,0-1 0,0 1 1,0-1-1,0 1 0,0-1 1,1 1 4,0 4-1,-4 92 2,-3 0 0,-7 21 0,7-63 4,3 1 0,3 25-4,1-35 5,-2 0 0,-2-1 0,-9 43-5,-18 30 24,18-81-22,2 1 0,2 0 0,1 1 0,2 0 0,2 9-2,0 24-13,-6 22 13,2-22-12,3 23 12,1-25-6,-10 55 6,0-8-2,10 16 66,4-94-21,-2 0 0,-1 1-1,-2-1 1,-7 25-43,1-20 21,2 1 0,2 0 1,2 0-1,2 19-21,-6 3 808,42-53-425,102 38 90,-18 4-385,-114-55-50,0-1 0,0 1 0,0-1 0,0-1 0,0 1-1,1 0 1,-1-1 0,3 0-38,-6 0 35,-1 0-19,0 0 5,0 0 18,0 0-61,0 0-132,0 0-198,0 0-366,0 0-531,0 0-1648,0 0-3639</inkml:trace>
  <inkml:trace contextRef="#ctx0" brushRef="#br0" timeOffset="4827.55">2321 280 3017,'0'0'1812,"0"0"-682,0 0-414,0 0-157,0 0-39,0 0 73,8-2 5551,-10 22-5957,0-1 1,-1 0-1,-1 0 0,-6 17-187,-7 33 353,6-13-161,5-27-207,0 1 1,2 0 0,1 18 14,3-47-123,0-1 21,0 0-46,0 0-128,0 0-81,0 0 32,0 0 86,0 0-75,0 0-270,0 0-550,0-1-1195,0-2-2161</inkml:trace>
  <inkml:trace contextRef="#ctx0" brushRef="#br0" timeOffset="5645.48">2604 321 1464,'0'0'2670,"0"0"-1201,0 0-671,0 0-16,0 0 125,0 0 128,-10 20 34,-34 67-167,37-72-741,1 2 0,0-1 1,2 1-1,0-1 0,1 1 1,0 1-1,1-1 0,1 0 0,1 0 1,1 1-1,0 2-161,1 27-2,-3-46-3,1 1-1,0-1 1,0 1 0,0-1 0,1 1-1,-1-1 1,0 0 0,1 1-1,-1-1 1,1 1 0,-1-1 0,1 1-1,-1-1 1,1 0 0,0 0-1,0 1 1,0-1 0,0 0-1,0 0 1,0 0 0,0 0 0,0 0-1,0 0 1,0 0 0,1 0-1,-1 0 1,0-1 0,0 1 0,1 0-1,-1-1 1,2 1 5,3 0 5,1 0 0,0 0 0,-1-1 1,1 0-1,0 0 0,4-1-5,11 0 82,-18 0-68,1 0-1,0 0 0,-1 0 1,1-1-1,-1 1 0,1-1 0,-1-1 1,0 1-1,0 0 0,0-1 1,0 0-1,0 0 0,0 0 0,-1 0 1,0-1-1,0 1 0,0-1 1,0 0-1,0 0 0,1-3-13,1-1 23,0-1 0,0 1 0,-1-1 0,0 0 0,0 0 0,-1 0 0,-1-1 0,1 1 0,0-10-23,0-32 648,-2 0 1,-5-40-649,4 88-8,-1 1 0,1 0-1,-1 0 1,0-1 0,1 1 0,-1 0-1,0 0 1,0 0 0,-1 0 0,1 0-1,0 0 1,-1 0 0,1 0 0,-1 0-1,1 1 1,-1-1 0,0 1 0,0-1-1,0 1 1,0 0 0,0 0 0,0-1 0,0 1-1,0 1 1,0-1 0,0 0 0,-1 0-1,1 1 1,0-1 0,-1 1 0,1 0-1,0 0 1,-1 0 0,1 0 0,0 0-1,-1 0 1,1 1 0,0-1 0,0 1-1,-1 0 1,1-1 0,0 1 0,0 0-1,0 0 1,0 1 0,0-1 0,0 0-1,0 1 1,0-1 0,0 1 0,1-1-1,-1 1 1,1 0 0,-1 0 0,1 0 8,-16 20-734,-19 29-581,34-48 640,0 0 0,1 0 1,0 0-1,0 0 0,0 0 0,0 0 0,0 1 1,1-1-1,-1 0 0,1 1 675,0-4-2920</inkml:trace>
  <inkml:trace contextRef="#ctx0" brushRef="#br0" timeOffset="18744.46">2457 1129 368,'0'0'2407,"0"0"-454,0 0-514,0 0-266,0 0-154,0 0-81,-3 3-194,-16 22 768,2 0 0,0 0 1,-11 26-1513,22-41 384,-7 12-101,1 0 0,2 0 0,0 1 0,1 0 0,1 1 0,-1 10-283,8-33 12,1 0 1,0 0 0,0 0-1,1 0 1,-1 0 0,0 0-1,0 0 1,0 0 0,1 0-1,-1 0 1,0 0 0,1 0-1,-1 0 1,1 0 0,-1 0-1,1 0 1,0-1 0,-1 1-1,1 0 1,0 0 0,0-1-1,-1 1 1,1 0 0,0-1-1,1 1-12,2 2 19,0-1-1,1 0 1,-1 0-1,1 0 0,0 0 1,4 0-19,5 1 63,1 0 0,0-1-1,0-1 1,1 0-63,-12-1 22,-1 0-1,0 0 0,1 0 1,-1-1-1,0 1 0,0-1 1,1 0-1,-1 0 0,0 0 1,0 0-1,0 0 1,0-1-1,3-1-21,-1-2 36,-1 1 0,1-1 0,-1 0 0,1 0-1,-1-1 1,1-2-36,-5 7 5,8-9 31,25-32 23,-29 15-10,0 7 8,0 0 1,-1 0-1,-1 0 0,-1-1 1,-1 1-1,-2-13-57,1-13 127,-5 44-194,-1 1 0,0 1 1,0-1-1,0 1 1,0 0-1,-2 1 67,3-1-186,-31 0-691,36 0 745,1 0-28,-5 16-702,-13 32-2791,7-24-2823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24.147"/>
    </inkml:context>
    <inkml:brush xml:id="br0">
      <inkml:brushProperty name="width" value="0.05" units="cm"/>
      <inkml:brushProperty name="height" value="0.05" units="cm"/>
    </inkml:brush>
  </inkml:definitions>
  <inkml:trace contextRef="#ctx0" brushRef="#br0">134 136 2064,'0'0'903,"0"0"-311,0 0-151,0 0-49,0 0 41,0 0 110,0 0 54,0 0 19,0 0-2,0 0 62,0 0 127,0 0 18,0 0-56,0 0-79,0 0-47,0 0-21,0 0-65,0 0-153,0 0-142,0 0-117,-1 18 146,-10 44 47,-4 1 1,-2-1-1,-3-2 1,-3 0-1,-3 2-334,20-45-75,-6 15 299,9-28-519,6-19-603,4 1-3701,-4 7-439</inkml:trace>
  <inkml:trace contextRef="#ctx0" brushRef="#br0" timeOffset="1613.65">640 88 3425,'0'0'2406,"0"0"-450,0 0-246,0 0-314,0 0-472,0 0-320,-7 7 562,9-7-1134,0 0 0,0 0 1,1 0-1,-1 0 0,0 0 0,0 0 1,0 0-1,0 1 0,0-1 0,0 1 1,1 0-1,-1-1 0,0 1 0,-1 0 0,2 1-32,-2 0 25,0-1-1,0 1 0,0 0 0,0 0 1,-1 0-1,1 0 0,-1 0 0,1 1 0,-1-1 1,0 0-1,0 0 0,1 0 0,-1 0 1,-1 0-1,1 3-24,0 3 59,0 1 0,0-1 0,-1 1 0,-1-1 1,1 1-1,-1-1 0,-1 1 0,0 0-59,1-4 15,0-1 0,-1 1 0,0 0 0,0-1-1,-1 0 1,1 1 0,-1-1 0,0-1 0,0 1 0,0 0 0,-1-1 0,1 0 0,-3 1-15,-40 21 8,39-21-9,-1 0 0,1 0 0,0 1 0,0 0 0,0 1 1,0-1-1,1 2 0,0-1 0,1 1 0,-1 0 0,-2 4 1,-3 6 3,1 2 0,-6 12-3,14-24-38,0 1 0,1-1 0,-1 0 1,2 1-1,-1-1 0,1 1 0,0 0 0,1 0 0,-1 0 38,2-7 13,-1 0 0,0 0 0,1 0 0,-1 0-1,1 1 1,-1-1 0,1 0 0,-1 0 0,1 0-1,0 0 1,0 0 0,-1 0 0,1-1 0,0 1-1,0 0 1,0 0 0,0 0 0,0-1 0,0 1-1,0-1 1,0 1 0,0-1 0,0 1 0,1-1-1,-1 1 1,0-1 0,0 0 0,0 0 0,1 0-1,-1 0 1,0 0 0,1 0-13,48 2 97,-40-3-75,-2 2-7,0-1 1,0 0 0,0-1 0,-1 0 0,1 0-1,0-1 1,-1 0 0,1 0 0,-1-1 0,0 1 0,1-2-1,-1 1 1,-1-1 0,3-2-16,-6 4 10,1 0 0,-1 0-1,0-1 1,-1 1 0,1-1 0,0 0 0,-1 0 0,0 0-1,1 0 1,-1 0 0,0-1 0,-1 1 0,1-1 0,-1 1-1,1-1 1,-1 0 0,0 1 0,0-1 0,0-3-10,4-14 222,-2 1 0,0-1 1,-1 0-1,0-15-222,-29 36 348,24 0-342,0 0-1,1 0 1,-1-1-1,1 0 1,-1 1-1,0-1 1,1 0-1,-1 0 1,1 0 0,0-1-1,-1 1 1,1-1-1,0 1 1,0-1-1,0 0-5,-31-32 96,27 27 121,1 0 0,-1 1 0,-1 0 0,-6-5-217,9 8 13,0-1 0,0 1-1,1 0 1,-1-1 0,1 0 0,0 0-1,0 0 1,0 0 0,0-1-1,1 1 1,0-1 0,-1 1 0,2-1-1,-1 0 1,0-2-13,-2-3 19,-2 3 60,5 6-76,0 1-1,1 0 1,-1-1 0,0 1-1,0-1 1,1 0 0,-1 1-1,0-1 1,1 1-1,-1-1 1,1 0 0,-1 0-1,1 1 1,-1-1-1,1 0 1,0 0 0,-1 0-1,1 1 1,0-2-3,-1-25-97,1 26 82,0 1 12,0 0 0,0 0 0,0 0 0,-1 0 0,1 0-1,0 0 1,0-1 0,0 1 0,0 0 0,0 0 0,0 0 0,0 0 0,0-1 0,0 1 0,0 0 0,0 0 0,0 0-1,0 0 1,0 0 0,0-1 0,0 1 0,0 0 0,0 0 0,0 0 0,0 0 0,0-1 0,0 1 0,0 0 0,0 0 0,0 0-1,0 0 1,0-1 0,0 1 0,0 0 0,0 0 0,0 0 0,1 0 0,-1 0 0,0 0 0,0-1 0,0 1 0,0 0 0,0 0-1,0 0 1,1 0 0,-1 0 0,0 0 0,0 0 0,0 0 0,0 0 0,1 0 0,-1 0 0,0 0 0,0 0 0,0 0 0,0 0 3,10-7-43,-2 5 30,7-1-10,0-1 0,-1 0 0,0-1 0,0 0 0,0-1-1,-1-1 1,1 0 0,-2-1 0,8-6 23,11-12-732,-31 25 638,0 1 28,0 0-57,0 0-112,0 0-32,0 0-51,0 10-1629,0-3-733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28.891"/>
    </inkml:context>
    <inkml:brush xml:id="br0">
      <inkml:brushProperty name="width" value="0.05" units="cm"/>
      <inkml:brushProperty name="height" value="0.05" units="cm"/>
    </inkml:brush>
  </inkml:definitions>
  <inkml:trace contextRef="#ctx0" brushRef="#br0">1 344 4537,'0'0'1352,"0"0"-400,0 0-111,0 0 174,0 0-11,0 0-284,0 0-332,0 0-15,0 0 256,0 0 80,6 0 3887,0 0-4980,18-1 482,-1-2 0,18-3-98,-15 2 19,-1 0 0,23 1-19,-47 3 66,-1 0 11,3-1-248,5-2-1436,-1 5-3402,-6 4-1056</inkml:trace>
  <inkml:trace contextRef="#ctx0" brushRef="#br0" timeOffset="1203.29">344 58 3897,'0'0'2019,"0"0"-689,0 0-257,0 0 55,0 0 11,0 0-8,6 0 3430,19 0-4042,0 0-490,-13-1-30,-1 1 1,1 0-1,-1 1 1,1 0 0,-10-1 0,-1 1 1,1 0-1,-1 0 1,0-1-1,1 1 1,-1 0-1,0 0 1,0 0-1,0 0 1,1 0 0,-1 1-1,0-1 1,0 0-1,-1 0 1,1 1-1,0-1 1,0 0-1,-1 1 1,1-1-1,0 1 1,-1-1-1,0 1 1,1-1 0,-1 1-1,0 0 1,0-1-1,0 1 0,2 53 42,-2-42-44,0-11 2,-1 0-1,1 1 1,0-1-1,-1 0 0,0 1 1,0-1-1,1 0 1,-1 0-1,-1 0 1,1 0-1,0 0 0,0 0 1,-1 0-1,1 0 1,-1-1-1,1 1 0,-1-1 1,0 1-1,0-1 1,0 1 0,-49 28-165,42-26 151,0 0 0,1 1 0,0 0 0,-4 4 14,23-3 111,25 16-80,-34-20-30,0-1 0,0 0 0,0 1 0,0-1 0,-1 1 0,1 0 0,0 0 0,-1 0 0,0 0 0,1 0 0,-1 0-1,0 0 1,0 0 0,0 0 0,0 1-1,1 4 15,-1 1-1,0-1 0,0 0 0,-1 1 1,0-1-1,-1 1 0,1-1 1,-1 0-1,-1 1 0,1-1 1,-1 0-1,0 0 0,-1 0 0,0 0 1,0-1-1,-1 1 0,1-1 1,-1 1-1,-1-1 0,1-1 0,-1 1 1,0 0-1,0-1 0,-1 0 1,1-1-1,-1 1 0,0-1 1,-1 0-1,1 0 0,-1-1 0,1 0 1,-5 1-15,-12 4-46,15-5 7,0-1 0,0 1 0,0 1-1,0-1 1,1 1 0,0 0 0,-3 3 39,10-7-118,0 0-39,0 0-82,0 0-158,0 0-109,0 0-106,0 0-215,0 0-593,0 0-1646,0 0-2955</inkml:trace>
  <inkml:trace contextRef="#ctx0" brushRef="#br0" timeOffset="2179.29">767 18 616,'0'0'3752,"0"0"-1969,0 0-772,0 0-55,0 0 60,0 0-59,0 0-15,0 0-34,0 0-142,0 0-135,0 0-59,-1 3 4,-3 13-315,-2 0 0,0 0-1,-1 0 1,-1-1 0,0 0 0,-2 1-261,-22 44 236,-12 19-102,16-32-110,28-47-11,0 0 1,-1 0-1,1 0 1,0 1-1,0-1 0,0 0 1,0 1-1,0-1 1,0 0-1,0 0 0,-1 1 1,1-1-1,0 0 1,0 1-1,0-1 1,0 0-1,0 1 0,0-1 1,0 0-1,1 0 1,-1 1-1,0-1 1,0 0-1,0 1 0,0-1 1,0 0-1,0 0 1,0 1-1,1-1 0,-1 0 1,0 0-1,0 1 1,0-1-1,1 0 1,-1 0-14,14 5 128,24-5-240,-27-1 162,33 0-45,-20 0-6,0 1 0,-1 1 0,1 1 0,-1 1 0,1 1 0,3 2 1,19 0-671,-45-6 124,-1 0-114,0 0-172,0 0-679,0 0-2069,0 0-3594</inkml:trace>
  <inkml:trace contextRef="#ctx0" brushRef="#br0" timeOffset="2830.49">1020 1 1824,'0'0'2924,"0"0"-1001,0 0-443,0 0-102,0 0-199,0 0-188,-3 8-174,-82 272 3827,64-211-4353,-21 43-291,0-1 78,35-95-505,5-13 207,1 0 0,-1 0 0,1 1 1,0-1-1,0 0 0,0 0 0,0 1 0,0-1 0,1 0 0,0 4 220,-1-7-2475,-2 0-2391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1.429"/>
    </inkml:context>
    <inkml:brush xml:id="br0">
      <inkml:brushProperty name="width" value="0.05" units="cm"/>
      <inkml:brushProperty name="height" value="0.05" units="cm"/>
    </inkml:brush>
  </inkml:definitions>
  <inkml:trace contextRef="#ctx0" brushRef="#br0">81 65 2657,'0'0'865,"0"0"-415,0 0-196,0 0 222,0 0 309,0 0 95,0 0-72,0 0-47,0 0 72,0 0 107,0 0 29,0 0-65,0 0-251,0-1-618,-1 1 1,1 0-1,0 0 1,-1 0 0,1 0-1,-1 0 1,1 0-1,-1 0 1,1 0 0,-1 0-1,1 0 1,-1 0-1,1 0 1,0 0 0,-1 0-1,1 0 1,-1 0-1,1 1 1,-1-1-1,1 0 1,0 0 0,-1 1-1,1-1 1,0 0-1,-1 0 1,1 1 0,0-1-1,-1 0 1,1 1-36,-12 19 260,1 1-1,1 0 1,1 1 0,-4 15-260,9-22 53,1 1 1,0-1-1,1 1 0,1 0 1,1-1-1,0 1 1,1 1-54,-1 14 269,1-27-218,1 0 1,-1 0-1,1 0 1,0-1-1,0 1 1,1 0 0,-1-1-1,1 1 1,-1-1-1,4 2-51,8 15 50,-6-2-7,4 7 49,-9-24-11,0 0 1,1-1 0,-1 1 0,1-1-1,-1 0 1,1 0 0,-1 0 0,0 0-1,4-2-81,2 2 76,4 0-38,-7 0-9,-1 0 0,1 0 0,0 0 0,-1-1 0,1 0 0,4-1-29,-8 1 13,1 0 0,-1-1 0,1 1 0,-1-1 0,1 1 1,-1-1-1,0 0 0,0 0 0,0 0 0,0 0 0,0 0 0,0 0 1,-1-1-1,1 1 0,0-2-13,5-9 28,-1-1 0,-1-1 0,0 1 0,-1-1 0,0 0-1,-1-3-27,-1 8 9,10-33 1,-7 26 0,-1-1-1,0 1 1,-1-4-10,3-22 34,-3 30-3,-1 0 0,-1 0-1,0-1 1,0 1 0,-1 0-1,-1-1 1,-2-7-31,3 19 4,-1 1-1,1-1 1,-1 1 0,0-1-1,0 1 1,1-1 0,-1 1-1,0 0 1,0-1 0,0 1-1,-1 0 1,1 0 0,0 0 0,0 0-1,-1 0 1,1 0 0,0 0-1,-1 0 1,1 1 0,-1-1-1,1 0 1,-1 1 0,0-1-1,1 1 1,-1 0 0,1-1-1,-1 1 1,0 0-4,-10-1-193,1 0 1,-1 1 0,0 1-1,-2 0 193,-17 0-695,30-1 639,1 0-241,0 0-263,0 0-115,0 0-25,-3 14-3541,3-7 1368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4.079"/>
    </inkml:context>
    <inkml:brush xml:id="br0">
      <inkml:brushProperty name="width" value="0.05" units="cm"/>
      <inkml:brushProperty name="height" value="0.05" units="cm"/>
    </inkml:brush>
  </inkml:definitions>
  <inkml:trace contextRef="#ctx0" brushRef="#br0">1 314 856,'0'0'2370,"0"0"-767,0 0-572,0 0-111,0 0 50,0 0 31,35 0 5869,3-2-6634,29-5-236,-29 3 73,29 0-73,-67 4-16,0 0-27,0 0 50,0 0 52,0 0 2,0 0 8,0 0-1,0-6-60,0 3-100,-1 0 1,1 0 0,0 0-1,0 0 1,0 0 0,1 0-1,-1 1 1,1-1 0,-1 0-1,1 0 1,0 0 91,0 3-684,-1 0-669,0 0-1955,0 3-2876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7:30.216"/>
    </inkml:context>
    <inkml:brush xml:id="br0">
      <inkml:brushProperty name="width" value="0.05" units="cm"/>
      <inkml:brushProperty name="height" value="0.05" units="cm"/>
    </inkml:brush>
  </inkml:definitions>
  <inkml:trace contextRef="#ctx0" brushRef="#br0">363 84 3625,'0'0'1942,"0"0"-226,0 0-205,0 0-332,0 0-320,0 0-225,3 3 361,-5-3 4892,-7 0-5916,0-1 0,0 0 0,0 0 0,1-1 0,-1 0 0,0-1 0,1 0 0,0-1 0,0 1 0,0-1 0,0-1 0,-4-3 29,11 7-1,0 1 0,0-1 0,1 1 0,-1-1-1,0 1 1,0-1 0,0 1 0,1 0 0,-1-1 0,0 1 0,0 0 0,0 0 0,0 0 0,0 0 0,0-1-1,0 1 1,0 0 0,1 0 0,-1 1 0,0-1 0,0 0 0,0 0 0,0 0 1,-20 2 301,20 29-373,-1-16 167,-1 1-1,0-1 1,-5 9-95,4-11 82,0 0 1,1 0-1,1 0 1,0 0-1,0 8-82,2-18 18,-1 0 1,0 1-1,0-1 0,0 0 1,0 1-1,0-1 0,0 0 1,-1 0-1,0 0 0,1 0 1,-1 0-1,-1-1 0,1 1 1,-1 1-19,-16 26 248,60-12-177,-33-14-70,-1 1-1,1-1 0,-1 2 1,0-1-1,0 1 1,-1 0-1,4 4 0,9 8 39,-4-8 11,-14-10-46,0 1 0,0-1-1,0 1 1,0-1 0,0 1-1,0 0 1,0-1 0,-1 1-1,1 0 1,0 0 0,0-1-1,-1 1 1,1 0 0,0 0-1,-1 0 1,1 0 0,-1 0-1,0 0 1,1 0 0,-1 0 0,0 0-1,1 0 1,-1 0 0,0 0-1,0 0-3,2 10 30,-1-1 0,0 1 0,-1 0 0,0 10-30,-1 8 26,1-27-26,-1 0 0,0 0 1,0 0-1,-1 0 1,1 0-1,0 0 0,-1 0 1,1 0-1,-1 0 1,1-1-1,-1 1 0,0-1 1,0 1-1,0-1 1,0 1-1,-36 22 58,24-19-66,0-1 1,0 0 0,0-1 0,0-1 0,0 0 0,-14-1 7,13 0-81,1 0-1,-1 1 1,1 1 0,-1 0-1,1 0 1,-13 6 81,27-9-191,0 1 0,1-1 0,-1 0 0,0 0 0,0 0 1,0 0-1,0 0 0,0 0 0,0 0 0,0 0 0,0 0 0,0 0 0,0 0 0,0 0 1,0 0-1,0 0 0,0 0 0,0 0 0,0 1 191,8-4-3139,6-5-1904</inkml:trace>
  <inkml:trace contextRef="#ctx0" brushRef="#br0" timeOffset="898.9">948 186 3681,'0'0'2062,"0"0"98,0 0-136,0 0-434,0 0-379,0 0-313,0 0 36,0 0-161,-19 10 667,-35 44-1220,2 3-1,3 2 1,-19 32-220,66-87 1432,2-2-5365,6-5-4079,2-6 3734</inkml:trace>
  <inkml:trace contextRef="#ctx0" brushRef="#br0" timeOffset="1677.98">770 213 2801,'0'0'4643,"0"0"-2610,0 0-980,0 0-497,0 0-320,0 0-120,4-11 1469,-2 9-1574,0 0 1,0 0-1,0 0 0,0-1 1,0 1-1,-1-1 1,1 1-1,-1-1 0,0 0 1,1 0-1,-1 1 1,-1-1-1,1 0 1,0 0-1,-1 0 0,1 0 1,-1 0-1,0-3-11,0 6 13,0 0 50,0 0 115,0 0 147,0 0 155,0 21 710,1-15-1099,0 1 0,1 0 0,0 0 0,0-1 1,1 0-1,0 1 0,0-1 0,0 0 0,3 3-91,10 22 621,66 162 2001,-66-185-3347,-15-8 494,-1 0-1,1 0 1,-1 1-1,1-1 1,-1 0-1,1 0 1,0 0-1,-1 0 1,1 0-1,-1 0 1,1 0-1,0 0 1,-1 0-1,1 0 1,-1 0-1,1 0 1,-1-1-1,1 1 1,0 0-1,-1 0 1,1-1-1,-1 1 1,1 0-1,-1-1 1,1 1-1,-1 0 1,0-1-1,1 1 1,-1-1-1,1 1 1,-1 0-1,0-1 1,1 0 231,-1-8-5679</inkml:trace>
  <inkml:trace contextRef="#ctx0" brushRef="#br0" timeOffset="3046.99">1276 84 6785,'0'0'1451,"0"0"-225,0 0-306,0 0-402,0 0-136,0 0 164,0 10 146,0 23 35,-1-1 0,-2 0 0,-1 0 1,-7 23-728,-68 186 1152,72-205-970,6-33-93,1-9-19,0-14-36,3 0-38,0 1 0,1-1 1,0 1-1,2 0 0,0 1 0,1-1 1,7-11 3,4-12-5,19-65 3,-19 54-339,1 1 0,3 0 1,6-4 340,-27 55 37,1 0 0,0 0 0,0 1 1,0-1-1,0 1 0,0-1 0,0 1 0,0 0 1,0 0-1,0 0 0,0 0 0,0 0 0,0 0 1,0 0-1,2 1-37,2 0 121,84-1 483,-90 0-588,1 0 0,0 1-1,0-1 1,-1 1 0,1-1 0,0 1 0,0 0 0,-1-1 0,1 1 0,-1 0 0,1-1 0,-1 1 0,1 0 0,-1 0 0,1-1 0,-1 1 0,1 0-1,-1 0 1,0 0 0,0 0 0,1-1 0,-1 1 0,0 0 0,0 0 0,0 0 0,0 0 0,0 0 0,0 0 0,0 0 0,0 0-16,-1 39 459,1-28-255,0-1-93,0 0-1,0 0 1,-2 0-1,1 0 0,-1-1 1,-1 1-1,1 0 1,-2-1-1,0 0 1,0 0-1,-4 7-110,7-16 5,0 1 0,-1-1 1,1 0-1,0 1 0,0-1 0,-1 0 0,1 0 0,-1 0 0,1 0 0,-1 0 1,1-1-1,-1 1 0,0 0 0,1-1 0,-1 1 0,-1-1-5,-32 6-71,16-3-53,-14 7 9,26-7 110,0 0 0,0-1 0,0 0-1,0-1 1,0 1 0,-4-1 5,11-1-1,0 0 0,0 0 0,0 0 0,-1 0 0,1 0 0,0 0 0,0 0 0,0 0-1,0 0 1,-1 0 0,1 0 0,0 0 0,0 0 0,0 1 0,0-1 0,-1 0 0,1 0-1,0 0 1,0 0 0,0 0 0,0 1 0,0-1 0,0 0 0,0 0 0,0 0 0,-1 0 0,1 0-1,0 1 1,0-1 0,0 0 0,0 0 0,0 0 0,0 1 0,0-1 0,0 0 0,0 0-1,0 0 1,0 0 0,0 1 0,0-1 0,0 0 0,0 0 0,0 0 0,1 0 0,-1 1-1,0-1 1,0 0 0,0 0 0,0 0 0,0 0 0,0 0 0,0 1 0,0-1 0,1 0-1,-1 0 1,0 0 0,0 0 0,0 0 0,0 0 0,0 0 0,1 1 0,-1-1 0,0 0-1,0 0 1,0 0 0,0 0 0,1 0 0,-1 0 0,0 0 0,0 0 1,16 15 153,-9-10-119,1 4 0,-1-1 0,0 2 0,-1-1 1,0 1-1,0 0 0,-1 0 0,0 0 1,3 12-35,3 12 56,-2 1 0,-1 8-56,-2-15-105,0-1 0,2 1-1,10 23 106,-18-51-67,1 1 0,-1-1-1,0 1 1,1-1-1,-1 1 1,1-1 0,0 1-1,-1-1 1,1 1-1,-1-1 1,1 0-1,-1 1 1,1-1 0,0 0-1,-1 1 1,1-1-1,0 0 1,-1 0 0,1 0-1,0 0 1,0 0-1,-1 0 1,1 0-1,0 0 1,-1 0 0,1 0-1,0 0 1,-1 0-1,1 0 1,0 0 0,-1-1-1,1 1 1,0 0-1,-1-1 1,1 1-1,0-1 68,21-13-2579,-8-5-1102,-5 2-4076</inkml:trace>
  <inkml:trace contextRef="#ctx0" brushRef="#br0" timeOffset="4374.78">1703 315 2513,'0'0'1641,"0"0"-122,0 0-81,0 0-218,0 0-128,0 0-129,0 0-177,0 0-30,0 0 20,0 0-13,0 0-51,0 0-101,0 0-152,0 0-123,19 0 332,3 0-417,-13-1-191,0 1 0,1 0 0,-1 0-1,0 1 1,1 1 0,5 1-60,-12-2 25,-1 0 0,0 0 0,1 0 0,-1 0-1,0 0 1,0 1 0,0-1 0,0 1 0,0-1 0,0 1-1,0 0 1,0 0 0,-1 0 0,1 0 0,-1 0 0,1 0-1,-1 1 1,0-1 0,0 0 0,0 1 0,0-1 0,0 0 0,-1 1-1,1-1 1,-1 1 0,1 2-25,0 3 228,1 9 139,0-1-1,-1 0 1,-1 7-367,0-19 20,0 0 0,0 0 0,-1-1 0,1 1 1,-1 0-1,0 0 0,0-1 0,-1 1 0,1-1 0,-1 1 0,0-1 0,1 0 0,-2 0 0,1 0 1,0 0-1,0 0 0,-1 0-20,-87 65-495,89-68 487,1 0 0,0 0-9,0 0-42,0 0-13,0 0 31,0 0-39,0 0-3,0 0 14,31 0-15,47 0 409,-77 1-311,0-1-1,0 1 1,-1 0 0,1-1 0,0 1-1,0 0 1,-1-1 0,1 1 0,-1 0-1,1 0 1,-1 0 0,1-1 0,-1 1-1,0 0 1,1 0 0,-1 0-1,0 0 1,1 0 0,-1 0 0,0 0-1,0 0 1,0 0 0,0 0 0,0-1-1,0 1 1,0 0-14,1 32 228,-1-30-204,0 16 45,1-12-46,-1 0 0,1 0 1,-1 0-1,-1 0 1,1 0-1,-1 0 0,-1 0 1,1 0-1,-1 0 0,0-1 1,-1 1-1,1 0 0,-1-1 1,-1 0-1,1 0 0,-1 0 1,-1 1-24,-19 24 89,19-23-82,-1 0 0,0-1-1,0 1 1,0-1 0,-1 0-1,-1-1 1,-6 5-7,12-10-100,0 0 0,0 0 0,0-1 0,0 1 0,0-1 0,-1 0 0,1 0 0,0 0 0,0 0 0,0 0 0,-1 0 0,1 0 0,0-1 0,0 1 0,0-1 0,0 1 0,0-1 0,0 0 1,0 0-1,0 0 0,0 0 0,0 0 0,0-1 0,-1 0 100,3 2-148,0-1 1,0 1-1,-1 0 0,1-1 1,0 1-1,0 0 1,-1-1-1,1 1 1,0 0-1,-1 0 1,1-1-1,0 1 0,-1 0 1,1 0-1,-1 0 1,1 0-1,0-1 1,-1 1-1,1 0 1,-1 0-1,1 0 1,0 0-1,-1 0 0,1 0 1,-1 0-1,1 0 1,0 0-1,-1 0 1,1 0-1,-1 0 1,1 1 147,-4-1-2284,0 0-2685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9.127"/>
    </inkml:context>
    <inkml:brush xml:id="br0">
      <inkml:brushProperty name="width" value="0.05" units="cm"/>
      <inkml:brushProperty name="height" value="0.05" units="cm"/>
    </inkml:brush>
  </inkml:definitions>
  <inkml:trace contextRef="#ctx0" brushRef="#br0">14 285 360,'0'0'1384,"0"0"-326,0 0-69,0 0 134,0 0-48,0 0-141,-3 0-118,-7-1 6402,24 0-6035,27-4-1476,31-11 544,-39 9-166,1-1-1,8-5-84,-27 6 6,-12 5-12,1 1-1,0-1 1,-1 1-1,1 0 1,0 0-1,0 0 0,3 0 7,-6 1-114,-1 0 2,0 0-22,0 0-51,0 0 42,0 0-5,0 0-98,0 0-129,0 0-189,-20 0-4377,6 0 1061</inkml:trace>
  <inkml:trace contextRef="#ctx0" brushRef="#br0" timeOffset="1012.9">384 64 4001,'0'0'2032,"0"0"-639,0 0-431,0 0-188,0 0-75,0 0-64,11-7 1765,-10 7-2383,20-10 1186,2 1 0,11-2-1203,-28 9-5,1 0 1,-1 1-1,1 0 1,-1 0-1,1 0 0,-1 1 1,1 0-1,0 1 1,-1-1-1,1 1 1,4 2 4,-10-3 4,0 1-1,0 0 1,0-1 0,-1 1 0,1 0 0,0 0 0,0 0 0,-1-1 0,1 1 0,-1 0 0,1 0 0,-1 0 0,1 0-1,-1 0 1,1 0 0,-1 0 0,0 1 0,0-1 0,0 0 0,1 0-4,3 28 63,-4-23-44,0-6-19,6 80 116,-6-74-107,0 0 0,0 1 0,-1-1 0,0 0-1,0 1 1,-1-1 0,0 0 0,0 0-1,0 0 1,-1-1 0,-1 4-9,-21 30 9,-3 5-10,-31 38 1,14-41 133,26-24-146,21-16-6,0 0 1,0-1-1,0 1 1,1 0-1,-1-1 1,0 0-1,1 0 1,-1 0-1,0 0 1,2 0 18,142 0 228,-104 10-204,-41-10-46,0 0 1,-1 0-1,1 0 0,0 0 1,-1 0-1,1 0 1,0 1-1,-1-1 1,1 0-1,0 0 1,-1 0-1,1 1 0,0-1 1,-1 0-1,1 1 1,-1-1-1,1 1 1,-1-1-1,1 0 0,-1 1 1,1-1-1,-1 1 1,1-1-1,-1 1 1,1 0-1,-1-1 0,0 1 1,1-1-1,-1 1 22,2 21-2872,-2-16 1742,0 7-3526</inkml:trace>
  <inkml:trace contextRef="#ctx0" brushRef="#br0" timeOffset="2694.21">1101 43 1216,'0'0'1745,"0"0"-358,0 0-260,0 0-187,0 0-147,0 0-45,0 0 93,0 0 133,0 0 72,0 0 5,0 0-134,-23-6 1519,10 1-2381,1 0 0,-1 0 1,0 1-1,-1 1 1,-9-1-56,-4-2 40,23 5 17,-1 0 0,1 0 1,0 1-1,-1-1 0,1 1 0,0 0 1,-1 0-1,1 0 0,-2 1-57,4-1 6,0 1-1,-1 1 0,1-1 1,0 0-1,0 0 1,0 1-1,0-1 0,0 1 1,0 0-1,1-1 1,-1 1-1,0 0 0,1 0 1,0 0-1,-1 0 0,1 1-5,-8 11 0,9-14 38,0 25 134,1-7-67,-2 1 1,0-1-1,-2 0 0,0 0 1,-1 1-1,-3 9-105,3-1 15,4-26-10,0-1 62,0 0 58,0 0 54,0 0-29,0 0-51,0 0-38,0 0-10,0 0-4,0 0-35,0 0-31,15 0-45,102 0 37,-116 0 24,1 0 0,-1 0 0,0 1 0,0-1 0,1 0 0,-1 1 0,0 0 0,0-1 0,0 1 0,0-1 0,0 1 0,0 0 0,0 0 0,0 0 0,0 0 0,0 0 0,0 0 0,0 0 0,-1 0 0,1 0 0,0 0 0,-1 0 0,1 0 0,-1 1 0,1-1 0,-1 0 0,1 0 0,-1 1 0,0-1 0,0 0 0,0 1 3,4 43-36,-4-43 47,1 6-11,-1-1 1,-1 1 0,1-1-1,-1 0 1,0 1-1,-1-1 1,0 0 0,0 0-1,0 0 1,-1 0 0,0 0-1,0-1 1,-4 5-1,-1 1-49,-1 0 0,-1 0 0,0-1 0,-1 0 1,0-1-1,-2 1 49,-2 2-22,10-11-21,1-1-1,-1 0 1,1 0 0,-1 0-1,0-1 1,1 1 0,-1-1-1,0 0 1,1-1 0,-1 1 0,-3-1 43,-9 0-43,9 1-292,-6 0-9748,10 0 5267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12.274"/>
    </inkml:context>
    <inkml:brush xml:id="br0">
      <inkml:brushProperty name="width" value="0.05" units="cm"/>
      <inkml:brushProperty name="height" value="0.05" units="cm"/>
    </inkml:brush>
  </inkml:definitions>
  <inkml:trace contextRef="#ctx0" brushRef="#br0">1 642 2513,'0'0'1428,"0"0"-172,0 0-157,0 0-65,0 0 20,0 0 87,7 1 2538,25 2-2872,201-3 528,-231 0-1477,-1-1 0,0 1 1,1 0-1,-1-1 0,0 1 0,1-1 0,-1 1 1,0-1-1,1 1 0,-1-1 0,0 0 0,0 0 1,0 0-1,0 1 0,0-1 0,0 0 0,0-1 1,0 1-1,0 0 0,0 0 142,0-1-503,7-5-3918</inkml:trace>
  <inkml:trace contextRef="#ctx0" brushRef="#br0" timeOffset="864.99">454 354 1824,'0'0'2994,"0"0"-949,0 0-289,0 0-341,0 0-380,0 0-320,11-5-250,0 0-352,-4 1-34,0 1 1,0 0-1,0 1 1,0 0-1,0 0 1,0 0-1,1 1 1,-1 0-1,6 0-79,90-2 831,-102 3-821,0 1 0,-1-1-1,1 1 1,0-1 0,-1 1-1,1-1 1,-1 1 0,1 0-1,-1-1 1,1 1-1,-1 0 1,1-1 0,-1 1-1,0 0 1,1 0 0,-1 0-1,0-1 1,0 1 0,0 0-1,1 0 1,-1 0 0,0-1-1,0 1 1,0 0 0,0 0-1,-1 0 1,1 0-10,0 30 181,0-25-148,0 10 30,1-10-8,-1 1 1,0 0-1,0-1 1,-1 1-1,0-1 0,0 1 1,-1 0-56,1-5 17,0 0-1,0 0 1,0 0 0,0-1 0,0 1 0,0 0-1,-1-1 1,1 1 0,0-1 0,-1 1-1,1-1 1,-1 0 0,0 0 0,1 0 0,-1 1-1,0-1 1,0-1 0,0 1 0,0 0-1,1 0 1,-1-1 0,0 1 0,0-1 0,-2 0-17,1 1-8,1-1 0,0 1 0,0-1 0,0 1 0,0-1 1,0 1-1,0 0 0,1 0 0,-1 0 0,0 0 0,0 0 1,0 1-1,1-1 0,-1 0 0,1 1 0,-1-1 0,1 1 1,0 0-1,-1-1 0,1 1 0,0 0 0,0 0 0,0 0 1,1 0-1,-1 0 0,0 0 0,1 0 0,-1 0 0,0 2 8,-1 4 12,1-8-20,1 1 1,0-1 0,-1 1-1,1-1 1,0 1-1,0 0 1,0-1 0,0 1-1,-1-1 1,1 1 0,0-1-1,0 1 1,0 0 0,0-1-1,0 1 1,0-1 0,0 1-1,1-1 1,-1 1 0,0 0-1,0-1 1,0 1 0,0-1-1,1 1 1,-1-1 0,0 1-1,1-1 1,-1 1 0,0-1-1,1 1 1,-1-1 0,1 0-1,-1 1 1,0-1 0,1 1-1,0-1 8,24 4 45,-22-4-41,1 0 1,-1 1 0,0-1-1,1 1 1,-1-1-1,0 1 1,0 0-1,1 0 1,1 2-5,-2-1-13,0 0-1,-1 0 1,0 0 0,1 1 0,-1-1 0,0 1 0,0-1-1,-1 1 1,1 0 0,0 0 0,-1 0 0,0 0-1,0 0 1,0 0 0,0 0 0,0 0 0,0 0-1,-1 2 14,1-3-2,-1 1-1,0-1 0,0 0 1,0 1-1,0-1 0,0 0 1,-1 1-1,1-1 0,-1 0 1,1 0-1,-1 0 0,0 1 1,0-1-1,0 0 0,0 0 1,0 0-1,0 0 0,-1 0 1,1-1-1,-1 1 0,1 0 1,-1-1-1,0 1 0,0-1 1,1 1-1,-2 0 3,-9 4-4,1 0 0,-1 0 0,0-1 0,0 0 0,0-1-1,-1-1 1,0 0 0,0-1 0,0 0 0,0-1 0,-8 0 4,20-1-110,1 0-184,0 14-5765,0-11 1481</inkml:trace>
  <inkml:trace contextRef="#ctx0" brushRef="#br0" timeOffset="1518.39">880 449 6201,'0'0'1342,"0"0"-288,0 0-174,0 0-133,0 0-138,0 0-76,-8 20-72,-28 62-59,34-77-307,0 0 0,0 0-1,1 1 1,-1-1 0,1 0-1,0 1 1,1-1-1,-1 1 1,1-1 0,0 1-1,1-1 1,0 4-95,1 13 279,-3-17-259,1-1 1,0 1-1,0-1 0,1 0 0,-1 1 0,1-1 0,0 0 1,0 1-1,1-1 0,1 4-20,-1-6 0,-1-1 0,1 1 0,-1 0 0,1-1 0,0 0 0,-1 1 0,1-1 0,0 0 0,0 0 0,0 0 0,0 0 0,0 0 0,0-1 0,0 1 0,0 0 0,1-1 0,-1 0 0,0 0 0,0 1 0,0-1 0,1 0 0,-1-1 0,1 1 0,4-1 9,0 1 1,0-2 0,0 1 0,0-1-1,-1 0 1,1 0 0,-1-1 0,1 0-1,-1 0 1,0-1 0,0 1 0,0-1-1,-1-1 1,0 1 0,1-1 0,-1 0-1,0-1-9,15-16 15,-2 0 0,0-2 0,6-12-15,-20 30-4,-2 4 15,-1 0 0,0 0 1,0 1-1,0-1 0,1 0 0,-2 0 0,1 0 0,0 0 0,0-1 0,-1 1 0,1 0 0,-1 0 0,0 0 0,1 0 0,-1-1 0,0 1 0,0 0 0,-1 0 0,1 0 1,0-1-1,-1-1-11,0 2 1,-1 0 1,1 0-1,-1 0 1,1 0 0,-1 0-1,0 1 1,0-1 0,1 0-1,-1 1 1,0-1-1,0 1 1,-1 0 0,1 0-1,0 0 1,0 0-1,-1 0 1,1 0 0,-1 0-2,1 1-24,-16-7-409,1 1 1,-1 1-1,-1 1 1,1 0-1,-1 1 1,-1 1 432,19 3-42,1-1 0,-1 0 0,0 0 0,1 1 0,-1-1 1,1 0-1,-1 1 0,1-1 0,-1 1 0,1-1 1,-1 1-1,1-1 0,-1 1 0,1-1 0,0 1 1,-1 0-1,1-1 0,0 1 0,-1-1 0,1 1 1,0 0-1,0-1 0,0 1 0,0 0 0,-1-1 1,1 1-1,0 0 0,0-1 0,0 1 0,0 0 42,-1 28-869,1-20 235,-3 21-1926</inkml:trace>
  <inkml:trace contextRef="#ctx0" brushRef="#br0" timeOffset="3186.1">1526 337 4297,'0'0'1966,"0"0"-462,0 0-418,0 0-312,0 0-179,0 0-40,0 0 0,0 0-71,0 0 36,0 0 28,0 25 2349,-2 13-2627,-2 0 0,-1 0 1,-3 1-271,-7 64 34,-68 574 953,64-496-290,8-70-423,-15 62-274,9-75 275,8-42-51,-12 38-224,-2-6 427,-7 54-427,26-121 45,-1 0 1,-7 14-46,-4 18 49,10-28-31,3-16-12,0 1 1,1 0-1,0 0 1,1-1-1,-1 10-6,1-6 3,0 1 1,-2 0-1,1-1 0,-2 0 0,0 0 0,-1 3-3,-12 43 12,14-38-1056,6-51-3328,-3 16-2053</inkml:trace>
  <inkml:trace contextRef="#ctx0" brushRef="#br0" timeOffset="4244.54">1798 656 432,'0'0'3085,"0"0"-1026,0 0-710,0 0-166,0 0 232,0 0 118,-11 7 3730,228-7-4572,-217 0-748,1 0 0,-1 1-1,1-1 1,-1 0 0,0 0-1,1 1 1,-1-1 0,0 1-1,1-1 1,-1 0-1,0 1 1,0-1 0,1 1-1,-1-1 1,0 1 0,0-1-1,0 1 1,1-1 0,-1 1-1,0-1 1,0 1 0,0-1-1,0 1 1,0-1 0,0 1-1,0-1 1,0 1 0,0 0 57,-2 16-5875,-1-10-110</inkml:trace>
  <inkml:trace contextRef="#ctx0" brushRef="#br0" timeOffset="4942.44">2171 418 5617,'0'0'3806,"0"0"-2000,0 0-691,0 0-276,0 0-224,0 0-169,16 0 868,-6 0-1039,-3 0-152,0 0 0,0 0 0,-1 0 0,1 1 1,0 0-1,-1 0 0,5 2-123,-9-2 4,1 1-1,-1-1 1,0 0 0,0 1-1,1 0 1,-1-1 0,0 1 0,0 0-1,-1 0 1,1 0 0,0 0-1,-1 1 1,1-1 0,-1 0 0,0 1-1,0-1 1,0 1 0,0-1-1,0 1 1,0-1 0,0 2-4,3 17-11,0 0 0,-2 1 0,0-1 0,-2 1 0,0-1 0,-1 1 0,-3 13 11,2-26-15,0 0 0,-1 0 0,0-1 1,0 1-1,-1-1 0,0 0 1,0 0-1,-5 6 15,7-11-25,0 1 0,0-1 0,-1 0 0,1 0 0,-1 0-1,0-1 1,0 1 0,0-1 0,0 1 0,0-1 0,-1 0 0,1 0 0,-1 0 0,0-1 0,1 1 0,-1-1 0,0 0 0,0 0 0,1 0 0,-1-1-1,-1 1 26,-9-2-202,-17 2 6,30 0 183,0-1-1,0 0 0,0 1 0,1-1 0,-1 1 1,0-1-1,0 1 0,1-1 0,-1 1 1,0 0-1,1-1 0,-1 1 0,0 0 0,1-1 1,-1 1-1,1 0 0,-1 0 0,1 0 0,0 0 1,-1-1-1,1 1 0,0 0 0,0 0 0,0 0 1,-1 0-1,1 0 0,0 0 0,0 0 1,0 0-1,0-1 0,0 1 14,0 0 10,0 0-1,0 0 1,0 0 0,0-1-1,0 1 1,0 0 0,0 0-1,0 0 1,0-1 0,1 1-1,-1 0 1,0 0 0,0-1-1,1 1 1,-1 0 0,0 0-1,1-1 1,-1 1 0,1 0-1,-1-1 1,1 1 0,-1-1-1,1 1 1,-1-1 0,1 1-1,0-1 1,-1 1 0,1-1-1,0 1 1,-1-1 0,1 0-1,0 1 1,0-1 0,-1 0-1,1 0 1,0 1 0,0-1-1,0 0 1,-1 0 0,1 0-1,0 0-9,7 2-11,57 14 229,46 5-218,-101-16-238,-7 0-4959,-3-5 84</inkml:trace>
  <inkml:trace contextRef="#ctx0" brushRef="#br0" timeOffset="5799.7">2515 455 3881,'0'0'2854,"0"0"-771,0 0-492,0 0-460,0 0-316,0 0-221,5 0-75,122 0 1719,-126 1-2240,0-1 1,0 0-1,0 0 1,0 0-1,0 0 1,0 1-1,0-1 1,0 0-1,0 1 1,0-1-1,0 1 0,0 0 1,0-1-1,0 1 1,0-1-1,-1 1 1,1 0-1,0 0 1,0 0-1,-1-1 1,1 1-1,-1 0 0,1 0 1,-1 0-1,1 0 1,0 0 1,0 3 8,0 0 0,0 0 0,0 0 1,0 0-1,0 0 0,-1-1 0,0 1 0,0 3-8,1-1 20,-2 1-1,1 0 1,-1 0 0,0 0-1,-1-1 1,1 1-1,-1-1 1,0 1-1,-4 5-19,3-7-19,0-1 0,0 1 0,0-1 0,-1 0 0,1 0 0,-1 0 0,0 0 0,-1-1 0,1 0 0,-1 0 0,1 0 0,-3 1 19,0-2-75,0 1 0,0-1-1,0-1 1,-1 1 0,1-1-1,0-1 1,-1 1 0,-6-2 75,13 1 0,0 0 0,0 1 0,0-1 0,0 0 0,0 0 0,0 1 0,0-1 1,-1 0-1,1 1 0,0-1 0,1 1 0,-1 0 0,0-1 0,0 1 0,0 0 1,0-1-1,0 1 0,0 0 0,1 0 0,-1 0 0,0 0 0,1 0 0,-1 0 1,1 0-1,-1 0 0,1 0 0,-1 0 0,1 1 0,-2 3-6,1 0 1,0 0-1,0 0 0,1 0 1,-1 1-1,1 4 6,30-10 80,-27 0-78,0 0 0,0 0 0,0 1 1,0-1-1,0 0 0,0 1 0,0 0 0,-1 0 1,1 0-1,0 0 0,0 0 0,-1 0 0,1 1 1,-1-1-1,1 1 0,-1 0 0,0 0 0,1-1 1,-1 2-1,0-1 0,0 0 0,-1 0 0,1 1 1,0-1-1,-1 1 0,1-1 0,-1 1 0,0 0-2,1 4 15,0 0 1,0 0-1,0 0 0,-1 1 0,-1-1 0,1 1 1,-1-1-1,0 0 0,-1 1 0,-1 6-15,1-12 0,1 1 0,-1 0 0,-1-1 0,1 1 0,0 0-1,-1-1 1,1 1 0,-1-1 0,0 0 0,1 0 0,-1 0 0,0 1-1,-1-2 1,1 1 0,0 0 0,0 0 0,-1-1 0,1 1 0,-1-1-1,0 0 1,-2 2-63,-1 0 0,1-1 0,-1 0-1,1 0 1,-1-1 0,0 0 0,1 0-1,-1 0 1,-3 0 63,4-5-131,5 3-119,0 1 0,-1 0 0,1-1-1,0 1 1,-1-1 0,1 1-1,0 0 1,-1-1 0,1 1-1,0 0 1,-1-1 0,1 1 0,-1 0-1,1 0 1,0 0 0,-1-1-1,1 1 1,-1 0 0,1 0 0,-1 0-1,1 0 1,-1 0 0,1 0-1,-1-1 1,1 1 250,-4 0-4234</inkml:trace>
  <inkml:trace contextRef="#ctx0" brushRef="#br0" timeOffset="6690.94">2952 527 3137,'0'0'2378,"0"0"-1198,0 0-473,0 0 41,0 0 132,0 0 45,-1 9-4,-7 27 1584,-11 29-2505,-8 31 1045,24-82-1033,2 0 0,0 0 0,0 0 0,2 7-12,-1 1-56,4-21 53,-1 0 0,0 0 1,1 0-1,0-1 0,-1 1 1,1-1-1,-1 0 0,1 0 1,0-1-1,-1 1 3,0 0-3,7 0 6,1 0-1,0 0 1,-1-2-1,1 1 0,5-2-2,-12 1 15,1 1 0,-1-1-1,0 0 1,0 0 0,0-1-1,-1 1 1,1-1 0,0 0-1,-1 0 1,0 0 0,0 0-1,0-1 1,0 1 0,1-3-15,2-3 69,-1 0 0,0 0-1,0-1 1,-1 1 0,-1-1 0,0 0 0,0-1 0,-1 1 0,0 0 0,0-5-69,2-24 287,-3 0 0,-1-5-287,0 31 212,0 11-216,-1-1 0,0 1 1,0-1-1,0 1 0,0 0 1,0-1-1,-1 1 0,1 0 1,-1 0-1,1 0 0,-1 0 1,0 1-1,0-1 0,0 0 1,0 1-1,0-1 0,0 1 1,0-1-1,-1 1 0,1 0 1,0 0-1,-1 0 0,1 1 1,-1-1-1,1 0 0,-1 1 1,1 0-1,-2-1 4,-8 1-69,8 0 36,0-1 0,0 1 0,0 0 0,0 0 1,0 0-1,0 1 0,0 0 0,0 0 0,0 0 0,0 0 0,1 0 0,-1 1 0,0-1 1,1 1-1,-1 0 0,1 0 0,-1 1 33,-19 18-662,2 0 1,-3 5 661,23-23-97,0 0 0,0 0 1,0 0-1,0 1 0,1-1 0,-1 0 0,1 0 0,0 1 1,0-1-1,0 0 0,0 0 0,0 1 0,1 0 97,0 8-477,-2 15-1480,-6-3-2392</inkml:trace>
  <inkml:trace contextRef="#ctx0" brushRef="#br0" timeOffset="49449.94">1835 2422 1456,'0'0'1346,"0"0"-67,0 0-224,0 0-314,0 0-242,-36 0 9178,280 0-8853,-230-4-745,5-2-31,-18 6-83,-1 0 8,0 0-17,0 0-25,0 0-59,0 0-1,0 0 29,0 0-31,0 0-124,0 0-176,0 0-233,-1 3 282,0-1 1,1 1-1,-1 0 0,0-1 0,-1 1 0,1-1 0,0 0 1,-1 1-1,1-1 0,-1 0 0,0 0 0,0 0 0,-1 1 382,1 0-964,-10 11-4162</inkml:trace>
  <inkml:trace contextRef="#ctx0" brushRef="#br0" timeOffset="50216.51">2349 2188 1856,'0'0'2072,"0"0"-695,0 0-563,0 0 18,0 0 84,0 0 23,3-9 0,12-28-98,-14 37-769,-1 0-1,0 0 1,0 0-1,0 0 1,0 0-1,0 0 1,0 1 0,0-1-1,0 0 1,0 0-1,1 0 1,-1 0-1,0 0 1,0 0-1,0 0 1,0 0-1,0 0 1,0 0-1,0 0 1,0 0-1,1 0 1,-1 0 0,0 0-1,0 0 1,0 0-1,0 0 1,0 0-1,0 0 1,0 0-1,1 0 1,-1-1-1,0 1 1,0 0-1,0 0 1,0 0-1,0 0 1,0 0 0,0 0-1,0 0 1,0 0-1,0 0 1,0 0-1,0 0 1,1-1-1,-1 1 1,0 0-1,0 0 1,0 0-1,0 0 1,0 0-1,0 0 1,0 0 0,0 0-1,0-1 1,0 1-1,0 0 1,0 0-1,0 0 1,0 0-1,0 0 1,0 0-1,0 0 1,0-1-72,1 15 774,-3 21-1058,-11 7 583,-2 0 0,-3 1-299,-1 3 146,5-8-101,-34 80 59,44-107-1701,1-3-2069,1-16 3,2 8-1486</inkml:trace>
  <inkml:trace contextRef="#ctx0" brushRef="#br0" timeOffset="51455.66">2537 2235 1456,'0'0'2477,"0"0"-763,0 0-604,0 0-141,0 0 51,0 0 35,13-17 1511,46-15-1495,-49 25-986,0 0 1,0 1-1,0 1 0,1 0 0,0 0 1,0 1-1,0 1 0,1-1 1,-1 2-1,1 0 0,6 0-85,-17 8 131,0 0-1,0 0 0,-1 0 0,1 0 1,-1 1-1,-1-1 0,1 1-130,0 0 67,0 3-46,-1-1 0,0 1 0,0-1 0,-1 1 0,0-1 0,0 0 0,-1 0-1,0 0 1,-1 0 0,0 0 0,-1-1 0,1 0 0,-1 0 0,-1 0 0,-4 4-21,7-8 45,0-1 0,-1 0 0,0 0 0,1 0 0,-1-1 1,0 1-1,-1-1 0,1 0 0,0 0 0,-1 0 0,1-1 1,-1 1-1,1-1 0,-4 0-45,11-1-2,0 0 0,0 0 1,-1 1-1,1-1 0,0 0 1,0 1-1,0 0 0,0 0 1,0 0-1,-1 0 0,1 0 1,0 0-1,-1 1 0,1-1 1,-1 1-1,1 0 0,-1 0 1,0 0-1,0 0 0,0 0 1,0 0-1,0 1 0,0-1 1,-1 1-1,1-1 0,-1 1 1,0-1-1,0 1 0,0 0 0,0 0 1,0 0-1,0 0 2,2 13 15,-1-1 0,-1 1 0,0-1 1,-1 1-1,-2 14-15,1 4 32,1-32-33,-1 0-1,0 0 0,1-1 1,-1 1-1,0-1 0,0 1 0,0 0 1,0-1-1,0 1 0,-1-1 0,1 0 1,0 0-1,-1 1 0,1-1 1,-1 0-1,1 0 0,-1 0 0,0 0 1,1 0-1,-1-1 0,0 1 2,-39 14-102,9-6 74,23-6 91,0-1 1,-1 1 0,1-2 0,-1 1 0,-8-1-64,17-1 69,1 0-48,0 0-2,0 0-8,0-1-3,0-1-3,0 1-10,0 1-13,0 0-34,0 0-2,0 0-34,0 0-105,0 0-123,0 0-148,0 0-196,0 0-267,0 0-538,0 0-1660,0 0-2500</inkml:trace>
  <inkml:trace contextRef="#ctx0" brushRef="#br0" timeOffset="53098.4">3220 2174 2296,'0'0'2097,"0"0"-285,0 0-187,0 0-150,0 0-380,0 0-406,-23 0 753,-165 0 673,188 14-2173,-1 1 163,-1-1 0,-1 0-1,0 0 1,0 0-1,-2 0 1,0 0-1,-4 8-104,-13 39 94,21-56 64,4-6 256,10-6-283,15 2-106,1 1 0,-1 2 1,1 0-1,8 2-25,-20 11 66,-11-5-57,-5-5-3,0 0 0,0 1 1,0-1-1,0 1 0,0-1 1,0 1-1,0-1 0,-1 1 0,1 0 1,-1-1-1,1 1 0,-1 0 1,1-1-1,-1 1 0,0 0 0,0 0 1,0-1-1,0 1 0,0 0 1,-1 0-1,1-1 0,0 1 0,-1 0 1,1 0-7,-1 4 44,0 0 0,-1 0 0,0 0 1,1 1-1,-2-2 0,0 3-44,-1-2 11,0 1 0,0-1 0,-1 0 0,0 0 1,0 0-1,-1-1 0,1 0 0,-5 3-11,6-5 16,-1 0 0,1-1-1,-1 0 1,1 0 0,-1 0 0,0-1 0,0 1-1,1-1 1,-1 0 0,0-1 0,0 1 0,0-1 0,-2 0-16,-80 0-87,86 0 34,1 0-33,0 0-80,0 0-60,0 0-49,0 0-29,0 0-37,0 0-99,0 0-163,0 10-4319,0-3-250</inkml:trace>
  <inkml:trace contextRef="#ctx0" brushRef="#br0" timeOffset="55900.04">3058 4 1408,'0'0'2592,"0"0"-1036,0 0-553,0 0-214,0 0-39,0 0 54,0 0-3,0 0-24,0 0-73,0 0-127,0 0-77,0 0-74,0 0-57,0 0 35,0 0 90,0 0-49,0 0-48,0 0-86,27 0 791,41-2-79,-20 1-918,-1 2 0,2 1-105,-44-1-6,0 1 0,0-1 0,0 1 0,0 0 0,0 0 0,0 0 1,-1 1-1,1 0 0,-1 0 0,4 3 6,-4-3 5,0 0 1,0 0-1,0-1 1,0 1-1,0-1 1,1 0-1,-1 0 1,1 0-1,0-1 1,-1 0-1,1 0 1,0 0-1,2 0-5,113-1 214,-119 0-229,-1 22 806,-6 119-10,-16 88-781,4-67 232,2 36-124,-3 27 90,-17 49-198,16-107 40,10-64 35,-10 134 27,10-103-88,2-44 192,-5-1 0,-4 7-206,14-79-2,1 1 1,1 0 0,1 0 0,1 15 1,0-14 9,-1 0-1,0 1 1,-2-1 0,0 1-9,-6 60 42,6-55-27,0 1 0,-4 12-15,2-17 3,2 1 0,0-1-1,1 15-2,-37-23 296,22-7-297,9-4 22,1 1-1,-1-1 0,0 0 1,1 0-1,-1-1 0,0 0 0,0-1 1,-6 1-21,0 0 8,10-1-14,1 1 0,-1-1 0,1 0 0,-1 0 0,0 0-1,1 0 1,-1 0 0,0 0 0,1-1 0,-1 1 0,1-1 0,-1 0 0,1 0-1,-1 0 1,1 0 0,0 0 0,-1 0 0,1-1 0,-1 0 6,-9-1-243,12 3 201,0 0 1,-1 0-1,1 0 1,0 0-1,-1 0 1,1 0-1,0 0 0,-1 0 1,1 0-1,0 0 1,-1 0-1,1 0 0,0 0 1,-1 0-1,1 0 1,0 0-1,-1 0 0,1-1 1,0 1-1,-1 0 1,1 0-1,0 0 0,0 0 1,-1-1-1,1 1 1,0 0-1,0 0 0,-1-1 1,1 1-1,0 0 1,0-1-1,0 1 0,-1 0 1,1-1-1,0 1 1,0 0-1,0-1 42,0-24-3397,0 15-2680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19.774"/>
    </inkml:context>
    <inkml:brush xml:id="br0">
      <inkml:brushProperty name="width" value="0.05" units="cm"/>
      <inkml:brushProperty name="height" value="0.05" units="cm"/>
    </inkml:brush>
  </inkml:definitions>
  <inkml:trace contextRef="#ctx0" brushRef="#br0">4 291 3569,'0'0'1849,"0"0"-434,0 0-194,0 0-26,0 0-67,0 0-60,-3 0 4729,85 13-4779,61-13 328,-143 0-1188,0 0 0,0 0-53,0 0-54,23 0-840,-23 21-7026,0-8 350</inkml:trace>
  <inkml:trace contextRef="#ctx0" brushRef="#br0" timeOffset="1333.95">521 73 600,'0'0'2875,"0"0"-751,0 0-415,0 0-102,0 0-136,0 0-229,0 0-274,0 0-281,0 0-254,0 2-86,0 34 284,-1 0 0,-2 0 0,-2-1 1,-1 4-632,1-11 79,1 1 1,1 5-80,1-10 123,0 1 1,-2-1-1,-3 9-123,-3-22 84,9-10-78,0-1 0,0 1 0,0 0 1,1-1-1,-1 1 0,0 0 0,0 0 0,1-1 1,-1 1-1,0 0 0,1 0 0,-1 0 1,1 0-1,-1 0 0,1 0 0,0 0 0,-1 0 1,1 0-1,0 0 0,0 1-6,0-2 21,0 0 21,0 0 27,0 0 88,0-35 357,0 21-455,2 0 1,0 0-1,0 0 1,2 1-1,-1-1 1,2 1 0,1-2-60,43-94 320,-25 60-348,-18 37 40,0 1 0,1 0-1,0 1 1,0 0 0,1 0 0,0 0-1,1 1 1,7-6-12,7-3 19,1 1-1,0 0 1,5 0-19,-27 16-5,0-1 0,0 1 0,1 0 0,-1-1-1,0 1 1,1 0 0,-1 1 0,1-1 0,-1 0 0,1 1 0,-1-1 0,1 1 0,-1 0 0,1 0 0,0 0 0,-1 0 0,1 0 0,-1 1 0,1-1 0,-1 1 0,1-1 0,-1 1-1,1 0 1,0 1 5,-1-1 8,0 1 0,1 0 0,-2 0-1,1 0 1,0 0 0,0 1-1,-1-1 1,1 0 0,-1 1-1,0-1 1,0 1 0,0-1-1,0 1 1,0-1 0,0 1 0,-1 0-1,1-1 1,-1 1 0,0 0-1,1 0 1,-1-1 0,-1 3-8,1 6 25,1 0 17,-1 0 0,-1 0 1,0 0-1,-1 0 0,0 0-42,1-6 8,-1 0 1,0-1-1,0 1 0,0-1 1,-1 1-1,1-1 0,-1 0 1,0 0-1,0 0 0,0 0 0,-1-1 1,-3 3-9,1 0-59,-1-1 0,0 0 0,-1-1 0,1 0 0,-1 0 0,1-1 0,-1 1 0,-4-1 59,-68 17-336,31-9 77,32-6 251,27-3 287,-7-1-233,1-1-1,-1 0 1,1 1 0,-1 0-1,1 0 1,-1 0-1,1 0 1,-1 0-1,3 2-45,5 6 108,0 1-1,-1 0 1,0 0-1,0 1 1,-1 1-1,-1-1 1,0 1-1,0 1 1,3 9-108,7 16 121,-3 2 0,7 26-121,-22-64 146,9 18-1165,-9-20 842,0 0 0,1 1 0,-1-1 0,0 0 0,1 1 0,-1-1 0,0 0 0,1 1 0,-1-1 0,0 0 0,1 0 0,-1 1 0,1-1 0,-1 0 0,0 0 0,1 0 0,-1 0 0,1 0 0,-1 0 0,1 1 0,-1-1 0,1 0 0,-1 0 0,0 0 0,1 0 0,-1-1 0,1 1 0,-1 0 0,1 0 0,-1 0 0,1 0 0,-1 0 0,0 0 0,1-1 0,-1 1 0,1 0 0,-1 0 0,0-1 0,1 1 0,-1 0 0,0-1 0,1 1 0,-1 0 0,0-1 177,8-10-7701</inkml:trace>
  <inkml:trace contextRef="#ctx0" brushRef="#br0" timeOffset="2372">966 426 4417,'0'0'2170,"0"0"-299,0 0-212,0 0-375,0 0-317,0 0-248,0 0-155,0 0-47,0 0-73,0 0-22,13 0 709,9 0-734,-15-1-299,1 1 1,-1 0 0,0 0 0,0 1 0,0 0-1,0 0 1,0 1 0,1-1-99,-6 0 43,-1 0-1,1 1 1,0-1-1,0 0 1,0 0-1,-1 1 1,1-1 0,-1 1-1,1-1 1,-1 1-1,1 0 1,-1 0-1,0-1 1,0 1 0,0 0-1,0 0 1,0 0-1,0 0 1,-1 0-1,1 1 1,-1-1 0,1 0-1,-1 0 1,0 0-1,0 0 1,0 1-1,0-1 1,0 2-43,0 12 180,0-6-91,0 0 1,0 0-1,-1 0 1,-2 6-90,2-12 5,0 0 1,-1 0-1,1 0 1,-1-1 0,0 1-1,0-1 1,0 1 0,0-1-1,0 0 1,-1 0-1,0 0 1,0 0 0,-1 1-6,-60 58 78,64-62-71,0 0-1,-1 1 0,1-1 0,0 0 0,0 0 0,0 0 0,-1 0 0,1 1 0,0-1 0,0 0 1,0 0-1,0 1 0,0-1 0,0 0 0,-1 0 0,1 0 0,0 1 0,0-1 0,0 0 0,0 0 1,0 1-1,0-1 0,0 0 0,0 0 0,0 1 0,0-1 0,0 0 0,0 0 0,0 1 0,0-1 1,0 0-1,1 0 0,-1 1 0,0-1 0,0 0 0,0 0 0,0 1 0,0-1 0,0 0 0,1 0 1,-1 0-1,0 1 0,0-1 0,0 0 0,1 0 0,-1 0-6,19 8 115,42 5-100,-29-8 59,4 8-47,-30-10-72,0-1 0,1 1 0,-1-1 0,1 0 0,0-1 0,0 0-1,2 0 46,-10 7-5103,-5-2-1549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18.093"/>
    </inkml:context>
    <inkml:brush xml:id="br0">
      <inkml:brushProperty name="width" value="0.05" units="cm"/>
      <inkml:brushProperty name="height" value="0.05" units="cm"/>
    </inkml:brush>
  </inkml:definitions>
  <inkml:trace contextRef="#ctx0" brushRef="#br0">17 95 1136,'0'0'1442,"0"0"-457,0 0-194,0 0-155,0 0-113,0-3-48,0-4-855,2-6 4400,-1 10-176,0 16-3149,-1-5-490,0 31 178,-1 1 1,-1-1-1,-3 1 0,-2 4-383,5-30 102,0-1 1,1 1 0,1 0-1,1 6-102,-1 4 249,-1-53 2061,1 15-2273,-1-1 1,2 1-1,0 0 1,0 0-1,2-1 1,0 1-38,2-4-9,1 0 1,0 1-1,1 0 0,1 0 1,1 1-1,0 0 0,1 1 1,1 0-1,0 0 1,1 1-1,7-5 9,-18 18 2,8-9-23,1 0 1,0 1 0,11-7 20,-17 13-13,0 1 0,1-1 0,-1 1 0,1 0 0,-1 1-1,1-1 1,-1 1 0,1 0 0,0 0 0,0 1 0,0-1 0,4 1 13,104 0-204,-112 1 203,0-1 0,-1 1 0,1 0 0,0-1 0,0 1 0,-1 0 0,1 0 0,0 0 0,-1 0 0,1 0 0,-1 0-1,1 0 1,-1 0 0,0 0 0,1 0 0,-1 0 0,0 0 0,1 0 0,-1 0 0,0 0 0,0 0 0,0 0 0,0 0 0,0 0 0,-1 2 1,2 39 181,-1-32-143,-1-6-32,0-1 1,0 1-1,0 0 0,0-1 0,-1 1 0,1-1 0,-1 0 0,0 1 1,0-1-1,0 0 0,0 0 0,0 0 0,-1 0 0,1-1 0,-1 1 0,0-1 1,0 1-1,-2 0-6,-12 10 56,-1-1 0,-15 7-56,23-14 4,-16 10-33,-23 14-285,-20 6 314,72-36 42,1 1 0,-1 0 0,0-1-1,1 2 1,-1-1 0,1 0 0,-1 1 0,0-1-1,0 1 1,1 0 0,1 1-42,43 17 176,-36-13-115,-1 0-1,0 1 1,0 0-1,0 1 0,-1 0 1,0 0-1,-1 1 0,0 1 1,0 0-1,-1 0 0,-1 0 1,1 1-1,-2 0 0,1 1 1,-2 0-1,2 3-60,-2 1 15,-4-12 3,0 0-1,0-1 0,1 1 0,-1-1 0,1 1 0,0-1 0,2 3-17,-3-5-31,0 1 0,1-1 1,-1 0-1,0 0 0,1 0 0,-1 0 1,1 0-1,-1 0 0,1-1 0,0 1 1,-1 0-1,1-1 0,0 1 0,0-1 1,-1 0-1,1 1 0,0-1 0,0 0 1,-1 0-1,2 0 31,-3 0-177,0 0-9,0 0 27,0 1 0,0 0 0,-1 0 1,1 0-1,-1-1 0,1 1 0,-1 0 0,1 0 0,-1-1 0,0 1 0,1 0 0,-1-1 0,0 1 1,1-1-1,-1 1 0,0-1 0,0 1 0,1-1 0,-1 1 0,-1-1 159,-18 7-2990,-3 0-2788</inkml:trace>
  <inkml:trace contextRef="#ctx0" brushRef="#br0" timeOffset="855.97">610 401 1136,'0'0'1511,"0"0"-363,0 0-273,0 0-233,0 0-133,0 0 37,0-1-608,0-2 8818,0 4-7656,0 127 961,0-49-5817,0-83 60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25.736"/>
    </inkml:context>
    <inkml:brush xml:id="br0">
      <inkml:brushProperty name="width" value="0.05" units="cm"/>
      <inkml:brushProperty name="height" value="0.05" units="cm"/>
    </inkml:brush>
  </inkml:definitions>
  <inkml:trace contextRef="#ctx0" brushRef="#br0">0 343 4545,'0'0'1698,"0"0"-395,0 0-27,0 0 31,0 0-186,0 0-312,7-3-129,8-3-197,0 1 0,1 1 0,0 0 0,0 1 0,0 0-1,0 2 1,7-1-483,42 4 412,14 0-237,-27-6-3037,-52 5 435,0 2-1676</inkml:trace>
  <inkml:trace contextRef="#ctx0" brushRef="#br0" timeOffset="1431.68">589 122 4729,'0'0'1722,"0"0"-791,0 0-161,0 0 100,0 0 1,0 0-140,0 10-13,0 8-423,1 36 1398,-3-1-1,-5 23-1692,-16 16 389,13-56-275,-5 29-114,15-24 30,0-59 80,-1 2 214,1 1 1,1 0-1,0-1 1,1 1-1,1 0 1,3-8-325,84-284-8,-89 299-5,2 1-1,-1-1 1,1 1 0,0 0-1,0 0 1,1 0 0,0 0 0,0 1-1,1-1 1,0 1 0,0 0 0,0 1-1,1-1 1,0 1 0,0 0 0,0 1-1,0-1 1,7-2 13,-10 6-2,1-1 0,-1 1-1,1 0 1,0 1 0,-1-1 0,1 1 0,0-1-1,0 1 1,-1 0 0,1 0 0,3 1 2,-5-1 6,0 0 0,0 1 0,0-1 0,0 0 0,1 1 0,-1 0 0,0-1 0,0 1 0,0 0 1,0 0-1,-1 0 0,1 0 0,0 0 0,0 1 0,-1-1 0,1 0 0,0 1 0,-1-1 0,0 1 0,1 0-6,2 8 43,-1 0 0,0 1-1,-1 0 1,0-1-1,0 1 1,-1 0-1,-1 0 1,1 0-1,-2 0 1,0 0-43,1 13 77,0-20-64,0-1-1,0 1 1,0-1 0,-1 0-1,0 1 1,1-1 0,-1 0-1,-1 1 1,1-1 0,0 0-1,-1 0 1,1 0 0,-1 0-1,0 0 1,0 0 0,0-1-1,0 1 1,-1-1-1,1 1 1,-1-1 0,1 0-1,-1 0 1,0 0 0,-1 1-13,-3 0-21,0 0-1,0 0 1,0-1 0,0 0 0,0 0 0,0-1 0,0 0-1,-1 0 1,1-1 0,-6 1 21,-89-1-580,101 0 579,1 0 0,0 1 0,0-1 0,0 0 0,0 1 0,0-1 0,-1 0 0,1 1 0,0-1 0,0 0 0,0 1 0,0-1 0,0 1 0,0-1 0,0 0 0,0 1 0,0-1 0,1 0 0,-1 1 0,0-1 0,0 0 0,0 1 0,0-1 0,0 1 0,1-1 0,-1 0 0,0 0 0,0 1 0,1-1 0,-1 0 0,0 1 0,0-1 0,1 0 0,-1 0 0,0 1 1,9 11 102,35 36 168,-1 1 1,-3 2 0,-1 4-271,-29-40-23,-4-5-60,1 1-1,0-2 1,0 1 0,9 6 83,-16-15-98,1-1 0,-1 1 0,0-1 0,1 0 0,-1 1 0,0-1 0,0 1 0,1-1 0,-1 0 0,0 1 0,0-1 0,0 1 0,1-1 0,-1 1 0,0-1 0,0 1 0,0-1 0,0 1 1,0-1-1,0 1 0,0-1 0,0 1 0,0 0 98,0 2-1501,0 3-3103</inkml:trace>
  <inkml:trace contextRef="#ctx0" brushRef="#br0" timeOffset="2700.42">959 411 6185,'0'0'1729,"0"0"-272,0 0-24,0 0-160,0 0-378,0 0-169,0 0-140,0 0-114,0 0-30,0 0-67,0 0-85,19 0 728,131 0 185,-149 0-1179,0 1 1,-1-1-1,1 1 1,0 0-1,-1-1 1,1 1-1,-1 0 1,1 0-1,-1-1 1,1 1-1,-1 0 0,0 0 1,1-1-1,-1 1 1,0 0-1,0 0 1,0 0-1,1 0 1,-1 0-1,0 0 1,0-1-1,0 1 1,0 0-1,-1 0 0,1 0-24,1 31 167,-1-26-145,-1-1-5,1 0 0,-1 0 0,0 1 0,0-1 1,-1 0-1,0 0 0,1 0 0,-2 0 0,1 0 0,0-1 0,-1 1 0,0-1 0,0 0 0,-1 1 1,1-1-1,-4 3-17,-8 7-9,-1-1 0,0 0 0,-14 7 9,29-19-3,-6 5-90,15-7-39,6 0 65,-9 2 80,0 0-1,0 0 1,0 0 0,0 0 0,0 1-1,0 0 1,0 0 0,0 1-1,-1-1 1,1 1 0,1 2-13,46 36 141,-50-39-122,0 1-1,0-1 0,0 1 0,0-1 0,0 1 0,-1 0 0,1 0 0,-1 0 0,0 0 1,0 0-1,0 0 0,0 0 0,-1 0 0,1 0 0,-1 0 0,0 1-18,-2 52 50,1-52-61,0 1 0,-1-1 0,0 0 0,0 0 0,0 0-1,0 0 1,0 0 0,-1 0 0,0-1 0,0 1 0,0-1-1,0 0 1,0 0 0,-3 2 11,2-1-37,0-1 0,-1 1 1,0-1-1,1 0 0,-1 0 0,0 0 0,-1-1 0,1 0 1,0 0-1,-1 0 0,-3 0 37,7-1-20,-1-1 0,1 0 0,0 1 0,0-1 0,-1 0 1,1 0-1,0 0 0,-1 0 0,1-1 0,0 1 0,0-1 0,0 1 0,-1-1 0,1 0 0,0 0 0,0 0 0,0 0 1,0 0-1,0 0 0,0 0 0,1-1 0,-1 1 0,0-1 0,0 1 0,1-1 0,-1 0 0,1 0 0,0 0 0,0 1 1,-1-1 19,2 0-2,-1 1 0,0 0 1,0 0-1,0 0 0,0 0 1,0 0-1,0 0 1,-1 1-1,1-1 0,0 0 1,0 0-1,-1 1 0,1-1 1,0 1-1,-1-1 1,1 1-1,0 0 0,-1-1 1,1 1-1,-1 0 2,-12 0-2531,12 0 1731,-1 1-1015,2 5-1855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24.308"/>
    </inkml:context>
    <inkml:brush xml:id="br0">
      <inkml:brushProperty name="width" value="0.05" units="cm"/>
      <inkml:brushProperty name="height" value="0.05" units="cm"/>
    </inkml:brush>
  </inkml:definitions>
  <inkml:trace contextRef="#ctx0" brushRef="#br0">69 136 784,'0'0'1200,"0"0"-118,0 0 153,0 0 137,0 0-44,0 0-57,-3-11 780,1 11 2545,-2 17-4350,2 1 0,-1 0 1,1 18-247,-2 22 156,-34 165 563,32-196-427,3-23 285,2-18-305,2-11-264,1 0 0,1 0 0,1 0 0,1 0 0,4-7-8,16-44 17,3 0-17,-11 30 1,2-2 15,-14 43-9,0 0-1,0 1 1,0 0 0,1 0 0,-1 0 0,1 1-1,2-1-6,4-4 38,-9 6-26,15-10 87,0 0-1,1 2 1,0 0 0,0 1 0,12-3-99,-30 12 3,-1 0 1,1 0 0,0 0-1,-1 0 1,1 0 0,0 0 0,-1 0-1,1 0 1,0 1 0,-1-1-1,1 0 1,-1 1 0,1-1-1,0 0 1,-1 1 0,1-1 0,-1 1-1,1-1 1,-1 1 0,1-1-1,-1 1 1,0-1 0,1 1 0,-1-1-1,0 1 1,1-1 0,-1 1-1,0 0 1,0-1 0,1 1-1,-1 0 1,0-1 0,0 1 0,0 0-1,0 0-3,6 29 289,-5-22-275,2 7 41,-2 0 0,0 0 0,-1 0 0,-1 1-55,1 7 4,-1-18-9,-1 0 0,0 0 0,0 0 0,0 0 1,0-1-1,-1 1 0,0 0 0,0-1 0,0 0 1,-1 0-1,1 0 0,-2 1 5,-12 16-36,4 3-1,12-20 18,-1 1 0,-1-1 1,1 1-1,0-1 0,-1 0 1,0 0-1,0 0 0,0 0 1,-1-1-1,1 1 1,-1-1-1,0 0 0,0 0 19,2-3-26,0 1 0,0-1 0,0 1 0,-1-1 0,1 0 0,0 0 0,-1 0 0,1 0 0,0-1 0,0 1 0,-1-1 0,1 1 0,0-1 0,0 0 0,0 0-1,0 0 1,0 0 0,0 0 0,0 0 0,0-1 0,0 1 26,-1-1-70,0 0 1,0 1-1,0-1 0,0 1 0,0 0 0,0 0 0,0 0 0,-1 0 1,1 0-1,-2 1 70,-1 0-82,6 0 79,0 0-1,0 0 1,0 0 0,0 0-1,-1 0 1,1 0-1,0 0 1,0 0 0,0 0-1,-1 0 1,1 0 0,0 0-1,0 0 1,0 0-1,-1 0 1,1 0 0,0 0-1,0 0 1,0 0 0,0 0-1,-1 0 1,1 0 0,0-1-1,0 1 1,0 0-1,0 0 1,0 0 0,-1 0-1,1 0 1,0-1 0,0 1-1,0 0 1,0 0 0,0 0-1,0 0 1,0-1-1,0 1 1,0 0 0,-1 0-1,1 0 1,0 0 0,0-1-1,0 1 4,-3-7 120,34 7 116,-26 1-208,0 0 0,-1 0 0,1 1 0,-1-1 0,1 1-1,-1 0 1,0 0 0,0 0 0,1 1 0,-2-1 0,1 1 0,0 0 0,0 0 0,-1 1 0,0-1-1,0 1 1,0-1 0,0 1 0,0 0 0,1 3-28,10 15 99,-2 1 1,0 0-1,1 7-99,-11-25-5,8 18 7,-8-15-9,1 0 0,1 0 1,-1-1-1,1 1 1,0-1-1,1 0 1,0 0-1,1 1 7,-2-7-592,-1 0 0,1-1-1,0 1 1,-1-1 0,1 0-1,-1 0 1,1-1 0,2 0 592,3 1-4537,-4 0-2325</inkml:trace>
  <inkml:trace contextRef="#ctx0" brushRef="#br0" timeOffset="727.99">597 329 1512,'0'0'2476,"0"0"-803,0 0-530,0 0-248,0 0-43,0 0-146,-7 21 817,-25 120 1492,-8 3-3015,36-135-858,4-20-1707,0 0 599,0 0-1887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06.076"/>
    </inkml:context>
    <inkml:brush xml:id="br0">
      <inkml:brushProperty name="width" value="0.05" units="cm"/>
      <inkml:brushProperty name="height" value="0.05" units="cm"/>
    </inkml:brush>
  </inkml:definitions>
  <inkml:trace contextRef="#ctx0" brushRef="#br0">390 1 160,'0'0'2298,"0"0"-973,0 0-547,0 0-71,0 0 38,-3 5 10906,-3-4-12469,-12-1 1016,0 1 0,-1 1-1,1 1 1,-5 1-198,-10-2 70,28-2-59,1 0 1,0 0-1,-1 0 0,1 0 0,0 1 1,-1 0-1,1 0 0,0 0 1,0 1-1,-4 1-11,3-1 30,1 0 1,-1-1-1,0 1 1,0-1 0,0 0-1,0 0 1,0 0-1,0-1 1,-1 0-31,0 0 37,0 1-1,0 0 1,1 0 0,-1 0 0,0 1 0,-3 0-37,7 0 24,0-1-1,0 1 1,0-1 0,0 1 0,0-1-1,1 1 1,-1 0 0,1 0 0,-1 0-1,1 0 1,-1 0 0,1 0 0,0 0-1,0 1 1,0-1 0,0 0 0,1 1-1,-1 1-23,-7 49 609,6-38-540,0 23-69,2-25 0,-1-1 1,0 0 0,-2 11-1,-2-1 7,2 1 0,0-1 0,2 9-7,1-31 5,0 0-23,0 0-41,0 0 62,0 0 58,0 0 1,0 0-44,0 0-16,-1 0 1,1 0-1,0 0 0,0 0 0,0 0 0,0 0 0,0 0 1,0 0-1,0-1 0,0 1 0,0 0 0,0 0 1,0 0-1,0 0 0,0 0 0,0 0 0,0 0 1,0-1-1,0 1 0,0 0 0,0 0 0,0 0 0,0 0 1,0 0-1,0 0 0,0 0 0,0 0 0,0-1 1,0 1-1,0 0 0,1 0 0,-1 0 0,0 0 0,0 0 1,0 0-1,0 0 0,0 0 0,0 0 0,0 0 1,0 0-1,0 0 0,0 0 0,1-1 0,-1 1 1,0 0-1,0 0 0,0 0 0,0 0 0,0 0 0,0 0 1,0 0-1,1 0 0,-1 0 0,0 0 0,0 0 1,0 0-1,0 0-2,13-2 0,12 2-79,-24 0 81,8-1 4,1 0 1,-1 1-1,1 1 0,-1 0 0,1 0 1,-1 1-1,0 0 0,1 0 0,-1 1 1,0 1-1,-1-1 0,1 2 1,6 3-7,-1 1 17,-11-8-21,0 1-1,0-1 1,0 1 0,0 0 0,-1 0 0,1 0 0,-1 0 0,1 0 0,-1 0-1,0 1 1,0 0 0,0-1 0,0 1 0,0 0 0,0 0 0,-1 0-1,1 0 1,-1 0 0,0 0 0,0 0 0,0 0 0,-1 0 0,1 1-1,-1-1 1,1 0 0,-1 1 0,0-1 0,-1 1 4,5 97-23,-4-100 26,0-1 0,-1 1-1,1 0 1,0-1 0,-1 1-1,1-1 1,0 1 0,-1 0 0,1-1-1,-1 1 1,1-1 0,-1 1-1,1-1 1,-1 0 0,0 1 0,1-1-1,-1 1 1,1-1 0,-1 0-1,0 0 1,1 1 0,-1-1 0,0 0-1,0 0 1,1 0 0,-1 0-3,-25 5 47,17-3-38,-12 1 54,-1-1-1,0-1 1,1-1 0,-1-1-1,-16-2-62,-40-3 220,59 6-6444,21 0-1159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37.265"/>
    </inkml:context>
    <inkml:brush xml:id="br0">
      <inkml:brushProperty name="width" value="0.05" units="cm"/>
      <inkml:brushProperty name="height" value="0.05" units="cm"/>
    </inkml:brush>
  </inkml:definitions>
  <inkml:trace contextRef="#ctx0" brushRef="#br0">91 0 496,'0'0'1482,"0"0"-587,0 0-315,0 0-1,0 0 11,-9 3 6861,7-2-7593,1 9 443,-1 1 0,0-1 0,-1 0 0,0 0 0,-3 7-301,-7 27 151,-5 13 57,12-39 40,1-1 0,0 2 0,0 5-248,1 1 113,-2 35 317,6-60-445,0 0-25,0 0 14,0 0-45,0 0-77,0 0-147,0 0-121,0 0-159,0 0-474,0 0-741,0 0-1581,0 0-2187</inkml:trace>
  <inkml:trace contextRef="#ctx0" brushRef="#br0" timeOffset="1461.72">280 109 3289,'0'0'1852,"0"0"-757,0 0-463,0 0-116,0 0 16,0 0 20,0 0 1,0 27 1712,-1-15-1980,0 0-1,-1 0 0,0 0 0,-1-1 0,-1 3-284,0-2 131,1 0-1,1 0 1,0 1 0,1-1-1,-1 4-130,1 11 105,0-18-88,1 0-1,0 0 1,0 0-1,0 0 1,1 0-1,1 1-16,-1-9 8,0 1 0,0-1-1,-1 0 1,1 0 0,0 0 0,1 0-1,-1 0 1,0 0 0,0 0-1,0 0 1,0 0 0,1 0 0,-1 0-1,1-1 1,-1 1 0,0-1-1,1 1 1,-1-1 0,1 0 0,-1 1-1,1-1 1,-1 0 0,1 0 0,-1 0-1,1 0-7,49 0 174,-34-1-78,-12 1-71,-1 0-1,1-1 1,-1 0 0,1 0-1,-1 0 1,0 0 0,1 0-1,-1-1 1,0 0 0,0 0-1,0 0 1,0 0 0,-1-1 0,1 0-1,-1 1 1,1-1 0,-1 0-1,0-1 1,0 1 0,2-4-25,-1 2 72,-1-1 1,1 0-1,-1 0 1,0 0 0,-1 0-1,1 0 1,-1-1 0,-1 1-1,1-1 1,-1 0-1,0 1 1,-1-1 0,1-3-73,-1-109 229,0 118-153,-53-2 341,48 3-428,-1-1-1,1 2 1,0-1 0,-1 1-1,1-1 1,0 2-1,0-1 1,0 0-1,0 1 1,0 0-1,0 0 1,0 0-1,1 1 1,-1 0-1,1 0 1,0 0-1,0 0 1,-2 2 11,-14 10-1234,-9 7-2856,25-17 1863,0-2-658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39.962"/>
    </inkml:context>
    <inkml:brush xml:id="br0">
      <inkml:brushProperty name="width" value="0.05" units="cm"/>
      <inkml:brushProperty name="height" value="0.05" units="cm"/>
    </inkml:brush>
  </inkml:definitions>
  <inkml:trace contextRef="#ctx0" brushRef="#br0">65 0 2785,'0'0'1551,"0"0"-347,0 0-187,0 0-82,0 0 49,0 0-30,-2 1 4490,1-1-5445,0 0 1,1 1-1,-1-1 0,1 1 0,-1-1 0,0 0 1,1 1-1,-1-1 0,1 1 0,-1 0 1,1-1-1,0 1 0,-1-1 0,1 1 0,-1 0 1,1-1-1,0 1 0,0 0 0,-1-1 1,-8 41 86,2 0 0,2 0 1,1 6-87,-5 44 259,-9 45-442,18-163-2918,0 23-942</inkml:trace>
  <inkml:trace contextRef="#ctx0" brushRef="#br0" timeOffset="917.09">314 20 1840,'0'0'3936,"0"0"-2358,0 0-884,0 0-69,0 0-81,0 0-92,-1 4-43,-24 46 1628,19-41-1834,1-1-1,0 2 1,1-1 0,0 0 0,1 1 0,0 0 0,0 0-1,1 0 1,-1 5-203,0 37 559,3 0 0,3 27-559,-2-75 5,0 1 0,0 0 1,0-1-1,0 1 0,1-1 0,-1 0 0,1 1 1,0-1-1,1 0 0,0 1-5,-2-3-8,0 0 0,1 0 1,-1-1-1,1 1 0,-1 0 0,1-1 1,0 1-1,0-1 0,0 0 0,0 1 1,0-1-1,0 0 0,0 0 0,0 0 1,0 0-1,0-1 0,1 1 0,-1-1 1,0 1-1,0-1 0,2 0 8,0 0 30,-1 0 0,0-1 0,1 0-1,-1 0 1,0 0 0,0 0 0,1 0 0,-1-1-1,0 1 1,0-1 0,-1 0 0,1 0-1,0 0 1,-1 0 0,1-1 0,-1 1 0,1-1-1,-1 1 1,0-1 0,0 0 0,-1 0 0,1 0-1,0 0 1,-1-1-30,5-6 6,-2-1 0,1-1 0,-2 1 0,1 0 0,-2-1 0,1-5-6,4-43-57,-3-1 1,-3-35 56,-1 96 0,0-2 2,0-1 1,0 1-1,-1-1 1,1 1 0,-1 0-1,1-1 1,-1 1-1,0 0 1,0-1-1,0 1 1,0 0 0,0 0-1,0 0 1,-1 0-1,1 0 1,-1 0-1,1 0 1,-1 0 0,0 0-1,0 1 1,1-1-1,-1 1 1,0-1-1,-1 1 1,1 0 0,0 0-1,0 0 1,0 0-1,-1 0 1,-1 0-3,-7-1-31,0-1-1,0 2 1,0 0 0,0 0 0,-11 1 31,21 0-3,0 1 0,-1-1 0,1 1 0,0-1 0,0 1 0,0 0 0,0-1 0,0 1 0,0 0 0,0-1 0,0 1 0,1 0 0,-1 0 0,0 0-1,0 0 1,1 0 0,-1 0 0,0 0 0,1 0 0,-1 0 0,1 1 0,-1-1 0,1 0 0,0 1 3,-11 37-27,7-26-37,-10 55-4629,14-57 453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42.072"/>
    </inkml:context>
    <inkml:brush xml:id="br0">
      <inkml:brushProperty name="width" value="0.05" units="cm"/>
      <inkml:brushProperty name="height" value="0.05" units="cm"/>
    </inkml:brush>
  </inkml:definitions>
  <inkml:trace contextRef="#ctx0" brushRef="#br0">2 261 512,'0'0'3050,"0"0"-1183,0 0-691,0 0-169,0 0 27,0 0-9,0 0-917,0 0 0,0 0 0,0 0-1,1 0 1,-1 0 0,0 0-1,0 0 1,0 1 0,0-1 0,0 0-1,0 0 1,0 0 0,0 0-1,0 0 1,0 0 0,0 0-1,0 0 1,0 0 0,0 0 0,0 1-1,0-1 1,0 0 0,0 0-1,0 0 1,0 0 0,0 0 0,0 0-1,0 0 1,0 0 0,0 0-1,0 0 1,0 1 0,0-1 0,-1 0-1,1 0 1,0 0 0,0 0-1,0 0 1,0 0 0,0 0 0,0 0-1,0 0 1,0 0 0,0 0-1,0 0 1,0 0 0,0 0 0,-1 0-1,1 0 1,0 0 0,0 0-1,0 0 1,0 0 0,0 0 0,0 0-1,0 0 1,0 0 0,0 0-1,0 0 1,-1 0-108,14 0 216,1 1-43,-1-1-1,1-1 1,-1 0 0,0-1 0,1 0-1,7-3-172,14-7-327,0 2 0,0 1-1,1 2 1,0 1-1,1 2 1,33 1 327,-70 1-1098,0 1-2809,0 1-341</inkml:trace>
  <inkml:trace contextRef="#ctx0" brushRef="#br0" timeOffset="885.58">500 3 5825,'0'0'2058,"0"0"-690,0 0-253,0 0-9,0 0-61,0 0-232,0 0-135,0 0-75,0 0-97,0 0-121,0 0-73,0 0 9,4 0 54,38-1 449,-12 0-686,-1 1 0,17 2-138,-45-1-2,0-1 0,1 0 0,-1 1 0,0-1 0,0 1 0,1 0 0,-1-1 0,0 1-1,0 0 1,0 0 0,0-1 0,0 1 0,0 0 0,0 0 0,0 0 0,-1 0-1,1 1 1,0-1 0,-1 0 0,1 0 0,0 0 0,-1 0 0,1 1 0,-1-1 0,0 0-1,1 1 1,-1-1 0,0 1 2,3 41 133,-3-36-91,0-1-26,1-1-1,-1 1 0,0-1 1,-1 1-1,1-1 0,-1 1 0,0-1 1,-1 0-1,1 1 0,-1-1 0,0 0 1,0 0-1,-1 0 0,1 0 0,-1-1 1,0 1-1,-1-1 0,0 1-15,-5 7 22,-1-2-1,-1 1 1,0-1-1,0-1 1,-1 0-1,0-1 1,-1 0-1,-7 3-21,19-10 15,1-1-7,0 3 1,0-3 5,0 0 2,0 0 30,0 0 26,10 0-63,2 0 6,0 0 0,0 0 1,-1 1-1,1 1 0,0 0 1,5 2-16,-14-3 2,-1 0-1,1 0 1,-1 0 0,1 1 0,-1-1 0,1 0-1,-1 1 1,0 0 0,0-1 0,0 1 0,0 0-1,0 0 1,0 0 0,0 1 0,-1-1 0,1 0-1,-1 1 1,0-1 0,0 1 0,1-1 0,-2 1-1,1 0 1,0-1 0,0 1 0,-1 0 0,0-1 0,1 1-1,-1 0 1,0 0 0,0 0-2,0 3 5,1 0 1,-1-1-1,0 1 0,0 0 1,-1 0-1,0-1 0,0 1 1,0-1-1,-1 1 0,1-1 1,-2 1-1,1-1 0,0 0 1,-1 0-1,0 0 0,0 0 1,0-1-1,-3 4-5,5-8-3,-9 11 12,0-1 0,0 0 0,-11 7-9,17-15-53,0 1 0,0-1-1,-1 0 1,1 0 0,0 0-1,-1 0 1,0-1-1,1 0 1,-1 0 0,0 0-1,1 0 1,-1-1 0,-2 0 53,7 0-27,0 0 0,-1 0 1,1-1-1,-1 1 1,1 0-1,-1 0 1,1 0-1,0-1 1,-1 1-1,1 0 1,0-1-1,-1 1 1,1 0-1,0-1 1,0 1-1,-1 0 1,1-1-1,0 1 1,0-1-1,-1 1 1,1 0-1,0-1 0,0 1 1,0-1-1,0 1 1,0-1-1,0 1 1,0-1-1,0 1 1,0 0-1,0-1 1,0 0 26,0-18-766,0 13 91,0 6-35,0 0-294,0 0-408,14 0-2735,-2 0 1008</inkml:trace>
  <inkml:trace contextRef="#ctx0" brushRef="#br0" timeOffset="1554.14">848 264 6057,'0'0'2217,"0"0"-704,0 0-456,0 0-273,0 0-143,0 0-50,0 15 779,-8 211 1020,8-223-2392,0-1 1,0 0-1,1 0 1,-1 0 0,0 0-1,1 0 1,-1-1 0,1 1-1,0 0 1,0 0 0,0 0-1,0 0 1,0-1-1,0 1 1,0 0 0,0-1-1,1 1 1,-1-1 0,1 1-1,-1-1 1,1 0-1,-1 0 1,1 1 0,0-1-1,0 0 1,-1-1 0,1 1-1,0 0 1,0 0 0,0-1-1,1 1 2,4 0-30,1 1-1,0-1 1,0-1-1,0 1 1,0-1-1,0-1 1,5 0 29,-11 0 12,0 0-1,0 0 0,0 0 0,1 0 0,-2-1 1,1 1-1,0-1 0,0 1 0,0-1 0,-1 0 0,1 1 1,0-1-1,-1 0 0,0 0 0,1 0 0,-1 0 0,0 0 1,0-1-1,0-1-10,18-46 101,-13 26-100,0-1 1,-2 0-1,-1 0 0,-1 0 0,-1-1 0,-1 1 0,-3-23-1,3 46-4,-1 1-1,1-1 1,0 1-1,-1-1 0,0 1 1,1-1-1,-1 1 1,0 0-1,1-1 1,-1 1-1,0 0 0,0-1 1,0 1-1,0 0 1,0 0-1,-1 0 1,1 0-1,0 0 0,0 0 1,-1 0-1,1 0 1,-1 1-1,1-1 1,-1 1-1,1-1 0,-1 1 1,1-1-1,-1 1 5,-6-2-32,0 1 1,0 0-1,0 1 0,-1 0 0,0 0 32,-1 0-82,8 1 66,0-1 0,0 1-1,-1 0 1,1-1 0,0 1 0,0 0 0,0 0 0,0 0 0,1 0-1,-1 1 1,0-1 0,0 1 0,1-1 0,-1 1 0,1-1 0,-1 1-1,1 0 1,0 0 0,0-1 0,0 1 0,0 0 0,-1 1 16,-22 53-316,19-41 163,-21 52-2435,22-60 600,1-6-2212,2-1-593</inkml:trace>
  <inkml:trace contextRef="#ctx0" brushRef="#br0" timeOffset="3384.64">1387 37 1816,'0'0'2321,"0"0"-625,0 0-322,0 0-14,0 0-77,0 0-95,0 1 6483,-3 12-7683,3 751 2038,3-603-1962,0-26 49,-6 14-113,-20 82 0,15-152 0,0-13 0,2 47 0,6-78 0,1-12-1,-1 0 0,0-1 0,-2 1 0,-1-1 0,-1 1 0,-2 3 1,-1-1-5,2 0 0,0 1 1,2-1-1,0 19 5,4 106 0,1-58 16,-2-67-20,1-5 3,-1 1 1,0-1 0,-2 1-1,-1-1 1,0 1-1,-6 14 1,5-22 139,2-7-1244,2-18 338,0-29-458,0 15-2830,0 15-2350</inkml:trace>
  <inkml:trace contextRef="#ctx0" brushRef="#br0" timeOffset="4616.33">1735 319 5401,'0'0'1875,"0"0"-560,0 0-397,0 0-234,0 0-147,0 0-67,0 0-73,0 0-87,0 0 23,0 0 71,0 0 32,19 0 892,34-2-223,-21 1-696,0 1 0,20 3-409,-51-3 3,0 0-1,1 0 0,-1 0 1,1 1-1,-1-1 0,0 0 1,0 0-1,1 1 0,-1-1 1,0 1-1,1-1 0,-1 1 1,0 0-1,0-1 0,0 1 1,0 0-1,0 0 0,0 0 1,0 0-1,0 0 0,0 0 1,0 0-1,0 0 0,-1 0 1,1 0-1,0 0 0,0 1-2,-1-1-14,3 13-2050,1-4-79,-4 0-1876</inkml:trace>
  <inkml:trace contextRef="#ctx0" brushRef="#br0" timeOffset="5413.34">2131 84 5849,'0'0'1963,"0"0"-500,0 0-289,0 0-250,0 0-150,0 0-98,-3-10 1919,5 8-2507,0 0 1,0 1-1,0-1 1,1 1-1,-1 0 1,0 0-1,0 0 1,1 0-1,-1 0 1,1 0-1,-1 1 0,0-1 1,1 1-1,-1 0 1,1-1-1,0 1-88,47-1 97,-38 1-47,-9 0-56,1 0 1,-1 0-1,1 0 1,-1 0-1,0 1 1,1-1-1,-1 1 1,1 0-1,-1 0 1,0 0-1,0 1 1,0-1-1,1 1 1,-1-1-1,2 3 6,-2 0 12,0-1 0,0 1 0,-1 0 0,1-1 0,-1 1 0,0 1 0,0-1 0,0 0 0,-1 0 0,0 1 0,1-1 0,-1 1-12,1 2-6,0 1 0,0-1 0,-1 1 0,0-1 0,0 1 0,0 0 0,-1-1-1,0 1 1,-1 0 0,0-1 0,0 1 0,-1-1 0,0 1 0,0-1 0,0 1 0,-1-1 0,0 0 0,-1 0 0,1-1 0,-1 1 0,-1-1 0,-1 3 6,-5 3-28,1 1 0,1-1 0,0 2 1,1 0-1,0 0 0,1 0 1,0 1-1,2 0 0,-4 14 28,8 13-45,2-42 53,0 1 1,0-1 0,0 1-1,0-1 1,1 1-1,-1-1 1,0 0-1,0 0 1,0 1-1,1-1 1,-1 0 0,0 0-1,0 0 1,0 0-1,1 0 1,-1-1-1,1 1-8,-1 0 14,14 1 76,0 0 0,0 1 0,7 2-90,-7-1 11,0 0-1,0-1 0,8-1-10,27-1-895,-50 10-5045,0-7 855</inkml:trace>
  <inkml:trace contextRef="#ctx0" brushRef="#br0" timeOffset="6411.33">2554 105 832,'0'0'5599,"0"0"-3021,0 0-1145,0 0-215,0 0-151,0 0-210,26-7 1526,-17 4-2248,0 0 1,0 0-1,1 1 0,-1 1 0,0-1 0,1 2 0,-1-1 0,1 1 0,4 1-135,5-1 147,-18 1-144,0-1 0,0 0 0,0 0 0,0 1 0,0-1 0,0 1 0,0-1 0,0 1 0,-1-1 0,1 1 0,0 0 0,0-1 0,-1 1 0,1 0 0,0 0 0,-1-1 0,1 1 0,0 0 0,-1 0 0,1 0 0,-1 0 0,0 0 0,1 0 0,-1 0 0,0 0 0,1 0 0,-1 0 0,0 0 0,0 0 0,0 0 0,0 0 0,0 1-3,0 42 7,0-32 41,0-6-100,-1 1-1,0-1 1,0 0-1,0 0 1,-1 0-1,0-1 1,0 1-1,0 0 1,-1-1 0,1 1-1,-2-1 1,1 0-1,0 0 1,-1 0-1,0 0 1,0-1-1,-1 0 1,1 0-1,-1 0 1,0 0 0,-1 0 51,0 2-152,5-4 134,-1-1 0,1 0 0,0 0 0,-1 1 0,1-1 0,0 0 0,-1 0 0,0 0 0,1-1 0,-1 1 0,1 0 0,-1 0 0,0-1 0,0 1 0,1-1-1,-1 0 1,0 0 0,-1 1 19,2-1 8,1 0-10,0 0-37,0 0 11,0 0-5,0 0 39,0 0 42,33 10 99,-27-8-128,-1 0-1,0 1 1,0-1 0,0 1-1,0 0 1,0 0 0,-1 1-1,1 0 1,-1-1-1,0 1 1,0 0 0,-1 1-1,1-1 1,-1 1 0,0 0-1,0 0 1,0 0 0,1 4-19,0 4 34,0 0 0,-2 0 0,1 0 0,-2 0 0,0 0 0,0 0 0,-2 8-34,1-20-16,-1 0 1,1 1 0,-1-1 0,0 0-1,0 1 1,0-1 0,0 0 0,0 0-1,0 0 1,0 0 0,0 0 0,0 0 0,0 0-1,-1 0 1,1 0 0,0-1 0,-1 1-1,1 0 1,0-1 0,-1 1 0,1-1 0,-1 1-1,1-1 1,-1 0 0,1 0 0,-1 0-1,0 0 16,-43 5-438,-24-5-2076,73 24-3016,0-11 1173</inkml:trace>
  <inkml:trace contextRef="#ctx0" brushRef="#br0" timeOffset="7695.25">3003 203 6161,'0'0'2597,"0"0"-975,0 0-646,0 0-327,0 0-257,0 0-153,0 0 26,0 0 102,0 0 83,0 0-33,0 12 179,-8 210 1565,8-220-2160,1-1 0,-1 1 0,0-1 1,1 1-1,-1-1 0,1 1 1,0-1-1,-1 1 0,1-1 1,0 1-1,0-1 0,0 0 0,0 1 1,0-1-1,0 0 0,0 0 1,0 0-1,1 0 0,-1 0 0,0 0 1,1 0-1,-1 0 0,1-1 1,-1 1-1,1 0 0,-1-1 1,1 0-1,-1 1 0,1-1 0,0 0 1,-1 1-1,1-1 0,0 0-1,11 1 104,0 0 0,-1-1 0,1 0 1,2-1-105,2 1 189,-15 0-185,0 0 0,0-1 0,0 1 0,0 0 1,0 0-1,0-1 0,0 1 0,0-1 0,0 0 0,0 0 0,0 1 1,0-1-1,0 0 0,0-1 0,-1 1 0,1 0 0,-1 0 1,1-1-1,-1 1 0,1-1 0,-1 1 0,0-1 0,1 0 1,-1 0-1,0 1 0,0-3-4,14-16 112,16-22-24,-22 30-54,0-1-1,1 1 1,0 1 0,4-3-34,-12 10 48,0 0 1,-1 0-1,1 0 1,0 0 0,-1 0-1,0-1 1,0 1 0,0 0-1,-1-1 1,0 1 0,1 0-1,-2-1 1,1-2-49,1-13 21,3-81 104,-6 98-122,0 1-1,0-1 1,0 1-1,0 0 1,-1-1-1,1 1 0,-1 0 1,-1-1-3,-8-6 6,9 7-35,0-1 0,0 1 0,0 0 0,0 0 0,-1 0 0,1 0 0,-1 0 1,1 1-1,-1 0 0,0 0 0,0 0 0,1 0 0,-1 0 0,0 1 0,0 0 29,-5-1-70,0 1-1,0 0 1,0 0-1,0 1 1,0 0 0,-1 1 70,7-1-11,0 0 0,0 1 0,0-1 0,1 1 0,-1-1 0,1 1 0,-1 0 0,1 0 0,0 0 0,0 0 0,0 1 0,0-1 0,0 1 1,0-1-1,0 1 11,0 0-22,0 0 0,0 0 0,-1 0 0,0 0 0,1 0 0,-1-1 0,0 1 1,0-1-1,0 0 0,-1 0 22,1 0-38,0-1 0,1 1 1,-1-1-1,1 1 0,0 0 1,0-1-1,-1 1 1,1 0-1,0 1 0,0-1 1,1 0-1,-1 1 0,0-1 1,1 1-1,-1 1 38,-12 44 2,12-40-249,1 0 0,-2 0 0,1 0 0,-1 0 0,-3 6 247,-1-10-5780,3-4-397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9.495"/>
    </inkml:context>
    <inkml:brush xml:id="br0">
      <inkml:brushProperty name="width" value="0.05" units="cm"/>
      <inkml:brushProperty name="height" value="0.05" units="cm"/>
    </inkml:brush>
  </inkml:definitions>
  <inkml:trace contextRef="#ctx0" brushRef="#br0">0 344 4905,'0'0'1868,"0"0"-290,0 0-179,0 0-217,0 0-278,0 0-143,0 0-24,0 0-57,0 0-50,0 0-73,0 0-73,0 0-80,0 0-69,0 0-78,0 0-104,6 0-94,8-2-54,0 0 1,0 0-1,-1-1 0,1-1 1,10-5-6,24-6 13,-33 11-8,6-1-1,1 0 0,0 1 0,1 1 0,-1 1 0,11 1-4,-32 0 22,-1-1-1,0-6-1680,0 2-3625,0 6 187</inkml:trace>
  <inkml:trace contextRef="#ctx0" brushRef="#br0" timeOffset="953.58">472 25 3873,'0'0'1595,"0"0"-342,0 0-19,0 0-215,0 0-191,0 0-148,34-1 1583,0-5-1356,-4 0-246,0 1 0,0 1 0,15 2-661,-32 2 96,-9-1-82,1 1-1,-1 0 1,1 0 0,-1 1 0,1-1-1,-1 1 1,1 0 0,0 1-14,-4-2 18,1 1 0,-1 0 0,0 0 0,0-1 0,0 1 0,0 0 0,0 0 1,0 0-1,0 0 0,0 0 0,0 1 0,0-1 0,-1 0 0,1 0 0,0 1 0,-1-1 0,1 0 1,-1 1-1,1-1 0,-1 0 0,0 1 0,0-1 0,1 1 0,-1-1 0,0 0 0,0 1 0,0-1 0,-1 1-18,1 1 34,0 1-1,0-1 0,0 0 1,0 0-1,-1 0 0,0 0 0,0 0 1,0 0-1,0 0 0,0 0 1,0 0-1,-1 0 0,0 1-33,-3 2 33,0-1-1,-1 1 0,1-1 1,-1 0-1,-2 1-32,-8 6 28,0-1 1,-2 0-1,1-2 0,-1 0 0,-12 3-28,6-1 9,24-11-9,-1 0 1,1 0 0,-1 0 0,1 0-1,-1 1 1,1-1 0,-1 0 0,1 0-1,-1 0 1,1 1 0,-1-1 0,1 0-1,0 1 1,-1-1 0,1 0 0,-1 1-1,1-1 1,0 0 0,-1 1 0,1-1-1,0 1 1,-1-1 0,1 1 0,0-1-1,0 1 1,0-1 0,-1 1 0,1-1-1,14 5 50,37-5 55,-40 0-89,-8-1-14,1 1 0,0 0 1,0 0-1,0 1 0,0-1 0,0 1 1,0-1-1,0 1 0,-1 1 1,1-1-1,0 0 0,-1 1 1,1 0-1,-1 0 0,1 0 0,-1 0 1,0 1-1,0-1 0,0 1 1,0-1-1,-1 1 0,1 0 0,-1 0 1,1 1-1,-1-1 0,0 0 1,0 1-1,-1-1 0,1 1 0,-1 0 1,0-1-1,1 2-2,1 11 35,0-1 1,-1 1-1,0 0 0,-1 0 1,-1 0-1,0-1 0,-2 1 1,-2 13-36,4-25 25,-1 1 1,-1-1-1,1 1 1,0-1-1,-1 0 1,0 0-1,0 1 1,-1-1 0,1-1-1,-1 1 1,1 0-1,-1-1 1,0 1-1,-1-1 1,1 0-1,-1 0 1,1 0-1,-1 0 1,0-1-1,0 1 1,0-1-1,0 0 1,0-1-1,-1 1 1,1-1 0,-1 1-1,1-1 1,-5 0-26,2 0-23,0-1 0,0 0 0,0-1 0,0 1 0,0-2 0,0 1 0,1 0 0,-1-1 1,0-1-1,1 1 0,-1-1 0,-5-3 23,12 5-494,-6-1 973,4 3-6900,2 8 2163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2.679"/>
    </inkml:context>
    <inkml:brush xml:id="br0">
      <inkml:brushProperty name="width" value="0.05" units="cm"/>
      <inkml:brushProperty name="height" value="0.05" units="cm"/>
    </inkml:brush>
  </inkml:definitions>
  <inkml:trace contextRef="#ctx0" brushRef="#br0">18 584 488,'0'0'3838,"0"0"-2241,0 0-567,0 0-183,0 0-145,0 0 90,-14 7 1998,13-7-2730,1 1-1,0-1 1,0 0 0,0 0-1,-1 1 1,1-1 0,0 0 0,0 0-1,0 1 1,-1-1 0,1 0-1,0 1 1,0-1 0,0 0 0,0 0-1,0 1 1,0-1 0,0 0-1,0 1 1,0-1 0,0 0 0,0 1-1,0-1 1,0 0 0,0 1-1,0-1 1,0 0 0,0 1-1,0-1 1,0 0 0,1 0 0,-1 1-1,0-1 1,0 0 0,0 1-60,14-1 2126,0-1-2461,133 1 908,-98-13-2423,-51 30-1717,-8 0-561</inkml:trace>
  <inkml:trace contextRef="#ctx0" brushRef="#br0" timeOffset="985.65">365 340 4721,'0'0'1619,"0"0"-405,0 0-418,0 0-400,0 0-184,0 0 85,14-13 185,-3 1-309,2-2 333,1 0-1,0 0 1,1 1-1,0 1 0,15-8-505,-29 19 39,0 1 0,0-1 1,0 0-1,0 0 0,0 0 0,1 1 0,-1-1 0,0 1 0,1-1 0,-1 1 0,0-1 0,1 1 0,-1 0 1,0 0-1,1 0 0,-1 0 0,1 0 0,-1 0 0,0 0 0,1 0 0,-1 0 0,1 1 0,-1-1 0,0 0 0,1 1 1,-1-1-1,0 1 0,0 0 0,1-1 0,-1 1 0,0 0 0,0 0 0,0 0 0,0 0 0,0 0 0,0 0 0,0 0 1,0 0-1,0 0 0,-1 0 0,1 0 0,0 1 0,-1-1 0,1 0 0,-1 1 0,1-1 0,-1 0 0,0 2-39,3 8 129,-1 0-1,-1 1 1,0-1-1,-1 0 1,0 10-129,-1-8 159,1-6-117,-1 1 0,0-1 0,0 0 0,-1 0 0,0 0-1,0 0 1,-1 0 0,0 0 0,0 0 0,0-1 0,-1 0 0,0 1-1,-1-1 1,1-1 0,-1 1 0,0-1 0,0 0 0,-3 2-42,-24 22 33,-14 15 302,46-44-312,0 0 0,0 0 1,0 0-1,0 0 0,-1 0 1,1 0-1,0 0 0,0 1 1,0-1-1,0 0 0,0 0 1,0 0-1,0 0 0,0 1 1,-1-1-1,1 0 0,0 0 1,0 0-1,0 1 0,0-1 1,0 0-1,0 0 0,0 0 1,0 0-1,0 1 0,0-1 0,0 0 1,0 0-1,0 0 0,0 1 1,0-1-1,1 0 0,-1 0 1,0 0-1,0 0 0,0 1 1,0-1-1,0 0 0,0 0 1,0 0-1,1 0 0,-1 0 1,0 1-1,0-1 0,0 0 1,0 0-1,0 0 0,1 0 1,-1 0-1,0 0 0,0 0 1,0 0-1,0 0 0,1 0 0,-1 0 1,0 0-24,18 3 145,-16-3-152,0 0 0,1 0 0,-1 1 0,0-1 0,1 0 0,-1 1 1,0 0-1,0-1 0,0 1 0,1 0 0,-1 0 0,0 1 7,3 3 15,-1 0 0,1 1 0,-2 0 0,1 0 0,-1 0 0,1 0 0,-2 1-1,1 0 1,-1-1 0,0 1 0,0 0 0,-1 2-15,2 13 191,-1-1 0,-1 1-1,-2 8-190,1-6 57,0-22-55,-1 0 0,0 0 0,1 0 1,-1 0-1,0 0 0,0-1 0,0 1 0,0 0 0,0-1 0,-1 1 0,1-1 0,0 1 0,-1-1 0,1 1 0,-1-1 0,0 0 0,1 0 1,-1 0-1,0 0 0,0 0 0,1 0 0,-1-1 0,0 1 0,0 0 0,0-1 0,0 1 0,-2-1-2,-6 3-16,0-1 0,0-1 0,0 0 0,-10 0 16,-41-1-397,61 0 328,0 0-45,0 0-189,0 0-257,1-2 407,0-1-1,0 1 0,0-1 0,0 1 0,1-1 1,-1 1-1,1 0 0,0 0 0,-1 0 1,1 0-1,0 0 0,0 0 0,1 0 1,-1 0-1,0 1 0,1-1 154,1-1-376,19-15-1918,-4 1-2448</inkml:trace>
  <inkml:trace contextRef="#ctx0" brushRef="#br0" timeOffset="1945.12">724 527 6145,'0'0'1474,"0"0"-647,0 0-82,0 0 6,0 0-137,0 0-50,0 20-84,0 128 1059,0-147-1528,0 0 0,1-1 1,-1 1-1,0 0 0,1-1 1,-1 1-1,1-1 0,-1 1 0,0-1 1,1 1-1,-1-1 0,1 1 1,0-1-1,-1 1 0,1-1 0,-1 0 1,1 1-1,0-1 0,-1 0 1,1 1-1,0-1 0,-1 0 1,1 0-1,0 0 0,-1 0 0,1 0 1,0 0-1,-1 0 0,1 0 1,0 0-12,26 1 34,-23-1-7,23 1 34,23-1 19,-47 0-67,0 0 1,0-1-1,0 1 1,0-1 0,0 0-1,0 0 1,0 0-1,0 0 1,-1 0 0,1-1-1,0 1 1,-1-1-1,2-1-13,15-17 167,-1 0-1,-2-2 0,0 0 1,-1 0-1,-1-2 1,-1 0-1,-1 0 0,0-4-166,-9 18 44,-1 0 0,-1 1 0,0-1 0,0 0 0,-1 0-1,0 1 1,-1-1 0,0 0 0,-1-4-44,2 13 10,-1 0-1,1 0 1,-1 0 0,1 0-1,-1-1 1,0 1-1,1 0 1,-1 0 0,0 0-1,0 1 1,1-1 0,-1 0-1,0 0 1,0 0 0,0 1-1,0-1 1,0 0-1,0 1 1,-1-1 0,1 1-1,0-1 1,0 1 0,0 0-1,0-1 1,-1 1 0,1 0-1,-1 0-9,-37-2-19,29 3-78,8-1 94,-2-1-5,-1 1 0,0 0-1,0 0 1,0 0 0,0 0 0,1 1 0,-1 0 0,0 0 0,0 0 0,1 1 0,-1 0 0,1 0 0,-1 0 0,1 0 0,0 0 0,0 1 0,-3 2 8,-24 19 0,12-10-404,1 1 0,0 1 0,1 0 0,0 1 404,9-5-7,0 1-1,0-1 1,1 1 0,1 1 0,0 1 7,-15 28-30,12-16-331,9-26 182,0 0 0,-1 0 0,1 0 0,0 0 0,0 0 0,0 0 0,0 0-1,0 0 1,0 0 0,0 0 0,0 0 0,0 0 0,1 0 0,-1 0 0,0 0 0,1-1 0,-1 1 0,1 0 0,-1 0 0,1 0 0,-1 0 0,1 0 0,-1 0 0,1-1 179,6 2-4589</inkml:trace>
  <inkml:trace contextRef="#ctx0" brushRef="#br0" timeOffset="3949.04">1532 160 3145,'0'0'1497,"0"0"-156,0 0 36,0 0-116,0 0-107,0 0-120,-12 17 1645,11 2-1978,-1-1 1,0 0-1,-4 9-701,-5 40 932,6 29-84,-16 162 761,9-127-347,4 39-1262,4-56 339,-4 1-1,-7 3-338,-52 225 510,53-272-432,0 17-78,-10 53 67,0-44-49,10-41 35,1 0-1,4 1 0,0 17-52,4-37 59,-1 0-1,-2-1 1,-10 29-59,6-22 0,2 0 0,-2 22 0,7 40-15,3-18 14,-5 60 12,8 49-11,0-60 4,-5 16-1333,5-156 1271,0 0 1,0 0-1,0 0 0,0 0 0,1 0 0,-1 0 0,1 1 0,0-1 0,0 0 58,1 0-245,0-1 0,-1 0 0,0 0-1,0-1 1,-1 1 0,1 0 0,-1-1 245,0-24-4783,-1 19-415</inkml:trace>
  <inkml:trace contextRef="#ctx0" brushRef="#br0" timeOffset="5413.03">1762 584 4457,'0'0'1806,"0"0"-485,0 0-389,0 0-295,0 0-163,0 0-43,0 0 29,0 0 22,0 0-5,0 0-2,0 0-55,0 0-81,0 0-58,0 0 7,0 0-9,0 0-15,0 0 0,0 0-49,12 15 696,-3-11-806,-1 0 0,1 0 1,1-1-1,-1-1 1,0 1-1,1-1 0,8 0-105,73 1 352,-51-4-339,-39 1 68,-1 0-81,2 0-244,0-1 0,0 1 0,0-1 0,0 0 0,0 0 0,-1 0 0,1 0 0,0 0 0,0 0 0,-1 0 0,1-1 0,-1 1 0,1 0 0,-1-1 0,0 1 0,0-1 0,1 0 0,-1 1 0,0-2 244,1 1-408,10-16-4247</inkml:trace>
  <inkml:trace contextRef="#ctx0" brushRef="#br0" timeOffset="6276.99">2124 381 6425,'0'0'2137,"0"0"-573,0 0-446,0 0-394,0 0-169,0 0-97,15-6-63,-1 0-288,2-2 217,0 2-1,1 0 1,0 0-1,1 2 1,5-1-324,-18 4 120,0 0-1,0 1 1,0 0 0,-1 0 0,1 0 0,0 1 0,0-1 0,4 2-120,-7-1 49,0 0 1,1 0-1,-1 1 0,0-1 0,-1 0 1,1 1-1,0-1 0,0 1 0,-1-1 0,1 1 1,0 0-1,-1 0 0,0 0 0,1-1 1,-1 2-1,0-1 0,0 0 0,0 2-49,3 6 92,-1 0 0,0 0 0,0 0 0,-1 0 0,-1 1 0,0-1 0,0 7-92,-4 74 769,1-81-731,-1-1 0,0 0 0,0 1 1,-1-1-1,0-1 0,-1 1 0,0 0 0,0-1 1,0 0-1,-7 6-38,-13 23 14,18-25 45,0 0 0,0 1 0,1 0 0,0 0 0,2 1 0,-1 0 0,2-1-1,-1 1 1,1 7-59,26-21 80,32 10 3,-38-7-69,-1 0 0,1-1 1,9 0-15,9 5-1774,-19-7 452,20-1-4492,-24-5-4023</inkml:trace>
  <inkml:trace contextRef="#ctx0" brushRef="#br0" timeOffset="7192.14">2622 289 4241,'0'0'2874,"0"0"-1417,0 0-458,0 0-298,0 0-313,0 0 4,9-1 161,114-12 2564,-122 13-3079,0 1 0,0-1 1,-1 0-1,1 0 0,0 1 1,0-1-1,0 1 0,0-1 1,-1 0-1,1 1 0,0 0 1,0-1-1,-1 1 0,1-1 1,0 1-1,-1 0 0,1-1 1,-1 1-1,1 0 0,-1 0 1,1-1-1,-1 1 0,0 0 1,1 0-1,-1 0 0,0 0 1,1 0-1,-1 0 0,0 0-38,4 32 449,-3-29-366,0 8-33,0-1 1,0 1-1,-2 0 0,1 0 1,-1 0-1,-1 0 0,0-1 1,0 1-1,-2 0 0,1-1 1,-1 0-1,-1 0 1,0 0-1,-1-1 0,1 1 1,-2-1-1,-2 2-50,4-5 9,0 0 0,-1 0-1,-1 0 1,1-1 0,-1 0-1,0 0 1,0 0 0,0-1 0,-7 3-9,19-9-2,0 1 0,0 0 1,-1 0-1,1 1 1,0-1-1,0 1 0,-1 0 1,1 0-1,0 0 0,-1 1 1,1 0-1,-1 0 0,0 0 1,1 0-1,-1 1 1,0 0-1,-1-1 0,1 1 1,1 1 1,-1 0 2,1 0 0,-1-1 0,0 2-1,0-1 1,-1 0 0,1 1 0,-1-1 0,0 1 0,0 0 0,0 0 0,-1 0 0,0 1 0,0-1 0,0 0 0,0 1 0,-1-1 0,0 1 0,0 5-2,-1-5 44,0 0 0,0 0 0,0-1 0,-1 1 0,0 0 0,0-1 0,-1 1 0,0 0-1,-1 4-43,0-6-8,0 0-1,1 0 1,-1-1-1,-1 1 0,1-1 1,0 1-1,-1-1 0,0 0 1,1-1-1,-1 1 0,-1-1 1,-1 2 8,-2 0-77,1 0-1,-1-1 1,0 0 0,0 0 0,0-1 0,-4 1 77,-15-1-7615,27-2 3850</inkml:trace>
  <inkml:trace contextRef="#ctx0" brushRef="#br0" timeOffset="8259.11">3030 561 1744,'0'0'6368,"0"0"-4124,0 0-1330,0 0-471,0 0-296,0 0-63,0 0 116,0 24 1783,-15 189 447,15-212-2427,0 0 0,0 0 0,0 0 0,0 0 0,0 0 0,0 0 0,0 0 0,0 0 1,0-1-1,1 1 0,-1 0 0,0 0 0,1 0 0,-1 0 0,0 0 0,1 0 0,-1-1 0,1 1 0,0 0 0,-1 0 1,1-1-1,0 1 0,-1 0 0,1-1 0,0 1 0,0 0-3,24 1 97,-12-3-67,-11 1-30,5 1 17,0-1 0,0-1-1,0 1 1,0-1 0,5-2-17,-8 2 3,0-1 1,0 0-1,-1 0 1,1 0 0,-1 0-1,0-1 1,1 0-1,-1 1 1,0-1 0,1-2-4,5-5 22,-1 0 1,0 0 0,0 0 0,-1-1 0,-1 0 0,0 0-1,-1-1 1,0 0 0,0 0 0,-1 0 0,-1 0 0,0-1-1,-1 1 1,0-1 0,-1 0 0,0 1 0,-1-2-23,0-142 300,0 154-309,0 1 0,-1-1 0,1 1 1,0-1-1,-1 1 0,1-1 0,-1 1 0,0-1 1,1 1-1,-1 0 0,0-1 0,0 1 0,0 0 1,0 0-1,0 0 0,0 0 0,0 0 0,0 0 1,-1 0-1,1 0 0,0 0 0,-1 0 1,1 0-1,0 1 0,-1-1 0,1 1 0,-1-1 1,1 1-1,-1 0 0,1-1 0,-1 1 0,1 0 1,-1 0-1,0 0 9,-2 0-21,1-1 0,0 1 1,-1 0-1,1 1 0,0-1 0,-1 0 1,1 1-1,0 0 0,0 0 0,-1 0 1,1 0-1,0 0 0,0 1 0,0-1 1,1 1-1,-2 1 21,-11 12-14,1 2-1,1 0 1,0 0 0,1 1-1,0 4 15,-28 39-20,38-59-36,1-1-1,-1 1 1,1-1 0,-1 0 0,1 1-1,-1-1 1,0 0 0,0 0-1,0 0 1,1 0 0,-2 0 56,-19 14-300,15-7 238,-30 34 13,35-38 17,0-1 0,0 0 0,0 1 0,0-1 0,0 1 1,1-1-1,-1 1 0,1 0 0,0 0 0,0-1 0,1 1 1,-1 3 31,1-6-184,0 0 1,0 0-1,-1 0 1,1 0 0,0 0-1,0 0 1,-1 0-1,1-1 1,-1 1 0,1 0-1,0 0 1,-1 0-1,0 0 1,1 0-1,-1-1 1,1 1 0,-2 0 183,-1 0-2693</inkml:trace>
  <inkml:trace contextRef="#ctx0" brushRef="#br0" timeOffset="20477.35">562 1356 544,'0'0'1019,"0"0"-84,0 0 12,0 0 116,0 0 61,0 0 60,0-25 3436,-1 20-271,-180 305-2692,144-239-1510,37-60-140,0-1-3,0 0-22,0 0-18,31 0 52,6 1 76,0-2-1,1-1 0,-2-2 0,1-2 1,17-5-92,-46 9-447,63-15 857,-40 15-7383,-30 2 1421</inkml:trace>
  <inkml:trace contextRef="#ctx0" brushRef="#br0" timeOffset="21264.07">803 1305 1776,'0'0'2310,"0"0"-857,0 0-336,0 0-351,0 0-397,0 0-198,0 0-117,0 0 0,0 0 0,0 0 0,0 0 0,0 0 0,0 0 0,0 0 0,0 0 0,0 0 0,0 0 0,0 1 0,0-1 0,1 0 0,-1 0 0,0 0 1,0 0-1,0 0 0,0 0 0,0 0 0,0 0 0,0 0 0,0 0 0,0 0 0,0 0 0,0 0 0,0 0 0,0 0 0,0 0 0,1 0 0,-1 1 0,0-1 0,0 0 0,0 0 0,0 0 1,0 0-1,0 0 0,0 0 0,0 0 0,0 0 0,0 0 0,1 0 0,-1 0 0,0-1 0,0 1 0,0 0 0,0 0 0,0 0 0,0 0 0,0 0 0,0 0 0,0 0 0,0 0 0,0 0 1,0 0-1,1 0 0,-1 0 0,0 0 0,0 0 0,0 0 0,0 0 0,0 0 0,0-1 0,0 1 0,0 0 0,0 0 0,0 0-54,-1 15 451,-2 0 1,1 0-1,-2 0 0,0-1 0,0 0 1,-2 2-452,-8 27 581,-31 103 2198,-65 137-2779,97-253 153,7-19-112,1 1 1,0 0-1,0 1 1,1-1 0,1 1-1,0 0 1,0 0 0,1 1-42,2-13 18,0-1 34,0 0-1,0 0-22,0 0-83,0 0-74,0 0-77,0 0-31,0 0-144,0 0-245,0 0-287,0 0-577,0 0-1523,0 3-2891</inkml:trace>
  <inkml:trace contextRef="#ctx0" brushRef="#br0" timeOffset="39379.97">1909 2606 1536,'0'0'1691,"0"0"-553,0 0-273,0 0-294,0 0-228,0 0-91,-2 2-81,-5 7-101,5-7-74,-3 1-531,-4 2 7022,20-3-3061,23-1-3313,-1 2 0,0 1 0,1 1 1,1 2-114,-29-6 22,1 0 1,-1-1 0,1 0 0,0 0 0,-1-1-1,1 0 1,-1 0 0,1-1 0,-1 1-1,0-1 1,0 0 0,0-1 0,0 0 0,0 0-1,0 0 1,-1-1 0,6-3-23,15-8-335,-16 12-1161,-10 11 841,-13 16-694,9-17-242,0 4-2744</inkml:trace>
  <inkml:trace contextRef="#ctx0" brushRef="#br0" timeOffset="40596.48">2713 2436 656,'0'0'884,"0"0"253,0 0 270,0 0 194,0 0-78,0 0-146,-1-5 41,1 3-1258,-1 0 0,0 0 0,0 0-1,0 0 1,0 0 0,0 0-1,0 0 1,0 0 0,-1 0-1,1 0 1,-1 1 0,0-1-1,1 1 1,-1-1 0,0 1 0,0 0-1,0-1 1,0 1 0,0 0-1,-1 0-159,-18-14 550,17 12-424,0-1 1,0 1-1,-1 0 0,1 0 1,-1 1-1,1-1 1,-1 1-1,0 0 0,0 0 1,0 0-1,0 1 0,0 0 1,0 0-1,-1 0 1,1 1-1,0-1 0,-1 1-126,6 0 17,-10 0 150,0 0-1,0 0 1,0 1 0,0 0 0,0 1-1,1 0 1,-3 1-167,9-1 3,0-1-1,0 1 0,0 0 1,0-1-1,0 1 0,1 1 1,-1-1-1,1 0 0,0 1 1,-1-1-1,1 1 0,0-1 1,0 1-1,1 0 0,-1 0 1,1 0-1,-1 0 0,1 0 1,0 0-1,0 0 0,0 1 1,1-1-1,-1 2-2,-2 17 110,1 1 1,1-1-1,1 0 1,1 8-111,0 17 27,4-46-27,0 1-1,-1-2 0,1 1 0,0-1 0,0 1 0,0-1 1,-1 0-1,5-1 1,-2 1 34,-1-1-39,0 1-1,0-1 0,0 0 0,0-1 1,0 1-1,0-1 0,0 0 0,0-1 0,-1 1 1,1-1-1,2-2 6,10-7-256,0-1 1,10-10 255,19-15-410,-45 37 469,0 0 0,1 0 0,-1-1-1,0 1 1,0-1 0,-1 0 0,1 0-1,0 1 1,-1-1 0,1 0 0,-1-1 0,1 1-1,-1 0 1,0-1-59,-1 3 161,0 0 94,0 0 57,0 0 10,-1 14 299,-38 71-22,22-29-552,4 1 1,-1 14-48,4-14 42,-3-1 0,-8 16-42,-5-5 60,26-66-140,0-1-130,0 0-101,0 0-149,0 0-185,0-1 470,0 0 0,0-1 0,0 1 1,0-1-1,0 1 0,0 0 0,1-1 0,-1 1 1,1 0-1,-1-1 0,1 1 0,-1 0 0,1 0 1,0 0-1,-1-1 0,1 1 0,0 0 0,1-1 175,18-19-1026,-16 18 485,15-16-2349,-3 2-2409</inkml:trace>
  <inkml:trace contextRef="#ctx0" brushRef="#br0" timeOffset="42577.7">3155 2388 3441,'0'0'2034,"0"0"-263,0 0-186,0 0-385,0 0-399,0 0-176,0 0-450,0 0-1,0-1 0,1 1 1,-1 0-1,0-1 1,0 1-1,0 0 1,1-1-1,-1 1 0,0 0 1,0-1-1,0 1 1,0-1-1,0 1 1,0 0-1,0-1 1,0 1-1,0-1 0,0 1 1,0 0-1,0-1 1,0 1-1,0 0 1,0-1-1,0 1-174,-12-3 31,1 1 0,0 1 0,-1 0 0,1 1 0,-7 0-31,-37-1-26,53 0 30,0 1 0,0-1 0,0 1 0,0-1 0,0 1 0,0-1 0,0 0 0,1 0-1,-1 0 1,0 0 0,1 0 0,-1-1 0,0 0-4,1 2 119,1 0 33,-31 2-369,27-3 200,1 1 1,0 0 0,0 0 0,0 0 0,0 1 0,0-1 0,-1 1 0,1 0 0,0 0 0,0 0 0,0 0 0,0 0 0,0 1 16,2-1 39,0 0 0,0 0-1,0 0 1,1 0-1,-1 0 1,0 0 0,1 0-1,-1 0 1,0 0 0,1 1-1,-1-1 1,1 0-1,0 0 1,-1 1 0,1-1-1,0 0 1,0 1-1,0-1 1,0 1-39,1 32 257,0-20-51,-1 3-73,1-5-29,-1-1 1,-1 1 0,0-1-1,0 1 1,-1-1 0,0 0-1,-3 6-104,3-11 124,-1 1-1,1 0 0,1-1 1,-1 1-1,1 0 0,0 4-123,1-10 7,0-1 9,0 0 25,0 0-19,0 0-13,0 0 8,0 0 29,10-7-73,-9 6 27,0 0 1,0 0 0,1 0 0,-1 0 0,0 1 0,0-1 0,1 0 0,-1 0 0,1 1-1,-1-1 1,0 1 0,1-1 0,-1 1 0,2 0-1,17-1-47,-14 0 37,-1 1-1,1 0 1,-1 0-1,0 0 1,1 1-1,-1-1 1,0 1 0,1 0-1,-1 1 1,0 0-1,0-1 1,0 1-1,4 3 11,0 1 17,-7-5-6,0 0 0,1 0 0,-1 0 0,0 1 1,0-1-1,0 1 0,0-1 0,0 1 0,-1 0 0,1 0 0,0-1 0,-1 1 0,1 0 0,-1 1 0,0-1 0,0 0 1,0 0-1,0 1 0,0-1 0,0 0 0,-1 1 0,1-1 0,-1 1 0,1-1 0,-1 1 0,0-1 0,0 1-11,1 22 106,1 26 171,-2-48-266,-1-1-1,1 1 1,0-1-1,-1 1 0,1-1 1,-1 1-1,0-1 0,1 1 1,-1-1-1,0 0 1,-1 1-1,1-1 0,0 0 1,-1 0-1,0 2-10,-41 41-1,33-33 0,-1 0 0,-1 0 0,0-1 0,-1-1 1,9-6 0,-1-1-1,1 0 1,-1-1 0,0 1-1,0-1 1,0 0 0,0 0 0,-1-1-1,1 1 1,0-1 0,-1 0-1,1-1 1,-1 1 0,0-1 0,-28-2-15,22 1-3,-1 1 1,1 0-1,-1 1 1,1 0-1,-1 0 18,3 3 393,7-2-1247,4-1-4281,3-1 777</inkml:trace>
  <inkml:trace contextRef="#ctx0" brushRef="#br0" timeOffset="45005.5">3109 4 4153,'0'0'2536,"0"0"-803,0 0-336,0 0-547,0 0-405,0 0-86,6-1 4483,27-2-4496,138 11 763,-121-5-1067,-33-2-36,0 1 0,-1 1 0,1 0 0,-1 1 0,1 1 0,-1 0 0,-1 1 0,9 5-6,-22-10-4,-1 1 1,1-1-1,-1 1 0,1-1 1,-1 1-1,0 0 1,0 0-1,1-1 1,-1 1-1,0 0 0,-1 0 1,1 0-1,0 0 1,0 0-1,-1 0 0,0 0 1,1 0-1,-1 0 1,0 1 3,1 49 270,-2-31-44,3 222 516,-4 267 623,-4-433-1184,-4 0-1,-5 15-180,-13 100 298,21-48 499,7 38-797,-2 65 459,-1-216-365,-2-1 0,-1 1 0,-1-2 0,-8 19-94,4-9 43,1 0 0,0 12-43,-6 58 110,-40 236 452,26-172-530,-1 31 104,19-140 9,-10 27-145,21-90 39,1 0 0,-1 0-1,0 0 1,1-1 0,-1 1 0,0 0-1,0 0 1,0-1 0,0 1 0,0 0 0,0-1-1,1 1 1,-1-1 0,-1 1 0,1-1-1,0 0 1,0 1 0,0-1 0,0 0 0,0 0-1,0 1 1,0-1 0,0 0 0,0 0-1,-1-1-38,-37 1-119,24-1 180,0 2-49,1 1 0,0 1-1,0 0 1,0 0 0,0 1 0,-11 5-12,12-3 29,-1-1 1,-1-1-1,1-1 1,-1 0-1,1 0 1,-14-1-30,7-1 41,-34-1-118,53 0 51,0 0 1,0 0-1,0-1 1,0 1-1,-1-1 1,1 1-1,0-1 1,0 0-1,0 0 0,0 0 1,0 0-1,0 0 1,1 0-1,-1-1 1,0 1-1,1-1 1,-1 1-1,0-1 1,1 1-1,-1-2 26,2 3-118,0 0 1,0-1-1,0 1 0,0 0 0,-1 0 1,1 0-1,0 0 0,0-1 0,0 1 0,0 0 1,0 0-1,0 0 0,0-1 0,0 1 1,0 0-1,0 0 0,0 0 0,0-1 0,0 1 1,0 0-1,0 0 0,0 0 0,0 0 1,0-1-1,1 1 0,-1 0 0,0 0 0,0 0 1,0-1-1,0 1 0,0 0 0,0 0 1,0 0-1,1 0 0,-1 0 0,0-1 0,0 1 1,0 0-1,0 0 0,1 0 0,-1 0 1,0 0-1,0 0 0,0 0 0,0 0 1,1 0-1,-1 0 0,0 0 0,0 0 0,0 0 1,1 0-1,-1 0 0,0 0 0,0 0 1,0 0-1,1 0 0,-1 0 0,0 0 0,0 0 1,0 0-1,0 0 0,1 0 118,-1 0 69,5 0-4994</inkml:trace>
  <inkml:trace contextRef="#ctx0" brushRef="#br0" timeOffset="47337.94">3981 197 2833,'0'0'1355,"0"0"-209,0 0-291,0 0-160,0 0-101,0 0 18,0 0 88,-4 17 1363,-55 152 3401,39-110-4900,3-20-438,-5 13 133,16-14-9081,6-35 2947</inkml:trace>
  <inkml:trace contextRef="#ctx0" brushRef="#br0" timeOffset="48352.84">4193 353 200,'0'0'4488,"0"0"-2120,0 0-691,0 0-264,0 0-398,0 0-264,0 0-147,-19 17 907,11-10-1322,2 1 1,-1 0-1,1 0 1,0 1-1,0-1 1,1 1-1,1 1 1,-1-1-1,1 1 1,1-1-1,0 1 0,0 0 1,1 0-1,0 1 1,1-1-1,0 8-189,0 1-21,0 26 227,0-43-187,1 0 0,1 0 0,-1 0 1,0 1-1,1-1 0,-1 0 1,1 0-1,-1 0 0,1 0 0,0 0 1,0 0-1,0 0 0,0 0 0,0 0 1,1 0-20,3 0 0,-1 0 0,1 0 0,-1-1 1,1 0-1,-1 0 0,1 0 0,0-1 1,0 0-1,0 0 0,-1 0 0,1 0 0,0-1 1,0 1-1,11-1 86,-13 0-87,1 1 0,-1-1 1,1 1-1,-1-1 0,0 0 0,1-1 0,-1 1 0,0-1 1,0 1-1,0-1 0,0 0 0,0 0 0,0 0 1,-1 0-1,1-1 0,-1 1 0,1-1 0,1-2 1,6-8-21,0-1 0,-1 0-1,3-7 22,2-3 44,-8 15-46,0-1 0,0-1-1,-1 1 1,0-1 0,-1 0-1,0 0 1,-1-1-1,0 1 1,1-12 2,-4 19-16,2-5 45,-1 0 1,0 0 0,-1 0 0,0-9-30,-1 15 15,0-1 0,0 0 0,0 0 1,0 0-1,-1 1 0,1-1 0,-1 1 1,0-1-1,0 1 0,-1 0 0,1 0 0,-2-2-15,2 3-2,-1 0-1,1 0 0,0 0 0,-1 0 0,0 0 0,1 1 0,-1 0 0,0-1 0,0 1 0,0 0 0,1 0 1,-1 1-1,0-1 0,0 1 0,-1-1 0,1 1 0,0 0 0,0 0 0,0 0 0,0 0 0,0 1 0,0-1 1,0 1 2,-4 1-10,0-1 1,0 1-1,0 1 1,1-1-1,-1 1 1,1 0-1,0 0 1,0 1-1,-3 2 10,-3 1-293,-3 4 199,11 1-7472,4-1 2118</inkml:trace>
  <inkml:trace contextRef="#ctx0" brushRef="#br0" timeOffset="51018.94">4800 282 2633,'0'0'1567,"0"0"-43,0 0-205,0 0-291,0 0-186,0 0-24,0 0-69,0 0-71,0 0 53,0 0-4,0 0 25,0 0-77,0 0-100,0 0-112,0 0-145,-12 11-18,-45 51 115,-35 51-415,88-103-835,12-9-910,-2 0-4898,-6 5 2113</inkml:trace>
  <inkml:trace contextRef="#ctx0" brushRef="#br0" timeOffset="51663.87">4596 275 3441,'0'0'2016,"0"0"-238,0 0-271,0 0-243,0 0-250,0 0-70,-3-3 2004,4 5-43,21 31-2590,-2 1 0,10 23-315,-14-26 52,1 0 1,2-1-1,21 27-52,-34-50-94,-6-6 51,1 0-1,-1 0 1,1 0 0,0 0-1,-1-1 1,1 1 0,0 0-1,0 0 1,0-1 0,-1 1-1,1 0 1,0-1 0,0 1-1,0-1 1,0 1 0,0-1 0,0 0-1,0 1 1,0-1 0,0 0-1,0 0 1,0 0 0,1 1-1,-1-1 1,0 0 0,0-1 43,0 2-125,-1-1 0,0 0 0,1 1 0,-1-1 0,1 0 0,-1 1 0,0-1 0,0 0-1,1 1 1,-1-1 0,0 0 0,0 1 0,1-1 0,-1 1 0,0-1 0,0 1 0,0-1 0,0 1 0,0-1 0,1 0 0,-1 1 0,0-1 0,0 1 0,0-1 0,0 1 0,-1-1 0,1 1 0,0-1 0,0 1 125,0 3-1823,3 3-2022</inkml:trace>
  <inkml:trace contextRef="#ctx0" brushRef="#br0" timeOffset="53248.82">5231 156 232,'0'0'2817,"0"0"-644,0 0-372,0 0-406,0 0-290,0 0-266,-2 32-207,-7 101-45,7-98-60,-2-1 0,-1 1 0,-2-1-1,-2 0 1,-1 3-527,-3 6 623,-9 22-352,18-153-153,3 69-132,1 0-1,2 0 0,0 0 1,0 0-1,2 1 0,0-1 1,2 1-1,0 0 0,0 0 1,2 0-1,0 1 0,1 0 1,10-13 14,18-21-183,-16 24 3,-1-2-1,-2 0 1,0-2-1,3-11 181,-20 40 26,0 1-1,-1 0 1,1 0-1,0-1 1,0 1-1,-1 0 0,1 0 1,0 0-1,0 0 1,0 0-1,0 0 1,1 0-1,-1 0 1,0 0-1,0 1 1,0-1-1,1 0 0,-1 1 1,0-1-1,1 1 1,-1 0-1,1-1 1,-1 1-1,0 0 1,1 0-1,-1 0 0,1 0 1,-1 0-1,1 0 1,-1 0-1,0 0 1,1 1-1,-1-1 1,1 0-1,-1 1 0,0-1 1,1 1-26,1 0 63,0 0 0,0 0 1,-1 1-1,1-1 0,0 1 0,0 0 0,-1-1 1,1 1-1,-1 0 0,0 1 0,1-1 1,-1 0-1,0 1 0,0-1 0,-1 1 0,1-1 1,0 1-1,-1 0 0,1 1-63,5 10 483,-1 1-1,-1 0 1,1 4-483,-4-13 139,-1-3-112,0 0-1,0 0 0,0 0 0,-1 0 0,0 0 1,1 0-1,-1 1 0,0-1 0,0 0 0,-1 0 0,1 0 1,-1 0-1,1 0 0,-1 0 0,0 0 0,0 0 0,0 0 1,-1 0-1,1 0 0,-1-1 0,0 1 0,1 0 1,-1-1-1,0 0 0,0 1 0,-1-1 0,1 0 0,0 0 1,-3 1-27,-7 5-32,-1-1 1,1 0-1,-1-1 1,-1 0 0,1-1-1,-2-1 32,2 1-56,-29 6-93,33-9 119,-1 0-1,1 1 1,0 0-1,0 0 1,-6 4 30,4-1 60,0 2-362,22 0 21,-6-5 292,1 1 23,1 1 1,-1 0-1,0 0 1,0 1 0,-1-1-1,0 1 1,0 1-1,0-1 1,-1 1-1,0 0 1,0 0 0,0 0-1,0 3-34,6 16 86,-1 1 0,-1 1-1,-1 3-85,5 15 154,-12-45-176,0 0 0,1 0 0,-1 1 0,0-1 1,1 0-1,0-1 0,-1 1 0,1 0 0,-1 0 0,1 0 0,0 0 0,0 0 0,0-1 1,-1 1-1,1 0 0,0-1 0,0 1 0,0 0 0,0-1 0,0 1 0,0-1 1,0 0-1,0 1 0,0-1 0,0 0 0,1 1 22,1-1-354,0 0 0,0 0 0,1 0 0,-1 0 0,0 0 0,0-1 0,0 1 0,3-2 354,4-4-3058,-5-4-3658</inkml:trace>
  <inkml:trace contextRef="#ctx0" brushRef="#br0" timeOffset="54049.28">5570 547 4113,'0'0'2798,"0"0"-895,0 0-619,0 0-460,0 0-334,0 0-185,3-4-61,-1 1-157,2-1 32,-1 0-1,0-1 1,-1 1 0,1-1 0,-1 1 0,0-1 0,0 0 0,0 0-1,0-4-118,-2 8 594,0 1 170,0 0 115,0 0-68,0 0-258,0 0-198,-1 1-334,0 0 0,1-1 0,-1 1 0,0 0 0,0-1 0,0 1-1,0 0 1,1 0 0,-1 0 0,0 0 0,1 0 0,-1 0 0,1 0 0,-1 0 0,1 0 0,-1 0 0,1 0 0,0 0 0,-1 1-21,-8 29 188,8-26-67,-58 201 1527,58-202-1657,1-4-126,0-19-1624,0-10-1132,0-4-3293</inkml:trace>
  <inkml:trace contextRef="#ctx0" brushRef="#br0" timeOffset="55948.49">4646 387 672,'0'0'1866,"0"0"-474,0 0-170,0 0-283,0 0-314,0 0-233,-9 24 3288,-62 44-1409,33-25-1303,-1-3 0,-15 10-968,42-38 72,11-10-36,-1 0-1,0 0 1,0 0 0,0 0 0,0 0-1,-1-1 1,1 1 0,0-1 0,-3 2-36,28-18 729,15-25-692,2 1 1,1 3-1,2 1 0,17-9-37,-50 37 0,0-2-1,0 0 0,-1 0 0,0 0 0,2-4 1,24-25-365,-24 28-155,7-6 491,-5 8-6054,-13 8-1783</inkml:trace>
  <inkml:trace contextRef="#ctx0" brushRef="#br0" timeOffset="59711.98">4030 1311 4185,'0'0'2719,"0"0"-709,0 0-387,0 0-460,0 0-427,0 0-308,2-16 5123,3 7-6088,15-7 559,1 1 0,0 1-1,2 1 1,-1 1-1,1 0 1,1 2-1,7-1-21,-31 11-1,1-1 0,-1 1 0,1 0 0,-1 0 0,1 0-1,-1 0 1,1 0 0,-1 0 0,1 0 0,-1 0 0,1 0 0,-1 0 0,1 0-1,-1 0 1,1 0 0,0 0 0,-1 0 0,1 1 0,-1-1 0,1 0 0,-1 0-1,1 1 1,-1-1 0,0 0 0,1 1 0,-1-1 0,1 0 0,-1 1 0,0-1 1,7 19 169,-7 34 249,-1-34-423,0-3 33,-1 0 1,-1 0 0,0-1 0,-1 1 0,0-1-1,-1 0 1,-1 0 0,0-1 0,-2 1-1,0 0-28,-19 31 302,-2-2-1,-13 14-301,34-48 24,-2-1 0,1 1-1,-1-1 1,-1-1-1,-8 6-23,-24 19 32,-16 16-24,91-49 24,-23 1-1,260-1-1690,-267 0 1312,0 0 1,0 0 0,0 0 0,0-1-1,0 1 1,0-1 0,0 1 0,0-1-1,0 0 1,0 0 0,0 0 0,0 0-1,-1 0 1,1 0 0,0 0 0,-1 0 0,1-1-1,-1 1 1,1-1 0,-1 1 0,1-2 346,6-8-9328</inkml:trace>
  <inkml:trace contextRef="#ctx0" brushRef="#br0" timeOffset="60572.61">4763 1325 4777,'0'0'1988,"0"0"-146,0 0-256,0 0-435,0 0-292,0 0-199,0 0-160,0 0-120,0 0-141,-2 8 221,-11 25 180,-2 0-1,-1-2 1,-1 0 0,-15 19-640,2-2 368,-7 3-312,36-48 148,1-3-4236,0 1-4368,0-1 3883</inkml:trace>
  <inkml:trace contextRef="#ctx0" brushRef="#br0" timeOffset="61589.93">4615 1315 6009,'0'0'2533,"0"0"-1274,0 0-659,0 0-367,0 0-201,-15 0 1631,14 0-1531,1 1 0,-1 0-1,1-1 1,-1 1-1,1 0 1,-1-1-1,1 1 1,0 0 0,-1 0-1,1 0 1,0-1-1,0 1 1,0 0 0,0 0-1,-1 0 1,1-1-1,0 1 1,0 0 0,1 0-1,-1 0 1,0 0-1,0-1 1,0 1 0,0 0-1,1 0 1,-1-1-1,1 1-131,5 25 123,9 2 277,-9-16-227,-1-1-1,1 0 1,1 0-1,0 0 1,1-1-1,0 0 0,0-1 1,1 0-1,7 5-172,-10-8 128,0 0-1,0 0 1,-1 0 0,0 1-1,0 0 1,-1 0 0,1 0-1,-1 1 1,-1-1-1,1 1-127,1 8-141,-2 9-9452,-3-12 3215</inkml:trace>
  <inkml:trace contextRef="#ctx0" brushRef="#br0" timeOffset="63136.54">5129 1121 1504,'0'0'6174,"0"0"-3699,0 0-1476,0 0-440,0 0-270,0 0-142,0 10 62,-1 45 765,-3-1 0,-1 0 1,-3 0-1,-2-1 0,-3 0 0,-14 35-974,26-84 25,-1 1-1,1-1 0,0 1 1,0-1-1,0 1 1,1 0-1,-1 4-24,1-9 8,0 0 0,-8 13 1,3-4 9,3-20 14,1-9-129,2-1 0,0 0 0,1 0 0,1 0 0,1 1 0,6-17 97,23-72-628,-10 34 12,15-31 616,-35 100 16,0 0 1,0 0 0,1 0-1,0 1 1,0 0-1,1 0 1,-1 0 0,1 0-1,0 1 1,0 0-1,0 0 1,1 0 0,0 0-1,-1 1 1,1 0-1,1 0 1,-1 1-1,0 0 1,1 0 0,-1 0-1,1 1 1,-1 0-1,1 0 1,-1 0 0,6 1-17,-11 1 6,0-1 1,0 1 0,0-1 0,0 1 0,0 0-1,-1 0 1,1-1 0,0 1 0,0 0-1,0 0 1,-1 0 0,1 0 0,-1 0-1,1 0 1,0 0 0,-1 0 0,0 0 0,1 0-1,-1 0 1,0 0 0,1 0 0,-1 1-7,7 25 35,-6 56 810,-2-48-570,1-27-239,-1 1 0,-1-1 0,1 0 0,-1 0-1,-1 0 1,1 0 0,-1 0 0,-1 0 0,0-1 0,0 1 0,0-1 0,-3 3-36,5-8-37,0-1 0,0 0 0,0 0 0,0 0 0,0 0 0,0 0 0,0-1 1,0 1-1,0-1 0,-1 1 0,1-1 0,0 0 0,0 1 0,0-1 0,-1-1 0,1 1 0,-1 0 37,-1 0-142,0 0-1,0-1 1,0 1-1,0-1 1,0 0-1,1 0 1,-1 0-1,0-1 1,-1 0 142,1 0-112,-1-1 0,1 1 0,-1 0 1,1 1-1,-1-1 0,0 1 0,0 0 0,1 0 0,-3 1 112,6-1-1,-1 1-1,1 0 1,0-1-1,0 1 1,0 0-1,0 0 1,0 0 0,-1 0-1,1 0 1,0 0-1,0 0 1,0 1-1,0-1 1,0 0-1,0 0 1,0 1-1,0-1 1,-1 1-1,1-1 1,0 1-1,1 0 1,-1-1-1,0 1 1,0 0-1,0-1 1,0 1 0,0 0-1,1 0 1,-1 0-1,0 0 1,1 0-1,-1 0 1,1 0-1,-1 0 1,1 0-1,-1 0 1,1 0-1,0 0 1,0 0-1,-1 1 2,1-1 31,0-1 96,0 0 34,6 10 486,6-2-429,0 0-1,-1 1 1,0 0 0,-1 1 0,0 0 0,0 1-1,-1 0 1,0 0 0,-1 1 0,4 8-218,1 9 34,-1-1 0,-2 1 1,3 16-35,-3-10-65,1 0 1,4 3 64,-15-37-87,0-1 0,1 0-1,-1 1 1,0-1 0,0 0 0,1 1-1,-1-1 1,0 0 0,0 1-1,1-1 1,-1 0 0,0 0-1,1 1 1,-1-1 0,0 0-1,1 0 1,-1 0 0,1 0 0,-1 0-1,0 1 1,1-1 0,-1 0-1,1 0 1,-1 0 0,0 0-1,1 0 1,-1 0 0,1 0 0,-1 0-1,0 0 1,1 0 0,-1 0-1,1-1 1,-1 1 0,0 0-1,1 0 1,-1 0 0,0 0-1,1-1 1,-1 1 0,0 0 0,1 0-1,-1-1 88,4-10-2676</inkml:trace>
  <inkml:trace contextRef="#ctx0" brushRef="#br0" timeOffset="64140.85">5517 1573 2833,'0'0'3530,"0"0"-1795,0 0-540,0 0-294,0 0-242,0 0-115,27-1 2817,-11-1-3204,1 0 0,0 0 0,0 2 0,2 0-157,-10 0 24,-8 0-7,0 0 1,-1 1-1,1-1 1,0 0-1,0 0 1,0 1-1,0-1 1,0 0-1,-1 1 0,1-1 1,0 1-1,0-1 1,-1 1-1,1-1 1,0 1-1,-1 0 0,1-1 1,-1 1-1,1 0 1,-1 0-1,1-1 1,-1 1-1,1 0-17,9 28 324,-4 29-45,-6-43-272,1-10-1,-1 0 0,1 0-1,-1 0 1,0 0 0,-1-1 0,1 1-1,-1 0 1,0 0 0,0 0 0,-1-1-1,1 1 1,-1-1 0,0 1 0,0-1-1,-1 1 1,1-1 0,-1 0-1,0 0 1,-2 1-6,-38 32-147,36-33 106,0 1 0,0 1 0,1-1 0,0 1 0,0 0 0,0 1 0,1 0 0,0-1 0,0 2-1,0-1 1,-3 8 41,46-8 51,-34-6-54,47 7 411,-31-4-141,1-1 1,0 0-1,8-2-267,16-1 5,-44 0-143,-1 3-533,-3 8-2834,-9-4-3094</inkml:trace>
  <inkml:trace contextRef="#ctx0" brushRef="#br0" timeOffset="38607.8">2037 1444 2345,'0'0'886,"0"0"-226,0 0-70,0 0-95,0 0 10,-8-3 709,5 1 4847,4 0-6055,-1-1 0,1 0-1,0 0 1,0 1 0,0-1 0,0 0-1,0 1 1,0-1 0,1 1 0,0 0-1,-1-1 1,1 1 0,0 0 0,0 0-1,0 0 1,0 0 0,0 1 0,1-1 0,-1 0-1,0 1 1,1 0 0,1-1-6,1-1 1,1 0-1,0 0 1,0 1 0,0 0 0,0 0 0,0 1-1,0-1 1,1 1 0,-1 1 0,1-1-1,4 0 7,1 0 0,-1-1 0,0-1 0,1 0 0,-1 0-1,-1-1 1,1-1 0,8-4-7,-14 7 1,-4 1-2,0 1 1,0-1-1,0 1 0,0 0 1,0-1-1,0 1 0,0 0 1,0 0-1,0 0 1,0 0-1,0 0 0,0 0 1,0 0-1,1 0 1,-1 0-1,0 1 0,0-1 1,0 0-1,0 1 0,0-1 1,0 0-1,0 1 1,-1-1-1,1 1 0,0 0 1,0-1-1,0 1 1,0 0-1,-1-1 0,1 1 1,0 0-1,-1 0 0,1 0 1,0 0-1,-1 0 1,1 0-1,-1 0 0,1 0 1,1 6-2,1-1 0,-1 0-1,0 1 1,-1 0-1,1 3 3,-1-2 10,0-3 49,0 0 1,-1 0-1,1-1 0,-1 1 0,0 0 0,-1 0 0,1 0 0,-1-1 0,0 1 0,0 0 0,-1-1 0,1 1 0,-1-1 0,0 1 0,0-1 0,-1 0 0,1 1-59,-8 9 93,-1 0 0,0-1 0,0 0 0,-4 2-93,-17 18 3,22-21 9,-15 17 103,-23 22-115,47-51-3,-15 17-7,18-12 41,10-3-24,154-16 41,-87 14-62,-76 0-6,1-1 1,-1 0-1,0 0 1,0-1-1,0 1 1,0-1 0,0 1-1,0-1 1,0 0-1,-1 0 1,1 0-1,-1-1 1,1 1-1,0-2 20,1 0-219,-3 4-228,-1 0-440,-3 0-932,-9 0-1988</inkml:trace>
  <inkml:trace contextRef="#ctx0" brushRef="#br0" timeOffset="40222.51">2736 1298 696,'0'0'3810,"0"0"-2027,0 0-457,0 0-86,0 0-301,0 0-331,0 0-253,0 0-51,8-2 464,9-6-577,-1 0 0,1 2 0,1-1 0,-1 2 0,1 1 0,0 0 0,0 1 0,0 1 0,16 0-191,-33 26 442,-2-16-404,0 0 0,0 0 0,0 0 0,-1-1 0,0 1 0,-1 0 0,0-1 0,0 1 0,-3 5-38,-42 62 131,43-67-76,-19 22 86,-1-1 1,0-1 0,-22 16-142,17-16 19,1 2 0,-25 32-19,49-56 25,1 0 1,0 0 0,0 1 0,0-1 0,1 1 0,-1 0-1,2 0 1,-1 0 0,1 0 0,0 0 0,0 1 0,1-1-1,0 1 1,1-1 0,-1 1 0,2 3-26,-1-9 7,0-1-1,1 0 1,-1 1-1,1-1 1,-1 0 0,1 1-1,-1-1 1,1 0 0,0 0-1,0 0 1,0 0 0,-1 1-1,1-1 1,0 0-1,0 0 1,1-1 0,-1 1-1,0 0 1,0 0 0,1 0-7,32 16 131,-20-10-82,-10-5-32,0-1 0,1 1 0,-1-1 0,1 1 0,0-1 0,-1-1 0,1 1-1,0-1 1,-1 1 0,1-2 0,0 1 0,0 0 0,-1-1 0,1 0 0,0 0-1,-1 0 1,1-1 0,1 0-17,11-5 19,-1-1-1,0 0 0,0-1 1,1-2-19,-10 6 6,0-1 0,0 0-1,-1 0 1,0 0 0,0-1 0,0 1 0,-1-1 0,0-1 0,2-4-6,1-3 27,0 1-1,-2-1 1,0 0 0,3-13-27,-9 27 11,0 0 0,0 0 1,0 0-1,0-1 0,0 1 0,0 0 1,0 0-1,0 0 0,-1 0 0,1-1 1,0 1-1,-1 0 0,1 0 1,-1 0-1,1 0 0,-1 0 0,0 0 1,1 0-1,-1 0 0,0 0 0,0 1 1,0-1-1,0 0 0,1 0 0,-1 1 1,0-1-1,0 0 0,-1 1-11,-37-21-14,15 10 32,-11-15-15,26 19-2,0 0 0,-1 0-1,0 1 1,-8-4-1,12 7-9,1 0 0,-1-1 0,1 1-1,0-1 1,0-1 0,1 1 0,-1-1-1,1 0 1,0 0 0,0 0 0,1 0 0,-1-1-1,1 1 1,0-1 0,1 0 0,-1 0-1,1 0 1,0 0 0,1 0 0,0-1 0,0 1-1,0 0 1,1-1 0,0-4 9,-5-18-16,4 27 4,0-1-1,1 0 1,-1 0-1,0 0 0,1 0 1,0 0-1,-1 0 1,1 0-1,0 0 1,1 0-1,-1 0 0,0 0 1,1 1-1,0-1 1,0 0-1,0 0 1,0 0-1,0 1 0,0-1 1,1 0-1,-1 1 1,2-2 12,-3 4-1,3-3-148,-1 0 1,1 0-1,0 0 0,-1 0 0,1 0 0,1 1 0,-1 0 0,0 0 0,1 0 1,-1 0-1,1 0 0,-1 0 0,1 1 0,0 0 0,0 0 0,0 0 1,3 0 148,-6 1-64,0 0 1,0 0 0,-1 0 0,1 1 0,0-1 0,-1 0-1,1 0 1,-1 1 0,1-1 0,0 1 0,-1-1 0,1 0-1,-1 1 1,1-1 0,-1 1 0,1-1 0,-1 1 0,1 0-1,-1-1 1,0 1 0,1-1 0,-1 1 0,0 0 0,0-1-1,1 1 1,-1 0 0,0-1 0,0 1 0,0 0-1,0 0 1,0-1 63,1 2-206,3 18-2273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24.045"/>
    </inkml:context>
    <inkml:brush xml:id="br0">
      <inkml:brushProperty name="width" value="0.05" units="cm"/>
      <inkml:brushProperty name="height" value="0.05" units="cm"/>
    </inkml:brush>
  </inkml:definitions>
  <inkml:trace contextRef="#ctx0" brushRef="#br0">17 795 4081,'0'0'1316,"0"0"-592,0 0-252,0 0 45,-12 0 3083,7 0 3653,16-1-7109,-1 0 0,0-1 0,0 0 0,0-1 0,0 0 0,0-1-144,31-8 268,2 6-158,0 1 0,0 3 1,0 1-1,29 4-110,16-1 367,270-2 528,-338-2-868,-1 0 1,1-1-1,-1-1 1,19-6-28,35-6 104,-16 16-73,-49 1-28,0-1 0,0 1-1,-1-1 1,1-1 0,0 1 0,-1-1 0,1-1 0,-1 1-1,7-3-2,-13 3-6,0 0 0,0 0 0,0 0-1,0 0 1,0 0 0,0-1-1,0 1 1,0 0 0,-1 0-1,1-1 1,0 1 0,-1 0 0,1-1-1,-1 1 1,1-1 0,-1 1-1,0-1 1,0 1 0,0-1-1,0 1 1,0-1 0,0 1 6,-3-33-2197,3 34 2086,0-1 0,0 1-1,0 0 1,0 0 0,0-1 0,-1 1-1,1 0 1,0-1 0,0 1-1,-1 0 1,1 0 0,0 0 0,0-1-1,-1 1 1,1 0 0,0 0-1,0 0 1,-1 0 0,1-1 0,0 1-1,-1 0 1,1 0 0,0 0-1,-1 0 1,1 0 0,0 0 0,-1 0-1,1 0 1,0 0 0,-1 0-1,1 0 1,0 0 0,-1 0-1,1 0 112,-2 0-2068,-1 0-2771</inkml:trace>
  <inkml:trace contextRef="#ctx0" brushRef="#br0" timeOffset="1081.72">957 448 1480,'0'0'1959,"0"0"-864,0 0-432,0 0-69,0 0-125,0 0-128,-3 0-95,-2 0-2038,-8-2 6505,7-1 990,16-2-3242,1 2-2280,1 1 0,0 0-1,0 0 1,0 1 0,1 1 0,-1 0 0,0 1 0,1 0-181,25 5-41,33 9 41,-20-4 122,-39-9-116,0 1-1,-1 0 1,1 1-1,-1 0 1,0 0 0,3 3-6,-12-5 26,-1 0 0,0 0 1,0 0-1,1 0 1,-2 0-1,1 1 1,0-1-1,0 0 1,-1 1-1,1-1 1,-1 0-1,0 1 1,0-1-1,0 0 1,0 1-1,0-1 1,0 1-27,-4 45-44,0-28 48,0 1-1,-2 0 0,-1-1 1,0 0-1,-1-1 0,-2 0 1,0 0-1,0-1 0,-2 0 1,0-1-1,-1 0 0,-1-1 1,-1 0-1,-9 7-3,-14 11 1,37-33-34,1-1 8,0 0-35,0 0-3,0 0 3,0 0-53,0 0-126,0 0-247,-5 1-2058,-5 5-721,-5 4-3370</inkml:trace>
  <inkml:trace contextRef="#ctx0" brushRef="#br0" timeOffset="3779">2165 24 2913,'0'0'1127,"0"0"-409,0 0-62,0 0-23,0 0 12,0 0-1,9-5 373,-9 3 6296,-161-6-4646,-4-1-586,165 15-2145,0 49 52,0 101 46,-11 51-34,5-66 19,5-83-4,-7 49-15,-6-30 31,-5 6-31,5-19 23,-7 62-23,12-22-3,4-35 12,-2 1 0,-6 7-9,1 3 0,3 2 1,4-1-1,4 67 0,1-124 0,-11 196 8,8-159 0,-5 31-8,1-31 8,2 34-8,-2 102 24,3-18 625,4-178-635,0-1 21,0 0-14,0 0 15,0 0-16,0 0-4,0 0 19,0 0-19,0 0-3,0 0 3,0 0 19,0 0-20,16 0 162,14-1-112,0-1 0,0-1-1,1-2 1,-2-1 0,1-1 0,-1-2-1,2-2-64,-28 10-2,1 0 0,0 1 0,-1-1 0,1 0 0,0 1 0,-1 0 0,4 0 2,-2 0-26,-4 0 16,-1 0 27,0 0 19,0 0-21,0 0-1,0 0 28,0 0-1,0 0-56,0 0-161,0 2-45,0 0 0,0 0 0,-1 0 0,1-1 0,0 1 0,-1 0 0,0 0 0,1-1-1,-1 1 1,0 0 0,0-1 0,0 1 0,0-1 0,0 1 0,-1 0 221,-4 5-1311,-18 26-6035</inkml:trace>
  <inkml:trace contextRef="#ctx0" brushRef="#br0" timeOffset="31768.71">2459 1240 1840,'0'0'2286,"0"0"-575,0 0-494,0 0-241,0 0-117,0-14 492,0 12 3904,-8 19-5211,2 0 1,0 0-1,1 1 0,1 0 0,0 0 0,2 0 0,0 0 0,1 1 1,1-1-1,1 10-44,-1-24 19,1 0 0,0 0 0,0 0 0,0 0 1,0 0-1,1 0 0,-1 0 0,1-1 0,0 1 0,0 0 1,1-1-1,-1 0 0,1 1 0,0-1 0,0 0 0,0-1 1,2 3-20,4 3 37,0-1 1,1-1 0,-1 0 0,1 0 0,9 3-38,-9-6 16,1 0 1,-1-1 0,1 0 0,0-1-1,0 0 1,0-1 0,0 0 0,1-1-17,7 1-90,-13 0 95,0-1 0,0 1 0,0-1 0,0-1 0,-1 1 0,1-1 1,0 0-1,0 0 0,-1-1 0,1 1 0,-1-1 0,0-1 1,0 1-1,0-1 0,0 1 0,-1-2 0,0 1 0,0 0 1,0-1-1,0 0 0,0 1 0,-1-2 0,2-2-5,-2 0 49,0 1 0,0-1 0,-1 0 0,0 1 0,-1-1 0,0 0 0,0 0 0,0 0 1,-1-1-1,0 1 0,-1 0 0,0-1-49,0-17 43,1 23-36,-1-1 0,0 1 0,0 0 0,0 0 0,0 0 0,0 1-1,-1-1 1,1 0 0,-1 0 0,-2-2-7,-11-25 49,12 15-43,-1 1 1,-1-1 0,-5-8-7,9 21 9,0 1 0,0 0 0,-1 0 0,1 0 0,0 0 0,-1 0 0,1 0 0,-1 0 0,1 0 0,-1 0 0,0 1 1,1-1-1,-2 0-9,-10-6 120,6 2-84,0 1 0,0-1 0,0 1 0,0 1 0,0-1 0,-1 1 0,0 1 0,1-1 0,-1 1 0,0 0 0,0 1 0,0 0 0,0 0-1,-1 1 1,1 0 0,0 1 0,0-1 0,-5 3-36,4 0 6,0 1-1,0 0 0,0 0 1,1 1-1,0 0 0,-1 1-5,-10 6 7,11-6-23,1-1 1,-1 2-1,1-1 1,0 1 0,0 0-1,1 0 1,0 1 15,2-4-11,1 1 1,0-1 0,0 1 0,0 0 0,1 0-1,-1 0 1,1 0 0,0 0 0,1 0 0,-1 1-1,1-1 1,0 6 10,-5 12-1028,-5-10-4520,1-12-2360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01.976"/>
    </inkml:context>
    <inkml:brush xml:id="br0">
      <inkml:brushProperty name="width" value="0.05" units="cm"/>
      <inkml:brushProperty name="height" value="0.05" units="cm"/>
    </inkml:brush>
  </inkml:definitions>
  <inkml:trace contextRef="#ctx0" brushRef="#br0">195 73 1272,'0'0'2063,"0"0"-806,0 0-447,0 0-68,0 0-23,2-20 5200,-1-4-4050,-2 22-1873,0 0-1,0 1 1,0-1-1,0 0 1,0 1 0,0-1-1,-1 1 1,1-1-1,0 1 1,-1-1-1,1 1 1,-1 0 0,0 0-1,1 0 1,-1 0-1,0 0 1,0 0-1,1 1 1,-1-1 0,0 0-1,0 1 1,0-1-1,0 1 1,0 0-1,0 0 1,0 0 0,0 0-1,-2 0 5,1 0 5,-1 0 0,1 0 0,-1 1-1,1-1 1,-1 1 0,1 0 0,0-1 0,-1 2-1,1-1 1,0 0 0,0 1 0,0-1 0,0 1-1,0 0 1,-1 1-5,-14 15 67,12-13-53,1-1 0,-1 2-1,1-1 1,1 0 0,-1 1-1,1 0 1,0 0 0,0 1-1,1-1 1,0 1 0,-2 5-14,-4 19 38,6-23-24,0 1 1,0 0-1,1 1 0,1-1 1,-1 0-1,2 0 0,-1 1 0,1-1 1,0 0-1,2 7-14,-2-14 0,1 0 1,0 0 0,0-1-1,0 1 1,0 0-1,0 0 1,0-1-1,0 1 1,1-1-1,-1 1 1,0-1 0,1 1-1,-1-1 1,1 0-1,0 0 1,-1 0-1,1 0 1,0 0-1,0 0 1,0 0 0,0-1-1,0 1 1,-1-1-1,1 1 1,0-1-1,2 1 0,8 0-52,0 0 1,0 0-1,0-1 0,2-1 52,3 1 101,-12-1-129,-1 1-1,1-1 1,-1 1 0,1-1-1,-1-1 1,1 1 0,-1-1-1,0 1 1,1-1 0,-1-1-1,0 1 1,0 0 0,-1-1-1,1 0 1,0 0 0,-1 0-1,0 0 1,0-1 0,0 1 0,3-5 28,-2 3-29,0-2 1,-1 1 0,0 0 0,0-1 0,0 1 0,0-1 0,-1 0 0,-1 0 0,1 0 0,-1 0 0,0 0 0,0-1 0,-1 1 28,4-14-289,-4 21 299,0 0 57,0 0 118,0 0 74,0 0-70,0 0-54,0 0-44,0 0-30,0 0 3,0 0 30,0 0 8,0 0 49,0 64 1022,-3-9-1050,-2 1-1,-12 51-122,-3 22 42,19-97 357,1-14-1539,-1-14-3400,-4-4 1327,0 0-2583</inkml:trace>
  <inkml:trace contextRef="#ctx0" brushRef="#br0" timeOffset="1517.03">451 151 104,'0'0'5217,"0"0"-2976,0 0-1133,0 0-244,0 0-204,0 0-197,-11 13 489,9 18 120,-1 1 1,-1-1-1,-6 17-1072,4-17 305,0 0 0,3 1 0,-1 18-305,5-47 6,0 0 1,-1 0-1,1 0 1,1 0 0,-1 0-1,0 0 1,1-1-1,-1 1 1,1 0 0,0-1-1,0 0 1,0 1-1,0-1 1,0 0-1,1 1-6,2 2 9,1 0-1,-1-1 1,1 0-1,0 0 1,0 0-1,3 1-8,-7-4-3,-1-1 0,0 1 0,1-1 0,-1 1 0,1-1 0,-1 0 0,1 1-1,-1-1 1,1 0 0,-1 0 0,1 0 0,0 0 0,-1-1 0,1 1 0,-1 0 0,1-1 0,-1 1 0,0 0 0,1-1 0,-1 0 0,1 0 3,24-20 237,-6 3-167,-17 15-74,0-1 1,-1 1-1,1-1 1,-1 0-1,0 0 1,0 0-1,0 0 1,0 0-1,-1 0 1,1-1 0,-1 1-1,-1 0 1,1-1-1,0 0 4,2-9 83,-1 3-48,-1 1-1,0-1 0,-1 0 1,0 0-1,0 0 1,-2-4-35,1-20 94,1 22-36,-1 0 0,0 1 0,0-1 1,-1 0-1,-1 1 0,0-1 1,-1 0-59,4 12 6,-1 0 1,0 0-1,1 0 1,-1 0 0,0 0-1,1 0 1,-1 0 0,0 0-1,0 0 1,0 0-1,0 0 1,0 0 0,0 1-1,0-1 1,-1 0-1,1 1 1,0-1 0,0 1-1,0-1 1,-1 1-1,1 0 1,0-1 0,0 1-1,-1 0 1,1 0 0,0 0-1,-1 0 1,1 0-1,-1 0-6,0 0 10,0 0-1,0 0 0,0 0 0,0-1 1,1 1-1,-1 0 0,0-1 0,0 0 1,0 1-1,0-1 0,1 0 0,-1 0 1,0 0-1,0-1-9,-1 1 9,0 1 0,0-1 0,0 1 0,0 0 0,0-1 0,0 1 0,0 0-1,0 1 1,-1-1 0,0 1-9,-7 0-129,9-1 106,0 0-1,0 0 1,0 0 0,1 0-1,-1 1 1,0-1 0,0 1-1,0 0 1,1-1 0,-1 1-1,0 0 1,1 0 0,-1 0-1,0 0 1,1 0 0,0 0 0,-1 0-1,1 1 1,0-1 0,-1 1-1,1-1 1,0 1 0,0-1-1,0 1 1,0-1 0,0 1-1,1 0 1,-1 0 23,-2 6-453,1 1 0,-1 0 0,2 0 0,-1 0 0,1 5 453,-2 10-2491,-1-16-2520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06.968"/>
    </inkml:context>
    <inkml:brush xml:id="br0">
      <inkml:brushProperty name="width" value="0.05" units="cm"/>
      <inkml:brushProperty name="height" value="0.05" units="cm"/>
    </inkml:brush>
  </inkml:definitions>
  <inkml:trace contextRef="#ctx0" brushRef="#br0">1 174 2785,'0'0'1692,"0"0"-205,0 0-312,0 0-182,0 0-18,0 0-35,0 3 4329,5 11-4728,3-10-511,0 0 0,0 0 0,0-1 0,1 0 0,0-1 0,0 0-30,36 13 46,-38-13-78,-1-1-1,0 0 0,1 0 0,-1 0 1,1-1-1,-1 0 0,1 0 0,5-2 33,10 1-1363,-21 1 657,-1 0-555,-2 7-4066,-11-3 860</inkml:trace>
  <inkml:trace contextRef="#ctx0" brushRef="#br0" timeOffset="637.04">367 0 2617,'0'0'2421,"0"0"-1010,0 0-622,0 0-23,0 0 13,0 0-105,0 5-174,-2 21 140,-1 1 0,-2-1 0,0 0 1,-3 3-641,-7 37 905,9-33-670,-6 31 130,-2-1 0,-21 54-365,32-110 3,2-4 3,0 0 1,0-1 0,0 1-1,1 0 1,-1 1 0,1-1 0,0 0-1,-1 0 1,1 0 0,1 0-7,-1-1-46,0-2-32,0 0-14,0 0-79,0 0-54,0 0 15,0 0-20,0 0 43,0 0-228,0 0-434,0 0-773,0 0-1019,0 0-1050</inkml:trace>
  <inkml:trace contextRef="#ctx0" brushRef="#br0" timeOffset="1517.11">518 113 368,'0'0'2533,"0"0"-944,0 0-448,0 0 21,0 0-7,0 0-122,0 0-68,0 0-94,0 0-134,0 0-111,0 0-123,0 0-110,0 0-114,0 0-66,0 0-50,0 0 0,0 0 39,0 0 10,0 0 28,12 0 314,202 0 981,-214 27-2114,-1-21 572,0-1 0,-1 0 0,0 0 0,0 0 0,0 0 0,0 0 0,-1-1 0,0 1-1,0-1 1,0 1 0,-4 2 7,-8 14-1,-16 35 1,-16 38 0,-9 19 0,55-111-61,0 0-1,1 0 0,-1 0 1,0-1-1,1 1 0,0 0 0,0 0 1,-1 0-1,1 0 0,0 0 0,0 0 1,1 0 61,-1-1-124,0-1 1,0 1 0,0-1 0,0 1-1,1-1 1,-1 1 0,0-1 0,0 1-1,0-1 1,0 1 0,0-1-1,0 1 1,0-1 0,0 1 0,0-1-1,-1 1 1,1-1 0,0 1-1,0-1 1,0 0 0,-1 1 0,1-1-1,0 1 1,0-1 0,-1 1 0,1-1-1,0 0 1,-1 1 0,1-1-1,0 0 1,-1 1 0,1-1 0,-1 0-1,1 1 1,0-1 0,-1 0-1,1 0 1,-1 0 0,1 1 0,-1-1-1,1 0 1,-1 0 0,1 0 0,-1 0-1,1 0 1,-1 0 0,1 0 123,-5 0-4420</inkml:trace>
  <inkml:trace contextRef="#ctx0" brushRef="#br0" timeOffset="2648.71">926 235 2817,'0'0'2620,"0"0"-969,0 0-521,0 0-361,0 0-265,0 0-73,-4 6 125,-1 4-89,0 0 0,1 0 0,0 1-1,0 0 1,1 0 0,0 0 0,0 11-467,-7 57 1344,4-32-1010,2-1 1,2 5-335,36-52 466,-24-4-429,1-1 0,-2-1 0,1 1 1,-1-2-1,0 1 0,8-10-37,-5 7 2,0-1 14,-4 5-32,-1 0 1,0-1 0,0 0 0,-1 0 0,0 0 0,0-1 0,0 0-1,-1 0 1,-1 0 0,1-1 15,-1-1 7,4-8 9,-1 0-1,0-1 0,-1 1 0,-1-1 1,-1-1-1,-1 1 0,0-1 1,-1-9-16,-2-55 78,0 83-72,-1 0 0,1 1 1,-1-1-1,1 1 0,-1-1 0,0 1 0,1-1 0,-1 1 0,1-1 1,-1 1-1,0-1 0,0 1 0,1 0 0,-1-1 0,0 1 0,1 0 1,-1 0-1,0 0 0,0-1 0,0 1 0,1 0 0,-1 0 0,0 0 1,0 0-1,1 0 0,-1 1 0,0-1-6,-32 0 44,24 0-252,2 0 155,1 0 0,-1 1 0,1-1 0,-1 1 0,1 0 0,-1 1 0,1 0 0,0 0 0,0 0 0,-2 1 53,4 0-20,0-1-1,0 1 1,0 1 0,0-1 0,1 0 0,-1 1-1,1 0 1,0 0 0,0 0 0,0 0 0,0 0 0,1 1-1,-2 2 21,-12 34-72,15-34-38,-1 0 0,-1 0 0,1-1 0,-1 0 0,-1 1 0,1-1 0,-1 0 0,0 0 0,0-1 0,-2 3 110,5-8-140,1 0 1,0 32-209,0 55-2704,0-77-931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23.551"/>
    </inkml:context>
    <inkml:brush xml:id="br0">
      <inkml:brushProperty name="width" value="0.05" units="cm"/>
      <inkml:brushProperty name="height" value="0.05" units="cm"/>
    </inkml:brush>
  </inkml:definitions>
  <inkml:trace contextRef="#ctx0" brushRef="#br0">27 1 2777,'0'0'1567,"0"0"-424,0 0-241,0 0-23,0 0 119,0 0 97,0 0 2,0 0-171,0 0-135,0 0-143,0 0-200,0 0-60,0 0-9,0 0-35,0 22 373,-1-3-630,-1 0 1,-1 0-1,-3 10-87,-5 44 173,8 75 150,3-147-319,0 0-1,1 0 1,-1 0 0,1 0 0,-1 0 0,1 0-1,-1 0 1,1 0 0,0 0 0,-1 0 0,1 0-1,0 0 1,0 0 0,0-1 0,0 1 0,-1 0-1,1-1 1,0 1 0,0 0 0,0-1 0,1 1 0,-1-1-1,0 0 1,0 1 0,0-1 0,0 0 0,0 0-1,1 0-3,38 7-5,-33-7 10,14 2 47,0 0-1,-1-2 0,1 0 0,0-1 0,1-2-51,-20 2 2,1 1-1,-1-1 0,0-1 0,1 1 0,-1 0 0,0 0 0,0-1 0,0 1 1,0-1-1,0 0 0,0 0 0,0 0 0,0 0 0,-1 0 0,1 0 0,-1 0 1,0 0-1,1 0 0,-1-1 0,0 1 0,0-1-1,4-11 8,0-1 0,0 1 0,0-7-8,2-5-9,16-48-134,-21 67 159,-1 1 0,0 0-1,-1-1 1,1 1-1,-1-1 1,-1 1-1,1 0 1,-1-1-1,0 1 1,0 0 0,-1 0-1,0-1 1,0 1-1,0 0 1,-1 1-1,0-1 1,0 0 0,-4-4-16,5 8-5,1 1 1,-1 0 0,0 0 0,0-1 0,1 1 0,-1 0-1,0 1 1,0-1 0,0 0 0,0 0 0,0 1 0,0-1-1,0 1 1,0 0 0,0 0 0,-1 0 0,1 0 0,0 0 0,-1 0 4,-26-5 235,24 2-217,1 1 0,-1 0-1,-1 0 1,1 1 0,0-1 0,0 1 0,-1 0 0,1 1 0,0-1 0,-1 1 0,1 0 0,-6 1-18,-2-1-259,12 0 252,1 1 0,-1-1 0,0 0 0,0 1 0,1-1 0,-1 0 0,0 1 0,1-1 0,-1 1 0,0 0 0,1-1 0,-1 1 0,1-1 0,-1 1 0,1 0 0,-1-1 0,1 1 0,-1 0 0,1-1 0,0 1 0,0 0 0,-1 0 0,1 0 0,0-1 0,0 1 0,0 0 0,0 0 7,-5 28-136,4-22-85,-1 2-143,1-7-7275,4-5 2041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25.768"/>
    </inkml:context>
    <inkml:brush xml:id="br0">
      <inkml:brushProperty name="width" value="0.05" units="cm"/>
      <inkml:brushProperty name="height" value="0.05" units="cm"/>
    </inkml:brush>
  </inkml:definitions>
  <inkml:trace contextRef="#ctx0" brushRef="#br0">0 292 1640,'0'0'1658,"0"0"-471,0 0-259,0 0-177,0 0-56,0 0 0,0 0-15,0 0-72,0 0-32,0 0 51,0 0-28,0 0-117,0 0-118,0 0-77,0 0 41,0 0 122,0 0-1,0 0-5,0 0-20,0 0-56,0 0-54,0 0-15,0 0-9,0 0-63,0 0-84,24 0 93,-6 0-99,1 0-72,1 0 0,-1-1 0,1-1-1,-1 0 1,19-6-65,0 4-839,-38 4 686,0 0 176,0 0-61,0-17-5164,0 17 1642</inkml:trace>
  <inkml:trace contextRef="#ctx0" brushRef="#br0" timeOffset="1366.3">400 37 3329,'0'0'2244,"0"0"-810,0 0-327,0 0-170,0 0-221,0 0-119,-1-6-140,-8-16-52,8 21-282,-1 0-1,0 0 1,0 0-1,1 0 1,-1 0-1,0 1 0,0-1 1,0 1-1,0-1 1,0 1-1,0 0 1,0 0-1,0 0 0,0 0 1,0 0-1,0 0 1,0 1-1,0-1 1,0 1-123,-2-1 87,0 0-79,0 0 1,0 0-1,0 0 0,0 1 0,0 0 1,0 0-1,0 0 0,0 0 0,0 0 1,0 1-1,1 0 0,-1-1 0,-1 2-8,3-1-1,0 0-1,-1 1 1,1-1-1,0 0 1,0 1 0,0-1-1,1 1 1,-1 0-1,1 0 1,-1 0-1,1-1 1,0 1 0,0 0-1,0 1 1,0-1-1,1 0 1,-1 2 1,-1 20-12,0-1 0,2 15 12,0-35 0,0-4-4,1 1-1,-1 0 1,1-1 0,0 1-1,-1-1 1,1 1 0,0-1-1,0 1 1,-1-1 0,1 0-1,0 1 1,0-1 0,-1 0-1,1 0 1,0 0-1,0 1 1,0-1 0,0 0-1,-1 0 1,1 0 0,0 0-1,0 0 1,0-1 4,31 1-14,-25 0-3,-4 0 6,-1 0 0,1 0 0,-1-1 0,1 1 0,-1-1 0,1 0-1,-1 1 1,0-1 0,1 0 0,-1 0 0,0-1 0,1 1 0,-1 0 0,0-1 0,0 1 0,0-1-1,0 0 1,-1 0 0,1 0 0,0 0 11,4-6-80,-1 0-1,0-1 1,0 1 0,2-9 80,15-25-205,-18 39 212,-4 2 11,0 1 41,0 0 2,0 0 13,0 0 10,0-34 236,0 29 20,0 8-100,-2 17 38,-3 48 307,-6 28 76,6-47-533,-2 1 0,-7 22-128,8-48 134,2 0 0,1 0-1,1 0 1,1 8-134,1 23-5755,0-42 2880,0-18-1688</inkml:trace>
  <inkml:trace contextRef="#ctx0" brushRef="#br0" timeOffset="2764.72">536 186 1480,'0'0'1767,"0"0"-444,0 0-105,0 0-126,0 0-128,0 0-139,0 13 3274,0 46-3512,-11 34 247,3-35-58,3 0 0,3 1-776,2-56 29,1-1-1,-1 1 1,1-1 0,-1 1 0,1-1 0,0 1 0,0-1 0,0 1 0,1-1 0,-1 0 0,0 0-1,1 0 1,0 0 0,-1 0 0,1 0 0,0 0 0,0 0 0,0-1 0,0 1 0,0-1 0,1 1-1,-1-1 1,0 0 0,2 1-29,0-1 26,0-1 0,0 1 0,0 0 0,0-1-1,1 0 1,-1 0 0,0 0 0,0 0 0,0-1 0,0 0 0,1 0-1,-1 0 1,0 0 0,0-1 0,-1 1 0,1-1 0,0 0 0,2-2-26,2-4 13,0-1 0,-1 0 0,0-1 1,-1 1-1,0-1 0,-1 0 0,0-1 0,0 1 1,-1-1-1,-1 0 0,0 0 0,1-6-13,1-17-23,-1-1 0,-1 1 0,-3-30 23,2 42 11,-1 20-6,-1-1 0,1 1 0,-1 0 0,1-1 0,-1 1 0,0-1 1,0 1-1,0-1 0,0 1 0,-1-1 0,1 1 0,0 0 0,-1-1 0,0 1 0,0 0 0,0-1 0,0 1 0,0 0 0,0 0 0,0 0 0,-2-2-5,-1 1-81,0 1 0,0-1 0,-1 1 0,1 0 0,0 0 0,-1 0 0,0 1 0,1 0 0,-1 0 0,0 0 0,0 0 0,1 1 0,-1 0 0,0 0 0,0 0 0,0 0 0,1 1 0,-1 0 0,0 0 0,0 0 0,1 0 0,-1 1 0,-3 2 81,5-3-114,0 0 0,0 0 0,1 1 0,-1-1 0,0 1 0,1 0-1,-1 0 1,1 0 0,0 0 0,-1 0 0,1 0 0,0 1 0,0-1 0,0 2 114,0 1-114,0-1 0,1 0 1,0 0-1,0 1 1,0-1-1,1 1 0,0-1 1,-1 1-1,2-1 0,-1 1 114,0-5-59,0 1-1,0-1 1,0 1-1,0-1 1,0 0-1,0 1 1,0-1-1,1 1 1,-1-1-1,0 0 1,0 1-1,0-1 1,1 0-1,-1 1 1,0-1-1,0 0 1,1 1-1,-1-1 1,0 0-1,1 1 1,-1-1-1,0 0 1,1 0-1,-1 1 1,0-1-1,1 0 1,-1 0 0,1 0 58,-1 0-96,8 2-2439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37.089"/>
    </inkml:context>
    <inkml:brush xml:id="br0">
      <inkml:brushProperty name="width" value="0.05" units="cm"/>
      <inkml:brushProperty name="height" value="0.05" units="cm"/>
    </inkml:brush>
  </inkml:definitions>
  <inkml:trace contextRef="#ctx0" brushRef="#br0">42 143 680,'0'0'386,"0"0"348,0 0 132,0 0-221,0 0-269,0 0 5,0 0 149,-12 7 3298,10-1-3742,-1 0-1,0 0 1,0 0 0,0-1-1,-1 1 1,1-1 0,-5 5-86,7-10 516,1 0-83,0 0-112,0 0 64,0 0 44,0 0 7,0 0 62,0 0 19,0 0-9,0 0-23,0 0-31,0 0-88,0 0-86,0 0-81,0 0-89,0 0-67,0 0 22,0 0-13,0 0-36,0 0-10,0 0-21,0 0-32,140 0 319,-50 11-90,-90-11-234,1 0 1,-1 0 0,1 0 0,-1 0-1,0 0 1,1 0 0,-1 0-1,0 0 1,1 0 0,-1 1 0,0-1-1,1 0 1,-1 0 0,0 0 0,1 1-1,-1-1 1,0 0 0,1 0-1,-1 1 1,0-1 0,0 0 0,0 1-1,1-1 1,-1 0 0,0 1 0,0-1-1,0 0 1,0 1 0,1-1-1,-1 1 52,0-1-198,0 0 0,0 1-1,0-1 1,0 0 0,0 1 0,0-1-1,0 1 1,0-1 0,0 0-1,0 1 1,-1-1 0,1 0-1,0 1 1,0-1 0,0 0-1,0 1 1,0-1 0,-1 0-1,1 1 1,0-1 0,0 0-1,-1 1 1,1-1 0,0 0-1,0 0 1,-1 1 0,1-1 0,0 0-1,-1 0 1,1 0 0,0 0-1,-1 1 199,-9 2-6644</inkml:trace>
  <inkml:trace contextRef="#ctx0" brushRef="#br0" timeOffset="1036.37">408 0 2793,'0'0'1851,"0"0"-226,0 0-98,0 0-46,0 0-233,0 0-271,0 0-128,0 0-160,0 0-201,0 0-181,0 0-55,0 0 44,0 0 13,0 0-67,0 0-67,-11 22 147,-42 190 340,45-171-358,8-41-300,0 0-28,0 0-59,12 0 71,9 0 140,-4-1-92,0 1 0,0 1 1,1 1-1,-1 0 1,11 4-37,3-2-594,-16-4-7366,-15 0 3315</inkml:trace>
  <inkml:trace contextRef="#ctx0" brushRef="#br0" timeOffset="1616.15">578 44 1480,'0'0'1734,"0"0"-488,0 0-266,0 0-189,0 0-133,0 0 24,0 0 74,0 0-1,0 0-42,0 0-62,-4 22 763,-77 331 449,75-325-1726,-1 3-218,2-12-231,1 1 1,1-1-1,1 1 0,1 4 312,1-23-671,0-1-260,0-9-2305,0-6 631</inkml:trace>
  <inkml:trace contextRef="#ctx0" brushRef="#br0" timeOffset="3048.56">853 71 1088,'0'0'2489,"0"0"-917,0 0-553,0 0-115,0 0 18,0 0-22,-8 12 348,5-11-1146,-1 0 0,1 0 0,-1-1 0,1 1 0,-1-1 0,0 1 0,1-1 0,-1-1 0,1 1 0,-1 0 0,-1-1-102,-12 0 278,-11 2-22,-37-2 755,64 2-990,1-1 0,-1 1 0,1 0 0,-1-1 0,1 1 0,-1 0 0,1-1 0,-1 1 0,1 0 1,0 0-1,-1 0 0,1-1 0,0 1 0,0 0 0,0 0 0,-1 0 0,1 0 0,0 0 0,0-1 0,0 1 0,0 0 0,1 0-21,-2 22 383,1 109 645,0-132-1020,0 0-4,0 0-24,0 0-28,0 0 28,0 0 24,0 0 4,0 0-20,0 0-83,0 0-15,33 0 52,32 0-115,-64 5 232,0-1 1,0 0-1,0 1 1,-1-1-1,1 1 0,-1-1 1,0 1-1,-1 0 1,1 2-60,-1 0 20,5 77-332,-4-81 286,-1-1 1,0 0 0,0 0-1,0 0 1,0-1 0,-1 1-1,1 0 1,0 0 0,-1-1-1,1 1 1,-1 0 0,1-1-1,-1 0 1,0 1 0,0-1-1,0 0 26,-31 21-134,27-19-16,2 0 0,-1 0 0,1-1 0,-1 0-1,0 0 1,1 0 0,-1 0 0,0-1 0,0 1-1,0-1 1,0-1 0,-5 1 150,10 22-6249,0-15 3795</inkml:trace>
  <inkml:trace contextRef="#ctx0" brushRef="#br0" timeOffset="4594.44">989 183 4241,'0'0'2226,"0"0"-943,0 0-581,0 0-216,0 0-105,0 0-85,0 0-128,0 19 941,1 3-621,0-13-408,-1 0 0,0 0 0,0 0-1,-1 0 1,0 0 0,-1-1 0,0 1 0,0 0 0,-3 6-80,0-5 52,0 0 0,0 1 0,1-1 0,0 1 0,1 0 0,1 1 0,0-1 0,0 0 0,1 1 0,0 6-52,1 103 692,0-121-678,1 1 0,-1 0 0,1 0 1,-1-1-1,1 1 0,-1-1 0,1 1 0,-1-1 1,1 1-1,0 0 0,-1-1 0,1 0 0,0 1 0,-1-1 1,1 1-1,0-1 0,0 0 0,-1 0 0,1 1 1,0-1-1,0 0 0,0 0 0,-1 0 0,1 0 0,0 0 1,0 0-1,0 0 0,0 0-14,30 1 324,-25-1-346,1 0 45,-3 0-37,1 0 0,-1 0 0,0 0 0,0-1 0,0 1 0,0-1 0,3-1 14,-5 1-6,0 0 0,-1 0 1,1-1-1,0 1 0,0 0 1,-1-1-1,1 0 1,-1 1-1,1-1 0,-1 0 1,0 1-1,0-1 0,1 0 1,-1 0-1,0 0 0,0-1 6,4-10 11,-1 0-1,0-1 1,-1 0-1,0 0 1,-1 0-1,0 0 1,-2 0-1,1-1 1,-3-11-11,2 5-32,1 18 23,-1 1 1,1 0-1,0 0 1,0-1-1,0 1 1,0 0-1,0 0 1,1 0-1,-1 0 1,0 0-1,2-1 9,-1 0 3,0 1 1,0-1-1,0 0 1,0 0-1,-1 0 0,1 0 1,-1 0-1,1-2-3,2-52 587,-4 57-503,-4-31 903,3 30-990,0-1 1,-1 1-1,1-1 0,0 1 1,-1 0-1,1 0 1,0 0-1,-1 0 0,1 0 1,-1 0-1,0 0 0,1 0 1,-1 0-1,0 1 1,0-1-1,1 1 0,-1-1 1,0 1-1,0 0 0,0 0 1,1 0-1,-1 0 0,0 0 1,0 0-1,0 0 1,-1 1 2,-4-1-49,5 0 17,0 0 20,0 0 0,1 0 0,-1 0-1,1 0 1,-1 0 0,1 1 0,-1-1 0,1 0-1,-1 1 1,1-1 0,-1 1 0,1 0-1,0-1 1,-1 1 0,1 0 0,0 0-1,0 0 1,-1 0 0,1 0 0,0 0 0,-1 1 12,2-1 4,0-1-20,0 0-36,0 0 28,0 0 14,-15 30-366,11-3-4421,4-23 2097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8:38.552"/>
    </inkml:context>
    <inkml:brush xml:id="br0">
      <inkml:brushProperty name="width" value="0.05" units="cm"/>
      <inkml:brushProperty name="height" value="0.05" units="cm"/>
    </inkml:brush>
  </inkml:definitions>
  <inkml:trace contextRef="#ctx0" brushRef="#br0">1416 1 624,'0'0'3816,"0"0"-1781,0 0-538,0 0-224,0 0-317,0 0-215,-9 0 468,-3 0 5452,37-1-6568,-1 2 0,0 0-1,0 2 1,0 1 0,0 0 0,0 2 0,-1 1 0,0 0-1,0 2 1,5 4-93,14 7 9,1-2 0,11 2-9,-51-18 1,0-1 1,-1 1 0,1 0 0,0 0 0,-1 0-1,0 0 1,1 1 0,-1-1 0,0 1 0,0-1-1,0 1 1,0 0 0,-1 0 0,1 0 0,-1 0-1,0 0 1,1 2-2,16 59 74,-16-56-44,8 47 357,-1 20-387,8 42 60,-6-67 88,2 0-1,2-1 1,15 32-148,-10-22 149,-2 2 0,-3 0 1,-3 1-1,1 30-149,-4-37 83,54 369 830,-55-353-832,-3 1 0,-5 52-81,3 49 44,3-59-20,-9 93-24,-3-134 1,0-10-25,4 9 24,2-33-4,0 27 48,-7 59-44,5-108-45,2-1-1,0 1 0,2 9 46,-1-16 47,0 0-1,-1-1 0,0 1 1,-1-1-1,-1 10-46,2-17 4,-1 0 1,1-1-1,-1 1 1,1-1-1,-1 1 1,1-1-1,-1 1 1,0-1-1,0 0 1,0 1 0,0-1-1,0 0 1,0 0-1,0 0 1,0 0-1,0 0 1,0 0-1,-1 0 1,1 0-1,0 0 1,-1 0-1,1-1 1,-1 1-5,-3 0 41,1 0 1,-1 0-1,0-1 1,1 1-1,-1-1 1,0 0-1,0-1-41,-36 3 61,21 3-31,0-2 0,0 0 1,0-1-1,-6-1-30,17 0 5,-1 0 1,1 0-1,-1 1 1,1 1 0,0-1-1,-4 3-5,3-2-157,1 1 1,-1-2-1,0 0 0,0 0 1,0-1-1,-5 1 157,14 0-254,0-1 0,1 1 1,-1 0-1,0 1 0,1-1 0,-1 0 0,1 0 1,0 0-1,0 0 0,0 0 0,0 0 0,0 0 0,0 0 1,1 2 253,-1 1-1144,0 12-2422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8:43.545"/>
    </inkml:context>
    <inkml:brush xml:id="br0">
      <inkml:brushProperty name="width" value="0.05" units="cm"/>
      <inkml:brushProperty name="height" value="0.05" units="cm"/>
    </inkml:brush>
  </inkml:definitions>
  <inkml:trace contextRef="#ctx0" brushRef="#br0">36 109 464,'0'0'1574,"0"0"-314,0 0-170,0 0-216,0 0-251,-2 5 4374,-4 17-3472,6 355 4608,0-377-6114,0 0 31,0 0-20,0 0 20,0 0-24,0 0 16,0 0 12,-4-5 2,-1-7-70,1-1 0,0 0 0,1-1 0,0 1 0,1-1 0,0-11 14,2-88-324,1 56 330,0 40 2,1-1 1,1 1-1,1 0 0,0 0 0,2 1 0,-1-1 0,2 1 0,0 0 1,7-9-9,-13 24-21,0 0 1,0 0-1,1 0 1,-1 0-1,0 0 1,1 0-1,-1 0 1,1 0-1,-1 1 1,1-1 0,-1 1-1,1-1 1,0 1-1,-1-1 1,1 1-1,0 0 1,-1 0-1,1 0 1,1 0 20,42 1-42,-27 0 66,-16-1-30,1 0-1,-1 0 1,0 0 0,1 0-1,-1 0 1,1 1 0,-1-1 0,0 1-1,1-1 1,-1 1 0,0 0-1,0 0 1,2 1 6,-2 0-2,-1-1 1,0 0-1,0 1 0,0-1 0,0 1 1,-1 0-1,1-1 0,0 1 1,-1-1-1,1 1 0,-1 0 0,1 0 1,-1-1-1,0 1 0,1 0 0,-1 0 1,0-1-1,0 1 0,-1 1 2,1 176 403,-26-178-380,-106-1-511,132 0 589,0 0-22,0 0-51,0 0 16,0 0 8,0 0-27,0 0 23,0 0 7,0 0-13,11 13-18,25 40 5,-24-34-9,1 0-1,1-1 1,0 0-1,2-1 1,15 13-20,47 36 0,-77-65-23,0-1 1,-1 0-1,1 1 0,-1-1 1,1 1-1,-1-1 0,1 1 1,-1-1-1,1 1 0,-1 0 1,1-1-1,-1 1 0,0-1 1,1 1-1,-1 0 0,0-1 0,0 1 1,1 0-1,-1-1 0,0 1 1,0 0-1,0-1 0,0 1 1,0 0-1,0 0 0,0-1 1,0 1-1,0 0 23,0 2-116,0-2-333,-19-1-6026,15 0 931</inkml:trace>
  <inkml:trace contextRef="#ctx0" brushRef="#br0" timeOffset="913.67">409 500 3609,'0'0'1998,"0"0"-143,0 0-115,0 0-337,0 0-414,0 0-286,0-7-255,-1-1-324,1 5-80,0 0 1,-1 0-1,1 0 1,0 0-1,0 0 1,1 0-1,-1 0 1,0 0-1,1 0 1,0 0-45,0 1 69,0 1 1,0-1 0,1 1 0,-1-1-1,0 1 1,1-1 0,-1 1 0,1 0 0,-1 0-1,1 0 1,0 0 0,0 0 0,-1 0 0,1 0-1,0 0 1,0 1 0,0-1 0,0 1 0,0-1-1,0 1 1,0 0 0,0 0 0,0 0-1,1 0-69,0-1 10,-1 1-1,1 0 0,-1 0 1,0 0-1,1 0 0,-1 0 0,1 1 1,-1-1-1,0 1 0,1-1 0,-1 1 1,0 0-1,1 0 0,-1 0 0,0 0 1,0 1-1,0-1 0,0 0 1,1 2-10,2 6 77,-1 0 0,0 0 0,-1 1 0,0-1 0,-1 1 0,1 0 0,-2 0 0,1 0 0,-2 0 0,1 0 0,-1 0 0,-2 8-77,2-4 185,0-11-174,0-1 0,0 0 0,-1 0 0,1 1 0,-1-1 0,1 0 0,-1 0 0,0 0 0,0 0 0,0 0 0,0 0 0,0 0 0,0 0 0,-1 0 0,1 0 0,-1-1 0,1 1 0,-2 1-11,-38 24 117,34-24-120,1 0 0,0 1-1,0 0 1,1 0 0,-1 1 0,-4 4 3,10-9 6,0 0 0,-1 1-1,1-1 1,-1 0 0,1 1 0,0-1 0,-1 0-1,1 1 1,0-1 0,0 0 0,-1 1-1,1-1 1,0 1 0,0-1 0,0 0-1,-1 1 1,1-1 0,0 1 0,0-1-1,0 1 1,0-1 0,0 0 0,0 1-1,0-1 1,0 1 0,0-1 0,0 1-1,0-1 1,0 1 0,0-1 0,0 1-1,1-1 1,-1 0 0,0 1 0,0-1-1,0 1 1,1-1 0,-1 0 0,0 1 0,1-1-7,18 6 562,-2-1-582,-9 0 8,0 0 0,1-1 0,0 0 1,0-1-1,0 0 0,0 0 0,1-1 0,-1 0 1,1-1-1,0 0 0,-1 0 0,2-1 13,-11 0-54,0 0-8,0 0-84,0 20-6474,0-13-1251</inkml:trace>
  <inkml:trace contextRef="#ctx0" brushRef="#br0" timeOffset="1844.74">1043 231 1320,'0'0'1166,"0"0"-155,0 0-88,0 0 97,0 0 325,0 0 170,4-4-102,-3 2-1286,0 0 264,1 0 1,-1 0 0,1 0 0,-1 0 0,1 0 0,0 0 0,-1 0 0,1 1 0,0-1 0,0 1 0,0-1-1,1 1 1,-1 0 0,0 0 0,0 0 0,2-1-392,-4 2 568,0 0-122,0 0-97,0 0-73,0 0-78,0 0-48,0 0 13,0 0-3,0 0-39,-1 11-63,-2-1 0,1 0 0,-1 0 0,0 0 0,-1 0 0,0 0 0,-1-1 0,0 0 0,-1 0 0,1 0 0,-5 4-58,-11 20 57,-41 75-25,56-84-24,3-23-25,-25 0-5074,12 4-2848,14-4 2886</inkml:trace>
  <inkml:trace contextRef="#ctx0" brushRef="#br0" timeOffset="2399.54">874 279 2617,'0'0'1675,"0"0"120,0 0-86,0 0-234,0 0-221,0 0-197,-4-8 366,6 6 4140,2 3-5460,1-1 0,0 2 1,-1-1-1,1 1 0,-1-1 0,0 1 1,1 0-1,-1 1 0,3 2-103,39 27 194,-23-12-152,-1 1 0,-1 2 0,1 2-42,26 28 10,22 1-21,-69-53-49,-1-1-16,0 0-20,0 0-29,0 0-62,0 0-109,0 0-147,0 0-281,0 0-435,0 0-516,0 0-873,0 3-1877</inkml:trace>
  <inkml:trace contextRef="#ctx0" brushRef="#br0" timeOffset="4060.44">1730 0 1920,'0'0'1454,"0"0"0,0 0-45,0 0 128,0 0 24,0 0-110,-11 0 3965,-42 0-4657,-112 0 672,164 32-362,1 163-542,0-194-516,0-1 16,0 0 17,0 0-23,0 0-5,0 0 25,0 0 10,0 0 1,0 0-33,0 0-6,0 0-8,0 0-19,48-1 22,-15 0 21,-1 1 0,5 3-29,-34-3 4,1 2 0,-1-1 0,1 0 0,-1 1 0,0-1 0,1 1 0,-1 0-1,0 0 1,0 0 0,-1 1 0,1-1 0,0 1 0,-1-1 0,1 1 0,-1 0-1,0 0 1,2 2-4,1 4 14,1 0 0,-1 1 0,-1-1 0,0 1 0,2 5-14,-3-6 16,-1 1 0,0-1 0,-1 0 0,0 0 0,0 1 0,-1-1 0,0 1-16,0-6 7,0 1 0,-1-1 0,1 1 0,-1-1 1,0 0-1,-1 1 0,1-1 0,-1 0 0,0 0 0,0 0 0,0 0 0,0 0 0,-1 0 0,1 0 0,-3 1-7,0 0 7,-1 0 1,1-1-1,-2 1 1,1-1-1,0 0 1,-1-1 0,1 1-1,-1-1 1,0-1-1,0 1 1,0-1-1,-1 0 1,-6 0-8,-11 1-105,0-1 1,0-2-1,-14-1 105,-8 0-807,46 17-3457,-2-5 676</inkml:trace>
  <inkml:trace contextRef="#ctx0" brushRef="#br0" timeOffset="5929.89">122 1223 1528,'0'0'962,"0"0"-961,0 0-861,0 0-99,-3-3 470,3 2 408,-15-12 802,15 13-627,-1 0 1,1-1 0,-1 1 0,1-1-1,-1 1 1,0 0 0,1 0-1,-1-1 1,0 1 0,1 0 0,-1 0-1,0 0 1,1 0 0,-1-1 0,0 1-1,1 0 1,-1 0 0,0 0 0,0 1-1,1-1 1,-1 0 0,0 0 0,1 0-1,-1 0 1,0 1 0,1-1 0,-1 0-1,1 1 1,-1-1 0,0 1-95,1-2 165,-1 1 1,1 0 0,0 0-1,-1-1 1,1 1 0,0 0 0,0-1-1,-1 1 1,1 0 0,0-1-1,0 1 1,0-1 0,-1 1-1,1 0 1,0-1 0,0 1-1,0-1 1,0 1 0,0 0-1,0-1 1,0 1 0,0-1-1,0 1 1,0-1 0,0 1-1,0 0 1,0-1 0,0 1-1,0-1 1,1 1-166,-1-6 2728,0 12 2590,0 399-2771,0-404-2530,0-1 5,0 0 19,0 0-25,0 0-8,3-39 36,-2-1-1,-3-29-43,0-4 0,0 30 28,2-46-133,0 82 91,1 1-1,0-1 0,0 1 1,1-1-1,0 1 1,0 0-1,0-1 0,1 1 1,0 0-1,0 1 0,2-4 15,-4 7-15,1 0 0,-1 0-1,1 0 1,0 0-1,0 0 1,0 0-1,0 0 1,1 1 0,-1-1-1,0 1 1,1-1-1,-1 1 1,1 0-1,-1 0 1,1 0 0,-1 0-1,1 0 1,0 1-1,-1-1 1,1 1-1,0 0 1,0 0 0,-1 0-1,1 0 1,0 0-1,0 1 1,-1-1-1,3 1 16,-4 0-4,0 0 0,0 0 0,0 0-1,0-1 1,0 1 0,0 0-1,-1 0 1,1 1 0,0-1 0,0 0-1,-1 0 1,1 0 0,-1 0-1,1 1 1,-1-1 0,1 0 0,-1 0-1,0 1 1,0-1 0,0 0 0,0 1-1,0-1 5,2 30 60,-2-31-60,0 112 250,0-109-261,-1-1 0,1 1 0,-1-1 0,0 0 0,0 1 1,0-1-1,0 0 0,-1 1 0,1-1 0,-1 0 0,1 0 0,-1 0 0,0 0 0,1-1 0,-1 1 0,-2 1 11,-34 24-178,-14-4 178,52-22 5,-1 0-1,0-1 1,1 1-1,-1 0 1,1-1-1,0 1 1,-1 0-1,1-1 1,0 1-1,-1 0 1,1 0-1,0 0 1,0-1-1,-1 1 1,1 0 0,0 0-1,0 0 1,0 0-1,0-1 1,0 1-1,0 0 1,1 0-1,-1 0 1,0 0-1,0-1 1,0 1-1,1 0 1,-1 0-5,12 24 149,37 17 66,-39-34-204,0 0 0,0 0 0,-1 1 0,0 0-1,6 10-10,-2-3-15,0 0-1,1-1 0,1 0 1,6 3 15,-18-16 257,-2 4-7844,-1-3 2807</inkml:trace>
  <inkml:trace contextRef="#ctx0" brushRef="#br0" timeOffset="6957.42">447 1424 5049,'0'0'2314,"0"0"-330,0 0-307,0 0-301,0 0-266,0 0-128,0 0-156,0 0-262,0 0-173,0 0-112,0 0-91,0 0-110,0 0-35,0 0-27,26 0 236,87 0 79,-112 0-334,-1 0 1,1 0 0,0 0-1,-1 0 1,1 0-1,0 0 1,-1 1 0,1-1-1,0 0 1,-1 0 0,1 1-1,-1-1 1,1 1-1,0-1 1,-1 0 0,1 1-1,-1-1 1,1 1-1,-1-1 1,0 1 0,1-1-1,-1 1 1,1 0 0,-1-1-1,0 1 1,0-1-1,1 1 1,-1 0 0,0-1 2,3 27 120,-4-22-89,1 1 0,-1-1 0,0 0 0,0 0 0,-1 0 1,0 0-1,0 0 0,-2 3-31,1-3 7,0-2 0,0 1 1,-1 0-1,0-1 0,0 1 1,0-1-1,0 0 0,0 0 1,0-1-1,-1 1 0,0-1 1,1 0-1,-1 0 0,0-1 1,0 1-1,0-1 0,0 0 1,-1 0-8,5-1 59,1 0 46,0 0-9,0 0-31,0 0-41,0 0-10,0 0-74,0 0 0,0 0-4,31 1 30,-27 0 32,0 0 1,0 1-1,0 0 0,-1 0 1,1 0-1,0 0 0,-1 0 0,1 1 1,-1 0-1,0-1 0,0 1 0,0 1 1,0-1-1,0 0 0,-1 1 0,1-1 1,-1 1-1,0 0 0,0 0 1,0 2 1,2 4 27,-1 1 0,-1 0 1,0-1-1,-1 1 1,0 0-1,0 0 1,-1 5-28,0-14 0,-1-1 1,1 1-1,-1-1 1,1 1-1,-1-1 1,1 0 0,-1 1-1,0-1 1,0 0-1,0 0 1,0 1-1,0-1 1,0 0 0,0 0-1,0 0 1,0 0-1,0 0 1,0-1 0,-1 1-1,1 0 1,0 0-1,-1-1 1,1 1-1,-1-1 1,1 1 0,0-1-1,-1 0 1,1 1-1,-1-1 1,1 0-1,-1 0 1,0 0-1,-59 2-184,48-2 33,5 0 3,6 1 86,0-1 1,0 0-1,0 0 1,0 0-1,0 0 0,0 0 1,1-1-1,-1 1 1,0 0-1,0-1 1,0 0-1,0 1 1,1-1-1,-1 0 0,0 0 1,0 0 61,1 0-336,1 1-267,0 0-392,0 0-508,0 1-1308,0 2-2685</inkml:trace>
  <inkml:trace contextRef="#ctx0" brushRef="#br0" timeOffset="7895.3">1270 1132 2473,'0'0'2313,"0"0"-692,0 0-429,0 0-205,0 0-72,0 0-52,0-1-715,0 1 0,0 0 0,1 0 0,-1 0 0,0 0 0,0 0 0,0 0 0,1 0 0,-1 0 0,0 0 0,0 0 0,1 0 0,-1 0 0,0 0 0,0 0 0,0 0 0,0 1 0,1-1 0,-1 0 0,0 0 0,0 0 0,0 0 0,1 0 0,-1 0 0,0 0 0,0 1 0,0-1 0,0 0 0,0 0 0,1 0 1,-1 0-1,0 1 0,0-1 0,0 0 0,0 0 0,0 0 0,0 1 0,0-1 0,0 0 0,0 0 0,0 0 0,0 1 0,0-1 0,0 0 0,0 0 0,0 0 0,0 1 0,0-1 0,0 0 0,0 0-148,-8 17 107,-2-1 1,0 0-1,0-1 0,-2 0 1,0-1-1,0 0 0,-6 4-107,-12 15 39,-80 92-30,109-124-369,1 0 0,-1 0 0,1-1 1,-1 1-1,0 0 0,0-1 0,1 1 0,-1 0 0,0-1 0,0 1 0,0-1 1,0 1-1,0-1 0,0 0 0,0 1 0,0-1 0,0 0 0,0 0 1,0 1-1,0-1 0,0 0 0,0 0 0,0 0 0,0 0 0,0-1 360,-7 1-4198</inkml:trace>
  <inkml:trace contextRef="#ctx0" brushRef="#br0" timeOffset="8429.06">1025 1159 5449,'0'0'2121,"0"0"-434,0 0-230,0 0-254,0 0-141,0 0-159,4 0-135,4 0-552,-4-1-83,0 1 1,0-1-1,0 1 1,0 1-1,0-1 0,0 0 1,0 1-1,0 0 0,0 0 1,0 0-1,-1 0 0,1 1 1,0 0-1,-1-1 0,1 1 1,-1 1-1,1-1 0,-1 0 1,0 1-1,0 0 0,0-1 1,1 3-134,4 5 118,13 17 65,1-1 1,1-1 0,2-1-184,-16-16 4,0 0-1,1-1 1,0-1 0,0 1 0,1-2 0,0 1-1,0-1 1,0-1 0,0 0 0,6 0-4,-15-3-480,41 12 911,-35-7-8896,-8-6 2649</inkml:trace>
  <inkml:trace contextRef="#ctx0" brushRef="#br0" timeOffset="9389.87">1708 996 1632,'0'0'1249,"0"0"-324,0 0 94,0 0 255,0 0-83,0 0-161,2-8-160,2 0-272,3-11-556,-5 2 6681,-2 344-2491,0-216-6251,0-1-4874,0-100 1869</inkml:trace>
  <inkml:trace contextRef="#ctx0" brushRef="#br0" timeOffset="10872.67">2044 955 7314,'0'0'2415,"0"0"-827,0 0-204,0 0-183,0 0-254,0 0-205,13-8-140,45-24-139,-52 29-386,-1 0 1,1 1 0,0 0 0,-1 0-1,1 0 1,0 1 0,0 0 0,0 0-1,0 1 1,1 0 0,-1 0 0,0 0-1,0 0 1,0 1-78,19 1-134,-24-2 140,0 0 0,-1 1 0,1-1-1,0 0 1,-1 1 0,1-1 0,0 1-1,-1-1 1,1 1 0,-1 0-1,1-1 1,-1 1 0,1 0 0,-1-1-1,0 1 1,1 0 0,-1-1-1,0 1 1,1 0 0,-1 0 0,0-1-1,0 1 1,0 0 0,0 0 0,0 0-1,1-1 1,-2 1 0,1 0-1,0 0 1,0 0-6,0 34 253,0-26-164,0-4-54,1 1 3,-1 0-1,0 0 0,0 1 0,-1-1 0,1 0 1,-1 0-1,0 0 0,-1 0 0,0 0 0,0-1 1,0 1-1,0 0 0,-1-1 0,0 1 0,-2 1-37,-47 55 465,39-50-443,1 2 1,0-1 0,1 2-1,1 0 1,1 0 0,0 0-1,-6 15-22,6-6 178,1-1 0,1 2 1,2-1-1,0 1 0,1-1 0,2 1 0,0 19-178,2-42 1,1 0 0,-1 0 0,0 0 1,1-1-1,0 1 0,-1 0 0,1 0 0,0 0 0,0 0 0,0-1 1,0 1-1,0 0 0,0-1 0,0 1 0,1-1 0,-1 1 0,0-1 1,1 0-1,-1 1 0,1-1 0,0 0 0,-1 0 0,1 0 0,0 0 1,0-1-1,0 1 0,0 0 0,0-1 0,-1 1 0,1-1 0,2 1-1,8 1-4,0-1-1,1 1 1,-1-2-1,9 0 5,-12 0 0,-2-1-13,-1 0 0,1 0-1,-1-1 1,0 0 0,1 0-1,-1 0 1,0-1 0,0 0-1,0 0 1,-1-1 0,1 0-1,-1 1 1,0-2 0,0 1-1,4-5 14,-1 1-10,0 0-1,0-1 0,-1-1 0,0 1 0,-1-1 0,0 0 1,0 0-1,2-10 11,-6 16 19,-1-1 1,0 1 0,0-1 0,0 1-1,0-1 1,-1 0 0,0 1 0,0-1-1,0 1 1,-1-1 0,0-2-20,1 5 8,-1-1 1,1 1 0,-1 0-1,0-1 1,0 1-1,0 0 1,0 0-1,0 0 1,-1-1 0,1 1-1,0 0 1,-1 1-1,0-1 1,0 0 0,1 0-1,-1 1 1,0-1-1,0 1 1,0 0-1,0-1 1,-1 1-9,-106-66 323,87 55-314,0 0 0,-10-9-9,-5-2-5,34 21 2,1 0 0,-1 1 0,1-1-1,-1 0 1,1-1 0,0 1 0,0 0 0,0-1-1,0 1 1,0-1 0,1 1 0,-1-1 0,1 0 0,-1 0-1,1 0 1,0 0 0,0-1 3,-1-6-56,1 1 1,0-1-1,0 1 0,1-1 1,0 0 55,1-3-137,0 10 131,0-1 1,1 1 0,0-1 0,0 1-1,0 0 1,0-1 0,0 1-1,1 0 1,0 1 0,-1-1 0,1 0-1,0 1 1,0 0 0,2-2 5,15-14-381,-19 15 245,1 0-82,0 1-1,0-1 1,0 1 0,0-1-1,0 1 1,0-1 0,1 1 0,-1 0-1,1 0 1,-1 1 0,1-1-1,0 0 1,-1 1 0,1-1-1,0 1 1,3-1 218,-6 9-1264,0 71-2602,0-37-1685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20.079"/>
    </inkml:context>
    <inkml:brush xml:id="br0">
      <inkml:brushProperty name="width" value="0.05" units="cm"/>
      <inkml:brushProperty name="height" value="0.05" units="cm"/>
    </inkml:brush>
  </inkml:definitions>
  <inkml:trace contextRef="#ctx0" brushRef="#br0">46 0 616,'0'0'2289,"0"0"-897,0 0-336,0 0-16,0 0-50,0 0 11,0 4 6,-2 118 3815,-11 65-2641,10-134-1337,2 31-844,1-41-60,-19-43-4773,12 0 698</inkml:trace>
  <inkml:trace contextRef="#ctx0" brushRef="#br0" timeOffset="834.06">292 221 6081,'0'0'1706,"0"0"-390,0 0 30,0 0-273,0 0-214,0 0-117,0 22 874,0 183 810,0-202-2420,0-1 0,0 1 0,0 0 0,0-1 0,1 1 0,0-1 0,-1 1 0,1-1 0,0 1 0,0-1 0,0 1 0,1-1 0,-1 0 0,1 0 0,-1 0 0,1 0 0,-1 0 0,1 0 0,0 0 0,0 0 0,0 0 1,0-1-1,1 1 0,-1-1 0,0 0 0,0 0 0,1 0 0,-1 0 0,1 0 0,-1 0 0,1-1 0,-1 1 0,1-1 0,0 1 0,-1-1 0,3 0-6,1 0 45,-1 0 0,1 0 1,0-1-1,-1 1 0,1-1 1,0-1-1,-1 1 0,0-1 1,1 0-1,-1 0 0,0 0 0,0-1 1,0 0-1,0 0 0,0 0 1,-1 0-1,1-2-45,2-2 24,0 0 1,-1-1 0,1 0-1,-2-1 1,0 1-1,0-1 1,0 0 0,-1 0-1,0 0 1,-1-1-1,0 1 1,-1-1 0,0 0-1,0 0 1,-1 0-1,0 0 1,-1 0 0,0-4-25,2-58 6,0 33-1,-2 0 1,-5-37-6,5 75-4,-1 0-1,0-1 1,1 1 0,-1 0 0,0 0-1,0 0 1,0 0 0,0 0-1,0 0 1,0 0 0,0 0 0,0 0-1,-1 1 1,1-1 0,0 0-1,0 1 1,-1-1 0,1 1 0,0-1-1,-1 1 1,1-1 0,-1 1-1,1 0 1,0 0 0,-1 0 0,1 0-1,-1 0 1,0 0 4,-44 2-218,45-2 207,-3 1-12,1-1 0,-1 2 1,1-1-1,0 0 1,0 1-1,-1-1 0,1 1 1,0 0-1,1 0 1,-1 1-1,0-1 0,0 0 1,1 1-1,0-1 1,-1 1 22,-34 47-280,27-36 162,-4 4-214,10-14 371,1 1 0,-1-1 0,1 1 1,0 0-1,0 0 0,-2 5-39,4-8-372,1 0 0,-1 1 1,1-1-1,-1 1 0,1 0 0,0-1 0,0 1 0,0-1 1,0 1-1,0-1 0,1 2 372,2 9-2929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22.113"/>
    </inkml:context>
    <inkml:brush xml:id="br0">
      <inkml:brushProperty name="width" value="0.05" units="cm"/>
      <inkml:brushProperty name="height" value="0.05" units="cm"/>
    </inkml:brush>
  </inkml:definitions>
  <inkml:trace contextRef="#ctx0" brushRef="#br0">1 69 7274,'0'0'1660,"0"0"-222,0 0-201,0 0-421,0 0-294,0 0-89,6 0-15,25 0 538,88-3 1129,-101 1-1865,-1 0 0,0-1 1,0-1-1,0-1 1,-1 0-1,1-1-220,9-4 186,-19 8-169,-1 0 1,1-1-1,0 0 0,-1 0 0,1 0 1,-1-1-1,5-4-17,-11 8 8,0 0-27,0 0-142,0 0-188,0 12-4802,0-11 165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8.210"/>
    </inkml:context>
    <inkml:brush xml:id="br0">
      <inkml:brushProperty name="width" value="0.05" units="cm"/>
      <inkml:brushProperty name="height" value="0.05" units="cm"/>
    </inkml:brush>
  </inkml:definitions>
  <inkml:trace contextRef="#ctx0" brushRef="#br0">1 5 1376,'0'0'2768,"0"0"-1333,0 0-634,0 0-83,0 0 32,0 0-78,0 0 7,3-4 3098,-2 6 275,-1 291-2719,0-167-8336,0-112 3367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13.300"/>
    </inkml:context>
    <inkml:brush xml:id="br0">
      <inkml:brushProperty name="width" value="0.05" units="cm"/>
      <inkml:brushProperty name="height" value="0.05" units="cm"/>
    </inkml:brush>
  </inkml:definitions>
  <inkml:trace contextRef="#ctx0" brushRef="#br0">1 1057 6169,'0'0'1301,"0"0"299,0 0-41,0 0-432,0 0-188,0 0-24,0 0-81,0 0-99,0 0-117,0 0-58,0 0-40,0 0-47,0 0-399,0 1-1,0 0 0,0 0 0,1 0 0,-1 0 1,1-1-1,-1 1 0,0 0 0,1 0 0,-1-1 0,1 1 1,0 0-1,-1 0 0,1-1 0,-1 1 0,1-1 1,0 1-74,5 2 121,-1-1 0,0 0 0,1 0 1,-1 0-1,1-1 0,0 0 0,-1 0 1,1 0-1,3-1-121,58 0 709,-35-1-441,6-2-73,0 0-1,0-3 1,0-1-1,3-3-194,-1 0 38,1 3 0,0 1 0,12 1-38,-22 3 1,-16 0 6,1 1 0,0 1-1,0 0 1,0 1-1,0 1 1,0 1-1,0 0 1,-1 0-1,1 2-6,4 4 63,-6-2 52,1 0-1,0-1 0,1-1 0,3 0-114,26 9 157,-36-10-142,1-1-1,0 0 1,0-1 0,0 0 0,3 0-15,1-1 5,0 1 0,1 0 0,-1 1 1,0 0-1,2 2-5,-12-3-6,1-1 1,-1 1 0,0 0-1,0 1 1,0-1 0,0 1-1,0 0 1,0 0 0,-1 0-1,1 0 1,-1 1-1,0-1 1,0 1 0,0 0-1,-1 0 1,1 0 0,0 1 5,0 2-6,-3-5 5,1 1-1,1-1 0,-1 1 1,0-1-1,0 1 0,1-1 1,0 0-1,-1 0 0,1 0 1,0 0-1,0 0 0,0 0 1,0 0-1,1-1 0,-1 1 1,2 0 1,-4-1-62,1-1 0,-1 0 0,1 0 0,-1 1 0,0-1 1,1 0-1,-1 1 0,0-1 0,1 0 0,-1 1 0,0-1 0,0 0 1,1 1-1,-1-1 0,0 1 0,0-1 0,0 1 0,0-1 0,1 0 1,-1 1-1,0-1 0,0 1 0,0-1 0,0 1 0,0-1 0,0 1 1,0-1-1,0 1 0,0-1 0,0 0 0,-1 1 0,1-1 0,0 1 0,0-1 1,0 1-1,0-1 0,-1 0 0,1 1 0,0-1 0,0 1 0,-1-1 1,1 0-1,0 1 0,-1-1 0,1 0 0,0 1 0,-1-1 0,1 0 1,-1 0-1,1 1 62,-20 15-2164,-5 0-2277</inkml:trace>
  <inkml:trace contextRef="#ctx0" brushRef="#br0" timeOffset="817.07">884 785 8066,'0'0'2495,"0"0"-1251,0 0-393,0 0 52,0 0-135,0 0-118,10 0-54,10-1-468,47 1 1271,-63 0-1259,1 0 0,0 1 1,-1 0-1,1 0 1,-1 0-1,1 0 1,-1 1-1,0 0 1,1 0-1,-1 0 0,0 0 1,0 1-1,0 0-140,26 28 280,-1 1-1,-2 1 0,-1 1 0,-2 1 0,4 10-279,8 10 139,-35-52-125,0 1 1,0 0-1,0-1 0,0 1 0,0 0 0,-1 0 0,0 0 0,0-1 0,0 1 0,0 0 0,-1 0 0,1 0 0,-1 0 0,0-1 0,0 1 0,0 0 0,-1-1 1,1 1-1,-1-1 0,0 1 0,0-1 0,-1 2-14,-23 26 47,-7 9 2,2 0 0,2 2 0,1 3-49,27-43 10,0 0 0,0 0 0,1-1-1,-1 1 1,0 0 0,-1-1 0,1 1-1,0-1 1,0 1 0,-1-1 0,1 1-1,-1-1 1,1 0 0,-1 0 0,0 0-1,1 0 1,-1 0 0,0 0-1,0 0 1,-1 0-10,3-1 74,0 0 12,0 0-28,-11 47-2854,6-30-1214</inkml:trace>
  <inkml:trace contextRef="#ctx0" brushRef="#br0" timeOffset="3394.74">2209 51 4793,'0'0'4274,"0"0"-2399,0 0-748,0 0-133,0 0-215,0 0-130,0 0-620,0 0 0,0 0-1,0 0 1,0-1 0,0 1 0,0 0-1,0 0 1,0 0 0,0 0 0,0 0 0,0 0-1,0-1 1,0 1 0,0 0 0,0 0-1,0 0 1,0 0 0,0 0 0,0 0-1,0-1 1,0 1 0,-1 0 0,1 0-1,0 0 1,0 0 0,0 0 0,0 0 0,0 0-1,0-1 1,0 1 0,0 0 0,0 0-1,-1 0 1,1 0 0,0 0 0,0 0-1,0 0 1,0 0 0,0 0 0,0 0-1,-1 0 1,1 0 0,0 0 0,0 0 0,0 0-1,0 0 1,0 0 0,0 0 0,-1 0-1,1 0 1,0 0 0,0 0 0,0 0-1,0 0 1,0 0 0,-1 0 0,1 0-1,0 0 1,0 0 0,0 0 0,0 0 0,0 0-1,0 0 1,0 1 0,0-1-29,-19-2 502,0 0 0,1-1 0,0-1 1,-15-4-503,-44-10 287,16 12 59,1 2-1,-4 3-345,63 2-2,0-1 0,0 1 0,1 0-1,-1-1 1,0 1 0,0 0 0,1 0-1,-1 0 1,1 0 0,-1 0 0,1-1 0,-1 1-1,1 0 1,-1 0 0,1 0 0,0 0 0,0 0-1,-1 0 1,1 0 0,0 0 0,0 0 0,0 1 2,-4 26 8,3 25 359,2 0-1,6 34-366,0 20 183,-4 24 256,-11 78-439,3-75 402,6 32-402,1-27 65,-4-31 88,-11 48-153,3 30 12,1-18 18,4-78-8,4 4-22,0-4 8,-4 2-8,-1-49 8,-1-1-1,-7 16-7,6-26 5,1 0-1,1 0 1,2 1 0,0 15-5,-7 87-10,7 50 252,23-186-218,61-9-4,-27 2 10,1 3 0,15 1-30,-19 4-128,-50-10-898,0 7 807,0 1 0,-1-1 0,1 0-1,0 0 1,-1 1 0,0-1 0,0 0 0,0 1 0,-1-2 219,-11-15-4085,-9-5-8413</inkml:trace>
  <inkml:trace contextRef="#ctx0" brushRef="#br0" timeOffset="4494.92">2458 374 2897,'0'0'1505,"0"0"-244,0 0-135,0 0 69,0 0-40,0 0-56,2-2-184,14-33 2651,-8 15-930,-7 21-2582,0 1 0,-1-1 0,1 0 0,-1 0 0,1 1 0,-1-1 0,1 0 0,-1 1 0,0-1 0,0 1 0,0-1 0,0 0 1,0 1-1,0-1 0,0 0 0,0 1 0,-1-1 0,1 1-54,-3 56 282,-2 1-1,-9 36-281,2-23 72,12-62-72,0-8-14,0-2-32,0 0-42,0 0-111,0 0-254,0 0-237,0-7-2682,0 4-499,0-1-3278</inkml:trace>
  <inkml:trace contextRef="#ctx0" brushRef="#br0" timeOffset="5344.42">2737 323 5025,'0'0'2246,"0"0"-710,0 0-97,0 0-239,0 0-242,0 0-218,1 7-160,3 83 3536,-5 19-4116,1-37 332,0-71-332,0 1 0,0-1 0,1 0 0,-1 1 0,0-1 0,1 0 0,-1 1 0,1-1 0,0 0 0,-1 1 0,1-1 0,0 0 0,0 0 0,0 0 0,0 0 0,0 0 0,0 0 0,0 0 0,0 0 0,0 0 0,0-1 0,1 1 0,-1 0 0,0-1-1,0 1 1,1-1 0,-1 1 0,1-1 0,-1 0 0,0 1 0,1-1 0,-1 0 0,1 0 0,9 1 53,0 0-1,0 0 1,0-2-1,3 1-52,2-1 56,-12 0-46,0 0 0,-1 0 0,1 0 0,-1 0 0,1-1 0,-1 1 0,1-1 0,-1 0 0,0 0 0,1 0 1,-1-1-1,0 1 0,-1-1 0,1 0 0,0 1 0,-1-1 0,0 0 0,1-1 0,-1 1 0,-1 0 0,2-2-10,4-7 20,-1-1 0,0 1 0,-1-1 0,0 0 0,1-6-20,-2 0 37,0-1 0,-1 0 0,0 0 0,-2 0 0,-1-4-37,0 23-2,0 0-1,0-1 0,-1 1 0,1 0 0,-1-1 0,1 1 1,-1 0-1,1 0 0,-1-1 0,0 1 0,1 0 0,-1 0 1,0 0-1,0 0 0,0 0 0,0 0 0,0 0 0,0 1 1,0-1-1,0 0 0,0 0 0,-1 1 0,1-1 0,0 1 1,0-1-1,-1 1 0,0-1 3,-44-9-247,30 8 238,11 0-30,1 1 0,0 1 0,-1-1 0,1 1 0,-1-1 0,1 1 0,-1 1 0,1-1 0,-1 1 0,1-1 0,0 1 0,-4 1 39,5 0-65,0-1-1,1 1 1,-1-1-1,1 1 1,-1 0-1,1 0 1,0 0-1,-1 1 1,1-1-1,0 0 1,0 1-1,1-1 1,-1 1-1,1 0 1,-1-1-1,1 1 1,-1 3 65,-2 4-648,0 0 0,1 1 1,1 0-1,-1-1 1,1 5 647,2-1-2812</inkml:trace>
  <inkml:trace contextRef="#ctx0" brushRef="#br0" timeOffset="27078.53">2677 1152 3753,'0'0'1838,"0"0"-417,0 0-217,0 0-165,0 0-104,0 0-139,0-4-109,0-9-95,0 9-96,0 4-192,0 0-101,0 0 52,0 0 125,0 0-45,0 14-49,-2-5-262,1 1 0,-1-1-1,-1 1 1,0-1 0,0 0-1,-1 0 1,0 0-1,-2 3-23,-15 37 230,16-28-134,1 0-1,1 0 1,1 1-1,0-1 1,2 1-1,0 0-95,0-13 67,1-6-27,0 1-1,0 0 1,0-1-1,0 1 1,0-1 0,1 1-1,-1-1 1,1 0-1,0 0 1,0 0-1,0 0 1,1 0-1,-1 0 1,1 0-1,-1-1 1,1 1-1,0-1 1,0 0-1,0 0 1,1 1-40,7 4 91,-1-1 0,1 0 1,1-1-1,-1 0 0,5 1-91,-14-5 54,1 0-1,0 0 1,0 0-1,-1-1 1,1 1 0,0-1-1,0 0 1,0 0-1,0 0 1,0 0-1,0-1 1,-1 1-1,1-1 1,0 1-1,0-1 1,0 0 0,-1 0-1,2-1-53,1-1 73,0 0 0,-1-1 0,0 1 0,1-1 0,-1 0-1,-1 0 1,1-1 0,1-2-73,68-74 67,-64 71-63,-1-2 0,0 1 0,0-1 1,-2 0-1,1 0 0,-1-1 0,-1 0 0,1-4-4,-5 15 8,0 0-1,-1 0 1,1 1 0,-1-1-1,0 0 1,1 0-1,-1 0 1,0 0-1,0 0 1,0 0-1,0 0 1,-1 0 0,1 0-1,-1 0 1,1 0-1,-1 0 1,1 0-1,-1 0 1,0 1-1,0-1 1,0 0 0,0 0-1,0 1 1,0-1-1,-1 1 1,1-1-1,0 1 1,-1 0 0,0-1-1,1 1 1,-1 0-1,1 0 1,-1 0-1,0 0 1,-1 0-8,-5-2-115,-1 1 1,0 1-1,0-1 1,0 2-1,0-1 1,0 1-1,-3 1 115,3-1-170,-34-11-903,28 11-330,-23 0-6680,28 0 3537</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41.920"/>
    </inkml:context>
    <inkml:brush xml:id="br0">
      <inkml:brushProperty name="width" value="0.05" units="cm"/>
      <inkml:brushProperty name="height" value="0.05" units="cm"/>
    </inkml:brush>
  </inkml:definitions>
  <inkml:trace contextRef="#ctx0" brushRef="#br0">247 79 4961,'0'0'2450,"0"0"-619,0 0-393,0 0-333,0 0-294,0 0-219,-6-5-93,5 3-550,-6-5 436,-1-1-1,0 2 0,0-1 0,-1 1 0,0 0 0,-3-1-384,-7-4 332,17 9-285,0 1 0,-1-1 0,1 1 0,0 0 0,0 0 0,-1 0 0,1 0 0,-1 0 0,1 1 0,-1-1 0,1 1-1,-1-1 1,1 1 0,-3 0-47,-3 0 66,0 0-1,0 0 1,-1 1-1,1 0 1,0 0-1,0 1 1,-3 1-66,8-2-5,0 1 0,0 0 1,0-1-1,1 1 1,-1 0-1,0 0 0,1 1 1,-1-1-1,1 0 0,0 1 1,0 0-1,0-1 1,0 1-1,0 0 0,1 0 1,-1 0-1,1 0 1,0 0-1,-1 2 5,0 5 16,-1 1-1,1-1 1,1 1 0,0-1-1,0 1 1,1 0-1,1 6-15,0 7 39,-1-22-37,1 0 0,0 0 0,0 0 0,0 0 0,0-1 0,0 1 0,0 0 0,0 0 0,0-1 0,1 1 0,-1-1 0,1 1 0,-1-1 0,1 0 0,0 1 0,0-1 0,-1 0 0,1 0 0,0 0-1,0 0 1,0-1 0,0 1 0,1 0-2,49 15 30,2-14-274,-34-3 136,-18 1 99,-1 0 0,1-1 0,-1 1 0,1-1 0,-1 1 0,1-1 0,-1 0 0,0 1 1,1-1-1,-1 0 0,0 0 0,1 0 0,-1 0 0,0 0 0,0 0 0,0 0 0,0-1 0,0 0 9,20-29-179,-11 14-93,-10 99 429,-5-40-42,-1 8 63,0 46-178,5-48-3,0 8-107,3-19-6241,-2-37-578</inkml:trace>
  <inkml:trace contextRef="#ctx0" brushRef="#br0" timeOffset="869.71">492 276 5329,'0'0'2517,"0"0"-1036,0 0-362,0 0-40,0 0 3,0 0-46,1 4-172,2 27-338,-1 0 0,-1 1 1,-2-1-1,-1 8-526,-2 44 592,5-81-591,-1 1 1,0-1 0,1 1-1,0-1 1,-1 0-1,1 1 1,0-1 0,0 0-1,0 0 1,1 0 0,-1 0-1,0 0 1,1 0 0,0 0-1,-1 0 1,1 0-1,0-1 1,0 1 0,0-1-1,0 1 1,0-1 0,0 0-1,0 0 1,0 0-1,1 0 1,-1 0 0,0 0-1,2-1-1,1 2 5,0 0-1,1-1 0,0 0 1,-1 0-1,1-1 0,-1 0 1,1 0-1,0 0 0,-1 0 0,1-1 1,-1 0-1,1 0-4,-2-1 9,-1 1 0,0-1 0,1 0 0,-1 0 0,0 0 0,0 0 0,0 0 0,-1-1 0,1 0 0,0 1 0,-1-1 0,2-3-9,25-40 24,-26 40-28,0-1 1,0 0 1,0 0-1,-1-1 0,0 1 0,-1 0 1,1-1-1,-1 0 0,-1 1 1,0-1 1,-2-71 49,0 73-100,1 1 0,-1-1 1,0 1-1,0 0 1,0 0-1,-1 0 0,0 0 1,0 0-1,0 0 0,0 1 1,-1-1-1,0 1 0,0 0 1,0 0-1,0 1 0,-1-1 1,1 1-1,-1 0 1,0 0-1,0 0 0,0 1 1,0 0-1,-1 0 0,1 0 1,0 1-1,-1-1 0,1 1 1,-1 1-1,-2-1 52,-11 0-259,13 1-275,-1 0 0,1 0 1,0 0-1,-1 0 1,1 1-1,0 0 534,4 0-260,1-1-1,-1 1 1,1-1-1,-1 1 1,1 0 0,0 0-1,-1-1 1,1 1-1,0 0 1,0 0-1,0 0 1,0 0 0,0 0-1,0 1 1,0-1-1,0 0 1,0 0 0,0 1-1,1-1 1,-1 0-1,0 1 1,1-1-1,-1 1 1,1-1 0,-1 2 260,1 4-2070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28.901"/>
    </inkml:context>
    <inkml:brush xml:id="br0">
      <inkml:brushProperty name="width" value="0.05" units="cm"/>
      <inkml:brushProperty name="height" value="0.05" units="cm"/>
    </inkml:brush>
  </inkml:definitions>
  <inkml:trace contextRef="#ctx0" brushRef="#br0">785 95 1672,'0'0'1341,"0"0"-406,0 0-251,0 0-76,0 0-9,0 14 658,1-12 2455,0-1 3951,56-2-7637,-23-1 8,0 2 0,24 4-34,-57-4 10,1 0 0,-1 1 0,1-1 0,-1 1 0,0-1 0,1 1 0,-1 0 0,0 0 0,1-1 0,-1 1 0,0 0 0,0 0 0,0 0 0,0 0 0,0 0 0,0 1 0,0-1 0,0 0 0,0 0 0,0 1 0,-1-1 0,1 0 0,0 1 0,-1-1 0,1 1 0,-1-1 0,0 1 0,1-1 0,-1 1-10,1 7 113,0 0 0,0 0 0,-1 0 0,-1 7-113,1-1 56,0-1-60,0-9 9,0 1 1,0 0-1,0 0 0,-1-1 0,0 1 0,0 0 0,-1 3-5,1-7 8,0 0-1,0 0 1,0-1-1,0 1 0,-1 0 1,1-1-1,0 1 1,-1-1-1,1 1 0,-1-1 1,0 0-1,1 0 1,-1 0-1,0 0 0,0 0 1,1 0-1,-1 0 1,0 0-1,0-1 0,0 1 1,0-1-1,0 1 1,-2-1-8,-27 4 78,20 17-155,-18 16 50,73-34 170,148-3-102,-191 0-41,-1 0 0,1 1 0,-1-1 0,1 0 0,-1 1 0,1-1 0,-1 0 0,1 1 0,-1-1 0,0 0 0,1 1 0,-1-1 0,0 1 0,1-1 0,-1 0 0,0 1 0,1-1 0,-1 1 0,0-1 0,0 1 0,0-1 0,1 1 0,-1 0 0,0-1 0,0 1 0,0-1 0,0 1 0,0-1 0,0 1 0,0-1 0,0 1 0,-1 22 8,1-19-1,2 12 14,-2-15-19,0 0 0,1 1 0,-1-1 0,0 1-1,1-1 1,-1 1 0,0-1 0,0 1 0,0-1 0,0 0 0,0 1 0,-1-1 0,1 1 0,0-1 0,-1 1 0,1-1 0,-1 0 0,1 1 0,-1-1 0,0 0 0,0 0 0,1 1 0,-1-1 0,0 0 0,0 0-1,0 0 1,0 0 0,0 0 0,-1 0 0,1 0 0,-1 0-2,-8 4 13,-1 0-1,0 0 0,-1-2 1,1 1-1,-1-1 0,1-1 1,-1 0-1,0-1 1,0 0-1,0-1 0,0 0-12,5 1-9,0 0-1,0 0 1,0 1-1,0-1 1,0 2 0,1-1-1,-1 1 1,1 0-1,0 0 1,-1 1-1,2 0 1,-3 1 9,8-5-108,0 1 1,0-1-1,-1 0 1,1 0-1,0 1 0,0-1 1,0 0-1,0 1 1,0-1-1,0 0 0,0 1 1,0-1-1,0 0 1,0 1-1,0-1 0,0 0 1,0 1-1,0-1 1,0 0-1,0 1 1,0-1-1,0 0 0,0 1 1,1-1-1,-1 0 1,0 1-1,0-1 0,0 0 1,1 0-1,-1 1 1,0-1-1,0 0 0,0 0 1,1 1-1,-1-1 1,0 0-1,1 0 1,-1 0-1,0 0 0,0 1 1,1-1 107,14 9-3141,-4-5-1748</inkml:trace>
  <inkml:trace contextRef="#ctx0" brushRef="#br0" timeOffset="913.67">1393 408 5801,'0'0'2355,"0"0"-1094,0 0-334,0 0-38,0 0-154,0 0-28,0 0-12,0 3 58,-15 232 2329,19-234-3072,0 0 0,0 0-1,0-1 1,0 1 0,0-1 0,1 0 0,-1 0 0,0 0-1,2-1-9,1 1 95,-2-1-81,1 1 1,0-1-1,-1-1 1,0 1 0,1-1-1,-1 0 1,0 0-1,0 0 1,0-1-1,0 0 1,0 0-1,0 0 1,-1-1 0,0 1-1,1-2-14,5-4 19,1-2 0,-2 0 0,1 0 0,-2-1 0,4-5-19,-9 12 19,-1-1 0,0 1 0,-1 0 0,1-1 0,-1 1 0,0-1 0,-1 0 0,1 1 0,-1-1 0,0 0 0,-1-2-19,2-26-74,3-40 159,-4 61 7,-1 12-93,1 0-1,0 0 0,-1 0 1,1 0-1,-1 0 1,1 0-1,-1 0 0,1 0 1,-1 0-1,1 1 1,-1-1-1,0 0 0,0 0 1,1 1-1,-1-1 1,0 1-1,0-1 0,0 1 1,0-1-1,0 1 1,0-1-1,1 1 0,-1 0 1,0-1-1,0 1 1,0 0-1,0 0 0,0 0 1,-1 0-1,1 0 1,0 0-1,0 0 2,-44 0-320,33 0 194,-71 0-770,81 1 845,1-1 0,-1 1 0,0 0 1,0 0-1,1-1 0,-1 1 1,1 0-1,-1 1 0,1-1 1,-1 0-1,1 0 0,0 1 0,-1-1 1,1 1-1,0-1 0,0 1 1,0 0 50,-18 28-1260,4 10-4710,14-32 1851</inkml:trace>
  <inkml:trace contextRef="#ctx0" brushRef="#br0" timeOffset="2830.96">2114 41 384,'0'0'2995,"0"0"-1416,0 0-913,0 0-207,0 0-79,0 0 88,0-4 163,0-15 787,0 2 2287,0 16-2618,0 1 24,0 0-187,0 0-210,0 0-158,0 0-108,0 0-117,0 8 204,-6 165 1560,-12 35-2095,2-34 967,7 38-967,9-186 134,0 81 402,-4 0 1,-11 54-537,2-46 357,4 31-357,2-36 244,-12 63-244,9-100 85,4 0-1,2 58-84,2-94 97,-1 0-1,-5 18-96,2-18 55,2-1 0,1 21-55,-12 184 32,11-98-17,0-90-30,4-52 0,0 0-19,0 4 19,0-4-6,0-1-67,0 0-94,0 0-140,0 0-114,0 0-66,0-27-5095,0 16-1746</inkml:trace>
  <inkml:trace contextRef="#ctx0" brushRef="#br0" timeOffset="5044.41">2356 500 304,'0'0'1812,"0"0"-721,0 0-190,0 0-71,0 0-204,0 0-81,0 0 109,0 0 215,0 0 204,0 0 180,0 0-15,0 0-195,0 0-197,0 0-103,0 0-89,0 0-97,0 0-73,0 0-60,0 0-74,0 0-43,0 0-77,0 0-50,23 18 1021,-17-12-1107,0 1 1,1-1 0,0-1 0,0 1 0,1-1 0,0 0 0,-1-1-1,1 0 1,1 0 0,-1-1 0,1 0 0,4 1-95,7 0 222,1 0 0,0-2-1,1-1 1,17-1-222,61 0 302,-98 0-278,-2 0 46,0 0 34,0 0-21,0-31-366,0 30 206,0 0 0,0 1 0,0-1 0,0 0 0,0 1-1,0-1 1,0 1 0,-1-1 0,1 0 0,0 1-1,0-1 1,0 1 0,-1-1 0,1 0 0,0 1 0,0-1-1,-1 1 1,1-1 0,-1 1 0,1-1 0,0 1 0,-1 0-1,1-1 1,-1 1 0,1-1 0,-1 1 0,1 0 0,-1-1-1,1 1 1,-1 0 0,0 0 0,1-1 0,-1 1-1,1 0 1,-1 0 0,0 0 0,0 0 77,-1 0-548,0 0 0,0 0-1,-1 1 1,1-1 0,0 1 0,0 0 0,0-1-1,0 1 1,0 0 0,0 0 0,0 0-1,0 0 1,0 1 548,-20 16-9990</inkml:trace>
  <inkml:trace contextRef="#ctx0" brushRef="#br0" timeOffset="5847.73">2775 357 6433,'0'0'2329,"0"0"-690,0 0-406,0 0-290,0 0-257,0 0-125,15-17 1037,6 10-1200,-1 1 0,1 1 0,0 0 0,0 2 0,0 0 0,1 2 0,0 0-398,-21 2 21,0-1 0,1 0 0,-1 1-1,0-1 1,1 1 0,-1-1 0,0 1 0,0-1 0,0 1 0,0 0 0,0 0 0,0 0 0,0-1-1,0 1 1,0 0 0,0 0 0,0 0 0,0 1 0,-1-1 0,1 0 0,0 0 0,-1 0 0,1 0-1,-1 1 1,1-1 0,-1 0 0,0 1 0,0-1 0,1 1-21,6 47 490,-6-34-415,2 6-12,-1-1 0,-1 1 0,-1 0 0,-2 18-63,0-33 2,0-1 1,-1 0-1,1 0 1,-1-1-1,0 1 1,0 0-1,0-1 0,-1 0 1,0 0-1,1 0 1,-2 0-1,-3 3-2,-12 13 8,17-16-4,-19 21 34,-1-1 0,-3 0-38,26-23 48,0-1-5,0 0-12,0 0 33,0 0 22,0 0 29,0 0-19,0 0-36,0 0-47,0 0-31,24 1-15,1 1 0,13 4 33,18 1 2,-53-6-16,41 5 66,-41-6-76,-1 1-1,0-1 1,0 1 0,1 0-1,-1 0 1,0 0-1,0 0 1,0 0-1,0 0 1,0 0 0,0 1-1,0-1 1,0 1-1,-1-1 1,1 1 0,0 1 24,-1-2-372,-1-1-307,0 0-668,-1 0-1469,-5 0-2838</inkml:trace>
  <inkml:trace contextRef="#ctx0" brushRef="#br0" timeOffset="6861.35">3239 350 4545,'0'0'2410,"0"0"-879,0 0-302,0 0-68,0 0-94,0 0-31,0 0-113,0 0-107,0 0-16,0 0-43,0 0-124,16-4 552,-3 0-949,8-4-98,0 1 0,0 1 0,0 1 0,1 1-1,0 1 1,13 0-138,-34 3 9,0 0 0,1 0-1,-1 1 1,0-1 0,0 0 0,0 1 0,0-1-1,0 0 1,0 1 0,0-1 0,0 1 0,0 0-1,0-1 1,-1 1 0,1 0 0,0 0 0,0-1-1,-1 1 1,1 0 0,0 0 0,0 1-9,12 28 250,-11-18-170,0 1 0,0-1 0,-1 0 0,0 5-80,-1-11 7,0-1-1,0 0 1,-1 1 0,0-1-1,1 0 1,-2 1 0,1-1 0,-1 0-1,0 0 1,0 0 0,-2 3-7,0-2-9,0 0 0,-1-1 1,0 0-1,0 0 0,0 0 0,0 0 1,-1-1-1,-5 4 9,3-3-18,6-3-4,0 0 0,-1 0 0,1 0 0,-1-1 0,1 1 0,-1-1 0,0 0 0,0 1 0,1-1 0,-1-1 0,0 1 0,0 0 0,0-1 0,0 1 0,-1-1 22,4 0 7,0 0 45,0 0-7,0 0-25,0 0-11,0 0 1,0 0 3,0 0-6,27 0-27,-22 0 18,0 0 0,1 0 0,-1 0 1,0 1-1,1 0 0,-1 0 1,0 0-1,0 1 0,0 0 0,0 0 1,0 0-1,2 2 2,-4-2 5,-1 0-1,1 0 1,-1 1-1,0-1 1,0 1-1,0-1 1,-1 1 0,1 0-1,0-1 1,-1 1-1,0 0 1,0 0-1,0 0 1,0 0 0,0 0-1,0 1 1,-1-1-1,1 0 1,-1 0-1,0 0 1,0 0 0,-1 1-5,2 12 23,-1-13-18,1 1 0,-1-1 0,0 1 1,0 0-1,0-1 0,0 1 0,-1 0 0,1-1 0,-1 1 1,0-1-1,0 1 0,0-1 0,-1 1 0,1-1 1,-1 0-1,0 1 0,0-1 0,0 0 0,0 0 1,-1-1-1,1 1 0,-1 0 0,0 0-5,-2 1-47,-1 0 0,1 0 0,-1 0 0,0-1-1,-1 1 1,1-1 0,0-1 0,-1 1 0,0-1 0,0-1-1,1 1 1,-1-1 0,0 0 0,0 0 0,0-1 0,0 0-1,0 0 1,0-1 0,-4-1 47,9 1 30,0 0 1,0 0-1,1 0 0,-1 0 0,0 0 1,0-1-1,1 1 0,-1 0 0,0-1 1,1 0-1,-1 0-30,0 0-1959,3 4-3512,5 5 1526</inkml:trace>
  <inkml:trace contextRef="#ctx0" brushRef="#br0" timeOffset="7979.77">3684 408 3809,'0'0'3016,"0"0"-1094,0 0-480,0 0-337,0 0-291,0 0-135,4 28 2324,-12 178-458,9-204-2532,0 0 1,0-1 0,0 1 0,0-1-1,0 1 1,0-1 0,0 1-1,1-1 1,-1 1 0,0-1 0,1 0-1,-1 0 1,1 0 0,-1 0 0,1 0-1,0 0 1,0 0 0,-1-1 0,1 1-1,0 0 1,0-1 0,0 0-14,45 14 216,-32-11-118,0-1 0,0 0-1,1-1 1,2-1-98,-16-1 2,0 0 0,0 0 0,1 0 0,-1 0 0,0-1 0,-1 1 0,1-1 0,0 1 0,0-1 0,-1 0 0,1 1 0,-1-1 0,1 0 0,-1 0 0,0 0 0,1 0 0,-1-2-2,21-37 7,-22 41-7,5-8 3,-1-1 0,-1 0 0,0 1 0,0-1 0,-1 0 0,0 0 0,0-1 0,-1 1 0,0 0 0,-1-8-3,0 6 6,1-6 2,-2 0-1,0 0 0,-1 1 1,-2-7-8,4 19 6,-1 0-1,0 0 1,0 0 0,-1 1 0,1-1 0,-1 0 0,0 1 0,0-1 0,0 1-1,-1 0 1,1 0 0,-1 0 0,1 0 0,-1 0 0,0 0 0,0 1 0,-1-1-1,1 1 1,0 0 0,-3-2-6,-1 3 21,1 0 0,0 0-1,-1 0 1,1 1 0,0 0 0,-1 0 0,1 0-1,-5 2-20,-14-1-96,16-1 35,8-1 48,0 1 0,-1 0 0,1-1 1,-1 1-1,1 0 0,-1 0 0,1 0 0,0 0 0,-1 0 0,1 1 0,-1-1 1,1 0-1,-1 0 0,1 1 0,0-1 0,-1 1 0,1 0 0,0-1 0,-1 1 1,1 0-1,0 0 0,0 0 0,0 0 0,0 0 13,-4 9-249,0-1 0,0 1-1,0-1 1,-2 2 249,1-3-495,1 1 1,0 0-1,0 1 1,0 2 494,3-8-695,1 1 0,0 0 0,0-1 1,0 1-1,0 0 0,1 0 0,0 0 695,0 2-6336</inkml:trace>
  <inkml:trace contextRef="#ctx0" brushRef="#br0" timeOffset="15091.07">0 1345 4017,'0'0'2194,"0"0"-417,0 0-307,0 0-355,0 0-300,0 0-24,5-2-6,5-1-265,0 0 0,0 1 0,1 1 0,-1-1 0,0 2 0,1-1 0,7 2-520,166-1 1117,-183 0-1542,-1 17-2745,0 3-954</inkml:trace>
  <inkml:trace contextRef="#ctx0" brushRef="#br0" timeOffset="15735.34">533 1091 800,'0'0'6950,"0"0"-4324,0 0-1492,0 0-96,0 0-291,0 0-324,0-3 2042,0 8-1432,1 126-144,1 3-533,-6 10-356,-7-84 76,11-59-82,0-1-34,0 0-138,0 0-225,0 0-369,0 0-527,0 0-1125,0 0-2525</inkml:trace>
  <inkml:trace contextRef="#ctx0" brushRef="#br0" timeOffset="16615.03">751 1138 1432,'0'0'5696,"0"0"-3277,0 0-1064,0 0-70,0 0-343,0 0-247,0 0-61,23-7 2052,-16 5-2554,1 1 0,-1-1 0,1 2 0,-1-1 0,1 1 1,0 0-1,-1 0 0,8 2-132,12-1 94,-22-1-75,-1 0 1,0 0 0,1 0-1,-1 0 1,1 1-1,-1 0 1,1 0 0,-1 0-1,0 1 1,0-1 0,0 1-1,0 0 1,0 0 0,0 0-1,0 1-19,0-1 8,1 1 0,-1-1 0,1 0 1,-1-1-1,1 1 0,0-1 0,0 0 0,0 0 0,0-1 0,0 1 0,4-1-8,28 4 141,-36-4-118,1 1 1,-1 0-1,0-1 1,1 1-1,-1 0 1,0 0 0,0 0-1,0-1 1,0 1-1,0 0 1,0 1-1,0-1 1,0 0-1,0 0 1,-1 0 0,1 1-1,0-1 1,-1 0-1,1 0 1,-1 1-1,1-1 1,-1 1 0,0-1-1,1 0 1,-1 1-1,0 1-23,1 43 196,-1-33-275,-2-3 87,0 0 0,0 0-1,-1 0 1,0 0 0,0-1-1,-1 0 1,-1 0 0,0 0 0,0 0-1,-1 1-7,-14 26 2,-17 44-233,2 5 231,34-85-840,-1 6 2299,2-5-4388,-1 0-4400,1-1-1524</inkml:trace>
  <inkml:trace contextRef="#ctx0" brushRef="#br0" timeOffset="17732.4">1291 1274 5641,'0'0'2289,"0"0"-1112,0 0-124,0 0-17,0 0-204,0 0-107,0 11-3,-4 16 463,-1-1 0,-4 12-1185,-3 7 1238,4-19-987,1 0 0,2 1 0,0 0 0,2 0 1,1 7-252,2 43 502,1-77-488,-1 1 0,1 0-1,0-1 1,0 1 0,0 0 0,-1-1-1,1 1 1,0-1 0,0 1-1,0-1 1,0 0 0,0 1-1,0-1 1,0 0 0,0 0 0,0 0-1,0 1 1,0-1 0,0 0-1,0-1 1,0 1 0,0 0-1,1 0-13,36 0 581,-27-1-491,-6 1-75,1-1 0,0 0 0,0 0 0,-1-1 0,1 0 0,-1 0 0,0 0 0,1-1 0,-1 0 0,0 0 0,0 0 0,-1 0 0,1-1 0,0 0-15,15-14 99,-1 0 0,9-12-99,-17 17 9,-3 4-5,-2 0 0,1 0 0,-1-1 0,-1 0 0,0 0 0,0-1 1,-1 1-1,0-1 0,-1 0 0,0 0 0,-1 0 0,0-2-4,3-27 15,-2 1 0,-2-34-15,-2 70-21,0 0 0,0 1 0,0-1 1,0 0-1,0 1 0,-1-1 0,0 1 0,1-1 0,-1 1 1,0-1-1,0 1 0,0 0 0,0 0 0,-1 0 0,1 0 1,0 1-1,-1-1 0,1 1 0,-1-1 0,0 1 0,0 0 0,1 0 1,-1 0-1,0 0 0,0 1 0,0-1 0,-1 1 21,1 0-18,0 0 0,0 0 0,0 0-1,0 1 1,1 0 0,-1-1 0,0 1-1,0 0 1,0 1 0,1-1 0,-1 0-1,0 1 1,1-1 0,-1 1 0,1 0 0,0 0-1,0 0 1,-1 0 0,1 0 0,1 1-1,-2 0 19,-23 21-314,25-23 281,0-1 0,1 1 1,-1-1-1,1 0 0,-1 1 0,0-1 1,1 0-1,-1 0 0,0 0 0,0 1 1,1-1-1,-1 0 0,0 0 0,1 0 1,-1 0-1,0 0 0,0 0 1,1-1-1,-1 1 0,0 0 0,1 0 1,-1 0 32,-1-1-88,1 1 0,-1-1 0,1 1 0,0 0 0,-1 0 0,1 0-1,-1 0 1,1 0 0,-1 0 0,1 0 0,0 1 0,-1-1 0,1 1 0,0-1 0,-1 0 0,1 1 0,-1 0 88,0 0-49,1 0-1,-1 0 0,0 1 1,1-1-1,-1 1 1,1-1-1,-1 1 0,1-1 1,0 1-1,0 0 0,0-1 1,0 1-1,0 0 1,0 0-1,0 0 0,0 0 1,1 0-1,-1 0 0,1 0 1,0 0-1,-1 0 0,1 2 50,-6 18-3365,2-14-1134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56.692"/>
    </inkml:context>
    <inkml:brush xml:id="br0">
      <inkml:brushProperty name="width" value="0.05" units="cm"/>
      <inkml:brushProperty name="height" value="0.05" units="cm"/>
    </inkml:brush>
  </inkml:definitions>
  <inkml:trace contextRef="#ctx0" brushRef="#br0">80 62 1432,'0'0'799,"0"0"-117,0 0 20,0 0-32,0 0-53,0 0 21,6-11 45,17-34 30,-21 39 10705,-12 21-9635,-15 26-2867,4 5 1041,-11 36 43,27-64-10,0 1 0,1 0 0,0 0 0,2 0-1,1 0 1,0 6 10,1-20-7,0 1 0,0 0 0,1 0 0,0-1 0,0 1 0,0 0 1,1-1-1,0 1 0,2 4 7,-3-8-3,0 0 0,0 0 0,1 0 0,-1 0 0,1 0 0,0-1 0,-1 1 0,1 0 0,0-1 0,0 1 0,0-1 0,0 0 0,0 0 0,0 0 0,0 0 0,1 0 0,-1 0 0,0-1 0,0 1 0,1-1 0,-1 1 0,0-1 0,1 0 0,-1 0 0,2 0 3,23 1 95,-16-1-74,1 1 0,-1-2 0,0 1 0,0-2 0,5 0-21,-12 1 3,-1 0 1,0 0 0,0 0-1,0 0 1,-1-1-1,1 1 1,0-1 0,0 0-1,-1 0 1,1 0 0,-1 0-1,0 0 1,1-1-1,-1 1 1,0 0 0,-1-1-1,1 0 1,0 1-1,-1-1 1,2-3-4,0 0 0,1 0 0,0 0 0,0 1 0,1-1 0,-1 1 0,4-3 0,20-26-1,-22 24 3,0 0 0,-1 0 0,0-1 0,-1 1-1,0-1 1,-1 0 0,0-1 0,-1 1 0,0 0 0,-1-1 0,0 0 0,-1 1 0,0-2-2,0 11-3,-1 1 0,1-1 0,-1 1 0,1-1 0,-1 0 1,1 1-1,-1-1 0,0 1 0,0 0 0,0-1 0,0 1 0,0-1 0,0 1 0,0 0 0,0 0 0,-1 0 0,1 0 0,0 0 0,-1 0 1,1 0 2,-38-21-230,14 8 183,20 11-70,0 1 0,0-1 0,-1 1-1,1 1 1,-1-1 0,1 1 0,-1 0 0,1 0-1,-1 1 1,1-1 0,-1 1 0,0 1-1,1-1 1,-2 1 117,-11-1-1390,17 7 805,1 71-1845,0-47-303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9:59.111"/>
    </inkml:context>
    <inkml:brush xml:id="br0">
      <inkml:brushProperty name="width" value="0.05" units="cm"/>
      <inkml:brushProperty name="height" value="0.05" units="cm"/>
    </inkml:brush>
  </inkml:definitions>
  <inkml:trace contextRef="#ctx0" brushRef="#br0">42 1 3833,'0'0'1826,"0"0"-618,0 0-235,0 0-150,0 0-173,0 0-73,1 2 3820,-3 17-3921,-7 5-188,2 1 0,0 1-1,1-1 1,2 1 0,0 0-1,2 0 1,1 15-288,0-36 48,1 0 0,1-1 0,-1 1 0,1-1 0,-1 1 0,1-1 0,1 1 0,-1-1 0,1 1 0,-1-1 0,3 3-48,1 0 82,0 0-1,1 0 1,0-1 0,0 0-1,6 4-81,-8-6 33,-2-2 0,0 0-1,0 1 1,1-1 0,-1 0-1,1 0 1,-1-1-1,1 1 1,0 0 0,0-1-1,-1 0 1,1 0 0,0 1-1,0-2 1,1 1-1,-1 0 1,0-1 0,0 1-1,0-1-32,51 7 272,-50-7-262,0 0 0,-1-1 0,1 1 0,-1-1 0,1 1 0,-1-1 0,1 0 0,-1-1 0,0 1 0,1 0 0,-1-1 0,0 0 0,0 0 0,0 0 0,0 0 0,-1 0 0,1-1-1,1-1-9,0-1-1,0 0-1,0-1 1,0 1-1,-1-1 0,0 0 1,0 0-1,-1-1 0,0 1 1,2-6 1,1-14 2,-1-1 0,-2 1 0,0 0 1,-2-21-3,0 47 0,1-5 11,-1 0 0,-1-1 0,1 1 0,-1 0 0,0-1 0,0 1 0,-1-3-11,1 7 6,1-1-1,-1 1 1,0 0 0,0-1 0,0 1 0,0 0 0,0 0 0,0 0 0,0 0-1,0 0 1,0 0 0,-1 0 0,1 0 0,0 0 0,-1 0 0,1 1-1,-1-1 1,1 0 0,-1 1 0,1 0 0,-1-1 0,1 1 0,-1 0 0,1 0-1,-1-1 1,1 1 0,-1 0 0,0 1-6,-88-1-388,88 0 304,0 1 0,0-1 0,0 1 0,0 0 0,0-1 0,0 1 0,0 0 0,0 0 0,1 0 0,-1 1 0,0-1 0,1 0 1,-1 1-1,1-1 0,0 1 0,-2 1 84,2-2-107,0 1 0,-1-1 0,1 1 1,0-1-1,-1 0 0,1 1 0,-1-1 1,0 0-1,1 0 0,-1 0 0,0 0 1,0-1-1,0 1 0,1 0 0,-1-1 1,-2 1 106,5-1-38,-1 0 0,0 0 0,0 0 0,0 1 1,0-1-1,0 0 0,0 0 0,0 0 0,0 0 0,0 0 1,0 0-1,0 0 0,0 0 0,0 1 0,0-1 1,0 0-1,0 0 0,0 0 0,0 0 0,0 0 0,0 0 1,0 0-1,0 0 0,-1 1 0,1-1 0,0 0 1,0 0-1,0 0 0,0 0 0,0 0 0,0 0 0,0 0 1,0 0-1,0 0 0,0 0 0,0 0 0,-1 0 0,1 0 1,0 1-1,0-1 0,0 0 0,0 0 0,0 0 1,0 0-1,0 0 0,0 0 0,-1 0 0,1 0 0,0 0 1,0 0-1,0 0 0,0 0 0,0 0 0,0 0 1,0 0-1,0 0 0,-1-1 38,11 5-3746,-6-4-1340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0:05.269"/>
    </inkml:context>
    <inkml:brush xml:id="br0">
      <inkml:brushProperty name="width" value="0.05" units="cm"/>
      <inkml:brushProperty name="height" value="0.05" units="cm"/>
    </inkml:brush>
  </inkml:definitions>
  <inkml:trace contextRef="#ctx0" brushRef="#br0">23 286 576,'0'0'1650,"0"0"-494,0 0-336,0 0-144,0 0-45,0-3-73,-1 2-487,1 1 1,0-1-1,0 0 1,0 1-1,0-1 1,0 0-1,-1 1 1,1-1-1,0 0 1,-1 1 0,1-1-1,0 1 1,-1-1-1,1 1 1,-1-1-1,1 1 1,0-1-1,-1 1 1,0-1-1,1 1 1,-1-1-1,1 1 1,-1 0 0,1-1-1,-1 1 1,0 0-1,1 0 1,-1-1-1,0 1 1,1 0-1,-1 0 1,0 0-1,1 0 1,-1 0-1,0 0 1,1 0 0,-1 0-1,0 0 1,1 0-1,-1 0 1,0 1-1,0-1-71,1 0 175,0 0 125,0 0 129,0 0 36,0 0-52,0 0-62,0 0-23,0 0-57,0 0-13,0 0 17,0 0 37,0 0 68,0 0 55,0 0 28,0 0 5,0 0-39,0 0-33,0 0-40,0 0-37,1-14 1128,273 14-1034,-254-5-5,5-3-3176,-25 12-793,0 5-990</inkml:trace>
  <inkml:trace contextRef="#ctx0" brushRef="#br0" timeOffset="1328.56">669 1 2529,'0'0'2327,"0"0"-887,0 0-414,0 0-104,0 0-119,0 0-143,-7 0-109,3 0-375,-1 1 0,0 0-1,1 0 1,-1 0 0,0 0-1,1 0 1,0 1 0,-1 0-1,1 0 1,0 0 0,0 1-1,0-1 1,0 1 0,0 0-1,1 0 1,-1 1 0,1-1-1,-3 4-175,-9 15 418,1 1 0,1 1 0,1 0 0,-7 20-418,-12 25 294,23-50-198,2 0 0,0 0 0,1 1 1,1 0-1,1-1 0,1 2 0,0-1 0,2 0 0,1 14-96,-1-32 8,1-1 0,-1 1 0,1 0 0,-1 0 0,1 0 0,-1-1 0,1 1 0,0 0 0,0-1 0,0 1 0,0-1 0,0 1 0,0-1 0,1 1 0,-1-1 0,0 0 0,1 1 0,-1-1 0,1 0 0,-1 0 0,1 0 0,0 0 0,-1-1 0,1 1 0,0 0 0,0-1 0,0 1 0,-1-1 0,1 1 0,0-1 0,1 0-8,10 2 71,0 0 1,0-1-1,0-1 1,3 0-72,-11 0 20,-1 0-12,0 0 0,0-1 0,-1 0 1,1 0-1,0 0 0,0 0 0,-1 0 0,1-1 0,-1 1 0,1-1 1,-1 0-1,0 0 0,0-1 0,0 1 0,1-1-8,10-7 49,1 3-29,-10 3-11,10-17 9,2 1-1,1 1 1,0 1 0,4-1-18,-21 16 6,0 0 1,0 0-1,-1 0 1,1 0-1,0 0 1,-1 0-1,0 0 1,0 0-1,0 0 1,0 0-1,0 0 0,-1 0 1,1 0-1,-1 0 1,0 0-1,0 0 1,0 0-1,0 0 1,0 0-1,-1 1 1,1-1-1,-2-1-6,-1 1-8,1 0-1,-1 0 1,0 1-1,0 0 0,0 0 1,-1 0-1,1 0 1,0 1-1,-1-1 0,1 1 1,-1 1-1,1-1 1,-3 0 8,-7 0-88,0 1 1,0 0 0,-11 2 87,21 0-13,0-1 0,0 0 0,0 1 0,0-1 0,1 1 0,-1 0 0,0 1 0,1-1 0,0 1 0,-1-1 0,1 1 0,0 0 0,-2 3 13,-3 2-18,1 1 0,0 0 1,0 1-1,-3 6 18,9-12-143,-1 1 1,1-1-1,1 1 0,-1-1 1,0 1-1,1-1 0,0 1 1,0 0-1,1-1 1,0 2 142,-1 10-3095,0-8-547</inkml:trace>
  <inkml:trace contextRef="#ctx0" brushRef="#br0" timeOffset="2244.41">865 150 6649,'0'0'1727,"0"0"-618,0 0-218,0 0-195,0 0-92,0 0 60,7-5-100,-2 1-593,0 0 183,-1 0 0,1 1-1,0-1 1,0 1-1,0 0 1,1 1-1,-1-1 1,1 1-1,-1 0 1,1 1-1,0-1 1,0 1-1,3 0-153,-5 1 41,-1 0-1,1 0 1,-1 1-1,1-1 1,-1 1 0,1 0-1,-1 0 1,0 0-1,0 1 1,1-1 0,-1 1-1,0 0 1,0-1-1,0 1 1,-1 1-1,1-1 1,0 0 0,-1 1-1,0-1 1,1 1-1,-1 0 1,0 0 0,0 0-1,-1 0 1,1 0-1,0 0 1,-1 0-1,1 4-40,0-2 24,0 1-1,-1-1 1,0 1-1,0 0 0,0-1 1,-1 1-1,0 0 0,0 0 1,0 0-1,-1-1 0,0 1 1,0 0-1,0-1 1,-1 1-1,0-1 0,0 1 1,0-1-1,-1 0 0,0 0 1,0 0-1,0 0 0,0 0 1,-4 3-24,-2 0 21,0 0 1,-1-1 0,0 0-1,-7 3-21,-25 19 30,41-28-35,-1 0 1,1 1-1,0-1 1,0 0-1,0 1 0,0-1 1,1 1-1,-1-1 1,0 1-1,1 0 0,-1-1 1,1 1-1,-1 0 1,1-1-1,0 1 0,0 0 1,0 0-1,0 1 5,31-3 600,-6-1-454,-11 1-73,-1 0 0,1 0 1,0 1-1,6 2-73,-19-3-119,-1 0 0,1 1 0,0-1 0,0 0 0,0 1 0,-1-1 0,1 1 0,0-1 0,0 1 0,-1-1 0,1 1 0,-1 0 0,1-1 0,0 1 0,-1 0 0,1 0 0,-1-1 0,0 1 0,1 0 0,-1 0 0,1 0 0,-1-1 0,0 1 0,0 0 0,0 0 0,1 0 119,8 15-3902,-6-15-1430</inkml:trace>
  <inkml:trace contextRef="#ctx0" brushRef="#br0" timeOffset="3199.67">1322 136 6121,'0'0'1718,"0"0"-596,0 0-104,0 0-159,0 0-149,0 0-27,-1 6-27,-3 14 85,0-1 0,-1 1 0,-4 7-741,3-10 280,1 1 0,0-1 0,1 1 0,1 0 0,1 0 0,0 2-280,1 5 130,0-18-106,1 1 0,0 0 0,0 0 1,1 0-1,-1-1 0,2 3-24,-1-9 7,0 1 0,-1-1 1,1 0-1,0 0 0,0 0 0,0 0 1,0-1-1,0 1 0,0 0 0,0 0 0,0-1 1,1 1-1,-1 0 0,0-1 0,0 1 1,1-1-1,-1 0 0,0 1 0,0-1 0,1 0 1,-1 0-1,0 0 0,1 0 0,-1 0 1,1 0-8,43 0 374,-30-1-414,-9 1 51,-3 1-12,1-1 0,0 0 0,-1 0-1,1 0 1,-1 0 0,1 0 0,0-1-1,-1 0 1,1 1 0,-1-1 0,1-1-1,-1 1 1,0 0 0,0-1 0,1 0-1,-1 1 1,0-1 0,0-1 0,-1 1-1,1 0 1,0-1 0,1-1 1,3-6-3,0 1 0,0-1 1,-1 0-1,0-1 0,-1 0 1,0 1-1,-1-2 0,0 1 0,1-7 3,-1-4 33,0-1-1,-2 0 1,0 0-1,-2-11-32,0 31 0,0 0 1,0 1-1,0-1 0,-1 0 1,1 1-1,-1-1 0,1 0 1,-1 1-1,0-1 0,0 1 1,0-1-1,0 1 0,-1 0 0,1-1 1,-1 1-1,1 0 0,-1 0 1,0 0-1,0 0 0,0 0 1,0 1-1,0-1 0,0 1 1,0-1-1,-1 1 0,1 0 0,0-1 1,-1 1-1,1 0 0,-3 0 0,-7-2-194,1 1-1,-1 0 1,-1 1-1,1 0 1,0 1 0,-2 1 194,3-1-239,8 0 234,0 1 0,1 0-1,-1 0 1,0 0 0,0 1 0,1-1 0,-1 0 0,1 1 0,-1 0 0,1 0 0,0 0-1,-1 0 1,1 0 0,0 0 0,0 0 0,1 1 0,-1-1 0,0 2 5,-15 25-1997,11-2-5715,6-25 5033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4:03.624"/>
    </inkml:context>
    <inkml:brush xml:id="br0">
      <inkml:brushProperty name="width" value="0.05" units="cm"/>
      <inkml:brushProperty name="height" value="0.05" units="cm"/>
    </inkml:brush>
  </inkml:definitions>
  <inkml:trace contextRef="#ctx0" brushRef="#br0">0 231 992,'0'0'899,"0"0"28,0 0-146,0 0 100,0 0 231,0-3 7621,8-8-8438,13-2-107,-14 8-89,0 0 0,0 0 0,1 1 0,-1 0 0,1 1 0,0 0 0,0 0 0,1 0 0,-1 1 0,1 0-1,-1 1 1,5 0-99,-9 1 4,0 1-1,0 0 1,0 0-1,0 0 0,0 0 1,-1 1-1,1 0 1,0-1-1,-1 1 0,1 1 1,-1-1-1,0 0 1,0 1-1,0 0 0,0-1 1,0 1-1,0 1 1,-1-1-1,0 0 0,1 0 1,-1 1-1,-1 0 1,1-1-1,0 1 0,-1 0 1,0 0-1,0 0 1,0-1-1,0 1 0,0 0 1,-1 4-4,1 26 5,0-12 61,-1 1-1,-1-1 1,-2 8-66,2-24 14,0-1-1,0 1 0,-1 0 1,0 0-1,0-1 0,0 1 1,-1-1-1,1 0 0,-1 0 1,0 0-1,-1 0 0,1 0 1,-1-1-1,-4 4-13,-43 41 23,24-22-78,-2-1-1,-17 11 56,43-35-9,2-1 5,1-1 0,-1 0-1,0 1 1,0-1 0,0 1 0,1 0 0,-1-1 0,0 1 0,1 0-1,-1-1 1,1 1 0,-1 0 0,0-1 0,1 1 0,0 0 0,-1 0 0,1 0-1,-1 0 1,1 0 0,0 0 4,0-1 17,0 0 46,0 0-5,0 0 7,0 0-4,0 0 9,256 7 762,-256-7-910,0 0-35,0 0-7,0 0-48,0 0-133,30-7-5730,-22 0-1001</inkml:trace>
  <inkml:trace contextRef="#ctx0" brushRef="#br0" timeOffset="1647.97">714 88 5457,'0'0'2533,"0"0"-896,0 0-387,0 0-515,0 0-379,0 0-153,0 0-75,0 0 52,41-4 1720,-33 4-1906,-6 0-5,0 0 1,0 0-1,-1 0 0,1 0 1,0 0-1,0 0 0,0 1 1,-1-1-1,1 0 0,0 1 1,0 0-1,0 0 11,-1 0-6,-1 0-1,1 0 1,0 0 0,-1 0 0,1 0-1,-1 0 1,1 0 0,-1 1-1,0-1 1,1 0 0,-1 0 0,0 1-1,0-1 1,0 0 0,0 0 0,0 1-1,0-1 1,0 0 0,0 1 6,0 3-5,-1 0 1,0 0 0,0 0 0,0 0 0,0 0-1,-1 0 1,0 0 0,0 0 0,0 0 0,-1-1-1,1 1 1,-1-1 0,0 0 0,0 0 0,-2 2 4,-11 10-30,1-1 1,-2 0-1,-5 2 30,6-4-14,0 1-1,1 0 1,-3 5 14,-1 4 80,1 0 0,1 1-1,-5 11-79,17-26 28,0 1-1,1 0 1,0 0 0,0 0-1,2 1 1,-1-1-1,1 1 1,0-1-1,1 1 1,0 9-28,-2 38 110,5-56-81,1-1-1,0 0 0,0 0 0,0 0 1,0-1-1,0 1 0,0-1 0,0 0 1,0 1-1,0-1 0,0-1 0,0 1-28,12 0 28,0 0 0,0-1 0,0-1 0,0-1-1,0 0 1,0-1 0,-1 0 0,2-2-28,-4 2 9,0-1-1,0-1 1,-1 0 0,1 0 0,-2-1-1,1-1 1,-1 0 0,2-2-9,-7 6 40,-1 0 0,0-1 0,0 0 0,-1 0 0,1 0 0,-1 0 0,0 0 0,-1-1 0,1 1 0,-1-1 0,0 0 0,0 0 1,-1 0-1,0 0 0,0 0 0,0 0 0,-1 0 0,0-1-40,0 7 4,0-1 1,0 0 0,0 0-1,0 0 1,-1 1 0,1-1-1,0 0 1,0 0-1,-1 1 1,1-1 0,-1 0-1,1 1 1,-1-1 0,1 0-1,-1 1 1,1-1-1,-1 1 1,1-1 0,-1 1-1,0-1 1,1 1 0,-1-1-1,0 1 1,0 0 0,1-1-1,-2 1-4,-26-8 195,24 7-166,0 1 0,1-1 0,-1 0 0,0-1-1,1 1 1,-1 0 0,1-1 0,-1 0 0,0-1-29,-24-28 357,25 26-310,-1 1 1,1-1-1,-1 1 1,0 0-1,0 0 1,0 1 0,-1-1-1,1 1 1,-1 0-1,0 0 1,-2-1-48,0 1 8,1-1 0,0 0 0,0 0 1,0 0-1,1-1 0,-1 0 0,-3-4-8,-7-7 111,15 13-120,0 1 0,1-1 0,0 0 0,-1 0 0,1 1 0,0-1 1,1 0-1,-1 0 0,0-1 9,1-1-23,-1-56-52,0 60 55,0-20-378,0 20 386,0-1 0,1 0 0,-1 0 0,1 1 1,-1-1-1,1 0 0,0 1 0,0-1 0,0 0 0,0 1 1,0-1-1,0 1 0,0 0 0,0-1 0,0 1 0,1 0 1,-1 0-1,1-1 0,-1 1 0,1 0 0,1 0 12,41-21-87,-21 12 84,91-56-740,-114 66 693,0 0 0,1 0-1,-1 0 1,1 0 0,-1 0 0,0 0-1,1 0 1,-1 0 0,0 0 0,1 0 0,-1 1-1,0-1 1,1 0 0,-1 0 0,0 0-1,1 1 1,-1-1 0,0 0 0,1 0-1,-1 1 1,0-1 0,0 0 0,1 1-1,-1-1 1,0 0 0,0 1 0,0-1 0,0 0-1,1 1 1,-1-1 0,0 0 0,0 1-1,0-1 1,0 0 0,0 1 0,0-1-1,0 1 1,0-1 0,0 0 0,0 1 0,0-1-1,0 0 1,0 1 0,-1-1 0,1 1-1,0-1 1,0 0 0,0 1 0,0-1 50,-4 23-1837,-12 7-2854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4:51.365"/>
    </inkml:context>
    <inkml:brush xml:id="br0">
      <inkml:brushProperty name="width" value="0.05" units="cm"/>
      <inkml:brushProperty name="height" value="0.05" units="cm"/>
    </inkml:brush>
  </inkml:definitions>
  <inkml:trace contextRef="#ctx0" brushRef="#br0">465 163 968,'0'0'2926,"0"0"-1439,0 0-764,0 0-14,0 0-76,0 0-113,12-6 69,7-4 40,1-2 0,-1 0 1,-1-1-1,8-8-629,-19 14 77,1 1 1,0 0 0,0 1-1,0-1 1,1 1 0,-1 1-1,1 0 1,0 0 0,0 1 0,1 0-1,-1 0 1,1 1 0,0 1-1,-1-1 1,1 2 0,7-1-78,-16 2 9,0-1 0,-1 1 0,1-1 1,0 1-1,-1 0 0,1 0 0,0-1 0,-1 1 1,1 0-1,-1 0 0,1-1 0,-1 1 1,1 0-1,-1 0 0,0 0 0,1 0 1,-1 0-1,0 0 0,0 0 0,0 0 1,0 0-1,0 0 0,0-1 0,0 1 0,0 1-9,1 31 334,-1-31-298,1 3-17,-1-1 0,0 0 0,0 0 0,0 1 0,-1-1 0,1 0 1,-1 0-1,0 0 0,-1 0 0,1 0 0,0 0 0,-1 0 0,0 0 0,0 0 0,0 0 1,-1-1-1,1 0 0,-1 1-19,0 0 0,1 0 0,0 0 1,0 0-1,1 1 0,-1-1 0,1 0 1,0 1-1,-1 3 0,-9 28 7,-7-20 102,16-15-105,1 0 1,-1 0-1,0 0 0,1 0 1,-1 1-1,1-1 0,-1 1 1,1-1-1,-1 1 0,1-1 1,0 1-1,0 0 0,0 0 1,0-1-1,0 1 1,0 0-1,1 0-4,-1 6 41,-1 0-1,1 0 1,-2 0 0,1 0 0,-1 0 0,0-1-1,0 1 1,-2 1-41,-14 38 154,16-30-179,1-1 1,0 1-1,1 0 1,2 14 24,-1-13-15,3-16 19,0-1 0,1 1 0,-1-1 1,1 0-1,-1 0 0,1 0 0,-1-1 1,1 1-1,0-1 0,3 1-4,9-1 9,-13 1 25,1-1 0,0 1 0,0-1 0,0 0 0,0 0 0,0-1 0,0 1 0,-1-1 0,1 0 0,0 0 0,0 0 0,-1 0 0,1-1 0,0 1 0,1-3-34,8-6 14,-9 6 61,1 1 1,-1-1-1,0 0 0,0 0 0,0 0 0,-1-1 0,0 1 0,0-1 0,0 0 0,0 0 0,2-5-75,-4 6 101,0 1-1,0-1 1,-1 0 0,1 0-1,-1 0 1,1 1-1,-1-1 1,0 0-1,-1 0 1,1 0 0,-1 0-1,0 1 1,0-1-1,0 0 1,0 1-1,0-1 1,-1 0-101,-2 3 52,1 1 0,-1-1-1,1 1 1,-1-1 0,1 1 0,-1 0 0,1 1 0,-1-1-1,-1 1-51,-3-1 23,-2 1-12,0-1 0,0-1 0,0 0 0,0 0 0,1-1 0,-1 0 0,1-1 0,-5-2-11,10 4 23,-1-1 0,1-1 0,-1 1 1,1-1-1,0 1 0,0-1 0,0-1 0,1 1 0,-1 0 0,1-1 0,-1 0 0,1 1 0,0-1 0,1-1 0,-3-2-23,5 6 3,0 1 0,-1-1 0,1 0 0,0 1 0,-1-1 0,1 1 0,-1-1 1,1 1-1,-1-1 0,1 0 0,-1 1 0,1 0 0,-1-1 0,0 1 0,1-1 0,-1 1 0,0 0 0,1-1 1,-1 1-1,0 0-3,-5-4 33,3-1-32,-13-18-41,15 21 38,1 1-4,0 1-4,0 0-3,0 0-3,1-5 6,0 0 0,0 0 0,-1 0-1,0 0 1,0-1 0,0 1 0,0 0 0,-1-3 10,-1-11-62,2 18-22,0 1 20,0-1 0,-1 0 0,1 1 1,0-1-1,0 0 0,0 1 0,0-1 0,0 0 0,0 0 0,0 1 0,0-1 0,0 0 1,0 1-1,0-1 0,1 0 0,-1 1 0,0-1 0,0 0 0,1 1 0,-1-1 1,0 0-1,1 1 0,-1-1 0,0 1 0,1-1 0,-1 1 0,1-1 0,-1 1 1,1-1-1,0 1 0,-1-1 0,1 1 0,-1 0 0,1-1 0,0 1 0,-1 0 0,1 0 1,0-1-1,-1 1 0,1 0 0,0 0 0,-1 0 0,2 0 64,-2 0-1109,0 0-1473,0 0-3053</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5:26.094"/>
    </inkml:context>
    <inkml:brush xml:id="br0">
      <inkml:brushProperty name="width" value="0.05" units="cm"/>
      <inkml:brushProperty name="height" value="0.05" units="cm"/>
    </inkml:brush>
  </inkml:definitions>
  <inkml:trace contextRef="#ctx0" brushRef="#br0">1 197 96,'0'0'1571,"0"0"-460,0 0-342,0 0-95,0 0 150,0 0 2,0 0-138,0 0-157,0 0-142,0 0-105,0 0-49,0 0-41,0 0-79,0 0-46,0 0-19,0 0-25,0 0 20,0 0-27,0 0 12,0 0 99,0 0 47,0 0-2,0 0-11,0 0 26,31 0 1881,-14 0-1334,-12-1-666,0 1 1,0 0-1,0 0 0,-1 0 1,1 1-1,0-1 1,0 1-1,0 0 0,0 1 1,0-1-1,-1 1 0,4 1-70,15 6 97,-13-7-2666,-10-2-412,0 3-1918</inkml:trace>
  <inkml:trace contextRef="#ctx0" brushRef="#br0" timeOffset="1369.01">227 34 1536,'0'0'2649,"0"0"-871,0 0-653,0 0-319,0 0-119,0 0 15,4-11 3523,6 7-4108,0 0 0,1 1 0,0-1 0,-1 2 1,1 0-1,0 0 0,0 1 0,0 0 0,10 1-117,-20 1 2,0-1 0,0 1 0,0-1 0,0 1 0,0 0 0,0-1 0,0 1-1,0 0 1,-1 0 0,1 0 0,0 0 0,0 0 0,-1 0 0,1 0 0,-1 0 0,1 0 0,-1 0 0,1 0 0,-1 0 0,0 0 0,1 0-2,10 32 95,-8-24-87,10 33 52,-2 0 0,-1 3-60,-8-26 31,-1 0 0,0 0 1,-2 0-1,0 5-31,-1 22 30,0-27-26,0-1 1,-2 0 0,0 0 0,-1 0 0,-1-1 0,-1 1-1,0-1 1,-2 0-5,3-8 8,-2 9 24,8-18-24,0 0 8,0 0 31,0 0 2,0 0-1,0 0 2,0 0 7,0 0 16,0 0 11,0 0-34,0 0-26,0 0 21,0 0-26,0 0-6,0 0-4,0 0-3,12-13 39,-5 8-38,0 1 1,0 0-1,1 0 0,-1 1 0,1 0 1,0 1-1,0-1 0,0 1 0,0 1 1,4-1-8,16 0 36,-1 1 0,15 2-36,-2 0 43,-39-1-34,-1 0-1,0 0 0,0 0-9,0 0-40,0 0-29,0 0-28,0 0 2,0 0-75,0 0-210,-12 10-3908,1-3-734</inkml:trace>
  <inkml:trace contextRef="#ctx0" brushRef="#br0" timeOffset="4268.89">812 122 1616,'0'0'1850,"0"0"-431,0 0-181,0 0-29,0 0-73,0 0-122,0 0-170,0 0-252,0 0-148,0 0-91,0 0-37,0 0 41,0 0 15,0 0-15,0 0-22,0 0 12,0 0 32,0 0-66,0 0-66,0 0-90,-22 0 26,13-1-186,1-1 1,0 0-1,0 0 0,0-1 1,0 0-1,0-1 0,0 0 1,1 0-1,0 0 0,0-1 1,0 0-1,0 0 0,-2-4 3,9 9-11,0 0-1,0-1 0,-1 1 1,1 0-1,0 0 0,0 0 1,0 0-1,0 0 0,0 0 1,0 0-1,0 0 1,0 0-1,-1 0 0,1 0 1,0 0-1,0 0 0,0 0 1,0 0-1,0 0 0,0 0 1,-1 0-1,1 0 1,0 0-1,0 0 0,0 0 1,0 0-1,0 0 0,0 0 1,-1 0-1,1 0 0,0 0 1,0 0-1,0 0 1,0 0-1,0 0 0,0 0 1,0 0-1,0 0 0,-1 1 1,1-1-1,0 0 0,0 0 1,0 0-1,0 0 0,0 0 1,0 0-1,0 0 1,0 1-1,0-1 0,0 0 1,0 0-1,0 0 0,0 0 12,-3 12-123,3 16 268,0-25-198,-1 0 90,1 0 0,0 0-1,0 0 1,0 0 0,1 1 0,-1-1-1,1 0 1,0 0 0,-1 0 0,2 0 0,-1 0-1,0-1 1,0 1 0,2 2-37,0-1 23,0 0-1,-1 0 1,1 0 0,-1 0-1,0 0 1,-1 0 0,1 1 0,-1-1-1,0 0 1,0 1 0,0-1 0,0 1-1,-1 1-22,4 61 436,-4-66-426,0-1-2,0 0 0,0 0 0,34 0 423,-21 0-401,-10-1-20,1 1 0,-1-1-1,1 1 1,-1 0 0,0 1-1,1-1 1,-1 0 0,0 1 0,1 0-1,-1 0 1,0 0 0,0 0-1,0 0 1,0 1 0,0 0-1,1 0-9,-2 1 9,0-1 0,0 1-1,0 0 1,-1 1-1,1-1 1,-1 0 0,0 0-1,0 1 1,0-1-1,0 1 1,0-1 0,-1 1-1,0-1 1,1 3-9,-1-2 6,1 1 1,-1 0 0,1-1-1,0 1 1,1-1 0,-1 1-1,1-1-6,1 5 12,0 0 0,-1 0-1,-1 1 1,0-1 0,0 0-1,0 0 1,-1 1 0,-1-1-1,0 0 1,0 3-12,-1 24 102,1-32-98,0-1 0,0 0 0,-1 0 0,1 0 0,-1 0 0,0 0 0,0 0 0,0 0 0,0 0 0,0-1 0,-2 2-4,-11 16 0,12-16-15,1-1 0,0 0 0,-1 1 0,0-1 0,1-1 0,-1 1 0,-1 0 0,1-1 0,-2 2 15,4-4 48,-33 0 51,31 0-100,-1 0 2,1 0 3,2 0-9,1 0-11,0 0-24,0 0 24,0 0 8,0 0-8,0 0-31,0 0-2,0 0 7,0 0 18,0 0-29,0 0-9,0 0-27,0 0-56,0 0-7,0 0-12,-1 0 122,1-1 1,-1 1-1,0-1 0,1 0 1,-1 1-1,1-1 1,-1 1-1,1-1 1,-1 0-1,1 1 1,0-1-1,-1 0 0,1 0 1,0 1-1,-1-1 1,1 0-1,0 0 1,0 0 41,-3-4-1338,3 17-1011,0 4-2696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5:39.249"/>
    </inkml:context>
    <inkml:brush xml:id="br0">
      <inkml:brushProperty name="width" value="0.05" units="cm"/>
      <inkml:brushProperty name="height" value="0.05" units="cm"/>
    </inkml:brush>
  </inkml:definitions>
  <inkml:trace contextRef="#ctx0" brushRef="#br0">1 345 2633,'0'0'993,"0"0"-411,0 0-97,0 0 63,2 1 7008,5 1-3891,37 9-3442,-40-11-145,14 0 68,0 0 1,1-1-1,-1 0 0,0-2 1,0 0-1,0-1 1,1-1-147,-14 3 2,0 1 0,1 0 0,-1 0 1,0 1-1,1 0 0,-1 0 0,4 0-2,-5 1 49,1-1 0,0 0 0,0 0-1,0-1 1,0 1 0,-1-1 0,1 0 0,0-1 0,1 0-49,1-1 422,5-3-1899,-5-9-4382,-7 5-1885</inkml:trace>
  <inkml:trace contextRef="#ctx0" brushRef="#br0" timeOffset="864.19">605 5 3937,'0'0'1768,"0"0"-326,0 0-257,0 0-162,0 0-77,0 0-107,0 0-726,0 0-1,-1 0 1,1-1 0,0 1 0,0 0 0,0 0 0,0-1 0,0 1 0,0 0 0,-1 0-1,1 0 1,0-1 0,0 1 0,0 0 0,0 0 0,-1 0 0,1 0 0,0-1 0,0 1-1,-1 0 1,1 0 0,0 0 0,0 0 0,-1 0 0,1 0 0,0 0 0,0 0 0,-1 0 0,1 0-1,0 0 1,0 0 0,-1 0 0,1 0 0,0 0 0,0 0 0,-1 0 0,1 0-113,-4 11 42,1 0 0,0 0 0,0 0 1,1 0-1,0 0 0,1 1 0,1-1 1,0 3-43,-1 6 11,-8 90 165,-8 228 164,17-337-296,0-1-20,0 0 24,0 0 54,0 0 83,0 0-1,0-67-339,0 66-136,0 1-149,1-1 213,0 1 0,0 0 0,0 0 0,0 0 0,0 0-1,0 0 1,0 1 0,0-1 0,-1 0 0,1 0 0,0 1-1,0-1 1,0 0 0,0 1 0,0-1 0,0 1 0,-1-1 0,1 1-1,0-1 1,0 1 0,-1 0 0,1-1 0,0 1 0,-1 0-1,1 0 1,0-1 0,-1 1 227,11 12-4413</inkml:trace>
  <inkml:trace contextRef="#ctx0" brushRef="#br0" timeOffset="2051.1">884 80 3393,'0'0'1463,"0"0"-379,0 0-187,0 0-88,0 0-85,0 0 4,-1 0-521,1 0 0,-1 0 1,1 0-1,-1-1 0,1 1 0,0 0 1,-1 0-1,1 0 0,-1-1 1,1 1-1,-1 0 0,1 0 0,0-1 1,-1 1-1,1-1 0,-1 1 0,1 0 1,0-1-1,-1 1 0,1-1 0,0 1 1,0-1-208,6-1 40,0 0 0,1 0 0,-1 0 0,1 1 0,0 0 0,-1 0 0,1 1 0,0 0 0,-1 0 0,4 1-40,3-1 24,-11 1-22,-1-1 0,1 1 0,0-1 0,-1 1 0,1 0 0,-1 0 0,0 0 0,1 0 0,-1 0 1,0 0-1,1 0 0,-1 0 0,0 1 0,0-1 0,0 0 0,0 1 0,0-1 0,0 1 0,-1-1 0,1 1 1,0-1-1,-1 1 0,1 0 0,-1-1 0,0 1 0,1-1 0,-1 1 0,0 2-2,5 50 107,-4-14-26,0-24-19,0 1-1,-2 0 0,0-1 1,0 1-1,-2-1 0,0 1 1,-1-1-1,-4 12-61,2-17 0,0-1-1,-1 0 1,0-1-1,0 1 1,-1-2 0,-1 1-1,1-1 1,-1 0-1,-3 1 1,-34 35-275,43-41 329,-2 3 57,-1-1-1,2 1 0,-1-1 1,1 1-1,0 1 1,-2 3-111,22-11 74,1-1 0,-1 0 0,0-1 0,0-1 1,10-4-75,-9 3-519,1 0 0,-1 1 1,1 1-1,0 1 1,13 0 518,-20 2-5199,-7 0-437</inkml:trace>
  <inkml:trace contextRef="#ctx0" brushRef="#br0" timeOffset="3348.79">1397 97 776,'0'0'2279,"0"0"-518,0 0-169,0 0-169,0 0-172,0 0-75,4-34 1533,-4 32-2664,0 0 1,0 0-1,0 0 1,0 0 0,0 0-1,0 1 1,-1-1-1,1 0 1,-1 0-1,0 0 1,1 0-1,-1 1 1,0-1-1,0 0 1,0 0 0,0 1-1,0-1 1,-1 1-1,1-1 1,0 1-1,-1 0 1,1-1-1,-1 1 1,1 0 0,-1 0-1,0 0 1,1 0-1,-1 0 1,0 1-1,0-1 1,0 0-46,-7-1 180,0 1 1,0 0 0,0 0-1,0 1 1,1 0-1,-7 1-180,-9 0-228,20 0 223,1 0 1,0 0-1,0 0 1,0 0-1,0 0 0,0 1 1,0-1-1,0 1 1,1 0-1,-1 0 1,1 0-1,-1 0 0,1 1 1,0-1-1,-1 1 1,1-1-1,1 1 1,-1 0-1,0-1 0,1 1 1,-1 0-1,1 0 1,-1 3 4,-6 12-23,1 1 0,0 1 1,0 4 22,6-18-11,-3 7-20,0 0 1,2 0-1,-1 1 0,2 1 31,1-15-65,0 0 37,0 0-18,0 1 29,3 0 17,0 0 0,1 0 1,-1 0-1,1 0 0,-1-1 0,1 1 0,-1-1 0,4 0 0,0 0 6,-1 1 3,0-1 0,0 0 0,0 0 1,0 0-1,0-1 0,0 0 0,0 0 0,0 0 0,0-1 1,-1 0-1,1 0 0,0 0 0,-1-1 0,0 0 0,0 0 1,5-3-10,42-36 46,-15 13 323,-28 21-343,-9 8 35,0 0 25,0 0 58,0 0 32,0 0-4,0 0-2,0 14 275,-2 20-230,-1-1 0,-5 20-215,-1 9 47,6-42-472,-9 86 1455,9-65-2187,5-27-3754,-2-14 1888,0 0-1795</inkml:trace>
  <inkml:trace contextRef="#ctx0" brushRef="#br0" timeOffset="5032.42">1688 97 2561,'0'0'3559,"0"0"-1467,0 0-551,0 0-521,0 0-468,0 0-317,-4 28 154,-6 12 1025,-2 12 354,-4 48-1768,15-91 67,-5 53 1144,2 24-1211,6-84 50,1-1-1,-1 1 1,1-1 0,0 0 0,-1 0 0,1 0-1,0 0 1,-1 0 0,1-1 0,0 1-50,13 4 74,-12-3-60,0-1 1,-1 1-1,1-1 0,0 0 1,0 0-1,0 0 0,0 0 1,-1-1-1,1 1 0,0-1 1,0 0-1,0-1 0,0 1 1,3-1-15,-4 0 24,0 0 0,0-1 0,0 1 1,0-1-1,0 1 0,0-1 0,-1 0 0,1 0 1,-1 0-1,1-1 0,-1 1 0,0 0 0,0-1 1,0 0-1,0 1 0,-1-1 0,2-3-24,2-1 23,0-1-1,0 0 1,1 1 0,0 0-1,4-4-22,-5-33 219,6-10-146,-6 37 72,-2-1 1,0 0 0,-1 0 0,0-10-146,-2-38 210,0 65-160,0 1-23,0 0 13,-2-6 10,-6-4-43,7 8 0,-1 1-18,0 0-1,0 0 1,0 0 0,0 0 0,0 0-1,-1 0 1,1 1 0,0-1-1,-1 1 1,1-1 0,-1 1-1,1 0 1,0 0 0,-1 0 0,1 0-1,-1 0 1,1 1 0,-2 0 11,-12 0-42,14-1 15,1 1 1,-1-1-1,0 0 1,0 1-1,0-1 1,0 1-1,1 0 1,-1-1-1,0 1 1,1 0-1,-1 0 1,1 0-1,-1 0 1,1 1 0,-1-1-1,1 0 1,0 1-1,-1-1 1,1 1 26,-24 37-421,23-35 375,1-1 21,0 0 0,1-1-1,0 1 1,-1 0 0,1-1 0,0 1-1,0 0 1,1 0 0,-1 0 25,1 7-4610,-1-10 428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9.495"/>
    </inkml:context>
    <inkml:brush xml:id="br0">
      <inkml:brushProperty name="width" value="0.05" units="cm"/>
      <inkml:brushProperty name="height" value="0.05" units="cm"/>
    </inkml:brush>
  </inkml:definitions>
  <inkml:trace contextRef="#ctx0" brushRef="#br0">0 344 4905,'0'0'1868,"0"0"-290,0 0-179,0 0-217,0 0-278,0 0-143,0 0-24,0 0-57,0 0-50,0 0-73,0 0-73,0 0-80,0 0-69,0 0-78,0 0-104,6 0-94,8-2-54,0 0 1,0 0-1,-1-1 0,1-1 1,10-5-6,24-6 13,-33 11-8,6-1-1,1 0 0,0 1 0,1 1 0,-1 1 0,11 1-4,-32 0 22,-1-1-1,0-6-1680,0 2-3625,0 6 187</inkml:trace>
  <inkml:trace contextRef="#ctx0" brushRef="#br0" timeOffset="953.58">472 25 3873,'0'0'1595,"0"0"-342,0 0-19,0 0-215,0 0-191,0 0-148,34-1 1583,0-5-1356,-4 0-246,0 1 0,0 1 0,15 2-661,-32 2 96,-9-1-82,1 1-1,-1 0 1,1 0 0,-1 1 0,1-1-1,-1 1 1,1 0 0,0 1-14,-4-2 18,1 1 0,-1 0 0,0 0 0,0-1 0,0 1 0,0 0 0,0 0 1,0 0-1,0 0 0,0 0 0,0 1 0,0-1 0,-1 0 0,1 0 0,0 1 0,-1-1 0,1 0 1,-1 1-1,1-1 0,-1 0 0,0 1 0,0-1 0,1 1 0,-1-1 0,0 0 0,0 1 0,0-1 0,-1 1-18,1 1 34,0 1-1,0-1 0,0 0 1,0 0-1,-1 0 0,0 0 0,0 0 1,0 0-1,0 0 0,0 0 1,0 0-1,-1 0 0,0 1-33,-3 2 33,0-1-1,-1 1 0,1-1 1,-1 0-1,-2 1-32,-8 6 28,0-1 1,-2 0-1,1-2 0,-1 0 0,-12 3-28,6-1 9,24-11-9,-1 0 1,1 0 0,-1 0 0,1 0-1,-1 1 1,1-1 0,-1 0 0,1 0-1,-1 0 1,1 1 0,-1-1 0,1 0-1,0 1 1,-1-1 0,1 0 0,-1 1-1,1-1 1,0 0 0,-1 1 0,1-1-1,0 1 1,-1-1 0,1 1 0,0-1-1,0 1 1,0-1 0,-1 1 0,1-1-1,14 5 50,37-5 55,-40 0-89,-8-1-14,1 1 0,0 0 1,0 0-1,0 1 0,0-1 0,0 1 1,0-1-1,0 1 0,-1 1 1,1-1-1,0 0 0,-1 1 1,1 0-1,-1 0 0,1 0 0,-1 0 1,0 1-1,0-1 0,0 1 1,0-1-1,-1 1 0,1 0 0,-1 0 1,1 1-1,-1-1 0,0 0 1,0 1-1,-1-1 0,1 1 0,-1 0 1,0-1-1,1 2-2,1 11 35,0-1 1,-1 1-1,0 0 0,-1 0 1,-1 0-1,0-1 0,-2 1 1,-2 13-36,4-25 25,-1 1 1,-1-1-1,1 1 1,0-1-1,-1 0 1,0 0-1,0 1 1,-1-1 0,1-1-1,-1 1 1,1 0-1,-1-1 1,0 1-1,-1-1 1,1 0-1,-1 0 1,1 0-1,-1 0 1,0-1-1,0 1 1,0-1-1,0 0 1,0-1-1,-1 1 1,1-1 0,-1 1-1,1-1 1,-5 0-26,2 0-23,0-1 0,0 0 0,0-1 0,0 1 0,0-2 0,0 1 0,1 0 0,-1-1 1,0-1-1,1 1 0,-1-1 0,-5-3 23,12 5-494,-6-1 973,4 3-6900,2 8 2163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6:52.251"/>
    </inkml:context>
    <inkml:brush xml:id="br0">
      <inkml:brushProperty name="width" value="0.05" units="cm"/>
      <inkml:brushProperty name="height" value="0.05" units="cm"/>
    </inkml:brush>
  </inkml:definitions>
  <inkml:trace contextRef="#ctx0" brushRef="#br0">0 204 912,'0'0'1127,"0"0"-339,0 0-261,0 0-58,0 0 69,0 0 61,8 1 8109,25 5-8658,-19-3 71,0-1 1,0 0 0,0-1 0,3-1-122,-4 0 73,-1 0 0,0 2 1,1-1-1,-1 1 0,2 2-73,19 2 31,-13-5-29,-19-1-2,-1 0 1,1 0 0,0 0 0,-1 0 0,1 0 0,0-1 0,0 1 0,-1 0-1,1 1 1,0-1 0,-1 0 0,1 0 0,0 0 0,0 0 0,-1 0 0,1 1-1,0-1 1,-1 0 0,1 1 0,-1-1 0,1 0 0,0 1 0,-1-1 0,1 1-1,-1-1 1,1 1 0,0 0-1,-1-1-137,0 0 0,0 0-1,0 0 1,0 0 0,0 1-1,0-1 1,0 0 0,0 0 0,0 0-1,0 0 1,0 1 0,0-1-1,0 0 1,0 0 0,0 0 0,0 0-1,0 1 1,0-1 0,0 0-1,0 0 1,0 0 0,0 0 0,0 1-1,0-1 1,0 0 0,0 0 0,0 0-1,0 0 1,-1 0 0,1 1-1,0-1 1,0 0 0,0 0 0,0 0-1,0 0 1,0 0 0,-1 0-1,1 0 1,0 1 0,0-1 0,0 0-1,0 0 1,-1 0 0,1 0 137,-2 2-356,-9 8-5547</inkml:trace>
  <inkml:trace contextRef="#ctx0" brushRef="#br0" timeOffset="778.48">502 1 1120,'0'0'1865,"0"0"-896,0 0-330,0 0 25,0 0 148,0 0 189,1 3 2391,2 18-2769,-3 343 1675,0-370-2406,0 1-644,0 1-5007,0 4 51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6:57.064"/>
    </inkml:context>
    <inkml:brush xml:id="br0">
      <inkml:brushProperty name="width" value="0.05" units="cm"/>
      <inkml:brushProperty name="height" value="0.05" units="cm"/>
    </inkml:brush>
  </inkml:definitions>
  <inkml:trace contextRef="#ctx0" brushRef="#br0">0 103 520,'0'0'604,"0"0"-340,0 0-202,0 0 83,0 0 264,0 0 228,0 0 32,0 0-51,0 0-42,0 0-14,0-38 7700,0 37-8222,0-1 0,0 1 0,1-1 0,-1 1 0,0-1 0,1 0 0,-1 1 0,1-1-1,-1 1 1,1 0 0,0-1 0,-1 1 0,1-1 0,0 1 0,0 0 0,0 0 0,0-1 0,0 1 0,0 0 0,1 0-1,-1 0 1,0 0 0,0 0 0,1 1 0,-1-1 0,1 0 0,-1 1 0,0-1 0,1 1 0,-1-1 0,1 1 0,0-1-40,7 0 124,1 0 1,-1 0 0,0 0 0,1 1 0,3 1-125,3-1 13,-15 0-12,-1 1 1,1-1-1,0 0 0,0 0 0,0 1 0,0-1 0,-1 1 1,1-1-1,0 1 0,0-1 0,0 1 0,-1-1 0,1 1 1,0 0-1,-1-1 0,1 1 0,-1 0 0,1-1 0,-1 1 1,1 0-1,-1 0 0,1 0-1,10 26 53,-5-12-17,0 2-17,-6-14-10,1 1-1,0-1 1,1 1 0,-1-1-1,0 0 1,1 0 0,0 0 0,0 0-1,0 0 1,0 0 0,2 2-9,-4-5 10,0 0 5,0 29 100,0-25-119,-1 0 0,0 0 0,0 1 0,-1-1 1,1 0-1,-1 0 0,0 0 0,0 0 0,0 0 0,-1-1 1,1 1-1,-1-1 0,0 1 0,0-1 4,0 0-5,0 1 0,0-1 0,1 0 0,-1 1 0,1 0 0,0 0 0,0 0 1,0 0-1,1 0 0,0 0 0,-1 0 0,1 0 0,0 0 0,1 1 5,0-4-9,-1 15-62,0-7 79,-5 27 66,6-35-72,-1 0 0,1 0 0,0 0 0,-1 0-1,1 0 1,-1 0 0,1 0 0,-1 0 0,1 0 0,-1 0 0,0 0 0,1 0-1,-1-1 1,0 1 0,0 0 0,1 0 0,-1-1 0,0 1 0,0-1 0,0 1 0,0-1-1,0 1 1,0-1 0,0 1 0,0-1 0,0 0 0,0 1 0,-1-1-2,2 2 49,-1 1-8,1-1 0,0 0 1,0 0-1,0 0 0,0 0 0,0 0 1,0 1-1,1-1 0,-1 0 0,1 0 1,0 0-1,-1 0 0,2 1-41,8-1 9,1-1 0,0 0 0,-1 0 0,1-1 1,-1-1-1,5 0-9,20-1 32,-21 2-31,-13 0-16,-1 0 1,0 0-5,0 0-38,0 0-25,0 0-28,0 0-45,0 0-9,0 0-71,0 0-182,0 0-195,0 0-310,0 0-900,0 0-2090,0 0-1906</inkml:trace>
  <inkml:trace contextRef="#ctx0" brushRef="#br0" timeOffset="1809.62">499 42 1720,'0'0'1373,"0"0"-313,0 0-273,0 0-243,0 0-124,0 0-13,0-4-37,0 3-325,0 0-1,0 1 0,0-1 1,0 0-1,0 0 0,0 0 0,0 0 1,0 0-1,0 0 0,0 0 1,0 0-1,0 1 0,-1-1 0,1 0 1,0 0-1,-1 0 0,1 0 1,-1 1-1,1-1 0,-1 0 0,1 0 1,-1 1-1,1-1 0,-1 0 1,0 1-1,1-1 0,-1 1 1,0-1-1,0 1 0,1-1 0,-1 1 1,0-1-1,0 1 0,0 0 1,0-1-1,0 1 0,1 0 0,-1 0 1,0 0-1,0 0 0,0-1 1,0 1-1,-1 1-44,-59-12 1647,52 11-1598,7 0-91,0 0 1,0 0-1,-1 0 1,1 0 0,0 0-1,0 0 1,0 1 0,-1-1-1,1 1 1,0 0-1,-1 0 42,2 0-11,0 0 0,0 1 0,0-1 0,0 0 0,0 1 0,0-1 0,0 1 0,0-1 0,1 1 0,-1-1 0,1 1 0,-1 0 0,1-1 0,-1 1 0,1-1 0,0 1 0,0 0 11,-2 11-23,1 0 0,1 0 0,0 0 0,1 5 23,0 20-102,26-31 599,29 7-69,-54-14-416,0 0-1,-1 0 1,1-1-1,0 1 1,0-1-1,0 1 1,-1-1-1,1 0 1,0 1-1,-1-1 1,1 0-1,0 0 1,-1 0-1,1 0 1,-1-1-1,0 1 1,1 0-1,-1-1 1,0 1-1,0-1 1,0 1-1,0-1 1,0 1-12,19-45 145,-11 23-115,-7 24 1333,0 9-547,1 29-328,1 48-587,-6-20 119,0-33-42,2 1 1,5 34 21,3-43-28,-7-22 30,1 0-1,0 0 1,-1 1 0,0-1 0,0 1 0,0-1 0,-1 1 0,1 1-2,-1-5-48,0-1 28,0 0-6,0 0-31,0 0 25,0 0-44,0 0-60,0 0-75,0 0-58,0 0-143,0 0-110,0 0-197,3-19-4331,-2 11 718</inkml:trace>
  <inkml:trace contextRef="#ctx0" brushRef="#br0" timeOffset="3161.3">789 80 1408,'0'0'1967,"0"0"-734,0 0-548,0 0-210,0 0-90,0 0-125,0 3-36,-5 79 2578,2-54-2146,1-1 1,1 1 0,2-1-1,2 16-656,0-32 101,0-1 1,0 1-1,1-1 0,0 0 0,1 0 1,0-1-1,1 1 0,-1-1 0,2 0 1,0 0-1,2 1-101,-8-8 5,1-1 0,0 0 0,0 0 1,0 0-1,0 0 0,0 0 0,0-1 0,1 1 1,-1 0-1,0-1 0,0 0 0,0 1 0,1-1 1,-1 0-1,0 0 0,0 0 0,1-1 0,-1 1 0,0 0 1,1-1-6,1 0 10,-1 1 0,1-1 0,-1 0 0,0 0 0,1 0 0,-1 0 1,0-1-1,0 1 0,0-1 0,0 0 0,0 0 0,2-2-10,2-4 61,-1-1-1,1 0 0,-1 0 1,-1 0-1,0-1 0,0 0 1,-1 0-1,-1 0 0,1-1 1,-2 1-1,1-1 0,-1 1 1,-1-1-1,0 0 0,-1 0 1,0-9-61,0-117 182,-1 134-170,0-1-1,0 1 0,-1 0 1,1 0-1,-1 0 0,1 0 0,-1 0 1,0 0-1,-1 0 0,1 1 0,0-1 1,-1 1-1,1-1 0,-1 1 1,0 0-1,-1-1-11,-18-20-10,21 22-3,0 0 0,0 0 0,0 0 0,0 0 0,0 0 0,0 0 0,0 1 0,0-1 0,0 0 0,-1 0 0,1 1 0,0-1 0,0 1 0,-1-1 0,1 1-1,0 0 1,-1-1 0,1 1 0,0 0 0,-1 0 0,1 0 0,0 0 0,-1 0 0,1 0 0,-1 0 0,1 1 0,0-1 0,-1 1 13,0-1-41,-1 1 0,1 0-1,0-1 1,0 1 0,0 0 0,0 1 0,0-1 0,0 0-1,0 1 1,0-1 0,0 1 0,0-1 0,1 1 0,-2 1 41,-4 6-130,5-6 96,0 0 1,0-1-1,0 1 0,0 0 1,1 0-1,-1 0 1,1 0-1,0 1 1,-1 0 33,1 2-409,-4 12 465,2 1 0,0-1-1,1 13-55,5 5-6335,-3-36 4171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7:03.987"/>
    </inkml:context>
    <inkml:brush xml:id="br0">
      <inkml:brushProperty name="width" value="0.05" units="cm"/>
      <inkml:brushProperty name="height" value="0.05" units="cm"/>
    </inkml:brush>
  </inkml:definitions>
  <inkml:trace contextRef="#ctx0" brushRef="#br0">1 0 3201,'0'0'1705,"0"0"-420,0 0-324,0 0-274,0 0-50,0 0 94,10 1 7033,40 1-7678,18 1 432,-47-3-459,1 0 0,-1 2-1,0 0 1,0 2 0,0 0 0,0 1 0,2 2-59,46 11 270,-18-6 22,-36-8-276,0-1 0,0-1 0,0 0 0,3-1-16,-17-1 46,-1 0-6,0 0 74,0 0 0,0 0 6,0 0 0,0 0-48,0 0-14,0 0-42,0 0-21,4 3 36,0 0-1,-1 0 1,1 1-1,-1 0 1,0 0-1,0 0 1,0 0-1,0 1-30,6 13 53,0 1 0,-2 0 0,0 0 0,-1 1-1,2 15-51,13 103 263,-19-124-261,13 53 8,-10-52-7,-1 0 0,-1 0 0,0 0 0,-2 0 0,1 6-4,-2 43 6,3 0 0,3 0-1,4 8-5,-1-3 7,-3-1 0,-3 63-7,1 13-4,24 217 12,-19-276 14,15 54-22,-6-42 6,-6-4-2,-4 0 1,-4 83-5,-1 254-224,-6-105 131,3-324 67,0-1 26,0 0 15,0 0 20,0 0-21,0 0-6,0 0 0,0 0 2,0 0 16,0 0 48,0 0 4,0 0 18,0 0 8,0 0-36,0 0 16,0 0-8,0 0-14,0 0-33,0 0 30,0 0 1,-28 1 205,11 6-251,1 1-1,-1 1 0,-12 9-13,-22 12 6,43-27 8,-1 0 0,1-1 1,0 0-1,-1 0 1,1-1-1,-1 0 0,1 0 1,-1-1-1,1 0 1,-1-1-1,-2 0-14,-29 0 202,84-6-5424,-24 4 1618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2:16.193"/>
    </inkml:context>
    <inkml:brush xml:id="br0">
      <inkml:brushProperty name="width" value="0.05" units="cm"/>
      <inkml:brushProperty name="height" value="0.05" units="cm"/>
    </inkml:brush>
  </inkml:definitions>
  <inkml:trace contextRef="#ctx0" brushRef="#br0">1 211 1224,'0'0'968,"0"0"-221,0 0-185,0 0-121,0 0-65,2 13 164,0-9 4764,27-4-4569,30-1 313,52 8-1048,-96-6 262,-2 0-975,1 1-2983,-14-2-181</inkml:trace>
  <inkml:trace contextRef="#ctx0" brushRef="#br0" timeOffset="1080.3">344 55 2577,'0'0'1679,"0"0"-538,0 0-349,0 0-144,0 0-74,0 0-50,5-2-63,57-18 1645,-40 12-1617,1 1 1,0 1 0,19-3-490,11 6 22,-52 4-22,-1-1 0,1 0-1,-1 1 1,1-1 0,0 1 0,-1-1-1,1 1 1,-1-1 0,1 1-1,-1 0 1,1-1 0,-1 1 0,0 0-1,1-1 1,-1 1 0,0 0-1,1-1 1,-1 1 0,0 0 0,0 0-1,0-1 1,0 1 0,0 0-1,1 0 1,-1-1 0,-1 1 0,4 27 2,-3-22-2,4 62 56,-4 24-56,0-39 24,-1-48-23,1 0 0,-1-1 1,0 1-1,0 0 0,0-1 1,-1 1-1,1 0 0,-1-1 0,0 0 1,-1 1-1,1-1 0,-1 0 1,1 0-1,-1-1 0,0 1 0,-3 2-1,-7 6 5,0-1 0,0 0 0,-15 8-5,27-18 2,-16 8 69,15-8-70,-1 0 0,0 1 0,0-1-1,1 1 1,-1 0 0,1 0 0,0 0-1,-1 0 1,1 0 0,-2 3-1,-1 1 57,3-4-16,1 0-1,-1 0 0,0 1 1,1-1-1,0 0 0,-1 1 1,1-1-1,0 0 0,0 1 1,0-1-1,1 1 0,-1 0 1,1-1-1,-1 1 0,1 0 1,0-1-41,30-2 689,120-13 18,-74 13-691,-76 0-95,0 0-51,0 0-70,0 0-148,0 0-249,0 0-496,0 0-952,0 3-1009</inkml:trace>
  <inkml:trace contextRef="#ctx0" brushRef="#br0" timeOffset="1898.28">907 21 1296,'0'0'1987,"0"0"-402,0 0-352,0 0-176,0 0-200,0 0-178,0 24 1749,-2-7-2263,0 0 0,-1 0 1,0 0-1,-1 0 0,-1-1 0,-1 0 0,-1 0 0,-6 12-165,4-7 117,-20 47 320,32-67-342,-1 0 1,1-1-1,-1 1 0,1 0 0,-1-1 0,1 1 0,0-1 0,-1 0 0,1 0 0,0 0 0,-1 0 0,2-1-95,-2 1 81,198-7-816,-200 7-286,0-2 598,-2 1-4587,-7 1 1125</inkml:trace>
  <inkml:trace contextRef="#ctx0" brushRef="#br0" timeOffset="2487.24">1099 21 336,'0'0'1891,"0"0"-645,0 0-350,0 0-103,0 0-82,0 0 55,1 6 2396,2 22-1750,-3 2-767,1 47-10,-4 0-1,-3 0 1,-5 14-635,10-86 7,1-1-3,-1-1 0,1 1 0,-1 0 0,0-1 0,0 1 0,0-1 0,-1 1 0,1-1 0,-1 0 0,0 1 1,0-1-1,-1 1-4,2-3 9,1-1-1,0 0-11,0 0-57,0 0-76,0 0-48,0 0-71,0 0-215,0 0-420,0 0-802,0 0-1217,0 0-1638</inkml:trace>
  <inkml:trace contextRef="#ctx0" brushRef="#br0" timeOffset="3414.85">1258 99 3273,'0'0'2152,"0"0"-434,0 0-471,0 0-307,0 0-147,0 0-168,0 0-181,0 0-150,0 0-79,0 0-25,0 0 36,0 0 42,0 0-49,0 0-115,0 0-81,19 0-9,113-7 444,-132 7-454,1 0-1,0 1 1,-1-1 0,1 0-1,0 1 1,-1-1 0,1 0 0,-1 1-1,1-1 1,-1 1 0,1-1 0,-1 1-1,1-1 1,-1 1 0,1 0-1,-1-1 1,1 1 0,-1 0 0,0-1-1,0 1 1,1 0 0,-1-1-1,0 1 1,0 0 0,0-1 0,1 1-1,-1 0 1,0 0 0,0-1 0,0 1-1,0 0 1,-1 0-4,1 31 143,0-22-118,0-5-26,0-1 0,-1 0 0,0 1 0,1-1 1,-1 1-1,-1-1 0,1 0 0,-1 0 0,1 0 1,-1 0-1,-1 0 0,1 0 0,0 0 0,-1 0 0,0-1 1,-3 4 0,1-2-6,-1 0 1,0 0-1,0-1 1,-1 0-1,1 0 0,-1 0 1,0-1-1,0 0 1,-4 1 5,-2 1 212,13-5 181,17 3-381,-13-2-10,-1 0 0,1 0-1,-1 0 1,1 1-1,-1-1 1,1 1 0,-1 0-1,0-1 1,0 2-1,0-1 1,0 0 0,0 1-1,-1-1 1,1 1 0,-1 0-1,1 0-1,-1 1 20,1 0-1,-2 1 1,1-1 0,0 1-1,-1-1 1,0 1 0,0 0-1,0-1 1,-1 1-1,1 0 1,-1-1 0,0 4-20,0 0 14,0 0 0,-1-1 0,0 1 0,0 0 1,0 0-1,-1-1 0,0 1 0,-1-1 0,-1 5-14,2-10-2,1 1 0,-1 0 0,0-1 0,0 1 0,0-1 0,0 0 0,0 0 0,0 0 0,-1 0 0,1 0 0,-1 0 0,1 0 0,-1-1 0,0 0 0,1 1 0,-1-1 0,0 0 0,0 0 0,0 0 0,0-1 0,0 1 0,0-1-1,0 0 1,0 1 0,0-1 0,-1-1 2,-3 2-186,6-1 129,0 0 0,1 1 0,-1-1 0,0 0 0,1 0 0,-1 0 0,0 0 0,1 0 0,-1 0 0,0 0 0,1 0 0,-1 0 0,0 0 0,1 0-1,-1 0 1,0 0 0,1 0 0,-1-1 0,1 1 0,-1 0 0,0 0 0,1-1 0,-1 1 0,1 0 0,-1-1 0,1 1 0,-1-1 0,1 1 0,-1-1 0,1 1 0,-1-1 0,1 1 0,0-1 0,-1 1 0,1-1 0,0 0 0,-1 1-1,1-1 1,0 1 0,0-1 0,0 0 0,-1 1 0,1-1 0,0 0 0,0 1 0,0-1 0,0 0 57,8-2-4828,3 0-41</inkml:trace>
  <inkml:trace contextRef="#ctx0" brushRef="#br0" timeOffset="4378.18">1722 160 4273,'0'0'1735,"0"0"-380,0 0-330,0 0-171,0 0-69,0 0-171,-5 15-113,-43 123 1498,42-119-1886,1 1-1,1-1 1,0 1-1,2 0 1,0 0-1,1 0 1,2 18-113,-1-31 2,0-7 1,1 1 1,-1 0-1,0 0 0,0 0 1,0 0-1,1-1 1,-1 1-1,0 0 0,1 0 1,-1-1-1,1 1 0,-1 0 1,1 0-1,-1-1 0,1 1 1,-1-1-1,1 1 1,0 0-1,-1-1 0,1 1 1,0-1-1,-1 0 0,1 1 1,0-1-1,0 1 1,0-1-1,-1 0 0,1 0 1,0 1-1,0-1 0,0 0 1,0 0-1,-1 0 0,2 0-3,36 0 196,-24-1-141,-9 0-31,1 0 0,-1-1 0,0 1 0,0-1-1,0 0 1,0-1 0,0 1 0,0-1 0,0 0-1,0-1-23,32-16 36,-34 18-31,0 1 0,-1-1 0,1 0 0,0 0 0,-1 0 0,1 0 1,-1 0-1,0-1 0,0 1 0,1-1-5,15-14 1,-16 15 9,0 0 0,0 0 0,0 0 0,-1 0 0,1 0 0,0-1 0,-1 1 0,0 0 0,1-1 0,-1 1 0,0-1 0,0 0 0,-1 1 0,1-1 0,0 0 0,-1 0-10,6-51 192,-5 29-55,0-70 593,-1 93-728,0 1 0,-1-1 1,1 0-1,-1 0 1,1 0-1,-1 1 0,0-1 1,1 0-1,-1 1 0,0-1 1,0 0-1,0 1 0,0-1 1,-1 1-1,1 0 0,0-1 1,0 1-1,-1 0 1,1 0-1,-1 0 0,1 0 1,-1 0-1,0 0 0,1 0 1,-1 0-1,0 1 0,0-1 1,1 1-1,-1-1 1,0 1-1,0 0 0,0 0 1,0-1-3,-13 0-89,1 0 0,0 0 1,-1 1-1,-3 2 89,-4-2-174,20 3 86,0-1-1,0 1 1,0 0-1,0-1 1,0 1-1,0 0 1,1 0-1,0 0 1,-1 0 0,1 0-1,0 2 89,-1 0-245,1-3 7,0 1 0,0-1 0,0 0 0,0 0 0,0 0 0,-1 0 0,1 0 0,-1 0 0,1 0 0,-1-1 0,0 1 0,0 0 0,1-1 0,-3 2 238,-4-2-3462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2:59.249"/>
    </inkml:context>
    <inkml:brush xml:id="br0">
      <inkml:brushProperty name="width" value="0.05" units="cm"/>
      <inkml:brushProperty name="height" value="0.05" units="cm"/>
    </inkml:brush>
  </inkml:definitions>
  <inkml:trace contextRef="#ctx0" brushRef="#br0">8 215 1536,'0'0'1262,"0"0"-375,0 0-152,0 0-30,0 0 135,-7-5 8870,9 4-9713,0-1-1,1 0 1,0 1-1,-1-1 0,1 1 1,0 0-1,0 0 1,0 0-1,-1 0 0,1 1 1,2-1 3,14-4 9,-10 2-7,-1 1 0,1 0 0,0 0 0,0 1 0,0 0 1,0 1-1,0 0 0,2 1-2,8-1 7,-19 0-1,0 0 0,0 0-36,0 0-123,20 0-2681,5 1-2079,-17 5-718</inkml:trace>
  <inkml:trace contextRef="#ctx0" brushRef="#br0" timeOffset="1086.99">382 38 3937,'0'0'1544,"0"0"-550,0 0-278,0 0-12,0 0 34,0 0 22,0 0-22,0 0 19,0 0-89,0 0-265,20-6 295,-5 0-576,0 0 0,0 2-1,0-1 1,1 2 0,-1 0 0,1 1-1,0 1 1,14 0-122,-29 1 10,0 1 0,0 0 0,0-1 1,-1 1-1,1 0 0,0 0 0,0 0 0,0-1 1,-1 1-1,1 0 0,-1 0 0,1 0 0,0 0 1,-1 0-1,0 0 0,1 0 0,-1 1 0,0-1 1,1 0-1,-1 0 0,0 0 0,0 1-10,6 27 139,-4-7-5,-1 1 0,0-1 0,-2 0 0,-2 17-134,-7-15 9,7-13 180,24-8-97,-16-3-93,-1 0 0,0 0 0,1 0-1,-1 0 1,0 1 0,1-1-1,-1 1 1,0 0 0,0 1 0,0-1-1,0 1 1,0-1 0,0 1-1,0 1 1,0-1 0,-1 0 0,1 1-1,-1 0 1,0 0 0,0 0-1,0 0 1,0 0 0,0 0 0,-1 1-1,1 0 1,-1-1 0,0 1-1,0 0 1,-1 0 0,1 0-1,0 3 2,2 7 20,-1 0 0,-1 0 0,0 1-1,-1-1 1,0 1 0,-2-1-1,1 1 1,-2-1 0,0 4-20,1-16 2,0 0-1,1 0 1,-1 0 0,0 0 0,0 0 0,0 0 0,0-1-1,-1 1 1,1 0 0,0-1 0,-1 1 0,1-1-1,-1 0 1,1 1 0,-1-1 0,0 0 0,0 0-1,1 0 1,-1 0 0,0 0 0,0-1 0,0 1-1,0 0 1,0-1 0,0 1 0,-2-1-2,-8 2-9,0-1-1,0 0 1,0-1 0,-4 0 9,3-1 21,12 1-25,1 0-44,0 0-27,0 0-41,0 0-98,0 0-132,0 0-168,0-23-5131,0 16 667</inkml:trace>
  <inkml:trace contextRef="#ctx0" brushRef="#br0" timeOffset="1951.52">771 120 2969,'0'0'2550,"0"0"-967,0 0-491,0 0-171,0 0-103,0 0-110,0 0-73,0 0-72,0 0-51,0 0-126,0 0-202,0 0-100,0 0 24,0 0-10,0 0-26,12 0 432,104-14 469,-78 7-202,-31 39-761,-2-2 24,0 0 1,-2 0-1,-1 0 1,-2 0-1,-2 24-34,0 12-212,2 8-287,0-73 410,1-1-5,-1 0 0,0 0 0,0 0 0,0 0 0,0 0 0,1 0 0,-1 0 0,0 0 0,0 0 0,0 0 0,0 0 1,1 0-1,-1 0 0,0 0 0,0 0 0,0 0 0,0 0 0,0 0 0,1-1 0,-1 1 0,0 0 0,0 0 0,0 0 1,0 0-1,0 0 0,0-1 0,0 1 0,0 0 0,0 0 0,1 0 0,-1 0 0,0 0 0,0-1 0,0 1 1,0 0-1,0 0 0,0 0 0,0 0 0,0-1 0,0 1 0,0 0 0,0 0 0,0 0 0,0 0 0,0-1 0,-1 1 1,1 0-1,0 0 94,0-2-112,0-8-3588</inkml:trace>
  <inkml:trace contextRef="#ctx0" brushRef="#br0" timeOffset="2815.99">1125 279 1872,'0'0'2466,"0"0"-960,0 0-510,0 0-84,0 0 103,0 0 77,12-27 1720,-11 25-2748,0 0-1,1 0 1,-1-1 0,1 1 0,-1 0 0,1 1 0,0-1 0,0 0 0,0 0-1,0 1 1,0-1 0,0 1 0,1 0 0,-1-1 0,0 1 0,1 0 0,-1 1-1,1-1-63,4-1 4,0 1 0,1 0-1,-1 1 1,0 0-1,5 0-3,1 0 122,-11 1-96,0 0 0,0-1 0,1 1 0,-1 0 0,0 0 0,0 1 0,0-1 0,0 0 0,-1 1 0,1-1 0,0 1 0,-1-1 0,1 1 0,-1 0 0,1 0 0,-1 0 0,0 0 0,1 0 0,-1 0-1,0 0 1,-1 0 0,1 0 0,0 2-26,2 3 48,0 0-1,-1 1 0,0-1 1,0 0-1,-1 1 0,0-1 1,0 2-48,0 19 94,-1-21-86,1 0 1,-1 1-1,0-1 1,0 1-1,-1-1 0,0 1 1,0-1-1,-1 0 0,0 1 1,0-1-1,-3 5-8,-1-2-30,1 0 1,0 0-1,0 0 0,1 1 0,0-1 0,1 1 0,0 0 1,1 0-1,0 0 0,1 0 0,0 3 30,28-14 532,-1-1-391,0-2 0,0 0 0,0-2 0,8-3-141,-24 7-313,0-1-1,0 1 1,0 1-1,6 0 314,-3 0-4570,-13 0-256</inkml:trace>
  <inkml:trace contextRef="#ctx0" brushRef="#br0" timeOffset="4023.99">1533 242 3425,'0'0'2346,"0"0"-789,0 0-414,0 0-87,0 0-95,0 0-125,2 4-161,9 15-104,-2 0 0,0 1 1,3 13-572,-2-8 81,0 1 0,7 8-81,-15-31 5,0 0 0,0 0 0,0-1-1,1 1 1,-1-1 0,1 1 0,-1-1 0,1 0 0,0 0 0,0 0 0,0 0-1,0-1 1,0 1 0,1-1 0,-1 0 0,0 0 0,1 0 0,-1 0-1,2 0-4,10 1 138,1-1-1,-1 0 0,0-1 0,1-1-137,7 1 114,-22-1-102,1 1 0,-1-1 0,0 0 0,0 1 0,1-1 0,-1 0-1,0 0 1,0 0 0,0 0 0,0 0 0,0 0 0,0 0 0,0 0 0,0 0 0,0-1 0,0 1 0,-1 0 0,1-1 0,0 1 0,-1 0 0,0-1 0,1 1 0,-1-1 0,1 0-12,9-39 334,-10 38-310,2-5 41,-1 0-1,1 0 1,-2-1-1,1 1 1,-1 0-1,0-1 1,-1 1-1,0 0 1,-1 0-1,1-1 1,-1 1-1,-1 0 1,0 0-1,0 1 0,0-1 1,-1 1-1,0-1 1,-1 1-1,1 0 1,-6-5-65,0-3 3,9 14 4,1-1-1,-1 1 1,0-1 0,1 1-1,-1 0 1,0-1 0,0 1-1,0 0 1,0 0 0,0 0-1,-1 0 1,1 0 0,0 0-1,0 0 1,-1 0-1,1 0 1,-1 0 0,1 1-1,0-1 1,-1 1 0,1-1-1,-1 1 1,0-1 0,1 1-1,-1 0 1,0 0-7,-88-14 52,87 14-81,1 0-1,-1 0 1,0 0-1,0 0 1,1 1 0,-1-1-1,0 1 1,1-1 0,-1 1-1,1 0 1,-1 0-1,1 0 1,-1 1 0,1-1-1,0 1 1,-1-1-1,1 1 1,0 0 0,0-1-1,0 1 1,0 0 0,1 1-1,-1-1 1,0 0-1,1 0 1,-1 1 0,0 1 29,-1 5-95,1 0 1,0 0-1,0 0 1,1 0 0,0 0-1,0 0 1,1 0 0,1 3 94,-1 26-1193,0-37 599,0-1-672,0 0-1143,0-1-1305,0-1-2355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3:53.719"/>
    </inkml:context>
    <inkml:brush xml:id="br0">
      <inkml:brushProperty name="width" value="0.1" units="cm"/>
      <inkml:brushProperty name="height" value="0.1" units="cm"/>
      <inkml:brushProperty name="color" value="#E71224"/>
    </inkml:brush>
  </inkml:definitions>
  <inkml:trace contextRef="#ctx0" brushRef="#br0">457 208 1904,'0'0'1259,"0"0"-262,0 0-168,0 0-149,0 0 11,1-3 8161,3 3-9548,7 0 856,-4-1-34,0 1 1,1 0-1,-1 1 0,0-1 0,1 1 0,-1 1 1,0 0-1,0 0 0,0 0 0,4 2-126,31 10 524,-34-12-498,-1-1-1,0 2 1,0-1 0,0 1 0,0 0-1,-1 0 1,1 1-26,9 5 227,0-1 0,0-1 1,16 5-228,-13-5 152,0 1 0,-1 0 0,4 4-152,57 26 476,-74-35-440,-1 0 1,0 0-1,1 0 0,-1 0 1,-1 1-1,1 0 0,0-1 0,-1 1 1,2 4-37,-3-5 11,1 0 0,0 1 0,-1-1 0,1 0 0,0 0 0,0 0 0,1-1 1,-1 1-1,1-1 0,-1 0 0,1 0 0,2 1-11,35 24 152,8 10-41,-42-32-97,0-1 1,0 1-1,0 0 1,-1 1-1,6 5-14,21 17 16,-26-22-14,0-1 1,0 1-1,-1 1 1,5 5-3,22 21 0,-17-18 62,-15-14-45,1 1 0,-1 0 0,1-1 0,-1 1 1,1-1-1,0 0 0,-1 1 0,1-1 0,0 0 0,0 0 0,2 0-17,1 2 27,0-1 1,-1 1 0,1 0-1,0 1 1,-1-1-1,0 1 1,0-1 0,0 1-1,1 2-27,-1-1 12,0-1-1,-1 0 0,2-1 1,-1 1-1,0-1 0,1 0 1,-1 0-1,1 0 1,3 1-12,3 1 13,0 1 1,0 0-1,-1 1 1,1 0-1,-2 0 1,10 10-14,36 24 60,-16-15 30,20 18-90,-33-23 88,2-2 0,-1 0 0,2-2-1,7 2-87,-17-9 38,0 1 0,-1 0 0,2 3-38,-8-5 17,0-1 0,1 0 0,0 0 0,0-2 0,1 1 0,0-2-1,0 0-16,-5-2 8,-1 1 1,1 0-1,-1 0 0,0 1 0,0 0 0,1 1-8,24 14 23,128 64 111,-124-64-89,-16-9-42,-2 0 0,1 1 0,-1 0 0,9 10-3,-15-11 6,2-1-1,-1 0 1,1-1 0,4 1-6,-4-2 4,0 1 0,0 1 1,-1 0-1,2 3-4,19 14 9,-25-20-7,0 1 0,-1 0 0,1 0 0,-1 1-2,40 28 15,6 6-13,-40-34-2,-1 2 0,-1 0 0,0 1 0,0 0-1,-1 1 1,0 1 0,19 21 0,-28-31 0,0-1 0,0 1 0,0 0 0,0-1 0,1 0 0,0 0 0,-1 0 0,1 0 0,2 0 0,22 20 2,-16-10-4,-1-1 0,2-1 0,0 0 0,9 6 2,-13-10 0,0 1 1,0 0-1,-1 0 1,0 1-1,2 3 0,-2-2 1,0-1 0,0 0 0,1-1 0,7 6-1,-4 0 1,-12-12-1,1-1 0,0 1-1,0-1 1,0 0 0,0 1 0,0-1 0,0 0 0,1 1 0,-1-1 0,0 0 0,1 0 0,-1 0 0,1 0 0,-1 0 0,1 0-1,-1-1 1,1 1 0,-1-1 0,1 1 0,0-1 0,0 1 0,10 14-7,1 5 22,-12-18-14,0 0 1,0 0 0,-1 0 0,1-1 0,1 1 0,-1 0 0,0-1 0,0 1 0,0-1-1,1 1 1,-1-1 0,1 0 0,0 1-2,0-3 1,-1 2-2,11 21 20,-12-21-13,1-1-3,-1 0-3,0 0 0,0 0 0,0 0 0,0 0 1,1 0-1,-1 0 0,0 0 0,0 0 0,0 0 0,0 0 0,0 0 0,1 0 1,-1 0-1,0 0 0,0 0 0,0 0 0,0 0 0,0 0 0,1 0 0,-1 0 0,0 0 1,0 0-1,0 0 0,0 1 0,0-1 0,0 0 0,1 0 0,-1 0 0,0 0 1,0 0-1,0 0 0,0 0 0,0 0 0,0 1 0,0-1 0,0 0 0,0 0 1,0 0-1,0 0 0,0 0 0,1 1 0,-1-1 0,0 0 0,0 0 0,0 0 0,0 0 1,0 0-1,0 1 0,0-1 0,0 0 0,-1 0 0,1 0 0,0 0 0,0 0 1,0 1-1,0-1 0,0 0 0,0 0 0,0 0 0,0 0 0,0 0 0,0 0 1,0 1-1,0-1 0,-1 0 0,1 0 0,0 0 0,0 0 0,0 1 5,0-1 3,0 0 8,0 0 31,0 0-3,0 0-17,0 0 10,0 0-10,0 0 9,0 0-20,0 0-3,0 0 6,0 0 33,0 0-8,0 0-23,0 0 15,0 0-1,0 0 53,0 0 31,0 0-13,0 0-14,0 0-24,-87 10 275,84-9-332,-1-1 0,0 1-1,1 0 1,-1 0 0,1 0-1,-1 0 1,1 1 0,-1-1 0,-1 2-11,1-1 9,1 0 0,0-1 0,-1 1 0,1-1 0,0 0 0,-1 0 1,0 0-1,1-1 0,-4 1-9,-159 3 504,154-4-505,0 1 1,0 1-1,-11 3 1,11-2 7,-1-1 0,1 0 0,-1-1 1,0 0-8,-156-1 717,79 6-773,42-4 44,0 1 0,-4 3 12,-62 3 3,-17 3-85,5 1-94,-1-6-1,-74-7 177,96-1-137,-31-12 83,-135 13-283,150-7 103,91-2 128,6 1 47,-66-11-118,-87-6 177,170 25-16,0-1 1,0-1 0,0 1-1,0-1 1,0 0 0,0-1-1,1 0 1,-1 0 0,1 0-1,-5-4 16,-10-1-21,19 8 20,0 0-1,1-1 0,-1 1 1,0-1-1,1 1 1,-1-1-1,0 0 0,1 1 1,-1-1-1,1 0 1,-2-1 1,0 0-3,0 0 1,0 0 0,0 0 0,0 1-1,0-1 1,-1 1 0,1 0 0,0 0-1,-1 0 1,1 0 0,-1 1 0,-1-1 2,-47 0-46,40 1 37,-60-7-20,33-6 13,37 11 15,0 1 0,0 0 1,-1 0-1,1 0 0,-1 0 0,1 0 1,-1 0-1,1 0 0,-1 1 0,1 0 0,-1-1 1,-1 1 0,-11-36-216,6 17 211,2-1 0,0 1 0,1-1 0,1 0 0,1-1 0,0 0 0,2 0 5,-15-68-13,-3-4 14,11 45 36,-8-20-37,-7-42 7,7 29-4,4 13-7,3 0 1,-1-55 3,4 43-1,5 20 4,2 37-1,-2-1 1,-2-13-3,0-6-8,1 0 0,2-1 1,3-21 7,0-16-8,-2 67 7,0 0-1,1 0 1,0 0 0,1 0-1,1 0 1,0 0 0,2-1 1,11-53 82,-14 56-57,1-1 0,0 0 0,1 1 0,2-6-25,4-6 34,-2 0 1,3-17-35,9-27 147,-15 45-11,-2 14-130,-1 0-1,0 1 0,0-1 1,0-8-6,1-1 4,1-7 4,-4 24 0,1 1 23,1 0 0,-1-1 1,1 1-1,-1 0 1,1 0-1,-1 1 0,0-1 1,1 0-1,-1 0 1,1 1-1,-1-1 0,0 1 1,1-1-32,84 73 65,-45-46-45,0-2 0,2-2 0,0-1 0,23 6-20,-43-18 15,0 2-1,-1 0 0,-1 1 1,0 1-1,8 7-14,29 19-3,32-2-19,-59-18 27,0 1 0,-1 2 1,9 10-6,-24-26-20,-14-7-59,-1 0 0,1 0 0,0 0 0,0 0 0,-1 1 0,1-1 0,0 0 0,0 1 0,-1-1 0,1 0 0,0 1 0,-1-1 0,1 1 0,-1-1 0,1 1 0,0-1 0,-1 1 0,1 0 0,-1-1 0,0 1 0,1 0 1,-1-1-1,1 1 0,-1 0 0,0-1 0,0 1 0,1 0 0,-1 0 79,0 0-233,4 14-1207,-1-3-3243,-3-2-4718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4:10.298"/>
    </inkml:context>
    <inkml:brush xml:id="br0">
      <inkml:brushProperty name="width" value="0.05" units="cm"/>
      <inkml:brushProperty name="height" value="0.05" units="cm"/>
    </inkml:brush>
  </inkml:definitions>
  <inkml:trace contextRef="#ctx0" brushRef="#br0">2 340 1136,'0'0'2319,"0"0"-524,0 0-349,0 0-354,0 0-134,-1 0-794,1 0 0,0 0 0,0-1 0,0 1 0,0 0 0,0 0 0,0 0 0,0-1 0,0 1-1,0 0 1,0 0 0,0 0 0,0-1 0,0 1 0,0 0 0,0 0 0,0-1 0,0 1 0,0 0 0,0 0 0,0 0 0,1 0 0,-1-1 0,0 1 0,0 0 0,0 0 0,0 0 0,0 0 0,0-1 0,1 1 0,-1 0 0,0 0 0,0 0 0,0 0-1,0 0 1,1 0 0,-1-1 0,0 1 0,0 0 0,0 0 0,1 0 0,-1 0 0,0 0 0,0 0 0,0 0 0,1 0 0,-1 0 0,0 0 0,0 0 0,0 0 0,1 0 0,-1 0 0,0 0 0,0 0-164,41-1 238,-25 0-211,1 0 1,-1 1-1,1 1 1,0 1-1,-1 0 1,0 1 0,11 3-28,-2 6 168,-20-6-5471,-5 3-1728</inkml:trace>
  <inkml:trace contextRef="#ctx0" brushRef="#br0" timeOffset="1022.68">537 0 5449,'0'0'2041,"0"0"-222,0 0-455,0 0-328,0 0-242,0 0-233,0 0-133,0 19 450,-1 5-541,-2-1 0,-1 1 0,-1-1 0,0 0 0,-4 6-337,1-3 67,1 1 0,1 0 0,2 0 0,1 3-66,2 143-183,1-169 176,1-1 1,0 0-1,-1 1 0,2-1 1,-1 0-1,0 0 0,0 1 1,1-1-1,0 0 0,-1-1 1,1 1-1,1 0 0,-1 0 0,0-1 1,0 0-1,1 1 0,1 0 6,6 6-14,0-2-1,1 1 1,-1-2-1,2 1 15,-6-5 38,0 0-1,0 0 0,1 0 0,-1-1 0,1 0 0,-1-1 0,1 1 0,-1-1 0,1 0 0,-1-1 1,2 0-38,15 0 224,-18 1-206,-1-2 1,0 1 0,0 0-1,1-1 1,-1 0 0,0 0 0,-1 0-1,1-1 1,0 1 0,0-1 0,-1 0-1,0 0 1,0 0 0,0 0-1,0-1 1,0 1 0,0-1 0,-1 0-1,0 1 1,0-1 0,0 0 0,0-1-1,0 1 1,0-4-19,2-106 348,-5 114-333,1-1 0,-1 0 0,1 1 0,-1-1-1,1 1 1,-1-1 0,1 0 0,-1 1 0,0 0 0,1-1 0,-1 1 0,0-1-1,0 1 1,1 0 0,-1-1 0,0 1 0,0 0 0,1 0 0,-1 0-1,0-1 1,0 1 0,0 0 0,1 0 0,-1 0 0,0 0 0,0 1 0,0-1-15,-32 0 121,25 0-106,4 0-14,1 0 1,-1 1 0,0-1 0,0 0 0,0 1 0,0 0 0,0 0 0,0 0-1,1 1 1,-1-1 0,0 1 0,1 0 0,-1 0 0,1 0 0,0 0 0,0 1 0,0-1-1,-1 1-1,-1 4-7,0-1 0,1 1-1,-1-1 1,2 1-1,-1 0 1,1 1 0,0-1-1,-1 4 8,-4 11 50,1 0 0,1 0 0,0 6-50,3 13-8410,3-47 4342</inkml:trace>
  <inkml:trace contextRef="#ctx0" brushRef="#br0" timeOffset="1749.7">889 177 5641,'0'0'3809,"0"0"-1651,0 0-802,0 0-426,0 0-214,0 0-139,23-11 219,-17 9-739,0-2-38,0 1 0,0 1 0,0-1 0,0 1 0,1 0 0,-1 1 0,1-1 0,-1 1 0,1 0 0,-1 1 0,1 0 0,0 0 0,5 1-19,-11-1-5,0 1-1,0-1 0,0 1 0,0 0 0,0 0 1,0-1-1,-1 1 0,1 0 0,0 0 0,0 0 1,-1 0-1,1 0 0,-1 0 0,1 0 0,-1 0 1,1 0-1,-1 0 0,1 0 0,-1 0 0,0 0 1,0 0-1,0 1 0,1-1 6,2 31 31,-3-31-31,3 42 162,-2 0 1,-2 1 0,-2 1-163,2-40 4,0 0 1,0 0-1,-1-1 1,0 1-1,1 0 1,-2 0-1,1-1 1,-1 1-5,2-3 3,0 0 1,0-1-1,0 1 0,0 0 1,0-1-1,-1 1 1,1-1-1,0 0 0,-1 0 1,1 1-1,-1-1 1,0 0-1,1 0 0,-1 0 1,0-1-1,1 1 1,-1 0-1,0-1 0,0 1 1,0-1-1,0 1 1,-1-1-4,3 0-6,0 0 0,-1 1 0,1-1 1,0 0-1,0 0 0,-1 1 0,1-1 0,0 0 1,0 0-1,0 1 0,-1-1 0,1 0 1,0 1-1,0-1 0,0 0 0,0 1 0,0-1 1,0 0-1,0 1 0,0-1 0,0 0 1,0 1-1,0-1 0,0 0 0,0 1 0,0-1 1,0 0-1,0 1 0,0-1 0,0 0 1,0 1-1,0-1 0,1 0 0,-1 1 1,0-1-1,0 0 0,0 0 0,1 1 0,-1-1 1,0 0-1,0 0 0,1 1 0,-1-1 1,0 0-1,0 0 0,1 0 0,-1 0 0,0 1 1,1-1-1,-1 0 0,0 0 0,1 0 1,-1 0-1,0 0 0,1 0 0,-1 0 1,0 0-1,1 0 0,-1 0 0,0 0 0,1 0 1,-1 0-1,0 0 0,1 0 0,-1 0 1,0 0-1,1 0 6,107 1 655,-42 1-1809,-21-2-2943,-45 0-2199</inkml:trace>
  <inkml:trace contextRef="#ctx0" brushRef="#br0" timeOffset="2537.7">1492 68 4841,'0'0'4182,"0"0"-2124,0 0-1010,0 0-573,0 0-202,0 0-2,-5 13 44,-4 15 138,1 0-1,1 0 1,1 1 0,-1 23-453,4 120 596,3-121-659,0-50 56,0 0-1,1 0 1,-1 0-1,0 0 1,1 0-1,-1 0 1,1 0-1,-1 0 1,1 0-1,-1 0 1,1-1-1,-1 1 1,1 0-1,0 0 1,0 0-1,-1-1 1,1 1-1,0 0 1,0-1-1,0 1 1,0-1-1,0 1 1,0-1-1,0 1 1,0-1-1,0 0 1,0 1-1,0-1 1,0 0-1,0 0 1,0 0-1,0 0 1,1 0 7,44 0 229,-32 0-95,-10-1-112,-1 0-1,0 0 0,0 0 1,0 0-1,1 0 0,-1-1 1,0 0-1,-1 1 0,1-1 0,0 0 1,0 0-1,-1-1 0,1 1 1,-1 0-1,0-1 0,0 1 1,0-1-1,0 0 0,0 0 0,0 0 1,0-2-22,3-4 25,0-1 0,0 0 0,-1-1 1,0 1-1,-1-1 0,1-3-25,0-16 80,-1-1 0,-2 1 1,-1-27-81,-1 16 122,0 38-115,1 0 0,-2 0-1,1 0 1,0 0 0,-1 1 0,1-1 0,-1 0-1,0 1 1,0-1 0,0 1 0,0 0 0,0-1 0,0 1-1,-1 0 1,1 0 0,-1 1 0,1-1 0,-1 0-1,0 1 1,0 0 0,1 0 0,-1 0 0,0 0 0,0 0-1,0 0 1,-1 1 0,0-1-7,-2 1-44,0 0-1,0 0 1,0 0-1,1 1 1,-1 0 0,0 0-1,1 0 1,-1 1 0,1 0-1,-4 1 45,7-1-76,0 0 1,0-1-1,0 1 1,0 0-1,0 0 0,1 0 1,-1 0-1,1 0 0,-1 0 1,1 1-1,0-1 0,0 0 1,0 1-1,0-1 1,0 1-1,1-1 0,-1 1 1,1-1-1,-1 1 0,1-1 1,0 1-1,0-1 0,0 1 1,1 1 75,-1 25-2425,0-18-1126</inkml:trace>
  <inkml:trace contextRef="#ctx0" brushRef="#br0" timeOffset="3716.35">1983 279 1136,'0'0'2202,"0"0"-440,0 0-233,0 0-55,0 0 32,0 0-171,0 0-180,0 0-190,0 0-189,0 0-126,0 0-123,0 0-167,0 0-88,0 0-70,23-6 796,19 4-519,21-4 7,-35 2-450,0 1 0,1 1 0,27 1-36,-49 1-33,-7 28-404,-1-24 410,1 0 0,-1 0 0,0-1 0,0 1 0,0 0 0,0 0 1,-1-1-1,1 1 0,-1-1 0,0 1 0,0-1 0,-1 0 0,1 0 0,-1 1 27,-45 45-199,20-23 152,-8 14 30,1 1 0,3 2 0,-19 32 17,47-68 44,-5 10-173,9-16 134,0-1-1,1 0 1,-1 1 0,0-1 0,0 0-1,0 1 1,0-1 0,0 1 0,1-1-1,-1 0 1,0 1 0,0-1-1,1 0 1,-1 0 0,0 1 0,1-1-1,-1 0 1,0 1 0,0-1 0,1 0-1,-1 0 1,1 0 0,-1 1 0,0-1-1,1 0 1,-1 0 0,0 0-1,1 0 1,-1 0 0,1 0 0,-1 0-1,0 0 1,1 0 0,-1 0 0,1 0-1,-1 0 1,0 0 0,1 0-1,-1 0 1,1 0 0,-1 0 0,0-1-5,16 1 92,7 1-15,0-1 0,-1-1 0,1-1 0,-1-1 0,1-1 1,-1 0-1,11-6-77,-24 7 27,1 0 0,-1 1-1,0 0 1,1 0 0,1 1-27,14 0-7184,-21 1 2399</inkml:trace>
  <inkml:trace contextRef="#ctx0" brushRef="#br0" timeOffset="4295.69">1949 391 2721,'0'0'2085,"0"0"-123,0 0-143,0 0-249,0 0-262,0 0-224,0 0-199,0 0-9,0 0-89,19 0 478,-12 0-1176,47 0 308,0 2-1,17 5-396,-28-4 55,1-1 1,40-4-56,-8 0-331,-75 2-83,-1 24-3324,0-7 1076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4:21.743"/>
    </inkml:context>
    <inkml:brush xml:id="br0">
      <inkml:brushProperty name="width" value="0.05" units="cm"/>
      <inkml:brushProperty name="height" value="0.05" units="cm"/>
    </inkml:brush>
  </inkml:definitions>
  <inkml:trace contextRef="#ctx0" brushRef="#br0">0 208 6705,'0'0'2056,"0"0"-115,0 0-270,0 0-368,0 0-153,0 0-127,11 1-208,17 2-334,1-2 0,-1-1 1,0-1-1,23-4-481,0-3 71,0 2 0,0 2-1,25 3-70,-74 1-5,1 0 0,0 1-1,0-1 1,0 1 0,-1 0-1,1 0 1,0 0 0,-1 0-1,1 1 1,-1-1 0,0 1 0,1-1-1,-1 1 1,0 0 0,0 0-1,0 0 1,0 0 0,0 0-1,0 1 1,-1-1 0,1 0-1,-1 1 1,0 0 0,1-1-1,-1 1 1,0-1 0,-1 1-1,1 0 1,0 1 5,0 0-19,0 1 0,0 0-1,0 0 1,0 0 0,-1 0 0,0 0-1,0 0 1,0 0 0,-1 0 0,0 0-1,0 0 1,0 0 0,0-1 0,-1 1-1,0 0 1,0-1 0,0 2 19,-8 6-286,0 0 0,-1-1 0,0 0 0,-1 0-1,0-2 1,-1 1 0,-3 0 286,-19 16-472,-25 18 65,35-27 420,1 2 0,1 0 1,0 1-1,-3 6-13,13-12 36,10-12 2,1 0 0,-1 0 0,1 0-1,0 1 1,0-1 0,0 1 0,0 0 0,1 0 0,-1 0 0,1 0-1,-1 0 1,1 0 0,0 0 0,0 0 0,1 0 0,-1 0 0,1 0 0,-1 1-1,1-1 1,0 0 0,0 4-38,1-7 10,-1 1-1,1-1 0,0 1 1,-1-1-1,1 1 0,0-1 1,-1 0-1,1 1 1,0-1-1,-1 0 0,1 1 1,0-1-1,0 0 0,-1 0 1,1 1-1,0-1 0,0 0 1,0 0-1,-1 0 1,1 0-1,0 0 0,0 0-9,24 0 19,-24 0-8,209 0 164,-120 0-3473,-89-3-236,-1 0-198</inkml:trace>
  <inkml:trace contextRef="#ctx0" brushRef="#br0" timeOffset="578">68 381 5457,'0'0'1829,"0"0"-432,0 0-71,0 0-371,0 0-311,0 0-227,12 7 869,184-2 1767,0 0-3590,-192-5 467,33 2-197,-35-2 210,0 0 0,0 0-1,-1 0 1,1 0 0,0 1 0,0-1-1,-1 1 1,1-1 0,0 1-1,-1 0 1,1 0 0,-1 0 0,1 0-1,-1 0 1,1 0 0,-1 0-1,1 1 58,-1 8-3692,-1-3-2171</inkml:trace>
  <inkml:trace contextRef="#ctx0" brushRef="#br0" timeOffset="1192.95">925 242 5193,'0'0'3864,"0"0"-1976,0 0-517,0 0-347,0 0-296,0 0-180,8 0-79,287 13 1175,-294-13-1731,-1 0 0,1 0 0,0 0 0,0-1 0,0 1 0,0 0 0,0 0 0,-1 0 0,1 0 0,0 0 0,0 0 0,0 1-1,0-1 1,0 0 0,0 0 0,-1 1 0,1-1 0,0 0 0,0 1 0,0-1 0,-1 1 0,1-1 0,0 1 0,-1-1 0,1 1 0,0-1 0,-1 1 0,1 0 0,-1 0 0,1-1 0,-1 1 0,1 0 0,-1 0 0,1-1 0,-1 1 0,0 0 0,0 0 0,1 0 0,-1 0 0,0-1 0,0 1 0,0 0-1,0 0 1,0 0 0,0 0 0,0 0 0,0 0 0,0-1 0,0 1 0,-1 0 0,1 0 0,0 0 87,-1 8-773,1 3-2959</inkml:trace>
  <inkml:trace contextRef="#ctx0" brushRef="#br0" timeOffset="1598.21">970 466 7098,'0'0'2241,"0"0"-528,0 0-405,0 0-348,0 0-192,0 0-137,4 0-176,19 0-144,-1 0-1,1 1 1,0 2 0,-1 0 0,0 2-1,0 0 1,2 2-311,2-3-402,-24-4 164,1 0-1,-1 0 0,0 0 1,0 0-1,0 1 0,1-1 0,-1 0 1,0 1-1,0 0 0,0-1 1,0 1-1,0 0 0,0 0 1,0 0-1,0 0 0,0 0 0,-1 1 1,1-1-1,0 1 0,-1-1 1,1 1-1,-1-1 0,0 1 0,2 1 239,-2 7-6073</inkml:trace>
  <inkml:trace contextRef="#ctx0" brushRef="#br0" timeOffset="2745.52">1654 1 3913,'0'0'3710,"0"0"-1518,0 0-458,0 0-346,0 0-371,0 0-277,0 3-228,-1 2-353,0 0 1,0 1 0,0-1-1,0 0 1,-1 1-1,0-1 1,0 0-1,0 0 1,-2 3-160,-32 49 563,9-15-492,3 2-56,1 2 1,-9 31-16,24-56-11,1 1-1,2 1 1,0-1 0,1 1-1,2 0 1,0 0 0,1 2 11,1 5-6,-1-16-1,1 0 0,0 0 0,1 1 0,3 10 7,-3-20-5,0-1 0,1 1 0,0 0 0,0-1 0,0 0 0,0 1 0,0-1 0,1 0 0,0 0 0,0-1-1,0 1 1,0 0 0,1-1 0,0 0 0,-1 0 0,2 1 5,4 1 8,-1 0-1,1 0 1,0-1 0,1 0-1,-1 0 1,1-1 0,-1 0-1,1-1 1,0 0 0,0-1-1,0 0 1,0 0 0,0-1-1,0-1 1,0 0 0,3 0-8,-8 0 8,-1 0 0,1 0 0,0 0 0,-1 0 0,0 0 0,1-1 0,-1 0 0,0 0 0,0 0 1,0-1-1,0 0 0,0 1 0,0-1 0,-1 0 0,0-1 0,1 1 0,-1 0 0,0-1 0,-1 0 0,1 0 0,-1 0 1,1 0-1,-1 0 0,0-2-8,3-5 23,-1 0 1,-1-1 0,1 0 0,-2 1-1,0-1 1,0 0 0,-1-1 0,-1-8-24,1 14-11,-1 0 1,0 0-1,-1-1 1,0 1-1,0 0 1,-1 0 0,1 1-1,-2-4 11,2 8-6,-1 0 0,1 0 1,0 0-1,-1 0 0,1 1 0,-1-1 0,1 0 0,-1 1 1,0-1-1,0 1 0,0-1 0,0 1 0,0 0 0,0 0 0,0 0 1,0 0-1,0 0 0,-1 0 0,1 1 0,0-1 0,0 1 1,-1 0-1,1-1 0,-1 1 0,1 0 0,0 0 0,-2 1 6,-7-1-35,6-1-8,0 1 0,0-1 0,0 1 1,0 1-1,0-1 0,0 1 0,0 0 1,0 0-1,0 0 0,0 1 0,0-1 1,1 1-1,-1 1 0,1-1 0,-1 0 0,1 1 1,0 0-1,0 0 0,-1 2 43,-9 9-43,1 2 0,1-1 0,0 2 0,1 0 0,1 0 0,0 1 0,-1 6 43,0 6 79,10-17-6794,1-13-814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4:15.194"/>
    </inkml:context>
    <inkml:brush xml:id="br0">
      <inkml:brushProperty name="width" value="0.05" units="cm"/>
      <inkml:brushProperty name="height" value="0.05" units="cm"/>
    </inkml:brush>
  </inkml:definitions>
  <inkml:trace contextRef="#ctx0" brushRef="#br0">26 324 4705,'0'0'1768,"0"0"-221,0 0-104,0 0-252,0 0-153,0 0-133,31-3 2160,17-2-2721,0 2 0,26 3-344,-38 0-540,-8 7-1088,-13 4-2436,-11-5 1052</inkml:trace>
  <inkml:trace contextRef="#ctx0" brushRef="#br0" timeOffset="383.66">0 544 5841,'0'0'1793,"0"0"-385,0 0-375,0 0-226,0 0-77,0 0-63,1 10-139,6 30-84,-6-39-392,-1 0-1,1 0 1,0 1 0,0-1 0,-1 0 0,1 0-1,0 0 1,0 0 0,0 0 0,0 0-1,0 0 1,1 0 0,-1-1 0,0 1 0,0 0-1,0-1 1,1 1 0,-1-1 0,0 1-1,1-1 1,-1 1 0,0-1 0,1 0-52,30 3 880,-30-3-836,66 0 440,13 0-997,-27 0-3944,-49 0 322</inkml:trace>
  <inkml:trace contextRef="#ctx0" brushRef="#br0" timeOffset="818.33">472 378 4185,'0'0'1990,"0"0"10,0 0-285,0 0-572,0 0-203,0 0-69,27-8-152,20-7-447,97-27 709,-132 40-935,1 0 0,-1 0 0,11 1-46,15-2-840,-37 2 588,1 1 0,0-1 0,0 1 0,-1-1 0,1 0 0,-1 0 0,1 1 0,-1-1 1,1 0-1,-1 0 0,1-1 0,-1 1 0,0 0 0,0 0 0,1-1 0,-1 1 0,0-1 0,0 0 252,7-8-2834</inkml:trace>
  <inkml:trace contextRef="#ctx0" brushRef="#br0" timeOffset="1554.27">959 1 4417,'0'0'4121,"0"0"-1938,0 0-777,0 0-526,0 0-283,0 0-30,7 0 26,241 0 1241,-246 0-1840,0 0 1,0 0-1,-1 1 0,1-1 0,0 1 1,0-1-1,-1 1 0,1 0 0,0-1 1,-1 1-1,1 0 0,0 0 0,-1 0 1,1 1-1,-1-1 0,0 0 0,1 0 1,-1 1-1,0-1 0,0 1 0,0-1 1,0 1-1,0-1 0,0 1 0,0 0 1,-1-1-1,1 1 0,-1 0 0,1 0 1,-1-1-1,0 1 0,1 0 0,-1 0 1,0 0-1,0 0 6,1 9-47,-1 0 1,0 0-1,-1 0 0,0 0 0,-2 7 47,1-9-87,-1 0-1,0 1 1,-1-1-1,0 0 1,0-1-1,-1 1 1,0-1-1,0 0 1,-1 0-1,0 0 1,-1-1-1,0 0 1,0 0 87,-14 12-111,-1 0-1,-1-1 1,-21 12 111,34-21 99,23-7 130,-6-3-216,4 1 39,1 0 0,-1 1 1,0 0-1,0 1 0,-1 0 1,12 3-53,-20-4-1,1 1 0,0-1 0,0 0 0,-1 1 0,1-1 0,-1 1 1,1 0-1,-1 0 0,0 0 0,1 0 0,-1 0 0,0 0 0,0 1 1,-1-1-1,1 0 0,0 1 0,-1 0 0,0-1 0,0 1 0,1 0 0,-1 0 1,-1 0-1,1 0 0,0 0 0,-1 0 0,0 0 0,1 0 1,0 9 7,-1-1-1,0 1 1,0-1-1,-1 1 1,-1-1 0,0 0-1,0 1 1,-1-1-1,-1 0 1,-1 4-7,2-10 2,0 0-1,0 1 1,0-1 0,0 0 0,-1 0 0,0-1 0,0 1 0,0-1-1,-1 0 1,1 0 0,-1 0 0,0-1 0,0 0 0,0 0 0,-1 0 0,1 0-1,-1-1 1,1 0 0,-1 0 0,-4 0-2,2 0-51,0-1-1,-1 0 1,1-1 0,0 0 0,-2-1 51,-6 1-197,14-1 146,1 1 0,0-1 0,-1 1 1,1-1-1,0 1 0,0-1 1,0 0-1,0 0 0,0 1 0,0-1 1,0 0-1,0 0 0,0 0 1,0 0-1,0 0 0,1 0 0,-1-1 1,0 1-1,1 0 0,-1 0 1,1-1-1,-1 1 0,1 0 0,-1 0 1,1-1-1,0 1 0,0 0 1,0-1-1,0 1 0,0 0 0,0-1 1,0 1-1,0 0 0,0-1 1,1 1-1,-1 0 0,1-1 1,-1 1-1,1-1 51,0 1-117,-1 1 0,1-1 0,0 1 1,-1-1-1,1 1 0,0-1 0,0 1 0,0-1 0,0 1 1,-1 0-1,1-1 0,0 1 0,0 0 0,0 0 1,0-1-1,0 1 0,0 0 0,0 0 0,0 0 0,-1 0 1,2 0 116,1 0-523,16 0-2222</inkml:trace>
  <inkml:trace contextRef="#ctx0" brushRef="#br0" timeOffset="2185.99">1378 127 6265,'0'0'2199,"0"0"-532,0 0-497,0 0-378,0 0-177,0 0-132,26-8 1276,63-5-732,0 3 0,34 3-1027,-122 7-34,-1 0-114,0 0-70,-1 18-205,-2 2 245,-2-1 0,0 1 1,-1-1-1,-1-1 0,-2 3 178,-8 21-202,-27 95-166,17-48 321,-14 23 47,35-102 258,3-10-1881,0-15-2674,3 1 165</inkml:trace>
  <inkml:trace contextRef="#ctx0" brushRef="#br0" timeOffset="2839.35">1751 232 6585,'0'0'1854,"0"0"-161,0 0-441,0 0-443,0 0-350,0 0-258,21-13-98,8-7-66,-2 2 56,0 2 0,24-12-93,-41 24 97,-1 0 0,1 0 0,0 1 0,1 1 0,-1-1 0,0 1-1,1 1 1,-1 0 0,1 1 0,4 0-97,-14 0 2,0 1-1,0-1 1,0 0-1,0 1 1,-1-1-1,1 1 1,0-1-1,0 1 1,-1-1 0,1 1-1,0 0 1,-1-1-1,1 1 1,0 0-1,-1 0 1,1-1-1,-1 1 1,1 0-1,-1 0 1,0 0-1,1 0 1,-1 0-1,0-1 1,0 1-1,1 0 1,-1 0-1,0 0 1,0 0-1,0 0 1,0 0-1,0 0 1,0 0-2,0 43-33,-1-29-5,2-1-55,-1 0 0,-1 0 0,0 0 0,-1 0 0,-1 0 0,0 0 0,-1 0 0,0-1 0,-1 1 0,0-1 0,-1 0 0,-1-1 0,0 0 0,-6 7 93,7-10-118,0-1 0,-1 0 0,0 0 0,-1-1-1,1 0 1,-2 0 0,1-1 0,-1 0 0,0 0 0,0-1 0,0 0 0,-1-1 0,1 0-1,-10 2 119,17-5 1,1 0-1,-1 1 1,0-1 0,0 0-1,1 1 1,-1-1-1,1 1 1,-1 0-1,1-1 1,-1 1-1,1 0 1,0 0-1,0 0 1,0 0 0,0 0-1,0 0 1,1 0-1,-1 0 1,1 0-1,-1 0 1,1 0-1,0 0 1,-1 3-1,1 58 563,0-43-225,0-9-272,0-9 8,0 0-1,0 0 0,0 0 0,0 1 0,0-1 0,0 0 0,0 0 0,1 0 0,-1 0 0,1 0 0,0 0 0,0 0-73,0-1 53,0 0-1,0-1 0,0 1 0,0 0 1,0 0-1,1-1 0,-1 1 0,0-1 1,1 1-1,-1-1 0,0 0 0,1 1 1,-1-1-1,0 0 0,1 0 0,-1 0 1,0 0-1,1 0 0,-1 0 0,1-1-52,196-2-864,-196 2-1200,-2-5-2183</inkml:trace>
  <inkml:trace contextRef="#ctx0" brushRef="#br0" timeOffset="3430.43">2242 320 2513,'0'0'2253,"0"0"-814,0 0-390,0 0-245,0 0-35,0 0 62,-4 26-24,-14 80-83,15-88-453,1-1-1,0 1 1,1 0-1,1 0 1,1-1-1,2 13-270,-3-26 51,1-2-42,-1 0 0,0 0 0,1 0 0,-1 0 0,1 0-1,0-1 1,0 1 0,0 0 0,0 0 0,0-1 0,0 1 0,0 0 0,0-1 0,1 1 0,-1-1 0,0 0 0,1 1 0,0-1 0,-1 0 0,1 0 0,0 0 0,-1 0 0,1 0 0,0 0 0,0-1 0,0 1 0,0 0-1,0-1 1,0 0-9,8 2 9,0 0-1,1-1 1,-1-1 0,1 0-1,2-1-8,3 1 54,-12 0-28,-1-1 0,0 0 0,0 0 0,0 0 0,1 0 0,-1 0 0,0 0 0,-1-1 0,1 0 0,0 0-1,0 1 1,-1-1 0,1-1 0,-1 1 0,1 0 0,-1-1 0,0 1 0,0-1 0,0 0 0,0 1 0,1-4-26,6-11 96,0 0 0,-1 0 0,1-9-96,-2 9 54,-2 4 47,-2 0 0,0 0 1,0 0-1,-1 0 0,-1-1 1,0 1-1,-1-1 1,0 1-1,-1-1 0,-2-9-101,3 20 39,0 1-1,-1-1 1,0 0-1,1 1 1,-1-1-1,0 1 0,0-1 1,0 1-1,-1-1 1,1 1-1,0 0 1,-1-1-1,0 1 1,1 0-1,-1 0 1,0 0-1,0 0 1,0 1-1,0-1 1,-1 0-1,1 1 0,0 0 1,-1-1-1,1 1 1,-2 0-39,-5-1 183,0 0-1,0 0 1,0 1 0,0 0 0,0 1 0,-8 1-183,3-1 96,12 0-92,0 0 0,0 1-1,0-1 1,0 1 0,0 0-1,0-1 1,0 1 0,1 0-1,-1 0 1,0 0 0,0 0-1,1 1 1,-1-1 0,1 0-1,-1 1 1,1-1 0,0 1-1,-1 0-3,-12 10-1149,-4-6-3510,14-6-3128</inkml:trace>
  <inkml:trace contextRef="#ctx0" brushRef="#br0" timeOffset="4497.81">2857 313 1640,'0'0'1906,"0"0"-239,0 0-121,0 0 39,0 0 17,0 0-120,0 0-169,0 0-134,0 0-118,0 0-123,0 0-83,0 0-80,0 0-99,0 0-141,0 0-126,0 0-117,0 0-126,0 0-103,0 0-75,3 0-54,333-6-853,-335 6 579,-1 0-155,0 0-147,0 0-149,0 0-280,0 0-625,0 0-1536,0 0-2401</inkml:trace>
  <inkml:trace contextRef="#ctx0" brushRef="#br0" timeOffset="4962.05">2846 487 4537,'0'0'2761,"0"0"-636,0 0-591,0 0-494,0 0-204,0 0 2,-2 2 18,2-2-802,0 0 1,-1 0-1,1 1 1,0-1-1,-1 0 0,1 0 1,0 0-1,0 1 0,0-1 1,-1 0-1,1 0 1,0 1-1,0-1 0,0 0 1,0 1-1,0-1 0,-1 0 1,1 1-1,0-1 1,0 0-1,0 0 0,0 1 1,0-1-1,0 0 0,0 1 1,0-1-1,0 0 0,0 1 1,0-1-1,0 0 1,0 1-1,0-1 0,1 0 1,-1 1-1,0-1 0,0 0 1,0 0-1,0 1 1,1-1-1,-1 0-54,16 5 1956,-5-3-2473,33 5 524,0-3-1,1-1 0,-1-2 1,29-4-7,15 1-481,-58-3 61,-3 0-4717,-26 5 2435,-1 0-1332</inkml:trace>
  <inkml:trace contextRef="#ctx0" brushRef="#br0" timeOffset="5699.39">3148 76 4401,'0'0'4313,"0"0"-2011,0 0-691,0 0-446,0 0-382,0 0-208,2 21 785,1-17-1312,1-1 0,-1 1-1,1 0 1,0-1 0,0 0 0,1 0-1,-1 0 1,0 0 0,1-1 0,0 0-1,0 0 1,1 1-48,66 18 678,-59-17-521,9 1-108,0 1 0,0 1 0,-1 1-1,0 1 1,-1 1 0,4 2-49,-19-8-17,1-1 1,-1 1 0,0 0 0,0 1 0,0-1 0,-1 1-1,1 0 1,-1 0 0,0 0 0,-1 1 0,1-1-1,-1 1 1,0 0 0,-1 0 0,1 0 0,-1 0 0,0 0-1,-1 1 1,1-1 0,-1 1 0,-1-1 0,1 1 0,-1 1 15,0-1-102,-1 1 0,0-1 0,0 0 0,-1 0 0,1 0 0,-1 0 0,-1 0 0,0-1 0,0 1 0,0-1 0,0 1 0,-1-1 0,-2 1 103,0 4-5,-17 27-13,-1-1-1,-3-1 1,-1-2 0,-1 0-1,-15 11 19,-6-7-1171,50-36-1533,7-6 1945,-2 1-245,9-4-2751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4:28.566"/>
    </inkml:context>
    <inkml:brush xml:id="br0">
      <inkml:brushProperty name="width" value="0.05" units="cm"/>
      <inkml:brushProperty name="height" value="0.05" units="cm"/>
    </inkml:brush>
  </inkml:definitions>
  <inkml:trace contextRef="#ctx0" brushRef="#br0">150 13 3025,'0'0'2019,"0"0"-432,0 0-376,0 0-226,0 0 45,0 0-22,0 0-69,0 0-135,0 0-185,0 0-138,0 0-49,0 0 22,0 0 91,0 0 23,0 0 2,0 0-13,0 0-94,0-1-433,0 1-1,-1-1 1,1 1-1,-1-1 1,1 1-1,0-1 1,-1 0-1,1 1 1,-1 0-1,1-1 1,-1 1-1,1-1 1,-1 1-1,0-1 1,1 1-1,-1 0 1,1 0-1,-1-1 1,0 1-1,1 0 1,-1 0-1,0 0-28,-23-2-86,0 1 1,-15 2 84,-1 0-237,40-1 232,-1 0-1,1 1 0,-1-1 1,1 0-1,-1 0 1,1 1-1,0-1 1,-1 0-1,1 1 0,-1-1 1,1 0-1,0 1 1,0-1-1,-1 1 1,1-1-1,0 1 0,0-1 1,-1 0-1,1 1 1,0-1-1,0 1 1,0-1-1,0 1 0,0-1 1,0 1-1,0-1 1,0 1-1,0-1 1,0 1 5,-1 16-19,1-15 4,-1 40-49,0-21 32,0 0-1,2 1 1,2 7 32,-2-26-10,0 1-1,0-1 1,1 1 0,0-1-1,0 0 1,0 1-1,0-1 1,0 0 0,0 0-1,1-1 1,0 1 0,1 1 10,13 15-15,-16-18-4,1 1 0,0-1 0,0 0 0,0 0 0,0 0 0,1-1 0,-1 1 0,0 0 0,0-1 0,0 1 0,1-1 0,-1 0 0,0 0 0,0 0 0,1 0 0,-1 0 0,0 0 0,1-1 19,3 1-1,0 0 0,0-1 0,0 0 0,0-1 0,0 1 0,3-2 1,0-2 2,-4 3 4,-1 0 0,1 0 0,-1 0 0,0-1 0,0 0 0,0 0 0,0 0 0,0 0 0,0 0 0,-1-1 0,0 0 0,1 0 0,-1 0 0,-1 0 0,1 0 0,1-3-6,5-10 7,-6 12-11,1-1 1,-1 1 0,0-1-1,-1 0 1,0 0 0,0 0 0,0 0-1,0-1 1,0-4 3,-2 11 7,0 0 13,0 0 68,0 0 84,0 0-20,0 0-46,0 0-30,0 0-12,0 0-14,0 0-33,0 0 3,0 0 25,0 0 45,0 0 116,0 0 17,0 0-105,0 0-93,0 25 38,-19 381-47,19-332-314,0-73 114,0-1-28,0 0-51,0 0-127,0 0-229,-1 0 374,1 0 0,-1 0 0,1 0 0,0 0 0,-1 1 0,1-1 0,-1 0 0,1 0 1,-1-1-1,1 1 0,-1 0 0,1 0 0,-1 0 0,1 0 0,0 0 0,-1 0 0,1-1 0,-1 1 0,1 0 0,-1 0 0,1 0 1,0-1-1,-1 1 245,-3-12-6211</inkml:trace>
  <inkml:trace contextRef="#ctx0" brushRef="#br0" timeOffset="849.35">403 101 1280,'0'0'2810,"0"0"-888,0 0-447,0 0-53,0 0-61,0 0-109,0 0-255,0 0-257,0 10 519,0 252 671,0-260-1928,0-1 0,0 1 1,0 0-1,0 0 0,1 0 1,-1 0-1,0 0 0,1-1 1,0 1-1,-1 0 0,1 0 1,0-1-1,0 1 0,0-1 1,0 1-1,0 0 0,0-1 1,1 0-1,-1 1 0,0-1 1,1 0-1,-1 0 0,1 0 1,-1 0-1,1 0 0,0 0-2,4 2 28,0-1 0,1 0-1,-1 0 1,1-1 0,-1 1-1,7-1-27,-8 0 20,1 0 0,0-1 0,-1 0 0,1 0 0,-1 0 0,1 0 0,0-1 0,-1 0 0,1-1-20,-3 1 12,-1 0 0,1 0 0,0-1-1,-1 1 1,1-1 0,-1 0 0,0 0 0,1 0 0,-1 0 0,0 0-1,0 0 1,0 0 0,-1-1 0,1 1 0,0-1 0,0-2-12,6-12 7,-2-1 0,0 0 1,0 0-1,-2 0 0,0-1 1,0-16-8,0 12 20,-2 12-7,-1 1 1,0-1 0,-1 0 0,0 0-1,0 0 1,-1 0 0,-1 0-1,-1-6-13,1 11 13,0 0-1,0 0 1,-1 0-1,0 0 0,1 1 1,-2 0-1,1-1 1,-1 1-1,0 0 1,0 1-1,0-1 0,-1 1 1,1 0-1,-1 0 1,-3-2-13,4 3-46,-1-1 0,0 0 0,-1 1 0,1 0 0,-1 0 0,1 1 0,-1-1 0,0 1 0,0 0 0,0 1 0,0 0 0,0 0 1,0 0-1,0 0 0,0 1 0,0 0 0,0 0 0,-1 1 46,4 1-25,1-1 1,-1 1-1,1 0 1,-1-1-1,1 1 1,0 1-1,0-1 1,0 0-1,0 0 1,0 1-1,0-1 1,1 1-1,-1 0 1,1-1-1,0 1 1,0 0-1,0 0 1,0 0-1,0 1 25,-15 59-164,13-40-600,1 1-1,2-1 1,0 17 764,1-4-3216,-1-16-2285</inkml:trace>
  <inkml:trace contextRef="#ctx0" brushRef="#br0" timeOffset="1545.87">913 281 2961,'0'0'2666,"0"0"-597,0 0-315,0 0-346,0 0-237,0 0-205,-3 4 3473,2 5-4265,2 3-142,0 0 1,1-1-1,1 1 0,0-1 1,0 1-1,1-1 1,0 0-1,1 0 1,6 9-33,4 5-96,1 0 1,1-1-1,10 11 96,-25-34-214,-1 0-1,1 0 1,-1 0-1,1 0 1,0 0 0,-1-1-1,1 1 1,0 0-1,0-1 1,-1 0-1,1 1 1,0-1 0,0 0-1,0 0 1,1 0 214,37-1-2261,-21 0 377,-4 1-1014</inkml:trace>
  <inkml:trace contextRef="#ctx0" brushRef="#br0" timeOffset="1951.35">1116 312 3409,'0'0'3970,"0"0"-1522,0 0-807,0 0-560,0 0-367,0 0-139,0 4 3,2 136 1975,-4 171-2004,1-298-570,0 1-1,-1 0 0,-1 0 0,0-1 0,0 0 0,-2 1 0,1-1 0,-2-1 1,0 1-1,-4 7 22,9-19-78,-1 0 1,1 1-1,0-1 1,0 0-1,-1 0 0,1 0 1,-1 1-1,1-1 1,-1-1-1,1 1 1,-1 0-1,-1 0 78,2 0-70,1-1 0,0 0 0,-1 0 0,1 0-1,-1 0 1,1 0 0,-1 0 0,1 0 0,-1 0-1,1 0 1,-1 0 0,1 0 0,-1 0 0,1 0 0,-1 0-1,1 0 1,-1 0 0,1-1 0,0 1 0,-1 0 0,1 0-1,-1-1 1,1 1 0,0 0 0,-1 0 0,1-1-1,-1 1 1,1 0 0,0-1 0,0 1 0,-1-1 0,1 1-1,0 0 1,0-1 0,-1 1 0,1-1 0,0 1 0,0-1-1,0 1 1,0-1 0,0 1 0,-1-1 0,1 1-1,0 0 1,0-1 0,0 1 0,1-1 0,-1 1 0,0-1-1,0 1 1,0-1 0,0 1 70,0-54-5497,0 29-1430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5"/>
    </inkml:context>
    <inkml:brush xml:id="br0">
      <inkml:brushProperty name="width" value="0.05" units="cm"/>
      <inkml:brushProperty name="height" value="0.05" units="cm"/>
    </inkml:brush>
  </inkml:definitions>
  <inkml:trace contextRef="#ctx0" brushRef="#br0">488 1 3977,'0'0'1363,"0"0"-102,0 0-116,0 0-144,0 0-46,0 0-117,0 0-165,0 0-7,0 0-40,0 0-28,0 0-46,0 0 12,0 0 36,0 0 11,0 0 12,0 0 0,0 0-46,0 0-81,0 0-84,0 0-64,0 0-46,0 0-49,0 0-36,-9 0 69,-33 2-195,1 3 0,0 1 0,0 2 0,1 2 0,-34 13-91,64-20 8,-15 4 49,0-2 0,-1 0 1,1-1-1,-1-2 0,0-1 1,-10-1-58,36 28-18,15 192 73,-13-175-52,2 0 1,5 22-4,5 45 2,-9 22 44,-7 26-46,0-20 18,2 970 174,-4-892-185,0 325 145,4-542-135,0-1 35,0 0 27,0 0 11,0 0-14,0 0-15,0 0-36,0 0 10,0 0-14,0 0 21,0 0 8,0 0 10,0 0 0,0 0 6,0 0-21,0 0-24,0 0 14,0 0-14,0 0 14,0 0-20,0 0-1,0 0 22,0 0-16,0 0-9,0 0 9,0 0 27,0 0 21,0 0 5,0 0 3,0 0-19,0 0-33,0 0 12,0 0-20,0 0-26,0 0-5,0 0 4,0 0-9,0 0-16,0 0 12,24 0-92,14 2 121,0 2 0,25 6-5,12 1 4,26-2 21,81-4-25,-182-5 7,0 0 7,0 0 28,0 0 0,0 0-14,0 0 24,0 0 15,0 0-16,0 0-55,0 0-131,0 0-240,0 0-267,-13 4-2322,-8 5-1302</inkml:trace>
  <inkml:trace contextRef="#ctx0" brushRef="#br0" timeOffset="1497.64">703 364 208,'0'0'1284,"0"0"-142,0 0-15,0 0 53,0 0-29,0 0-45,0-3-193,0-20 1637,0 22-2266,0 1 25,0-31 1398,0 139 3647,0 223-4882,3-274-290,-3-57-173,0 1-7,0-1 1,0 0-1,0 0 1,0 1-1,0-1 1,0 0-1,0 0 1,0 1-1,0-1 1,0 0-1,1 0 1,-1 1-1,0-1 1,0 0-1,0 0 1,0 0-1,0 1 1,0-1-1,0 0 0,1 0 1,-1 0-1,0 1 1,0-1-1,0 0 1,0 0-1,1 0 1,-1 0-1,0 1 1,0-1-1,0 0 1,1 0-1,-1 0 1,0 0-1,0 0 1,1 0-1,-1 0 1,0 0-1,0 0 1,1 0-1,-1 0 1,0 0-1,0 0 1,1 0-1,-1 0 1,0 0-1,0 0-2,1 0-15,-1 0-86,0 0-126,0 0-187,0 0-263,0 0-368,-2 0-1048,-7 0-2089</inkml:trace>
  <inkml:trace contextRef="#ctx0" brushRef="#br0" timeOffset="14239.84">790 1060 888,'0'0'1047,"0"0"-227,0 0-122,0 0 130,0 0-37,0 0-86,6 11 2909,-5-11-3223,-1 0 207,0 0 47,0 0-16,0 0-70,0 0-69,0 0 63,0 0-97,0 0-93,0 0 37,0 0 84,0 0-62,0 0-42,0 0 33,0 0 82,0 0 8,0 0-59,0 0 7,0 0 31,0 0-12,0 0-117,-30 3-7,-3 5-331,11-3-9,0 0 0,0-1 0,-1-1 1,-21-1-7,44-2 4,0 0-10,0 0-2,0 0 0,0 0 0,0 0-9,0 0-35,0 0 8,0 0 28,0 0-5,0 0-21,0 0 17,0 0-21,0 0 22,0 0-17,0 320-15,38-321 40,21-11 30,-45 8-7,1 0-1,0 2 1,0-1-1,14 1-6,73 2-79,-98 1 80,0 1 0,0-1 0,-1 0 0,1 1 0,0 0 0,0 0 0,-1 0 0,1 0-1,-1 1 1,0-1 0,0 1 0,0 0 0,0 0 0,0 0 0,0 0 0,-1 1 0,1-1-1,-1 1 1,0-1 0,0 1 0,-1 0 0,1 0 0,-1 0 0,0 0-1,0 6 18,-2-1 0,1 1 0,-1-1 1,-1 1-1,0-1 0,0 1 0,-1-1 0,0 0-18,2-5 11,-1-1 0,0 1 0,0-1 0,0 0 0,0 0 0,0 0 0,-1 0 0,1 0 0,-1-1 0,0 1 0,0-1 0,0 0 0,0 1 0,0-1 0,0-1 0,-1 1 0,1 0 0,-1-1 0,1 0 0,-1 0 0,0 0 0,-2 1-11,-64 4 157,53-6-155,1 2 0,0-1 1,0 2-1,-7 2-2,-93 42-46,114-47-182,-3 3-460,4 1-3816,1-1-800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4:31.132"/>
    </inkml:context>
    <inkml:brush xml:id="br0">
      <inkml:brushProperty name="width" value="0.05" units="cm"/>
      <inkml:brushProperty name="height" value="0.05" units="cm"/>
    </inkml:brush>
  </inkml:definitions>
  <inkml:trace contextRef="#ctx0" brushRef="#br0">0 356 1320,'0'0'2306,"0"0"-488,0 0-455,0 0-246,0 0-36,0 0-37,0 8 491,3-6 1790,247-2-1261,-213-3-1455,-14 0-2472,-7 2-4235,-16 1 630</inkml:trace>
  <inkml:trace contextRef="#ctx0" brushRef="#br0" timeOffset="512.13">567 145 3881,'0'0'3475,"0"0"-1845,0 0-553,0 0-372,0 0-113,0 0 77,14 18 1229,-6 49-1311,-2 0 0,-4 1 1,-5 41-588,2-9-70,0-74 433,1 17-2510,0-43 2090,0 0 0,0 0 0,0 0 0,0 0 1,0 0-1,0 0 0,0 0 0,1 0 0,-1 0 1,0 0-1,0 0 0,0 0 0,0 0 0,0 0 1,0 0-1,0 0 0,0 0 0,0 0 0,0 0 1,0 0-1,1 0 0,-1 0 0,0 0 0,0 0 0,0 0 1,0 0-1,0 0 0,0 0 0,0 0 0,0 0 1,0 0-1,0 0 0,0 0 0,0 0 0,0 1 1,0-1-1,0 0 0,0 0 0,0 0 0,0 0 1,0 0-1,0 0 0,0 0 0,0 0 57,6-24-3524,-2 4-2415</inkml:trace>
  <inkml:trace contextRef="#ctx0" brushRef="#br0" timeOffset="1149.76">808 132 5049,'0'0'2694,"0"0"-788,0 0-686,0 0-481,0 0-76,0 0 142,8 0 122,268 0 1787,-228 6-3070,-48-6 172,-1 19 134,0 0 0,-2 0 1,0-1-1,-1 1 0,-1-1 1,-1 0-1,0 0 0,-3 1 50,-5 19-145,0 1 0,3-1 0,1 2 0,2-1 0,1 2 0,3-1 0,1 3 145,3-42-950,0-9-4027,0-8 333</inkml:trace>
  <inkml:trace contextRef="#ctx0" brushRef="#br0" timeOffset="1831.81">1302 359 5129,'0'0'2407,"0"0"-625,0 0-648,0 0-482,0 0-200,0 0-35,1 32 62,2 100-14,-3-97-250,2 16 455,-1-48-590,0 1 0,0 0 0,0-1-1,1 1 1,-1 0 0,1-1 0,0 0-1,1 3-79,-1-3 9,1 1 0,-1-1 0,1 0 0,-1 0 0,1 0 0,0-1 0,0 1 0,1-1 1,-1 1-1,0-1 0,1 0 0,-1 0 0,1-1 0,0 1 0,0-1 0,0 0 0,-1 0 0,1 0 0,0 0 0,0-1 0,0 1 0,0-1 0,0 0 0,1 0 0,-1-1 0,0 1 0,0-1 0,-1 0 0,1 0 0,0 0 0,0-1 0,0 1 0,-1-1 0,1 0 0,-1 0 0,1 0 0,-1 0 0,0-1 0,0 1 0,0-1 0,1 0-9,20-27-2,-1 3-26,-1-2 1,-1-1-1,0-3 28,-15 22 8,0-1 0,-1 1 0,0-1 0,-1 0-1,-1 0 1,0 0 0,0 0 0,-1 0 0,-1-1-1,0 1 1,0-1-8,-1-4 96,0 9-23,1 0-1,-2 0 1,1 1-1,-1-1 1,0 0-1,-2-5-72,2 10 16,0 1 0,0 0 0,0 0 0,0 0 0,0 0 0,-1 0 0,1 0-1,-1 0 1,1 0 0,-1 1 0,0-1 0,0 0 0,0 1 0,0-1 0,0 1-1,0 0 1,0 0 0,0 0 0,0 0 0,0 0 0,-1 0 0,1 1-1,0-1 1,-2 1-16,-6-2-86,0 1 1,-1 0-1,1 1 0,-5 0 86,0 0-157,13 1 137,0-1 0,-1 1 1,1 0-1,0 0 0,1 0 0,-1 0 0,0 0 0,0 1 0,0-1 0,1 0 1,-1 1-1,0-1 0,1 1 0,0 0 0,-1-1 0,1 1 0,0 0 0,0 0 1,0 0-1,0 0 0,0 0 20,-24 52-233,20-40 140,-1 1-313,3-9 393,1 1 0,-1-1 0,0 0 0,0 0 0,-4 4 13,5-8-254,1-1 1,0 1-1,-1-1 0,0 1 0,1-1 1,-1 0-1,0 0 0,0 0 0,1 0 0,-1 0 1,0 0-1,0 0 0,0-1 0,0 1 1,0-1-1,0 1 0,-1-1 0,1 0 1,0 0-1,-1 0 254,-9 0-5693</inkml:trace>
  <inkml:trace contextRef="#ctx0" brushRef="#br0" timeOffset="3064.59">2118 244 2617,'0'0'2064,"0"0"-429,0 0-319,0 0-206,0 0-57,0 0-111,-5 5-13,-15 15-66,15-15-177,5-5-51,0 0 21,0 0-32,0 0-143,0 0-62,0 0-23,34 0 462,198 0-590,-231 1-265,0 0 0,-1 0 0,1 0 0,0 0 0,-1 0-1,1 0 1,-1 0 0,1 1 0,-1-1 0,0 0 0,0 0 0,1 0 0,-1 0 0,0 1 0,0-1 0,0 0 0,0 0 0,0 0 0,0 0 0,-1 1 0,1-1 0,0 1-3,-1 2 45,1 5-29,0-1-1,-1 0 0,0 0 0,-1 0 0,0 0 0,0 0 0,-1-1 1,0 1-1,0-1 0,-1 1 0,1-1 0,-2 0 0,1-1 0,-1 1 1,0-1-1,0 1 0,-3 1-15,-4 4-127,0 0 1,-1-1-1,0 0 0,-1-1 1,-3 1 126,-38 31-194,54-40 209,-1 0 1,0 0-1,1 1 1,-1-1-1,1 0 1,0 1-1,0-1 1,0 1-1,0 0 1,0-1-1,0 1 0,1 0 1,-1-1-1,1 1 1,0 2-16,0-3 3,-1 0-1,1 0 1,0-1 0,1 1-1,-1 0 1,0 0 0,0 0-1,1 0 1,-1-1 0,1 1-1,-1 0 1,1 0 0,0-1-1,0 1 1,0 0 0,0-1-1,0 1 1,0-1 0,0 1-1,1-1 1,-1 0 0,0 1-1,1-1-2,4 2-31,1 0 1,-1-1-1,1 1 0,0-1 0,0-1 0,0 1 0,0-1 0,0-1 0,0 1 0,0-1 1,0 0-1,1-1 0,0 0 31,6-1 8,0 0 0,0-1 0,0 0 0,0-2 0,-1 1 0,2-3-8,93-43-551,-108 50 292,0 0 0,0 0 1,0 0-1,0 0 0,0 0 0,0 0 0,0 0 0,0 0 0,0 0 0,1 0 1,-1 0-1,0 1 0,0-1 0,0 0 0,0 0 0,0 0 0,0 0 0,0 0 259,-8 3-2047,-6-1-3543</inkml:trace>
  <inkml:trace contextRef="#ctx0" brushRef="#br0" timeOffset="3543.56">2016 403 4545,'0'0'2863,"0"0"-584,0 0-606,0 0-529,0 0-372,0 0-164,0 1-581,0-1 0,0 0-1,0 1 1,0-1 0,1 1 0,-1-1-1,0 0 1,0 0 0,0 1-1,1-1 1,-1 0 0,0 1 0,0-1-1,1 0 1,-1 0 0,0 1-1,1-1 1,-1 0 0,0 0 0,1 0-1,-1 1 1,0-1 0,1 0-1,-1 0 1,0 0 0,1 0 0,-1 0-1,1 0 1,-1 0 0,0 0-1,1 0-26,7 0 131,-1-1-1,1-1 1,0 0-1,0 0 0,-1 0 1,0-1-1,1 0 1,-1 0-131,1-1 69,0 1 0,-1 0 0,1 1 0,1 0 0,-1 0 1,0 1-1,0 0 0,2 0-69,52 1-152,36 0-258,-32 0-5931,-62 0 1040</inkml:trace>
  <inkml:trace contextRef="#ctx0" brushRef="#br0" timeOffset="3957.68">2756 176 5313,'0'0'4750,"0"0"-2897,0 0-789,0 0-200,0 0-228,0 0-207,12 2-163,-2-1-554,81 10 1301,-27-12-5485,-64 1-427</inkml:trace>
  <inkml:trace contextRef="#ctx0" brushRef="#br0" timeOffset="4292.79">2703 427 5553,'0'0'4137,"0"0"-2112,0 0 71,0 0-928,0 0-672,0 0-312,0 0-96,98-13-88,-75 13-40,-1-4-112,5-3-176,-5-6-176,1-1-304,-4-3-384,-4 7-1801,-8 3-5105</inkml:trace>
  <inkml:trace contextRef="#ctx0" brushRef="#br0" timeOffset="4631.03">3182 318 7818,'0'0'1792,"0"0"-56,0 0-431,0 0-585,0 0-392,0 0-200,0 0-128,185-64-304,-162 47-136,-8 7-384,-4 10-345,-7 0-767,-4 0-1241</inkml:trace>
  <inkml:trace contextRef="#ctx0" brushRef="#br0" timeOffset="4958.82">3590 50 1856,'0'0'6954,"0"0"-5682,0 0 0,0 0-383,0 0-473,0 0-192,0 0-72,19 187-72,-12-156 8,-3-4-40,-4 3-40,0 1-8,0-1-144,0-2-656,-8-1-945,-3-7-919,-4-10-3298</inkml:trace>
  <inkml:trace contextRef="#ctx0" brushRef="#br0" timeOffset="5313.85">3790 71 7378,'0'0'2429,"0"0"-906,0 0-554,0 0-443,0 0-216,0 0-149,17-2-83,86-3-64,-102 5-9,1 0 1,-1 0-1,1 0 0,-1 0 0,0 1 0,1-1 1,-1 0-1,0 1 0,1-1 0,-1 1 1,0 0-1,1-1 0,-1 1 0,0 0 0,0 0 1,0 0-1,0 0 0,0 0 0,0 0 1,0 0-1,1 1-5,-1 1 23,1 0 1,0 0-1,-1 0 1,1 1-1,-1-1 1,0 0-1,0 1 1,-1-1-1,1 2-23,1 10 55,-1 0 0,-1 0-1,0 0 1,-1 1-55,0-11-22,0 3-35,0 1-1,-1-1 1,0 0 0,0 1 0,-1-1 0,0 0 0,-1-1 0,0 1 0,0 0 0,-5 5 57,-10 15-744,-2-2 1,-7 6 743,-14 19-1741,30-35 1308,0 1 0,2 0 0,0 1-1,-6 14 434,13-24 228,0 0 0,0 1 0,1-1-1,0 1 1,0-1 0,1 1 0,0 0 0,0 0-1,1-1 1,0 1 0,1 0 0,0 1-228,-1-10 27,1 1 0,-1-1 1,0 1-1,1-1 1,-1 1-1,1-1 0,-1 1 1,0-1-1,1 1 0,-1-1 1,1 1-1,-1-1 0,1 0 1,0 1-1,-1-1 0,1 0 1,-1 0-1,1 1 1,0-1-1,-1 0 0,1 0 1,-1 0-1,1 0 0,0 0 1,-1 0-1,1 0 0,0 0-27,24 0 180,-15 0-65,-3-1-74,1 1-1,0-1 1,-1-1-1,1 1 0,-1-1 1,1 0-1,-1-1 1,0 0-1,0 0 0,1-1-40,12-8 79,0-1 0,12-9-79,19-14 6,-35 25-266,11-5-304,-5 12-3374,-18 4-88</inkml:trace>
  <inkml:trace contextRef="#ctx0" brushRef="#br0" timeOffset="5941.1">4341 23 5433,'0'0'987,"0"0"-179,0 0-206,0 0-261,-9-5-182,4 1-153,-21-8-23,25 11 14,0 1 1,0 0 0,0 0 0,-1 0 0,1 0 0,0 0 0,0 0 0,0 0-1,0 0 1,0 1 0,-1-1 0,1 0 0,0 1 0,0-1 0,0 1 0,0-1-1,0 1 1,0-1 0,0 1 0,0 0 0,0 0 0,1-1 0,-1 1 0,0 0-1,0 0 1,1 0 0,-1 0 0,0 0 2,-10 15 59,0 0-1,1 0 1,1 2-1,1-1 1,0 1 0,1 0-1,1 0 1,1 1-1,0 0 1,1 0-1,2 0 1,0 0 0,0 8-59,29-26 1060,-21-1-1021,0 0 1,0-1-1,0 1 1,0-2-1,0 1 0,0-1 1,0 1-1,0-2 1,-1 1-1,1-1 1,2-1-40,6-6-50,0 0 1,-1-1 0,8-7 49,-21 18-2,8-9-10,0 0-1,0-1 1,-1 0-1,0 0 1,-1-1 0,0 1-1,-1-1 1,0-1 0,-1 1-1,0-1 1,-1 1 0,0-2 12,3-6-12,-4 17 2108,0 7-771,-1 23-287,-3 40-544,-7-3-304,0-6-288,2 0 1,2 28 97,6-62-433,0-16-279,-1 1-1,0 0 1,-1 0-1,0 0 1,0 0-1,-1 0 1,-1 4 712,-2 0-3956</inkml:trace>
  <inkml:trace contextRef="#ctx0" brushRef="#br0" timeOffset="6608">4586 142 5601,'0'0'1763,"0"0"-281,0 0-138,0 0-233,0 0-168,0 0-159,0 29-104,0 193 575,0-200-1124,-1-14-91,1 0 0,0 0 0,0 0 0,1 0 0,0 0-1,1 5-39,-1-11 13,0 0-1,0-1 0,0 1 0,0 0 0,0 0 1,0 0-1,0 0 0,0-1 0,1 1 0,-1-1 0,1 1 1,-1-1-1,1 1 0,0-1 0,-1 0 0,1 0 0,0 0 1,0 0-1,0 0 0,0 0 0,0 0 0,0-1 0,0 1 1,0-1-1,0 0 0,1 1-12,15 2 18,-7 0-7,0-1 1,0-1 0,0 1-1,0-2 1,1 1 0,-1-2-1,0 1 1,0-2 0,3 0-12,-12 1 2,1-1 0,-1 1 0,1-1 0,-1 0 0,0 0 0,0 0 0,1 0 0,-1 0 0,-1 0 0,1-1 0,0 1 0,1-3-2,19-35 3,-17 31-8,2-6 19,0-1 0,-1 0 0,-1 0-1,0-1 1,-1 1 0,-1-1 0,-1 0-1,0 0 1,-1 0 0,-1-16-14,0 20 40,0-3-50,0 0 0,0 1 1,-2-1-1,0 0 0,-1 1 1,-2-8 9,4 20 25,0 0 0,0 1 0,0-1 0,-1 0 0,1 0 0,-1 1 0,1-1 0,-1 1 0,0-1 0,0 1 0,0 0 0,0 0 0,-1 0 0,1 0-1,0 0 1,-1 0 0,0 1 0,1-1 0,-1 1 0,0 0 0,1 0 0,-1 0 0,0 0 0,0 0 0,0 0 0,0 1 0,0 0 0,0-1 0,0 1 0,0 0 0,0 1 0,0-1 0,0 0 0,0 1 0,0 0 0,-2 0-25,1 1-8,-1 0 1,0 1-1,1-1 0,-1 1 0,1 0 0,0 0 0,0 1 0,0-1 1,1 1-1,-1 0 0,1 0 0,0 0 0,0 0 0,-2 3 8,1-1-224,0 0 0,-1-1 0,0 1 0,0-1-1,-5 4 225,6-8-554,3-1-2147,1 0-2714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4:39.106"/>
    </inkml:context>
    <inkml:brush xml:id="br0">
      <inkml:brushProperty name="width" value="0.05" units="cm"/>
      <inkml:brushProperty name="height" value="0.05" units="cm"/>
    </inkml:brush>
  </inkml:definitions>
  <inkml:trace contextRef="#ctx0" brushRef="#br0">31 303 3937,'0'0'1726,"0"0"-70,0 0-114,0 0-6,0 0-2,0 0-201,0 0-1239,0 0 0,0-1 0,0 1 0,-1 0 0,1 0 0,0 0 1,0 0-1,0 0 0,0 0 0,0-1 0,0 1 0,0 0 0,0 0 0,0 0 0,0 0 0,0-1 0,0 1 0,0 0 0,-1 0 0,1 0 0,0 0 0,0 0 0,1-1 0,-1 1 1,0 0-1,0 0 0,0 0 0,0 0 0,0-1 0,0 1 0,0 0 0,0 0 0,0 0 0,0 0 0,0 0 0,0-1 0,0 1 0,0 0 0,1 0 0,-1 0 0,0 0 0,0 0 0,0 0 1,0 0-1,0-1 0,1 1 0,-1 0 0,0 0 0,0 0 0,0 0 0,0 0 0,0 0 0,1 0 0,-1 0 0,0 0 0,0 0 0,0 0 0,0 0 0,1 0-94,181 7 214,18-7-1585,-201 16-10,0-14 1138,-1 0-1,1 0 1,-1-1-1,1 1 0,-1-1 1,1 1-1,-1-1 1,0 1-1,0-1 0,0 0 1,0 0-1,0 0 1,0 0-1,0 0 0,0 0 1,0-1-1,0 1 1,-2-1 243,-8 2-4593</inkml:trace>
  <inkml:trace contextRef="#ctx0" brushRef="#br0" timeOffset="466.9">1 608 3729,'0'0'2706,"0"0"-547,0 0-678,0 0-771,0 0-383,0 0 105,15 0 1664,135-1 1400,73-11-3747,-140 8-2254,-82 4 1929,-1-5-1169,0 3-1882,0-4-1588</inkml:trace>
  <inkml:trace contextRef="#ctx0" brushRef="#br0" timeOffset="1331.1">295 184 2721,'0'0'2025,"0"0"-395,0 0-319,0 0-193,0 0-121,0 0-270,2 5-100,-1-1-475,1 1 1,0-1-1,1 0 1,-1 0-1,1 0 1,0 0-1,0 0 1,0-1-1,0 1 1,1-1-1,-1 0 1,1 0-1,0 0 1,0-1-1,0 1 1,0-1-1,1 0 1,-1 0-1,0 0 1,2 0-153,16 4 267,1-1 1,-1-1 0,1-2-1,0 0 1,0-1 0,18-1-268,-34 0-9,72 7 48,-78-7-37,1 0-1,-1 1 1,1-1-1,-1 1 1,1-1-1,-1 1 1,0 0 0,1-1-1,-1 1 1,0 0-1,1 0 1,-1 0-1,0 0 1,0 0 0,0 0-1,0 0 1,0 1-1,0-1 1,0 0-1,0 0 1,0 1-1,-1-1 1,1 1 0,0-1-1,-1 1 1,1-1-1,-1 2-1,2 4-10,-1 0-1,0 0 1,-1 0-1,0 1 1,0 2 10,0-5-79,0-4-123,0 24-242,0-17 446,0 27 51,-4 34-53,2-56 8,0 0 0,-2 0 0,1 0 0,-1 0 0,-1 0 0,-5 10-8,3-11-87,1 0 0,-2-1 0,1 1 0,-2-1-1,1-1 1,-2 1 0,1-2 0,-1 1 0,-1-1 0,-9 6 87,2-2-99,13-7-360,11-6-1681,33-18-2265,-24 14-1271</inkml:trace>
  <inkml:trace contextRef="#ctx0" brushRef="#br0" timeOffset="3785.16">397 0 1456,'0'0'3550,"0"0"-1880,0 0-716,0 0-390,0 0-207,0 0 115,-15 11 3000,15-11-3364,-1 0 0,1-1 1,0 1-1,0 0 0,-1 0 1,1 0-1,0 0 0,-1 0 1,1 1-1,0-1 0,-1 0 1,1 0-1,0 0 0,0 0 1,-1 0-1,1 0 0,0 0 1,-1 1-1,1-1 0,0 0 0,0 0 1,-1 0-1,1 1 0,0-1 1,0 0-1,0 0 0,-1 1 1,1-1-1,0 0 0,0 0 1,0 1-1,0-1 0,0 0 1,0 1-1,-1-1 0,1 0 1,0 0-1,0 1 0,0-1 1,0 1-109,6 14 1280,16 14-960,-9-19-154,0-1 0,0 0 1,1 0-1,4 0-166,-8-4 24,0 1 0,-1-1 0,0 1 0,0 1 0,0 0 0,-1 0 0,1 0 0,-2 1 0,1 1 0,2 4-24,88 148 167,-91-150-161,1 0-1,0 0 0,0-1 1,1 0-1,1-1 0,4 4-5,-12-11 41,-1 0-1,0-1 1,0 1-1,0-1 1,0 1 0,0 0-1,-1 0 1,1 0-1,0-1 1,-1 1-1,0 0 1,1 0 0,-1 0-1,0 0 1,0 0-1,0 1-40,-2 33 45,1-28-4,0 1-36,-1-1-1,0 0 1,-1 1-1,0-1 1,0 0 0,0-1-1,-5 8-4,-35 54 5,36-58-9,-20 25-59,-1-1 1,-6 4 62,-39 48-131,60-71 80,-1 0 0,-1 0 0,-14 11 51,28-27-100,1 0 5,0 0 30,0 0 36,0 0-22,0 0 23,0 0-18,0 0 22,0 0-10,0 0 19,0 0 10,0 0 7,0-1-3,0-1-1,0 0 1,1 1-1,-1-1 1,0 0-1,1 1 1,-1-1-1,1 1 1,0-1-1,-1 1 1,1-1-1,0 1 0,1-2 2,48-43 98,-37 34 30,1 0 0,-2 0 0,1-1 0,-1-1-128,36-47 222,-8 10-85,29-47-137,-58 79 23,0 0-1,-2 0 0,0-1 1,-1 0-1,-1-1 1,-1 1-1,1-13-22,-3 21 3,-1 0 0,2 0 0,-1 1 0,2-1 0,3-6-3,-3 8 0,-1 0 1,-1 0 0,0 0-1,0-1 1,-1 0 0,0-1-1,-2-23 244,-1 35-211,0 0-45,0 0-56,0 0 12,0 0-12,0 0-81,0-5-992,0-8-554,0-3-1036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4:59.520"/>
    </inkml:context>
    <inkml:brush xml:id="br0">
      <inkml:brushProperty name="width" value="0.05" units="cm"/>
      <inkml:brushProperty name="height" value="0.05" units="cm"/>
    </inkml:brush>
  </inkml:definitions>
  <inkml:trace contextRef="#ctx0" brushRef="#br0">80 143 3777,'0'0'1983,"0"0"-220,0 0-285,0 0-241,0 0-375,0 0-146,0 0-20,0 0 7,0 0-50,0 0-46,0 0-59,0 0-102,0 0-101,0 0-102,0 0-43,0 1-177,0-1 1,0 1-1,-1 0 0,1-1 1,0 1-1,0 0 1,0-1-1,0 1 1,0 0-1,0-1 0,0 1 1,1 0-1,-1 0 1,0-1-1,0 1 1,0 0-1,1-1 0,-1 1 1,0-1-1,1 1 1,-1 0-1,1-1 0,-1 1 1,0-1-1,1 1-23,10 3 28,-1 1-1,1-2 0,0 0 1,0 0-1,1-1 1,10 1-28,23 5 11,-24-3 2,10 2-86,1 1-1,18 9 74,-43-14-13,0-1 0,-1 1-1,1 1 1,-1-1-1,0 1 1,0 0 0,0 1-1,0-1 1,-1 1-1,1 0 1,-2 1 0,1-1-1,0 1 1,0 2 13,-5-8-69,1 0-1,-1 1 1,1-1-1,-1 0 1,0 0 0,1 1-1,-1-1 1,1 0-1,-1 0 1,0 0 0,1 0-1,-1 0 1,1 1 0,-1-1-1,1 0 1,-1 0-1,0 0 1,1 0 0,-1 0-1,1 0 1,-1 0-1,1 0 1,-1-1 0,1 1-1,-1 0 1,0 0 0,1 0-1,-1 0 1,1-1-1,-1 1 1,0 0 0,1 0-1,-1-1 70,13-8-2671,-1-12-1967</inkml:trace>
  <inkml:trace contextRef="#ctx0" brushRef="#br0" timeOffset="817.62">1 432 3201,'0'0'2083,"0"0"-504,0 0-316,0 0-347,0 0-392,0 0-265,0 0-114,0 0 47,0 0 279,0 0 165,0 0 75,0 0 30,0 0-94,0 0-188,0 0-190,0 0-147,0 0-72,23 17 943,27 8 575,-24-14-1340,-12-6-195,1 0-1,0-1 1,0 0 0,0-1-1,5-1-32,7 3 8,1-1 0,0 2 0,0 2 0,-1 0 1,0 2-1,-1 1 0,11 6-8,-31-14-7,1-1 0,-1 0 0,0 0 0,1 0-1,-1-1 1,0 0 0,1 0 0,0-1 0,-1 0 0,1 0 0,-1 0 0,5-1 7,-2 0-241,1 0 0,-1 2 0,1-1 0,0 1 0,3 1 241,-13-2-36,1 0-1,-1 1 0,1-1 0,-1 0 0,1 0 0,-1 1 0,0-1 0,1 0 1,-1 1-1,1-1 0,-1 1 0,0-1 0,1 0 0,-1 1 0,0-1 0,0 1 0,1-1 1,-1 1-1,0-1 0,0 1 0,0-1 0,0 1 37,1-1-887,-2-6-215,2-14-2736,2-1-1806</inkml:trace>
  <inkml:trace contextRef="#ctx0" brushRef="#br0" timeOffset="2349.9">382 14 800,'0'0'920,"0"0"-265,0 0-264,0 0-191,0 0 112,0 0 423,-3-11 1664,3 9 1466,0 2 4145,19 15-7760,0 0 1,1-2 0,16 8-251,13 9 29,-34-18-13,-2 0 0,0 0 1,0 1-1,-1 1 0,-1 0 0,0 0 0,-1 1 0,0 2-16,2 2 16,2 1-1,0-2 0,1 0 1,11 9-16,26 27-7,-48-51 7,-3 1-27,1 0-1,-1 0 1,1 0 0,-1 0-1,0 1 1,-1-1-1,1 0 1,-1 0 0,0 0-1,0 3 28,0-3 0,0 1 0,1-1 0,-1 0 0,1 0 0,0 0 1,0 0-1,0 0 0,0 1 0,0-5 7,-1 1 0,0 0 0,1-1 0,-1 1 0,0 0 0,1-1 0,-1 1 0,0 0 0,0-1 0,0 1 0,0 0 1,0-1-1,0 1 0,0 0 0,0 0 0,0-1 0,0 1 0,0 0 0,0-1 0,0 1 0,-1 0 0,1-1 0,0 1 0,0 0 0,-1-1 0,1 1 1,-1-1-1,1 1 0,-1 0-7,-19 8 430,7-4-490,-5 4 56,0 0 0,1 1 0,1 2 1,0-1-1,0 2 0,-10 11 4,-17 13 9,-30 23 4,21-16-156,-1-2 0,-36 19 143,-28 17-288,117-78 273,1 0 1,-1 0 0,0 0 0,0 0-1,0 1 1,1-1 0,-1 0 0,0 0-1,0 0 1,0 0 0,1 0-1,-1 0 1,0 1 0,0-1 0,0 0-1,0 0 1,1 0 0,-1 0 0,0 1-1,0-1 1,0 0 0,0 0 0,0 0-1,0 1 1,0-1 0,0 0-1,0 0 1,0 1 0,0-1 0,1 0-1,-1 0 1,0 0 0,0 1 0,-1-1-1,1 0 1,0 0 0,0 1-1,0-1 1,0 0 0,0 0 0,0 0-1,0 1 1,0-1 0,0 0 0,0 0-1,-1 0 1,1 1 0,0-1 0,0 0-1,0 0 1,0 0 0,0 0-1,-1 1 1,1-1 0,0 0 0,0 0-1,0 0 1,-1 0 0,1 0 0,0 0-1,0 0 1,-1 0 0,1 1 14,1-1-197,0 0 0,0 0 0,0 0 0,0 0 0,0 0 1,0 0-1,0 0 0,0 0 0,0 0 0,-1 0 0,1-1 0,0 1 0,0 0 0,0-1 1,0 1-1,0 0 0,0-1 0,-1 1 0,1-1 197,7-16-2721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5:10.826"/>
    </inkml:context>
    <inkml:brush xml:id="br0">
      <inkml:brushProperty name="width" value="0.05" units="cm"/>
      <inkml:brushProperty name="height" value="0.05" units="cm"/>
    </inkml:brush>
  </inkml:definitions>
  <inkml:trace contextRef="#ctx0" brushRef="#br0">1 1 1272,'0'0'1377,"0"0"-660,0 0-249,0 0-106,0 0-138,0 0-55,0 0-17,0 0 25,0 0 74,0 0 63,0 0-52,0 0-46,0 0-14,0 0-30,0 0-18,0 0-8,0 0-33,0 0-30,0 0-14,0 0 39,0 0 152,0 0 158,0 0 119,0 0 86,0 0 53,0 0-37,0 0-79,0 0-21,0 0 22,0 0 65,0 0-46,0 0-88,0 0-96,0 0-152,0 0-93,0 0-77,0 0-55,0 0 13,0 0 91,0 0 7,0 0 17,0 0 0,0 0-20,0 0 15,0 0 54,15 11 148,-3-7-287,0 0 0,0-1 0,0 0 0,9 0-57,-9-1 16,1 0 0,-1 1 0,1 1 0,8 3-16,-12-3 23,0-1-1,0-1 0,0 1 0,9 0-22,18 4 47,-32-2-46,-4-5-1,0 0 0,0 0 0,0 1 0,0-1-1,1 0 1,-1 1 0,0-1 0,0 0 0,0 1 0,1-1 0,-1 0 0,0 0 0,1 0-1,-1 1 1,0-1 0,0 0 0,1 0 0,-1 0 0,0 1 0,1-1 0,-1 0-1,0 0 1,1 0 0,-1 0 0,1 0 0,-1 0 0,0 0 0,1 0 0,4 14-1005,-8-4-2487,-7-7-1178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6:16.918"/>
    </inkml:context>
    <inkml:brush xml:id="br0">
      <inkml:brushProperty name="width" value="0.05" units="cm"/>
      <inkml:brushProperty name="height" value="0.05" units="cm"/>
    </inkml:brush>
  </inkml:definitions>
  <inkml:trace contextRef="#ctx0" brushRef="#br0">27 236 880,'0'0'1310,"0"0"-271,0 0 52,0 0 66,0 0-101,0 0-250,0 0-410,0 0-192,0 0 5,0 0 141,0 0 190,0 0 147,0 0-87,0 0-69,0 0-97,0 0-91,0 0-69,0 0-80,0 0-32,0 0 2,0 0-31,0 0-22,0-39-2,-1 18-64,0 11 558,1 1 0,0-1 0,1 0 0,-1 1 0,2-1 0,0 0 0,0 1 0,3-10-603,11-15 2787,-17 43-2714,0 1-1,0-1 1,1 1-1,0-1 1,2 10-73,0 1 109,1 23 14,2 1-1,1-1 0,3 0 1,2 0-1,1-1 0,2-1 1,11 20-123,-25-60 2,0-1 1,0 1-1,0-1 0,1 1 1,-1-1-1,0 1 1,0-1-1,0 1 1,1-1-1,-1 0 0,0 1 1,0-1-1,1 1 1,-1-1-1,0 0 1,1 1-1,-1-1 0,1 0 1,-1 1-1,0-1 1,1 0-1,-1 0 1,1 1-1,-1-1 0,1 0 1,-1 0-1,1 0 1,-1 0-1,1 1 1,-1-1-1,1 0 0,-1 0 1,1 0-1,-1 0 1,1 0-1,-1 0 1,1 0-1,-1-1 0,1 1 1,-1 0-1,0 0 1,1 0-1,-1 0 1,1-1-1,-1 1 1,1 0-1,-1 0 0,1-1 1,-1 1-3,13-17 82,19-51 51,-14 29-129,1 0 0,16-21-4,-21 45-40,-7 15-104,-5 11-180,-6 106 620,-7 8-296,1-5 582,5 11-582,6-76 246,1-28-103,-2 0 0,-1 0 0,-1 0 0,-1-1 0,-6 22-143,8-43 13,-1 0-1,0 0 1,0-1-1,0 1 0,0-1 1,-1 1-1,0-1 1,0 0-1,0 0 1,0-1-1,-1 1 0,0 0 1,1-1-1,-1 0 1,0 0-1,-1 0 1,1-1-1,0 1 0,-1-1 1,0 0-13,-6 2-40,0 0 1,0-1 0,0-1-1,0 0 1,-1 0-1,1-1 1,-1 0 0,-2-1 39,13-1-19,1 1 1,-1 0 0,1-1-1,-1 1 1,1 0-1,-1-1 1,1 1 0,0-1-1,-1 1 1,1-1 0,0 1-1,-1-1 1,1 1 0,0-1-1,0 1 1,-1-1-1,1 1 1,0-1 0,0 1-1,0-1 1,0 0 0,0 1-1,0-1 1,-1 1 0,2-1 18,-1 0-104,0 0 0,-1 1 0,1-1 1,0 0-1,0 0 0,0 1 1,0-1-1,-1 0 0,1 0 1,0 1-1,-1-1 0,1 0 1,0 1-1,-1-1 0,1 0 1,-1 1-1,1-1 0,-1 0 0,1 1 1,-1-1-1,0 1 0,1-1 1,-1 1-1,0 0 0,1-1 1,-1 1-1,0 0 0,1-1 1,-1 1 103,-2 0-501,0 0 1,1 1 0,-1-1 0,1 0-1,-1 1 1,0 0 0,1 0 0,-1 0 0,1 0-1,0 0 1,-1 0 0,1 0 0,0 1 0,0-1-1,0 1 1,0 0 0,0 0 0,0 0-1,-1 1 501,-4 3-1606,-2 2-3212</inkml:trace>
  <inkml:trace contextRef="#ctx0" brushRef="#br0" timeOffset="1447.42">578 229 4673,'0'0'1883,"0"0"-403,0 0-359,0 0-187,0 0-100,0 0-186,0 0-5,0 0 124,0 0 30,0 0-78,0 0-128,0 0-119,0 0-136,0 0-95,0 0-27,0 0-54,0 0-60,0 0-44,0 0-35,0 0 1,0 0 34,0 0-47,12 0-108,17-1-155,0-1 0,-1-1 0,1-2 0,12-4 254,-37 9 97,-3 0-4164,-1 0 1569,0 0-1471</inkml:trace>
  <inkml:trace contextRef="#ctx0" brushRef="#br0" timeOffset="1882.07">581 446 2513,'0'0'3075,"0"0"-996,0 0-709,0 0-350,0 0-297,0 0-181,0 0-172,0 0-114,0 0 11,0 1-205,1 0 1,-1 0 0,0 0-1,0 0 1,1 0 0,-1 0-1,0 0 1,1 0 0,-1 0-1,1 0 1,-1 0 0,1 0-1,0-1 1,-1 1 0,1 0-1,0 0 1,0-1-63,4 2 100,0-1 0,0 0 1,1-1-1,-1 1 0,1-1 0,-1 0 0,4-1-100,-3 1 38,0-1 1,-1 1-1,1 1 0,0-1 0,-1 1 0,1 0 0,1 1-38,6 2-312,27 10-112,-39-13-80,0-1 0,0 1 1,1 0-1,-1 0 1,0 0-1,0 0 0,0 0 1,0 0-1,0 0 1,0 0-1,0 1 1,0-1-1,0 0 0,0 2 504,2 3-4669</inkml:trace>
  <inkml:trace contextRef="#ctx0" brushRef="#br0" timeOffset="2474.7">1068 253 1480,'0'0'4361,"0"0"-2302,0 0-501,0 0-278,0 0-457,0 0-308,11 3-166,12 1-184,-1-1 0,1 0-1,0-2 1,1-1-1,-1-1 1,0 0 0,8-3-165,-29 3-14,1 1 0,0-1 0,-1 1 1,1 0-1,0 0 0,-1 0 0,1 0 1,0 0-1,2 1 14,-4-1-200,-1 1 0,1-1 1,0 0-1,-1 1 1,1-1-1,-1 1 0,1-1 1,-1 1-1,1-1 0,-1 1 1,1 0-1,-1-1 0,1 1 1,-1 0-1,0-1 1,1 1-1,-1 0 0,0 0 1,1-1-1,-1 1 0,0 0 1,0 0-1,0-1 0,0 1 1,0 0-1,0 0 1,0-1-1,0 1 0,0 0 200,0 10-7664</inkml:trace>
  <inkml:trace contextRef="#ctx0" brushRef="#br0" timeOffset="3241.35">1370 18 6409,'0'0'1947,"0"0"-556,0 0-634,0 0-320,0 0-46,0 0-47,13-2-97,29-5 575,0 3 1,35 0-823,-70 4 70,-1 0-1,1 0 1,0 0 0,0 1-1,0 0 1,-1 1 0,1-1-1,0 1 1,-1 0 0,0 1-1,1 0 1,-1 0-1,0 0 1,0 0 0,-1 1-1,1 0 1,-1 1 0,0-1-1,3 4-69,-6-6 32,0 1 0,-1 0 0,1 0 0,-1 0 0,0 0 0,1 1 1,-1-1-1,-1 0 0,1 0 0,0 1 0,-1-1 0,0 0 0,1 1 0,-1-1 0,-1 1 0,1-1 0,0 0 0,-1 1 0,0-1 0,0 0 0,0 0 0,0 0 0,0 1 0,-1-1 0,1 0 0,-1 0 1,0-1-1,0 1 0,0 0 0,0-1 0,-1 1-32,3-3 0,-17 17 104,-1-1-1,0 0 0,-4 0-103,16-12-13,0 0 0,0 0 0,-1-1-1,1 0 1,-1 0 0,0-1 0,0 1 0,0-2-1,0 1 1,0-1 0,0 0 0,-6 0 13,16 6-75,55 27 466,-44-28-366,0 2 1,-1 0 0,0 0-1,0 1 1,10 10-26,-17-13 49,-1 0-1,1 0 1,-1 1 0,-1-1 0,1 1-1,-1 0 1,0 1 0,0-1 0,-1 1-1,0 0 1,-1-1 0,0 1 0,0 0-1,0 0 1,-1 1 0,0-1 0,-1 0-1,0 0 1,0 1 0,-1-1 0,0 0-1,0 0 1,-1 0 0,0 0 0,-2 6-49,1-8 12,0 0 1,-1 0-1,1-1 1,-1 1-1,0-1 1,-1 0-1,1 0 1,-1 0-1,0 0 0,0-1 1,0 0-1,-1 0 1,0 0-1,1-1 1,-1 0-1,-1 0 1,1 0-1,0-1 1,0 0-1,-1 0 1,0-1-1,1 0 0,-1 0 1,0 0-1,1-1 1,-2 0-13,-35-2-1337,3 1-3968,28 1-1012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6:22.742"/>
    </inkml:context>
    <inkml:brush xml:id="br0">
      <inkml:brushProperty name="width" value="0.05" units="cm"/>
      <inkml:brushProperty name="height" value="0.05" units="cm"/>
    </inkml:brush>
  </inkml:definitions>
  <inkml:trace contextRef="#ctx0" brushRef="#br0">11 151 176,'0'0'2202,"0"0"-834,0 0-380,0 0-150,0 0-31,0 0 52,0-4-41,0-9-169,0 3 5161,-2-4-2190,-3-12-3306,4 25-258,1 1 14,0 0-9,0 0 28,0 0 14,0 0-2,0 0-15,0 0-26,0 0-11,0 0-8,0 0-41,0 0-74,0 0-65,0 4-65,-1 98 205,0 11 637,6 34-638,-4-143 13,1 15 22,-2-18-35,0-1 1,0 1 0,0-1-1,0 1 1,0-1-1,0 1 1,0-1-1,1 1 1,-1-1-1,0 1 1,0-1-1,1 1 1,-1-1 0,0 0-1,1 1 1,-1-1-1,0 1 1,1-1-1,-1 0 1,0 1-1,1-1 1,-1 0 0,1 0-1,-1 1 1,1-1-1,-1 0 1,1 0-1,-1 1 1,1-1-1,-1 0-7,3-24-492,-2 18-6151,-5 9 1124</inkml:trace>
  <inkml:trace contextRef="#ctx0" brushRef="#br0" timeOffset="684.33">135 181 4945,'0'0'2157,"0"0"-536,0 0-441,0 0-237,0 0-41,0 0-77,5 2-116,-3-2-639,0 1 1,0-1-1,0 1 1,0 0-1,0 0 1,0 0-1,0 0 1,-1 0-1,1 0 1,0 1-1,-1-1 1,1 0 0,-1 1-1,0-1 1,1 1-1,-1 0 1,0-1-1,0 1 1,0 0-71,16 44 1630,-15-39-1496,3 9-33,-1 0 24,1-1 0,1 0 0,3 6-125,-7-17 12,-1-1-1,1 0 0,0 1 1,1-1-1,-1 0 0,0 0 1,1-1-1,-1 1 0,1 0 1,0-1-1,0 0 0,0 1 1,0-1-1,1 0 0,-1-1 1,4 2-12,8 2 21,1-1 1,-1 0 0,1-1 0,0-1 0,0-1-1,14 0-21,-28-1 6,-1 0 0,0 0-1,1 0 1,-1-1 0,1 1-1,-1 0 1,0-1 0,1 1-1,-1-1 1,0 1-1,0-1 1,1 0 0,-1 0-1,0 1 1,0-1 0,0 0-1,0 0 1,0 0 0,0 0-1,0 0 1,0-1-6,1-1 21,0 0 0,0 0 0,-1-1 1,1 1-1,-1-1 0,0 1 0,0-1 0,1-2-21,0-11 94,0 1 0,-1-1-1,-2-12-93,1 18 18,1 2-19,-1 1 0,0-1 0,-1 1 0,0-1-1,0 1 1,-1-1 0,0 1 0,0 0 0,-1 0 0,0 0 0,-1 0-1,1 0 1,-1 0 0,-4-3 1,-3-5-84,0 2 0,-1 0 0,0 0 0,-11-7 84,18 16-85,1 2 0,-2-1 0,1 0 1,0 1-1,-1 0 0,1 1 0,-1-1 0,0 1 1,0 0-1,0 0 0,0 1 0,0 0 0,0 0 1,-1 0-1,-1 1 85,6-1-12,1 1 1,-1 0-1,0-1 1,1 1-1,-1 0 1,1 0-1,-1 1 1,0-1-1,1 0 1,-1 0-1,1 1 1,-1-1-1,1 1 1,-1-1-1,1 1 1,-1 0 0,1-1-1,0 1 1,-1 0-1,1 0 1,0 0-1,0 0 1,-1 0-1,1 1 1,0-1-1,0 0 1,0 0-1,0 1 1,1-1-1,-1 0 1,0 1-1,1-1 1,-1 1-1,1-1 1,-1 1-1,1-1 1,-1 1-1,1 0 1,0-1-1,0 1 1,0-1-1,0 1 1,0 0-1,0 0 12,-2 57-760,1 0 0,4 16 760,4-29-3105,-7-31-1476</inkml:trace>
  <inkml:trace contextRef="#ctx0" brushRef="#br0" timeOffset="1314.59">747 205 1328,'0'0'3893,"0"0"-1584,0 0-592,0 0-371,0 0-244,0 0-88,1 3 2176,9 15-3123,77 126 308,-73-135-2163,2-11-6552,-8-3 2951</inkml:trace>
  <inkml:trace contextRef="#ctx0" brushRef="#br0" timeOffset="12276.54">758 192 592,'0'0'1232,"0"0"-366,0 0-278,0 0-97,0 0-43,0 0 25,0-30 4032,0 10-2068,0 36-750,1-15-1607,1 0 0,-1 0 1,0-1-1,1 1 0,-1 0 0,0 0 0,1-1 1,-1 1-1,1-1 0,-1 1 0,1-1 1,-1 0-1,1 1 0,0-1 0,-1 0-80,26 8 856,-19-1-714,-1 0 1,1 0-1,-1 0 1,-1 1-1,0 0 1,0 1-1,0-1 1,-1 1-1,0 0 1,2 6-143,23 37 329,-5-10-133,-19-30-157,1 0-1,1-1 1,0 0-1,6 7-38,6 5 103,-15-17 16,0 0 0,0 0 0,1 0 0,-1 0 1,1-1-1,3 1-119,-3-1 28,-1 0 1,1 0-1,-1 1 0,0 0 0,0 0 1,0 0-1,-1 0 0,0 1 1,3 5-29,-6-10 55,-1 0-289,3 1-3502,-3-3-166</inkml:trace>
  <inkml:trace contextRef="#ctx0" brushRef="#br0" timeOffset="13274.56">1041 205 3569,'0'0'1647,"0"0"-450,0 0-256,0 0-215,0 0-159,0 0-80,0 0 70,0 0 82,1-20 627,0 17-1247,-1 0 0,1-1 1,1 1-1,-1 0 0,0 1 0,1-1 1,-1 0-1,1 0 0,0 0 0,1-1-19,6-9 39,-8 12-23,-1 1 48,0 0 98,0 0 149,0 0 122,0 0 8,0 0 7,-1 18 600,-1-10-1014,-1-1 0,0 1-1,0 0 1,-1-1 0,0 0 0,0 0 0,-3 3-34,-11 22 66,0 12 9,1 1 1,3 1-1,-5 32-75,8-32-130,-2 0 1,-1-1-1,-16 29 130,23-59 30,6-14-178,0 1-1,0 0 0,0 0 0,0 0 0,0-1 1,1 1-1,-1 0 0,1 0 0,-1 0 1,1 0-1,0 0 0,0 0 0,0 0 0,0 1 149,0-2-20,0-1-53,0 0-218,4-9-43,11-35 171,0 0-3305,-8 29-1347</inkml:trace>
  <inkml:trace contextRef="#ctx0" brushRef="#br0" timeOffset="15037.2">1532 293 2577,'0'0'1971,"0"0"-551,0 0-345,0 0-174,0 0-139,0 0 19,0-27 2024,0-30 94,0 52-2457,0 6-125,0 31-85,-1 31 230,0-6-240,2-1 0,2 0 0,3 0 0,4 11-222,-7-56-162,-1-13 7,-2-20-1258,0 13-267,0 8 169,0 1-1383,0 0-2326</inkml:trace>
  <inkml:trace contextRef="#ctx0" brushRef="#br0" timeOffset="15489.52">1389 402 392,'0'0'4717,"0"0"-2402,0 0-1004,0 0-516,0 0-191,0 0 248,22 0 1504,3 0-1662,1 0 0,-1-2 0,0-1 0,6-3-694,-17 4 240,0 0-1,0 1 1,12 0-240,4 1-2168,-8 0-3316,-21 0 1484</inkml:trace>
  <inkml:trace contextRef="#ctx0" brushRef="#br0" timeOffset="15998.55">2026 59 5425,'0'0'1938,"0"0"-382,0 0-291,0 0-344,0 0-270,0 0-207,4 3 436,0 13-601,-1 0 0,0 0 0,-1 1 0,-1-1 1,-1 1-1,-1 13-279,0-9 19,1-8-22,0 22-50,1-1 0,1 1 0,7 32 53,-8-66-286,0 0 0,-1 0-1,1 0 1,0 0 0,-1 0-1,1 0 1,0 0 0,0 0-1,0 0 1,0 0 0,0 0-1,0 0 1,0-1 0,0 1-1,0 0 1,1-1 0,-1 1-1,0-1 1,1 1 286,4 2-1949,-2-2-1753</inkml:trace>
  <inkml:trace contextRef="#ctx0" brushRef="#br0" timeOffset="16585.04">2283 154 440,'0'0'6195,"0"0"-3635,0 0-1163,0 0-288,0 0-213,0 0-252,0 12-247,0 249 1395,0-252-1782,1 0 1,0 0-1,1 0 1,0 0-1,2 7-10,-3-13-10,0 0 0,0 1 0,0-1 0,1 0 0,-1 0 0,1 0-1,0 0 1,-1 0 0,1-1 0,1 1 0,-1-1 0,0 1 0,1-1-1,-1 0 1,1 1 0,0-1 0,0 0 10,-2-2-5,1 1 0,-1-1-1,0 0 1,0 1 0,0-1 0,1 0 0,-1 0 0,0 0-1,0 0 1,1 0 0,-1 0 0,0 0 0,0 0-1,0-1 1,1 1 0,-1 0 0,0-1 0,0 1 0,0-1-1,0 1 1,0-1 0,0 0 0,0 1 0,0-1-1,0 0 1,0 0 0,0 0 0,0 1 0,0-1 0,-1 0-1,1 0 1,0-1 5,21-38 103,-16 26-123,2-5 43,0-1-1,-1 0 1,-1 0-1,-1 0 1,-1-1-1,-1 1 0,0-1 1,-2 0-1,0 0 1,-2 0-1,0 0 1,-2-6-23,2 21-36,-1-1 0,0 1 0,0 0 1,0 0-1,-1 0 0,1 0 1,-2 0-1,1 1 0,0 0 0,-1-1 1,0 1-1,-2-2 36,3 4-166,0 0 0,-1 0 1,1 0-1,0 0 0,-1 0 1,0 1-1,0 0 0,0-1 0,0 2 1,0-1-1,0 0 0,0 1 1,-1-1-1,1 1 0,-1 1 0,1-1 1,-4 0 165,7 1-63,1 1 0,0-1 0,-1 0 0,1 0 0,-1 0 0,1 1 1,0-1-1,-1 0 0,1 0 0,0 1 0,-1-1 0,1 0 0,0 1 0,-1-1 1,1 0-1,0 1 0,0-1 0,-1 0 0,1 1 0,0-1 0,0 1 1,0-1-1,0 1 0,-1-1 0,1 0 0,0 1 0,0-1 0,0 1 0,0-1 1,0 1-1,0-1 0,0 1 0,0-1 63,0 4-247,-15 59-3467,8-33-1925</inkml:trace>
  <inkml:trace contextRef="#ctx0" brushRef="#br0" timeOffset="19197.56">2593 249 744,'0'0'4141,"0"0"-2138,0 0-868,0 0-299,0 0-22,0 0-35,1-2 3322,5 7-2996,18 53-849,-18-41-239,0-1 1,1-1 0,0 1-1,2-1 1,3 4-18,-12-18-3,1 0 0,0 0-1,0 0 1,0 0 0,1-1 0,-1 1-1,0 0 1,0-1 0,0 1 0,1 0-1,-1-1 1,0 1 0,0-1 0,1 0-1,-1 0 1,0 1 0,1-1 0,-1 0-1,1 0 1,-1 0 0,0 0 0,1 0-1,-1-1 1,0 1 0,1 0 0,-1-1-1,0 1 1,1 0 0,-1-1 0,0 0 3,3 0-1,-1-1 1,1 0-1,-1 1 1,0-1-1,0-1 0,0 1 1,0 0-1,0-1 1,0 0-1,0 0 1,2-5-25,1 0 0,-1-1 0,0 0 0,-1 0 0,0 0-1,0-1 1,-1 1 0,0-1 0,-1 0 0,0-1 25,2-15-135,-1 0 1,-1 0 0,-2-9 134,0 34-35,1 26-258,9 45 551,-5-42 17,-1 0 0,-1 24-275,-3-15 126,1 4-73,-1-1 1,-2 0-1,-2 0 0,-2-1 0,-6 19-53,7-38-10,0 0-57,-1 0 1,-1-1-1,0 0 1,-7 12 66,13-30-78,1-1 1,0 1-1,-1-1 0,1 1 1,0-1-1,-1 1 1,1-1-1,-1 1 1,1-1-1,-1 1 0,1-1 1,-1 1-1,1-1 1,-1 0-1,0 1 1,1-1-1,-1 0 0,0 1 1,1-1-1,-1 0 1,0 0-1,1 0 1,-1 0-1,0 0 1,1 0-1,-1 0 0,0 0 1,1 0-1,-1 0 1,0 0-1,1 0 1,-1 0-1,0 0 0,1-1 1,-1 1-1,0 0 1,1 0-1,-1-1 1,1 1-1,-1-1 0,1 1 1,-1-1 77,-20-19-3342,9 5-266</inkml:trace>
  <inkml:trace contextRef="#ctx0" brushRef="#br0" timeOffset="19715.28">3110 372 5209,'0'0'1615,"0"0"-276,0 0-9,0 0-37,0 0-158,0 0-176,8 11 307,-5-10-1195,0 0-1,0 0 1,1-1 0,-1 1 0,0-1 0,0 1 0,1-1 0,-1 0 0,0-1 0,1 1 0,1-1-71,14 1 107,30 8 58,-35-5-485,1-1 1,0 0-1,9-1 320,6-1-5058,-23 0-218</inkml:trace>
  <inkml:trace contextRef="#ctx0" brushRef="#br0" timeOffset="20397.53">3483 151 3633,'0'0'5025,"0"0"-3183,0 0-1092,0 0-101,0 0-91,0 0 14,11-2 51,24-7-108,-14 2-229,1 2 1,0 1-1,0 0 1,15 1-287,-34 3 3,0 0 1,0 0 0,0 0 0,0 0 0,0 1 0,0-1-1,0 1 1,0 0 0,0 0 0,0 0 0,0 0-1,0 1-3,-1-1-1,-1 0 0,1 1 0,-1-1 0,0 1-1,0 0 1,1-1 0,-1 1 0,0 0-1,0 0 1,-1 0 0,1-1 0,0 1 0,-1 0-1,1 0 1,-1 0 0,1 0 0,-1 0-1,0 0 1,0 2 1,1 4-21,0 0 0,-1 0-1,0 0 1,0 0 0,-1 0-1,0 0 1,0 0 0,-1 0-1,0 0 1,0 0 0,-1-1-1,0 1 1,0-1 0,-1 0-1,0 0 1,0 0 0,-1 0-1,0-1 1,0 1 0,0-1-1,-1-1 1,0 1 0,0-1-1,-1 0 22,-4 8-486,15-5 380,22 1 483,-24-9-351,9 3 79,-1-1-1,1 1 1,-1 1 0,0 0 0,5 2-105,-12-4 22,0 0 0,0 0-1,0 0 1,0 0 0,-1 1 0,1-1-1,-1 1 1,1 0 0,-1 0 0,0 0 0,0 0-1,0 0 1,0 0 0,-1 0 0,1 0-1,-1 1 1,0-1 0,1 3-22,0 3 50,1 0 0,-2 1 0,1-1 0,-1 1 0,-1-1 0,0 1 1,0-1-1,-1 1 0,0 4-50,0-12-32,0 1 1,0 0-1,1-1 1,-2 1-1,1-1 1,0 1-1,0-1 1,-1 0-1,1 0 1,-1 1-1,0-1 1,0 0-1,0 0 1,0 0 0,0-1-1,0 1 1,0 0-1,0-1 1,-1 0-1,1 1 1,-1-1-1,1 0 1,-1 0-1,1 0 1,-1-1-1,0 1 1,1 0-1,-1-1 1,0 0-1,0 0 1,1 0-1,-1 0 1,-1 0 31,-9 0-872,-4 0-1231,5 0-3188,12 0-21</inkml:trace>
  <inkml:trace contextRef="#ctx0" brushRef="#br0" timeOffset="20962.57">3978 331 2817,'0'0'4250,"0"0"-2278,0 0-551,0 0-317,0 0-441,0 0-243,0 26-151,-1 10-189,-1 11 53,2 1 1,4 18-134,-2-52 4,1 0 0,1 0-1,0-1 1,1 1 0,0-1 0,1-1 0,1 1 0,0-1 0,1 0 0,5 6-4,-12-16-17,0-1 0,0 1 0,0-1 1,1 1-1,-1-1 0,0 0 1,1 0-1,-1 0 0,1 0 0,0 0 1,-1 0-1,1 0 0,0 0 1,0-1-1,-1 1 0,1-1 0,0 1 1,0-1-1,0 0 0,0 1 1,0-1-1,0 0 0,-1 0 0,1 0 1,0-1-1,0 1 0,0 0 1,1-1 16,0 0-9,0-1 0,0 1 1,0-1-1,0 1 0,0-1 1,-1 0-1,1 0 1,-1 0-1,1-1 0,-1 1 1,0 0-1,0-1 0,0 1 1,0-1-1,0-1 9,11-17-159,-2-1 0,-1 0 0,-1 0 0,-1-1 0,0-1 1,-2 1-1,-1-1 0,-1 0 0,-1 0 0,-1 0 0,-1-1 0,-2-19 159,1 41 10,-1 0 0,0-1 0,0 1 0,0 0 0,-1 0 1,1-1-1,-1 1 0,1 0 0,-1 0 0,0 1 0,0-1 0,0 0 0,-1 1 0,1-1 1,-1 1-1,1 0 0,-1-1 0,0 1 0,0 1 0,0-1 0,0 0 0,0 1 0,0-1 0,0 1 1,-1 0-1,1 0 0,0 0 0,-1 1-10,-11-4-36,-1 1 0,0 1 0,0 0 0,0 1 0,-7 1 36,21 0-43,0 0 1,0 0-1,0 0 0,0 0 1,0 1-1,0-1 1,1 1-1,-1 0 0,0-1 1,0 1-1,1 0 1,-1 0-1,0 0 1,1 0-1,-1 0 0,1 0 1,-1 1-1,1-1 1,-1 1 42,-1 2-43,1-1 0,0 0 0,0 1 0,1-1 0,-1 1 1,1-1-1,-1 1 0,1 0 0,0 3 43,-2 11-407,1-1 0,1 1 0,0 0 0,2 5 407,-1-5-931,0 6-1270</inkml:trace>
  <inkml:trace contextRef="#ctx0" brushRef="#br0" timeOffset="22216.66">4416 392 5065,'0'0'2845,"0"0"-1065,0 0-542,0 0-354,0 0-201,0 0-98,-1-1-532,1 1 1,0-1-1,0 0 1,0 1-1,0-1 0,0 0 1,0 1-1,0-1 0,0 1 1,0-1-1,0 0 0,0 1 1,1-1-1,-1 0 0,0 1 1,0-1-1,1 1 0,-1-1 1,0 0-1,1 0-53,5-2 135,0-1 0,0 1 0,0 0 0,1 0 0,-1 0 0,1 1-1,0 0 1,0 1 0,6-2-135,27-7 153,-29 7-134,-1 0 0,1 1 0,0 1-1,1 0 1,-1 0 0,0 1 0,8 1-19,5-1 84,-23 0-91,-1 0-11,0 0-34,0 12 1,0-3 77,0 1 1,0 0-1,-1 0 1,0-1-1,-1 1 1,0-1-1,-1 1 0,1-1 1,-2 0-1,1 0 1,-2 1-27,-67 128 162,55-106-27,1 0-1,2 1 1,1 1-1,-5 24-134,17-55 59,1-1-11,0-2-16,0 0 58,0 0 20,0 0-41,0 0-53,0 0-21,0 0-5,23 0 56,-10 0-35,-5 1-8,1-1 0,0 0 0,-1 0 0,1-1 0,0 0 1,-1-1-1,1 0 0,-1 0 0,0-1 0,7-3-3,63-31-50,-70 33-456,-7 4 324,0 0-1,0-1 1,-1 1 0,1-1-1,0 1 1,0-1-1,-1 0 1,1 1-1,0-1 1,-1 0-1,1 1 1,-1-1-1,1 0 1,-1 0-1,1 1 1,-1-1-1,0 0 1,1 0-1,-1 0 1,0 0-1,0 0 1,1 0 182,12-31-4310,-8 15-27</inkml:trace>
  <inkml:trace contextRef="#ctx0" brushRef="#br0" timeOffset="22831.85">4450 575 4097,'0'0'2955,"0"0"-866,0 0-566,0 0-346,0 0-222,0 0-169,0 0-112,0 0-135,0 0-100,0 0-75,0 0-107,0 0-71,0 0-22,0 0 15,0 0 50,22 0 272,11 0-434,1-2 1,-1-2-1,7-2-67,-25 4-158,-1 1 0,1 1 0,12 1 158,3 0-2690,-29-1 54,-1 0-2895</inkml:trace>
  <inkml:trace contextRef="#ctx0" brushRef="#br0" timeOffset="23477.11">4986 341 5697,'0'0'2023,"0"0"-380,0 0-288,0 0-22,0 0-44,0 0-27,16 0-202,85 0 659,-94-1-1508,1 1-1,0-2 1,0 1-1,0-1 1,-1-1-1,2 0-210,-1 1-236,-1-1-1,1 1 0,0 0 0,0 1 0,1 0 1,0 0 236,-8 1-1177,-1 0-696,0 0-2027,0 0-3933</inkml:trace>
  <inkml:trace contextRef="#ctx0" brushRef="#br0" timeOffset="23813.38">5069 674 4065,'0'0'1192,"0"0"-544,0 0 112,0 0 97,0 0-265,0 0-88,0 0-256,64 17-136,-45-20-40,-1-11-72,1 0-192,4 8-344,-4 2-376,-12 4-1073</inkml:trace>
  <inkml:trace contextRef="#ctx0" brushRef="#br0" timeOffset="24993.55">5420 341 968,'0'0'2566,"0"0"-751,0 0-444,0 0-68,0 0-7,0 0-150,-1-4 3346,1 3-4468,0 1 0,-1-1-1,1 0 1,0 0 0,0 0 0,1 0 0,-1 0 0,0 0 0,0 1 0,0-1 0,0 0-1,1 0 1,-1 0 0,0 0 0,1 1 0,-1-1 0,1 0 0,-1 0 0,1 1 0,-1-1-1,1 0 1,0 1 0,-1-1 0,1 1 0,0-1-24,19-11 164,0 1 1,1 1-1,0 0 1,1 2-1,5-1-164,-13 5-873,1 1 0,-1 0-1,1 1 1,0 1-1,7 0 874,-21 1-3015,-1 0-2010</inkml:trace>
  <inkml:trace contextRef="#ctx0" brushRef="#br0" timeOffset="25661.15">5755 18 856,'0'0'5231,"0"0"-3004,0 0-722,0 0-159,0 0-254,0 0-108,9-2-135,4-2-651,1 0 0,-1 2 0,1-1 0,-1 2 0,9 0-198,-18 0 8,1 1 1,-1 0-1,1 0 1,-1 1-1,1-1 1,-1 1-1,0 0 1,1 0-1,-1 1 1,0-1-1,0 1 1,0 0 0,0 0-1,0 0 1,0 0-1,-1 1 1,1 0-1,-1 0 1,0 0-1,1 0 1,-1 0-1,0 1-8,0 3-5,1 0 1,-1 0-1,0 0 0,0 0 0,-1 1 0,0-1 0,-1 1 0,1 0 0,-1 0 0,-1 2 5,1 13-1,-1-1-1,-3 22 2,1-33-71,-1 0 0,0 0 0,0-1 0,-1 1 0,0-1-1,0 0 1,-4 5 71,-43 69-470,40-68 297,8-11 99,-1 0 57,1-1 0,0 1 0,-1 0 0,2 1 0,-1-1 0,1 0 0,0 1 0,0-1 1,0 1-1,1 0 0,-1 0 0,2 0 0,-1 0 0,1-1 0,0 2 17,0 54 772,1-60-758,1 0 1,0-1 0,0 1 0,0-1-1,0 1 1,0-1 0,0 0-1,0 0 1,0 0 0,0 0-1,0 0 1,0 0 0,1 0-15,-1-1 23,13 1 58,-1-2 0,0 0 0,0-1 0,10-3-81,-11 2-31,1 1 0,0 0-1,0 1 1,11 0 31,-11 2-474,-12 0-4889,-2 0-458</inkml:trace>
  <inkml:trace contextRef="#ctx0" brushRef="#br0" timeOffset="26329.54">6137 151 6969,'0'0'1591,"0"0"-364,0 0-409,0 0-265,0 0 42,0 0 71,8-1-9,120-28 1790,-125 28-2440,1 0 0,0 1 0,-1 0 0,1 0-1,0 0 1,-1 0 0,1 0 0,0 1 0,-1-1 0,2 1-7,-4 0 0,0 0 0,0 0 0,0 0 1,0 0-1,0 0 0,-1 1 0,1-1 1,0 0-1,0 0 0,-1 0 0,1 1 1,-1-1-1,1 0 0,-1 1 0,1-1 1,-1 1-1,0-1 0,0 0 0,0 1 1,0-1-1,0 1 0,0-1 1,0 1-1,0-1 0,-1 1 0,2 12 35,-1-8-21,0 0 0,1 0 0,-2 0 0,1 0 0,-1-1 0,0 1 0,0 0-1,0 0 1,-1-1 0,0 1 0,0-1 0,-1 0 0,0 1-14,-14 18-221,12-17-1,-1 1-1,1-1 1,1 1 0,-1 0-1,1 0 1,-2 7 222,6-14-9,0-1 0,0 1 0,0-1 1,0 1-1,1 0 0,-1-1 0,0 1 0,0-1 0,0 1 0,1-1 0,-1 1 1,0-1-1,0 0 0,1 1 0,-1-1 0,1 1 0,-1-1 0,0 0 0,1 1 0,-1-1 1,1 1-1,-1-1 0,1 0 0,-1 0 0,1 1 0,-1-1 0,1 0 0,-1 0 1,1 0-1,-1 0 0,1 1 0,-1-1 0,1 0 0,0 0 9,31 6 131,-6-1-97,-23-3-32,1-1 1,0 1 0,0 0-1,-1 1 1,1-1 0,-1 1-1,0-1 1,0 1 0,0 0-1,0 0 1,0 0 0,0 1-1,-1-1 1,0 1-1,0-1 1,0 1 0,0 0-1,0 0 1,-1 0 0,1 2-3,0 2-2,0 0 0,-1-1 0,0 1 0,-1 0 1,0 1-1,0-1 0,-1 0 0,0 0 0,0 0 0,-1 3 2,0-6-126,0-1-1,0 1 1,0 0-1,-1-1 0,0 1 1,0-1-1,0 0 1,0 0-1,-1 0 0,1 0 1,-1-1-1,0 1 1,0-1-1,0 0 0,-1 0 1,1 0-1,-1-1 1,1 0-1,-1 0 1,0 0-1,0 0 0,0-1 1,0 0-1,0 0 1,0 0-1,-3 0 127,7-22-2458,3-2-453,7 2-2585</inkml:trace>
  <inkml:trace contextRef="#ctx0" brushRef="#br0" timeOffset="26808.54">6507 351 2713,'0'0'5727,"0"0"-3563,0 0-1208,0 0-329,0 0-295,0 0-155,6 26-104,44 164-39,-49-186-42,1 0 0,-1 1 0,1-1 0,0 0-1,0 0 1,0-1 0,1 1 0,-1 0 0,1-1 0,2 3 8,-4-5-3,0-1-1,0 1 1,0 0 0,0-1-1,0 1 1,0-1 0,0 1-1,0-1 1,0 1-1,1-1 1,-1 0 0,0 1-1,0-1 1,0 0-1,1 0 1,-1 0 0,0 0-1,0 0 1,0 0-1,1-1 1,-1 1 0,0 0-1,0-1 1,0 1 0,0 0-1,1-1 1,-1 0-1,0 1 1,0-1 0,0 1-1,0-1 1,0 0-1,0 0 1,-1 0 0,1 0-1,0 0 1,0 1-1,-1-1 1,1-1 0,0 1 3,9-12-61,0 0 0,-1 0 1,0-1-1,-1 0 0,-1-1 1,0 0-1,-1 0 0,3-14 61,-2 5-76,-2 1 0,0-2 0,-2 1 0,-1 0 0,-1-16 76,-1 37 22,0 1-1,0-1 0,-1 1 1,0-1-1,1 0 0,-1 1 1,0-1-1,0 1 1,0-1-1,0 1 0,-1 0 1,1 0-1,-1-1 0,1 1 1,-1 0-1,0 0 1,0 0-1,0 1 0,0-1 1,0 0-1,0 1 1,0-1-1,-1 1 0,1 0 1,0 0-1,-1 0 0,1 0 1,-1 0-1,1 0 1,-1 1-1,-1-1-21,-11-2 19,0 1-1,-1 0 1,1 1-1,-16 1-18,26 0-58,4 0 44,0 0 0,-1 0 0,1 0 0,0 0 0,0 1 0,0-1 0,0 0 0,0 1 0,0-1 0,0 1 0,0-1 0,0 1 0,0-1 0,0 1 0,0 0 0,0 0-1,0-1 1,0 1 0,0 0 0,1 0 0,-1 0 0,0 1 14,-1 1-13,0 0 0,1 0 0,0 1 0,0-1-1,-1 1 1,2-1 0,-1 0 0,0 3 13,-1 12-96,2 0 0,0-1 0,1 7 96,-1-5-328,0 22-1393,0-6-1839</inkml:trace>
  <inkml:trace contextRef="#ctx0" brushRef="#br0" timeOffset="27740.33">7016 351 1960,'0'0'1142,"0"0"-82,0 0 44,0 0-154,0 0-297,0 0-200,-4 0-526,2 0 1452,4 0 7155,295 0-8627,-270 2-297,14-1-921,-39-1 1141,-1 0-1,0-1 1,1 1 0,-1 0-1,1-1 1,-1 0-1,0 1 1,0-1 0,1 0-1,-1 0 1,0 1-1,0-1 1,0 0 0,0 0-1,0-1 1,0 1-1,0 0 1,0 0-1,0 0 1,0 0 0,-1-1-1,1 1 1,-1 0-1,1-2 171,4-11-4421</inkml:trace>
  <inkml:trace contextRef="#ctx0" brushRef="#br0" timeOffset="28357.3">6952 514 1408,'0'0'3769,"0"0"-1576,0 0-628,0 0-430,0 0-336,0 0-112,0 0-32,0 0-94,0 0-17,0 0-2,0 0-37,0 0-25,12-7 298,25-11-224,0 1 1,10-2-555,-30 14 24,-1 0 0,1 1 0,0 0 0,0 2 0,1 0 0,11 0-24,122 2-362,-136-4-343,-14 4 443,0-1 0,0 1 0,1-1 0,-1 1 0,0-1 0,0 1 0,1 0 0,-1-1 0,0 1 0,1 0 0,-1 0 0,0 0 0,0 0 0,1 0 0,-1 1 0,0-1 0,1 0 0,-1 0 0,1 1 262,-1 2-3844</inkml:trace>
  <inkml:trace contextRef="#ctx0" brushRef="#br0" timeOffset="29174.54">7178 137 7178,'0'0'2189,"0"0"-468,0 0-544,0 0-198,0 0 0,0 0-60,0 0-132,0 0-190,0 0-169,0 0-110,0 0-65,0 0-18,0 0-56,16 1 138,34 15-185,1 1-1,-2 3 1,-1 1 0,0 3 0,-1 2-132,-44-24-25,0 0 1,-1-1-1,1 1 1,0 0 0,-1 0-1,1 1 1,-1-1-1,0 0 1,0 1-1,1 0 1,-2-1 0,1 1-1,0 0 1,-1 0-1,1 0 1,-1 0-1,0 0 1,0 0 0,0 1-1,0-1 1,-1 0-1,1 1 1,-1-1-1,0 0 1,0 1 0,0-1-1,0 0 1,0 0-1,-1 2 25,-3 8-132,-1 0-1,0 0 0,-1-1 1,0 0-1,-1 0 1,-6 9 132,-14 27 149,-68 122-2132,92-159 1268,2-2-3114,1-9-475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4:45.519"/>
    </inkml:context>
    <inkml:brush xml:id="br0">
      <inkml:brushProperty name="width" value="0.05" units="cm"/>
      <inkml:brushProperty name="height" value="0.05" units="cm"/>
    </inkml:brush>
  </inkml:definitions>
  <inkml:trace contextRef="#ctx0" brushRef="#br0">303 71 832,'0'0'1251,"0"0"-468,0 0-259,0 0-113,0 0 110,0 0 206,-13 8 125,-38 22 88,48-28-725,0 0-1,0 0 0,1 0 0,-1 0 0,1 1 0,0-1 0,0 1 0,0-1 0,0 1 0,-2 2-214,4-4 82,0-1 0,0 1 0,0-1 0,-1 1 0,1-1 0,0 1 0,-1-1 0,1 1 0,0-1 0,-1 1 0,1-1 0,-1 0 1,1 1-1,-1-1 0,1 0 0,-1 1 0,1-1 0,-1 0 0,1 0 0,-1 1 0,1-1 0,-1 0 0,1 0-82,-1 0 719,1 0-26,0 0-127,-5 5-270,0-1 0,1 1 1,0 1-1,0-1 0,0 0 0,1 1 1,-2 3-297,-1 5 21,1 0 1,1 1-1,0 0 1,1 0 0,1 0-1,0 0 1,1 0 0,1 0-1,1 10-21,-1-24 31,0 0 0,1 0 0,0 0 0,-1 0 0,1 0 0,-1-1 0,1 1 0,0 0 0,0-1 0,-1 1 0,1 0 0,0-1 0,0 1 0,0-1 0,0 1 0,0-1 0,0 1 0,0-1 0,0 0-1,0 0 1,0 1 0,0-1 0,0 0 0,0 0 0,0 0 0,0 0 0,0 0 0,1 0-31,38 1 422,-34-1-368,25 0 82,37-1 26,-63 0-154,0 0 0,-1 0 0,1 0 0,-1 0 0,1-1 0,-1 0 0,0 0 0,1 0 0,-1-1 0,0 1 0,0-1 0,2-2-8,7-7 12,-1 0 0,0-1 0,-1-1 0,0 0 0,-2 0 0,1-1 1,-2 0-1,0-1 0,0 1 0,0-5-12,-6 18 953,1 11-389,-1 31-243,-2 48-377,-1 12 157,1-54 25,-2 1-1,-5 31-125,6-54-700,1-17-5587,0-13 1593</inkml:trace>
  <inkml:trace contextRef="#ctx0" brushRef="#br0" timeOffset="833.58">824 214 4177,'0'0'1610,"0"0"-262,0 0-231,0 0-87,0 0-123,0 0-124,-2 18-91,-26 148 1163,25-144-1437,1 1-1,1 0 1,0 0 0,3 7-418,-1 14 407,-2-41-392,1 0 1,0-1 0,0 1 0,0-1 0,1 1-1,-1 0 1,1-1 0,-1 1 0,1-1 0,0 1 0,0-1-1,0 1 1,0-1 0,0 0 0,0 1 0,1-1-1,-1 0 1,1 0 0,0 0 0,0 0 0,-1 0-1,1-1 1,0 1 0,1 0 0,-1-1 0,0 0-1,2 2-15,4-1 10,0 0 0,0 0 0,1 0 0,-1-1 0,0-1-1,1 1 1,-1-1 0,2-1-10,-8 1 1,0 0 0,0-1 0,0 1 0,0-1 0,0 0 0,0 0-1,0 0 1,0 0 0,0 0 0,0 0 0,0 0 0,0 0 0,-1-1 0,1 1 0,0-1 0,-1 0 0,1 1-1,-1-1 1,0 0 0,1-1-1,24-45-50,-18 32 31,44-111-171,-50 123 199,0-1-1,-1 1 1,1-1 0,-1 0 0,0 1 0,0-1-1,-1 0 1,1 0 0,-1 0 0,0 1 0,-1-1-1,1 0 1,-1 0 0,0 0 0,0 1 0,0-1 0,-1 1-1,1-1 1,-1 1 0,0-1 0,-1 1 0,1 0-1,-3-3-8,-13-11 7,5 4-240,0 2 1,-1-1 0,-7-3 232,17 12-215,-1 1 1,0 0-1,0 1 0,0-1 1,-1 1-1,1 0 0,0 1 1,-1-1-1,1 1 1,-1 0-1,0 0 0,1 1 1,-2-1 214,6 2-28,0-1 1,0 0 0,0 0 0,0 1 0,0-1-1,0 1 1,0-1 0,0 1 0,0-1 0,0 1-1,0 0 1,1-1 0,-1 1 0,0 0 0,0 0-1,1 0 1,-1 0 0,1-1 0,-1 1-1,0 0 1,1 0 0,0 0 0,-1 0 27,-12 32-323,3-9-1005,3-15-1000</inkml:trace>
  <inkml:trace contextRef="#ctx0" brushRef="#br0" timeOffset="1629.09">208 156 2777,'0'0'1885,"0"0"-343,0 0-243,0 0-7,0 0-68,0 0-153,0 0-236,0 0-151,0 0-121,0 0-163,0 0-134,0 0-80,0 0-16,28-10 1225,-24 10-1328,0-1 1,0 0 0,0 0 0,0 0-1,0 0 1,0-1 0,0 1-1,0-1 1,-1 0 0,1 0 0,-1-1-1,1 0-67,44-35 251,-30 22-218,-1 1-26,-10 8-53,0 1-1,1 0 1,0 0-1,8-4 47,-16 10-34,0 0 0,1 0 0,-1 0 1,0 0-1,0 0 0,1 0 0,-1 0 0,0 1 0,0-1 0,1 0 0,-1 0 0,0 0 0,0 1 1,0-1-1,1 0 0,-1 0 0,0 1 0,0-1 0,0 0 0,0 0 0,0 1 0,1-1 0,-1 0 1,0 0-1,0 1 0,0-1 0,0 0 0,0 1 0,0-1 0,0 0 0,0 0 0,0 1 0,0-1 0,0 0 1,0 1-1,0-1 0,0 0 34,0 16 126,0-14-219,1 20-741,1 0 0,1 0 1,4 14 833,-5-28-811,2 7-3624</inkml:trace>
  <inkml:trace contextRef="#ctx0" brushRef="#br0" timeOffset="2627.99">1265 455 3089,'0'0'2923,"0"0"-480,0 0-480,0 0-456,0 0-359,0 0-199,0 0-74,0 0-83,2 15 1217,48 180-928,-49-193-1135,-1-1 0,0 0 0,1 1 0,-1-1 0,1 0 0,-1 1 0,1-1 0,0 0 1,-1 0-1,1 1 0,0-1 0,0 0 0,0 0 0,0 0 0,0 0 0,0 0 0,0 0 0,0 0 0,1-1 1,-1 1-1,0 0 0,0-1 0,1 1 0,-1-1 0,0 1 0,1-1 0,-1 1 0,0-1 0,1 0 0,-1 0 1,1 0-1,-1 0 0,1 0 0,-1 0 0,1 0 54,1-1-127,0 0 1,0 0 0,0 0-1,0 0 1,0-1-1,0 1 1,-1-1-1,1 0 1,-1 1-1,1-1 1,-1 0 0,1-1-1,-1 1 1,0 0-1,1-2 127,13-17-1789,-1-1 0,-1-1-1,8-18 1790,-16 29-287,-2 1-1,1-1 0,-1 0 0,-1 0 1,0 0-1,-1 0 0,0-1 0,-1 1 1,0-2 287,-1 13 1021,0 1 142,-2 3-324,-4 20-309,1 0 0,1 0 0,0 1 0,2-1 0,1 1 0,1 0 0,1-1-530,-1 15 469,-1-1-1,-6 26-468,0-18 303,-1-1-1,-3 1 0,-2-2 0,-1 0 0,-3 0 0,-1-2 1,-21 36-303,28-66-726,5-16-2615,3-23-1833,3 7 864</inkml:trace>
  <inkml:trace contextRef="#ctx0" brushRef="#br0" timeOffset="3115.99">1794 533 4825,'0'0'2098,"0"0"-352,0 0-141,0 0-167,0 0-223,0 0-270,7 0-166,18 1-160,8 0 103,1-2 1,-1 0-1,16-5-722,-37 4-6,0 1-1,0 0 1,0 1-1,5 0 7,0 0-255,-16 0-197,-1 0-309,0 0-958,0 0-1831</inkml:trace>
  <inkml:trace contextRef="#ctx0" brushRef="#br0" timeOffset="4378.9">2333 251 5881,'0'0'2768,"0"0"-636,0 0-965,0 0-731,0 0-311,0 0-87,0 0 24,0 0 62,0 0 132,0 0 103,0 0 23,0 0-8,0 0-12,0 18 586,1 1-738,1 0 1,1 0-1,1 3-210,5 39 192,-3 47 363,-9 97-555,3-195 0,-1 0 0,-1-1 1,0 0-1,0 1 0,-1-1 1,0 0-1,-1 1 0,3-13-3037,5-19 2151,33-31-3331,-21 26-204</inkml:trace>
  <inkml:trace contextRef="#ctx0" brushRef="#br0" timeOffset="5064.48">2549 251 5337,'0'0'1866,"0"0"-258,0 0-289,0 0-409,0 0-325,0 0-214,4 0-28,57 1 1971,-19 1-2019,0-2 0,0-2 0,19-5-295,-45 5 10,0 1-1,0 0 1,6 1-10,-9 0 240,-13 22-354,-2-5 128,0-1 0,-2 0 0,0 0 1,-1 0-1,0 0 0,-2-1 0,-7 15-14,4-7 27,-53 116-3,62-136-320,0-1 0,0 1-1,1 0 1,-1 0 0,1 0 0,-1 0-1,1 0 1,0 0 0,1 2 296,-1 1-1935,-1-5-913,-2-1-1449</inkml:trace>
  <inkml:trace contextRef="#ctx0" brushRef="#br0" timeOffset="5794.56">2990 438 1880,'0'0'1082,"0"0"-40,0 0-73,0 0-27,0 0 143,0 0 125,-4 25-26,-11 78-234,13-85-510,0 1 1,1-1 0,0 1-1,2 7-440,1 7 393,-2-31-380,0-1 0,0 1 1,0 0-1,1-1 0,-1 1 0,1-1 1,-1 1-1,1-1 0,0 1 1,-1-1-1,1 0 0,0 1 1,0-1-1,0 0 0,0 1 0,0-1 1,0 0-1,0 0 0,1 0 1,-1 0-1,0 0 0,1 0 0,-1-1 1,0 1-1,1 0 0,-1-1 1,1 1-1,-1-1 0,1 1 1,0-1-1,-1 0 0,1 1 0,-1-1 1,1 0-14,11 1 45,-1 0 0,1-1 0,-1 0 1,6-2-46,6 1-4,-18 0 3,1 0-1,-1-1 1,0 1 0,1-1-1,-1-1 1,0 1 0,0-1-1,0 0 1,-1 0 0,1-1-1,-1 0 1,0 0-1,0 0 1,0 0 0,0-1-1,-1 0 1,0 0 0,0 0-1,0-1 1,0-1 1,4-3 6,-1-1 0,-1 0 0,0 0 0,-1-1 1,0 0-1,-1 0 0,0 0 0,-1-1 0,2-11-6,-5 23 1,3-60 2,-3 57-4,0 0 0,-1 0 0,1 1 0,-1-1 0,0 0 0,0 0 0,0 0 0,-1 1 0,1-1 0,-1 0 0,0 1 0,0-1 0,-1 0 1,1 1-1,-10-11-41,0 0 0,-1 1 1,-12-10 41,20 19-169,0 1 1,1-1-1,-1 1 1,0 1 0,-1-1-1,1 1 1,0 0 0,-1 0-1,1 1 1,-1-1 0,0 1-1,1 0 1,-1 1 0,-3-1 168,2 1-360,1 0 0,-1 0 0,1 1 0,0-1 0,-1 1 0,1 1 0,-1 0 360,4-1-357,1 0 0,-1 1 0,0 0-1,1 0 1,0 0 0,-1 0 0,1 0 0,0 0-1,0 0 1,0 1 0,0-1 0,1 1-1,-1-1 1,0 1 0,0 1 357,-2 6-2122</inkml:trace>
  <inkml:trace contextRef="#ctx0" brushRef="#br0" timeOffset="6523.39">3677 102 672,'0'0'6013,"0"0"-3700,0 0-1169,0 0-536,0 0-398,0 0-150,-5 14-46,1-4-6,-4 12 29,-1 0 1,-1-1-1,-3 3-37,-15 27 910,2 2 0,0 7-910,17-37 178,2 0-1,0 0 1,1 1 0,2 0 0,0 0-1,1 13-177,3-29 40,-2 23 158,1-1-1,2 1 1,4 19-198,-4-43 10,0 1 0,0-1 0,1 0 1,0 0-1,0 0 0,1 0 0,0 0 0,0-1 0,1 1 1,0-1-1,0 0 0,0 0 0,1 0 0,0 0 0,0-1 1,0 0-1,5 3-10,-4-5-244,0 0 0,1-1 0,-1 0 0,1 0 0,-1-1 0,1 1-1,0-1 1,0-1 0,0 1 0,0-1 0,-1-1 0,1 1 0,0-1 0,1 0 244,8-2-2827</inkml:trace>
  <inkml:trace contextRef="#ctx0" brushRef="#br0" timeOffset="7260.34">3828 282 1640,'0'0'1111,"0"0"-172,0 0-91,0 0-100,0 0-30,0 0 10,-7 33 2,-24 103-26,27-120-389,1-1 0,0 1 1,1 0-1,1-1 1,0 1-1,2 15-315,1 8 515,-2-30-408,0 1 0,1-1 1,0 0-1,0 0 0,1 1 0,0-1 0,1 0 1,0-1-1,0 1 0,1 0-107,-2-5 26,1 0 1,-1 0 0,1-1-1,0 1 1,0-1-1,0 0 1,0 1-1,1-1 1,-1-1-1,1 1 1,0 0 0,0-1-1,0 0 1,0 0-1,0 0 1,0 0-1,1-1 1,-1 0-1,1 0 1,-1 0 0,3 0-27,25 2-20,-1-1 0,22-2 20,-23 0-16,-28-1 18,0 1 1,0 0 0,0-1 0,0 0 0,0 1 0,0-1-1,0 0 1,-1 0 0,1 0 0,0 0 0,0 0 0,-1 0-1,1-1 1,-1 1 0,1 0 0,-1-1 0,1 1 0,-1-1-1,0 0 1,0 1 0,0-1 0,0 0 0,0 0 0,0 0-1,0 0 1,0-1-3,3-8-42,-1 0-1,0 0 1,0 0-1,-1-3 43,-1 8-66,2-13-106,-2 0 0,0 0 1,-1-16 171,0 5-64,0 28 67,0 0 0,-1-1 0,1 1 0,0 0 0,-1 0 0,1 0 0,-1 0 0,1 0 0,-1 0 0,0 0 0,0 0 0,0 0 0,0 1 0,0-1 0,0 0 0,-1 0 0,1 1 0,-1-1 0,1 1 0,-1-1 0,1 1 0,-1 0 0,0 0 0,0 0 0,1 0 0,-1 0 0,0 0 0,0 0 0,0 0 0,0 1 0,0-1 0,0 1 0,0-1 0,-1 1 0,1 0 0,0 0 0,0 0 0,0 0 0,0 0 0,0 1 0,0-1 0,0 1 0,0-1 0,0 1 0,0 0 0,0-1 0,0 1 0,0 0 0,0 1 0,0-1 0,1 0-1,-1 0 1,0 1 0,0 0-3,-5 7 25,0 0 0,0 1 0,1 0 0,1 0 0,-1 1-1,2 0 1,-1 0 0,1 0 0,1 0 0,0 2-25,-4 43-5130,7-56 61</inkml:trace>
  <inkml:trace contextRef="#ctx0" brushRef="#br0" timeOffset="7926.37">4111 105 464,'0'0'5241,"0"0"-2759,0 0-922,0 0-446,0 0-342,0 0-110,16 12 1402,8 26-638,1 0-1,3-1-1425,-1 0 561,21 37-561,-40-59-1,0-1 0,-2 1 0,0 0 0,0 1 0,-2-1 0,0 1 0,1 7 1,-2-5-1,-1 1 0,0-1 0,-2 1 0,0-1 0,-1 1 0,0-1 0,-2 0 0,0 0 0,-1 1 0,-1-2 0,-1 1 1,0-1-1,-2 0 0,0 0 0,0-1 0,-2 0 0,-2 3 1,6-8-318,-7 7-117,3-12-5615,9-6-750</inkml:trace>
  <inkml:trace contextRef="#ctx0" brushRef="#br0" timeOffset="8640.36">4530 265 5601,'0'0'2301,"0"0"-593,0 0-428,0 0-270,0 0-286,0 0-316,8 0-197,14 0-169,4-1 60,0 1-1,0 1 1,0 1-1,22 6-101,-48-8-133,1 0 0,-1 0 0,0 0 0,1 0 0,-1 0 1,0 0-1,1 1 0,-1-1 0,0 0 0,1 0 0,-1 0 0,0 1 0,1-1 0,-1 0 1,0 0-1,0 1 0,1-1 0,-1 0 0,0 1 0,0-1 0,0 0 0,1 1 0,-1-1 0,0 0 1,0 1-1,0-1 0,0 0 0,0 1 0,0-1 0,0 1 0,0-1 0,0 0 0,0 1 1,0-1-1,0 0 0,0 1 0,0-1 0,0 1 0,0-1 133,0 2-970,0-1-5080</inkml:trace>
  <inkml:trace contextRef="#ctx0" brushRef="#br0" timeOffset="8972.37">4530 265 432</inkml:trace>
  <inkml:trace contextRef="#ctx0" brushRef="#br0" timeOffset="9326.44">5013 421 5905,'0'0'2145,"0"0"-201,0 0-496,0 0-367,0 0-361,0 0-272,0 0-240,0 0 0,151 0 16,-132 0-128,-4 0-40,-4 0-56,-3 0-72,0 0-488,-8 0-456,3-3-1089,-3 3-2336</inkml:trace>
  <inkml:trace contextRef="#ctx0" brushRef="#br0" timeOffset="9654.37">5368 156 2721,'0'0'5945,"0"0"-4521,0 0-208,0 0-207,0 0-505,0 0-320,0 0-176,4 180-8,-4-142-120,4-1 40,-1 0-96,1-6 104,0-4-216,3-6-361,5-8-479,-8-6-784,3-7-2113</inkml:trace>
  <inkml:trace contextRef="#ctx0" brushRef="#br0" timeOffset="10089.37">5594 187 5265,'0'0'1775,"0"0"-299,0 0-85,0 0-448,0 0-279,0 0-234,28-6-231,82-16-125,-70 18 28,-39 4-82,0 0-1,1 1 0,-1-1 1,0 0-1,0 0 0,1 1 1,-1-1-1,0 1 1,0-1-1,0 1 0,0-1 1,0 1-1,0 0 0,0 0 1,1 0-20,-1 1 32,0-1 0,0 1 0,-1 0 0,1 0 0,0 0 0,-1-1 0,1 1 0,-1 0 0,0 0 0,0 0 0,0 0 0,0 0 0,0 0 0,0 0 0,0 0 0,0-1 0,-1 3-32,0 13-14,0-7-85,1 0-1,-1 0 1,-1 0-1,0-1 1,0 1-1,-1-1 1,0 1-1,-1-1 1,0 0-1,0 0 1,-1-1-1,0 1 1,0-1-1,-1 0 1,-5 5 99,-32 39-710,24-31 398,1 1 1,-10 19 311,23-33 175,0 0 0,1 0 0,0 1 1,1 0-1,0 0 0,0 0 0,1 0 0,0 0 0,0 0 1,1 4-176,0 111 2774,2-123-2759,0 0 1,0-1 0,0 1-1,-1 0 1,1 0 0,0-1 0,0 1-1,0-1 1,0 1 0,0-1 0,0 1-1,0-1 1,0 1 0,0-1 0,1 0-1,-1 0 1,0 1 0,0-1 0,0 0-1,0 0 1,0 0 0,0 0-1,1 0 1,-1-1 0,0 1 0,0 0-16,36-5 44,-16-5-365,0-1 1,-1-1 0,-1-1-1,0-1 1,5-5 320,-17 13-409,-5 5 209,-1 1-91,0-1 0,0 0 0,0 0 0,0 0 0,0 0 0,0 0 0,0 0 0,0 0 0,0 0-1,0-1 1,-1 1 0,1 0 0,0-2 291,0-3-4538</inkml:trace>
  <inkml:trace contextRef="#ctx0" brushRef="#br0" timeOffset="10788.37">6138 0 6153,'0'0'1991,"0"0"-344,0 0-377,0 0-504,0 0-318,0 0-166,-13 4-122,-39 14-85,46-15-67,1 0 0,0 1 0,0 0 0,1 0-1,-1 0 1,1 0 0,0 1 0,0-1 0,0 1 0,0 0 0,1 0 0,0 1-1,0-1 1,1 0 0,-1 1 0,1 0 0,0 0 0,1 0-8,-8 15 154,3-6-3,0-1 0,1 2-1,0-1 1,1 0 0,1 1-1,1-1 1,0 1 0,1 0-1,1 5-150,3-20-37,0 0 0,0 0 0,1-1 0,-1 1-1,0-1 1,1 0 0,-1 0 0,1 0-1,-1 0 1,0-1 0,2 0 37,3-1-88,1-1 1,-1-1-1,0 1 1,0-1-1,-1-1 1,1 0-1,-1 0 0,0 0 1,-1-1-1,7-6 88,33-24-100,-27 19 1445,-15 14-418,-3 20-367,-1-14-532,-2 22 38,-1-1 0,-1 0 0,-7 22-66,3-9-99,-38 137-1537,26-104-1456,19-65 431,1 1-1487</inkml:trace>
  <inkml:trace contextRef="#ctx0" brushRef="#br0" timeOffset="11538.91">6319 268 4201,'0'0'1484,"0"0"-374,0 0-255,0 0-118,0 0-114,-5 29-154,-31 185 1245,33-185-1055,2 0 0,1 21-659,0-25 10,0-23-19,0-1 1,0 0-1,1 1 0,-1-1 0,1 0 0,-1 1 0,1-1 0,-1 0 0,1 0 0,-1 0 0,1 0 0,0 1 0,0-1 1,0 0-1,0 0 0,0 0 0,0-1 0,0 1 0,0 0 0,0 0 0,0 0 0,0-1 0,0 1 0,1-1 1,-1 1-1,0-1 0,0 1 0,1-1 0,-1 0 0,0 1 0,1-1 0,-1 0 9,49 3 63,-42-3-71,-4 0 5,0-1 1,0 0-1,0 0 1,0 0-1,0-1 1,-1 1-1,1-1 1,0 0-1,-1 0 1,1 0-1,-1 0 1,0-1 0,0 1-1,0-1 1,0 0 2,46-50-558,-38 41 288,1-4 175,0 0 0,-1-1-1,0-1 1,-2 1-1,0-1 1,-1-1-1,-1 0 1,0 0-1,-2 0 1,0-1-1,0-3 96,2-34 323,-1-1 0,-3 1 0,-3-17-323,-1 73-15,-1 0 0,1 0 0,0 1 0,0-1 0,0 0 0,-1 0 0,1 1 0,0-1-1,-1 1 1,1-1 0,-1 1 0,1 0 0,-1-1 0,1 1 0,0 0 0,-1 0 0,1 0 0,-1 0 0,1 0 0,-2 1 15,-2-2-68,0 1 0,0 0 0,0 1 0,0-1 0,1 1 0,-5 1 68,3 1-354,1 0 0,0 0 0,0 0 0,0 1 0,1-1 0,-1 1 0,1 0 1,0 1-1,0-1 0,0 1 0,1 0 0,0 0 0,-1 0 0,2 0 0,-1 0 1,1 1-1,-1-1 0,2 1 0,-1 0 0,0 1 354,-2 7-1278</inkml:trace>
  <inkml:trace contextRef="#ctx0" brushRef="#br0" timeOffset="128727.58">1 1311 2216,'0'0'2048,"0"0"-107,0 0-338,0 0-317,0 0-192,0 0-269,0-9-185,0-27-101,0 27-94,0 9-46,0 0-52,0 0-80,0 0 25,0 0 98,0 0 68,0 0-91,0 0-105,0 0 4,0 0-30,0 0-59,0 0-65,0 0-80,0 0-23,0 0-5,0 0-24,0 0-26,0 0 28,0 0 4,0 2-13,6 118 607,5-1 0,11 33-580,-8-55 26,-9-80-528,-4-16-1659,0-10-1371,-1 2-1220</inkml:trace>
  <inkml:trace contextRef="#ctx0" brushRef="#br0" timeOffset="129529.2">118 1447 2761,'0'0'2332,"0"0"-477,0 0-572,0 0-280,0 0-79,0 0-156,0-7 2437,0 32-2943,1 1 1,2-1-1,0 0 0,2 0 1,1 0-1,1-1 0,0 0 1,2 0-1,1 0 0,11 17-262,-16-32-3,1-1-1,-1 0 1,2 0-1,-1-1 1,4 3 3,-8-7-2,1-1 0,0 0 0,-1 0 1,1 0-1,0 0 0,0-1 0,1 1 0,-1-1 0,0 0 1,0 0-1,1 0 0,-1 0 0,0-1 0,1 1 0,-1-1 1,2 0 1,71 0 166,-75 0-161,0-1-1,0 0 0,0 0 1,0 0-1,0 0 0,0 0 0,-1 0 1,1 0-1,0 0 0,-1 0 1,1 0-1,0 0 0,-1 0 1,1-1-1,-1 1 0,0 0 1,1 0-1,-1-1 0,0 1 0,0 0 1,0-2-5,6-32 57,-4-15-33,-4-50-24,1 91-15,0 0 0,-1 0 0,0 0 0,0 0 0,-1 1 0,0-1-1,-1 1 1,0 0 0,0 0 0,0 0 0,-2-1 15,2 4-51,0-1 0,0 1 0,-1 0 0,0 0-1,0 0 1,0 1 0,0 0 0,-1 0 0,1 0 0,-1 1 0,0-1 0,0 1 0,-1 1 0,-5-3 51,-56-9-771,49 11 291,0-1 0,0-1 0,0 0 0,-13-7 480,32 12-10,0 0 0,0 0 1,0 0-1,0 0 1,0 0-1,0 0 1,0 0-1,0 0 1,-1-1-1,1 1 1,0 0-1,0 0 0,0 0 1,0 0-1,0 0 1,0 0-1,-1 0 1,1 0-1,0 0 1,0 0-1,0 0 1,0 0-1,0 0 1,0 0-1,-1 0 0,1 0 1,0 0-1,0 0 1,0 0-1,0 0 1,0 0-1,0 1 1,0-1-1,-1 0 1,1 0-1,0 0 0,0 0 1,0 0-1,0 0 1,0 0-1,0 0 1,0 0-1,0 0 1,0 1-1,-1-1 1,1 0-1,0 0 0,0 0 1,0 0-1,0 0 1,0 0-1,0 1 1,0-1-1,0 0 1,0 0-1,0 0 1,0 0-1,0 0 0,0 1 10,3 9-198,30 64-212,-6-16-1834,-10-14-2709</inkml:trace>
  <inkml:trace contextRef="#ctx0" brushRef="#br0" timeOffset="130324.28">846 1467 680,'0'0'5163,"0"0"-2480,0 0-1163,0 0-572,0 0-194,0 0-27,2-2-177,-1 1-442,-1 0-78,1 1 1,-1-1-1,1 0 1,-1 0 0,1 1-1,-1-1 1,1 1-1,-1-1 1,1 1-1,0-1 1,-1 1 0,1-1-1,0 1 1,-1-1-1,1 1 1,0 0-1,0-1 1,0 1-31,-1 0 223,0 0 31,0 0 69,0 0 45,0 0-4,0 0-60,0 0-78,-1 8 159,-33 90-197,17-53-363,1 1 1,3 1-1,-3 24 175,16-65 36,-1 3-575,1-6-7907,-3-3 3401</inkml:trace>
  <inkml:trace contextRef="#ctx0" brushRef="#br0" timeOffset="130931.61">692 1491 1712,'0'0'4253,"0"0"-1796,0 0-848,0 0-447,0 0-234,0 0-153,0 0-724,-1 0-1,1 0 1,0 0 0,0 0-1,0-1 1,0 1 0,0 0-1,0 0 1,0 0 0,0 0-1,0 0 1,0-1 0,0 1-1,0 0 1,0 0 0,0 0-1,0 0 1,0 0-1,1-1 1,-1 1 0,0 0-1,0 0 1,0 0 0,0 0-1,0 0 1,0 0 0,0-1-1,0 1 1,0 0 0,1 0-1,-1 0 1,0 0 0,0 0-1,0 0 1,0 0 0,0 0-1,0 0 1,1 0 0,-1 0-1,0 0 1,0 0 0,0-1-1,0 1 1,0 0-1,1 0 1,-1 0 0,0 0-1,0 0 1,0 0 0,0 1-1,0-1 1,1 0 0,-1 0-1,0 0-50,5 7 58,-1 0-1,0 1 0,0 0 0,-1-1 1,2 7-58,12 24 228,-16-34-204,8 13 18,0 0 0,1-1 0,1 1 0,1-2 0,0 0 0,1 0 0,0-1 0,9 6-42,-11-11-49,-8-7 16,0 0 0,1 0 0,-1 0-1,0 0 1,-1 1 0,1 0 0,0-1-1,-1 1 1,1 0 0,-1 0 0,0 0-1,0 1 1,0-1 0,-1 0 0,1 1 0,-1-1-1,0 1 1,0 0 0,0-1 0,0 1-1,0 3 34,-1-7-312,0 5 433,-2-3-4479,-8-2-67</inkml:trace>
  <inkml:trace contextRef="#ctx0" brushRef="#br0" timeOffset="131606.91">1273 1379 880,'0'0'1779,"0"0"-520,0 0-185,0 0 114,0 0 334,0 0 137,1-3-104,5-11 722,-6 14-1506,0 0-155,0 0-118,0 6 222,4 78 526,7 35-1246,-2-35-398,-2 39 398,-4-96-623,0-21-6586,-2-6 3028</inkml:trace>
  <inkml:trace contextRef="#ctx0" brushRef="#br0" timeOffset="131938.45">1148 1552 6873,'0'0'2346,"0"0"-624,0 0-394,0 0-239,0 0-209,0 0-181,22-8-287,73-24-198,-81 27-186,0 1 0,0 0 0,1 2 0,-1-1 0,1 2 0,0 0-1,-1 1 1,1 0 0,0 1 0,2 1-28,-15-2-8,-1 1-1,1-1 1,0 1-1,-1-1 1,1 1-1,-1 0 1,1-1 0,-1 1-1,1 0 1,-1 0-1,0 0 1,1 0-1,-1 0 1,0 0 0,0 0-1,0 1 1,0-1-1,0 0 1,0 1-1,0-1 1,0 1 0,0-1-1,-1 1 1,1 0 8,3 15-2749,-4-16-1524,0-1-2561</inkml:trace>
  <inkml:trace contextRef="#ctx0" brushRef="#br0" timeOffset="132426.48">1665 1281 5145,'0'0'2654,"0"0"-636,0 0-639,0 0-334,0 0-85,0 0-131,0 0-173,0 2-184,0 24-286,0 128-193,7-1 1,9 30 6,-15-179-227,3 17-381,6-11-2579,-6-10-648</inkml:trace>
  <inkml:trace contextRef="#ctx0" brushRef="#br0" timeOffset="133258.12">1854 1440 5297,'0'0'1430,"0"0"-323,0 0-350,0 0-290,0 0-62,0 0 19,0 19 134,0 125 1313,-1-116-1401,1-17-298,-1 0-1,1 0 1,1 0 0,0 0-1,0 0 1,1-1-1,1 3-171,-2-10 12,1 0 0,-1-1-1,0 1 1,1-1 0,-1 0-1,1 1 1,0-1 0,-1 0-1,1 0 1,0 0 0,0 0-1,1 0 1,-1-1 0,0 1 0,1 0-1,-1-1 1,1 0 0,-1 0-1,1 0 1,-1 0 0,1 0-1,0 0 1,0-1 0,-1 1-1,1-1 1,0 0 0,0 1-1,0-1 1,-1-1 0,2 1-12,2 0-3,-1 0 0,1 0 0,0 0 1,0-1-1,0 0 0,0 0 0,0 0 0,0-1 3,-3 0 5,0 0-1,0 0 0,0 0 0,0-1 0,0 1 0,0-1 1,-1 1-1,1-1 0,-1 0 0,0 0 0,0 0 1,0 0-1,1-3-4,4-7 105,0 0 0,-1-1 0,-1 0 0,0 0 0,-1 0 0,-1-1 0,0 1 0,1-11-105,0-25 764,-3-47-764,-1 71 212,0 24-245,-1 0 0,1 0 0,-1 0 0,0 0-1,1 0 1,-1 0 0,0 0 0,0 0 0,-1 0 0,1 0 0,0 0-1,0 1 1,-1-1 0,1 1 0,-1-1 0,0 1 0,1-1 0,-1 1 0,0 0-1,0 0 1,0 0 0,0 0 0,0 0 0,0 0 0,-2 0 33,-3-2-269,0 1 1,0 0-1,0 0 0,0 1 1,0 0-1,0 0 1,-4 0 268,-3 1-395,-11 1-685,24-1 1055,0 0 0,0 1 1,0-1-1,0 1 0,1-1 0,-1 0 1,0 1-1,0 0 0,1-1 1,-1 1-1,0-1 0,1 1 1,-1 0-1,0 0 0,1-1 1,-1 1-1,1 0 0,-1 0 1,1 0-1,0 0 0,-1-1 1,1 1-1,0 0 0,0 0 25,-23 58-7225,16-43 4376</inkml:trace>
  <inkml:trace contextRef="#ctx0" brushRef="#br0" timeOffset="134506.87">2443 1203 3449,'0'0'1845,"0"0"-208,0 0-160,0 0-390,0 0-362,0 0-229,0 5-20,-2 17-205,-1-1 1,-1 0 0,0 1-1,-2-2 1,-4 11-272,1 1 470,0 0 1,0 13-471,3 23 634,2 0 0,5 43-634,0-34-151,-1-76 118,0 0 0,0 1-1,0-1 1,0 0-1,1 0 1,-1 1-1,0-1 1,1 0-1,-1 0 1,1 0-1,0 0 1,-1 0-1,1 1 1,0-1-1,0 0 1,-1 0 0,1-1-1,0 1 1,0 0-1,0 0 1,0 0-1,0-1 1,1 1 33,29 12-756,-5-2-438,19 22-3895,-26-14-1679</inkml:trace>
  <inkml:trace contextRef="#ctx0" brushRef="#br0" timeOffset="134874.9">2515 1681 4137,'0'0'2440,"0"0"-535,0 0-425,0 0-872,0 0-216,0 0-112,0 0-64,124-37-24,-109 30-103,0 4-33,-3 3-56,-5 0-481,-3 0-2007,-4 0-5474</inkml:trace>
  <inkml:trace contextRef="#ctx0" brushRef="#br0" timeOffset="135505.78">2775 1389 5313,'0'0'2814,"0"0"-931,0 0-685,0 0-590,0 0-144,0 0 51,11-6-65,-7 4-440,7-6 116,0 2 0,1-1 0,0 1 0,0 1 0,0 0 0,1 1 0,-1 1 0,1 0 0,0 0 0,9 0-126,-13 3 15,-5 0-8,0 0 1,-1 0-1,1 0 1,0 0-1,-1 1 0,1-1 1,0 1-1,2 1-7,-5-1 1,0 0-1,0-1 0,0 1 0,0 0 1,0 0-1,0 0 0,0 0 0,0 0 1,0 1-1,0-1 0,-1 0 0,1 0 0,0 0 1,-1 1-1,1-1 0,-1 0 0,0 1 1,1-1-1,-1 0 0,0 1 0,0-1 1,0 1-1,0-1 0,0 1 0,2 15 57,-2 0-1,0 0 1,-1 8-57,0-20-11,0 1 0,0-1 0,0 1 0,0-1 0,-1 0 0,0 0 0,0 0 0,-1 0 0,1 0 1,-1 0-1,0-1 0,-1 1 11,-13 15-831,-1-1 0,-15 13 831,97-10 487,-59-20-480,-1 0 0,0 0 0,0 0 0,0 1-1,0 0 1,0-1 0,-1 1 0,1 1 0,-1-1 0,1 0 0,-1 1 0,-1 0 0,1-1 0,0 1-1,-1 0 1,0 1 0,1 1-7,0 0 16,-1 1-1,0 0 1,-1-1-1,1 1 1,-1 0-1,0 0 1,-1-1-1,0 1 1,0 0-1,0 0 1,-2 6-16,1-11-58,0 0 0,1 0 0,-1 0 1,0-1-1,0 1 0,0 0 0,0-1 0,-1 1 0,1-1 1,0 1-1,-1-1 0,1 1 0,-1-1 0,1 0 0,-1 0 1,0 0-1,1 0 0,-1 0 0,-1 0 58,-2 2-767,-1-1-1,0 0 1,1 0 0,-1 0-1,-6 1 768,-7-2-3850</inkml:trace>
  <inkml:trace contextRef="#ctx0" brushRef="#br0" timeOffset="136202.22">3160 1281 7762,'0'0'2340,"0"0"-761,0 0-399,0 0-314,0 0-341,0 0-265,34 0 962,-29 0-1176,1 1 0,-1 0 0,0 0 0,0 1 0,0 0 0,0-1 0,0 2 0,0-1 0,-1 0 0,1 1 0,-1 0 0,1 0 0,-1 1 0,0-1 0,0 1 0,-1 0 0,1 0 0,-1 0 0,0 0 0,0 0 0,0 1-46,10 15 20,-1 1-1,-1 0 1,-1 1-1,-1 1-19,6 14 0,-2 0 1,-2 0-1,1 11 0,-7-27-63,-2 1 1,0 0 0,-2 1-1,0-1 1,-2 0 0,-1 13 62,0-28-70,-1 0 0,1 0 0,-1 0 0,0-1 0,-1 1 1,1-1-1,-1 0 0,-1 0 0,-1 2 70,-18 30-329,19-30 128,0 2-958,0 0 0,1 0 0,0 0 0,0 2 1159,4-5-4065</inkml:trace>
  <inkml:trace contextRef="#ctx0" brushRef="#br0" timeOffset="137472.22">3696 1576 2577,'0'0'1941,"0"0"2,0 0-70,0 0-50,0 0-236,0 0-336,0 0-320,0 0-215,0 0-100,0 0-132,19-1 752,1-4-703,-1 0-1,1 2 0,1 0 1,7 1-533,45 4-2175,-73-1-682,0 2-2833</inkml:trace>
  <inkml:trace contextRef="#ctx0" brushRef="#br0" timeOffset="138170.16">4058 1267 5601,'0'0'2486,"0"0"-731,0 0-631,0 0-219,0 0-40,0 0-122,21 0-114,135-6 1029,-100 5-1038,-55 22-601,0-13-1,-2 0-1,1-1 1,-1 1 0,0 0-1,-1-1 1,1 1 0,-1 0-1,-1-1 1,0 0 0,0 0-1,0 0 1,-1 0 0,0 0-1,0-1 1,-1 0 0,0 0-1,0 0 1,0 0 0,-1-1 0,1 0-1,-1 0 1,-1 0 0,-1 0-18,8-5-16,-1 0 0,1 1 0,-1-1 0,1 0 0,-1 0 0,1 0 0,-1 0 0,1 1 0,-1-1 0,1 0 0,-1 1 0,1-1 0,0 0 0,-1 1 0,1-1 0,-1 0 0,1 1 0,0-1 0,0 0 0,-1 1 0,1-1 0,0 1 0,-1-1 0,1 1 0,0-1 0,0 1 0,0-1 0,0 1 0,0-1 0,0 1 0,-1-1 0,1 1 0,0-1 0,0 1 0,0-1 0,1 1 0,-1 0 0,0-1 0,0 1 0,0-1 0,0 1 16,21 11-450,-17-10 579,17 6-128,-14-6-1,0 1-1,0 0 1,-1 0 0,1 0 0,1 2 0,-6-4 0,-1 1 1,1-1-1,-1 0 0,1 1 1,-1-1-1,0 0 0,1 1 1,-1 0-1,0-1 0,0 1 0,0 0 1,-1-1-1,1 1 0,0 0 1,0 0-1,-1 0 0,1 0 1,-1 0-1,0 0 0,0 0 1,0 0-1,0 0 0,1 2 6,-1 0-1,0 0 1,-1 0 0,1 0 0,-1 1-1,0-1 1,0 0 0,0 0-1,0 0 1,-2 2-6,-1 0 1,0-1-1,0 0 1,0 0-1,-1 0 1,0-1-1,-3 3 0,-5 4-671,-1 0 0,0 0 1,-1-1-1,-1-1 0,-12 5 671,24-13-807,3-1-3710,1 0 1870</inkml:trace>
  <inkml:trace contextRef="#ctx0" brushRef="#br0" timeOffset="138765.21">4481 1535 3089,'0'0'2978,"0"0"-1457,0 0-609,0 0-279,0 0-184,0 0 138,-8 13 89,-23 41 68,28-48-565,0 1-1,0-1 1,0 1-1,1 0 1,0 0-1,0-1 1,1 1-1,0 0 1,0 1-1,1-1 1,0 0-1,0 0 1,1 0-1,0 4-178,0 16 227,0-21-204,-1 0 1,1 0-1,-1 0 0,2 0 0,-1 0 1,1 0-1,0 0 0,0-1 0,0 1 0,1-1 1,0 1-1,0-1 0,0 0 0,2 1-23,-2-2-18,0-1 0,0 0 0,0 0-1,0 0 1,1 0 0,-1-1 0,1 1-1,0-1 1,0 0 0,0 0 0,0 0-1,0 0 1,0-1 0,0 0 0,0 0-1,1 0 1,-1 0 0,0-1 0,5 1 18,-6-1-1,0 0-1,0 0 1,0-1 0,0 1 0,0 0 0,0-1 0,0 0 0,0 0-1,0 0 1,-1 0 0,1 0 0,0 0 0,-1-1 0,1 0-1,0 1 2,1-4 8,1 0 0,-1 1 0,0-1 0,0-1-1,-1 1 1,2-3-8,4-6 4,-2 0 0,0 0-1,-1 0 1,0-1 0,-1 0 0,-1 0-1,2-9-3,-2-5-35,0 0-1,-2 0 1,-1-18 35,-2 43-12,1 0 1,-1-1-1,0 1 1,-1 0-1,1-1 1,-1 1-1,1 0 0,-1 0 1,0 0-1,-1 0 1,1 1-1,-1-1 0,0 1 1,0-1-1,0 1 1,0 0-1,0 0 1,-1 0-1,1 1 0,-1-1 1,0 1-1,0 0 1,0 0-1,-3-1 12,0-1-267,-1 1 1,1 0-1,-1 1 0,0-1 0,0 2 0,0-1 1,0 1-1,0 0 0,0 1 0,0 0 0,-1 0 1,1 1-1,-4 0 267,10 0-116,1-1 0,-1 1 1,1 0-1,-1-1 0,1 1 0,-1 0 0,1 0 1,0 0-1,-1 0 0,1 0 0,0 0 0,0 0 1,0 1-1,0-1 0,0 0 0,0 1 1,0-1-1,1 0 0,-2 2 116,-9 32-2425,9-26 1138,-6 16-3298</inkml:trace>
  <inkml:trace contextRef="#ctx0" brushRef="#br0" timeOffset="139415.75">4938 1281 1344,'0'0'2346,"0"0"-573,0 0-356,0 0-391,0 0-258,0 0-255,-2 7-179,-2 7 28,-1 0 0,0-1 0,-1 0 0,-7 11-362,-9 20 1203,10-16-965,1 0 0,2 0 0,0 1 0,2 0 1,1 1-1,2-1 0,1 1 0,1 0 0,1 1-238,1-27 0,0 12-9,0 1 0,1-1 0,1 0 1,1 2 8,-2-12-4,1 0 1,0 0 0,1 0 0,-1 0 0,1 0-1,0 0 1,1-1 0,-1 1 0,1-1 0,0 0-1,5 4 4,5 5-131,0-1-1,1-1 1,0 0-1,1-1 1,11 5 131,20 4-6128,-37-19-563</inkml:trace>
  <inkml:trace contextRef="#ctx0" brushRef="#br0" timeOffset="140114.25">5209 1325 536,'0'0'4397,"0"0"-2439,0 0-590,0 0-73,0 0-163,0 0-277,-1 18-271,-1 6-430,1-10-65,0 1 1,-1-1 0,-1 0 0,0 0 0,-1 0-1,-1 2-89,-5 25 150,2 0 0,2 0 0,1 1 0,3 0 0,1 0 0,3 6-150,-2-23-2,0-20-8,1 0 1,-1 0-1,1-1 0,1 1 1,-1 0-1,1-1 0,0 1 1,0-1-1,0 1 0,0-1 1,1 0-1,-1 0 0,1 0 1,0 0-1,1-1 0,-1 1 1,1-1-1,3 3 10,-4-3-32,1-1-1,-1 1 1,1-1-1,-1 0 1,1 0 0,0 0-1,0 0 1,0-1-1,0 1 1,0-1-1,0 0 1,0-1 0,1 1-1,-1-1 1,0 1-1,1-1 1,-1-1-1,0 1 1,0-1 0,0 1-1,5-2 33,-6-1-44,1 1-1,-1-1 1,1 0 0,-1 0-1,0 0 1,0 0-1,0-1 1,0 1 0,0-1-1,-1 1 1,0-1-1,0 0 1,0 0 0,1-4 44,10-14-19,-13 21 43,1 0-1,-1 0 1,1 0 0,0 0 0,-1 0 0,1 0-1,-1 0 1,0 0 0,1 0 0,-1-1-1,0 1 1,0 0 0,0 0 0,0 0-1,0 0 1,0 0 0,0-1 0,0 1 0,0 0-1,-1 0 1,1 0 0,0 0 0,-1 0-1,1 0 1,-1 0 0,1 0 0,-1 0-1,1 0 1,-1 0 0,0 0 0,1 0-1,-1 0 1,0 0 0,0 0 0,0 1 0,0-1-1,0 0 1,0 1-24,-5-5-69,-1 1-1,0 0 1,-1 1-1,1-1 1,-4 0 69,-6-3-349,14 6 375,-37-15-2682,38 16 2568,1 0 0,0-1 1,0 1-1,-1 0 0,1 0 1,0 0-1,-1 0 0,1 0 1,0 0-1,-1 0 0,1 0 1,0 0-1,-1 1 0,1-1 1,0 1-1,0-1 0,-1 1 1,1-1-1,0 1 0,0-1 1,0 1-1,0 0 0,0 0 1,0 0-1,0 0 0,0 0 1,0 0-1,0 0 0,1 0 1,-1 0-1,0 1 88,-15 55-1422,10-29-250</inkml:trace>
  <inkml:trace contextRef="#ctx0" brushRef="#br0" timeOffset="140879.19">5466 1250 2921,'0'0'1147,"0"0"-671,0 0-343,0 0-117,1 8 59,2 2 192,0 7-223,-2 2 5222,21-11-3590,-20-6-1550,0 0 1,-1 0-1,1 0 0,0 0 0,-1 0 0,1 0 0,-1 0 0,0 1 1,1-1-1,-1 1 0,0-1 0,0 3-126,11 18 668,8 3-256,-1 1 0,-1 0 0,-1 1 1,11 29-413,-20-38 12,-1 0 1,-1 0 0,0 1 0,-2 0 0,0 0-1,-1 0 1,-1 0 0,-1 11-13,-1-7-10,1-16-13,0 0 0,-1 0 0,0 0-1,0 0 1,-1 0 0,0 0 0,-1 0-1,0-1 1,0 1 0,0-1 0,-1 1-1,0-1 1,-2 3 23,-10 10-404,5-5-402,0-1-1,1 1 1,-6 13 806,14-17-1321,1-8-1747,0-3-2537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07.517"/>
    </inkml:context>
    <inkml:brush xml:id="br0">
      <inkml:brushProperty name="width" value="0.05" units="cm"/>
      <inkml:brushProperty name="height" value="0.05" units="cm"/>
    </inkml:brush>
  </inkml:definitions>
  <inkml:trace contextRef="#ctx0" brushRef="#br0">0 0 5673,'0'0'1915,"0"0"-576,0 0-509,0 0-450,0 0-225,0 0-54,0 0 62,0 0 209,0 0 213,0 0 118,16 8 881,93 16-1645,-91-16-1766,-10 4-2322,-8-2-341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07.846"/>
    </inkml:context>
    <inkml:brush xml:id="br0">
      <inkml:brushProperty name="width" value="0.05" units="cm"/>
      <inkml:brushProperty name="height" value="0.05" units="cm"/>
    </inkml:brush>
  </inkml:definitions>
  <inkml:trace contextRef="#ctx0" brushRef="#br0">0 0 5473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14.077"/>
    </inkml:context>
    <inkml:brush xml:id="br0">
      <inkml:brushProperty name="width" value="0.05" units="cm"/>
      <inkml:brushProperty name="height" value="0.05" units="cm"/>
    </inkml:brush>
  </inkml:definitions>
  <inkml:trace contextRef="#ctx0" brushRef="#br0">0 27 912,'0'0'2045,"0"0"-292,0 0-587,0 0-502,0 0-300,1-23 1180,7 20 4228,4 5-3556,12 9-2782,-12-5 1051,4-1-427,1 1-1,-1 1 1,0 0-1,-1 1 0,1 1 1,12 9-58,2 7 32,-26-25-24,-1 0-12,2 4-937,-9-1-5764,0-3-1625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3.030"/>
    </inkml:context>
    <inkml:brush xml:id="br0">
      <inkml:brushProperty name="width" value="0.05" units="cm"/>
      <inkml:brushProperty name="height" value="0.05" units="cm"/>
    </inkml:brush>
  </inkml:definitions>
  <inkml:trace contextRef="#ctx0" brushRef="#br0">0 70 4201,'0'0'1650,"0"0"-313,0 0-206,0 0-92,0 0 4,0 0-119,0 0-148,0 0-45,0 0 13,0 0-30,0 0-121,0 0-99,13-17 1263,1 9-1716,-1 1 0,2 0 0,-1 1-1,1 1 1,-1 0 0,1 1-1,1 1 1,-1 0 0,1 1 0,-1 1-1,1 0 1,-1 1 0,16 2-41,-30-2 5,1 1-1,-1-1 1,0 1 0,0-1 0,0 1 0,0 0 0,1-1 0,-1 1-1,0 0 1,0 0 0,0 0 0,-1 0 0,1 0 0,0 0 0,0 0-1,0 0 1,-1 0 0,1 1 0,-1-1 0,1 0 0,-1 0 0,1 1-1,-1-1 1,0 0 0,1 0 0,-1 1 0,0-1 0,0 1-5,2 42 20,-2-35 6,1 1-19,-1 0 0,-1 1 0,1-1 0,-2 0 0,1 0 0,-1 1 0,-1-1 0,0-1 1,0 1-1,-1 0 0,0-1 0,-2 2-7,-18 25-60,-3-1 1,0-1 0,-18 15 59,8-9-136,33-33 110,1 0 0,-1-1-1,1 1 1,0 0 0,0 1 0,1-1-1,0 0 1,0 1 0,1 0 0,0-1-1,0 8 27,-5 22 12,2-5 440,11-32-362,12 0 50,20 0 176,1-1 1,-1-2-1,32-6-316,-62 7-2,1 0-4,0 0 0,-1 1 1,1 0-1,0 1 0,4 1 6,-11-4-834,-1 0 0,0 1 1,0-1-1,0 0 0,0 0 0,0 0 0,-1 0 0,2-2 834,1-8-8444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16.089"/>
    </inkml:context>
    <inkml:brush xml:id="br0">
      <inkml:brushProperty name="width" value="0.05" units="cm"/>
      <inkml:brushProperty name="height" value="0.05" units="cm"/>
    </inkml:brush>
  </inkml:definitions>
  <inkml:trace contextRef="#ctx0" brushRef="#br0">0 38 304,'0'0'1787,"0"0"-421,0 0-146,0 0 108,0 0 174,0 0-84,0 0-216,0 0-248,0 0-224,0 0-130,0 0-114,0 0-31,0 0-17,0 0-44,0 0-83,27 0 2356,-11 0-2640,-1 1 0,1-2-1,-1 0 1,1-1 0,-1-1-1,0 0 1,0-1 0,0 0-1,0-2 1,5-2-27,-5 2-644,-11 5-8505,-4 1 5418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16.825"/>
    </inkml:context>
    <inkml:brush xml:id="br0">
      <inkml:brushProperty name="width" value="0.05" units="cm"/>
      <inkml:brushProperty name="height" value="0.05" units="cm"/>
    </inkml:brush>
  </inkml:definitions>
  <inkml:trace contextRef="#ctx0" brushRef="#br0">38 22 7906,'0'0'3032,"0"0"-1109,0 0-892,0 0-385,0 0-117,0 0 5,3-3-50,1 0-409,0 1 0,0 0 0,0 0 0,0 0 0,0 0 1,0 1-1,0 0 0,1 0 0,-1 0 0,1 0 0,-1 1 0,1-1 0,-1 1 1,1 0-1,3 1-75,-6 0 6,0-1-1,-1 1 1,1 0 0,-1-1 0,1 1 0,0 0 0,-1 0 0,0 0 0,1 0 0,-1 0-1,0 1 1,1-1 0,-1 0 0,0 1 0,0-1 0,0 1 0,0-1 0,0 1-1,-1-1 1,1 1 0,0-1 0,-1 1 0,1 0 0,-1 0 0,1 0-6,10 47 130,-6-1-63,-3 1 0,-1-1 0,-5 30-67,3-72 1,1 1-1,-1-1 1,-1 0-1,1 0 1,-1 0-1,0-1 1,0 1-1,-1 0 1,0-1-1,0 1 1,0-1-1,-1 1 0,-6 6-40,-1 1 0,0-1 0,-9 7 40,-25 26-190,41-39 179,1-1-1,-1 0 0,1 1 0,1-1 1,-1 1-1,1 0 0,0 0 1,0 0-1,0 0 0,0 5 12,0 7 53,0 1 0,1-1 0,1 2-53,24-20-8,155 0-2346,-178 0 1462,-1 0-122,0 0-536,0 0-1869,0 0-2476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17.659"/>
    </inkml:context>
    <inkml:brush xml:id="br0">
      <inkml:brushProperty name="width" value="0.05" units="cm"/>
      <inkml:brushProperty name="height" value="0.05" units="cm"/>
    </inkml:brush>
  </inkml:definitions>
  <inkml:trace contextRef="#ctx0" brushRef="#br0">1 0 1344,'0'0'5702,"0"0"-2831,0 0-1372,0 0-480,0 0-164,0 0-11,0 5-73,0-2-722,0-2-20,0-1 1,0 1 0,-1 0-1,1 0 1,0-1 0,0 1-1,0 0 1,0-1-1,0 1 1,0 0 0,0 0-1,0-1 1,1 1-1,-1 0 1,0-1 0,0 1-1,1 0 1,-1 0 0,0-1-1,1 1 1,-1-1-1,0 1 1,1 0 0,-1-1-1,1 1 1,-1-1-1,1 1 1,0-1 0,-1 1-1,1-1 1,-1 0-1,1 1 1,0-1 0,-1 0-1,1 1 1,0-1 0,-1 0-1,1 0 1,0 0-1,0 1 1,-1-1 0,1 0-1,0 0 1,0 0-30,148 0 939,-148 0-941,1 0 1,-1 0-1,0 1 1,1-1-1,-1 0 1,0 1 0,1-1-1,-1 1 1,0 0-1,0-1 1,0 1-1,0 0 1,1 0-1,-1-1 1,0 1-1,0 0 1,0 0 0,-1 0-1,1 1 1,0-1-1,0 0 1,0 0-1,-1 0 1,1 1-1,-1-1 1,1 0-1,-1 0 1,1 1 0,-1-1-1,0 1 1,0-1-1,0 0 1,0 1 1,2 9-18,-1 0 1,-1 0-1,0 0 1,-1 3 17,1 3-9,-1-11-2,1 0 0,-1 0 0,-1 1 0,1-1 0,-1 0 0,0 0 0,0 0 1,-1 0-1,0-1 0,0 1 0,0-1 0,-1 1 0,1-1 0,-1 0 0,-1 0 0,1-1 0,-1 1 0,-1 0 11,-14 11-322,-1 0 0,0-1 1,-21 10 321,23-14-222,93-7 220,-53-5 0,-13 0-4,0 1 0,0 0 0,-1 0 0,1 1 0,1 0 6,-8 0-2,0 1-1,0-1 1,0 1-1,0-1 0,-1 1 1,1-1-1,0 1 1,0-1-1,-1 1 0,1 0 1,-1-1-1,0 1 1,0 0-1,1 0 1,-1-1-1,0 1 0,0 0 1,0 0-1,-1-1 1,1 2 2,0 1 14,0 1 1,-1-1-1,1 0 1,-1 0-1,1 0 1,-2 0-1,1 0 1,0 0-1,-1 1-14,-1-1-16,-1 0-1,1 0 1,-1 0-1,0-1 1,0 1-1,0-1 1,-1 0-1,1 0 1,-1-1-1,0 1 1,0-1 0,-1 0 16,-9 3-946,-1 0 0,0-2 0,-6 1 946,18-3-298,3 0 96,0-1-1,0 1 0,0-1 0,1 1 1,-1 0-1,0 0 0,0-1 1,1 1-1,-1 0 0,0 0 1,1 0-1,-1 0 0,1 0 0,-1 0 1,1 0-1,0 0 0,-1 0 1,1 0-1,0 0 0,0 0 0,0 0 1,-1 0-1,1 0 0,0 0 1,1 0-1,-1 0 0,0 0 0,0 1 203,0 1-2800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18.192"/>
    </inkml:context>
    <inkml:brush xml:id="br0">
      <inkml:brushProperty name="width" value="0.05" units="cm"/>
      <inkml:brushProperty name="height" value="0.05" units="cm"/>
    </inkml:brush>
  </inkml:definitions>
  <inkml:trace contextRef="#ctx0" brushRef="#br0">37 74 7874,'0'0'1865,"0"0"-511,0 0-474,0 0-452,0 0-265,0 0-107,-4 27-41,-19 129 71,21-142-27,0-2 206,-1 0 0,2 0 0,0 0 0,0 0 0,1 0 0,1 1 0,0-1 1,1 5-266,-1-16 1,-1-1 0,1 1 1,0 0-1,-1 0 1,1-1-1,0 1 1,0-1-1,0 1 1,-1-1-1,1 1 1,0-1-1,0 1 1,0-1-1,0 0 0,0 1 1,0-1-1,0 0 1,0 0-1,0 0 1,0 1-1,0-1 1,0 0-1,0-1-1,31 1-11,-23-1 1,-5 1-20,0 0 0,0 0 1,0 0-1,0-1 1,0 0-1,-1 1 0,1-2 1,0 1-1,0 0 1,-1-1-1,1 1 1,-1-1-1,0 0 0,1 0 1,-1-1-1,0 1 1,0-1-1,0 1 1,-1-1-1,1 0 0,-1 0 1,1 0-1,0-2 30,4-3-90,2-4 68,-1 1-1,0-2 1,-1 1 0,0-1 0,-1 0 0,0 0 0,-1-1 0,-1 0 0,0 0-1,-1 0 1,0 0 0,-1-1 0,-1 1 0,0-1 0,-1 1 0,-1-1 0,-1-6 22,1 17-3,0 0 1,0-1-1,0 1 1,0 0-1,-1 0 0,0 0 1,0 0-1,0 0 1,0 1-1,0-1 1,-1 0-1,0 1 1,0 0-1,0 0 1,0 0-1,0 0 1,-1 0-1,1 0 1,-1 1-1,0 0 1,1 0-1,-1 0 1,-4-1 2,4 1-227,0 0 1,-1 0-1,1 1 1,-1 0-1,1 0 1,-1 0-1,1 1 1,-1-1 0,1 1-1,-1 0 1,1 0-1,-1 1 1,1-1-1,-1 1 1,1 0 0,-1 0-1,1 1 1,-1-1-1,1 1 1,0 0-1,0 0 1,-3 2 226,-16 19-1966,0 3-729</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19.055"/>
    </inkml:context>
    <inkml:brush xml:id="br0">
      <inkml:brushProperty name="width" value="0.05" units="cm"/>
      <inkml:brushProperty name="height" value="0.05" units="cm"/>
    </inkml:brush>
  </inkml:definitions>
  <inkml:trace contextRef="#ctx0" brushRef="#br0">0 48 1040,'0'0'1619,"0"0"-547,0 0-179,0 0 11,0 0-5,0 0-52,12-5 203,-9 6 4642,-2 0-5647,-1 0 0,0 1 0,0-1 0,0 0-1,0 0 1,1 0 0,-1 0 0,1 1 0,-1-1 0,1 0-1,-1 0 1,1 0 0,-1 0 0,1 0 0,0 0 0,0 0-1,0 0 1,-1 0 0,1-1 0,0 1 0,0 0 0,0 0-45,2 0 44,0 1 0,0 0 0,1-1 0,-1 0 1,0 0-1,1 0 0,-1 0 0,2 0-44,12 1-10,0-1 0,-1 0 0,9-1 10,-11-1 53,4 2-42,1-2-1,-1 0 0,0-2 0,0 0 1,0 0-1,0-2 0,16-6-10,-15 3-126,-1 2-1,1 0 1,0 1-1,0 0 1,1 2-1,-1 0 1,1 2-1,17 0 127,-37-7-4840,0-1-1262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19.655"/>
    </inkml:context>
    <inkml:brush xml:id="br0">
      <inkml:brushProperty name="width" value="0.05" units="cm"/>
      <inkml:brushProperty name="height" value="0.05" units="cm"/>
    </inkml:brush>
  </inkml:definitions>
  <inkml:trace contextRef="#ctx0" brushRef="#br0">0 75 6177,'0'0'1595,"0"0"-405,0 0-155,0 0-268,0 0-295,0 0-148,10 0-15,19 1-25,-3 1 412,1-1 1,0-2-1,0-1 1,0-1-1,4-2-696,-3-2-317,-1 1-1,1 1 0,1 2 0,-1 1 0,0 1 1,16 2 317,-33-1-317,-10 0 161,1-1 0,-1 1 0,1 0 1,-1-1-1,0 1 0,1-1 0,-1 0 0,0 1 0,1-1 0,-1 0 0,0 0 0,0 0 0,0 1 0,0-1 1,1-1-1,-2 1 0,1 0 0,0 0 0,0 0 0,0 0 0,0-1 0,-1 1 0,1 0 0,0-2 156,1-1-716,10-13-3261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20.640"/>
    </inkml:context>
    <inkml:brush xml:id="br0">
      <inkml:brushProperty name="width" value="0.05" units="cm"/>
      <inkml:brushProperty name="height" value="0.05" units="cm"/>
    </inkml:brush>
  </inkml:definitions>
  <inkml:trace contextRef="#ctx0" brushRef="#br0">1 0 5265,'0'0'2363,"0"0"-313,0 0-394,0 0-371,0 0-338,0 0-193,0 6-175,0-3-637,0 0 224,0-1-1,0 0 1,0 1-1,0-1 1,0 1 0,0-1-1,1 0 1,-1 0-1,1 1 1,0-1-1,-1 0 1,1 0 0,0 0-1,0 0 1,1 1-1,-1-2 1,0 1-1,1 0 1,-1 0-1,1 0 1,-1-1 0,1 1-1,0-1 1,1 2-166,16 10 85,1 0 0,0-1 1,0-1-1,7 1-85,-18-7 8,1 0 1,-1 1-1,1-1 0,-2 2 1,1-1-1,-1 1 0,0 1 0,0-1 1,5 8-9,-8-9-47,-1 0 0,0 1 0,0-1 0,0 1 0,-1 0 0,0 0 0,0 0 0,-1 0 0,0 1 0,0-1 0,-1 1 0,0-1 0,0 1 0,0 4 47,-1-12-40,-1 1-1,1-1 1,0 1 0,0-1-1,0 1 1,0-1-1,0 1 1,0-1 0,0 1-1,0-1 1,0 1-1,0-1 1,0 1-1,0-1 1,0 1 0,1 0-1,-1-1 1,0 1-1,0-1 1,1 0 0,-1 1-1,0-1 1,1 1-1,-1-1 1,0 1-1,1-1 1,-1 0 0,0 1-1,1-1 1,-1 0-1,1 1 1,-1-1 0,1 0-1,-1 0 1,1 1-1,-1-1 1,1 0-1,-1 0 1,1 0 0,-1 0-1,1 0 1,-1 0-1,1 1 1,-1-1 0,1-1-1,0 1 1,-1 0-1,1 0 41,0 0-13,0 0 0,-1 0 0,1 0-1,0 0 1,0 0 0,0 0 0,-1 0 0,1 0-1,0 1 1,0-1 0,-1 0 0,1 0 0,0 1-1,0-1 1,-1 0 0,1 1 0,0-1 0,-1 1-1,1-1 1,-1 1 0,1-1 0,0 1 0,-1 0-1,1-1 1,-1 1 0,0-1 0,1 2 13,0 2 45,0 0 0,0 0 0,-1 0 0,1 1 0,-1-1 0,0 0 0,-1 0 0,1 0 0,-1 3-45,0 10 159,0-12-155,1 1 0,-1 0 0,0 0 0,-1-1-1,1 1 1,-1-1 0,0 1 0,0-1 0,-1 0 0,-2 4-4,-36 50-39,12-19-37,-13 27 47,42-66-109,0-1-209,0 0-226,0 0-174,0 0-154,0 10-5021,0-7 1527</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21.719"/>
    </inkml:context>
    <inkml:brush xml:id="br0">
      <inkml:brushProperty name="width" value="0.05" units="cm"/>
      <inkml:brushProperty name="height" value="0.05" units="cm"/>
    </inkml:brush>
  </inkml:definitions>
  <inkml:trace contextRef="#ctx0" brushRef="#br0">256 0 2593,'0'0'1841,"0"0"-134,0 0 35,0 0-40,0 0-182,0 0-241,0 0-248,0 0-224,0 0-187,0 0-33,0 0 33,0 0-5,0 0-39,0 0-92,0 0-63,0 0-71,0 0-110,0 0-90,-1 4-54,-3 9-54,-2 1-1,0-1 0,0 0 0,-1-1 0,0 1 0,-1-1 1,-1-1-1,-2 2-41,0 3 13,-58 90 16,37-56-498,-31 40 469,49-66-1009,12-15-894,13-13 349,7-21-2119,-10 12-447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22.223"/>
    </inkml:context>
    <inkml:brush xml:id="br0">
      <inkml:brushProperty name="width" value="0.05" units="cm"/>
      <inkml:brushProperty name="height" value="0.05" units="cm"/>
    </inkml:brush>
  </inkml:definitions>
  <inkml:trace contextRef="#ctx0" brushRef="#br0">0 10 4993,'0'0'2535,"0"0"-734,0 0-472,0 0-346,0 0-67,0 0 26,8-10 3316,-4 12-4196,-1 0 0,0-1-1,0 1 1,0 0 0,0 1-1,0-1 1,-1 1 0,1-1-1,-1 1 1,1 0 0,-1-1-1,1 4-61,9 7 170,-1-1-73,0 1 1,-1 0 0,-1 0 0,0 1-1,-1 0 1,3 8-98,10 25 66,4 21-66,11 23-208,-35-90-59,0 0 0,0 0 0,0-1 0,0 1 0,0 0 1,0-1-1,0 1 0,0 0 0,0-1 0,1 0 0,-1 1 0,0-1 0,0 0 1,0 1-1,1-1 0,-1 0 0,0 0 0,1 0 0,-1 0 0,0 0 0,0 0 1,1-1-1,-1 1 0,0 0 0,0-1 0,0 1 0,1-1 267,3-4-4727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7:22.703"/>
    </inkml:context>
    <inkml:brush xml:id="br0">
      <inkml:brushProperty name="width" value="0.05" units="cm"/>
      <inkml:brushProperty name="height" value="0.05" units="cm"/>
    </inkml:brush>
  </inkml:definitions>
  <inkml:trace contextRef="#ctx0" brushRef="#br0">1 1 3817,'0'0'3682,"0"0"-1527,0 0-653,0 0-303,0 0-342,0 0-387,4 0-284,7 0-189,12-1-126,-1 2 1,0 0-1,0 2 1,9 2 128,-22-5-617,-1 2-610,-6 5-3132,-2-2-60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4.150"/>
    </inkml:context>
    <inkml:brush xml:id="br0">
      <inkml:brushProperty name="width" value="0.05" units="cm"/>
      <inkml:brushProperty name="height" value="0.05" units="cm"/>
    </inkml:brush>
  </inkml:definitions>
  <inkml:trace contextRef="#ctx0" brushRef="#br0">48 22 5009,'0'0'2153,"0"0"-506,0 0-308,0 0-413,0 0-263,0 0-113,-2 3-38,-1 11-7,-1 0-1,2 0 1,0 1 0,1-1 0,0 1 0,1-1-1,1 1 1,0-1-505,0 24 315,-1-34-271,1 80 661,-3-1-1,-5 1 0,-11 50-704,10-86-924,8-61 86,-1 9 338,1 0 1,0 0 0,0-1-1,0 1 1,1 0 0,-1 0-1,1 0 1,0 0 0,0 0-1,0 0 1,1 1-1,0-2 500,5-6-5017</inkml:trace>
  <inkml:trace contextRef="#ctx0" brushRef="#br0" timeOffset="1014.6">391 2 5801,'0'0'1518,"0"0"-259,0 0-439,0 0-279,0 0-127,0 0-126,2-2 2090,0 9-1290,-2 9-718,0 0 0,-1 0-1,-1 0 1,-1 0 0,0-1 0,0 1 0,-5 7-370,-18 62 732,17-53-305,-1 0-1,-2 0 1,-2 0-427,10-23 83,-2 9 232,6-17-307,1 0-1,0-1 1,-1 1-1,1-1 1,0 0-1,0 1 1,0-1-1,-1 1 1,1-1-1,0 0 1,0 0-1,0 0 1,0 1-1,0-1 1,0 0-1,-1 0 1,1 0-1,0 0 1,0-1-1,0 1 0,0 0 1,0 0-1,0 0 1,-1-1-1,2 1-7,137-27 159,-98 19-147,-26 4-25,0 1-1,0 1 1,0 0 0,1 1 13,-16 1-7,0 0 11,0 0 45,0 0 2,0 0-9,0 0-28,0-17-3207,0 10-1716,0 4-2584</inkml:trace>
  <inkml:trace contextRef="#ctx0" brushRef="#br0" timeOffset="1613.64">568 39 96,'0'0'5012,"0"0"-2940,0 0-901,0 0-177,0 0-218,0 0-288,15-3-26,-11 5 2729,-3 101-1286,2-17-1053,-5 0 1,-3-1-1,-7 18-852,-25 113 528,37-194-3393,-2-47-2864,-4 9-2056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19:22.656"/>
    </inkml:context>
    <inkml:brush xml:id="br0">
      <inkml:brushProperty name="width" value="0.05" units="cm"/>
      <inkml:brushProperty name="height" value="0.05" units="cm"/>
    </inkml:brush>
  </inkml:definitions>
  <inkml:trace contextRef="#ctx0" brushRef="#br0">0 235 2473,'0'0'1394,"0"0"-309,0 0-244,0 0-211,0 0-100,5-5 9559,-1 4-10822,-1 1 744,0 1 0,1 0 0,-1 0 0,0 0-1,1 1 1,-1-1 0,0 1 0,0 0 0,0 0 0,0 0 0,0 0 0,2 2-11,19 12 66,-13-10-65,-10-5 6,0 0 0,0 0 0,0 0 0,1-1-1,-1 1 1,0-1 0,0 1 0,1-1-1,-1 1 1,1-1 0,-1 0 0,0 0 0,2 1-7,-2-1 8,0 1 0,1-1-1,-1 1 1,0-1 0,0 1 0,0 0 0,0 0 0,0 0 0,0-1 0,0 1 0,0 0 0,0 0 0,0 0 0,0 1-8,0 0 3,0-1 0,0 1 0,0-1 0,1 0 0,-1 0 0,0 1 0,1-1 0,-1 0 0,1 0 0,-1 0 0,1 0 1,-1-1-1,1 1 0,0 0 0,-1-1 0,3 1-3,-4-1-48,1 0 0,0 0 0,0 1 0,-1-1 0,1 0 0,0 0 0,0 0 0,0 1 0,-1-1 1,1 0-1,0 1 0,-1-1 0,1 1 0,0-1 0,-1 1 0,1-1 0,-1 1 0,1-1 0,-1 1 0,1 0 1,-1-1-1,1 1 0,-1 0 0,1-1 0,-1 1 0,0 0 0,1 0 0,-1-1 0,0 1 0,0 0 1,0 0 47,1 1-329,-1 0 1,1 1 0,-1-1-1,0 0 1,0 1 0,0-1 0,0 0-1,-1 1 1,1-1 0,-1 1 328,-5 6-5203</inkml:trace>
  <inkml:trace contextRef="#ctx0" brushRef="#br0" timeOffset="1118.09">453 218 488,'0'0'1564,"0"0"-465,0 0-256,0 0-88,0 0 25,0 0 115,0 0 80,0 0-6,0 0-52,0 0-95,12 0 5429,41 0-6271,29 0 118,-82 0-120,0 0-50,0 0-12,0 0-51,0 0-87,0-5-310,0 4-4851,0 1 1038</inkml:trace>
  <inkml:trace contextRef="#ctx0" brushRef="#br0" timeOffset="2434.09">695 25 2601,'0'0'1911,"0"0"-443,0 0-485,0 0-299,0 0-25,0 0 52,5-1 2608,16-3-2830,-15 1-388,1 0-1,-1 1 0,0-1 0,1 1 0,0 1 0,-1-1 0,1 1 1,0 0-1,0 0 0,3 1-100,4 0 90,-10 0-49,0-1 0,1 1 0,-1 1 0,0-1 0,0 0 0,0 1 0,0 0 0,3 1-41,-5-1 25,0 0 0,-1 0 0,1 1 0,0-1 0,-1 0 0,1 1-1,-1 0 1,0-1 0,1 1 0,-1 0 0,0-1 0,0 1 0,0 0-1,0 0 1,0 0 0,0 0 0,-1 0 0,1 0 0,-1 1-25,5 19 64,-2 0-1,0-1 1,-2 2 0,0-1 0,-2 0-1,-1 7-63,1 27 38,-1-42-44,0 0 0,-1 0 1,0 0-1,-1 0 0,-1 0 1,0-1-1,-1 0 0,-2 4 6,-1 3-12,1 0-1,-5 19 13,12-36 2,0 0 0,0 0 0,0-1 0,0 1 0,0 0 0,-1-1 0,1 1 0,-1-1 0,1 0 0,-1 0 0,0 1-1,0-1 1,0 0 0,0 0 0,0-1 0,-2 2-2,-3 1 11,0 0-1,0-1 0,0 0 0,-1 0 1,-1 0-11,-20 8 15,40-13 398,1 1 1,0 1-1,0 0 1,0 0-1,3 2-413,20-1 208,187-1 204,-221 0-698,0 0-89,1 1-620,-1-2-2981,-1 1-914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6.673"/>
    </inkml:context>
    <inkml:brush xml:id="br0">
      <inkml:brushProperty name="width" value="0.05" units="cm"/>
      <inkml:brushProperty name="height" value="0.05" units="cm"/>
    </inkml:brush>
  </inkml:definitions>
  <inkml:trace contextRef="#ctx0" brushRef="#br0">357 3 1712,'0'0'2800,"0"0"-1303,0 0-606,0 0 27,0 0 149,0 0 7,0 0-153,0 0-139,0 0-163,0 0-176,0 0-84,0 0 33,0 0 68,0 0 5,0 0 9,0 0-42,0 0-51,0 0-38,-27 0 203,-36-1-102,13 0-72,0 2 1,-40 6-373,33-6 601,43-1 42,12 3-695,2 0 0,-1 0-1,0 0 1,0 1-1,1-1 1,0 0 0,0 0-1,0 1 1,0-1-1,0 0 1,1 1 52,-1 2 112,0 21-36,-2 42 4,4 0-1,3 1 1,3-2 0,8 32-80,11 42 5,-6 0-1,-5 36-4,-11-127 0,6 53 7,0 5 17,-3 55-24,-8 1073 288,8-752 216,-8-366-424,0-119-72,0 0 2,0 0 3,0 0 2,0 0 14,0 0 10,0 0 79,0 0-47,0 0-54,0 0-2,0 0 21,0 0-16,0 0-1,0 0 26,0 0-28,0 0-7,0 0 3,0 0-13,0 0-39,0 0-3,0 0 22,19 0-135,23 3 160,0 2-1,0 1 1,-1 3-1,25 8-4,-51-13 1,0 1-694,-14-4-1735,-9 0-909,-7-1-4786</inkml:trace>
  <inkml:trace contextRef="#ctx0" brushRef="#br0" timeOffset="1598.77">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3.257"/>
    </inkml:context>
    <inkml:brush xml:id="br0">
      <inkml:brushProperty name="width" value="0.05" units="cm"/>
      <inkml:brushProperty name="height" value="0.05" units="cm"/>
    </inkml:brush>
  </inkml:definitions>
  <inkml:trace contextRef="#ctx0" brushRef="#br0">0 1 3409,'0'0'1527,"0"0"-274,0 0-127,0 0-93,0 0-104,0 0-56,0 0 4647,0 15-5455,2 30 343,3-1-1,3 12-407,1 11 114,27 180 20,-36-246-164,0-1 0,0 1 0,0 0 0,0-1 0,0 1-1,0-1 1,0 1 0,0 0 0,0-1 0,1 1 0,-1-1 0,0 1-1,0-1 1,1 1 0,-1-1 0,0 1 0,1-1 0,-1 1 0,0-1-1,1 1 1,-1-1 0,0 0 0,1 1 0,-1-1 0,1 1 0,-1-1 0,1 0-1,-1 0 1,1 1 0,0-1 0,-1 0 0,1 0 0,-1 0 0,1 1-1,-1-1 1,1 0 0,0 0 0,-1 0 0,1 0 0,-1 0 0,1 0-1,-1 0 1,1 0 0,0-1 0,-1 1 0,1 0 0,-1 0 0,1 0-1,-1-1 1,1 1 30,21-18-3825,-10 6-2712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4.038"/>
    </inkml:context>
    <inkml:brush xml:id="br0">
      <inkml:brushProperty name="width" value="0.05" units="cm"/>
      <inkml:brushProperty name="height" value="0.05" units="cm"/>
    </inkml:brush>
  </inkml:definitions>
  <inkml:trace contextRef="#ctx0" brushRef="#br0">1 255 4537,'0'0'1980,"0"0"-333,0 0-110,0 0-173,0 0-181,0 0-234,1 1 2403,14 1-3163,89-2 601,-58 0-7552,-46 0 2029</inkml:trace>
  <inkml:trace contextRef="#ctx0" brushRef="#br0" timeOffset="1568.98">431 0 6769,'0'0'1333,"0"0"-105,0 0-57,0 0-290,0 0-280,0 0-136,9 0-162,65 0 392,-72 1-647,0 0 1,0-1 0,0 1 0,0 0 0,0 0 0,-1 1 0,1-1 0,0 0-1,-1 1 1,1-1 0,0 1 0,-1-1 0,0 1 0,1 0 0,-1-1 0,0 1 0,0 0-1,0 0 1,0 0 0,0 0 0,0 0 0,-1 0 0,1 1-49,2 7 88,1-1 0,-2 1 1,0-1-1,1 8-88,-1-9 18,-1 0 0,-1 0 0,1 0 0,-1 0 0,-1 0 0,0 0 0,0 0 1,0 0-1,-1 0 0,0-1 0,0 1 0,-1-1 0,0 1 0,-1-1 0,1 0 0,-2 0 0,0 2-18,-29 32 106,18-22-69,1 1-1,-11 19-36,22-32 13,1 0 0,-1 0 0,1 0 0,0 1-1,1-1 1,0 1 0,0 0 0,1-1-1,0 1 1,0 0 0,1 1-13,0 150 260,0-158-264,0 0 0,1-1-1,-1 1 1,1-1 0,-1 1 0,0-1 0,1 1-1,-1-1 1,1 1 0,0-1 0,-1 1 0,1-1-1,-1 0 1,1 1 0,-1-1 0,1 0 0,0 0-1,-1 1 1,1-1 0,0 0 0,-1 0 0,1 0-1,0 0 1,-1 0 0,1 0 0,0 0 4,18 2 29,-8-2-15,-3 0 13,0 0 0,0 0-1,0-1 1,0 0-1,6-2-26,-11 2 11,1-1 0,0 1 0,-1-1 0,0 0 0,1 0 0,-1 0 0,0-1 1,0 1-1,0-1 0,0 0 0,-1 1 0,1-1 0,1-2-11,1-1 92,-1-1-1,0 1 1,0-1 0,0 1 0,-1-1-1,1 0 1,-2 0 0,1-1 0,-1 1-1,0 0 1,-1-1 0,0 0 0,0 1 0,0-1-1,-1 0 1,0 0-92,-1 6 16,-1-1 0,1 1 1,0 0-1,-1 0 0,1 0 0,-1 0 0,0 1 0,1-1 0,-1 0 1,0 1-1,0-1 0,0 1 0,0-1 0,-1 1 0,0 0-16,-17-16 87,13 10-36,1 0-1,-1 1 1,0 0-1,-1 0 1,0 1-1,1-1 1,-7-1-51,11 5 4,1 0 0,-1-1-1,1 1 1,0 0 0,-1-1 0,1 0 0,0 1 0,0-1-1,1 0 1,-1-1-4,-12-14 3,10 11-2,-1 1 0,1-1 1,0 0-1,1-1 0,-1 1 0,1 0 0,1-1 0,0 0 0,0 0 0,0 0 0,1 0 0,0 0-1,-3-12 17,2 8-45,1-1 0,0 1 0,1-1 0,2-11 28,-1-11-301,2 30 233,1 1 0,0-1-1,-1 0 1,1 1-1,1 0 1,-1-1-1,1 2 1,2-2 68,-1-1-307,19-12-706,-24 18 890,0-1-1,0 1 1,-1-1 0,1 1-1,0-1 1,0 1-1,1-1 1,-1 1 0,0 0-1,0 0 1,0-1-1,0 1 1,0 0 0,0 0-1,0 0 1,0 0-1,0 0 1,0 1 0,0-1-1,0 0 1,0 0-1,1 1 1,-1-1 0,0 1-1,-1-1 1,2 1 123,2 7-3561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3.896"/>
    </inkml:context>
    <inkml:brush xml:id="br0">
      <inkml:brushProperty name="width" value="0.05" units="cm"/>
      <inkml:brushProperty name="height" value="0.05" units="cm"/>
    </inkml:brush>
  </inkml:definitions>
  <inkml:trace contextRef="#ctx0" brushRef="#br0">778 389 4913,'0'0'1166,"0"0"-330,0 0-75,0 0 5,0 0-54,0 0-131,0 0-146,0 0-88,0 0 18,0 0 125,0 5 767,2 198 2351,11 24-3608,-5-79 1578,-7 38-1578,1 34 914,9 22-863,31 150-51,-35-315-146,-3 1 1,-3 0-1,-3 0 146,0 40-99,9 100 75,-3 134-410,-4-352 285,0 0 2,0 0-53,0 0-189,0 0-30,0 0-98,0-6-952,0-13-330,0 4-2187,0 1-4445</inkml:trace>
  <inkml:trace contextRef="#ctx0" brushRef="#br0" timeOffset="799.96">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1463.98">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2167.97">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876.75">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trace contextRef="#ctx0" brushRef="#br0" timeOffset="13888.73">0 2447 3425,'0'0'2774,"0"0"-1041,0 0-652,0 0-155,0 0-32,0 0-121,0 19 1432,0 315-1301,0-333-1413,0-1-410,0 0-1235,0 0-1937</inkml:trace>
  <inkml:trace contextRef="#ctx0" brushRef="#br0" timeOffset="14473.99">200 2485 6793,'0'0'2253,"0"0"-463,0 0-314,0 0-389,0 0-202,0 0-102,0 0-237,0 2-194,0 40 185,-2-15-439,2-1-1,1 1 1,2-1-1,1 2-97,-3-21-2,0 0 0,1 0 0,0 0 0,0 0 0,1-1 0,0 1 0,0-1 0,1 0 0,0 0 0,0 0 0,0 0 0,0-1 0,1 1 0,0-1 0,0-1 0,1 1 0,2 1 2,-2-3-1,0 0 1,0 0-1,0-1 0,0 0 0,0-1 0,0 1 1,0-1-1,1 0 0,-1-1 0,1 0 1,-2 1 4,-1-1 0,0 0 0,1 0 0,-1 0-1,0-1 1,1 1 0,-1-1 0,0 0 0,0 0 0,0-1-1,0 1 1,0-1 0,0 0 0,0 0 0,1-1-4,2-4-1,0 0 1,0-1-1,0 0 1,-1 0-1,-1 0 0,1 0 1,-1-1-1,-1 0 1,0 0-1,0-1 1,1-5 0,0-3-5,-1 0 0,-1 0 1,-1 0-1,-1-1 0,0-16 5,-2 30 11,1 0-1,-1 1 1,-1-1-1,1 0 1,-1 0-1,1 1 1,-1-1-1,-1 1 1,1 0-1,-1-1 1,1 1-1,-1 0 1,0 0-1,-1 1 1,1-1-1,-1 1 1,0 0-1,1-1 1,-1 2-1,-1-1 0,1 0 1,0 1-1,-1 0 1,1 0-11,-7-4-50,0 1 0,-1 1-1,1 0 1,-1 1 0,0 0 0,0 0 0,0 1-1,0 1 1,-5 0 50,14 1-156,1 1-1,0 0 1,0-1 0,0 1-1,1 0 1,-1 0-1,0 0 1,0 1-1,0-1 1,1 0 0,-1 1-1,1-1 1,-1 1-1,1-1 1,-1 1-1,1 0 1,0-1 0,0 1-1,0 0 1,0 0-1,0 0 1,0 0-1,1 0 1,-1 0 0,0 0-1,1 1 157,-8 14-2524,-3 1-3330</inkml:trace>
  <inkml:trace contextRef="#ctx0" brushRef="#br0" timeOffset="15185.86">1340 2580 7514,'0'0'1656,"0"0"-1016,0 0-276,0 0 258,0 0 124,0 0 55,13-7-156,106-60 725,-112 64-1412,1-1 1,-1 1-1,1 1 0,0-1 1,0 1-1,0 0 1,0 1-1,0 0 0,0 1 1,1-1-1,6 2 42,-15-1-964,0 0-1494,0 0-2595</inkml:trace>
  <inkml:trace contextRef="#ctx0" brushRef="#br0" timeOffset="16065.52">2099 2267 7434,'0'0'2211,"0"0"-446,0 0-339,0 0-418,0 0-369,0 0-260,-13 0-212,-3 0-145,1-2-19,-1 2 1,1 0 0,-1 1 0,-14 2-4,20 1 21,0 0 0,1 1 1,-1 0-1,1 1 0,0-1 0,0 2 0,1-1 1,0 1-1,0 1 0,0 0 0,1 0 1,-4 5-22,10-10 111,1 0 0,-1 1 0,0-1 0,1 0 0,0 0 0,-1 0 0,1 1 0,1-1 0,-1 0 0,0 0 0,1 2-111,0 8 143,-1 171 208,0-178-311,-1 0 1,1-1 0,-1 1 0,0-1 0,-1 1 0,1-1 0,-1 0 0,0 1-1,-1-1 1,1 0 0,-1 0-41,2-4 108,1-1-21,0 0-15,0 0 5,0 0-32,0 0-43,0 0-22,0 0-44,10-2 6,6-4 76,0 1-1,1 0 1,0 1-1,0 1 1,0 0-1,0 2 1,0 0-1,1 1-17,-17 0 4,0 0 0,0 0 0,0 1-1,0-1 1,1 1 0,-1-1-1,0 1 1,0-1 0,0 1-1,-1 0 1,1-1 0,0 1-1,0 0 1,0 0 0,0 0-1,-1 0 1,1 0 0,0-1-1,-1 1 1,1 0 0,-1 1-1,1-1 1,-1 0 0,1 0-1,-1 0 1,0 0 0,0 0-1,1 0 1,-1 0 0,0 1-1,0-1 1,0 0-4,1 47 135,-1-37-89,-1-5-120,0 1 0,0 0 0,-1 0 0,0-1 0,0 1 1,0-1-1,-1 1 0,0-1 0,0 0 0,-1 0 0,0 0 0,0-1 0,0 1 0,-1-1 0,0 0 0,0 0 0,0-1 0,0 1 0,-1-1 0,0 0 0,1-1 0,-2 1 0,1-1 0,0 0 0,-1-1 1,1 0-1,-1 0 0,1 0 0,-1-1 0,0 0 0,-6 0 74,12-1-594,1 0-317,0 0-605,0 0-1503,0 0-1893</inkml:trace>
  <inkml:trace contextRef="#ctx0" brushRef="#br0" timeOffset="16567.77">2246 2444 8706,'0'0'2247,"0"0"-905,0 0-384,0 0-172,0 0-255,0 0-152,-1 9-15,-8 29 145,-1-1 0,-4 4-509,-8 30 385,21-64-368,-1 0 1,1 1-1,1-1 1,-1 1-1,2 4-17,-1-2-73,1-10 72,0 1 0,0 0 0,0-1 0,0 1-1,0-1 1,1 0 0,-1 1 0,0-1 0,0 0 0,1 0-1,-1 0 1,0 0 0,0 0 0,0 0 0,1 0-1,-1 0 1,0 0 0,0-1 1,3 1 0,19 1 16,0-2 0,0 0 1,0-2-1,0 0 0,-1-2 0,10-3-16,-14 2-108,0 1-1,0 1 0,1 1 0,-1 0 1,1 1-1,15 1 109,-34 11-3862,0-6-156</inkml:trace>
  <inkml:trace contextRef="#ctx0" brushRef="#br0" timeOffset="16967.94">2522 2386 3209,'0'0'5844,"0"0"-3357,0 0-1011,0 0-212,0 0-335,0 0-260,0 0-153,-1 14 156,-16 117 238,-18 176-523,34-300-390,-20 214-297,20-219 175,-4 16-1443,-9-15-3978,7-3-3203</inkml:trace>
  <inkml:trace contextRef="#ctx0" brushRef="#br0" timeOffset="18662.94">2250 26 5865,'0'0'1477,"0"0"-255,0 0-3,0 0-50,0 0-125,0 0-53,0-4 2,0 3-798,0 0-1,-1 0 1,1 1-1,0-1 1,0 0-1,0 0 0,0 1 1,1-1-1,-1 0 1,0 0-1,0 1 1,0-1-1,1 0 1,-1 1-1,0-1 0,1 0 1,-1 1-1,0-1 1,1 0-1,-1 1 1,1-1-1,-1 1 1,1-1-1,0 0-194,24-1 1564,-2 2-1497,5-1-16,0 1 0,0 1 0,-1 1 0,1 2 0,0 1 0,-1 1 0,8 4-51,22 11 49,-1 2 0,11 8-49,-48-21 29,-1 1 0,0 0-1,0 2 1,-2 0 0,1 1 0,-2 1-1,1 0 1,-2 2-29,-11-14 3,-1-1 1,0-1 0,-1 1 0,0 0 1,1 0-1,-1 0 0,0 0 0,0 0 0,0 0 0,0 0 0,0 0 0,0 1 0,-1-1 0,1 0 0,-1 1-4,21 236 134,14 29-86,24 194-465,-16 72 417,-41-260 70,-2-161 28,-5-13-3,-4 0-1,-5 6-94,-1 15 52,4 7-52,-11 94 84,7-91-56,8-3 7,6-78-23,-2 0 0,-2 0 1,-5 12-13,9-35-56,1-27 48,0 0 2,0 0 17,0 0 20,0 0-5,0 0 16,0 0-16,0 0 33,0 0 2,-4 1-48,0 0 1,-1 0-1,1 0 0,0 1 0,0-1 0,0 1 0,0 0 0,0 0 0,0 0 1,-2 2-14,-16 8 2,-10 1-45,-1-1 0,-1-1 0,0-2 0,-1-1 0,1-2 0,-1-2 0,-1-1 0,-32-1 43,64-2-79,1 0 0,0 0 0,-1 0 0,1 1 0,0-1 0,-1 1 0,1 0 0,0 0 0,0 0 0,0 1 0,-1-1 0,2 1 0,-1-1 0,0 1 0,0 1 78,-22 24-4783,17-19-2249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1:48.530"/>
    </inkml:context>
    <inkml:brush xml:id="br0">
      <inkml:brushProperty name="width" value="0.05" units="cm"/>
      <inkml:brushProperty name="height" value="0.05" units="cm"/>
    </inkml:brush>
  </inkml:definitions>
  <inkml:trace contextRef="#ctx0" brushRef="#br0">47 50 3953,'0'0'1460,"0"0"-626,0 0-146,0 0 85,0 0 45,3 7 3658,8 28-3636,-7 11-343,-2 1 1,-3-1-1,-1 1 1,-3 6-498,-12 60 922,-6 7-922,16-86 115,2 0 1,1 0-1,1 18-115,3-51-52,0-1-26,0 0 25,0 0 130,0 0 13,0-20-345,0 20-188,0-17 505,1 11-2361,-1 4-3366,6 2 670</inkml:trace>
  <inkml:trace contextRef="#ctx0" brushRef="#br0" timeOffset="1262">675 1 4097,'0'0'1708,"0"0"-942,0 0-316,0 0 116,0 0 54,0 0 56,-3 8 7,2-4-591,-1 2 90,0-1 0,0 0 0,0 1-1,-1-1 1,0 0 0,0 0 0,0-1 0,0 1 0,-1-1 0,0 1-1,-1 0-181,-36 36 986,3 2 0,2 2 0,-30 45-986,48-64 43,11-16-48,0 2-1,0-1 0,1 1 1,0 0-1,1 0 0,0 1 1,1-1-1,1 1 1,0 0-1,1 0 0,0 0 1,1 1-1,0-1 0,2 10 6,-2 10 57,-1-17-95,2 0 0,0 0 0,1 0 0,1 1 0,3 13 38,-5-27 6,1 0 0,0 0 0,0 0 0,0 0 0,1 0 0,-1 0 0,1-1 0,-1 1 0,1-1 0,0 1 0,0-1 0,0 1 0,0-1 0,0 0 0,1 0 0,-1 0 0,1 0 0,-1-1 0,1 1 0,0 0 0,0-1 0,-1 0 0,1 0 0,0 0 0,0 0 0,0 0 0,0-1 0,1 1 0,-1-1 0,0 0 0,0 0 0,0 0-6,20 0 47,-1 0-1,0-2 1,0-1-47,-13 1 4,-1 1 1,-1-2-1,1 1 1,0-1-1,-1 0 1,1-1-1,-1 0 1,0 0-1,5-5-4,10-8 23,-2-1 1,0-1-1,16-22-23,-31 36 4,-3 2-3,1 0 0,-1 0 1,0 0-1,0 0 1,0-1-1,0 1 0,-1-1 1,1 1-1,-1-1 0,0 0 1,0 0-1,0 1 1,0-1-1,-1 0 0,0 0 1,0 0-1,0 0 1,0 0-1,0 0 0,-1 1 1,0-4-2,0 6 4,0 0-1,1 0 1,-1 0 0,0-1 0,0 1 0,0 0 0,0 0-1,0 0 1,0 0 0,0 1 0,0-1 0,-1 0 0,1 0-1,0 1 1,0-1 0,-1 1 0,1-1 0,0 1-1,-1-1 1,1 1 0,-1 0 0,1 0 0,0-1 0,-1 1-1,1 0-3,-43-2 238,39 2-107,-9 0-89,8-1-50,0 1 0,0 0 1,0 0-1,0 0 0,1 1 0,-1-1 1,0 1-1,0 1 0,1-1 0,-1 1 1,1 0-1,-1 0 0,1 1 1,0-1-1,0 1 0,0 0 0,0 1 1,-1 1 7,-5 5-240,0 1 1,1 1 0,0 0 0,1 0-1,0 1 1,1 0 0,1 0-1,0 1 1,1 0 0,0 0 0,1 1-1,-1 5 240,6-16-459,0-3-5486,0-9 1612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0.402"/>
    </inkml:context>
    <inkml:brush xml:id="br0">
      <inkml:brushProperty name="width" value="0.05" units="cm"/>
      <inkml:brushProperty name="height" value="0.05" units="cm"/>
    </inkml:brush>
  </inkml:definitions>
  <inkml:trace contextRef="#ctx0" brushRef="#br0">0 276 3673,'0'0'1061,"0"0"-426,0 0-92,0 0 73,0 0 90,0 0 56,6-1-45,-3 0-487,1 0 0,0 0 0,-1 0 0,1-1 1,-1 1-1,1-1 0,-1 0 0,1 0 0,-1 0 1,0 0-1,2-2-230,11-8 1058,-11 10-889,1 0 0,0 0 0,-1 1 0,1 0 0,0 0 1,0 0-1,0 1 0,0-1 0,0 2 0,0-1 0,0 1 0,2 0-169,16 0 314,73-1 329,-96 0-558,-1 0 92,0 0 163,0 0-74,0 0-176,0 0-288,0 0-242,0 0-379,0 0-337,0-2-550,0-6-1244</inkml:trace>
  <inkml:trace contextRef="#ctx0" brushRef="#br0" timeOffset="795.43">435 0 1240,'0'0'3646,"0"0"-2024,0 0-631,0 0-119,0 0-154,0 0-98,10 2 4602,-8 6-4992,-1-1 1,-1 1-1,1-1 0,-1 1 1,-1-1-1,0 8-230,0 8 172,1-4-3,-1 0 1,0 0-1,-1 0 0,-1 0 1,-5 15-170,-7 17 496,15-51-488,0 0 0,0 0 1,0 0 4,0 0-6,0 0-23,0 0-35,3 0 34,287 7 496,-289-7-508,-1 0-187,0 0-227,0-37-6956,0 23 387</inkml:trace>
  <inkml:trace contextRef="#ctx0" brushRef="#br0" timeOffset="1247.24">650 24 4849,'0'0'3610,"0"0"-1951,0 0-656,0 0-204,0 0-182,0 0-78,0 10-47,1 132 1172,-3 191 617,-4-283-1402,3-28-2298,1-6-6753,2-25 2188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6.673"/>
    </inkml:context>
    <inkml:brush xml:id="br0">
      <inkml:brushProperty name="width" value="0.05" units="cm"/>
      <inkml:brushProperty name="height" value="0.05" units="cm"/>
    </inkml:brush>
  </inkml:definitions>
  <inkml:trace contextRef="#ctx0" brushRef="#br0">357 3 1712,'0'0'2800,"0"0"-1303,0 0-606,0 0 27,0 0 149,0 0 7,0 0-153,0 0-139,0 0-163,0 0-176,0 0-84,0 0 33,0 0 68,0 0 5,0 0 9,0 0-42,0 0-51,0 0-38,-27 0 203,-36-1-102,13 0-72,0 2 1,-40 6-373,33-6 601,43-1 42,12 3-695,2 0 0,-1 0-1,0 0 1,0 1-1,1-1 1,0 0 0,0 0-1,0 1 1,0-1-1,0 0 1,1 1 52,-1 2 112,0 21-36,-2 42 4,4 0-1,3 1 1,3-2 0,8 32-80,11 42 5,-6 0-1,-5 36-4,-11-127 0,6 53 7,0 5 17,-3 55-24,-8 1073 288,8-752 216,-8-366-424,0-119-72,0 0 2,0 0 3,0 0 2,0 0 14,0 0 10,0 0 79,0 0-47,0 0-54,0 0-2,0 0 21,0 0-16,0 0-1,0 0 26,0 0-28,0 0-7,0 0 3,0 0-13,0 0-39,0 0-3,0 0 22,19 0-135,23 3 160,0 2-1,0 1 1,-1 3-1,25 8-4,-51-13 1,0 1-694,-14-4-1735,-9 0-909,-7-1-4786</inkml:trace>
  <inkml:trace contextRef="#ctx0" brushRef="#br0" timeOffset="1598.77">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3.257"/>
    </inkml:context>
    <inkml:brush xml:id="br0">
      <inkml:brushProperty name="width" value="0.05" units="cm"/>
      <inkml:brushProperty name="height" value="0.05" units="cm"/>
    </inkml:brush>
  </inkml:definitions>
  <inkml:trace contextRef="#ctx0" brushRef="#br0">0 1 3409,'0'0'1527,"0"0"-274,0 0-127,0 0-93,0 0-104,0 0-56,0 0 4647,0 15-5455,2 30 343,3-1-1,3 12-407,1 11 114,27 180 20,-36-246-164,0-1 0,0 1 0,0 0 0,0-1 0,0 1-1,0-1 1,0 1 0,0 0 0,0-1 0,1 1 0,-1-1 0,0 1-1,0-1 1,1 1 0,-1-1 0,0 1 0,1-1 0,-1 1 0,0-1-1,1 1 1,-1-1 0,0 0 0,1 1 0,-1-1 0,1 1 0,-1-1 0,1 0-1,-1 0 1,1 1 0,0-1 0,-1 0 0,1 0 0,-1 0 0,1 1-1,-1-1 1,1 0 0,0 0 0,-1 0 0,1 0 0,-1 0 0,1 0-1,-1 0 1,1 0 0,0-1 0,-1 1 0,1 0 0,-1 0 0,1 0-1,-1-1 1,1 1 30,21-18-3825,-10 6-2712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4.038"/>
    </inkml:context>
    <inkml:brush xml:id="br0">
      <inkml:brushProperty name="width" value="0.05" units="cm"/>
      <inkml:brushProperty name="height" value="0.05" units="cm"/>
    </inkml:brush>
  </inkml:definitions>
  <inkml:trace contextRef="#ctx0" brushRef="#br0">1 255 4537,'0'0'1980,"0"0"-333,0 0-110,0 0-173,0 0-181,0 0-234,1 1 2403,14 1-3163,89-2 601,-58 0-7552,-46 0 2029</inkml:trace>
  <inkml:trace contextRef="#ctx0" brushRef="#br0" timeOffset="1568.98">431 0 6769,'0'0'1333,"0"0"-105,0 0-57,0 0-290,0 0-280,0 0-136,9 0-162,65 0 392,-72 1-647,0 0 1,0-1 0,0 1 0,0 0 0,0 0 0,-1 1 0,1-1 0,0 0-1,-1 1 1,1-1 0,0 1 0,-1-1 0,0 1 0,1 0 0,-1-1 0,0 1 0,0 0-1,0 0 1,0 0 0,0 0 0,0 0 0,-1 0 0,1 1-49,2 7 88,1-1 0,-2 1 1,0-1-1,1 8-88,-1-9 18,-1 0 0,-1 0 0,1 0 0,-1 0 0,-1 0 0,0 0 0,0 0 1,0 0-1,-1 0 0,0-1 0,0 1 0,-1-1 0,0 1 0,-1-1 0,1 0 0,-2 0 0,0 2-18,-29 32 106,18-22-69,1 1-1,-11 19-36,22-32 13,1 0 0,-1 0 0,1 0 0,0 1-1,1-1 1,0 1 0,0 0 0,1-1-1,0 1 1,0 0 0,1 1-13,0 150 260,0-158-264,0 0 0,1-1-1,-1 1 1,1-1 0,-1 1 0,0-1 0,1 1-1,-1-1 1,1 1 0,0-1 0,-1 1 0,1-1-1,-1 0 1,1 1 0,-1-1 0,1 0 0,0 0-1,-1 1 1,1-1 0,0 0 0,-1 0 0,1 0-1,0 0 1,-1 0 0,1 0 0,0 0 4,18 2 29,-8-2-15,-3 0 13,0 0 0,0 0-1,0-1 1,0 0-1,6-2-26,-11 2 11,1-1 0,0 1 0,-1-1 0,0 0 0,1 0 0,-1 0 0,0-1 1,0 1-1,0-1 0,0 0 0,-1 1 0,1-1 0,1-2-11,1-1 92,-1-1-1,0 1 1,0-1 0,0 1 0,-1-1-1,1 0 1,-2 0 0,1-1 0,-1 1-1,0 0 1,-1-1 0,0 0 0,0 1 0,0-1-1,-1 0 1,0 0-92,-1 6 16,-1-1 0,1 1 1,0 0-1,-1 0 0,1 0 0,-1 0 0,0 1 0,1-1 0,-1 0 1,0 1-1,0-1 0,0 1 0,0-1 0,-1 1 0,0 0-16,-17-16 87,13 10-36,1 0-1,-1 1 1,0 0-1,-1 0 1,0 1-1,1-1 1,-7-1-51,11 5 4,1 0 0,-1-1-1,1 1 1,0 0 0,-1-1 0,1 0 0,0 1 0,0-1-1,1 0 1,-1-1-4,-12-14 3,10 11-2,-1 1 0,1-1 1,0 0-1,1-1 0,-1 1 0,1 0 0,1-1 0,0 0 0,0 0 0,0 0 0,1 0 0,0 0-1,-3-12 17,2 8-45,1-1 0,0 1 0,1-1 0,2-11 28,-1-11-301,2 30 233,1 1 0,0-1-1,-1 0 1,1 1-1,1 0 1,-1-1-1,1 2 1,2-2 68,-1-1-307,19-12-706,-24 18 890,0-1-1,0 1 1,-1-1 0,1 1-1,0-1 1,0 1-1,1-1 1,-1 1 0,0 0-1,0 0 1,0-1-1,0 1 1,0 0 0,0 0-1,0 0 1,0 0-1,0 0 1,0 1 0,0-1-1,0 0 1,0 0-1,1 1 1,-1-1 0,0 1-1,-1-1 1,2 1 123,2 7-3561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3.896"/>
    </inkml:context>
    <inkml:brush xml:id="br0">
      <inkml:brushProperty name="width" value="0.05" units="cm"/>
      <inkml:brushProperty name="height" value="0.05" units="cm"/>
    </inkml:brush>
  </inkml:definitions>
  <inkml:trace contextRef="#ctx0" brushRef="#br0">778 389 4913,'0'0'1166,"0"0"-330,0 0-75,0 0 5,0 0-54,0 0-131,0 0-146,0 0-88,0 0 18,0 0 125,0 5 767,2 198 2351,11 24-3608,-5-79 1578,-7 38-1578,1 34 914,9 22-863,31 150-51,-35-315-146,-3 1 1,-3 0-1,-3 0 146,0 40-99,9 100 75,-3 134-410,-4-352 285,0 0 2,0 0-53,0 0-189,0 0-30,0 0-98,0-6-952,0-13-330,0 4-2187,0 1-4445</inkml:trace>
  <inkml:trace contextRef="#ctx0" brushRef="#br0" timeOffset="799.96">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1463.98">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2167.97">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876.75">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trace contextRef="#ctx0" brushRef="#br0" timeOffset="13888.73">0 2447 3425,'0'0'2774,"0"0"-1041,0 0-652,0 0-155,0 0-32,0 0-121,0 19 1432,0 315-1301,0-333-1413,0-1-410,0 0-1235,0 0-1937</inkml:trace>
  <inkml:trace contextRef="#ctx0" brushRef="#br0" timeOffset="14473.99">200 2485 6793,'0'0'2253,"0"0"-463,0 0-314,0 0-389,0 0-202,0 0-102,0 0-237,0 2-194,0 40 185,-2-15-439,2-1-1,1 1 1,2-1-1,1 2-97,-3-21-2,0 0 0,1 0 0,0 0 0,0 0 0,1-1 0,0 1 0,0-1 0,1 0 0,0 0 0,0 0 0,0 0 0,0-1 0,1 1 0,0-1 0,0-1 0,1 1 0,2 1 2,-2-3-1,0 0 1,0 0-1,0-1 0,0 0 0,0-1 0,0 1 1,0-1-1,1 0 0,-1-1 0,1 0 1,-2 1 4,-1-1 0,0 0 0,1 0 0,-1 0-1,0-1 1,1 1 0,-1-1 0,0 0 0,0 0 0,0-1-1,0 1 1,0-1 0,0 0 0,0 0 0,1-1-4,2-4-1,0 0 1,0-1-1,0 0 1,-1 0-1,-1 0 0,1 0 1,-1-1-1,-1 0 1,0 0-1,0-1 1,1-5 0,0-3-5,-1 0 0,-1 0 1,-1 0-1,-1-1 0,0-16 5,-2 30 11,1 0-1,-1 1 1,-1-1-1,1 0 1,-1 0-1,1 1 1,-1-1-1,-1 1 1,1 0-1,-1-1 1,1 1-1,-1 0 1,0 0-1,-1 1 1,1-1-1,-1 1 1,0 0-1,1-1 1,-1 2-1,-1-1 0,1 0 1,0 1-1,-1 0 1,1 0-11,-7-4-50,0 1 0,-1 1-1,1 0 1,-1 1 0,0 0 0,0 0 0,0 1-1,0 1 1,-5 0 50,14 1-156,1 1-1,0 0 1,0-1 0,0 1-1,1 0 1,-1 0-1,0 0 1,0 1-1,0-1 1,1 0 0,-1 1-1,1-1 1,-1 1-1,1-1 1,-1 1-1,1 0 1,0-1 0,0 1-1,0 0 1,0 0-1,0 0 1,0 0-1,1 0 1,-1 0 0,0 0-1,1 1 157,-8 14-2524,-3 1-3330</inkml:trace>
  <inkml:trace contextRef="#ctx0" brushRef="#br0" timeOffset="15185.86">1340 2580 7514,'0'0'1656,"0"0"-1016,0 0-276,0 0 258,0 0 124,0 0 55,13-7-156,106-60 725,-112 64-1412,1-1 1,-1 1-1,1 1 0,0-1 1,0 1-1,0 0 1,0 1-1,0 0 0,0 1 1,1-1-1,6 2 42,-15-1-964,0 0-1494,0 0-2595</inkml:trace>
  <inkml:trace contextRef="#ctx0" brushRef="#br0" timeOffset="16065.52">2099 2267 7434,'0'0'2211,"0"0"-446,0 0-339,0 0-418,0 0-369,0 0-260,-13 0-212,-3 0-145,1-2-19,-1 2 1,1 0 0,-1 1 0,-14 2-4,20 1 21,0 0 0,1 1 1,-1 0-1,1 1 0,0-1 0,0 2 0,1-1 1,0 1-1,0 1 0,0 0 0,1 0 1,-4 5-22,10-10 111,1 0 0,-1 1 0,0-1 0,1 0 0,0 0 0,-1 0 0,1 1 0,1-1 0,-1 0 0,0 0 0,1 2-111,0 8 143,-1 171 208,0-178-311,-1 0 1,1-1 0,-1 1 0,0-1 0,-1 1 0,1-1 0,-1 0 0,0 1-1,-1-1 1,1 0 0,-1 0-41,2-4 108,1-1-21,0 0-15,0 0 5,0 0-32,0 0-43,0 0-22,0 0-44,10-2 6,6-4 76,0 1-1,1 0 1,0 1-1,0 1 1,0 0-1,0 2 1,0 0-1,1 1-17,-17 0 4,0 0 0,0 0 0,0 1-1,0-1 1,1 1 0,-1-1-1,0 1 1,0-1 0,0 1-1,-1 0 1,1-1 0,0 1-1,0 0 1,0 0 0,0 0-1,-1 0 1,1 0 0,0-1-1,-1 1 1,1 0 0,-1 1-1,1-1 1,-1 0 0,1 0-1,-1 0 1,0 0 0,0 0-1,1 0 1,-1 0 0,0 1-1,0-1 1,0 0-4,1 47 135,-1-37-89,-1-5-120,0 1 0,0 0 0,-1 0 0,0-1 0,0 1 1,0-1-1,-1 1 0,0-1 0,0 0 0,-1 0 0,0 0 0,0-1 0,0 1 0,-1-1 0,0 0 0,0 0 0,0-1 0,0 1 0,-1-1 0,0 0 0,1-1 0,-2 1 0,1-1 0,0 0 0,-1-1 1,1 0-1,-1 0 0,1 0 0,-1-1 0,0 0 0,-6 0 74,12-1-594,1 0-317,0 0-605,0 0-1503,0 0-1893</inkml:trace>
  <inkml:trace contextRef="#ctx0" brushRef="#br0" timeOffset="16567.77">2246 2444 8706,'0'0'2247,"0"0"-905,0 0-384,0 0-172,0 0-255,0 0-152,-1 9-15,-8 29 145,-1-1 0,-4 4-509,-8 30 385,21-64-368,-1 0 1,1 1-1,1-1 1,-1 1-1,2 4-17,-1-2-73,1-10 72,0 1 0,0 0 0,0-1 0,0 1-1,0-1 1,1 0 0,-1 1 0,0-1 0,0 0 0,1 0-1,-1 0 1,0 0 0,0 0 0,0 0 0,1 0-1,-1 0 1,0 0 0,0-1 1,3 1 0,19 1 16,0-2 0,0 0 1,0-2-1,0 0 0,-1-2 0,10-3-16,-14 2-108,0 1-1,0 1 0,1 1 0,-1 0 1,1 1-1,15 1 109,-34 11-3862,0-6-156</inkml:trace>
  <inkml:trace contextRef="#ctx0" brushRef="#br0" timeOffset="16967.94">2522 2386 3209,'0'0'5844,"0"0"-3357,0 0-1011,0 0-212,0 0-335,0 0-260,0 0-153,-1 14 156,-16 117 238,-18 176-523,34-300-390,-20 214-297,20-219 175,-4 16-1443,-9-15-3978,7-3-3203</inkml:trace>
  <inkml:trace contextRef="#ctx0" brushRef="#br0" timeOffset="18662.94">2250 26 5865,'0'0'1477,"0"0"-255,0 0-3,0 0-50,0 0-125,0 0-53,0-4 2,0 3-798,0 0-1,-1 0 1,1 1-1,0-1 1,0 0-1,0 0 0,0 1 1,1-1-1,-1 0 1,0 0-1,0 1 1,0-1-1,1 0 1,-1 1-1,0-1 0,1 0 1,-1 1-1,0-1 1,1 0-1,-1 1 1,1-1-1,-1 1 1,1-1-1,0 0-194,24-1 1564,-2 2-1497,5-1-16,0 1 0,0 1 0,-1 1 0,1 2 0,0 1 0,-1 1 0,8 4-51,22 11 49,-1 2 0,11 8-49,-48-21 29,-1 1 0,0 0-1,0 2 1,-2 0 0,1 1 0,-2 1-1,1 0 1,-2 2-29,-11-14 3,-1-1 1,0-1 0,-1 1 0,0 0 1,1 0-1,-1 0 0,0 0 0,0 0 0,0 0 0,0 0 0,0 0 0,0 1 0,-1-1 0,1 0 0,-1 1-4,21 236 134,14 29-86,24 194-465,-16 72 417,-41-260 70,-2-161 28,-5-13-3,-4 0-1,-5 6-94,-1 15 52,4 7-52,-11 94 84,7-91-56,8-3 7,6-78-23,-2 0 0,-2 0 1,-5 12-13,9-35-56,1-27 48,0 0 2,0 0 17,0 0 20,0 0-5,0 0 16,0 0-16,0 0 33,0 0 2,-4 1-48,0 0 1,-1 0-1,1 0 0,0 1 0,0-1 0,0 1 0,0 0 0,0 0 0,0 0 1,-2 2-14,-16 8 2,-10 1-45,-1-1 0,-1-1 0,0-2 0,-1-1 0,1-2 0,-1-2 0,-1-1 0,-32-1 43,64-2-79,1 0 0,0 0 0,-1 0 0,1 1 0,0-1 0,-1 1 0,1 0 0,0 0 0,0 0 0,0 1 0,-1-1 0,2 1 0,-1-1 0,0 1 0,0 1 78,-22 24-4783,17-19-2249</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14.939"/>
    </inkml:context>
    <inkml:brush xml:id="br0">
      <inkml:brushProperty name="width" value="0.05" units="cm"/>
      <inkml:brushProperty name="height" value="0.05" units="cm"/>
    </inkml:brush>
  </inkml:definitions>
  <inkml:trace contextRef="#ctx0" brushRef="#br0">98 112 4793,'0'0'1111,"0"0"77,0 0 162,0 0-206,0 0-298,0 0-711,0 0 1,0 0-1,0-1 1,1 1-1,-1 0 1,0 0-1,0 0 0,0 0 1,1 0-1,-1 0 1,0 0-1,0 0 1,0 0-1,1 0 1,-1 0-1,0 0 1,0 0-1,0 0 1,0 0-1,1 0 1,-1 0-1,0 0 1,0 0-1,0 0 1,1 1-1,-1-1 1,0 0-1,0 0 1,0 0-1,0 0 1,1 0-1,-1 0 1,0 0-1,0 1 1,0-1-1,0 0 1,0 0-1,0 0 1,1 0-1,-1 1 1,0-1-1,0 0 1,0 0-1,0 0 1,0 1-1,0-1 1,0 0-136,-2 14 28,0 0 0,-1 0 1,-1 0-1,0-1 1,-1 0-1,0 0 0,-3 5-28,-10 25 52,3 3 23,2 0 0,2 1-1,0 10-74,9-44-5,1 0 0,0 1 0,1-1 0,2 12 5,-1-9-3821,-1 1-4648,0-19 3505</inkml:trace>
  <inkml:trace contextRef="#ctx0" brushRef="#br0" timeOffset="1915.19">584 1 992,'0'0'1805,"0"0"-776,0 0-394,0 0-79,0 0-149,0 0 13,-8 6 5249,-31 23-5189,23-17-419,1 0-1,0 1 1,0 0-1,1 2 1,1-1-1,-5 8-60,-12 20 392,-22 37-392,48-71 33,0 0-1,1-1 1,0 1-1,0 1 1,0-1-1,1 0 0,1 1 1,-1-1-1,1 1-32,0 78 149,2-47 56,-1-34-179,1 0 0,0-1 0,1 1 0,-1-1 0,1 1 0,0-1 0,0 0 0,1 0 1,0 0-1,0 0 0,0 0 0,3 3-26,-2-7 41,-1 0 0,1 0 0,0 0 1,0 0-1,0 0 0,0-1 0,0 0 0,0 0 1,0 0-1,0 0 0,0-1 0,1 1-41,8-1 123,6 1-11,-11 1-84,0-1 0,0 0 0,1 0 0,-1-1 0,0 0 0,0 0 0,0-1 0,0 0 0,0-1 0,0 0 0,1-1-28,-4 1 6,3 0 18,0-1-1,0-1 1,-1 0-1,0 0 0,0 0 1,0-1-1,-1 0 1,1 0-1,-1 0 1,1-3-24,-3 3 33,1 0 1,-1 0 0,0-1 0,0 0 0,-1 1 0,0-1 0,0-1 0,-1 1-1,0 0 1,0 0 0,-1-1 0,0 1 0,0-1 0,0 0 0,-1-3-34,3-82 165,-3 92-151,-1 0 0,1 1 0,-1-1 0,0 0 0,0 0 0,1 1 0,-1-1 0,0 1-1,0-1 1,0 1 0,1-1 0,-1 1 0,0-1 0,0 1 0,0 0 0,0-1 0,0 1 0,0 0 0,0 0 0,0 0 0,0-1 0,0 1 0,0 0 0,0 1-1,0-1 1,0 0 0,0 0-14,-40 0 400,31 1-401,2-2 15,0 1 0,-1 1 1,1 0-1,0 0 0,0 0 0,0 1 0,1 0 1,-4 1-15,7-1-4,0 0 0,1 1 0,-1-1 0,1 1 0,0-1 0,-1 1 0,1 0 0,1 0 0,-1 1 0,0-1 0,1 1 0,-1-1 0,1 1 0,0 0 0,0-1 1,0 4 3,-18 39-29,2-4 26,-13 20 3,31-59-25,-1 0 1,0 0 0,1 0 0,0 1 0,0-1 0,0 0 0,0 0-1,0 0 1,1 1 24,0 6-524,-1-9 1,0-1-346,0-9-3936,0-12-883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8.242"/>
    </inkml:context>
    <inkml:brush xml:id="br0">
      <inkml:brushProperty name="width" value="0.05" units="cm"/>
      <inkml:brushProperty name="height" value="0.05" units="cm"/>
    </inkml:brush>
  </inkml:definitions>
  <inkml:trace contextRef="#ctx0" brushRef="#br0">27 122 1512,'0'0'1307,"0"0"-22,0 0-91,0 0 107,0 0-101,0 0-182,-4 0-133,-9 0-385,3 0 6200,13-13-6522,3 6-150,1 1 1,0-1-1,0 2 1,0-1 0,1 1-1,0 0 1,0 0-1,0 1 1,2 0-29,3-3 27,0 0-44,0 0 0,1 1 0,0 0 0,0 1 0,0 1 0,0 0 0,1 1 0,0 0 0,0 2 0,8-1 17,-21 2 8,0 1-1,-1-1 0,1 1 0,0-1 1,0 1-1,-1 0 0,1-1 0,0 1 1,-1 0-1,1 0 0,0 1 0,-1-1 0,0 0 1,1 0-1,-1 1 0,0-1 0,1 0 1,-1 1-1,0 0 0,0-1 0,0 1 1,0 0-1,-1-1 0,1 1 0,0 0 1,-1 0-1,1-1 0,-1 1 0,0 0 1,1 0-8,1 11 88,0-1 0,0 1 0,-1-1 0,-1 2-88,1-9 25,0 14 66,0 4-9,0 0 0,-1 0 1,-1 0-1,-1 0 0,-2 1-82,3-17 9,-1 0 1,0-1-1,0 1 0,-1-1 0,0 0 0,0 0 1,0 0-1,-1 0 0,0-1 0,0 1 1,0-1-1,-1 0 0,1 0 0,-1 0 1,0-1-1,-1 0 0,1 0 0,-1 0 1,-2 0-10,1 0 0,-1 1 0,1-1 0,0 1 0,0 0 0,0 1 0,1 0 0,0 0 0,0 0 0,1 1 0,-1 0 0,2 0 0,-2 2 0,5-8-7,1-1-1,0 0 4,0 0 23,0 0 33,0 0 4,25 0 80,347-4-1153,-372 2-4281,0 1-1497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6.673"/>
    </inkml:context>
    <inkml:brush xml:id="br0">
      <inkml:brushProperty name="width" value="0.05" units="cm"/>
      <inkml:brushProperty name="height" value="0.05" units="cm"/>
    </inkml:brush>
  </inkml:definitions>
  <inkml:trace contextRef="#ctx0" brushRef="#br0">357 3 1712,'0'0'2800,"0"0"-1303,0 0-606,0 0 27,0 0 149,0 0 7,0 0-153,0 0-139,0 0-163,0 0-176,0 0-84,0 0 33,0 0 68,0 0 5,0 0 9,0 0-42,0 0-51,0 0-38,-27 0 203,-36-1-102,13 0-72,0 2 1,-40 6-373,33-6 601,43-1 42,12 3-695,2 0 0,-1 0-1,0 0 1,0 1-1,1-1 1,0 0 0,0 0-1,0 1 1,0-1-1,0 0 1,1 1 52,-1 2 112,0 21-36,-2 42 4,4 0-1,3 1 1,3-2 0,8 32-80,11 42 5,-6 0-1,-5 36-4,-11-127 0,6 53 7,0 5 17,-3 55-24,-8 1073 288,8-752 216,-8-366-424,0-119-72,0 0 2,0 0 3,0 0 2,0 0 14,0 0 10,0 0 79,0 0-47,0 0-54,0 0-2,0 0 21,0 0-16,0 0-1,0 0 26,0 0-28,0 0-7,0 0 3,0 0-13,0 0-39,0 0-3,0 0 22,19 0-135,23 3 160,0 2-1,0 1 1,-1 3-1,25 8-4,-51-13 1,0 1-694,-14-4-1735,-9 0-909,-7-1-4786</inkml:trace>
  <inkml:trace contextRef="#ctx0" brushRef="#br0" timeOffset="1598.77">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3.257"/>
    </inkml:context>
    <inkml:brush xml:id="br0">
      <inkml:brushProperty name="width" value="0.05" units="cm"/>
      <inkml:brushProperty name="height" value="0.05" units="cm"/>
    </inkml:brush>
  </inkml:definitions>
  <inkml:trace contextRef="#ctx0" brushRef="#br0">0 1 3409,'0'0'1527,"0"0"-274,0 0-127,0 0-93,0 0-104,0 0-56,0 0 4647,0 15-5455,2 30 343,3-1-1,3 12-407,1 11 114,27 180 20,-36-246-164,0-1 0,0 1 0,0 0 0,0-1 0,0 1-1,0-1 1,0 1 0,0 0 0,0-1 0,1 1 0,-1-1 0,0 1-1,0-1 1,1 1 0,-1-1 0,0 1 0,1-1 0,-1 1 0,0-1-1,1 1 1,-1-1 0,0 0 0,1 1 0,-1-1 0,1 1 0,-1-1 0,1 0-1,-1 0 1,1 1 0,0-1 0,-1 0 0,1 0 0,-1 0 0,1 1-1,-1-1 1,1 0 0,0 0 0,-1 0 0,1 0 0,-1 0 0,1 0-1,-1 0 1,1 0 0,0-1 0,-1 1 0,1 0 0,-1 0 0,1 0-1,-1-1 1,1 1 30,21-18-3825,-10 6-2712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4.038"/>
    </inkml:context>
    <inkml:brush xml:id="br0">
      <inkml:brushProperty name="width" value="0.05" units="cm"/>
      <inkml:brushProperty name="height" value="0.05" units="cm"/>
    </inkml:brush>
  </inkml:definitions>
  <inkml:trace contextRef="#ctx0" brushRef="#br0">1 255 4537,'0'0'1980,"0"0"-333,0 0-110,0 0-173,0 0-181,0 0-234,1 1 2403,14 1-3163,89-2 601,-58 0-7552,-46 0 2029</inkml:trace>
  <inkml:trace contextRef="#ctx0" brushRef="#br0" timeOffset="1568.98">431 0 6769,'0'0'1333,"0"0"-105,0 0-57,0 0-290,0 0-280,0 0-136,9 0-162,65 0 392,-72 1-647,0 0 1,0-1 0,0 1 0,0 0 0,0 0 0,-1 1 0,1-1 0,0 0-1,-1 1 1,1-1 0,0 1 0,-1-1 0,0 1 0,1 0 0,-1-1 0,0 1 0,0 0-1,0 0 1,0 0 0,0 0 0,0 0 0,-1 0 0,1 1-49,2 7 88,1-1 0,-2 1 1,0-1-1,1 8-88,-1-9 18,-1 0 0,-1 0 0,1 0 0,-1 0 0,-1 0 0,0 0 0,0 0 1,0 0-1,-1 0 0,0-1 0,0 1 0,-1-1 0,0 1 0,-1-1 0,1 0 0,-2 0 0,0 2-18,-29 32 106,18-22-69,1 1-1,-11 19-36,22-32 13,1 0 0,-1 0 0,1 0 0,0 1-1,1-1 1,0 1 0,0 0 0,1-1-1,0 1 1,0 0 0,1 1-13,0 150 260,0-158-264,0 0 0,1-1-1,-1 1 1,1-1 0,-1 1 0,0-1 0,1 1-1,-1-1 1,1 1 0,0-1 0,-1 1 0,1-1-1,-1 0 1,1 1 0,-1-1 0,1 0 0,0 0-1,-1 1 1,1-1 0,0 0 0,-1 0 0,1 0-1,0 0 1,-1 0 0,1 0 0,0 0 4,18 2 29,-8-2-15,-3 0 13,0 0 0,0 0-1,0-1 1,0 0-1,6-2-26,-11 2 11,1-1 0,0 1 0,-1-1 0,0 0 0,1 0 0,-1 0 0,0-1 1,0 1-1,0-1 0,0 0 0,-1 1 0,1-1 0,1-2-11,1-1 92,-1-1-1,0 1 1,0-1 0,0 1 0,-1-1-1,1 0 1,-2 0 0,1-1 0,-1 1-1,0 0 1,-1-1 0,0 0 0,0 1 0,0-1-1,-1 0 1,0 0-92,-1 6 16,-1-1 0,1 1 1,0 0-1,-1 0 0,1 0 0,-1 0 0,0 1 0,1-1 0,-1 0 1,0 1-1,0-1 0,0 1 0,0-1 0,-1 1 0,0 0-16,-17-16 87,13 10-36,1 0-1,-1 1 1,0 0-1,-1 0 1,0 1-1,1-1 1,-7-1-51,11 5 4,1 0 0,-1-1-1,1 1 1,0 0 0,-1-1 0,1 0 0,0 1 0,0-1-1,1 0 1,-1-1-4,-12-14 3,10 11-2,-1 1 0,1-1 1,0 0-1,1-1 0,-1 1 0,1 0 0,1-1 0,0 0 0,0 0 0,0 0 0,1 0 0,0 0-1,-3-12 17,2 8-45,1-1 0,0 1 0,1-1 0,2-11 28,-1-11-301,2 30 233,1 1 0,0-1-1,-1 0 1,1 1-1,1 0 1,-1-1-1,1 2 1,2-2 68,-1-1-307,19-12-706,-24 18 890,0-1-1,0 1 1,-1-1 0,1 1-1,0-1 1,0 1-1,1-1 1,-1 1 0,0 0-1,0 0 1,0-1-1,0 1 1,0 0 0,0 0-1,0 0 1,0 0-1,0 0 1,0 1 0,0-1-1,0 0 1,0 0-1,1 1 1,-1-1 0,0 1-1,-1-1 1,2 1 123,2 7-3561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3.896"/>
    </inkml:context>
    <inkml:brush xml:id="br0">
      <inkml:brushProperty name="width" value="0.05" units="cm"/>
      <inkml:brushProperty name="height" value="0.05" units="cm"/>
    </inkml:brush>
  </inkml:definitions>
  <inkml:trace contextRef="#ctx0" brushRef="#br0">778 389 4913,'0'0'1166,"0"0"-330,0 0-75,0 0 5,0 0-54,0 0-131,0 0-146,0 0-88,0 0 18,0 0 125,0 5 767,2 198 2351,11 24-3608,-5-79 1578,-7 38-1578,1 34 914,9 22-863,31 150-51,-35-315-146,-3 1 1,-3 0-1,-3 0 146,0 40-99,9 100 75,-3 134-410,-4-352 285,0 0 2,0 0-53,0 0-189,0 0-30,0 0-98,0-6-952,0-13-330,0 4-2187,0 1-4445</inkml:trace>
  <inkml:trace contextRef="#ctx0" brushRef="#br0" timeOffset="799.96">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1463.98">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2167.97">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876.75">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trace contextRef="#ctx0" brushRef="#br0" timeOffset="13888.73">0 2447 3425,'0'0'2774,"0"0"-1041,0 0-652,0 0-155,0 0-32,0 0-121,0 19 1432,0 315-1301,0-333-1413,0-1-410,0 0-1235,0 0-1937</inkml:trace>
  <inkml:trace contextRef="#ctx0" brushRef="#br0" timeOffset="14473.99">200 2485 6793,'0'0'2253,"0"0"-463,0 0-314,0 0-389,0 0-202,0 0-102,0 0-237,0 2-194,0 40 185,-2-15-439,2-1-1,1 1 1,2-1-1,1 2-97,-3-21-2,0 0 0,1 0 0,0 0 0,0 0 0,1-1 0,0 1 0,0-1 0,1 0 0,0 0 0,0 0 0,0 0 0,0-1 0,1 1 0,0-1 0,0-1 0,1 1 0,2 1 2,-2-3-1,0 0 1,0 0-1,0-1 0,0 0 0,0-1 0,0 1 1,0-1-1,1 0 0,-1-1 0,1 0 1,-2 1 4,-1-1 0,0 0 0,1 0 0,-1 0-1,0-1 1,1 1 0,-1-1 0,0 0 0,0 0 0,0-1-1,0 1 1,0-1 0,0 0 0,0 0 0,1-1-4,2-4-1,0 0 1,0-1-1,0 0 1,-1 0-1,-1 0 0,1 0 1,-1-1-1,-1 0 1,0 0-1,0-1 1,1-5 0,0-3-5,-1 0 0,-1 0 1,-1 0-1,-1-1 0,0-16 5,-2 30 11,1 0-1,-1 1 1,-1-1-1,1 0 1,-1 0-1,1 1 1,-1-1-1,-1 1 1,1 0-1,-1-1 1,1 1-1,-1 0 1,0 0-1,-1 1 1,1-1-1,-1 1 1,0 0-1,1-1 1,-1 2-1,-1-1 0,1 0 1,0 1-1,-1 0 1,1 0-11,-7-4-50,0 1 0,-1 1-1,1 0 1,-1 1 0,0 0 0,0 0 0,0 1-1,0 1 1,-5 0 50,14 1-156,1 1-1,0 0 1,0-1 0,0 1-1,1 0 1,-1 0-1,0 0 1,0 1-1,0-1 1,1 0 0,-1 1-1,1-1 1,-1 1-1,1-1 1,-1 1-1,1 0 1,0-1 0,0 1-1,0 0 1,0 0-1,0 0 1,0 0-1,1 0 1,-1 0 0,0 0-1,1 1 157,-8 14-2524,-3 1-3330</inkml:trace>
  <inkml:trace contextRef="#ctx0" brushRef="#br0" timeOffset="15185.86">1340 2580 7514,'0'0'1656,"0"0"-1016,0 0-276,0 0 258,0 0 124,0 0 55,13-7-156,106-60 725,-112 64-1412,1-1 1,-1 1-1,1 1 0,0-1 1,0 1-1,0 0 1,0 1-1,0 0 0,0 1 1,1-1-1,6 2 42,-15-1-964,0 0-1494,0 0-2595</inkml:trace>
  <inkml:trace contextRef="#ctx0" brushRef="#br0" timeOffset="16065.52">2099 2267 7434,'0'0'2211,"0"0"-446,0 0-339,0 0-418,0 0-369,0 0-260,-13 0-212,-3 0-145,1-2-19,-1 2 1,1 0 0,-1 1 0,-14 2-4,20 1 21,0 0 0,1 1 1,-1 0-1,1 1 0,0-1 0,0 2 0,1-1 1,0 1-1,0 1 0,0 0 0,1 0 1,-4 5-22,10-10 111,1 0 0,-1 1 0,0-1 0,1 0 0,0 0 0,-1 0 0,1 1 0,1-1 0,-1 0 0,0 0 0,1 2-111,0 8 143,-1 171 208,0-178-311,-1 0 1,1-1 0,-1 1 0,0-1 0,-1 1 0,1-1 0,-1 0 0,0 1-1,-1-1 1,1 0 0,-1 0-41,2-4 108,1-1-21,0 0-15,0 0 5,0 0-32,0 0-43,0 0-22,0 0-44,10-2 6,6-4 76,0 1-1,1 0 1,0 1-1,0 1 1,0 0-1,0 2 1,0 0-1,1 1-17,-17 0 4,0 0 0,0 0 0,0 1-1,0-1 1,1 1 0,-1-1-1,0 1 1,0-1 0,0 1-1,-1 0 1,1-1 0,0 1-1,0 0 1,0 0 0,0 0-1,-1 0 1,1 0 0,0-1-1,-1 1 1,1 0 0,-1 1-1,1-1 1,-1 0 0,1 0-1,-1 0 1,0 0 0,0 0-1,1 0 1,-1 0 0,0 1-1,0-1 1,0 0-4,1 47 135,-1-37-89,-1-5-120,0 1 0,0 0 0,-1 0 0,0-1 0,0 1 1,0-1-1,-1 1 0,0-1 0,0 0 0,-1 0 0,0 0 0,0-1 0,0 1 0,-1-1 0,0 0 0,0 0 0,0-1 0,0 1 0,-1-1 0,0 0 0,1-1 0,-2 1 0,1-1 0,0 0 0,-1-1 1,1 0-1,-1 0 0,1 0 0,-1-1 0,0 0 0,-6 0 74,12-1-594,1 0-317,0 0-605,0 0-1503,0 0-1893</inkml:trace>
  <inkml:trace contextRef="#ctx0" brushRef="#br0" timeOffset="16567.77">2246 2444 8706,'0'0'2247,"0"0"-905,0 0-384,0 0-172,0 0-255,0 0-152,-1 9-15,-8 29 145,-1-1 0,-4 4-509,-8 30 385,21-64-368,-1 0 1,1 1-1,1-1 1,-1 1-1,2 4-17,-1-2-73,1-10 72,0 1 0,0 0 0,0-1 0,0 1-1,0-1 1,1 0 0,-1 1 0,0-1 0,0 0 0,1 0-1,-1 0 1,0 0 0,0 0 0,0 0 0,1 0-1,-1 0 1,0 0 0,0-1 1,3 1 0,19 1 16,0-2 0,0 0 1,0-2-1,0 0 0,-1-2 0,10-3-16,-14 2-108,0 1-1,0 1 0,1 1 0,-1 0 1,1 1-1,15 1 109,-34 11-3862,0-6-156</inkml:trace>
  <inkml:trace contextRef="#ctx0" brushRef="#br0" timeOffset="16967.94">2522 2386 3209,'0'0'5844,"0"0"-3357,0 0-1011,0 0-212,0 0-335,0 0-260,0 0-153,-1 14 156,-16 117 238,-18 176-523,34-300-390,-20 214-297,20-219 175,-4 16-1443,-9-15-3978,7-3-3203</inkml:trace>
  <inkml:trace contextRef="#ctx0" brushRef="#br0" timeOffset="18662.94">2250 26 5865,'0'0'1477,"0"0"-255,0 0-3,0 0-50,0 0-125,0 0-53,0-4 2,0 3-798,0 0-1,-1 0 1,1 1-1,0-1 1,0 0-1,0 0 0,0 1 1,1-1-1,-1 0 1,0 0-1,0 1 1,0-1-1,1 0 1,-1 1-1,0-1 0,1 0 1,-1 1-1,0-1 1,1 0-1,-1 1 1,1-1-1,-1 1 1,1-1-1,0 0-194,24-1 1564,-2 2-1497,5-1-16,0 1 0,0 1 0,-1 1 0,1 2 0,0 1 0,-1 1 0,8 4-51,22 11 49,-1 2 0,11 8-49,-48-21 29,-1 1 0,0 0-1,0 2 1,-2 0 0,1 1 0,-2 1-1,1 0 1,-2 2-29,-11-14 3,-1-1 1,0-1 0,-1 1 0,0 0 1,1 0-1,-1 0 0,0 0 0,0 0 0,0 0 0,0 0 0,0 0 0,0 1 0,-1-1 0,1 0 0,-1 1-4,21 236 134,14 29-86,24 194-465,-16 72 417,-41-260 70,-2-161 28,-5-13-3,-4 0-1,-5 6-94,-1 15 52,4 7-52,-11 94 84,7-91-56,8-3 7,6-78-23,-2 0 0,-2 0 1,-5 12-13,9-35-56,1-27 48,0 0 2,0 0 17,0 0 20,0 0-5,0 0 16,0 0-16,0 0 33,0 0 2,-4 1-48,0 0 1,-1 0-1,1 0 0,0 1 0,0-1 0,0 1 0,0 0 0,0 0 0,0 0 1,-2 2-14,-16 8 2,-10 1-45,-1-1 0,-1-1 0,0-2 0,-1-1 0,1-2 0,-1-2 0,-1-1 0,-32-1 43,64-2-79,1 0 0,0 0 0,-1 0 0,1 1 0,0-1 0,-1 1 0,1 0 0,0 0 0,0 0 0,0 1 0,-1-1 0,2 1 0,-1-1 0,0 1 0,0 1 78,-22 24-4783,17-19-2249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1.700"/>
    </inkml:context>
    <inkml:brush xml:id="br0">
      <inkml:brushProperty name="width" value="0.05" units="cm"/>
      <inkml:brushProperty name="height" value="0.05" units="cm"/>
    </inkml:brush>
  </inkml:definitions>
  <inkml:trace contextRef="#ctx0" brushRef="#br0">4 56 4561,'0'0'1374,"0"0"-353,0 0-287,0 0-21,0 0 115,0 0-69,0 28-159,0 137 287,-1-99 668,-1-32-2405,2 0-5864,0-34 2686</inkml:trace>
  <inkml:trace contextRef="#ctx0" brushRef="#br0" timeOffset="532.19">360 89 8586,'0'0'1950,"0"0"-682,0 0-584,0 0-331,0 0-61,0 0 1,-4 13-31,-2 5-121,2 0 0,0 1 0,1 0 0,0 0-1,2 12-140,0-13 35,1-12-25,-1 0 1,1 1-1,1-1 0,-1 0 0,1 1 0,1 4-10,-1-9 0,-1-1-1,1 0 1,-1 1-1,1-1 1,0 0-1,0 1 1,0-1-1,0 0 1,0 0-1,0 0 1,0 0-1,0 0 1,0 0 0,0 0-1,0 0 1,1 0-1,-1 0 1,0-1-1,1 1 1,-1-1-1,0 1 1,1-1-1,-1 1 1,1-1-1,-1 0 1,1 0-1,-1 1 1,1-1-1,-1 0 1,2-1 0,0 2-2,1-1 1,-1 0 0,1 0-1,-1 0 1,1 0-1,-1-1 1,1 1 0,-1-1-1,1 0 1,-1 0 0,0 0-1,0 0 1,1-1-1,-1 1 1,0-1 0,0 0-1,-1 0 1,1 0 0,0 0-1,-1-1 1,1 1-1,-1-1 1,1 1 0,-1-1-1,0 0 1,0 0-1,-1 0 1,1 0 1,6-10-19,0 0 1,-1 0-1,-1 0 0,0-1 1,-1 0-1,0 0 0,-2-1 1,1 1-1,-2-1 0,0 0 1,0 0-1,-1 1 0,-2-15 19,1 26-58,0 0 0,0 1-1,-1-1 1,1 0-1,-1 1 1,0-1-1,1 1 1,-1-1 0,0 1-1,-1-1 1,1 1-1,0 0 1,-1-1 0,1 1-1,-1 0 1,0 0-1,0 0 1,0 0 0,0 0-1,0 1 1,0-1-1,0 1 1,0-1-1,-1 1 1,1 0 0,0 0-1,-1 0 1,1 0-1,-1 0 1,0 0 0,1 1-1,-1-1 1,0 1-1,1 0 1,-1 0 0,0 0-1,1 0 1,-1 0-1,0 1 1,1-1-1,-1 1 1,1 0 0,-1-1-1,1 1 1,-1 0 58,-1 3-218,0-1 0,0 0 0,1 1 1,-1 0-1,1 0 0,0 0 0,0 0 0,0 0 0,1 0 1,-1 1-1,1 0 0,0-1 0,0 1 0,1 0 0,-1 2 218,-3 6-1173,-7 17-2613</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9.952"/>
    </inkml:context>
    <inkml:brush xml:id="br0">
      <inkml:brushProperty name="width" value="0.05" units="cm"/>
      <inkml:brushProperty name="height" value="0.05" units="cm"/>
    </inkml:brush>
  </inkml:definitions>
  <inkml:trace contextRef="#ctx0" brushRef="#br0">0 274 8370,'0'0'2415,"0"0"-884,0 0-691,0 0-337,0 0-104,0 0-87,0 0-48,12 0 492,152 0 1333,-93 0-8298,-71 0 1092</inkml:trace>
  <inkml:trace contextRef="#ctx0" brushRef="#br0" timeOffset="484.02">530 0 5737,'0'0'1899,"0"0"-354,0 0-304,0 0-302,0 0-381,0 0-118,0 7 18,0 20-84,0 1 0,-3-1 0,0 0-1,-5 21-373,4-33 229,1 1 0,1-1 0,0 1 0,2 0 0,0 9-229,33-24 66,19-1-156,23 0 208,-25 0-3550,-50 0 588,0 0-2030</inkml:trace>
  <inkml:trace contextRef="#ctx0" brushRef="#br0" timeOffset="853.05">802 16 5313,'0'0'2878,"0"0"-1084,0 0-645,0 0-360,0 0-129,0 0-134,0 9-92,0 89 216,-4 0 0,-14 75-650,11-121-2080,1 0 0,2 0 0,3 2 2080,1-37-5538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4.439"/>
    </inkml:context>
    <inkml:brush xml:id="br0">
      <inkml:brushProperty name="width" value="0.05" units="cm"/>
      <inkml:brushProperty name="height" value="0.05" units="cm"/>
    </inkml:brush>
  </inkml:definitions>
  <inkml:trace contextRef="#ctx0" brushRef="#br0">1 1395 3729,'0'0'1612,"0"0"-588,0 0-101,0 0 145,0 0 73,0 0-126,0 0-62,-1 8 1626,4-6 2121,59-4-3863,-31 1-725,0 0-1,0 2 1,15 3-112,-8 4 41,-27-5-28,1 0-1,0-1 1,0-1-1,10 1-12,2-3 69,-16 0-50,0 1-1,0-1 1,0 2 0,0-1-1,0 1 1,0 0 0,0 1 0,0-1-1,-1 2 1,1-1 0,4 3-19,-10-4 8,1 1 0,-1-1 0,1 0 0,-1 0 1,1 0-1,0 0 0,-1 0 0,1-1 0,0 1 0,0-1 1,-1 0-1,1 0 0,0 0 0,0 0 0,0 0-8,-3 0-16,1 0-1,-1 0 1,0 0-1,1 0 0,-1 0 1,1 0-1,-1 0 1,0 1-1,1-1 0,-1 0 1,0 0-1,1 0 1,-1 1-1,0-1 0,1 0 1,-1 0-1,0 1 1,0-1-1,1 0 0,-1 1 1,0-1-1,0 0 1,0 1-1,1-1 0,-1 0 1,0 1-1,0-1 1,0 0-1,0 1 0,0-1 1,0 1-1,0-1 1,0 0-1,0 1 0,0-1 1,0 0-1,0 1 1,0-1-1,0 1 0,0-1 1,0 0-1,0 1 1,0-1 16,-7 17-2193,-9-4-1939,-5-3-5281</inkml:trace>
  <inkml:trace contextRef="#ctx0" brushRef="#br0" timeOffset="898.99">441 1193 208,'0'0'5335,"0"0"-2827,0 0-1118,0 0-350,0 0-161,0 0-64,0 0-134,0 0-98,0 0-8,0 0-26,0 0-47,0 0-62,0 0-58,0 0-43,0 0-85,0 0-78,0 0-56,0 0 1,0 0-109,-1 0 1,1 0-1,0 1 0,0-1 0,0 0 1,0 0-1,0 0 0,0 1 1,0-1-1,0 0 0,0 0 1,0 0-1,0 1 0,0-1 1,0 0-1,0 0 0,0 0 0,0 1 1,0-1-1,0 0 0,0 0 1,0 0-1,0 0 0,0 1 1,1-1-1,-1 0 0,0 0 1,0 0-1,0 0 0,0 1 0,0-1 1,0 0-1,1 0 0,-1 0 1,0 0-1,0 0 0,0 0 1,0 1-1,1-1 0,-1 0 1,0 0-1,0 0 0,0 0 0,1 0-12,9 5 149,1-1 0,0-1 0,1 0 0,-1 0 0,11 1-149,-8-2 91,0 1 1,0 1 0,0 0-1,6 3-91,-13-4 12,0 0 1,0 0-1,-1 1 0,1 0 0,-1 0 0,0 0 0,0 1 0,0 0 1,0 1-1,-1-1 0,0 1 0,0 0 0,-1 0 0,1 0 0,-1 1 1,-1-1-1,1 1 0,-1 0 0,1 3-12,-3-6 11,0 0 0,-1-1 0,1 1 0,-1 0 0,1 0 0,-1 0 0,0-1 0,-1 1 0,1 0 0,0 0 0,-1 0 0,0-1 0,-1 3-11,-20 49-8,8-23 18,-17 45 85,-3-2 0,-24 37-95,57-110 14,1-1-28,0-1-100,0 0-400,0-8-4365,0-7-2104</inkml:trace>
  <inkml:trace contextRef="#ctx0" brushRef="#br0" timeOffset="3250.2">1312 1 6809,'0'0'2089,"0"0"-769,0 0-458,0 0-162,0 0 1,0 0-78,0 0-200,0 0 13,0 0 81,0 0 5,-12 6 146,-47 17 220,0-2 0,-3-2-888,55-17-14,0 0 75,1 0 1,0 0 0,0 0 0,0 1-1,0 0 1,0 0 0,-2 3-62,7-6 100,1 0 41,0 0 34,0 0 17,0 0-21,0 0-54,0 0-64,0 1108-14,11-684-2,-11 128 23,-3-199 26,-5-17 10,8-199 56,1-127-142,-1 0 1,1-1-1,1 1 1,0-1-1,0 1 1,1-1-1,1 3-10,11 40 72,-14-51-66,1 0 0,-1 0 0,1-1 0,-1 1 0,1-1 1,0 1-1,-1-1 0,1 0 0,-1 0 0,1 0 0,0 1 0,-1-2 0,1 1 0,0 0 0,-1 0 0,1 0 0,0-1-6,2 1 25,12-1 58,1-1-1,0 0 1,0-2-1,8-2-82,-9 2 17,1 0 1,-1 1-1,1 1 0,8 0-17,-24 2-13,-1 0-35,0 0-47,0 0-97,0-29-5164,0 16 203</inkml:trace>
  <inkml:trace contextRef="#ctx0" brushRef="#br0" timeOffset="4713.9">1620 278 5497,'0'0'2418,"0"0"-876,0 0-694,0 0-341,0 0-175,0 0-56,0 0-67,0 0-31,0 0 55,0 0 211,18-1 1103,16-13-687,-29 11-837,0 1 0,0 0 1,1-1-1,-1 2 0,0-1 0,1 1 1,-1 0-1,1 0 0,-1 0 0,3 1-23,-7 0 3,4-1 13,1 1 0,-1 0 0,1 1 1,-1-1-1,0 1 0,1 0 0,-1 0 0,3 2-16,-6-2 2,-1 0 0,1 0 0,0 0 1,-1 1-1,1-1 0,-1 1 0,0-1 0,1 1 0,-1-1 0,0 1 0,0 0 0,0-1 0,0 1 0,0 0 0,-1 0 0,1 0 0,0 0 0,-1 0 0,1 0 0,-1 0 0,0 0 0,0 0 1,0 0-1,0 1-2,2 5-16,-2 0 0,1-1 1,-1 1-1,0 0 1,0-1-1,-1 1 1,0 0-1,-1-1 1,0 1-1,0-1 0,0 1 1,-1-1-1,0 0 1,-1 0-1,1 0 1,-1 0-1,-1-1 1,-2 4 15,-17 16 10,-2-2 0,-1 1-10,11-11 61,59-11 243,-33-4-297,0 1 0,0 1 0,0 0 1,0 0-1,0 1 0,0 0 0,-1 1 0,3 0-7,-9-1 4,0-1-1,0 1 1,-1 0-1,1 0 1,0 0 0,0 0-1,-1 1 1,1-1-1,-1 1 1,0-1-1,0 1 1,0 0-1,0 0 1,0 0-1,-1 0 1,1 0-1,-1 0 1,0 0 0,0 0-1,0 1 1,0-1-1,-1 0 1,1 1-1,-1-1 1,0 1-1,0-1-3,1 9 20,-2 0-1,1 0 1,-1 0-1,-1 0 1,0-1-1,-1 1 1,0 0-1,-1-1 1,0 0-1,-1 0 1,0 0-1,-1-1 0,0 1 1,0-1-1,-1-1 1,-1 1-1,1-1 1,-1-1-1,-1 1 1,-8 6-20,15-13-19,-1 0 1,1 0-1,0-1 1,-1 1-1,1 0 1,-1-1 0,1 1-1,-1-1 1,0 0-1,0 0 1,0 0-1,1 0 1,-1-1-1,0 1 1,0-1-1,0 0 1,0 0-1,0 0 1,-1 0 18,3-16-1367,1 6 898,-1 4-148,1 0 1,0 0 0,1 0-1,-1 0 1,1 1-1,1-5 617,13-13-6374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9.430"/>
    </inkml:context>
    <inkml:brush xml:id="br0">
      <inkml:brushProperty name="width" value="0.05" units="cm"/>
      <inkml:brushProperty name="height" value="0.05" units="cm"/>
    </inkml:brush>
  </inkml:definitions>
  <inkml:trace contextRef="#ctx0" brushRef="#br0">1 103 7114,'0'0'1549,"0"0"-673,0 0-155,0 0-91,0 0-56,0 0-11,0 0 35,0 0 26,0 0-35,0 0-27,0 0 5,0 0-67,0 0-130,2-2-113,57-23 512,1 2 0,3 1-769,-35 14-25,1 1 1,0 2-1,0 0 1,0 2-1,20 1 25,-48 4 14,0 0 1,-1 0-1,1 0 0,0 0 1,-1 0-1,1 0 0,-1 0 1,0 1-1,1-1 0,-1 0 1,0 0-1,-1 1 0,1-1 1,0 0-1,-1 1-14,1 3 42,0 0-28,-1 0 0,0 0 0,0 0 0,0 0 0,-1-1 0,0 1 0,0 0 0,0-1 0,-1 1 0,0-1 0,0 0-1,0 0 1,-1 0 0,-4 4-14,-8 9 6,-1-2 0,0 1 0,-6 2-6,-7 6 26,29-24-26,1-1-1,-1 1 1,1-1-1,-1 1 1,1-1-1,-1 1 1,1 0-1,-1-1 1,1 1-1,-1 0 1,1-1-1,0 1 1,-1 0-1,1-1 1,0 1 0,0 0-1,-1 0 1,1-1-1,0 1 1,0 0-1,0 0 1,0 0-1,0-1 1,0 1-1,0 0 1,0 0-1,1-1 1,-1 1-1,0 0 1,0 0-1,1-1 1,-1 1-1,0 0 1,1 0-1,-1-1 1,1 1-1,-1 0 1,2 0-2,-1 1 0,0-1-1,1 1 1,0-1-1,-1 0 1,1 0 0,0 0-1,-1 0 1,1 0-1,0 0 1,0 0 0,1 0 2,1 0 16,50 18 75,-50-18-88,-1 1 1,1-1-1,0 1 1,-1 0-1,0 0 1,1 1-1,-1-1 1,0 1-1,0-1 1,0 1-1,-1 0 1,2 2-4,-2 3 31,0 0-1,-1 1 1,0-1 0,0 1-1,-1-1 1,0 1 0,0-1-1,-1 1 1,-1-1 0,0 7-31,-2-6 14,1 1 0,-1-1 0,0 0 0,-1 0 0,0 0 0,0 0 0,-1-1 0,0 0 0,-3 2-14,5-6-3,0 1 1,1-1 0,-1-1-1,-1 1 1,1-1-1,-1 1 1,1-1 0,-1-1-1,0 1 1,0-1-1,0 1 1,0-1 0,0-1-1,-1 1 1,1-1-1,-1 0 1,-4 0 2,-35-1-521,25 0-4062,20-3-2,0-1-201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3.713"/>
    </inkml:context>
    <inkml:brush xml:id="br0">
      <inkml:brushProperty name="width" value="0.05" units="cm"/>
      <inkml:brushProperty name="height" value="0.05" units="cm"/>
    </inkml:brush>
  </inkml:definitions>
  <inkml:trace contextRef="#ctx0" brushRef="#br0">124 2 5497,'0'0'2471,"0"0"-665,0 0-680,0 0-464,0 0-216,0 0-71,0-1-336,0 1 0,-1 0 1,1 0-1,0 0 0,0 0 1,0 0-1,-1 0 0,1 0 0,0 0 1,0 0-1,0 0 0,-1 0 1,1 0-1,0 0 0,0 0 1,-1 0-1,1 0 0,0 0 1,0 0-1,0 0 0,-1 0 0,1 0 1,0 0-1,0 0 0,0 1 1,0-1-1,-1 0 0,1 0 1,0 0-1,0 0 0,0 0 1,0 0-1,-1 1 0,1-1 1,0 0-1,0 0 0,0 0 0,0 1 1,0-1-1,0 0 0,0 0 1,0 0-40,1 264 1590,-3 296-1527,-15-298 846,-2 64-407,14-181-179,-23 127-323,25-252-11,-1 35 134,2 1-1,5 38-122,-1-30 205,-5 50-205,-11 196 193,-1-163-147,5 12-856,10-211-1320,0 18-3303,0 23-652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8.126"/>
    </inkml:context>
    <inkml:brush xml:id="br0">
      <inkml:brushProperty name="width" value="0.05" units="cm"/>
      <inkml:brushProperty name="height" value="0.05" units="cm"/>
    </inkml:brush>
  </inkml:definitions>
  <inkml:trace contextRef="#ctx0" brushRef="#br0">4 0 2633,'0'0'4282,"0"0"-2118,0 0-979,0 0-309,0 0-60,0 0-84,-1 3 2641,-1 15-3259,9 290 597,-7-308-862,1 0 1,-1 0-1,1 1 0,-1-1 0,1 0 0,0 0 0,-1 0 1,1 0-1,-1 0 0,1 0 0,-1-1 0,1 1 0,-1 0 1,1 0-1,-1 0 0,1 0 0,-1-1 0,1 1 0,-1 0 1,1 0-1,-1-1 0,0 1 0,1 0 0,-1-1 0,1 1 1,-1-1-1,0 1 0,1 0 0,-1-1 0,0 1 151,8-20-5672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025"/>
    </inkml:context>
    <inkml:brush xml:id="br0">
      <inkml:brushProperty name="width" value="0.05" units="cm"/>
      <inkml:brushProperty name="height" value="0.05" units="cm"/>
    </inkml:brush>
  </inkml:definitions>
  <inkml:trace contextRef="#ctx0" brushRef="#br0">1 40 5569,'0'0'2053,"0"0"-1016,0 0-303,0 0-145,0 0-130,0 0 166,8 0 217,1 1-630,0-1 0,0 0 0,0-1 0,0 0 0,0 0 0,0-1 0,-1 0 0,1 0 0,4-3-212,-1 0 145,-1 1 0,1 0 0,0 0 0,1 1 0,-1 1 0,0 0 1,1 0-1,10 1-145,-23 2 10,1 0 1,-1 0 0,1 0-1,-1-1 1,1 1 0,-1 0-1,1 0 1,-1 0-1,0 0 1,1 0 0,-1 0-1,0 0 1,0 0 0,0 0-1,0 0 1,0 0 0,0 0-1,0 0 1,0 0 0,0 0-1,0 0 1,-1 0 0,1 0-11,0 4 31,0 3-15,-1 0 1,1 0 0,-2 0 0,1 0 0,-1-1 0,0 1-1,0 0 1,-1-1 0,0 1 0,-1-1 0,0 0 0,0 0-1,0 0 1,-1-1 0,0 1 0,0-1-17,-28 37 1,13-19-6,1 1 0,-10 21 5,27-43-8,1 0 1,0 1 0,1-1-1,-1 0 1,0 0 0,1 1 0,0-1-1,0 0 1,0 1 0,0-1-1,1 0 1,-1 0 0,1 1 0,0-1-1,0 3 8,3-4 15,1 0 0,-1 0 0,0 0 0,1-1 0,-1 1 0,1-1 0,-1 0 0,1 0 0,-1-1-1,5 1-14,56-1 84,-37-1-78,73 1-369,-85 4-688,-6 2-2659,-6 0-3319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828"/>
    </inkml:context>
    <inkml:brush xml:id="br0">
      <inkml:brushProperty name="width" value="0.05" units="cm"/>
      <inkml:brushProperty name="height" value="0.05" units="cm"/>
    </inkml:brush>
  </inkml:definitions>
  <inkml:trace contextRef="#ctx0" brushRef="#br0">29 170 5633,'0'0'3617,"0"0"-2197,0 0-668,0 0-229,0 0-157,0 0 50,-3 8 37,-3 9-124,1 1 0,1 0 0,0 1 0,1-1 0,1 1 0,0 15-329,2-27 20,0 0 1,0 1-1,1-1 1,0 0-1,0 0 1,1 0-1,-1 0 1,3 3-21,-3-7 5,0-1 0,1 0 0,-1 0 0,1 0 0,-1 0 0,1 0 0,0 0 0,0 0 0,0 0 0,0-1 0,0 1-1,0-1 1,1 0 0,-1 0 0,0 1 0,1-1 0,-1-1 0,1 1 0,-1 0 0,1-1 0,-1 1 0,1-1 0,0 0 0,-1 0 0,2 0-5,10 2 74,1-2 0,-1 0 0,12-2-74,-21 2 13,0-1 1,0 0-1,-1 0 0,1-1 0,-1 1 1,1-1-1,-1 0 0,0 0 1,1-1-1,-1 1 0,0-1 0,3-3-13,9-9-10,-1 0-1,-1-1 0,0-1 1,-1-1-1,-1 0 0,-1 0 1,0-1-1,-2 0 0,0-1 1,-1 0-1,4-18 11,-9 29-9,-2 0 0,1-1 0,-1 1 1,-1 0-1,1 0 0,-1-1 0,-1 0 9,1 7-21,-1-1 0,1 1-1,-1 0 1,0 0 0,0-1 0,0 1 0,0 0 0,-1 0-1,1 0 1,-1 1 0,0-1 0,1 0 0,-1 0 0,-1 1-1,1-1 1,0 1 0,-1 0 0,1 0 0,-1 0 0,-2-2 21,-3 0-156,0 0 1,-1 0 0,1 1 0,-1 0-1,0 1 1,0 0 0,-8-1 155,13 2-35,0 1 0,-1 0 0,1-1 0,0 1 0,0 1 0,0-1 0,0 1 0,0-1 0,0 1 0,0 0 0,0 1 0,0-1 0,1 1 0,-1-1 0,0 1 0,1 0 0,-1 1 1,1-1-1,-1 1 35,-5 6-199,1 0 1,0 1-1,0 0 1,0 0 0,1 1-1,1 0 1,0 0 0,1 1-1,-1 1 199,3-4-897,0 1 0,1-1 0,0 0 0,-1 8 897,0-2-3879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4.754"/>
    </inkml:context>
    <inkml:brush xml:id="br0">
      <inkml:brushProperty name="width" value="0.05" units="cm"/>
      <inkml:brushProperty name="height" value="0.05" units="cm"/>
    </inkml:brush>
  </inkml:definitions>
  <inkml:trace contextRef="#ctx0" brushRef="#br0">1 79 4609,'0'0'1547,"0"0"-363,0 0-181,0 0-95,0 0-134,0 0-23,0 0 43,0 0-35,0 0-80,0 0-24,0 0 12,0 0-27,8-7 148,7-3-722,1 1-1,0 1 1,0 0-1,1 1 1,0 1-1,0 0 1,1 1-1,-1 1 1,1 1 0,0 0-1,0 2 1,0 0-1,10 1-65,-27 0 4,1 0 0,-1 0-1,1 0 1,-1 0 0,1 1-1,-1-1 1,1 0 0,-1 1-1,0-1 1,1 1 0,-1-1-1,0 1 1,1 0 0,-1 0-1,0 0 1,0-1 0,0 1-1,0 0 1,0 0 0,0 1-1,0-1 1,0 0 0,0 0 0,0 0-1,-1 1 1,1-1 0,0 0-1,-1 1 1,1-1 0,-1 0-1,1 1 1,-1 0-4,1 6 37,0 1 0,0-1-1,-1 0 1,0 0 0,-1 6-37,1 5 44,-1-12-40,1-1 1,-2 1 0,1 0 0,-1-1-1,0 1 1,0-1 0,0 1 0,-1-1-1,0 0 1,-1 0 0,-2 4-5,-11 14-11,-1 0 1,-5 3 10,-11 15-17,16-19 2,11-15 15,0 1 0,0 0 0,1 1 0,0-1 1,-4 11-1,10-19 7,0 0 0,-1-1 0,1 1 0,0 0 0,0 0 0,0-1 0,0 1 0,0 0 0,0 0 0,0 0 0,0-1 0,1 1 0,-1 0 0,0 0 0,0-1 0,1 1 0,-1 0 0,0 0 0,1-1 0,-1 1 0,1 0 0,-1-1 0,1 1 0,-1-1 0,1 1 0,-1-1 0,1 1 0,0-1 0,-1 1 0,1-1 0,0 1 0,-1-1 0,1 0 0,0 1 0,0-1 0,-1 0 0,1 0 1,0 0-1,0 1 0,-1-1 0,2 0-7,37 5 97,-33-5-42,63 3 776,9-4-831,7 0-1718,-82-6-704,-2 4 1250,2-10-4373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6.171"/>
    </inkml:context>
    <inkml:brush xml:id="br0">
      <inkml:brushProperty name="width" value="0.05" units="cm"/>
      <inkml:brushProperty name="height" value="0.05" units="cm"/>
    </inkml:brush>
  </inkml:definitions>
  <inkml:trace contextRef="#ctx0" brushRef="#br0">106 0 5921,'0'0'2195,"0"0"-600,0 0-337,0 0-292,0 0-189,0 0-118,0 0-79,0 0 4,0 0 4,0 0-68,0 0-38,0 0 13,0 0-82,0 12 22,-1 6-388,-1 0 1,0 0 0,-1-1-1,-2 1 1,1-1-1,-6 12-47,-13 30 272,-9 11-272,24-53 106,-7 20-38,51-37-44,-12 1 21,0-2 1,0-1 0,0 0 0,-1-2 0,14-4-46,-21 3 8,-7 2 1,0 1 0,0 0 1,1 0-1,-1 1 1,1 0-1,8 1-9,-17 0 8,-1 0-25,0 0-150,0 0-284,0 0-369,3 0-1115,-2 0-3320,-1 0 209</inkml:trace>
  <inkml:trace contextRef="#ctx0" brushRef="#br0" timeOffset="467.36">331 102 744,'0'0'4253,"0"0"-2028,0 0-420,0 0-195,0 0-286,0 0-298,0 0-189,0 0-194,0 0-180,0 0-112,0 0-70,0 0-52,0 7 183,-11 206 697,0 0-985,12-191-122,-1-6 1,0 1 1,-1 0-1,-1-1 1,0 1-4,0-11-48,1-5-231,1-1-246,0 0-296,0 0-508,-1-2-1433,-2-9-3229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8.404"/>
    </inkml:context>
    <inkml:brush xml:id="br0">
      <inkml:brushProperty name="width" value="0.05" units="cm"/>
      <inkml:brushProperty name="height" value="0.05" units="cm"/>
    </inkml:brush>
  </inkml:definitions>
  <inkml:trace contextRef="#ctx0" brushRef="#br0">141 39 592,'0'0'4300,"0"0"-2707,0 0-502,0 0 156,0 0-96,0 0-9,-3 1 2,-5 2-796,0 1 0,1 0 0,-1 1 1,1 0-1,0 0 0,0 0 0,1 1 0,-1 0 0,1 0 0,1 1 1,-1-1-1,1 1 0,0 0 0,1 1-348,-2 2 14,1-1 0,0 1-1,1 0 1,0 0 0,0 0-1,1 1 1,1 0 0,0-1 0,0 1-1,1 0 1,0 4-14,0 17 53,0-12 66,0 1-1,3 15-118,-2-32 10,1 1 0,-1-1 0,1 0 0,0 0 0,0 0 0,1 0-1,-1 0 1,1 0 0,0 0 0,0 0 0,0-1 0,0 1 0,1-1 0,-1 1 0,2 0-10,2-2-5,-1 0 0,1-1 0,0 1 1,0-1-1,0 0 0,-1-1 0,1 0 0,0 0 1,0 0-1,0 0 0,0-1 0,0 0 0,-1 0 1,1-1-1,2 0 5,-2-3-3,0 0 1,1 0-1,-2 0 1,1-1 0,-1 1-1,0-1 1,0-1-1,4-5 3,30-57-71,-33 57 59,-1-1 1,-1 1-1,0-1 0,0 0 1,-2 0-1,1 0 1,-1-9 11,0-19 149,-3-33-149,0 19 16,1 54-17,0 1 0,0-1 0,0 0-1,0 1 1,-1-1 0,1 0 0,0 1 0,0-1 0,-1 0-1,1 1 1,0-1 0,-1 0 0,1 1 0,-1-1 0,1 1-1,0-1 1,-1 1 0,0-1 0,1 1 0,-1-1-1,1 1 1,-1 0 0,1-1 0,-1 1 0,0 0 0,0-1 1,-24-4-6,20 5-15,1 0 0,0 1 0,-1-1 1,1 1-1,0-1 0,0 1 0,0 1 1,-1-1-1,1 1 0,0-1 21,3 0-156,-1 0 0,1 0 1,-1 0-1,1 0 0,-1 0 0,1 0 0,0 1 0,-1-1 0,1 0 1,0 1-1,0-1 0,0 1 0,0-1 0,0 1 0,0-1 1,1 1-1,-1 0 0,1 0 0,-1-1 0,1 1 0,-1 0 1,1 0-1,0-1 0,0 1 0,0 0 0,0 0 0,0 0 0,0-1 1,0 1-1,1 0 156,-1 0 77,0 21-2610,0-3-3648</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4.747"/>
    </inkml:context>
    <inkml:brush xml:id="br0">
      <inkml:brushProperty name="width" value="0.05" units="cm"/>
      <inkml:brushProperty name="height" value="0.05" units="cm"/>
    </inkml:brush>
  </inkml:definitions>
  <inkml:trace contextRef="#ctx0" brushRef="#br0">1 618 2889,'0'0'1829,"0"0"-399,0 0-104,0 0 47,0 0-51,0 0-146,0 0-186,0 0-176,0 0-171,0 0-148,0 0-84,0 0-66,0 0-79,5 0 104,146 0-303,-151 0-86,1 0-1,-1 0 0,1 0 1,-1 0-1,1 0 1,0 0-1,-1 1 1,1-1-1,-1 0 1,1 0-1,-1 0 1,1 1-1,-1-1 1,1 0-1,-1 0 1,1 1-1,-1-1 1,1 1-1,-1-1 1,0 0-1,1 1 1,-1-1-1,0 1 0,1-1 1,-1 1-1,0-1 1,0 1-1,1-1 20,0 8-3279,-1-8-575</inkml:trace>
  <inkml:trace contextRef="#ctx0" brushRef="#br0" timeOffset="647.69">356 474 5249,'0'0'2771,"0"0"-1049,0 0-814,0 0-374,0 0-120,0 0 27,6-5 4,5-3-193,-1 1 1,1 0-1,0 1 1,0 0-1,1 0 0,0 2 1,0-1-1,0 1 0,1 1 1,-1 1-1,1-1 1,12 1-253,-24 2-6,1-1 0,-1 1 0,1 0 0,-1 0 0,1 0 0,-1 1 0,1-1 0,-1 0 1,1 0-1,-1 1 0,1-1 0,-1 1 0,0-1 0,1 1 0,0 1 6,-1-1-9,0 0 0,-1 1 0,1 0-1,-1-1 1,1 1 0,-1-1 0,1 1-1,-1 0 1,0-1 0,0 1 0,0 0 0,0-1-1,0 1 1,0 0 0,0-1 9,0 9-70,0 0 0,0 0 0,-1 0 0,0 0 0,0 0 0,-2 0 0,1-1 0,-1 1 0,0-1 0,-1 0 0,0 0 0,-3 5 70,-17 22-92,-2-1 1,-20 20 91,26-31 36,14-13 141,8-5 225,20-6 322,-8-1-801,120 1 418,-132 0-361,1 0 0,-1 1 0,0-1 0,1 0 0,-1 1 0,0-1 0,1 1 0,-1 0 0,0-1 0,0 1 0,0 0 0,0 1 0,0-1 0,0 0 0,0 1 0,1 0 20,3 13-4748,-6-14-553</inkml:trace>
  <inkml:trace contextRef="#ctx0" brushRef="#br0" timeOffset="1314.2">846 278 6569,'0'0'2392,"0"0"-796,0 0-580,0 0-353,0 0-178,0 0-142,6 0-92,45-1 330,-19-1-273,0 2 0,1 1-1,1 2-307,-33-3 3,0 1-1,0-1 1,0 1-1,0-1 1,0 1 0,0 0-1,0-1 1,-1 1-1,1 0 1,0 0 0,0-1-1,0 1 1,-1 0-1,1 0 1,-1 0-1,1 0 1,0 0 0,-1 0-1,0 0 1,1 0-1,-1 0 1,0 0-1,1 1 1,-1-1 0,0 0-1,0 0 1,0 0-3,2 36 0,-2-33 2,0 5-32,0 0 1,-1 0-1,0 0 0,-1-1 1,0 1-1,0 0 0,0-1 0,-2 0 1,1 1-1,-1-1 0,0 0 1,0-1-1,-1 1 0,-1 1 30,-59 77-650,42-58 531,1 2 0,-16 28 119,37-57 22,0 0 1,0 0-1,1 1 1,-1-1-1,0 1 0,1-1 1,-1 1-1,1-1 1,0 1-1,-1-1 1,1 1-1,0-1 0,0 1 1,0 0-1,0-1 1,0 1-1,0-1 1,0 1-1,1-1 0,-1 2-22,1-2 15,0 0 0,0 0 0,0 0-1,0 0 1,0 0 0,0 0-1,0 0 1,0 0 0,0 0-1,0 0 1,0-1 0,1 1 0,-1 0-1,0-1 1,0 1 0,1-1-1,-1 1 1,2-1-15,8 2 49,0-1 0,0 0-1,0 0 1,1-2 0,5 0-49,2 1 68,182 0 30,-200-1-142,-1 1 1,1 0-1,-1 0 0,0 0 1,1 0-1,-1 0 0,1 0 1,-1 0-1,1 0 1,-1 0-1,0 0 0,1 0 1,-1 0-1,1 1 1,-1-1-1,1 0 0,-1 0 1,0 0-1,1 1 0,-1-1 1,0 0-1,1 0 1,-1 1-1,0-1 0,1 0 1,-1 0-1,0 1 0,1-1 1,-1 0-1,0 1 1,0-1-1,0 1 0,1-1 1,-1 0-1,0 1 1,0-1-1,0 1 0,0-1 1,0 1-1,0-1 0,0 0 1,0 1-1,0-1 1,0 1-1,0-1 0,0 1 1,0-1-1,0 0 0,0 1 1,0-1-1,0 1 1,0-1-1,-1 0 0,1 1 1,0-1-1,0 1 1,0-1-1,-1 0 44,-5 11-4234</inkml:trace>
  <inkml:trace contextRef="#ctx0" brushRef="#br0" timeOffset="22614.53">345 2356 2865,'0'0'2525,"0"0"-906,0 0-629,0 0-266,0 0-40,0 0-21,0 0-71,0 0-118,0 0-140,0 0-75,0 0-7,0 0 46,0 0 31,0 0 18,0 0-32,0 0-34,0 0-25,0 0-33,0 0-71,0 0-76,0 0-46,9-7 101,-5 5-101,4-4-32,0 1 1,0 1 0,0 0 0,0 0 0,1 0-1,-1 1 1,1 1 0,0-1 0,0 1-1,0 1 1,9-1 1,-17 4 9,0 1-1,-1 0 1,1 0-1,0-1 1,-1 1-1,0 0 1,1 0-1,-1 0 1,0-1-1,-1 1 1,1 0-1,0 0-8,-1 4 21,0 4-13,0 0 0,-1 0 1,0 0-1,-1-1 0,0 1 1,-1-1-1,0 0 0,-1 1 1,0-2-1,-1 1 0,0-1 0,0 0 1,-3 3-9,9-12 5,0 0 0,0 1 1,0-1-1,0 0 0,0 0 1,0 0-1,0 0 0,0 1 0,0-1 1,0 0-1,0 0 0,0 0 0,0 0 1,0 1-1,0-1 0,0 0 1,0 0-1,0 0 0,0 0 0,0 1 1,0-1-1,0 0 0,0 0 1,1 0-1,-1 0 0,0 0 0,0 0 1,0 0-1,0 1 0,0-1 1,0 0-1,1 0 0,-1 0 0,0 0 1,0 0-1,0 0 0,0 0 1,1 0-1,-1 0 0,0 0 0,0 0 1,0 0-1,0 0 0,0 0 1,1 0-1,-1 0 0,0 0 0,0 0 1,0 0-1,0 0 0,1 0-5,18 2 64,32-1-197,-40-1 109,-1 0 11,13 2-170,-22-1 179,-1-1 1,1 1-1,0 0 0,-1-1 1,1 1-1,-1 0 0,1 0 1,-1-1-1,1 1 0,-1 0 1,0 0-1,1 0 0,-1 0 1,0 0-1,0-1 0,1 1 1,-1 0-1,0 0 0,0 0 0,0 0 1,0 0-1,0 0 0,0 0 1,-1 0 3,1 4 10,0 0 0,0 0 1,-1 0-1,0 0 0,0 0 0,0 0 1,-1 0-1,0 0 0,0-1 0,0 1 1,0 0-1,-1-1 0,0 1-10,-3 3 19,-1 0-1,0 0 1,-1 0 0,0-1-1,0 0 1,0-1-19,3-2-35,0-1 0,1 0 0,-1 0 0,-1 0 0,1-1 0,0 1 0,-1-1-1,1 0 1,-1-1 0,0 0 0,1 0 0,-1 0 0,-1 0 35,7-1-133,0 0-71,0 0-60,0 0-76,0 0-197,0 0-432,0 0-814,0 0-1767,0 0-3001</inkml:trace>
  <inkml:trace contextRef="#ctx0" brushRef="#br0" timeOffset="23445.14">697 2431 5857,'0'0'1531,"0"0"-384,0 0-156,0 0-83,0 0 0,0 0-79,16-7-201,114-51 327,-89 40-829,-38 17-119,-1 0 0,1 0-1,0 1 1,-1-1 0,1 1 0,-1 0 0,1-1 0,0 1 0,-1 1-1,1-1 1,-1 0 0,1 0 0,0 1 0,-1 0 0,1-1 0,0 2-7,-1 0 27,0 1 1,-1-1-1,1 1 1,-1 0 0,0-1-1,0 1 1,0 0-1,0 0 1,0 0 0,0 0-1,-1 0 1,1 0-1,-1 0 1,0 0-1,0 0 1,-1 3-28,2 1 75,0 11 5,1 0 0,-2 0 0,-1-1 0,0 1 0,-1 0 1,-1 0-1,0-1 0,-2 1 0,0-1 0,-1 0 0,-8 16-80,-6 2 218,-22 28-218,15-24 193,23-32-133,4-4-43,0-3-11,0 0-13,0 0-6,0 0-7,0 0-38,0 0 13,30-1 225,-6-4 71,1-1-1,15-6-250,-14 3 120,1 2 1,7-1-121,18 5 101,-39 3-508,0 0 0,0-2-1,9-1 408,-15 0-1507,-3-6-1171</inkml:trace>
  <inkml:trace contextRef="#ctx0" brushRef="#br0" timeOffset="25843.27">1238 4 5193,'0'0'2322,"0"0"-591,0 0-532,0 0-378,0 0-123,0 0 9,5 1 2537,19 1-2554,405-8 1030,-429 6-1718,1 0 0,0 0-1,-1 0 1,1 0 0,0 0-1,-1 0 1,1 0 0,0 1-1,-1-1 1,1 0 0,0 1-1,-1-1 1,1 0 0,-1 1-1,1-1 1,0 1 0,-1-1-1,1 1 1,-1-1-1,1 1 1,-1-1 0,0 1-1,1-1 1,-1 1 0,0 0-1,1-1 1,-1 1 0,0-1-1,1 1 1,-1 0 0,0 0-2,2 22 110,-2-19-102,0 1325 782,-8-1169-544,-6-1 0,-13 37-246,-7 69 251,27-161-29,3-40-98,-4 13-124,-22 114 118,-8 0-118,29-140 20,7-38 19,0-1-1,0 1 1,-1-1-1,-1 0 1,0 0-1,-1 0 1,-1 1-39,1 11 45,-33 82-44,37-102 1,1-4 6,0 0 5,0 0-4,0 0-1,0 0 0,0 0 0,0 0 0,0 0 0,0 0 0,0 0 0,0 0 0,0 0 0,-12 0 76,-244 4 33,252-4-236,1 0 0,-1 1 0,1-1 0,0 1 0,0 0 0,-1 0 0,1 0 0,0 1 0,0-1 0,0 1 0,0 0 0,0 0 0,0 0 1,1 0-1,-1 0 0,1 0 0,-1 1 0,0 0 119,-5 5-356,4-6-1506,-6-1-1605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50.705"/>
    </inkml:context>
    <inkml:brush xml:id="br0">
      <inkml:brushProperty name="width" value="0.05" units="cm"/>
      <inkml:brushProperty name="height" value="0.05" units="cm"/>
    </inkml:brush>
  </inkml:definitions>
  <inkml:trace contextRef="#ctx0" brushRef="#br0">1 303 2593,'0'0'2691,"0"0"-927,0 0-533,0 0-199,0 0-111,0 0-53,0 0-15,0 0-190,0 0-167,31-3 3202,-20 3-3466,10 1-57,-1-1 0,1-1 0,-1-1 0,1-1 0,-1 0 0,0-2 0,9-3-175,65-32 113,-93 40-97,-1 0 25,0 0-11,0 0 2,0 0-71,0-9-764,0 0-1432,0 6-3030,0 3-2427</inkml:trace>
  <inkml:trace contextRef="#ctx0" brushRef="#br0" timeOffset="735.74">476 1 4913,'0'0'2024,"0"0"-442,0 0-296,0 0-431,0 0-350,0 0-106,0 0 25,0 0 24,0 0 35,0 0 4,0 0 50,0 0 54,0 0-30,0 0-85,0 0-32,0 7 245,0 107 253,-1 105 1091,21 136-2033,-12-243 213,-8-111-207,0-1-25,0 0-50,0 0 9,0 0-3,0 0 50,0 0-114,0 1 1,1-1-1,-1 0 1,0 0-1,0 0 1,1 0-1,-1 0 1,0 0-1,0 0 1,0 0-1,1 0 1,-1 0-1,0 0 1,0 0-1,1 0 1,-1 0-1,0 0 0,0-1 1,1 1-1,-1 0 1,0 0-1,0 0 1,0 0-1,1 0 1,-1 0-1,0-1 1,0 1-1,0 0 1,0 0-1,1 0 1,-1 0-1,0-1 1,0 1-1,0 0 1,0 0-1,0 0 0,0-1 1,0 1-1,0 0 1,0 0-1,1-1 1,-1 1-1,0 0 1,0 0-1,0 0 1,0-1-1,0 1 1,0 0-1,0 0 1,-1-1-1,1 1 1,0 0-1,0 0 127,0-4-5967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5.881"/>
    </inkml:context>
    <inkml:brush xml:id="br0">
      <inkml:brushProperty name="width" value="0.05" units="cm"/>
      <inkml:brushProperty name="height" value="0.05" units="cm"/>
    </inkml:brush>
  </inkml:definitions>
  <inkml:trace contextRef="#ctx0" brushRef="#br0">99 177 1456,'0'0'1493,"0"0"-316,0 0-106,0 0 36,0 0 5,0 0-30,0 6-149,0 20-265,0-19-223,0-7-116,0 0 34,0-8 745,-1-4-954,1 4-153,0 0-1,0 1 0,0-1 0,1 0 0,0 0 0,1 0 0,-1 0 1,2 1-1,-1-1 0,1 1 0,3-6 0,15-25 43,-21 34-38,-2 32 178,-2-1 0,0 0 0,-2 0 1,-1-1-1,-2 0 0,-8 20-183,-6 21 393,-31 118 546,52-174-1266,0 0 0,1 0 0,1 0 0,0 1 0,0 3 327,0 19-811,-1-16 363,-4 28-2715,5-44 1164,0-4-27,0-6 122</inkml:trace>
  <inkml:trace contextRef="#ctx0" brushRef="#br0" timeOffset="1464.19">686 0 512,'0'0'4593,"0"0"-2440,0 0-632,0 0-32,0 0-321,0 0-417,0 0-261,0 0-147,-8 1 67,2 2-375,1-1 1,-1 1 0,1 0 0,0 1 0,0-1-1,0 1 1,0 0 0,1 0 0,-1 0 0,1 1-36,-41 50 39,21-22 95,2 1 0,2 0 0,1 1 0,2 2 1,1-1-1,2 2 0,-6 28-134,16-43 72,1-1 0,1 0 0,1 1 0,2 17-72,0-3 315,-1-34-298,1 1 1,0-1 0,0 0 0,0 0 0,0 0-1,0 0 1,1 0 0,-1 0 0,1 0-1,0 0 1,0 0 0,0-1 0,0 1 0,1-1-1,-1 0 1,0 1 0,1-1 0,0 0-1,-1-1 1,1 1 0,0 0 0,0-1 0,0 1-1,2-1-17,7 5 28,0-2-1,0 1 1,0-2-1,1 1 1,9 0-28,-12-3 18,-1 0 0,0-1 0,1 0 0,-1 0 0,0-1 0,1 0 0,-1-1 0,1 0-18,-4 1 20,-1-1 0,0 0 1,0 0-1,0 0 1,0-1-1,0 1 0,0-1 1,-1 0-1,1-1 1,-1 1-1,0-1 0,0 1 1,0-1-1,1-3-20,-2 2 18,0 0 0,-1 0 0,0 1-1,0-2 1,0 1 0,0 0 0,-1 0 0,0-1-1,0 1 1,0 0 0,-1-3-18,0-67 286,-2 37-222,2 37-76,0-1 0,0 1 0,-1-1 0,1 1 0,-1-1 0,1 1 1,-1 0-1,1-1 0,-1 1 0,0 0 0,0-1 0,0 1 0,0 0 1,0 0-1,0 0 0,0 0 0,0 0 0,0 0 0,0 0 0,0 0 1,-1 0-1,1 0 0,0 1 0,-1-1 0,1 0 0,-1 1 0,1-1 1,-1 1-1,1 0 0,-1 0 0,1-1 0,-1 1 0,1 0 0,-1 0 0,1 0 1,-2 1 11,-9-1-111,0 0 1,0 1-1,0 1 0,-4 1 111,15-3 0,-90 20 4,86-19-9,1 1 1,0 0-1,0 0 1,0 0-1,0 0 0,0 1 1,0-1-1,0 1 0,1 0 1,-1 0-1,1 1 1,0-1-1,0 1 0,0 0 1,-2 3 4,-2 4-100,0 1 1,0 0 0,1 0-1,-4 11 100,4-7-322,0 1 0,1-1 0,0 1 0,2 1 0,0-1 0,1 0 1,0 8 321,2-24-2862,0-1-2445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2.266"/>
    </inkml:context>
    <inkml:brush xml:id="br0">
      <inkml:brushProperty name="width" value="0.05" units="cm"/>
      <inkml:brushProperty name="height" value="0.05" units="cm"/>
    </inkml:brush>
  </inkml:definitions>
  <inkml:trace contextRef="#ctx0" brushRef="#br0">1 302 2577,'0'0'3824,"0"0"-1927,0 0-454,0 0-266,0 0-254,0 0-164,33-3 1412,227 3-274,-258 0-1912,-1 0 1,0 0 0,0 0-1,1 0 1,-1 0 0,0 0-1,1 0 1,-1 0 0,0 1 0,0-1-1,1 1 1,-1-1 0,0 1-1,0-1 1,0 1 0,0-1 0,1 1-1,-1 0 1,0 0 0,0 0-1,0 0 1,-1-1 0,1 1-1,0 0 1,0 1 14,-1-2-397,28 11-5426,-20-9 1206</inkml:trace>
  <inkml:trace contextRef="#ctx0" brushRef="#br0" timeOffset="1261">730 126 3713,'0'0'2870,"0"0"-1426,0 0-805,0 0-360,0 0-6,0 0 298,0 7 180,-3 67 478,-5-1 0,-4 11-1229,-1 11 689,12-65-493,1-22-132,0 0 0,-1-1 0,0 1-1,0 0 1,-1-1 0,0 2-64,-1-91 769,3 76-738,0-9-1,0 0 1,0 1-1,1-1 0,1 0 1,1 1-1,0-1 0,1 1 1,1-4-31,14-30 7,1-6-25,11-16 18,-22 53-4,0 0-1,2 0 0,0 1 0,0 1 0,14-14 5,-21 26 4,0-1 0,0 1-1,1-1 1,-1 1 0,1 1 0,0-1 0,0 1 0,0 0 0,0 0-1,0 0 1,0 0 0,1 1 0,-1 0 0,2 0-4,14-1 105,-1 1-1,1 1 1,4 1-105,9 0-91,-32-1 89,-1 1 0,1-1 0,-1 1 0,0-1 0,1 1 0,-1 0 0,1-1 0,-1 1 0,0 0 0,0 0 0,1 0-1,-1 0 1,0 0 0,0 0 0,0 1 0,0-1 0,0 0 0,0 1 0,-1-1 0,1 0 0,0 1 0,-1-1 0,1 1 0,-1-1-1,1 1 1,-1-1 0,0 1 0,1-1 0,-1 1 0,0-1 0,0 1 0,0 1 2,0 53 90,-1-51-76,-1 0-1,1 0 1,-1 0 0,-1 0-1,1 0 1,0 0-1,-1-1 1,0 1-1,0-1 1,-1 0 0,1 0-1,-1 0 1,0-1-1,0 1 1,-3 2-14,-7 5-154,1-2-1,-1 1 1,-1-2 0,-7 4 154,10-7-172,0-1 1,0 0-1,0-1 1,-1 0-1,0-1 1,1 0-1,-1-1 0,0 0 1,0-2-1,-3 1 172,12 0-3,3 0 63,1 0 52,0 0-9,0 0-29,0 0-7,0 0 20,0 0-35,0 0-19,0 0 36,23 0 45,-18 0-58,0 1 0,1 0 0,-1 1 0,0-1 0,0 1 0,0 0 0,0 0 0,-1 1-1,1-1 1,0 1 0,-1 0 0,0 1 0,0-1 0,0 1 0,0-1 0,0 1 0,-1 1-56,16 16 158,-2 1 1,12 19-159,-17-23 1,-2-4-173,6 9 363,0 1 0,7 17-191,-18-30-519,-1-1 0,0 1 0,0 0 0,-1 0-1,0 2 520,-1-4-2925,-1-4-3550</inkml:trace>
  <inkml:trace contextRef="#ctx0" brushRef="#br0" timeOffset="2094.61">1253 515 3385,'0'0'3570,"0"0"-2118,0 0-556,0 0 35,0 0-17,0 0-31,12-4-139,22-4-55,2 0-1,-1 2 1,1 2 0,6 1-689,-39 3 8,0 0 0,0 0 0,0 0 0,0 0 1,0 0-1,0 1 0,0-1 0,0 1 0,-1 0 0,1 0 0,0 0 0,0 0 0,-1 0 0,1 1 1,0 0-9,-1 0 0,-1 0 0,1 0 0,-1 0 0,0 0 0,0 1 0,0-1 0,0 0 0,0 0 0,0 1 0,-1-1 0,1 1 0,-1-1 0,0 1 0,1-1 0,-1 1 1,0-1-1,0 1 0,-1 0 0,1 0-11,1 1 0,-1 0 1,-1 0-1,1 0 0,-1 0 0,1-1 1,-1 1-1,0 0 0,0-1 0,-1 1 1,1 0-1,-1-1 0,0 0 1,0 1-1,0-1 0,0 0 0,0 0 1,-1 0-1,1 0 0,-1 0 1,0-1-1,0 1 0,0-1 0,0 0 1,-1 1 10,-10 7-210,9-4 139,-1-1 0,-1 0 1,1-1-1,0 1 0,-1-1 0,0 0 1,0-1-1,0 0 0,-1 0 0,1 0 1,-1-1-1,1 0 0,-8 1 71,45 13 25,-23-13 19,0 0-1,0 0 1,0 1-1,0 0 1,-1 0-1,0 1 1,0 0-1,0 0 1,-1 0-1,1 1 1,-1 0-1,0 0 1,-1 0-1,0 0 1,0 1-1,0 0 1,-1-1-1,0 1 1,0 1-1,0-1 1,-1 0-1,0 1 1,-1-1-1,0 1 1,0 0-1,0 4-43,-1-9 41,0 0-1,0-1 1,-1 1-1,1 0 0,0-1 1,-1 1-1,0-1 1,1 1-1,-1-1 1,0 1-1,-1-1 1,1 1-1,0-1 0,-1 0 1,1 0-1,-1 1 1,1-1-1,-2 0-40,0 1 11,0-1 0,-1 0 0,1 0 0,-1 0 0,1 0 0,-1 0 0,0-1-1,0 1 1,0-1 0,1 0 0,-1 0 0,-1-1-11,-10 3-21,0-2 1,-1 1-1,1-2 0,-1 0 0,1-1 1,-1-1-1,-14-3 21,10 3-1907,11 5-1786,-2 2-3655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0.795"/>
    </inkml:context>
    <inkml:brush xml:id="br0">
      <inkml:brushProperty name="width" value="0.05" units="cm"/>
      <inkml:brushProperty name="height" value="0.05" units="cm"/>
    </inkml:brush>
  </inkml:definitions>
  <inkml:trace contextRef="#ctx0" brushRef="#br0">116 1 2697,'0'0'1468,"0"0"-941,0 0-75,0 0 589,0 0 76,-1 3 4561,-8 10-4828,2 0-802,0-1 0,1 1 0,0 0 0,2 0 1,-1 1-1,0 4-48,-3 11 168,-5 8 97,3-11-104,2 0 0,1 0-1,0 0 1,2 1 0,1 0 0,0 25-161,4-52 13,0 0 22,0 0-11,0 0 21,0 0-28,11-13 141,2-11-137,-1 0 0,-1 0 1,1-7-22,-4 11-35,0 0 0,1 1 1,1 0-1,0 1 0,9-11 35,-5 14-13,1 0 0,0 2-1,1-1 1,0 2 0,10-5 13,-4 1-6,-19 14 0,0 1 0,1-1 0,-1 0-1,1 1 1,0 0 0,-1 0-1,1 0 1,0 1 0,0-1 0,0 1-1,2 0 7,49 1-108,-25 0 87,-20-1 69,-9 0-57,1 0 0,-1 0 0,0 0-1,1 0 1,-1 0 0,1 0-1,-1 0 1,1 1 0,-1-1 0,0 0-1,1 1 1,-1-1 0,2 1 9,-3 0-11,1 0 1,0 1 0,-1-1 0,1 0 0,-1 0-1,1 0 1,-1 1 0,1-1 0,-1 0 0,0 1-1,0-1 1,1 0 0,-1 1 0,0-1 0,0 0-1,-1 1 1,1 0 10,0 22 146,1-12-36,-1 0-1,0 1 0,-1-1 1,-1 0-1,-2 9-109,3-17 20,-1 0-1,1 0 1,-1 0 0,0 0-1,0 0 1,-1 0 0,1 0-1,-1-1 1,0 1 0,0-1-1,0 0 1,0 0 0,-1 0-1,1 0 1,-1-1-1,0 1 1,-3 1-20,-7 2 34,0-1 0,0 0-1,-1-1 1,0 0 0,1-1-1,-1-1 1,0-1 0,0 0 0,-1-1-1,1 0 1,0-1-34,-3 1 45,2-4 28,14 3-45,0 0 1,-1 0-1,1 0 1,0 1-1,-1-1 1,1 1-1,-1-1 1,1 1-1,-1 0 1,-1 0-29,3 0-19,1 0-32,0 0-26,0 0-58,0 0-3,0 0 16,2 4 124,0-1 0,0 1 0,1-1 0,-1 1 0,1-1 0,-1 0 0,1 0 1,0 0-1,0 0 0,3 1-2,7 9 38,-3 0-32,-1 0-1,0 1 1,-1 1 0,-1-1-1,0 1 1,-1 0 0,0 1-1,2 14-5,20 48 40,-10-47-38,-17-30-3,-1 1 0,1-1-1,1 1 1,-1-1 0,0 1 0,0-1 0,1 0 0,-1 0-1,0 1 1,1-1 0,-1 0 0,1 0 0,0 0-1,-1-1 1,1 1 1,-1 3 428,-1-2-1800,1-2-3700,2-2-2145</inkml:trace>
  <inkml:trace contextRef="#ctx0" brushRef="#br0" timeOffset="787.9">661 406 1632,'0'0'1583,"0"0"-290,0 0-76,0 0-58,0 0-53,0 0-18,2-3-263,3-1-1321,9-9 3500,-14 13-2960,1 0 0,-1 0 1,0 0-1,1 0 0,-1 0 1,0 0-1,0 0 0,1 0 1,-1 0-1,0 0 0,1 0 1,-1 0-1,0 0 0,0 0 1,1 0-1,-1 0 0,0 1 0,1-1 1,-1 0-1,0 0 0,0 0 1,1 0-1,-1 1 0,0-1 1,0 0-1,0 0 0,1 0 1,-1 1-1,0-1 0,0 0 0,0 0 1,1 1-1,-1-1 0,0 0 1,0 0-1,0 1 0,0-1 1,0 0-1,0 1 0,0-1 1,0 0-1,0 1 0,0-1 1,0 0-1,0 0 0,0 1 0,0-1 1,0 0-1,0 1 0,0-1 1,0 0-1,0 0 0,0 1 1,-1-1-1,1 0 0,0 1 1,0-1-45,-2 53 740,-1 0 0,-3 0 0,-13 48-740,19-100-681,-1-8 376,2-16-937,0 4-3542,-1 15-1536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6.673"/>
    </inkml:context>
    <inkml:brush xml:id="br0">
      <inkml:brushProperty name="width" value="0.05" units="cm"/>
      <inkml:brushProperty name="height" value="0.05" units="cm"/>
    </inkml:brush>
  </inkml:definitions>
  <inkml:trace contextRef="#ctx0" brushRef="#br0">357 3 1712,'0'0'2800,"0"0"-1303,0 0-606,0 0 27,0 0 149,0 0 7,0 0-153,0 0-139,0 0-163,0 0-176,0 0-84,0 0 33,0 0 68,0 0 5,0 0 9,0 0-42,0 0-51,0 0-38,-27 0 203,-36-1-102,13 0-72,0 2 1,-40 6-373,33-6 601,43-1 42,12 3-695,2 0 0,-1 0-1,0 0 1,0 1-1,1-1 1,0 0 0,0 0-1,0 1 1,0-1-1,0 0 1,1 1 52,-1 2 112,0 21-36,-2 42 4,4 0-1,3 1 1,3-2 0,8 32-80,11 42 5,-6 0-1,-5 36-4,-11-127 0,6 53 7,0 5 17,-3 55-24,-8 1073 288,8-752 216,-8-366-424,0-119-72,0 0 2,0 0 3,0 0 2,0 0 14,0 0 10,0 0 79,0 0-47,0 0-54,0 0-2,0 0 21,0 0-16,0 0-1,0 0 26,0 0-28,0 0-7,0 0 3,0 0-13,0 0-39,0 0-3,0 0 22,19 0-135,23 3 160,0 2-1,0 1 1,-1 3-1,25 8-4,-51-13 1,0 1-694,-14-4-1735,-9 0-909,-7-1-4786</inkml:trace>
  <inkml:trace contextRef="#ctx0" brushRef="#br0" timeOffset="1598.77">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3.257"/>
    </inkml:context>
    <inkml:brush xml:id="br0">
      <inkml:brushProperty name="width" value="0.05" units="cm"/>
      <inkml:brushProperty name="height" value="0.05" units="cm"/>
    </inkml:brush>
  </inkml:definitions>
  <inkml:trace contextRef="#ctx0" brushRef="#br0">0 1 3409,'0'0'1527,"0"0"-274,0 0-127,0 0-93,0 0-104,0 0-56,0 0 4647,0 15-5455,2 30 343,3-1-1,3 12-407,1 11 114,27 180 20,-36-246-164,0-1 0,0 1 0,0 0 0,0-1 0,0 1-1,0-1 1,0 1 0,0 0 0,0-1 0,1 1 0,-1-1 0,0 1-1,0-1 1,1 1 0,-1-1 0,0 1 0,1-1 0,-1 1 0,0-1-1,1 1 1,-1-1 0,0 0 0,1 1 0,-1-1 0,1 1 0,-1-1 0,1 0-1,-1 0 1,1 1 0,0-1 0,-1 0 0,1 0 0,-1 0 0,1 1-1,-1-1 1,1 0 0,0 0 0,-1 0 0,1 0 0,-1 0 0,1 0-1,-1 0 1,1 0 0,0-1 0,-1 1 0,1 0 0,-1 0 0,1 0-1,-1-1 1,1 1 30,21-18-3825,-10 6-2712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4.038"/>
    </inkml:context>
    <inkml:brush xml:id="br0">
      <inkml:brushProperty name="width" value="0.05" units="cm"/>
      <inkml:brushProperty name="height" value="0.05" units="cm"/>
    </inkml:brush>
  </inkml:definitions>
  <inkml:trace contextRef="#ctx0" brushRef="#br0">1 255 4537,'0'0'1980,"0"0"-333,0 0-110,0 0-173,0 0-181,0 0-234,1 1 2403,14 1-3163,89-2 601,-58 0-7552,-46 0 2029</inkml:trace>
  <inkml:trace contextRef="#ctx0" brushRef="#br0" timeOffset="1568.98">431 0 6769,'0'0'1333,"0"0"-105,0 0-57,0 0-290,0 0-280,0 0-136,9 0-162,65 0 392,-72 1-647,0 0 1,0-1 0,0 1 0,0 0 0,0 0 0,-1 1 0,1-1 0,0 0-1,-1 1 1,1-1 0,0 1 0,-1-1 0,0 1 0,1 0 0,-1-1 0,0 1 0,0 0-1,0 0 1,0 0 0,0 0 0,0 0 0,-1 0 0,1 1-49,2 7 88,1-1 0,-2 1 1,0-1-1,1 8-88,-1-9 18,-1 0 0,-1 0 0,1 0 0,-1 0 0,-1 0 0,0 0 0,0 0 1,0 0-1,-1 0 0,0-1 0,0 1 0,-1-1 0,0 1 0,-1-1 0,1 0 0,-2 0 0,0 2-18,-29 32 106,18-22-69,1 1-1,-11 19-36,22-32 13,1 0 0,-1 0 0,1 0 0,0 1-1,1-1 1,0 1 0,0 0 0,1-1-1,0 1 1,0 0 0,1 1-13,0 150 260,0-158-264,0 0 0,1-1-1,-1 1 1,1-1 0,-1 1 0,0-1 0,1 1-1,-1-1 1,1 1 0,0-1 0,-1 1 0,1-1-1,-1 0 1,1 1 0,-1-1 0,1 0 0,0 0-1,-1 1 1,1-1 0,0 0 0,-1 0 0,1 0-1,0 0 1,-1 0 0,1 0 0,0 0 4,18 2 29,-8-2-15,-3 0 13,0 0 0,0 0-1,0-1 1,0 0-1,6-2-26,-11 2 11,1-1 0,0 1 0,-1-1 0,0 0 0,1 0 0,-1 0 0,0-1 1,0 1-1,0-1 0,0 0 0,-1 1 0,1-1 0,1-2-11,1-1 92,-1-1-1,0 1 1,0-1 0,0 1 0,-1-1-1,1 0 1,-2 0 0,1-1 0,-1 1-1,0 0 1,-1-1 0,0 0 0,0 1 0,0-1-1,-1 0 1,0 0-92,-1 6 16,-1-1 0,1 1 1,0 0-1,-1 0 0,1 0 0,-1 0 0,0 1 0,1-1 0,-1 0 1,0 1-1,0-1 0,0 1 0,0-1 0,-1 1 0,0 0-16,-17-16 87,13 10-36,1 0-1,-1 1 1,0 0-1,-1 0 1,0 1-1,1-1 1,-7-1-51,11 5 4,1 0 0,-1-1-1,1 1 1,0 0 0,-1-1 0,1 0 0,0 1 0,0-1-1,1 0 1,-1-1-4,-12-14 3,10 11-2,-1 1 0,1-1 1,0 0-1,1-1 0,-1 1 0,1 0 0,1-1 0,0 0 0,0 0 0,0 0 0,1 0 0,0 0-1,-3-12 17,2 8-45,1-1 0,0 1 0,1-1 0,2-11 28,-1-11-301,2 30 233,1 1 0,0-1-1,-1 0 1,1 1-1,1 0 1,-1-1-1,1 2 1,2-2 68,-1-1-307,19-12-706,-24 18 890,0-1-1,0 1 1,-1-1 0,1 1-1,0-1 1,0 1-1,1-1 1,-1 1 0,0 0-1,0 0 1,0-1-1,0 1 1,0 0 0,0 0-1,0 0 1,0 0-1,0 0 1,0 1 0,0-1-1,0 0 1,0 0-1,1 1 1,-1-1 0,0 1-1,-1-1 1,2 1 123,2 7-3561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5"/>
    </inkml:context>
    <inkml:brush xml:id="br0">
      <inkml:brushProperty name="width" value="0.05" units="cm"/>
      <inkml:brushProperty name="height" value="0.05" units="cm"/>
    </inkml:brush>
  </inkml:definitions>
  <inkml:trace contextRef="#ctx0" brushRef="#br0">488 1 3977,'0'0'1363,"0"0"-102,0 0-116,0 0-144,0 0-46,0 0-117,0 0-165,0 0-7,0 0-40,0 0-28,0 0-46,0 0 12,0 0 36,0 0 11,0 0 12,0 0 0,0 0-46,0 0-81,0 0-84,0 0-64,0 0-46,0 0-49,0 0-36,-9 0 69,-33 2-195,1 3 0,0 1 0,0 2 0,1 2 0,-34 13-91,64-20 8,-15 4 49,0-2 0,-1 0 1,1-1-1,-1-2 0,0-1 1,-10-1-58,36 28-18,15 192 73,-13-175-52,2 0 1,5 22-4,5 45 2,-9 22 44,-7 26-46,0-20 18,2 970 174,-4-892-185,0 325 145,4-542-135,0-1 35,0 0 27,0 0 11,0 0-14,0 0-15,0 0-36,0 0 10,0 0-14,0 0 21,0 0 8,0 0 10,0 0 0,0 0 6,0 0-21,0 0-24,0 0 14,0 0-14,0 0 14,0 0-20,0 0-1,0 0 22,0 0-16,0 0-9,0 0 9,0 0 27,0 0 21,0 0 5,0 0 3,0 0-19,0 0-33,0 0 12,0 0-20,0 0-26,0 0-5,0 0 4,0 0-9,0 0-16,0 0 12,24 0-92,14 2 121,0 2 0,25 6-5,12 1 4,26-2 21,81-4-25,-182-5 7,0 0 7,0 0 28,0 0 0,0 0-14,0 0 24,0 0 15,0 0-16,0 0-55,0 0-131,0 0-240,0 0-267,-13 4-2322,-8 5-1302</inkml:trace>
  <inkml:trace contextRef="#ctx0" brushRef="#br0" timeOffset="1497.64">703 364 208,'0'0'1284,"0"0"-142,0 0-15,0 0 53,0 0-29,0 0-45,0-3-193,0-20 1637,0 22-2266,0 1 25,0-31 1398,0 139 3647,0 223-4882,3-274-290,-3-57-173,0 1-7,0-1 1,0 0-1,0 0 1,0 1-1,0-1 1,0 0-1,0 0 1,0 1-1,0-1 1,0 0-1,1 0 1,-1 1-1,0-1 1,0 0-1,0 0 1,0 0-1,0 1 1,0-1-1,0 0 0,1 0 1,-1 0-1,0 1 1,0-1-1,0 0 1,0 0-1,1 0 1,-1 0-1,0 1 1,0-1-1,0 0 1,1 0-1,-1 0 1,0 0-1,0 0 1,1 0-1,-1 0 1,0 0-1,0 0 1,1 0-1,-1 0 1,0 0-1,0 0 1,1 0-1,-1 0 1,0 0-1,0 0-2,1 0-15,-1 0-86,0 0-126,0 0-187,0 0-263,0 0-368,-2 0-1048,-7 0-2089</inkml:trace>
  <inkml:trace contextRef="#ctx0" brushRef="#br0" timeOffset="14239.84">790 1060 888,'0'0'1047,"0"0"-227,0 0-122,0 0 130,0 0-37,0 0-86,6 11 2909,-5-11-3223,-1 0 207,0 0 47,0 0-16,0 0-70,0 0-69,0 0 63,0 0-97,0 0-93,0 0 37,0 0 84,0 0-62,0 0-42,0 0 33,0 0 82,0 0 8,0 0-59,0 0 7,0 0 31,0 0-12,0 0-117,-30 3-7,-3 5-331,11-3-9,0 0 0,0-1 0,-1-1 1,-21-1-7,44-2 4,0 0-10,0 0-2,0 0 0,0 0 0,0 0-9,0 0-35,0 0 8,0 0 28,0 0-5,0 0-21,0 0 17,0 0-21,0 0 22,0 0-17,0 320-15,38-321 40,21-11 30,-45 8-7,1 0-1,0 2 1,0-1-1,14 1-6,73 2-79,-98 1 80,0 1 0,0-1 0,-1 0 0,1 1 0,0 0 0,0 0 0,-1 0 0,1 0-1,-1 1 1,0-1 0,0 1 0,0 0 0,0 0 0,0 0 0,0 0 0,-1 1 0,1-1-1,-1 1 1,0-1 0,0 1 0,-1 0 0,1 0 0,-1 0 0,0 0-1,0 6 18,-2-1 0,1 1 0,-1-1 1,-1 1-1,0-1 0,0 1 0,-1-1 0,0 0-18,2-5 11,-1-1 0,0 1 0,0-1 0,0 0 0,0 0 0,0 0 0,-1 0 0,1 0 0,-1-1 0,0 1 0,0-1 0,0 0 0,0 1 0,0-1 0,0-1 0,-1 1 0,1 0 0,-1-1 0,1 0 0,-1 0 0,0 0 0,-2 1-11,-64 4 157,53-6-155,1 2 0,0-1 1,0 2-1,-7 2-2,-93 42-46,114-47-182,-3 3-460,4 1-3816,1-1-800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33.008"/>
    </inkml:context>
    <inkml:brush xml:id="br0">
      <inkml:brushProperty name="width" value="0.05" units="cm"/>
      <inkml:brushProperty name="height" value="0.05" units="cm"/>
    </inkml:brush>
  </inkml:definitions>
  <inkml:trace contextRef="#ctx0" brushRef="#br0">23 340 512,'0'0'2755,"0"0"-604,0 0-259,0 0-416,0 0-389,0 0-167,0 0-149,0 0-171,0 0-121,0 0-26,0 0-15,0 0-30,0 0-22,0 0 6,0 0-54,0 0-89,0 0-46,0 0 4,0 0-2,0 0-36,0 0-7,0 0 2,0 0 12,0 0 84,0 11 219,-11 191 1005,-1 2-421,16 486 127,2-547-1067,15 84-123,-18-201 5,4 71 187,-5 0 1,-5 7-193,1 20 132,-5 107-89,-1-138-35,0 9-23,12 47 22,0-55 30,-4-93-42,0-1-10,0 28-73,0-23 85,0-4-14,0-1-46,0 0-14,0 0 14,0 0 45,0 0 10,0 0-7,0 0-20,0 0 14,0 0-24,0 0-31,0 0-36,0 0-13,0 0 1,0 0 59,0 0 18,0-1 34,0-1 16,0 1-6,0 1 10,0 0 17,0 0 36,0 0-8,0 0-23,0 0 12,0 0-25,0 0-8,0 0 0,0 0 0,0 0 0,0 0 0,0 0 0,0 0-9,0-43-2141,0 42 286,-2 1-2226,-7 0-4896</inkml:trace>
  <inkml:trace contextRef="#ctx0" brushRef="#br0" timeOffset="1335.99">340 615 1616,'0'0'3776,"0"0"-1890,0 0-451,0 0-30,0 0-243,0 0-142,-6 3 221,7-3 4896,231 0-5968,-131 0-5113,-101-1 1153,0-8-4104</inkml:trace>
  <inkml:trace contextRef="#ctx0" brushRef="#br0" timeOffset="2350.67">759 391 1360,'0'0'4037,"0"0"-1934,0 0-628,0 0-246,0 0-381,0 0-219,3-4-94,0 2-391,-1-1 0,1 1-1,0-1 1,0 1 0,0 0 0,0 0 0,0 1 0,0-1-1,0 0 1,1 1 0,-1 0 0,0 0 0,1 0 0,-1 0-1,1 1 1,0-1 0,-1 1 0,1 0 0,-1 0 0,2 0-144,4 0 94,-6 0-33,-1-1-1,1 1 0,-1 0 0,1 0 0,0 0 1,-1 0-1,1 0 0,-1 0 0,1 1 0,-1-1 0,1 1 1,-1 0-1,1 0 0,-1 0 0,0 0 0,1 0 1,-1 1-1,0-1 0,0 0 0,0 1 0,0 0 1,0 0-1,0-1 0,-1 1 0,1 0 0,-1 0 1,1 0-1,-1 1 0,1 0-60,5 6 44,-1 1 1,-1-1-1,0 1 0,0 0 1,-1 0-1,0 0 0,-1 1 1,0-1-1,-1 1 0,0 0 1,0 0-1,-1 9-44,-1-12 31,0-1 0,-1 1 0,1-1-1,-2 0 1,1 1 0,-1-1 0,0 0 0,-1 0 0,0 1-31,-5 7 40,0-1 1,-2 0-1,-4 6-40,12-17 5,-32 54 14,26-41 7,0-1 0,-2-1-1,-5 8-25,4-7 40,1 0 0,0 1 0,2 0 0,-2 5-40,-9 15 136,22-35-78,1 0-1,-1 0 1,0 0-1,1-1 1,-1 1-1,1-1 1,0 0-1,-1 0 1,1 0-1,0 0-57,-2 0 32,32-1 80,-19 0-83,1 0 1,-1 2-1,14 1-29,13 8-876,-42-9-129,0 1-398,0-2-4052,0 0-2193</inkml:trace>
  <inkml:trace contextRef="#ctx0" brushRef="#br0" timeOffset="3596.99">1178 404 3745,'0'0'2554,"0"0"-893,0 0-267,0 0-239,0 0-370,0 0-126,4 1 95,2-1-572,-1 0 1,1-1 0,-1 0-1,0 0 1,0 0 0,1 0-1,-1-1 1,0 0 0,0 0 0,0 0-1,0-1-182,2 0 160,0 0 0,0 0 0,0 1 0,0 0 1,1 0-1,0 1 0,-1-1 0,4 1-160,-9 1 34,-1 0 1,0 0-1,0 0 0,1 0 1,-1 0-1,0 0 1,0 0-1,0 0 0,1 1 1,-1-1-1,0 0 1,0 1-1,0-1 0,0 1 1,0-1-1,1 1 1,-1-1-1,0 1 0,0 0 1,-1 0-1,1-1 1,0 2-35,0 0 45,0 0 0,0 1 0,-1-1 1,1 1-1,-1-1 0,0 1 1,0-1-1,1 1 0,-2-1 0,1 2-45,0 1 7,0 5 30,0 0 1,0 0-1,-2 0 0,1 0 1,-1 0-1,0 0 1,-1 0-1,-2 3-37,3-7 7,-2 0 0,1-1 0,0 1 1,-1-1-1,0 0 0,0 0 0,-1 0 0,0-1 0,1 0 1,-1 1-1,-1-2 0,1 1 0,-5 2-7,2-1 2,1 0-1,0 0 1,0 1 0,1 0-1,-1 0 1,1 0 0,1 1-1,-1 0 1,1 0 0,0 1-1,1-1 1,0 1-1,-2 4-1,10-11 51,0 0-1,0 0 1,0-1-1,0 1 1,0-1-1,0 0 0,0 0 1,0 0-1,2 0-50,-3 0 49,4 0-31,0 0 0,0 0 0,0 1 0,0 0 0,0 1 0,0 0 0,0 0 0,0 0 0,-1 1 0,2 0-18,-4-1 4,0 1-1,0 0 1,0 0-1,0 0 1,-1 0 0,1 0-1,-1 1 1,0 0-1,0-1 1,0 1-1,0 0 1,-1 0-1,0 1 1,1-1 0,-1 3-4,2 5 90,-1 1 1,0 0 0,-1 0-1,-1 0 1,0 0 0,0 0-1,-1 0 1,-1 0 0,-2 10-91,3-21 5,-1 0 1,0 0-1,0 0 1,0 0-1,0 0 1,0 0-1,0-1 1,0 1-1,0 0 1,-1-1-1,1 1 1,-1 0-1,1-1 1,-1 0-1,0 1 1,1-1-1,-1 0 1,0 0-1,0 0 1,0 0-1,0 0-5,-50 18 2,26-11-81,13-2-182,0-2 0,0 0 0,0 0-1,0-1 1,0-1 0,-1 0 0,0-1 0,1 0-1,-1-1 262,10 10-3610,-3 0-308</inkml:trace>
  <inkml:trace contextRef="#ctx0" brushRef="#br0" timeOffset="20030.12">468 2459 5737,'0'0'2106,"0"0"-470,0 0-398,0 0-322,0 0-146,0 0-76,0 0-412,-1 1 0,0-1-1,0 0 1,0 0 0,0 1-1,0-1 1,1 0-1,-1 1 1,0-1 0,0 1-1,1-1 1,-1 1 0,0-1-1,0 1 1,1-1 0,-1 1-1,1 0-281,4 2 34,1 0-1,-1 1 1,1-2 0,0 1-1,0-1 1,0 1 0,1-1-1,-1-1 1,1 1 0,2 0-34,4 1 63,12 3 50,1-1 0,0-1 0,-1-1 0,1-1 0,0-1 0,8-2-113,-33 1 58,0 0-4,0 0-24,0 0 32,0 0-33,0 0 8,0 0-65,0 0-136,0 0-68,0 0-134,0 0-216,0 0-517,0 0-824,0 0-1782,0 0-4204</inkml:trace>
  <inkml:trace contextRef="#ctx0" brushRef="#br0" timeOffset="20848.67">940 2218 4441,'0'0'1811,"0"0"-507,0 0-241,0 0 9,0 0-211,0 0-123,0 9 4525,0 45-4927,1 67 349,-5 0 0,-15 76-685,15-102-1391,4-95-226,0-1 1396,0-41-3355,0 21-676</inkml:trace>
  <inkml:trace contextRef="#ctx0" brushRef="#br0" timeOffset="22162.97">1348 2245 4993,'0'0'1231,"0"0"-192,0 0-340,0 0-358,0 0-105,0 0 104,-7-6 330,3 1-552,1 2 31,0 0 0,0 0 0,0 0 0,0 0 0,0 1 0,0-1 0,-1 1-1,1 0 1,-1 0 0,0 0 0,0 0 0,0 1 0,0 0 0,0-1 0,0 1 0,0 1 0,-1-1-149,-104 1 1444,107 0-1444,0 1 0,0 0 0,1-1 0,-1 1 0,0 0 0,0 0 0,1 0 0,-1 0 0,1 1 1,-1-1-1,1 0 0,-1 1 0,1-1 0,0 0 0,0 1 0,0 0 0,0-1 0,0 1 0,0 0 0,0-1 0,0 1 0,1 1 0,-19 45 111,17-41-60,-1 6 50,1 1 1,0 0-1,1 0 1,1 0-1,0 0 1,1 0-1,2 13-101,-2-25 9,0-1-1,0 1 0,0-1 1,0 1-1,0-1 0,0 0 0,0 0 1,1 0-1,-1 1 0,0-1 0,1 0 1,-1-1-1,1 1 0,-1 0 1,1 0-1,0-1 0,-1 1 0,1-1 1,0 1-1,-1-1 0,1 1 0,0-1 1,0 0-1,-1 0 0,1 0 0,0 0 1,0 0-1,-1-1-8,4 1 9,-1 0 0,0 0 0,0 0 0,1-1-1,-1 1 1,0-1 0,0 0 0,0 0 0,0-1 0,0 1 0,2-2-9,19-20-96,-1-1 0,-1 0 0,-1-2 0,-2-1 0,0-1 0,4-9 96,-25 37 21,1 0 0,0 0 0,0-1 0,0 1 0,0 0 0,0 0 0,0 0 0,0 0 1,0 0-1,0 0 0,0-1 0,0 1 0,0 0 0,0 0 0,0 0 0,0 0 0,1 0 0,-1 0 0,0-1 1,0 1-1,0 0 0,0 0 0,0 0 0,0 0 0,0 0 0,0 0 0,0 0 0,0 0 0,0-1 0,1 1 1,-1 0-1,0 0 0,0 0 0,0 0 0,0 0 0,0 0 0,0 0 0,0 0 0,1 0 0,-1 0 0,0 0 1,0 0-1,0 0 0,0 0 0,0 0 0,0 0 0,1 0 0,-1 0 0,0 0 0,0 0 0,0 0 0,0 0 1,0 0-1,0 0 0,1 0 0,-1 0 0,0 0 0,0 0 0,0 0 0,0 1 0,0-1 0,0 0 0,0 0 1,0 0-1,1 0-21,-3 12 318,-5 17-308,-8 27 273,2 0 1,2 1-1,3 0 0,1 26-283,1 234 182,6-235-320,0-81 102,0-1-37,0 0-30,0 0-93,1-43-2773,-2 21-1015,1 12-2096</inkml:trace>
  <inkml:trace contextRef="#ctx0" brushRef="#br0" timeOffset="25026.6">1389 0 2969,'0'0'1847,"0"0"-727,0 0-259,0 0-107,0 0-194,0 0-66,0 4 7339,0-4-7742,0 0-1,0 1 1,1-1-1,-1 0 1,0 0 0,0 1-1,0-1 1,0 0-1,0 1 1,0-1-1,0 0 1,1 1-1,-1-1 1,0 0 0,0 0-1,0 1 1,1-1-1,-1 0 1,0 0-1,0 0 1,1 1-1,-1-1 1,0 0-1,1 0 1,-1 0 0,0 0-1,0 1 1,1-1-1,-1 0 1,1 0-91,62 7 181,25-2-181,7 0 131,-87-4-127,-1 1 1,1 0-1,0 0 1,-1 1-1,1 0 0,-1 1 1,6 3-5,-7-4 6,0 0 1,1 0-1,-1 0 0,1 0 1,-1-1-1,1 0 0,0-1 1,-1 0-1,6 1-6,-10-2 55,0 1 0,0 0 0,0-1 0,-1 1 0,1 0 0,0 0 0,0 0 0,-1 0 0,1 1 0,-1-1 0,1 0-1,-1 1 1,0-1 0,1 1 0,-1-1 0,0 1 0,0 0 0,0-1 0,0 1 0,0 0 0,-1 0 0,1 0 0,0 0 0,-1 0 0,1-1 0,-1 1 0,0 0 0,0 0 0,0 0 0,0 0 0,0 0 0,0 1-55,-15 530 621,30-12-121,-4-276 518,-12 46-1018,-1-87 425,3-39-315,-3 186-26,-3-251-66,-5 0 0,-12 48-18,8-53 1,4 1-1,4 41 0,-2 17 0,-1-77 0,4-33 0,0 34 0,1-57 0,4-21 5,-5 17 238,-25-15-228,0 0 0,-11 4-15,10-1 13,0-2 0,-12 0-13,-89-3-1811,134-1 1647,-1 1 1,1 0-1,-1-1 0,1 1 1,-1-1-1,1 0 0,-1 1 0,1-1 1,-1 0-1,0 0 0,1 0 0,0-1 164,5-3-565,23-10-2127,0 4-2277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3.896"/>
    </inkml:context>
    <inkml:brush xml:id="br0">
      <inkml:brushProperty name="width" value="0.05" units="cm"/>
      <inkml:brushProperty name="height" value="0.05" units="cm"/>
    </inkml:brush>
  </inkml:definitions>
  <inkml:trace contextRef="#ctx0" brushRef="#br0">778 389 4913,'0'0'1166,"0"0"-330,0 0-75,0 0 5,0 0-54,0 0-131,0 0-146,0 0-88,0 0 18,0 0 125,0 5 767,2 198 2351,11 24-3608,-5-79 1578,-7 38-1578,1 34 914,9 22-863,31 150-51,-35-315-146,-3 1 1,-3 0-1,-3 0 146,0 40-99,9 100 75,-3 134-410,-4-352 285,0 0 2,0 0-53,0 0-189,0 0-30,0 0-98,0-6-952,0-13-330,0 4-2187,0 1-4445</inkml:trace>
  <inkml:trace contextRef="#ctx0" brushRef="#br0" timeOffset="799.96">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1463.98">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2167.97">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876.75">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trace contextRef="#ctx0" brushRef="#br0" timeOffset="13888.73">0 2447 3425,'0'0'2774,"0"0"-1041,0 0-652,0 0-155,0 0-32,0 0-121,0 19 1432,0 315-1301,0-333-1413,0-1-410,0 0-1235,0 0-1937</inkml:trace>
  <inkml:trace contextRef="#ctx0" brushRef="#br0" timeOffset="14473.99">200 2485 6793,'0'0'2253,"0"0"-463,0 0-314,0 0-389,0 0-202,0 0-102,0 0-237,0 2-194,0 40 185,-2-15-439,2-1-1,1 1 1,2-1-1,1 2-97,-3-21-2,0 0 0,1 0 0,0 0 0,0 0 0,1-1 0,0 1 0,0-1 0,1 0 0,0 0 0,0 0 0,0 0 0,0-1 0,1 1 0,0-1 0,0-1 0,1 1 0,2 1 2,-2-3-1,0 0 1,0 0-1,0-1 0,0 0 0,0-1 0,0 1 1,0-1-1,1 0 0,-1-1 0,1 0 1,-2 1 4,-1-1 0,0 0 0,1 0 0,-1 0-1,0-1 1,1 1 0,-1-1 0,0 0 0,0 0 0,0-1-1,0 1 1,0-1 0,0 0 0,0 0 0,1-1-4,2-4-1,0 0 1,0-1-1,0 0 1,-1 0-1,-1 0 0,1 0 1,-1-1-1,-1 0 1,0 0-1,0-1 1,1-5 0,0-3-5,-1 0 0,-1 0 1,-1 0-1,-1-1 0,0-16 5,-2 30 11,1 0-1,-1 1 1,-1-1-1,1 0 1,-1 0-1,1 1 1,-1-1-1,-1 1 1,1 0-1,-1-1 1,1 1-1,-1 0 1,0 0-1,-1 1 1,1-1-1,-1 1 1,0 0-1,1-1 1,-1 2-1,-1-1 0,1 0 1,0 1-1,-1 0 1,1 0-11,-7-4-50,0 1 0,-1 1-1,1 0 1,-1 1 0,0 0 0,0 0 0,0 1-1,0 1 1,-5 0 50,14 1-156,1 1-1,0 0 1,0-1 0,0 1-1,1 0 1,-1 0-1,0 0 1,0 1-1,0-1 1,1 0 0,-1 1-1,1-1 1,-1 1-1,1-1 1,-1 1-1,1 0 1,0-1 0,0 1-1,0 0 1,0 0-1,0 0 1,0 0-1,1 0 1,-1 0 0,0 0-1,1 1 157,-8 14-2524,-3 1-3330</inkml:trace>
  <inkml:trace contextRef="#ctx0" brushRef="#br0" timeOffset="15185.86">1340 2580 7514,'0'0'1656,"0"0"-1016,0 0-276,0 0 258,0 0 124,0 0 55,13-7-156,106-60 725,-112 64-1412,1-1 1,-1 1-1,1 1 0,0-1 1,0 1-1,0 0 1,0 1-1,0 0 0,0 1 1,1-1-1,6 2 42,-15-1-964,0 0-1494,0 0-2595</inkml:trace>
  <inkml:trace contextRef="#ctx0" brushRef="#br0" timeOffset="16065.52">2099 2267 7434,'0'0'2211,"0"0"-446,0 0-339,0 0-418,0 0-369,0 0-260,-13 0-212,-3 0-145,1-2-19,-1 2 1,1 0 0,-1 1 0,-14 2-4,20 1 21,0 0 0,1 1 1,-1 0-1,1 1 0,0-1 0,0 2 0,1-1 1,0 1-1,0 1 0,0 0 0,1 0 1,-4 5-22,10-10 111,1 0 0,-1 1 0,0-1 0,1 0 0,0 0 0,-1 0 0,1 1 0,1-1 0,-1 0 0,0 0 0,1 2-111,0 8 143,-1 171 208,0-178-311,-1 0 1,1-1 0,-1 1 0,0-1 0,-1 1 0,1-1 0,-1 0 0,0 1-1,-1-1 1,1 0 0,-1 0-41,2-4 108,1-1-21,0 0-15,0 0 5,0 0-32,0 0-43,0 0-22,0 0-44,10-2 6,6-4 76,0 1-1,1 0 1,0 1-1,0 1 1,0 0-1,0 2 1,0 0-1,1 1-17,-17 0 4,0 0 0,0 0 0,0 1-1,0-1 1,1 1 0,-1-1-1,0 1 1,0-1 0,0 1-1,-1 0 1,1-1 0,0 1-1,0 0 1,0 0 0,0 0-1,-1 0 1,1 0 0,0-1-1,-1 1 1,1 0 0,-1 1-1,1-1 1,-1 0 0,1 0-1,-1 0 1,0 0 0,0 0-1,1 0 1,-1 0 0,0 1-1,0-1 1,0 0-4,1 47 135,-1-37-89,-1-5-120,0 1 0,0 0 0,-1 0 0,0-1 0,0 1 1,0-1-1,-1 1 0,0-1 0,0 0 0,-1 0 0,0 0 0,0-1 0,0 1 0,-1-1 0,0 0 0,0 0 0,0-1 0,0 1 0,-1-1 0,0 0 0,1-1 0,-2 1 0,1-1 0,0 0 0,-1-1 1,1 0-1,-1 0 0,1 0 0,-1-1 0,0 0 0,-6 0 74,12-1-594,1 0-317,0 0-605,0 0-1503,0 0-1893</inkml:trace>
  <inkml:trace contextRef="#ctx0" brushRef="#br0" timeOffset="16567.77">2246 2444 8706,'0'0'2247,"0"0"-905,0 0-384,0 0-172,0 0-255,0 0-152,-1 9-15,-8 29 145,-1-1 0,-4 4-509,-8 30 385,21-64-368,-1 0 1,1 1-1,1-1 1,-1 1-1,2 4-17,-1-2-73,1-10 72,0 1 0,0 0 0,0-1 0,0 1-1,0-1 1,1 0 0,-1 1 0,0-1 0,0 0 0,1 0-1,-1 0 1,0 0 0,0 0 0,0 0 0,1 0-1,-1 0 1,0 0 0,0-1 1,3 1 0,19 1 16,0-2 0,0 0 1,0-2-1,0 0 0,-1-2 0,10-3-16,-14 2-108,0 1-1,0 1 0,1 1 0,-1 0 1,1 1-1,15 1 109,-34 11-3862,0-6-156</inkml:trace>
  <inkml:trace contextRef="#ctx0" brushRef="#br0" timeOffset="16967.94">2522 2386 3209,'0'0'5844,"0"0"-3357,0 0-1011,0 0-212,0 0-335,0 0-260,0 0-153,-1 14 156,-16 117 238,-18 176-523,34-300-390,-20 214-297,20-219 175,-4 16-1443,-9-15-3978,7-3-3203</inkml:trace>
  <inkml:trace contextRef="#ctx0" brushRef="#br0" timeOffset="18662.94">2250 26 5865,'0'0'1477,"0"0"-255,0 0-3,0 0-50,0 0-125,0 0-53,0-4 2,0 3-798,0 0-1,-1 0 1,1 1-1,0-1 1,0 0-1,0 0 0,0 1 1,1-1-1,-1 0 1,0 0-1,0 1 1,0-1-1,1 0 1,-1 1-1,0-1 0,1 0 1,-1 1-1,0-1 1,1 0-1,-1 1 1,1-1-1,-1 1 1,1-1-1,0 0-194,24-1 1564,-2 2-1497,5-1-16,0 1 0,0 1 0,-1 1 0,1 2 0,0 1 0,-1 1 0,8 4-51,22 11 49,-1 2 0,11 8-49,-48-21 29,-1 1 0,0 0-1,0 2 1,-2 0 0,1 1 0,-2 1-1,1 0 1,-2 2-29,-11-14 3,-1-1 1,0-1 0,-1 1 0,0 0 1,1 0-1,-1 0 0,0 0 0,0 0 0,0 0 0,0 0 0,0 0 0,0 1 0,-1-1 0,1 0 0,-1 1-4,21 236 134,14 29-86,24 194-465,-16 72 417,-41-260 70,-2-161 28,-5-13-3,-4 0-1,-5 6-94,-1 15 52,4 7-52,-11 94 84,7-91-56,8-3 7,6-78-23,-2 0 0,-2 0 1,-5 12-13,9-35-56,1-27 48,0 0 2,0 0 17,0 0 20,0 0-5,0 0 16,0 0-16,0 0 33,0 0 2,-4 1-48,0 0 1,-1 0-1,1 0 0,0 1 0,0-1 0,0 1 0,0 0 0,0 0 0,0 0 1,-2 2-14,-16 8 2,-10 1-45,-1-1 0,-1-1 0,0-2 0,-1-1 0,1-2 0,-1-2 0,-1-1 0,-32-1 43,64-2-79,1 0 0,0 0 0,-1 0 0,1 1 0,0-1 0,-1 1 0,1 0 0,0 0 0,0 0 0,0 1 0,-1-1 0,2 1 0,-1-1 0,0 1 0,0 1 78,-22 24-4783,17-19-2249</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1.700"/>
    </inkml:context>
    <inkml:brush xml:id="br0">
      <inkml:brushProperty name="width" value="0.05" units="cm"/>
      <inkml:brushProperty name="height" value="0.05" units="cm"/>
    </inkml:brush>
  </inkml:definitions>
  <inkml:trace contextRef="#ctx0" brushRef="#br0">4 56 4561,'0'0'1374,"0"0"-353,0 0-287,0 0-21,0 0 115,0 0-69,0 28-159,0 137 287,-1-99 668,-1-32-2405,2 0-5864,0-34 2686</inkml:trace>
  <inkml:trace contextRef="#ctx0" brushRef="#br0" timeOffset="532.19">360 89 8586,'0'0'1950,"0"0"-682,0 0-584,0 0-331,0 0-61,0 0 1,-4 13-31,-2 5-121,2 0 0,0 1 0,1 0 0,0 0-1,2 12-140,0-13 35,1-12-25,-1 0 1,1 1-1,1-1 0,-1 0 0,1 1 0,1 4-10,-1-9 0,-1-1-1,1 0 1,-1 1-1,1-1 1,0 0-1,0 1 1,0-1-1,0 0 1,0 0-1,0 0 1,0 0-1,0 0 1,0 0 0,0 0-1,0 0 1,1 0-1,-1 0 1,0-1-1,1 1 1,-1-1-1,0 1 1,1-1-1,-1 1 1,1-1-1,-1 0 1,1 0-1,-1 1 1,1-1-1,-1 0 1,2-1 0,0 2-2,1-1 1,-1 0 0,1 0-1,-1 0 1,1 0-1,-1-1 1,1 1 0,-1-1-1,1 0 1,-1 0 0,0 0-1,0 0 1,1-1-1,-1 1 1,0-1 0,0 0-1,-1 0 1,1 0 0,0 0-1,-1-1 1,1 1-1,-1-1 1,1 1 0,-1-1-1,0 0 1,0 0-1,-1 0 1,1 0 1,6-10-19,0 0 1,-1 0-1,-1 0 0,0-1 1,-1 0-1,0 0 0,-2-1 1,1 1-1,-2-1 0,0 0 1,0 0-1,-1 1 0,-2-15 19,1 26-58,0 0 0,0 1-1,-1-1 1,1 0-1,-1 1 1,0-1-1,1 1 1,-1-1 0,0 1-1,-1-1 1,1 1-1,0 0 1,-1-1 0,1 1-1,-1 0 1,0 0-1,0 0 1,0 0 0,0 0-1,0 1 1,0-1-1,0 1 1,0-1-1,-1 1 1,1 0 0,0 0-1,-1 0 1,1 0-1,-1 0 1,0 0 0,1 1-1,-1-1 1,0 1-1,1 0 1,-1 0 0,0 0-1,1 0 1,-1 0-1,0 1 1,1-1-1,-1 1 1,1 0 0,-1-1-1,1 1 1,-1 0 58,-1 3-218,0-1 0,0 0 0,1 1 1,-1 0-1,1 0 0,0 0 0,0 0 0,0 0 0,1 0 1,-1 1-1,1 0 0,0-1 0,0 1 0,1 0 0,-1 2 218,-3 6-1173,-7 17-2613</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9.952"/>
    </inkml:context>
    <inkml:brush xml:id="br0">
      <inkml:brushProperty name="width" value="0.05" units="cm"/>
      <inkml:brushProperty name="height" value="0.05" units="cm"/>
    </inkml:brush>
  </inkml:definitions>
  <inkml:trace contextRef="#ctx0" brushRef="#br0">0 274 8370,'0'0'2415,"0"0"-884,0 0-691,0 0-337,0 0-104,0 0-87,0 0-48,12 0 492,152 0 1333,-93 0-8298,-71 0 1092</inkml:trace>
  <inkml:trace contextRef="#ctx0" brushRef="#br0" timeOffset="484.02">530 0 5737,'0'0'1899,"0"0"-354,0 0-304,0 0-302,0 0-381,0 0-118,0 7 18,0 20-84,0 1 0,-3-1 0,0 0-1,-5 21-373,4-33 229,1 1 0,1-1 0,0 1 0,2 0 0,0 9-229,33-24 66,19-1-156,23 0 208,-25 0-3550,-50 0 588,0 0-2030</inkml:trace>
  <inkml:trace contextRef="#ctx0" brushRef="#br0" timeOffset="853.05">802 16 5313,'0'0'2878,"0"0"-1084,0 0-645,0 0-360,0 0-129,0 0-134,0 9-92,0 89 216,-4 0 0,-14 75-650,11-121-2080,1 0 0,2 0 0,3 2 2080,1-37-5538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4.439"/>
    </inkml:context>
    <inkml:brush xml:id="br0">
      <inkml:brushProperty name="width" value="0.05" units="cm"/>
      <inkml:brushProperty name="height" value="0.05" units="cm"/>
    </inkml:brush>
  </inkml:definitions>
  <inkml:trace contextRef="#ctx0" brushRef="#br0">1 1395 3729,'0'0'1612,"0"0"-588,0 0-101,0 0 145,0 0 73,0 0-126,0 0-62,-1 8 1626,4-6 2121,59-4-3863,-31 1-725,0 0-1,0 2 1,15 3-112,-8 4 41,-27-5-28,1 0-1,0-1 1,0-1-1,10 1-12,2-3 69,-16 0-50,0 1-1,0-1 1,0 2 0,0-1-1,0 1 1,0 0 0,0 1 0,0-1-1,-1 2 1,1-1 0,4 3-19,-10-4 8,1 1 0,-1-1 0,1 0 0,-1 0 1,1 0-1,0 0 0,-1 0 0,1-1 0,0 1 0,0-1 1,-1 0-1,1 0 0,0 0 0,0 0 0,0 0-8,-3 0-16,1 0-1,-1 0 1,0 0-1,1 0 0,-1 0 1,1 0-1,-1 0 1,0 1-1,1-1 0,-1 0 1,0 0-1,1 0 1,-1 1-1,0-1 0,1 0 1,-1 0-1,0 1 1,0-1-1,1 0 0,-1 1 1,0-1-1,0 0 1,0 1-1,1-1 0,-1 0 1,0 1-1,0-1 1,0 0-1,0 1 0,0-1 1,0 1-1,0-1 1,0 0-1,0 1 0,0-1 1,0 0-1,0 1 1,0-1-1,0 1 0,0-1 1,0 0-1,0 1 1,0-1 16,-7 17-2193,-9-4-1939,-5-3-5281</inkml:trace>
  <inkml:trace contextRef="#ctx0" brushRef="#br0" timeOffset="898.99">441 1193 208,'0'0'5335,"0"0"-2827,0 0-1118,0 0-350,0 0-161,0 0-64,0 0-134,0 0-98,0 0-8,0 0-26,0 0-47,0 0-62,0 0-58,0 0-43,0 0-85,0 0-78,0 0-56,0 0 1,0 0-109,-1 0 1,1 0-1,0 1 0,0-1 0,0 0 1,0 0-1,0 0 0,0 1 1,0-1-1,0 0 0,0 0 1,0 0-1,0 1 0,0-1 1,0 0-1,0 0 0,0 0 0,0 1 1,0-1-1,0 0 0,0 0 1,0 0-1,0 0 0,0 1 1,1-1-1,-1 0 0,0 0 1,0 0-1,0 0 0,0 1 0,0-1 1,0 0-1,1 0 0,-1 0 1,0 0-1,0 0 0,0 0 1,0 1-1,1-1 0,-1 0 1,0 0-1,0 0 0,0 0 0,1 0-12,9 5 149,1-1 0,0-1 0,1 0 0,-1 0 0,11 1-149,-8-2 91,0 1 1,0 1 0,0 0-1,6 3-91,-13-4 12,0 0 1,0 0-1,-1 1 0,1 0 0,-1 0 0,0 0 0,0 1 0,0 0 1,0 1-1,-1-1 0,0 1 0,0 0 0,-1 0 0,1 0 0,-1 1 1,-1-1-1,1 1 0,-1 0 0,1 3-12,-3-6 11,0 0 0,-1-1 0,1 1 0,-1 0 0,1 0 0,-1 0 0,0-1 0,-1 1 0,1 0 0,0 0 0,-1 0 0,0-1 0,-1 3-11,-20 49-8,8-23 18,-17 45 85,-3-2 0,-24 37-95,57-110 14,1-1-28,0-1-100,0 0-400,0-8-4365,0-7-2104</inkml:trace>
  <inkml:trace contextRef="#ctx0" brushRef="#br0" timeOffset="3250.2">1312 1 6809,'0'0'2089,"0"0"-769,0 0-458,0 0-162,0 0 1,0 0-78,0 0-200,0 0 13,0 0 81,0 0 5,-12 6 146,-47 17 220,0-2 0,-3-2-888,55-17-14,0 0 75,1 0 1,0 0 0,0 0 0,0 1-1,0 0 1,0 0 0,-2 3-62,7-6 100,1 0 41,0 0 34,0 0 17,0 0-21,0 0-54,0 0-64,0 1108-14,11-684-2,-11 128 23,-3-199 26,-5-17 10,8-199 56,1-127-142,-1 0 1,1-1-1,1 1 1,0-1-1,0 1 1,1-1-1,1 3-10,11 40 72,-14-51-66,1 0 0,-1 0 0,1-1 0,-1 1 0,1-1 1,0 1-1,-1-1 0,1 0 0,-1 0 0,1 0 0,0 1 0,-1-2 0,1 1 0,0 0 0,-1 0 0,1 0 0,0-1-6,2 1 25,12-1 58,1-1-1,0 0 1,0-2-1,8-2-82,-9 2 17,1 0 1,-1 1-1,1 1 0,8 0-17,-24 2-13,-1 0-35,0 0-47,0 0-97,0-29-5164,0 16 203</inkml:trace>
  <inkml:trace contextRef="#ctx0" brushRef="#br0" timeOffset="4713.9">1620 278 5497,'0'0'2418,"0"0"-876,0 0-694,0 0-341,0 0-175,0 0-56,0 0-67,0 0-31,0 0 55,0 0 211,18-1 1103,16-13-687,-29 11-837,0 1 0,0 0 1,1-1-1,-1 2 0,0-1 0,1 1 1,-1 0-1,1 0 0,-1 0 0,3 1-23,-7 0 3,4-1 13,1 1 0,-1 0 0,1 1 1,-1-1-1,0 1 0,1 0 0,-1 0 0,3 2-16,-6-2 2,-1 0 0,1 0 0,0 0 1,-1 1-1,1-1 0,-1 1 0,0-1 0,1 1 0,-1-1 0,0 1 0,0 0 0,0-1 0,0 1 0,0 0 0,-1 0 0,1 0 0,0 0 0,-1 0 0,1 0 0,-1 0 0,0 0 0,0 0 1,0 0-1,0 1-2,2 5-16,-2 0 0,1-1 1,-1 1-1,0 0 1,0-1-1,-1 1 1,0 0-1,-1-1 1,0 1-1,0-1 0,0 1 1,-1-1-1,0 0 1,-1 0-1,1 0 1,-1 0-1,-1-1 1,-2 4 15,-17 16 10,-2-2 0,-1 1-10,11-11 61,59-11 243,-33-4-297,0 1 0,0 1 0,0 0 1,0 0-1,0 1 0,0 0 0,-1 1 0,3 0-7,-9-1 4,0-1-1,0 1 1,-1 0-1,1 0 1,0 0 0,0 0-1,-1 1 1,1-1-1,-1 1 1,0-1-1,0 1 1,0 0-1,0 0 1,0 0-1,-1 0 1,1 0-1,-1 0 1,0 0 0,0 0-1,0 1 1,0-1-1,-1 0 1,1 1-1,-1-1 1,0 1-1,0-1-3,1 9 20,-2 0-1,1 0 1,-1 0-1,-1 0 1,0-1-1,-1 1 1,0 0-1,-1-1 1,0 0-1,-1 0 1,0 0-1,-1-1 0,0 1 1,0-1-1,-1-1 1,-1 1-1,1-1 1,-1-1-1,-1 1 1,-8 6-20,15-13-19,-1 0 1,1 0-1,0-1 1,-1 1-1,1 0 1,-1-1 0,1 1-1,-1-1 1,0 0-1,0 0 1,0 0-1,1 0 1,-1-1-1,0 1 1,0-1-1,0 0 1,0 0-1,0 0 1,-1 0 18,3-16-1367,1 6 898,-1 4-148,1 0 1,0 0 0,1 0-1,-1 0 1,1 1-1,1-5 617,13-13-6374</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3.713"/>
    </inkml:context>
    <inkml:brush xml:id="br0">
      <inkml:brushProperty name="width" value="0.05" units="cm"/>
      <inkml:brushProperty name="height" value="0.05" units="cm"/>
    </inkml:brush>
  </inkml:definitions>
  <inkml:trace contextRef="#ctx0" brushRef="#br0">124 2 5497,'0'0'2471,"0"0"-665,0 0-680,0 0-464,0 0-216,0 0-71,0-1-336,0 1 0,-1 0 1,1 0-1,0 0 0,0 0 1,0 0-1,-1 0 0,1 0 0,0 0 1,0 0-1,0 0 0,-1 0 1,1 0-1,0 0 0,0 0 1,-1 0-1,1 0 0,0 0 1,0 0-1,0 0 0,-1 0 0,1 0 1,0 0-1,0 0 0,0 1 1,0-1-1,-1 0 0,1 0 1,0 0-1,0 0 0,0 0 1,0 0-1,-1 1 0,1-1 1,0 0-1,0 0 0,0 0 0,0 1 1,0-1-1,0 0 0,0 0 1,0 0-40,1 264 1590,-3 296-1527,-15-298 846,-2 64-407,14-181-179,-23 127-323,25-252-11,-1 35 134,2 1-1,5 38-122,-1-30 205,-5 50-205,-11 196 193,-1-163-147,5 12-856,10-211-1320,0 18-3303,0 23-652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8.126"/>
    </inkml:context>
    <inkml:brush xml:id="br0">
      <inkml:brushProperty name="width" value="0.05" units="cm"/>
      <inkml:brushProperty name="height" value="0.05" units="cm"/>
    </inkml:brush>
  </inkml:definitions>
  <inkml:trace contextRef="#ctx0" brushRef="#br0">4 0 2633,'0'0'4282,"0"0"-2118,0 0-979,0 0-309,0 0-60,0 0-84,-1 3 2641,-1 15-3259,9 290 597,-7-308-862,1 0 1,-1 0-1,1 1 0,-1-1 0,1 0 0,0 0 0,-1 0 1,1 0-1,-1 0 0,1 0 0,-1-1 0,1 1 0,-1 0 1,1 0-1,-1 0 0,1 0 0,-1-1 0,1 1 0,-1 0 1,1 0-1,-1-1 0,0 1 0,1 0 0,-1-1 0,1 1 1,-1-1-1,0 1 0,1 0 0,-1-1 0,0 1 151,8-20-5672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025"/>
    </inkml:context>
    <inkml:brush xml:id="br0">
      <inkml:brushProperty name="width" value="0.05" units="cm"/>
      <inkml:brushProperty name="height" value="0.05" units="cm"/>
    </inkml:brush>
  </inkml:definitions>
  <inkml:trace contextRef="#ctx0" brushRef="#br0">1 40 5569,'0'0'2053,"0"0"-1016,0 0-303,0 0-145,0 0-130,0 0 166,8 0 217,1 1-630,0-1 0,0 0 0,0-1 0,0 0 0,0 0 0,0-1 0,-1 0 0,1 0 0,4-3-212,-1 0 145,-1 1 0,1 0 0,0 0 0,1 1 0,-1 1 0,0 0 1,1 0-1,10 1-145,-23 2 10,1 0 1,-1 0 0,1 0-1,-1-1 1,1 1 0,-1 0-1,1 0 1,-1 0-1,0 0 1,1 0 0,-1 0-1,0 0 1,0 0 0,0 0-1,0 0 1,0 0 0,0 0-1,0 0 1,0 0 0,0 0-1,0 0 1,-1 0 0,1 0-11,0 4 31,0 3-15,-1 0 1,1 0 0,-2 0 0,1 0 0,-1-1 0,0 1-1,0 0 1,-1-1 0,0 1 0,-1-1 0,0 0 0,0 0-1,0 0 1,-1-1 0,0 1 0,0-1-17,-28 37 1,13-19-6,1 1 0,-10 21 5,27-43-8,1 0 1,0 1 0,1-1-1,-1 0 1,0 0 0,1 1 0,0-1-1,0 0 1,0 1 0,0-1-1,1 0 1,-1 0 0,1 1 0,0-1-1,0 3 8,3-4 15,1 0 0,-1 0 0,0 0 0,1-1 0,-1 1 0,1-1 0,-1 0 0,1 0 0,-1-1-1,5 1-14,56-1 84,-37-1-78,73 1-369,-85 4-688,-6 2-2659,-6 0-3319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828"/>
    </inkml:context>
    <inkml:brush xml:id="br0">
      <inkml:brushProperty name="width" value="0.05" units="cm"/>
      <inkml:brushProperty name="height" value="0.05" units="cm"/>
    </inkml:brush>
  </inkml:definitions>
  <inkml:trace contextRef="#ctx0" brushRef="#br0">29 170 5633,'0'0'3617,"0"0"-2197,0 0-668,0 0-229,0 0-157,0 0 50,-3 8 37,-3 9-124,1 1 0,1 0 0,0 1 0,1-1 0,1 1 0,0 15-329,2-27 20,0 0 1,0 1-1,1-1 1,0 0-1,0 0 1,1 0-1,-1 0 1,3 3-21,-3-7 5,0-1 0,1 0 0,-1 0 0,1 0 0,-1 0 0,1 0 0,0 0 0,0 0 0,0 0 0,0-1 0,0 1-1,0-1 1,1 0 0,-1 0 0,0 1 0,1-1 0,-1-1 0,1 1 0,-1 0 0,1-1 0,-1 1 0,1-1 0,0 0 0,-1 0 0,2 0-5,10 2 74,1-2 0,-1 0 0,12-2-74,-21 2 13,0-1 1,0 0-1,-1 0 0,1-1 0,-1 1 1,1-1-1,-1 0 0,0 0 1,1-1-1,-1 1 0,0-1 0,3-3-13,9-9-10,-1 0-1,-1-1 0,0-1 1,-1-1-1,-1 0 0,-1 0 1,0-1-1,-2 0 0,0-1 1,-1 0-1,4-18 11,-9 29-9,-2 0 0,1-1 0,-1 1 1,-1 0-1,1 0 0,-1-1 0,-1 0 9,1 7-21,-1-1 0,1 1-1,-1 0 1,0 0 0,0-1 0,0 1 0,0 0 0,-1 0-1,1 0 1,-1 1 0,0-1 0,1 0 0,-1 0 0,-1 1-1,1-1 1,0 1 0,-1 0 0,1 0 0,-1 0 0,-2-2 21,-3 0-156,0 0 1,-1 0 0,1 1 0,-1 0-1,0 1 1,0 0 0,-8-1 155,13 2-35,0 1 0,-1 0 0,1-1 0,0 1 0,0 1 0,0-1 0,0 1 0,0-1 0,0 1 0,0 0 0,0 1 0,0-1 0,1 1 0,-1-1 0,0 1 0,1 0 0,-1 1 1,1-1-1,-1 1 35,-5 6-199,1 0 1,0 1-1,0 0 1,0 0 0,1 1-1,1 0 1,0 0 0,1 1-1,-1 1 199,3-4-897,0 1 0,1-1 0,0 0 0,-1 8 897,0-2-3879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4.754"/>
    </inkml:context>
    <inkml:brush xml:id="br0">
      <inkml:brushProperty name="width" value="0.05" units="cm"/>
      <inkml:brushProperty name="height" value="0.05" units="cm"/>
    </inkml:brush>
  </inkml:definitions>
  <inkml:trace contextRef="#ctx0" brushRef="#br0">1 79 4609,'0'0'1547,"0"0"-363,0 0-181,0 0-95,0 0-134,0 0-23,0 0 43,0 0-35,0 0-80,0 0-24,0 0 12,0 0-27,8-7 148,7-3-722,1 1-1,0 1 1,0 0-1,1 1 1,0 1-1,0 0 1,1 1-1,-1 1 1,1 1 0,0 0-1,0 2 1,0 0-1,10 1-65,-27 0 4,1 0 0,-1 0-1,1 0 1,-1 0 0,1 1-1,-1-1 1,1 0 0,-1 1-1,0-1 1,1 1 0,-1-1-1,0 1 1,1 0 0,-1 0-1,0 0 1,0-1 0,0 1-1,0 0 1,0 0 0,0 1-1,0-1 1,0 0 0,0 0 0,0 0-1,-1 1 1,1-1 0,0 0-1,-1 1 1,1-1 0,-1 0-1,1 1 1,-1 0-4,1 6 37,0 1 0,0-1-1,-1 0 1,0 0 0,-1 6-37,1 5 44,-1-12-40,1-1 1,-2 1 0,1 0 0,-1-1-1,0 1 1,0-1 0,0 1 0,-1-1-1,0 0 1,-1 0 0,-2 4-5,-11 14-11,-1 0 1,-5 3 10,-11 15-17,16-19 2,11-15 15,0 1 0,0 0 0,1 1 0,0-1 1,-4 11-1,10-19 7,0 0 0,-1-1 0,1 1 0,0 0 0,0 0 0,0-1 0,0 1 0,0 0 0,0 0 0,0 0 0,0-1 0,1 1 0,-1 0 0,0 0 0,0-1 0,1 1 0,-1 0 0,0 0 0,1-1 0,-1 1 0,1 0 0,-1-1 0,1 1 0,-1-1 0,1 1 0,-1-1 0,1 1 0,0-1 0,-1 1 0,1-1 0,0 1 0,-1-1 0,1 0 0,0 1 0,0-1 0,-1 0 0,1 0 1,0 0-1,0 1 0,-1-1 0,2 0-7,37 5 97,-33-5-42,63 3 776,9-4-831,7 0-1718,-82-6-704,-2 4 1250,2-10-4373</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6.171"/>
    </inkml:context>
    <inkml:brush xml:id="br0">
      <inkml:brushProperty name="width" value="0.05" units="cm"/>
      <inkml:brushProperty name="height" value="0.05" units="cm"/>
    </inkml:brush>
  </inkml:definitions>
  <inkml:trace contextRef="#ctx0" brushRef="#br0">106 0 5921,'0'0'2195,"0"0"-600,0 0-337,0 0-292,0 0-189,0 0-118,0 0-79,0 0 4,0 0 4,0 0-68,0 0-38,0 0 13,0 0-82,0 12 22,-1 6-388,-1 0 1,0 0 0,-1-1-1,-2 1 1,1-1-1,-6 12-47,-13 30 272,-9 11-272,24-53 106,-7 20-38,51-37-44,-12 1 21,0-2 1,0-1 0,0 0 0,-1-2 0,14-4-46,-21 3 8,-7 2 1,0 1 0,0 0 1,1 0-1,-1 1 1,1 0-1,8 1-9,-17 0 8,-1 0-25,0 0-150,0 0-284,0 0-369,3 0-1115,-2 0-3320,-1 0 209</inkml:trace>
  <inkml:trace contextRef="#ctx0" brushRef="#br0" timeOffset="467.36">331 102 744,'0'0'4253,"0"0"-2028,0 0-420,0 0-195,0 0-286,0 0-298,0 0-189,0 0-194,0 0-180,0 0-112,0 0-70,0 0-52,0 7 183,-11 206 697,0 0-985,12-191-122,-1-6 1,0 1 1,-1 0-1,-1-1 1,0 1-4,0-11-48,1-5-231,1-1-246,0 0-296,0 0-508,-1-2-1433,-2-9-3229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1.291"/>
    </inkml:context>
    <inkml:brush xml:id="br0">
      <inkml:brushProperty name="width" value="0.05" units="cm"/>
      <inkml:brushProperty name="height" value="0.05" units="cm"/>
    </inkml:brush>
  </inkml:definitions>
  <inkml:trace contextRef="#ctx0" brushRef="#br0">1 476 1536,'0'0'2045,"0"0"-637,0 0-345,0 0-182,8-30 2249,3 21 1401,18 0-4222,-9 3-129,24-14 235,1 2 0,2 2-415,-26 11 243,1 0-1,14 0-242,-15 3 177,-1-1-1,0-1 1,9-4-177,25-13 189,-37 14-137,1 0 1,-1 1 0,1 1 0,0 0 0,0 2 0,1 0-1,9 0-52,-2 1 33,0 0-1,-1-2 0,1-1 0,11-4-32,-12 2 11,1 2 0,-1 0 0,1 2-1,13 1-10,51-2 2,-103 1-5130,-4 3-346</inkml:trace>
  <inkml:trace contextRef="#ctx0" brushRef="#br0" timeOffset="1186.21">805 35 3089,'0'0'2806,"0"0"-927,0 0-479,0 0-313,0 0-278,0 0-106,-1-8 415,3 5 3783,50 1-4615,41-7-286,-40 2 54,41 2-54,-57 5 9,-35 0 7,-2 0 46,0 0 43,0 0 39,0 0 1,0 0-37,0 0-56,0 0-37,0 24 120,0-9-46,0-5-49,1-1 0,-2 1 1,1-1-1,-1 1 0,-1-1 0,0 1 0,0-1 0,-1 0 0,0 0 0,-1 1-40,-48 109 24,27-60 26,-2-1 0,-3-1-1,-2-1 1,-8 7-50,22-42 32,17-20-40,1-1-64,0 0-13,0 0 6,0 0-22,0 0-77,0 0-231,0 34-5110,0-14 320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8.404"/>
    </inkml:context>
    <inkml:brush xml:id="br0">
      <inkml:brushProperty name="width" value="0.05" units="cm"/>
      <inkml:brushProperty name="height" value="0.05" units="cm"/>
    </inkml:brush>
  </inkml:definitions>
  <inkml:trace contextRef="#ctx0" brushRef="#br0">141 39 592,'0'0'4300,"0"0"-2707,0 0-502,0 0 156,0 0-96,0 0-9,-3 1 2,-5 2-796,0 1 0,1 0 0,-1 1 1,1 0-1,0 0 0,0 0 0,1 1 0,-1 0 0,1 0 0,1 1 1,-1-1-1,1 1 0,0 0 0,1 1-348,-2 2 14,1-1 0,0 1-1,1 0 1,0 0 0,0 0-1,1 1 1,1 0 0,0-1 0,0 1-1,1 0 1,0 4-14,0 17 53,0-12 66,0 1-1,3 15-118,-2-32 10,1 1 0,-1-1 0,1 0 0,0 0 0,0 0 0,1 0-1,-1 0 1,1 0 0,0 0 0,0 0 0,0-1 0,0 1 0,1-1 0,-1 1 0,2 0-10,2-2-5,-1 0 0,1-1 0,0 1 1,0-1-1,0 0 0,-1-1 0,1 0 0,0 0 1,0 0-1,0 0 0,0-1 0,0 0 0,-1 0 1,1-1-1,2 0 5,-2-3-3,0 0 1,1 0-1,-2 0 1,1-1 0,-1 1-1,0-1 1,0-1-1,4-5 3,30-57-71,-33 57 59,-1-1 1,-1 1-1,0-1 0,0 0 1,-2 0-1,1 0 1,-1-9 11,0-19 149,-3-33-149,0 19 16,1 54-17,0 1 0,0-1 0,0 0-1,0 1 1,-1-1 0,1 0 0,0 1 0,0-1 0,-1 0-1,1 1 1,0-1 0,-1 0 0,1 1 0,-1-1 0,1 1-1,0-1 1,-1 1 0,0-1 0,1 1 0,-1-1-1,1 1 1,-1 0 0,1-1 0,-1 1 0,0 0 0,0-1 1,-24-4-6,20 5-15,1 0 0,0 1 0,-1-1 1,1 1-1,0-1 0,0 1 0,0 1 1,-1-1-1,1 1 0,0-1 21,3 0-156,-1 0 0,1 0 1,-1 0-1,1 0 0,-1 0 0,1 0 0,0 1 0,-1-1 0,1 0 1,0 1-1,0-1 0,0 1 0,0-1 0,0 1 0,0-1 1,1 1-1,-1 0 0,1 0 0,-1-1 0,1 1 0,-1 0 1,1 0-1,0-1 0,0 1 0,0 0 0,0 0 0,0 0 0,0-1 1,0 1-1,1 0 156,-1 0 77,0 21-2610,0-3-3648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4.747"/>
    </inkml:context>
    <inkml:brush xml:id="br0">
      <inkml:brushProperty name="width" value="0.05" units="cm"/>
      <inkml:brushProperty name="height" value="0.05" units="cm"/>
    </inkml:brush>
  </inkml:definitions>
  <inkml:trace contextRef="#ctx0" brushRef="#br0">1 618 2889,'0'0'1829,"0"0"-399,0 0-104,0 0 47,0 0-51,0 0-146,0 0-186,0 0-176,0 0-171,0 0-148,0 0-84,0 0-66,0 0-79,5 0 104,146 0-303,-151 0-86,1 0-1,-1 0 0,1 0 1,-1 0-1,1 0 1,0 0-1,-1 1 1,1-1-1,-1 0 1,1 0-1,-1 0 1,1 1-1,-1-1 1,1 0-1,-1 0 1,1 1-1,-1-1 1,1 1-1,-1-1 1,0 0-1,1 1 1,-1-1-1,0 1 0,1-1 1,-1 1-1,0-1 1,0 1-1,1-1 20,0 8-3279,-1-8-575</inkml:trace>
  <inkml:trace contextRef="#ctx0" brushRef="#br0" timeOffset="647.69">356 474 5249,'0'0'2771,"0"0"-1049,0 0-814,0 0-374,0 0-120,0 0 27,6-5 4,5-3-193,-1 1 1,1 0-1,0 1 1,0 0-1,1 0 0,0 2 1,0-1-1,0 1 0,1 1 1,-1 1-1,1-1 1,12 1-253,-24 2-6,1-1 0,-1 1 0,1 0 0,-1 0 0,1 0 0,-1 1 0,1-1 0,-1 0 1,1 0-1,-1 1 0,1-1 0,-1 1 0,0-1 0,1 1 0,0 1 6,-1-1-9,0 0 0,-1 1 0,1 0-1,-1-1 1,1 1 0,-1-1 0,1 1-1,-1 0 1,0-1 0,0 1 0,0 0 0,0-1-1,0 1 1,0 0 0,0-1 9,0 9-70,0 0 0,0 0 0,-1 0 0,0 0 0,0 0 0,-2 0 0,1-1 0,-1 1 0,0-1 0,-1 0 0,0 0 0,-3 5 70,-17 22-92,-2-1 1,-20 20 91,26-31 36,14-13 141,8-5 225,20-6 322,-8-1-801,120 1 418,-132 0-361,1 0 0,-1 1 0,0-1 0,1 0 0,-1 1 0,0-1 0,1 1 0,-1 0 0,0-1 0,0 1 0,0 0 0,0 1 0,0-1 0,0 0 0,0 1 0,1 0 20,3 13-4748,-6-14-553</inkml:trace>
  <inkml:trace contextRef="#ctx0" brushRef="#br0" timeOffset="1314.2">846 278 6569,'0'0'2392,"0"0"-796,0 0-580,0 0-353,0 0-178,0 0-142,6 0-92,45-1 330,-19-1-273,0 2 0,1 1-1,1 2-307,-33-3 3,0 1-1,0-1 1,0 1-1,0-1 1,0 1 0,0 0-1,0-1 1,-1 1-1,1 0 1,0 0 0,0-1-1,0 1 1,-1 0-1,1 0 1,-1 0-1,1 0 1,0 0 0,-1 0-1,0 0 1,1 0-1,-1 0 1,0 0-1,1 1 1,-1-1 0,0 0-1,0 0 1,0 0-3,2 36 0,-2-33 2,0 5-32,0 0 1,-1 0-1,0 0 0,-1-1 1,0 1-1,0 0 0,0-1 0,-2 0 1,1 1-1,-1-1 0,0 0 1,0-1-1,-1 1 0,-1 1 30,-59 77-650,42-58 531,1 2 0,-16 28 119,37-57 22,0 0 1,0 0-1,1 1 1,-1-1-1,0 1 0,1-1 1,-1 1-1,1-1 1,0 1-1,-1-1 1,1 1-1,0-1 0,0 1 1,0 0-1,0-1 1,0 1-1,0-1 1,0 1-1,1-1 0,-1 2-22,1-2 15,0 0 0,0 0 0,0 0-1,0 0 1,0 0 0,0 0-1,0 0 1,0 0 0,0 0-1,0 0 1,0-1 0,1 1 0,-1 0-1,0-1 1,0 1 0,1-1-1,-1 1 1,2-1-15,8 2 49,0-1 0,0 0-1,0 0 1,1-2 0,5 0-49,2 1 68,182 0 30,-200-1-142,-1 1 1,1 0-1,-1 0 0,0 0 1,1 0-1,-1 0 0,1 0 1,-1 0-1,1 0 1,-1 0-1,0 0 0,1 0 1,-1 0-1,1 1 1,-1-1-1,1 0 0,-1 0 1,0 0-1,1 1 0,-1-1 1,0 0-1,1 0 1,-1 1-1,0-1 0,1 0 1,-1 0-1,0 1 0,1-1 1,-1 0-1,0 1 1,0-1-1,0 1 0,1-1 1,-1 0-1,0 1 1,0-1-1,0 1 0,0-1 1,0 1-1,0-1 0,0 0 1,0 1-1,0-1 1,0 1-1,0-1 0,0 1 1,0-1-1,0 0 0,0 1 1,0-1-1,0 1 1,0-1-1,-1 0 0,1 1 1,0-1-1,0 1 1,0-1-1,-1 0 44,-5 11-4234</inkml:trace>
  <inkml:trace contextRef="#ctx0" brushRef="#br0" timeOffset="22614.53">345 2356 2865,'0'0'2525,"0"0"-906,0 0-629,0 0-266,0 0-40,0 0-21,0 0-71,0 0-118,0 0-140,0 0-75,0 0-7,0 0 46,0 0 31,0 0 18,0 0-32,0 0-34,0 0-25,0 0-33,0 0-71,0 0-76,0 0-46,9-7 101,-5 5-101,4-4-32,0 1 1,0 1 0,0 0 0,0 0 0,1 0-1,-1 1 1,1 1 0,0-1 0,0 1-1,0 1 1,9-1 1,-17 4 9,0 1-1,-1 0 1,1 0-1,0-1 1,-1 1-1,0 0 1,1 0-1,-1 0 1,0-1-1,-1 1 1,1 0-1,0 0-8,-1 4 21,0 4-13,0 0 0,-1 0 1,0 0-1,-1-1 0,0 1 1,-1-1-1,0 0 0,-1 1 1,0-2-1,-1 1 0,0-1 0,0 0 1,-3 3-9,9-12 5,0 0 0,0 1 1,0-1-1,0 0 0,0 0 1,0 0-1,0 0 0,0 1 0,0-1 1,0 0-1,0 0 0,0 0 0,0 0 1,0 1-1,0-1 0,0 0 1,0 0-1,0 0 0,0 0 0,0 1 1,0-1-1,0 0 0,0 0 1,1 0-1,-1 0 0,0 0 0,0 0 1,0 0-1,0 1 0,0-1 1,0 0-1,1 0 0,-1 0 0,0 0 1,0 0-1,0 0 0,0 0 1,1 0-1,-1 0 0,0 0 0,0 0 1,0 0-1,0 0 0,0 0 1,1 0-1,-1 0 0,0 0 0,0 0 1,0 0-1,0 0 0,1 0-5,18 2 64,32-1-197,-40-1 109,-1 0 11,13 2-170,-22-1 179,-1-1 1,1 1-1,0 0 0,-1-1 1,1 1-1,-1 0 0,1 0 1,-1-1-1,1 1 0,-1 0 1,0 0-1,1 0 0,-1 0 1,0 0-1,0-1 0,1 1 1,-1 0-1,0 0 0,0 0 0,0 0 1,0 0-1,0 0 0,0 0 1,-1 0 3,1 4 10,0 0 0,0 0 1,-1 0-1,0 0 0,0 0 0,0 0 1,-1 0-1,0 0 0,0-1 0,0 1 1,0 0-1,-1-1 0,0 1-10,-3 3 19,-1 0-1,0 0 1,-1 0 0,0-1-1,0 0 1,0-1-19,3-2-35,0-1 0,1 0 0,-1 0 0,-1 0 0,1-1 0,0 1 0,-1-1-1,1 0 1,-1-1 0,0 0 0,1 0 0,-1 0 0,-1 0 35,7-1-133,0 0-71,0 0-60,0 0-76,0 0-197,0 0-432,0 0-814,0 0-1767,0 0-3001</inkml:trace>
  <inkml:trace contextRef="#ctx0" brushRef="#br0" timeOffset="23445.14">697 2431 5857,'0'0'1531,"0"0"-384,0 0-156,0 0-83,0 0 0,0 0-79,16-7-201,114-51 327,-89 40-829,-38 17-119,-1 0 0,1 0-1,0 1 1,-1-1 0,1 1 0,-1 0 0,1-1 0,0 1 0,-1 1-1,1-1 1,-1 0 0,1 0 0,0 1 0,-1 0 0,1-1 0,0 2-7,-1 0 27,0 1 1,-1-1-1,1 1 1,-1 0 0,0-1-1,0 1 1,0 0-1,0 0 1,0 0 0,0 0-1,-1 0 1,1 0-1,-1 0 1,0 0-1,0 0 1,-1 3-28,2 1 75,0 11 5,1 0 0,-2 0 0,-1-1 0,0 1 0,-1 0 1,-1 0-1,0-1 0,-2 1 0,0-1 0,-1 0 0,-8 16-80,-6 2 218,-22 28-218,15-24 193,23-32-133,4-4-43,0-3-11,0 0-13,0 0-6,0 0-7,0 0-38,0 0 13,30-1 225,-6-4 71,1-1-1,15-6-250,-14 3 120,1 2 1,7-1-121,18 5 101,-39 3-508,0 0 0,0-2-1,9-1 408,-15 0-1507,-3-6-1171</inkml:trace>
  <inkml:trace contextRef="#ctx0" brushRef="#br0" timeOffset="25843.27">1238 4 5193,'0'0'2322,"0"0"-591,0 0-532,0 0-378,0 0-123,0 0 9,5 1 2537,19 1-2554,405-8 1030,-429 6-1718,1 0 0,0 0-1,-1 0 1,1 0 0,0 0-1,-1 0 1,1 0 0,0 1-1,-1-1 1,1 0 0,0 1-1,-1-1 1,1 0 0,-1 1-1,1-1 1,0 1 0,-1-1-1,1 1 1,-1-1-1,1 1 1,-1-1 0,0 1-1,1-1 1,-1 1 0,0 0-1,1-1 1,-1 1 0,0-1-1,1 1 1,-1 0 0,0 0-2,2 22 110,-2-19-102,0 1325 782,-8-1169-544,-6-1 0,-13 37-246,-7 69 251,27-161-29,3-40-98,-4 13-124,-22 114 118,-8 0-118,29-140 20,7-38 19,0-1-1,0 1 1,-1-1-1,-1 0 1,0 0-1,-1 0 1,-1 1-39,1 11 45,-33 82-44,37-102 1,1-4 6,0 0 5,0 0-4,0 0-1,0 0 0,0 0 0,0 0 0,0 0 0,0 0 0,0 0 0,0 0 0,0 0 0,-12 0 76,-244 4 33,252-4-236,1 0 0,-1 1 0,1-1 0,0 1 0,0 0 0,-1 0 0,1 0 0,0 1 0,0-1 0,0 1 0,0 0 0,0 0 0,0 0 1,1 0-1,-1 0 0,1 0 0,-1 1 0,0 0 119,-5 5-356,4-6-1506,-6-1-1605</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5.881"/>
    </inkml:context>
    <inkml:brush xml:id="br0">
      <inkml:brushProperty name="width" value="0.05" units="cm"/>
      <inkml:brushProperty name="height" value="0.05" units="cm"/>
    </inkml:brush>
  </inkml:definitions>
  <inkml:trace contextRef="#ctx0" brushRef="#br0">99 177 1456,'0'0'1493,"0"0"-316,0 0-106,0 0 36,0 0 5,0 0-30,0 6-149,0 20-265,0-19-223,0-7-116,0 0 34,0-8 745,-1-4-954,1 4-153,0 0-1,0 1 0,0-1 0,1 0 0,0 0 0,1 0 0,-1 0 1,2 1-1,-1-1 0,1 1 0,3-6 0,15-25 43,-21 34-38,-2 32 178,-2-1 0,0 0 0,-2 0 1,-1-1-1,-2 0 0,-8 20-183,-6 21 393,-31 118 546,52-174-1266,0 0 0,1 0 0,1 0 0,0 1 0,0 3 327,0 19-811,-1-16 363,-4 28-2715,5-44 1164,0-4-27,0-6 122</inkml:trace>
  <inkml:trace contextRef="#ctx0" brushRef="#br0" timeOffset="1464.19">686 0 512,'0'0'4593,"0"0"-2440,0 0-632,0 0-32,0 0-321,0 0-417,0 0-261,0 0-147,-8 1 67,2 2-375,1-1 1,-1 1 0,1 0 0,0 1 0,0-1-1,0 1 1,0 0 0,1 0 0,-1 0 0,1 1-36,-41 50 39,21-22 95,2 1 0,2 0 0,1 1 0,2 2 1,1-1-1,2 2 0,-6 28-134,16-43 72,1-1 0,1 0 0,1 1 0,2 17-72,0-3 315,-1-34-298,1 1 1,0-1 0,0 0 0,0 0 0,0 0-1,0 0 1,1 0 0,-1 0 0,1 0-1,0 0 1,0 0 0,0-1 0,0 1 0,1-1-1,-1 0 1,0 1 0,1-1 0,0 0-1,-1-1 1,1 1 0,0 0 0,0-1 0,0 1-1,2-1-17,7 5 28,0-2-1,0 1 1,0-2-1,1 1 1,9 0-28,-12-3 18,-1 0 0,0-1 0,1 0 0,-1 0 0,0-1 0,1 0 0,-1-1 0,1 0-18,-4 1 20,-1-1 0,0 0 1,0 0-1,0 0 1,0-1-1,0 1 0,0-1 1,-1 0-1,1-1 1,-1 1-1,0-1 0,0 1 1,0-1-1,1-3-20,-2 2 18,0 0 0,-1 0 0,0 1-1,0-2 1,0 1 0,0 0 0,-1 0 0,0-1-1,0 1 1,0 0 0,-1-3-18,0-67 286,-2 37-222,2 37-76,0-1 0,0 1 0,-1-1 0,1 1 0,-1-1 0,1 1 1,-1 0-1,1-1 0,-1 1 0,0 0 0,0-1 0,0 1 0,0 0 1,0 0-1,0 0 0,0 0 0,0 0 0,0 0 0,0 0 0,0 0 1,-1 0-1,1 0 0,0 1 0,-1-1 0,1 0 0,-1 1 0,1-1 1,-1 1-1,1 0 0,-1 0 0,1-1 0,-1 1 0,1 0 0,-1 0 0,1 0 1,-2 1 11,-9-1-111,0 0 1,0 1-1,0 1 0,-4 1 111,15-3 0,-90 20 4,86-19-9,1 1 1,0 0-1,0 0 1,0 0-1,0 0 0,0 1 1,0-1-1,0 1 0,1 0 1,-1 0-1,1 1 1,0-1-1,0 1 0,0 0 1,-2 3 4,-2 4-100,0 1 1,0 0 0,1 0-1,-4 11 100,4-7-322,0 1 0,1-1 0,0 1 0,2 1 0,0-1 0,1 0 1,0 8 321,2-24-2862,0-1-2445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2.266"/>
    </inkml:context>
    <inkml:brush xml:id="br0">
      <inkml:brushProperty name="width" value="0.05" units="cm"/>
      <inkml:brushProperty name="height" value="0.05" units="cm"/>
    </inkml:brush>
  </inkml:definitions>
  <inkml:trace contextRef="#ctx0" brushRef="#br0">1 302 2577,'0'0'3824,"0"0"-1927,0 0-454,0 0-266,0 0-254,0 0-164,33-3 1412,227 3-274,-258 0-1912,-1 0 1,0 0 0,0 0-1,1 0 1,-1 0 0,0 0-1,1 0 1,-1 0 0,0 1 0,0-1-1,1 1 1,-1-1 0,0 1-1,0-1 1,0 1 0,0-1 0,1 1-1,-1 0 1,0 0 0,0 0-1,0 0 1,-1-1 0,1 1-1,0 0 1,0 1 14,-1-2-397,28 11-5426,-20-9 1206</inkml:trace>
  <inkml:trace contextRef="#ctx0" brushRef="#br0" timeOffset="1261">730 126 3713,'0'0'2870,"0"0"-1426,0 0-805,0 0-360,0 0-6,0 0 298,0 7 180,-3 67 478,-5-1 0,-4 11-1229,-1 11 689,12-65-493,1-22-132,0 0 0,-1-1 0,0 1-1,0 0 1,-1-1 0,0 2-64,-1-91 769,3 76-738,0-9-1,0 0 1,0 1-1,1-1 0,1 0 1,1 1-1,0-1 0,1 1 1,1-4-31,14-30 7,1-6-25,11-16 18,-22 53-4,0 0-1,2 0 0,0 1 0,0 1 0,14-14 5,-21 26 4,0-1 0,0 1-1,1-1 1,-1 1 0,1 1 0,0-1 0,0 1 0,0 0 0,0 0-1,0 0 1,0 0 0,1 1 0,-1 0 0,2 0-4,14-1 105,-1 1-1,1 1 1,4 1-105,9 0-91,-32-1 89,-1 1 0,1-1 0,-1 1 0,0-1 0,1 1 0,-1 0 0,1-1 0,-1 1 0,0 0 0,0 0 0,1 0-1,-1 0 1,0 0 0,0 0 0,0 1 0,0-1 0,0 0 0,0 1 0,-1-1 0,1 0 0,0 1 0,-1-1 0,1 1 0,-1-1-1,1 1 1,-1-1 0,0 1 0,1-1 0,-1 1 0,0-1 0,0 1 0,0 1 2,0 53 90,-1-51-76,-1 0-1,1 0 1,-1 0 0,-1 0-1,1 0 1,0 0-1,-1-1 1,0 1-1,0-1 1,-1 0 0,1 0-1,-1 0 1,0-1-1,0 1 1,-3 2-14,-7 5-154,1-2-1,-1 1 1,-1-2 0,-7 4 154,10-7-172,0-1 1,0 0-1,0-1 1,-1 0-1,0-1 1,1 0-1,-1-1 0,0 0 1,0-2-1,-3 1 172,12 0-3,3 0 63,1 0 52,0 0-9,0 0-29,0 0-7,0 0 20,0 0-35,0 0-19,0 0 36,23 0 45,-18 0-58,0 1 0,1 0 0,-1 1 0,0-1 0,0 1 0,0 0 0,0 0 0,-1 1-1,1-1 1,0 1 0,-1 0 0,0 1 0,0-1 0,0 1 0,0-1 0,0 1 0,-1 1-56,16 16 158,-2 1 1,12 19-159,-17-23 1,-2-4-173,6 9 363,0 1 0,7 17-191,-18-30-519,-1-1 0,0 1 0,0 0 0,-1 0-1,0 2 520,-1-4-2925,-1-4-3550</inkml:trace>
  <inkml:trace contextRef="#ctx0" brushRef="#br0" timeOffset="2094.61">1253 515 3385,'0'0'3570,"0"0"-2118,0 0-556,0 0 35,0 0-17,0 0-31,12-4-139,22-4-55,2 0-1,-1 2 1,1 2 0,6 1-689,-39 3 8,0 0 0,0 0 0,0 0 0,0 0 1,0 0-1,0 1 0,0-1 0,0 1 0,-1 0 0,1 0 0,0 0 0,0 0 0,-1 0 0,1 1 1,0 0-9,-1 0 0,-1 0 0,1 0 0,-1 0 0,0 0 0,0 1 0,0-1 0,0 0 0,0 0 0,0 1 0,-1-1 0,1 1 0,-1-1 0,0 1 0,1-1 0,-1 1 1,0-1-1,0 1 0,-1 0 0,1 0-11,1 1 0,-1 0 1,-1 0-1,1 0 0,-1 0 0,1-1 1,-1 1-1,0 0 0,0-1 0,-1 1 1,1 0-1,-1-1 0,0 0 1,0 1-1,0-1 0,0 0 0,0 0 1,-1 0-1,1 0 0,-1 0 1,0-1-1,0 1 0,0-1 0,0 0 1,-1 1 10,-10 7-210,9-4 139,-1-1 0,-1 0 1,1-1-1,0 1 0,-1-1 0,0 0 1,0-1-1,0 0 0,-1 0 0,1 0 1,-1-1-1,1 0 0,-8 1 71,45 13 25,-23-13 19,0 0-1,0 0 1,0 1-1,0 0 1,-1 0-1,0 1 1,0 0-1,0 0 1,-1 0-1,1 1 1,-1 0-1,0 0 1,-1 0-1,0 0 1,0 1-1,0 0 1,-1-1-1,0 1 1,0 1-1,0-1 1,-1 0-1,0 1 1,-1-1-1,0 1 1,0 0-1,0 4-43,-1-9 41,0 0-1,0-1 1,-1 1-1,1 0 0,0-1 1,-1 1-1,0-1 1,1 1-1,-1-1 1,0 1-1,-1-1 1,1 1-1,0-1 0,-1 0 1,1 0-1,-1 1 1,1-1-1,-2 0-40,0 1 11,0-1 0,-1 0 0,1 0 0,-1 0 0,1 0 0,-1 0 0,0-1-1,0 1 1,0-1 0,1 0 0,-1 0 0,-1-1-11,-10 3-21,0-2 1,-1 1-1,1-2 0,-1 0 0,1-1 1,-1-1-1,-14-3 21,10 3-1907,11 5-1786,-2 2-3655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0.795"/>
    </inkml:context>
    <inkml:brush xml:id="br0">
      <inkml:brushProperty name="width" value="0.05" units="cm"/>
      <inkml:brushProperty name="height" value="0.05" units="cm"/>
    </inkml:brush>
  </inkml:definitions>
  <inkml:trace contextRef="#ctx0" brushRef="#br0">116 1 2697,'0'0'1468,"0"0"-941,0 0-75,0 0 589,0 0 76,-1 3 4561,-8 10-4828,2 0-802,0-1 0,1 1 0,0 0 0,2 0 1,-1 1-1,0 4-48,-3 11 168,-5 8 97,3-11-104,2 0 0,1 0-1,0 0 1,2 1 0,1 0 0,0 25-161,4-52 13,0 0 22,0 0-11,0 0 21,0 0-28,11-13 141,2-11-137,-1 0 0,-1 0 1,1-7-22,-4 11-35,0 0 0,1 1 1,1 0-1,0 1 0,9-11 35,-5 14-13,1 0 0,0 2-1,1-1 1,0 2 0,10-5 13,-4 1-6,-19 14 0,0 1 0,1-1 0,-1 0-1,1 1 1,0 0 0,-1 0-1,1 0 1,0 1 0,0-1 0,0 1-1,2 0 7,49 1-108,-25 0 87,-20-1 69,-9 0-57,1 0 0,-1 0 0,0 0-1,1 0 1,-1 0 0,1 0-1,-1 0 1,1 1 0,-1-1 0,0 0-1,1 1 1,-1-1 0,2 1 9,-3 0-11,1 0 1,0 1 0,-1-1 0,1 0 0,-1 0-1,1 0 1,-1 1 0,1-1 0,-1 0 0,0 1-1,0-1 1,1 0 0,-1 1 0,0-1 0,0 0-1,-1 1 1,1 0 10,0 22 146,1-12-36,-1 0-1,0 1 0,-1-1 1,-1 0-1,-2 9-109,3-17 20,-1 0-1,1 0 1,-1 0 0,0 0-1,0 0 1,-1 0 0,1 0-1,-1-1 1,0 1 0,0-1-1,0 0 1,0 0 0,-1 0-1,1 0 1,-1-1-1,0 1 1,-3 1-20,-7 2 34,0-1 0,0 0-1,-1-1 1,0 0 0,1-1-1,-1-1 1,0-1 0,0 0 0,-1-1-1,1 0 1,0-1-34,-3 1 45,2-4 28,14 3-45,0 0 1,-1 0-1,1 0 1,0 1-1,-1-1 1,1 1-1,-1-1 1,1 1-1,-1 0 1,-1 0-29,3 0-19,1 0-32,0 0-26,0 0-58,0 0-3,0 0 16,2 4 124,0-1 0,0 1 0,1-1 0,-1 1 0,1-1 0,-1 0 0,1 0 1,0 0-1,0 0 0,3 1-2,7 9 38,-3 0-32,-1 0-1,0 1 1,-1 1 0,-1-1-1,0 1 1,-1 0 0,0 1-1,2 14-5,20 48 40,-10-47-38,-17-30-3,-1 1 0,1-1-1,1 1 1,-1-1 0,0 1 0,0-1 0,1 0 0,-1 0-1,0 1 1,1-1 0,-1 0 0,1 0 0,0 0-1,-1-1 1,1 1 1,-1 3 428,-1-2-1800,1-2-3700,2-2-2145</inkml:trace>
  <inkml:trace contextRef="#ctx0" brushRef="#br0" timeOffset="787.9">661 406 1632,'0'0'1583,"0"0"-290,0 0-76,0 0-58,0 0-53,0 0-18,2-3-263,3-1-1321,9-9 3500,-14 13-2960,1 0 0,-1 0 1,0 0-1,1 0 0,-1 0 1,0 0-1,0 0 0,1 0 1,-1 0-1,0 0 0,1 0 1,-1 0-1,0 0 0,0 0 1,1 0-1,-1 0 0,0 1 0,1-1 1,-1 0-1,0 0 0,0 0 1,1 0-1,-1 1 0,0-1 1,0 0-1,0 0 0,1 0 1,-1 1-1,0-1 0,0 0 0,0 0 1,1 1-1,-1-1 0,0 0 1,0 0-1,0 1 0,0-1 1,0 0-1,0 1 0,0-1 1,0 0-1,0 1 0,0-1 1,0 0-1,0 0 0,0 1 0,0-1 1,0 0-1,0 1 0,0-1 1,0 0-1,0 0 0,0 1 1,-1-1-1,1 0 0,0 1 1,0-1-45,-2 53 740,-1 0 0,-3 0 0,-13 48-740,19-100-681,-1-8 376,2-16-937,0 4-3542,-1 15-1536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09.194"/>
    </inkml:context>
    <inkml:brush xml:id="br0">
      <inkml:brushProperty name="width" value="0.05" units="cm"/>
      <inkml:brushProperty name="height" value="0.05" units="cm"/>
    </inkml:brush>
  </inkml:definitions>
  <inkml:trace contextRef="#ctx0" brushRef="#br0">1 298 4865,'0'0'1948,"0"0"-557,0 0 68,0 0-161,0 0-323,0 0-279,0 0-141,22 0 1066,-13 1-1469,-1 0-1,0 0 0,0 1 0,0 0 1,2 1-152,-2-1 94,1 0 1,-1 0-1,1 0 0,-1-1 1,3 0-95,30-2 357,7 0-313,-16 3-4245,-32-3 1098,3-2-2126</inkml:trace>
  <inkml:trace contextRef="#ctx0" brushRef="#br0" timeOffset="599.8">531 1 4977,'0'0'1278,"0"0"-346,0 0 345,0 0 102,0 0-193,0 0-268,-1 20-262,-2 64-175,1-70-412,0-1-1,-1 1 1,0-1-1,-1 0 1,-1 0-1,0 0 1,0-1-1,-1 0 1,-1 0-1,-2 3-68,0 0 117,1 0 0,1 0 0,-4 12-117,-1 45 1047,49-72-355,67-4 65,-51 2-1621,-1 1-4797,-51 1 1495,-1 0-1759</inkml:trace>
  <inkml:trace contextRef="#ctx0" brushRef="#br0" timeOffset="1004.88">720 138 16,'0'0'6439,"0"0"-4211,0 0-1165,0 0 64,0 0-92,0 0-156,0 20 545,-8 215-844,3-182-929,-2 1-1,-3-2 1,-7 20 349,13-47-1765,4-13-4336,0-12 2368</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01.767"/>
    </inkml:context>
    <inkml:brush xml:id="br0">
      <inkml:brushProperty name="width" value="0.05" units="cm"/>
      <inkml:brushProperty name="height" value="0.05" units="cm"/>
    </inkml:brush>
  </inkml:definitions>
  <inkml:trace contextRef="#ctx0" brushRef="#br0">1 760 4017,'0'0'1855,"0"0"-625,0 0-237,0 0-169,0 0-114,0 0-45,3-18 8883,3 10-10299,9 2 874,0 1 1,0 1 0,1 0-1,0 1 1,0 0-1,0 2 1,0 0 0,0 0-1,0 2 1,1 0-124,6-1 115,-6 1-70,0 1 1,0 1 0,-1 0 0,9 3-46,43 8 62,26 3 152,-66-11-148,0-1 1,-1-1 0,28 0-67,254-4 278,-215 7-236,-93-7-60,0 0 1,0 1 0,0-1 0,0 0-1,0 1 1,0-1 0,0 1 0,-1-1-1,1 1 1,0-1 0,0 1 0,0 0-1,0-1 1,-1 1 0,1 0 0,0 0 0,-1 0-1,1-1 1,-1 1 0,1 0 0,-1 0-1,1 0 1,-1 0 0,1 0 0,-1 0-1,0 0 1,0 0 0,1 0 0,-1 0-1,0 0 1,0 0 0,0 0 0,0 0-1,0 0 1,-1 0 0,1 0 0,0 1 0,0-1-1,-1 0 1,1 0 17,-2 2-377,0-1 0,1 0 0,-1 1 1,0-1-1,-1 0 0,1 0 0,0 0 0,-1 0 0,1-1 0,-1 1 0,1-1 0,-1 1 0,0-1 1,1 0-1,-1 0 0,0 0 0,0-1 0,0 1 377,-16 3-5881</inkml:trace>
  <inkml:trace contextRef="#ctx0" brushRef="#br0" timeOffset="915.8">991 358 2681,'0'0'2187,"0"0"-835,0 0-149,0 0-13,0 0 14,0 0-101,0 3 6543,0 11-7783,1-11 150,-1 0-1,1 1 0,0-1 1,0 0-1,0 0 0,0 0 0,0 0 1,1 0-1,-1 0 0,1 0 1,0-1-1,0 1 0,0 0 1,0-1-1,2 2-12,43 37 329,-24-22-231,12 10-50,-24-22-28,-2 0-1,1 1 1,-1 0 0,0 1-1,-1 0 1,0 1 0,2 3-20,-9-10 32,0 1 0,-1-1 0,1 1 0,-1-1 0,0 1 1,0 0-1,0-1 0,0 1 0,0-1 0,-1 2-32,0 9 38,-1-2-29,-1 1 0,0 0 1,-1-1-1,-1 0 0,1 0 1,-2 0-1,0-1 0,0 1 1,-1-2-1,-2 4-9,-1-2 47,1-1-1,-2 0 1,1-1 0,-11 8-47,3-2 168,17-16-139,1 0-30,0 0-95,0 0-183,0 0-316,0 0-659,-1 0-1630,-5 0-3148</inkml:trace>
  <inkml:trace contextRef="#ctx0" brushRef="#br0" timeOffset="2485.63">951 989 304,'0'0'1670,"0"0"-417,0 0-20,0 0-308,0 0-241,0 0-50,-4 0-3,-16 3-66,15-3 28,2 6 2719,-13 23-1447,14-26 1518,2-8-3358,1 1 1,0-1-1,0 0 1,0 1-1,1-1 0,-1 0 1,1 1-1,1 0 1,-1-1-1,0 1 1,1 0-1,0 0 1,0 1-1,0-1 1,4-3-26,11-10-6,0 0 1,17-10 5,4-5 77,-16 8-49,-1-2 0,-1 0 1,-1-1-1,-1-1 0,-1 0 1,2-10-29,36-54 20,-50 85-181,-3 11-811,-7 10-2433,-8-7-1129</inkml:trace>
  <inkml:trace contextRef="#ctx0" brushRef="#br0" timeOffset="4894.25">2077 91 2937,'0'0'2747,"0"0"-951,0 0-289,0 0-228,0 0-213,0 0-95,0-2-601,0 0 0,0 0 0,1 1 0,-1-1 0,0 0 0,-1 0 0,1 0-1,0 1 1,0-1 0,-1 0 0,1 1 0,-1-1 0,0 0 0,1 1-370,-10-2 62,1 1 0,-1 1-1,1 0 1,-1 0-1,-7 1-61,-32-3 195,-179-45 0,222 46-149,4 1-24,1 1-1,-1-1 1,0 1 0,0-1 0,0 1 0,0 0 0,1 0 0,-1 0 0,0 0 0,0 0 0,0 0 0,0 0 0,0 1 0,0-1 0,0 1-22,-1 3 6,1-1 0,0 1-1,0 0 1,1 0 0,-1 0 0,1 0 0,0 0 0,0 0 0,0 0 0,0 0-6,-1 5 6,-1 8-7,1 1 0,0-1 0,2 1 0,0-1 0,0 1 0,2 0 1,0 32 7,-4 75 81,-14 87-88,-22 61 53,-11 126-35,27-225-35,10-85-6,3 1 0,4 15 23,0-14 6,-5 0 0,-3-1 0,-21 71-6,13-59-67,15-66-24,3 2 0,0-1 1,4 33 90,-1-28-24,1-37 26,1-1 0,-1 1-1,1-1 1,1 1 0,-1-1 0,0 0 0,1 0 0,0 1 0,0-2-1,0 1 1,0 0 0,1-1 0,0 1-2,-4-4 8,0 0 0,0 0 0,0 0 0,3 6 84,-2-5-11,17-1 339,185 3-102,-203-3-476,0 0-186,0-9-1663,0-8-1275,0-3-4497</inkml:trace>
  <inkml:trace contextRef="#ctx0" brushRef="#br0" timeOffset="6592.19">2352 274 600,'0'0'1826,"0"0"-256,0 0-6,0 0-120,0 0 15,0 0-95,-2-8 6065,4-5-6712,13 1-653,0 1 0,1 0 0,0 2-1,1 0 1,0 0 0,6 0-64,-16 6 2,0 0 0,1 0 0,-1 1 0,0 0 0,1 1-1,0-1 1,-1 1 0,1 1 0,6 0-2,-14 0-4,1 0-1,-1 1 0,1-1 0,0 0 1,-1 1-1,1-1 0,-1 0 0,1 1 1,-1-1-1,1 1 0,-1-1 1,1 1-1,-1-1 0,1 1 0,-1 0 1,0-1-1,1 1 0,-1-1 0,0 1 1,0 0-1,1-1 0,-1 1 1,0 0-1,0-1 0,0 1 0,0 0 1,0-1-1,0 1 0,0 0 1,0 0 4,1 24-17,-1-21 17,0 14 13,1-5-7,-2 0 1,1 1-1,-2-1 0,0 4-6,1-12 6,-1-1 0,1 1 0,-1 0 0,0-1 0,0 0 0,0 1 0,-1-1 0,1 0 0,-1 0 0,0 0 0,0-1 0,-1 1 0,-2 2-6,-70 67 48,76-71-55,0-1-8,0-1-21,0 0 7,0 0-18,0 0 30,0 0 9,0 0-7,0 0-26,28 0-7,-24 0 46,0 1-1,0-1 1,0 1 0,0 0 0,-1 0-1,1 1 1,0-1 0,-1 1 0,1-1-1,-1 1 1,1 0 0,-1 1-1,0-1 1,0 1 0,0-1 0,0 1-1,0 0 1,-1 0 0,1 0 0,-1 0-1,0 0 1,0 1 0,1 2 2,1 2-8,0 0 1,0 0-1,-1 0 0,-1 1 1,1-1-1,-1 1 1,-1-1-1,0 1 0,0 0 1,0 1 7,-1 7-9,0-13 0,0 1 1,0 0 0,0 0-1,0-1 1,-1 1 0,0 0-1,0 0 9,0-3-7,0 0 0,1-1 0,-1 1 0,-1 0 0,1-1 0,0 1-1,0 0 1,-1-1 0,1 1 0,0-1 0,-1 0 0,0 0 0,1 1-1,-1-1 1,0 0 0,1 0 0,-1 0 0,-2 0 7,-5 3-8,0-1 0,-1-1 1,0 1-1,1-1 0,-1-1 0,0 0 1,-3 0 7,-76-3-145,35 1 5,46-3 567,8 2-1512,5 1-5102,5 1-340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30.509"/>
    </inkml:context>
    <inkml:brush xml:id="br0">
      <inkml:brushProperty name="width" value="0.05" units="cm"/>
      <inkml:brushProperty name="height" value="0.05" units="cm"/>
    </inkml:brush>
  </inkml:definitions>
  <inkml:trace contextRef="#ctx0" brushRef="#br0">1 226 1168,'0'0'2698,"0"0"-917,0 0-623,0 0-296,0 0 11,1-12 5094,3 4-5103,3 4-792,0 0 0,1 1 0,0 0 0,-1 0 0,1 1 0,0 0 0,0 1 0,0-1 0,1 2-1,-1-1 1,0 1 0,0 0 0,0 1 0,7 1-72,-13-2 12,0 1 0,-1 0-1,1-1 1,0 1 0,-1 0-1,1 0 1,-1 0 0,0 0-1,1 0 1,-1 0 0,0 0-1,0 1 1,1-1 0,-1 0-1,0 1 1,0-1 0,-1 1-1,1-1 1,0 1 0,0-1-1,-1 1 1,1 0 0,-1-1-1,1 1 1,-1 0 0,0-1 0,0 2-12,4 52 70,-4-48-62,1 21 38,0-20-47,0 0 0,-1 0 0,0 0 0,-1 0-1,1 0 1,-1-1 0,-1 1 0,1 0 0,-2 0 0,1-1 0,-1 0 0,0 1 0,-2 3 1,-32 41-237,14-21 195,-15 29 42,38-59 14,0-1 1,0 0-1,-1 1 0,1-1 1,0 0-1,0 1 1,0-1-1,0 0 0,0 1 1,0-1-1,0 0 1,0 1-1,0-1 1,0 0-1,0 1 0,0-1 1,0 0-1,0 1 1,0-1-1,1 0 0,-1 1 1,0-1-1,0 0 1,0 1-1,0-1 0,1 0 1,-1 0-1,0 1 1,0-1-1,1 0 0,-1 0 1,0 1-1,0-1 1,1 0-1,-1 0 0,0 0 1,1 0-1,-1 1 1,0-1-1,0 0 0,1 0 1,-1 0-1,0 0 1,1 0-15,26 5 310,48-5-166,-54 0-89,-10 0-80,0-1 44,0 2 0,0-1 1,0 1-1,4 2-19,-13-3-15,0 0-1,0 1 1,0-1 0,0 1 0,0 0-1,0-1 1,0 1 0,0 0-1,0 0 1,-1 0 0,1 1 0,0-1-1,-1 0 1,1 1 0,-1-1-1,1 1 1,-1-1 0,0 1-1,1 0 1,-1 0 0,0-1 0,0 1-1,0 0 1,0 2 15,0 8-1289,-3-5-2672,-4-7-2205</inkml:trace>
  <inkml:trace contextRef="#ctx0" brushRef="#br0" timeOffset="1982.14">429 0 4865,'0'0'1876,"0"0"-314,0 0-263,0 0-152,0 0-96,0 0-132,0 0-231,0 0-217,0 0-173,0 0-107,4 19 1000,-1-17-1119,-1 0-1,0 0 1,1 0-1,-1 0 1,1-1-1,0 1 1,0-1-1,-1 1 1,1-1 0,0 0-1,0 0 1,0 0-1,2-1-71,46 7 614,-22-4-138,123 31 29,-151-34-496,0 0 1,0 1 0,0-1 0,0 1 0,-1-1 0,1 1 0,0 0 0,0-1 0,0 1 0,-1 0-1,1 0 1,0-1 0,-1 1 0,1 0 0,-1 0 0,1 0 0,-1 0 0,1 0 0,-1 0-1,1 0 1,-1 0 0,0 0 0,0 0 0,1 0 0,-1 0 0,0 0 0,0 1-10,-1 35 269,0-22-284,0 128 96,0 24-57,11 68-24,-2-69 390,-8 68-390,-1-93 286,-1-88-197,-9 45-89,2-12 33,-3-18 89,8-50-72,0 1-1,2-1 1,-1 18-50,1-1 96,-2 1 1,-1 0 0,-2-1 0,-3 8-97,0-1 140,2 1-1,-1 27-139,3-14 10,-8 24-10,-3 29 6,-10 67-14,25-149 8,1-12 0,0 0 0,-1 0 0,-3 11 0,2-14-20,2 0-1,-1 0 1,2 0-1,0 0 1,1 12 20,0 9-26,-1-32 21,0-1 8,-5-26 186,-12 26-163,0 2 0,0 0 0,-14 5-26,-16 1 1,-29-5 23,75-3-132,1 0-208,-5-8-3853,-1-6-274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0.366"/>
    </inkml:context>
    <inkml:brush xml:id="br0">
      <inkml:brushProperty name="width" value="0.05" units="cm"/>
      <inkml:brushProperty name="height" value="0.05" units="cm"/>
    </inkml:brush>
  </inkml:definitions>
  <inkml:trace contextRef="#ctx0" brushRef="#br0">110 28 1176,'0'0'1387,"0"0"-655,0 0-196,0 0-231,0 0-116,0 0-101,-5-4-56,-15-10 47,11 5 5332,8 10-769,2 8-5653,-5 62 2001,-3-1 0,-3 1 1,-19 66-991,18-107 449,-1 0-1078,9-8-6269,3-22 2584</inkml:trace>
  <inkml:trace contextRef="#ctx0" brushRef="#br0" timeOffset="1044.58">382 164 3897,'0'0'1971,"0"0"-839,0 0-217,0 0-268,0 0-172,0 0 43,0 5 2294,3 21-2018,-4-16-605,0 1-1,-1 0 1,-1 0-1,0-1 1,0 0-1,-1 1 1,0-1-1,-3 4-188,-17 50 858,20-46-588,1 0 0,1 1-1,0-1 1,1 14-270,2-30 19,-1-1-1,0 0 1,1 0 0,0 0-1,-1 0 1,1 1 0,0-1-1,0 0 1,-1 0 0,1 0-1,0-1 1,0 1 0,0 0-1,0 0 1,0 0-1,0-1 1,0 1 0,1 0-1,-1-1 1,0 1 0,0-1-1,0 0 1,1 1 0,-1-1-1,0 0 1,1 0-19,41 9 161,-36-9-121,-3 1-29,0 0 1,0 0-1,1-1 0,-1 1 1,0-1-1,1 0 1,-1-1-1,0 1 1,0-1-1,1 0 1,-1 0-1,0 0 1,0-1-1,0 1 0,0-1 1,0 0-1,0 0 1,-1 0-1,1-1 1,-1 1-1,1-1 1,-1 0-1,0 0 0,0-1-11,18-17 87,-3 2-19,0-2 0,10-14-68,-23 28 10,0-1 0,-1 1 1,0-1-1,0 0 1,-1-1-1,0 1 1,-1 0-1,1-1 1,-1 0-1,-1-1-10,2-8-4,-1 0 1,-1 0-1,-1 0 0,0 0 0,-3-16 4,0 27-16,-1 0 0,1 0 0,-1 1 0,-1-1 0,1 1 0,-1 0 0,0 0-1,0 1 1,-1 0 0,0 0 0,-2-2 16,6 5-31,-1 0-32,0 1-1,1-1 0,-1 1 0,0-1 0,0 1 0,0 0 0,0 0 1,0 1-1,-1-1 0,1 0 0,0 1 0,0 0 0,-1 0 0,1 0 1,0 0-1,-3 1 64,1-1-40,0 1 0,0 0 1,1 0-1,-1 0 1,0 1-1,1-1 0,-1 1 1,1 0-1,0 0 0,0 1 1,-1-1 39,-11 10-153,13-10 133,1-1 1,-1 1-1,1-1 1,-1 1 0,1 0-1,0 0 1,0 0-1,0 0 1,0 0-1,0 0 1,1 0 0,-1 1-1,0-1 1,1 1-1,0-1 1,0 1 0,0 0-1,0 0 1,0-1-1,0 2 20,-1 10 27,-1 0 0,-1 0-1,0-1 1,-1 0 0,-2 4-27,5-13-169,0 0 1,0 0 0,0 1 0,-1-1 0,1-1 0,-1 1 0,0 0 0,0-1 0,-1 1 0,1-1-1,-1 0 1,0 0 0,1 0 0,-1-1 0,0 1 0,-1-1 0,1 0 168,-11 2-4005</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33.856"/>
    </inkml:context>
    <inkml:brush xml:id="br0">
      <inkml:brushProperty name="width" value="0.05" units="cm"/>
      <inkml:brushProperty name="height" value="0.05" units="cm"/>
    </inkml:brush>
  </inkml:definitions>
  <inkml:trace contextRef="#ctx0" brushRef="#br0">1 1 1176,'0'0'1418,"0"0"-282,0 0-50,0 0 57,0 0-35,0 0-159,0 0-38,0 0 3,0 0-87,0 0-131,0 0-113,0 0-21,0 0-6,0 0-81,0 0-76,0 0 1,0 0 69,3 24 1784,3-2-2094,-1 1 0,-1-1 1,-2 1-1,0 0 0,-1 0 0,-2 18-159,1-17 21,0 132 83,0-123-2820,0-65-2392,0 19-1648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3.550"/>
    </inkml:context>
    <inkml:brush xml:id="br0">
      <inkml:brushProperty name="width" value="0.05" units="cm"/>
      <inkml:brushProperty name="height" value="0.05" units="cm"/>
    </inkml:brush>
  </inkml:definitions>
  <inkml:trace contextRef="#ctx0" brushRef="#br0">0 77 360,'0'0'3046,"0"0"-796,0 0-366,0 0-23,0 0-222,0-4-252,0 3-1065,1-1 1,-1 1 0,0-1-1,1 0 1,0 1 0,-1-1-1,1 1 1,0-1 0,-1 1-1,1-1 1,0 1 0,0 0-1,0-1 1,0 1 0,0 0-1,1 0 1,-1 0 0,0 0-1,1-1-322,3-2 195,1 1 0,0-1 0,0 1 0,0 0 0,4-1-195,3-1-109,0 0 0,1 1 0,-1 1 0,1 1 0,4-1 109,-11 2-4,-1 1 1,0 0-1,0 0 1,1 0 0,-1 1-1,0-1 1,1 1-1,2 2 4,-6-2-6,-1 0 0,0 1-1,1-1 1,-1 1-1,0-1 1,0 1 0,0 0-1,0 0 1,-1-1-1,1 1 1,0 1 0,-1-1-1,0 0 1,1 0-1,-1 1 1,0-1 0,0 0-1,0 1 1,0-1 0,-1 1-1,1-1 1,-1 1 6,4 19-17,-1 0 1,-1 0 0,-1 0-1,-1 0 1,-2 5 16,1 17-57,2-37 38,-2 0 1,1 0 0,-1 0-1,0-1 1,0 1-1,-1 0 1,0 0-1,0-1 1,0 1-1,-1-1 1,0 0-1,-1 0 1,1 0-1,-1 0 1,0-1-1,0 1 1,-1-1-1,0 0 1,0 0-1,0-1 1,0 1-1,-1-1 1,0 0-1,0-1 1,0 0-1,0 0 1,0 0-1,-1 0 1,1-1-1,-3 1 19,6-3-3,0 1 0,0-1-1,1 1 1,-1 0 0,0 0 0,1 0 0,-1 0-1,1 1 1,-1-1 0,1 1 0,0 0-1,0-1 1,-1 1 0,1 0 0,0 0-1,1 0 1,-1 1 0,0-1 0,1 0-1,-1 1 1,1-1 0,0 1 0,-2 2 3,1 3-47,1 1 1,-1-1-1,1 1 0,1 0 1,0-1-1,0 1 1,0 0 46,1 10-60,-1-19 8,0 0 35,11 1 25,0-1-1,1 2 1,-1-1 0,0 2 0,0 0 0,0 0-1,0 1 1,3 1-8,14 8-4,0 2 1,7 6 3,17 9-114,-45-27 190,-1 0-902,-4-2-3236,-2-1-253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8.423"/>
    </inkml:context>
    <inkml:brush xml:id="br0">
      <inkml:brushProperty name="width" value="0.05" units="cm"/>
      <inkml:brushProperty name="height" value="0.05" units="cm"/>
    </inkml:brush>
  </inkml:definitions>
  <inkml:trace contextRef="#ctx0" brushRef="#br0">0 10 536,'0'0'1536,"0"0"-229,0 0-84,0 0-70,0 0-161,0 0-11,5-9 6077,-4 9-6988,0 0-1,0 1 1,0-1 0,0 1 0,0 0 0,0-1 0,0 1-1,0 0 1,-1-1 0,1 1 0,0 0 0,0 0 0,-1 0-1,1 0 1,0-1 0,-1 1 0,1 0 0,-1 0-1,1 0 1,-1 1 0,0-1 0,1 0 0,-1 0 0,0 0-1,0 0 1,0 0 0,1 0 0,-1 0 0,-1 1-70,5 46 265,-3-34-111,12 407 164,-9-359-1737,-4-62 1072,1-1 197,1 0 0,-1-1 0,0 1 0,0-1 0,0 1 0,0-1 0,0 0 0,0 1 0,-1-1 0,1 0 0,0 1 0,-1-1 0,0 0 0,1 0 0,-1 0 0,0 0 150,2-2-439,5-18-1988,0 4-2528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9.376"/>
    </inkml:context>
    <inkml:brush xml:id="br0">
      <inkml:brushProperty name="width" value="0.05" units="cm"/>
      <inkml:brushProperty name="height" value="0.05" units="cm"/>
    </inkml:brush>
  </inkml:definitions>
  <inkml:trace contextRef="#ctx0" brushRef="#br0">1 73 5937,'0'0'2342,"0"0"-419,0 0-278,0 0-404,0 0-295,0 0-240,1-23 1430,1 21-2134,-1 0 1,1 0 0,0 0-1,0 0 1,-1 0 0,1 0 0,1 0-1,-1 1 1,0-1 0,0 1-1,0 0 1,1 0 0,-1-1 0,3 1-3,38-13 180,-31 11-131,1 0 0,0 1-1,0 1 1,-1 0 0,1 0-1,0 1 1,0 1 0,3 1-49,-15-2 0,1 1 0,-1 0 1,0 0-1,0 0 0,1 0 0,-1 0 1,0 0-1,0 0 0,0 0 1,0 0-1,0 0 0,0 1 1,0-1-1,0 0 0,-1 1 0,1-1 1,0 1-1,-1-1 0,1 1 1,-1-1-1,0 1 0,0-1 0,1 1 1,-1-1-1,0 2 0,2 46 16,-2-40-11,0 1 2,0 0 0,0 0 0,-1 0 1,0 0-1,-1-1 0,0 1 0,0 0 0,-1 0 1,0-1-1,-1 0 0,0 0 0,-1 0 0,0 0 1,0 0-1,-6 6-7,3-4-29,0-1 1,-1 0-1,0 0 0,0-1 1,-1 0-1,0 0 1,-1-1-1,0-1 1,0 0-1,-1 0 0,0-1 1,0-1-1,0 0 1,-2 0 28,15-5-10,-1 0 1,0 0-1,1 0 1,-1 0-1,1 0 1,-1 0-1,1 0 1,-1 1 0,0-1-1,1 0 1,-1 0-1,1 0 1,-1 0-1,0 1 1,1-1-1,-1 0 1,1 0-1,-1 1 1,0-1 0,1 0-1,-1 1 1,0-1-1,0 0 1,1 1-1,-1-1 1,0 1-1,0-1 1,0 0-1,1 1 1,-1-1 0,0 1-1,0-1 1,0 1-1,0-1 1,0 0-1,0 1 1,0-1-1,0 1 1,0-1-1,0 1 1,0-1-1,0 1 1,0-1 0,0 0-1,0 1 1,-1-1-1,1 1 1,0-1-1,0 0 1,0 1-1,-1-1 1,1 1-1,0-1 1,-1 0 0,1 1-1,0-1 1,0 0-1,-1 0 1,1 1-1,-1-1 1,1 0-1,0 0 1,-1 1-1,1-1 1,-1 0 0,1 0 9,85 0 304,82-12-304,-133 9 11,1 1 1,3 3-12,-10-1-29,-28 0-39,1 0 0,0 0 0,-1 0 0,1 0 0,-1 0 0,1 1 0,0-1 0,-1 0 0,1 0-1,-1 0 1,1 1 0,-1-1 0,1 0 0,-1 1 0,1-1 0,-1 1 0,0-1 0,1 0 0,-1 1 0,1-1 0,-1 1 0,0-1-1,1 1 1,-1-1 0,0 1 0,0-1 0,1 1 0,-1-1 0,0 1 0,0 0 0,0-1 0,0 1 68,1 2-446,3 5-2454</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0.652"/>
    </inkml:context>
    <inkml:brush xml:id="br0">
      <inkml:brushProperty name="width" value="0.05" units="cm"/>
      <inkml:brushProperty name="height" value="0.05" units="cm"/>
    </inkml:brush>
  </inkml:definitions>
  <inkml:trace contextRef="#ctx0" brushRef="#br0">26 1 928,'0'0'5315,"0"0"-3635,0 0-756,0 0 31,0 0-20,0 0-115,-3 24-222,1 8-423,-11 78 520,9-71-84,1 0 0,3-1 0,1 1 0,2 5-611,-3-40 10,1-1 1,0 0 0,1 1-1,-1-1 1,0 0 0,1 1-1,0-1 1,0 0 0,0 0-1,0 0 1,0 0 0,1-1-1,-1 1 1,1-1-1,-1 1 1,1-1 0,0 0-1,0 0 1,0 0 0,1-1-1,-1 1 1,0-1 0,0 1-1,1-1 1,-1 0 0,1 0-1,1-1-10,11 4 56,0-1 1,1 0-1,-1-1 0,1-1 0,4-1-56,-13 0 44,-1 0 1,1 0-1,-1-1 1,0 0-1,1 0 1,3-1-45,-8 0 17,0 1 0,0-1 1,0 0-1,0 0 0,0 0 1,0 0-1,0-1 0,-1 1 1,1-1-1,-1 1 0,1-1 1,-1 0-1,0 0 0,0 0-17,9-15 15,-1 1 0,-1-1-1,0-1 1,-2 0 0,6-18-15,-2-5 12,-1-1 0,0-11-12,-9 48 4,1-20 76,-3 25-77,1 0 1,0 0-1,-1 0 1,1 0 0,0 1-1,-1-1 1,1 0-1,-1 0 1,1 0-1,-1 1 1,0-1-1,1 0 1,-1 1-1,0-1 1,0 1-1,1-1 1,-1 0-1,0 1 1,0 0-1,0-1 1,1 1-1,-1-1 1,0 1 0,0 0-1,0 0 1,0-1-4,-157-34 128,154 34-123,4 1-10,0 0-10,0 0-26,-2 0-54,0 0 1,1-1 0,-1 1 0,1-1 0,-1 1 0,1-1-1,-1 1 1,1-1 0,-1 0 0,1 0 0,0 1-1,-1-1 1,1 0 0,-1-1 94,-6-2-2334,6 17 1238,2 39-2264,0-31-1006</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11.257"/>
    </inkml:context>
    <inkml:brush xml:id="br0">
      <inkml:brushProperty name="width" value="0.05" units="cm"/>
      <inkml:brushProperty name="height" value="0.05" units="cm"/>
    </inkml:brush>
  </inkml:definitions>
  <inkml:trace contextRef="#ctx0" brushRef="#br0">80 4 3345,'0'0'2204,"0"0"-817,0 0-60,0 0 92,0 0-215,0 0-182,0 20 718,0 34-1324,-2 1 0,-3-1 1,-2 0-1,-4 2-416,4-1 11,7-31-3739,7-25-1073,0-4 639</inkml:trace>
  <inkml:trace contextRef="#ctx0" brushRef="#br0" timeOffset="519.03">254 190 5313,'0'0'1580,"0"0"-358,0 0 158,0 0-71,0 0-206,0 0-195,3 18-305,-1-4-519,2 25 230,2 0-1,2-1 1,2 0-314,-8-32 33,-1-1 0,1 0 0,0 1 0,1-1 0,-1 0 0,1 0 0,0 0 0,1-1 0,1 3-33,-3-5 4,0 0 1,1 0-1,-1-1 1,1 1-1,0 0 0,-1-1 1,1 0-1,0 0 1,0 1-1,0-2 0,0 1 1,0 0-1,0-1 1,0 1-1,0-1 0,0 0 1,0 0-1,1 0-4,2 0 1,-1-1 0,1 0 0,-1 0 0,1 0 0,-1 0 0,1-1 0,-1 0 0,0 0 0,0-1-1,0 1 1,0-1 0,-1 0 0,1 0 0,-1-1 0,1 1 0,-1-1 0,0 0 0,-1 0 0,1-1 0,-1 1 0,1-1 0,-2 1 0,2-3-1,2-4-43,-2 0 1,1 0-1,-1 0 1,-1 0 0,0-1-1,0 1 1,-2-1 0,1 0-1,-1 0 1,-1 1-1,0-1 1,-1 0 0,0-1 42,1 10-16,-1 0 0,1 1 1,-1-1-1,1 0 1,-1 1-1,0-1 0,0 1 1,0-1-1,0 1 1,-1-1-1,1 1 0,0 0 1,-1 0-1,0 0 1,0 0-1,1 0 0,-1 0 1,0 0-1,-1 1 0,1-1 1,0 0-1,0 1 1,-1 0-1,1 0 0,-1 0 1,1 0-1,-1 0 1,1 0-1,-1 0 0,0 1 16,-1-1-84,0 1 0,1-1 0,-1 1-1,0 0 1,1 1 0,-1-1-1,0 0 1,1 1 0,-1 0 0,1 0-1,-1 0 1,1 0 0,-1 1 0,1-1-1,0 1 1,-1 0 0,1 0 0,0 0-1,0 1 1,1-1 0,-4 3 84,-3 6-919,0 1 0,1 1-1,0-1 1,1 2 919,-14 21-3661,14-28-253</inkml:trace>
  <inkml:trace contextRef="#ctx0" brushRef="#br0" timeOffset="1915.13">1082 0 4961,'0'0'1500,"0"0"-271,0 0 227,0 0-214,0 0-338,0 0-315,-1 23-237,-5 158 284,-1-11 1400,-22 114-2036,10-116 48,9-93 1700,-16 49-1748,11-55 316,3 1 0,3 1-316,-5 210 125,13 13-125,1-174 354,0-119-346,0-1 30,0 0 104,0 0-61,0 0-66,0 0-36,0 0-41,0 0-4,0 0-12,0 26-597,0 19 543,0-44 60,0-4-3949,0-14 1302,0-2-2930</inkml:trace>
  <inkml:trace contextRef="#ctx0" brushRef="#br0" timeOffset="2801.68">1481 317 1384,'0'0'2844,"0"0"-1355,0 0-370,0 0 135,0 0-23,0 0-47,0 0-120,0 0-126,4 20 1752,38-5-2064,-25-9-509,-1-1 0,1 0 0,0-1 0,11 1-117,-23-5-53,-1 0-1,0 1 1,0 0-1,1-1 1,-1 2-1,0-1 0,0 0 1,0 1-1,0 0 1,0 0-1,1 1 54,-5 0-15,0-3-1507,1 1-3753,-1-1 354</inkml:trace>
  <inkml:trace contextRef="#ctx0" brushRef="#br0" timeOffset="3483.85">1888 138 8530,'0'0'1908,"0"0"-451,0 0-247,0 0-281,0 0-223,0 0-187,22-4 444,10 4-828,0 2 0,0 0 1,9 4-136,-40-5 3,1-1 0,-1 0 0,1 1 0,0 0 0,-1-1 0,0 1 1,1 0-1,-1 0 0,1 0 0,-1 0 0,0 0 0,0 0 1,0 0-1,0 0 0,0 0 0,0 1 0,0-1 0,0 0 0,0 1 1,0-1-1,0 1 0,-1-1 0,1 1 0,-1-1 0,1 1 1,-1-1-1,0 2-3,2 6 20,-2-1 1,1 1 0,-1-1 0,-1 1 0,0 0-21,0 12 0,1-13-11,-1-1 0,0 1 1,0-1-1,-1 0 0,0 0 0,0 1 0,-1-1 1,0-1-1,0 1 0,-1 0 0,0-1 1,-4 6 10,-1 0-146,-1 0 1,0 0 0,-1-1 0,0-1 0,-12 9 145,21-17-31,-1 1 0,1-1 0,0 1-1,0 0 1,0-1 0,1 1 0,-1 0 0,1 0 0,-1 0 0,1 1-1,0-1 1,0 0 0,1 0 0,-1 1 0,1-1 0,-1 1 31,0 4 78,1 0 0,0 0 0,0 0 0,0-1 1,1 1-1,1 4-78,-1-11 30,0 0 1,-1 0 0,1 0-1,0 0 1,0 0-1,-1 0 1,1 0-1,0 0 1,0 0 0,0-1-1,0 1 1,0 0-1,0-1 1,0 1 0,1-1-1,-1 1 1,0-1-1,0 1 1,0-1-1,0 0 1,1 0 0,-1 0-1,0 0 1,0 0-1,0 0 1,1 0-31,43 0 570,-30-1-534,10 1-11,-4-1-8,1 1 1,0 2-1,0 0 1,20 5-18,-17-2-1249,-9-4-3613,-12-1 545</inkml:trace>
  <inkml:trace contextRef="#ctx0" brushRef="#br0" timeOffset="33538.49">44 912 888,'0'0'1797,"0"0"-189,0 0-137,0 0-188,0 0-24,0 0-20,-3 0-139,2 0-1016,-1 0 1,1 0-1,-1 0 0,1 0 0,0 0 1,-1 0-1,1 1 0,0-1 1,-1 0-1,1 1 0,0-1 1,0 1-1,-1 0 0,1-1 1,0 1-1,0 0 0,0 0 0,0-1 1,0 1-1,-1 1-84,1 0 38,0 0 0,0 1 0,-1-1 0,1 1-1,1-1 1,-1 1 0,0-1 0,1 1 0,-1-1 0,1 1 0,0 0-1,0 0-37,-3 40 172,2 0-1,2 0 0,2 7-171,-1-35 30,1-1 0,0 0 0,1 0 0,0 0 0,1-1 0,7 13-30,-10-20 1,1 0 0,1-1 1,-1 1-1,1-1 1,0 1-1,0-1 1,0 0-1,1-1 1,0 1-1,0-1 0,0 0 1,0 0-1,1-1 1,-1 1-1,1-1 1,3 1-2,-5-3 5,1 1 0,-1-1 1,1 0-1,0 0 1,-1-1-1,1 0 1,0 0-1,0 0 1,-1 0-1,1 0 0,0-1 1,-1 0-1,1 0 1,3-2-6,-1 0 16,1 0 0,-1-1 1,0 0-1,0 0 0,-1-1 1,0 0-1,1 0 0,-1-1-16,2 0-1,-1-1 0,1 0 0,-1 0-1,-1-1 1,1 0 0,-1 0 0,-1-1 0,1 1 0,-1-1-1,-1 0 1,0-1 0,0 1 0,-1-1 0,0 0-1,-1 0 1,0 0 0,0 0 0,-1 0 0,0-5 1,-1 2-13,0 4 11,1 0 0,-1 0 0,-1 0 1,0 0-1,0 0 0,0 1 0,-1-1 0,-1 0 0,1 1 1,-1-1-1,-1 1 0,-2-4 2,-2-2 26,-1 0 1,-1 1-1,0 0 1,-1 0-1,0 1 0,-9-7-26,18 17-61,0 0 0,-1 0 0,1 0-1,-1 0 1,0 0 0,0 1-1,0-1 1,0 1 0,0 0 0,0 0-1,0 0 1,0 0 0,0 0 0,0 1-1,-1-1 1,1 1 0,0 0 0,0 0-1,-1 0 1,1 1 0,0-1 0,0 1-1,-1 0 1,1-1 0,0 1-1,0 1 1,0-1 0,0 0 0,0 1-1,1 0 1,-1-1 0,0 1 0,1 0-1,-1 0 1,1 1 0,-2 1 61,-46 46-6718,38-39 2816</inkml:trace>
  <inkml:trace contextRef="#ctx0" brushRef="#br0" timeOffset="34837.52">1859 964 680,'0'0'1965,"0"0"-484,0 0-242,0 0-241,0 0-127,0 0-101,0 6-131,0 14 100,0-36-279,0-4-199,0-21 1257,0 42-1498,0-1 0,0 0 0,-1 0 1,1 0-1,0 0 0,0 0 1,0 0-1,0 0 0,0 0 1,0 0-1,0 0 0,0 0 0,0 0 1,0 0-1,0 0 0,0 0 1,0 0-1,0 0 0,-1 0 1,1 0-1,0 0 0,0 0 1,0 0-1,0 0 0,0 0 0,0 0 1,0 0-1,0 0 0,0 0 1,0 0-1,0 0 0,0 0 1,0 0-1,0 0 0,-1 0 1,1 0-22,-5 25 362,-48 289 517,45-290-317,2-4-979,4-6-4698,2-11 2852</inkml:trace>
  <inkml:trace contextRef="#ctx0" brushRef="#br0" timeOffset="35852.18">2323 758 3937,'0'0'2888,"0"0"-795,0 0-443,0 0-219,0 0-414,0 0-378,0 11-328,-6 25-143,-2-1 1,-1 0 0,-5 9-169,4-11 122,-2 6-101,0-4-27,2 1 0,1 1 1,2-1-1,1 1 0,0 34 6,6-67-6,0-1 0,0 0 0,1 0 0,-1 0 1,1 0-1,-1 0 0,1 1 0,0-1 0,0 0 1,0 0-1,1-1 0,-1 1 0,1 0 0,-1 0 0,1-1 1,0 1-1,0-1 0,0 1 0,1-1 0,-1 0 0,0 0 1,1 0-1,-1 0 0,1 0 0,0-1 0,0 1 1,0-1-1,-1 0 0,1 0 0,3 1 6,1 1 12,1-1 0,-1 0 0,1-1 0,-1 1 0,1-1 0,0-1 0,0 0 0,7 0-12,-8 0 33,-4-1-22,0 0-1,0 0 0,-1 0 1,1 0-1,-1 0 0,1-1 1,-1 1-1,1-1 0,-1 0 1,0 1-1,0-1 0,0 0 1,0 0-1,0-1 0,0 1 1,0 0-1,-1-1 0,1 1 1,-1-1-1,1 0-10,4-8 46,-1 0 1,0 0-1,0 0 1,0-5-47,-2 5 185,0 0 0,-1 0 0,0-1 0,-1 1 0,-1-1 0,0-2-185,0 10 14,0 0 1,0 1-1,0-1 0,-1 0 0,1 0 0,-1 0 0,0 0 1,-1 0-1,1 0 0,-1 1 0,1-1 0,-1 1 0,0-1 0,0 1 1,-1 0-1,1 0 0,-1 0 0,-2-3-14,1 4 2,1 1 0,-1-1-1,0 1 1,0 0 0,1 0 0,-1 1-1,0-1 1,0 1 0,0 0 0,0 0 0,0 0-1,0 0 1,-2 1-2,-11 0 2,14-1-26,1 1 0,-1 0-1,0 0 1,0 0 0,1 0-1,-1 0 1,1 1-1,-1-1 1,1 1 0,-1-1-1,1 1 1,0 0-1,0 0 1,0 0 0,0 0-1,0 0 1,0 1 24,-34 48-667,25-35 522,7-10 100,0 1 1,0 0-1,1-1 1,0 1-1,0 1 1,1-1-1,0 0 1,0 2 44,-5 16-218,-7-2-3053,3-14-2988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1.718"/>
    </inkml:context>
    <inkml:brush xml:id="br0">
      <inkml:brushProperty name="width" value="0.05" units="cm"/>
      <inkml:brushProperty name="height" value="0.05" units="cm"/>
    </inkml:brush>
  </inkml:definitions>
  <inkml:trace contextRef="#ctx0" brushRef="#br0">157 92 2785,'0'0'1621,"0"0"-76,0 0-66,0 0-143,0 0-55,0 0-176,-6 8-218,1 2-557,-4 6-59,-4-1 2863,5 62-2488,-3-36-513,-3-1 1,-1 0 0,-2 1-134,-2 3 27,3 1-1,-3 15-26,15-24-229,4-36 30,0 0-314,0 0-413,0-7-2955,0-2-612</inkml:trace>
  <inkml:trace contextRef="#ctx0" brushRef="#br0" timeOffset="1082.56">549 0 1064,'0'0'1994,"0"0"-536,0 0 109,0 0 32,0 0-78,0 0-176,1 4 1911,1 19-2720,-4-13-405,-1 1-1,0-1 1,0 0-1,-1 1 1,0-2-1,-3 4-130,-14 40 64,13-24-54,-8 22-6,3 0 0,2 1 1,2 1-1,3-1 0,0 26-4,6-76 18,0 1-1,0-1 1,0 1-1,1-1 1,-1 0 0,1 1-1,-1-1 1,1 0 0,0 1-1,0-1 1,0 0 0,0 0-1,0 0 1,1 1-1,-1-1 1,1-1 0,-1 1-1,1 0 1,0 0 0,-1 0-1,1-1 1,0 1 0,0-1-1,0 0 1,0 1-1,0-1 1,1 0 0,-1 0-1,0-1 1,1 1 0,-1 0-1,0-1 1,1 1 0,-1-1-1,1 0 1,-1 0-1,1 0 1,-1 0 0,0 0-1,2 0-17,75 0 31,-77-1-30,0 0 0,1 1 1,-1-1-1,0 0 0,0 0 0,0 0 0,0-1 1,0 1-1,0 0 0,0-1 0,0 0 0,0 1 1,-1-1-1,1 0 0,-1 0 0,2-1-1,21-32 6,-19 30 11,-1-1 0,-1-1-1,1 1 1,-1 0-1,0-1 1,0 0-1,-1 1 1,0-1-1,0 0 1,-1 0-1,0-1 1,0 1 0,-1 0-1,0 0 1,0 0-1,0 0 1,-1-3-17,-1 7-3,1 1 1,0 0-1,-1 0 0,1 0 1,-1 0-1,0 1 1,0-1-1,1 0 0,-1 1 1,0-1-1,0 1 1,-1 0-1,1-1 0,0 1 1,0 0-1,-1 0 1,1 1-1,-2-1 3,-2-2-108,-1 1 0,0 1 1,0-1-1,0 1 0,0 0 0,-1 0 108,-12 1-166,17-1 147,-1 1 0,1-1 0,-1 1 0,1 0 0,-1 0 0,0 0 0,1 0 0,-1 1 0,1 0 0,-1-1 0,1 1 0,-1 1 0,1-1 0,0 0 0,-1 1 0,1 0 0,0-1-1,0 1 1,0 1 0,0-1 0,1 0 0,-1 1 0,0-1 19,-5 10-18,-3 0-176,1 1 1,1 1-1,0-1 0,1 2 0,-4 9 194,8-20-283,3-4-2284,1 0-277</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8.212"/>
    </inkml:context>
    <inkml:brush xml:id="br0">
      <inkml:brushProperty name="width" value="0.05" units="cm"/>
      <inkml:brushProperty name="height" value="0.05" units="cm"/>
    </inkml:brush>
  </inkml:definitions>
  <inkml:trace contextRef="#ctx0" brushRef="#br0">135 1 4729,'0'0'2915,"0"0"-1000,0 0-530,0 0-446,0 0-206,0 0 21,14 2 1798,-12 181 688,0 3-5929,-2-185 1330,0-1-459,0 0-1560,0-3-2795</inkml:trace>
  <inkml:trace contextRef="#ctx0" brushRef="#br0" timeOffset="450.53">11 530 2905,'0'0'3707,"0"0"-2475,0 0-447,0 0 91,0 0 36,0 0 16,0 0-820,0 1-1,-1-1 1,1 0-1,0 1 0,-1-1 1,1 1-1,0-1 1,0 1-1,0-1 1,0 0-1,-1 1 1,1-1-1,0 1 1,0-1-1,0 1 1,0-1-1,0 1 1,0-1-1,0 1 1,0-1-1,0 1 0,0-1 1,0 0-1,0 1 1,1-1-1,-1 1 1,0-1-1,0 1 1,0-1-108,28-2 491,-1-1 1,0-1-1,-1-2 0,1 0 1,4-4-492,-4 2 53,0 1 0,0 2 0,0 0 1,0 2-1,8 0-53,-14 3-284,-13-1 39,0 1 0,0 0 1,0 0-1,-1 1 1,1 0-1,0 0 0,0 1 1,0 0-1,2 1 245,15 1-2526,-22-4 1497,1 0-2609</inkml:trace>
  <inkml:trace contextRef="#ctx0" brushRef="#br0" timeOffset="1134.32">127 785 3441,'0'0'3512,"0"0"-2233,0 0-300,0 0 20,0 0-99,0 0-1,0 0 27,3 0-57,21-1 351,0-2-1,14-3-1219,-13 2 262,0 1-1,17 0-261,-41 4 5,0-1-1,0 0 1,0 1 0,0-1-1,-1 1 1,1-1-1,0 1 1,0-1-1,0 1 1,-1 0 0,1 0-1,0-1 1,-1 1-1,1 0 1,-1 0-1,1-1 1,-1 1 0,1 0-1,-1 0 1,0 0-1,1 0 1,-1 0 0,0 0-1,0 0 1,0 0-1,0 0 1,1 0-1,-1 0 1,0 0 0,-1 0-1,1 0-4,1 40 9,-2-32-4,1-3-17,-1-1-1,-1 0 0,1 1 1,-1-1-1,0 0 0,0 0 1,0 0-1,-1-1 0,1 1 0,-1 0 1,0-1-1,-1 0 0,1 1 1,-1-2-1,0 1 0,0 0 1,0-1-1,-1 1 13,-9 7-110,1-1 0,-2-1 0,1 0 0,-1-1-1,-4 2 111,19-10-1,-32 14-179,1 1 0,-6 7 180,28-17-14,2 0 0,-1 1 1,0 0-1,1 0 0,0 1 0,1 0 0,-1 0 0,2 0 0,-1 1 0,-1 3 14,5-8-10,-1 7-9,16-8 503,114-5 522,85 3-770,-204 0-223,0 1 1,1 1 0,-1-1 0,0 1-1,0 0 1,0 1 0,1 1-14,-6-3-204,0 0 1,0 1 0,0-1-1,0 1 1,0 0 0,-1 0-1,1 0 1,-1 0 0,1 0-1,-1 1 1,0-1 0,0 1-1,0-1 1,0 1 0,0 0-1,-1 0 1,1 0 0,-1 0-1,1 0 204,-1 8-5058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7.101"/>
    </inkml:context>
    <inkml:brush xml:id="br0">
      <inkml:brushProperty name="width" value="0.05" units="cm"/>
      <inkml:brushProperty name="height" value="0.05" units="cm"/>
    </inkml:brush>
  </inkml:definitions>
  <inkml:trace contextRef="#ctx0" brushRef="#br0">312 0 4321,'0'0'2347,"0"0"-177,0 0-258,0 0-470,0 0-163,0 0-95,0 0-1129,0 0-1,0 1 1,0-1 0,0 0 0,0 0-1,0 0 1,0 0 0,0 0-1,0 0 1,0 0 0,0 0-1,1 1 1,-1-1 0,0 0-1,0 0 1,0 0 0,0 0-1,0 0 1,0 0 0,0 0-1,0 0 1,0 0 0,0 0-1,1 0 1,-1 0 0,0 1-1,0-1 1,0 0 0,0 0-1,0 0 1,0 0 0,0 0 0,0 0-1,1 0 1,-1 0 0,0 0-1,0 0 1,0 0 0,0 0-1,0 0 1,0 0 0,0 0-1,1 0 1,-1 0 0,0-1-1,0 1 1,0 0 0,0 0-1,0 0 1,0 0 0,0 0-1,0 0 1,0 0 0,1 0-1,-1 0 1,0 0 0,0 0-1,0 0 1,0-1 0,0 1-55,-93 101 516,33-26-1556,4 3 0,3 1 1,1 9 1039,50-87-4967,2-6 3209,3-7-61,0 8-745</inkml:trace>
  <inkml:trace contextRef="#ctx0" brushRef="#br0" timeOffset="451.03">80 30 6553,'0'0'1650,"0"0"-102,0 0-282,0 0-447,0 0-163,0 0-45,2-1-379,0 0 1,0 1-1,0-1 0,0 1 1,0 0-1,0 0 1,0 0-1,0 0 1,1 0-1,-1 0 0,0 0-232,24 55 1732,-20-40-1646,1 0 1,1-1-1,0 1 0,0-2 0,6 7-86,51 64 475,47 84-475,-98-150-584,-13-18 471,-1 0 0,0 1 0,0-1 0,0 0 0,0 0 1,1 1-1,-1-1 0,0 0 0,0 0 0,0 1 0,1-1 0,-1 0 0,0 0 0,0 0 0,1 1 0,-1-1 0,0 0 0,1 0 0,-1 0 0,0 0 0,1 0 0,-1 0 0,0 1 1,0-1-1,1 0 0,-1 0 0,0 0 0,1 0 0,-1 0 0,0 0 0,1 0 0,-1-1 0,0 1 0,1 0 0,-1 0 0,0 0 0,1 0 0,-1 0 0,0 0 0,0 0 0,1-1 0,-1 1 1,0 0-1,0 0 0,1 0 0,-1-1 0,0 1 0,0 0 0,1 0 0,-1-1 0,0 1 0,0 0 0,0-1 0,0 1 0,0 0 0,1-1 0,-1 1 0,0 0 113,0-12-4521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5.203"/>
    </inkml:context>
    <inkml:brush xml:id="br0">
      <inkml:brushProperty name="width" value="0.05" units="cm"/>
      <inkml:brushProperty name="height" value="0.05" units="cm"/>
    </inkml:brush>
  </inkml:definitions>
  <inkml:trace contextRef="#ctx0" brushRef="#br0">1 151 2865,'0'0'2778,"0"0"-771,0 0-323,0 0-420,0 0-180,0 0-179,0 0-225,0 0-179,0 0-85,0 0-61,0 0-43,0 0-13,0 0-35,0 2-76,9 184 354,0 4-412,-9-149-71,0 14-164,0-43 498,0-22 594,-5-169-857,1 52 8,6-30-138,-1 147-6,1 0 0,0 0 0,0 0 0,1 1 0,0-1 0,1 1 0,0-1 0,0 1 0,1 0 0,0 1 0,1-1 0,-1 1 0,2 0 0,-1 0 0,1 1 0,6-5 6,-12 11 0,0 0 0,0 0-1,0 1 1,0-1 0,0 1 0,1-1 0,-1 1 0,0-1 0,0 1-1,0 0 1,0-1 0,0 1 0,1 0 0,-1 0 0,0 0 0,0 0-1,0 0 1,1 0 0,-1 0 0,0 0 0,0 1 0,0-1 0,0 0-1,1 1 1,-1-1 0,0 1 0,1 0-1,0 1 0,-1-1 0,1 1 0,0 0 0,-1-1 0,1 1 0,-1 0 0,1 0 0,-1 0 0,0 0 0,0 0 0,1 2 1,2 8-36,0 0 0,0 0 0,-1 0-1,0 8 37,-3-19-5,10 57 15,-4 1 0,0 49-10,-6-106 12,0 0-1,0 0 0,0 0 0,-1-1 0,1 1 0,-1 0 0,1 0 0,-1-1 0,0 1 0,1 0 1,-1-1-1,0 1 0,0 0 0,0-1 0,0 1 0,-1-1 0,1 0 0,0 1 0,0-1 0,-1 0-11,-2 2 17,1-1 0,-1 0-1,0 0 1,0 0-1,0 0 1,0-1 0,0 1-1,-4 0-16,-8 1 36,-1-1 0,1 0-1,0-1 1,-5-1-36,3 0 1,17 0 22,1 0 50,0 0-43,5 1-84,15 15 52,0 1 0,-2 1 0,0 1 0,-1 0 0,-1 1 0,6 12 2,-2-5 11,1-1 1,2 0-1,9 6-11,-20-19-8,-9-10-2,-1 0 0,1 0 0,0 0 1,0 0-1,1 0 0,-1-1 0,0 0 1,1 1-1,-1-1 0,1-1 0,0 1 1,0 0-1,3 0 10,-7-2-402,0 0-259,0-9-2533,-3 2-2503</inkml:trace>
  <inkml:trace contextRef="#ctx0" brushRef="#br0" timeOffset="1049.9">545 546 6105,'0'0'1877,"0"0"88,0 0-279,0 0-459,0 0-201,0 0-233,0 0-214,0 0-150,0 0-75,0 0-28,0 0-35,0 0-95,0 0-100,9-7 138,0 2-172,0 0 0,0 1 0,1 0 0,-1 1 0,1 0 0,0 0 0,0 1 0,0 0 0,0 1 0,0 0 0,0 1 0,0 0 1,10 1-63,-19 0 12,0-1 1,0 1-1,0-1 1,0 1-1,0 0 1,0-1-1,0 1 1,0 0-1,0 0 1,0 0-1,-1 0 1,1 0-1,0 0 1,-1 0-1,1 0 1,0 0-1,-1 0 1,1 0-1,-1 0 1,0 0-1,1 0 1,-1 0-1,0 1 1,0-1-1,0 0 1,0 0-1,0 0 1,0 1-1,0-1-12,-1 42 295,0-36-248,0-3-55,0 1-1,0 0 1,-1-1 0,0 0 0,1 1 0,-2-1 0,1 0 0,0 0-1,-1 0 1,0 0 0,0 0 0,0-1 0,0 1 0,-1-1 0,1 0 0,-1 0-1,0 0 1,0 0 0,0-1 0,-3 2 8,-10 5-299,0-1-1,-1 0 1,0-2-1,-10 3 300,32-9-7,1-1-1,-1 0 0,1 1 1,-1 0-1,1 0 0,0 0 1,-1 0-1,1 1 0,-1 0 1,1 0-1,-1 0 0,1 0 1,-1 1-1,0 0 0,0 0 1,0 0-1,0 0 0,0 1 1,0-1-1,0 1 1,-1 0-1,1 0 0,-1 1 1,0-1-1,0 1 0,0-1 1,-1 1-1,1 0 0,-1 0 1,0 0-1,0 0 0,0 0 1,-1 1-1,1-1 0,-1 1 1,0-1-1,0 1 0,-1-1 1,1 4 7,-1 3 74,0 1 0,-1 0 0,0-1-1,-2 3-73,2-9 1,0 0 0,-1-1 0,0 1-1,0 0 1,0-1 0,-1 0 0,0 1-1,1-1 1,-1 0 0,-1-1 0,0 2-1,0-1-17,0 1 0,-1-1-1,0 0 1,0 0 0,0 0 0,0-1 0,-1 0 0,0 0 0,1 0 0,-1-1 0,0 0 0,0 0-1,0 0 1,0-1 0,-1 0 0,1 0 0,0-1 0,-1 0 0,1 0 0,0 0 0,0 0 0,-7-2 17,9 1-26,0 0 0,-1-1 1,1 1-1,0-1 1,0 1-1,0-1 1,1-1-1,-1 1 0,0 0 1,1-1-1,-1 0 1,1 0-1,0 0 0,0 0 1,0 0-1,-2-4 26,5 7-54,0 0 0,0 0-1,-1 0 1,1 0 0,0-1 0,0 1-1,0 0 1,0 0 0,0 0 0,0 0-1,0 0 1,0-1 0,-1 1 0,1 0-1,0 0 1,0 0 0,0 0 0,0 0-1,0-1 1,0 1 0,0 0-1,0 0 1,0 0 0,0-1 0,0 1-1,0 0 1,0 0 0,0 0 0,0 0-1,0-1 1,1 1 0,-1 0 0,0 0-1,0 0 1,0 0 0,0 0 0,0-1-1,0 1 1,0 0 0,0 0-1,1 0 1,-1 0 0,0 0 0,0 0-1,0 0 1,0-1 0,0 1 0,1 0-1,-1 0 1,0 0 0,0 0 0,0 0-1,0 0 1,1 0 0,-1 0 0,0 0-1,0 0 1,0 0 0,0 0 0,1 0 54,11 0-4392,-10 0 4346,12 0-4502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5.570"/>
    </inkml:context>
    <inkml:brush xml:id="br0">
      <inkml:brushProperty name="width" value="0.05" units="cm"/>
      <inkml:brushProperty name="height" value="0.05" units="cm"/>
    </inkml:brush>
  </inkml:definitions>
  <inkml:trace contextRef="#ctx0" brushRef="#br0">655 1 2665,'0'0'3447,"0"0"-1983,0 0-632,0 0-233,0 0-203,0 0 8,0 0 46,0 0-66,0 0-41,0 0 50,0 0 49,0 0 36,0 0 5,0 0-16,0 0-56,0 0 78,0 0 40,-5 3 393,-112 11-542,67-9-105,-44 10-275,44-8 1116,49-7-961,1 0 33,0 0-2,0 0 37,0 0 45,0 0-64,0 0-94,0 0-50,0 0-36,0 0 17,0 0 8,0 0-2,0 0-22,0 0 27,0 0-8,0 0-16,0 8 64,-5 182 637,-8 2-729,-1 48 295,-10 84 548,14-190-712,5 0-1,7 38-130,-1-23 120,-1-95-93,-3 0 0,-3-1 0,-3 12-27,-1 2 134,0 66-134,8-81 79,-2-1 0,-3 1 0,-13 49-79,-7-19 115,14-44-76,-7 32-39,16-28-6,5-33 6,-2-1 0,1 0 1,-1 0-1,-1 0 0,0 2 0,-19 56 22,13-42-18,0-1 0,2 1 0,0 0 0,2 1 1,0-1-1,1 10-4,4-7 64,-2 0 0,-1 0 1,-1 0-1,-7 25-64,1-17 54,3-17-44,2-1 0,0 1-1,1 0 1,1 1 0,0 1-10,2-17 12,0 0-1,-1-1 1,0 1 0,1 0-1,-1-1 1,0 1 0,0-1 0,0 1-1,-1-1 1,0 1-12,1-1 17,0 1-1,-1-1 1,1 0 0,0 1-1,0-1 1,1 1 0,-1-1-1,0 1 1,1-1-1,-1 1 1,1-1 0,0 1-1,0 0 1,0-1 0,0 1-1,1-1 1,-1 2-17,0-4 8,-1 2-13,0 0 0,0 0 0,1-1 1,-1 1-1,1 0 0,-1 0 0,1 0 0,0 0 0,0 0 1,0-1-1,0 1 0,0 0 0,0 0 0,0 0 0,0 0 1,1 0 4,0 3-2,-2-4 3,1 0-1,0 0 0,0 0 1,0 0-1,0 0 0,0 0 1,0 0-1,1 0 0,-1 0 1,0 0-1,0 0 0,1 0 1,-1 0-1,0-1 0,1 1 1,-1 0-1,1 0 0,0 0 1,-1 0-1,1-1 0,0 1 1,-1 0-1,1 0 0,0-1 0,22 2 1,-9-2 4,271 0 77,-246 7-74,-39-7 10,0 0 3,0-39-1641,0 33 1194,0 0 1,0 1-1,0-1 1,-1 0 0,1 0-1,-1 0 1,-1 0-1,1 1 1,-2-3 425,-7-16-3825</inkml:trace>
  <inkml:trace contextRef="#ctx0" brushRef="#br0" timeOffset="2282.13">969 283 496,'0'0'2145,"0"0"-665,0 0-151,0 0-123,0 0-315,0 0-102,0 0 6,0 0 36,0 0-127,0 0-112,0 0-81,0 0-33,0 0-61,0 0-49,0 0-2,0 0-54,0 0-44,0 0-55,0 0-61,0 0-31,0 0-6,0 0 44,0 0 70,0 0 42,0 0 52,0 0 23,0 0-34,0 0-58,0 0-75,0 8 179,-4 37-125,-1 0 0,-3 0 0,-2 0 0,-1-1 0,-4 5-233,-7 14 271,14-41-194,0 0 0,2 0 0,-2 12-77,7-28 92,1 3-619,-1-6-8664,-2-3 2901</inkml:trace>
  <inkml:trace contextRef="#ctx0" brushRef="#br0" timeOffset="3379.13">1157 470 1744,'0'0'2856,"0"0"-1212,0 0-645,0 0-182,0 0-42,0 0-5,-1 4-33,-15 33 457,4-13-706,2 0 0,1 0 1,0 1-1,2 1 0,1-1 0,1 1 1,1 0-1,0 18-488,4-41 40,0 0 1,0 0-1,0 0 1,1 0-1,-1 0 1,1 0-1,0 0 0,-1 0 1,1 0-1,1 0 1,-1 0-1,0 0 1,1 0-1,-1-1 0,1 1 1,0 0-41,1-1 23,-1 0 0,1 0 0,0 0 0,0 0 0,0 0 0,0-1 0,0 0 0,0 1 0,0-1 0,0 0 0,1 0 0,-1-1 0,0 1 0,1-1 0,0 1-23,70 0 199,-40-2-52,-32 1-140,0 0 0,-1-1 0,1 1 0,0-1 1,-1 0-1,1 0 0,-1 1 0,1-1 0,-1 0 0,1 0 1,-1 0-1,1 0 0,-1-1 0,0 1 0,0 0 1,0-1-1,0 1 0,0 0 0,0-1 0,0 1 0,0-1 1,0 0-8,18-42 304,-14 31-308,2-7 42,-1-1 0,-1 0-1,-1-1 1,0 1 0,-2-1-1,0 0 1,-2 1 0,-1-14-38,0 32-8,0-1 1,0 0-1,-1 1 1,1-1-1,-1 1 1,0-1-1,0 1 1,0 0-1,0 0 1,-1 0-1,1 0 1,-1 0-1,0 1 1,0-1-1,0 1 1,0-1-1,0 1 1,0 0-1,-1 0 1,1 1 0,-1-1-1,1 1 1,-1 0-1,0 0 1,1 0-1,-2 0 8,-16 0-194,17 0 116,-1 1 1,1-1-1,0 1 0,-1 0 0,1 0 1,-1 0-1,1 1 0,-1 0 0,1 0 1,-1 0-1,1 0 0,0 0 0,0 1 1,0 0-1,-3 2 78,-14 9-1969,4-10-3390,16-3 695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6.673"/>
    </inkml:context>
    <inkml:brush xml:id="br0">
      <inkml:brushProperty name="width" value="0.05" units="cm"/>
      <inkml:brushProperty name="height" value="0.05" units="cm"/>
    </inkml:brush>
  </inkml:definitions>
  <inkml:trace contextRef="#ctx0" brushRef="#br0">357 3 1712,'0'0'2800,"0"0"-1303,0 0-606,0 0 27,0 0 149,0 0 7,0 0-153,0 0-139,0 0-163,0 0-176,0 0-84,0 0 33,0 0 68,0 0 5,0 0 9,0 0-42,0 0-51,0 0-38,-27 0 203,-36-1-102,13 0-72,0 2 1,-40 6-373,33-6 601,43-1 42,12 3-695,2 0 0,-1 0-1,0 0 1,0 1-1,1-1 1,0 0 0,0 0-1,0 1 1,0-1-1,0 0 1,1 1 52,-1 2 112,0 21-36,-2 42 4,4 0-1,3 1 1,3-2 0,8 32-80,11 42 5,-6 0-1,-5 36-4,-11-127 0,6 53 7,0 5 17,-3 55-24,-8 1073 288,8-752 216,-8-366-424,0-119-72,0 0 2,0 0 3,0 0 2,0 0 14,0 0 10,0 0 79,0 0-47,0 0-54,0 0-2,0 0 21,0 0-16,0 0-1,0 0 26,0 0-28,0 0-7,0 0 3,0 0-13,0 0-39,0 0-3,0 0 22,19 0-135,23 3 160,0 2-1,0 1 1,-1 3-1,25 8-4,-51-13 1,0 1-694,-14-4-1735,-9 0-909,-7-1-4786</inkml:trace>
  <inkml:trace contextRef="#ctx0" brushRef="#br0" timeOffset="1598.77">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3.257"/>
    </inkml:context>
    <inkml:brush xml:id="br0">
      <inkml:brushProperty name="width" value="0.05" units="cm"/>
      <inkml:brushProperty name="height" value="0.05" units="cm"/>
    </inkml:brush>
  </inkml:definitions>
  <inkml:trace contextRef="#ctx0" brushRef="#br0">0 1 3409,'0'0'1527,"0"0"-274,0 0-127,0 0-93,0 0-104,0 0-56,0 0 4647,0 15-5455,2 30 343,3-1-1,3 12-407,1 11 114,27 180 20,-36-246-164,0-1 0,0 1 0,0 0 0,0-1 0,0 1-1,0-1 1,0 1 0,0 0 0,0-1 0,1 1 0,-1-1 0,0 1-1,0-1 1,1 1 0,-1-1 0,0 1 0,1-1 0,-1 1 0,0-1-1,1 1 1,-1-1 0,0 0 0,1 1 0,-1-1 0,1 1 0,-1-1 0,1 0-1,-1 0 1,1 1 0,0-1 0,-1 0 0,1 0 0,-1 0 0,1 1-1,-1-1 1,1 0 0,0 0 0,-1 0 0,1 0 0,-1 0 0,1 0-1,-1 0 1,1 0 0,0-1 0,-1 1 0,1 0 0,-1 0 0,1 0-1,-1-1 1,1 1 30,21-18-3825,-10 6-2712</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4.038"/>
    </inkml:context>
    <inkml:brush xml:id="br0">
      <inkml:brushProperty name="width" value="0.05" units="cm"/>
      <inkml:brushProperty name="height" value="0.05" units="cm"/>
    </inkml:brush>
  </inkml:definitions>
  <inkml:trace contextRef="#ctx0" brushRef="#br0">1 255 4537,'0'0'1980,"0"0"-333,0 0-110,0 0-173,0 0-181,0 0-234,1 1 2403,14 1-3163,89-2 601,-58 0-7552,-46 0 2029</inkml:trace>
  <inkml:trace contextRef="#ctx0" brushRef="#br0" timeOffset="1568.98">431 0 6769,'0'0'1333,"0"0"-105,0 0-57,0 0-290,0 0-280,0 0-136,9 0-162,65 0 392,-72 1-647,0 0 1,0-1 0,0 1 0,0 0 0,0 0 0,-1 1 0,1-1 0,0 0-1,-1 1 1,1-1 0,0 1 0,-1-1 0,0 1 0,1 0 0,-1-1 0,0 1 0,0 0-1,0 0 1,0 0 0,0 0 0,0 0 0,-1 0 0,1 1-49,2 7 88,1-1 0,-2 1 1,0-1-1,1 8-88,-1-9 18,-1 0 0,-1 0 0,1 0 0,-1 0 0,-1 0 0,0 0 0,0 0 1,0 0-1,-1 0 0,0-1 0,0 1 0,-1-1 0,0 1 0,-1-1 0,1 0 0,-2 0 0,0 2-18,-29 32 106,18-22-69,1 1-1,-11 19-36,22-32 13,1 0 0,-1 0 0,1 0 0,0 1-1,1-1 1,0 1 0,0 0 0,1-1-1,0 1 1,0 0 0,1 1-13,0 150 260,0-158-264,0 0 0,1-1-1,-1 1 1,1-1 0,-1 1 0,0-1 0,1 1-1,-1-1 1,1 1 0,0-1 0,-1 1 0,1-1-1,-1 0 1,1 1 0,-1-1 0,1 0 0,0 0-1,-1 1 1,1-1 0,0 0 0,-1 0 0,1 0-1,0 0 1,-1 0 0,1 0 0,0 0 4,18 2 29,-8-2-15,-3 0 13,0 0 0,0 0-1,0-1 1,0 0-1,6-2-26,-11 2 11,1-1 0,0 1 0,-1-1 0,0 0 0,1 0 0,-1 0 0,0-1 1,0 1-1,0-1 0,0 0 0,-1 1 0,1-1 0,1-2-11,1-1 92,-1-1-1,0 1 1,0-1 0,0 1 0,-1-1-1,1 0 1,-2 0 0,1-1 0,-1 1-1,0 0 1,-1-1 0,0 0 0,0 1 0,0-1-1,-1 0 1,0 0-92,-1 6 16,-1-1 0,1 1 1,0 0-1,-1 0 0,1 0 0,-1 0 0,0 1 0,1-1 0,-1 0 1,0 1-1,0-1 0,0 1 0,0-1 0,-1 1 0,0 0-16,-17-16 87,13 10-36,1 0-1,-1 1 1,0 0-1,-1 0 1,0 1-1,1-1 1,-7-1-51,11 5 4,1 0 0,-1-1-1,1 1 1,0 0 0,-1-1 0,1 0 0,0 1 0,0-1-1,1 0 1,-1-1-4,-12-14 3,10 11-2,-1 1 0,1-1 1,0 0-1,1-1 0,-1 1 0,1 0 0,1-1 0,0 0 0,0 0 0,0 0 0,1 0 0,0 0-1,-3-12 17,2 8-45,1-1 0,0 1 0,1-1 0,2-11 28,-1-11-301,2 30 233,1 1 0,0-1-1,-1 0 1,1 1-1,1 0 1,-1-1-1,1 2 1,2-2 68,-1-1-307,19-12-706,-24 18 890,0-1-1,0 1 1,-1-1 0,1 1-1,0-1 1,0 1-1,1-1 1,-1 1 0,0 0-1,0 0 1,0-1-1,0 1 1,0 0 0,0 0-1,0 0 1,0 0-1,0 0 1,0 1 0,0-1-1,0 0 1,0 0-1,1 1 1,-1-1 0,0 1-1,-1-1 1,2 1 123,2 7-3561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3.896"/>
    </inkml:context>
    <inkml:brush xml:id="br0">
      <inkml:brushProperty name="width" value="0.05" units="cm"/>
      <inkml:brushProperty name="height" value="0.05" units="cm"/>
    </inkml:brush>
  </inkml:definitions>
  <inkml:trace contextRef="#ctx0" brushRef="#br0">778 389 4913,'0'0'1166,"0"0"-330,0 0-75,0 0 5,0 0-54,0 0-131,0 0-146,0 0-88,0 0 18,0 0 125,0 5 767,2 198 2351,11 24-3608,-5-79 1578,-7 38-1578,1 34 914,9 22-863,31 150-51,-35-315-146,-3 1 1,-3 0-1,-3 0 146,0 40-99,9 100 75,-3 134-410,-4-352 285,0 0 2,0 0-53,0 0-189,0 0-30,0 0-98,0-6-952,0-13-330,0 4-2187,0 1-4445</inkml:trace>
  <inkml:trace contextRef="#ctx0" brushRef="#br0" timeOffset="799.96">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1463.98">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2167.97">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876.75">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trace contextRef="#ctx0" brushRef="#br0" timeOffset="13888.73">0 2447 3425,'0'0'2774,"0"0"-1041,0 0-652,0 0-155,0 0-32,0 0-121,0 19 1432,0 315-1301,0-333-1413,0-1-410,0 0-1235,0 0-1937</inkml:trace>
  <inkml:trace contextRef="#ctx0" brushRef="#br0" timeOffset="14473.99">200 2485 6793,'0'0'2253,"0"0"-463,0 0-314,0 0-389,0 0-202,0 0-102,0 0-237,0 2-194,0 40 185,-2-15-439,2-1-1,1 1 1,2-1-1,1 2-97,-3-21-2,0 0 0,1 0 0,0 0 0,0 0 0,1-1 0,0 1 0,0-1 0,1 0 0,0 0 0,0 0 0,0 0 0,0-1 0,1 1 0,0-1 0,0-1 0,1 1 0,2 1 2,-2-3-1,0 0 1,0 0-1,0-1 0,0 0 0,0-1 0,0 1 1,0-1-1,1 0 0,-1-1 0,1 0 1,-2 1 4,-1-1 0,0 0 0,1 0 0,-1 0-1,0-1 1,1 1 0,-1-1 0,0 0 0,0 0 0,0-1-1,0 1 1,0-1 0,0 0 0,0 0 0,1-1-4,2-4-1,0 0 1,0-1-1,0 0 1,-1 0-1,-1 0 0,1 0 1,-1-1-1,-1 0 1,0 0-1,0-1 1,1-5 0,0-3-5,-1 0 0,-1 0 1,-1 0-1,-1-1 0,0-16 5,-2 30 11,1 0-1,-1 1 1,-1-1-1,1 0 1,-1 0-1,1 1 1,-1-1-1,-1 1 1,1 0-1,-1-1 1,1 1-1,-1 0 1,0 0-1,-1 1 1,1-1-1,-1 1 1,0 0-1,1-1 1,-1 2-1,-1-1 0,1 0 1,0 1-1,-1 0 1,1 0-11,-7-4-50,0 1 0,-1 1-1,1 0 1,-1 1 0,0 0 0,0 0 0,0 1-1,0 1 1,-5 0 50,14 1-156,1 1-1,0 0 1,0-1 0,0 1-1,1 0 1,-1 0-1,0 0 1,0 1-1,0-1 1,1 0 0,-1 1-1,1-1 1,-1 1-1,1-1 1,-1 1-1,1 0 1,0-1 0,0 1-1,0 0 1,0 0-1,0 0 1,0 0-1,1 0 1,-1 0 0,0 0-1,1 1 157,-8 14-2524,-3 1-3330</inkml:trace>
  <inkml:trace contextRef="#ctx0" brushRef="#br0" timeOffset="15185.86">1340 2580 7514,'0'0'1656,"0"0"-1016,0 0-276,0 0 258,0 0 124,0 0 55,13-7-156,106-60 725,-112 64-1412,1-1 1,-1 1-1,1 1 0,0-1 1,0 1-1,0 0 1,0 1-1,0 0 0,0 1 1,1-1-1,6 2 42,-15-1-964,0 0-1494,0 0-2595</inkml:trace>
  <inkml:trace contextRef="#ctx0" brushRef="#br0" timeOffset="16065.52">2099 2267 7434,'0'0'2211,"0"0"-446,0 0-339,0 0-418,0 0-369,0 0-260,-13 0-212,-3 0-145,1-2-19,-1 2 1,1 0 0,-1 1 0,-14 2-4,20 1 21,0 0 0,1 1 1,-1 0-1,1 1 0,0-1 0,0 2 0,1-1 1,0 1-1,0 1 0,0 0 0,1 0 1,-4 5-22,10-10 111,1 0 0,-1 1 0,0-1 0,1 0 0,0 0 0,-1 0 0,1 1 0,1-1 0,-1 0 0,0 0 0,1 2-111,0 8 143,-1 171 208,0-178-311,-1 0 1,1-1 0,-1 1 0,0-1 0,-1 1 0,1-1 0,-1 0 0,0 1-1,-1-1 1,1 0 0,-1 0-41,2-4 108,1-1-21,0 0-15,0 0 5,0 0-32,0 0-43,0 0-22,0 0-44,10-2 6,6-4 76,0 1-1,1 0 1,0 1-1,0 1 1,0 0-1,0 2 1,0 0-1,1 1-17,-17 0 4,0 0 0,0 0 0,0 1-1,0-1 1,1 1 0,-1-1-1,0 1 1,0-1 0,0 1-1,-1 0 1,1-1 0,0 1-1,0 0 1,0 0 0,0 0-1,-1 0 1,1 0 0,0-1-1,-1 1 1,1 0 0,-1 1-1,1-1 1,-1 0 0,1 0-1,-1 0 1,0 0 0,0 0-1,1 0 1,-1 0 0,0 1-1,0-1 1,0 0-4,1 47 135,-1-37-89,-1-5-120,0 1 0,0 0 0,-1 0 0,0-1 0,0 1 1,0-1-1,-1 1 0,0-1 0,0 0 0,-1 0 0,0 0 0,0-1 0,0 1 0,-1-1 0,0 0 0,0 0 0,0-1 0,0 1 0,-1-1 0,0 0 0,1-1 0,-2 1 0,1-1 0,0 0 0,-1-1 1,1 0-1,-1 0 0,1 0 0,-1-1 0,0 0 0,-6 0 74,12-1-594,1 0-317,0 0-605,0 0-1503,0 0-1893</inkml:trace>
  <inkml:trace contextRef="#ctx0" brushRef="#br0" timeOffset="16567.77">2246 2444 8706,'0'0'2247,"0"0"-905,0 0-384,0 0-172,0 0-255,0 0-152,-1 9-15,-8 29 145,-1-1 0,-4 4-509,-8 30 385,21-64-368,-1 0 1,1 1-1,1-1 1,-1 1-1,2 4-17,-1-2-73,1-10 72,0 1 0,0 0 0,0-1 0,0 1-1,0-1 1,1 0 0,-1 1 0,0-1 0,0 0 0,1 0-1,-1 0 1,0 0 0,0 0 0,0 0 0,1 0-1,-1 0 1,0 0 0,0-1 1,3 1 0,19 1 16,0-2 0,0 0 1,0-2-1,0 0 0,-1-2 0,10-3-16,-14 2-108,0 1-1,0 1 0,1 1 0,-1 0 1,1 1-1,15 1 109,-34 11-3862,0-6-156</inkml:trace>
  <inkml:trace contextRef="#ctx0" brushRef="#br0" timeOffset="16967.94">2522 2386 3209,'0'0'5844,"0"0"-3357,0 0-1011,0 0-212,0 0-335,0 0-260,0 0-153,-1 14 156,-16 117 238,-18 176-523,34-300-390,-20 214-297,20-219 175,-4 16-1443,-9-15-3978,7-3-3203</inkml:trace>
  <inkml:trace contextRef="#ctx0" brushRef="#br0" timeOffset="18662.94">2250 26 5865,'0'0'1477,"0"0"-255,0 0-3,0 0-50,0 0-125,0 0-53,0-4 2,0 3-798,0 0-1,-1 0 1,1 1-1,0-1 1,0 0-1,0 0 0,0 1 1,1-1-1,-1 0 1,0 0-1,0 1 1,0-1-1,1 0 1,-1 1-1,0-1 0,1 0 1,-1 1-1,0-1 1,1 0-1,-1 1 1,1-1-1,-1 1 1,1-1-1,0 0-194,24-1 1564,-2 2-1497,5-1-16,0 1 0,0 1 0,-1 1 0,1 2 0,0 1 0,-1 1 0,8 4-51,22 11 49,-1 2 0,11 8-49,-48-21 29,-1 1 0,0 0-1,0 2 1,-2 0 0,1 1 0,-2 1-1,1 0 1,-2 2-29,-11-14 3,-1-1 1,0-1 0,-1 1 0,0 0 1,1 0-1,-1 0 0,0 0 0,0 0 0,0 0 0,0 0 0,0 0 0,0 1 0,-1-1 0,1 0 0,-1 1-4,21 236 134,14 29-86,24 194-465,-16 72 417,-41-260 70,-2-161 28,-5-13-3,-4 0-1,-5 6-94,-1 15 52,4 7-52,-11 94 84,7-91-56,8-3 7,6-78-23,-2 0 0,-2 0 1,-5 12-13,9-35-56,1-27 48,0 0 2,0 0 17,0 0 20,0 0-5,0 0 16,0 0-16,0 0 33,0 0 2,-4 1-48,0 0 1,-1 0-1,1 0 0,0 1 0,0-1 0,0 1 0,0 0 0,0 0 0,0 0 1,-2 2-14,-16 8 2,-10 1-45,-1-1 0,-1-1 0,0-2 0,-1-1 0,1-2 0,-1-2 0,-1-1 0,-32-1 43,64-2-79,1 0 0,0 0 0,-1 0 0,1 1 0,0-1 0,-1 1 0,1 0 0,0 0 0,0 0 0,0 1 0,-1-1 0,2 1 0,-1-1 0,0 1 0,0 1 78,-22 24-4783,17-19-2249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1.700"/>
    </inkml:context>
    <inkml:brush xml:id="br0">
      <inkml:brushProperty name="width" value="0.05" units="cm"/>
      <inkml:brushProperty name="height" value="0.05" units="cm"/>
    </inkml:brush>
  </inkml:definitions>
  <inkml:trace contextRef="#ctx0" brushRef="#br0">4 56 4561,'0'0'1374,"0"0"-353,0 0-287,0 0-21,0 0 115,0 0-69,0 28-159,0 137 287,-1-99 668,-1-32-2405,2 0-5864,0-34 2686</inkml:trace>
  <inkml:trace contextRef="#ctx0" brushRef="#br0" timeOffset="532.19">360 89 8586,'0'0'1950,"0"0"-682,0 0-584,0 0-331,0 0-61,0 0 1,-4 13-31,-2 5-121,2 0 0,0 1 0,1 0 0,0 0-1,2 12-140,0-13 35,1-12-25,-1 0 1,1 1-1,1-1 0,-1 0 0,1 1 0,1 4-10,-1-9 0,-1-1-1,1 0 1,-1 1-1,1-1 1,0 0-1,0 1 1,0-1-1,0 0 1,0 0-1,0 0 1,0 0-1,0 0 1,0 0 0,0 0-1,0 0 1,1 0-1,-1 0 1,0-1-1,1 1 1,-1-1-1,0 1 1,1-1-1,-1 1 1,1-1-1,-1 0 1,1 0-1,-1 1 1,1-1-1,-1 0 1,2-1 0,0 2-2,1-1 1,-1 0 0,1 0-1,-1 0 1,1 0-1,-1-1 1,1 1 0,-1-1-1,1 0 1,-1 0 0,0 0-1,0 0 1,1-1-1,-1 1 1,0-1 0,0 0-1,-1 0 1,1 0 0,0 0-1,-1-1 1,1 1-1,-1-1 1,1 1 0,-1-1-1,0 0 1,0 0-1,-1 0 1,1 0 1,6-10-19,0 0 1,-1 0-1,-1 0 0,0-1 1,-1 0-1,0 0 0,-2-1 1,1 1-1,-2-1 0,0 0 1,0 0-1,-1 1 0,-2-15 19,1 26-58,0 0 0,0 1-1,-1-1 1,1 0-1,-1 1 1,0-1-1,1 1 1,-1-1 0,0 1-1,-1-1 1,1 1-1,0 0 1,-1-1 0,1 1-1,-1 0 1,0 0-1,0 0 1,0 0 0,0 0-1,0 1 1,0-1-1,0 1 1,0-1-1,-1 1 1,1 0 0,0 0-1,-1 0 1,1 0-1,-1 0 1,0 0 0,1 1-1,-1-1 1,0 1-1,1 0 1,-1 0 0,0 0-1,1 0 1,-1 0-1,0 1 1,1-1-1,-1 1 1,1 0 0,-1-1-1,1 1 1,-1 0 58,-1 3-218,0-1 0,0 0 0,1 1 1,-1 0-1,1 0 0,0 0 0,0 0 0,0 0 0,1 0 1,-1 1-1,1 0 0,0-1 0,0 1 0,1 0 0,-1 2 218,-3 6-1173,-7 17-2613</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9.952"/>
    </inkml:context>
    <inkml:brush xml:id="br0">
      <inkml:brushProperty name="width" value="0.05" units="cm"/>
      <inkml:brushProperty name="height" value="0.05" units="cm"/>
    </inkml:brush>
  </inkml:definitions>
  <inkml:trace contextRef="#ctx0" brushRef="#br0">0 274 8370,'0'0'2415,"0"0"-884,0 0-691,0 0-337,0 0-104,0 0-87,0 0-48,12 0 492,152 0 1333,-93 0-8298,-71 0 1092</inkml:trace>
  <inkml:trace contextRef="#ctx0" brushRef="#br0" timeOffset="484.02">530 0 5737,'0'0'1899,"0"0"-354,0 0-304,0 0-302,0 0-381,0 0-118,0 7 18,0 20-84,0 1 0,-3-1 0,0 0-1,-5 21-373,4-33 229,1 1 0,1-1 0,0 1 0,2 0 0,0 9-229,33-24 66,19-1-156,23 0 208,-25 0-3550,-50 0 588,0 0-2030</inkml:trace>
  <inkml:trace contextRef="#ctx0" brushRef="#br0" timeOffset="853.05">802 16 5313,'0'0'2878,"0"0"-1084,0 0-645,0 0-360,0 0-129,0 0-134,0 9-92,0 89 216,-4 0 0,-14 75-650,11-121-2080,1 0 0,2 0 0,3 2 2080,1-37-5538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4.206"/>
    </inkml:context>
    <inkml:brush xml:id="br0">
      <inkml:brushProperty name="width" value="0.05" units="cm"/>
      <inkml:brushProperty name="height" value="0.05" units="cm"/>
    </inkml:brush>
  </inkml:definitions>
  <inkml:trace contextRef="#ctx0" brushRef="#br0">1 71 2777,'0'0'2495,"0"0"-1051,0 0-529,0 0-350,0 0-158,0 0 99,1 0 2976,5 0-2610,-5-6-665,1 1 1,-1 0-1,1 0 1,0 0-1,0 0 1,1 0-1,0 1 1,-1-1-1,1 1 1,1-1-1,-1 1 1,1 0-1,0 1 0,1-3-206,-5 6 41,1 1 0,-1-1 0,0 0 0,0 0 0,0 0 0,1 0 0,-1 0 0,0 0 0,0 0 0,1 0 0,-1 0 0,0 1 0,0-1 0,0 0 0,0 0 0,1 0 0,-1 0 0,0 1 1,0-1-1,0 0 0,0 0 0,0 0 0,0 1 0,1-1 0,-1 0 0,0 0 0,0 0 0,0 1 0,0-1 0,0 0 0,0 0 0,0 1 0,0-1 0,0 0 0,0 0 0,0 1 0,0-1 1,0 0-1,0 0 0,0 0 0,0 1 0,-1-1-42,2 16-101,-1-12 259,-1 73 1126,-9 69-1284,4-71 367,5-39 21,-7 32-388,7-59 692,1 9-6869,0-10 1511,0-2-1204</inkml:trace>
  <inkml:trace contextRef="#ctx0" brushRef="#br0" timeOffset="1013.07">412 111 4305,'0'0'2296,"0"0"-373,0 0-273,0 0-500,0 0-449,0 0-223,-1 7-101,-17 60 436,12-47-313,0 1 0,1 1 0,1-1 1,1 0-1,1 12-500,2 149 1931,0-180-1921,0-1-1,1 1 0,-1 0 1,1 0-1,-1-1 0,1 1 1,0-1-1,-1 1 1,1 0-1,0-1 0,0 1 1,0-1-1,0 0 1,0 1-1,1-1 0,-1 0 1,0 0-1,1 1 0,-1-1 1,1 0-1,-1-1 1,1 1-1,-1 0 0,1 0 1,0-1-1,-1 1 0,1 0 1,0-1-1,-1 0 1,1 1-1,2-1-9,8 2 37,0-1-1,1 0 1,-1 0 0,4-2-37,-6 1 48,-6 0-35,0 0 1,0 0 0,-1 0-1,1-1 1,0 0 0,0 0-1,0 0 1,0 0 0,-1-1-1,1 1 1,0-1 0,-1 0 0,0 0-1,1 0 1,-1 0 0,0-1-1,0 1 1,0-1 0,0 0-1,-1 0 1,1 0 0,-1 0-1,0-1 1,0 1 0,0 0-1,0-1 1,0-2-14,4-5-12,-1 0 1,-1 0-1,0-1 1,0 0-1,-1 1 1,-1-2-1,0 1 1,0-6 11,0-24-160,-3-35 160,0 22-48,1 44-24,-1-1 1,0 1-1,-1-1 1,0 1-1,0 0 1,-2 0-1,1 0 0,-1 0 1,-4-7 71,6 17-9,0-1 0,1 1 0,-1-1 0,0 1 0,0 0 0,0-1 0,0 1 0,0 0 0,0 1 0,0-1 0,0 0 0,-1 0 0,1 1 0,0-1 0,0 1 0,-1 0 0,1 0 0,0 0 0,-2 0 9,-46 3-12,48-2 4,1-1-1,-1 1 1,1-1-1,-1 1 1,1-1-1,-1 1 1,1 0-1,-1 0 1,1 0-1,0 0 1,0 0-1,-1 0 1,1 0-1,0 1 1,0-1-1,0 0 1,0 0 0,1 1-1,-1-1 1,0 1-1,0-1 1,1 1-1,-1-1 1,1 1-1,-1-1 1,1 1-1,0 1 9,-2 5-45,2 1 0,-1-1 1,1 1-1,0 7 45,1-4-11,-1-1-111,-3 68-27,-10-29-3275,2-31-3314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4.439"/>
    </inkml:context>
    <inkml:brush xml:id="br0">
      <inkml:brushProperty name="width" value="0.05" units="cm"/>
      <inkml:brushProperty name="height" value="0.05" units="cm"/>
    </inkml:brush>
  </inkml:definitions>
  <inkml:trace contextRef="#ctx0" brushRef="#br0">1 1395 3729,'0'0'1612,"0"0"-588,0 0-101,0 0 145,0 0 73,0 0-126,0 0-62,-1 8 1626,4-6 2121,59-4-3863,-31 1-725,0 0-1,0 2 1,15 3-112,-8 4 41,-27-5-28,1 0-1,0-1 1,0-1-1,10 1-12,2-3 69,-16 0-50,0 1-1,0-1 1,0 2 0,0-1-1,0 1 1,0 0 0,0 1 0,0-1-1,-1 2 1,1-1 0,4 3-19,-10-4 8,1 1 0,-1-1 0,1 0 0,-1 0 1,1 0-1,0 0 0,-1 0 0,1-1 0,0 1 0,0-1 1,-1 0-1,1 0 0,0 0 0,0 0 0,0 0-8,-3 0-16,1 0-1,-1 0 1,0 0-1,1 0 0,-1 0 1,1 0-1,-1 0 1,0 1-1,1-1 0,-1 0 1,0 0-1,1 0 1,-1 1-1,0-1 0,1 0 1,-1 0-1,0 1 1,0-1-1,1 0 0,-1 1 1,0-1-1,0 0 1,0 1-1,1-1 0,-1 0 1,0 1-1,0-1 1,0 0-1,0 1 0,0-1 1,0 1-1,0-1 1,0 0-1,0 1 0,0-1 1,0 0-1,0 1 1,0-1-1,0 1 0,0-1 1,0 0-1,0 1 1,0-1 16,-7 17-2193,-9-4-1939,-5-3-5281</inkml:trace>
  <inkml:trace contextRef="#ctx0" brushRef="#br0" timeOffset="898.99">441 1193 208,'0'0'5335,"0"0"-2827,0 0-1118,0 0-350,0 0-161,0 0-64,0 0-134,0 0-98,0 0-8,0 0-26,0 0-47,0 0-62,0 0-58,0 0-43,0 0-85,0 0-78,0 0-56,0 0 1,0 0-109,-1 0 1,1 0-1,0 1 0,0-1 0,0 0 1,0 0-1,0 0 0,0 1 1,0-1-1,0 0 0,0 0 1,0 0-1,0 1 0,0-1 1,0 0-1,0 0 0,0 0 0,0 1 1,0-1-1,0 0 0,0 0 1,0 0-1,0 0 0,0 1 1,1-1-1,-1 0 0,0 0 1,0 0-1,0 0 0,0 1 0,0-1 1,0 0-1,1 0 0,-1 0 1,0 0-1,0 0 0,0 0 1,0 1-1,1-1 0,-1 0 1,0 0-1,0 0 0,0 0 0,1 0-12,9 5 149,1-1 0,0-1 0,1 0 0,-1 0 0,11 1-149,-8-2 91,0 1 1,0 1 0,0 0-1,6 3-91,-13-4 12,0 0 1,0 0-1,-1 1 0,1 0 0,-1 0 0,0 0 0,0 1 0,0 0 1,0 1-1,-1-1 0,0 1 0,0 0 0,-1 0 0,1 0 0,-1 1 1,-1-1-1,1 1 0,-1 0 0,1 3-12,-3-6 11,0 0 0,-1-1 0,1 1 0,-1 0 0,1 0 0,-1 0 0,0-1 0,-1 1 0,1 0 0,0 0 0,-1 0 0,0-1 0,-1 3-11,-20 49-8,8-23 18,-17 45 85,-3-2 0,-24 37-95,57-110 14,1-1-28,0-1-100,0 0-400,0-8-4365,0-7-2104</inkml:trace>
  <inkml:trace contextRef="#ctx0" brushRef="#br0" timeOffset="3250.2">1312 1 6809,'0'0'2089,"0"0"-769,0 0-458,0 0-162,0 0 1,0 0-78,0 0-200,0 0 13,0 0 81,0 0 5,-12 6 146,-47 17 220,0-2 0,-3-2-888,55-17-14,0 0 75,1 0 1,0 0 0,0 0 0,0 1-1,0 0 1,0 0 0,-2 3-62,7-6 100,1 0 41,0 0 34,0 0 17,0 0-21,0 0-54,0 0-64,0 1108-14,11-684-2,-11 128 23,-3-199 26,-5-17 10,8-199 56,1-127-142,-1 0 1,1-1-1,1 1 1,0-1-1,0 1 1,1-1-1,1 3-10,11 40 72,-14-51-66,1 0 0,-1 0 0,1-1 0,-1 1 0,1-1 1,0 1-1,-1-1 0,1 0 0,-1 0 0,1 0 0,0 1 0,-1-2 0,1 1 0,0 0 0,-1 0 0,1 0 0,0-1-6,2 1 25,12-1 58,1-1-1,0 0 1,0-2-1,8-2-82,-9 2 17,1 0 1,-1 1-1,1 1 0,8 0-17,-24 2-13,-1 0-35,0 0-47,0 0-97,0-29-5164,0 16 203</inkml:trace>
  <inkml:trace contextRef="#ctx0" brushRef="#br0" timeOffset="4713.9">1620 278 5497,'0'0'2418,"0"0"-876,0 0-694,0 0-341,0 0-175,0 0-56,0 0-67,0 0-31,0 0 55,0 0 211,18-1 1103,16-13-687,-29 11-837,0 1 0,0 0 1,1-1-1,-1 2 0,0-1 0,1 1 1,-1 0-1,1 0 0,-1 0 0,3 1-23,-7 0 3,4-1 13,1 1 0,-1 0 0,1 1 1,-1-1-1,0 1 0,1 0 0,-1 0 0,3 2-16,-6-2 2,-1 0 0,1 0 0,0 0 1,-1 1-1,1-1 0,-1 1 0,0-1 0,1 1 0,-1-1 0,0 1 0,0 0 0,0-1 0,0 1 0,0 0 0,-1 0 0,1 0 0,0 0 0,-1 0 0,1 0 0,-1 0 0,0 0 0,0 0 1,0 0-1,0 1-2,2 5-16,-2 0 0,1-1 1,-1 1-1,0 0 1,0-1-1,-1 1 1,0 0-1,-1-1 1,0 1-1,0-1 0,0 1 1,-1-1-1,0 0 1,-1 0-1,1 0 1,-1 0-1,-1-1 1,-2 4 15,-17 16 10,-2-2 0,-1 1-10,11-11 61,59-11 243,-33-4-297,0 1 0,0 1 0,0 0 1,0 0-1,0 1 0,0 0 0,-1 1 0,3 0-7,-9-1 4,0-1-1,0 1 1,-1 0-1,1 0 1,0 0 0,0 0-1,-1 1 1,1-1-1,-1 1 1,0-1-1,0 1 1,0 0-1,0 0 1,0 0-1,-1 0 1,1 0-1,-1 0 1,0 0 0,0 0-1,0 1 1,0-1-1,-1 0 1,1 1-1,-1-1 1,0 1-1,0-1-3,1 9 20,-2 0-1,1 0 1,-1 0-1,-1 0 1,0-1-1,-1 1 1,0 0-1,-1-1 1,0 0-1,-1 0 1,0 0-1,-1-1 0,0 1 1,0-1-1,-1-1 1,-1 1-1,1-1 1,-1-1-1,-1 1 1,-8 6-20,15-13-19,-1 0 1,1 0-1,0-1 1,-1 1-1,1 0 1,-1-1 0,1 1-1,-1-1 1,0 0-1,0 0 1,0 0-1,1 0 1,-1-1-1,0 1 1,0-1-1,0 0 1,0 0-1,0 0 1,-1 0 18,3-16-1367,1 6 898,-1 4-148,1 0 1,0 0 0,1 0-1,-1 0 1,1 1-1,1-5 617,13-13-6374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3.713"/>
    </inkml:context>
    <inkml:brush xml:id="br0">
      <inkml:brushProperty name="width" value="0.05" units="cm"/>
      <inkml:brushProperty name="height" value="0.05" units="cm"/>
    </inkml:brush>
  </inkml:definitions>
  <inkml:trace contextRef="#ctx0" brushRef="#br0">124 2 5497,'0'0'2471,"0"0"-665,0 0-680,0 0-464,0 0-216,0 0-71,0-1-336,0 1 0,-1 0 1,1 0-1,0 0 0,0 0 1,0 0-1,-1 0 0,1 0 0,0 0 1,0 0-1,0 0 0,-1 0 1,1 0-1,0 0 0,0 0 1,-1 0-1,1 0 0,0 0 1,0 0-1,0 0 0,-1 0 0,1 0 1,0 0-1,0 0 0,0 1 1,0-1-1,-1 0 0,1 0 1,0 0-1,0 0 0,0 0 1,0 0-1,-1 1 0,1-1 1,0 0-1,0 0 0,0 0 0,0 1 1,0-1-1,0 0 0,0 0 1,0 0-40,1 264 1590,-3 296-1527,-15-298 846,-2 64-407,14-181-179,-23 127-323,25-252-11,-1 35 134,2 1-1,5 38-122,-1-30 205,-5 50-205,-11 196 193,-1-163-147,5 12-856,10-211-1320,0 18-3303,0 23-652</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8.126"/>
    </inkml:context>
    <inkml:brush xml:id="br0">
      <inkml:brushProperty name="width" value="0.05" units="cm"/>
      <inkml:brushProperty name="height" value="0.05" units="cm"/>
    </inkml:brush>
  </inkml:definitions>
  <inkml:trace contextRef="#ctx0" brushRef="#br0">4 0 2633,'0'0'4282,"0"0"-2118,0 0-979,0 0-309,0 0-60,0 0-84,-1 3 2641,-1 15-3259,9 290 597,-7-308-862,1 0 1,-1 0-1,1 1 0,-1-1 0,1 0 0,0 0 0,-1 0 1,1 0-1,-1 0 0,1 0 0,-1-1 0,1 1 0,-1 0 1,1 0-1,-1 0 0,1 0 0,-1-1 0,1 1 0,-1 0 1,1 0-1,-1-1 0,0 1 0,1 0 0,-1-1 0,1 1 1,-1-1-1,0 1 0,1 0 0,-1-1 0,0 1 151,8-20-5672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025"/>
    </inkml:context>
    <inkml:brush xml:id="br0">
      <inkml:brushProperty name="width" value="0.05" units="cm"/>
      <inkml:brushProperty name="height" value="0.05" units="cm"/>
    </inkml:brush>
  </inkml:definitions>
  <inkml:trace contextRef="#ctx0" brushRef="#br0">1 40 5569,'0'0'2053,"0"0"-1016,0 0-303,0 0-145,0 0-130,0 0 166,8 0 217,1 1-630,0-1 0,0 0 0,0-1 0,0 0 0,0 0 0,0-1 0,-1 0 0,1 0 0,4-3-212,-1 0 145,-1 1 0,1 0 0,0 0 0,1 1 0,-1 1 0,0 0 1,1 0-1,10 1-145,-23 2 10,1 0 1,-1 0 0,1 0-1,-1-1 1,1 1 0,-1 0-1,1 0 1,-1 0-1,0 0 1,1 0 0,-1 0-1,0 0 1,0 0 0,0 0-1,0 0 1,0 0 0,0 0-1,0 0 1,0 0 0,0 0-1,0 0 1,-1 0 0,1 0-11,0 4 31,0 3-15,-1 0 1,1 0 0,-2 0 0,1 0 0,-1-1 0,0 1-1,0 0 1,-1-1 0,0 1 0,-1-1 0,0 0 0,0 0-1,0 0 1,-1-1 0,0 1 0,0-1-17,-28 37 1,13-19-6,1 1 0,-10 21 5,27-43-8,1 0 1,0 1 0,1-1-1,-1 0 1,0 0 0,1 1 0,0-1-1,0 0 1,0 1 0,0-1-1,1 0 1,-1 0 0,1 1 0,0-1-1,0 3 8,3-4 15,1 0 0,-1 0 0,0 0 0,1-1 0,-1 1 0,1-1 0,-1 0 0,1 0 0,-1-1-1,5 1-14,56-1 84,-37-1-78,73 1-369,-85 4-688,-6 2-2659,-6 0-3319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828"/>
    </inkml:context>
    <inkml:brush xml:id="br0">
      <inkml:brushProperty name="width" value="0.05" units="cm"/>
      <inkml:brushProperty name="height" value="0.05" units="cm"/>
    </inkml:brush>
  </inkml:definitions>
  <inkml:trace contextRef="#ctx0" brushRef="#br0">29 170 5633,'0'0'3617,"0"0"-2197,0 0-668,0 0-229,0 0-157,0 0 50,-3 8 37,-3 9-124,1 1 0,1 0 0,0 1 0,1-1 0,1 1 0,0 15-329,2-27 20,0 0 1,0 1-1,1-1 1,0 0-1,0 0 1,1 0-1,-1 0 1,3 3-21,-3-7 5,0-1 0,1 0 0,-1 0 0,1 0 0,-1 0 0,1 0 0,0 0 0,0 0 0,0 0 0,0-1 0,0 1-1,0-1 1,1 0 0,-1 0 0,0 1 0,1-1 0,-1-1 0,1 1 0,-1 0 0,1-1 0,-1 1 0,1-1 0,0 0 0,-1 0 0,2 0-5,10 2 74,1-2 0,-1 0 0,12-2-74,-21 2 13,0-1 1,0 0-1,-1 0 0,1-1 0,-1 1 1,1-1-1,-1 0 0,0 0 1,1-1-1,-1 1 0,0-1 0,3-3-13,9-9-10,-1 0-1,-1-1 0,0-1 1,-1-1-1,-1 0 0,-1 0 1,0-1-1,-2 0 0,0-1 1,-1 0-1,4-18 11,-9 29-9,-2 0 0,1-1 0,-1 1 1,-1 0-1,1 0 0,-1-1 0,-1 0 9,1 7-21,-1-1 0,1 1-1,-1 0 1,0 0 0,0-1 0,0 1 0,0 0 0,-1 0-1,1 0 1,-1 1 0,0-1 0,1 0 0,-1 0 0,-1 1-1,1-1 1,0 1 0,-1 0 0,1 0 0,-1 0 0,-2-2 21,-3 0-156,0 0 1,-1 0 0,1 1 0,-1 0-1,0 1 1,0 0 0,-8-1 155,13 2-35,0 1 0,-1 0 0,1-1 0,0 1 0,0 1 0,0-1 0,0 1 0,0-1 0,0 1 0,0 0 0,0 1 0,0-1 0,1 1 0,-1-1 0,0 1 0,1 0 0,-1 1 1,1-1-1,-1 1 35,-5 6-199,1 0 1,0 1-1,0 0 1,0 0 0,1 1-1,1 0 1,0 0 0,1 1-1,-1 1 199,3-4-897,0 1 0,1-1 0,0 0 0,-1 8 897,0-2-3879</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4.754"/>
    </inkml:context>
    <inkml:brush xml:id="br0">
      <inkml:brushProperty name="width" value="0.05" units="cm"/>
      <inkml:brushProperty name="height" value="0.05" units="cm"/>
    </inkml:brush>
  </inkml:definitions>
  <inkml:trace contextRef="#ctx0" brushRef="#br0">1 79 4609,'0'0'1547,"0"0"-363,0 0-181,0 0-95,0 0-134,0 0-23,0 0 43,0 0-35,0 0-80,0 0-24,0 0 12,0 0-27,8-7 148,7-3-722,1 1-1,0 1 1,0 0-1,1 1 1,0 1-1,0 0 1,1 1-1,-1 1 1,1 1 0,0 0-1,0 2 1,0 0-1,10 1-65,-27 0 4,1 0 0,-1 0-1,1 0 1,-1 0 0,1 1-1,-1-1 1,1 0 0,-1 1-1,0-1 1,1 1 0,-1-1-1,0 1 1,1 0 0,-1 0-1,0 0 1,0-1 0,0 1-1,0 0 1,0 0 0,0 1-1,0-1 1,0 0 0,0 0 0,0 0-1,-1 1 1,1-1 0,0 0-1,-1 1 1,1-1 0,-1 0-1,1 1 1,-1 0-4,1 6 37,0 1 0,0-1-1,-1 0 1,0 0 0,-1 6-37,1 5 44,-1-12-40,1-1 1,-2 1 0,1 0 0,-1-1-1,0 1 1,0-1 0,0 1 0,-1-1-1,0 0 1,-1 0 0,-2 4-5,-11 14-11,-1 0 1,-5 3 10,-11 15-17,16-19 2,11-15 15,0 1 0,0 0 0,1 1 0,0-1 1,-4 11-1,10-19 7,0 0 0,-1-1 0,1 1 0,0 0 0,0 0 0,0-1 0,0 1 0,0 0 0,0 0 0,0 0 0,0-1 0,1 1 0,-1 0 0,0 0 0,0-1 0,1 1 0,-1 0 0,0 0 0,1-1 0,-1 1 0,1 0 0,-1-1 0,1 1 0,-1-1 0,1 1 0,-1-1 0,1 1 0,0-1 0,-1 1 0,1-1 0,0 1 0,-1-1 0,1 0 0,0 1 0,0-1 0,-1 0 0,1 0 1,0 0-1,0 1 0,-1-1 0,2 0-7,37 5 97,-33-5-42,63 3 776,9-4-831,7 0-1718,-82-6-704,-2 4 1250,2-10-4373</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6.171"/>
    </inkml:context>
    <inkml:brush xml:id="br0">
      <inkml:brushProperty name="width" value="0.05" units="cm"/>
      <inkml:brushProperty name="height" value="0.05" units="cm"/>
    </inkml:brush>
  </inkml:definitions>
  <inkml:trace contextRef="#ctx0" brushRef="#br0">106 0 5921,'0'0'2195,"0"0"-600,0 0-337,0 0-292,0 0-189,0 0-118,0 0-79,0 0 4,0 0 4,0 0-68,0 0-38,0 0 13,0 0-82,0 12 22,-1 6-388,-1 0 1,0 0 0,-1-1-1,-2 1 1,1-1-1,-6 12-47,-13 30 272,-9 11-272,24-53 106,-7 20-38,51-37-44,-12 1 21,0-2 1,0-1 0,0 0 0,-1-2 0,14-4-46,-21 3 8,-7 2 1,0 1 0,0 0 1,1 0-1,-1 1 1,1 0-1,8 1-9,-17 0 8,-1 0-25,0 0-150,0 0-284,0 0-369,3 0-1115,-2 0-3320,-1 0 209</inkml:trace>
  <inkml:trace contextRef="#ctx0" brushRef="#br0" timeOffset="467.36">331 102 744,'0'0'4253,"0"0"-2028,0 0-420,0 0-195,0 0-286,0 0-298,0 0-189,0 0-194,0 0-180,0 0-112,0 0-70,0 0-52,0 7 183,-11 206 697,0 0-985,12-191-122,-1-6 1,0 1 1,-1 0-1,-1-1 1,0 1-4,0-11-48,1-5-231,1-1-246,0 0-296,0 0-508,-1-2-1433,-2-9-3229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8.404"/>
    </inkml:context>
    <inkml:brush xml:id="br0">
      <inkml:brushProperty name="width" value="0.05" units="cm"/>
      <inkml:brushProperty name="height" value="0.05" units="cm"/>
    </inkml:brush>
  </inkml:definitions>
  <inkml:trace contextRef="#ctx0" brushRef="#br0">141 39 592,'0'0'4300,"0"0"-2707,0 0-502,0 0 156,0 0-96,0 0-9,-3 1 2,-5 2-796,0 1 0,1 0 0,-1 1 1,1 0-1,0 0 0,0 0 0,1 1 0,-1 0 0,1 0 0,1 1 1,-1-1-1,1 1 0,0 0 0,1 1-348,-2 2 14,1-1 0,0 1-1,1 0 1,0 0 0,0 0-1,1 1 1,1 0 0,0-1 0,0 1-1,1 0 1,0 4-14,0 17 53,0-12 66,0 1-1,3 15-118,-2-32 10,1 1 0,-1-1 0,1 0 0,0 0 0,0 0 0,1 0-1,-1 0 1,1 0 0,0 0 0,0 0 0,0-1 0,0 1 0,1-1 0,-1 1 0,2 0-10,2-2-5,-1 0 0,1-1 0,0 1 1,0-1-1,0 0 0,-1-1 0,1 0 0,0 0 1,0 0-1,0 0 0,0-1 0,0 0 0,-1 0 1,1-1-1,2 0 5,-2-3-3,0 0 1,1 0-1,-2 0 1,1-1 0,-1 1-1,0-1 1,0-1-1,4-5 3,30-57-71,-33 57 59,-1-1 1,-1 1-1,0-1 0,0 0 1,-2 0-1,1 0 1,-1-9 11,0-19 149,-3-33-149,0 19 16,1 54-17,0 1 0,0-1 0,0 0-1,0 1 1,-1-1 0,1 0 0,0 1 0,0-1 0,-1 0-1,1 1 1,0-1 0,-1 0 0,1 1 0,-1-1 0,1 1-1,0-1 1,-1 1 0,0-1 0,1 1 0,-1-1-1,1 1 1,-1 0 0,1-1 0,-1 1 0,0 0 0,0-1 1,-24-4-6,20 5-15,1 0 0,0 1 0,-1-1 1,1 1-1,0-1 0,0 1 0,0 1 1,-1-1-1,1 1 0,0-1 21,3 0-156,-1 0 0,1 0 1,-1 0-1,1 0 0,-1 0 0,1 0 0,0 1 0,-1-1 0,1 0 1,0 1-1,0-1 0,0 1 0,0-1 0,0 1 0,0-1 1,1 1-1,-1 0 0,1 0 0,-1-1 0,1 1 0,-1 0 1,1 0-1,0-1 0,0 1 0,0 0 0,0 0 0,0 0 0,0-1 1,0 1-1,1 0 156,-1 0 77,0 21-2610,0-3-3648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4.747"/>
    </inkml:context>
    <inkml:brush xml:id="br0">
      <inkml:brushProperty name="width" value="0.05" units="cm"/>
      <inkml:brushProperty name="height" value="0.05" units="cm"/>
    </inkml:brush>
  </inkml:definitions>
  <inkml:trace contextRef="#ctx0" brushRef="#br0">1 618 2889,'0'0'1829,"0"0"-399,0 0-104,0 0 47,0 0-51,0 0-146,0 0-186,0 0-176,0 0-171,0 0-148,0 0-84,0 0-66,0 0-79,5 0 104,146 0-303,-151 0-86,1 0-1,-1 0 0,1 0 1,-1 0-1,1 0 1,0 0-1,-1 1 1,1-1-1,-1 0 1,1 0-1,-1 0 1,1 1-1,-1-1 1,1 0-1,-1 0 1,1 1-1,-1-1 1,1 1-1,-1-1 1,0 0-1,1 1 1,-1-1-1,0 1 0,1-1 1,-1 1-1,0-1 1,0 1-1,1-1 20,0 8-3279,-1-8-575</inkml:trace>
  <inkml:trace contextRef="#ctx0" brushRef="#br0" timeOffset="647.69">356 474 5249,'0'0'2771,"0"0"-1049,0 0-814,0 0-374,0 0-120,0 0 27,6-5 4,5-3-193,-1 1 1,1 0-1,0 1 1,0 0-1,1 0 0,0 2 1,0-1-1,0 1 0,1 1 1,-1 1-1,1-1 1,12 1-253,-24 2-6,1-1 0,-1 1 0,1 0 0,-1 0 0,1 0 0,-1 1 0,1-1 0,-1 0 1,1 0-1,-1 1 0,1-1 0,-1 1 0,0-1 0,1 1 0,0 1 6,-1-1-9,0 0 0,-1 1 0,1 0-1,-1-1 1,1 1 0,-1-1 0,1 1-1,-1 0 1,0-1 0,0 1 0,0 0 0,0-1-1,0 1 1,0 0 0,0-1 9,0 9-70,0 0 0,0 0 0,-1 0 0,0 0 0,0 0 0,-2 0 0,1-1 0,-1 1 0,0-1 0,-1 0 0,0 0 0,-3 5 70,-17 22-92,-2-1 1,-20 20 91,26-31 36,14-13 141,8-5 225,20-6 322,-8-1-801,120 1 418,-132 0-361,1 0 0,-1 1 0,0-1 0,1 0 0,-1 1 0,0-1 0,1 1 0,-1 0 0,0-1 0,0 1 0,0 0 0,0 1 0,0-1 0,0 0 0,0 1 0,1 0 20,3 13-4748,-6-14-553</inkml:trace>
  <inkml:trace contextRef="#ctx0" brushRef="#br0" timeOffset="1314.2">846 278 6569,'0'0'2392,"0"0"-796,0 0-580,0 0-353,0 0-178,0 0-142,6 0-92,45-1 330,-19-1-273,0 2 0,1 1-1,1 2-307,-33-3 3,0 1-1,0-1 1,0 1-1,0-1 1,0 1 0,0 0-1,0-1 1,-1 1-1,1 0 1,0 0 0,0-1-1,0 1 1,-1 0-1,1 0 1,-1 0-1,1 0 1,0 0 0,-1 0-1,0 0 1,1 0-1,-1 0 1,0 0-1,1 1 1,-1-1 0,0 0-1,0 0 1,0 0-3,2 36 0,-2-33 2,0 5-32,0 0 1,-1 0-1,0 0 0,-1-1 1,0 1-1,0 0 0,0-1 0,-2 0 1,1 1-1,-1-1 0,0 0 1,0-1-1,-1 1 0,-1 1 30,-59 77-650,42-58 531,1 2 0,-16 28 119,37-57 22,0 0 1,0 0-1,1 1 1,-1-1-1,0 1 0,1-1 1,-1 1-1,1-1 1,0 1-1,-1-1 1,1 1-1,0-1 0,0 1 1,0 0-1,0-1 1,0 1-1,0-1 1,0 1-1,1-1 0,-1 2-22,1-2 15,0 0 0,0 0 0,0 0-1,0 0 1,0 0 0,0 0-1,0 0 1,0 0 0,0 0-1,0 0 1,0-1 0,1 1 0,-1 0-1,0-1 1,0 1 0,1-1-1,-1 1 1,2-1-15,8 2 49,0-1 0,0 0-1,0 0 1,1-2 0,5 0-49,2 1 68,182 0 30,-200-1-142,-1 1 1,1 0-1,-1 0 0,0 0 1,1 0-1,-1 0 0,1 0 1,-1 0-1,1 0 1,-1 0-1,0 0 0,1 0 1,-1 0-1,1 1 1,-1-1-1,1 0 0,-1 0 1,0 0-1,1 1 0,-1-1 1,0 0-1,1 0 1,-1 1-1,0-1 0,1 0 1,-1 0-1,0 1 0,1-1 1,-1 0-1,0 1 1,0-1-1,0 1 0,1-1 1,-1 0-1,0 1 1,0-1-1,0 1 0,0-1 1,0 1-1,0-1 0,0 0 1,0 1-1,0-1 1,0 1-1,0-1 0,0 1 1,0-1-1,0 0 0,0 1 1,0-1-1,0 1 1,0-1-1,-1 0 0,1 1 1,0-1-1,0 1 1,0-1-1,-1 0 44,-5 11-4234</inkml:trace>
  <inkml:trace contextRef="#ctx0" brushRef="#br0" timeOffset="22614.53">345 2356 2865,'0'0'2525,"0"0"-906,0 0-629,0 0-266,0 0-40,0 0-21,0 0-71,0 0-118,0 0-140,0 0-75,0 0-7,0 0 46,0 0 31,0 0 18,0 0-32,0 0-34,0 0-25,0 0-33,0 0-71,0 0-76,0 0-46,9-7 101,-5 5-101,4-4-32,0 1 1,0 1 0,0 0 0,0 0 0,1 0-1,-1 1 1,1 1 0,0-1 0,0 1-1,0 1 1,9-1 1,-17 4 9,0 1-1,-1 0 1,1 0-1,0-1 1,-1 1-1,0 0 1,1 0-1,-1 0 1,0-1-1,-1 1 1,1 0-1,0 0-8,-1 4 21,0 4-13,0 0 0,-1 0 1,0 0-1,-1-1 0,0 1 1,-1-1-1,0 0 0,-1 1 1,0-2-1,-1 1 0,0-1 0,0 0 1,-3 3-9,9-12 5,0 0 0,0 1 1,0-1-1,0 0 0,0 0 1,0 0-1,0 0 0,0 1 0,0-1 1,0 0-1,0 0 0,0 0 0,0 0 1,0 1-1,0-1 0,0 0 1,0 0-1,0 0 0,0 0 0,0 1 1,0-1-1,0 0 0,0 0 1,1 0-1,-1 0 0,0 0 0,0 0 1,0 0-1,0 1 0,0-1 1,0 0-1,1 0 0,-1 0 0,0 0 1,0 0-1,0 0 0,0 0 1,1 0-1,-1 0 0,0 0 0,0 0 1,0 0-1,0 0 0,0 0 1,1 0-1,-1 0 0,0 0 0,0 0 1,0 0-1,0 0 0,1 0-5,18 2 64,32-1-197,-40-1 109,-1 0 11,13 2-170,-22-1 179,-1-1 1,1 1-1,0 0 0,-1-1 1,1 1-1,-1 0 0,1 0 1,-1-1-1,1 1 0,-1 0 1,0 0-1,1 0 0,-1 0 1,0 0-1,0-1 0,1 1 1,-1 0-1,0 0 0,0 0 0,0 0 1,0 0-1,0 0 0,0 0 1,-1 0 3,1 4 10,0 0 0,0 0 1,-1 0-1,0 0 0,0 0 0,0 0 1,-1 0-1,0 0 0,0-1 0,0 1 1,0 0-1,-1-1 0,0 1-10,-3 3 19,-1 0-1,0 0 1,-1 0 0,0-1-1,0 0 1,0-1-19,3-2-35,0-1 0,1 0 0,-1 0 0,-1 0 0,1-1 0,0 1 0,-1-1-1,1 0 1,-1-1 0,0 0 0,1 0 0,-1 0 0,-1 0 35,7-1-133,0 0-71,0 0-60,0 0-76,0 0-197,0 0-432,0 0-814,0 0-1767,0 0-3001</inkml:trace>
  <inkml:trace contextRef="#ctx0" brushRef="#br0" timeOffset="23445.14">697 2431 5857,'0'0'1531,"0"0"-384,0 0-156,0 0-83,0 0 0,0 0-79,16-7-201,114-51 327,-89 40-829,-38 17-119,-1 0 0,1 0-1,0 1 1,-1-1 0,1 1 0,-1 0 0,1-1 0,0 1 0,-1 1-1,1-1 1,-1 0 0,1 0 0,0 1 0,-1 0 0,1-1 0,0 2-7,-1 0 27,0 1 1,-1-1-1,1 1 1,-1 0 0,0-1-1,0 1 1,0 0-1,0 0 1,0 0 0,0 0-1,-1 0 1,1 0-1,-1 0 1,0 0-1,0 0 1,-1 3-28,2 1 75,0 11 5,1 0 0,-2 0 0,-1-1 0,0 1 0,-1 0 1,-1 0-1,0-1 0,-2 1 0,0-1 0,-1 0 0,-8 16-80,-6 2 218,-22 28-218,15-24 193,23-32-133,4-4-43,0-3-11,0 0-13,0 0-6,0 0-7,0 0-38,0 0 13,30-1 225,-6-4 71,1-1-1,15-6-250,-14 3 120,1 2 1,7-1-121,18 5 101,-39 3-508,0 0 0,0-2-1,9-1 408,-15 0-1507,-3-6-1171</inkml:trace>
  <inkml:trace contextRef="#ctx0" brushRef="#br0" timeOffset="25843.27">1238 4 5193,'0'0'2322,"0"0"-591,0 0-532,0 0-378,0 0-123,0 0 9,5 1 2537,19 1-2554,405-8 1030,-429 6-1718,1 0 0,0 0-1,-1 0 1,1 0 0,0 0-1,-1 0 1,1 0 0,0 1-1,-1-1 1,1 0 0,0 1-1,-1-1 1,1 0 0,-1 1-1,1-1 1,0 1 0,-1-1-1,1 1 1,-1-1-1,1 1 1,-1-1 0,0 1-1,1-1 1,-1 1 0,0 0-1,1-1 1,-1 1 0,0-1-1,1 1 1,-1 0 0,0 0-2,2 22 110,-2-19-102,0 1325 782,-8-1169-544,-6-1 0,-13 37-246,-7 69 251,27-161-29,3-40-98,-4 13-124,-22 114 118,-8 0-118,29-140 20,7-38 19,0-1-1,0 1 1,-1-1-1,-1 0 1,0 0-1,-1 0 1,-1 1-39,1 11 45,-33 82-44,37-102 1,1-4 6,0 0 5,0 0-4,0 0-1,0 0 0,0 0 0,0 0 0,0 0 0,0 0 0,0 0 0,0 0 0,0 0 0,-12 0 76,-244 4 33,252-4-236,1 0 0,-1 1 0,1-1 0,0 1 0,0 0 0,-1 0 0,1 0 0,0 1 0,0-1 0,0 1 0,0 0 0,0 0 0,0 0 1,1 0-1,-1 0 0,1 0 0,-1 1 0,0 0 119,-5 5-356,4-6-1506,-6-1-1605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7.561"/>
    </inkml:context>
    <inkml:brush xml:id="br0">
      <inkml:brushProperty name="width" value="0.05" units="cm"/>
      <inkml:brushProperty name="height" value="0.05" units="cm"/>
    </inkml:brush>
  </inkml:definitions>
  <inkml:trace contextRef="#ctx0" brushRef="#br0">23 323 3649,'0'0'2498,"0"0"-905,0 0-428,0 0-232,0 0-226,0 0 12,-4 1 25,-11 1-16,11-1 78,4-1-26,0 0-257,0 0-171,0 0-14,0 0-68,0 0-20,0 0-19,0 0-41,0 0-66,0 0-10,0 0-28,0 0-2,7 0-6,296-11-479,-303 9-461,0-29-3732,0 14-870</inkml:trace>
  <inkml:trace contextRef="#ctx0" brushRef="#br0" timeOffset="1306.99">634 62 4865,'0'0'2575,"0"0"-1025,0 0-586,0 0-509,0 0-250,0 0-66,32-21 2470,-21 18-2514,0 0 1,0 0 0,0 1 0,1 1 0,-1 0 0,1 0 0,-1 1-1,4 1-95,-5-1 19,-9 0-6,0 0 0,0 0 0,-1 0 1,1 0-1,0 1 0,0-1 0,0 0 0,0 1 0,0-1 1,-1 0-1,1 1 0,0-1 0,0 1 0,-1-1 0,1 1 0,0 0 1,-1-1-1,1 1 0,-1-1 0,1 1 0,0 0 0,-1 0 1,0-1-1,1 2-13,7 26 281,-8-21-225,0-1 1,0 0-1,0 1 1,-1-1-1,1 1 0,-2-1 1,1 0-1,-1 1-56,-1 1 27,-1-1-1,0 0 0,-1-1 0,1 1 1,-1-1-1,0 1 0,-1-1 1,-1 1-27,-54 45 67,21-19-10,-14 13-29,37-34 137,1 0 0,1 2 0,0 0 0,1 1 0,0 0 0,1 1 0,1 0 0,-9 17-165,19-28 121,0-1 0,1 1-1,0 0 1,-1-1 0,2 1-1,-1 0 1,1 0 0,-1 0-1,1-1 1,1 5-121,-1 0 351,1-7-346,-1-1 1,1 1-1,0-1 1,0 0-1,0 1 0,0-1 1,0 0-1,0 0 1,0 0-1,0 0 1,0 0-1,1 0 0,-1 0 1,0 0-1,1 0 1,-1-1-1,1 1-5,33 17 72,-27-14-52,0 0-7,1-1-1,-1 0 1,0 0-1,1-1 1,-1 0 0,1 0-1,0-1 1,-1 0-1,2 0-12,-5-1 10,1 0-1,-1-1 1,1 1-1,-1-1 1,1 0 0,-1-1-1,0 1 1,1-1-1,-1 0 1,0 0-1,0-1 1,-1 1-1,1-1 1,3-3-10,18-10 13,-22 14-10,0 0 0,1-1 0,-1 1 1,0-1-1,-1 0 0,1-1 0,0 1 0,2-3-3,-5 2 15,0-1 0,-1 1-1,1 0 1,-1 0-1,0-1 1,0 1-1,0 0 1,-1-1 0,0 0-15,0-9 40,2 10-38,-1-1-1,0 1 1,-1-1-1,1 1 1,-1 0-1,0 0 1,0-1-1,0 1 1,0 0-1,-1 0 1,0 0-1,0 0 1,-2-3-2,1 4 20,0 0 1,0 0 0,0 0-1,-1 0 1,0 0 0,0 1-1,1 0 1,-1 0 0,0 0-1,-1 0 1,1 1 0,0-1-1,-4 0-20,-6-2 78,5 2-48,0-1 0,0 0 0,0-1 0,1 1 0,-1-2-30,6 3-1,0 0 1,0 0 0,1 0-1,-1 0 1,1 0-1,0-1 1,-1 0 0,1 1-1,0-1 1,1 0-1,-1 0 1,0 0 0,1 0-1,-1 0 1,0-3 0,-4-19-21,5 21 24,0-1 0,0 0 0,0 1 0,0-1 0,-1 1 0,0 0 0,0-1 0,0 1 1,0 0-1,-1 0 0,0 0 0,0-1-3,1 2-10,0 1 0,1-1 0,0-1 0,0 1-1,0 0 1,0 0 0,0 0 0,1-1 0,0 1 0,-1 0 0,1 0 0,0-1 0,1 0 10,2-46-389,-1 46 383,1 0 0,0 0 0,1 0 0,-1 0 0,1 0 0,-1 1 0,1 0 0,0 0 0,0 0-1,1 0 1,-1 0 0,3 0 6,11-9-13,68-52-2420,-82 60 1354,-5 4-2042,1 0-1145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5.881"/>
    </inkml:context>
    <inkml:brush xml:id="br0">
      <inkml:brushProperty name="width" value="0.05" units="cm"/>
      <inkml:brushProperty name="height" value="0.05" units="cm"/>
    </inkml:brush>
  </inkml:definitions>
  <inkml:trace contextRef="#ctx0" brushRef="#br0">99 177 1456,'0'0'1493,"0"0"-316,0 0-106,0 0 36,0 0 5,0 0-30,0 6-149,0 20-265,0-19-223,0-7-116,0 0 34,0-8 745,-1-4-954,1 4-153,0 0-1,0 1 0,0-1 0,1 0 0,0 0 0,1 0 0,-1 0 1,2 1-1,-1-1 0,1 1 0,3-6 0,15-25 43,-21 34-38,-2 32 178,-2-1 0,0 0 0,-2 0 1,-1-1-1,-2 0 0,-8 20-183,-6 21 393,-31 118 546,52-174-1266,0 0 0,1 0 0,1 0 0,0 1 0,0 3 327,0 19-811,-1-16 363,-4 28-2715,5-44 1164,0-4-27,0-6 122</inkml:trace>
  <inkml:trace contextRef="#ctx0" brushRef="#br0" timeOffset="1464.19">686 0 512,'0'0'4593,"0"0"-2440,0 0-632,0 0-32,0 0-321,0 0-417,0 0-261,0 0-147,-8 1 67,2 2-375,1-1 1,-1 1 0,1 0 0,0 1 0,0-1-1,0 1 1,0 0 0,1 0 0,-1 0 0,1 1-36,-41 50 39,21-22 95,2 1 0,2 0 0,1 1 0,2 2 1,1-1-1,2 2 0,-6 28-134,16-43 72,1-1 0,1 0 0,1 1 0,2 17-72,0-3 315,-1-34-298,1 1 1,0-1 0,0 0 0,0 0 0,0 0-1,0 0 1,1 0 0,-1 0 0,1 0-1,0 0 1,0 0 0,0-1 0,0 1 0,1-1-1,-1 0 1,0 1 0,1-1 0,0 0-1,-1-1 1,1 1 0,0 0 0,0-1 0,0 1-1,2-1-17,7 5 28,0-2-1,0 1 1,0-2-1,1 1 1,9 0-28,-12-3 18,-1 0 0,0-1 0,1 0 0,-1 0 0,0-1 0,1 0 0,-1-1 0,1 0-18,-4 1 20,-1-1 0,0 0 1,0 0-1,0 0 1,0-1-1,0 1 0,0-1 1,-1 0-1,1-1 1,-1 1-1,0-1 0,0 1 1,0-1-1,1-3-20,-2 2 18,0 0 0,-1 0 0,0 1-1,0-2 1,0 1 0,0 0 0,-1 0 0,0-1-1,0 1 1,0 0 0,-1-3-18,0-67 286,-2 37-222,2 37-76,0-1 0,0 1 0,-1-1 0,1 1 0,-1-1 0,1 1 1,-1 0-1,1-1 0,-1 1 0,0 0 0,0-1 0,0 1 0,0 0 1,0 0-1,0 0 0,0 0 0,0 0 0,0 0 0,0 0 0,0 0 1,-1 0-1,1 0 0,0 1 0,-1-1 0,1 0 0,-1 1 0,1-1 1,-1 1-1,1 0 0,-1 0 0,1-1 0,-1 1 0,1 0 0,-1 0 0,1 0 1,-2 1 11,-9-1-111,0 0 1,0 1-1,0 1 0,-4 1 111,15-3 0,-90 20 4,86-19-9,1 1 1,0 0-1,0 0 1,0 0-1,0 0 0,0 1 1,0-1-1,0 1 0,1 0 1,-1 0-1,1 1 1,0-1-1,0 1 0,0 0 1,-2 3 4,-2 4-100,0 1 1,0 0 0,1 0-1,-4 11 100,4-7-322,0 1 0,1-1 0,0 1 0,2 1 0,0-1 0,1 0 1,0 8 321,2-24-2862,0-1-2445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2.266"/>
    </inkml:context>
    <inkml:brush xml:id="br0">
      <inkml:brushProperty name="width" value="0.05" units="cm"/>
      <inkml:brushProperty name="height" value="0.05" units="cm"/>
    </inkml:brush>
  </inkml:definitions>
  <inkml:trace contextRef="#ctx0" brushRef="#br0">1 302 2577,'0'0'3824,"0"0"-1927,0 0-454,0 0-266,0 0-254,0 0-164,33-3 1412,227 3-274,-258 0-1912,-1 0 1,0 0 0,0 0-1,1 0 1,-1 0 0,0 0-1,1 0 1,-1 0 0,0 1 0,0-1-1,1 1 1,-1-1 0,0 1-1,0-1 1,0 1 0,0-1 0,1 1-1,-1 0 1,0 0 0,0 0-1,0 0 1,-1-1 0,1 1-1,0 0 1,0 1 14,-1-2-397,28 11-5426,-20-9 1206</inkml:trace>
  <inkml:trace contextRef="#ctx0" brushRef="#br0" timeOffset="1261">730 126 3713,'0'0'2870,"0"0"-1426,0 0-805,0 0-360,0 0-6,0 0 298,0 7 180,-3 67 478,-5-1 0,-4 11-1229,-1 11 689,12-65-493,1-22-132,0 0 0,-1-1 0,0 1-1,0 0 1,-1-1 0,0 2-64,-1-91 769,3 76-738,0-9-1,0 0 1,0 1-1,1-1 0,1 0 1,1 1-1,0-1 0,1 1 1,1-4-31,14-30 7,1-6-25,11-16 18,-22 53-4,0 0-1,2 0 0,0 1 0,0 1 0,14-14 5,-21 26 4,0-1 0,0 1-1,1-1 1,-1 1 0,1 1 0,0-1 0,0 1 0,0 0 0,0 0-1,0 0 1,0 0 0,1 1 0,-1 0 0,2 0-4,14-1 105,-1 1-1,1 1 1,4 1-105,9 0-91,-32-1 89,-1 1 0,1-1 0,-1 1 0,0-1 0,1 1 0,-1 0 0,1-1 0,-1 1 0,0 0 0,0 0 0,1 0-1,-1 0 1,0 0 0,0 0 0,0 1 0,0-1 0,0 0 0,0 1 0,-1-1 0,1 0 0,0 1 0,-1-1 0,1 1 0,-1-1-1,1 1 1,-1-1 0,0 1 0,1-1 0,-1 1 0,0-1 0,0 1 0,0 1 2,0 53 90,-1-51-76,-1 0-1,1 0 1,-1 0 0,-1 0-1,1 0 1,0 0-1,-1-1 1,0 1-1,0-1 1,-1 0 0,1 0-1,-1 0 1,0-1-1,0 1 1,-3 2-14,-7 5-154,1-2-1,-1 1 1,-1-2 0,-7 4 154,10-7-172,0-1 1,0 0-1,0-1 1,-1 0-1,0-1 1,1 0-1,-1-1 0,0 0 1,0-2-1,-3 1 172,12 0-3,3 0 63,1 0 52,0 0-9,0 0-29,0 0-7,0 0 20,0 0-35,0 0-19,0 0 36,23 0 45,-18 0-58,0 1 0,1 0 0,-1 1 0,0-1 0,0 1 0,0 0 0,0 0 0,-1 1-1,1-1 1,0 1 0,-1 0 0,0 1 0,0-1 0,0 1 0,0-1 0,0 1 0,-1 1-56,16 16 158,-2 1 1,12 19-159,-17-23 1,-2-4-173,6 9 363,0 1 0,7 17-191,-18-30-519,-1-1 0,0 1 0,0 0 0,-1 0-1,0 2 520,-1-4-2925,-1-4-3550</inkml:trace>
  <inkml:trace contextRef="#ctx0" brushRef="#br0" timeOffset="2094.61">1253 515 3385,'0'0'3570,"0"0"-2118,0 0-556,0 0 35,0 0-17,0 0-31,12-4-139,22-4-55,2 0-1,-1 2 1,1 2 0,6 1-689,-39 3 8,0 0 0,0 0 0,0 0 0,0 0 1,0 0-1,0 1 0,0-1 0,0 1 0,-1 0 0,1 0 0,0 0 0,0 0 0,-1 0 0,1 1 1,0 0-9,-1 0 0,-1 0 0,1 0 0,-1 0 0,0 0 0,0 1 0,0-1 0,0 0 0,0 0 0,0 1 0,-1-1 0,1 1 0,-1-1 0,0 1 0,1-1 0,-1 1 1,0-1-1,0 1 0,-1 0 0,1 0-11,1 1 0,-1 0 1,-1 0-1,1 0 0,-1 0 0,1-1 1,-1 1-1,0 0 0,0-1 0,-1 1 1,1 0-1,-1-1 0,0 0 1,0 1-1,0-1 0,0 0 0,0 0 1,-1 0-1,1 0 0,-1 0 1,0-1-1,0 1 0,0-1 0,0 0 1,-1 1 10,-10 7-210,9-4 139,-1-1 0,-1 0 1,1-1-1,0 1 0,-1-1 0,0 0 1,0-1-1,0 0 0,-1 0 0,1 0 1,-1-1-1,1 0 0,-8 1 71,45 13 25,-23-13 19,0 0-1,0 0 1,0 1-1,0 0 1,-1 0-1,0 1 1,0 0-1,0 0 1,-1 0-1,1 1 1,-1 0-1,0 0 1,-1 0-1,0 0 1,0 1-1,0 0 1,-1-1-1,0 1 1,0 1-1,0-1 1,-1 0-1,0 1 1,-1-1-1,0 1 1,0 0-1,0 4-43,-1-9 41,0 0-1,0-1 1,-1 1-1,1 0 0,0-1 1,-1 1-1,0-1 1,1 1-1,-1-1 1,0 1-1,-1-1 1,1 1-1,0-1 0,-1 0 1,1 0-1,-1 1 1,1-1-1,-2 0-40,0 1 11,0-1 0,-1 0 0,1 0 0,-1 0 0,1 0 0,-1 0 0,0-1-1,0 1 1,0-1 0,1 0 0,-1 0 0,-1-1-11,-10 3-21,0-2 1,-1 1-1,1-2 0,-1 0 0,1-1 1,-1-1-1,-14-3 21,10 3-1907,11 5-1786,-2 2-3655</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0.795"/>
    </inkml:context>
    <inkml:brush xml:id="br0">
      <inkml:brushProperty name="width" value="0.05" units="cm"/>
      <inkml:brushProperty name="height" value="0.05" units="cm"/>
    </inkml:brush>
  </inkml:definitions>
  <inkml:trace contextRef="#ctx0" brushRef="#br0">116 1 2697,'0'0'1468,"0"0"-941,0 0-75,0 0 589,0 0 76,-1 3 4561,-8 10-4828,2 0-802,0-1 0,1 1 0,0 0 0,2 0 1,-1 1-1,0 4-48,-3 11 168,-5 8 97,3-11-104,2 0 0,1 0-1,0 0 1,2 1 0,1 0 0,0 25-161,4-52 13,0 0 22,0 0-11,0 0 21,0 0-28,11-13 141,2-11-137,-1 0 0,-1 0 1,1-7-22,-4 11-35,0 0 0,1 1 1,1 0-1,0 1 0,9-11 35,-5 14-13,1 0 0,0 2-1,1-1 1,0 2 0,10-5 13,-4 1-6,-19 14 0,0 1 0,1-1 0,-1 0-1,1 1 1,0 0 0,-1 0-1,1 0 1,0 1 0,0-1 0,0 1-1,2 0 7,49 1-108,-25 0 87,-20-1 69,-9 0-57,1 0 0,-1 0 0,0 0-1,1 0 1,-1 0 0,1 0-1,-1 0 1,1 1 0,-1-1 0,0 0-1,1 1 1,-1-1 0,2 1 9,-3 0-11,1 0 1,0 1 0,-1-1 0,1 0 0,-1 0-1,1 0 1,-1 1 0,1-1 0,-1 0 0,0 1-1,0-1 1,1 0 0,-1 1 0,0-1 0,0 0-1,-1 1 1,1 0 10,0 22 146,1-12-36,-1 0-1,0 1 0,-1-1 1,-1 0-1,-2 9-109,3-17 20,-1 0-1,1 0 1,-1 0 0,0 0-1,0 0 1,-1 0 0,1 0-1,-1-1 1,0 1 0,0-1-1,0 0 1,0 0 0,-1 0-1,1 0 1,-1-1-1,0 1 1,-3 1-20,-7 2 34,0-1 0,0 0-1,-1-1 1,0 0 0,1-1-1,-1-1 1,0-1 0,0 0 0,-1-1-1,1 0 1,0-1-34,-3 1 45,2-4 28,14 3-45,0 0 1,-1 0-1,1 0 1,0 1-1,-1-1 1,1 1-1,-1-1 1,1 1-1,-1 0 1,-1 0-29,3 0-19,1 0-32,0 0-26,0 0-58,0 0-3,0 0 16,2 4 124,0-1 0,0 1 0,1-1 0,-1 1 0,1-1 0,-1 0 0,1 0 1,0 0-1,0 0 0,3 1-2,7 9 38,-3 0-32,-1 0-1,0 1 1,-1 1 0,-1-1-1,0 1 1,-1 0 0,0 1-1,2 14-5,20 48 40,-10-47-38,-17-30-3,-1 1 0,1-1-1,1 1 1,-1-1 0,0 1 0,0-1 0,1 0 0,-1 0-1,0 1 1,1-1 0,-1 0 0,1 0 0,0 0-1,-1-1 1,1 1 1,-1 3 428,-1-2-1800,1-2-3700,2-2-2145</inkml:trace>
  <inkml:trace contextRef="#ctx0" brushRef="#br0" timeOffset="787.9">661 406 1632,'0'0'1583,"0"0"-290,0 0-76,0 0-58,0 0-53,0 0-18,2-3-263,3-1-1321,9-9 3500,-14 13-2960,1 0 0,-1 0 1,0 0-1,1 0 0,-1 0 1,0 0-1,0 0 0,1 0 1,-1 0-1,0 0 0,1 0 1,-1 0-1,0 0 0,0 0 1,1 0-1,-1 0 0,0 1 0,1-1 1,-1 0-1,0 0 0,0 0 1,1 0-1,-1 1 0,0-1 1,0 0-1,0 0 0,1 0 1,-1 1-1,0-1 0,0 0 0,0 0 1,1 1-1,-1-1 0,0 0 1,0 0-1,0 1 0,0-1 1,0 0-1,0 1 0,0-1 1,0 0-1,0 1 0,0-1 1,0 0-1,0 0 0,0 1 0,0-1 1,0 0-1,0 1 0,0-1 1,0 0-1,0 0 0,0 1 1,-1-1-1,1 0 0,0 1 1,0-1-45,-2 53 740,-1 0 0,-3 0 0,-13 48-740,19-100-681,-1-8 376,2-16-937,0 4-3542,-1 15-1536</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09.194"/>
    </inkml:context>
    <inkml:brush xml:id="br0">
      <inkml:brushProperty name="width" value="0.05" units="cm"/>
      <inkml:brushProperty name="height" value="0.05" units="cm"/>
    </inkml:brush>
  </inkml:definitions>
  <inkml:trace contextRef="#ctx0" brushRef="#br0">1 298 4865,'0'0'1948,"0"0"-557,0 0 68,0 0-161,0 0-323,0 0-279,0 0-141,22 0 1066,-13 1-1469,-1 0-1,0 0 0,0 1 0,0 0 1,2 1-152,-2-1 94,1 0 1,-1 0-1,1 0 0,-1-1 1,3 0-95,30-2 357,7 0-313,-16 3-4245,-32-3 1098,3-2-2126</inkml:trace>
  <inkml:trace contextRef="#ctx0" brushRef="#br0" timeOffset="599.8">531 1 4977,'0'0'1278,"0"0"-346,0 0 345,0 0 102,0 0-193,0 0-268,-1 20-262,-2 64-175,1-70-412,0-1-1,-1 1 1,0-1-1,-1 0 1,-1 0-1,0 0 1,0-1-1,-1 0 1,-1 0-1,-2 3-68,0 0 117,1 0 0,1 0 0,-4 12-117,-1 45 1047,49-72-355,67-4 65,-51 2-1621,-1 1-4797,-51 1 1495,-1 0-1759</inkml:trace>
  <inkml:trace contextRef="#ctx0" brushRef="#br0" timeOffset="1004.88">720 138 16,'0'0'6439,"0"0"-4211,0 0-1165,0 0 64,0 0-92,0 0-156,0 20 545,-8 215-844,3-182-929,-2 1-1,-3-2 1,-7 20 349,13-47-1765,4-13-4336,0-12 2368</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01.767"/>
    </inkml:context>
    <inkml:brush xml:id="br0">
      <inkml:brushProperty name="width" value="0.05" units="cm"/>
      <inkml:brushProperty name="height" value="0.05" units="cm"/>
    </inkml:brush>
  </inkml:definitions>
  <inkml:trace contextRef="#ctx0" brushRef="#br0">1 760 4017,'0'0'1855,"0"0"-625,0 0-237,0 0-169,0 0-114,0 0-45,3-18 8883,3 10-10299,9 2 874,0 1 1,0 1 0,1 0-1,0 1 1,0 0-1,0 2 1,0 0 0,0 0-1,0 2 1,1 0-124,6-1 115,-6 1-70,0 1 1,0 1 0,-1 0 0,9 3-46,43 8 62,26 3 152,-66-11-148,0-1 1,-1-1 0,28 0-67,254-4 278,-215 7-236,-93-7-60,0 0 1,0 1 0,0-1 0,0 0-1,0 1 1,0-1 0,0 1 0,-1-1-1,1 1 1,0-1 0,0 1 0,0 0-1,0-1 1,-1 1 0,1 0 0,0 0 0,-1 0-1,1-1 1,-1 1 0,1 0 0,-1 0-1,1 0 1,-1 0 0,1 0 0,-1 0-1,0 0 1,0 0 0,1 0 0,-1 0-1,0 0 1,0 0 0,0 0 0,0 0-1,0 0 1,-1 0 0,1 0 0,0 1 0,0-1-1,-1 0 1,1 0 17,-2 2-377,0-1 0,1 0 0,-1 1 1,0-1-1,-1 0 0,1 0 0,0 0 0,-1 0 0,1-1 0,-1 1 0,1-1 0,-1 1 0,0-1 1,1 0-1,-1 0 0,0 0 0,0-1 0,0 1 377,-16 3-5881</inkml:trace>
  <inkml:trace contextRef="#ctx0" brushRef="#br0" timeOffset="915.8">991 358 2681,'0'0'2187,"0"0"-835,0 0-149,0 0-13,0 0 14,0 0-101,0 3 6543,0 11-7783,1-11 150,-1 0-1,1 1 0,0-1 1,0 0-1,0 0 0,0 0 0,0 0 1,1 0-1,-1 0 0,1 0 1,0-1-1,0 1 0,0 0 1,0-1-1,2 2-12,43 37 329,-24-22-231,12 10-50,-24-22-28,-2 0-1,1 1 1,-1 0 0,0 1-1,-1 0 1,0 1 0,2 3-20,-9-10 32,0 1 0,-1-1 0,1 1 0,-1-1 0,0 1 1,0 0-1,0-1 0,0 1 0,0-1 0,-1 2-32,0 9 38,-1-2-29,-1 1 0,0 0 1,-1-1-1,-1 0 0,1 0 1,-2 0-1,0-1 0,0 1 1,-1-2-1,-2 4-9,-1-2 47,1-1-1,-2 0 1,1-1 0,-11 8-47,3-2 168,17-16-139,1 0-30,0 0-95,0 0-183,0 0-316,0 0-659,-1 0-1630,-5 0-3148</inkml:trace>
  <inkml:trace contextRef="#ctx0" brushRef="#br0" timeOffset="2485.63">951 989 304,'0'0'1670,"0"0"-417,0 0-20,0 0-308,0 0-241,0 0-50,-4 0-3,-16 3-66,15-3 28,2 6 2719,-13 23-1447,14-26 1518,2-8-3358,1 1 1,0-1-1,0 0 1,0 1-1,1-1 0,-1 0 1,1 1-1,1 0 1,-1-1-1,0 1 1,1 0-1,0 0 1,0 1-1,0-1 1,4-3-26,11-10-6,0 0 1,17-10 5,4-5 77,-16 8-49,-1-2 0,-1 0 1,-1-1-1,-1-1 0,-1 0 1,2-10-29,36-54 20,-50 85-181,-3 11-811,-7 10-2433,-8-7-1129</inkml:trace>
  <inkml:trace contextRef="#ctx0" brushRef="#br0" timeOffset="4894.25">2077 91 2937,'0'0'2747,"0"0"-951,0 0-289,0 0-228,0 0-213,0 0-95,0-2-601,0 0 0,0 0 0,1 1 0,-1-1 0,0 0 0,-1 0 0,1 0-1,0 1 1,0-1 0,-1 0 0,1 1 0,-1-1 0,0 0 0,1 1-370,-10-2 62,1 1 0,-1 1-1,1 0 1,-1 0-1,-7 1-61,-32-3 195,-179-45 0,222 46-149,4 1-24,1 1-1,-1-1 1,0 1 0,0-1 0,0 1 0,0 0 0,1 0 0,-1 0 0,0 0 0,0 0 0,0 0 0,0 0 0,0 1 0,0-1 0,0 1-22,-1 3 6,1-1 0,0 1-1,0 0 1,1 0 0,-1 0 0,1 0 0,0 0 0,0 0 0,0 0 0,0 0-6,-1 5 6,-1 8-7,1 1 0,0-1 0,2 1 0,0-1 0,0 1 0,2 0 1,0 32 7,-4 75 81,-14 87-88,-22 61 53,-11 126-35,27-225-35,10-85-6,3 1 0,4 15 23,0-14 6,-5 0 0,-3-1 0,-21 71-6,13-59-67,15-66-24,3 2 0,0-1 1,4 33 90,-1-28-24,1-37 26,1-1 0,-1 1-1,1-1 1,1 1 0,-1-1 0,0 0 0,1 0 0,0 1 0,0-2-1,0 1 1,0 0 0,1-1 0,0 1-2,-4-4 8,0 0 0,0 0 0,0 0 0,3 6 84,-2-5-11,17-1 339,185 3-102,-203-3-476,0 0-186,0-9-1663,0-8-1275,0-3-4497</inkml:trace>
  <inkml:trace contextRef="#ctx0" brushRef="#br0" timeOffset="6592.19">2352 274 600,'0'0'1826,"0"0"-256,0 0-6,0 0-120,0 0 15,0 0-95,-2-8 6065,4-5-6712,13 1-653,0 1 0,1 0 0,0 2-1,1 0 1,0 0 0,6 0-64,-16 6 2,0 0 0,1 0 0,-1 1 0,0 0 0,1 1-1,0-1 1,-1 1 0,1 1 0,6 0-2,-14 0-4,1 0-1,-1 1 0,1-1 0,0 0 1,-1 1-1,1-1 0,-1 0 0,1 1 1,-1-1-1,1 1 0,-1-1 1,1 1-1,-1-1 0,1 1 0,-1 0 1,0-1-1,1 1 0,-1-1 0,0 1 1,0 0-1,1-1 0,-1 1 1,0 0-1,0-1 0,0 1 0,0 0 1,0-1-1,0 1 0,0 0 1,0 0 4,1 24-17,-1-21 17,0 14 13,1-5-7,-2 0 1,1 1-1,-2-1 0,0 4-6,1-12 6,-1-1 0,1 1 0,-1 0 0,0-1 0,0 0 0,0 1 0,-1-1 0,1 0 0,-1 0 0,0 0 0,0-1 0,-1 1 0,-2 2-6,-70 67 48,76-71-55,0-1-8,0-1-21,0 0 7,0 0-18,0 0 30,0 0 9,0 0-7,0 0-26,28 0-7,-24 0 46,0 1-1,0-1 1,0 1 0,0 0 0,-1 0-1,1 1 1,0-1 0,-1 1 0,1-1-1,-1 1 1,1 0 0,-1 1-1,0-1 1,0 1 0,0-1 0,0 1-1,0 0 1,-1 0 0,1 0 0,-1 0-1,0 0 1,0 1 0,1 2 2,1 2-8,0 0 1,0 0-1,-1 0 0,-1 1 1,1-1-1,-1 1 1,-1-1-1,0 1 0,0 0 1,0 1 7,-1 7-9,0-13 0,0 1 1,0 0 0,0 0-1,0-1 1,-1 1 0,0 0-1,0 0 9,0-3-7,0 0 0,1-1 0,-1 1 0,-1 0 0,1-1 0,0 1-1,0 0 1,-1-1 0,1 1 0,0-1 0,-1 0 0,0 0 0,1 1-1,-1-1 1,0 0 0,1 0 0,-1 0 0,-2 0 7,-5 3-8,0-1 0,-1-1 1,0 1-1,1-1 0,-1-1 0,0 0 1,-3 0 7,-76-3-145,35 1 5,46-3 567,8 2-1512,5 1-5102,5 1-340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30.509"/>
    </inkml:context>
    <inkml:brush xml:id="br0">
      <inkml:brushProperty name="width" value="0.05" units="cm"/>
      <inkml:brushProperty name="height" value="0.05" units="cm"/>
    </inkml:brush>
  </inkml:definitions>
  <inkml:trace contextRef="#ctx0" brushRef="#br0">1 226 1168,'0'0'2698,"0"0"-917,0 0-623,0 0-296,0 0 11,1-12 5094,3 4-5103,3 4-792,0 0 0,1 1 0,0 0 0,-1 0 0,1 1 0,0 0 0,0 1 0,0-1 0,1 2-1,-1-1 1,0 1 0,0 0 0,0 1 0,7 1-72,-13-2 12,0 1 0,-1 0-1,1-1 1,0 1 0,-1 0-1,1 0 1,-1 0 0,0 0-1,1 0 1,-1 0 0,0 0-1,0 1 1,1-1 0,-1 0-1,0 1 1,0-1 0,-1 1-1,1-1 1,0 1 0,0-1-1,-1 1 1,1 0 0,-1-1-1,1 1 1,-1 0 0,0-1 0,0 2-12,4 52 70,-4-48-62,1 21 38,0-20-47,0 0 0,-1 0 0,0 0 0,-1 0-1,1 0 1,-1-1 0,-1 1 0,1 0 0,-2 0 0,1-1 0,-1 0 0,0 1 0,-2 3 1,-32 41-237,14-21 195,-15 29 42,38-59 14,0-1 1,0 0-1,-1 1 0,1-1 1,0 0-1,0 1 1,0-1-1,0 0 0,0 1 1,0-1-1,0 0 1,0 1-1,0-1 1,0 0-1,0 1 0,0-1 1,0 0-1,0 1 1,0-1-1,1 0 0,-1 1 1,0-1-1,0 0 1,0 1-1,0-1 0,1 0 1,-1 0-1,0 1 1,0-1-1,1 0 0,-1 0 1,0 1-1,0-1 1,1 0-1,-1 0 0,0 0 1,1 0-1,-1 1 1,0-1-1,0 0 0,1 0 1,-1 0-1,0 0 1,1 0-15,26 5 310,48-5-166,-54 0-89,-10 0-80,0-1 44,0 2 0,0-1 1,0 1-1,4 2-19,-13-3-15,0 0-1,0 1 1,0-1 0,0 1 0,0 0-1,0-1 1,0 1 0,0 0-1,0 0 1,-1 0 0,1 1 0,0-1-1,-1 0 1,1 1 0,-1-1-1,1 1 1,-1-1 0,0 1-1,1 0 1,-1 0 0,0-1 0,0 1-1,0 0 1,0 2 15,0 8-1289,-3-5-2672,-4-7-2205</inkml:trace>
  <inkml:trace contextRef="#ctx0" brushRef="#br0" timeOffset="1982.14">429 0 4865,'0'0'1876,"0"0"-314,0 0-263,0 0-152,0 0-96,0 0-132,0 0-231,0 0-217,0 0-173,0 0-107,4 19 1000,-1-17-1119,-1 0-1,0 0 1,1 0-1,-1 0 1,1-1-1,0 1 1,0-1-1,-1 1 1,1-1 0,0 0-1,0 0 1,0 0-1,2-1-71,46 7 614,-22-4-138,123 31 29,-151-34-496,0 0 1,0 1 0,0-1 0,0 1 0,-1-1 0,1 1 0,0 0 0,0-1 0,0 1 0,-1 0-1,1 0 1,0-1 0,-1 1 0,1 0 0,-1 0 0,1 0 0,-1 0 0,1 0 0,-1 0-1,1 0 1,-1 0 0,0 0 0,0 0 0,1 0 0,-1 0 0,0 0 0,0 1-10,-1 35 269,0-22-284,0 128 96,0 24-57,11 68-24,-2-69 390,-8 68-390,-1-93 286,-1-88-197,-9 45-89,2-12 33,-3-18 89,8-50-72,0 1-1,2-1 1,-1 18-50,1-1 96,-2 1 1,-1 0 0,-2-1 0,-3 8-97,0-1 140,2 1-1,-1 27-139,3-14 10,-8 24-10,-3 29 6,-10 67-14,25-149 8,1-12 0,0 0 0,-1 0 0,-3 11 0,2-14-20,2 0-1,-1 0 1,2 0-1,0 0 1,1 12 20,0 9-26,-1-32 21,0-1 8,-5-26 186,-12 26-163,0 2 0,0 0 0,-14 5-26,-16 1 1,-29-5 23,75-3-132,1 0-208,-5-8-3853,-1-6-274</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33.856"/>
    </inkml:context>
    <inkml:brush xml:id="br0">
      <inkml:brushProperty name="width" value="0.05" units="cm"/>
      <inkml:brushProperty name="height" value="0.05" units="cm"/>
    </inkml:brush>
  </inkml:definitions>
  <inkml:trace contextRef="#ctx0" brushRef="#br0">1 1 1176,'0'0'1418,"0"0"-282,0 0-50,0 0 57,0 0-35,0 0-159,0 0-38,0 0 3,0 0-87,0 0-131,0 0-113,0 0-21,0 0-6,0 0-81,0 0-76,0 0 1,0 0 69,3 24 1784,3-2-2094,-1 1 0,-1-1 1,-2 1-1,0 0 0,-1 0 0,-2 18-159,1-17 21,0 132 83,0-123-2820,0-65-2392,0 19-1648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3.550"/>
    </inkml:context>
    <inkml:brush xml:id="br0">
      <inkml:brushProperty name="width" value="0.05" units="cm"/>
      <inkml:brushProperty name="height" value="0.05" units="cm"/>
    </inkml:brush>
  </inkml:definitions>
  <inkml:trace contextRef="#ctx0" brushRef="#br0">0 77 360,'0'0'3046,"0"0"-796,0 0-366,0 0-23,0 0-222,0-4-252,0 3-1065,1-1 1,-1 1 0,0-1-1,1 0 1,0 1 0,-1-1-1,1 1 1,0-1 0,-1 1-1,1-1 1,0 1 0,0 0-1,0-1 1,0 1 0,0 0-1,1 0 1,-1 0 0,0 0-1,1-1-322,3-2 195,1 1 0,0-1 0,0 1 0,0 0 0,4-1-195,3-1-109,0 0 0,1 1 0,-1 1 0,1 1 0,4-1 109,-11 2-4,-1 1 1,0 0-1,0 0 1,1 0 0,-1 1-1,0-1 1,1 1-1,2 2 4,-6-2-6,-1 0 0,0 1-1,1-1 1,-1 1-1,0-1 1,0 1 0,0 0-1,0 0 1,-1-1-1,1 1 1,0 1 0,-1-1-1,0 0 1,1 0-1,-1 1 1,0-1 0,0 0-1,0 1 1,0-1 0,-1 1-1,1-1 1,-1 1 6,4 19-17,-1 0 1,-1 0 0,-1 0-1,-1 0 1,-2 5 16,1 17-57,2-37 38,-2 0 1,1 0 0,-1 0-1,0-1 1,0 1-1,-1 0 1,0 0-1,0-1 1,0 1-1,-1-1 1,0 0-1,-1 0 1,1 0-1,-1 0 1,0-1-1,0 1 1,-1-1-1,0 0 1,0 0-1,0-1 1,0 1-1,-1-1 1,0 0-1,0-1 1,0 0-1,0 0 1,0 0-1,-1 0 1,1-1-1,-3 1 19,6-3-3,0 1 0,0-1-1,1 1 1,-1 0 0,0 0 0,1 0 0,-1 0-1,1 1 1,-1-1 0,1 1 0,0 0-1,0-1 1,-1 1 0,1 0 0,0 0-1,1 0 1,-1 1 0,0-1 0,1 0-1,-1 1 1,1-1 0,0 1 0,-2 2 3,1 3-47,1 1 1,-1-1-1,1 1 0,1 0 1,0-1-1,0 1 1,0 0 46,1 10-60,-1-19 8,0 0 35,11 1 25,0-1-1,1 2 1,-1-1 0,0 2 0,0 0 0,0 0-1,0 1 1,3 1-8,14 8-4,0 2 1,7 6 3,17 9-114,-45-27 190,-1 0-902,-4-2-3236,-2-1-253</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8.423"/>
    </inkml:context>
    <inkml:brush xml:id="br0">
      <inkml:brushProperty name="width" value="0.05" units="cm"/>
      <inkml:brushProperty name="height" value="0.05" units="cm"/>
    </inkml:brush>
  </inkml:definitions>
  <inkml:trace contextRef="#ctx0" brushRef="#br0">0 10 536,'0'0'1536,"0"0"-229,0 0-84,0 0-70,0 0-161,0 0-11,5-9 6077,-4 9-6988,0 0-1,0 1 1,0-1 0,0 1 0,0 0 0,0-1 0,0 1-1,0 0 1,-1-1 0,1 1 0,0 0 0,0 0 0,-1 0-1,1 0 1,0-1 0,-1 1 0,1 0 0,-1 0-1,1 0 1,-1 1 0,0-1 0,1 0 0,-1 0 0,0 0-1,0 0 1,0 0 0,1 0 0,-1 0 0,-1 1-70,5 46 265,-3-34-111,12 407 164,-9-359-1737,-4-62 1072,1-1 197,1 0 0,-1-1 0,0 1 0,0-1 0,0 1 0,0-1 0,0 0 0,0 1 0,-1-1 0,1 0 0,0 1 0,-1-1 0,0 0 0,1 0 0,-1 0 0,0 0 150,2-2-439,5-18-1988,0 4-2528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49.470"/>
    </inkml:context>
    <inkml:brush xml:id="br0">
      <inkml:brushProperty name="width" value="0.05" units="cm"/>
      <inkml:brushProperty name="height" value="0.05" units="cm"/>
    </inkml:brush>
  </inkml:definitions>
  <inkml:trace contextRef="#ctx0" brushRef="#br0">50 9 864,'0'0'2105,"0"0"-566,0 0-388,0 0-282,0 0-239,0 0-154,0 0 9247,0 4-10620,-1 44 1316,-2 1 0,-3-1 1,-1 0-1,-6 16-419,11-59 6,-3 14 21,1 0-1,1 0 1,0 1-1,1 17-26,2-36-28,0-1-94,0 0-56,0 0-126,0 0-93,0-11-1933,0 5-2949,0 6-2028</inkml:trace>
  <inkml:trace contextRef="#ctx0" brushRef="#br0" timeOffset="1335.34">401 36 1400,'0'0'1381,"0"0"-476,0 0-155,0 0 10,0 0 83,0 0 157,-1 4 17,-1 5-217,-2 0 1,1 0-1,-1-1 0,0 1 0,-1-1 0,0 0 0,0 0 0,-5 5-800,5-7 174,0 1 0,0 0 0,0 1 0,1-1 0,0 1 0,0 0 0,1 0 0,0 0 0,0 0-1,1 1 1,0-1 0,1 1 0,-1 2-174,2 25 586,1 44 85,0-76-654,0 0 1,0 0 0,0 0-1,0 0 1,1 0 0,-1-1-1,1 1 1,0 0 0,0-1-1,1 0 1,-1 1 0,1-1-1,-1 0 1,1 0 0,0-1-1,0 1 1,1-1 0,-1 1-1,2 0-17,0 0 32,1 0 0,0 0-1,0 0 1,0 0 0,0-1-1,0 0 1,0-1 0,1 1-1,-1-1 1,0 0 0,7-1-32,-6 0 13,0 0 0,1-1-1,-1 0 1,0-1 0,0 1 0,0-2 0,0 1 0,0-1 0,-1 0 0,1 0 0,-1 0 0,1-1 0,-1 0 0,-1-1 0,1 1 0,0-1 0,-1 0 0,0 0-1,0-1 1,3-5-13,-2 2-18,0 0 0,-1-1 0,0 1-1,0-1 1,-1 0 0,-1 0 0,0-1-1,0 1 1,-1-1 0,0 1 0,0-6 18,1-27-151,-1 0 0,-3-14 151,0 9 85,-1 45-85,-1-1 0,1 1 0,-1-1 1,1 1-1,-1 0 0,0 0 0,-1 0 0,1 0 0,0 1 0,-1 0 1,1-1-1,-3 0 0,-9-8-11,12 10-8,0 0 0,0 1 1,1-1-1,-1 1 1,0 0-1,0 0 0,0 0 1,0 0-1,0 1 1,-1 0 18,-5-1-138,-28 0-468,36 0 509,1 0 38,0 0 34,0 0-25,0 0-23,0 0-46,-19 40-953,19-39 528,0-1-431,6 0-2578,7 0-287</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9.376"/>
    </inkml:context>
    <inkml:brush xml:id="br0">
      <inkml:brushProperty name="width" value="0.05" units="cm"/>
      <inkml:brushProperty name="height" value="0.05" units="cm"/>
    </inkml:brush>
  </inkml:definitions>
  <inkml:trace contextRef="#ctx0" brushRef="#br0">1 73 5937,'0'0'2342,"0"0"-419,0 0-278,0 0-404,0 0-295,0 0-240,1-23 1430,1 21-2134,-1 0 1,1 0 0,0 0-1,0 0 1,-1 0 0,1 0 0,1 0-1,-1 1 1,0-1 0,0 1-1,0 0 1,1 0 0,-1-1 0,3 1-3,38-13 180,-31 11-131,1 0 0,0 1-1,0 1 1,-1 0 0,1 0-1,0 1 1,0 1 0,3 1-49,-15-2 0,1 1 0,-1 0 1,0 0-1,0 0 0,1 0 0,-1 0 1,0 0-1,0 0 0,0 0 1,0 0-1,0 0 0,0 1 1,0-1-1,0 0 0,-1 1 0,1-1 1,0 1-1,-1-1 0,1 1 1,-1-1-1,0 1 0,0-1 0,1 1 1,-1-1-1,0 2 0,2 46 16,-2-40-11,0 1 2,0 0 0,0 0 0,-1 0 1,0 0-1,-1-1 0,0 1 0,0 0 0,-1 0 1,0-1-1,-1 0 0,0 0 0,-1 0 0,0 0 1,0 0-1,-6 6-7,3-4-29,0-1 1,-1 0-1,0 0 0,0-1 1,-1 0-1,0 0 1,-1-1-1,0-1 1,0 0-1,-1 0 0,0-1 1,0-1-1,0 0 1,-2 0 28,15-5-10,-1 0 1,0 0-1,1 0 1,-1 0-1,1 0 1,-1 0-1,1 0 1,-1 1 0,0-1-1,1 0 1,-1 0-1,1 0 1,-1 0-1,0 1 1,1-1-1,-1 0 1,1 0-1,-1 1 1,0-1 0,1 0-1,-1 1 1,0-1-1,0 0 1,1 1-1,-1-1 1,0 1-1,0-1 1,0 0-1,1 1 1,-1-1 0,0 1-1,0-1 1,0 1-1,0-1 1,0 0-1,0 1 1,0-1-1,0 1 1,0-1-1,0 1 1,0-1-1,0 1 1,0-1 0,0 0-1,0 1 1,-1-1-1,1 1 1,0-1-1,0 0 1,0 1-1,-1-1 1,1 1-1,0-1 1,-1 0 0,1 1-1,0-1 1,0 0-1,-1 0 1,1 1-1,-1-1 1,1 0-1,0 0 1,-1 1-1,1-1 1,-1 0 0,1 0 9,85 0 304,82-12-304,-133 9 11,1 1 1,3 3-12,-10-1-29,-28 0-39,1 0 0,0 0 0,-1 0 0,1 0 0,-1 0 0,1 1 0,0-1 0,-1 0 0,1 0-1,-1 0 1,1 1 0,-1-1 0,1 0 0,-1 1 0,1-1 0,-1 1 0,0-1 0,1 0 0,-1 1 0,1-1 0,-1 1 0,0-1-1,1 1 1,-1-1 0,0 1 0,0-1 0,1 1 0,-1-1 0,0 1 0,0 0 0,0-1 0,0 1 68,1 2-446,3 5-2454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0.652"/>
    </inkml:context>
    <inkml:brush xml:id="br0">
      <inkml:brushProperty name="width" value="0.05" units="cm"/>
      <inkml:brushProperty name="height" value="0.05" units="cm"/>
    </inkml:brush>
  </inkml:definitions>
  <inkml:trace contextRef="#ctx0" brushRef="#br0">26 1 928,'0'0'5315,"0"0"-3635,0 0-756,0 0 31,0 0-20,0 0-115,-3 24-222,1 8-423,-11 78 520,9-71-84,1 0 0,3-1 0,1 1 0,2 5-611,-3-40 10,1-1 1,0 0 0,1 1-1,-1-1 1,0 0 0,1 1-1,0-1 1,0 0 0,0 0-1,0 0 1,0 0 0,1-1-1,-1 1 1,1-1-1,-1 1 1,1-1 0,0 0-1,0 0 1,0 0 0,1-1-1,-1 1 1,0-1 0,0 1-1,1-1 1,-1 0 0,1 0-1,1-1-10,11 4 56,0-1 1,1 0-1,-1-1 0,1-1 0,4-1-56,-13 0 44,-1 0 1,1 0-1,-1-1 1,0 0-1,1 0 1,3-1-45,-8 0 17,0 1 0,0-1 1,0 0-1,0 0 0,0 0 1,0 0-1,0-1 0,-1 1 1,1-1-1,-1 1 0,1-1 1,-1 0-1,0 0 0,0 0-17,9-15 15,-1 1 0,-1-1-1,0-1 1,-2 0 0,6-18-15,-2-5 12,-1-1 0,0-11-12,-9 48 4,1-20 76,-3 25-77,1 0 1,0 0-1,-1 0 1,1 0 0,0 1-1,-1-1 1,1 0-1,-1 0 1,1 0-1,-1 1 1,0-1-1,1 0 1,-1 1-1,0-1 1,0 1-1,1-1 1,-1 0-1,0 1 1,0 0-1,0-1 1,1 1-1,-1-1 1,0 1 0,0 0-1,0 0 1,0-1-4,-157-34 128,154 34-123,4 1-10,0 0-10,0 0-26,-2 0-54,0 0 1,1-1 0,-1 1 0,1-1 0,-1 1 0,1-1-1,-1 1 1,1-1 0,-1 0 0,1 0 0,0 1-1,-1-1 1,1 0 0,-1-1 94,-6-2-2334,6 17 1238,2 39-2264,0-31-1006</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11.257"/>
    </inkml:context>
    <inkml:brush xml:id="br0">
      <inkml:brushProperty name="width" value="0.05" units="cm"/>
      <inkml:brushProperty name="height" value="0.05" units="cm"/>
    </inkml:brush>
  </inkml:definitions>
  <inkml:trace contextRef="#ctx0" brushRef="#br0">80 4 3345,'0'0'2204,"0"0"-817,0 0-60,0 0 92,0 0-215,0 0-182,0 20 718,0 34-1324,-2 1 0,-3-1 1,-2 0-1,-4 2-416,4-1 11,7-31-3739,7-25-1073,0-4 639</inkml:trace>
  <inkml:trace contextRef="#ctx0" brushRef="#br0" timeOffset="519.03">254 190 5313,'0'0'1580,"0"0"-358,0 0 158,0 0-71,0 0-206,0 0-195,3 18-305,-1-4-519,2 25 230,2 0-1,2-1 1,2 0-314,-8-32 33,-1-1 0,1 0 0,0 1 0,1-1 0,-1 0 0,1 0 0,0 0 0,1-1 0,1 3-33,-3-5 4,0 0 1,1 0-1,-1-1 1,1 1-1,0 0 0,-1-1 1,1 0-1,0 0 1,0 1-1,0-2 0,0 1 1,0 0-1,0-1 1,0 1-1,0-1 0,0 0 1,0 0-1,1 0-4,2 0 1,-1-1 0,1 0 0,-1 0 0,1 0 0,-1 0 0,1-1 0,-1 0 0,0 0 0,0-1-1,0 1 1,0-1 0,-1 0 0,1 0 0,-1-1 0,1 1 0,-1-1 0,0 0 0,-1 0 0,1-1 0,-1 1 0,1-1 0,-2 1 0,2-3-1,2-4-43,-2 0 1,1 0-1,-1 0 1,-1 0 0,0-1-1,0 1 1,-2-1 0,1 0-1,-1 0 1,-1 1-1,0-1 1,-1 0 0,0-1 42,1 10-16,-1 0 0,1 1 1,-1-1-1,1 0 1,-1 1-1,0-1 0,0 1 1,0-1-1,0 1 1,-1-1-1,1 1 0,0 0 1,-1 0-1,0 0 1,0 0-1,1 0 0,-1 0 1,0 0-1,-1 1 0,1-1 1,0 0-1,0 1 1,-1 0-1,1 0 0,-1 0 1,1 0-1,-1 0 1,1 0-1,-1 0 0,0 1 16,-1-1-84,0 1 0,1-1 0,-1 1-1,0 0 1,1 1 0,-1-1-1,0 0 1,1 1 0,-1 0 0,1 0-1,-1 0 1,1 0 0,-1 1 0,1-1-1,0 1 1,-1 0 0,1 0 0,0 0-1,0 1 1,1-1 0,-4 3 84,-3 6-919,0 1 0,1 1-1,0-1 1,1 2 919,-14 21-3661,14-28-253</inkml:trace>
  <inkml:trace contextRef="#ctx0" brushRef="#br0" timeOffset="1915.13">1082 0 4961,'0'0'1500,"0"0"-271,0 0 227,0 0-214,0 0-338,0 0-315,-1 23-237,-5 158 284,-1-11 1400,-22 114-2036,10-116 48,9-93 1700,-16 49-1748,11-55 316,3 1 0,3 1-316,-5 210 125,13 13-125,1-174 354,0-119-346,0-1 30,0 0 104,0 0-61,0 0-66,0 0-36,0 0-41,0 0-4,0 0-12,0 26-597,0 19 543,0-44 60,0-4-3949,0-14 1302,0-2-2930</inkml:trace>
  <inkml:trace contextRef="#ctx0" brushRef="#br0" timeOffset="2801.68">1481 317 1384,'0'0'2844,"0"0"-1355,0 0-370,0 0 135,0 0-23,0 0-47,0 0-120,0 0-126,4 20 1752,38-5-2064,-25-9-509,-1-1 0,1 0 0,0-1 0,11 1-117,-23-5-53,-1 0-1,0 1 1,0 0-1,1-1 1,-1 2-1,0-1 0,0 0 1,0 1-1,0 0 1,0 0-1,1 1 54,-5 0-15,0-3-1507,1 1-3753,-1-1 354</inkml:trace>
  <inkml:trace contextRef="#ctx0" brushRef="#br0" timeOffset="3483.85">1888 138 8530,'0'0'1908,"0"0"-451,0 0-247,0 0-281,0 0-223,0 0-187,22-4 444,10 4-828,0 2 0,0 0 1,9 4-136,-40-5 3,1-1 0,-1 0 0,1 1 0,0 0 0,-1-1 0,0 1 1,1 0-1,-1 0 0,1 0 0,-1 0 0,0 0 0,0 0 1,0 0-1,0 0 0,0 0 0,0 1 0,0-1 0,0 0 0,0 1 1,0-1-1,0 1 0,-1-1 0,1 1 0,-1-1 0,1 1 1,-1-1-1,0 2-3,2 6 20,-2-1 1,1 1 0,-1-1 0,-1 1 0,0 0-21,0 12 0,1-13-11,-1-1 0,0 1 1,0-1-1,-1 0 0,0 0 0,0 1 0,-1-1 1,0-1-1,0 1 0,-1 0 0,0-1 1,-4 6 10,-1 0-146,-1 0 1,0 0 0,-1-1 0,0-1 0,-12 9 145,21-17-31,-1 1 0,1-1 0,0 1-1,0 0 1,0-1 0,1 1 0,-1 0 0,1 0 0,-1 0 0,1 1-1,0-1 1,0 0 0,1 0 0,-1 1 0,1-1 0,-1 1 31,0 4 78,1 0 0,0 0 0,0 0 0,0-1 1,1 1-1,1 4-78,-1-11 30,0 0 1,-1 0 0,1 0-1,0 0 1,0 0-1,-1 0 1,1 0-1,0 0 1,0 0 0,0-1-1,0 1 1,0 0-1,0-1 1,0 1 0,1-1-1,-1 1 1,0-1-1,0 1 1,0-1-1,0 0 1,1 0 0,-1 0-1,0 0 1,0 0-1,0 0 1,1 0-31,43 0 570,-30-1-534,10 1-11,-4-1-8,1 1 1,0 2-1,0 0 1,20 5-18,-17-2-1249,-9-4-3613,-12-1 545</inkml:trace>
  <inkml:trace contextRef="#ctx0" brushRef="#br0" timeOffset="33538.49">44 912 888,'0'0'1797,"0"0"-189,0 0-137,0 0-188,0 0-24,0 0-20,-3 0-139,2 0-1016,-1 0 1,1 0-1,-1 0 0,1 0 0,0 0 1,-1 0-1,1 1 0,0-1 1,-1 0-1,1 1 0,0-1 1,0 1-1,-1 0 0,1-1 1,0 1-1,0 0 0,0 0 0,0-1 1,0 1-1,-1 1-84,1 0 38,0 0 0,0 1 0,-1-1 0,1 1-1,1-1 1,-1 1 0,0-1 0,1 1 0,-1-1 0,1 1 0,0 0-1,0 0-37,-3 40 172,2 0-1,2 0 0,2 7-171,-1-35 30,1-1 0,0 0 0,1 0 0,0 0 0,1-1 0,7 13-30,-10-20 1,1 0 0,1-1 1,-1 1-1,1-1 1,0 1-1,0-1 1,0 0-1,1-1 1,0 1-1,0-1 0,0 0 1,0 0-1,1-1 1,-1 1-1,1-1 1,3 1-2,-5-3 5,1 1 0,-1-1 1,1 0-1,0 0 1,-1-1-1,1 0 1,0 0-1,0 0 1,-1 0-1,1 0 0,0-1 1,-1 0-1,1 0 1,3-2-6,-1 0 16,1 0 0,-1-1 1,0 0-1,0 0 0,-1-1 1,0 0-1,1 0 0,-1-1-16,2 0-1,-1-1 0,1 0 0,-1 0-1,-1-1 1,1 0 0,-1 0 0,-1-1 0,1 1 0,-1-1-1,-1 0 1,0-1 0,0 1 0,-1-1 0,0 0-1,-1 0 1,0 0 0,0 0 0,-1 0 0,0-5 1,-1 2-13,0 4 11,1 0 0,-1 0 0,-1 0 1,0 0-1,0 0 0,0 1 0,-1-1 0,-1 0 0,1 1 1,-1-1-1,-1 1 0,-2-4 2,-2-2 26,-1 0 1,-1 1-1,0 0 1,-1 0-1,0 1 0,-9-7-26,18 17-61,0 0 0,-1 0 0,1 0-1,-1 0 1,0 0 0,0 1-1,0-1 1,0 1 0,0 0 0,0 0-1,0 0 1,0 0 0,0 0 0,0 1-1,-1-1 1,1 1 0,0 0 0,0 0-1,-1 0 1,1 1 0,0-1 0,0 1-1,-1 0 1,1-1 0,0 1-1,0 1 1,0-1 0,0 0 0,0 1-1,1 0 1,-1-1 0,0 1 0,1 0-1,-1 0 1,1 1 0,-2 1 61,-46 46-6718,38-39 2816</inkml:trace>
  <inkml:trace contextRef="#ctx0" brushRef="#br0" timeOffset="34837.52">1859 964 680,'0'0'1965,"0"0"-484,0 0-242,0 0-241,0 0-127,0 0-101,0 6-131,0 14 100,0-36-279,0-4-199,0-21 1257,0 42-1498,0-1 0,0 0 0,-1 0 1,1 0-1,0 0 0,0 0 1,0 0-1,0 0 0,0 0 1,0 0-1,0 0 0,0 0 0,0 0 1,0 0-1,0 0 0,0 0 1,0 0-1,0 0 0,-1 0 1,1 0-1,0 0 0,0 0 1,0 0-1,0 0 0,0 0 0,0 0 1,0 0-1,0 0 0,0 0 1,0 0-1,0 0 0,0 0 1,0 0-1,0 0 0,-1 0 1,1 0-22,-5 25 362,-48 289 517,45-290-317,2-4-979,4-6-4698,2-11 2852</inkml:trace>
  <inkml:trace contextRef="#ctx0" brushRef="#br0" timeOffset="35852.18">2323 758 3937,'0'0'2888,"0"0"-795,0 0-443,0 0-219,0 0-414,0 0-378,0 11-328,-6 25-143,-2-1 1,-1 0 0,-5 9-169,4-11 122,-2 6-101,0-4-27,2 1 0,1 1 1,2-1-1,1 1 0,0 34 6,6-67-6,0-1 0,0 0 0,1 0 0,-1 0 1,1 0-1,-1 0 0,1 1 0,0-1 0,0 0 1,0 0-1,1-1 0,-1 1 0,1 0 0,-1 0 0,1-1 1,0 1-1,0-1 0,0 1 0,1-1 0,-1 0 0,0 0 1,1 0-1,-1 0 0,1 0 0,0-1 0,0 1 1,0-1-1,-1 0 0,1 0 0,3 1 6,1 1 12,1-1 0,-1 0 0,1-1 0,-1 1 0,1-1 0,0-1 0,0 0 0,7 0-12,-8 0 33,-4-1-22,0 0-1,0 0 0,-1 0 1,1 0-1,-1 0 0,1-1 1,-1 1-1,1-1 0,-1 0 1,0 1-1,0-1 0,0 0 1,0 0-1,0-1 0,0 1 1,0 0-1,-1-1 0,1 1 1,-1-1-1,1 0-10,4-8 46,-1 0 1,0 0-1,0 0 1,0-5-47,-2 5 185,0 0 0,-1 0 0,0-1 0,-1 1 0,-1-1 0,0-2-185,0 10 14,0 0 1,0 1-1,0-1 0,-1 0 0,1 0 0,-1 0 0,0 0 1,-1 0-1,1 0 0,-1 1 0,1-1 0,-1 1 0,0-1 0,0 1 1,-1 0-1,1 0 0,-1 0 0,-2-3-14,1 4 2,1 1 0,-1-1-1,0 1 1,0 0 0,1 0 0,-1 1-1,0-1 1,0 1 0,0 0 0,0 0 0,0 0-1,0 0 1,-2 1-2,-11 0 2,14-1-26,1 1 0,-1 0-1,0 0 1,0 0 0,1 0-1,-1 0 1,1 1-1,-1-1 1,1 1 0,-1-1-1,1 1 1,0 0-1,0 0 1,0 0 0,0 0-1,0 0 1,0 1 24,-34 48-667,25-35 522,7-10 100,0 1 1,0 0-1,1-1 1,0 1-1,0 1 1,1-1-1,0 0 1,0 2 44,-5 16-218,-7-2-3053,3-14-2988</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1.718"/>
    </inkml:context>
    <inkml:brush xml:id="br0">
      <inkml:brushProperty name="width" value="0.05" units="cm"/>
      <inkml:brushProperty name="height" value="0.05" units="cm"/>
    </inkml:brush>
  </inkml:definitions>
  <inkml:trace contextRef="#ctx0" brushRef="#br0">157 92 2785,'0'0'1621,"0"0"-76,0 0-66,0 0-143,0 0-55,0 0-176,-6 8-218,1 2-557,-4 6-59,-4-1 2863,5 62-2488,-3-36-513,-3-1 1,-1 0 0,-2 1-134,-2 3 27,3 1-1,-3 15-26,15-24-229,4-36 30,0 0-314,0 0-413,0-7-2955,0-2-612</inkml:trace>
  <inkml:trace contextRef="#ctx0" brushRef="#br0" timeOffset="1082.56">549 0 1064,'0'0'1994,"0"0"-536,0 0 109,0 0 32,0 0-78,0 0-176,1 4 1911,1 19-2720,-4-13-405,-1 1-1,0-1 1,0 0-1,-1 1 1,0-2-1,-3 4-130,-14 40 64,13-24-54,-8 22-6,3 0 0,2 1 1,2 1-1,3-1 0,0 26-4,6-76 18,0 1-1,0-1 1,0 1-1,1-1 1,-1 0 0,1 1-1,-1-1 1,1 0 0,0 1-1,0-1 1,0 0 0,0 0-1,0 0 1,1 1-1,-1-1 1,1-1 0,-1 1-1,1 0 1,0 0 0,-1 0-1,1-1 1,0 1 0,0-1-1,0 0 1,0 1-1,0-1 1,1 0 0,-1 0-1,0-1 1,1 1 0,-1 0-1,0-1 1,1 1 0,-1-1-1,1 0 1,-1 0-1,1 0 1,-1 0 0,0 0-1,2 0-17,75 0 31,-77-1-30,0 0 0,1 1 1,-1-1-1,0 0 0,0 0 0,0 0 0,0-1 1,0 1-1,0 0 0,0-1 0,0 0 0,0 1 1,-1-1-1,1 0 0,-1 0 0,2-1-1,21-32 6,-19 30 11,-1-1 0,-1-1-1,1 1 1,-1 0-1,0-1 1,0 0-1,-1 1 1,0-1-1,0 0 1,-1 0-1,0-1 1,0 1 0,-1 0-1,0 0 1,0 0-1,0 0 1,-1-3-17,-1 7-3,1 1 1,0 0-1,-1 0 0,1 0 1,-1 0-1,0 1 1,0-1-1,1 0 0,-1 1 1,0-1-1,0 1 1,-1 0-1,1-1 0,0 1 1,0 0-1,-1 0 1,1 1-1,-2-1 3,-2-2-108,-1 1 0,0 1 1,0-1-1,0 1 0,0 0 0,-1 0 108,-12 1-166,17-1 147,-1 1 0,1-1 0,-1 1 0,1 0 0,-1 0 0,0 0 0,1 0 0,-1 1 0,1 0 0,-1-1 0,1 1 0,-1 1 0,1-1 0,0 0 0,-1 1 0,1 0 0,0-1-1,0 1 1,0 1 0,0-1 0,1 0 0,-1 1 0,0-1 19,-5 10-18,-3 0-176,1 1 1,1 1-1,0-1 0,1 2 0,-4 9 194,8-20-283,3-4-2284,1 0-277</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8.212"/>
    </inkml:context>
    <inkml:brush xml:id="br0">
      <inkml:brushProperty name="width" value="0.05" units="cm"/>
      <inkml:brushProperty name="height" value="0.05" units="cm"/>
    </inkml:brush>
  </inkml:definitions>
  <inkml:trace contextRef="#ctx0" brushRef="#br0">135 1 4729,'0'0'2915,"0"0"-1000,0 0-530,0 0-446,0 0-206,0 0 21,14 2 1798,-12 181 688,0 3-5929,-2-185 1330,0-1-459,0 0-1560,0-3-2795</inkml:trace>
  <inkml:trace contextRef="#ctx0" brushRef="#br0" timeOffset="450.53">11 530 2905,'0'0'3707,"0"0"-2475,0 0-447,0 0 91,0 0 36,0 0 16,0 0-820,0 1-1,-1-1 1,1 0-1,0 1 0,-1-1 1,1 1-1,0-1 1,0 1-1,0-1 1,0 0-1,-1 1 1,1-1-1,0 1 1,0-1-1,0 1 1,0-1-1,0 1 1,0-1-1,0 1 1,0-1-1,0 1 0,0-1 1,0 0-1,0 1 1,1-1-1,-1 1 1,0-1-1,0 1 1,0-1-108,28-2 491,-1-1 1,0-1-1,-1-2 0,1 0 1,4-4-492,-4 2 53,0 1 0,0 2 0,0 0 1,0 2-1,8 0-53,-14 3-284,-13-1 39,0 1 0,0 0 1,0 0-1,-1 1 1,1 0-1,0 0 0,0 1 1,0 0-1,2 1 245,15 1-2526,-22-4 1497,1 0-2609</inkml:trace>
  <inkml:trace contextRef="#ctx0" brushRef="#br0" timeOffset="1134.32">127 785 3441,'0'0'3512,"0"0"-2233,0 0-300,0 0 20,0 0-99,0 0-1,0 0 27,3 0-57,21-1 351,0-2-1,14-3-1219,-13 2 262,0 1-1,17 0-261,-41 4 5,0-1-1,0 0 1,0 1 0,0-1-1,-1 1 1,1-1-1,0 1 1,0-1-1,0 1 1,-1 0 0,1 0-1,0-1 1,-1 1-1,1 0 1,-1 0-1,1-1 1,-1 1 0,1 0-1,-1 0 1,0 0-1,1 0 1,-1 0 0,0 0-1,0 0 1,0 0-1,0 0 1,1 0-1,-1 0 1,0 0 0,-1 0-1,1 0-4,1 40 9,-2-32-4,1-3-17,-1-1-1,-1 0 0,1 1 1,-1-1-1,0 0 0,0 0 1,0 0-1,-1-1 0,1 1 0,-1 0 1,0-1-1,-1 0 0,1 1 1,-1-2-1,0 1 0,0 0 1,0-1-1,-1 1 13,-9 7-110,1-1 0,-2-1 0,1 0 0,-1-1-1,-4 2 111,19-10-1,-32 14-179,1 1 0,-6 7 180,28-17-14,2 0 0,-1 1 1,0 0-1,1 0 0,0 1 0,1 0 0,-1 0 0,2 0 0,-1 1 0,-1 3 14,5-8-10,-1 7-9,16-8 503,114-5 522,85 3-770,-204 0-223,0 1 1,1 1 0,-1-1 0,0 1-1,0 0 1,0 1 0,1 1-14,-6-3-204,0 0 1,0 1 0,0-1-1,0 1 1,0 0 0,-1 0-1,1 0 1,-1 0 0,1 0-1,-1 1 1,0-1 0,0 1-1,0-1 1,0 1 0,0 0-1,-1 0 1,1 0 0,-1 0-1,1 0 204,-1 8-5058</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7.101"/>
    </inkml:context>
    <inkml:brush xml:id="br0">
      <inkml:brushProperty name="width" value="0.05" units="cm"/>
      <inkml:brushProperty name="height" value="0.05" units="cm"/>
    </inkml:brush>
  </inkml:definitions>
  <inkml:trace contextRef="#ctx0" brushRef="#br0">312 0 4321,'0'0'2347,"0"0"-177,0 0-258,0 0-470,0 0-163,0 0-95,0 0-1129,0 0-1,0 1 1,0-1 0,0 0 0,0 0-1,0 0 1,0 0 0,0 0-1,0 0 1,0 0 0,0 0-1,1 1 1,-1-1 0,0 0-1,0 0 1,0 0 0,0 0-1,0 0 1,0 0 0,0 0-1,0 0 1,0 0 0,0 0-1,1 0 1,-1 0 0,0 1-1,0-1 1,0 0 0,0 0-1,0 0 1,0 0 0,0 0 0,0 0-1,1 0 1,-1 0 0,0 0-1,0 0 1,0 0 0,0 0-1,0 0 1,0 0 0,0 0-1,1 0 1,-1 0 0,0-1-1,0 1 1,0 0 0,0 0-1,0 0 1,0 0 0,0 0-1,0 0 1,0 0 0,1 0-1,-1 0 1,0 0 0,0 0-1,0 0 1,0-1 0,0 1-55,-93 101 516,33-26-1556,4 3 0,3 1 1,1 9 1039,50-87-4967,2-6 3209,3-7-61,0 8-745</inkml:trace>
  <inkml:trace contextRef="#ctx0" brushRef="#br0" timeOffset="451.03">80 30 6553,'0'0'1650,"0"0"-102,0 0-282,0 0-447,0 0-163,0 0-45,2-1-379,0 0 1,0 1-1,0-1 0,0 1 1,0 0-1,0 0 1,0 0-1,0 0 1,1 0-1,-1 0 0,0 0-232,24 55 1732,-20-40-1646,1 0 1,1-1-1,0 1 0,0-2 0,6 7-86,51 64 475,47 84-475,-98-150-584,-13-18 471,-1 0 0,0 1 0,0-1 0,0 0 0,0 0 1,1 1-1,-1-1 0,0 0 0,0 0 0,0 1 0,1-1 0,-1 0 0,0 0 0,0 0 0,1 1 0,-1-1 0,0 0 0,1 0 0,-1 0 0,0 0 0,1 0 0,-1 0 0,0 1 1,0-1-1,1 0 0,-1 0 0,0 0 0,1 0 0,-1 0 0,0 0 0,1 0 0,-1-1 0,0 1 0,1 0 0,-1 0 0,0 0 0,1 0 0,-1 0 0,0 0 0,0 0 0,1-1 0,-1 1 1,0 0-1,0 0 0,1 0 0,-1-1 0,0 1 0,0 0 0,1 0 0,-1-1 0,0 1 0,0 0 0,0-1 0,0 1 0,0 0 0,1-1 0,-1 1 0,0 0 113,0-12-4521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5.203"/>
    </inkml:context>
    <inkml:brush xml:id="br0">
      <inkml:brushProperty name="width" value="0.05" units="cm"/>
      <inkml:brushProperty name="height" value="0.05" units="cm"/>
    </inkml:brush>
  </inkml:definitions>
  <inkml:trace contextRef="#ctx0" brushRef="#br0">1 151 2865,'0'0'2778,"0"0"-771,0 0-323,0 0-420,0 0-180,0 0-179,0 0-225,0 0-179,0 0-85,0 0-61,0 0-43,0 0-13,0 0-35,0 2-76,9 184 354,0 4-412,-9-149-71,0 14-164,0-43 498,0-22 594,-5-169-857,1 52 8,6-30-138,-1 147-6,1 0 0,0 0 0,0 0 0,1 1 0,0-1 0,1 1 0,0-1 0,0 1 0,1 0 0,0 1 0,1-1 0,-1 1 0,2 0 0,-1 0 0,1 1 0,6-5 6,-12 11 0,0 0 0,0 0-1,0 1 1,0-1 0,0 1 0,1-1 0,-1 1 0,0-1 0,0 1-1,0 0 1,0-1 0,0 1 0,1 0 0,-1 0 0,0 0 0,0 0-1,0 0 1,1 0 0,-1 0 0,0 0 0,0 1 0,0-1 0,0 0-1,1 1 1,-1-1 0,0 1 0,1 0-1,0 1 0,-1-1 0,1 1 0,0 0 0,-1-1 0,1 1 0,-1 0 0,1 0 0,-1 0 0,0 0 0,0 0 0,1 2 1,2 8-36,0 0 0,0 0 0,-1 0-1,0 8 37,-3-19-5,10 57 15,-4 1 0,0 49-10,-6-106 12,0 0-1,0 0 0,0 0 0,-1-1 0,1 1 0,-1 0 0,1 0 0,-1-1 0,0 1 0,1 0 1,-1-1-1,0 1 0,0 0 0,0-1 0,0 1 0,-1-1 0,1 0 0,0 1 0,0-1 0,-1 0-11,-2 2 17,1-1 0,-1 0-1,0 0 1,0 0-1,0 0 1,0-1 0,0 1-1,-4 0-16,-8 1 36,-1-1 0,1 0-1,0-1 1,-5-1-36,3 0 1,17 0 22,1 0 50,0 0-43,5 1-84,15 15 52,0 1 0,-2 1 0,0 1 0,-1 0 0,-1 1 0,6 12 2,-2-5 11,1-1 1,2 0-1,9 6-11,-20-19-8,-9-10-2,-1 0 0,1 0 0,0 0 1,0 0-1,1 0 0,-1-1 0,0 0 1,1 1-1,-1-1 0,1-1 0,0 1 1,0 0-1,3 0 10,-7-2-402,0 0-259,0-9-2533,-3 2-2503</inkml:trace>
  <inkml:trace contextRef="#ctx0" brushRef="#br0" timeOffset="1049.9">545 546 6105,'0'0'1877,"0"0"88,0 0-279,0 0-459,0 0-201,0 0-233,0 0-214,0 0-150,0 0-75,0 0-28,0 0-35,0 0-95,0 0-100,9-7 138,0 2-172,0 0 0,0 1 0,1 0 0,-1 1 0,1 0 0,0 0 0,0 1 0,0 0 0,0 1 0,0 0 0,0 1 0,0 0 1,10 1-63,-19 0 12,0-1 1,0 1-1,0-1 1,0 1-1,0 0 1,0-1-1,0 1 1,0 0-1,0 0 1,0 0-1,-1 0 1,1 0-1,0 0 1,-1 0-1,1 0 1,0 0-1,-1 0 1,1 0-1,-1 0 1,0 0-1,1 0 1,-1 0-1,0 1 1,0-1-1,0 0 1,0 0-1,0 0 1,0 1-1,0-1-12,-1 42 295,0-36-248,0-3-55,0 1-1,0 0 1,-1-1 0,0 0 0,1 1 0,-2-1 0,1 0 0,0 0-1,-1 0 1,0 0 0,0 0 0,0-1 0,0 1 0,-1-1 0,1 0 0,-1 0-1,0 0 1,0 0 0,0-1 0,-3 2 8,-10 5-299,0-1-1,-1 0 1,0-2-1,-10 3 300,32-9-7,1-1-1,-1 0 0,1 1 1,-1 0-1,1 0 0,0 0 1,-1 0-1,1 1 0,-1 0 1,1 0-1,-1 0 0,1 0 1,-1 1-1,0 0 0,0 0 1,0 0-1,0 0 0,0 1 1,0-1-1,0 1 1,-1 0-1,1 0 0,-1 1 1,0-1-1,0 1 0,0-1 1,-1 1-1,1 0 0,-1 0 1,0 0-1,0 0 0,0 0 1,-1 1-1,1-1 0,-1 1 1,0-1-1,0 1 0,-1-1 1,1 4 7,-1 3 74,0 1 0,-1 0 0,0-1-1,-2 3-73,2-9 1,0 0 0,-1-1 0,0 1-1,0 0 1,0-1 0,-1 0 0,0 1-1,1-1 1,-1 0 0,-1-1 0,0 2-1,0-1-17,0 1 0,-1-1-1,0 0 1,0 0 0,0 0 0,0-1 0,-1 0 0,0 0 0,1 0 0,-1-1 0,0 0 0,0 0-1,0 0 1,0-1 0,-1 0 0,1 0 0,0-1 0,-1 0 0,1 0 0,0 0 0,0 0 0,-7-2 17,9 1-26,0 0 0,-1-1 1,1 1-1,0-1 1,0 1-1,0-1 1,1-1-1,-1 1 0,0 0 1,1-1-1,-1 0 1,1 0-1,0 0 0,0 0 1,0 0-1,-2-4 26,5 7-54,0 0 0,0 0-1,-1 0 1,1 0 0,0-1 0,0 1-1,0 0 1,0 0 0,0 0 0,0 0-1,0 0 1,0-1 0,-1 1 0,1 0-1,0 0 1,0 0 0,0 0 0,0 0-1,0-1 1,0 1 0,0 0-1,0 0 1,0 0 0,0-1 0,0 1-1,0 0 1,0 0 0,0 0 0,0 0-1,0-1 1,1 1 0,-1 0 0,0 0-1,0 0 1,0 0 0,0 0 0,0-1-1,0 1 1,0 0 0,0 0-1,1 0 1,-1 0 0,0 0 0,0 0-1,0 0 1,0-1 0,0 1 0,1 0-1,-1 0 1,0 0 0,0 0 0,0 0-1,0 0 1,1 0 0,-1 0 0,0 0-1,0 0 1,0 0 0,0 0 0,1 0 54,11 0-4392,-10 0 4346,12 0-4502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07.906"/>
    </inkml:context>
    <inkml:brush xml:id="br0">
      <inkml:brushProperty name="width" value="0.05" units="cm"/>
      <inkml:brushProperty name="height" value="0.05" units="cm"/>
    </inkml:brush>
  </inkml:definitions>
  <inkml:trace contextRef="#ctx0" brushRef="#br0">1 1183 2497,'0'0'1703,"0"0"-186,0 0-208,0 0 80,0 0 13,7-6 8097,0 5-10223,4 1 769,16-1 95,0 1-1,0 1 0,0 2 0,0 0 1,-1 2-1,1 1 0,17 6-139,-24-5 97,-1-1 0,1-1 0,0 0 0,0-2 0,6 0-97,31 0 665,15-2-665,-60-1 92,100 4 169,33 8-261,-68-7 559,55-5-559,-47-1 43,-85 1-35,0 0 0,0 0 0,0 0 0,0 0 0,0 0 0,0 0 0,0 0 1,0 0-49,-43 3-9841,28-3 941</inkml:trace>
  <inkml:trace contextRef="#ctx0" brushRef="#br0" timeOffset="968.47">934 895 3345,'0'0'2879,"0"0"-1139,0 0-505,0 0-274,0 0-139,0 0 47,-1 0-556,1 0 0,-1 0 0,1 0 1,-1 1-1,1-1 0,-1 0 0,1 0 1,-1 0-1,1 0 0,-1 1 1,1-1-1,0 0 0,-1 0 0,1 1 1,-1-1-1,1 0 0,0 1 1,-1-1-1,1 1 0,0-1 0,-1 0 1,1 1-314,5 4 140,0 0 0,0-1 0,0 0 0,1 0 0,-1 0 1,1-1-1,6 3-140,18 12 235,74 50-105,-27-19-37,-75-47-86,-1 0 0,1 0 0,-1 0 0,1 0 0,-1 0 0,0 0 0,0 0 0,0 0 0,0 1 0,0-1 0,-1 0 0,1 1 1,-1-1-1,1 1 0,-1-1 0,0 1 0,0-1 0,0 3-7,0-1-3,0 0 1,0 0-1,-1-1 0,1 1 0,-1 0 1,0 0-1,0 0 0,0 0 0,0-1 1,-1 1-1,0-1 0,0 2 3,-136 162 48,123-150-46,-39 40 2,54-56-23,0-1-24,0 0-5,0 0-1,0 0-4,0 0 9,0 0 12,0 0-32,0 0-7,0 0-102,0 0-232,0 0-357,-2-7-3645,-7 1-3168</inkml:trace>
  <inkml:trace contextRef="#ctx0" brushRef="#br0" timeOffset="3649.18">1935 10 624,'0'0'4214,"0"0"-1881,0 0-478,0 0-317,0 0-278,0 0-164,1-8 308,-5 6 3601,-53 5-4907,-33 5-98,31-1 369,-36-2-369,48-5 103,46 0-22,1 0 37,0 0-46,0 0-54,0 0-10,0 0-2,0 0-12,0 0-2,0 0 0,0 0 0,0 0-13,2 114-191,-4 125 332,-12-139-23,8-71-91,2 1 0,1 0 0,1 3-6,2 1-25,1 34 137,-2 0-1,-4-1 1,-3 1-1,-4 9-111,-21 91 39,-14 62 165,38-188-212,2 1 0,2 0 0,1 0 0,3 0 0,2 3 8,-4 1 2,-2 1 1,-2-1-1,-3 0 1,-8 27-3,-12 57 4,21-50-9,8-57 9,-2 1 0,-1-1 0,-1 5-4,-5 14-9,3 1 0,1-1 0,1 26 9,3 138-61,3-121 102,-1-85-33,1-1-13,0 0 0,-1 0-1,1 0 1,0 0-1,-1 0 1,1 0-1,0 0 1,-1 0-1,1 0 1,0 0-1,-1 0 1,1-1 0,0 1-1,-1 0 1,1 0-1,0-1 1,-1 1-1,1-1 1,-1 1-1,1 0 1,-1-1-1,1 1 1,-1-1 0,1 1-1,-1-1 1,1 0-1,-1 1 1,0-1-1,1 1 1,-1-1 5,16-16 2,-6 12-11,1 1 0,-1 0-1,1 0 1,0 1 0,0 0-1,0 1 1,0 0 0,1 1 0,0 0 9,34-6-2,-11 1 19,1 2 0,-1 1 1,1 2-1,-1 2 0,26 3-17,-52-2 4,0 0-1,0 1 1,-1-1-1,1 2 1,3 1-4,-6-2-1,1 0-1,0-1 1,0 0-1,0 0 1,0 0 0,0-1-1,0 0 1,2 0 1,-9-1-45,0 0 21,0 0-31,0 0-90,-9 0-977,-11 1-708,-5 5-1077</inkml:trace>
  <inkml:trace contextRef="#ctx0" brushRef="#br0" timeOffset="5779.87">2324 111 4137,'0'0'2496,"0"0"-531,0 0-494,0 0-270,0 0-103,0 0-218,11-10 1630,4 6-2404,0 1 0,1 0 0,-1 1 0,1 1 0,0 0 0,0 1 0,11 2-106,-25-2 2,0 1 1,-1-1-1,1 1 1,0-1 0,-1 1-1,1 0 1,-1 0-1,1-1 1,-1 1 0,0 0-1,1 1 1,-1-1-1,0 0 1,1 0 0,-1 0-1,0 1 1,0-1-1,0 1 1,0-1 0,-1 1-1,1-1 1,0 1-1,0-1 1,-1 1 0,1 0-1,-1-1 1,0 1-1,1 0 1,-1 1-3,1 8 32,0 0-1,0 0 1,-1 0-1,-1 5-31,0 0-7,1-11 18,-1 0-1,0 0 1,-1 0-1,1 0 0,-1 0 1,0-1-1,0 1 1,0 0-1,-1-1 1,1 0-1,-1 1 1,0-1-1,0 0 1,-1-1-1,1 1 0,-1-1 1,0 1-11,-14 12-1,-1-1 1,0-1-1,-1-1 1,15-9-10,-15 9 10,-1-1 0,-17 8 0,56-27 210,0 0 1,0 2 0,0 0-1,1 1 1,-1 1 0,1 1 0,7 0-211,-21 2 11,-1-1 0,0 1 0,0 1 0,0-1 0,0 1 0,1-1 0,-1 1 0,0 0 0,0 1 0,0-1 0,-1 1 0,5 1-11,-5 0 3,-1 0 1,1-1 0,-1 1 0,0 0 0,0 0 0,0 0-1,0 0 1,0 1 0,-1-1 0,1 0 0,-1 1-1,0-1 1,0 1 0,0 0 0,-1 0-4,4 13 18,-2 1 0,0 0 0,-1 0 0,-1 0 1,-1 3-19,1 8 30,-1-25-24,1-1 1,-1 1-1,1-1 0,-1 1 0,0-1 0,-1 1 0,1-1 0,-1 1 0,1-1 0,-1 0 1,0 0-1,0 0 0,0 0 0,-1 0 0,1 0 0,-1-1 0,1 1 0,-1-1 0,0 0 1,0 0-1,0 0 0,0 0 0,0 0 0,-1 0 0,0-1-6,-5 3-6,0 0-1,0-1 1,-1 0-1,1-1 1,-1 0 0,1 0-1,-1-1 1,-9 0 6,7-1-529,8 1 678,-1-1-1,1 0 1,-1 0 0,1-1 0,0 1 0,-1-1 0,-1-1-149,-7-8-1442,9-9-4027,4 15-351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14.834"/>
    </inkml:context>
    <inkml:brush xml:id="br0">
      <inkml:brushProperty name="width" value="0.05" units="cm"/>
      <inkml:brushProperty name="height" value="0.05" units="cm"/>
    </inkml:brush>
  </inkml:definitions>
  <inkml:trace contextRef="#ctx0" brushRef="#br0">1 156 7001,'0'0'2237,"0"0"-415,0 0-591,0 0-399,0 0-95,0 0-102,0-1-572,0 1 0,0 0 0,0 0 0,0-1 0,0 1 0,0 0 0,0 0-1,0-1 1,0 1 0,0 0 0,0-1 0,0 1 0,0 0 0,1 0 0,-1 0 0,0-1 0,0 1 0,0 0 0,0 0 0,1-1-1,-1 1 1,0 0 0,0 0 0,1 0 0,-1 0 0,0 0 0,0-1 0,1 1 0,-1 0 0,0 0 0,0 0 0,1 0 0,-1 0-1,0 0 1,0 0 0,1 0 0,-1 0 0,0 0 0,1 0 0,-1 0 0,0 0 0,0 0 0,1 0 0,-1 0-63,32 2 238,0 1 0,-1 2 0,1 1 0,-1 1 1,20 9-239,-49-16-370,0 1 912,-2 2-6318,0-3-410</inkml:trace>
  <inkml:trace contextRef="#ctx0" brushRef="#br0" timeOffset="564.45">509 2 9674,'0'0'2509,"0"0"-697,0 0-488,0 0-258,0 0-153,0 0-282,3 0-135,-3-1-480,1 1 0,-1 0 0,1 0 0,-1 0 0,0 0 0,1 0 0,-1 0 0,1 0 0,-1 0 0,1 0 0,-1 0 0,1 0 0,-1 0-1,1 0 1,-1 0 0,0 0 0,1 1 0,-1-1 0,1 0 0,-1 0 0,0 0 0,1 1 0,-1-1 0,1 0 0,-1 1 0,0-1 0,1 0 0,-1 1 0,0-1-1,0 0 1,1 1 0,-1-1 0,0 0 0,0 1 0,1-1-16,0 21 375,-1-11-364,-1 4 20,0-1 0,-1 0 0,-1 1 0,0-1 0,-1 0 0,0-1 0,-1 1 0,0-1 0,-1 0-1,0 0 1,-1 0 0,-4 4-31,10-15-2,1-1-1,-1 1 0,1-1 1,-1 1-1,1 0 0,0-1 1,-1 1-1,1-1 1,0 1-1,0 0 0,-1-1 1,1 1-1,0 0 0,0-1 1,0 1-1,0 0 0,-1-1 1,1 1-1,0 0 1,0-1-1,1 1 0,-1 0 1,0-1-1,0 1 0,0 0 1,0-1-1,1 1 1,-1 0-1,0-1 0,0 1 1,1 0-1,-1-1 0,0 1 1,1-1-1,-1 1 0,1-1 1,-1 1-1,1-1 1,-1 1-1,1-1 0,-1 1 1,1-1-1,0 0 0,-1 1 1,1-1-1,0 0 0,-1 0 1,1 1-1,0-1 1,-1 0-1,1 0 0,0 0 1,-1 0-1,1 0 3,8 1 16,0 0 0,0 0 0,0-1 0,6-1-16,4 1 0,72-2 62,-65 0-47,0 2-1,-1 0 1,1 2 0,-1 0 0,1 2-15,-26-4-67,0 0 1,-1 0 0,1 0 0,0 0 0,0 0 0,-1 0 0,1 0 0,0 0-1,0 0 1,-1 0 0,1 1 0,0-1 0,-1 0 0,1 0 0,0 0 0,0 0 0,0 0-1,-1 0 1,1 1 0,0-1 0,0 0 0,-1 0 0,1 0 0,0 1 0,0-1-1,0 0 1,0 0 0,0 1 0,-1-1 0,1 0 0,0 0 0,0 1 0,0-1-1,0 0 1,0 0 0,0 1 0,0-1 0,0 0 0,0 1 0,0-1 0,0 0-1,0 0 1,0 1 0,0-1 0,0 0 0,0 0 0,0 1 0,0-1 0,0 0 0,1 0-1,-1 1 1,0-1 0,0 0 0,0 0 0,0 1 0,1-1 0,-1 0 0,0 0-1,0 0 1,0 1 0,1-1 0,-1 0 0,0 0 0,0 0 0,1 0 0,-1 0-1,0 0 1,0 1 0,1-1 66,-8-1-5213,-1-5-3321</inkml:trace>
  <inkml:trace contextRef="#ctx0" brushRef="#br0" timeOffset="946.43">810 81 4745,'0'0'4028,"0"0"-1645,0 0-702,0 0-418,0 0-186,0 0-77,0 0-920,0 0 0,0 0 0,0 0 0,0 0 1,0 0-1,0 0 0,0 0 0,0 1 0,0-1 0,0 0 1,0 0-1,0 0 0,0 0 0,0 0 0,0 0 0,1 0 0,-1 0 1,0 0-1,0 0 0,0 1 0,0-1 0,0 0 0,0 0 1,0 0-1,0 0 0,0 0 0,0 0 0,1 0 0,-1 0 0,0 0 1,0 0-1,0 0 0,0 0 0,0 0 0,0 0 0,0 0 1,0 0-1,1 0 0,-1 0 0,0 0 0,0 0 0,0 0 0,0 0 1,0 0-1,0 0 0,0 0 0,0 0 0,1 0-80,-3 15 45,-1 1-1,0-1 0,-1 0 0,0 0 0,-1 0 1,-1 0-1,-6 11-44,-18 51 86,22-49-115,2-8-89,0 0 0,2 0 0,0 0 0,1 0 1,1 9 117,2-28-575,0-1-476,0 0-846,0-3-1799,0-11-3910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2.756"/>
    </inkml:context>
    <inkml:brush xml:id="br0">
      <inkml:brushProperty name="width" value="0.05" units="cm"/>
      <inkml:brushProperty name="height" value="0.05" units="cm"/>
    </inkml:brush>
  </inkml:definitions>
  <inkml:trace contextRef="#ctx0" brushRef="#br0">124 1 7138,'0'0'2471,"0"0"-818,0 0-427,0 0-335,0 0-286,0 0-93,0 3-107,-1 15 7,-1 0 1,-1 0-1,-4 13-412,-3 16 143,4-7-469,-2 0 0,-2 0 0,-1-1 0,-3 0 1,0-1-1,-13 19 326,24-49-647,-4 6-4610,6-13 1396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6.527"/>
    </inkml:context>
    <inkml:brush xml:id="br0">
      <inkml:brushProperty name="width" value="0.05" units="cm"/>
      <inkml:brushProperty name="height" value="0.05" units="cm"/>
    </inkml:brush>
  </inkml:definitions>
  <inkml:trace contextRef="#ctx0" brushRef="#br0">8 330 2865,'0'0'1955,"0"0"-616,0 0-152,0 0-227,0 0-263,0 0-162,-6 3 3316,6-3-3831,0 0 1,0 0-1,0 0 0,0 0 0,0 1 1,0-1-1,0 0 0,0 0 1,0 0-1,0 0 0,1 0 0,-1 0 1,0 0-1,0 0 0,0 0 0,0 0 1,0 0-1,0 1 0,0-1 0,0 0 1,0 0-1,0 0 0,0 0 0,0 0 1,0 0-1,-1 0 0,1 0 1,0 0-1,0 0 0,0 1 0,0-1 1,0 0-1,0 0 0,0 0 0,0 0 1,0 0-1,0 0 0,0 0 0,0 0 1,0 0-1,0 0 0,0 0 0,0 0 1,-1 0-1,1 0 0,0 0 1,0 0-1,0 0 0,0 0 0,0 1 1,0-1-1,0 0 0,0 0 0,0 0 1,0 0-1,-1 0 0,1 0 0,0 0-20,29 0 175,0-1 1,0-2-1,-1 0 0,12-4-175,-23 3 24,1 2 1,-1 0-1,15 0-24,5 2-3550,-37 0 1392,0 0-1895</inkml:trace>
  <inkml:trace contextRef="#ctx0" brushRef="#br0" timeOffset="1599.37">843 27 4121,'0'0'3051,"0"0"-1069,0 0-594,0 0-602,0 0-500,-1 0-299,1-1 0,0 0-1,0 0 1,0 0-1,-1 0 1,1 1-1,0-1 1,-1 0-1,1 0 1,-1 1-1,1-1 1,-1 0-1,1 1 1,-1-1-1,0 0 1,1 1-1,-1-1 1,0 1 13,-10-4 76,-1 1 0,0 1 0,-1 0 0,1 0 0,0 2 0,0-1 0,-1 1 0,-3 1-76,-12 2 159,-1 1 1,-26 8-160,46-10 46,-1-1 1,0 0-1,0-1 1,-9 0-47,5 0 238,10-1 1048,1 2 564,2 10-1767,-1 38 328,-3 1 0,-1-1-1,-3 0 1,-6 18-411,7-46 459,10-24-459,1 1 0,-1 0 1,1 0-1,0 0 0,0 1 1,0-1-1,0 1 0,0 0 1,0-1-1,0 1 0,0 1 0,1-1 0,7-3 5,-4 1-15,0 0-1,0 1 1,0 0-1,0 0 1,0 0 0,1 1-1,-1 1 1,0-1 0,1 1-1,-1 0 1,0 1 0,1-1-1,1 2 11,-7-1 10,-1 0 0,1 0 0,0 0 0,0 1-1,0-1 1,-1 1 0,1-1 0,-1 1 0,1 0 0,-1-1 0,0 1-1,1 0 1,-1 0 0,0 2-10,0-2 3,1 0-1,-1 0 1,0 0-1,1 0 1,-1 0-1,1 0 1,-1 0-1,1 0 1,0-1 0,0 1-1,0 0 1,0-1-1,0 0 1,0 0-1,1 1-2,-2-2 1,0 1-1,-1-1 0,1 0 0,0 1 1,0-1-1,-1 1 0,1-1 1,0 1-1,-1-1 0,1 1 1,-1-1-1,1 1 0,-1 0 1,1-1-1,-1 1 0,1 0 1,-1 0-1,1-1 0,-1 1 0,0 0 1,0 0-1,1-1 0,-1 1 1,0 0-1,0 0 0,0 0 0,0 23 90,-1-16-20,1-3-40,1 1-1,-1 1-1,0 0 1,-1-1-1,1 1 0,-1-1 1,0 1-1,-1-1 0,1 1 1,-1-1-1,-1 0 0,1 0 1,-1 0-1,-1 1-28,1-2-2,-2 5 42,-1 0-1,0-1 0,0 1 1,-1-1-1,0 0 0,-1-1 1,1 0-1,-2 0 1,1-1-1,-1 0 0,-1 0 1,-1 1-40,-40 16 21,0-3 0,-1-1 1,-46 10-22,78-21-801,22-3-1861,12-1-1964,-7-5-3495</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3.777"/>
    </inkml:context>
    <inkml:brush xml:id="br0">
      <inkml:brushProperty name="width" value="0.05" units="cm"/>
      <inkml:brushProperty name="height" value="0.05" units="cm"/>
    </inkml:brush>
  </inkml:definitions>
  <inkml:trace contextRef="#ctx0" brushRef="#br0">1 118 928,'0'0'3761,"0"0"-2178,0 0-525,0 0 62,37-13-160,121-42-292,-89 30-274,-54 20-261,0-1 0,1 2 1,-1 0-1,3 0-133,-17 4 1,1-1 0,-1 1 0,1 0 0,0-1 1,-1 1-1,1 0 0,-1 0 0,1 0 0,0 0 0,-1 0 0,1 1 0,-1-1 1,1 0-1,-1 1 0,1-1 0,-1 1 0,1-1 0,-1 1 0,1 0 0,-1 0 0,0 0 1,1 0-1,-1 0 0,0 0 0,0 0 0,1 1-1,-1 0 4,0 0 1,-1 0-1,1 0 0,-1 0 1,1 0-1,-1 0 0,0 0 1,0 0-1,0 0 1,0 0-1,0 0 0,-1 0 1,1 1-1,0-1 0,-1 0 1,0 0-1,1 0 0,-1 0 1,0-1-1,-1 2-4,-4 8 25,-1-1 1,0 0-1,0 0 0,-1-1 1,-1 0-1,0 0 1,-7 4-26,-5 8 54,-20 16 348,-38 26-402,38-32 759,1 2 1,-4 8-760,42-40 21,1 0 1,0 0-1,0 0 1,-1 0-1,1 0 1,0 0-1,0 1 1,0-1 0,1 0-1,-1 1 1,0-1-1,0 0 1,1 1-1,-1-1 1,1 1 0,-1-1-1,1 1 1,0 0-1,-1-1 1,1 1-1,0-1 1,0 1-1,0-1 1,0 1 0,0 0-1,1-1 1,-1 1-1,0-1 1,1 1-1,-1-1 1,1 1 0,0-1-22,0 1 42,1 0 1,0 0 0,0 0 0,1 0 0,-1 0-1,0-1 1,0 1 0,1-1 0,-1 0 0,1 0-1,-1 0 1,1 0 0,0 0 0,-1 0 0,1-1-1,0 1 1,2-1-43,18 3 175,0-1 0,0-2 0,1 0 0,-1-1 0,0-1 0,0-1 0,0-2 0,8-2-175,-19 5-580,-1 0 0,1 0-1,-1 1 1,1 1 0,3 0 580,-8 0-451,-3 0-3278</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8.018"/>
    </inkml:context>
    <inkml:brush xml:id="br0">
      <inkml:brushProperty name="width" value="0.05" units="cm"/>
      <inkml:brushProperty name="height" value="0.05" units="cm"/>
    </inkml:brush>
  </inkml:definitions>
  <inkml:trace contextRef="#ctx0" brushRef="#br0">124 0 4353,'0'0'1963,"0"0"-455,0 0-366,0 0-357,0 0-219,0 0-95,-8 9-47,-5 5-237,1 0 1,1 0-1,0 1 1,1 0-1,0 1 1,2 1-1,-6 13-187,7-7 283,1 1 1,1-1-1,1 1 1,2 0-1,0 0 0,2 23-283,0-42 52,1-1 1,-1 1-1,1-1 0,0 1 0,1-1 0,-1 1 0,1-1 0,0 0 0,0 0 0,0 0 0,0 0 0,1 0 0,0 0 1,-1-1-1,2 1 0,-1-1 0,0 0 0,1 0 0,-1 0 0,1 0 0,0 0 0,0-1 0,0 0 0,0 0 0,0 0 1,0 0-1,4 0-52,1 1 24,1 0 0,0 0 0,-1-1 1,1 0-1,0-1 0,0 0 1,0-1-1,0 0 0,0-1 0,0 0 1,-1 0-1,10-3-24,-13 2-1,-1 0-1,0-1 0,1 0 1,-1 0-1,0 0 1,-1 0-1,1-1 1,-1 1-1,1-1 1,-1-1-1,0 1 0,0-1 1,-1 1-1,0-1 1,0 0-1,0 0 1,0 0-1,1-5 2,1-2-34,-1 1-1,0-1 1,0 0 0,-2 0-1,1 0 1,-2-1 0,0 1-1,0-7 35,-2 13-17,0-1 0,0 1-1,0-1 1,-1 1 0,0 0 0,-1 0-1,1 0 1,-1 0 0,0 0-1,-1 0 1,1 1 0,-1-1 0,0 1-1,0 0 1,-1 1 0,0-1-1,0 1 1,0-1 0,0 2-1,0-1 1,-3-1 17,-7-4-68,0 0 0,-1 1 0,0 0 0,-1 1 0,0 1 0,0 1 0,-7-2 68,16 5-11,1 1 0,-1 0 0,0 0 0,0 0 0,-4 1 11,10 0-12,1 0 0,0 0 0,-1 0 0,1 0-1,0 1 1,-1-1 0,1 0 0,0 1 0,-1-1 0,1 1 0,0-1 0,0 1 0,-1 0 0,1 0-1,0-1 1,0 1 0,0 0 0,0 0 0,0 0 0,0 0 0,0 0 0,0 0 0,1 0-1,-1 1 1,0-1 0,1 0 0,-1 0 0,1 1 0,-1-1 0,1 0 0,-1 2 12,-1 15-362,0-1 1,1 1-1,1 0 1,0 2 361,1 10-1798,-1 4-3067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8.822"/>
    </inkml:context>
    <inkml:brush xml:id="br0">
      <inkml:brushProperty name="width" value="0.05" units="cm"/>
      <inkml:brushProperty name="height" value="0.05" units="cm"/>
    </inkml:brush>
  </inkml:definitions>
  <inkml:trace contextRef="#ctx0" brushRef="#br0">139 57 6545,'0'0'2352,"0"0"-501,0 0-630,0 0-474,0 0-128,0 0-91,-6 0-187,3 0-324,1 0 0,0 0 0,0 0 0,0 1 1,0-1-1,0 0 0,0 1 0,0 0 0,0-1 0,0 1 0,0 0 0,0 0 0,1 0 0,-1 0 0,0 0 0,0 1-17,-2 2 50,1-1-1,0 1 1,1 0 0,-1 0 0,0 0 0,1 0-1,0 1 1,-1 2-50,-15 35 679,2 0 1,-6 24-680,17-47 99,1 0 1,1 1 0,0-1-1,2 1 1,0-1 0,1 1 0,1 2-100,-1-19 2,1 0 0,0 0 0,0 0 0,0 0 0,0 0 0,0 0 0,1-1 0,-1 1 0,1-1 0,0 1 0,0-1 0,-1 1 0,2-1 0,-1 0 0,0 0 0,0 0 0,1 0 0,-1-1 0,1 1 0,-1 0 0,1-1 0,0 0 0,0 0 0,-1 0 0,1 0 0,0 0 0,0 0 0,2 0-2,11 2 4,0-1 1,-1 0-1,1-1 0,12-1-4,-27 0 0,6-1 11,0 0 0,0-1-1,0 1 1,0-1 0,0-1 0,0 1 0,0-1-1,-1-1 1,1 1 0,-1-1 0,0 0 0,0 0-1,0-1 1,-1 0 0,0 0 0,0 0 0,0 0-1,0-1 1,0-1-11,5-6-9,-1 0 0,-1 0-1,0-1 1,-1 0 0,0 0-1,-1-1 1,-1 0 0,2-8 9,-3 9-67,-2-1 0,1 1 0,-2-1 0,0 0 0,-1 0 1,0 1-1,-1-1 0,-1 0 0,0 1 0,-3-9 67,3 17-64,0 0 0,0 1 0,0-1 0,0 1 0,-1 0-1,0 0 1,0 0 0,0 0 0,-1 0 0,0 0 0,0 1-1,0 0 1,0 0 0,-1 0 0,1 0 0,-1 1 0,0 0 0,0 0-1,0 0 1,-1 0 0,1 1 0,-1 0 0,1 0 0,-1 1-1,0-1 1,1 1 0,-4 0 64,1 0-112,0 0-1,-1 1 1,1 0 0,-1 0-1,1 0 1,0 1-1,-1 1 1,1-1 0,0 1-1,-2 2 113,4-2-208,0 1-1,0 0 0,1 0 1,0 1-1,-1 0 0,1 0 0,1 0 1,-1 0-1,0 1 0,1 0 1,0 0-1,0 0 0,0 2 209,-13 19-2324,8-5-1577</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16.863"/>
    </inkml:context>
    <inkml:brush xml:id="br0">
      <inkml:brushProperty name="width" value="0.05" units="cm"/>
      <inkml:brushProperty name="height" value="0.05" units="cm"/>
    </inkml:brush>
  </inkml:definitions>
  <inkml:trace contextRef="#ctx0" brushRef="#br0">470 519 3545,'0'0'2390,"0"0"-645,0 0-462,0 0-432,0 0-209,0 0-86,0 0-64,0 0-3,0 14 369,-2 23-372,-2 0 1,-2 0 0,-1-1-1,-2 0 1,-1 0-487,-6 24 502,14-54-985,-3 10 1151,5-10-8957,3-6 4288</inkml:trace>
  <inkml:trace contextRef="#ctx0" brushRef="#br0" timeOffset="554.25">764 614 3289,'0'0'5437,"0"0"-3062,0 0-767,0 0-435,0 0-349,0 0-144,0 0-105,0 8 230,0 4-698,-2 0 0,0 0 0,0 0 0,-1 0-1,-1 0 1,0 1-107,0-1 1,0 0-1,1 0 1,0 1-1,1 0 1,0-1-1,1 4 0,1-14 5,0 1-22,0 0-1,0 0 1,0 0-1,0 0 1,0 0-1,1 0 1,-1 0-1,1 0 1,0 0-1,0 0 1,0 0 17,1-1-15,-1-1 1,0 0 0,1 0-1,-1 0 1,1 0 0,-1-1-1,1 1 1,0 0 0,-1 0 0,1-1-1,0 1 1,-1-1 0,1 0-1,0 1 1,-1-1 0,1 0-1,0 0 1,0 0 0,0 0 0,-1-1-1,1 1 15,12 0-17,-8 1 12,1-1 1,-1 0-1,1 0 1,-1-1-1,1 1 0,-1-1 1,1-1-1,-1 1 1,0-1-1,0 0 1,0-1-1,0 1 1,0-1-1,1-1 5,7-6-2,0 0 0,-1-1 1,0 0-1,0-1 0,-1-1 0,-1 0 0,0 0 1,-1-1-1,-1-1 0,0 0 0,0 0 1,3-12 1,-10 25-11,-1-1 0,0 0 1,0 0-1,0 1 1,-1-1-1,1 0 1,-1 0-1,1 0 1,-1 0-1,0 0 0,0 0 1,0 0-1,0 0 1,-1 0-1,1 0 1,-1 0-1,0 0 1,0 1-1,0-1 0,0 0 1,0 0-1,-1 1 1,1-1-1,-1 1 1,0-1-1,0 1 0,0 0 1,0 0-1,0 0 1,0 0-1,0 0 1,-1 0-1,1 0 1,-1 1-1,1-1 0,-1 1 1,-1-1 10,-29-14-577,12 5-594,0 1 1,-22-7 1170,42 17-48,1 0 0,-1-1 0,1 1 0,-1 0 1,1 1-1,-1-1 0,1 0 0,-1 0 0,1 0 0,-1 0 0,1 0 1,-1 0-1,1 1 0,-1-1 0,1 0 0,0 0 0,-1 1 0,1-1 0,-1 0 1,1 1-1,0-1 0,-1 0 0,1 1 0,0-1 0,-1 0 0,1 1 1,0-1-1,0 1 0,-1-1 0,1 1 0,0-1 0,0 0 0,0 1 1,0-1-1,0 1 0,0-1 0,-1 1 0,1-1 0,0 1 0,0-1 0,0 1 1,1-1-1,-1 1 48,0 29-554,0-23 217,0 32-2319,0-2-3378</inkml:trace>
  <inkml:trace contextRef="#ctx0" brushRef="#br0" timeOffset="2171.26">1596 408 864,'0'0'1725,"0"0"-436,0 0-255,0 0-83,0 0 105,0 0 177,0 4 4390,-2 22-5395,-44 226 2726,-27 57-2954,16-116 957,-1 7 156,-77 335 150,119-442-1071,12-63-135,-2-1 0,0 1-1,-6 10-56,-92 280 474,49-176-395,27-76-47,-1 17-32,24-66 12,0 0 1,2 0-1,0 0 1,1 0-1,1 17-12,1-36 23,1-9-273,1 0 0,-2 0 0,0-1-1,0 1 1,-1-9 250,0-21-1156,8 0-1762,7 5-3589</inkml:trace>
  <inkml:trace contextRef="#ctx0" brushRef="#br0" timeOffset="3312.27">1930 630 3425,'0'0'1636,"0"0"-90,0 0-49,0 0 20,0 0-154,0 0-287,4 0 2943,21-3-3318,82 4 653,23-1-1472,-44-1-4360,-86-3-1861,3-5 500</inkml:trace>
  <inkml:trace contextRef="#ctx0" brushRef="#br0" timeOffset="3911.52">2536 434 4241,'0'0'4908,"0"0"-2512,0 0-1046,0 0-437,0 0-119,0 0-33,26 0 322,3-1-783,-17 0-251,0 1 0,0 0 0,0 1 0,0 0 0,0 0 0,2 2-49,-12-3-1,1 1 1,-1 0-1,0 0 0,0 0 0,1 0 0,-1 0 1,0 0-1,0 0 0,0 1 0,0-1 0,0 1 0,-1 0 1,1-1-1,0 1 0,-1 0 0,1 0 0,-1 0 1,0 0-1,1 0 0,-1 0 0,0 1 0,-1-1 1,1 0-1,0 1 0,0-1 0,-1 0 0,0 1 1,1-1-1,-1 1 0,0-1 0,0 0 0,0 1 1,0 2-9,1 0 0,-1 0 0,0 0-1,-1 0 1,1 0 0,-1 0 0,0-1 0,0 1-1,0 0 1,-1 0 0,0-1 0,0 1 0,0-1-1,0 1 1,-1-1 0,1 0 0,-1 0 0,0 0-1,-1 0 1,1-1 0,-2 2 9,-32 25-81,-2-1 0,-1-2 0,-22 10 81,38-23 59,24-14-28,0 0-1,-1 0 1,1 0 0,-1 0 0,1 0 0,0 0-1,-1 1 1,1-1 0,0 0 0,-1 0 0,1 0-1,0 1 1,-1-1 0,1 0 0,0 0 0,-1 1-1,1-1 1,0 0 0,0 1 0,-1-1 0,1 0-1,0 0 1,0 1 0,0-1 0,-1 1 0,1-1-1,0 0 1,0 1 0,0-1 0,0 0-1,0 1 1,0-1 0,0 1 0,0-1 0,0 0-1,0 1 1,0-1 0,0 1 0,0-1 0,0 0-1,0 1 1,0-1 0,1 1 0,-1-1-31,20 7 456,32-3-213,-41-4-201,-1-1-33,1 1 0,0 0 1,-1 0-1,1 2 1,0-1-1,-1 1 0,0 1 1,1-1-1,-1 2 1,0 0-1,4 2-9,-14-6-15,1 0 1,-1 0-1,1 1 1,-1-1-1,1 0 1,-1 1-1,1-1 0,-1 1 1,0-1-1,1 0 1,-1 1-1,0-1 1,1 1-1,-1-1 0,0 1 1,0-1-1,1 1 1,-1-1-1,0 1 1,0-1-1,0 1 0,0-1 1,0 1-1,1 0 1,-1-1-1,0 1 1,0-1-1,-1 1 0,1-1 1,0 1-1,0 0 15,1 10-6760,-1-11-431</inkml:trace>
  <inkml:trace contextRef="#ctx0" brushRef="#br0" timeOffset="4594.57">2877 572 6001,'0'0'4585,"0"0"-2687,0 0-983,0 0-376,0 0-103,0 0 40,5-1 21,24-4-94,1 3 0,0 0-1,0 2 1,10 2-403,20-1 43,-57-1-53,-1 0 1,0 0-1,0 1 1,1-1-1,-1 1 1,0-1-1,0 1 1,0 0-1,0-1 1,0 1-1,0 0 1,0 0-1,0 1 1,0-1-1,0 0 1,0 1-1,-1-1 1,1 1-1,0 0 1,-1-1-1,1 1 1,-1 0-1,0 0 1,0 0-1,0 0 1,0 0-1,0 0 1,0 0-1,0 0 1,-1 0-1,1 1 1,-1-1-1,0 0 1,1 0-1,-1 1 1,0-1-1,0 1 10,0 3-12,0-1 1,-1 0-1,1 0 0,-1 1 0,0-1 0,0 0 0,-1 0 0,1 0 1,-1 0-1,0 0 0,0-1 0,-1 1 0,0 0 0,0-1 0,0 0 1,-1 2 11,-5 3-4,-1 1 0,-1-1 0,0-1 0,0 0 0,0 0 0,-1-1 0,0-1 0,0 0 1,-1 0-1,0-1 0,0-1 0,-3 1 4,16-6 2,0 1 0,-1 0 0,1 0 0,0 0 0,-1 0-1,1 0 1,0 0 0,-1 1 0,1-1 0,0 0 0,-1 0 0,1 0 0,0 0 0,-1 0 0,1 0 0,0 1 0,-1-1 0,1 0 0,0 0 0,-1 1 0,1-1 0,0 0-1,0 0 1,-1 1 0,1-1 0,0 0 0,0 0 0,0 1 0,0-1 0,-1 0 0,1 1 0,0-1 0,0 0 0,0 1 0,0-1-2,10 9 262,17 2 32,18-1-137,-33-8-164,0 0 0,-1 1 0,1 1 0,-1 0 0,0 0 0,0 1 0,0 0 0,0 1 0,-1 0 0,0 1 0,4 3 7,-5-5-694,-6-6-3422,-3 1-3358</inkml:trace>
  <inkml:trace contextRef="#ctx0" brushRef="#br0" timeOffset="8025.79">296 1548 6553,'0'0'2696,"0"0"-1225,0 0-750,0 0-403,0 0-110,0 0 45,0 0-224,0 0 1,0 1-1,0-1 1,0 0-1,0 0 1,0 0-1,0 0 1,1 0-1,-1 0 1,0 0-1,0 0 1,0 0-1,0 0 0,0 0 1,0 0-1,0 0 1,0 0-1,0 0 1,0 0-1,0 0 1,0 1-1,0-1 1,0 0-1,0 0 1,0 0-1,1 0 1,-1 0-1,0 0 0,0 0 1,0 0-1,0 0 1,0 0-1,0 0 1,0 0-1,0 0 1,0 0-1,0 0 1,0 0-1,0 0 1,1-1-1,-1 1 1,0 0-30,-26 44 560,21-37-500,0 0 0,0 1-1,1 0 1,0-1-1,0 3-59,-5 16 78,2 0-1,0 0 1,2 1 0,1 0-1,1 0 1,2 0-1,0 5-77,1-30 15,1 1 0,-1-1 0,1 0 0,0 0 0,-1 0 1,1 0-1,0 0 0,0 0 0,0 0 0,1 0 0,-1 0 0,0 0 0,1 0 0,-1-1 0,1 1 0,0-1 0,-1 1 0,1-1 0,0 0 0,0 1 1,0-1-1,0 0 0,0 0 0,0 0 0,0-1 0,0 1 0,1 0 0,-1-1 0,0 0 0,0 1 0,1-1 0,-1 0-15,5 1 19,0 0-1,0 0 1,0-1 0,0 0-1,1-1 1,-1 1-1,0-1 1,-1-1 0,1 1-1,3-2-18,10-7 25,1-1 0,-2-1-1,0-1 1,0-1 0,-1 0-1,10-11-24,-24 20 17,1 0-1,-1 0 1,0 0-1,-1-1 1,1 0-1,-1 1 1,0-1-1,0 0 1,-1-1-1,0 1 1,0 0-1,-1-1 1,1 1-1,-1-1 0,-1 0-16,3-21 64,-2 0-1,-1 0 0,-1-1-63,0-15 37,0 43-40,1-1 1,0 1 0,-1 0-1,1 0 1,-1 0 0,0 0-1,1 0 1,-1 0 0,0 0-1,1 0 1,-1 0 0,0 0-1,0 0 1,0 0 0,0 0-1,0 1 1,0-1 0,0 0-1,0 1 1,0-1-1,0 1 1,0-1 0,0 1-1,-1-1 3,-38-12-76,17 6-293,7-5-220,14 4-6298,2 8 260</inkml:trace>
  <inkml:trace contextRef="#ctx0" brushRef="#br0" timeOffset="9074.83">2499 1467 6553,'0'0'1817,"0"0"-1221,0 0-709,0 0-244,0 0-175,8-15-188,24-45 113,-24 44 464,-2 9 121,-5 7 505,-1 0 276,0 0 6,0 11 642,-2 2-1025,0-1 0,-1 0 0,0 0 0,-1 0 0,0 0 0,-1 0 0,0-1 0,-1 0 0,-5 7-382,-6 17 324,-17 34-142,-2-1-1,-4-1 0,-2-3 1,-15 15-182,55-76-50,0-1 0,0 0 1,1 1-1,-1 0 0,1-1 0,0 1 1,0 0-1,0-1 0,0 1 0,0 0 1,0 0-1,1 0 0,-1 0 0,1 0 1,0 0-1,0-1 0,0 1 0,0 0 1,1 0-1,0 2 50,-1-5-85,1 1 0,-1 0 0,0-1 0,1 1 0,-1-1 0,1 1 0,0-1 0,-1 1 0,1-1 0,-1 0 0,1 1 0,0-1 0,-1 0 0,1 1 0,0-1 0,-1 0 0,1 0 0,0 0 0,-1 0 0,1 0 0,0 1 0,0-1 0,-1 0 0,1-1 0,0 1 0,0 0 0,-1 0 0,1 0 0,0 0 85,4-1-1453,3 1-3311</inkml:trace>
  <inkml:trace contextRef="#ctx0" brushRef="#br0" timeOffset="9895.4">2902 1467 4841,'0'0'3687,"0"0"-1771,0 0-551,0 0-381,0 0-319,0 0-253,-8 7-204,-15 17 88,0 0 1,2 1-1,1 2 1,1 0 0,-8 16-297,17-26 141,1 1 0,1-1 0,1 1 0,1 0 0,0 1 0,1 0 0,1 0 0,1 0 1,1 0-1,0 15-141,2-31 0,-1 5 0,1-1 1,0 0-1,0 0 1,1 1 0,0-1-1,0 0 1,1 0 0,-1 0-1,2 0 1,-1 0-1,1-1 1,0 1 0,3 4-1,5 6 0,1 0 0,1-1 0,0 0 0,2-1 0,-1-1 0,5 3 0,-12-12 2,1 1 0,-1-1-1,1 0 1,0 0 0,1-1-1,-1 0 1,1-1 0,0 0-1,0 0 1,0-1 0,0 0-1,0 0 1,1-1 0,5 0-2,-10-1 3,0 0 1,0 0-1,0 0 1,0-1 0,-1 1-1,1-1 1,0 0-1,-1-1 1,1 1-1,-1-1 1,1 0 0,-1 0-1,0 0 1,1 0-1,-1-1 1,0 0-1,-1 0 1,1 0 0,0 0-1,-1-1 1,0 1-1,1-2-3,25-28-195,-1-1-1,-2-2 1,-1-1 195,-24 36-12,-1 0 1,1 0 0,0 0 0,-1 0 0,1 0-1,-1 0 1,1 0 0,-1 0 0,0-1 0,1 1 0,-1 0-1,0 0 1,0 0 0,0-1 0,0 1 0,0 0 0,0-2 11,0 3-8,-1-1 1,1 0-1,0 1 1,-1-1-1,1 1 1,0-1 0,-1 0-1,1 1 1,-1-1-1,0 1 1,1-1-1,-1 1 1,1 0 0,-1-1-1,1 1 1,-1-1-1,0 1 1,1 0-1,-1 0 1,0-1 0,0 1-1,1 0 8,-7-1-39,0 0-1,0 1 1,1-1-1,-1 1 1,0 1 0,0-1 39,-8 1-55,0-1-35,-1 0 0,0 1-1,0 1 1,0 0-1,1 1 1,-9 3 90,19-4-5,-1 0 0,1 0 0,0 1 0,0 0-1,0 0 1,0 0 0,0 1 0,1 0 0,0-1 0,-1 2 0,1-1 0,1 0 0,-1 1 0,1 0 0,-1 0 0,2 0 0,-1 0 0,0 0 0,-1 5 5,-11 38-45,13-38-25,0-1 0,-1 0 0,0 0 0,0 0 0,-1 0 0,0 0 1,-1-1-1,0 0 0,0 0 0,-1 0 0,-2 2 70,-8 0-2679,-1-9-3984</inkml:trace>
  <inkml:trace contextRef="#ctx0" brushRef="#br0" timeOffset="12837.93">108 2492 8426,'0'0'2096,"0"0"-295,0 0-444,0 0-518,0 0-361,-11 8-298,5-4-171,1 0-12,-1 0 1,1 0 0,0 0-1,0 1 1,0 0 0,1 0-1,0 0 1,0 0 0,0 1-1,0-1 1,1 1 0,0 0-1,0 1 3,-4 12 31,1 0 0,1 1 0,1 0 0,1 1 0,0-1 0,2 0 0,0 1 0,1-1 0,2 15-31,0-29 18,-1 0 0,0 0 0,1-1 0,0 1 0,1 0 0,-1-1 0,1 1 0,0-1 0,1 0 0,-1 0 0,1 0 0,0 0 0,0 0 0,0-1 0,1 0 0,0 0 0,0 0 0,0-1 0,0 1 0,0-1 0,1 0 0,4 1-18,-1 0 7,0 0-1,0-1 1,1 0 0,0 0-1,-1-1 1,1 0 0,0-1-1,0 0 1,0-1 0,0 0-1,0 0 1,0-1 0,0 0-1,1-1-6,-5-1-8,0 1 0,0-1 0,0 0 0,0 0 0,-1 0 0,1-1 0,-1 0 0,0 0-1,0 0 1,-1-1 0,1 0 0,1-3 8,11-13-39,-1-1-1,4-8 40,-17 26 2,7-14-4,0 0 1,-1 0-1,0-1 1,-2 0-1,0-1 1,-2 1-1,0-1 1,-1-1 1,2-14 47,-3 0 0,-1 0 0,-2 0 0,-1-9-47,1 39 6,0 1 0,0-1 0,-1 1 0,1 0 0,-1 0 0,0-1 0,-1 1 0,1 0 0,0 0 0,-1 0 0,0 0 0,0 0 0,0 0 0,-1 1 0,1-1 0,-1 1 0,0 0 0,0-1 0,0 1 0,0 0 0,-1 1 0,1-1 0,-1 1 0,0-1 0,1 1 0,-1 0 0,0 0 0,0 1 0,0-1 0,-1 1 0,1 0 0,0 0 0,-1 1-6,1-1-8,-1 1-1,1 0 1,0 0-1,-1 0 1,1 1 0,-1 0-1,1-1 1,0 2-1,-1-1 1,1 0-1,0 1 1,0 0-1,-1 0 9,-3 4-108,0 0-1,0 1 1,1 0 0,0 0-1,-4 5 109,-63 63-2950,44-47-1081</inkml:trace>
  <inkml:trace contextRef="#ctx0" brushRef="#br0" timeOffset="14736.32">2445 2427 600,'0'0'6395,"0"0"-3592,0 0-1609,0 0-446,0 0-53,0 0 160,2-4 15,4-7-330,-5 14 73,-14 26-77,-9 3-166,2 1-1,2 1 1,-10 25-370,21-40 86,0 0-1,2 1 1,0 0-1,1-1 1,1 1 0,1 1-1,0 18-85,2-37 4,0 0 1,0 0-1,1 0 0,-1 0 0,1 0 1,-1 0-1,1-1 0,0 1 0,0 0 0,0 0 1,0 0-1,0-1 0,0 1 0,0 0 1,0-1-1,1 1 0,-1-1 0,1 0 1,-1 1-1,1-1 0,-1 0 0,1 0 1,0 0-1,0 0 0,0 0 0,-1 0 0,1-1 1,0 1-1,0 0 0,0-1 0,0 0 1,0 1-5,11 1 27,-1 0 0,1-1 0,-1-1 0,12 0-27,-11 0 12,-5-1 3,-1 0 0,1 0 0,0-1 1,0 0-1,0 0 0,-1-1 0,1 0 0,-1 0 0,0 0 0,0-1 0,0-1 0,0 1 0,-1-1 1,0 0-1,0 0 0,0-1 0,2-3-15,-1 2-12,-2 0 0,1 0 0,-1 0 0,0-1 0,0 0 0,-1 0 0,0 0-1,-1 0 1,0-1 0,0 1 0,0-1 0,-1 0 0,-1 0 0,0 0 0,1-5 12,-2 3-7,0 5-6,1-1-1,-1 0 1,0 0-1,-1 0 1,0 0-1,0 1 1,0-1-1,-1 0 1,0 1-1,0-1 1,-1 1-1,1 0 1,-2 0-1,-2-5 14,-4-2-86,0 0 0,-1 1 0,0 0-1,-11-8 87,19 17-45,0 0 0,0 1-1,-1-1 1,1 1 0,-1 0-1,0 0 1,1 0-1,-1 0 1,0 0 0,0 1-1,0 0 1,-1 0 0,1 0-1,0 0 1,0 1-1,0-1 1,-1 1 0,1 0-1,0 1 1,0-1 0,-1 1 45,3 0-74,0 0 0,0 0 0,1 0 0,-1 0 0,0 1 0,1-1 0,-1 1 0,1-1 0,-1 1 0,1-1 0,0 1 1,0 0-1,0 0 0,0-1 0,0 1 0,0 0 0,0 0 0,0 0 0,0 2 74,-3 7-252,-42 79-4103,24-56-2812</inkml:trace>
  <inkml:trace contextRef="#ctx0" brushRef="#br0" timeOffset="17289.05">3316 0 5473,'0'0'2201,"0"0"-672,0 0-334,0 0-299,0 0-287,0 0-65,-19 4 2662,19-4-3162,-1 0 0,0 1 0,1-1 0,-1 1 0,0-1 1,1 0-1,-1 1 0,1-1 0,-1 1 0,1-1 0,-1 1 0,1 0 1,-1-1-1,1 1 0,0-1 0,-1 1 0,1 0 0,0-1 0,-1 1 1,1 0-1,0 0 0,0-1 0,0 1 0,0 0 0,0-1 0,0 1 0,0 1-44,17 1 1133,3 0-1225,337 74 1819,-331-71-1722,-1 2 1,-1 0-1,7 5-5,13 4 2,-26-13 12,-17-4-6,-1 0 2,1 2 57,0 0 1,-1 1-1,1-1 1,-1 0-1,1 1 1,-1-1 0,0 0-1,0 0 1,0 1-1,0-1 1,-1 0-1,1 2-67,-32 175 322,-64 592 349,44-455-2,-11 98-193,52-334-289,-3 0 0,-4-2-1,-11 24-186,18-58 102,2 0-1,-1 28-101,2-16 593,-6 17-593,-1-20 347,-3-1 0,-6 10-347,5-14 132,2 2 0,-6 30-132,23-79 2,0 0 0,-1 0 0,1 0 0,0 0 0,0 0 0,0 0 0,-1 0 0,1 0 0,0 0 0,-1 0 1,1 0-1,-1 0 0,1 0 0,-1 0 0,0-1 0,1 1 0,-1 0 0,0 0 0,1 0 0,-2 0-2,2-1 8,0 29-120,0-27 101,0 1-1,-1-1 0,1 1 1,0 0-1,-1-1 0,1 1 1,-1-1-1,0 1 0,0-1 1,0 1-1,0-1 0,0 0 1,0 0-1,-1 1 0,1-1 1,-1 0-1,0 0 0,1 0 1,-1 0-1,-1 0 12,3-2-52,0 0 8,0 0 23,0 0-15,0 0 16,0 0 9,0 0-13,0 0-28,0 0 19,0 0-55,0 0-33,0 0 31,0 0 4,0 0 6,0 0 7,0 0 5,-33 0-128,21 1 97,0 0 0,1 1 0,-1 1 0,1 0 0,-9 3 99,8-2-308,1 0 1,-1-2 0,0 1 0,0-1 0,-11 0 307,21-2 866,2 0-1043,0 0 0,0 0 0,0 0-1,0 0 1,-1 0 0,1 0 0,0 0-1,0 0 1,0 0 0,0 0 0,0 0-1,-1 0 1,1 0 0,0 0 0,0 0-1,0 0 1,0 0 0,-1 0 0,1 0-1,0 0 1,0 0 0,0 0 0,0 0-1,0 0 1,-1-1 0,1 1 0,0 0-1,0 0 1,0 0 0,0 0 0,0 0-1,0 0 1,0-1 0,0 1-1,-1 0 1,1 0 0,0 0 0,0 0-1,0 0 1,0-1 0,0 1 0,0 0-1,0 0 1,0 0 0,0 0 0,0 0-1,0-1 1,0 1 0,0 0 177,0-6-5265</inkml:trace>
  <inkml:trace contextRef="#ctx0" brushRef="#br0" timeOffset="19633.34">4271 2342 4689,'0'0'1730,"0"0"-918,0 0-460,0 0-52,0 0 244,0 0 288,0 15 38,0 8-628,1 8 153,-1 0 1,-2 1 0,-1-1-1,-5 19-395,-20 48 1152,-4-1-1,-5 0-1151,37-97 22,0 0 0,0 0-1,0 0 1,0 0 0,0 0-1,0 0 1,0 0 0,0-1-1,0 1 1,0 0 0,0 0-1,0 0 1,0 0 0,0 0-1,0 0 1,-1 0 0,1 0-1,0 0 1,0 0 0,0 0-1,0 0 1,0 0 0,0 0-1,0-1 1,0 1 0,0 0-1,-1 0 1,1 0-1,0 0 1,0 0 0,0 0-1,0 0 1,0 0 0,0 0-1,0 0 1,0 0 0,0 0-1,-1 0 1,1 0 0,0 1-22,1-24 171,8-34-238,74-223-478,-77 261 529,0 0 1,2 1-1,0-1 1,1 2-1,0-1 0,2 1 1,0 0-1,0 1 1,12-11 15,-12 16 88,-1 0 1,2 0-1,-1 2 1,1-1-1,1 2 1,0-1-1,0 2 1,0 0 0,1 0-1,0 2 1,1-1-1,-1 2 1,1 0-89,-4 1 114,1 2 1,-1 0 0,0 0-1,0 1 1,1 0 0,8 2-115,-19-2 1,1 1 0,-1 0 0,1-1 0,-1 1 0,0 0 0,0 0 0,1 0 0,-1 0 1,0 0-1,0 0 0,0 0 0,0 0 0,0 0 0,0 0 0,-1 1 0,1-1 0,0 0 0,0 1 0,-1-1 0,1 0 0,-1 1 1,1-1-1,-1 1 0,0-1 0,0 1 0,0-1 0,1 2-1,1 47 1,-2-42 1,0-2 2,0-1 0,0 1 1,-1 0-1,0 0 0,0 0 1,0-1-1,-1 1 0,0-1 1,0 1-1,-1-1 0,1 0 0,-1 1 1,0-1-1,0-1 0,-1 1 1,1 0-1,-1-1 0,-5 4-4,0 4 18,-1-1 0,-1 0 0,0-1 0,0 0 0,-1-1-1,0 0 1,-14 7-18,16-11-88,-1 0 1,0-1-1,0 0 0,-1-1 0,1 0 0,-1-1 0,1 0 0,-1-1 1,0 0-1,-4-1 88,-50 0-447,66 0 430,0 0-53,0 0-12,0 0 111,0 0 31,0 0-36,2 0-17,1 0 1,-1 1-1,1-1 0,-1 1 1,0 0-1,1-1 0,-1 1 1,0 0-1,0 0 0,0 0 1,0 1-1,1-1-7,105 60 192,-63-38-68,-2 3 1,19 14-125,-50-32 8,0 2 0,-1-1 0,0 2 0,-1-1 0,0 2 0,-1-1 0,0 1 0,-1 0 0,0 1 0,2 5-8,-9-16-31,1 1-100,-1 1 0,1-1 1,-1 1-1,0-1 1,0 1-1,0 0 1,0 0-1,0 2 131,-2-6-1539,-2 0-2127</inkml:trace>
  <inkml:trace contextRef="#ctx0" brushRef="#br0" timeOffset="20314.85">4967 2643 6705,'0'0'4401,"0"0"-2451,0 0-914,0 0-528,0 0-263,0 0-107,3 0-59,9-1 34,0 0 1,-1-1-1,1-1 0,7-1-113,-6 0 14,-1 1 0,1 1-1,-1 0 1,10 1-14,-20 1 9,-1-1 0,1 1 0,-1 0 0,0 0 0,1 0 0,-1 1 0,0-1 0,1 0 0,-1 0 0,0 1 0,1-1 0,-1 1 0,0-1 0,1 1 0,-1-1 0,0 1 1,0 0-1,0 0 0,0 0 0,0 0 0,0 0 0,0 0 0,0 0 0,0 0 0,0 0 0,0 0-9,0 3 53,0-1 1,0 1 0,0 0-1,-1 0 1,0-1-1,1 1 1,-1 0-1,-1 3-53,1-3 18,1 2 15,-1 0-1,0 0 0,-1 0 0,1 0 1,-1 0-1,0 0 0,-1-1 0,0 1 1,1 0-1,-2-1 0,1 1 0,-1-1 1,0 0-1,0 0 0,0 0 0,0 0 1,-1 0-1,0-1 0,0 0 0,0 0 0,-1 0 1,0 0-1,0 0-32,-1 1 10,4-3-20,-1 1 0,0-1 0,0 0 1,0 1-1,-1-1 0,1-1 0,0 1 1,-1 0-1,1-1 0,-1 0 0,0 0 0,1 0 1,-1 0-1,0-1 0,1 1 0,-1-1 0,0 0 1,0 0-1,0 0 10,3 0 3,6 0 70,272 3-889,-277-3 748,0 0-1,1 0 1,-1 0 0,0 0 0,0 0-1,0 0 1,1 0 0,-1 0 0,0 0 0,0 0-1,0 0 1,1 1 0,-1-1 0,0 0-1,0 0 1,0 0 0,1 0 0,-1 0 0,0 0-1,0 1 1,0-1 0,0 0 0,0 0-1,1 0 1,-1 0 0,0 1 0,0-1 0,0 0-1,0 0 1,0 0 0,0 1 0,0-1-1,0 0 1,0 0 0,0 0 0,0 1-1,0-1 1,0 0 0,0 0 0,0 1 0,0-1-1,0 0 1,0 0 0,0 0 0,0 1-1,0-1 1,0 0 68,0 2-893,0-1-3274</inkml:trace>
  <inkml:trace contextRef="#ctx0" brushRef="#br0" timeOffset="20795.36">5614 2483 5145,'0'0'3029,"0"0"-1069,0 0-525,0 0-220,0 0-204,0 0-290,7 0-110,199 0 760,-198 0-1341,-1 1 0,1 0 0,-1 0 0,0 1 0,1 0 0,2 2-30,-3-1-819,0-1 0,0 0 0,1-1 0,-1 1 0,0-1 0,4-1 819,-7 0-4586</inkml:trace>
  <inkml:trace contextRef="#ctx0" brushRef="#br0" timeOffset="21763.04">6336 2234 8066,'0'0'1816,"0"0"-841,0 0-251,0 0-56,0 0-124,0 0-133,0 26-191,-1 82-126,0-78-63,-1-1 0,-2 0 0,-1 0 1,-1 0-1,-6 13-31,-4 21 68,9-43-16,-1 9 40,8-28-15,0-1 63,0 0 120,0 0 121,1-18 33,4 0-409,1-1 1,0 1-1,1 0 1,2-2-6,19-53 6,-13 18-162,-11 36 103,1 0 1,0 0-1,1 1 0,2 0 0,0 0 0,0 1 0,2 0 0,0 0 0,2 0 53,-5 7 76,0 2 1,1-1-1,0 1 1,1 0-1,0 1 1,0 0-1,0 0 1,1 1-1,0 0 1,0 1-1,1 0 1,-1 1-1,1 0 1,0 0-1,1 1 1,-1 1-1,0 0 0,1 0 1,-1 1-1,10 1-76,-19 0 2,-1 1 0,0-1-1,0 0 1,0 1 0,1 0-1,-1-1 1,0 1 0,0 0-1,0-1 1,0 1 0,0 0-1,0 0 1,0 0 0,0 0-1,-1 0 1,1 0 0,0 0-1,0 0 1,-1 1 0,1-1-1,-1 0 1,1 0 0,-1 0-1,0 1 1,1-1 0,-1 0-1,0 0 1,0 1 0,0-1-1,0 0 1,0 1 0,0-1-1,0 1-1,-1 54-46,0-47 53,0-1 5,-1-1-1,0 1 0,0 0 0,-1-1 0,0 0 1,0 1-1,-1-1 0,0 0 0,0-1 0,-1 1 1,0-1-1,0 0 0,0 0 0,-1 0 0,0-1 1,0 0-1,0 0 0,-4 1-11,-5 5-97,0-1 0,0-1-1,-1-1 1,-1 0 0,1-1 0,-1-1 0,-14 4 97,12-7-279,-1 0 0,0-2 0,0 0 0,-15-1 279,9-1-321,-2-5-203,27 6 563,0 0 0,0-1 0,0 1 0,0-1 0,0 1-1,0-1 1,0 1 0,0-1 0,1 0 0,-1 1 0,0-1-1,1 0 1,-1 0 0,0 0 0,1 1 0,-1-1 0,1 0-1,-1 0 1,1 0 0,-1 0 0,1 0 0,0 0-1,-1 0 1,1 0 0,0-1-39,2 3 150,1-1-1,-1 1 1,1-1 0,-1 1-1,1 0 1,-1 0 0,0 0-1,1 1 1,0 0-150,59 40 357,-2 3-1,-2 2 1,13 18-357,-55-50-384,11 10-693,-16-3-3881,-11-15-2134</inkml:trace>
  <inkml:trace contextRef="#ctx0" brushRef="#br0" timeOffset="22544.35">6771 2551 5193,'0'0'1870,"0"0"-374,0 0 23,0 0-321,0 0-195,0 0 133,19 0-13,139 0 1199,-157 0-2311,1 1 1,-1-1-1,0 0 1,1 1-1,-1-1 1,0 1-1,0-1 1,0 1-1,1 0 1,-1-1-1,0 1 1,0 0 0,0 0-1,0 0 1,0 0-1,0 0 1,0 0-1,-1 0 1,1 0-1,0 0 1,0 0-1,-1 1 1,1-1-1,-1 0 1,1 0-1,-1 1 1,0-1 0,1 0-1,-1 1 1,0-1-1,0 0 1,0 1-1,0-1 1,0 1-12,0 54 90,-1-47-59,0-3-27,0-1 1,-1 1-1,1 0 1,-1-1-1,-1 1 1,1-1-1,-1 1 0,0-1 1,0 0-1,0 0 1,-1-1-1,1 1 1,-1-1-1,-1 1 0,1-1 1,0 0-1,-1-1 1,0 1-1,-1-1-4,-1 3-42,-1-1-1,0-1 1,-1 0-1,1 0 1,-1 0-1,1-1 1,-1-1-1,0 1 1,0-1 0,0-1-1,-1 0 1,-3 0 42,12-1-22,3 2 20,1 1 0,-1-2 1,0 1-1,1 0 0,0 0 0,-1-1 0,1 1 0,0-1 0,0 0 0,-1 0 0,1 0 1,0 0-1,0-1 0,2 1 2,0 1 34,11 3 35,-9-4-58,-1 1 0,0 1-1,0-1 1,0 1 0,-1 0 0,1 0 0,0 0-11,-4-1 10,-1 0 0,1-1 1,0 1-1,-1 0 0,1 0 0,-1 0 1,0 0-1,0 0 0,1 0 0,-1 0 1,-1 1-1,1-1 0,0 0 0,0 0 1,-1 1-1,0-1 0,1 1 1,-1-1-1,0 0 0,0 1 0,0 0-10,0 11 116,0-7-38,0 0 0,0 0-1,0 0 1,-1 0-1,0 0 1,-1 0 0,0 0-78,1-4 24,0 0 0,0-1 0,-1 1 0,0-1 0,1 1 0,-1-1 0,0 0 0,0 0 0,0 0 0,0 0 0,-1 0 0,1 0 0,0 0 0,-1-1 0,0 1 0,1-1 1,-1 0-1,0 0 0,0 1-24,-9 1-62,-1 0 1,1 0 0,-1-1 0,1-1 0,-1 0 0,0 0 0,0-2 0,-1 1 61,-4-1-775,0 1 0,-1 2 0,-10 1 775,-18 9-5008,29-5-1812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53.411"/>
    </inkml:context>
    <inkml:brush xml:id="br0">
      <inkml:brushProperty name="width" value="0.1" units="cm"/>
      <inkml:brushProperty name="height" value="0.1" units="cm"/>
      <inkml:brushProperty name="color" value="#E71224"/>
    </inkml:brush>
  </inkml:definitions>
  <inkml:trace contextRef="#ctx0" brushRef="#br0">1 1778 1096,'0'0'800,"0"0"-378,0 0-215,0 0-119,0 0-27,0 1 1977,7 3 13330,-4-3-14068,2-2-4372,7-3 3189,0 0 0,0-1 0,0-1 1,-1 0-1,0 0 0,0-1 0,0-1-117,41-23 147,-7 12-123,0 2 0,23-4-24,10-4 17,-15-3 4,-47 20-20,-1 1 0,1 1 0,1 0-1,-1 1 1,5 0-1,28-6 58,0-1 1,-1-3-1,0-2 0,-1-2 0,-1-2 0,29-18-58,55-30 469,-50 28-128,22-18-341,-61 33 57,0 1 1,2 3-1,1 2 0,0 1 0,8 0-57,-35 13 24,-1-1 0,0 0 0,-1-2 0,0 0 0,3-2-24,-4 2 3,0 0 1,1 1-1,0 1 1,0 0-1,11-2-3,27-8 73,0-2 0,-2-2 0,0-2 0,11-9-73,333-177 87,-303 164-23,1 5-1,50-14-63,-98 37 92,30-9-75,-9 2 67,7-5-84,-6 2 42,2 2-42,-9 4 86,31-17-86,-33 12 15,-19 8-3,0-1 0,22-16-12,24-16 6,63-25-6,-128 65 2,-2 1 2,0-1 0,-1-1-1,0-1 1,5-6-4,35-26 9,-53 43-21,0 1 0,-1-1 0,1 0 1,0 1-1,0 0 0,0 0 0,0 0 1,0 0-1,0 0 0,0 1 0,4 0 12,-8 0-12,0 0 15,0 0-8,0 0-3,0 0 0,0 0 0,0 0 0,0 0 0,0 0 0,0 0 0,0 0 2,0 0 12,0 0 2,0 0 0,0 0 0,0 0 0,0 0 0,0 0 0,0 0 0,0 0 0,0 0 0,0 0 0,0 0-3,0 0-10,8 3-10,-5 5 27,-1 1 0,0-1 0,0 1 0,-1 0 0,0 0-1,0 0 1,-1 0 0,-1 0 0,1 2-12,-1 4 21,2 30-1,0-20-9,-1 0 0,0 0 0,-2 0 0,-2 0-1,0 0 1,-2 1-11,-1 5 18,6-23-7,-1 0-1,-1 0 0,1 0 1,-1-1-1,0 1 0,-2 1-10,-22 57 44,10-22-24,-36 93 303,-20 88-323,56-165 14,6-18 64,-2 0-1,-4 4-77,6-15 52,1 0-1,2 1 0,1 0 0,0 12-51,-1 5 10,0-15 54,-2 1 0,-1 1-64,-18 65 39,16-39-1,-3-1-1,-3-1 1,-24 54-38,21-42 16,19-57-40,3-15 45,1 1 0,-1 0 0,0-1 0,0 1-1,0 0 1,0-1 0,0 1 0,0-1 0,0 1 0,-1 0 0,1-1 0,0 1-1,0-1 1,0 1 0,-1-1 0,1 1 0,0-1 0,0 1 0,-1-1 0,1 1-1,-1-1 1,1 1 0,0-1 0,-1 1 0,1-1 0,-1 1 0,1-1 0,-1 0-1,1 1 1,-1-1 0,1 0 0,-1 0 0,0 1 0,1-1 0,-1 0 0,1 0-1,-1 0-20,-24 1 71,-1-2-1,1-1 0,0-1 1,-20-5-71,-19-8 9,-93-24 111,121 32-136,-1 2 0,0 1-1,1 2 1,-1 1 0,-35 3 16,22 0-7,36-2 12,1-1 0,-1 0 0,1-1-1,0 0 1,-13-6-5,13 5 4,0 0 0,-1 0-1,0 1 1,0 1 0,0 1 0,0 0-4,-80 2-74,19 1 100,-49-6-26,-21-22 16,43 4-14,-8-1 5,67 14-4,0-1 0,0-2-1,-11-7-2,10 4-2,0 2-1,0 2 0,-3 2 3,-26 1-81,-43 2 81,-25-3-104,86 6 26,-53 4 78,32 1-25,-39 5 12,37-1 3,-14 1-55,-77 16 65,155-20-17,2 7-230,-2-4 238,14-6 1,0 0-22,0 0-60,0 0-18,0 0 8,0 0 1,0 0 16,0 0 14,0 0 17,0 0 1,0 0-1,0 0 28,0 0-1,0 0 50,0 0-10,0 0-7,0 0 9,0 0 30,0 0-24,0 0-14,0 0-1,0 0 1,0 0 2,0 0-15,0 0-15,0 0-42,0 0-19,0 0-36,0 0-31,0 0-30,0 0-3,0 0 22,0 0 32,0 0-9,0 0-84,0 0-182,0 0-431,1-1-1134,5-1-2187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6.673"/>
    </inkml:context>
    <inkml:brush xml:id="br0">
      <inkml:brushProperty name="width" value="0.05" units="cm"/>
      <inkml:brushProperty name="height" value="0.05" units="cm"/>
    </inkml:brush>
  </inkml:definitions>
  <inkml:trace contextRef="#ctx0" brushRef="#br0">357 3 1712,'0'0'2800,"0"0"-1303,0 0-606,0 0 27,0 0 149,0 0 7,0 0-153,0 0-139,0 0-163,0 0-176,0 0-84,0 0 33,0 0 68,0 0 5,0 0 9,0 0-42,0 0-51,0 0-38,-27 0 203,-36-1-102,13 0-72,0 2 1,-40 6-373,33-6 601,43-1 42,12 3-695,2 0 0,-1 0-1,0 0 1,0 1-1,1-1 1,0 0 0,0 0-1,0 1 1,0-1-1,0 0 1,1 1 52,-1 2 112,0 21-36,-2 42 4,4 0-1,3 1 1,3-2 0,8 32-80,11 42 5,-6 0-1,-5 36-4,-11-127 0,6 53 7,0 5 17,-3 55-24,-8 1073 288,8-752 216,-8-366-424,0-119-72,0 0 2,0 0 3,0 0 2,0 0 14,0 0 10,0 0 79,0 0-47,0 0-54,0 0-2,0 0 21,0 0-16,0 0-1,0 0 26,0 0-28,0 0-7,0 0 3,0 0-13,0 0-39,0 0-3,0 0 22,19 0-135,23 3 160,0 2-1,0 1 1,-1 3-1,25 8-4,-51-13 1,0 1-694,-14-4-1735,-9 0-909,-7-1-4786</inkml:trace>
  <inkml:trace contextRef="#ctx0" brushRef="#br0" timeOffset="1598.77">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3.651"/>
    </inkml:context>
    <inkml:brush xml:id="br0">
      <inkml:brushProperty name="width" value="0.05" units="cm"/>
      <inkml:brushProperty name="height" value="0.05" units="cm"/>
    </inkml:brush>
  </inkml:definitions>
  <inkml:trace contextRef="#ctx0" brushRef="#br0">205 59 2937,'0'0'769,"0"0"-333,0 0-289,0 0-107,0 0 29,0 0 131,-19-10 2681,18 10-2589,0 0 0,0 1 0,0-1 0,0 0 0,0 0 0,1 0 1,-1 1-1,0-1 0,0 0 0,0 1 0,1-1 0,-1 1 0,0-1 0,1 1 0,-1-1 0,0 1 0,1 0 0,-1-1 1,0 2-293,-10 18 2209,-2 36-2188,8-32 834,-24 68 259,-4 0-1,-19 32-1113,42-109 92,8-13-83,0 0 1,1 0-1,-1 0 1,1 0-1,-1 0 1,1 1-1,0-1 1,0 0-1,0 1 1,0-1-1,0 1 1,1 0-10,0-3 9,0 0 18,0 0 62,0 0-36,0 0-41,0 0-32,0 0-81,0 0-108,0 0-111,0 0-238,0 0-422,10 0-2824,-1 0-395</inkml:trace>
  <inkml:trace contextRef="#ctx0" brushRef="#br0" timeOffset="1644.27">631 15 4417,'0'0'1718,"0"0"-414,0 0-353,0 0-351,0 0-315,0 0-79,-4 0 140,-200 0 1501,204-12-1256,0 9-443,0 12-42,2 50 501,-1-28-154,-1 0 1,-1 1 0,-1-1 0,-4 15-454,5-45 41,1-1 1,0 1 0,-1 0 0,1 0-1,0-1 1,0 1 0,0 0 0,0 0-1,-1-1 1,1 1 0,0 0 0,1 0-1,-1 0 1,0-1 0,0 1 0,0 0-1,0 0 1,1-1 0,-1 1 0,0 0-1,0-1 1,1 1 0,-1 0 0,1-1-1,-1 1 1,1 0-42,19 1 418,-5-3-523,-2 1 121,0 0-1,-1 1 0,1 0 0,-1 1 0,1 1 0,-1 0 0,0 0 0,0 1 1,4 3-16,-12-5 63,-1 1 1,1 0 0,-1-1 0,1 2 0,-1-1 0,0 0-1,0 2-63,16 14 384,-18-17-340,0 1 0,1-1 0,-1 0 0,0 0 0,-1 0 0,1 1 0,0-1 0,-1 0 0,1 1 0,-1-1 0,0 1 0,1-1 0,-1 1 0,-1-1 0,1 1-44,-3 36 327,2-35-304,0 0 0,-1 0 0,0 0 0,1 0 0,-2-1 0,1 1 0,0 0 0,-1-1 0,1 0 0,-1 0 0,0 0 0,0 0 0,0 0 0,0 0 0,-1-1 0,1 0 0,-4 2-23,-8 5 81,0-1 0,-1 0 0,-11 2-81,-51 5 205,68-13-329,0 0 1,0-1-1,-1 0 0,1 0 0,-7-2 124,17 1-117,0 1 0,0-1 1,0 0-1,0 0 0,0 0 0,0 0 0,0 0 0,0 0 0,0 0 0,0 0 0,0 0 0,0 0 0,0 0 0,0 0 0,0 0 0,0 1 1,0-1-1,0 0 0,0 0 0,0 0 0,0 0 0,0 0 0,0 0 0,0 0 0,0 0 0,0 0 0,0 0 0,0 0 0,0 0 0,-1 0 117,11 2-2548,7-2-1251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3.257"/>
    </inkml:context>
    <inkml:brush xml:id="br0">
      <inkml:brushProperty name="width" value="0.05" units="cm"/>
      <inkml:brushProperty name="height" value="0.05" units="cm"/>
    </inkml:brush>
  </inkml:definitions>
  <inkml:trace contextRef="#ctx0" brushRef="#br0">0 1 3409,'0'0'1527,"0"0"-274,0 0-127,0 0-93,0 0-104,0 0-56,0 0 4647,0 15-5455,2 30 343,3-1-1,3 12-407,1 11 114,27 180 20,-36-246-164,0-1 0,0 1 0,0 0 0,0-1 0,0 1-1,0-1 1,0 1 0,0 0 0,0-1 0,1 1 0,-1-1 0,0 1-1,0-1 1,1 1 0,-1-1 0,0 1 0,1-1 0,-1 1 0,0-1-1,1 1 1,-1-1 0,0 0 0,1 1 0,-1-1 0,1 1 0,-1-1 0,1 0-1,-1 0 1,1 1 0,0-1 0,-1 0 0,1 0 0,-1 0 0,1 1-1,-1-1 1,1 0 0,0 0 0,-1 0 0,1 0 0,-1 0 0,1 0-1,-1 0 1,1 0 0,0-1 0,-1 1 0,1 0 0,-1 0 0,1 0-1,-1-1 1,1 1 30,21-18-3825,-10 6-2712</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4.038"/>
    </inkml:context>
    <inkml:brush xml:id="br0">
      <inkml:brushProperty name="width" value="0.05" units="cm"/>
      <inkml:brushProperty name="height" value="0.05" units="cm"/>
    </inkml:brush>
  </inkml:definitions>
  <inkml:trace contextRef="#ctx0" brushRef="#br0">1 255 4537,'0'0'1980,"0"0"-333,0 0-110,0 0-173,0 0-181,0 0-234,1 1 2403,14 1-3163,89-2 601,-58 0-7552,-46 0 2029</inkml:trace>
  <inkml:trace contextRef="#ctx0" brushRef="#br0" timeOffset="1568.98">431 0 6769,'0'0'1333,"0"0"-105,0 0-57,0 0-290,0 0-280,0 0-136,9 0-162,65 0 392,-72 1-647,0 0 1,0-1 0,0 1 0,0 0 0,0 0 0,-1 1 0,1-1 0,0 0-1,-1 1 1,1-1 0,0 1 0,-1-1 0,0 1 0,1 0 0,-1-1 0,0 1 0,0 0-1,0 0 1,0 0 0,0 0 0,0 0 0,-1 0 0,1 1-49,2 7 88,1-1 0,-2 1 1,0-1-1,1 8-88,-1-9 18,-1 0 0,-1 0 0,1 0 0,-1 0 0,-1 0 0,0 0 0,0 0 1,0 0-1,-1 0 0,0-1 0,0 1 0,-1-1 0,0 1 0,-1-1 0,1 0 0,-2 0 0,0 2-18,-29 32 106,18-22-69,1 1-1,-11 19-36,22-32 13,1 0 0,-1 0 0,1 0 0,0 1-1,1-1 1,0 1 0,0 0 0,1-1-1,0 1 1,0 0 0,1 1-13,0 150 260,0-158-264,0 0 0,1-1-1,-1 1 1,1-1 0,-1 1 0,0-1 0,1 1-1,-1-1 1,1 1 0,0-1 0,-1 1 0,1-1-1,-1 0 1,1 1 0,-1-1 0,1 0 0,0 0-1,-1 1 1,1-1 0,0 0 0,-1 0 0,1 0-1,0 0 1,-1 0 0,1 0 0,0 0 4,18 2 29,-8-2-15,-3 0 13,0 0 0,0 0-1,0-1 1,0 0-1,6-2-26,-11 2 11,1-1 0,0 1 0,-1-1 0,0 0 0,1 0 0,-1 0 0,0-1 1,0 1-1,0-1 0,0 0 0,-1 1 0,1-1 0,1-2-11,1-1 92,-1-1-1,0 1 1,0-1 0,0 1 0,-1-1-1,1 0 1,-2 0 0,1-1 0,-1 1-1,0 0 1,-1-1 0,0 0 0,0 1 0,0-1-1,-1 0 1,0 0-92,-1 6 16,-1-1 0,1 1 1,0 0-1,-1 0 0,1 0 0,-1 0 0,0 1 0,1-1 0,-1 0 1,0 1-1,0-1 0,0 1 0,0-1 0,-1 1 0,0 0-16,-17-16 87,13 10-36,1 0-1,-1 1 1,0 0-1,-1 0 1,0 1-1,1-1 1,-7-1-51,11 5 4,1 0 0,-1-1-1,1 1 1,0 0 0,-1-1 0,1 0 0,0 1 0,0-1-1,1 0 1,-1-1-4,-12-14 3,10 11-2,-1 1 0,1-1 1,0 0-1,1-1 0,-1 1 0,1 0 0,1-1 0,0 0 0,0 0 0,0 0 0,1 0 0,0 0-1,-3-12 17,2 8-45,1-1 0,0 1 0,1-1 0,2-11 28,-1-11-301,2 30 233,1 1 0,0-1-1,-1 0 1,1 1-1,1 0 1,-1-1-1,1 2 1,2-2 68,-1-1-307,19-12-706,-24 18 890,0-1-1,0 1 1,-1-1 0,1 1-1,0-1 1,0 1-1,1-1 1,-1 1 0,0 0-1,0 0 1,0-1-1,0 1 1,0 0 0,0 0-1,0 0 1,0 0-1,0 0 1,0 1 0,0-1-1,0 0 1,0 0-1,1 1 1,-1-1 0,0 1-1,-1-1 1,2 1 123,2 7-3561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3.896"/>
    </inkml:context>
    <inkml:brush xml:id="br0">
      <inkml:brushProperty name="width" value="0.05" units="cm"/>
      <inkml:brushProperty name="height" value="0.05" units="cm"/>
    </inkml:brush>
  </inkml:definitions>
  <inkml:trace contextRef="#ctx0" brushRef="#br0">778 389 4913,'0'0'1166,"0"0"-330,0 0-75,0 0 5,0 0-54,0 0-131,0 0-146,0 0-88,0 0 18,0 0 125,0 5 767,2 198 2351,11 24-3608,-5-79 1578,-7 38-1578,1 34 914,9 22-863,31 150-51,-35-315-146,-3 1 1,-3 0-1,-3 0 146,0 40-99,9 100 75,-3 134-410,-4-352 285,0 0 2,0 0-53,0 0-189,0 0-30,0 0-98,0-6-952,0-13-330,0 4-2187,0 1-4445</inkml:trace>
  <inkml:trace contextRef="#ctx0" brushRef="#br0" timeOffset="799.96">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1463.98">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2167.97">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876.75">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trace contextRef="#ctx0" brushRef="#br0" timeOffset="13888.73">0 2447 3425,'0'0'2774,"0"0"-1041,0 0-652,0 0-155,0 0-32,0 0-121,0 19 1432,0 315-1301,0-333-1413,0-1-410,0 0-1235,0 0-1937</inkml:trace>
  <inkml:trace contextRef="#ctx0" brushRef="#br0" timeOffset="14473.99">200 2485 6793,'0'0'2253,"0"0"-463,0 0-314,0 0-389,0 0-202,0 0-102,0 0-237,0 2-194,0 40 185,-2-15-439,2-1-1,1 1 1,2-1-1,1 2-97,-3-21-2,0 0 0,1 0 0,0 0 0,0 0 0,1-1 0,0 1 0,0-1 0,1 0 0,0 0 0,0 0 0,0 0 0,0-1 0,1 1 0,0-1 0,0-1 0,1 1 0,2 1 2,-2-3-1,0 0 1,0 0-1,0-1 0,0 0 0,0-1 0,0 1 1,0-1-1,1 0 0,-1-1 0,1 0 1,-2 1 4,-1-1 0,0 0 0,1 0 0,-1 0-1,0-1 1,1 1 0,-1-1 0,0 0 0,0 0 0,0-1-1,0 1 1,0-1 0,0 0 0,0 0 0,1-1-4,2-4-1,0 0 1,0-1-1,0 0 1,-1 0-1,-1 0 0,1 0 1,-1-1-1,-1 0 1,0 0-1,0-1 1,1-5 0,0-3-5,-1 0 0,-1 0 1,-1 0-1,-1-1 0,0-16 5,-2 30 11,1 0-1,-1 1 1,-1-1-1,1 0 1,-1 0-1,1 1 1,-1-1-1,-1 1 1,1 0-1,-1-1 1,1 1-1,-1 0 1,0 0-1,-1 1 1,1-1-1,-1 1 1,0 0-1,1-1 1,-1 2-1,-1-1 0,1 0 1,0 1-1,-1 0 1,1 0-11,-7-4-50,0 1 0,-1 1-1,1 0 1,-1 1 0,0 0 0,0 0 0,0 1-1,0 1 1,-5 0 50,14 1-156,1 1-1,0 0 1,0-1 0,0 1-1,1 0 1,-1 0-1,0 0 1,0 1-1,0-1 1,1 0 0,-1 1-1,1-1 1,-1 1-1,1-1 1,-1 1-1,1 0 1,0-1 0,0 1-1,0 0 1,0 0-1,0 0 1,0 0-1,1 0 1,-1 0 0,0 0-1,1 1 157,-8 14-2524,-3 1-3330</inkml:trace>
  <inkml:trace contextRef="#ctx0" brushRef="#br0" timeOffset="15185.86">1340 2580 7514,'0'0'1656,"0"0"-1016,0 0-276,0 0 258,0 0 124,0 0 55,13-7-156,106-60 725,-112 64-1412,1-1 1,-1 1-1,1 1 0,0-1 1,0 1-1,0 0 1,0 1-1,0 0 0,0 1 1,1-1-1,6 2 42,-15-1-964,0 0-1494,0 0-2595</inkml:trace>
  <inkml:trace contextRef="#ctx0" brushRef="#br0" timeOffset="16065.52">2099 2267 7434,'0'0'2211,"0"0"-446,0 0-339,0 0-418,0 0-369,0 0-260,-13 0-212,-3 0-145,1-2-19,-1 2 1,1 0 0,-1 1 0,-14 2-4,20 1 21,0 0 0,1 1 1,-1 0-1,1 1 0,0-1 0,0 2 0,1-1 1,0 1-1,0 1 0,0 0 0,1 0 1,-4 5-22,10-10 111,1 0 0,-1 1 0,0-1 0,1 0 0,0 0 0,-1 0 0,1 1 0,1-1 0,-1 0 0,0 0 0,1 2-111,0 8 143,-1 171 208,0-178-311,-1 0 1,1-1 0,-1 1 0,0-1 0,-1 1 0,1-1 0,-1 0 0,0 1-1,-1-1 1,1 0 0,-1 0-41,2-4 108,1-1-21,0 0-15,0 0 5,0 0-32,0 0-43,0 0-22,0 0-44,10-2 6,6-4 76,0 1-1,1 0 1,0 1-1,0 1 1,0 0-1,0 2 1,0 0-1,1 1-17,-17 0 4,0 0 0,0 0 0,0 1-1,0-1 1,1 1 0,-1-1-1,0 1 1,0-1 0,0 1-1,-1 0 1,1-1 0,0 1-1,0 0 1,0 0 0,0 0-1,-1 0 1,1 0 0,0-1-1,-1 1 1,1 0 0,-1 1-1,1-1 1,-1 0 0,1 0-1,-1 0 1,0 0 0,0 0-1,1 0 1,-1 0 0,0 1-1,0-1 1,0 0-4,1 47 135,-1-37-89,-1-5-120,0 1 0,0 0 0,-1 0 0,0-1 0,0 1 1,0-1-1,-1 1 0,0-1 0,0 0 0,-1 0 0,0 0 0,0-1 0,0 1 0,-1-1 0,0 0 0,0 0 0,0-1 0,0 1 0,-1-1 0,0 0 0,1-1 0,-2 1 0,1-1 0,0 0 0,-1-1 1,1 0-1,-1 0 0,1 0 0,-1-1 0,0 0 0,-6 0 74,12-1-594,1 0-317,0 0-605,0 0-1503,0 0-1893</inkml:trace>
  <inkml:trace contextRef="#ctx0" brushRef="#br0" timeOffset="16567.77">2246 2444 8706,'0'0'2247,"0"0"-905,0 0-384,0 0-172,0 0-255,0 0-152,-1 9-15,-8 29 145,-1-1 0,-4 4-509,-8 30 385,21-64-368,-1 0 1,1 1-1,1-1 1,-1 1-1,2 4-17,-1-2-73,1-10 72,0 1 0,0 0 0,0-1 0,0 1-1,0-1 1,1 0 0,-1 1 0,0-1 0,0 0 0,1 0-1,-1 0 1,0 0 0,0 0 0,0 0 0,1 0-1,-1 0 1,0 0 0,0-1 1,3 1 0,19 1 16,0-2 0,0 0 1,0-2-1,0 0 0,-1-2 0,10-3-16,-14 2-108,0 1-1,0 1 0,1 1 0,-1 0 1,1 1-1,15 1 109,-34 11-3862,0-6-156</inkml:trace>
  <inkml:trace contextRef="#ctx0" brushRef="#br0" timeOffset="16967.94">2522 2386 3209,'0'0'5844,"0"0"-3357,0 0-1011,0 0-212,0 0-335,0 0-260,0 0-153,-1 14 156,-16 117 238,-18 176-523,34-300-390,-20 214-297,20-219 175,-4 16-1443,-9-15-3978,7-3-3203</inkml:trace>
  <inkml:trace contextRef="#ctx0" brushRef="#br0" timeOffset="18662.94">2250 26 5865,'0'0'1477,"0"0"-255,0 0-3,0 0-50,0 0-125,0 0-53,0-4 2,0 3-798,0 0-1,-1 0 1,1 1-1,0-1 1,0 0-1,0 0 0,0 1 1,1-1-1,-1 0 1,0 0-1,0 1 1,0-1-1,1 0 1,-1 1-1,0-1 0,1 0 1,-1 1-1,0-1 1,1 0-1,-1 1 1,1-1-1,-1 1 1,1-1-1,0 0-194,24-1 1564,-2 2-1497,5-1-16,0 1 0,0 1 0,-1 1 0,1 2 0,0 1 0,-1 1 0,8 4-51,22 11 49,-1 2 0,11 8-49,-48-21 29,-1 1 0,0 0-1,0 2 1,-2 0 0,1 1 0,-2 1-1,1 0 1,-2 2-29,-11-14 3,-1-1 1,0-1 0,-1 1 0,0 0 1,1 0-1,-1 0 0,0 0 0,0 0 0,0 0 0,0 0 0,0 0 0,0 1 0,-1-1 0,1 0 0,-1 1-4,21 236 134,14 29-86,24 194-465,-16 72 417,-41-260 70,-2-161 28,-5-13-3,-4 0-1,-5 6-94,-1 15 52,4 7-52,-11 94 84,7-91-56,8-3 7,6-78-23,-2 0 0,-2 0 1,-5 12-13,9-35-56,1-27 48,0 0 2,0 0 17,0 0 20,0 0-5,0 0 16,0 0-16,0 0 33,0 0 2,-4 1-48,0 0 1,-1 0-1,1 0 0,0 1 0,0-1 0,0 1 0,0 0 0,0 0 0,0 0 1,-2 2-14,-16 8 2,-10 1-45,-1-1 0,-1-1 0,0-2 0,-1-1 0,1-2 0,-1-2 0,-1-1 0,-32-1 43,64-2-79,1 0 0,0 0 0,-1 0 0,1 1 0,0-1 0,-1 1 0,1 0 0,0 0 0,0 0 0,0 1 0,-1-1 0,2 1 0,-1-1 0,0 1 0,0 1 78,-22 24-4783,17-19-2249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1.700"/>
    </inkml:context>
    <inkml:brush xml:id="br0">
      <inkml:brushProperty name="width" value="0.05" units="cm"/>
      <inkml:brushProperty name="height" value="0.05" units="cm"/>
    </inkml:brush>
  </inkml:definitions>
  <inkml:trace contextRef="#ctx0" brushRef="#br0">4 56 4561,'0'0'1374,"0"0"-353,0 0-287,0 0-21,0 0 115,0 0-69,0 28-159,0 137 287,-1-99 668,-1-32-2405,2 0-5864,0-34 2686</inkml:trace>
  <inkml:trace contextRef="#ctx0" brushRef="#br0" timeOffset="532.19">360 89 8586,'0'0'1950,"0"0"-682,0 0-584,0 0-331,0 0-61,0 0 1,-4 13-31,-2 5-121,2 0 0,0 1 0,1 0 0,0 0-1,2 12-140,0-13 35,1-12-25,-1 0 1,1 1-1,1-1 0,-1 0 0,1 1 0,1 4-10,-1-9 0,-1-1-1,1 0 1,-1 1-1,1-1 1,0 0-1,0 1 1,0-1-1,0 0 1,0 0-1,0 0 1,0 0-1,0 0 1,0 0 0,0 0-1,0 0 1,1 0-1,-1 0 1,0-1-1,1 1 1,-1-1-1,0 1 1,1-1-1,-1 1 1,1-1-1,-1 0 1,1 0-1,-1 1 1,1-1-1,-1 0 1,2-1 0,0 2-2,1-1 1,-1 0 0,1 0-1,-1 0 1,1 0-1,-1-1 1,1 1 0,-1-1-1,1 0 1,-1 0 0,0 0-1,0 0 1,1-1-1,-1 1 1,0-1 0,0 0-1,-1 0 1,1 0 0,0 0-1,-1-1 1,1 1-1,-1-1 1,1 1 0,-1-1-1,0 0 1,0 0-1,-1 0 1,1 0 1,6-10-19,0 0 1,-1 0-1,-1 0 0,0-1 1,-1 0-1,0 0 0,-2-1 1,1 1-1,-2-1 0,0 0 1,0 0-1,-1 1 0,-2-15 19,1 26-58,0 0 0,0 1-1,-1-1 1,1 0-1,-1 1 1,0-1-1,1 1 1,-1-1 0,0 1-1,-1-1 1,1 1-1,0 0 1,-1-1 0,1 1-1,-1 0 1,0 0-1,0 0 1,0 0 0,0 0-1,0 1 1,0-1-1,0 1 1,0-1-1,-1 1 1,1 0 0,0 0-1,-1 0 1,1 0-1,-1 0 1,0 0 0,1 1-1,-1-1 1,0 1-1,1 0 1,-1 0 0,0 0-1,1 0 1,-1 0-1,0 1 1,1-1-1,-1 1 1,1 0 0,-1-1-1,1 1 1,-1 0 58,-1 3-218,0-1 0,0 0 0,1 1 1,-1 0-1,1 0 0,0 0 0,0 0 0,0 0 0,1 0 1,-1 1-1,1 0 0,0-1 0,0 1 0,1 0 0,-1 2 218,-3 6-1173,-7 17-2613</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9.952"/>
    </inkml:context>
    <inkml:brush xml:id="br0">
      <inkml:brushProperty name="width" value="0.05" units="cm"/>
      <inkml:brushProperty name="height" value="0.05" units="cm"/>
    </inkml:brush>
  </inkml:definitions>
  <inkml:trace contextRef="#ctx0" brushRef="#br0">0 274 8370,'0'0'2415,"0"0"-884,0 0-691,0 0-337,0 0-104,0 0-87,0 0-48,12 0 492,152 0 1333,-93 0-8298,-71 0 1092</inkml:trace>
  <inkml:trace contextRef="#ctx0" brushRef="#br0" timeOffset="484.02">530 0 5737,'0'0'1899,"0"0"-354,0 0-304,0 0-302,0 0-381,0 0-118,0 7 18,0 20-84,0 1 0,-3-1 0,0 0-1,-5 21-373,4-33 229,1 1 0,1-1 0,0 1 0,2 0 0,0 9-229,33-24 66,19-1-156,23 0 208,-25 0-3550,-50 0 588,0 0-2030</inkml:trace>
  <inkml:trace contextRef="#ctx0" brushRef="#br0" timeOffset="853.05">802 16 5313,'0'0'2878,"0"0"-1084,0 0-645,0 0-360,0 0-129,0 0-134,0 9-92,0 89 216,-4 0 0,-14 75-650,11-121-2080,1 0 0,2 0 0,3 2 2080,1-37-5538</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4.439"/>
    </inkml:context>
    <inkml:brush xml:id="br0">
      <inkml:brushProperty name="width" value="0.05" units="cm"/>
      <inkml:brushProperty name="height" value="0.05" units="cm"/>
    </inkml:brush>
  </inkml:definitions>
  <inkml:trace contextRef="#ctx0" brushRef="#br0">1 1395 3729,'0'0'1612,"0"0"-588,0 0-101,0 0 145,0 0 73,0 0-126,0 0-62,-1 8 1626,4-6 2121,59-4-3863,-31 1-725,0 0-1,0 2 1,15 3-112,-8 4 41,-27-5-28,1 0-1,0-1 1,0-1-1,10 1-12,2-3 69,-16 0-50,0 1-1,0-1 1,0 2 0,0-1-1,0 1 1,0 0 0,0 1 0,0-1-1,-1 2 1,1-1 0,4 3-19,-10-4 8,1 1 0,-1-1 0,1 0 0,-1 0 1,1 0-1,0 0 0,-1 0 0,1-1 0,0 1 0,0-1 1,-1 0-1,1 0 0,0 0 0,0 0 0,0 0-8,-3 0-16,1 0-1,-1 0 1,0 0-1,1 0 0,-1 0 1,1 0-1,-1 0 1,0 1-1,1-1 0,-1 0 1,0 0-1,1 0 1,-1 1-1,0-1 0,1 0 1,-1 0-1,0 1 1,0-1-1,1 0 0,-1 1 1,0-1-1,0 0 1,0 1-1,1-1 0,-1 0 1,0 1-1,0-1 1,0 0-1,0 1 0,0-1 1,0 1-1,0-1 1,0 0-1,0 1 0,0-1 1,0 0-1,0 1 1,0-1-1,0 1 0,0-1 1,0 0-1,0 1 1,0-1 16,-7 17-2193,-9-4-1939,-5-3-5281</inkml:trace>
  <inkml:trace contextRef="#ctx0" brushRef="#br0" timeOffset="898.99">441 1193 208,'0'0'5335,"0"0"-2827,0 0-1118,0 0-350,0 0-161,0 0-64,0 0-134,0 0-98,0 0-8,0 0-26,0 0-47,0 0-62,0 0-58,0 0-43,0 0-85,0 0-78,0 0-56,0 0 1,0 0-109,-1 0 1,1 0-1,0 1 0,0-1 0,0 0 1,0 0-1,0 0 0,0 1 1,0-1-1,0 0 0,0 0 1,0 0-1,0 1 0,0-1 1,0 0-1,0 0 0,0 0 0,0 1 1,0-1-1,0 0 0,0 0 1,0 0-1,0 0 0,0 1 1,1-1-1,-1 0 0,0 0 1,0 0-1,0 0 0,0 1 0,0-1 1,0 0-1,1 0 0,-1 0 1,0 0-1,0 0 0,0 0 1,0 1-1,1-1 0,-1 0 1,0 0-1,0 0 0,0 0 0,1 0-12,9 5 149,1-1 0,0-1 0,1 0 0,-1 0 0,11 1-149,-8-2 91,0 1 1,0 1 0,0 0-1,6 3-91,-13-4 12,0 0 1,0 0-1,-1 1 0,1 0 0,-1 0 0,0 0 0,0 1 0,0 0 1,0 1-1,-1-1 0,0 1 0,0 0 0,-1 0 0,1 0 0,-1 1 1,-1-1-1,1 1 0,-1 0 0,1 3-12,-3-6 11,0 0 0,-1-1 0,1 1 0,-1 0 0,1 0 0,-1 0 0,0-1 0,-1 1 0,1 0 0,0 0 0,-1 0 0,0-1 0,-1 3-11,-20 49-8,8-23 18,-17 45 85,-3-2 0,-24 37-95,57-110 14,1-1-28,0-1-100,0 0-400,0-8-4365,0-7-2104</inkml:trace>
  <inkml:trace contextRef="#ctx0" brushRef="#br0" timeOffset="3250.2">1312 1 6809,'0'0'2089,"0"0"-769,0 0-458,0 0-162,0 0 1,0 0-78,0 0-200,0 0 13,0 0 81,0 0 5,-12 6 146,-47 17 220,0-2 0,-3-2-888,55-17-14,0 0 75,1 0 1,0 0 0,0 0 0,0 1-1,0 0 1,0 0 0,-2 3-62,7-6 100,1 0 41,0 0 34,0 0 17,0 0-21,0 0-54,0 0-64,0 1108-14,11-684-2,-11 128 23,-3-199 26,-5-17 10,8-199 56,1-127-142,-1 0 1,1-1-1,1 1 1,0-1-1,0 1 1,1-1-1,1 3-10,11 40 72,-14-51-66,1 0 0,-1 0 0,1-1 0,-1 1 0,1-1 1,0 1-1,-1-1 0,1 0 0,-1 0 0,1 0 0,0 1 0,-1-2 0,1 1 0,0 0 0,-1 0 0,1 0 0,0-1-6,2 1 25,12-1 58,1-1-1,0 0 1,0-2-1,8-2-82,-9 2 17,1 0 1,-1 1-1,1 1 0,8 0-17,-24 2-13,-1 0-35,0 0-47,0 0-97,0-29-5164,0 16 203</inkml:trace>
  <inkml:trace contextRef="#ctx0" brushRef="#br0" timeOffset="4713.9">1620 278 5497,'0'0'2418,"0"0"-876,0 0-694,0 0-341,0 0-175,0 0-56,0 0-67,0 0-31,0 0 55,0 0 211,18-1 1103,16-13-687,-29 11-837,0 1 0,0 0 1,1-1-1,-1 2 0,0-1 0,1 1 1,-1 0-1,1 0 0,-1 0 0,3 1-23,-7 0 3,4-1 13,1 1 0,-1 0 0,1 1 1,-1-1-1,0 1 0,1 0 0,-1 0 0,3 2-16,-6-2 2,-1 0 0,1 0 0,0 0 1,-1 1-1,1-1 0,-1 1 0,0-1 0,1 1 0,-1-1 0,0 1 0,0 0 0,0-1 0,0 1 0,0 0 0,-1 0 0,1 0 0,0 0 0,-1 0 0,1 0 0,-1 0 0,0 0 0,0 0 1,0 0-1,0 1-2,2 5-16,-2 0 0,1-1 1,-1 1-1,0 0 1,0-1-1,-1 1 1,0 0-1,-1-1 1,0 1-1,0-1 0,0 1 1,-1-1-1,0 0 1,-1 0-1,1 0 1,-1 0-1,-1-1 1,-2 4 15,-17 16 10,-2-2 0,-1 1-10,11-11 61,59-11 243,-33-4-297,0 1 0,0 1 0,0 0 1,0 0-1,0 1 0,0 0 0,-1 1 0,3 0-7,-9-1 4,0-1-1,0 1 1,-1 0-1,1 0 1,0 0 0,0 0-1,-1 1 1,1-1-1,-1 1 1,0-1-1,0 1 1,0 0-1,0 0 1,0 0-1,-1 0 1,1 0-1,-1 0 1,0 0 0,0 0-1,0 1 1,0-1-1,-1 0 1,1 1-1,-1-1 1,0 1-1,0-1-3,1 9 20,-2 0-1,1 0 1,-1 0-1,-1 0 1,0-1-1,-1 1 1,0 0-1,-1-1 1,0 0-1,-1 0 1,0 0-1,-1-1 0,0 1 1,0-1-1,-1-1 1,-1 1-1,1-1 1,-1-1-1,-1 1 1,-8 6-20,15-13-19,-1 0 1,1 0-1,0-1 1,-1 1-1,1 0 1,-1-1 0,1 1-1,-1-1 1,0 0-1,0 0 1,0 0-1,1 0 1,-1-1-1,0 1 1,0-1-1,0 0 1,0 0-1,0 0 1,-1 0 18,3-16-1367,1 6 898,-1 4-148,1 0 1,0 0 0,1 0-1,-1 0 1,1 1-1,1-5 617,13-13-6374</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3.713"/>
    </inkml:context>
    <inkml:brush xml:id="br0">
      <inkml:brushProperty name="width" value="0.05" units="cm"/>
      <inkml:brushProperty name="height" value="0.05" units="cm"/>
    </inkml:brush>
  </inkml:definitions>
  <inkml:trace contextRef="#ctx0" brushRef="#br0">124 2 5497,'0'0'2471,"0"0"-665,0 0-680,0 0-464,0 0-216,0 0-71,0-1-336,0 1 0,-1 0 1,1 0-1,0 0 0,0 0 1,0 0-1,-1 0 0,1 0 0,0 0 1,0 0-1,0 0 0,-1 0 1,1 0-1,0 0 0,0 0 1,-1 0-1,1 0 0,0 0 1,0 0-1,0 0 0,-1 0 0,1 0 1,0 0-1,0 0 0,0 1 1,0-1-1,-1 0 0,1 0 1,0 0-1,0 0 0,0 0 1,0 0-1,-1 1 0,1-1 1,0 0-1,0 0 0,0 0 0,0 1 1,0-1-1,0 0 0,0 0 1,0 0-40,1 264 1590,-3 296-1527,-15-298 846,-2 64-407,14-181-179,-23 127-323,25-252-11,-1 35 134,2 1-1,5 38-122,-1-30 205,-5 50-205,-11 196 193,-1-163-147,5 12-856,10-211-1320,0 18-3303,0 23-652</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8.126"/>
    </inkml:context>
    <inkml:brush xml:id="br0">
      <inkml:brushProperty name="width" value="0.05" units="cm"/>
      <inkml:brushProperty name="height" value="0.05" units="cm"/>
    </inkml:brush>
  </inkml:definitions>
  <inkml:trace contextRef="#ctx0" brushRef="#br0">4 0 2633,'0'0'4282,"0"0"-2118,0 0-979,0 0-309,0 0-60,0 0-84,-1 3 2641,-1 15-3259,9 290 597,-7-308-862,1 0 1,-1 0-1,1 1 0,-1-1 0,1 0 0,0 0 0,-1 0 1,1 0-1,-1 0 0,1 0 0,-1-1 0,1 1 0,-1 0 1,1 0-1,-1 0 0,1 0 0,-1-1 0,1 1 0,-1 0 1,1 0-1,-1-1 0,0 1 0,1 0 0,-1-1 0,1 1 1,-1-1-1,0 1 0,1 0 0,-1-1 0,0 1 151,8-20-5672</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025"/>
    </inkml:context>
    <inkml:brush xml:id="br0">
      <inkml:brushProperty name="width" value="0.05" units="cm"/>
      <inkml:brushProperty name="height" value="0.05" units="cm"/>
    </inkml:brush>
  </inkml:definitions>
  <inkml:trace contextRef="#ctx0" brushRef="#br0">1 40 5569,'0'0'2053,"0"0"-1016,0 0-303,0 0-145,0 0-130,0 0 166,8 0 217,1 1-630,0-1 0,0 0 0,0-1 0,0 0 0,0 0 0,0-1 0,-1 0 0,1 0 0,4-3-212,-1 0 145,-1 1 0,1 0 0,0 0 0,1 1 0,-1 1 0,0 0 1,1 0-1,10 1-145,-23 2 10,1 0 1,-1 0 0,1 0-1,-1-1 1,1 1 0,-1 0-1,1 0 1,-1 0-1,0 0 1,1 0 0,-1 0-1,0 0 1,0 0 0,0 0-1,0 0 1,0 0 0,0 0-1,0 0 1,0 0 0,0 0-1,0 0 1,-1 0 0,1 0-11,0 4 31,0 3-15,-1 0 1,1 0 0,-2 0 0,1 0 0,-1-1 0,0 1-1,0 0 1,-1-1 0,0 1 0,-1-1 0,0 0 0,0 0-1,0 0 1,-1-1 0,0 1 0,0-1-17,-28 37 1,13-19-6,1 1 0,-10 21 5,27-43-8,1 0 1,0 1 0,1-1-1,-1 0 1,0 0 0,1 1 0,0-1-1,0 0 1,0 1 0,0-1-1,1 0 1,-1 0 0,1 1 0,0-1-1,0 3 8,3-4 15,1 0 0,-1 0 0,0 0 0,1-1 0,-1 1 0,1-1 0,-1 0 0,1 0 0,-1-1-1,5 1-14,56-1 84,-37-1-78,73 1-369,-85 4-688,-6 2-2659,-6 0-3319</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828"/>
    </inkml:context>
    <inkml:brush xml:id="br0">
      <inkml:brushProperty name="width" value="0.05" units="cm"/>
      <inkml:brushProperty name="height" value="0.05" units="cm"/>
    </inkml:brush>
  </inkml:definitions>
  <inkml:trace contextRef="#ctx0" brushRef="#br0">29 170 5633,'0'0'3617,"0"0"-2197,0 0-668,0 0-229,0 0-157,0 0 50,-3 8 37,-3 9-124,1 1 0,1 0 0,0 1 0,1-1 0,1 1 0,0 15-329,2-27 20,0 0 1,0 1-1,1-1 1,0 0-1,0 0 1,1 0-1,-1 0 1,3 3-21,-3-7 5,0-1 0,1 0 0,-1 0 0,1 0 0,-1 0 0,1 0 0,0 0 0,0 0 0,0 0 0,0-1 0,0 1-1,0-1 1,1 0 0,-1 0 0,0 1 0,1-1 0,-1-1 0,1 1 0,-1 0 0,1-1 0,-1 1 0,1-1 0,0 0 0,-1 0 0,2 0-5,10 2 74,1-2 0,-1 0 0,12-2-74,-21 2 13,0-1 1,0 0-1,-1 0 0,1-1 0,-1 1 1,1-1-1,-1 0 0,0 0 1,1-1-1,-1 1 0,0-1 0,3-3-13,9-9-10,-1 0-1,-1-1 0,0-1 1,-1-1-1,-1 0 0,-1 0 1,0-1-1,-2 0 0,0-1 1,-1 0-1,4-18 11,-9 29-9,-2 0 0,1-1 0,-1 1 1,-1 0-1,1 0 0,-1-1 0,-1 0 9,1 7-21,-1-1 0,1 1-1,-1 0 1,0 0 0,0-1 0,0 1 0,0 0 0,-1 0-1,1 0 1,-1 1 0,0-1 0,1 0 0,-1 0 0,-1 1-1,1-1 1,0 1 0,-1 0 0,1 0 0,-1 0 0,-2-2 21,-3 0-156,0 0 1,-1 0 0,1 1 0,-1 0-1,0 1 1,0 0 0,-8-1 155,13 2-35,0 1 0,-1 0 0,1-1 0,0 1 0,0 1 0,0-1 0,0 1 0,0-1 0,0 1 0,0 0 0,0 1 0,0-1 0,1 1 0,-1-1 0,0 1 0,1 0 0,-1 1 1,1-1-1,-1 1 35,-5 6-199,1 0 1,0 1-1,0 0 1,0 0 0,1 1-1,1 0 1,0 0 0,1 1-1,-1 1 199,3-4-897,0 1 0,1-1 0,0 0 0,-1 8 897,0-2-3879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2.679"/>
    </inkml:context>
    <inkml:brush xml:id="br0">
      <inkml:brushProperty name="width" value="0.05" units="cm"/>
      <inkml:brushProperty name="height" value="0.05" units="cm"/>
    </inkml:brush>
  </inkml:definitions>
  <inkml:trace contextRef="#ctx0" brushRef="#br0">18 584 488,'0'0'3838,"0"0"-2241,0 0-567,0 0-183,0 0-145,0 0 90,-14 7 1998,13-7-2730,1 1-1,0-1 1,0 0 0,0 0-1,-1 1 1,1-1 0,0 0 0,0 0-1,0 1 1,-1-1 0,1 0-1,0 1 1,0-1 0,0 0 0,0 0-1,0 1 1,0-1 0,0 0-1,0 1 1,0-1 0,0 0 0,0 1-1,0-1 1,0 0 0,0 1-1,0-1 1,0 0 0,0 1-1,0-1 1,0 0 0,1 0 0,-1 1-1,0-1 1,0 0 0,0 1-60,14-1 2126,0-1-2461,133 1 908,-98-13-2423,-51 30-1717,-8 0-561</inkml:trace>
  <inkml:trace contextRef="#ctx0" brushRef="#br0" timeOffset="985.65">365 340 4721,'0'0'1619,"0"0"-405,0 0-418,0 0-400,0 0-184,0 0 85,14-13 185,-3 1-309,2-2 333,1 0-1,0 0 1,1 1-1,0 1 0,15-8-505,-29 19 39,0 1 0,0-1 1,0 0-1,0 0 0,0 0 0,1 1 0,-1-1 0,0 1 0,1-1 0,-1 1 0,0-1 0,1 1 0,-1 0 1,0 0-1,1 0 0,-1 0 0,1 0 0,-1 0 0,0 0 0,1 0 0,-1 0 0,1 1 0,-1-1 0,0 0 0,1 1 1,-1-1-1,0 1 0,0 0 0,1-1 0,-1 1 0,0 0 0,0 0 0,0 0 0,0 0 0,0 0 0,0 0 0,0 0 1,0 0-1,0 0 0,-1 0 0,1 0 0,0 1 0,-1-1 0,1 0 0,-1 1 0,1-1 0,-1 0 0,0 2-39,3 8 129,-1 0-1,-1 1 1,0-1-1,-1 0 1,0 10-129,-1-8 159,1-6-117,-1 1 0,0-1 0,0 0 0,-1 0 0,0 0-1,0 0 1,-1 0 0,0 0 0,0 0 0,0-1 0,-1 0 0,0 1-1,-1-1 1,1-1 0,-1 1 0,0-1 0,0 0 0,-3 2-42,-24 22 33,-14 15 302,46-44-312,0 0 0,0 0 1,0 0-1,0 0 0,-1 0 1,1 0-1,0 0 0,0 1 1,0-1-1,0 0 0,0 0 1,0 0-1,0 0 0,0 1 1,-1-1-1,1 0 0,0 0 1,0 0-1,0 1 0,0-1 1,0 0-1,0 0 0,0 0 1,0 0-1,0 1 0,0-1 0,0 0 1,0 0-1,0 0 0,0 1 1,0-1-1,1 0 0,-1 0 1,0 0-1,0 0 0,0 1 1,0-1-1,0 0 0,0 0 1,0 0-1,1 0 0,-1 0 1,0 1-1,0-1 0,0 0 1,0 0-1,0 0 0,1 0 1,-1 0-1,0 0 0,0 0 1,0 0-1,0 0 0,1 0 0,-1 0 1,0 0-24,18 3 145,-16-3-152,0 0 0,1 0 0,-1 1 0,0-1 0,1 0 0,-1 1 1,0 0-1,0-1 0,0 1 0,1 0 0,-1 0 0,0 1 7,3 3 15,-1 0 0,1 1 0,-2 0 0,1 0 0,-1 0 0,1 0 0,-2 1-1,1 0 1,-1-1 0,0 1 0,0 0 0,-1 2-15,2 13 191,-1-1 0,-1 1-1,-2 8-190,1-6 57,0-22-55,-1 0 0,0 0 0,1 0 1,-1 0-1,0 0 0,0-1 0,0 1 0,0 0 0,0-1 0,-1 1 0,1-1 0,0 1 0,-1-1 0,1 1 0,-1-1 0,0 0 0,1 0 1,-1 0-1,0 0 0,0 0 0,1 0 0,-1-1 0,0 1 0,0 0 0,0-1 0,0 1 0,-2-1-2,-6 3-16,0-1 0,0-1 0,0 0 0,-10 0 16,-41-1-397,61 0 328,0 0-45,0 0-189,0 0-257,1-2 407,0-1-1,0 1 0,0-1 0,0 1 0,1-1 1,-1 1-1,1 0 0,0 0 0,-1 0 1,1 0-1,0 0 0,0 0 0,1 0 1,-1 0-1,0 1 0,1-1 154,1-1-376,19-15-1918,-4 1-2448</inkml:trace>
  <inkml:trace contextRef="#ctx0" brushRef="#br0" timeOffset="1945.12">724 527 6145,'0'0'1474,"0"0"-647,0 0-82,0 0 6,0 0-137,0 0-50,0 20-84,0 128 1059,0-147-1528,0 0 0,1-1 1,-1 1-1,0 0 0,1-1 1,-1 1-1,1-1 0,-1 1 0,0-1 1,1 1-1,-1-1 0,1 1 1,0-1-1,-1 1 0,1-1 0,-1 0 1,1 1-1,0-1 0,-1 0 1,1 1-1,0-1 0,-1 0 1,1 0-1,0 0 0,-1 0 0,1 0 1,0 0-1,-1 0 0,1 0 1,0 0-12,26 1 34,-23-1-7,23 1 34,23-1 19,-47 0-67,0 0 1,0-1-1,0 1 1,0-1 0,0 0-1,0 0 1,0 0-1,0 0 1,-1 0 0,1-1-1,0 1 1,-1-1-1,2-1-13,15-17 167,-1 0-1,-2-2 0,0 0 1,-1 0-1,-1-2 1,-1 0-1,-1 0 0,0-4-166,-9 18 44,-1 0 0,-1 1 0,0-1 0,0 0 0,-1 0-1,0 1 1,-1-1 0,0 0 0,-1-4-44,2 13 10,-1 0-1,1 0 1,-1 0 0,1 0-1,-1-1 1,0 1-1,1 0 1,-1 0 0,0 0-1,0 1 1,1-1 0,-1 0-1,0 0 1,0 0 0,0 1-1,0-1 1,0 0-1,0 1 1,-1-1 0,1 1-1,0-1 1,0 1 0,0 0-1,0-1 1,-1 1 0,1 0-1,-1 0-9,-37-2-19,29 3-78,8-1 94,-2-1-5,-1 1 0,0 0-1,0 0 1,0 0 0,0 0 0,1 1 0,-1 0 0,0 0 0,0 0 0,1 1 0,-1 0 0,1 0 0,-1 0 0,1 0 0,0 0 0,0 1 0,-3 2 8,-24 19 0,12-10-404,1 1 0,0 1 0,1 0 0,0 1 404,9-5-7,0 1-1,0-1 1,1 1 0,1 1 0,0 1 7,-15 28-30,12-16-331,9-26 182,0 0 0,-1 0 0,1 0 0,0 0 0,0 0 0,0 0 0,0 0-1,0 0 1,0 0 0,0 0 0,0 0 0,0 0 0,1 0 0,-1 0 0,0 0 0,1-1 0,-1 1 0,1 0 0,-1 0 0,1 0 0,-1 0 0,1 0 0,-1 0 0,1-1 179,6 2-4589</inkml:trace>
  <inkml:trace contextRef="#ctx0" brushRef="#br0" timeOffset="3949.04">1532 160 3145,'0'0'1497,"0"0"-156,0 0 36,0 0-116,0 0-107,0 0-120,-12 17 1645,11 2-1978,-1-1 1,0 0-1,-4 9-701,-5 40 932,6 29-84,-16 162 761,9-127-347,4 39-1262,4-56 339,-4 1-1,-7 3-338,-52 225 510,53-272-432,0 17-78,-10 53 67,0-44-49,10-41 35,1 0-1,4 1 0,0 17-52,4-37 59,-1 0-1,-2-1 1,-10 29-59,6-22 0,2 0 0,-2 22 0,7 40-15,3-18 14,-5 60 12,8 49-11,0-60 4,-5 16-1333,5-156 1271,0 0 1,0 0-1,0 0 0,0 0 0,1 0 0,-1 0 0,1 1 0,0-1 0,0 0 58,1 0-245,0-1 0,-1 0 0,0 0-1,0-1 1,-1 1 0,1 0 0,-1-1 245,0-24-4783,-1 19-415</inkml:trace>
  <inkml:trace contextRef="#ctx0" brushRef="#br0" timeOffset="5413.03">1762 584 4457,'0'0'1806,"0"0"-485,0 0-389,0 0-295,0 0-163,0 0-43,0 0 29,0 0 22,0 0-5,0 0-2,0 0-55,0 0-81,0 0-58,0 0 7,0 0-9,0 0-15,0 0 0,0 0-49,12 15 696,-3-11-806,-1 0 0,1 0 1,1-1-1,-1-1 1,0 1-1,1-1 0,8 0-105,73 1 352,-51-4-339,-39 1 68,-1 0-81,2 0-244,0-1 0,0 1 0,0-1 0,0 0 0,0 0 0,-1 0 0,1 0 0,0 0 0,0 0 0,-1 0 0,1-1 0,-1 1 0,1 0 0,-1-1 0,0 1 0,0-1 0,1 0 0,-1 1 0,0-2 244,1 1-408,10-16-4247</inkml:trace>
  <inkml:trace contextRef="#ctx0" brushRef="#br0" timeOffset="6276.99">2124 381 6425,'0'0'2137,"0"0"-573,0 0-446,0 0-394,0 0-169,0 0-97,15-6-63,-1 0-288,2-2 217,0 2-1,1 0 1,0 0-1,1 2 1,5-1-324,-18 4 120,0 0-1,0 1 1,0 0 0,-1 0 0,1 0 0,0 1 0,0-1 0,4 2-120,-7-1 49,0 0 1,1 0-1,-1 1 0,0-1 0,-1 0 1,1 1-1,0-1 0,0 1 0,-1-1 0,1 1 1,0 0-1,-1 0 0,0 0 0,1-1 1,-1 2-1,0-1 0,0 0 0,0 2-49,3 6 92,-1 0 0,0 0 0,0 0 0,-1 0 0,-1 1 0,0-1 0,0 7-92,-4 74 769,1-81-731,-1-1 0,0 0 0,0 1 1,-1-1-1,0-1 0,-1 1 0,0 0 0,0-1 1,0 0-1,-7 6-38,-13 23 14,18-25 45,0 0 0,0 1 0,1 0 0,0 0 0,2 1 0,-1 0 0,2-1-1,-1 1 1,1 7-59,26-21 80,32 10 3,-38-7-69,-1 0 0,1-1 1,9 0-15,9 5-1774,-19-7 452,20-1-4492,-24-5-4023</inkml:trace>
  <inkml:trace contextRef="#ctx0" brushRef="#br0" timeOffset="7192.14">2622 289 4241,'0'0'2874,"0"0"-1417,0 0-458,0 0-298,0 0-313,0 0 4,9-1 161,114-12 2564,-122 13-3079,0 1 0,0-1 1,-1 0-1,1 0 0,0 1 1,0-1-1,0 1 0,0-1 1,-1 0-1,1 1 0,0 0 1,0-1-1,-1 1 0,1-1 1,0 1-1,-1 0 0,1-1 1,-1 1-1,1 0 0,-1 0 1,1-1-1,-1 1 0,0 0 1,1 0-1,-1 0 0,0 0 1,1 0-1,-1 0 0,0 0-38,4 32 449,-3-29-366,0 8-33,0-1 1,0 1-1,-2 0 0,1 0 1,-1 0-1,-1 0 0,0-1 1,0 1-1,-2 0 0,1-1 1,-1 0-1,-1 0 1,0 0-1,-1-1 0,1 1 1,-2-1-1,-2 2-50,4-5 9,0 0 0,-1 0-1,-1 0 1,1-1 0,-1 0-1,0 0 1,0 0 0,0-1 0,-7 3-9,19-9-2,0 1 0,0 0 1,-1 0-1,1 1 1,0-1-1,0 1 0,-1 0 1,1 0-1,0 0 0,-1 1 1,1 0-1,-1 0 0,0 0 1,1 0-1,-1 1 1,0 0-1,-1-1 0,1 1 1,1 1 1,-1 0 2,1 0 0,-1-1 0,0 2-1,0-1 1,-1 0 0,1 1 0,-1-1 0,0 1 0,0 0 0,0 0 0,-1 0 0,0 1 0,0-1 0,0 0 0,0 1 0,-1-1 0,0 1 0,0 5-2,-1-5 44,0 0 0,0 0 0,0-1 0,-1 1 0,0 0 0,0-1 0,-1 1 0,0 0-1,-1 4-43,0-6-8,0 0-1,1 0 1,-1-1-1,-1 1 0,1-1 1,0 1-1,-1-1 0,0 0 1,1-1-1,-1 1 0,-1-1 1,-1 2 8,-2 0-77,1 0-1,-1-1 1,0 0 0,0 0 0,0-1 0,-4 1 77,-15-1-7615,27-2 3850</inkml:trace>
  <inkml:trace contextRef="#ctx0" brushRef="#br0" timeOffset="8259.11">3030 561 1744,'0'0'6368,"0"0"-4124,0 0-1330,0 0-471,0 0-296,0 0-63,0 0 116,0 24 1783,-15 189 447,15-212-2427,0 0 0,0 0 0,0 0 0,0 0 0,0 0 0,0 0 0,0 0 0,0 0 1,0-1-1,1 1 0,-1 0 0,0 0 0,1 0 0,-1 0 0,0 0 0,1 0 0,-1-1 0,1 1 0,0 0 0,-1 0 1,1-1-1,0 1 0,-1 0 0,1-1 0,0 1 0,0 0-3,24 1 97,-12-3-67,-11 1-30,5 1 17,0-1 0,0-1-1,0 1 1,0-1 0,5-2-17,-8 2 3,0-1 1,0 0-1,-1 0 1,1 0 0,-1 0-1,0-1 1,1 0-1,-1 1 1,0-1 0,1-2-4,5-5 22,-1 0 1,0 0 0,0 0 0,-1-1 0,-1 0 0,0 0-1,-1-1 1,0 0 0,0 0 0,-1 0 0,-1 0 0,0-1-1,-1 1 1,0-1 0,-1 0 0,0 1 0,-1-2-23,0-142 300,0 154-309,0 1 0,-1-1 0,1 1 1,0-1-1,-1 1 0,1-1 0,-1 1 0,0-1 1,1 1-1,-1 0 0,0-1 0,0 1 0,0 0 1,0 0-1,0 0 0,0 0 0,0 0 0,0 0 1,-1 0-1,1 0 0,0 0 0,-1 0 1,1 0-1,0 1 0,-1-1 0,1 1 0,-1-1 1,1 1-1,-1 0 0,1-1 0,-1 1 0,1 0 1,-1 0-1,0 0 9,-2 0-21,1-1 0,0 1 1,-1 0-1,1 1 0,0-1 0,-1 0 1,1 1-1,0 0 0,0 0 0,-1 0 1,1 0-1,0 0 0,0 1 0,0-1 1,1 1-1,-2 1 21,-11 12-14,1 2-1,1 0 1,0 0 0,1 1-1,0 4 15,-28 39-20,38-59-36,1-1-1,-1 1 1,1-1 0,-1 0 0,1 1-1,-1-1 1,0 0 0,0 0-1,0 0 1,1 0 0,-2 0 56,-19 14-300,15-7 238,-30 34 13,35-38 17,0-1 0,0 0 0,0 1 0,0-1 0,0 1 1,1-1-1,-1 1 0,1 0 0,0 0 0,0-1 0,1 1 1,-1 3 31,1-6-184,0 0 1,0 0-1,-1 0 1,1 0 0,0 0-1,0 0 1,-1 0-1,1-1 1,-1 1 0,1 0-1,0 0 1,-1 0-1,0 0 1,1 0-1,-1-1 1,1 1 0,-2 0 183,-1 0-2693</inkml:trace>
  <inkml:trace contextRef="#ctx0" brushRef="#br0" timeOffset="20477.35">562 1356 544,'0'0'1019,"0"0"-84,0 0 12,0 0 116,0 0 61,0 0 60,0-25 3436,-1 20-271,-180 305-2692,144-239-1510,37-60-140,0-1-3,0 0-22,0 0-18,31 0 52,6 1 76,0-2-1,1-1 0,-2-2 0,1-2 1,17-5-92,-46 9-447,63-15 857,-40 15-7383,-30 2 1421</inkml:trace>
  <inkml:trace contextRef="#ctx0" brushRef="#br0" timeOffset="21264.07">803 1305 1776,'0'0'2310,"0"0"-857,0 0-336,0 0-351,0 0-397,0 0-198,0 0-117,0 0 0,0 0 0,0 0 0,0 0 0,0 0 0,0 0 0,0 0 0,0 0 0,0 0 0,0 0 0,0 1 0,0-1 0,1 0 0,-1 0 0,0 0 1,0 0-1,0 0 0,0 0 0,0 0 0,0 0 0,0 0 0,0 0 0,0 0 0,0 0 0,0 0 0,0 0 0,0 0 0,0 0 0,1 0 0,-1 1 0,0-1 0,0 0 0,0 0 0,0 0 1,0 0-1,0 0 0,0 0 0,0 0 0,0 0 0,0 0 0,1 0 0,-1 0 0,0-1 0,0 1 0,0 0 0,0 0 0,0 0 0,0 0 0,0 0 0,0 0 0,0 0 0,0 0 0,0 0 1,0 0-1,1 0 0,-1 0 0,0 0 0,0 0 0,0 0 0,0 0 0,0 0 0,0-1 0,0 1 0,0 0 0,0 0 0,0 0-54,-1 15 451,-2 0 1,1 0-1,-2 0 0,0-1 0,0 0 1,-2 2-452,-8 27 581,-31 103 2198,-65 137-2779,97-253 153,7-19-112,1 1 1,0 0-1,0 1 1,1-1 0,1 1-1,0 0 1,0 0 0,1 1-42,2-13 18,0-1 34,0 0-1,0 0-22,0 0-83,0 0-74,0 0-77,0 0-31,0 0-144,0 0-245,0 0-287,0 0-577,0 0-1523,0 3-2891</inkml:trace>
  <inkml:trace contextRef="#ctx0" brushRef="#br0" timeOffset="39379.97">1909 2606 1536,'0'0'1691,"0"0"-553,0 0-273,0 0-294,0 0-228,0 0-91,-2 2-81,-5 7-101,5-7-74,-3 1-531,-4 2 7022,20-3-3061,23-1-3313,-1 2 0,0 1 0,1 1 1,1 2-114,-29-6 22,1 0 1,-1-1 0,1 0 0,0 0 0,-1-1-1,1 0 1,-1 0 0,1-1 0,-1 1-1,0-1 1,0 0 0,0-1 0,0 0 0,0 0-1,0 0 1,-1-1 0,6-3-23,15-8-335,-16 12-1161,-10 11 841,-13 16-694,9-17-242,0 4-2744</inkml:trace>
  <inkml:trace contextRef="#ctx0" brushRef="#br0" timeOffset="40596.48">2713 2436 656,'0'0'884,"0"0"253,0 0 270,0 0 194,0 0-78,0 0-146,-1-5 41,1 3-1258,-1 0 0,0 0 0,0 0-1,0 0 1,0 0 0,0 0-1,0 0 1,0 0 0,-1 0-1,1 0 1,-1 1 0,0-1-1,1 1 1,-1-1 0,0 1 0,0 0-1,0-1 1,0 1 0,0 0-1,-1 0-159,-18-14 550,17 12-424,0-1 1,0 1-1,-1 0 0,1 0 1,-1 1-1,1-1 1,-1 1-1,0 0 0,0 0 1,0 0-1,0 1 0,0 0 1,0 0-1,-1 0 1,1 1-1,0-1 0,-1 1-126,6 0 17,-10 0 150,0 0-1,0 0 1,0 1 0,0 0 0,0 1-1,1 0 1,-3 1-167,9-1 3,0-1-1,0 1 0,0 0 1,0-1-1,0 1 0,1 1 1,-1-1-1,1 0 0,0 1 1,-1-1-1,1 1 0,0-1 1,0 1-1,1 0 0,-1 0 1,1 0-1,-1 0 0,1 0 1,0 0-1,0 0 0,0 1 1,1-1-1,-1 2-2,-2 17 110,1 1 1,1-1-1,1 0 1,1 8-111,0 17 27,4-46-27,0 1-1,-1-2 0,1 1 0,0-1 0,0 1 0,0-1 1,-1 0-1,5-1 1,-2 1 34,-1-1-39,0 1-1,0-1 0,0 0 0,0-1 1,0 1-1,0-1 0,0 0 0,0-1 0,-1 1 1,1-1-1,2-2 6,10-7-256,0-1 1,10-10 255,19-15-410,-45 37 469,0 0 0,1 0 0,-1-1-1,0 1 1,0-1 0,-1 0 0,1 0-1,0 1 1,-1-1 0,1 0 0,-1-1 0,1 1-1,-1 0 1,0-1-59,-1 3 161,0 0 94,0 0 57,0 0 10,-1 14 299,-38 71-22,22-29-552,4 1 1,-1 14-48,4-14 42,-3-1 0,-8 16-42,-5-5 60,26-66-140,0-1-130,0 0-101,0 0-149,0 0-185,0-1 470,0 0 0,0-1 0,0 1 1,0-1-1,0 1 0,0 0 0,1-1 0,-1 1 1,1 0-1,-1-1 0,1 1 0,-1 0 0,1 0 1,0 0-1,-1-1 0,1 1 0,0 0 0,1-1 175,18-19-1026,-16 18 485,15-16-2349,-3 2-2409</inkml:trace>
  <inkml:trace contextRef="#ctx0" brushRef="#br0" timeOffset="42577.7">3155 2388 3441,'0'0'2034,"0"0"-263,0 0-186,0 0-385,0 0-399,0 0-176,0 0-450,0 0-1,0-1 0,1 1 1,-1 0-1,0-1 1,0 1-1,0 0 1,1-1-1,-1 1 0,0 0 1,0-1-1,0 1 1,0-1-1,0 1 1,0 0-1,0-1 1,0 1-1,0-1 0,0 1 1,0 0-1,0-1 1,0 1-1,0 0 1,0-1-1,0 1-174,-12-3 31,1 1 0,0 1 0,-1 0 0,1 1 0,-7 0-31,-37-1-26,53 0 30,0 1 0,0-1 0,0 1 0,0-1 0,0 1 0,0-1 0,0 0 0,1 0-1,-1 0 1,0 0 0,1 0 0,-1-1 0,0 0-4,1 2 119,1 0 33,-31 2-369,27-3 200,1 1 1,0 0 0,0 0 0,0 0 0,0 1 0,0-1 0,-1 1 0,1 0 0,0 0 0,0 0 0,0 0 0,0 0 0,0 1 16,2-1 39,0 0 0,0 0-1,0 0 1,1 0-1,-1 0 1,0 0 0,1 0-1,-1 0 1,0 0 0,1 1-1,-1-1 1,1 0-1,0 0 1,-1 1 0,1-1-1,0 0 1,0 1-1,0-1 1,0 1-39,1 32 257,0-20-51,-1 3-73,1-5-29,-1-1 1,-1 1 0,0-1-1,0 1 1,-1-1 0,0 0-1,-3 6-104,3-11 124,-1 1-1,1 0 0,1-1 1,-1 1-1,1 0 0,0 4-123,1-10 7,0-1 9,0 0 25,0 0-19,0 0-13,0 0 8,0 0 29,10-7-73,-9 6 27,0 0 1,0 0 0,1 0 0,-1 0 0,0 1 0,0-1 0,1 0 0,-1 0 0,1 1-1,-1-1 1,0 1 0,1-1 0,-1 1 0,2 0-1,17-1-47,-14 0 37,-1 1-1,1 0 1,-1 0-1,0 0 1,1 1-1,-1-1 1,0 1 0,1 0-1,-1 1 1,0 0-1,0-1 1,0 1-1,4 3 11,0 1 17,-7-5-6,0 0 0,1 0 0,-1 0 0,0 1 1,0-1-1,0 1 0,0-1 0,0 1 0,-1 0 0,1 0 0,0-1 0,-1 1 0,1 0 0,-1 1 0,0-1 0,0 0 1,0 0-1,0 1 0,0-1 0,0 0 0,-1 1 0,1-1 0,-1 1 0,1-1 0,-1 1 0,0-1 0,0 1-11,1 22 106,1 26 171,-2-48-266,-1-1-1,1 1 1,0-1-1,-1 1 0,1-1 1,-1 1-1,0-1 0,1 1 1,-1-1-1,0 0 1,-1 1-1,1-1 0,0 0 1,-1 0-1,0 2-10,-41 41-1,33-33 0,-1 0 0,-1 0 0,0-1 0,-1-1 1,9-6 0,-1-1-1,1 0 1,-1-1 0,0 1-1,0-1 1,0 0 0,0 0 0,-1-1-1,1 1 1,0-1 0,-1 0-1,1-1 1,-1 1 0,0-1 0,-28-2-15,22 1-3,-1 1 1,1 0-1,-1 1 1,1 0-1,-1 0 18,3 3 393,7-2-1247,4-1-4281,3-1 777</inkml:trace>
  <inkml:trace contextRef="#ctx0" brushRef="#br0" timeOffset="45005.5">3109 4 4153,'0'0'2536,"0"0"-803,0 0-336,0 0-547,0 0-405,0 0-86,6-1 4483,27-2-4496,138 11 763,-121-5-1067,-33-2-36,0 1 0,-1 1 0,1 0 0,-1 1 0,1 1 0,-1 0 0,-1 1 0,9 5-6,-22-10-4,-1 1 1,1-1-1,-1 1 0,1-1 1,-1 1-1,0 0 1,0 0-1,1-1 1,-1 1-1,0 0 0,-1 0 1,1 0-1,0 0 1,0 0-1,-1 0 0,0 0 1,1 0-1,-1 0 1,0 1 3,1 49 270,-2-31-44,3 222 516,-4 267 623,-4-433-1184,-4 0-1,-5 15-180,-13 100 298,21-48 499,7 38-797,-2 65 459,-1-216-365,-2-1 0,-1 1 0,-1-2 0,-8 19-94,4-9 43,1 0 0,0 12-43,-6 58 110,-40 236 452,26-172-530,-1 31 104,19-140 9,-10 27-145,21-90 39,1 0 0,-1 0-1,0 0 1,1-1 0,-1 1 0,0 0-1,0 0 1,0-1 0,0 1 0,0 0 0,0-1-1,1 1 1,-1-1 0,-1 1 0,1-1-1,0 0 1,0 1 0,0-1 0,0 0 0,0 0-1,0 1 1,0-1 0,0 0 0,0 0-1,-1-1-38,-37 1-119,24-1 180,0 2-49,1 1 0,0 1-1,0 0 1,0 0 0,0 1 0,-11 5-12,12-3 29,-1-1 1,-1-1-1,1-1 1,-1 0-1,1 0 1,-14-1-30,7-1 41,-34-1-118,53 0 51,0 0 1,0 0-1,0-1 1,0 1-1,-1-1 1,1 1-1,0-1 1,0 0-1,0 0 0,0 0 1,0 0-1,0 0 1,1 0-1,-1-1 1,0 1-1,1-1 1,-1 1-1,0-1 1,1 1-1,-1-2 26,2 3-118,0 0 1,0-1-1,0 1 0,0 0 0,-1 0 1,1 0-1,0 0 0,0-1 0,0 1 0,0 0 1,0 0-1,0 0 0,0-1 0,0 1 1,0 0-1,0 0 0,0 0 0,0-1 0,0 1 1,0 0-1,0 0 0,0 0 0,0 0 1,0-1-1,1 1 0,-1 0 0,0 0 0,0 0 1,0-1-1,0 1 0,0 0 0,0 0 1,0 0-1,1 0 0,-1 0 0,0-1 0,0 1 1,0 0-1,0 0 0,1 0 0,-1 0 1,0 0-1,0 0 0,0 0 0,0 0 1,1 0-1,-1 0 0,0 0 0,0 0 0,0 0 1,1 0-1,-1 0 0,0 0 0,0 0 1,0 0-1,1 0 0,-1 0 0,0 0 0,0 0 1,0 0-1,0 0 0,1 0 118,-1 0 69,5 0-4994</inkml:trace>
  <inkml:trace contextRef="#ctx0" brushRef="#br0" timeOffset="47337.94">3981 197 2833,'0'0'1355,"0"0"-209,0 0-291,0 0-160,0 0-101,0 0 18,0 0 88,-4 17 1363,-55 152 3401,39-110-4900,3-20-438,-5 13 133,16-14-9081,6-35 2947</inkml:trace>
  <inkml:trace contextRef="#ctx0" brushRef="#br0" timeOffset="48352.84">4193 353 200,'0'0'4488,"0"0"-2120,0 0-691,0 0-264,0 0-398,0 0-264,0 0-147,-19 17 907,11-10-1322,2 1 1,-1 0-1,1 0 1,0 1-1,0-1 1,1 1-1,1 1 1,-1-1-1,1 1 1,1-1-1,0 1 0,0 0 1,1 0-1,0 1 1,1-1-1,0 8-189,0 1-21,0 26 227,0-43-187,1 0 0,1 0 0,-1 0 1,0 1-1,1-1 0,-1 0 1,1 0-1,-1 0 0,1 0 0,0 0 1,0 0-1,0 0 0,0 0 0,0 0 1,1 0-20,3 0 0,-1 0 0,1 0 0,-1-1 1,1 0-1,-1 0 0,1 0 0,0-1 1,0 0-1,0 0 0,-1 0 0,1 0 0,0-1 1,0 1-1,11-1 86,-13 0-87,1 1 0,-1-1 1,1 1-1,-1-1 0,0 0 0,1-1 0,-1 1 0,0-1 1,0 1-1,0-1 0,0 0 0,0 0 0,0 0 1,-1 0-1,1-1 0,-1 1 0,1-1 0,1-2 1,6-8-21,0-1 0,-1 0-1,3-7 22,2-3 44,-8 15-46,0-1 0,0-1-1,-1 1 1,0-1 0,-1 0-1,0 0 1,-1-1-1,0 1 1,1-12 2,-4 19-16,2-5 45,-1 0 1,0 0 0,-1 0 0,0-9-30,-1 15 15,0-1 0,0 0 0,0 0 1,0 0-1,-1 1 0,1-1 0,-1 1 1,0-1-1,0 1 0,-1 0 0,1 0 0,-2-2-15,2 3-2,-1 0-1,1 0 0,0 0 0,-1 0 0,0 0 0,1 1 0,-1 0 0,0-1 0,0 1 0,0 0 0,1 0 1,-1 1-1,0-1 0,0 1 0,-1-1 0,1 1 0,0 0 0,0 0 0,0 0 0,0 0 0,0 1 0,0-1 1,0 1 2,-4 1-10,0-1 1,0 1-1,0 1 1,1-1-1,-1 1 1,1 0-1,0 0 1,0 1-1,-3 2 10,-3 1-293,-3 4 199,11 1-7472,4-1 2118</inkml:trace>
  <inkml:trace contextRef="#ctx0" brushRef="#br0" timeOffset="51018.94">4800 282 2633,'0'0'1567,"0"0"-43,0 0-205,0 0-291,0 0-186,0 0-24,0 0-69,0 0-71,0 0 53,0 0-4,0 0 25,0 0-77,0 0-100,0 0-112,0 0-145,-12 11-18,-45 51 115,-35 51-415,88-103-835,12-9-910,-2 0-4898,-6 5 2113</inkml:trace>
  <inkml:trace contextRef="#ctx0" brushRef="#br0" timeOffset="51663.87">4596 275 3441,'0'0'2016,"0"0"-238,0 0-271,0 0-243,0 0-250,0 0-70,-3-3 2004,4 5-43,21 31-2590,-2 1 0,10 23-315,-14-26 52,1 0 1,2-1-1,21 27-52,-34-50-94,-6-6 51,1 0-1,-1 0 1,1 0 0,0 0-1,-1-1 1,1 1 0,0 0-1,0 0 1,0-1 0,-1 1-1,1 0 1,0-1 0,0 1-1,0-1 1,0 1 0,0-1 0,0 0-1,0 1 1,0-1 0,0 0-1,0 0 1,0 0 0,1 1-1,-1-1 1,0 0 0,0-1 43,0 2-125,-1-1 0,0 0 0,1 1 0,-1-1 0,1 0 0,-1 1 0,0-1 0,0 0-1,1 1 1,-1-1 0,0 0 0,0 1 0,1-1 0,-1 1 0,0-1 0,0 1 0,0-1 0,0 1 0,0-1 0,1 0 0,-1 1 0,0-1 0,0 1 0,0-1 0,0 1 0,-1-1 0,1 1 0,0-1 0,0 1 125,0 3-1823,3 3-2022</inkml:trace>
  <inkml:trace contextRef="#ctx0" brushRef="#br0" timeOffset="53248.82">5231 156 232,'0'0'2817,"0"0"-644,0 0-372,0 0-406,0 0-290,0 0-266,-2 32-207,-7 101-45,7-98-60,-2-1 0,-1 1 0,-2-1-1,-2 0 1,-1 3-527,-3 6 623,-9 22-352,18-153-153,3 69-132,1 0-1,2 0 0,0 0 1,0 0-1,2 1 0,0-1 1,2 1-1,0 0 0,0 0 1,2 0-1,0 1 0,1 0 1,10-13 14,18-21-183,-16 24 3,-1-2-1,-2 0 1,0-2-1,3-11 181,-20 40 26,0 1-1,-1 0 1,1 0-1,0-1 1,0 1-1,-1 0 0,1 0 1,0 0-1,0 0 1,0 0-1,0 0 1,1 0-1,-1 0 1,0 0-1,0 1 1,0-1-1,1 0 0,-1 1 1,0-1-1,1 1 1,-1 0-1,1-1 1,-1 1-1,0 0 1,1 0-1,-1 0 0,1 0 1,-1 0-1,1 0 1,-1 0-1,0 0 1,1 1-1,-1-1 1,1 0-1,-1 1 0,0-1 1,1 1-26,1 0 63,0 0 0,0 0 1,-1 1-1,1-1 0,0 1 0,0 0 0,-1-1 1,1 1-1,-1 0 0,0 1 0,1-1 1,-1 0-1,0 1 0,0-1 0,-1 1 0,1-1 1,0 1-1,-1 0 0,1 1-63,5 10 483,-1 1-1,-1 0 1,1 4-483,-4-13 139,-1-3-112,0 0-1,0 0 0,0 0 0,-1 0 0,0 0 1,1 0-1,-1 1 0,0-1 0,0 0 0,-1 0 0,1 0 1,-1 0-1,1 0 0,-1 0 0,0 0 0,0 0 0,0 0 1,-1 0-1,1 0 0,-1-1 0,0 1 0,1 0 1,-1-1-1,0 0 0,0 1 0,-1-1 0,1 0 0,0 0 1,-3 1-27,-7 5-32,-1-1 1,1 0-1,-1-1 1,-1 0 0,1-1-1,-2-1 32,2 1-56,-29 6-93,33-9 119,-1 0-1,1 1 1,0 0-1,0 0 1,-6 4 30,4-1 60,0 2-362,22 0 21,-6-5 292,1 1 23,1 1 1,-1 0-1,0 0 1,0 1 0,-1-1-1,0 1 1,0 1-1,0-1 1,-1 1-1,0 0 1,0 0 0,0 0-1,0 3-34,6 16 86,-1 1 0,-1 1-1,-1 3-85,5 15 154,-12-45-176,0 0 0,1 0 0,-1 1 0,0-1 1,1 0-1,0-1 0,-1 1 0,1 0 0,-1 0 0,1 0 0,0 0 0,0 0 0,0-1 1,-1 1-1,1 0 0,0-1 0,0 1 0,0 0 0,0-1 0,0 1 0,0-1 1,0 0-1,0 1 0,0-1 0,0 0 0,1 1 22,1-1-354,0 0 0,0 0 0,1 0 0,-1 0 0,0 0 0,0-1 0,0 1 0,3-2 354,4-4-3058,-5-4-3658</inkml:trace>
  <inkml:trace contextRef="#ctx0" brushRef="#br0" timeOffset="54049.28">5570 547 4113,'0'0'2798,"0"0"-895,0 0-619,0 0-460,0 0-334,0 0-185,3-4-61,-1 1-157,2-1 32,-1 0-1,0-1 1,-1 1 0,1-1 0,-1 1 0,0-1 0,0 0 0,0 0-1,0-4-118,-2 8 594,0 1 170,0 0 115,0 0-68,0 0-258,0 0-198,-1 1-334,0 0 0,1-1 0,-1 1 0,0 0 0,0-1 0,0 1-1,0 0 1,1 0 0,-1 0 0,0 0 0,1 0 0,-1 0 0,1 0 0,-1 0 0,1 0 0,-1 0 0,1 0 0,0 0 0,-1 1-21,-8 29 188,8-26-67,-58 201 1527,58-202-1657,1-4-126,0-19-1624,0-10-1132,0-4-3293</inkml:trace>
  <inkml:trace contextRef="#ctx0" brushRef="#br0" timeOffset="55948.49">4646 387 672,'0'0'1866,"0"0"-474,0 0-170,0 0-283,0 0-314,0 0-233,-9 24 3288,-62 44-1409,33-25-1303,-1-3 0,-15 10-968,42-38 72,11-10-36,-1 0-1,0 0 1,0 0 0,0 0 0,0 0-1,-1-1 1,1 1 0,0-1 0,-3 2-36,28-18 729,15-25-692,2 1 1,1 3-1,2 1 0,17-9-37,-50 37 0,0-2-1,0 0 0,-1 0 0,0 0 0,2-4 1,24-25-365,-24 28-155,7-6 491,-5 8-6054,-13 8-1783</inkml:trace>
  <inkml:trace contextRef="#ctx0" brushRef="#br0" timeOffset="59711.98">4030 1311 4185,'0'0'2719,"0"0"-709,0 0-387,0 0-460,0 0-427,0 0-308,2-16 5123,3 7-6088,15-7 559,1 1 0,0 1-1,2 1 1,-1 1-1,1 0 1,1 2-1,7-1-21,-31 11-1,1-1 0,-1 1 0,1 0 0,-1 0 0,1 0-1,-1 0 1,1 0 0,-1 0 0,1 0 0,-1 0 0,1 0 0,-1 0 0,1 0-1,-1 0 1,1 0 0,0 0 0,-1 0 0,1 1 0,-1-1 0,1 0 0,-1 0-1,1 1 1,-1-1 0,0 0 0,1 1 0,-1-1 0,1 0 0,-1 1 0,0-1 1,7 19 169,-7 34 249,-1-34-423,0-3 33,-1 0 1,-1 0 0,0-1 0,-1 1 0,0-1-1,-1 0 1,-1 0 0,0-1 0,-2 1-1,0 0-28,-19 31 302,-2-2-1,-13 14-301,34-48 24,-2-1 0,1 1-1,-1-1 1,-1-1-1,-8 6-23,-24 19 32,-16 16-24,91-49 24,-23 1-1,260-1-1690,-267 0 1312,0 0 1,0 0 0,0 0 0,0-1-1,0 1 1,0-1 0,0 1 0,0-1-1,0 0 1,0 0 0,0 0 0,0 0-1,-1 0 1,1 0 0,0 0 0,-1 0 0,1-1-1,-1 1 1,1-1 0,-1 1 0,1-2 346,6-8-9328</inkml:trace>
  <inkml:trace contextRef="#ctx0" brushRef="#br0" timeOffset="60572.61">4763 1325 4777,'0'0'1988,"0"0"-146,0 0-256,0 0-435,0 0-292,0 0-199,0 0-160,0 0-120,0 0-141,-2 8 221,-11 25 180,-2 0-1,-1-2 1,-1 0 0,-15 19-640,2-2 368,-7 3-312,36-48 148,1-3-4236,0 1-4368,0-1 3883</inkml:trace>
  <inkml:trace contextRef="#ctx0" brushRef="#br0" timeOffset="61589.93">4615 1315 6009,'0'0'2533,"0"0"-1274,0 0-659,0 0-367,0 0-201,-15 0 1631,14 0-1531,1 1 0,-1 0-1,1-1 1,-1 1-1,1 0 1,-1-1-1,1 1 1,0 0 0,-1 0-1,1 0 1,0-1-1,0 1 1,0 0 0,0 0-1,-1 0 1,1-1-1,0 1 1,0 0 0,1 0-1,-1 0 1,0 0-1,0-1 1,0 1 0,0 0-1,1 0 1,-1-1-1,1 1-131,5 25 123,9 2 277,-9-16-227,-1-1-1,1 0 1,1 0-1,0 0 1,1-1-1,0 0 0,0-1 1,1 0-1,7 5-172,-10-8 128,0 0-1,0 0 1,-1 0 0,0 1-1,0 0 1,-1 0 0,1 0-1,-1 1 1,-1-1-1,1 1-127,1 8-141,-2 9-9452,-3-12 3215</inkml:trace>
  <inkml:trace contextRef="#ctx0" brushRef="#br0" timeOffset="63136.54">5129 1121 1504,'0'0'6174,"0"0"-3699,0 0-1476,0 0-440,0 0-270,0 0-142,0 10 62,-1 45 765,-3-1 0,-1 0 1,-3 0-1,-2-1 0,-3 0 0,-14 35-974,26-84 25,-1 1-1,1-1 0,0 1 1,0-1-1,0 1 1,1 0-1,-1 4-24,1-9 8,0 0 0,-8 13 1,3-4 9,3-20 14,1-9-129,2-1 0,0 0 0,1 0 0,1 0 0,1 1 0,6-17 97,23-72-628,-10 34 12,15-31 616,-35 100 16,0 0 1,0 0 0,1 0-1,0 1 1,0 0-1,1 0 1,-1 0 0,1 0-1,0 1 1,0 0-1,0 0 1,1 0 0,0 0-1,-1 1 1,1 0-1,1 0 1,-1 1-1,0 0 1,1 0 0,-1 0-1,1 1 1,-1 0-1,1 0 1,-1 0 0,6 1-17,-11 1 6,0-1 1,0 1 0,0-1 0,0 1 0,0 0-1,-1 0 1,1-1 0,0 1 0,0 0-1,0 0 1,-1 0 0,1 0 0,-1 0-1,1 0 1,0 0 0,-1 0 0,0 0 0,1 0-1,-1 0 1,0 0 0,1 0 0,-1 1-7,7 25 35,-6 56 810,-2-48-570,1-27-239,-1 1 0,-1-1 0,1 0 0,-1 0-1,-1 0 1,1 0 0,-1 0 0,-1 0 0,0-1 0,0 1 0,0-1 0,-3 3-36,5-8-37,0-1 0,0 0 0,0 0 0,0 0 0,0 0 0,0 0 0,0-1 1,0 1-1,0-1 0,-1 1 0,1-1 0,0 0 0,0 1 0,0-1 0,-1-1 0,1 1 0,-1 0 37,-1 0-142,0 0-1,0-1 1,0 1-1,0-1 1,0 0-1,1 0 1,-1 0-1,0-1 1,-1 0 142,1 0-112,-1-1 0,1 1 0,-1 0 1,1 1-1,-1-1 0,0 1 0,0 0 0,1 0 0,-3 1 112,6-1-1,-1 1-1,1 0 1,0-1-1,0 1 1,0 0-1,0 0 1,0 0 0,-1 0-1,1 0 1,0 0-1,0 0 1,0 1-1,0-1 1,0 0-1,0 0 1,0 1-1,0-1 1,-1 1-1,1-1 1,0 1-1,1 0 1,-1-1-1,0 1 1,0 0-1,0-1 1,0 1 0,0 0-1,1 0 1,-1 0-1,0 0 1,1 0-1,-1 0 1,1 0-1,-1 0 1,1 0-1,-1 0 1,1 0-1,0 0 1,0 0-1,-1 1 2,1-1 31,0-1 96,0 0 34,6 10 486,6-2-429,0 0-1,-1 1 1,0 0 0,-1 1 0,0 0 0,0 1-1,-1 0 1,0 0 0,-1 1 0,4 8-218,1 9 34,-1-1 0,-2 1 1,3 16-35,-3-10-65,1 0 1,4 3 64,-15-37-87,0-1 0,1 0-1,-1 1 1,0-1 0,0 0 0,1 1-1,-1-1 1,0 0 0,0 1-1,1-1 1,-1 0 0,0 0-1,1 1 1,-1-1 0,0 0-1,1 0 1,-1 0 0,1 0 0,-1 0-1,0 1 1,1-1 0,-1 0-1,1 0 1,-1 0 0,0 0-1,1 0 1,-1 0 0,1 0 0,-1 0-1,0 0 1,1 0 0,-1 0-1,1-1 1,-1 1 0,0 0-1,1 0 1,-1 0 0,0 0-1,1-1 1,-1 1 0,0 0 0,1 0-1,-1-1 88,4-10-2676</inkml:trace>
  <inkml:trace contextRef="#ctx0" brushRef="#br0" timeOffset="64140.85">5517 1573 2833,'0'0'3530,"0"0"-1795,0 0-540,0 0-294,0 0-242,0 0-115,27-1 2817,-11-1-3204,1 0 0,0 0 0,0 2 0,2 0-157,-10 0 24,-8 0-7,0 0 1,-1 1-1,1-1 1,0 0-1,0 0 1,0 1-1,0-1 1,0 0-1,-1 1 0,1-1 1,0 1-1,0-1 1,-1 1-1,1-1 1,0 1-1,-1 0 0,1-1 1,-1 1-1,1 0 1,-1 0-1,1-1 1,-1 1-1,1 0-17,9 28 324,-4 29-45,-6-43-272,1-10-1,-1 0 0,1 0-1,-1 0 1,0 0 0,-1-1 0,1 1-1,-1 0 1,0 0 0,0 0 0,-1-1-1,1 1 1,-1-1 0,0 1 0,0-1-1,-1 1 1,1-1 0,-1 0-1,0 0 1,-2 1-6,-38 32-147,36-33 106,0 1 0,0 1 0,1-1 0,0 1 0,0 0 0,0 1 0,1 0 0,0-1 0,0 2-1,0-1 1,-3 8 41,46-8 51,-34-6-54,47 7 411,-31-4-141,1-1 1,0 0-1,8-2-267,16-1 5,-44 0-143,-1 3-533,-3 8-2834,-9-4-3094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4.754"/>
    </inkml:context>
    <inkml:brush xml:id="br0">
      <inkml:brushProperty name="width" value="0.05" units="cm"/>
      <inkml:brushProperty name="height" value="0.05" units="cm"/>
    </inkml:brush>
  </inkml:definitions>
  <inkml:trace contextRef="#ctx0" brushRef="#br0">1 79 4609,'0'0'1547,"0"0"-363,0 0-181,0 0-95,0 0-134,0 0-23,0 0 43,0 0-35,0 0-80,0 0-24,0 0 12,0 0-27,8-7 148,7-3-722,1 1-1,0 1 1,0 0-1,1 1 1,0 1-1,0 0 1,1 1-1,-1 1 1,1 1 0,0 0-1,0 2 1,0 0-1,10 1-65,-27 0 4,1 0 0,-1 0-1,1 0 1,-1 0 0,1 1-1,-1-1 1,1 0 0,-1 1-1,0-1 1,1 1 0,-1-1-1,0 1 1,1 0 0,-1 0-1,0 0 1,0-1 0,0 1-1,0 0 1,0 0 0,0 1-1,0-1 1,0 0 0,0 0 0,0 0-1,-1 1 1,1-1 0,0 0-1,-1 1 1,1-1 0,-1 0-1,1 1 1,-1 0-4,1 6 37,0 1 0,0-1-1,-1 0 1,0 0 0,-1 6-37,1 5 44,-1-12-40,1-1 1,-2 1 0,1 0 0,-1-1-1,0 1 1,0-1 0,0 1 0,-1-1-1,0 0 1,-1 0 0,-2 4-5,-11 14-11,-1 0 1,-5 3 10,-11 15-17,16-19 2,11-15 15,0 1 0,0 0 0,1 1 0,0-1 1,-4 11-1,10-19 7,0 0 0,-1-1 0,1 1 0,0 0 0,0 0 0,0-1 0,0 1 0,0 0 0,0 0 0,0 0 0,0-1 0,1 1 0,-1 0 0,0 0 0,0-1 0,1 1 0,-1 0 0,0 0 0,1-1 0,-1 1 0,1 0 0,-1-1 0,1 1 0,-1-1 0,1 1 0,-1-1 0,1 1 0,0-1 0,-1 1 0,1-1 0,0 1 0,-1-1 0,1 0 0,0 1 0,0-1 0,-1 0 0,1 0 1,0 0-1,0 1 0,-1-1 0,2 0-7,37 5 97,-33-5-42,63 3 776,9-4-831,7 0-1718,-82-6-704,-2 4 1250,2-10-4373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6.171"/>
    </inkml:context>
    <inkml:brush xml:id="br0">
      <inkml:brushProperty name="width" value="0.05" units="cm"/>
      <inkml:brushProperty name="height" value="0.05" units="cm"/>
    </inkml:brush>
  </inkml:definitions>
  <inkml:trace contextRef="#ctx0" brushRef="#br0">106 0 5921,'0'0'2195,"0"0"-600,0 0-337,0 0-292,0 0-189,0 0-118,0 0-79,0 0 4,0 0 4,0 0-68,0 0-38,0 0 13,0 0-82,0 12 22,-1 6-388,-1 0 1,0 0 0,-1-1-1,-2 1 1,1-1-1,-6 12-47,-13 30 272,-9 11-272,24-53 106,-7 20-38,51-37-44,-12 1 21,0-2 1,0-1 0,0 0 0,-1-2 0,14-4-46,-21 3 8,-7 2 1,0 1 0,0 0 1,1 0-1,-1 1 1,1 0-1,8 1-9,-17 0 8,-1 0-25,0 0-150,0 0-284,0 0-369,3 0-1115,-2 0-3320,-1 0 209</inkml:trace>
  <inkml:trace contextRef="#ctx0" brushRef="#br0" timeOffset="467.36">331 102 744,'0'0'4253,"0"0"-2028,0 0-420,0 0-195,0 0-286,0 0-298,0 0-189,0 0-194,0 0-180,0 0-112,0 0-70,0 0-52,0 7 183,-11 206 697,0 0-985,12-191-122,-1-6 1,0 1 1,-1 0-1,-1-1 1,0 1-4,0-11-48,1-5-231,1-1-246,0 0-296,0 0-508,-1-2-1433,-2-9-3229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8.404"/>
    </inkml:context>
    <inkml:brush xml:id="br0">
      <inkml:brushProperty name="width" value="0.05" units="cm"/>
      <inkml:brushProperty name="height" value="0.05" units="cm"/>
    </inkml:brush>
  </inkml:definitions>
  <inkml:trace contextRef="#ctx0" brushRef="#br0">141 39 592,'0'0'4300,"0"0"-2707,0 0-502,0 0 156,0 0-96,0 0-9,-3 1 2,-5 2-796,0 1 0,1 0 0,-1 1 1,1 0-1,0 0 0,0 0 0,1 1 0,-1 0 0,1 0 0,1 1 1,-1-1-1,1 1 0,0 0 0,1 1-348,-2 2 14,1-1 0,0 1-1,1 0 1,0 0 0,0 0-1,1 1 1,1 0 0,0-1 0,0 1-1,1 0 1,0 4-14,0 17 53,0-12 66,0 1-1,3 15-118,-2-32 10,1 1 0,-1-1 0,1 0 0,0 0 0,0 0 0,1 0-1,-1 0 1,1 0 0,0 0 0,0 0 0,0-1 0,0 1 0,1-1 0,-1 1 0,2 0-10,2-2-5,-1 0 0,1-1 0,0 1 1,0-1-1,0 0 0,-1-1 0,1 0 0,0 0 1,0 0-1,0 0 0,0-1 0,0 0 0,-1 0 1,1-1-1,2 0 5,-2-3-3,0 0 1,1 0-1,-2 0 1,1-1 0,-1 1-1,0-1 1,0-1-1,4-5 3,30-57-71,-33 57 59,-1-1 1,-1 1-1,0-1 0,0 0 1,-2 0-1,1 0 1,-1-9 11,0-19 149,-3-33-149,0 19 16,1 54-17,0 1 0,0-1 0,0 0-1,0 1 1,-1-1 0,1 0 0,0 1 0,0-1 0,-1 0-1,1 1 1,0-1 0,-1 0 0,1 1 0,-1-1 0,1 1-1,0-1 1,-1 1 0,0-1 0,1 1 0,-1-1-1,1 1 1,-1 0 0,1-1 0,-1 1 0,0 0 0,0-1 1,-24-4-6,20 5-15,1 0 0,0 1 0,-1-1 1,1 1-1,0-1 0,0 1 0,0 1 1,-1-1-1,1 1 0,0-1 21,3 0-156,-1 0 0,1 0 1,-1 0-1,1 0 0,-1 0 0,1 0 0,0 1 0,-1-1 0,1 0 1,0 1-1,0-1 0,0 1 0,0-1 0,0 1 0,0-1 1,1 1-1,-1 0 0,1 0 0,-1-1 0,1 1 0,-1 0 1,1 0-1,0-1 0,0 1 0,0 0 0,0 0 0,0 0 0,0-1 1,0 1-1,1 0 156,-1 0 77,0 21-2610,0-3-3648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4.747"/>
    </inkml:context>
    <inkml:brush xml:id="br0">
      <inkml:brushProperty name="width" value="0.05" units="cm"/>
      <inkml:brushProperty name="height" value="0.05" units="cm"/>
    </inkml:brush>
  </inkml:definitions>
  <inkml:trace contextRef="#ctx0" brushRef="#br0">1 618 2889,'0'0'1829,"0"0"-399,0 0-104,0 0 47,0 0-51,0 0-146,0 0-186,0 0-176,0 0-171,0 0-148,0 0-84,0 0-66,0 0-79,5 0 104,146 0-303,-151 0-86,1 0-1,-1 0 0,1 0 1,-1 0-1,1 0 1,0 0-1,-1 1 1,1-1-1,-1 0 1,1 0-1,-1 0 1,1 1-1,-1-1 1,1 0-1,-1 0 1,1 1-1,-1-1 1,1 1-1,-1-1 1,0 0-1,1 1 1,-1-1-1,0 1 0,1-1 1,-1 1-1,0-1 1,0 1-1,1-1 20,0 8-3279,-1-8-575</inkml:trace>
  <inkml:trace contextRef="#ctx0" brushRef="#br0" timeOffset="647.69">356 474 5249,'0'0'2771,"0"0"-1049,0 0-814,0 0-374,0 0-120,0 0 27,6-5 4,5-3-193,-1 1 1,1 0-1,0 1 1,0 0-1,1 0 0,0 2 1,0-1-1,0 1 0,1 1 1,-1 1-1,1-1 1,12 1-253,-24 2-6,1-1 0,-1 1 0,1 0 0,-1 0 0,1 0 0,-1 1 0,1-1 0,-1 0 1,1 0-1,-1 1 0,1-1 0,-1 1 0,0-1 0,1 1 0,0 1 6,-1-1-9,0 0 0,-1 1 0,1 0-1,-1-1 1,1 1 0,-1-1 0,1 1-1,-1 0 1,0-1 0,0 1 0,0 0 0,0-1-1,0 1 1,0 0 0,0-1 9,0 9-70,0 0 0,0 0 0,-1 0 0,0 0 0,0 0 0,-2 0 0,1-1 0,-1 1 0,0-1 0,-1 0 0,0 0 0,-3 5 70,-17 22-92,-2-1 1,-20 20 91,26-31 36,14-13 141,8-5 225,20-6 322,-8-1-801,120 1 418,-132 0-361,1 0 0,-1 1 0,0-1 0,1 0 0,-1 1 0,0-1 0,1 1 0,-1 0 0,0-1 0,0 1 0,0 0 0,0 1 0,0-1 0,0 0 0,0 1 0,1 0 20,3 13-4748,-6-14-553</inkml:trace>
  <inkml:trace contextRef="#ctx0" brushRef="#br0" timeOffset="1314.2">846 278 6569,'0'0'2392,"0"0"-796,0 0-580,0 0-353,0 0-178,0 0-142,6 0-92,45-1 330,-19-1-273,0 2 0,1 1-1,1 2-307,-33-3 3,0 1-1,0-1 1,0 1-1,0-1 1,0 1 0,0 0-1,0-1 1,-1 1-1,1 0 1,0 0 0,0-1-1,0 1 1,-1 0-1,1 0 1,-1 0-1,1 0 1,0 0 0,-1 0-1,0 0 1,1 0-1,-1 0 1,0 0-1,1 1 1,-1-1 0,0 0-1,0 0 1,0 0-3,2 36 0,-2-33 2,0 5-32,0 0 1,-1 0-1,0 0 0,-1-1 1,0 1-1,0 0 0,0-1 0,-2 0 1,1 1-1,-1-1 0,0 0 1,0-1-1,-1 1 0,-1 1 30,-59 77-650,42-58 531,1 2 0,-16 28 119,37-57 22,0 0 1,0 0-1,1 1 1,-1-1-1,0 1 0,1-1 1,-1 1-1,1-1 1,0 1-1,-1-1 1,1 1-1,0-1 0,0 1 1,0 0-1,0-1 1,0 1-1,0-1 1,0 1-1,1-1 0,-1 2-22,1-2 15,0 0 0,0 0 0,0 0-1,0 0 1,0 0 0,0 0-1,0 0 1,0 0 0,0 0-1,0 0 1,0-1 0,1 1 0,-1 0-1,0-1 1,0 1 0,1-1-1,-1 1 1,2-1-15,8 2 49,0-1 0,0 0-1,0 0 1,1-2 0,5 0-49,2 1 68,182 0 30,-200-1-142,-1 1 1,1 0-1,-1 0 0,0 0 1,1 0-1,-1 0 0,1 0 1,-1 0-1,1 0 1,-1 0-1,0 0 0,1 0 1,-1 0-1,1 1 1,-1-1-1,1 0 0,-1 0 1,0 0-1,1 1 0,-1-1 1,0 0-1,1 0 1,-1 1-1,0-1 0,1 0 1,-1 0-1,0 1 0,1-1 1,-1 0-1,0 1 1,0-1-1,0 1 0,1-1 1,-1 0-1,0 1 1,0-1-1,0 1 0,0-1 1,0 1-1,0-1 0,0 0 1,0 1-1,0-1 1,0 1-1,0-1 0,0 1 1,0-1-1,0 0 0,0 1 1,0-1-1,0 1 1,0-1-1,-1 0 0,1 1 1,0-1-1,0 1 1,0-1-1,-1 0 44,-5 11-4234</inkml:trace>
  <inkml:trace contextRef="#ctx0" brushRef="#br0" timeOffset="22614.53">345 2356 2865,'0'0'2525,"0"0"-906,0 0-629,0 0-266,0 0-40,0 0-21,0 0-71,0 0-118,0 0-140,0 0-75,0 0-7,0 0 46,0 0 31,0 0 18,0 0-32,0 0-34,0 0-25,0 0-33,0 0-71,0 0-76,0 0-46,9-7 101,-5 5-101,4-4-32,0 1 1,0 1 0,0 0 0,0 0 0,1 0-1,-1 1 1,1 1 0,0-1 0,0 1-1,0 1 1,9-1 1,-17 4 9,0 1-1,-1 0 1,1 0-1,0-1 1,-1 1-1,0 0 1,1 0-1,-1 0 1,0-1-1,-1 1 1,1 0-1,0 0-8,-1 4 21,0 4-13,0 0 0,-1 0 1,0 0-1,-1-1 0,0 1 1,-1-1-1,0 0 0,-1 1 1,0-2-1,-1 1 0,0-1 0,0 0 1,-3 3-9,9-12 5,0 0 0,0 1 1,0-1-1,0 0 0,0 0 1,0 0-1,0 0 0,0 1 0,0-1 1,0 0-1,0 0 0,0 0 0,0 0 1,0 1-1,0-1 0,0 0 1,0 0-1,0 0 0,0 0 0,0 1 1,0-1-1,0 0 0,0 0 1,1 0-1,-1 0 0,0 0 0,0 0 1,0 0-1,0 1 0,0-1 1,0 0-1,1 0 0,-1 0 0,0 0 1,0 0-1,0 0 0,0 0 1,1 0-1,-1 0 0,0 0 0,0 0 1,0 0-1,0 0 0,0 0 1,1 0-1,-1 0 0,0 0 0,0 0 1,0 0-1,0 0 0,1 0-5,18 2 64,32-1-197,-40-1 109,-1 0 11,13 2-170,-22-1 179,-1-1 1,1 1-1,0 0 0,-1-1 1,1 1-1,-1 0 0,1 0 1,-1-1-1,1 1 0,-1 0 1,0 0-1,1 0 0,-1 0 1,0 0-1,0-1 0,1 1 1,-1 0-1,0 0 0,0 0 0,0 0 1,0 0-1,0 0 0,0 0 1,-1 0 3,1 4 10,0 0 0,0 0 1,-1 0-1,0 0 0,0 0 0,0 0 1,-1 0-1,0 0 0,0-1 0,0 1 1,0 0-1,-1-1 0,0 1-10,-3 3 19,-1 0-1,0 0 1,-1 0 0,0-1-1,0 0 1,0-1-19,3-2-35,0-1 0,1 0 0,-1 0 0,-1 0 0,1-1 0,0 1 0,-1-1-1,1 0 1,-1-1 0,0 0 0,1 0 0,-1 0 0,-1 0 35,7-1-133,0 0-71,0 0-60,0 0-76,0 0-197,0 0-432,0 0-814,0 0-1767,0 0-3001</inkml:trace>
  <inkml:trace contextRef="#ctx0" brushRef="#br0" timeOffset="23445.14">697 2431 5857,'0'0'1531,"0"0"-384,0 0-156,0 0-83,0 0 0,0 0-79,16-7-201,114-51 327,-89 40-829,-38 17-119,-1 0 0,1 0-1,0 1 1,-1-1 0,1 1 0,-1 0 0,1-1 0,0 1 0,-1 1-1,1-1 1,-1 0 0,1 0 0,0 1 0,-1 0 0,1-1 0,0 2-7,-1 0 27,0 1 1,-1-1-1,1 1 1,-1 0 0,0-1-1,0 1 1,0 0-1,0 0 1,0 0 0,0 0-1,-1 0 1,1 0-1,-1 0 1,0 0-1,0 0 1,-1 3-28,2 1 75,0 11 5,1 0 0,-2 0 0,-1-1 0,0 1 0,-1 0 1,-1 0-1,0-1 0,-2 1 0,0-1 0,-1 0 0,-8 16-80,-6 2 218,-22 28-218,15-24 193,23-32-133,4-4-43,0-3-11,0 0-13,0 0-6,0 0-7,0 0-38,0 0 13,30-1 225,-6-4 71,1-1-1,15-6-250,-14 3 120,1 2 1,7-1-121,18 5 101,-39 3-508,0 0 0,0-2-1,9-1 408,-15 0-1507,-3-6-1171</inkml:trace>
  <inkml:trace contextRef="#ctx0" brushRef="#br0" timeOffset="25843.27">1238 4 5193,'0'0'2322,"0"0"-591,0 0-532,0 0-378,0 0-123,0 0 9,5 1 2537,19 1-2554,405-8 1030,-429 6-1718,1 0 0,0 0-1,-1 0 1,1 0 0,0 0-1,-1 0 1,1 0 0,0 1-1,-1-1 1,1 0 0,0 1-1,-1-1 1,1 0 0,-1 1-1,1-1 1,0 1 0,-1-1-1,1 1 1,-1-1-1,1 1 1,-1-1 0,0 1-1,1-1 1,-1 1 0,0 0-1,1-1 1,-1 1 0,0-1-1,1 1 1,-1 0 0,0 0-2,2 22 110,-2-19-102,0 1325 782,-8-1169-544,-6-1 0,-13 37-246,-7 69 251,27-161-29,3-40-98,-4 13-124,-22 114 118,-8 0-118,29-140 20,7-38 19,0-1-1,0 1 1,-1-1-1,-1 0 1,0 0-1,-1 0 1,-1 1-39,1 11 45,-33 82-44,37-102 1,1-4 6,0 0 5,0 0-4,0 0-1,0 0 0,0 0 0,0 0 0,0 0 0,0 0 0,0 0 0,0 0 0,0 0 0,-12 0 76,-244 4 33,252-4-236,1 0 0,-1 1 0,1-1 0,0 1 0,0 0 0,-1 0 0,1 0 0,0 1 0,0-1 0,0 1 0,0 0 0,0 0 0,0 0 1,1 0-1,-1 0 0,1 0 0,-1 1 0,0 0 119,-5 5-356,4-6-1506,-6-1-1605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5.881"/>
    </inkml:context>
    <inkml:brush xml:id="br0">
      <inkml:brushProperty name="width" value="0.05" units="cm"/>
      <inkml:brushProperty name="height" value="0.05" units="cm"/>
    </inkml:brush>
  </inkml:definitions>
  <inkml:trace contextRef="#ctx0" brushRef="#br0">99 177 1456,'0'0'1493,"0"0"-316,0 0-106,0 0 36,0 0 5,0 0-30,0 6-149,0 20-265,0-19-223,0-7-116,0 0 34,0-8 745,-1-4-954,1 4-153,0 0-1,0 1 0,0-1 0,1 0 0,0 0 0,1 0 0,-1 0 1,2 1-1,-1-1 0,1 1 0,3-6 0,15-25 43,-21 34-38,-2 32 178,-2-1 0,0 0 0,-2 0 1,-1-1-1,-2 0 0,-8 20-183,-6 21 393,-31 118 546,52-174-1266,0 0 0,1 0 0,1 0 0,0 1 0,0 3 327,0 19-811,-1-16 363,-4 28-2715,5-44 1164,0-4-27,0-6 122</inkml:trace>
  <inkml:trace contextRef="#ctx0" brushRef="#br0" timeOffset="1464.19">686 0 512,'0'0'4593,"0"0"-2440,0 0-632,0 0-32,0 0-321,0 0-417,0 0-261,0 0-147,-8 1 67,2 2-375,1-1 1,-1 1 0,1 0 0,0 1 0,0-1-1,0 1 1,0 0 0,1 0 0,-1 0 0,1 1-36,-41 50 39,21-22 95,2 1 0,2 0 0,1 1 0,2 2 1,1-1-1,2 2 0,-6 28-134,16-43 72,1-1 0,1 0 0,1 1 0,2 17-72,0-3 315,-1-34-298,1 1 1,0-1 0,0 0 0,0 0 0,0 0-1,0 0 1,1 0 0,-1 0 0,1 0-1,0 0 1,0 0 0,0-1 0,0 1 0,1-1-1,-1 0 1,0 1 0,1-1 0,0 0-1,-1-1 1,1 1 0,0 0 0,0-1 0,0 1-1,2-1-17,7 5 28,0-2-1,0 1 1,0-2-1,1 1 1,9 0-28,-12-3 18,-1 0 0,0-1 0,1 0 0,-1 0 0,0-1 0,1 0 0,-1-1 0,1 0-18,-4 1 20,-1-1 0,0 0 1,0 0-1,0 0 1,0-1-1,0 1 0,0-1 1,-1 0-1,1-1 1,-1 1-1,0-1 0,0 1 1,0-1-1,1-3-20,-2 2 18,0 0 0,-1 0 0,0 1-1,0-2 1,0 1 0,0 0 0,-1 0 0,0-1-1,0 1 1,0 0 0,-1-3-18,0-67 286,-2 37-222,2 37-76,0-1 0,0 1 0,-1-1 0,1 1 0,-1-1 0,1 1 1,-1 0-1,1-1 0,-1 1 0,0 0 0,0-1 0,0 1 0,0 0 1,0 0-1,0 0 0,0 0 0,0 0 0,0 0 0,0 0 0,0 0 1,-1 0-1,1 0 0,0 1 0,-1-1 0,1 0 0,-1 1 0,1-1 1,-1 1-1,1 0 0,-1 0 0,1-1 0,-1 1 0,1 0 0,-1 0 0,1 0 1,-2 1 11,-9-1-111,0 0 1,0 1-1,0 1 0,-4 1 111,15-3 0,-90 20 4,86-19-9,1 1 1,0 0-1,0 0 1,0 0-1,0 0 0,0 1 1,0-1-1,0 1 0,1 0 1,-1 0-1,1 1 1,0-1-1,0 1 0,0 0 1,-2 3 4,-2 4-100,0 1 1,0 0 0,1 0-1,-4 11 100,4-7-322,0 1 0,1-1 0,0 1 0,2 1 0,0-1 0,1 0 1,0 8 321,2-24-2862,0-1-2445</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2.266"/>
    </inkml:context>
    <inkml:brush xml:id="br0">
      <inkml:brushProperty name="width" value="0.05" units="cm"/>
      <inkml:brushProperty name="height" value="0.05" units="cm"/>
    </inkml:brush>
  </inkml:definitions>
  <inkml:trace contextRef="#ctx0" brushRef="#br0">1 302 2577,'0'0'3824,"0"0"-1927,0 0-454,0 0-266,0 0-254,0 0-164,33-3 1412,227 3-274,-258 0-1912,-1 0 1,0 0 0,0 0-1,1 0 1,-1 0 0,0 0-1,1 0 1,-1 0 0,0 1 0,0-1-1,1 1 1,-1-1 0,0 1-1,0-1 1,0 1 0,0-1 0,1 1-1,-1 0 1,0 0 0,0 0-1,0 0 1,-1-1 0,1 1-1,0 0 1,0 1 14,-1-2-397,28 11-5426,-20-9 1206</inkml:trace>
  <inkml:trace contextRef="#ctx0" brushRef="#br0" timeOffset="1261">730 126 3713,'0'0'2870,"0"0"-1426,0 0-805,0 0-360,0 0-6,0 0 298,0 7 180,-3 67 478,-5-1 0,-4 11-1229,-1 11 689,12-65-493,1-22-132,0 0 0,-1-1 0,0 1-1,0 0 1,-1-1 0,0 2-64,-1-91 769,3 76-738,0-9-1,0 0 1,0 1-1,1-1 0,1 0 1,1 1-1,0-1 0,1 1 1,1-4-31,14-30 7,1-6-25,11-16 18,-22 53-4,0 0-1,2 0 0,0 1 0,0 1 0,14-14 5,-21 26 4,0-1 0,0 1-1,1-1 1,-1 1 0,1 1 0,0-1 0,0 1 0,0 0 0,0 0-1,0 0 1,0 0 0,1 1 0,-1 0 0,2 0-4,14-1 105,-1 1-1,1 1 1,4 1-105,9 0-91,-32-1 89,-1 1 0,1-1 0,-1 1 0,0-1 0,1 1 0,-1 0 0,1-1 0,-1 1 0,0 0 0,0 0 0,1 0-1,-1 0 1,0 0 0,0 0 0,0 1 0,0-1 0,0 0 0,0 1 0,-1-1 0,1 0 0,0 1 0,-1-1 0,1 1 0,-1-1-1,1 1 1,-1-1 0,0 1 0,1-1 0,-1 1 0,0-1 0,0 1 0,0 1 2,0 53 90,-1-51-76,-1 0-1,1 0 1,-1 0 0,-1 0-1,1 0 1,0 0-1,-1-1 1,0 1-1,0-1 1,-1 0 0,1 0-1,-1 0 1,0-1-1,0 1 1,-3 2-14,-7 5-154,1-2-1,-1 1 1,-1-2 0,-7 4 154,10-7-172,0-1 1,0 0-1,0-1 1,-1 0-1,0-1 1,1 0-1,-1-1 0,0 0 1,0-2-1,-3 1 172,12 0-3,3 0 63,1 0 52,0 0-9,0 0-29,0 0-7,0 0 20,0 0-35,0 0-19,0 0 36,23 0 45,-18 0-58,0 1 0,1 0 0,-1 1 0,0-1 0,0 1 0,0 0 0,0 0 0,-1 1-1,1-1 1,0 1 0,-1 0 0,0 1 0,0-1 0,0 1 0,0-1 0,0 1 0,-1 1-56,16 16 158,-2 1 1,12 19-159,-17-23 1,-2-4-173,6 9 363,0 1 0,7 17-191,-18-30-519,-1-1 0,0 1 0,0 0 0,-1 0-1,0 2 520,-1-4-2925,-1-4-3550</inkml:trace>
  <inkml:trace contextRef="#ctx0" brushRef="#br0" timeOffset="2094.61">1253 515 3385,'0'0'3570,"0"0"-2118,0 0-556,0 0 35,0 0-17,0 0-31,12-4-139,22-4-55,2 0-1,-1 2 1,1 2 0,6 1-689,-39 3 8,0 0 0,0 0 0,0 0 0,0 0 1,0 0-1,0 1 0,0-1 0,0 1 0,-1 0 0,1 0 0,0 0 0,0 0 0,-1 0 0,1 1 1,0 0-9,-1 0 0,-1 0 0,1 0 0,-1 0 0,0 0 0,0 1 0,0-1 0,0 0 0,0 0 0,0 1 0,-1-1 0,1 1 0,-1-1 0,0 1 0,1-1 0,-1 1 1,0-1-1,0 1 0,-1 0 0,1 0-11,1 1 0,-1 0 1,-1 0-1,1 0 0,-1 0 0,1-1 1,-1 1-1,0 0 0,0-1 0,-1 1 1,1 0-1,-1-1 0,0 0 1,0 1-1,0-1 0,0 0 0,0 0 1,-1 0-1,1 0 0,-1 0 1,0-1-1,0 1 0,0-1 0,0 0 1,-1 1 10,-10 7-210,9-4 139,-1-1 0,-1 0 1,1-1-1,0 1 0,-1-1 0,0 0 1,0-1-1,0 0 0,-1 0 0,1 0 1,-1-1-1,1 0 0,-8 1 71,45 13 25,-23-13 19,0 0-1,0 0 1,0 1-1,0 0 1,-1 0-1,0 1 1,0 0-1,0 0 1,-1 0-1,1 1 1,-1 0-1,0 0 1,-1 0-1,0 0 1,0 1-1,0 0 1,-1-1-1,0 1 1,0 1-1,0-1 1,-1 0-1,0 1 1,-1-1-1,0 1 1,0 0-1,0 4-43,-1-9 41,0 0-1,0-1 1,-1 1-1,1 0 0,0-1 1,-1 1-1,0-1 1,1 1-1,-1-1 1,0 1-1,-1-1 1,1 1-1,0-1 0,-1 0 1,1 0-1,-1 1 1,1-1-1,-2 0-40,0 1 11,0-1 0,-1 0 0,1 0 0,-1 0 0,1 0 0,-1 0 0,0-1-1,0 1 1,0-1 0,1 0 0,-1 0 0,-1-1-11,-10 3-21,0-2 1,-1 1-1,1-2 0,-1 0 0,1-1 1,-1-1-1,-14-3 21,10 3-1907,11 5-1786,-2 2-3655</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0.795"/>
    </inkml:context>
    <inkml:brush xml:id="br0">
      <inkml:brushProperty name="width" value="0.05" units="cm"/>
      <inkml:brushProperty name="height" value="0.05" units="cm"/>
    </inkml:brush>
  </inkml:definitions>
  <inkml:trace contextRef="#ctx0" brushRef="#br0">116 1 2697,'0'0'1468,"0"0"-941,0 0-75,0 0 589,0 0 76,-1 3 4561,-8 10-4828,2 0-802,0-1 0,1 1 0,0 0 0,2 0 1,-1 1-1,0 4-48,-3 11 168,-5 8 97,3-11-104,2 0 0,1 0-1,0 0 1,2 1 0,1 0 0,0 25-161,4-52 13,0 0 22,0 0-11,0 0 21,0 0-28,11-13 141,2-11-137,-1 0 0,-1 0 1,1-7-22,-4 11-35,0 0 0,1 1 1,1 0-1,0 1 0,9-11 35,-5 14-13,1 0 0,0 2-1,1-1 1,0 2 0,10-5 13,-4 1-6,-19 14 0,0 1 0,1-1 0,-1 0-1,1 1 1,0 0 0,-1 0-1,1 0 1,0 1 0,0-1 0,0 1-1,2 0 7,49 1-108,-25 0 87,-20-1 69,-9 0-57,1 0 0,-1 0 0,0 0-1,1 0 1,-1 0 0,1 0-1,-1 0 1,1 1 0,-1-1 0,0 0-1,1 1 1,-1-1 0,2 1 9,-3 0-11,1 0 1,0 1 0,-1-1 0,1 0 0,-1 0-1,1 0 1,-1 1 0,1-1 0,-1 0 0,0 1-1,0-1 1,1 0 0,-1 1 0,0-1 0,0 0-1,-1 1 1,1 0 10,0 22 146,1-12-36,-1 0-1,0 1 0,-1-1 1,-1 0-1,-2 9-109,3-17 20,-1 0-1,1 0 1,-1 0 0,0 0-1,0 0 1,-1 0 0,1 0-1,-1-1 1,0 1 0,0-1-1,0 0 1,0 0 0,-1 0-1,1 0 1,-1-1-1,0 1 1,-3 1-20,-7 2 34,0-1 0,0 0-1,-1-1 1,0 0 0,1-1-1,-1-1 1,0-1 0,0 0 0,-1-1-1,1 0 1,0-1-34,-3 1 45,2-4 28,14 3-45,0 0 1,-1 0-1,1 0 1,0 1-1,-1-1 1,1 1-1,-1-1 1,1 1-1,-1 0 1,-1 0-29,3 0-19,1 0-32,0 0-26,0 0-58,0 0-3,0 0 16,2 4 124,0-1 0,0 1 0,1-1 0,-1 1 0,1-1 0,-1 0 0,1 0 1,0 0-1,0 0 0,3 1-2,7 9 38,-3 0-32,-1 0-1,0 1 1,-1 1 0,-1-1-1,0 1 1,-1 0 0,0 1-1,2 14-5,20 48 40,-10-47-38,-17-30-3,-1 1 0,1-1-1,1 1 1,-1-1 0,0 1 0,0-1 0,1 0 0,-1 0-1,0 1 1,1-1 0,-1 0 0,1 0 0,0 0-1,-1-1 1,1 1 1,-1 3 428,-1-2-1800,1-2-3700,2-2-2145</inkml:trace>
  <inkml:trace contextRef="#ctx0" brushRef="#br0" timeOffset="787.9">661 406 1632,'0'0'1583,"0"0"-290,0 0-76,0 0-58,0 0-53,0 0-18,2-3-263,3-1-1321,9-9 3500,-14 13-2960,1 0 0,-1 0 1,0 0-1,1 0 0,-1 0 1,0 0-1,0 0 0,1 0 1,-1 0-1,0 0 0,1 0 1,-1 0-1,0 0 0,0 0 1,1 0-1,-1 0 0,0 1 0,1-1 1,-1 0-1,0 0 0,0 0 1,1 0-1,-1 1 0,0-1 1,0 0-1,0 0 0,1 0 1,-1 1-1,0-1 0,0 0 0,0 0 1,1 1-1,-1-1 0,0 0 1,0 0-1,0 1 0,0-1 1,0 0-1,0 1 0,0-1 1,0 0-1,0 1 0,0-1 1,0 0-1,0 0 0,0 1 0,0-1 1,0 0-1,0 1 0,0-1 1,0 0-1,0 0 0,0 1 1,-1-1-1,1 0 0,0 1 1,0-1-45,-2 53 740,-1 0 0,-3 0 0,-13 48-740,19-100-681,-1-8 376,2-16-937,0 4-3542,-1 15-1536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09.194"/>
    </inkml:context>
    <inkml:brush xml:id="br0">
      <inkml:brushProperty name="width" value="0.05" units="cm"/>
      <inkml:brushProperty name="height" value="0.05" units="cm"/>
    </inkml:brush>
  </inkml:definitions>
  <inkml:trace contextRef="#ctx0" brushRef="#br0">1 298 4865,'0'0'1948,"0"0"-557,0 0 68,0 0-161,0 0-323,0 0-279,0 0-141,22 0 1066,-13 1-1469,-1 0-1,0 0 0,0 1 0,0 0 1,2 1-152,-2-1 94,1 0 1,-1 0-1,1 0 0,-1-1 1,3 0-95,30-2 357,7 0-313,-16 3-4245,-32-3 1098,3-2-2126</inkml:trace>
  <inkml:trace contextRef="#ctx0" brushRef="#br0" timeOffset="599.8">531 1 4977,'0'0'1278,"0"0"-346,0 0 345,0 0 102,0 0-193,0 0-268,-1 20-262,-2 64-175,1-70-412,0-1-1,-1 1 1,0-1-1,-1 0 1,-1 0-1,0 0 1,0-1-1,-1 0 1,-1 0-1,-2 3-68,0 0 117,1 0 0,1 0 0,-4 12-117,-1 45 1047,49-72-355,67-4 65,-51 2-1621,-1 1-4797,-51 1 1495,-1 0-1759</inkml:trace>
  <inkml:trace contextRef="#ctx0" brushRef="#br0" timeOffset="1004.88">720 138 16,'0'0'6439,"0"0"-4211,0 0-1165,0 0 64,0 0-92,0 0-156,0 20 545,-8 215-844,3-182-929,-2 1-1,-3-2 1,-7 20 349,13-47-1765,4-13-4336,0-12 2368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3.030"/>
    </inkml:context>
    <inkml:brush xml:id="br0">
      <inkml:brushProperty name="width" value="0.05" units="cm"/>
      <inkml:brushProperty name="height" value="0.05" units="cm"/>
    </inkml:brush>
  </inkml:definitions>
  <inkml:trace contextRef="#ctx0" brushRef="#br0">0 70 4201,'0'0'1650,"0"0"-313,0 0-206,0 0-92,0 0 4,0 0-119,0 0-148,0 0-45,0 0 13,0 0-30,0 0-121,0 0-99,13-17 1263,1 9-1716,-1 1 0,2 0 0,-1 1-1,1 1 1,-1 0 0,1 1-1,1 1 1,-1 0 0,1 1 0,-1 1-1,1 0 1,-1 1 0,16 2-41,-30-2 5,1 1-1,-1-1 1,0 1 0,0-1 0,0 1 0,0 0 0,1-1 0,-1 1-1,0 0 1,0 0 0,0 0 0,-1 0 0,1 0 0,0 0 0,0 0-1,0 0 1,-1 0 0,1 1 0,-1-1 0,1 0 0,-1 0 0,1 1-1,-1-1 1,0 0 0,1 0 0,-1 1 0,0-1 0,0 1-5,2 42 20,-2-35 6,1 1-19,-1 0 0,-1 1 0,1-1 0,-2 0 0,1 0 0,-1 1 0,-1-1 0,0-1 1,0 1-1,-1 0 0,0-1 0,-2 2-7,-18 25-60,-3-1 1,0-1 0,-18 15 59,8-9-136,33-33 110,1 0 0,-1-1-1,1 1 1,0 0 0,0 1 0,1-1-1,0 0 1,0 1 0,1 0 0,0-1-1,0 8 27,-5 22 12,2-5 440,11-32-362,12 0 50,20 0 176,1-1 1,-1-2-1,32-6-316,-62 7-2,1 0-4,0 0 0,-1 1 1,1 0-1,0 1 0,4 1 6,-11-4-834,-1 0 0,0 1 1,0-1-1,0 0 0,0 0 0,0 0 0,-1 0 0,2-2 834,1-8-8444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7:30.216"/>
    </inkml:context>
    <inkml:brush xml:id="br0">
      <inkml:brushProperty name="width" value="0.05" units="cm"/>
      <inkml:brushProperty name="height" value="0.05" units="cm"/>
    </inkml:brush>
  </inkml:definitions>
  <inkml:trace contextRef="#ctx0" brushRef="#br0">363 84 3625,'0'0'1942,"0"0"-226,0 0-205,0 0-332,0 0-320,0 0-225,3 3 361,-5-3 4892,-7 0-5916,0-1 0,0 0 0,0 0 0,1-1 0,-1 0 0,0-1 0,1 0 0,0-1 0,0 1 0,0-1 0,0-1 0,-4-3 29,11 7-1,0 1 0,0-1 0,1 1 0,-1-1-1,0 1 1,0-1 0,0 1 0,1 0 0,-1-1 0,0 1 0,0 0 0,0 0 0,0 0 0,0 0 0,0-1-1,0 1 1,0 0 0,1 0 0,-1 1 0,0-1 0,0 0 0,0 0 0,0 0 1,-20 2 301,20 29-373,-1-16 167,-1 1-1,0-1 1,-5 9-95,4-11 82,0 0 1,1 0-1,1 0 1,0 0-1,0 8-82,2-18 18,-1 0 1,0 1-1,0-1 0,0 0 1,0 1-1,0-1 0,0 0 1,-1 0-1,0 0 0,1 0 1,-1 0-1,-1-1 0,1 1 1,-1 1-19,-16 26 248,60-12-177,-33-14-70,-1 1-1,1-1 0,-1 2 1,0-1-1,0 1 1,-1 0-1,4 4 0,9 8 39,-4-8 11,-14-10-46,0 1 0,0-1-1,0 1 1,0-1 0,0 1-1,0 0 1,0-1 0,-1 1-1,1 0 1,0 0 0,0-1-1,-1 1 1,1 0 0,0 0-1,-1 0 1,1 0 0,-1 0-1,0 0 1,1 0 0,-1 0 0,0 0-1,1 0 1,-1 0 0,0 0-1,0 0-3,2 10 30,-1-1 0,0 1 0,-1 0 0,0 10-30,-1 8 26,1-27-26,-1 0 0,0 0 1,0 0-1,-1 0 1,1 0-1,0 0 0,-1 0 1,1 0-1,-1 0 1,1-1-1,-1 1 0,0-1 1,0 1-1,0-1 1,0 1-1,-36 22 58,24-19-66,0-1 1,0 0 0,0-1 0,0-1 0,0 0 0,-14-1 7,13 0-81,1 0-1,-1 1 1,1 1 0,-1 0-1,1 0 1,-13 6 81,27-9-191,0 1 0,1-1 0,-1 0 0,0 0 0,0 0 1,0 0-1,0 0 0,0 0 0,0 0 0,0 0 0,0 0 0,0 0 0,0 0 0,0 0 1,0 0-1,0 0 0,0 0 0,0 0 0,0 1 191,8-4-3139,6-5-1904</inkml:trace>
  <inkml:trace contextRef="#ctx0" brushRef="#br0" timeOffset="898.9">948 186 3681,'0'0'2062,"0"0"98,0 0-136,0 0-434,0 0-379,0 0-313,0 0 36,0 0-161,-19 10 667,-35 44-1220,2 3-1,3 2 1,-19 32-220,66-87 1432,2-2-5365,6-5-4079,2-6 3734</inkml:trace>
  <inkml:trace contextRef="#ctx0" brushRef="#br0" timeOffset="1677.98">770 213 2801,'0'0'4643,"0"0"-2610,0 0-980,0 0-497,0 0-320,0 0-120,4-11 1469,-2 9-1574,0 0 1,0 0-1,0 0 0,0-1 1,0 1-1,-1-1 1,1 1-1,-1-1 0,0 0 1,1 0-1,-1 1 1,-1-1-1,1 0 1,0 0-1,-1 0 0,1 0 1,-1 0-1,0-3-11,0 6 13,0 0 50,0 0 115,0 0 147,0 0 155,0 21 710,1-15-1099,0 1 0,1 0 0,0 0 0,0-1 1,1 0-1,0 1 0,0-1 0,0 0 0,3 3-91,10 22 621,66 162 2001,-66-185-3347,-15-8 494,-1 0-1,1 0 1,-1 1-1,1-1 1,-1 0-1,1 0 1,0 0-1,-1 0 1,1 0-1,-1 0 1,1 0-1,0 0 1,-1 0-1,1 0 1,-1 0-1,1 0 1,-1-1-1,1 1 1,0 0-1,-1 0 1,1-1-1,-1 1 1,1 0-1,-1-1 1,1 1-1,-1 0 1,0-1-1,1 1 1,-1-1-1,1 1 1,-1 0-1,0-1 1,1 0 231,-1-8-5679</inkml:trace>
  <inkml:trace contextRef="#ctx0" brushRef="#br0" timeOffset="3046.99">1276 84 6785,'0'0'1451,"0"0"-225,0 0-306,0 0-402,0 0-136,0 0 164,0 10 146,0 23 35,-1-1 0,-2 0 0,-1 0 1,-7 23-728,-68 186 1152,72-205-970,6-33-93,1-9-19,0-14-36,3 0-38,0 1 0,1-1 1,0 1-1,2 0 0,0 1 0,1-1 1,7-11 3,4-12-5,19-65 3,-19 54-339,1 1 0,3 0 1,6-4 340,-27 55 37,1 0 0,0 0 0,0 1 1,0-1-1,0 1 0,0-1 0,0 1 0,0 0 1,0 0-1,0 0 0,0 0 0,0 0 0,0 0 1,0 0-1,2 1-37,2 0 121,84-1 483,-90 0-588,1 0 0,0 1-1,0-1 1,-1 1 0,1-1 0,0 1 0,0 0 0,-1-1 0,1 1 0,-1 0 0,1-1 0,-1 1 0,1 0 0,-1 0 0,1-1 0,-1 1 0,1 0-1,-1 0 1,0 0 0,0 0 0,1-1 0,-1 1 0,0 0 0,0 0 0,0 0 0,0 0 0,0 0 0,0 0 0,0 0 0,0 0-16,-1 39 459,1-28-255,0-1-93,0 0-1,0 0 1,-2 0-1,1 0 0,-1-1 1,-1 1-1,1 0 1,-2-1-1,0 0 1,0 0-1,-4 7-110,7-16 5,0 1 0,-1-1 1,1 0-1,0 1 0,0-1 0,-1 0 0,1 0 0,-1 0 0,1 0 0,-1 0 1,1-1-1,-1 1 0,0 0 0,1-1 0,-1 1 0,-1-1-5,-32 6-71,16-3-53,-14 7 9,26-7 110,0 0 0,0-1 0,0 0-1,0-1 1,0 1 0,-4-1 5,11-1-1,0 0 0,0 0 0,0 0 0,-1 0 0,1 0 0,0 0 0,0 0 0,0 0-1,0 0 1,-1 0 0,1 0 0,0 0 0,0 0 0,0 1 0,0-1 0,-1 0 0,1 0-1,0 0 1,0 0 0,0 0 0,0 1 0,0-1 0,0 0 0,0 0 0,0 0 0,-1 0 0,1 0-1,0 1 1,0-1 0,0 0 0,0 0 0,0 0 0,0 1 0,0-1 0,0 0 0,0 0-1,0 0 1,0 0 0,0 1 0,0-1 0,0 0 0,0 0 0,0 0 0,1 0 0,-1 1-1,0-1 1,0 0 0,0 0 0,0 0 0,0 0 0,0 0 0,0 1 0,0-1 0,1 0-1,-1 0 1,0 0 0,0 0 0,0 0 0,0 0 0,0 0 0,1 1 0,-1-1 0,0 0-1,0 0 1,0 0 0,0 0 0,1 0 0,-1 0 0,0 0 0,0 0 1,16 15 153,-9-10-119,1 4 0,-1-1 0,0 2 0,-1-1 1,0 1-1,0 0 0,-1 0 0,0 0 1,3 12-35,3 12 56,-2 1 0,-1 8-56,-2-15-105,0-1 0,2 1-1,10 23 106,-18-51-67,1 1 0,-1-1-1,0 1 1,1-1-1,-1 1 1,1-1 0,0 1-1,-1-1 1,1 1-1,-1-1 1,1 0-1,-1 1 1,1-1 0,0 0-1,-1 1 1,1-1-1,0 0 1,-1 0 0,1 0-1,0 0 1,0 0-1,-1 0 1,1 0-1,0 0 1,-1 0 0,1 0-1,0 0 1,-1 0-1,1 0 1,0 0 0,-1-1-1,1 1 1,0 0-1,-1-1 1,1 1-1,0-1 68,21-13-2579,-8-5-1102,-5 2-4076</inkml:trace>
  <inkml:trace contextRef="#ctx0" brushRef="#br0" timeOffset="4374.78">1703 315 2513,'0'0'1641,"0"0"-122,0 0-81,0 0-218,0 0-128,0 0-129,0 0-177,0 0-30,0 0 20,0 0-13,0 0-51,0 0-101,0 0-152,0 0-123,19 0 332,3 0-417,-13-1-191,0 1 0,1 0 0,-1 0-1,0 1 1,1 1 0,5 1-60,-12-2 25,-1 0 0,0 0 0,1 0 0,-1 0-1,0 0 1,0 1 0,0-1 0,0 1 0,0-1 0,0 1-1,0 0 1,0 0 0,-1 0 0,1 0 0,-1 0 0,1 0-1,-1 1 1,0-1 0,0 0 0,0 1 0,0-1 0,0 0 0,-1 1-1,1-1 1,-1 1 0,1 2-25,0 3 228,1 9 139,0-1-1,-1 0 1,-1 7-367,0-19 20,0 0 0,0 0 0,-1-1 0,1 1 1,-1 0-1,0 0 0,0-1 0,-1 1 0,1-1 0,-1 1 0,0-1 0,1 0 0,-2 0 0,1 0 1,0 0-1,0 0 0,-1 0-20,-87 65-495,89-68 487,1 0 0,0 0-9,0 0-42,0 0-13,0 0 31,0 0-39,0 0-3,0 0 14,31 0-15,47 0 409,-77 1-311,0-1-1,0 1 1,-1 0 0,1-1 0,0 1-1,0 0 1,-1-1 0,1 1 0,-1 0-1,1 0 1,-1 0 0,1-1 0,-1 1-1,0 0 1,1 0 0,-1 0-1,0 0 1,1 0 0,-1 0 0,0 0-1,0 0 1,0 0 0,0 0 0,0-1-1,0 1 1,0 0-14,1 32 228,-1-30-204,0 16 45,1-12-46,-1 0 0,1 0 1,-1 0-1,-1 0 1,1 0-1,-1 0 0,-1 0 1,1 0-1,-1 0 0,0-1 1,-1 1-1,1 0 0,-1-1 1,-1 0-1,1 0 0,-1 0 1,-1 1-24,-19 24 89,19-23-82,-1 0 0,0-1-1,0 1 1,0-1 0,-1 0-1,-1-1 1,-6 5-7,12-10-100,0 0 0,0 0 0,0-1 0,0 1 0,0-1 0,-1 0 0,1 0 0,0 0 0,0 0 0,0 0 0,-1 0 0,1 0 0,0-1 0,0 1 0,0-1 0,0 1 0,0-1 0,0 0 1,0 0-1,0 0 0,0 0 0,0 0 0,0-1 0,-1 0 100,3 2-148,0-1 1,0 1-1,-1 0 0,1-1 1,0 1-1,0 0 1,-1-1-1,1 1 1,0 0-1,-1 0 1,1-1-1,0 1 0,-1 0 1,1 0-1,-1 0 1,1 0-1,0-1 1,-1 1-1,1 0 1,-1 0-1,1 0 1,0 0-1,-1 0 0,1 0 1,-1 0-1,1 0 1,0 0-1,-1 0 1,1 0-1,-1 0 1,1 1 147,-4-1-2284,0 0-2685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01.767"/>
    </inkml:context>
    <inkml:brush xml:id="br0">
      <inkml:brushProperty name="width" value="0.05" units="cm"/>
      <inkml:brushProperty name="height" value="0.05" units="cm"/>
    </inkml:brush>
  </inkml:definitions>
  <inkml:trace contextRef="#ctx0" brushRef="#br0">1 760 4017,'0'0'1855,"0"0"-625,0 0-237,0 0-169,0 0-114,0 0-45,3-18 8883,3 10-10299,9 2 874,0 1 1,0 1 0,1 0-1,0 1 1,0 0-1,0 2 1,0 0 0,0 0-1,0 2 1,1 0-124,6-1 115,-6 1-70,0 1 1,0 1 0,-1 0 0,9 3-46,43 8 62,26 3 152,-66-11-148,0-1 1,-1-1 0,28 0-67,254-4 278,-215 7-236,-93-7-60,0 0 1,0 1 0,0-1 0,0 0-1,0 1 1,0-1 0,0 1 0,-1-1-1,1 1 1,0-1 0,0 1 0,0 0-1,0-1 1,-1 1 0,1 0 0,0 0 0,-1 0-1,1-1 1,-1 1 0,1 0 0,-1 0-1,1 0 1,-1 0 0,1 0 0,-1 0-1,0 0 1,0 0 0,1 0 0,-1 0-1,0 0 1,0 0 0,0 0 0,0 0-1,0 0 1,-1 0 0,1 0 0,0 1 0,0-1-1,-1 0 1,1 0 17,-2 2-377,0-1 0,1 0 0,-1 1 1,0-1-1,-1 0 0,1 0 0,0 0 0,-1 0 0,1-1 0,-1 1 0,1-1 0,-1 1 0,0-1 1,1 0-1,-1 0 0,0 0 0,0-1 0,0 1 377,-16 3-5881</inkml:trace>
  <inkml:trace contextRef="#ctx0" brushRef="#br0" timeOffset="915.8">991 358 2681,'0'0'2187,"0"0"-835,0 0-149,0 0-13,0 0 14,0 0-101,0 3 6543,0 11-7783,1-11 150,-1 0-1,1 1 0,0-1 1,0 0-1,0 0 0,0 0 0,0 0 1,1 0-1,-1 0 0,1 0 1,0-1-1,0 1 0,0 0 1,0-1-1,2 2-12,43 37 329,-24-22-231,12 10-50,-24-22-28,-2 0-1,1 1 1,-1 0 0,0 1-1,-1 0 1,0 1 0,2 3-20,-9-10 32,0 1 0,-1-1 0,1 1 0,-1-1 0,0 1 1,0 0-1,0-1 0,0 1 0,0-1 0,-1 2-32,0 9 38,-1-2-29,-1 1 0,0 0 1,-1-1-1,-1 0 0,1 0 1,-2 0-1,0-1 0,0 1 1,-1-2-1,-2 4-9,-1-2 47,1-1-1,-2 0 1,1-1 0,-11 8-47,3-2 168,17-16-139,1 0-30,0 0-95,0 0-183,0 0-316,0 0-659,-1 0-1630,-5 0-3148</inkml:trace>
  <inkml:trace contextRef="#ctx0" brushRef="#br0" timeOffset="2485.63">951 989 304,'0'0'1670,"0"0"-417,0 0-20,0 0-308,0 0-241,0 0-50,-4 0-3,-16 3-66,15-3 28,2 6 2719,-13 23-1447,14-26 1518,2-8-3358,1 1 1,0-1-1,0 0 1,0 1-1,1-1 0,-1 0 1,1 1-1,1 0 1,-1-1-1,0 1 1,1 0-1,0 0 1,0 1-1,0-1 1,4-3-26,11-10-6,0 0 1,17-10 5,4-5 77,-16 8-49,-1-2 0,-1 0 1,-1-1-1,-1-1 0,-1 0 1,2-10-29,36-54 20,-50 85-181,-3 11-811,-7 10-2433,-8-7-1129</inkml:trace>
  <inkml:trace contextRef="#ctx0" brushRef="#br0" timeOffset="4894.25">2077 91 2937,'0'0'2747,"0"0"-951,0 0-289,0 0-228,0 0-213,0 0-95,0-2-601,0 0 0,0 0 0,1 1 0,-1-1 0,0 0 0,-1 0 0,1 0-1,0 1 1,0-1 0,-1 0 0,1 1 0,-1-1 0,0 0 0,1 1-370,-10-2 62,1 1 0,-1 1-1,1 0 1,-1 0-1,-7 1-61,-32-3 195,-179-45 0,222 46-149,4 1-24,1 1-1,-1-1 1,0 1 0,0-1 0,0 1 0,0 0 0,1 0 0,-1 0 0,0 0 0,0 0 0,0 0 0,0 0 0,0 1 0,0-1 0,0 1-22,-1 3 6,1-1 0,0 1-1,0 0 1,1 0 0,-1 0 0,1 0 0,0 0 0,0 0 0,0 0 0,0 0-6,-1 5 6,-1 8-7,1 1 0,0-1 0,2 1 0,0-1 0,0 1 0,2 0 1,0 32 7,-4 75 81,-14 87-88,-22 61 53,-11 126-35,27-225-35,10-85-6,3 1 0,4 15 23,0-14 6,-5 0 0,-3-1 0,-21 71-6,13-59-67,15-66-24,3 2 0,0-1 1,4 33 90,-1-28-24,1-37 26,1-1 0,-1 1-1,1-1 1,1 1 0,-1-1 0,0 0 0,1 0 0,0 1 0,0-2-1,0 1 1,0 0 0,1-1 0,0 1-2,-4-4 8,0 0 0,0 0 0,0 0 0,3 6 84,-2-5-11,17-1 339,185 3-102,-203-3-476,0 0-186,0-9-1663,0-8-1275,0-3-4497</inkml:trace>
  <inkml:trace contextRef="#ctx0" brushRef="#br0" timeOffset="6592.19">2352 274 600,'0'0'1826,"0"0"-256,0 0-6,0 0-120,0 0 15,0 0-95,-2-8 6065,4-5-6712,13 1-653,0 1 0,1 0 0,0 2-1,1 0 1,0 0 0,6 0-64,-16 6 2,0 0 0,1 0 0,-1 1 0,0 0 0,1 1-1,0-1 1,-1 1 0,1 1 0,6 0-2,-14 0-4,1 0-1,-1 1 0,1-1 0,0 0 1,-1 1-1,1-1 0,-1 0 0,1 1 1,-1-1-1,1 1 0,-1-1 1,1 1-1,-1-1 0,1 1 0,-1 0 1,0-1-1,1 1 0,-1-1 0,0 1 1,0 0-1,1-1 0,-1 1 1,0 0-1,0-1 0,0 1 0,0 0 1,0-1-1,0 1 0,0 0 1,0 0 4,1 24-17,-1-21 17,0 14 13,1-5-7,-2 0 1,1 1-1,-2-1 0,0 4-6,1-12 6,-1-1 0,1 1 0,-1 0 0,0-1 0,0 0 0,0 1 0,-1-1 0,1 0 0,-1 0 0,0 0 0,0-1 0,-1 1 0,-2 2-6,-70 67 48,76-71-55,0-1-8,0-1-21,0 0 7,0 0-18,0 0 30,0 0 9,0 0-7,0 0-26,28 0-7,-24 0 46,0 1-1,0-1 1,0 1 0,0 0 0,-1 0-1,1 1 1,0-1 0,-1 1 0,1-1-1,-1 1 1,1 0 0,-1 1-1,0-1 1,0 1 0,0-1 0,0 1-1,0 0 1,-1 0 0,1 0 0,-1 0-1,0 0 1,0 1 0,1 2 2,1 2-8,0 0 1,0 0-1,-1 0 0,-1 1 1,1-1-1,-1 1 1,-1-1-1,0 1 0,0 0 1,0 1 7,-1 7-9,0-13 0,0 1 1,0 0 0,0 0-1,0-1 1,-1 1 0,0 0-1,0 0 9,0-3-7,0 0 0,1-1 0,-1 1 0,-1 0 0,1-1 0,0 1-1,0 0 1,-1-1 0,1 1 0,0-1 0,-1 0 0,0 0 0,1 1-1,-1-1 1,0 0 0,1 0 0,-1 0 0,-2 0 7,-5 3-8,0-1 0,-1-1 1,0 1-1,1-1 0,-1-1 0,0 0 1,-3 0 7,-76-3-145,35 1 5,46-3 567,8 2-1512,5 1-5102,5 1-340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30.509"/>
    </inkml:context>
    <inkml:brush xml:id="br0">
      <inkml:brushProperty name="width" value="0.05" units="cm"/>
      <inkml:brushProperty name="height" value="0.05" units="cm"/>
    </inkml:brush>
  </inkml:definitions>
  <inkml:trace contextRef="#ctx0" brushRef="#br0">1 226 1168,'0'0'2698,"0"0"-917,0 0-623,0 0-296,0 0 11,1-12 5094,3 4-5103,3 4-792,0 0 0,1 1 0,0 0 0,-1 0 0,1 1 0,0 0 0,0 1 0,0-1 0,1 2-1,-1-1 1,0 1 0,0 0 0,0 1 0,7 1-72,-13-2 12,0 1 0,-1 0-1,1-1 1,0 1 0,-1 0-1,1 0 1,-1 0 0,0 0-1,1 0 1,-1 0 0,0 0-1,0 1 1,1-1 0,-1 0-1,0 1 1,0-1 0,-1 1-1,1-1 1,0 1 0,0-1-1,-1 1 1,1 0 0,-1-1-1,1 1 1,-1 0 0,0-1 0,0 2-12,4 52 70,-4-48-62,1 21 38,0-20-47,0 0 0,-1 0 0,0 0 0,-1 0-1,1 0 1,-1-1 0,-1 1 0,1 0 0,-2 0 0,1-1 0,-1 0 0,0 1 0,-2 3 1,-32 41-237,14-21 195,-15 29 42,38-59 14,0-1 1,0 0-1,-1 1 0,1-1 1,0 0-1,0 1 1,0-1-1,0 0 0,0 1 1,0-1-1,0 0 1,0 1-1,0-1 1,0 0-1,0 1 0,0-1 1,0 0-1,0 1 1,0-1-1,1 0 0,-1 1 1,0-1-1,0 0 1,0 1-1,0-1 0,1 0 1,-1 0-1,0 1 1,0-1-1,1 0 0,-1 0 1,0 1-1,0-1 1,1 0-1,-1 0 0,0 0 1,1 0-1,-1 1 1,0-1-1,0 0 0,1 0 1,-1 0-1,0 0 1,1 0-15,26 5 310,48-5-166,-54 0-89,-10 0-80,0-1 44,0 2 0,0-1 1,0 1-1,4 2-19,-13-3-15,0 0-1,0 1 1,0-1 0,0 1 0,0 0-1,0-1 1,0 1 0,0 0-1,0 0 1,-1 0 0,1 1 0,0-1-1,-1 0 1,1 1 0,-1-1-1,1 1 1,-1-1 0,0 1-1,1 0 1,-1 0 0,0-1 0,0 1-1,0 0 1,0 2 15,0 8-1289,-3-5-2672,-4-7-2205</inkml:trace>
  <inkml:trace contextRef="#ctx0" brushRef="#br0" timeOffset="1982.14">429 0 4865,'0'0'1876,"0"0"-314,0 0-263,0 0-152,0 0-96,0 0-132,0 0-231,0 0-217,0 0-173,0 0-107,4 19 1000,-1-17-1119,-1 0-1,0 0 1,1 0-1,-1 0 1,1-1-1,0 1 1,0-1-1,-1 1 1,1-1 0,0 0-1,0 0 1,0 0-1,2-1-71,46 7 614,-22-4-138,123 31 29,-151-34-496,0 0 1,0 1 0,0-1 0,0 1 0,-1-1 0,1 1 0,0 0 0,0-1 0,0 1 0,-1 0-1,1 0 1,0-1 0,-1 1 0,1 0 0,-1 0 0,1 0 0,-1 0 0,1 0 0,-1 0-1,1 0 1,-1 0 0,0 0 0,0 0 0,1 0 0,-1 0 0,0 0 0,0 1-10,-1 35 269,0-22-284,0 128 96,0 24-57,11 68-24,-2-69 390,-8 68-390,-1-93 286,-1-88-197,-9 45-89,2-12 33,-3-18 89,8-50-72,0 1-1,2-1 1,-1 18-50,1-1 96,-2 1 1,-1 0 0,-2-1 0,-3 8-97,0-1 140,2 1-1,-1 27-139,3-14 10,-8 24-10,-3 29 6,-10 67-14,25-149 8,1-12 0,0 0 0,-1 0 0,-3 11 0,2-14-20,2 0-1,-1 0 1,2 0-1,0 0 1,1 12 20,0 9-26,-1-32 21,0-1 8,-5-26 186,-12 26-163,0 2 0,0 0 0,-14 5-26,-16 1 1,-29-5 23,75-3-132,1 0-208,-5-8-3853,-1-6-274</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33.856"/>
    </inkml:context>
    <inkml:brush xml:id="br0">
      <inkml:brushProperty name="width" value="0.05" units="cm"/>
      <inkml:brushProperty name="height" value="0.05" units="cm"/>
    </inkml:brush>
  </inkml:definitions>
  <inkml:trace contextRef="#ctx0" brushRef="#br0">1 1 1176,'0'0'1418,"0"0"-282,0 0-50,0 0 57,0 0-35,0 0-159,0 0-38,0 0 3,0 0-87,0 0-131,0 0-113,0 0-21,0 0-6,0 0-81,0 0-76,0 0 1,0 0 69,3 24 1784,3-2-2094,-1 1 0,-1-1 1,-2 1-1,0 0 0,-1 0 0,-2 18-159,1-17 21,0 132 83,0-123-2820,0-65-2392,0 19-1648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3.550"/>
    </inkml:context>
    <inkml:brush xml:id="br0">
      <inkml:brushProperty name="width" value="0.05" units="cm"/>
      <inkml:brushProperty name="height" value="0.05" units="cm"/>
    </inkml:brush>
  </inkml:definitions>
  <inkml:trace contextRef="#ctx0" brushRef="#br0">0 77 360,'0'0'3046,"0"0"-796,0 0-366,0 0-23,0 0-222,0-4-252,0 3-1065,1-1 1,-1 1 0,0-1-1,1 0 1,0 1 0,-1-1-1,1 1 1,0-1 0,-1 1-1,1-1 1,0 1 0,0 0-1,0-1 1,0 1 0,0 0-1,1 0 1,-1 0 0,0 0-1,1-1-322,3-2 195,1 1 0,0-1 0,0 1 0,0 0 0,4-1-195,3-1-109,0 0 0,1 1 0,-1 1 0,1 1 0,4-1 109,-11 2-4,-1 1 1,0 0-1,0 0 1,1 0 0,-1 1-1,0-1 1,1 1-1,2 2 4,-6-2-6,-1 0 0,0 1-1,1-1 1,-1 1-1,0-1 1,0 1 0,0 0-1,0 0 1,-1-1-1,1 1 1,0 1 0,-1-1-1,0 0 1,1 0-1,-1 1 1,0-1 0,0 0-1,0 1 1,0-1 0,-1 1-1,1-1 1,-1 1 6,4 19-17,-1 0 1,-1 0 0,-1 0-1,-1 0 1,-2 5 16,1 17-57,2-37 38,-2 0 1,1 0 0,-1 0-1,0-1 1,0 1-1,-1 0 1,0 0-1,0-1 1,0 1-1,-1-1 1,0 0-1,-1 0 1,1 0-1,-1 0 1,0-1-1,0 1 1,-1-1-1,0 0 1,0 0-1,0-1 1,0 1-1,-1-1 1,0 0-1,0-1 1,0 0-1,0 0 1,0 0-1,-1 0 1,1-1-1,-3 1 19,6-3-3,0 1 0,0-1-1,1 1 1,-1 0 0,0 0 0,1 0 0,-1 0-1,1 1 1,-1-1 0,1 1 0,0 0-1,0-1 1,-1 1 0,1 0 0,0 0-1,1 0 1,-1 1 0,0-1 0,1 0-1,-1 1 1,1-1 0,0 1 0,-2 2 3,1 3-47,1 1 1,-1-1-1,1 1 0,1 0 1,0-1-1,0 1 1,0 0 46,1 10-60,-1-19 8,0 0 35,11 1 25,0-1-1,1 2 1,-1-1 0,0 2 0,0 0 0,0 0-1,0 1 1,3 1-8,14 8-4,0 2 1,7 6 3,17 9-114,-45-27 190,-1 0-902,-4-2-3236,-2-1-253</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8.423"/>
    </inkml:context>
    <inkml:brush xml:id="br0">
      <inkml:brushProperty name="width" value="0.05" units="cm"/>
      <inkml:brushProperty name="height" value="0.05" units="cm"/>
    </inkml:brush>
  </inkml:definitions>
  <inkml:trace contextRef="#ctx0" brushRef="#br0">0 10 536,'0'0'1536,"0"0"-229,0 0-84,0 0-70,0 0-161,0 0-11,5-9 6077,-4 9-6988,0 0-1,0 1 1,0-1 0,0 1 0,0 0 0,0-1 0,0 1-1,0 0 1,-1-1 0,1 1 0,0 0 0,0 0 0,-1 0-1,1 0 1,0-1 0,-1 1 0,1 0 0,-1 0-1,1 0 1,-1 1 0,0-1 0,1 0 0,-1 0 0,0 0-1,0 0 1,0 0 0,1 0 0,-1 0 0,-1 1-70,5 46 265,-3-34-111,12 407 164,-9-359-1737,-4-62 1072,1-1 197,1 0 0,-1-1 0,0 1 0,0-1 0,0 1 0,0-1 0,0 0 0,0 1 0,-1-1 0,1 0 0,0 1 0,-1-1 0,0 0 0,1 0 0,-1 0 0,0 0 150,2-2-439,5-18-1988,0 4-2528</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9.376"/>
    </inkml:context>
    <inkml:brush xml:id="br0">
      <inkml:brushProperty name="width" value="0.05" units="cm"/>
      <inkml:brushProperty name="height" value="0.05" units="cm"/>
    </inkml:brush>
  </inkml:definitions>
  <inkml:trace contextRef="#ctx0" brushRef="#br0">1 73 5937,'0'0'2342,"0"0"-419,0 0-278,0 0-404,0 0-295,0 0-240,1-23 1430,1 21-2134,-1 0 1,1 0 0,0 0-1,0 0 1,-1 0 0,1 0 0,1 0-1,-1 1 1,0-1 0,0 1-1,0 0 1,1 0 0,-1-1 0,3 1-3,38-13 180,-31 11-131,1 0 0,0 1-1,0 1 1,-1 0 0,1 0-1,0 1 1,0 1 0,3 1-49,-15-2 0,1 1 0,-1 0 1,0 0-1,0 0 0,1 0 0,-1 0 1,0 0-1,0 0 0,0 0 1,0 0-1,0 0 0,0 1 1,0-1-1,0 0 0,-1 1 0,1-1 1,0 1-1,-1-1 0,1 1 1,-1-1-1,0 1 0,0-1 0,1 1 1,-1-1-1,0 2 0,2 46 16,-2-40-11,0 1 2,0 0 0,0 0 0,-1 0 1,0 0-1,-1-1 0,0 1 0,0 0 0,-1 0 1,0-1-1,-1 0 0,0 0 0,-1 0 0,0 0 1,0 0-1,-6 6-7,3-4-29,0-1 1,-1 0-1,0 0 0,0-1 1,-1 0-1,0 0 1,-1-1-1,0-1 1,0 0-1,-1 0 0,0-1 1,0-1-1,0 0 1,-2 0 28,15-5-10,-1 0 1,0 0-1,1 0 1,-1 0-1,1 0 1,-1 0-1,1 0 1,-1 1 0,0-1-1,1 0 1,-1 0-1,1 0 1,-1 0-1,0 1 1,1-1-1,-1 0 1,1 0-1,-1 1 1,0-1 0,1 0-1,-1 1 1,0-1-1,0 0 1,1 1-1,-1-1 1,0 1-1,0-1 1,0 0-1,1 1 1,-1-1 0,0 1-1,0-1 1,0 1-1,0-1 1,0 0-1,0 1 1,0-1-1,0 1 1,0-1-1,0 1 1,0-1-1,0 1 1,0-1 0,0 0-1,0 1 1,-1-1-1,1 1 1,0-1-1,0 0 1,0 1-1,-1-1 1,1 1-1,0-1 1,-1 0 0,1 1-1,0-1 1,0 0-1,-1 0 1,1 1-1,-1-1 1,1 0-1,0 0 1,-1 1-1,1-1 1,-1 0 0,1 0 9,85 0 304,82-12-304,-133 9 11,1 1 1,3 3-12,-10-1-29,-28 0-39,1 0 0,0 0 0,-1 0 0,1 0 0,-1 0 0,1 1 0,0-1 0,-1 0 0,1 0-1,-1 0 1,1 1 0,-1-1 0,1 0 0,-1 1 0,1-1 0,-1 1 0,0-1 0,1 0 0,-1 1 0,1-1 0,-1 1 0,0-1-1,1 1 1,-1-1 0,0 1 0,0-1 0,1 1 0,-1-1 0,0 1 0,0 0 0,0-1 0,0 1 68,1 2-446,3 5-2454</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0.652"/>
    </inkml:context>
    <inkml:brush xml:id="br0">
      <inkml:brushProperty name="width" value="0.05" units="cm"/>
      <inkml:brushProperty name="height" value="0.05" units="cm"/>
    </inkml:brush>
  </inkml:definitions>
  <inkml:trace contextRef="#ctx0" brushRef="#br0">26 1 928,'0'0'5315,"0"0"-3635,0 0-756,0 0 31,0 0-20,0 0-115,-3 24-222,1 8-423,-11 78 520,9-71-84,1 0 0,3-1 0,1 1 0,2 5-611,-3-40 10,1-1 1,0 0 0,1 1-1,-1-1 1,0 0 0,1 1-1,0-1 1,0 0 0,0 0-1,0 0 1,0 0 0,1-1-1,-1 1 1,1-1-1,-1 1 1,1-1 0,0 0-1,0 0 1,0 0 0,1-1-1,-1 1 1,0-1 0,0 1-1,1-1 1,-1 0 0,1 0-1,1-1-10,11 4 56,0-1 1,1 0-1,-1-1 0,1-1 0,4-1-56,-13 0 44,-1 0 1,1 0-1,-1-1 1,0 0-1,1 0 1,3-1-45,-8 0 17,0 1 0,0-1 1,0 0-1,0 0 0,0 0 1,0 0-1,0-1 0,-1 1 1,1-1-1,-1 1 0,1-1 1,-1 0-1,0 0 0,0 0-17,9-15 15,-1 1 0,-1-1-1,0-1 1,-2 0 0,6-18-15,-2-5 12,-1-1 0,0-11-12,-9 48 4,1-20 76,-3 25-77,1 0 1,0 0-1,-1 0 1,1 0 0,0 1-1,-1-1 1,1 0-1,-1 0 1,1 0-1,-1 1 1,0-1-1,1 0 1,-1 1-1,0-1 1,0 1-1,1-1 1,-1 0-1,0 1 1,0 0-1,0-1 1,1 1-1,-1-1 1,0 1 0,0 0-1,0 0 1,0-1-4,-157-34 128,154 34-123,4 1-10,0 0-10,0 0-26,-2 0-54,0 0 1,1-1 0,-1 1 0,1-1 0,-1 1 0,1-1-1,-1 1 1,1-1 0,-1 0 0,1 0 0,0 1-1,-1-1 1,1 0 0,-1-1 94,-6-2-2334,6 17 1238,2 39-2264,0-31-1006</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11.257"/>
    </inkml:context>
    <inkml:brush xml:id="br0">
      <inkml:brushProperty name="width" value="0.05" units="cm"/>
      <inkml:brushProperty name="height" value="0.05" units="cm"/>
    </inkml:brush>
  </inkml:definitions>
  <inkml:trace contextRef="#ctx0" brushRef="#br0">80 4 3345,'0'0'2204,"0"0"-817,0 0-60,0 0 92,0 0-215,0 0-182,0 20 718,0 34-1324,-2 1 0,-3-1 1,-2 0-1,-4 2-416,4-1 11,7-31-3739,7-25-1073,0-4 639</inkml:trace>
  <inkml:trace contextRef="#ctx0" brushRef="#br0" timeOffset="519.03">254 190 5313,'0'0'1580,"0"0"-358,0 0 158,0 0-71,0 0-206,0 0-195,3 18-305,-1-4-519,2 25 230,2 0-1,2-1 1,2 0-314,-8-32 33,-1-1 0,1 0 0,0 1 0,1-1 0,-1 0 0,1 0 0,0 0 0,1-1 0,1 3-33,-3-5 4,0 0 1,1 0-1,-1-1 1,1 1-1,0 0 0,-1-1 1,1 0-1,0 0 1,0 1-1,0-2 0,0 1 1,0 0-1,0-1 1,0 1-1,0-1 0,0 0 1,0 0-1,1 0-4,2 0 1,-1-1 0,1 0 0,-1 0 0,1 0 0,-1 0 0,1-1 0,-1 0 0,0 0 0,0-1-1,0 1 1,0-1 0,-1 0 0,1 0 0,-1-1 0,1 1 0,-1-1 0,0 0 0,-1 0 0,1-1 0,-1 1 0,1-1 0,-2 1 0,2-3-1,2-4-43,-2 0 1,1 0-1,-1 0 1,-1 0 0,0-1-1,0 1 1,-2-1 0,1 0-1,-1 0 1,-1 1-1,0-1 1,-1 0 0,0-1 42,1 10-16,-1 0 0,1 1 1,-1-1-1,1 0 1,-1 1-1,0-1 0,0 1 1,0-1-1,0 1 1,-1-1-1,1 1 0,0 0 1,-1 0-1,0 0 1,0 0-1,1 0 0,-1 0 1,0 0-1,-1 1 0,1-1 1,0 0-1,0 1 1,-1 0-1,1 0 0,-1 0 1,1 0-1,-1 0 1,1 0-1,-1 0 0,0 1 16,-1-1-84,0 1 0,1-1 0,-1 1-1,0 0 1,1 1 0,-1-1-1,0 0 1,1 1 0,-1 0 0,1 0-1,-1 0 1,1 0 0,-1 1 0,1-1-1,0 1 1,-1 0 0,1 0 0,0 0-1,0 1 1,1-1 0,-4 3 84,-3 6-919,0 1 0,1 1-1,0-1 1,1 2 919,-14 21-3661,14-28-253</inkml:trace>
  <inkml:trace contextRef="#ctx0" brushRef="#br0" timeOffset="1915.13">1082 0 4961,'0'0'1500,"0"0"-271,0 0 227,0 0-214,0 0-338,0 0-315,-1 23-237,-5 158 284,-1-11 1400,-22 114-2036,10-116 48,9-93 1700,-16 49-1748,11-55 316,3 1 0,3 1-316,-5 210 125,13 13-125,1-174 354,0-119-346,0-1 30,0 0 104,0 0-61,0 0-66,0 0-36,0 0-41,0 0-4,0 0-12,0 26-597,0 19 543,0-44 60,0-4-3949,0-14 1302,0-2-2930</inkml:trace>
  <inkml:trace contextRef="#ctx0" brushRef="#br0" timeOffset="2801.68">1481 317 1384,'0'0'2844,"0"0"-1355,0 0-370,0 0 135,0 0-23,0 0-47,0 0-120,0 0-126,4 20 1752,38-5-2064,-25-9-509,-1-1 0,1 0 0,0-1 0,11 1-117,-23-5-53,-1 0-1,0 1 1,0 0-1,1-1 1,-1 2-1,0-1 0,0 0 1,0 1-1,0 0 1,0 0-1,1 1 54,-5 0-15,0-3-1507,1 1-3753,-1-1 354</inkml:trace>
  <inkml:trace contextRef="#ctx0" brushRef="#br0" timeOffset="3483.85">1888 138 8530,'0'0'1908,"0"0"-451,0 0-247,0 0-281,0 0-223,0 0-187,22-4 444,10 4-828,0 2 0,0 0 1,9 4-136,-40-5 3,1-1 0,-1 0 0,1 1 0,0 0 0,-1-1 0,0 1 1,1 0-1,-1 0 0,1 0 0,-1 0 0,0 0 0,0 0 1,0 0-1,0 0 0,0 0 0,0 1 0,0-1 0,0 0 0,0 1 1,0-1-1,0 1 0,-1-1 0,1 1 0,-1-1 0,1 1 1,-1-1-1,0 2-3,2 6 20,-2-1 1,1 1 0,-1-1 0,-1 1 0,0 0-21,0 12 0,1-13-11,-1-1 0,0 1 1,0-1-1,-1 0 0,0 0 0,0 1 0,-1-1 1,0-1-1,0 1 0,-1 0 0,0-1 1,-4 6 10,-1 0-146,-1 0 1,0 0 0,-1-1 0,0-1 0,-12 9 145,21-17-31,-1 1 0,1-1 0,0 1-1,0 0 1,0-1 0,1 1 0,-1 0 0,1 0 0,-1 0 0,1 1-1,0-1 1,0 0 0,1 0 0,-1 1 0,1-1 0,-1 1 31,0 4 78,1 0 0,0 0 0,0 0 0,0-1 1,1 1-1,1 4-78,-1-11 30,0 0 1,-1 0 0,1 0-1,0 0 1,0 0-1,-1 0 1,1 0-1,0 0 1,0 0 0,0-1-1,0 1 1,0 0-1,0-1 1,0 1 0,1-1-1,-1 1 1,0-1-1,0 1 1,0-1-1,0 0 1,1 0 0,-1 0-1,0 0 1,0 0-1,0 0 1,1 0-31,43 0 570,-30-1-534,10 1-11,-4-1-8,1 1 1,0 2-1,0 0 1,20 5-18,-17-2-1249,-9-4-3613,-12-1 545</inkml:trace>
  <inkml:trace contextRef="#ctx0" brushRef="#br0" timeOffset="33538.49">44 912 888,'0'0'1797,"0"0"-189,0 0-137,0 0-188,0 0-24,0 0-20,-3 0-139,2 0-1016,-1 0 1,1 0-1,-1 0 0,1 0 0,0 0 1,-1 0-1,1 1 0,0-1 1,-1 0-1,1 1 0,0-1 1,0 1-1,-1 0 0,1-1 1,0 1-1,0 0 0,0 0 0,0-1 1,0 1-1,-1 1-84,1 0 38,0 0 0,0 1 0,-1-1 0,1 1-1,1-1 1,-1 1 0,0-1 0,1 1 0,-1-1 0,1 1 0,0 0-1,0 0-37,-3 40 172,2 0-1,2 0 0,2 7-171,-1-35 30,1-1 0,0 0 0,1 0 0,0 0 0,1-1 0,7 13-30,-10-20 1,1 0 0,1-1 1,-1 1-1,1-1 1,0 1-1,0-1 1,0 0-1,1-1 1,0 1-1,0-1 0,0 0 1,0 0-1,1-1 1,-1 1-1,1-1 1,3 1-2,-5-3 5,1 1 0,-1-1 1,1 0-1,0 0 1,-1-1-1,1 0 1,0 0-1,0 0 1,-1 0-1,1 0 0,0-1 1,-1 0-1,1 0 1,3-2-6,-1 0 16,1 0 0,-1-1 1,0 0-1,0 0 0,-1-1 1,0 0-1,1 0 0,-1-1-16,2 0-1,-1-1 0,1 0 0,-1 0-1,-1-1 1,1 0 0,-1 0 0,-1-1 0,1 1 0,-1-1-1,-1 0 1,0-1 0,0 1 0,-1-1 0,0 0-1,-1 0 1,0 0 0,0 0 0,-1 0 0,0-5 1,-1 2-13,0 4 11,1 0 0,-1 0 0,-1 0 1,0 0-1,0 0 0,0 1 0,-1-1 0,-1 0 0,1 1 1,-1-1-1,-1 1 0,-2-4 2,-2-2 26,-1 0 1,-1 1-1,0 0 1,-1 0-1,0 1 0,-9-7-26,18 17-61,0 0 0,-1 0 0,1 0-1,-1 0 1,0 0 0,0 1-1,0-1 1,0 1 0,0 0 0,0 0-1,0 0 1,0 0 0,0 0 0,0 1-1,-1-1 1,1 1 0,0 0 0,0 0-1,-1 0 1,1 1 0,0-1 0,0 1-1,-1 0 1,1-1 0,0 1-1,0 1 1,0-1 0,0 0 0,0 1-1,1 0 1,-1-1 0,0 1 0,1 0-1,-1 0 1,1 1 0,-2 1 61,-46 46-6718,38-39 2816</inkml:trace>
  <inkml:trace contextRef="#ctx0" brushRef="#br0" timeOffset="34837.52">1859 964 680,'0'0'1965,"0"0"-484,0 0-242,0 0-241,0 0-127,0 0-101,0 6-131,0 14 100,0-36-279,0-4-199,0-21 1257,0 42-1498,0-1 0,0 0 0,-1 0 1,1 0-1,0 0 0,0 0 1,0 0-1,0 0 0,0 0 1,0 0-1,0 0 0,0 0 0,0 0 1,0 0-1,0 0 0,0 0 1,0 0-1,0 0 0,-1 0 1,1 0-1,0 0 0,0 0 1,0 0-1,0 0 0,0 0 0,0 0 1,0 0-1,0 0 0,0 0 1,0 0-1,0 0 0,0 0 1,0 0-1,0 0 0,-1 0 1,1 0-22,-5 25 362,-48 289 517,45-290-317,2-4-979,4-6-4698,2-11 2852</inkml:trace>
  <inkml:trace contextRef="#ctx0" brushRef="#br0" timeOffset="35852.18">2323 758 3937,'0'0'2888,"0"0"-795,0 0-443,0 0-219,0 0-414,0 0-378,0 11-328,-6 25-143,-2-1 1,-1 0 0,-5 9-169,4-11 122,-2 6-101,0-4-27,2 1 0,1 1 1,2-1-1,1 1 0,0 34 6,6-67-6,0-1 0,0 0 0,1 0 0,-1 0 1,1 0-1,-1 0 0,1 1 0,0-1 0,0 0 1,0 0-1,1-1 0,-1 1 0,1 0 0,-1 0 0,1-1 1,0 1-1,0-1 0,0 1 0,1-1 0,-1 0 0,0 0 1,1 0-1,-1 0 0,1 0 0,0-1 0,0 1 1,0-1-1,-1 0 0,1 0 0,3 1 6,1 1 12,1-1 0,-1 0 0,1-1 0,-1 1 0,1-1 0,0-1 0,0 0 0,7 0-12,-8 0 33,-4-1-22,0 0-1,0 0 0,-1 0 1,1 0-1,-1 0 0,1-1 1,-1 1-1,1-1 0,-1 0 1,0 1-1,0-1 0,0 0 1,0 0-1,0-1 0,0 1 1,0 0-1,-1-1 0,1 1 1,-1-1-1,1 0-10,4-8 46,-1 0 1,0 0-1,0 0 1,0-5-47,-2 5 185,0 0 0,-1 0 0,0-1 0,-1 1 0,-1-1 0,0-2-185,0 10 14,0 0 1,0 1-1,0-1 0,-1 0 0,1 0 0,-1 0 0,0 0 1,-1 0-1,1 0 0,-1 1 0,1-1 0,-1 1 0,0-1 0,0 1 1,-1 0-1,1 0 0,-1 0 0,-2-3-14,1 4 2,1 1 0,-1-1-1,0 1 1,0 0 0,1 0 0,-1 1-1,0-1 1,0 1 0,0 0 0,0 0 0,0 0-1,0 0 1,-2 1-2,-11 0 2,14-1-26,1 1 0,-1 0-1,0 0 1,0 0 0,1 0-1,-1 0 1,1 1-1,-1-1 1,1 1 0,-1-1-1,1 1 1,0 0-1,0 0 1,0 0 0,0 0-1,0 0 1,0 1 24,-34 48-667,25-35 522,7-10 100,0 1 1,0 0-1,1-1 1,0 1-1,0 1 1,1-1-1,0 0 1,0 2 44,-5 16-218,-7-2-3053,3-14-2988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1.718"/>
    </inkml:context>
    <inkml:brush xml:id="br0">
      <inkml:brushProperty name="width" value="0.05" units="cm"/>
      <inkml:brushProperty name="height" value="0.05" units="cm"/>
    </inkml:brush>
  </inkml:definitions>
  <inkml:trace contextRef="#ctx0" brushRef="#br0">157 92 2785,'0'0'1621,"0"0"-76,0 0-66,0 0-143,0 0-55,0 0-176,-6 8-218,1 2-557,-4 6-59,-4-1 2863,5 62-2488,-3-36-513,-3-1 1,-1 0 0,-2 1-134,-2 3 27,3 1-1,-3 15-26,15-24-229,4-36 30,0 0-314,0 0-413,0-7-2955,0-2-612</inkml:trace>
  <inkml:trace contextRef="#ctx0" brushRef="#br0" timeOffset="1082.56">549 0 1064,'0'0'1994,"0"0"-536,0 0 109,0 0 32,0 0-78,0 0-176,1 4 1911,1 19-2720,-4-13-405,-1 1-1,0-1 1,0 0-1,-1 1 1,0-2-1,-3 4-130,-14 40 64,13-24-54,-8 22-6,3 0 0,2 1 1,2 1-1,3-1 0,0 26-4,6-76 18,0 1-1,0-1 1,0 1-1,1-1 1,-1 0 0,1 1-1,-1-1 1,1 0 0,0 1-1,0-1 1,0 0 0,0 0-1,0 0 1,1 1-1,-1-1 1,1-1 0,-1 1-1,1 0 1,0 0 0,-1 0-1,1-1 1,0 1 0,0-1-1,0 0 1,0 1-1,0-1 1,1 0 0,-1 0-1,0-1 1,1 1 0,-1 0-1,0-1 1,1 1 0,-1-1-1,1 0 1,-1 0-1,1 0 1,-1 0 0,0 0-1,2 0-17,75 0 31,-77-1-30,0 0 0,1 1 1,-1-1-1,0 0 0,0 0 0,0 0 0,0-1 1,0 1-1,0 0 0,0-1 0,0 0 0,0 1 1,-1-1-1,1 0 0,-1 0 0,2-1-1,21-32 6,-19 30 11,-1-1 0,-1-1-1,1 1 1,-1 0-1,0-1 1,0 0-1,-1 1 1,0-1-1,0 0 1,-1 0-1,0-1 1,0 1 0,-1 0-1,0 0 1,0 0-1,0 0 1,-1-3-17,-1 7-3,1 1 1,0 0-1,-1 0 0,1 0 1,-1 0-1,0 1 1,0-1-1,1 0 0,-1 1 1,0-1-1,0 1 1,-1 0-1,1-1 0,0 1 1,0 0-1,-1 0 1,1 1-1,-2-1 3,-2-2-108,-1 1 0,0 1 1,0-1-1,0 1 0,0 0 0,-1 0 108,-12 1-166,17-1 147,-1 1 0,1-1 0,-1 1 0,1 0 0,-1 0 0,0 0 0,1 0 0,-1 1 0,1 0 0,-1-1 0,1 1 0,-1 1 0,1-1 0,0 0 0,-1 1 0,1 0 0,0-1-1,0 1 1,0 1 0,0-1 0,1 0 0,-1 1 0,0-1 19,-5 10-18,-3 0-176,1 1 1,1 1-1,0-1 0,1 2 0,-4 9 194,8-20-283,3-4-2284,1 0-277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8.212"/>
    </inkml:context>
    <inkml:brush xml:id="br0">
      <inkml:brushProperty name="width" value="0.05" units="cm"/>
      <inkml:brushProperty name="height" value="0.05" units="cm"/>
    </inkml:brush>
  </inkml:definitions>
  <inkml:trace contextRef="#ctx0" brushRef="#br0">135 1 4729,'0'0'2915,"0"0"-1000,0 0-530,0 0-446,0 0-206,0 0 21,14 2 1798,-12 181 688,0 3-5929,-2-185 1330,0-1-459,0 0-1560,0-3-2795</inkml:trace>
  <inkml:trace contextRef="#ctx0" brushRef="#br0" timeOffset="450.53">11 530 2905,'0'0'3707,"0"0"-2475,0 0-447,0 0 91,0 0 36,0 0 16,0 0-820,0 1-1,-1-1 1,1 0-1,0 1 0,-1-1 1,1 1-1,0-1 1,0 1-1,0-1 1,0 0-1,-1 1 1,1-1-1,0 1 1,0-1-1,0 1 1,0-1-1,0 1 1,0-1-1,0 1 1,0-1-1,0 1 0,0-1 1,0 0-1,0 1 1,1-1-1,-1 1 1,0-1-1,0 1 1,0-1-108,28-2 491,-1-1 1,0-1-1,-1-2 0,1 0 1,4-4-492,-4 2 53,0 1 0,0 2 0,0 0 1,0 2-1,8 0-53,-14 3-284,-13-1 39,0 1 0,0 0 1,0 0-1,-1 1 1,1 0-1,0 0 0,0 1 1,0 0-1,2 1 245,15 1-2526,-22-4 1497,1 0-2609</inkml:trace>
  <inkml:trace contextRef="#ctx0" brushRef="#br0" timeOffset="1134.32">127 785 3441,'0'0'3512,"0"0"-2233,0 0-300,0 0 20,0 0-99,0 0-1,0 0 27,3 0-57,21-1 351,0-2-1,14-3-1219,-13 2 262,0 1-1,17 0-261,-41 4 5,0-1-1,0 0 1,0 1 0,0-1-1,-1 1 1,1-1-1,0 1 1,0-1-1,0 1 1,-1 0 0,1 0-1,0-1 1,-1 1-1,1 0 1,-1 0-1,1-1 1,-1 1 0,1 0-1,-1 0 1,0 0-1,1 0 1,-1 0 0,0 0-1,0 0 1,0 0-1,0 0 1,1 0-1,-1 0 1,0 0 0,-1 0-1,1 0-4,1 40 9,-2-32-4,1-3-17,-1-1-1,-1 0 0,1 1 1,-1-1-1,0 0 0,0 0 1,0 0-1,-1-1 0,1 1 0,-1 0 1,0-1-1,-1 0 0,1 1 1,-1-2-1,0 1 0,0 0 1,0-1-1,-1 1 13,-9 7-110,1-1 0,-2-1 0,1 0 0,-1-1-1,-4 2 111,19-10-1,-32 14-179,1 1 0,-6 7 180,28-17-14,2 0 0,-1 1 1,0 0-1,1 0 0,0 1 0,1 0 0,-1 0 0,2 0 0,-1 1 0,-1 3 14,5-8-10,-1 7-9,16-8 503,114-5 522,85 3-770,-204 0-223,0 1 1,1 1 0,-1-1 0,0 1-1,0 0 1,0 1 0,1 1-14,-6-3-204,0 0 1,0 1 0,0-1-1,0 1 1,0 0 0,-1 0-1,1 0 1,-1 0 0,1 0-1,-1 1 1,0-1 0,0 1-1,0-1 1,0 1 0,0 0-1,-1 0 1,1 0 0,-1 0-1,1 0 204,-1 8-5058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09.897"/>
    </inkml:context>
    <inkml:brush xml:id="br0">
      <inkml:brushProperty name="width" value="0.05" units="cm"/>
      <inkml:brushProperty name="height" value="0.05" units="cm"/>
    </inkml:brush>
  </inkml:definitions>
  <inkml:trace contextRef="#ctx0" brushRef="#br0">27 1 360,'0'0'2241,"0"0"-506,0 0-495,0 0-209,0 0 42,0 0 80,0 0-1048,0 0 0,0 1 1,0-1-1,0 0 0,0 0 1,0 0-1,0 0 0,0 0 1,0 0-1,1 0 0,-1 0 1,0 0-1,0 0 0,0 0 1,0 0-1,0 0 0,0 0 1,0 0-1,0 0 0,0 0 1,0 0-1,1 0 0,-1 0 1,0 0-1,0 0 0,0 0 1,0 0-1,0 0 0,0 0 1,0 0-1,0 0 0,0 0 1,0 0-1,1 0 0,-1 0 1,0 0-1,0 0 0,0 0 1,0 0-1,0 0 0,0 0 1,0 0-1,0 0 0,0-1 1,0 1-1,0 0 0,0 0 1,0 0-1,0 0 0,0 0 1,0 0-1,1 0 0,-1 0 1,0 0-1,0 0 0,0-1 1,0 1-1,0 0-105,0 14 70,1 31 56,-3 1-1,-1-1 1,-2 1-1,-8 34-125,4-29-453,9-51 163,0 0-37,0 0-57,9-27-153,-4 19-398,0 0 0,0 0 0,1 0 0,5-4 935,-3 2-3014</inkml:trace>
  <inkml:trace contextRef="#ctx0" brushRef="#br0" timeOffset="810.01">450 28 3665,'0'0'1125,"0"0"-126,0 0-104,0 0-5,0 0-1,0 0-70,-10 21-36,-2 2-501,2-4 113,1 0 0,1 0 0,1 1 0,0 0 1,-2 13-396,6-7 248,0-1-1,1 1 1,1-1 0,2 5-248,-1-2 17,0-25-13,1-1-1,-1 1 1,1-1 0,-1 1 0,1 0-1,0-1 1,0 1 0,0-1 0,0 0-1,1 1 1,-1-1 0,0 0 0,1 0-1,0 0 1,-1 0 0,1 0-1,0 0 1,0 0 0,0 0 0,0-1-1,1 1 1,-1-1 0,0 0 0,1 0-1,-1 1 1,1-2 0,-1 1 0,1 0-1,-1 0 1,1-1 0,0 1-4,9 1 59,0 0 1,0-1 0,1 0-1,-1 0 1,0-1-1,5-2-59,-12 1 20,0 0-1,0-1 0,0 1 1,-1-1-1,1 0 0,-1-1 1,1 1-1,-1-1 0,0 0 1,0 0-1,0 0 0,0-1 1,-1 1-1,3-5-19,4-3 29,0-1 0,-1 0 0,0-1 0,2-6-29,-7 10 18,0 0-1,0 0 1,-1 0-1,0-1 1,-1 0-1,0 1 1,-1-1-1,1-7-17,-2-83 185,-2 48-114,3 50-70,-1-1 0,0 1-1,-1 0 1,1-1 0,0 1-1,-1 0 1,1-1 0,-1 1-1,1 0 1,-1 0 0,0-1 0,0 1-1,0 0 1,-1 0 0,1 0-1,0 0 1,-1 0 0,1 1-1,-1-1 1,0 0 0,1 1 0,-1-1-1,0 1 1,0-1 0,0 1-1,0 0 1,0 0 0,0 0-1,-1 0 1,1 0 0,-2 0-1,-6-1-146,-1 0-1,0 1 1,0 0 0,0 1 0,1 0-1,-7 2 147,-10-1-538,24-2 490,1 1-1,0 0 0,-1 0 0,1 0 1,0 0-1,-1 1 0,1-1 0,0 1 0,0-1 1,-1 1-1,1 0 0,0 0 0,0 0 0,0 0 1,0 0-1,0 0 0,0 1 0,0-1 1,1 1-1,-1-1 0,0 1 0,1 0 0,-2 1 49,1 2-130,0 0-1,0 0 0,1 0 0,-1 0 0,1 0 0,0 0 0,1 1 1,-1 4 130,-2 16-812,-1-2-1495</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7.101"/>
    </inkml:context>
    <inkml:brush xml:id="br0">
      <inkml:brushProperty name="width" value="0.05" units="cm"/>
      <inkml:brushProperty name="height" value="0.05" units="cm"/>
    </inkml:brush>
  </inkml:definitions>
  <inkml:trace contextRef="#ctx0" brushRef="#br0">312 0 4321,'0'0'2347,"0"0"-177,0 0-258,0 0-470,0 0-163,0 0-95,0 0-1129,0 0-1,0 1 1,0-1 0,0 0 0,0 0-1,0 0 1,0 0 0,0 0-1,0 0 1,0 0 0,0 0-1,1 1 1,-1-1 0,0 0-1,0 0 1,0 0 0,0 0-1,0 0 1,0 0 0,0 0-1,0 0 1,0 0 0,0 0-1,1 0 1,-1 0 0,0 1-1,0-1 1,0 0 0,0 0-1,0 0 1,0 0 0,0 0 0,0 0-1,1 0 1,-1 0 0,0 0-1,0 0 1,0 0 0,0 0-1,0 0 1,0 0 0,0 0-1,1 0 1,-1 0 0,0-1-1,0 1 1,0 0 0,0 0-1,0 0 1,0 0 0,0 0-1,0 0 1,0 0 0,1 0-1,-1 0 1,0 0 0,0 0-1,0 0 1,0-1 0,0 1-55,-93 101 516,33-26-1556,4 3 0,3 1 1,1 9 1039,50-87-4967,2-6 3209,3-7-61,0 8-745</inkml:trace>
  <inkml:trace contextRef="#ctx0" brushRef="#br0" timeOffset="451.03">80 30 6553,'0'0'1650,"0"0"-102,0 0-282,0 0-447,0 0-163,0 0-45,2-1-379,0 0 1,0 1-1,0-1 0,0 1 1,0 0-1,0 0 1,0 0-1,0 0 1,1 0-1,-1 0 0,0 0-232,24 55 1732,-20-40-1646,1 0 1,1-1-1,0 1 0,0-2 0,6 7-86,51 64 475,47 84-475,-98-150-584,-13-18 471,-1 0 0,0 1 0,0-1 0,0 0 0,0 0 1,1 1-1,-1-1 0,0 0 0,0 0 0,0 1 0,1-1 0,-1 0 0,0 0 0,0 0 0,1 1 0,-1-1 0,0 0 0,1 0 0,-1 0 0,0 0 0,1 0 0,-1 0 0,0 1 1,0-1-1,1 0 0,-1 0 0,0 0 0,1 0 0,-1 0 0,0 0 0,1 0 0,-1-1 0,0 1 0,1 0 0,-1 0 0,0 0 0,1 0 0,-1 0 0,0 0 0,0 0 0,1-1 0,-1 1 1,0 0-1,0 0 0,1 0 0,-1-1 0,0 1 0,0 0 0,1 0 0,-1-1 0,0 1 0,0 0 0,0-1 0,0 1 0,0 0 0,1-1 0,-1 1 0,0 0 113,0-12-4521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5.203"/>
    </inkml:context>
    <inkml:brush xml:id="br0">
      <inkml:brushProperty name="width" value="0.05" units="cm"/>
      <inkml:brushProperty name="height" value="0.05" units="cm"/>
    </inkml:brush>
  </inkml:definitions>
  <inkml:trace contextRef="#ctx0" brushRef="#br0">1 151 2865,'0'0'2778,"0"0"-771,0 0-323,0 0-420,0 0-180,0 0-179,0 0-225,0 0-179,0 0-85,0 0-61,0 0-43,0 0-13,0 0-35,0 2-76,9 184 354,0 4-412,-9-149-71,0 14-164,0-43 498,0-22 594,-5-169-857,1 52 8,6-30-138,-1 147-6,1 0 0,0 0 0,0 0 0,1 1 0,0-1 0,1 1 0,0-1 0,0 1 0,1 0 0,0 1 0,1-1 0,-1 1 0,2 0 0,-1 0 0,1 1 0,6-5 6,-12 11 0,0 0 0,0 0-1,0 1 1,0-1 0,0 1 0,1-1 0,-1 1 0,0-1 0,0 1-1,0 0 1,0-1 0,0 1 0,1 0 0,-1 0 0,0 0 0,0 0-1,0 0 1,1 0 0,-1 0 0,0 0 0,0 1 0,0-1 0,0 0-1,1 1 1,-1-1 0,0 1 0,1 0-1,0 1 0,-1-1 0,1 1 0,0 0 0,-1-1 0,1 1 0,-1 0 0,1 0 0,-1 0 0,0 0 0,0 0 0,1 2 1,2 8-36,0 0 0,0 0 0,-1 0-1,0 8 37,-3-19-5,10 57 15,-4 1 0,0 49-10,-6-106 12,0 0-1,0 0 0,0 0 0,-1-1 0,1 1 0,-1 0 0,1 0 0,-1-1 0,0 1 0,1 0 1,-1-1-1,0 1 0,0 0 0,0-1 0,0 1 0,-1-1 0,1 0 0,0 1 0,0-1 0,-1 0-11,-2 2 17,1-1 0,-1 0-1,0 0 1,0 0-1,0 0 1,0-1 0,0 1-1,-4 0-16,-8 1 36,-1-1 0,1 0-1,0-1 1,-5-1-36,3 0 1,17 0 22,1 0 50,0 0-43,5 1-84,15 15 52,0 1 0,-2 1 0,0 1 0,-1 0 0,-1 1 0,6 12 2,-2-5 11,1-1 1,2 0-1,9 6-11,-20-19-8,-9-10-2,-1 0 0,1 0 0,0 0 1,0 0-1,1 0 0,-1-1 0,0 0 1,1 1-1,-1-1 0,1-1 0,0 1 1,0 0-1,3 0 10,-7-2-402,0 0-259,0-9-2533,-3 2-2503</inkml:trace>
  <inkml:trace contextRef="#ctx0" brushRef="#br0" timeOffset="1049.9">545 546 6105,'0'0'1877,"0"0"88,0 0-279,0 0-459,0 0-201,0 0-233,0 0-214,0 0-150,0 0-75,0 0-28,0 0-35,0 0-95,0 0-100,9-7 138,0 2-172,0 0 0,0 1 0,1 0 0,-1 1 0,1 0 0,0 0 0,0 1 0,0 0 0,0 1 0,0 0 0,0 1 0,0 0 1,10 1-63,-19 0 12,0-1 1,0 1-1,0-1 1,0 1-1,0 0 1,0-1-1,0 1 1,0 0-1,0 0 1,0 0-1,-1 0 1,1 0-1,0 0 1,-1 0-1,1 0 1,0 0-1,-1 0 1,1 0-1,-1 0 1,0 0-1,1 0 1,-1 0-1,0 1 1,0-1-1,0 0 1,0 0-1,0 0 1,0 1-1,0-1-12,-1 42 295,0-36-248,0-3-55,0 1-1,0 0 1,-1-1 0,0 0 0,1 1 0,-2-1 0,1 0 0,0 0-1,-1 0 1,0 0 0,0 0 0,0-1 0,0 1 0,-1-1 0,1 0 0,-1 0-1,0 0 1,0 0 0,0-1 0,-3 2 8,-10 5-299,0-1-1,-1 0 1,0-2-1,-10 3 300,32-9-7,1-1-1,-1 0 0,1 1 1,-1 0-1,1 0 0,0 0 1,-1 0-1,1 1 0,-1 0 1,1 0-1,-1 0 0,1 0 1,-1 1-1,0 0 0,0 0 1,0 0-1,0 0 0,0 1 1,0-1-1,0 1 1,-1 0-1,1 0 0,-1 1 1,0-1-1,0 1 0,0-1 1,-1 1-1,1 0 0,-1 0 1,0 0-1,0 0 0,0 0 1,-1 1-1,1-1 0,-1 1 1,0-1-1,0 1 0,-1-1 1,1 4 7,-1 3 74,0 1 0,-1 0 0,0-1-1,-2 3-73,2-9 1,0 0 0,-1-1 0,0 1-1,0 0 1,0-1 0,-1 0 0,0 1-1,1-1 1,-1 0 0,-1-1 0,0 2-1,0-1-17,0 1 0,-1-1-1,0 0 1,0 0 0,0 0 0,0-1 0,-1 0 0,0 0 0,1 0 0,-1-1 0,0 0 0,0 0-1,0 0 1,0-1 0,-1 0 0,1 0 0,0-1 0,-1 0 0,1 0 0,0 0 0,0 0 0,-7-2 17,9 1-26,0 0 0,-1-1 1,1 1-1,0-1 1,0 1-1,0-1 1,1-1-1,-1 1 0,0 0 1,1-1-1,-1 0 1,1 0-1,0 0 0,0 0 1,0 0-1,-2-4 26,5 7-54,0 0 0,0 0-1,-1 0 1,1 0 0,0-1 0,0 1-1,0 0 1,0 0 0,0 0 0,0 0-1,0 0 1,0-1 0,-1 1 0,1 0-1,0 0 1,0 0 0,0 0 0,0 0-1,0-1 1,0 1 0,0 0-1,0 0 1,0 0 0,0-1 0,0 1-1,0 0 1,0 0 0,0 0 0,0 0-1,0-1 1,1 1 0,-1 0 0,0 0-1,0 0 1,0 0 0,0 0 0,0-1-1,0 1 1,0 0 0,0 0-1,1 0 1,-1 0 0,0 0 0,0 0-1,0 0 1,0-1 0,0 1 0,1 0-1,-1 0 1,0 0 0,0 0 0,0 0-1,0 0 1,1 0 0,-1 0 0,0 0-1,0 0 1,0 0 0,0 0 0,1 0 54,11 0-4392,-10 0 4346,12 0-4502</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07.906"/>
    </inkml:context>
    <inkml:brush xml:id="br0">
      <inkml:brushProperty name="width" value="0.05" units="cm"/>
      <inkml:brushProperty name="height" value="0.05" units="cm"/>
    </inkml:brush>
  </inkml:definitions>
  <inkml:trace contextRef="#ctx0" brushRef="#br0">1 1183 2497,'0'0'1703,"0"0"-186,0 0-208,0 0 80,0 0 13,7-6 8097,0 5-10223,4 1 769,16-1 95,0 1-1,0 1 0,0 2 0,0 0 1,-1 2-1,1 1 0,17 6-139,-24-5 97,-1-1 0,1-1 0,0 0 0,0-2 0,6 0-97,31 0 665,15-2-665,-60-1 92,100 4 169,33 8-261,-68-7 559,55-5-559,-47-1 43,-85 1-35,0 0 0,0 0 0,0 0 0,0 0 0,0 0 0,0 0 0,0 0 1,0 0-49,-43 3-9841,28-3 941</inkml:trace>
  <inkml:trace contextRef="#ctx0" brushRef="#br0" timeOffset="968.47">934 895 3345,'0'0'2879,"0"0"-1139,0 0-505,0 0-274,0 0-139,0 0 47,-1 0-556,1 0 0,-1 0 0,1 0 1,-1 1-1,1-1 0,-1 0 0,1 0 1,-1 0-1,1 0 0,-1 1 1,1-1-1,0 0 0,-1 0 0,1 1 1,-1-1-1,1 0 0,0 1 1,-1-1-1,1 1 0,0-1 0,-1 0 1,1 1-314,5 4 140,0 0 0,0-1 0,0 0 0,1 0 0,-1 0 1,1-1-1,6 3-140,18 12 235,74 50-105,-27-19-37,-75-47-86,-1 0 0,1 0 0,-1 0 0,1 0 0,-1 0 0,0 0 0,0 0 0,0 0 0,0 1 0,0-1 0,-1 0 0,1 1 1,-1-1-1,1 1 0,-1-1 0,0 1 0,0-1 0,0 3-7,0-1-3,0 0 1,0 0-1,-1-1 0,1 1 0,-1 0 1,0 0-1,0 0 0,0 0 0,0-1 1,-1 1-1,0-1 0,0 2 3,-136 162 48,123-150-46,-39 40 2,54-56-23,0-1-24,0 0-5,0 0-1,0 0-4,0 0 9,0 0 12,0 0-32,0 0-7,0 0-102,0 0-232,0 0-357,-2-7-3645,-7 1-3168</inkml:trace>
  <inkml:trace contextRef="#ctx0" brushRef="#br0" timeOffset="3649.18">1935 10 624,'0'0'4214,"0"0"-1881,0 0-478,0 0-317,0 0-278,0 0-164,1-8 308,-5 6 3601,-53 5-4907,-33 5-98,31-1 369,-36-2-369,48-5 103,46 0-22,1 0 37,0 0-46,0 0-54,0 0-10,0 0-2,0 0-12,0 0-2,0 0 0,0 0 0,0 0-13,2 114-191,-4 125 332,-12-139-23,8-71-91,2 1 0,1 0 0,1 3-6,2 1-25,1 34 137,-2 0-1,-4-1 1,-3 1-1,-4 9-111,-21 91 39,-14 62 165,38-188-212,2 1 0,2 0 0,1 0 0,3 0 0,2 3 8,-4 1 2,-2 1 1,-2-1-1,-3 0 1,-8 27-3,-12 57 4,21-50-9,8-57 9,-2 1 0,-1-1 0,-1 5-4,-5 14-9,3 1 0,1-1 0,1 26 9,3 138-61,3-121 102,-1-85-33,1-1-13,0 0 0,-1 0-1,1 0 1,0 0-1,-1 0 1,1 0-1,0 0 1,-1 0-1,1 0 1,0 0-1,-1 0 1,1-1 0,0 1-1,-1 0 1,1 0-1,0-1 1,-1 1-1,1-1 1,-1 1-1,1 0 1,-1-1-1,1 1 1,-1-1 0,1 1-1,-1-1 1,1 0-1,-1 1 1,0-1-1,1 1 1,-1-1 5,16-16 2,-6 12-11,1 1 0,-1 0-1,1 0 1,0 1 0,0 0-1,0 1 1,0 0 0,1 1 0,0 0 9,34-6-2,-11 1 19,1 2 0,-1 1 1,1 2-1,-1 2 0,26 3-17,-52-2 4,0 0-1,0 1 1,-1-1-1,1 2 1,3 1-4,-6-2-1,1 0-1,0-1 1,0 0-1,0 0 1,0 0 0,0-1-1,0 0 1,2 0 1,-9-1-45,0 0 21,0 0-31,0 0-90,-9 0-977,-11 1-708,-5 5-1077</inkml:trace>
  <inkml:trace contextRef="#ctx0" brushRef="#br0" timeOffset="5779.87">2324 111 4137,'0'0'2496,"0"0"-531,0 0-494,0 0-270,0 0-103,0 0-218,11-10 1630,4 6-2404,0 1 0,1 0 0,-1 1 0,1 1 0,0 0 0,0 1 0,11 2-106,-25-2 2,0 1 1,-1-1-1,1 1 1,0-1 0,-1 1-1,1 0 1,-1 0-1,1-1 1,-1 1 0,0 0-1,1 1 1,-1-1-1,0 0 1,1 0 0,-1 0-1,0 1 1,0-1-1,0 1 1,0-1 0,-1 1-1,1-1 1,0 1-1,0-1 1,-1 1 0,1 0-1,-1-1 1,0 1-1,1 0 1,-1 1-3,1 8 32,0 0-1,0 0 1,-1 0-1,-1 5-31,0 0-7,1-11 18,-1 0-1,0 0 1,-1 0-1,1 0 0,-1 0 1,0-1-1,0 1 1,0 0-1,-1-1 1,1 0-1,-1 1 1,0-1-1,0 0 1,-1-1-1,1 1 0,-1-1 1,0 1-11,-14 12-1,-1-1 1,0-1-1,-1-1 1,15-9-10,-15 9 10,-1-1 0,-17 8 0,56-27 210,0 0 1,0 2 0,0 0-1,1 1 1,-1 1 0,1 1 0,7 0-211,-21 2 11,-1-1 0,0 1 0,0 1 0,0-1 0,0 1 0,1-1 0,-1 1 0,0 0 0,0 1 0,0-1 0,-1 1 0,5 1-11,-5 0 3,-1 0 1,1-1 0,-1 1 0,0 0 0,0 0 0,0 0-1,0 0 1,0 1 0,-1-1 0,1 0 0,-1 1-1,0-1 1,0 1 0,0 0 0,-1 0-4,4 13 18,-2 1 0,0 0 0,-1 0 0,-1 0 1,-1 3-19,1 8 30,-1-25-24,1-1 1,-1 1-1,1-1 0,-1 1 0,0-1 0,-1 1 0,1-1 0,-1 1 0,1-1 0,-1 0 1,0 0-1,0 0 0,0 0 0,-1 0 0,1 0 0,-1-1 0,1 1 0,-1-1 0,0 0 1,0 0-1,0 0 0,0 0 0,0 0 0,-1 0 0,0-1-6,-5 3-6,0 0-1,0-1 1,-1 0-1,1-1 1,-1 0 0,1 0-1,-1-1 1,-9 0 6,7-1-529,8 1 678,-1-1-1,1 0 1,-1 0 0,1-1 0,0 1 0,-1-1 0,-1-1-149,-7-8-1442,9-9-4027,4 15-351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14.834"/>
    </inkml:context>
    <inkml:brush xml:id="br0">
      <inkml:brushProperty name="width" value="0.05" units="cm"/>
      <inkml:brushProperty name="height" value="0.05" units="cm"/>
    </inkml:brush>
  </inkml:definitions>
  <inkml:trace contextRef="#ctx0" brushRef="#br0">1 156 7001,'0'0'2237,"0"0"-415,0 0-591,0 0-399,0 0-95,0 0-102,0-1-572,0 1 0,0 0 0,0 0 0,0-1 0,0 1 0,0 0 0,0 0-1,0-1 1,0 1 0,0 0 0,0-1 0,0 1 0,0 0 0,1 0 0,-1 0 0,0-1 0,0 1 0,0 0 0,0 0 0,1-1-1,-1 1 1,0 0 0,0 0 0,1 0 0,-1 0 0,0 0 0,0-1 0,1 1 0,-1 0 0,0 0 0,0 0 0,1 0 0,-1 0-1,0 0 1,0 0 0,1 0 0,-1 0 0,0 0 0,1 0 0,-1 0 0,0 0 0,0 0 0,1 0 0,-1 0-63,32 2 238,0 1 0,-1 2 0,1 1 0,-1 1 1,20 9-239,-49-16-370,0 1 912,-2 2-6318,0-3-410</inkml:trace>
  <inkml:trace contextRef="#ctx0" brushRef="#br0" timeOffset="564.45">509 2 9674,'0'0'2509,"0"0"-697,0 0-488,0 0-258,0 0-153,0 0-282,3 0-135,-3-1-480,1 1 0,-1 0 0,1 0 0,-1 0 0,0 0 0,1 0 0,-1 0 0,1 0 0,-1 0 0,1 0 0,-1 0 0,1 0 0,-1 0-1,1 0 1,-1 0 0,0 0 0,1 1 0,-1-1 0,1 0 0,-1 0 0,0 0 0,1 1 0,-1-1 0,1 0 0,-1 1 0,0-1 0,1 0 0,-1 1 0,0-1-1,0 0 1,1 1 0,-1-1 0,0 0 0,0 1 0,1-1-16,0 21 375,-1-11-364,-1 4 20,0-1 0,-1 0 0,-1 1 0,0-1 0,-1 0 0,0-1 0,-1 1 0,0-1 0,-1 0-1,0 0 1,-1 0 0,-4 4-31,10-15-2,1-1-1,-1 1 0,1-1 1,-1 1-1,1 0 0,0-1 1,-1 1-1,1-1 1,0 1-1,0 0 0,-1-1 1,1 1-1,0 0 0,0-1 1,0 1-1,0 0 0,-1-1 1,1 1-1,0 0 1,0-1-1,1 1 0,-1 0 1,0-1-1,0 1 0,0 0 1,0-1-1,1 1 1,-1 0-1,0-1 0,0 1 1,1 0-1,-1-1 0,0 1 1,1-1-1,-1 1 0,1-1 1,-1 1-1,1-1 1,-1 1-1,1-1 0,-1 1 1,1-1-1,0 0 0,-1 1 1,1-1-1,0 0 0,-1 0 1,1 1-1,0-1 1,-1 0-1,1 0 0,0 0 1,-1 0-1,1 0 3,8 1 16,0 0 0,0 0 0,0-1 0,6-1-16,4 1 0,72-2 62,-65 0-47,0 2-1,-1 0 1,1 2 0,-1 0 0,1 2-15,-26-4-67,0 0 1,-1 0 0,1 0 0,0 0 0,0 0 0,-1 0 0,1 0 0,0 0-1,0 0 1,-1 0 0,1 1 0,0-1 0,-1 0 0,1 0 0,0 0 0,0 0 0,0 0-1,-1 0 1,1 1 0,0-1 0,0 0 0,-1 0 0,1 0 0,0 1 0,0-1-1,0 0 1,0 0 0,0 1 0,-1-1 0,1 0 0,0 0 0,0 1 0,0-1-1,0 0 1,0 0 0,0 1 0,0-1 0,0 0 0,0 1 0,0-1 0,0 0-1,0 0 1,0 1 0,0-1 0,0 0 0,0 0 0,0 1 0,0-1 0,0 0 0,1 0-1,-1 1 1,0-1 0,0 0 0,0 0 0,0 1 0,1-1 0,-1 0 0,0 0-1,0 0 1,0 1 0,1-1 0,-1 0 0,0 0 0,0 0 0,1 0 0,-1 0-1,0 0 1,0 1 0,1-1 66,-8-1-5213,-1-5-3321</inkml:trace>
  <inkml:trace contextRef="#ctx0" brushRef="#br0" timeOffset="946.43">810 81 4745,'0'0'4028,"0"0"-1645,0 0-702,0 0-418,0 0-186,0 0-77,0 0-920,0 0 0,0 0 0,0 0 0,0 0 1,0 0-1,0 0 0,0 0 0,0 1 0,0-1 0,0 0 1,0 0-1,0 0 0,0 0 0,0 0 0,0 0 0,1 0 0,-1 0 1,0 0-1,0 0 0,0 1 0,0-1 0,0 0 0,0 0 1,0 0-1,0 0 0,0 0 0,0 0 0,1 0 0,-1 0 0,0 0 1,0 0-1,0 0 0,0 0 0,0 0 0,0 0 0,0 0 1,0 0-1,1 0 0,-1 0 0,0 0 0,0 0 0,0 0 0,0 0 1,0 0-1,0 0 0,0 0 0,0 0 0,1 0-80,-3 15 45,-1 1-1,0-1 0,-1 0 0,0 0 0,-1 0 1,-1 0-1,-6 11-44,-18 51 86,22-49-115,2-8-89,0 0 0,2 0 0,0 0 0,1 0 1,1 9 117,2-28-575,0-1-476,0 0-846,0-3-1799,0-11-3910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2.756"/>
    </inkml:context>
    <inkml:brush xml:id="br0">
      <inkml:brushProperty name="width" value="0.05" units="cm"/>
      <inkml:brushProperty name="height" value="0.05" units="cm"/>
    </inkml:brush>
  </inkml:definitions>
  <inkml:trace contextRef="#ctx0" brushRef="#br0">124 1 7138,'0'0'2471,"0"0"-818,0 0-427,0 0-335,0 0-286,0 0-93,0 3-107,-1 15 7,-1 0 1,-1 0-1,-4 13-412,-3 16 143,4-7-469,-2 0 0,-2 0 0,-1-1 0,-3 0 1,0-1-1,-13 19 326,24-49-647,-4 6-4610,6-13 1396</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3.777"/>
    </inkml:context>
    <inkml:brush xml:id="br0">
      <inkml:brushProperty name="width" value="0.05" units="cm"/>
      <inkml:brushProperty name="height" value="0.05" units="cm"/>
    </inkml:brush>
  </inkml:definitions>
  <inkml:trace contextRef="#ctx0" brushRef="#br0">1 118 928,'0'0'3761,"0"0"-2178,0 0-525,0 0 62,37-13-160,121-42-292,-89 30-274,-54 20-261,0-1 0,1 2 1,-1 0-1,3 0-133,-17 4 1,1-1 0,-1 1 0,1 0 0,0-1 1,-1 1-1,1 0 0,-1 0 0,1 0 0,0 0 0,-1 0 0,1 1 0,-1-1 1,1 0-1,-1 1 0,1-1 0,-1 1 0,1-1 0,-1 1 0,1 0 0,-1 0 0,0 0 1,1 0-1,-1 0 0,0 0 0,0 0 0,1 1-1,-1 0 4,0 0 1,-1 0-1,1 0 0,-1 0 1,1 0-1,-1 0 0,0 0 1,0 0-1,0 0 1,0 0-1,0 0 0,-1 0 1,1 1-1,0-1 0,-1 0 1,0 0-1,1 0 0,-1 0 1,0-1-1,-1 2-4,-4 8 25,-1-1 1,0 0-1,0 0 0,-1-1 1,-1 0-1,0 0 1,-7 4-26,-5 8 54,-20 16 348,-38 26-402,38-32 759,1 2 1,-4 8-760,42-40 21,1 0 1,0 0-1,0 0 1,-1 0-1,1 0 1,0 0-1,0 1 1,0-1 0,1 0-1,-1 1 1,0-1-1,0 0 1,1 1-1,-1-1 1,1 1 0,-1-1-1,1 1 1,0 0-1,-1-1 1,1 1-1,0-1 1,0 1-1,0-1 1,0 1 0,0 0-1,1-1 1,-1 1-1,0-1 1,1 1-1,-1-1 1,1 1 0,0-1-22,0 1 42,1 0 1,0 0 0,0 0 0,1 0 0,-1 0-1,0-1 1,0 1 0,1-1 0,-1 0 0,1 0-1,-1 0 1,1 0 0,0 0 0,-1 0 0,1-1-1,0 1 1,2-1-43,18 3 175,0-1 0,0-2 0,1 0 0,-1-1 0,0-1 0,0-1 0,0-2 0,8-2-175,-19 5-580,-1 0 0,1 0-1,-1 1 1,1 1 0,3 0 580,-8 0-451,-3 0-3278</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8.018"/>
    </inkml:context>
    <inkml:brush xml:id="br0">
      <inkml:brushProperty name="width" value="0.05" units="cm"/>
      <inkml:brushProperty name="height" value="0.05" units="cm"/>
    </inkml:brush>
  </inkml:definitions>
  <inkml:trace contextRef="#ctx0" brushRef="#br0">124 0 4353,'0'0'1963,"0"0"-455,0 0-366,0 0-357,0 0-219,0 0-95,-8 9-47,-5 5-237,1 0 1,1 0-1,0 1 1,1 0-1,0 1 1,2 1-1,-6 13-187,7-7 283,1 1 1,1-1-1,1 1 1,2 0-1,0 0 0,2 23-283,0-42 52,1-1 1,-1 1-1,1-1 0,0 1 0,1-1 0,-1 1 0,1-1 0,0 0 0,0 0 0,0 0 0,0 0 0,1 0 0,0 0 1,-1-1-1,2 1 0,-1-1 0,0 0 0,1 0 0,-1 0 0,1 0 0,0 0 0,0-1 0,0 0 0,0 0 0,0 0 1,0 0-1,4 0-52,1 1 24,1 0 0,0 0 0,-1-1 1,1 0-1,0-1 0,0 0 1,0-1-1,0 0 0,0-1 0,0 0 1,-1 0-1,10-3-24,-13 2-1,-1 0-1,0-1 0,1 0 1,-1 0-1,0 0 1,-1 0-1,1-1 1,-1 1-1,1-1 1,-1-1-1,0 1 0,0-1 1,-1 1-1,0-1 1,0 0-1,0 0 1,0 0-1,1-5 2,1-2-34,-1 1-1,0-1 1,0 0 0,-2 0-1,1 0 1,-2-1 0,0 1-1,0-7 35,-2 13-17,0-1 0,0 1-1,0-1 1,-1 1 0,0 0 0,-1 0-1,1 0 1,-1 0 0,0 0-1,-1 0 1,1 1 0,-1-1 0,0 1-1,0 0 1,-1 1 0,0-1-1,0 1 1,0-1 0,0 2-1,0-1 1,-3-1 17,-7-4-68,0 0 0,-1 1 0,0 0 0,-1 1 0,0 1 0,0 1 0,-7-2 68,16 5-11,1 1 0,-1 0 0,0 0 0,0 0 0,-4 1 11,10 0-12,1 0 0,0 0 0,-1 0 0,1 0-1,0 1 1,-1-1 0,1 0 0,0 1 0,-1-1 0,1 1 0,0-1 0,0 1 0,-1 0 0,1 0-1,0-1 1,0 1 0,0 0 0,0 0 0,0 0 0,0 0 0,0 0 0,0 0 0,1 0-1,-1 1 1,0-1 0,1 0 0,-1 0 0,1 1 0,-1-1 0,1 0 0,-1 2 12,-1 15-362,0-1 1,1 1-1,1 0 1,0 2 361,1 10-1798,-1 4-3067</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8.822"/>
    </inkml:context>
    <inkml:brush xml:id="br0">
      <inkml:brushProperty name="width" value="0.05" units="cm"/>
      <inkml:brushProperty name="height" value="0.05" units="cm"/>
    </inkml:brush>
  </inkml:definitions>
  <inkml:trace contextRef="#ctx0" brushRef="#br0">139 57 6545,'0'0'2352,"0"0"-501,0 0-630,0 0-474,0 0-128,0 0-91,-6 0-187,3 0-324,1 0 0,0 0 0,0 0 0,0 1 1,0-1-1,0 0 0,0 1 0,0 0 0,0-1 0,0 1 0,0 0 0,0 0 0,1 0 0,-1 0 0,0 0 0,0 1-17,-2 2 50,1-1-1,0 1 1,1 0 0,-1 0 0,0 0 0,1 0-1,0 1 1,-1 2-50,-15 35 679,2 0 1,-6 24-680,17-47 99,1 0 1,1 1 0,0-1-1,2 1 1,0-1 0,1 1 0,1 2-100,-1-19 2,1 0 0,0 0 0,0 0 0,0 0 0,0 0 0,0 0 0,1-1 0,-1 1 0,1-1 0,0 1 0,0-1 0,-1 1 0,2-1 0,-1 0 0,0 0 0,0 0 0,1 0 0,-1-1 0,1 1 0,-1 0 0,1-1 0,0 0 0,0 0 0,-1 0 0,1 0 0,0 0 0,0 0 0,2 0-2,11 2 4,0-1 1,-1 0-1,1-1 0,12-1-4,-27 0 0,6-1 11,0 0 0,0-1-1,0 1 1,0-1 0,0-1 0,0 1 0,0-1-1,-1-1 1,1 1 0,-1-1 0,0 0 0,0 0-1,0-1 1,-1 0 0,0 0 0,0 0 0,0 0-1,0-1 1,0-1-11,5-6-9,-1 0 0,-1 0-1,0-1 1,-1 0 0,0 0-1,-1-1 1,-1 0 0,2-8 9,-3 9-67,-2-1 0,1 1 0,-2-1 0,0 0 0,-1 0 1,0 1-1,-1-1 0,-1 0 0,0 1 0,-3-9 67,3 17-64,0 0 0,0 1 0,0-1 0,0 1 0,-1 0-1,0 0 1,0 0 0,0 0 0,-1 0 0,0 0 0,0 1-1,0 0 1,0 0 0,-1 0 0,1 0 0,-1 1 0,0 0 0,0 0-1,0 0 1,-1 0 0,1 1 0,-1 0 0,1 0 0,-1 1-1,0-1 1,1 1 0,-4 0 64,1 0-112,0 0-1,-1 1 1,1 0 0,-1 0-1,1 0 1,0 1-1,-1 1 1,1-1 0,0 1-1,-2 2 113,4-2-208,0 1-1,0 0 0,1 0 1,0 1-1,-1 0 0,1 0 0,1 0 1,-1 0-1,0 1 0,1 0 1,0 0-1,0 0 0,0 2 209,-13 19-2324,8-5-1577</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16.863"/>
    </inkml:context>
    <inkml:brush xml:id="br0">
      <inkml:brushProperty name="width" value="0.05" units="cm"/>
      <inkml:brushProperty name="height" value="0.05" units="cm"/>
    </inkml:brush>
  </inkml:definitions>
  <inkml:trace contextRef="#ctx0" brushRef="#br0">470 519 3545,'0'0'2390,"0"0"-645,0 0-462,0 0-432,0 0-209,0 0-86,0 0-64,0 0-3,0 14 369,-2 23-372,-2 0 1,-2 0 0,-1-1-1,-2 0 1,-1 0-487,-6 24 502,14-54-985,-3 10 1151,5-10-8957,3-6 4288</inkml:trace>
  <inkml:trace contextRef="#ctx0" brushRef="#br0" timeOffset="554.25">764 614 3289,'0'0'5437,"0"0"-3062,0 0-767,0 0-435,0 0-349,0 0-144,0 0-105,0 8 230,0 4-698,-2 0 0,0 0 0,0 0 0,-1 0-1,-1 0 1,0 1-107,0-1 1,0 0-1,1 0 1,0 1-1,1 0 1,0-1-1,1 4 0,1-14 5,0 1-22,0 0-1,0 0 1,0 0-1,0 0 1,0 0-1,1 0 1,-1 0-1,1 0 1,0 0-1,0 0 1,0 0 17,1-1-15,-1-1 1,0 0 0,1 0-1,-1 0 1,1 0 0,-1-1-1,1 1 1,0 0 0,-1 0 0,1-1-1,0 1 1,-1-1 0,1 0-1,0 1 1,-1-1 0,1 0-1,0 0 1,0 0 0,0 0 0,-1-1-1,1 1 15,12 0-17,-8 1 12,1-1 1,-1 0-1,1 0 1,-1-1-1,1 1 0,-1-1 1,1-1-1,-1 1 1,0-1-1,0 0 1,0-1-1,0 1 1,0-1-1,1-1 5,7-6-2,0 0 0,-1-1 1,0 0-1,0-1 0,-1-1 0,-1 0 0,0 0 1,-1-1-1,-1-1 0,0 0 0,0 0 1,3-12 1,-10 25-11,-1-1 0,0 0 1,0 0-1,0 1 1,-1-1-1,1 0 1,-1 0-1,1 0 1,-1 0-1,0 0 0,0 0 1,0 0-1,0 0 1,-1 0-1,1 0 1,-1 0-1,0 0 1,0 1-1,0-1 0,0 0 1,0 0-1,-1 1 1,1-1-1,-1 1 1,0-1-1,0 1 0,0 0 1,0 0-1,0 0 1,0 0-1,0 0 1,-1 0-1,1 0 1,-1 1-1,1-1 0,-1 1 1,-1-1 10,-29-14-577,12 5-594,0 1 1,-22-7 1170,42 17-48,1 0 0,-1-1 0,1 1 0,-1 0 1,1 1-1,-1-1 0,1 0 0,-1 0 0,1 0 0,-1 0 0,1 0 1,-1 0-1,1 1 0,-1-1 0,1 0 0,0 0 0,-1 1 0,1-1 0,-1 0 1,1 1-1,0-1 0,-1 0 0,1 1 0,0-1 0,-1 0 0,1 1 1,0-1-1,0 1 0,-1-1 0,1 1 0,0-1 0,0 0 0,0 1 1,0-1-1,0 1 0,0-1 0,-1 1 0,1-1 0,0 1 0,0-1 0,0 1 1,1-1-1,-1 1 48,0 29-554,0-23 217,0 32-2319,0-2-3378</inkml:trace>
  <inkml:trace contextRef="#ctx0" brushRef="#br0" timeOffset="2171.26">1596 408 864,'0'0'1725,"0"0"-436,0 0-255,0 0-83,0 0 105,0 0 177,0 4 4390,-2 22-5395,-44 226 2726,-27 57-2954,16-116 957,-1 7 156,-77 335 150,119-442-1071,12-63-135,-2-1 0,0 1-1,-6 10-56,-92 280 474,49-176-395,27-76-47,-1 17-32,24-66 12,0 0 1,2 0-1,0 0 1,1 0-1,1 17-12,1-36 23,1-9-273,1 0 0,-2 0 0,0-1-1,0 1 1,-1-9 250,0-21-1156,8 0-1762,7 5-3589</inkml:trace>
  <inkml:trace contextRef="#ctx0" brushRef="#br0" timeOffset="3312.27">1930 630 3425,'0'0'1636,"0"0"-90,0 0-49,0 0 20,0 0-154,0 0-287,4 0 2943,21-3-3318,82 4 653,23-1-1472,-44-1-4360,-86-3-1861,3-5 500</inkml:trace>
  <inkml:trace contextRef="#ctx0" brushRef="#br0" timeOffset="3911.52">2536 434 4241,'0'0'4908,"0"0"-2512,0 0-1046,0 0-437,0 0-119,0 0-33,26 0 322,3-1-783,-17 0-251,0 1 0,0 0 0,0 1 0,0 0 0,0 0 0,2 2-49,-12-3-1,1 1 1,-1 0-1,0 0 0,0 0 0,1 0 0,-1 0 1,0 0-1,0 0 0,0 1 0,0-1 0,0 1 0,-1 0 1,1-1-1,0 1 0,-1 0 0,1 0 0,-1 0 1,0 0-1,1 0 0,-1 0 0,0 1 0,-1-1 1,1 0-1,0 1 0,0-1 0,-1 0 0,0 1 1,1-1-1,-1 1 0,0-1 0,0 0 0,0 1 1,0 2-9,1 0 0,-1 0 0,0 0-1,-1 0 1,1 0 0,-1 0 0,0-1 0,0 1-1,0 0 1,-1 0 0,0-1 0,0 1 0,0-1-1,0 1 1,-1-1 0,1 0 0,-1 0 0,0 0-1,-1 0 1,1-1 0,-2 2 9,-32 25-81,-2-1 0,-1-2 0,-22 10 81,38-23 59,24-14-28,0 0-1,-1 0 1,1 0 0,-1 0 0,1 0 0,0 0-1,-1 1 1,1-1 0,0 0 0,-1 0 0,1 0-1,0 1 1,-1-1 0,1 0 0,0 0 0,-1 1-1,1-1 1,0 0 0,0 1 0,-1-1 0,1 0-1,0 0 1,0 1 0,0-1 0,-1 1 0,1-1-1,0 0 1,0 1 0,0-1 0,0 0-1,0 1 1,0-1 0,0 1 0,0-1 0,0 0-1,0 1 1,0-1 0,0 1 0,0-1 0,0 0-1,0 1 1,0-1 0,1 1 0,-1-1-31,20 7 456,32-3-213,-41-4-201,-1-1-33,1 1 0,0 0 1,-1 0-1,1 2 1,0-1-1,-1 1 0,0 1 1,1-1-1,-1 2 1,0 0-1,4 2-9,-14-6-15,1 0 1,-1 0-1,1 1 1,-1-1-1,1 0 1,-1 1-1,1-1 0,-1 1 1,0-1-1,1 0 1,-1 1-1,0-1 1,1 1-1,-1-1 0,0 1 1,0-1-1,1 1 1,-1-1-1,0 1 1,0-1-1,0 1 0,0-1 1,0 1-1,1 0 1,-1-1-1,0 1 1,0-1-1,-1 1 0,1-1 1,0 1-1,0 0 15,1 10-6760,-1-11-431</inkml:trace>
  <inkml:trace contextRef="#ctx0" brushRef="#br0" timeOffset="4594.57">2877 572 6001,'0'0'4585,"0"0"-2687,0 0-983,0 0-376,0 0-103,0 0 40,5-1 21,24-4-94,1 3 0,0 0-1,0 2 1,10 2-403,20-1 43,-57-1-53,-1 0 1,0 0-1,0 1 1,1-1-1,-1 1 1,0-1-1,0 1 1,0 0-1,0-1 1,0 1-1,0 0 1,0 0-1,0 1 1,0-1-1,0 0 1,0 1-1,-1-1 1,1 1-1,0 0 1,-1-1-1,1 1 1,-1 0-1,0 0 1,0 0-1,0 0 1,0 0-1,0 0 1,0 0-1,0 0 1,-1 0-1,1 1 1,-1-1-1,0 0 1,1 0-1,-1 1 1,0-1-1,0 1 10,0 3-12,0-1 1,-1 0-1,1 0 0,-1 1 0,0-1 0,0 0 0,-1 0 0,1 0 1,-1 0-1,0 0 0,0-1 0,-1 1 0,0 0 0,0-1 0,0 0 1,-1 2 11,-5 3-4,-1 1 0,-1-1 0,0-1 0,0 0 0,0 0 0,-1-1 0,0-1 0,0 0 1,-1 0-1,0-1 0,0-1 0,-3 1 4,16-6 2,0 1 0,-1 0 0,1 0 0,0 0 0,-1 0-1,1 0 1,0 0 0,-1 1 0,1-1 0,0 0 0,-1 0 0,1 0 0,0 0 0,-1 0 0,1 0 0,0 1 0,-1-1 0,1 0 0,0 0 0,-1 1 0,1-1 0,0 0-1,0 0 1,-1 1 0,1-1 0,0 0 0,0 0 0,0 1 0,0-1 0,-1 0 0,1 1 0,0-1 0,0 0 0,0 1 0,0-1-2,10 9 262,17 2 32,18-1-137,-33-8-164,0 0 0,-1 1 0,1 1 0,-1 0 0,0 0 0,0 1 0,0 0 0,0 1 0,-1 0 0,0 1 0,4 3 7,-5-5-694,-6-6-3422,-3 1-3358</inkml:trace>
  <inkml:trace contextRef="#ctx0" brushRef="#br0" timeOffset="8025.79">296 1548 6553,'0'0'2696,"0"0"-1225,0 0-750,0 0-403,0 0-110,0 0 45,0 0-224,0 0 1,0 1-1,0-1 1,0 0-1,0 0 1,0 0-1,0 0 1,1 0-1,-1 0 1,0 0-1,0 0 1,0 0-1,0 0 0,0 0 1,0 0-1,0 0 1,0 0-1,0 0 1,0 0-1,0 0 1,0 1-1,0-1 1,0 0-1,0 0 1,0 0-1,1 0 1,-1 0-1,0 0 0,0 0 1,0 0-1,0 0 1,0 0-1,0 0 1,0 0-1,0 0 1,0 0-1,0 0 1,0 0-1,0 0 1,1-1-1,-1 1 1,0 0-30,-26 44 560,21-37-500,0 0 0,0 1-1,1 0 1,0-1-1,0 3-59,-5 16 78,2 0-1,0 0 1,2 1 0,1 0-1,1 0 1,2 0-1,0 5-77,1-30 15,1 1 0,-1-1 0,1 0 0,0 0 0,-1 0 1,1 0-1,0 0 0,0 0 0,0 0 0,1 0 0,-1 0 0,0 0 0,1 0 0,-1-1 0,1 1 0,0-1 0,-1 1 0,1-1 0,0 0 0,0 1 1,0-1-1,0 0 0,0 0 0,0 0 0,0-1 0,0 1 0,1 0 0,-1-1 0,0 0 0,0 1 0,1-1 0,-1 0-15,5 1 19,0 0-1,0 0 1,0-1 0,0 0-1,1-1 1,-1 1-1,0-1 1,-1-1 0,1 1-1,3-2-18,10-7 25,1-1 0,-2-1-1,0-1 1,0-1 0,-1 0-1,10-11-24,-24 20 17,1 0-1,-1 0 1,0 0-1,-1-1 1,1 0-1,-1 1 1,0-1-1,0 0 1,-1-1-1,0 1 1,0 0-1,-1-1 1,1 1-1,-1-1 0,-1 0-16,3-21 64,-2 0-1,-1 0 0,-1-1-63,0-15 37,0 43-40,1-1 1,0 1 0,-1 0-1,1 0 1,-1 0 0,0 0-1,1 0 1,-1 0 0,0 0-1,1 0 1,-1 0 0,0 0-1,0 0 1,0 0 0,0 0-1,0 1 1,0-1 0,0 0-1,0 1 1,0-1-1,0 1 1,0-1 0,0 1-1,-1-1 3,-38-12-76,17 6-293,7-5-220,14 4-6298,2 8 260</inkml:trace>
  <inkml:trace contextRef="#ctx0" brushRef="#br0" timeOffset="9074.83">2499 1467 6553,'0'0'1817,"0"0"-1221,0 0-709,0 0-244,0 0-175,8-15-188,24-45 113,-24 44 464,-2 9 121,-5 7 505,-1 0 276,0 0 6,0 11 642,-2 2-1025,0-1 0,-1 0 0,0 0 0,-1 0 0,0 0 0,-1 0 0,0-1 0,-1 0 0,-5 7-382,-6 17 324,-17 34-142,-2-1-1,-4-1 0,-2-3 1,-15 15-182,55-76-50,0-1 0,0 0 1,1 1-1,-1 0 0,1-1 0,0 1 1,0 0-1,0-1 0,0 1 0,0 0 1,0 0-1,1 0 0,-1 0 0,1 0 1,0 0-1,0-1 0,0 1 0,0 0 1,1 0-1,0 2 50,-1-5-85,1 1 0,-1 0 0,0-1 0,1 1 0,-1-1 0,1 1 0,0-1 0,-1 1 0,1-1 0,-1 0 0,1 1 0,0-1 0,-1 0 0,1 1 0,0-1 0,-1 0 0,1 0 0,0 0 0,-1 0 0,1 0 0,0 1 0,0-1 0,-1 0 0,1-1 0,0 1 0,0 0 0,-1 0 0,1 0 0,0 0 85,4-1-1453,3 1-3311</inkml:trace>
  <inkml:trace contextRef="#ctx0" brushRef="#br0" timeOffset="9895.4">2902 1467 4841,'0'0'3687,"0"0"-1771,0 0-551,0 0-381,0 0-319,0 0-253,-8 7-204,-15 17 88,0 0 1,2 1-1,1 2 1,1 0 0,-8 16-297,17-26 141,1 1 0,1-1 0,1 1 0,1 0 0,0 1 0,1 0 0,1 0 0,1 0 1,1 0-1,0 15-141,2-31 0,-1 5 0,1-1 1,0 0-1,0 0 1,1 1 0,0-1-1,0 0 1,1 0 0,-1 0-1,2 0 1,-1 0-1,1-1 1,0 1 0,3 4-1,5 6 0,1 0 0,1-1 0,0 0 0,2-1 0,-1-1 0,5 3 0,-12-12 2,1 1 0,-1-1-1,1 0 1,0 0 0,1-1-1,-1 0 1,1-1 0,0 0-1,0 0 1,0-1 0,0 0-1,0 0 1,1-1 0,5 0-2,-10-1 3,0 0 1,0 0-1,0 0 1,0-1 0,-1 1-1,1-1 1,0 0-1,-1-1 1,1 1-1,-1-1 1,1 0 0,-1 0-1,0 0 1,1 0-1,-1-1 1,0 0-1,-1 0 1,1 0 0,0 0-1,-1-1 1,0 1-1,1-2-3,25-28-195,-1-1-1,-2-2 1,-1-1 195,-24 36-12,-1 0 1,1 0 0,0 0 0,-1 0 0,1 0-1,-1 0 1,1 0 0,-1 0 0,0-1 0,1 1 0,-1 0-1,0 0 1,0 0 0,0-1 0,0 1 0,0 0 0,0-2 11,0 3-8,-1-1 1,1 0-1,0 1 1,-1-1-1,1 1 1,0-1 0,-1 0-1,1 1 1,-1-1-1,0 1 1,1-1-1,-1 1 1,1 0 0,-1-1-1,1 1 1,-1-1-1,0 1 1,1 0-1,-1 0 1,0-1 0,0 1-1,1 0 8,-7-1-39,0 0-1,0 1 1,1-1-1,-1 1 1,0 1 0,0-1 39,-8 1-55,0-1-35,-1 0 0,0 1-1,0 1 1,0 0-1,1 1 1,-9 3 90,19-4-5,-1 0 0,1 0 0,0 1 0,0 0-1,0 0 1,0 0 0,0 1 0,1 0 0,0-1 0,-1 2 0,1-1 0,1 0 0,-1 1 0,1 0 0,-1 0 0,2 0 0,-1 0 0,0 0 0,-1 5 5,-11 38-45,13-38-25,0-1 0,-1 0 0,0 0 0,0 0 0,-1 0 0,0 0 1,-1-1-1,0 0 0,0 0 0,-1 0 0,-2 2 70,-8 0-2679,-1-9-3984</inkml:trace>
  <inkml:trace contextRef="#ctx0" brushRef="#br0" timeOffset="12837.93">108 2492 8426,'0'0'2096,"0"0"-295,0 0-444,0 0-518,0 0-361,-11 8-298,5-4-171,1 0-12,-1 0 1,1 0 0,0 0-1,0 1 1,0 0 0,1 0-1,0 0 1,0 0 0,0 1-1,0-1 1,1 1 0,0 0-1,0 1 3,-4 12 31,1 0 0,1 1 0,1 0 0,1 1 0,0-1 0,2 0 0,0 1 0,1-1 0,2 15-31,0-29 18,-1 0 0,0 0 0,1-1 0,0 1 0,1 0 0,-1-1 0,1 1 0,0-1 0,1 0 0,-1 0 0,1 0 0,0 0 0,0 0 0,0-1 0,1 0 0,0 0 0,0 0 0,0-1 0,0 1 0,0-1 0,1 0 0,4 1-18,-1 0 7,0 0-1,0-1 1,1 0 0,0 0-1,-1-1 1,1 0 0,0-1-1,0 0 1,0-1 0,0 0-1,0 0 1,0-1 0,0 0-1,1-1-6,-5-1-8,0 1 0,0-1 0,0 0 0,0 0 0,-1 0 0,1-1 0,-1 0 0,0 0-1,0 0 1,-1-1 0,1 0 0,1-3 8,11-13-39,-1-1-1,4-8 40,-17 26 2,7-14-4,0 0 1,-1 0-1,0-1 1,-2 0-1,0-1 1,-2 1-1,0-1 1,-1-1 1,2-14 47,-3 0 0,-1 0 0,-2 0 0,-1-9-47,1 39 6,0 1 0,0-1 0,-1 1 0,1 0 0,-1 0 0,0-1 0,-1 1 0,1 0 0,0 0 0,-1 0 0,0 0 0,0 0 0,0 0 0,-1 1 0,1-1 0,-1 1 0,0 0 0,0-1 0,0 1 0,0 0 0,-1 1 0,1-1 0,-1 1 0,0-1 0,1 1 0,-1 0 0,0 0 0,0 1 0,0-1 0,-1 1 0,1 0 0,0 0 0,-1 1-6,1-1-8,-1 1-1,1 0 1,0 0-1,-1 0 1,1 1 0,-1 0-1,1-1 1,0 2-1,-1-1 1,1 0-1,0 1 1,0 0-1,-1 0 9,-3 4-108,0 0-1,0 1 1,1 0 0,0 0-1,-4 5 109,-63 63-2950,44-47-1081</inkml:trace>
  <inkml:trace contextRef="#ctx0" brushRef="#br0" timeOffset="14736.32">2445 2427 600,'0'0'6395,"0"0"-3592,0 0-1609,0 0-446,0 0-53,0 0 160,2-4 15,4-7-330,-5 14 73,-14 26-77,-9 3-166,2 1-1,2 1 1,-10 25-370,21-40 86,0 0-1,2 1 1,0 0-1,1-1 1,1 1 0,1 1-1,0 18-85,2-37 4,0 0 1,0 0-1,1 0 0,-1 0 0,1 0 1,-1 0-1,1-1 0,0 1 0,0 0 0,0 0 1,0 0-1,0-1 0,0 1 0,0 0 1,0-1-1,1 1 0,-1-1 0,1 0 1,-1 1-1,1-1 0,-1 0 0,1 0 1,0 0-1,0 0 0,0 0 0,-1 0 0,1-1 1,0 1-1,0 0 0,0-1 0,0 0 1,0 1-5,11 1 27,-1 0 0,1-1 0,-1-1 0,12 0-27,-11 0 12,-5-1 3,-1 0 0,1 0 0,0-1 1,0 0-1,0 0 0,-1-1 0,1 0 0,-1 0 0,0 0 0,0-1 0,0-1 0,0 1 0,-1-1 1,0 0-1,0 0 0,0-1 0,2-3-15,-1 2-12,-2 0 0,1 0 0,-1 0 0,0-1 0,0 0 0,-1 0 0,0 0-1,-1 0 1,0-1 0,0 1 0,0-1 0,-1 0 0,-1 0 0,0 0 0,1-5 12,-2 3-7,0 5-6,1-1-1,-1 0 1,0 0-1,-1 0 1,0 0-1,0 1 1,0-1-1,-1 0 1,0 1-1,0-1 1,-1 1-1,1 0 1,-2 0-1,-2-5 14,-4-2-86,0 0 0,-1 1 0,0 0-1,-11-8 87,19 17-45,0 0 0,0 1-1,-1-1 1,1 1 0,-1 0-1,0 0 1,1 0-1,-1 0 1,0 0 0,0 1-1,0 0 1,-1 0 0,1 0-1,0 0 1,0 1-1,0-1 1,-1 1 0,1 0-1,0 1 1,0-1 0,-1 1 45,3 0-74,0 0 0,0 0 0,1 0 0,-1 0 0,0 1 0,1-1 0,-1 1 0,1-1 0,-1 1 0,1-1 0,0 1 1,0 0-1,0 0 0,0-1 0,0 1 0,0 0 0,0 0 0,0 0 0,0 2 74,-3 7-252,-42 79-4103,24-56-2812</inkml:trace>
  <inkml:trace contextRef="#ctx0" brushRef="#br0" timeOffset="17289.05">3316 0 5473,'0'0'2201,"0"0"-672,0 0-334,0 0-299,0 0-287,0 0-65,-19 4 2662,19-4-3162,-1 0 0,0 1 0,1-1 0,-1 1 0,0-1 1,1 0-1,-1 1 0,1-1 0,-1 1 0,1-1 0,-1 1 0,1 0 1,-1-1-1,1 1 0,0-1 0,-1 1 0,1 0 0,0-1 0,-1 1 1,1 0-1,0 0 0,0-1 0,0 1 0,0 0 0,0-1 0,0 1 0,0 1-44,17 1 1133,3 0-1225,337 74 1819,-331-71-1722,-1 2 1,-1 0-1,7 5-5,13 4 2,-26-13 12,-17-4-6,-1 0 2,1 2 57,0 0 1,-1 1-1,1-1 1,-1 0-1,1 1 1,-1-1 0,0 0-1,0 0 1,0 1-1,0-1 1,-1 0-1,1 2-67,-32 175 322,-64 592 349,44-455-2,-11 98-193,52-334-289,-3 0 0,-4-2-1,-11 24-186,18-58 102,2 0-1,-1 28-101,2-16 593,-6 17-593,-1-20 347,-3-1 0,-6 10-347,5-14 132,2 2 0,-6 30-132,23-79 2,0 0 0,-1 0 0,1 0 0,0 0 0,0 0 0,0 0 0,-1 0 0,1 0 0,0 0 0,-1 0 1,1 0-1,-1 0 0,1 0 0,-1 0 0,0-1 0,1 1 0,-1 0 0,0 0 0,1 0 0,-2 0-2,2-1 8,0 29-120,0-27 101,0 1-1,-1-1 0,1 1 1,0 0-1,-1-1 0,1 1 1,-1-1-1,0 1 0,0-1 1,0 1-1,0-1 0,0 0 1,0 0-1,-1 1 0,1-1 1,-1 0-1,0 0 0,1 0 1,-1 0-1,-1 0 12,3-2-52,0 0 8,0 0 23,0 0-15,0 0 16,0 0 9,0 0-13,0 0-28,0 0 19,0 0-55,0 0-33,0 0 31,0 0 4,0 0 6,0 0 7,0 0 5,-33 0-128,21 1 97,0 0 0,1 1 0,-1 1 0,1 0 0,-9 3 99,8-2-308,1 0 1,-1-2 0,0 1 0,0-1 0,-11 0 307,21-2 866,2 0-1043,0 0 0,0 0 0,0 0-1,0 0 1,-1 0 0,1 0 0,0 0-1,0 0 1,0 0 0,0 0 0,0 0-1,-1 0 1,1 0 0,0 0 0,0 0-1,0 0 1,0 0 0,-1 0 0,1 0-1,0 0 1,0 0 0,0 0 0,0 0-1,0 0 1,-1-1 0,1 1 0,0 0-1,0 0 1,0 0 0,0 0 0,0 0-1,0 0 1,0-1 0,0 1-1,-1 0 1,1 0 0,0 0 0,0 0-1,0 0 1,0-1 0,0 1 0,0 0-1,0 0 1,0 0 0,0 0 0,0 0-1,0-1 1,0 1 0,0 0 177,0-6-5265</inkml:trace>
  <inkml:trace contextRef="#ctx0" brushRef="#br0" timeOffset="19633.34">4271 2342 4689,'0'0'1730,"0"0"-918,0 0-460,0 0-52,0 0 244,0 0 288,0 15 38,0 8-628,1 8 153,-1 0 1,-2 1 0,-1-1-1,-5 19-395,-20 48 1152,-4-1-1,-5 0-1151,37-97 22,0 0 0,0 0-1,0 0 1,0 0 0,0 0-1,0 0 1,0 0 0,0-1-1,0 1 1,0 0 0,0 0-1,0 0 1,0 0 0,0 0-1,0 0 1,-1 0 0,1 0-1,0 0 1,0 0 0,0 0-1,0 0 1,0 0 0,0 0-1,0-1 1,0 1 0,0 0-1,-1 0 1,1 0-1,0 0 1,0 0 0,0 0-1,0 0 1,0 0 0,0 0-1,0 0 1,0 0 0,0 0-1,-1 0 1,1 0 0,0 1-22,1-24 171,8-34-238,74-223-478,-77 261 529,0 0 1,2 1-1,0-1 1,1 2-1,0-1 0,2 1 1,0 0-1,0 1 1,12-11 15,-12 16 88,-1 0 1,2 0-1,-1 2 1,1-1-1,1 2 1,0-1-1,0 2 1,0 0 0,1 0-1,0 2 1,1-1-1,-1 2 1,1 0-89,-4 1 114,1 2 1,-1 0 0,0 0-1,0 1 1,1 0 0,8 2-115,-19-2 1,1 1 0,-1 0 0,1-1 0,-1 1 0,0 0 0,0 0 0,1 0 0,-1 0 1,0 0-1,0 0 0,0 0 0,0 0 0,0 0 0,0 0 0,-1 1 0,1-1 0,0 0 0,0 1 0,-1-1 0,1 0 0,-1 1 1,1-1-1,-1 1 0,0-1 0,0 1 0,0-1 0,1 2-1,1 47 1,-2-42 1,0-2 2,0-1 0,0 1 1,-1 0-1,0 0 0,0 0 1,0-1-1,-1 1 0,0-1 1,0 1-1,-1-1 0,1 0 0,-1 1 1,0-1-1,0-1 0,-1 1 1,1 0-1,-1-1 0,-5 4-4,0 4 18,-1-1 0,-1 0 0,0-1 0,0 0 0,-1-1-1,0 0 1,-14 7-18,16-11-88,-1 0 1,0-1-1,0 0 0,-1-1 0,1 0 0,-1-1 0,1 0 0,-1-1 1,0 0-1,-4-1 88,-50 0-447,66 0 430,0 0-53,0 0-12,0 0 111,0 0 31,0 0-36,2 0-17,1 0 1,-1 1-1,1-1 0,-1 1 1,0 0-1,1-1 0,-1 1 1,0 0-1,0 0 0,0 0 1,0 1-1,1-1-7,105 60 192,-63-38-68,-2 3 1,19 14-125,-50-32 8,0 2 0,-1-1 0,0 2 0,-1-1 0,0 2 0,-1-1 0,0 1 0,-1 0 0,0 1 0,2 5-8,-9-16-31,1 1-100,-1 1 0,1-1 1,-1 1-1,0-1 1,0 1-1,0 0 1,0 0-1,0 2 131,-2-6-1539,-2 0-2127</inkml:trace>
  <inkml:trace contextRef="#ctx0" brushRef="#br0" timeOffset="20314.85">4967 2643 6705,'0'0'4401,"0"0"-2451,0 0-914,0 0-528,0 0-263,0 0-107,3 0-59,9-1 34,0 0 1,-1-1-1,1-1 0,7-1-113,-6 0 14,-1 1 0,1 1-1,-1 0 1,10 1-14,-20 1 9,-1-1 0,1 1 0,-1 0 0,0 0 0,1 0 0,-1 1 0,0-1 0,1 0 0,-1 0 0,0 1 0,1-1 0,-1 1 0,0-1 0,1 1 0,-1-1 0,0 1 1,0 0-1,0 0 0,0 0 0,0 0 0,0 0 0,0 0 0,0 0 0,0 0 0,0 0 0,0 0-9,0 3 53,0-1 1,0 1 0,0 0-1,-1 0 1,0-1-1,1 1 1,-1 0-1,-1 3-53,1-3 18,1 2 15,-1 0-1,0 0 0,-1 0 0,1 0 1,-1 0-1,0 0 0,-1-1 0,0 1 1,1 0-1,-2-1 0,1 1 0,-1-1 1,0 0-1,0 0 0,0 0 0,0 0 1,-1 0-1,0-1 0,0 0 0,0 0 0,-1 0 1,0 0-1,0 0-32,-1 1 10,4-3-20,-1 1 0,0-1 0,0 0 1,0 1-1,-1-1 0,1-1 0,0 1 1,-1 0-1,1-1 0,-1 0 0,0 0 0,1 0 1,-1 0-1,0-1 0,1 1 0,-1-1 0,0 0 1,0 0-1,0 0 10,3 0 3,6 0 70,272 3-889,-277-3 748,0 0-1,1 0 1,-1 0 0,0 0 0,0 0-1,0 0 1,1 0 0,-1 0 0,0 0 0,0 0-1,0 0 1,1 1 0,-1-1 0,0 0-1,0 0 1,0 0 0,1 0 0,-1 0 0,0 0-1,0 1 1,0-1 0,0 0 0,0 0-1,1 0 1,-1 0 0,0 1 0,0-1 0,0 0-1,0 0 1,0 0 0,0 1 0,0-1-1,0 0 1,0 0 0,0 0 0,0 1-1,0-1 1,0 0 0,0 0 0,0 1 0,0-1-1,0 0 1,0 0 0,0 0 0,0 1-1,0-1 1,0 0 68,0 2-893,0-1-3274</inkml:trace>
  <inkml:trace contextRef="#ctx0" brushRef="#br0" timeOffset="20795.36">5614 2483 5145,'0'0'3029,"0"0"-1069,0 0-525,0 0-220,0 0-204,0 0-290,7 0-110,199 0 760,-198 0-1341,-1 1 0,1 0 0,-1 0 0,0 1 0,1 0 0,2 2-30,-3-1-819,0-1 0,0 0 0,1-1 0,-1 1 0,0-1 0,4-1 819,-7 0-4586</inkml:trace>
  <inkml:trace contextRef="#ctx0" brushRef="#br0" timeOffset="21763.04">6336 2234 8066,'0'0'1816,"0"0"-841,0 0-251,0 0-56,0 0-124,0 0-133,0 26-191,-1 82-126,0-78-63,-1-1 0,-2 0 0,-1 0 1,-1 0-1,-6 13-31,-4 21 68,9-43-16,-1 9 40,8-28-15,0-1 63,0 0 120,0 0 121,1-18 33,4 0-409,1-1 1,0 1-1,1 0 1,2-2-6,19-53 6,-13 18-162,-11 36 103,1 0 1,0 0-1,1 1 0,2 0 0,0 0 0,0 1 0,2 0 0,0 0 0,2 0 53,-5 7 76,0 2 1,1-1-1,0 1 1,1 0-1,0 1 1,0 0-1,0 0 1,1 1-1,0 0 1,0 1-1,1 0 1,-1 1-1,1 0 1,0 0-1,1 1 1,-1 1-1,0 0 0,1 0 1,-1 1-1,10 1-76,-19 0 2,-1 1 0,0-1-1,0 0 1,0 1 0,1 0-1,-1-1 1,0 1 0,0 0-1,0-1 1,0 1 0,0 0-1,0 0 1,0 0 0,0 0-1,-1 0 1,1 0 0,0 0-1,0 0 1,-1 1 0,1-1-1,-1 0 1,1 0 0,-1 0-1,0 1 1,1-1 0,-1 0-1,0 0 1,0 1 0,0-1-1,0 0 1,0 1 0,0-1-1,0 1-1,-1 54-46,0-47 53,0-1 5,-1-1-1,0 1 0,0 0 0,-1-1 0,0 0 1,0 1-1,-1-1 0,0 0 0,0-1 0,-1 1 1,0-1-1,0 0 0,0 0 0,-1 0 0,0-1 1,0 0-1,0 0 0,-4 1-11,-5 5-97,0-1 0,0-1-1,-1-1 1,-1 0 0,1-1 0,-1-1 0,-14 4 97,12-7-279,-1 0 0,0-2 0,0 0 0,-15-1 279,9-1-321,-2-5-203,27 6 563,0 0 0,0-1 0,0 1 0,0-1 0,0 1-1,0-1 1,0 1 0,0-1 0,1 0 0,-1 1 0,0-1-1,1 0 1,-1 0 0,0 0 0,1 1 0,-1-1 0,1 0-1,-1 0 1,1 0 0,-1 0 0,1 0 0,0 0-1,-1 0 1,1 0 0,0-1-39,2 3 150,1-1-1,-1 1 1,1-1 0,-1 1-1,1 0 1,-1 0 0,0 0-1,1 1 1,0 0-150,59 40 357,-2 3-1,-2 2 1,13 18-357,-55-50-384,11 10-693,-16-3-3881,-11-15-2134</inkml:trace>
  <inkml:trace contextRef="#ctx0" brushRef="#br0" timeOffset="22544.35">6771 2551 5193,'0'0'1870,"0"0"-374,0 0 23,0 0-321,0 0-195,0 0 133,19 0-13,139 0 1199,-157 0-2311,1 1 1,-1-1-1,0 0 1,1 1-1,-1-1 1,0 1-1,0-1 1,0 1-1,1 0 1,-1-1-1,0 1 1,0 0 0,0 0-1,0 0 1,0 0-1,0 0 1,0 0-1,-1 0 1,1 0-1,0 0 1,0 0-1,-1 1 1,1-1-1,-1 0 1,1 0-1,-1 1 1,0-1 0,1 0-1,-1 1 1,0-1-1,0 0 1,0 1-1,0-1 1,0 1-12,0 54 90,-1-47-59,0-3-27,0-1 1,-1 1-1,1 0 1,-1-1-1,-1 1 1,1-1-1,-1 1 0,0-1 1,0 0-1,0 0 1,-1-1-1,1 1 1,-1-1-1,-1 1 0,1-1 1,0 0-1,-1-1 1,0 1-1,-1-1-4,-1 3-42,-1-1-1,0-1 1,-1 0-1,1 0 1,-1 0-1,1-1 1,-1-1-1,0 1 1,0-1 0,0-1-1,-1 0 1,-3 0 42,12-1-22,3 2 20,1 1 0,-1-2 1,0 1-1,1 0 0,0 0 0,-1-1 0,1 1 0,0-1 0,0 0 0,-1 0 0,1 0 1,0 0-1,0-1 0,2 1 2,0 1 34,11 3 35,-9-4-58,-1 1 0,0 1-1,0-1 1,0 1 0,-1 0 0,1 0 0,0 0-11,-4-1 10,-1 0 0,1-1 1,0 1-1,-1 0 0,1 0 0,-1 0 1,0 0-1,0 0 0,1 0 0,-1 0 1,-1 1-1,1-1 0,0 0 0,0 0 1,-1 1-1,0-1 0,1 1 1,-1-1-1,0 0 0,0 1 0,0 0-10,0 11 116,0-7-38,0 0 0,0 0-1,0 0 1,-1 0-1,0 0 1,-1 0 0,0 0-78,1-4 24,0 0 0,0-1 0,-1 1 0,0-1 0,1 1 0,-1-1 0,0 0 0,0 0 0,0 0 0,0 0 0,-1 0 0,1 0 0,0 0 0,-1-1 0,0 1 0,1-1 1,-1 0-1,0 0 0,0 1-24,-9 1-62,-1 0 1,1 0 0,-1-1 0,1-1 0,-1 0 0,0 0 0,0-2 0,-1 1 61,-4-1-775,0 1 0,-1 2 0,-10 1 775,-18 9-5008,29-5-1812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53.411"/>
    </inkml:context>
    <inkml:brush xml:id="br0">
      <inkml:brushProperty name="width" value="0.1" units="cm"/>
      <inkml:brushProperty name="height" value="0.1" units="cm"/>
      <inkml:brushProperty name="color" value="#E71224"/>
    </inkml:brush>
  </inkml:definitions>
  <inkml:trace contextRef="#ctx0" brushRef="#br0">1 1778 1096,'0'0'800,"0"0"-378,0 0-215,0 0-119,0 0-27,0 1 1977,7 3 13330,-4-3-14068,2-2-4372,7-3 3189,0 0 0,0-1 0,0-1 1,-1 0-1,0 0 0,0-1 0,0-1-117,41-23 147,-7 12-123,0 2 0,23-4-24,10-4 17,-15-3 4,-47 20-20,-1 1 0,1 1 0,1 0-1,-1 1 1,5 0-1,28-6 58,0-1 1,-1-3-1,0-2 0,-1-2 0,-1-2 0,29-18-58,55-30 469,-50 28-128,22-18-341,-61 33 57,0 1 1,2 3-1,1 2 0,0 1 0,8 0-57,-35 13 24,-1-1 0,0 0 0,-1-2 0,0 0 0,3-2-24,-4 2 3,0 0 1,1 1-1,0 1 1,0 0-1,11-2-3,27-8 73,0-2 0,-2-2 0,0-2 0,11-9-73,333-177 87,-303 164-23,1 5-1,50-14-63,-98 37 92,30-9-75,-9 2 67,7-5-84,-6 2 42,2 2-42,-9 4 86,31-17-86,-33 12 15,-19 8-3,0-1 0,22-16-12,24-16 6,63-25-6,-128 65 2,-2 1 2,0-1 0,-1-1-1,0-1 1,5-6-4,35-26 9,-53 43-21,0 1 0,-1-1 0,1 0 1,0 1-1,0 0 0,0 0 0,0 0 1,0 0-1,0 0 0,0 1 0,4 0 12,-8 0-12,0 0 15,0 0-8,0 0-3,0 0 0,0 0 0,0 0 0,0 0 0,0 0 0,0 0 0,0 0 2,0 0 12,0 0 2,0 0 0,0 0 0,0 0 0,0 0 0,0 0 0,0 0 0,0 0 0,0 0 0,0 0 0,0 0-3,0 0-10,8 3-10,-5 5 27,-1 1 0,0-1 0,0 1 0,-1 0 0,0 0-1,0 0 1,-1 0 0,-1 0 0,1 2-12,-1 4 21,2 30-1,0-20-9,-1 0 0,0 0 0,-2 0 0,-2 0-1,0 0 1,-2 1-11,-1 5 18,6-23-7,-1 0-1,-1 0 0,1 0 1,-1-1-1,0 1 0,-2 1-10,-22 57 44,10-22-24,-36 93 303,-20 88-323,56-165 14,6-18 64,-2 0-1,-4 4-77,6-15 52,1 0-1,2 1 0,1 0 0,0 12-51,-1 5 10,0-15 54,-2 1 0,-1 1-64,-18 65 39,16-39-1,-3-1-1,-3-1 1,-24 54-38,21-42 16,19-57-40,3-15 45,1 1 0,-1 0 0,0-1 0,0 1-1,0 0 1,0-1 0,0 1 0,0-1 0,0 1 0,-1 0 0,1-1 0,0 1-1,0-1 1,0 1 0,-1-1 0,1 1 0,0-1 0,0 1 0,-1-1 0,1 1-1,-1-1 1,1 1 0,0-1 0,-1 1 0,1-1 0,-1 1 0,1-1 0,-1 0-1,1 1 1,-1-1 0,1 0 0,-1 0 0,0 1 0,1-1 0,-1 0 0,1 0-1,-1 0-20,-24 1 71,-1-2-1,1-1 0,0-1 1,-20-5-71,-19-8 9,-93-24 111,121 32-136,-1 2 0,0 1-1,1 2 1,-1 1 0,-35 3 16,22 0-7,36-2 12,1-1 0,-1 0 0,1-1-1,0 0 1,-13-6-5,13 5 4,0 0 0,-1 0-1,0 1 1,0 1 0,0 1 0,0 0-4,-80 2-74,19 1 100,-49-6-26,-21-22 16,43 4-14,-8-1 5,67 14-4,0-1 0,0-2-1,-11-7-2,10 4-2,0 2-1,0 2 0,-3 2 3,-26 1-81,-43 2 81,-25-3-104,86 6 26,-53 4 78,32 1-25,-39 5 12,37-1 3,-14 1-55,-77 16 65,155-20-17,2 7-230,-2-4 238,14-6 1,0 0-22,0 0-60,0 0-18,0 0 8,0 0 1,0 0 16,0 0 14,0 0 17,0 0 1,0 0-1,0 0 28,0 0-1,0 0 50,0 0-10,0 0-7,0 0 9,0 0 30,0 0-24,0 0-14,0 0-1,0 0 1,0 0 2,0 0-15,0 0-15,0 0-42,0 0-19,0 0-36,0 0-31,0 0-30,0 0-3,0 0 22,0 0 32,0 0-9,0 0-84,0 0-182,0 0-431,1-1-1134,5-1-2187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03.020"/>
    </inkml:context>
    <inkml:brush xml:id="br0">
      <inkml:brushProperty name="width" value="0.05" units="cm"/>
      <inkml:brushProperty name="height" value="0.05" units="cm"/>
    </inkml:brush>
  </inkml:definitions>
  <inkml:trace contextRef="#ctx0" brushRef="#br0">0 959 120,'0'0'3063,"0"0"-1065,0 0-822,0 0-377,0 0-72,2 16 2192,0-11 2652,10-4-5339,0 1 1,0 1-1,-1 0 0,1 1 1,-1 0-1,0 1 1,5 3-233,7 2 105,-9-5-51,1 3 55,0-2 0,1 0 0,0-1 0,0-1 0,0 0 0,0-2 0,1 1 0,6-1-109,222-2 645,-225 1-638,0 1-1,-1 1 1,2 1-7,0-1 7,-1 0 0,1 0 1,2-2-8,264-1 112,-287 0-91,0 0 30,0 0 2,0 0-24,0 0 34,0 0-16,0 0-22,0 0 26,0 0-33,0 0-8,0 0 8,0-14-314,0 5-73,1 6 92,-1 0 1,0 1-1,0-1 1,0 0-1,0 0 1,-1 1-1,1-1 0,-1 0 1,1 1-1,-1-1 1,0 0-1,0 1 1,0-1-1,-1 1 1,1 0-1,-1-1 1,0 0 276,-12-11-6416</inkml:trace>
  <inkml:trace contextRef="#ctx0" brushRef="#br0" timeOffset="931.69">774 769 3289,'0'0'2790,"0"0"-794,0 0-589,0 0-491,0 0-210,0 0-59,0 0-99,0 0-98,0 0-70,0 0-23,0 0-25,0 0-22,0 0-52,0 0-53,0 0-4,0 0 92,19 4 1399,1 7-1443,1-1 1,0 0-1,1-2 0,0-1 1,0 0-1,1-2 0,4 0-249,65 20 138,-84-23-136,37 15 7,-42-15-9,0-1 1,0 1-1,0-1 1,0 1-1,-1 0 0,1 0 1,-1 0-1,1 0 1,-1 1-1,0-1 1,0 0-1,1 2 0,-3-4 8,1 1 1,-1-1-1,0 1 0,0-1 0,1 0 1,-1 1-1,0-1 0,0 1 0,0-1 1,1 1-1,-1-1 0,0 1 0,0-1 1,0 1-1,0-1 0,0 1 0,0-1 1,0 1-1,0-1 0,0 1 0,0-1 1,0 1-1,0-1 0,-1 0 0,1 1 1,0-1-1,0 1 0,0-1 0,-1 1 1,1-1-1,0 0 0,0 1 0,-1-1 1,1 1-1,0-1 0,-1 0 1,1 1-1,0-1 0,-1 0 0,1 0 1,-1 1-1,1-1 0,-1 0 0,1 0 1,0 0-1,-1 1 0,1-1 0,-1 0 1,1 0-1,-1 0 0,1 0 0,-1 0 1,1 0-1,-1 0-8,-1 0 26,-12 9-51,1 0-1,-1 0 1,1 2-1,1-1 1,0 2-1,1-1 0,0 2 1,-6 8 25,-7 11-1,2 1-1,2 1 1,1 2 1,11-22-7,4-9 0,1 0-1,0 0 1,1 1 0,-1-1 0,1 1 0,0 0 0,0 0 0,0 3 7,2-8-13,0-1 25,0 0 22,0 0-19,0 0-7,0 0-24,0 0-165,0 0-407,9 0-3213,8-3-783</inkml:trace>
  <inkml:trace contextRef="#ctx0" brushRef="#br0" timeOffset="3446.13">1978 1 3713,'0'0'2184,"0"0"-537,0 0-241,0 0-99,0 0-138,0 0-159,-23 0 1242,2 0-1983,0 0-1,0 2 1,1 0-1,-1 1 1,1 1-1,-14 5-268,22-6 115,0 0 0,0-1 0,0-1 0,0 1 0,-11-2-115,-23 3 1633,46-2-1583,-1 0-55,0 0-1,1 1 0,-1-1 0,0 1 1,1-1-1,0 1 0,-1-1 1,1 1-1,0-1 0,0 1 0,0-1 1,0 1-1,0-1 0,0 1 1,0-1-1,0 1 0,0-1 1,1 1 4,0 4-1,-4 92 2,-3 0 0,-7 21 0,7-63 4,3 1 0,3 25-4,1-35 5,-2 0 0,-2-1 0,-9 43-5,-18 30 24,18-81-22,2 1 0,2 0 0,1 1 0,2 0 0,2 9-2,0 24-13,-6 22 13,2-22-12,3 23 12,1-25-6,-10 55 6,0-8-2,10 16 66,4-94-21,-2 0 0,-1 1-1,-2-1 1,-7 25-43,1-20 21,2 1 0,2 0 1,2 0-1,2 19-21,-6 3 808,42-53-425,102 38 90,-18 4-385,-114-55-50,0-1 0,0 1 0,0-1 0,0-1 0,0 1-1,1 0 1,-1-1 0,3 0-38,-6 0 35,-1 0-19,0 0 5,0 0 18,0 0-61,0 0-132,0 0-198,0 0-366,0 0-531,0 0-1648,0 0-3639</inkml:trace>
  <inkml:trace contextRef="#ctx0" brushRef="#br0" timeOffset="4827.55">2321 280 3017,'0'0'1812,"0"0"-682,0 0-414,0 0-157,0 0-39,0 0 73,8-2 5551,-10 22-5957,0-1 1,-1 0-1,-1 0 0,-6 17-187,-7 33 353,6-13-161,5-27-207,0 1 1,2 0 0,1 18 14,3-47-123,0-1 21,0 0-46,0 0-128,0 0-81,0 0 32,0 0 86,0 0-75,0 0-270,0 0-550,0-1-1195,0-2-2161</inkml:trace>
  <inkml:trace contextRef="#ctx0" brushRef="#br0" timeOffset="5645.48">2604 321 1464,'0'0'2670,"0"0"-1201,0 0-671,0 0-16,0 0 125,0 0 128,-10 20 34,-34 67-167,37-72-741,1 2 0,0-1 1,2 1-1,0-1 0,1 1 1,0 1-1,1-1 0,1 0 0,1 0 1,1 1-1,0 2-161,1 27-2,-3-46-3,1 1-1,0-1 1,0 1 0,0-1 0,1 1-1,-1-1 1,0 0 0,1 1-1,-1-1 1,1 1 0,-1-1 0,1 1-1,-1-1 1,1 0 0,0 0-1,0 1 1,0-1 0,0 0-1,0 0 1,0 0 0,0 0 0,0 0-1,0 0 1,0 0 0,1 0-1,-1 0 1,0-1 0,0 1 0,1 0-1,-1-1 1,2 1 5,3 0 5,1 0 0,0 0 0,-1-1 1,1 0-1,0 0 0,4-1-5,11 0 82,-18 0-68,1 0-1,0 0 0,-1 0 1,1-1-1,-1 1 0,1-1 0,-1-1 1,0 1-1,0 0 0,0-1 1,0 0-1,0 0 0,0 0 0,-1 0 1,0-1-1,0 1 0,0-1 1,0 0-1,0 0 0,1-3-13,1-1 23,0-1 0,0 1 0,-1-1 0,0 0 0,0 0 0,-1 0 0,-1-1 0,1 1 0,0-10-23,0-32 648,-2 0 1,-5-40-649,4 88-8,-1 1 0,1 0-1,-1 0 1,0-1 0,1 1 0,-1 0-1,0 0 1,0 0 0,-1 0 0,1 0-1,0 0 1,-1 0 0,1 0 0,-1 0-1,1 1 1,-1-1 0,0 1 0,0-1-1,0 1 1,0 0 0,0 0 0,0-1 0,0 1-1,0 1 1,0-1 0,0 0 0,-1 0-1,1 1 1,0-1 0,-1 1 0,1 0-1,0 0 1,-1 0 0,1 0 0,0 0-1,-1 0 1,1 1 0,0-1 0,0 1-1,-1 0 1,1-1 0,0 1 0,0 0-1,0 0 1,0 1 0,0-1 0,0 0-1,0 1 1,0-1 0,0 1 0,1-1-1,-1 1 1,1 0 0,-1 0 0,1 0 8,-16 20-734,-19 29-581,34-48 640,0 0 0,1 0 1,0 0-1,0 0 0,0 0 0,0 0 0,0 1 1,1-1-1,-1 0 0,1 1 675,0-4-2920</inkml:trace>
  <inkml:trace contextRef="#ctx0" brushRef="#br0" timeOffset="18744.46">2457 1129 368,'0'0'2407,"0"0"-454,0 0-514,0 0-266,0 0-154,0 0-81,-3 3-194,-16 22 768,2 0 0,0 0 1,-11 26-1513,22-41 384,-7 12-101,1 0 0,2 0 0,0 1 0,1 0 0,1 1 0,-1 10-283,8-33 12,1 0 1,0 0 0,0 0-1,1 0 1,-1 0 0,0 0-1,0 0 1,0 0 0,1 0-1,-1 0 1,0 0 0,1 0-1,-1 0 1,1 0 0,-1 0-1,1 0 1,0-1 0,-1 1-1,1 0 1,0 0 0,0-1-1,-1 1 1,1 0 0,0-1-1,1 1-12,2 2 19,0-1-1,1 0 1,-1 0-1,1 0 0,0 0 1,4 0-19,5 1 63,1 0 0,0-1-1,0-1 1,1 0-63,-12-1 22,-1 0-1,0 0 0,1 0 1,-1-1-1,0 1 0,0-1 1,1 0-1,-1 0 0,0 0 1,0 0-1,0 0 1,0-1-1,3-1-21,-1-2 36,-1 1 0,1-1 0,-1 0 0,1 0-1,-1-1 1,1-2-36,-5 7 5,8-9 31,25-32 23,-29 15-10,0 7 8,0 0 1,-1 0-1,-1 0 0,-1-1 1,-1 1-1,-2-13-57,1-13 127,-5 44-194,-1 1 0,0 1 1,0-1-1,0 1 1,0 0-1,-2 1 67,3-1-186,-31 0-691,36 0 745,1 0-28,-5 16-702,-13 32-2791,7-24-2823</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6.673"/>
    </inkml:context>
    <inkml:brush xml:id="br0">
      <inkml:brushProperty name="width" value="0.05" units="cm"/>
      <inkml:brushProperty name="height" value="0.05" units="cm"/>
    </inkml:brush>
  </inkml:definitions>
  <inkml:trace contextRef="#ctx0" brushRef="#br0">357 3 1712,'0'0'2800,"0"0"-1303,0 0-606,0 0 27,0 0 149,0 0 7,0 0-153,0 0-139,0 0-163,0 0-176,0 0-84,0 0 33,0 0 68,0 0 5,0 0 9,0 0-42,0 0-51,0 0-38,-27 0 203,-36-1-102,13 0-72,0 2 1,-40 6-373,33-6 601,43-1 42,12 3-695,2 0 0,-1 0-1,0 0 1,0 1-1,1-1 1,0 0 0,0 0-1,0 1 1,0-1-1,0 0 1,1 1 52,-1 2 112,0 21-36,-2 42 4,4 0-1,3 1 1,3-2 0,8 32-80,11 42 5,-6 0-1,-5 36-4,-11-127 0,6 53 7,0 5 17,-3 55-24,-8 1073 288,8-752 216,-8-366-424,0-119-72,0 0 2,0 0 3,0 0 2,0 0 14,0 0 10,0 0 79,0 0-47,0 0-54,0 0-2,0 0 21,0 0-16,0 0-1,0 0 26,0 0-28,0 0-7,0 0 3,0 0-13,0 0-39,0 0-3,0 0 22,19 0-135,23 3 160,0 2-1,0 1 1,-1 3-1,25 8-4,-51-13 1,0 1-694,-14-4-1735,-9 0-909,-7-1-4786</inkml:trace>
  <inkml:trace contextRef="#ctx0" brushRef="#br0" timeOffset="1598.77">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3.257"/>
    </inkml:context>
    <inkml:brush xml:id="br0">
      <inkml:brushProperty name="width" value="0.05" units="cm"/>
      <inkml:brushProperty name="height" value="0.05" units="cm"/>
    </inkml:brush>
  </inkml:definitions>
  <inkml:trace contextRef="#ctx0" brushRef="#br0">0 1 3409,'0'0'1527,"0"0"-274,0 0-127,0 0-93,0 0-104,0 0-56,0 0 4647,0 15-5455,2 30 343,3-1-1,3 12-407,1 11 114,27 180 20,-36-246-164,0-1 0,0 1 0,0 0 0,0-1 0,0 1-1,0-1 1,0 1 0,0 0 0,0-1 0,1 1 0,-1-1 0,0 1-1,0-1 1,1 1 0,-1-1 0,0 1 0,1-1 0,-1 1 0,0-1-1,1 1 1,-1-1 0,0 0 0,1 1 0,-1-1 0,1 1 0,-1-1 0,1 0-1,-1 0 1,1 1 0,0-1 0,-1 0 0,1 0 0,-1 0 0,1 1-1,-1-1 1,1 0 0,0 0 0,-1 0 0,1 0 0,-1 0 0,1 0-1,-1 0 1,1 0 0,0-1 0,-1 1 0,1 0 0,-1 0 0,1 0-1,-1-1 1,1 1 30,21-18-3825,-10 6-2712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54.038"/>
    </inkml:context>
    <inkml:brush xml:id="br0">
      <inkml:brushProperty name="width" value="0.05" units="cm"/>
      <inkml:brushProperty name="height" value="0.05" units="cm"/>
    </inkml:brush>
  </inkml:definitions>
  <inkml:trace contextRef="#ctx0" brushRef="#br0">1 255 4537,'0'0'1980,"0"0"-333,0 0-110,0 0-173,0 0-181,0 0-234,1 1 2403,14 1-3163,89-2 601,-58 0-7552,-46 0 2029</inkml:trace>
  <inkml:trace contextRef="#ctx0" brushRef="#br0" timeOffset="1568.98">431 0 6769,'0'0'1333,"0"0"-105,0 0-57,0 0-290,0 0-280,0 0-136,9 0-162,65 0 392,-72 1-647,0 0 1,0-1 0,0 1 0,0 0 0,0 0 0,-1 1 0,1-1 0,0 0-1,-1 1 1,1-1 0,0 1 0,-1-1 0,0 1 0,1 0 0,-1-1 0,0 1 0,0 0-1,0 0 1,0 0 0,0 0 0,0 0 0,-1 0 0,1 1-49,2 7 88,1-1 0,-2 1 1,0-1-1,1 8-88,-1-9 18,-1 0 0,-1 0 0,1 0 0,-1 0 0,-1 0 0,0 0 0,0 0 1,0 0-1,-1 0 0,0-1 0,0 1 0,-1-1 0,0 1 0,-1-1 0,1 0 0,-2 0 0,0 2-18,-29 32 106,18-22-69,1 1-1,-11 19-36,22-32 13,1 0 0,-1 0 0,1 0 0,0 1-1,1-1 1,0 1 0,0 0 0,1-1-1,0 1 1,0 0 0,1 1-13,0 150 260,0-158-264,0 0 0,1-1-1,-1 1 1,1-1 0,-1 1 0,0-1 0,1 1-1,-1-1 1,1 1 0,0-1 0,-1 1 0,1-1-1,-1 0 1,1 1 0,-1-1 0,1 0 0,0 0-1,-1 1 1,1-1 0,0 0 0,-1 0 0,1 0-1,0 0 1,-1 0 0,1 0 0,0 0 4,18 2 29,-8-2-15,-3 0 13,0 0 0,0 0-1,0-1 1,0 0-1,6-2-26,-11 2 11,1-1 0,0 1 0,-1-1 0,0 0 0,1 0 0,-1 0 0,0-1 1,0 1-1,0-1 0,0 0 0,-1 1 0,1-1 0,1-2-11,1-1 92,-1-1-1,0 1 1,0-1 0,0 1 0,-1-1-1,1 0 1,-2 0 0,1-1 0,-1 1-1,0 0 1,-1-1 0,0 0 0,0 1 0,0-1-1,-1 0 1,0 0-92,-1 6 16,-1-1 0,1 1 1,0 0-1,-1 0 0,1 0 0,-1 0 0,0 1 0,1-1 0,-1 0 1,0 1-1,0-1 0,0 1 0,0-1 0,-1 1 0,0 0-16,-17-16 87,13 10-36,1 0-1,-1 1 1,0 0-1,-1 0 1,0 1-1,1-1 1,-7-1-51,11 5 4,1 0 0,-1-1-1,1 1 1,0 0 0,-1-1 0,1 0 0,0 1 0,0-1-1,1 0 1,-1-1-4,-12-14 3,10 11-2,-1 1 0,1-1 1,0 0-1,1-1 0,-1 1 0,1 0 0,1-1 0,0 0 0,0 0 0,0 0 0,1 0 0,0 0-1,-3-12 17,2 8-45,1-1 0,0 1 0,1-1 0,2-11 28,-1-11-301,2 30 233,1 1 0,0-1-1,-1 0 1,1 1-1,1 0 1,-1-1-1,1 2 1,2-2 68,-1-1-307,19-12-706,-24 18 890,0-1-1,0 1 1,-1-1 0,1 1-1,0-1 1,0 1-1,1-1 1,-1 1 0,0 0-1,0 0 1,0-1-1,0 1 1,0 0 0,0 0-1,0 0 1,0 0-1,0 0 1,0 1 0,0-1-1,0 0 1,0 0-1,1 1 1,-1-1 0,0 1-1,-1-1 1,2 1 123,2 7-3561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3.896"/>
    </inkml:context>
    <inkml:brush xml:id="br0">
      <inkml:brushProperty name="width" value="0.05" units="cm"/>
      <inkml:brushProperty name="height" value="0.05" units="cm"/>
    </inkml:brush>
  </inkml:definitions>
  <inkml:trace contextRef="#ctx0" brushRef="#br0">778 389 4913,'0'0'1166,"0"0"-330,0 0-75,0 0 5,0 0-54,0 0-131,0 0-146,0 0-88,0 0 18,0 0 125,0 5 767,2 198 2351,11 24-3608,-5-79 1578,-7 38-1578,1 34 914,9 22-863,31 150-51,-35-315-146,-3 1 1,-3 0-1,-3 0 146,0 40-99,9 100 75,-3 134-410,-4-352 285,0 0 2,0 0-53,0 0-189,0 0-30,0 0-98,0-6-952,0-13-330,0 4-2187,0 1-4445</inkml:trace>
  <inkml:trace contextRef="#ctx0" brushRef="#br0" timeOffset="799.96">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1463.98">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2167.97">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876.75">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trace contextRef="#ctx0" brushRef="#br0" timeOffset="13888.73">0 2447 3425,'0'0'2774,"0"0"-1041,0 0-652,0 0-155,0 0-32,0 0-121,0 19 1432,0 315-1301,0-333-1413,0-1-410,0 0-1235,0 0-1937</inkml:trace>
  <inkml:trace contextRef="#ctx0" brushRef="#br0" timeOffset="14473.99">200 2485 6793,'0'0'2253,"0"0"-463,0 0-314,0 0-389,0 0-202,0 0-102,0 0-237,0 2-194,0 40 185,-2-15-439,2-1-1,1 1 1,2-1-1,1 2-97,-3-21-2,0 0 0,1 0 0,0 0 0,0 0 0,1-1 0,0 1 0,0-1 0,1 0 0,0 0 0,0 0 0,0 0 0,0-1 0,1 1 0,0-1 0,0-1 0,1 1 0,2 1 2,-2-3-1,0 0 1,0 0-1,0-1 0,0 0 0,0-1 0,0 1 1,0-1-1,1 0 0,-1-1 0,1 0 1,-2 1 4,-1-1 0,0 0 0,1 0 0,-1 0-1,0-1 1,1 1 0,-1-1 0,0 0 0,0 0 0,0-1-1,0 1 1,0-1 0,0 0 0,0 0 0,1-1-4,2-4-1,0 0 1,0-1-1,0 0 1,-1 0-1,-1 0 0,1 0 1,-1-1-1,-1 0 1,0 0-1,0-1 1,1-5 0,0-3-5,-1 0 0,-1 0 1,-1 0-1,-1-1 0,0-16 5,-2 30 11,1 0-1,-1 1 1,-1-1-1,1 0 1,-1 0-1,1 1 1,-1-1-1,-1 1 1,1 0-1,-1-1 1,1 1-1,-1 0 1,0 0-1,-1 1 1,1-1-1,-1 1 1,0 0-1,1-1 1,-1 2-1,-1-1 0,1 0 1,0 1-1,-1 0 1,1 0-11,-7-4-50,0 1 0,-1 1-1,1 0 1,-1 1 0,0 0 0,0 0 0,0 1-1,0 1 1,-5 0 50,14 1-156,1 1-1,0 0 1,0-1 0,0 1-1,1 0 1,-1 0-1,0 0 1,0 1-1,0-1 1,1 0 0,-1 1-1,1-1 1,-1 1-1,1-1 1,-1 1-1,1 0 1,0-1 0,0 1-1,0 0 1,0 0-1,0 0 1,0 0-1,1 0 1,-1 0 0,0 0-1,1 1 157,-8 14-2524,-3 1-3330</inkml:trace>
  <inkml:trace contextRef="#ctx0" brushRef="#br0" timeOffset="15185.86">1340 2580 7514,'0'0'1656,"0"0"-1016,0 0-276,0 0 258,0 0 124,0 0 55,13-7-156,106-60 725,-112 64-1412,1-1 1,-1 1-1,1 1 0,0-1 1,0 1-1,0 0 1,0 1-1,0 0 0,0 1 1,1-1-1,6 2 42,-15-1-964,0 0-1494,0 0-2595</inkml:trace>
  <inkml:trace contextRef="#ctx0" brushRef="#br0" timeOffset="16065.52">2099 2267 7434,'0'0'2211,"0"0"-446,0 0-339,0 0-418,0 0-369,0 0-260,-13 0-212,-3 0-145,1-2-19,-1 2 1,1 0 0,-1 1 0,-14 2-4,20 1 21,0 0 0,1 1 1,-1 0-1,1 1 0,0-1 0,0 2 0,1-1 1,0 1-1,0 1 0,0 0 0,1 0 1,-4 5-22,10-10 111,1 0 0,-1 1 0,0-1 0,1 0 0,0 0 0,-1 0 0,1 1 0,1-1 0,-1 0 0,0 0 0,1 2-111,0 8 143,-1 171 208,0-178-311,-1 0 1,1-1 0,-1 1 0,0-1 0,-1 1 0,1-1 0,-1 0 0,0 1-1,-1-1 1,1 0 0,-1 0-41,2-4 108,1-1-21,0 0-15,0 0 5,0 0-32,0 0-43,0 0-22,0 0-44,10-2 6,6-4 76,0 1-1,1 0 1,0 1-1,0 1 1,0 0-1,0 2 1,0 0-1,1 1-17,-17 0 4,0 0 0,0 0 0,0 1-1,0-1 1,1 1 0,-1-1-1,0 1 1,0-1 0,0 1-1,-1 0 1,1-1 0,0 1-1,0 0 1,0 0 0,0 0-1,-1 0 1,1 0 0,0-1-1,-1 1 1,1 0 0,-1 1-1,1-1 1,-1 0 0,1 0-1,-1 0 1,0 0 0,0 0-1,1 0 1,-1 0 0,0 1-1,0-1 1,0 0-4,1 47 135,-1-37-89,-1-5-120,0 1 0,0 0 0,-1 0 0,0-1 0,0 1 1,0-1-1,-1 1 0,0-1 0,0 0 0,-1 0 0,0 0 0,0-1 0,0 1 0,-1-1 0,0 0 0,0 0 0,0-1 0,0 1 0,-1-1 0,0 0 0,1-1 0,-2 1 0,1-1 0,0 0 0,-1-1 1,1 0-1,-1 0 0,1 0 0,-1-1 0,0 0 0,-6 0 74,12-1-594,1 0-317,0 0-605,0 0-1503,0 0-1893</inkml:trace>
  <inkml:trace contextRef="#ctx0" brushRef="#br0" timeOffset="16567.77">2246 2444 8706,'0'0'2247,"0"0"-905,0 0-384,0 0-172,0 0-255,0 0-152,-1 9-15,-8 29 145,-1-1 0,-4 4-509,-8 30 385,21-64-368,-1 0 1,1 1-1,1-1 1,-1 1-1,2 4-17,-1-2-73,1-10 72,0 1 0,0 0 0,0-1 0,0 1-1,0-1 1,1 0 0,-1 1 0,0-1 0,0 0 0,1 0-1,-1 0 1,0 0 0,0 0 0,0 0 0,1 0-1,-1 0 1,0 0 0,0-1 1,3 1 0,19 1 16,0-2 0,0 0 1,0-2-1,0 0 0,-1-2 0,10-3-16,-14 2-108,0 1-1,0 1 0,1 1 0,-1 0 1,1 1-1,15 1 109,-34 11-3862,0-6-156</inkml:trace>
  <inkml:trace contextRef="#ctx0" brushRef="#br0" timeOffset="16967.94">2522 2386 3209,'0'0'5844,"0"0"-3357,0 0-1011,0 0-212,0 0-335,0 0-260,0 0-153,-1 14 156,-16 117 238,-18 176-523,34-300-390,-20 214-297,20-219 175,-4 16-1443,-9-15-3978,7-3-3203</inkml:trace>
  <inkml:trace contextRef="#ctx0" brushRef="#br0" timeOffset="18662.94">2250 26 5865,'0'0'1477,"0"0"-255,0 0-3,0 0-50,0 0-125,0 0-53,0-4 2,0 3-798,0 0-1,-1 0 1,1 1-1,0-1 1,0 0-1,0 0 0,0 1 1,1-1-1,-1 0 1,0 0-1,0 1 1,0-1-1,1 0 1,-1 1-1,0-1 0,1 0 1,-1 1-1,0-1 1,1 0-1,-1 1 1,1-1-1,-1 1 1,1-1-1,0 0-194,24-1 1564,-2 2-1497,5-1-16,0 1 0,0 1 0,-1 1 0,1 2 0,0 1 0,-1 1 0,8 4-51,22 11 49,-1 2 0,11 8-49,-48-21 29,-1 1 0,0 0-1,0 2 1,-2 0 0,1 1 0,-2 1-1,1 0 1,-2 2-29,-11-14 3,-1-1 1,0-1 0,-1 1 0,0 0 1,1 0-1,-1 0 0,0 0 0,0 0 0,0 0 0,0 0 0,0 0 0,0 1 0,-1-1 0,1 0 0,-1 1-4,21 236 134,14 29-86,24 194-465,-16 72 417,-41-260 70,-2-161 28,-5-13-3,-4 0-1,-5 6-94,-1 15 52,4 7-52,-11 94 84,7-91-56,8-3 7,6-78-23,-2 0 0,-2 0 1,-5 12-13,9-35-56,1-27 48,0 0 2,0 0 17,0 0 20,0 0-5,0 0 16,0 0-16,0 0 33,0 0 2,-4 1-48,0 0 1,-1 0-1,1 0 0,0 1 0,0-1 0,0 1 0,0 0 0,0 0 0,0 0 1,-2 2-14,-16 8 2,-10 1-45,-1-1 0,-1-1 0,0-2 0,-1-1 0,1-2 0,-1-2 0,-1-1 0,-32-1 43,64-2-79,1 0 0,0 0 0,-1 0 0,1 1 0,0-1 0,-1 1 0,1 0 0,0 0 0,0 0 0,0 1 0,-1-1 0,2 1 0,-1-1 0,0 1 0,0 1 78,-22 24-4783,17-19-2249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1.700"/>
    </inkml:context>
    <inkml:brush xml:id="br0">
      <inkml:brushProperty name="width" value="0.05" units="cm"/>
      <inkml:brushProperty name="height" value="0.05" units="cm"/>
    </inkml:brush>
  </inkml:definitions>
  <inkml:trace contextRef="#ctx0" brushRef="#br0">4 56 4561,'0'0'1374,"0"0"-353,0 0-287,0 0-21,0 0 115,0 0-69,0 28-159,0 137 287,-1-99 668,-1-32-2405,2 0-5864,0-34 2686</inkml:trace>
  <inkml:trace contextRef="#ctx0" brushRef="#br0" timeOffset="532.19">360 89 8586,'0'0'1950,"0"0"-682,0 0-584,0 0-331,0 0-61,0 0 1,-4 13-31,-2 5-121,2 0 0,0 1 0,1 0 0,0 0-1,2 12-140,0-13 35,1-12-25,-1 0 1,1 1-1,1-1 0,-1 0 0,1 1 0,1 4-10,-1-9 0,-1-1-1,1 0 1,-1 1-1,1-1 1,0 0-1,0 1 1,0-1-1,0 0 1,0 0-1,0 0 1,0 0-1,0 0 1,0 0 0,0 0-1,0 0 1,1 0-1,-1 0 1,0-1-1,1 1 1,-1-1-1,0 1 1,1-1-1,-1 1 1,1-1-1,-1 0 1,1 0-1,-1 1 1,1-1-1,-1 0 1,2-1 0,0 2-2,1-1 1,-1 0 0,1 0-1,-1 0 1,1 0-1,-1-1 1,1 1 0,-1-1-1,1 0 1,-1 0 0,0 0-1,0 0 1,1-1-1,-1 1 1,0-1 0,0 0-1,-1 0 1,1 0 0,0 0-1,-1-1 1,1 1-1,-1-1 1,1 1 0,-1-1-1,0 0 1,0 0-1,-1 0 1,1 0 1,6-10-19,0 0 1,-1 0-1,-1 0 0,0-1 1,-1 0-1,0 0 0,-2-1 1,1 1-1,-2-1 0,0 0 1,0 0-1,-1 1 0,-2-15 19,1 26-58,0 0 0,0 1-1,-1-1 1,1 0-1,-1 1 1,0-1-1,1 1 1,-1-1 0,0 1-1,-1-1 1,1 1-1,0 0 1,-1-1 0,1 1-1,-1 0 1,0 0-1,0 0 1,0 0 0,0 0-1,0 1 1,0-1-1,0 1 1,0-1-1,-1 1 1,1 0 0,0 0-1,-1 0 1,1 0-1,-1 0 1,0 0 0,1 1-1,-1-1 1,0 1-1,1 0 1,-1 0 0,0 0-1,1 0 1,-1 0-1,0 1 1,1-1-1,-1 1 1,1 0 0,-1-1-1,1 1 1,-1 0 58,-1 3-218,0-1 0,0 0 0,1 1 1,-1 0-1,1 0 0,0 0 0,0 0 0,0 0 0,1 0 1,-1 1-1,1 0 0,0-1 0,0 1 0,1 0 0,-1 2 218,-3 6-1173,-7 17-2613</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9.952"/>
    </inkml:context>
    <inkml:brush xml:id="br0">
      <inkml:brushProperty name="width" value="0.05" units="cm"/>
      <inkml:brushProperty name="height" value="0.05" units="cm"/>
    </inkml:brush>
  </inkml:definitions>
  <inkml:trace contextRef="#ctx0" brushRef="#br0">0 274 8370,'0'0'2415,"0"0"-884,0 0-691,0 0-337,0 0-104,0 0-87,0 0-48,12 0 492,152 0 1333,-93 0-8298,-71 0 1092</inkml:trace>
  <inkml:trace contextRef="#ctx0" brushRef="#br0" timeOffset="484.02">530 0 5737,'0'0'1899,"0"0"-354,0 0-304,0 0-302,0 0-381,0 0-118,0 7 18,0 20-84,0 1 0,-3-1 0,0 0-1,-5 21-373,4-33 229,1 1 0,1-1 0,0 1 0,2 0 0,0 9-229,33-24 66,19-1-156,23 0 208,-25 0-3550,-50 0 588,0 0-2030</inkml:trace>
  <inkml:trace contextRef="#ctx0" brushRef="#br0" timeOffset="853.05">802 16 5313,'0'0'2878,"0"0"-1084,0 0-645,0 0-360,0 0-129,0 0-134,0 9-92,0 89 216,-4 0 0,-14 75-650,11-121-2080,1 0 0,2 0 0,3 2 2080,1-37-5538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24.147"/>
    </inkml:context>
    <inkml:brush xml:id="br0">
      <inkml:brushProperty name="width" value="0.05" units="cm"/>
      <inkml:brushProperty name="height" value="0.05" units="cm"/>
    </inkml:brush>
  </inkml:definitions>
  <inkml:trace contextRef="#ctx0" brushRef="#br0">134 136 2064,'0'0'903,"0"0"-311,0 0-151,0 0-49,0 0 41,0 0 110,0 0 54,0 0 19,0 0-2,0 0 62,0 0 127,0 0 18,0 0-56,0 0-79,0 0-47,0 0-21,0 0-65,0 0-153,0 0-142,0 0-117,-1 18 146,-10 44 47,-4 1 1,-2-1-1,-3-2 1,-3 0-1,-3 2-334,20-45-75,-6 15 299,9-28-519,6-19-603,4 1-3701,-4 7-439</inkml:trace>
  <inkml:trace contextRef="#ctx0" brushRef="#br0" timeOffset="1613.65">640 88 3425,'0'0'2406,"0"0"-450,0 0-246,0 0-314,0 0-472,0 0-320,-7 7 562,9-7-1134,0 0 0,0 0 1,1 0-1,-1 0 0,0 0 0,0 0 1,0 0-1,0 1 0,0-1 0,0 1 1,1 0-1,-1-1 0,0 1 0,-1 0 0,2 1-32,-2 0 25,0-1-1,0 1 0,0 0 0,0 0 1,-1 0-1,1 0 0,-1 0 0,1 1 0,-1-1 1,0 0-1,0 0 0,1 0 0,-1 0 1,-1 0-1,1 3-24,0 3 59,0 1 0,0-1 0,-1 1 0,-1-1 1,1 1-1,-1-1 0,-1 1 0,0 0-59,1-4 15,0-1 0,-1 1 0,0 0 0,0-1-1,-1 0 1,1 1 0,-1-1 0,0-1 0,0 1 0,0 0 0,-1-1 0,1 0 0,-3 1-15,-40 21 8,39-21-9,-1 0 0,1 0 0,0 1 0,0 0 0,0 1 1,0-1-1,1 2 0,0-1 0,1 1 0,-1 0 0,-2 4 1,-3 6 3,1 2 0,-6 12-3,14-24-38,0 1 0,1-1 0,-1 0 1,2 1-1,-1-1 0,1 1 0,0 0 0,1 0 0,-1 0 38,2-7 13,-1 0 0,0 0 0,1 0 0,-1 0-1,1 1 1,-1-1 0,1 0 0,-1 0 0,1 0-1,0 0 1,0 0 0,-1 0 0,1-1 0,0 1-1,0 0 1,0 0 0,0 0 0,0-1 0,0 1-1,0-1 1,0 1 0,0-1 0,0 1 0,1-1-1,-1 1 1,0-1 0,0 0 0,0 0 0,1 0-1,-1 0 1,0 0 0,1 0-13,48 2 97,-40-3-75,-2 2-7,0-1 1,0 0 0,0-1 0,-1 0 0,1 0-1,0-1 1,-1 0 0,1 0 0,-1-1 0,0 1 0,1-2-1,-1 1 1,-1-1 0,3-2-16,-6 4 10,1 0 0,-1 0-1,0-1 1,-1 1 0,1-1 0,0 0 0,-1 0 0,0 0-1,1 0 1,-1 0 0,0-1 0,-1 1 0,1-1 0,-1 1-1,1-1 1,-1 0 0,0 1 0,0-1 0,0-3-10,4-14 222,-2 1 0,0-1 1,-1 0-1,0-15-222,-29 36 348,24 0-342,0 0-1,1 0 1,-1-1-1,1 0 1,-1 1-1,0-1 1,1 0-1,-1 0 1,1 0 0,0-1-1,-1 1 1,1-1-1,0 1 1,0-1-1,0 0-5,-31-32 96,27 27 121,1 0 0,-1 1 0,-1 0 0,-6-5-217,9 8 13,0-1 0,0 1-1,1 0 1,-1-1 0,1 0 0,0 0-1,0 0 1,0 0 0,0-1-1,1 1 1,0-1 0,-1 1 0,2-1-1,-1 0 1,0-2-13,-2-3 19,-2 3 60,5 6-76,0 1-1,1 0 1,-1-1 0,0 1-1,0-1 1,1 0 0,-1 1-1,0-1 1,1 1-1,-1-1 1,1 0 0,-1 0-1,1 1 1,-1-1-1,1 0 1,0 0 0,-1 0-1,1 1 1,0-2-3,-1-25-97,1 26 82,0 1 12,0 0 0,0 0 0,0 0 0,-1 0 0,1 0-1,0 0 1,0-1 0,0 1 0,0 0 0,0 0 0,0 0 0,0 0 0,0-1 0,0 1 0,0 0 0,0 0 0,0 0-1,0 0 1,0 0 0,0-1 0,0 1 0,0 0 0,0 0 0,0 0 0,0 0 0,0-1 0,0 1 0,0 0 0,0 0 0,0 0-1,0 0 1,0-1 0,0 1 0,0 0 0,0 0 0,0 0 0,1 0 0,-1 0 0,0 0 0,0-1 0,0 1 0,0 0 0,0 0-1,0 0 1,1 0 0,-1 0 0,0 0 0,0 0 0,0 0 0,0 0 0,1 0 0,-1 0 0,0 0 0,0 0 0,0 0 0,0 0 3,10-7-43,-2 5 30,7-1-10,0-1 0,-1 0 0,0-1 0,0 0 0,0-1-1,-1-1 1,1 0 0,-2-1 0,8-6 23,11-12-732,-31 25 638,0 1 28,0 0-57,0 0-112,0 0-32,0 0-51,0 10-1629,0-3-733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04.439"/>
    </inkml:context>
    <inkml:brush xml:id="br0">
      <inkml:brushProperty name="width" value="0.05" units="cm"/>
      <inkml:brushProperty name="height" value="0.05" units="cm"/>
    </inkml:brush>
  </inkml:definitions>
  <inkml:trace contextRef="#ctx0" brushRef="#br0">1 1395 3729,'0'0'1612,"0"0"-588,0 0-101,0 0 145,0 0 73,0 0-126,0 0-62,-1 8 1626,4-6 2121,59-4-3863,-31 1-725,0 0-1,0 2 1,15 3-112,-8 4 41,-27-5-28,1 0-1,0-1 1,0-1-1,10 1-12,2-3 69,-16 0-50,0 1-1,0-1 1,0 2 0,0-1-1,0 1 1,0 0 0,0 1 0,0-1-1,-1 2 1,1-1 0,4 3-19,-10-4 8,1 1 0,-1-1 0,1 0 0,-1 0 1,1 0-1,0 0 0,-1 0 0,1-1 0,0 1 0,0-1 1,-1 0-1,1 0 0,0 0 0,0 0 0,0 0-8,-3 0-16,1 0-1,-1 0 1,0 0-1,1 0 0,-1 0 1,1 0-1,-1 0 1,0 1-1,1-1 0,-1 0 1,0 0-1,1 0 1,-1 1-1,0-1 0,1 0 1,-1 0-1,0 1 1,0-1-1,1 0 0,-1 1 1,0-1-1,0 0 1,0 1-1,1-1 0,-1 0 1,0 1-1,0-1 1,0 0-1,0 1 0,0-1 1,0 1-1,0-1 1,0 0-1,0 1 0,0-1 1,0 0-1,0 1 1,0-1-1,0 1 0,0-1 1,0 0-1,0 1 1,0-1 16,-7 17-2193,-9-4-1939,-5-3-5281</inkml:trace>
  <inkml:trace contextRef="#ctx0" brushRef="#br0" timeOffset="898.99">441 1193 208,'0'0'5335,"0"0"-2827,0 0-1118,0 0-350,0 0-161,0 0-64,0 0-134,0 0-98,0 0-8,0 0-26,0 0-47,0 0-62,0 0-58,0 0-43,0 0-85,0 0-78,0 0-56,0 0 1,0 0-109,-1 0 1,1 0-1,0 1 0,0-1 0,0 0 1,0 0-1,0 0 0,0 1 1,0-1-1,0 0 0,0 0 1,0 0-1,0 1 0,0-1 1,0 0-1,0 0 0,0 0 0,0 1 1,0-1-1,0 0 0,0 0 1,0 0-1,0 0 0,0 1 1,1-1-1,-1 0 0,0 0 1,0 0-1,0 0 0,0 1 0,0-1 1,0 0-1,1 0 0,-1 0 1,0 0-1,0 0 0,0 0 1,0 1-1,1-1 0,-1 0 1,0 0-1,0 0 0,0 0 0,1 0-12,9 5 149,1-1 0,0-1 0,1 0 0,-1 0 0,11 1-149,-8-2 91,0 1 1,0 1 0,0 0-1,6 3-91,-13-4 12,0 0 1,0 0-1,-1 1 0,1 0 0,-1 0 0,0 0 0,0 1 0,0 0 1,0 1-1,-1-1 0,0 1 0,0 0 0,-1 0 0,1 0 0,-1 1 1,-1-1-1,1 1 0,-1 0 0,1 3-12,-3-6 11,0 0 0,-1-1 0,1 1 0,-1 0 0,1 0 0,-1 0 0,0-1 0,-1 1 0,1 0 0,0 0 0,-1 0 0,0-1 0,-1 3-11,-20 49-8,8-23 18,-17 45 85,-3-2 0,-24 37-95,57-110 14,1-1-28,0-1-100,0 0-400,0-8-4365,0-7-2104</inkml:trace>
  <inkml:trace contextRef="#ctx0" brushRef="#br0" timeOffset="3250.2">1312 1 6809,'0'0'2089,"0"0"-769,0 0-458,0 0-162,0 0 1,0 0-78,0 0-200,0 0 13,0 0 81,0 0 5,-12 6 146,-47 17 220,0-2 0,-3-2-888,55-17-14,0 0 75,1 0 1,0 0 0,0 0 0,0 1-1,0 0 1,0 0 0,-2 3-62,7-6 100,1 0 41,0 0 34,0 0 17,0 0-21,0 0-54,0 0-64,0 1108-14,11-684-2,-11 128 23,-3-199 26,-5-17 10,8-199 56,1-127-142,-1 0 1,1-1-1,1 1 1,0-1-1,0 1 1,1-1-1,1 3-10,11 40 72,-14-51-66,1 0 0,-1 0 0,1-1 0,-1 1 0,1-1 1,0 1-1,-1-1 0,1 0 0,-1 0 0,1 0 0,0 1 0,-1-2 0,1 1 0,0 0 0,-1 0 0,1 0 0,0-1-6,2 1 25,12-1 58,1-1-1,0 0 1,0-2-1,8-2-82,-9 2 17,1 0 1,-1 1-1,1 1 0,8 0-17,-24 2-13,-1 0-35,0 0-47,0 0-97,0-29-5164,0 16 203</inkml:trace>
  <inkml:trace contextRef="#ctx0" brushRef="#br0" timeOffset="4713.9">1620 278 5497,'0'0'2418,"0"0"-876,0 0-694,0 0-341,0 0-175,0 0-56,0 0-67,0 0-31,0 0 55,0 0 211,18-1 1103,16-13-687,-29 11-837,0 1 0,0 0 1,1-1-1,-1 2 0,0-1 0,1 1 1,-1 0-1,1 0 0,-1 0 0,3 1-23,-7 0 3,4-1 13,1 1 0,-1 0 0,1 1 1,-1-1-1,0 1 0,1 0 0,-1 0 0,3 2-16,-6-2 2,-1 0 0,1 0 0,0 0 1,-1 1-1,1-1 0,-1 1 0,0-1 0,1 1 0,-1-1 0,0 1 0,0 0 0,0-1 0,0 1 0,0 0 0,-1 0 0,1 0 0,0 0 0,-1 0 0,1 0 0,-1 0 0,0 0 0,0 0 1,0 0-1,0 1-2,2 5-16,-2 0 0,1-1 1,-1 1-1,0 0 1,0-1-1,-1 1 1,0 0-1,-1-1 1,0 1-1,0-1 0,0 1 1,-1-1-1,0 0 1,-1 0-1,1 0 1,-1 0-1,-1-1 1,-2 4 15,-17 16 10,-2-2 0,-1 1-10,11-11 61,59-11 243,-33-4-297,0 1 0,0 1 0,0 0 1,0 0-1,0 1 0,0 0 0,-1 1 0,3 0-7,-9-1 4,0-1-1,0 1 1,-1 0-1,1 0 1,0 0 0,0 0-1,-1 1 1,1-1-1,-1 1 1,0-1-1,0 1 1,0 0-1,0 0 1,0 0-1,-1 0 1,1 0-1,-1 0 1,0 0 0,0 0-1,0 1 1,0-1-1,-1 0 1,1 1-1,-1-1 1,0 1-1,0-1-3,1 9 20,-2 0-1,1 0 1,-1 0-1,-1 0 1,0-1-1,-1 1 1,0 0-1,-1-1 1,0 0-1,-1 0 1,0 0-1,-1-1 0,0 1 1,0-1-1,-1-1 1,-1 1-1,1-1 1,-1-1-1,-1 1 1,-8 6-20,15-13-19,-1 0 1,1 0-1,0-1 1,-1 1-1,1 0 1,-1-1 0,1 1-1,-1-1 1,0 0-1,0 0 1,0 0-1,1 0 1,-1-1-1,0 1 1,0-1-1,0 0 1,0 0-1,0 0 1,-1 0 18,3-16-1367,1 6 898,-1 4-148,1 0 1,0 0 0,1 0-1,-1 0 1,1 1-1,1-5 617,13-13-6374</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3.713"/>
    </inkml:context>
    <inkml:brush xml:id="br0">
      <inkml:brushProperty name="width" value="0.05" units="cm"/>
      <inkml:brushProperty name="height" value="0.05" units="cm"/>
    </inkml:brush>
  </inkml:definitions>
  <inkml:trace contextRef="#ctx0" brushRef="#br0">124 2 5497,'0'0'2471,"0"0"-665,0 0-680,0 0-464,0 0-216,0 0-71,0-1-336,0 1 0,-1 0 1,1 0-1,0 0 0,0 0 1,0 0-1,-1 0 0,1 0 0,0 0 1,0 0-1,0 0 0,-1 0 1,1 0-1,0 0 0,0 0 1,-1 0-1,1 0 0,0 0 1,0 0-1,0 0 0,-1 0 0,1 0 1,0 0-1,0 0 0,0 1 1,0-1-1,-1 0 0,1 0 1,0 0-1,0 0 0,0 0 1,0 0-1,-1 1 0,1-1 1,0 0-1,0 0 0,0 0 0,0 1 1,0-1-1,0 0 0,0 0 1,0 0-40,1 264 1590,-3 296-1527,-15-298 846,-2 64-407,14-181-179,-23 127-323,25-252-11,-1 35 134,2 1-1,5 38-122,-1-30 205,-5 50-205,-11 196 193,-1-163-147,5 12-856,10-211-1320,0 18-3303,0 23-652</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8.126"/>
    </inkml:context>
    <inkml:brush xml:id="br0">
      <inkml:brushProperty name="width" value="0.05" units="cm"/>
      <inkml:brushProperty name="height" value="0.05" units="cm"/>
    </inkml:brush>
  </inkml:definitions>
  <inkml:trace contextRef="#ctx0" brushRef="#br0">4 0 2633,'0'0'4282,"0"0"-2118,0 0-979,0 0-309,0 0-60,0 0-84,-1 3 2641,-1 15-3259,9 290 597,-7-308-862,1 0 1,-1 0-1,1 1 0,-1-1 0,1 0 0,0 0 0,-1 0 1,1 0-1,-1 0 0,1 0 0,-1-1 0,1 1 0,-1 0 1,1 0-1,-1 0 0,1 0 0,-1-1 0,1 1 0,-1 0 1,1 0-1,-1-1 0,0 1 0,1 0 0,-1-1 0,1 1 1,-1-1-1,0 1 0,1 0 0,-1-1 0,0 1 151,8-20-5672</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025"/>
    </inkml:context>
    <inkml:brush xml:id="br0">
      <inkml:brushProperty name="width" value="0.05" units="cm"/>
      <inkml:brushProperty name="height" value="0.05" units="cm"/>
    </inkml:brush>
  </inkml:definitions>
  <inkml:trace contextRef="#ctx0" brushRef="#br0">1 40 5569,'0'0'2053,"0"0"-1016,0 0-303,0 0-145,0 0-130,0 0 166,8 0 217,1 1-630,0-1 0,0 0 0,0-1 0,0 0 0,0 0 0,0-1 0,-1 0 0,1 0 0,4-3-212,-1 0 145,-1 1 0,1 0 0,0 0 0,1 1 0,-1 1 0,0 0 1,1 0-1,10 1-145,-23 2 10,1 0 1,-1 0 0,1 0-1,-1-1 1,1 1 0,-1 0-1,1 0 1,-1 0-1,0 0 1,1 0 0,-1 0-1,0 0 1,0 0 0,0 0-1,0 0 1,0 0 0,0 0-1,0 0 1,0 0 0,0 0-1,0 0 1,-1 0 0,1 0-11,0 4 31,0 3-15,-1 0 1,1 0 0,-2 0 0,1 0 0,-1-1 0,0 1-1,0 0 1,-1-1 0,0 1 0,-1-1 0,0 0 0,0 0-1,0 0 1,-1-1 0,0 1 0,0-1-17,-28 37 1,13-19-6,1 1 0,-10 21 5,27-43-8,1 0 1,0 1 0,1-1-1,-1 0 1,0 0 0,1 1 0,0-1-1,0 0 1,0 1 0,0-1-1,1 0 1,-1 0 0,1 1 0,0-1-1,0 3 8,3-4 15,1 0 0,-1 0 0,0 0 0,1-1 0,-1 1 0,1-1 0,-1 0 0,1 0 0,-1-1-1,5 1-14,56-1 84,-37-1-78,73 1-369,-85 4-688,-6 2-2659,-6 0-3319</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9.828"/>
    </inkml:context>
    <inkml:brush xml:id="br0">
      <inkml:brushProperty name="width" value="0.05" units="cm"/>
      <inkml:brushProperty name="height" value="0.05" units="cm"/>
    </inkml:brush>
  </inkml:definitions>
  <inkml:trace contextRef="#ctx0" brushRef="#br0">29 170 5633,'0'0'3617,"0"0"-2197,0 0-668,0 0-229,0 0-157,0 0 50,-3 8 37,-3 9-124,1 1 0,1 0 0,0 1 0,1-1 0,1 1 0,0 15-329,2-27 20,0 0 1,0 1-1,1-1 1,0 0-1,0 0 1,1 0-1,-1 0 1,3 3-21,-3-7 5,0-1 0,1 0 0,-1 0 0,1 0 0,-1 0 0,1 0 0,0 0 0,0 0 0,0 0 0,0-1 0,0 1-1,0-1 1,1 0 0,-1 0 0,0 1 0,1-1 0,-1-1 0,1 1 0,-1 0 0,1-1 0,-1 1 0,1-1 0,0 0 0,-1 0 0,2 0-5,10 2 74,1-2 0,-1 0 0,12-2-74,-21 2 13,0-1 1,0 0-1,-1 0 0,1-1 0,-1 1 1,1-1-1,-1 0 0,0 0 1,1-1-1,-1 1 0,0-1 0,3-3-13,9-9-10,-1 0-1,-1-1 0,0-1 1,-1-1-1,-1 0 0,-1 0 1,0-1-1,-2 0 0,0-1 1,-1 0-1,4-18 11,-9 29-9,-2 0 0,1-1 0,-1 1 1,-1 0-1,1 0 0,-1-1 0,-1 0 9,1 7-21,-1-1 0,1 1-1,-1 0 1,0 0 0,0-1 0,0 1 0,0 0 0,-1 0-1,1 0 1,-1 1 0,0-1 0,1 0 0,-1 0 0,-1 1-1,1-1 1,0 1 0,-1 0 0,1 0 0,-1 0 0,-2-2 21,-3 0-156,0 0 1,-1 0 0,1 1 0,-1 0-1,0 1 1,0 0 0,-8-1 155,13 2-35,0 1 0,-1 0 0,1-1 0,0 1 0,0 1 0,0-1 0,0 1 0,0-1 0,0 1 0,0 0 0,0 1 0,0-1 0,1 1 0,-1-1 0,0 1 0,1 0 0,-1 1 1,1-1-1,-1 1 35,-5 6-199,1 0 1,0 1-1,0 0 1,0 0 0,1 1-1,1 0 1,0 0 0,1 1-1,-1 1 199,3-4-897,0 1 0,1-1 0,0 0 0,-1 8 897,0-2-3879</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4.754"/>
    </inkml:context>
    <inkml:brush xml:id="br0">
      <inkml:brushProperty name="width" value="0.05" units="cm"/>
      <inkml:brushProperty name="height" value="0.05" units="cm"/>
    </inkml:brush>
  </inkml:definitions>
  <inkml:trace contextRef="#ctx0" brushRef="#br0">1 79 4609,'0'0'1547,"0"0"-363,0 0-181,0 0-95,0 0-134,0 0-23,0 0 43,0 0-35,0 0-80,0 0-24,0 0 12,0 0-27,8-7 148,7-3-722,1 1-1,0 1 1,0 0-1,1 1 1,0 1-1,0 0 1,1 1-1,-1 1 1,1 1 0,0 0-1,0 2 1,0 0-1,10 1-65,-27 0 4,1 0 0,-1 0-1,1 0 1,-1 0 0,1 1-1,-1-1 1,1 0 0,-1 1-1,0-1 1,1 1 0,-1-1-1,0 1 1,1 0 0,-1 0-1,0 0 1,0-1 0,0 1-1,0 0 1,0 0 0,0 1-1,0-1 1,0 0 0,0 0 0,0 0-1,-1 1 1,1-1 0,0 0-1,-1 1 1,1-1 0,-1 0-1,1 1 1,-1 0-4,1 6 37,0 1 0,0-1-1,-1 0 1,0 0 0,-1 6-37,1 5 44,-1-12-40,1-1 1,-2 1 0,1 0 0,-1-1-1,0 1 1,0-1 0,0 1 0,-1-1-1,0 0 1,-1 0 0,-2 4-5,-11 14-11,-1 0 1,-5 3 10,-11 15-17,16-19 2,11-15 15,0 1 0,0 0 0,1 1 0,0-1 1,-4 11-1,10-19 7,0 0 0,-1-1 0,1 1 0,0 0 0,0 0 0,0-1 0,0 1 0,0 0 0,0 0 0,0 0 0,0-1 0,1 1 0,-1 0 0,0 0 0,0-1 0,1 1 0,-1 0 0,0 0 0,1-1 0,-1 1 0,1 0 0,-1-1 0,1 1 0,-1-1 0,1 1 0,-1-1 0,1 1 0,0-1 0,-1 1 0,1-1 0,0 1 0,-1-1 0,1 0 0,0 1 0,0-1 0,-1 0 0,1 0 1,0 0-1,0 1 0,-1-1 0,2 0-7,37 5 97,-33-5-42,63 3 776,9-4-831,7 0-1718,-82-6-704,-2 4 1250,2-10-4373</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6.171"/>
    </inkml:context>
    <inkml:brush xml:id="br0">
      <inkml:brushProperty name="width" value="0.05" units="cm"/>
      <inkml:brushProperty name="height" value="0.05" units="cm"/>
    </inkml:brush>
  </inkml:definitions>
  <inkml:trace contextRef="#ctx0" brushRef="#br0">106 0 5921,'0'0'2195,"0"0"-600,0 0-337,0 0-292,0 0-189,0 0-118,0 0-79,0 0 4,0 0 4,0 0-68,0 0-38,0 0 13,0 0-82,0 12 22,-1 6-388,-1 0 1,0 0 0,-1-1-1,-2 1 1,1-1-1,-6 12-47,-13 30 272,-9 11-272,24-53 106,-7 20-38,51-37-44,-12 1 21,0-2 1,0-1 0,0 0 0,-1-2 0,14-4-46,-21 3 8,-7 2 1,0 1 0,0 0 1,1 0-1,-1 1 1,1 0-1,8 1-9,-17 0 8,-1 0-25,0 0-150,0 0-284,0 0-369,3 0-1115,-2 0-3320,-1 0 209</inkml:trace>
  <inkml:trace contextRef="#ctx0" brushRef="#br0" timeOffset="467.36">331 102 744,'0'0'4253,"0"0"-2028,0 0-420,0 0-195,0 0-286,0 0-298,0 0-189,0 0-194,0 0-180,0 0-112,0 0-70,0 0-52,0 7 183,-11 206 697,0 0-985,12-191-122,-1-6 1,0 1 1,-1 0-1,-1-1 1,0 1-4,0-11-48,1-5-231,1-1-246,0 0-296,0 0-508,-1-2-1433,-2-9-3229</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28.404"/>
    </inkml:context>
    <inkml:brush xml:id="br0">
      <inkml:brushProperty name="width" value="0.05" units="cm"/>
      <inkml:brushProperty name="height" value="0.05" units="cm"/>
    </inkml:brush>
  </inkml:definitions>
  <inkml:trace contextRef="#ctx0" brushRef="#br0">141 39 592,'0'0'4300,"0"0"-2707,0 0-502,0 0 156,0 0-96,0 0-9,-3 1 2,-5 2-796,0 1 0,1 0 0,-1 1 1,1 0-1,0 0 0,0 0 0,1 1 0,-1 0 0,1 0 0,1 1 1,-1-1-1,1 1 0,0 0 0,1 1-348,-2 2 14,1-1 0,0 1-1,1 0 1,0 0 0,0 0-1,1 1 1,1 0 0,0-1 0,0 1-1,1 0 1,0 4-14,0 17 53,0-12 66,0 1-1,3 15-118,-2-32 10,1 1 0,-1-1 0,1 0 0,0 0 0,0 0 0,1 0-1,-1 0 1,1 0 0,0 0 0,0 0 0,0-1 0,0 1 0,1-1 0,-1 1 0,2 0-10,2-2-5,-1 0 0,1-1 0,0 1 1,0-1-1,0 0 0,-1-1 0,1 0 0,0 0 1,0 0-1,0 0 0,0-1 0,0 0 0,-1 0 1,1-1-1,2 0 5,-2-3-3,0 0 1,1 0-1,-2 0 1,1-1 0,-1 1-1,0-1 1,0-1-1,4-5 3,30-57-71,-33 57 59,-1-1 1,-1 1-1,0-1 0,0 0 1,-2 0-1,1 0 1,-1-9 11,0-19 149,-3-33-149,0 19 16,1 54-17,0 1 0,0-1 0,0 0-1,0 1 1,-1-1 0,1 0 0,0 1 0,0-1 0,-1 0-1,1 1 1,0-1 0,-1 0 0,1 1 0,-1-1 0,1 1-1,0-1 1,-1 1 0,0-1 0,1 1 0,-1-1-1,1 1 1,-1 0 0,1-1 0,-1 1 0,0 0 0,0-1 1,-24-4-6,20 5-15,1 0 0,0 1 0,-1-1 1,1 1-1,0-1 0,0 1 0,0 1 1,-1-1-1,1 1 0,0-1 21,3 0-156,-1 0 0,1 0 1,-1 0-1,1 0 0,-1 0 0,1 0 0,0 1 0,-1-1 0,1 0 1,0 1-1,0-1 0,0 1 0,0-1 0,0 1 0,0-1 1,1 1-1,-1 0 0,1 0 0,-1-1 0,1 1 0,-1 0 1,1 0-1,0-1 0,0 1 0,0 0 0,0 0 0,0 0 0,0-1 1,0 1-1,1 0 156,-1 0 77,0 21-2610,0-3-3648</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8:14.747"/>
    </inkml:context>
    <inkml:brush xml:id="br0">
      <inkml:brushProperty name="width" value="0.05" units="cm"/>
      <inkml:brushProperty name="height" value="0.05" units="cm"/>
    </inkml:brush>
  </inkml:definitions>
  <inkml:trace contextRef="#ctx0" brushRef="#br0">1 618 2889,'0'0'1829,"0"0"-399,0 0-104,0 0 47,0 0-51,0 0-146,0 0-186,0 0-176,0 0-171,0 0-148,0 0-84,0 0-66,0 0-79,5 0 104,146 0-303,-151 0-86,1 0-1,-1 0 0,1 0 1,-1 0-1,1 0 1,0 0-1,-1 1 1,1-1-1,-1 0 1,1 0-1,-1 0 1,1 1-1,-1-1 1,1 0-1,-1 0 1,1 1-1,-1-1 1,1 1-1,-1-1 1,0 0-1,1 1 1,-1-1-1,0 1 0,1-1 1,-1 1-1,0-1 1,0 1-1,1-1 20,0 8-3279,-1-8-575</inkml:trace>
  <inkml:trace contextRef="#ctx0" brushRef="#br0" timeOffset="647.69">356 474 5249,'0'0'2771,"0"0"-1049,0 0-814,0 0-374,0 0-120,0 0 27,6-5 4,5-3-193,-1 1 1,1 0-1,0 1 1,0 0-1,1 0 0,0 2 1,0-1-1,0 1 0,1 1 1,-1 1-1,1-1 1,12 1-253,-24 2-6,1-1 0,-1 1 0,1 0 0,-1 0 0,1 0 0,-1 1 0,1-1 0,-1 0 1,1 0-1,-1 1 0,1-1 0,-1 1 0,0-1 0,1 1 0,0 1 6,-1-1-9,0 0 0,-1 1 0,1 0-1,-1-1 1,1 1 0,-1-1 0,1 1-1,-1 0 1,0-1 0,0 1 0,0 0 0,0-1-1,0 1 1,0 0 0,0-1 9,0 9-70,0 0 0,0 0 0,-1 0 0,0 0 0,0 0 0,-2 0 0,1-1 0,-1 1 0,0-1 0,-1 0 0,0 0 0,-3 5 70,-17 22-92,-2-1 1,-20 20 91,26-31 36,14-13 141,8-5 225,20-6 322,-8-1-801,120 1 418,-132 0-361,1 0 0,-1 1 0,0-1 0,1 0 0,-1 1 0,0-1 0,1 1 0,-1 0 0,0-1 0,0 1 0,0 0 0,0 1 0,0-1 0,0 0 0,0 1 0,1 0 20,3 13-4748,-6-14-553</inkml:trace>
  <inkml:trace contextRef="#ctx0" brushRef="#br0" timeOffset="1314.2">846 278 6569,'0'0'2392,"0"0"-796,0 0-580,0 0-353,0 0-178,0 0-142,6 0-92,45-1 330,-19-1-273,0 2 0,1 1-1,1 2-307,-33-3 3,0 1-1,0-1 1,0 1-1,0-1 1,0 1 0,0 0-1,0-1 1,-1 1-1,1 0 1,0 0 0,0-1-1,0 1 1,-1 0-1,1 0 1,-1 0-1,1 0 1,0 0 0,-1 0-1,0 0 1,1 0-1,-1 0 1,0 0-1,1 1 1,-1-1 0,0 0-1,0 0 1,0 0-3,2 36 0,-2-33 2,0 5-32,0 0 1,-1 0-1,0 0 0,-1-1 1,0 1-1,0 0 0,0-1 0,-2 0 1,1 1-1,-1-1 0,0 0 1,0-1-1,-1 1 0,-1 1 30,-59 77-650,42-58 531,1 2 0,-16 28 119,37-57 22,0 0 1,0 0-1,1 1 1,-1-1-1,0 1 0,1-1 1,-1 1-1,1-1 1,0 1-1,-1-1 1,1 1-1,0-1 0,0 1 1,0 0-1,0-1 1,0 1-1,0-1 1,0 1-1,1-1 0,-1 2-22,1-2 15,0 0 0,0 0 0,0 0-1,0 0 1,0 0 0,0 0-1,0 0 1,0 0 0,0 0-1,0 0 1,0-1 0,1 1 0,-1 0-1,0-1 1,0 1 0,1-1-1,-1 1 1,2-1-15,8 2 49,0-1 0,0 0-1,0 0 1,1-2 0,5 0-49,2 1 68,182 0 30,-200-1-142,-1 1 1,1 0-1,-1 0 0,0 0 1,1 0-1,-1 0 0,1 0 1,-1 0-1,1 0 1,-1 0-1,0 0 0,1 0 1,-1 0-1,1 1 1,-1-1-1,1 0 0,-1 0 1,0 0-1,1 1 0,-1-1 1,0 0-1,1 0 1,-1 1-1,0-1 0,1 0 1,-1 0-1,0 1 0,1-1 1,-1 0-1,0 1 1,0-1-1,0 1 0,1-1 1,-1 0-1,0 1 1,0-1-1,0 1 0,0-1 1,0 1-1,0-1 0,0 0 1,0 1-1,0-1 1,0 1-1,0-1 0,0 1 1,0-1-1,0 0 0,0 1 1,0-1-1,0 1 1,0-1-1,-1 0 0,1 1 1,0-1-1,0 1 1,0-1-1,-1 0 44,-5 11-4234</inkml:trace>
  <inkml:trace contextRef="#ctx0" brushRef="#br0" timeOffset="22614.53">345 2356 2865,'0'0'2525,"0"0"-906,0 0-629,0 0-266,0 0-40,0 0-21,0 0-71,0 0-118,0 0-140,0 0-75,0 0-7,0 0 46,0 0 31,0 0 18,0 0-32,0 0-34,0 0-25,0 0-33,0 0-71,0 0-76,0 0-46,9-7 101,-5 5-101,4-4-32,0 1 1,0 1 0,0 0 0,0 0 0,1 0-1,-1 1 1,1 1 0,0-1 0,0 1-1,0 1 1,9-1 1,-17 4 9,0 1-1,-1 0 1,1 0-1,0-1 1,-1 1-1,0 0 1,1 0-1,-1 0 1,0-1-1,-1 1 1,1 0-1,0 0-8,-1 4 21,0 4-13,0 0 0,-1 0 1,0 0-1,-1-1 0,0 1 1,-1-1-1,0 0 0,-1 1 1,0-2-1,-1 1 0,0-1 0,0 0 1,-3 3-9,9-12 5,0 0 0,0 1 1,0-1-1,0 0 0,0 0 1,0 0-1,0 0 0,0 1 0,0-1 1,0 0-1,0 0 0,0 0 0,0 0 1,0 1-1,0-1 0,0 0 1,0 0-1,0 0 0,0 0 0,0 1 1,0-1-1,0 0 0,0 0 1,1 0-1,-1 0 0,0 0 0,0 0 1,0 0-1,0 1 0,0-1 1,0 0-1,1 0 0,-1 0 0,0 0 1,0 0-1,0 0 0,0 0 1,1 0-1,-1 0 0,0 0 0,0 0 1,0 0-1,0 0 0,0 0 1,1 0-1,-1 0 0,0 0 0,0 0 1,0 0-1,0 0 0,1 0-5,18 2 64,32-1-197,-40-1 109,-1 0 11,13 2-170,-22-1 179,-1-1 1,1 1-1,0 0 0,-1-1 1,1 1-1,-1 0 0,1 0 1,-1-1-1,1 1 0,-1 0 1,0 0-1,1 0 0,-1 0 1,0 0-1,0-1 0,1 1 1,-1 0-1,0 0 0,0 0 0,0 0 1,0 0-1,0 0 0,0 0 1,-1 0 3,1 4 10,0 0 0,0 0 1,-1 0-1,0 0 0,0 0 0,0 0 1,-1 0-1,0 0 0,0-1 0,0 1 1,0 0-1,-1-1 0,0 1-10,-3 3 19,-1 0-1,0 0 1,-1 0 0,0-1-1,0 0 1,0-1-19,3-2-35,0-1 0,1 0 0,-1 0 0,-1 0 0,1-1 0,0 1 0,-1-1-1,1 0 1,-1-1 0,0 0 0,1 0 0,-1 0 0,-1 0 35,7-1-133,0 0-71,0 0-60,0 0-76,0 0-197,0 0-432,0 0-814,0 0-1767,0 0-3001</inkml:trace>
  <inkml:trace contextRef="#ctx0" brushRef="#br0" timeOffset="23445.14">697 2431 5857,'0'0'1531,"0"0"-384,0 0-156,0 0-83,0 0 0,0 0-79,16-7-201,114-51 327,-89 40-829,-38 17-119,-1 0 0,1 0-1,0 1 1,-1-1 0,1 1 0,-1 0 0,1-1 0,0 1 0,-1 1-1,1-1 1,-1 0 0,1 0 0,0 1 0,-1 0 0,1-1 0,0 2-7,-1 0 27,0 1 1,-1-1-1,1 1 1,-1 0 0,0-1-1,0 1 1,0 0-1,0 0 1,0 0 0,0 0-1,-1 0 1,1 0-1,-1 0 1,0 0-1,0 0 1,-1 3-28,2 1 75,0 11 5,1 0 0,-2 0 0,-1-1 0,0 1 0,-1 0 1,-1 0-1,0-1 0,-2 1 0,0-1 0,-1 0 0,-8 16-80,-6 2 218,-22 28-218,15-24 193,23-32-133,4-4-43,0-3-11,0 0-13,0 0-6,0 0-7,0 0-38,0 0 13,30-1 225,-6-4 71,1-1-1,15-6-250,-14 3 120,1 2 1,7-1-121,18 5 101,-39 3-508,0 0 0,0-2-1,9-1 408,-15 0-1507,-3-6-1171</inkml:trace>
  <inkml:trace contextRef="#ctx0" brushRef="#br0" timeOffset="25843.27">1238 4 5193,'0'0'2322,"0"0"-591,0 0-532,0 0-378,0 0-123,0 0 9,5 1 2537,19 1-2554,405-8 1030,-429 6-1718,1 0 0,0 0-1,-1 0 1,1 0 0,0 0-1,-1 0 1,1 0 0,0 1-1,-1-1 1,1 0 0,0 1-1,-1-1 1,1 0 0,-1 1-1,1-1 1,0 1 0,-1-1-1,1 1 1,-1-1-1,1 1 1,-1-1 0,0 1-1,1-1 1,-1 1 0,0 0-1,1-1 1,-1 1 0,0-1-1,1 1 1,-1 0 0,0 0-2,2 22 110,-2-19-102,0 1325 782,-8-1169-544,-6-1 0,-13 37-246,-7 69 251,27-161-29,3-40-98,-4 13-124,-22 114 118,-8 0-118,29-140 20,7-38 19,0-1-1,0 1 1,-1-1-1,-1 0 1,0 0-1,-1 0 1,-1 1-39,1 11 45,-33 82-44,37-102 1,1-4 6,0 0 5,0 0-4,0 0-1,0 0 0,0 0 0,0 0 0,0 0 0,0 0 0,0 0 0,0 0 0,0 0 0,-12 0 76,-244 4 33,252-4-236,1 0 0,-1 1 0,1-1 0,0 1 0,0 0 0,-1 0 0,1 0 0,0 1 0,0-1 0,0 1 0,0 0 0,0 0 0,0 0 1,1 0-1,-1 0 0,1 0 0,-1 1 0,0 0 119,-5 5-356,4-6-1506,-6-1-1605</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28.891"/>
    </inkml:context>
    <inkml:brush xml:id="br0">
      <inkml:brushProperty name="width" value="0.05" units="cm"/>
      <inkml:brushProperty name="height" value="0.05" units="cm"/>
    </inkml:brush>
  </inkml:definitions>
  <inkml:trace contextRef="#ctx0" brushRef="#br0">1 344 4537,'0'0'1352,"0"0"-400,0 0-111,0 0 174,0 0-11,0 0-284,0 0-332,0 0-15,0 0 256,0 0 80,6 0 3887,0 0-4980,18-1 482,-1-2 0,18-3-98,-15 2 19,-1 0 0,23 1-19,-47 3 66,-1 0 11,3-1-248,5-2-1436,-1 5-3402,-6 4-1056</inkml:trace>
  <inkml:trace contextRef="#ctx0" brushRef="#br0" timeOffset="1203.29">344 58 3897,'0'0'2019,"0"0"-689,0 0-257,0 0 55,0 0 11,0 0-8,6 0 3430,19 0-4042,0 0-490,-13-1-30,-1 1 1,1 0-1,-1 1 1,1 0 0,-10-1 0,-1 1 1,1 0-1,-1 0 1,0-1-1,1 1 1,-1 0-1,0 0 1,0 0-1,0 0 1,1 0 0,-1 1-1,0-1 1,0 0-1,-1 0 1,1 1-1,0-1 1,0 0-1,-1 1 1,1-1-1,0 1 1,-1-1-1,0 1 1,1-1 0,-1 1-1,0 0 1,0-1-1,0 1 0,2 53 42,-2-42-44,0-11 2,-1 0-1,1 1 1,0-1-1,-1 0 0,0 1 1,0-1-1,1 0 1,-1 0-1,-1 0 1,1 0-1,0 0 0,0 0 1,-1 0-1,1 0 1,-1-1-1,1 1 0,-1-1 1,0 1-1,0-1 1,0 1 0,-49 28-165,42-26 151,0 0 0,1 1 0,0 0 0,-4 4 14,23-3 111,25 16-80,-34-20-30,0-1 0,0 0 0,0 1 0,0-1 0,-1 1 0,1 0 0,0 0 0,-1 0 0,0 0 0,1 0 0,-1 0-1,0 0 1,0 0 0,0 0 0,0 1-1,1 4 15,-1 1-1,0-1 0,0 0 0,-1 1 1,0-1-1,-1 1 0,1-1 1,-1 0-1,-1 1 0,1-1 1,-1 0-1,0 0 0,-1 0 0,0 0 1,0-1-1,-1 1 0,1-1 1,-1 1-1,-1-1 0,1-1 0,-1 1 1,0 0-1,0-1 0,-1 0 1,1-1-1,-1 1 0,0-1 1,-1 0-1,1 0 0,-1-1 0,1 0 1,-5 1-15,-12 4-46,15-5 7,0-1 0,0 1 0,0 1-1,0-1 1,1 1 0,0 0 0,-3 3 39,10-7-118,0 0-39,0 0-82,0 0-158,0 0-109,0 0-106,0 0-215,0 0-593,0 0-1646,0 0-2955</inkml:trace>
  <inkml:trace contextRef="#ctx0" brushRef="#br0" timeOffset="2179.29">767 18 616,'0'0'3752,"0"0"-1969,0 0-772,0 0-55,0 0 60,0 0-59,0 0-15,0 0-34,0 0-142,0 0-135,0 0-59,-1 3 4,-3 13-315,-2 0 0,0 0-1,-1 0 1,-1-1 0,0 0 0,-2 1-261,-22 44 236,-12 19-102,16-32-110,28-47-11,0 0 1,-1 0-1,1 0 1,0 1-1,0-1 0,0 0 1,0 1-1,0-1 1,0 0-1,0 0 0,-1 1 1,1-1-1,0 0 1,0 1-1,0-1 1,0 0-1,0 1 0,0-1 1,0 0-1,1 0 1,-1 1-1,0-1 1,0 0-1,0 1 0,0-1 1,0 0-1,0 0 1,0 1-1,1-1 0,-1 0 1,0 0-1,0 1 1,0-1-1,1 0 1,-1 0-14,14 5 128,24-5-240,-27-1 162,33 0-45,-20 0-6,0 1 0,-1 1 0,1 1 0,-1 1 0,1 1 0,3 2 1,19 0-671,-45-6 124,-1 0-114,0 0-172,0 0-679,0 0-2069,0 0-3594</inkml:trace>
  <inkml:trace contextRef="#ctx0" brushRef="#br0" timeOffset="2830.49">1020 1 1824,'0'0'2924,"0"0"-1001,0 0-443,0 0-102,0 0-199,0 0-188,-3 8-174,-82 272 3827,64-211-4353,-21 43-291,0-1 78,35-95-505,5-13 207,1 0 0,-1 0 0,1 1 1,0-1-1,0 0 0,0 0 0,0 1 0,0-1 0,1 0 0,0 4 220,-1-7-2475,-2 0-2391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5.881"/>
    </inkml:context>
    <inkml:brush xml:id="br0">
      <inkml:brushProperty name="width" value="0.05" units="cm"/>
      <inkml:brushProperty name="height" value="0.05" units="cm"/>
    </inkml:brush>
  </inkml:definitions>
  <inkml:trace contextRef="#ctx0" brushRef="#br0">99 177 1456,'0'0'1493,"0"0"-316,0 0-106,0 0 36,0 0 5,0 0-30,0 6-149,0 20-265,0-19-223,0-7-116,0 0 34,0-8 745,-1-4-954,1 4-153,0 0-1,0 1 0,0-1 0,1 0 0,0 0 0,1 0 0,-1 0 1,2 1-1,-1-1 0,1 1 0,3-6 0,15-25 43,-21 34-38,-2 32 178,-2-1 0,0 0 0,-2 0 1,-1-1-1,-2 0 0,-8 20-183,-6 21 393,-31 118 546,52-174-1266,0 0 0,1 0 0,1 0 0,0 1 0,0 3 327,0 19-811,-1-16 363,-4 28-2715,5-44 1164,0-4-27,0-6 122</inkml:trace>
  <inkml:trace contextRef="#ctx0" brushRef="#br0" timeOffset="1464.19">686 0 512,'0'0'4593,"0"0"-2440,0 0-632,0 0-32,0 0-321,0 0-417,0 0-261,0 0-147,-8 1 67,2 2-375,1-1 1,-1 1 0,1 0 0,0 1 0,0-1-1,0 1 1,0 0 0,1 0 0,-1 0 0,1 1-36,-41 50 39,21-22 95,2 1 0,2 0 0,1 1 0,2 2 1,1-1-1,2 2 0,-6 28-134,16-43 72,1-1 0,1 0 0,1 1 0,2 17-72,0-3 315,-1-34-298,1 1 1,0-1 0,0 0 0,0 0 0,0 0-1,0 0 1,1 0 0,-1 0 0,1 0-1,0 0 1,0 0 0,0-1 0,0 1 0,1-1-1,-1 0 1,0 1 0,1-1 0,0 0-1,-1-1 1,1 1 0,0 0 0,0-1 0,0 1-1,2-1-17,7 5 28,0-2-1,0 1 1,0-2-1,1 1 1,9 0-28,-12-3 18,-1 0 0,0-1 0,1 0 0,-1 0 0,0-1 0,1 0 0,-1-1 0,1 0-18,-4 1 20,-1-1 0,0 0 1,0 0-1,0 0 1,0-1-1,0 1 0,0-1 1,-1 0-1,1-1 1,-1 1-1,0-1 0,0 1 1,0-1-1,1-3-20,-2 2 18,0 0 0,-1 0 0,0 1-1,0-2 1,0 1 0,0 0 0,-1 0 0,0-1-1,0 1 1,0 0 0,-1-3-18,0-67 286,-2 37-222,2 37-76,0-1 0,0 1 0,-1-1 0,1 1 0,-1-1 0,1 1 1,-1 0-1,1-1 0,-1 1 0,0 0 0,0-1 0,0 1 0,0 0 1,0 0-1,0 0 0,0 0 0,0 0 0,0 0 0,0 0 0,0 0 1,-1 0-1,1 0 0,0 1 0,-1-1 0,1 0 0,-1 1 0,1-1 1,-1 1-1,1 0 0,-1 0 0,1-1 0,-1 1 0,1 0 0,-1 0 0,1 0 1,-2 1 11,-9-1-111,0 0 1,0 1-1,0 1 0,-4 1 111,15-3 0,-90 20 4,86-19-9,1 1 1,0 0-1,0 0 1,0 0-1,0 0 0,0 1 1,0-1-1,0 1 0,1 0 1,-1 0-1,1 1 1,0-1-1,0 1 0,0 0 1,-2 3 4,-2 4-100,0 1 1,0 0 0,1 0-1,-4 11 100,4-7-322,0 1 0,1-1 0,0 1 0,2 1 0,0-1 0,1 0 1,0 8 321,2-24-2862,0-1-2445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2.266"/>
    </inkml:context>
    <inkml:brush xml:id="br0">
      <inkml:brushProperty name="width" value="0.05" units="cm"/>
      <inkml:brushProperty name="height" value="0.05" units="cm"/>
    </inkml:brush>
  </inkml:definitions>
  <inkml:trace contextRef="#ctx0" brushRef="#br0">1 302 2577,'0'0'3824,"0"0"-1927,0 0-454,0 0-266,0 0-254,0 0-164,33-3 1412,227 3-274,-258 0-1912,-1 0 1,0 0 0,0 0-1,1 0 1,-1 0 0,0 0-1,1 0 1,-1 0 0,0 1 0,0-1-1,1 1 1,-1-1 0,0 1-1,0-1 1,0 1 0,0-1 0,1 1-1,-1 0 1,0 0 0,0 0-1,0 0 1,-1-1 0,1 1-1,0 0 1,0 1 14,-1-2-397,28 11-5426,-20-9 1206</inkml:trace>
  <inkml:trace contextRef="#ctx0" brushRef="#br0" timeOffset="1261">730 126 3713,'0'0'2870,"0"0"-1426,0 0-805,0 0-360,0 0-6,0 0 298,0 7 180,-3 67 478,-5-1 0,-4 11-1229,-1 11 689,12-65-493,1-22-132,0 0 0,-1-1 0,0 1-1,0 0 1,-1-1 0,0 2-64,-1-91 769,3 76-738,0-9-1,0 0 1,0 1-1,1-1 0,1 0 1,1 1-1,0-1 0,1 1 1,1-4-31,14-30 7,1-6-25,11-16 18,-22 53-4,0 0-1,2 0 0,0 1 0,0 1 0,14-14 5,-21 26 4,0-1 0,0 1-1,1-1 1,-1 1 0,1 1 0,0-1 0,0 1 0,0 0 0,0 0-1,0 0 1,0 0 0,1 1 0,-1 0 0,2 0-4,14-1 105,-1 1-1,1 1 1,4 1-105,9 0-91,-32-1 89,-1 1 0,1-1 0,-1 1 0,0-1 0,1 1 0,-1 0 0,1-1 0,-1 1 0,0 0 0,0 0 0,1 0-1,-1 0 1,0 0 0,0 0 0,0 1 0,0-1 0,0 0 0,0 1 0,-1-1 0,1 0 0,0 1 0,-1-1 0,1 1 0,-1-1-1,1 1 1,-1-1 0,0 1 0,1-1 0,-1 1 0,0-1 0,0 1 0,0 1 2,0 53 90,-1-51-76,-1 0-1,1 0 1,-1 0 0,-1 0-1,1 0 1,0 0-1,-1-1 1,0 1-1,0-1 1,-1 0 0,1 0-1,-1 0 1,0-1-1,0 1 1,-3 2-14,-7 5-154,1-2-1,-1 1 1,-1-2 0,-7 4 154,10-7-172,0-1 1,0 0-1,0-1 1,-1 0-1,0-1 1,1 0-1,-1-1 0,0 0 1,0-2-1,-3 1 172,12 0-3,3 0 63,1 0 52,0 0-9,0 0-29,0 0-7,0 0 20,0 0-35,0 0-19,0 0 36,23 0 45,-18 0-58,0 1 0,1 0 0,-1 1 0,0-1 0,0 1 0,0 0 0,0 0 0,-1 1-1,1-1 1,0 1 0,-1 0 0,0 1 0,0-1 0,0 1 0,0-1 0,0 1 0,-1 1-56,16 16 158,-2 1 1,12 19-159,-17-23 1,-2-4-173,6 9 363,0 1 0,7 17-191,-18-30-519,-1-1 0,0 1 0,0 0 0,-1 0-1,0 2 520,-1-4-2925,-1-4-3550</inkml:trace>
  <inkml:trace contextRef="#ctx0" brushRef="#br0" timeOffset="2094.61">1253 515 3385,'0'0'3570,"0"0"-2118,0 0-556,0 0 35,0 0-17,0 0-31,12-4-139,22-4-55,2 0-1,-1 2 1,1 2 0,6 1-689,-39 3 8,0 0 0,0 0 0,0 0 0,0 0 1,0 0-1,0 1 0,0-1 0,0 1 0,-1 0 0,1 0 0,0 0 0,0 0 0,-1 0 0,1 1 1,0 0-9,-1 0 0,-1 0 0,1 0 0,-1 0 0,0 0 0,0 1 0,0-1 0,0 0 0,0 0 0,0 1 0,-1-1 0,1 1 0,-1-1 0,0 1 0,1-1 0,-1 1 1,0-1-1,0 1 0,-1 0 0,1 0-11,1 1 0,-1 0 1,-1 0-1,1 0 0,-1 0 0,1-1 1,-1 1-1,0 0 0,0-1 0,-1 1 1,1 0-1,-1-1 0,0 0 1,0 1-1,0-1 0,0 0 0,0 0 1,-1 0-1,1 0 0,-1 0 1,0-1-1,0 1 0,0-1 0,0 0 1,-1 1 10,-10 7-210,9-4 139,-1-1 0,-1 0 1,1-1-1,0 1 0,-1-1 0,0 0 1,0-1-1,0 0 0,-1 0 0,1 0 1,-1-1-1,1 0 0,-8 1 71,45 13 25,-23-13 19,0 0-1,0 0 1,0 1-1,0 0 1,-1 0-1,0 1 1,0 0-1,0 0 1,-1 0-1,1 1 1,-1 0-1,0 0 1,-1 0-1,0 0 1,0 1-1,0 0 1,-1-1-1,0 1 1,0 1-1,0-1 1,-1 0-1,0 1 1,-1-1-1,0 1 1,0 0-1,0 4-43,-1-9 41,0 0-1,0-1 1,-1 1-1,1 0 0,0-1 1,-1 1-1,0-1 1,1 1-1,-1-1 1,0 1-1,-1-1 1,1 1-1,0-1 0,-1 0 1,1 0-1,-1 1 1,1-1-1,-2 0-40,0 1 11,0-1 0,-1 0 0,1 0 0,-1 0 0,1 0 0,-1 0 0,0-1-1,0 1 1,0-1 0,1 0 0,-1 0 0,-1-1-11,-10 3-21,0-2 1,-1 1-1,1-2 0,-1 0 0,1-1 1,-1-1-1,-14-3 21,10 3-1907,11 5-1786,-2 2-3655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3:30.795"/>
    </inkml:context>
    <inkml:brush xml:id="br0">
      <inkml:brushProperty name="width" value="0.05" units="cm"/>
      <inkml:brushProperty name="height" value="0.05" units="cm"/>
    </inkml:brush>
  </inkml:definitions>
  <inkml:trace contextRef="#ctx0" brushRef="#br0">116 1 2697,'0'0'1468,"0"0"-941,0 0-75,0 0 589,0 0 76,-1 3 4561,-8 10-4828,2 0-802,0-1 0,1 1 0,0 0 0,2 0 1,-1 1-1,0 4-48,-3 11 168,-5 8 97,3-11-104,2 0 0,1 0-1,0 0 1,2 1 0,1 0 0,0 25-161,4-52 13,0 0 22,0 0-11,0 0 21,0 0-28,11-13 141,2-11-137,-1 0 0,-1 0 1,1-7-22,-4 11-35,0 0 0,1 1 1,1 0-1,0 1 0,9-11 35,-5 14-13,1 0 0,0 2-1,1-1 1,0 2 0,10-5 13,-4 1-6,-19 14 0,0 1 0,1-1 0,-1 0-1,1 1 1,0 0 0,-1 0-1,1 0 1,0 1 0,0-1 0,0 1-1,2 0 7,49 1-108,-25 0 87,-20-1 69,-9 0-57,1 0 0,-1 0 0,0 0-1,1 0 1,-1 0 0,1 0-1,-1 0 1,1 1 0,-1-1 0,0 0-1,1 1 1,-1-1 0,2 1 9,-3 0-11,1 0 1,0 1 0,-1-1 0,1 0 0,-1 0-1,1 0 1,-1 1 0,1-1 0,-1 0 0,0 1-1,0-1 1,1 0 0,-1 1 0,0-1 0,0 0-1,-1 1 1,1 0 10,0 22 146,1-12-36,-1 0-1,0 1 0,-1-1 1,-1 0-1,-2 9-109,3-17 20,-1 0-1,1 0 1,-1 0 0,0 0-1,0 0 1,-1 0 0,1 0-1,-1-1 1,0 1 0,0-1-1,0 0 1,0 0 0,-1 0-1,1 0 1,-1-1-1,0 1 1,-3 1-20,-7 2 34,0-1 0,0 0-1,-1-1 1,0 0 0,1-1-1,-1-1 1,0-1 0,0 0 0,-1-1-1,1 0 1,0-1-34,-3 1 45,2-4 28,14 3-45,0 0 1,-1 0-1,1 0 1,0 1-1,-1-1 1,1 1-1,-1-1 1,1 1-1,-1 0 1,-1 0-29,3 0-19,1 0-32,0 0-26,0 0-58,0 0-3,0 0 16,2 4 124,0-1 0,0 1 0,1-1 0,-1 1 0,1-1 0,-1 0 0,1 0 1,0 0-1,0 0 0,3 1-2,7 9 38,-3 0-32,-1 0-1,0 1 1,-1 1 0,-1-1-1,0 1 1,-1 0 0,0 1-1,2 14-5,20 48 40,-10-47-38,-17-30-3,-1 1 0,1-1-1,1 1 1,-1-1 0,0 1 0,0-1 0,1 0 0,-1 0-1,0 1 1,1-1 0,-1 0 0,1 0 0,0 0-1,-1-1 1,1 1 1,-1 3 428,-1-2-1800,1-2-3700,2-2-2145</inkml:trace>
  <inkml:trace contextRef="#ctx0" brushRef="#br0" timeOffset="787.9">661 406 1632,'0'0'1583,"0"0"-290,0 0-76,0 0-58,0 0-53,0 0-18,2-3-263,3-1-1321,9-9 3500,-14 13-2960,1 0 0,-1 0 1,0 0-1,1 0 0,-1 0 1,0 0-1,0 0 0,1 0 1,-1 0-1,0 0 0,1 0 1,-1 0-1,0 0 0,0 0 1,1 0-1,-1 0 0,0 1 0,1-1 1,-1 0-1,0 0 0,0 0 1,1 0-1,-1 1 0,0-1 1,0 0-1,0 0 0,1 0 1,-1 1-1,0-1 0,0 0 0,0 0 1,1 1-1,-1-1 0,0 0 1,0 0-1,0 1 0,0-1 1,0 0-1,0 1 0,0-1 1,0 0-1,0 1 0,0-1 1,0 0-1,0 0 0,0 1 0,0-1 1,0 0-1,0 1 0,0-1 1,0 0-1,0 0 0,0 1 1,-1-1-1,1 0 0,0 1 1,0-1-45,-2 53 740,-1 0 0,-3 0 0,-13 48-740,19-100-681,-1-8 376,2-16-937,0 4-3542,-1 15-1536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09.194"/>
    </inkml:context>
    <inkml:brush xml:id="br0">
      <inkml:brushProperty name="width" value="0.05" units="cm"/>
      <inkml:brushProperty name="height" value="0.05" units="cm"/>
    </inkml:brush>
  </inkml:definitions>
  <inkml:trace contextRef="#ctx0" brushRef="#br0">1 298 4865,'0'0'1948,"0"0"-557,0 0 68,0 0-161,0 0-323,0 0-279,0 0-141,22 0 1066,-13 1-1469,-1 0-1,0 0 0,0 1 0,0 0 1,2 1-152,-2-1 94,1 0 1,-1 0-1,1 0 0,-1-1 1,3 0-95,30-2 357,7 0-313,-16 3-4245,-32-3 1098,3-2-2126</inkml:trace>
  <inkml:trace contextRef="#ctx0" brushRef="#br0" timeOffset="599.8">531 1 4977,'0'0'1278,"0"0"-346,0 0 345,0 0 102,0 0-193,0 0-268,-1 20-262,-2 64-175,1-70-412,0-1-1,-1 1 1,0-1-1,-1 0 1,-1 0-1,0 0 1,0-1-1,-1 0 1,-1 0-1,-2 3-68,0 0 117,1 0 0,1 0 0,-4 12-117,-1 45 1047,49-72-355,67-4 65,-51 2-1621,-1 1-4797,-51 1 1495,-1 0-1759</inkml:trace>
  <inkml:trace contextRef="#ctx0" brushRef="#br0" timeOffset="1004.88">720 138 16,'0'0'6439,"0"0"-4211,0 0-1165,0 0 64,0 0-92,0 0-156,0 20 545,-8 215-844,3-182-929,-2 1-1,-3-2 1,-7 20 349,13-47-1765,4-13-4336,0-12 2368</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01.767"/>
    </inkml:context>
    <inkml:brush xml:id="br0">
      <inkml:brushProperty name="width" value="0.05" units="cm"/>
      <inkml:brushProperty name="height" value="0.05" units="cm"/>
    </inkml:brush>
  </inkml:definitions>
  <inkml:trace contextRef="#ctx0" brushRef="#br0">1 760 4017,'0'0'1855,"0"0"-625,0 0-237,0 0-169,0 0-114,0 0-45,3-18 8883,3 10-10299,9 2 874,0 1 1,0 1 0,1 0-1,0 1 1,0 0-1,0 2 1,0 0 0,0 0-1,0 2 1,1 0-124,6-1 115,-6 1-70,0 1 1,0 1 0,-1 0 0,9 3-46,43 8 62,26 3 152,-66-11-148,0-1 1,-1-1 0,28 0-67,254-4 278,-215 7-236,-93-7-60,0 0 1,0 1 0,0-1 0,0 0-1,0 1 1,0-1 0,0 1 0,-1-1-1,1 1 1,0-1 0,0 1 0,0 0-1,0-1 1,-1 1 0,1 0 0,0 0 0,-1 0-1,1-1 1,-1 1 0,1 0 0,-1 0-1,1 0 1,-1 0 0,1 0 0,-1 0-1,0 0 1,0 0 0,1 0 0,-1 0-1,0 0 1,0 0 0,0 0 0,0 0-1,0 0 1,-1 0 0,1 0 0,0 1 0,0-1-1,-1 0 1,1 0 17,-2 2-377,0-1 0,1 0 0,-1 1 1,0-1-1,-1 0 0,1 0 0,0 0 0,-1 0 0,1-1 0,-1 1 0,1-1 0,-1 1 0,0-1 1,1 0-1,-1 0 0,0 0 0,0-1 0,0 1 377,-16 3-5881</inkml:trace>
  <inkml:trace contextRef="#ctx0" brushRef="#br0" timeOffset="915.8">991 358 2681,'0'0'2187,"0"0"-835,0 0-149,0 0-13,0 0 14,0 0-101,0 3 6543,0 11-7783,1-11 150,-1 0-1,1 1 0,0-1 1,0 0-1,0 0 0,0 0 0,0 0 1,1 0-1,-1 0 0,1 0 1,0-1-1,0 1 0,0 0 1,0-1-1,2 2-12,43 37 329,-24-22-231,12 10-50,-24-22-28,-2 0-1,1 1 1,-1 0 0,0 1-1,-1 0 1,0 1 0,2 3-20,-9-10 32,0 1 0,-1-1 0,1 1 0,-1-1 0,0 1 1,0 0-1,0-1 0,0 1 0,0-1 0,-1 2-32,0 9 38,-1-2-29,-1 1 0,0 0 1,-1-1-1,-1 0 0,1 0 1,-2 0-1,0-1 0,0 1 1,-1-2-1,-2 4-9,-1-2 47,1-1-1,-2 0 1,1-1 0,-11 8-47,3-2 168,17-16-139,1 0-30,0 0-95,0 0-183,0 0-316,0 0-659,-1 0-1630,-5 0-3148</inkml:trace>
  <inkml:trace contextRef="#ctx0" brushRef="#br0" timeOffset="2485.63">951 989 304,'0'0'1670,"0"0"-417,0 0-20,0 0-308,0 0-241,0 0-50,-4 0-3,-16 3-66,15-3 28,2 6 2719,-13 23-1447,14-26 1518,2-8-3358,1 1 1,0-1-1,0 0 1,0 1-1,1-1 0,-1 0 1,1 1-1,1 0 1,-1-1-1,0 1 1,1 0-1,0 0 1,0 1-1,0-1 1,4-3-26,11-10-6,0 0 1,17-10 5,4-5 77,-16 8-49,-1-2 0,-1 0 1,-1-1-1,-1-1 0,-1 0 1,2-10-29,36-54 20,-50 85-181,-3 11-811,-7 10-2433,-8-7-1129</inkml:trace>
  <inkml:trace contextRef="#ctx0" brushRef="#br0" timeOffset="4894.25">2077 91 2937,'0'0'2747,"0"0"-951,0 0-289,0 0-228,0 0-213,0 0-95,0-2-601,0 0 0,0 0 0,1 1 0,-1-1 0,0 0 0,-1 0 0,1 0-1,0 1 1,0-1 0,-1 0 0,1 1 0,-1-1 0,0 0 0,1 1-370,-10-2 62,1 1 0,-1 1-1,1 0 1,-1 0-1,-7 1-61,-32-3 195,-179-45 0,222 46-149,4 1-24,1 1-1,-1-1 1,0 1 0,0-1 0,0 1 0,0 0 0,1 0 0,-1 0 0,0 0 0,0 0 0,0 0 0,0 0 0,0 1 0,0-1 0,0 1-22,-1 3 6,1-1 0,0 1-1,0 0 1,1 0 0,-1 0 0,1 0 0,0 0 0,0 0 0,0 0 0,0 0-6,-1 5 6,-1 8-7,1 1 0,0-1 0,2 1 0,0-1 0,0 1 0,2 0 1,0 32 7,-4 75 81,-14 87-88,-22 61 53,-11 126-35,27-225-35,10-85-6,3 1 0,4 15 23,0-14 6,-5 0 0,-3-1 0,-21 71-6,13-59-67,15-66-24,3 2 0,0-1 1,4 33 90,-1-28-24,1-37 26,1-1 0,-1 1-1,1-1 1,1 1 0,-1-1 0,0 0 0,1 0 0,0 1 0,0-2-1,0 1 1,0 0 0,1-1 0,0 1-2,-4-4 8,0 0 0,0 0 0,0 0 0,3 6 84,-2-5-11,17-1 339,185 3-102,-203-3-476,0 0-186,0-9-1663,0-8-1275,0-3-4497</inkml:trace>
  <inkml:trace contextRef="#ctx0" brushRef="#br0" timeOffset="6592.19">2352 274 600,'0'0'1826,"0"0"-256,0 0-6,0 0-120,0 0 15,0 0-95,-2-8 6065,4-5-6712,13 1-653,0 1 0,1 0 0,0 2-1,1 0 1,0 0 0,6 0-64,-16 6 2,0 0 0,1 0 0,-1 1 0,0 0 0,1 1-1,0-1 1,-1 1 0,1 1 0,6 0-2,-14 0-4,1 0-1,-1 1 0,1-1 0,0 0 1,-1 1-1,1-1 0,-1 0 0,1 1 1,-1-1-1,1 1 0,-1-1 1,1 1-1,-1-1 0,1 1 0,-1 0 1,0-1-1,1 1 0,-1-1 0,0 1 1,0 0-1,1-1 0,-1 1 1,0 0-1,0-1 0,0 1 0,0 0 1,0-1-1,0 1 0,0 0 1,0 0 4,1 24-17,-1-21 17,0 14 13,1-5-7,-2 0 1,1 1-1,-2-1 0,0 4-6,1-12 6,-1-1 0,1 1 0,-1 0 0,0-1 0,0 0 0,0 1 0,-1-1 0,1 0 0,-1 0 0,0 0 0,0-1 0,-1 1 0,-2 2-6,-70 67 48,76-71-55,0-1-8,0-1-21,0 0 7,0 0-18,0 0 30,0 0 9,0 0-7,0 0-26,28 0-7,-24 0 46,0 1-1,0-1 1,0 1 0,0 0 0,-1 0-1,1 1 1,0-1 0,-1 1 0,1-1-1,-1 1 1,1 0 0,-1 1-1,0-1 1,0 1 0,0-1 0,0 1-1,0 0 1,-1 0 0,1 0 0,-1 0-1,0 0 1,0 1 0,1 2 2,1 2-8,0 0 1,0 0-1,-1 0 0,-1 1 1,1-1-1,-1 1 1,-1-1-1,0 1 0,0 0 1,0 1 7,-1 7-9,0-13 0,0 1 1,0 0 0,0 0-1,0-1 1,-1 1 0,0 0-1,0 0 9,0-3-7,0 0 0,1-1 0,-1 1 0,-1 0 0,1-1 0,0 1-1,0 0 1,-1-1 0,1 1 0,0-1 0,-1 0 0,0 0 0,1 1-1,-1-1 1,0 0 0,1 0 0,-1 0 0,-2 0 7,-5 3-8,0-1 0,-1-1 1,0 1-1,1-1 0,-1-1 0,0 0 1,-3 0 7,-76-3-145,35 1 5,46-3 567,8 2-1512,5 1-5102,5 1-340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30.509"/>
    </inkml:context>
    <inkml:brush xml:id="br0">
      <inkml:brushProperty name="width" value="0.05" units="cm"/>
      <inkml:brushProperty name="height" value="0.05" units="cm"/>
    </inkml:brush>
  </inkml:definitions>
  <inkml:trace contextRef="#ctx0" brushRef="#br0">1 226 1168,'0'0'2698,"0"0"-917,0 0-623,0 0-296,0 0 11,1-12 5094,3 4-5103,3 4-792,0 0 0,1 1 0,0 0 0,-1 0 0,1 1 0,0 0 0,0 1 0,0-1 0,1 2-1,-1-1 1,0 1 0,0 0 0,0 1 0,7 1-72,-13-2 12,0 1 0,-1 0-1,1-1 1,0 1 0,-1 0-1,1 0 1,-1 0 0,0 0-1,1 0 1,-1 0 0,0 0-1,0 1 1,1-1 0,-1 0-1,0 1 1,0-1 0,-1 1-1,1-1 1,0 1 0,0-1-1,-1 1 1,1 0 0,-1-1-1,1 1 1,-1 0 0,0-1 0,0 2-12,4 52 70,-4-48-62,1 21 38,0-20-47,0 0 0,-1 0 0,0 0 0,-1 0-1,1 0 1,-1-1 0,-1 1 0,1 0 0,-2 0 0,1-1 0,-1 0 0,0 1 0,-2 3 1,-32 41-237,14-21 195,-15 29 42,38-59 14,0-1 1,0 0-1,-1 1 0,1-1 1,0 0-1,0 1 1,0-1-1,0 0 0,0 1 1,0-1-1,0 0 1,0 1-1,0-1 1,0 0-1,0 1 0,0-1 1,0 0-1,0 1 1,0-1-1,1 0 0,-1 1 1,0-1-1,0 0 1,0 1-1,0-1 0,1 0 1,-1 0-1,0 1 1,0-1-1,1 0 0,-1 0 1,0 1-1,0-1 1,1 0-1,-1 0 0,0 0 1,1 0-1,-1 1 1,0-1-1,0 0 0,1 0 1,-1 0-1,0 0 1,1 0-15,26 5 310,48-5-166,-54 0-89,-10 0-80,0-1 44,0 2 0,0-1 1,0 1-1,4 2-19,-13-3-15,0 0-1,0 1 1,0-1 0,0 1 0,0 0-1,0-1 1,0 1 0,0 0-1,0 0 1,-1 0 0,1 1 0,0-1-1,-1 0 1,1 1 0,-1-1-1,1 1 1,-1-1 0,0 1-1,1 0 1,-1 0 0,0-1 0,0 1-1,0 0 1,0 2 15,0 8-1289,-3-5-2672,-4-7-2205</inkml:trace>
  <inkml:trace contextRef="#ctx0" brushRef="#br0" timeOffset="1982.14">429 0 4865,'0'0'1876,"0"0"-314,0 0-263,0 0-152,0 0-96,0 0-132,0 0-231,0 0-217,0 0-173,0 0-107,4 19 1000,-1-17-1119,-1 0-1,0 0 1,1 0-1,-1 0 1,1-1-1,0 1 1,0-1-1,-1 1 1,1-1 0,0 0-1,0 0 1,0 0-1,2-1-71,46 7 614,-22-4-138,123 31 29,-151-34-496,0 0 1,0 1 0,0-1 0,0 1 0,-1-1 0,1 1 0,0 0 0,0-1 0,0 1 0,-1 0-1,1 0 1,0-1 0,-1 1 0,1 0 0,-1 0 0,1 0 0,-1 0 0,1 0 0,-1 0-1,1 0 1,-1 0 0,0 0 0,0 0 0,1 0 0,-1 0 0,0 0 0,0 1-10,-1 35 269,0-22-284,0 128 96,0 24-57,11 68-24,-2-69 390,-8 68-390,-1-93 286,-1-88-197,-9 45-89,2-12 33,-3-18 89,8-50-72,0 1-1,2-1 1,-1 18-50,1-1 96,-2 1 1,-1 0 0,-2-1 0,-3 8-97,0-1 140,2 1-1,-1 27-139,3-14 10,-8 24-10,-3 29 6,-10 67-14,25-149 8,1-12 0,0 0 0,-1 0 0,-3 11 0,2-14-20,2 0-1,-1 0 1,2 0-1,0 0 1,1 12 20,0 9-26,-1-32 21,0-1 8,-5-26 186,-12 26-163,0 2 0,0 0 0,-14 5-26,-16 1 1,-29-5 23,75-3-132,1 0-208,-5-8-3853,-1-6-274</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33.856"/>
    </inkml:context>
    <inkml:brush xml:id="br0">
      <inkml:brushProperty name="width" value="0.05" units="cm"/>
      <inkml:brushProperty name="height" value="0.05" units="cm"/>
    </inkml:brush>
  </inkml:definitions>
  <inkml:trace contextRef="#ctx0" brushRef="#br0">1 1 1176,'0'0'1418,"0"0"-282,0 0-50,0 0 57,0 0-35,0 0-159,0 0-38,0 0 3,0 0-87,0 0-131,0 0-113,0 0-21,0 0-6,0 0-81,0 0-76,0 0 1,0 0 69,3 24 1784,3-2-2094,-1 1 0,-1-1 1,-2 1-1,0 0 0,-1 0 0,-2 18-159,1-17 21,0 132 83,0-123-2820,0-65-2392,0 19-1648</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3.550"/>
    </inkml:context>
    <inkml:brush xml:id="br0">
      <inkml:brushProperty name="width" value="0.05" units="cm"/>
      <inkml:brushProperty name="height" value="0.05" units="cm"/>
    </inkml:brush>
  </inkml:definitions>
  <inkml:trace contextRef="#ctx0" brushRef="#br0">0 77 360,'0'0'3046,"0"0"-796,0 0-366,0 0-23,0 0-222,0-4-252,0 3-1065,1-1 1,-1 1 0,0-1-1,1 0 1,0 1 0,-1-1-1,1 1 1,0-1 0,-1 1-1,1-1 1,0 1 0,0 0-1,0-1 1,0 1 0,0 0-1,1 0 1,-1 0 0,0 0-1,1-1-322,3-2 195,1 1 0,0-1 0,0 1 0,0 0 0,4-1-195,3-1-109,0 0 0,1 1 0,-1 1 0,1 1 0,4-1 109,-11 2-4,-1 1 1,0 0-1,0 0 1,1 0 0,-1 1-1,0-1 1,1 1-1,2 2 4,-6-2-6,-1 0 0,0 1-1,1-1 1,-1 1-1,0-1 1,0 1 0,0 0-1,0 0 1,-1-1-1,1 1 1,0 1 0,-1-1-1,0 0 1,1 0-1,-1 1 1,0-1 0,0 0-1,0 1 1,0-1 0,-1 1-1,1-1 1,-1 1 6,4 19-17,-1 0 1,-1 0 0,-1 0-1,-1 0 1,-2 5 16,1 17-57,2-37 38,-2 0 1,1 0 0,-1 0-1,0-1 1,0 1-1,-1 0 1,0 0-1,0-1 1,0 1-1,-1-1 1,0 0-1,-1 0 1,1 0-1,-1 0 1,0-1-1,0 1 1,-1-1-1,0 0 1,0 0-1,0-1 1,0 1-1,-1-1 1,0 0-1,0-1 1,0 0-1,0 0 1,0 0-1,-1 0 1,1-1-1,-3 1 19,6-3-3,0 1 0,0-1-1,1 1 1,-1 0 0,0 0 0,1 0 0,-1 0-1,1 1 1,-1-1 0,1 1 0,0 0-1,0-1 1,-1 1 0,1 0 0,0 0-1,1 0 1,-1 1 0,0-1 0,1 0-1,-1 1 1,1-1 0,0 1 0,-2 2 3,1 3-47,1 1 1,-1-1-1,1 1 0,1 0 1,0-1-1,0 1 1,0 0 46,1 10-60,-1-19 8,0 0 35,11 1 25,0-1-1,1 2 1,-1-1 0,0 2 0,0 0 0,0 0-1,0 1 1,3 1-8,14 8-4,0 2 1,7 6 3,17 9-114,-45-27 190,-1 0-902,-4-2-3236,-2-1-253</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8.423"/>
    </inkml:context>
    <inkml:brush xml:id="br0">
      <inkml:brushProperty name="width" value="0.05" units="cm"/>
      <inkml:brushProperty name="height" value="0.05" units="cm"/>
    </inkml:brush>
  </inkml:definitions>
  <inkml:trace contextRef="#ctx0" brushRef="#br0">0 10 536,'0'0'1536,"0"0"-229,0 0-84,0 0-70,0 0-161,0 0-11,5-9 6077,-4 9-6988,0 0-1,0 1 1,0-1 0,0 1 0,0 0 0,0-1 0,0 1-1,0 0 1,-1-1 0,1 1 0,0 0 0,0 0 0,-1 0-1,1 0 1,0-1 0,-1 1 0,1 0 0,-1 0-1,1 0 1,-1 1 0,0-1 0,1 0 0,-1 0 0,0 0-1,0 0 1,0 0 0,1 0 0,-1 0 0,-1 1-70,5 46 265,-3-34-111,12 407 164,-9-359-1737,-4-62 1072,1-1 197,1 0 0,-1-1 0,0 1 0,0-1 0,0 1 0,0-1 0,0 0 0,0 1 0,-1-1 0,1 0 0,0 1 0,-1-1 0,0 0 0,1 0 0,-1 0 0,0 0 150,2-2-439,5-18-1988,0 4-2528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1.429"/>
    </inkml:context>
    <inkml:brush xml:id="br0">
      <inkml:brushProperty name="width" value="0.05" units="cm"/>
      <inkml:brushProperty name="height" value="0.05" units="cm"/>
    </inkml:brush>
  </inkml:definitions>
  <inkml:trace contextRef="#ctx0" brushRef="#br0">81 65 2657,'0'0'865,"0"0"-415,0 0-196,0 0 222,0 0 309,0 0 95,0 0-72,0 0-47,0 0 72,0 0 107,0 0 29,0 0-65,0 0-251,0-1-618,-1 1 1,1 0-1,0 0 1,-1 0 0,1 0-1,-1 0 1,1 0-1,-1 0 1,1 0 0,-1 0-1,1 0 1,-1 0-1,1 0 1,0 0 0,-1 0-1,1 0 1,-1 0-1,1 1 1,-1-1-1,1 0 1,0 0 0,-1 1-1,1-1 1,0 0-1,-1 0 1,1 1 0,0-1-1,-1 0 1,1 1-36,-12 19 260,1 1-1,1 0 1,1 1 0,-4 15-260,9-22 53,1 1 1,0-1-1,1 1 0,1 0 1,1-1-1,0 1 1,1 1-54,-1 14 269,1-27-218,1 0 1,-1 0-1,1 0 1,0-1-1,0 1 1,1 0 0,-1-1-1,1 1 1,-1-1-1,4 2-51,8 15 50,-6-2-7,4 7 49,-9-24-11,0 0 1,1-1 0,-1 1 0,1-1-1,-1 0 1,1 0 0,-1 0 0,0 0-1,4-2-81,2 2 76,4 0-38,-7 0-9,-1 0 0,1 0 0,0 0 0,-1-1 0,1 0 0,4-1-29,-8 1 13,1 0 0,-1-1 0,1 1 0,-1-1 0,1 1 1,-1-1-1,0 0 0,0 0 0,0 0 0,0 0 0,0 0 0,0 0 1,-1-1-1,1 1 0,0-2-13,5-9 28,-1-1 0,-1-1 0,0 1 0,-1-1 0,0 0-1,-1-3-27,-1 8 9,10-33 1,-7 26 0,-1-1-1,0 1 1,-1-4-10,3-22 34,-3 30-3,-1 0 0,-1 0-1,0-1 1,0 1 0,-1 0-1,-1-1 1,-2-7-31,3 19 4,-1 1-1,1-1 1,-1 1 0,0-1-1,0 1 1,1-1 0,-1 1-1,0 0 1,0-1 0,0 1-1,-1 0 1,1 0 0,0 0 0,0 0-1,-1 0 1,1 0 0,0 0-1,-1 0 1,1 1 0,-1-1-1,1 0 1,-1 1 0,0-1-1,1 1 1,-1 0 0,1-1-1,-1 1 1,0 0-4,-10-1-193,1 0 1,-1 1 0,0 1-1,-2 0 193,-17 0-695,30-1 639,1 0-241,0 0-263,0 0-115,0 0-25,-3 14-3541,3-7 1368</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49.376"/>
    </inkml:context>
    <inkml:brush xml:id="br0">
      <inkml:brushProperty name="width" value="0.05" units="cm"/>
      <inkml:brushProperty name="height" value="0.05" units="cm"/>
    </inkml:brush>
  </inkml:definitions>
  <inkml:trace contextRef="#ctx0" brushRef="#br0">1 73 5937,'0'0'2342,"0"0"-419,0 0-278,0 0-404,0 0-295,0 0-240,1-23 1430,1 21-2134,-1 0 1,1 0 0,0 0-1,0 0 1,-1 0 0,1 0 0,1 0-1,-1 1 1,0-1 0,0 1-1,0 0 1,1 0 0,-1-1 0,3 1-3,38-13 180,-31 11-131,1 0 0,0 1-1,0 1 1,-1 0 0,1 0-1,0 1 1,0 1 0,3 1-49,-15-2 0,1 1 0,-1 0 1,0 0-1,0 0 0,1 0 0,-1 0 1,0 0-1,0 0 0,0 0 1,0 0-1,0 0 0,0 1 1,0-1-1,0 0 0,-1 1 0,1-1 1,0 1-1,-1-1 0,1 1 1,-1-1-1,0 1 0,0-1 0,1 1 1,-1-1-1,0 2 0,2 46 16,-2-40-11,0 1 2,0 0 0,0 0 0,-1 0 1,0 0-1,-1-1 0,0 1 0,0 0 0,-1 0 1,0-1-1,-1 0 0,0 0 0,-1 0 0,0 0 1,0 0-1,-6 6-7,3-4-29,0-1 1,-1 0-1,0 0 0,0-1 1,-1 0-1,0 0 1,-1-1-1,0-1 1,0 0-1,-1 0 0,0-1 1,0-1-1,0 0 1,-2 0 28,15-5-10,-1 0 1,0 0-1,1 0 1,-1 0-1,1 0 1,-1 0-1,1 0 1,-1 1 0,0-1-1,1 0 1,-1 0-1,1 0 1,-1 0-1,0 1 1,1-1-1,-1 0 1,1 0-1,-1 1 1,0-1 0,1 0-1,-1 1 1,0-1-1,0 0 1,1 1-1,-1-1 1,0 1-1,0-1 1,0 0-1,1 1 1,-1-1 0,0 1-1,0-1 1,0 1-1,0-1 1,0 0-1,0 1 1,0-1-1,0 1 1,0-1-1,0 1 1,0-1-1,0 1 1,0-1 0,0 0-1,0 1 1,-1-1-1,1 1 1,0-1-1,0 0 1,0 1-1,-1-1 1,1 1-1,0-1 1,-1 0 0,1 1-1,0-1 1,0 0-1,-1 0 1,1 1-1,-1-1 1,1 0-1,0 0 1,-1 1-1,1-1 1,-1 0 0,1 0 9,85 0 304,82-12-304,-133 9 11,1 1 1,3 3-12,-10-1-29,-28 0-39,1 0 0,0 0 0,-1 0 0,1 0 0,-1 0 0,1 1 0,0-1 0,-1 0 0,1 0-1,-1 0 1,1 1 0,-1-1 0,1 0 0,-1 1 0,1-1 0,-1 1 0,0-1 0,1 0 0,-1 1 0,1-1 0,-1 1 0,0-1-1,1 1 1,-1-1 0,0 1 0,0-1 0,1 1 0,-1-1 0,0 1 0,0 0 0,0-1 0,0 1 68,1 2-446,3 5-2454</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0.652"/>
    </inkml:context>
    <inkml:brush xml:id="br0">
      <inkml:brushProperty name="width" value="0.05" units="cm"/>
      <inkml:brushProperty name="height" value="0.05" units="cm"/>
    </inkml:brush>
  </inkml:definitions>
  <inkml:trace contextRef="#ctx0" brushRef="#br0">26 1 928,'0'0'5315,"0"0"-3635,0 0-756,0 0 31,0 0-20,0 0-115,-3 24-222,1 8-423,-11 78 520,9-71-84,1 0 0,3-1 0,1 1 0,2 5-611,-3-40 10,1-1 1,0 0 0,1 1-1,-1-1 1,0 0 0,1 1-1,0-1 1,0 0 0,0 0-1,0 0 1,0 0 0,1-1-1,-1 1 1,1-1-1,-1 1 1,1-1 0,0 0-1,0 0 1,0 0 0,1-1-1,-1 1 1,0-1 0,0 1-1,1-1 1,-1 0 0,1 0-1,1-1-10,11 4 56,0-1 1,1 0-1,-1-1 0,1-1 0,4-1-56,-13 0 44,-1 0 1,1 0-1,-1-1 1,0 0-1,1 0 1,3-1-45,-8 0 17,0 1 0,0-1 1,0 0-1,0 0 0,0 0 1,0 0-1,0-1 0,-1 1 1,1-1-1,-1 1 0,1-1 1,-1 0-1,0 0 0,0 0-17,9-15 15,-1 1 0,-1-1-1,0-1 1,-2 0 0,6-18-15,-2-5 12,-1-1 0,0-11-12,-9 48 4,1-20 76,-3 25-77,1 0 1,0 0-1,-1 0 1,1 0 0,0 1-1,-1-1 1,1 0-1,-1 0 1,1 0-1,-1 1 1,0-1-1,1 0 1,-1 1-1,0-1 1,0 1-1,1-1 1,-1 0-1,0 1 1,0 0-1,0-1 1,1 1-1,-1-1 1,0 1 0,0 0-1,0 0 1,0-1-4,-157-34 128,154 34-123,4 1-10,0 0-10,0 0-26,-2 0-54,0 0 1,1-1 0,-1 1 0,1-1 0,-1 1 0,1-1-1,-1 1 1,1-1 0,-1 0 0,1 0 0,0 1-1,-1-1 1,1 0 0,-1-1 94,-6-2-2334,6 17 1238,2 39-2264,0-31-1006</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11.257"/>
    </inkml:context>
    <inkml:brush xml:id="br0">
      <inkml:brushProperty name="width" value="0.05" units="cm"/>
      <inkml:brushProperty name="height" value="0.05" units="cm"/>
    </inkml:brush>
  </inkml:definitions>
  <inkml:trace contextRef="#ctx0" brushRef="#br0">80 4 3345,'0'0'2204,"0"0"-817,0 0-60,0 0 92,0 0-215,0 0-182,0 20 718,0 34-1324,-2 1 0,-3-1 1,-2 0-1,-4 2-416,4-1 11,7-31-3739,7-25-1073,0-4 639</inkml:trace>
  <inkml:trace contextRef="#ctx0" brushRef="#br0" timeOffset="519.03">254 190 5313,'0'0'1580,"0"0"-358,0 0 158,0 0-71,0 0-206,0 0-195,3 18-305,-1-4-519,2 25 230,2 0-1,2-1 1,2 0-314,-8-32 33,-1-1 0,1 0 0,0 1 0,1-1 0,-1 0 0,1 0 0,0 0 0,1-1 0,1 3-33,-3-5 4,0 0 1,1 0-1,-1-1 1,1 1-1,0 0 0,-1-1 1,1 0-1,0 0 1,0 1-1,0-2 0,0 1 1,0 0-1,0-1 1,0 1-1,0-1 0,0 0 1,0 0-1,1 0-4,2 0 1,-1-1 0,1 0 0,-1 0 0,1 0 0,-1 0 0,1-1 0,-1 0 0,0 0 0,0-1-1,0 1 1,0-1 0,-1 0 0,1 0 0,-1-1 0,1 1 0,-1-1 0,0 0 0,-1 0 0,1-1 0,-1 1 0,1-1 0,-2 1 0,2-3-1,2-4-43,-2 0 1,1 0-1,-1 0 1,-1 0 0,0-1-1,0 1 1,-2-1 0,1 0-1,-1 0 1,-1 1-1,0-1 1,-1 0 0,0-1 42,1 10-16,-1 0 0,1 1 1,-1-1-1,1 0 1,-1 1-1,0-1 0,0 1 1,0-1-1,0 1 1,-1-1-1,1 1 0,0 0 1,-1 0-1,0 0 1,0 0-1,1 0 0,-1 0 1,0 0-1,-1 1 0,1-1 1,0 0-1,0 1 1,-1 0-1,1 0 0,-1 0 1,1 0-1,-1 0 1,1 0-1,-1 0 0,0 1 16,-1-1-84,0 1 0,1-1 0,-1 1-1,0 0 1,1 1 0,-1-1-1,0 0 1,1 1 0,-1 0 0,1 0-1,-1 0 1,1 0 0,-1 1 0,1-1-1,0 1 1,-1 0 0,1 0 0,0 0-1,0 1 1,1-1 0,-4 3 84,-3 6-919,0 1 0,1 1-1,0-1 1,1 2 919,-14 21-3661,14-28-253</inkml:trace>
  <inkml:trace contextRef="#ctx0" brushRef="#br0" timeOffset="1915.13">1082 0 4961,'0'0'1500,"0"0"-271,0 0 227,0 0-214,0 0-338,0 0-315,-1 23-237,-5 158 284,-1-11 1400,-22 114-2036,10-116 48,9-93 1700,-16 49-1748,11-55 316,3 1 0,3 1-316,-5 210 125,13 13-125,1-174 354,0-119-346,0-1 30,0 0 104,0 0-61,0 0-66,0 0-36,0 0-41,0 0-4,0 0-12,0 26-597,0 19 543,0-44 60,0-4-3949,0-14 1302,0-2-2930</inkml:trace>
  <inkml:trace contextRef="#ctx0" brushRef="#br0" timeOffset="2801.68">1481 317 1384,'0'0'2844,"0"0"-1355,0 0-370,0 0 135,0 0-23,0 0-47,0 0-120,0 0-126,4 20 1752,38-5-2064,-25-9-509,-1-1 0,1 0 0,0-1 0,11 1-117,-23-5-53,-1 0-1,0 1 1,0 0-1,1-1 1,-1 2-1,0-1 0,0 0 1,0 1-1,0 0 1,0 0-1,1 1 54,-5 0-15,0-3-1507,1 1-3753,-1-1 354</inkml:trace>
  <inkml:trace contextRef="#ctx0" brushRef="#br0" timeOffset="3483.85">1888 138 8530,'0'0'1908,"0"0"-451,0 0-247,0 0-281,0 0-223,0 0-187,22-4 444,10 4-828,0 2 0,0 0 1,9 4-136,-40-5 3,1-1 0,-1 0 0,1 1 0,0 0 0,-1-1 0,0 1 1,1 0-1,-1 0 0,1 0 0,-1 0 0,0 0 0,0 0 1,0 0-1,0 0 0,0 0 0,0 1 0,0-1 0,0 0 0,0 1 1,0-1-1,0 1 0,-1-1 0,1 1 0,-1-1 0,1 1 1,-1-1-1,0 2-3,2 6 20,-2-1 1,1 1 0,-1-1 0,-1 1 0,0 0-21,0 12 0,1-13-11,-1-1 0,0 1 1,0-1-1,-1 0 0,0 0 0,0 1 0,-1-1 1,0-1-1,0 1 0,-1 0 0,0-1 1,-4 6 10,-1 0-146,-1 0 1,0 0 0,-1-1 0,0-1 0,-12 9 145,21-17-31,-1 1 0,1-1 0,0 1-1,0 0 1,0-1 0,1 1 0,-1 0 0,1 0 0,-1 0 0,1 1-1,0-1 1,0 0 0,1 0 0,-1 1 0,1-1 0,-1 1 31,0 4 78,1 0 0,0 0 0,0 0 0,0-1 1,1 1-1,1 4-78,-1-11 30,0 0 1,-1 0 0,1 0-1,0 0 1,0 0-1,-1 0 1,1 0-1,0 0 1,0 0 0,0-1-1,0 1 1,0 0-1,0-1 1,0 1 0,1-1-1,-1 1 1,0-1-1,0 1 1,0-1-1,0 0 1,1 0 0,-1 0-1,0 0 1,0 0-1,0 0 1,1 0-31,43 0 570,-30-1-534,10 1-11,-4-1-8,1 1 1,0 2-1,0 0 1,20 5-18,-17-2-1249,-9-4-3613,-12-1 545</inkml:trace>
  <inkml:trace contextRef="#ctx0" brushRef="#br0" timeOffset="33538.49">44 912 888,'0'0'1797,"0"0"-189,0 0-137,0 0-188,0 0-24,0 0-20,-3 0-139,2 0-1016,-1 0 1,1 0-1,-1 0 0,1 0 0,0 0 1,-1 0-1,1 1 0,0-1 1,-1 0-1,1 1 0,0-1 1,0 1-1,-1 0 0,1-1 1,0 1-1,0 0 0,0 0 0,0-1 1,0 1-1,-1 1-84,1 0 38,0 0 0,0 1 0,-1-1 0,1 1-1,1-1 1,-1 1 0,0-1 0,1 1 0,-1-1 0,1 1 0,0 0-1,0 0-37,-3 40 172,2 0-1,2 0 0,2 7-171,-1-35 30,1-1 0,0 0 0,1 0 0,0 0 0,1-1 0,7 13-30,-10-20 1,1 0 0,1-1 1,-1 1-1,1-1 1,0 1-1,0-1 1,0 0-1,1-1 1,0 1-1,0-1 0,0 0 1,0 0-1,1-1 1,-1 1-1,1-1 1,3 1-2,-5-3 5,1 1 0,-1-1 1,1 0-1,0 0 1,-1-1-1,1 0 1,0 0-1,0 0 1,-1 0-1,1 0 0,0-1 1,-1 0-1,1 0 1,3-2-6,-1 0 16,1 0 0,-1-1 1,0 0-1,0 0 0,-1-1 1,0 0-1,1 0 0,-1-1-16,2 0-1,-1-1 0,1 0 0,-1 0-1,-1-1 1,1 0 0,-1 0 0,-1-1 0,1 1 0,-1-1-1,-1 0 1,0-1 0,0 1 0,-1-1 0,0 0-1,-1 0 1,0 0 0,0 0 0,-1 0 0,0-5 1,-1 2-13,0 4 11,1 0 0,-1 0 0,-1 0 1,0 0-1,0 0 0,0 1 0,-1-1 0,-1 0 0,1 1 1,-1-1-1,-1 1 0,-2-4 2,-2-2 26,-1 0 1,-1 1-1,0 0 1,-1 0-1,0 1 0,-9-7-26,18 17-61,0 0 0,-1 0 0,1 0-1,-1 0 1,0 0 0,0 1-1,0-1 1,0 1 0,0 0 0,0 0-1,0 0 1,0 0 0,0 0 0,0 1-1,-1-1 1,1 1 0,0 0 0,0 0-1,-1 0 1,1 1 0,0-1 0,0 1-1,-1 0 1,1-1 0,0 1-1,0 1 1,0-1 0,0 0 0,0 1-1,1 0 1,-1-1 0,0 1 0,1 0-1,-1 0 1,1 1 0,-2 1 61,-46 46-6718,38-39 2816</inkml:trace>
  <inkml:trace contextRef="#ctx0" brushRef="#br0" timeOffset="34837.52">1859 964 680,'0'0'1965,"0"0"-484,0 0-242,0 0-241,0 0-127,0 0-101,0 6-131,0 14 100,0-36-279,0-4-199,0-21 1257,0 42-1498,0-1 0,0 0 0,-1 0 1,1 0-1,0 0 0,0 0 1,0 0-1,0 0 0,0 0 1,0 0-1,0 0 0,0 0 0,0 0 1,0 0-1,0 0 0,0 0 1,0 0-1,0 0 0,-1 0 1,1 0-1,0 0 0,0 0 1,0 0-1,0 0 0,0 0 0,0 0 1,0 0-1,0 0 0,0 0 1,0 0-1,0 0 0,0 0 1,0 0-1,0 0 0,-1 0 1,1 0-22,-5 25 362,-48 289 517,45-290-317,2-4-979,4-6-4698,2-11 2852</inkml:trace>
  <inkml:trace contextRef="#ctx0" brushRef="#br0" timeOffset="35852.18">2323 758 3937,'0'0'2888,"0"0"-795,0 0-443,0 0-219,0 0-414,0 0-378,0 11-328,-6 25-143,-2-1 1,-1 0 0,-5 9-169,4-11 122,-2 6-101,0-4-27,2 1 0,1 1 1,2-1-1,1 1 0,0 34 6,6-67-6,0-1 0,0 0 0,1 0 0,-1 0 1,1 0-1,-1 0 0,1 1 0,0-1 0,0 0 1,0 0-1,1-1 0,-1 1 0,1 0 0,-1 0 0,1-1 1,0 1-1,0-1 0,0 1 0,1-1 0,-1 0 0,0 0 1,1 0-1,-1 0 0,1 0 0,0-1 0,0 1 1,0-1-1,-1 0 0,1 0 0,3 1 6,1 1 12,1-1 0,-1 0 0,1-1 0,-1 1 0,1-1 0,0-1 0,0 0 0,7 0-12,-8 0 33,-4-1-22,0 0-1,0 0 0,-1 0 1,1 0-1,-1 0 0,1-1 1,-1 1-1,1-1 0,-1 0 1,0 1-1,0-1 0,0 0 1,0 0-1,0-1 0,0 1 1,0 0-1,-1-1 0,1 1 1,-1-1-1,1 0-10,4-8 46,-1 0 1,0 0-1,0 0 1,0-5-47,-2 5 185,0 0 0,-1 0 0,0-1 0,-1 1 0,-1-1 0,0-2-185,0 10 14,0 0 1,0 1-1,0-1 0,-1 0 0,1 0 0,-1 0 0,0 0 1,-1 0-1,1 0 0,-1 1 0,1-1 0,-1 1 0,0-1 0,0 1 1,-1 0-1,1 0 0,-1 0 0,-2-3-14,1 4 2,1 1 0,-1-1-1,0 1 1,0 0 0,1 0 0,-1 1-1,0-1 1,0 1 0,0 0 0,0 0 0,0 0-1,0 0 1,-2 1-2,-11 0 2,14-1-26,1 1 0,-1 0-1,0 0 1,0 0 0,1 0-1,-1 0 1,1 1-1,-1-1 1,1 1 0,-1-1-1,1 1 1,0 0-1,0 0 1,0 0 0,0 0-1,0 0 1,0 1 24,-34 48-667,25-35 522,7-10 100,0 1 1,0 0-1,1-1 1,0 1-1,0 1 1,1-1-1,0 0 1,0 2 44,-5 16-218,-7-2-3053,3-14-2988</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1.718"/>
    </inkml:context>
    <inkml:brush xml:id="br0">
      <inkml:brushProperty name="width" value="0.05" units="cm"/>
      <inkml:brushProperty name="height" value="0.05" units="cm"/>
    </inkml:brush>
  </inkml:definitions>
  <inkml:trace contextRef="#ctx0" brushRef="#br0">157 92 2785,'0'0'1621,"0"0"-76,0 0-66,0 0-143,0 0-55,0 0-176,-6 8-218,1 2-557,-4 6-59,-4-1 2863,5 62-2488,-3-36-513,-3-1 1,-1 0 0,-2 1-134,-2 3 27,3 1-1,-3 15-26,15-24-229,4-36 30,0 0-314,0 0-413,0-7-2955,0-2-612</inkml:trace>
  <inkml:trace contextRef="#ctx0" brushRef="#br0" timeOffset="1082.56">549 0 1064,'0'0'1994,"0"0"-536,0 0 109,0 0 32,0 0-78,0 0-176,1 4 1911,1 19-2720,-4-13-405,-1 1-1,0-1 1,0 0-1,-1 1 1,0-2-1,-3 4-130,-14 40 64,13-24-54,-8 22-6,3 0 0,2 1 1,2 1-1,3-1 0,0 26-4,6-76 18,0 1-1,0-1 1,0 1-1,1-1 1,-1 0 0,1 1-1,-1-1 1,1 0 0,0 1-1,0-1 1,0 0 0,0 0-1,0 0 1,1 1-1,-1-1 1,1-1 0,-1 1-1,1 0 1,0 0 0,-1 0-1,1-1 1,0 1 0,0-1-1,0 0 1,0 1-1,0-1 1,1 0 0,-1 0-1,0-1 1,1 1 0,-1 0-1,0-1 1,1 1 0,-1-1-1,1 0 1,-1 0-1,1 0 1,-1 0 0,0 0-1,2 0-17,75 0 31,-77-1-30,0 0 0,1 1 1,-1-1-1,0 0 0,0 0 0,0 0 0,0-1 1,0 1-1,0 0 0,0-1 0,0 0 0,0 1 1,-1-1-1,1 0 0,-1 0 0,2-1-1,21-32 6,-19 30 11,-1-1 0,-1-1-1,1 1 1,-1 0-1,0-1 1,0 0-1,-1 1 1,0-1-1,0 0 1,-1 0-1,0-1 1,0 1 0,-1 0-1,0 0 1,0 0-1,0 0 1,-1-3-17,-1 7-3,1 1 1,0 0-1,-1 0 0,1 0 1,-1 0-1,0 1 1,0-1-1,1 0 0,-1 1 1,0-1-1,0 1 1,-1 0-1,1-1 0,0 1 1,0 0-1,-1 0 1,1 1-1,-2-1 3,-2-2-108,-1 1 0,0 1 1,0-1-1,0 1 0,0 0 0,-1 0 108,-12 1-166,17-1 147,-1 1 0,1-1 0,-1 1 0,1 0 0,-1 0 0,0 0 0,1 0 0,-1 1 0,1 0 0,-1-1 0,1 1 0,-1 1 0,1-1 0,0 0 0,-1 1 0,1 0 0,0-1-1,0 1 1,0 1 0,0-1 0,1 0 0,-1 1 0,0-1 19,-5 10-18,-3 0-176,1 1 1,1 1-1,0-1 0,1 2 0,-4 9 194,8-20-283,3-4-2284,1 0-277</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8.212"/>
    </inkml:context>
    <inkml:brush xml:id="br0">
      <inkml:brushProperty name="width" value="0.05" units="cm"/>
      <inkml:brushProperty name="height" value="0.05" units="cm"/>
    </inkml:brush>
  </inkml:definitions>
  <inkml:trace contextRef="#ctx0" brushRef="#br0">135 1 4729,'0'0'2915,"0"0"-1000,0 0-530,0 0-446,0 0-206,0 0 21,14 2 1798,-12 181 688,0 3-5929,-2-185 1330,0-1-459,0 0-1560,0-3-2795</inkml:trace>
  <inkml:trace contextRef="#ctx0" brushRef="#br0" timeOffset="450.53">11 530 2905,'0'0'3707,"0"0"-2475,0 0-447,0 0 91,0 0 36,0 0 16,0 0-820,0 1-1,-1-1 1,1 0-1,0 1 0,-1-1 1,1 1-1,0-1 1,0 1-1,0-1 1,0 0-1,-1 1 1,1-1-1,0 1 1,0-1-1,0 1 1,0-1-1,0 1 1,0-1-1,0 1 1,0-1-1,0 1 0,0-1 1,0 0-1,0 1 1,1-1-1,-1 1 1,0-1-1,0 1 1,0-1-108,28-2 491,-1-1 1,0-1-1,-1-2 0,1 0 1,4-4-492,-4 2 53,0 1 0,0 2 0,0 0 1,0 2-1,8 0-53,-14 3-284,-13-1 39,0 1 0,0 0 1,0 0-1,-1 1 1,1 0-1,0 0 0,0 1 1,0 0-1,2 1 245,15 1-2526,-22-4 1497,1 0-2609</inkml:trace>
  <inkml:trace contextRef="#ctx0" brushRef="#br0" timeOffset="1134.32">127 785 3441,'0'0'3512,"0"0"-2233,0 0-300,0 0 20,0 0-99,0 0-1,0 0 27,3 0-57,21-1 351,0-2-1,14-3-1219,-13 2 262,0 1-1,17 0-261,-41 4 5,0-1-1,0 0 1,0 1 0,0-1-1,-1 1 1,1-1-1,0 1 1,0-1-1,0 1 1,-1 0 0,1 0-1,0-1 1,-1 1-1,1 0 1,-1 0-1,1-1 1,-1 1 0,1 0-1,-1 0 1,0 0-1,1 0 1,-1 0 0,0 0-1,0 0 1,0 0-1,0 0 1,1 0-1,-1 0 1,0 0 0,-1 0-1,1 0-4,1 40 9,-2-32-4,1-3-17,-1-1-1,-1 0 0,1 1 1,-1-1-1,0 0 0,0 0 1,0 0-1,-1-1 0,1 1 0,-1 0 1,0-1-1,-1 0 0,1 1 1,-1-2-1,0 1 0,0 0 1,0-1-1,-1 1 13,-9 7-110,1-1 0,-2-1 0,1 0 0,-1-1-1,-4 2 111,19-10-1,-32 14-179,1 1 0,-6 7 180,28-17-14,2 0 0,-1 1 1,0 0-1,1 0 0,0 1 0,1 0 0,-1 0 0,2 0 0,-1 1 0,-1 3 14,5-8-10,-1 7-9,16-8 503,114-5 522,85 3-770,-204 0-223,0 1 1,1 1 0,-1-1 0,0 1-1,0 0 1,0 1 0,1 1-14,-6-3-204,0 0 1,0 1 0,0-1-1,0 1 1,0 0 0,-1 0-1,1 0 1,-1 0 0,1 0-1,-1 1 1,0-1 0,0 1-1,0-1 1,0 1 0,0 0-1,-1 0 1,1 0 0,-1 0-1,1 0 204,-1 8-5058</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7.101"/>
    </inkml:context>
    <inkml:brush xml:id="br0">
      <inkml:brushProperty name="width" value="0.05" units="cm"/>
      <inkml:brushProperty name="height" value="0.05" units="cm"/>
    </inkml:brush>
  </inkml:definitions>
  <inkml:trace contextRef="#ctx0" brushRef="#br0">312 0 4321,'0'0'2347,"0"0"-177,0 0-258,0 0-470,0 0-163,0 0-95,0 0-1129,0 0-1,0 1 1,0-1 0,0 0 0,0 0-1,0 0 1,0 0 0,0 0-1,0 0 1,0 0 0,0 0-1,1 1 1,-1-1 0,0 0-1,0 0 1,0 0 0,0 0-1,0 0 1,0 0 0,0 0-1,0 0 1,0 0 0,0 0-1,1 0 1,-1 0 0,0 1-1,0-1 1,0 0 0,0 0-1,0 0 1,0 0 0,0 0 0,0 0-1,1 0 1,-1 0 0,0 0-1,0 0 1,0 0 0,0 0-1,0 0 1,0 0 0,0 0-1,1 0 1,-1 0 0,0-1-1,0 1 1,0 0 0,0 0-1,0 0 1,0 0 0,0 0-1,0 0 1,0 0 0,1 0-1,-1 0 1,0 0 0,0 0-1,0 0 1,0-1 0,0 1-55,-93 101 516,33-26-1556,4 3 0,3 1 1,1 9 1039,50-87-4967,2-6 3209,3-7-61,0 8-745</inkml:trace>
  <inkml:trace contextRef="#ctx0" brushRef="#br0" timeOffset="451.03">80 30 6553,'0'0'1650,"0"0"-102,0 0-282,0 0-447,0 0-163,0 0-45,2-1-379,0 0 1,0 1-1,0-1 0,0 1 1,0 0-1,0 0 1,0 0-1,0 0 1,1 0-1,-1 0 0,0 0-232,24 55 1732,-20-40-1646,1 0 1,1-1-1,0 1 0,0-2 0,6 7-86,51 64 475,47 84-475,-98-150-584,-13-18 471,-1 0 0,0 1 0,0-1 0,0 0 0,0 0 1,1 1-1,-1-1 0,0 0 0,0 0 0,0 1 0,1-1 0,-1 0 0,0 0 0,0 0 0,1 1 0,-1-1 0,0 0 0,1 0 0,-1 0 0,0 0 0,1 0 0,-1 0 0,0 1 1,0-1-1,1 0 0,-1 0 0,0 0 0,1 0 0,-1 0 0,0 0 0,1 0 0,-1-1 0,0 1 0,1 0 0,-1 0 0,0 0 0,1 0 0,-1 0 0,0 0 0,0 0 0,1-1 0,-1 1 1,0 0-1,0 0 0,1 0 0,-1-1 0,0 1 0,0 0 0,1 0 0,-1-1 0,0 1 0,0 0 0,0-1 0,0 1 0,0 0 0,1-1 0,-1 1 0,0 0 113,0-12-4521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4:55.203"/>
    </inkml:context>
    <inkml:brush xml:id="br0">
      <inkml:brushProperty name="width" value="0.05" units="cm"/>
      <inkml:brushProperty name="height" value="0.05" units="cm"/>
    </inkml:brush>
  </inkml:definitions>
  <inkml:trace contextRef="#ctx0" brushRef="#br0">1 151 2865,'0'0'2778,"0"0"-771,0 0-323,0 0-420,0 0-180,0 0-179,0 0-225,0 0-179,0 0-85,0 0-61,0 0-43,0 0-13,0 0-35,0 2-76,9 184 354,0 4-412,-9-149-71,0 14-164,0-43 498,0-22 594,-5-169-857,1 52 8,6-30-138,-1 147-6,1 0 0,0 0 0,0 0 0,1 1 0,0-1 0,1 1 0,0-1 0,0 1 0,1 0 0,0 1 0,1-1 0,-1 1 0,2 0 0,-1 0 0,1 1 0,6-5 6,-12 11 0,0 0 0,0 0-1,0 1 1,0-1 0,0 1 0,1-1 0,-1 1 0,0-1 0,0 1-1,0 0 1,0-1 0,0 1 0,1 0 0,-1 0 0,0 0 0,0 0-1,0 0 1,1 0 0,-1 0 0,0 0 0,0 1 0,0-1 0,0 0-1,1 1 1,-1-1 0,0 1 0,1 0-1,0 1 0,-1-1 0,1 1 0,0 0 0,-1-1 0,1 1 0,-1 0 0,1 0 0,-1 0 0,0 0 0,0 0 0,1 2 1,2 8-36,0 0 0,0 0 0,-1 0-1,0 8 37,-3-19-5,10 57 15,-4 1 0,0 49-10,-6-106 12,0 0-1,0 0 0,0 0 0,-1-1 0,1 1 0,-1 0 0,1 0 0,-1-1 0,0 1 0,1 0 1,-1-1-1,0 1 0,0 0 0,0-1 0,0 1 0,-1-1 0,1 0 0,0 1 0,0-1 0,-1 0-11,-2 2 17,1-1 0,-1 0-1,0 0 1,0 0-1,0 0 1,0-1 0,0 1-1,-4 0-16,-8 1 36,-1-1 0,1 0-1,0-1 1,-5-1-36,3 0 1,17 0 22,1 0 50,0 0-43,5 1-84,15 15 52,0 1 0,-2 1 0,0 1 0,-1 0 0,-1 1 0,6 12 2,-2-5 11,1-1 1,2 0-1,9 6-11,-20-19-8,-9-10-2,-1 0 0,1 0 0,0 0 1,0 0-1,1 0 0,-1-1 0,0 0 1,1 1-1,-1-1 0,1-1 0,0 1 1,0 0-1,3 0 10,-7-2-402,0 0-259,0-9-2533,-3 2-2503</inkml:trace>
  <inkml:trace contextRef="#ctx0" brushRef="#br0" timeOffset="1049.9">545 546 6105,'0'0'1877,"0"0"88,0 0-279,0 0-459,0 0-201,0 0-233,0 0-214,0 0-150,0 0-75,0 0-28,0 0-35,0 0-95,0 0-100,9-7 138,0 2-172,0 0 0,0 1 0,1 0 0,-1 1 0,1 0 0,0 0 0,0 1 0,0 0 0,0 1 0,0 0 0,0 1 0,0 0 1,10 1-63,-19 0 12,0-1 1,0 1-1,0-1 1,0 1-1,0 0 1,0-1-1,0 1 1,0 0-1,0 0 1,0 0-1,-1 0 1,1 0-1,0 0 1,-1 0-1,1 0 1,0 0-1,-1 0 1,1 0-1,-1 0 1,0 0-1,1 0 1,-1 0-1,0 1 1,0-1-1,0 0 1,0 0-1,0 0 1,0 1-1,0-1-12,-1 42 295,0-36-248,0-3-55,0 1-1,0 0 1,-1-1 0,0 0 0,1 1 0,-2-1 0,1 0 0,0 0-1,-1 0 1,0 0 0,0 0 0,0-1 0,0 1 0,-1-1 0,1 0 0,-1 0-1,0 0 1,0 0 0,0-1 0,-3 2 8,-10 5-299,0-1-1,-1 0 1,0-2-1,-10 3 300,32-9-7,1-1-1,-1 0 0,1 1 1,-1 0-1,1 0 0,0 0 1,-1 0-1,1 1 0,-1 0 1,1 0-1,-1 0 0,1 0 1,-1 1-1,0 0 0,0 0 1,0 0-1,0 0 0,0 1 1,0-1-1,0 1 1,-1 0-1,1 0 0,-1 1 1,0-1-1,0 1 0,0-1 1,-1 1-1,1 0 0,-1 0 1,0 0-1,0 0 0,0 0 1,-1 1-1,1-1 0,-1 1 1,0-1-1,0 1 0,-1-1 1,1 4 7,-1 3 74,0 1 0,-1 0 0,0-1-1,-2 3-73,2-9 1,0 0 0,-1-1 0,0 1-1,0 0 1,0-1 0,-1 0 0,0 1-1,1-1 1,-1 0 0,-1-1 0,0 2-1,0-1-17,0 1 0,-1-1-1,0 0 1,0 0 0,0 0 0,0-1 0,-1 0 0,0 0 0,1 0 0,-1-1 0,0 0 0,0 0-1,0 0 1,0-1 0,-1 0 0,1 0 0,0-1 0,-1 0 0,1 0 0,0 0 0,0 0 0,-7-2 17,9 1-26,0 0 0,-1-1 1,1 1-1,0-1 1,0 1-1,0-1 1,1-1-1,-1 1 0,0 0 1,1-1-1,-1 0 1,1 0-1,0 0 0,0 0 1,0 0-1,-2-4 26,5 7-54,0 0 0,0 0-1,-1 0 1,1 0 0,0-1 0,0 1-1,0 0 1,0 0 0,0 0 0,0 0-1,0 0 1,0-1 0,-1 1 0,1 0-1,0 0 1,0 0 0,0 0 0,0 0-1,0-1 1,0 1 0,0 0-1,0 0 1,0 0 0,0-1 0,0 1-1,0 0 1,0 0 0,0 0 0,0 0-1,0-1 1,1 1 0,-1 0 0,0 0-1,0 0 1,0 0 0,0 0 0,0-1-1,0 1 1,0 0 0,0 0-1,1 0 1,-1 0 0,0 0 0,0 0-1,0 0 1,0-1 0,0 1 0,1 0-1,-1 0 1,0 0 0,0 0 0,0 0-1,0 0 1,1 0 0,-1 0 0,0 0-1,0 0 1,0 0 0,0 0 0,1 0 54,11 0-4392,-10 0 4346,12 0-4502</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07.906"/>
    </inkml:context>
    <inkml:brush xml:id="br0">
      <inkml:brushProperty name="width" value="0.05" units="cm"/>
      <inkml:brushProperty name="height" value="0.05" units="cm"/>
    </inkml:brush>
  </inkml:definitions>
  <inkml:trace contextRef="#ctx0" brushRef="#br0">1 1183 2497,'0'0'1703,"0"0"-186,0 0-208,0 0 80,0 0 13,7-6 8097,0 5-10223,4 1 769,16-1 95,0 1-1,0 1 0,0 2 0,0 0 1,-1 2-1,1 1 0,17 6-139,-24-5 97,-1-1 0,1-1 0,0 0 0,0-2 0,6 0-97,31 0 665,15-2-665,-60-1 92,100 4 169,33 8-261,-68-7 559,55-5-559,-47-1 43,-85 1-35,0 0 0,0 0 0,0 0 0,0 0 0,0 0 0,0 0 0,0 0 1,0 0-49,-43 3-9841,28-3 941</inkml:trace>
  <inkml:trace contextRef="#ctx0" brushRef="#br0" timeOffset="968.47">934 895 3345,'0'0'2879,"0"0"-1139,0 0-505,0 0-274,0 0-139,0 0 47,-1 0-556,1 0 0,-1 0 0,1 0 1,-1 1-1,1-1 0,-1 0 0,1 0 1,-1 0-1,1 0 0,-1 1 1,1-1-1,0 0 0,-1 0 0,1 1 1,-1-1-1,1 0 0,0 1 1,-1-1-1,1 1 0,0-1 0,-1 0 1,1 1-314,5 4 140,0 0 0,0-1 0,0 0 0,1 0 0,-1 0 1,1-1-1,6 3-140,18 12 235,74 50-105,-27-19-37,-75-47-86,-1 0 0,1 0 0,-1 0 0,1 0 0,-1 0 0,0 0 0,0 0 0,0 0 0,0 1 0,0-1 0,-1 0 0,1 1 1,-1-1-1,1 1 0,-1-1 0,0 1 0,0-1 0,0 3-7,0-1-3,0 0 1,0 0-1,-1-1 0,1 1 0,-1 0 1,0 0-1,0 0 0,0 0 0,0-1 1,-1 1-1,0-1 0,0 2 3,-136 162 48,123-150-46,-39 40 2,54-56-23,0-1-24,0 0-5,0 0-1,0 0-4,0 0 9,0 0 12,0 0-32,0 0-7,0 0-102,0 0-232,0 0-357,-2-7-3645,-7 1-3168</inkml:trace>
  <inkml:trace contextRef="#ctx0" brushRef="#br0" timeOffset="3649.18">1935 10 624,'0'0'4214,"0"0"-1881,0 0-478,0 0-317,0 0-278,0 0-164,1-8 308,-5 6 3601,-53 5-4907,-33 5-98,31-1 369,-36-2-369,48-5 103,46 0-22,1 0 37,0 0-46,0 0-54,0 0-10,0 0-2,0 0-12,0 0-2,0 0 0,0 0 0,0 0-13,2 114-191,-4 125 332,-12-139-23,8-71-91,2 1 0,1 0 0,1 3-6,2 1-25,1 34 137,-2 0-1,-4-1 1,-3 1-1,-4 9-111,-21 91 39,-14 62 165,38-188-212,2 1 0,2 0 0,1 0 0,3 0 0,2 3 8,-4 1 2,-2 1 1,-2-1-1,-3 0 1,-8 27-3,-12 57 4,21-50-9,8-57 9,-2 1 0,-1-1 0,-1 5-4,-5 14-9,3 1 0,1-1 0,1 26 9,3 138-61,3-121 102,-1-85-33,1-1-13,0 0 0,-1 0-1,1 0 1,0 0-1,-1 0 1,1 0-1,0 0 1,-1 0-1,1 0 1,0 0-1,-1 0 1,1-1 0,0 1-1,-1 0 1,1 0-1,0-1 1,-1 1-1,1-1 1,-1 1-1,1 0 1,-1-1-1,1 1 1,-1-1 0,1 1-1,-1-1 1,1 0-1,-1 1 1,0-1-1,1 1 1,-1-1 5,16-16 2,-6 12-11,1 1 0,-1 0-1,1 0 1,0 1 0,0 0-1,0 1 1,0 0 0,1 1 0,0 0 9,34-6-2,-11 1 19,1 2 0,-1 1 1,1 2-1,-1 2 0,26 3-17,-52-2 4,0 0-1,0 1 1,-1-1-1,1 2 1,3 1-4,-6-2-1,1 0-1,0-1 1,0 0-1,0 0 1,0 0 0,0-1-1,0 0 1,2 0 1,-9-1-45,0 0 21,0 0-31,0 0-90,-9 0-977,-11 1-708,-5 5-1077</inkml:trace>
  <inkml:trace contextRef="#ctx0" brushRef="#br0" timeOffset="5779.87">2324 111 4137,'0'0'2496,"0"0"-531,0 0-494,0 0-270,0 0-103,0 0-218,11-10 1630,4 6-2404,0 1 0,1 0 0,-1 1 0,1 1 0,0 0 0,0 1 0,11 2-106,-25-2 2,0 1 1,-1-1-1,1 1 1,0-1 0,-1 1-1,1 0 1,-1 0-1,1-1 1,-1 1 0,0 0-1,1 1 1,-1-1-1,0 0 1,1 0 0,-1 0-1,0 1 1,0-1-1,0 1 1,0-1 0,-1 1-1,1-1 1,0 1-1,0-1 1,-1 1 0,1 0-1,-1-1 1,0 1-1,1 0 1,-1 1-3,1 8 32,0 0-1,0 0 1,-1 0-1,-1 5-31,0 0-7,1-11 18,-1 0-1,0 0 1,-1 0-1,1 0 0,-1 0 1,0-1-1,0 1 1,0 0-1,-1-1 1,1 0-1,-1 1 1,0-1-1,0 0 1,-1-1-1,1 1 0,-1-1 1,0 1-11,-14 12-1,-1-1 1,0-1-1,-1-1 1,15-9-10,-15 9 10,-1-1 0,-17 8 0,56-27 210,0 0 1,0 2 0,0 0-1,1 1 1,-1 1 0,1 1 0,7 0-211,-21 2 11,-1-1 0,0 1 0,0 1 0,0-1 0,0 1 0,1-1 0,-1 1 0,0 0 0,0 1 0,0-1 0,-1 1 0,5 1-11,-5 0 3,-1 0 1,1-1 0,-1 1 0,0 0 0,0 0 0,0 0-1,0 0 1,0 1 0,-1-1 0,1 0 0,-1 1-1,0-1 1,0 1 0,0 0 0,-1 0-4,4 13 18,-2 1 0,0 0 0,-1 0 0,-1 0 1,-1 3-19,1 8 30,-1-25-24,1-1 1,-1 1-1,1-1 0,-1 1 0,0-1 0,-1 1 0,1-1 0,-1 1 0,1-1 0,-1 0 1,0 0-1,0 0 0,0 0 0,-1 0 0,1 0 0,-1-1 0,1 1 0,-1-1 0,0 0 1,0 0-1,0 0 0,0 0 0,0 0 0,-1 0 0,0-1-6,-5 3-6,0 0-1,0-1 1,-1 0-1,1-1 1,-1 0 0,1 0-1,-1-1 1,-9 0 6,7-1-529,8 1 678,-1-1-1,1 0 1,-1 0 0,1-1 0,0 1 0,-1-1 0,-1-1-149,-7-8-1442,9-9-4027,4 15-351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14.834"/>
    </inkml:context>
    <inkml:brush xml:id="br0">
      <inkml:brushProperty name="width" value="0.05" units="cm"/>
      <inkml:brushProperty name="height" value="0.05" units="cm"/>
    </inkml:brush>
  </inkml:definitions>
  <inkml:trace contextRef="#ctx0" brushRef="#br0">1 156 7001,'0'0'2237,"0"0"-415,0 0-591,0 0-399,0 0-95,0 0-102,0-1-572,0 1 0,0 0 0,0 0 0,0-1 0,0 1 0,0 0 0,0 0-1,0-1 1,0 1 0,0 0 0,0-1 0,0 1 0,0 0 0,1 0 0,-1 0 0,0-1 0,0 1 0,0 0 0,0 0 0,1-1-1,-1 1 1,0 0 0,0 0 0,1 0 0,-1 0 0,0 0 0,0-1 0,1 1 0,-1 0 0,0 0 0,0 0 0,1 0 0,-1 0-1,0 0 1,0 0 0,1 0 0,-1 0 0,0 0 0,1 0 0,-1 0 0,0 0 0,0 0 0,1 0 0,-1 0-63,32 2 238,0 1 0,-1 2 0,1 1 0,-1 1 1,20 9-239,-49-16-370,0 1 912,-2 2-6318,0-3-410</inkml:trace>
  <inkml:trace contextRef="#ctx0" brushRef="#br0" timeOffset="564.45">509 2 9674,'0'0'2509,"0"0"-697,0 0-488,0 0-258,0 0-153,0 0-282,3 0-135,-3-1-480,1 1 0,-1 0 0,1 0 0,-1 0 0,0 0 0,1 0 0,-1 0 0,1 0 0,-1 0 0,1 0 0,-1 0 0,1 0 0,-1 0-1,1 0 1,-1 0 0,0 0 0,1 1 0,-1-1 0,1 0 0,-1 0 0,0 0 0,1 1 0,-1-1 0,1 0 0,-1 1 0,0-1 0,1 0 0,-1 1 0,0-1-1,0 0 1,1 1 0,-1-1 0,0 0 0,0 1 0,1-1-16,0 21 375,-1-11-364,-1 4 20,0-1 0,-1 0 0,-1 1 0,0-1 0,-1 0 0,0-1 0,-1 1 0,0-1 0,-1 0-1,0 0 1,-1 0 0,-4 4-31,10-15-2,1-1-1,-1 1 0,1-1 1,-1 1-1,1 0 0,0-1 1,-1 1-1,1-1 1,0 1-1,0 0 0,-1-1 1,1 1-1,0 0 0,0-1 1,0 1-1,0 0 0,-1-1 1,1 1-1,0 0 1,0-1-1,1 1 0,-1 0 1,0-1-1,0 1 0,0 0 1,0-1-1,1 1 1,-1 0-1,0-1 0,0 1 1,1 0-1,-1-1 0,0 1 1,1-1-1,-1 1 0,1-1 1,-1 1-1,1-1 1,-1 1-1,1-1 0,-1 1 1,1-1-1,0 0 0,-1 1 1,1-1-1,0 0 0,-1 0 1,1 1-1,0-1 1,-1 0-1,1 0 0,0 0 1,-1 0-1,1 0 3,8 1 16,0 0 0,0 0 0,0-1 0,6-1-16,4 1 0,72-2 62,-65 0-47,0 2-1,-1 0 1,1 2 0,-1 0 0,1 2-15,-26-4-67,0 0 1,-1 0 0,1 0 0,0 0 0,0 0 0,-1 0 0,1 0 0,0 0-1,0 0 1,-1 0 0,1 1 0,0-1 0,-1 0 0,1 0 0,0 0 0,0 0 0,0 0-1,-1 0 1,1 1 0,0-1 0,0 0 0,-1 0 0,1 0 0,0 1 0,0-1-1,0 0 1,0 0 0,0 1 0,-1-1 0,1 0 0,0 0 0,0 1 0,0-1-1,0 0 1,0 0 0,0 1 0,0-1 0,0 0 0,0 1 0,0-1 0,0 0-1,0 0 1,0 1 0,0-1 0,0 0 0,0 0 0,0 1 0,0-1 0,0 0 0,1 0-1,-1 1 1,0-1 0,0 0 0,0 0 0,0 1 0,1-1 0,-1 0 0,0 0-1,0 0 1,0 1 0,1-1 0,-1 0 0,0 0 0,0 0 0,1 0 0,-1 0-1,0 0 1,0 1 0,1-1 66,-8-1-5213,-1-5-3321</inkml:trace>
  <inkml:trace contextRef="#ctx0" brushRef="#br0" timeOffset="946.43">810 81 4745,'0'0'4028,"0"0"-1645,0 0-702,0 0-418,0 0-186,0 0-77,0 0-920,0 0 0,0 0 0,0 0 0,0 0 1,0 0-1,0 0 0,0 0 0,0 1 0,0-1 0,0 0 1,0 0-1,0 0 0,0 0 0,0 0 0,0 0 0,1 0 0,-1 0 1,0 0-1,0 0 0,0 1 0,0-1 0,0 0 0,0 0 1,0 0-1,0 0 0,0 0 0,0 0 0,1 0 0,-1 0 0,0 0 1,0 0-1,0 0 0,0 0 0,0 0 0,0 0 0,0 0 1,0 0-1,1 0 0,-1 0 0,0 0 0,0 0 0,0 0 0,0 0 1,0 0-1,0 0 0,0 0 0,0 0 0,1 0-80,-3 15 45,-1 1-1,0-1 0,-1 0 0,0 0 0,-1 0 1,-1 0-1,-6 11-44,-18 51 86,22-49-115,2-8-89,0 0 0,2 0 0,0 0 0,1 0 1,1 9 117,2-28-575,0-1-476,0 0-846,0-3-1799,0-11-3910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2.756"/>
    </inkml:context>
    <inkml:brush xml:id="br0">
      <inkml:brushProperty name="width" value="0.05" units="cm"/>
      <inkml:brushProperty name="height" value="0.05" units="cm"/>
    </inkml:brush>
  </inkml:definitions>
  <inkml:trace contextRef="#ctx0" brushRef="#br0">124 1 7138,'0'0'2471,"0"0"-818,0 0-427,0 0-335,0 0-286,0 0-93,0 3-107,-1 15 7,-1 0 1,-1 0-1,-4 13-412,-3 16 143,4-7-469,-2 0 0,-2 0 0,-1-1 0,-3 0 1,0-1-1,-13 19 326,24-49-647,-4 6-4610,6-13 1396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4.079"/>
    </inkml:context>
    <inkml:brush xml:id="br0">
      <inkml:brushProperty name="width" value="0.05" units="cm"/>
      <inkml:brushProperty name="height" value="0.05" units="cm"/>
    </inkml:brush>
  </inkml:definitions>
  <inkml:trace contextRef="#ctx0" brushRef="#br0">1 314 856,'0'0'2370,"0"0"-767,0 0-572,0 0-111,0 0 50,0 0 31,35 0 5869,3-2-6634,29-5-236,-29 3 73,29 0-73,-67 4-16,0 0-27,0 0 50,0 0 52,0 0 2,0 0 8,0 0-1,0-6-60,0 3-100,-1 0 1,1 0 0,0 0-1,0 0 1,0 0 0,1 0-1,-1 1 1,1-1 0,-1 0-1,1 0 1,0 0 91,0 3-684,-1 0-669,0 0-1955,0 3-2876</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3.777"/>
    </inkml:context>
    <inkml:brush xml:id="br0">
      <inkml:brushProperty name="width" value="0.05" units="cm"/>
      <inkml:brushProperty name="height" value="0.05" units="cm"/>
    </inkml:brush>
  </inkml:definitions>
  <inkml:trace contextRef="#ctx0" brushRef="#br0">1 118 928,'0'0'3761,"0"0"-2178,0 0-525,0 0 62,37-13-160,121-42-292,-89 30-274,-54 20-261,0-1 0,1 2 1,-1 0-1,3 0-133,-17 4 1,1-1 0,-1 1 0,1 0 0,0-1 1,-1 1-1,1 0 0,-1 0 0,1 0 0,0 0 0,-1 0 0,1 1 0,-1-1 1,1 0-1,-1 1 0,1-1 0,-1 1 0,1-1 0,-1 1 0,1 0 0,-1 0 0,0 0 1,1 0-1,-1 0 0,0 0 0,0 0 0,1 1-1,-1 0 4,0 0 1,-1 0-1,1 0 0,-1 0 1,1 0-1,-1 0 0,0 0 1,0 0-1,0 0 1,0 0-1,0 0 0,-1 0 1,1 1-1,0-1 0,-1 0 1,0 0-1,1 0 0,-1 0 1,0-1-1,-1 2-4,-4 8 25,-1-1 1,0 0-1,0 0 0,-1-1 1,-1 0-1,0 0 1,-7 4-26,-5 8 54,-20 16 348,-38 26-402,38-32 759,1 2 1,-4 8-760,42-40 21,1 0 1,0 0-1,0 0 1,-1 0-1,1 0 1,0 0-1,0 1 1,0-1 0,1 0-1,-1 1 1,0-1-1,0 0 1,1 1-1,-1-1 1,1 1 0,-1-1-1,1 1 1,0 0-1,-1-1 1,1 1-1,0-1 1,0 1-1,0-1 1,0 1 0,0 0-1,1-1 1,-1 1-1,0-1 1,1 1-1,-1-1 1,1 1 0,0-1-22,0 1 42,1 0 1,0 0 0,0 0 0,1 0 0,-1 0-1,0-1 1,0 1 0,1-1 0,-1 0 0,1 0-1,-1 0 1,1 0 0,0 0 0,-1 0 0,1-1-1,0 1 1,2-1-43,18 3 175,0-1 0,0-2 0,1 0 0,-1-1 0,0-1 0,0-1 0,0-2 0,8-2-175,-19 5-580,-1 0 0,1 0-1,-1 1 1,1 1 0,3 0 580,-8 0-451,-3 0-3278</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8.018"/>
    </inkml:context>
    <inkml:brush xml:id="br0">
      <inkml:brushProperty name="width" value="0.05" units="cm"/>
      <inkml:brushProperty name="height" value="0.05" units="cm"/>
    </inkml:brush>
  </inkml:definitions>
  <inkml:trace contextRef="#ctx0" brushRef="#br0">124 0 4353,'0'0'1963,"0"0"-455,0 0-366,0 0-357,0 0-219,0 0-95,-8 9-47,-5 5-237,1 0 1,1 0-1,0 1 1,1 0-1,0 1 1,2 1-1,-6 13-187,7-7 283,1 1 1,1-1-1,1 1 1,2 0-1,0 0 0,2 23-283,0-42 52,1-1 1,-1 1-1,1-1 0,0 1 0,1-1 0,-1 1 0,1-1 0,0 0 0,0 0 0,0 0 0,0 0 0,1 0 0,0 0 1,-1-1-1,2 1 0,-1-1 0,0 0 0,1 0 0,-1 0 0,1 0 0,0 0 0,0-1 0,0 0 0,0 0 0,0 0 1,0 0-1,4 0-52,1 1 24,1 0 0,0 0 0,-1-1 1,1 0-1,0-1 0,0 0 1,0-1-1,0 0 0,0-1 0,0 0 1,-1 0-1,10-3-24,-13 2-1,-1 0-1,0-1 0,1 0 1,-1 0-1,0 0 1,-1 0-1,1-1 1,-1 1-1,1-1 1,-1-1-1,0 1 0,0-1 1,-1 1-1,0-1 1,0 0-1,0 0 1,0 0-1,1-5 2,1-2-34,-1 1-1,0-1 1,0 0 0,-2 0-1,1 0 1,-2-1 0,0 1-1,0-7 35,-2 13-17,0-1 0,0 1-1,0-1 1,-1 1 0,0 0 0,-1 0-1,1 0 1,-1 0 0,0 0-1,-1 0 1,1 1 0,-1-1 0,0 1-1,0 0 1,-1 1 0,0-1-1,0 1 1,0-1 0,0 2-1,0-1 1,-3-1 17,-7-4-68,0 0 0,-1 1 0,0 0 0,-1 1 0,0 1 0,0 1 0,-7-2 68,16 5-11,1 1 0,-1 0 0,0 0 0,0 0 0,-4 1 11,10 0-12,1 0 0,0 0 0,-1 0 0,1 0-1,0 1 1,-1-1 0,1 0 0,0 1 0,-1-1 0,1 1 0,0-1 0,0 1 0,-1 0 0,1 0-1,0-1 1,0 1 0,0 0 0,0 0 0,0 0 0,0 0 0,0 0 0,0 0 0,1 0-1,-1 1 1,0-1 0,1 0 0,-1 0 0,1 1 0,-1-1 0,1 0 0,-1 2 12,-1 15-362,0-1 1,1 1-1,1 0 1,0 2 361,1 10-1798,-1 4-3067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28.822"/>
    </inkml:context>
    <inkml:brush xml:id="br0">
      <inkml:brushProperty name="width" value="0.05" units="cm"/>
      <inkml:brushProperty name="height" value="0.05" units="cm"/>
    </inkml:brush>
  </inkml:definitions>
  <inkml:trace contextRef="#ctx0" brushRef="#br0">139 57 6545,'0'0'2352,"0"0"-501,0 0-630,0 0-474,0 0-128,0 0-91,-6 0-187,3 0-324,1 0 0,0 0 0,0 0 0,0 1 1,0-1-1,0 0 0,0 1 0,0 0 0,0-1 0,0 1 0,0 0 0,0 0 0,1 0 0,-1 0 0,0 0 0,0 1-17,-2 2 50,1-1-1,0 1 1,1 0 0,-1 0 0,0 0 0,1 0-1,0 1 1,-1 2-50,-15 35 679,2 0 1,-6 24-680,17-47 99,1 0 1,1 1 0,0-1-1,2 1 1,0-1 0,1 1 0,1 2-100,-1-19 2,1 0 0,0 0 0,0 0 0,0 0 0,0 0 0,0 0 0,1-1 0,-1 1 0,1-1 0,0 1 0,0-1 0,-1 1 0,2-1 0,-1 0 0,0 0 0,0 0 0,1 0 0,-1-1 0,1 1 0,-1 0 0,1-1 0,0 0 0,0 0 0,-1 0 0,1 0 0,0 0 0,0 0 0,2 0-2,11 2 4,0-1 1,-1 0-1,1-1 0,12-1-4,-27 0 0,6-1 11,0 0 0,0-1-1,0 1 1,0-1 0,0-1 0,0 1 0,0-1-1,-1-1 1,1 1 0,-1-1 0,0 0 0,0 0-1,0-1 1,-1 0 0,0 0 0,0 0 0,0 0-1,0-1 1,0-1-11,5-6-9,-1 0 0,-1 0-1,0-1 1,-1 0 0,0 0-1,-1-1 1,-1 0 0,2-8 9,-3 9-67,-2-1 0,1 1 0,-2-1 0,0 0 0,-1 0 1,0 1-1,-1-1 0,-1 0 0,0 1 0,-3-9 67,3 17-64,0 0 0,0 1 0,0-1 0,0 1 0,-1 0-1,0 0 1,0 0 0,0 0 0,-1 0 0,0 0 0,0 1-1,0 0 1,0 0 0,-1 0 0,1 0 0,-1 1 0,0 0 0,0 0-1,0 0 1,-1 0 0,1 1 0,-1 0 0,1 0 0,-1 1-1,0-1 1,1 1 0,-4 0 64,1 0-112,0 0-1,-1 1 1,1 0 0,-1 0-1,1 0 1,0 1-1,-1 1 1,1-1 0,0 1-1,-2 2 113,4-2-208,0 1-1,0 0 0,1 0 1,0 1-1,-1 0 0,1 0 0,1 0 1,-1 0-1,0 1 0,1 0 1,0 0-1,0 0 0,0 2 209,-13 19-2324,8-5-1577</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5:16.863"/>
    </inkml:context>
    <inkml:brush xml:id="br0">
      <inkml:brushProperty name="width" value="0.05" units="cm"/>
      <inkml:brushProperty name="height" value="0.05" units="cm"/>
    </inkml:brush>
  </inkml:definitions>
  <inkml:trace contextRef="#ctx0" brushRef="#br0">470 519 3545,'0'0'2390,"0"0"-645,0 0-462,0 0-432,0 0-209,0 0-86,0 0-64,0 0-3,0 14 369,-2 23-372,-2 0 1,-2 0 0,-1-1-1,-2 0 1,-1 0-487,-6 24 502,14-54-985,-3 10 1151,5-10-8957,3-6 4288</inkml:trace>
  <inkml:trace contextRef="#ctx0" brushRef="#br0" timeOffset="554.25">764 614 3289,'0'0'5437,"0"0"-3062,0 0-767,0 0-435,0 0-349,0 0-144,0 0-105,0 8 230,0 4-698,-2 0 0,0 0 0,0 0 0,-1 0-1,-1 0 1,0 1-107,0-1 1,0 0-1,1 0 1,0 1-1,1 0 1,0-1-1,1 4 0,1-14 5,0 1-22,0 0-1,0 0 1,0 0-1,0 0 1,0 0-1,1 0 1,-1 0-1,1 0 1,0 0-1,0 0 1,0 0 17,1-1-15,-1-1 1,0 0 0,1 0-1,-1 0 1,1 0 0,-1-1-1,1 1 1,0 0 0,-1 0 0,1-1-1,0 1 1,-1-1 0,1 0-1,0 1 1,-1-1 0,1 0-1,0 0 1,0 0 0,0 0 0,-1-1-1,1 1 15,12 0-17,-8 1 12,1-1 1,-1 0-1,1 0 1,-1-1-1,1 1 0,-1-1 1,1-1-1,-1 1 1,0-1-1,0 0 1,0-1-1,0 1 1,0-1-1,1-1 5,7-6-2,0 0 0,-1-1 1,0 0-1,0-1 0,-1-1 0,-1 0 0,0 0 1,-1-1-1,-1-1 0,0 0 0,0 0 1,3-12 1,-10 25-11,-1-1 0,0 0 1,0 0-1,0 1 1,-1-1-1,1 0 1,-1 0-1,1 0 1,-1 0-1,0 0 0,0 0 1,0 0-1,0 0 1,-1 0-1,1 0 1,-1 0-1,0 0 1,0 1-1,0-1 0,0 0 1,0 0-1,-1 1 1,1-1-1,-1 1 1,0-1-1,0 1 0,0 0 1,0 0-1,0 0 1,0 0-1,0 0 1,-1 0-1,1 0 1,-1 1-1,1-1 0,-1 1 1,-1-1 10,-29-14-577,12 5-594,0 1 1,-22-7 1170,42 17-48,1 0 0,-1-1 0,1 1 0,-1 0 1,1 1-1,-1-1 0,1 0 0,-1 0 0,1 0 0,-1 0 0,1 0 1,-1 0-1,1 1 0,-1-1 0,1 0 0,0 0 0,-1 1 0,1-1 0,-1 0 1,1 1-1,0-1 0,-1 0 0,1 1 0,0-1 0,-1 0 0,1 1 1,0-1-1,0 1 0,-1-1 0,1 1 0,0-1 0,0 0 0,0 1 1,0-1-1,0 1 0,0-1 0,-1 1 0,1-1 0,0 1 0,0-1 0,0 1 1,1-1-1,-1 1 48,0 29-554,0-23 217,0 32-2319,0-2-3378</inkml:trace>
  <inkml:trace contextRef="#ctx0" brushRef="#br0" timeOffset="2171.26">1596 408 864,'0'0'1725,"0"0"-436,0 0-255,0 0-83,0 0 105,0 0 177,0 4 4390,-2 22-5395,-44 226 2726,-27 57-2954,16-116 957,-1 7 156,-77 335 150,119-442-1071,12-63-135,-2-1 0,0 1-1,-6 10-56,-92 280 474,49-176-395,27-76-47,-1 17-32,24-66 12,0 0 1,2 0-1,0 0 1,1 0-1,1 17-12,1-36 23,1-9-273,1 0 0,-2 0 0,0-1-1,0 1 1,-1-9 250,0-21-1156,8 0-1762,7 5-3589</inkml:trace>
  <inkml:trace contextRef="#ctx0" brushRef="#br0" timeOffset="3312.27">1930 630 3425,'0'0'1636,"0"0"-90,0 0-49,0 0 20,0 0-154,0 0-287,4 0 2943,21-3-3318,82 4 653,23-1-1472,-44-1-4360,-86-3-1861,3-5 500</inkml:trace>
  <inkml:trace contextRef="#ctx0" brushRef="#br0" timeOffset="3911.52">2536 434 4241,'0'0'4908,"0"0"-2512,0 0-1046,0 0-437,0 0-119,0 0-33,26 0 322,3-1-783,-17 0-251,0 1 0,0 0 0,0 1 0,0 0 0,0 0 0,2 2-49,-12-3-1,1 1 1,-1 0-1,0 0 0,0 0 0,1 0 0,-1 0 1,0 0-1,0 0 0,0 1 0,0-1 0,0 1 0,-1 0 1,1-1-1,0 1 0,-1 0 0,1 0 0,-1 0 1,0 0-1,1 0 0,-1 0 0,0 1 0,-1-1 1,1 0-1,0 1 0,0-1 0,-1 0 0,0 1 1,1-1-1,-1 1 0,0-1 0,0 0 0,0 1 1,0 2-9,1 0 0,-1 0 0,0 0-1,-1 0 1,1 0 0,-1 0 0,0-1 0,0 1-1,0 0 1,-1 0 0,0-1 0,0 1 0,0-1-1,0 1 1,-1-1 0,1 0 0,-1 0 0,0 0-1,-1 0 1,1-1 0,-2 2 9,-32 25-81,-2-1 0,-1-2 0,-22 10 81,38-23 59,24-14-28,0 0-1,-1 0 1,1 0 0,-1 0 0,1 0 0,0 0-1,-1 1 1,1-1 0,0 0 0,-1 0 0,1 0-1,0 1 1,-1-1 0,1 0 0,0 0 0,-1 1-1,1-1 1,0 0 0,0 1 0,-1-1 0,1 0-1,0 0 1,0 1 0,0-1 0,-1 1 0,1-1-1,0 0 1,0 1 0,0-1 0,0 0-1,0 1 1,0-1 0,0 1 0,0-1 0,0 0-1,0 1 1,0-1 0,0 1 0,0-1 0,0 0-1,0 1 1,0-1 0,1 1 0,-1-1-31,20 7 456,32-3-213,-41-4-201,-1-1-33,1 1 0,0 0 1,-1 0-1,1 2 1,0-1-1,-1 1 0,0 1 1,1-1-1,-1 2 1,0 0-1,4 2-9,-14-6-15,1 0 1,-1 0-1,1 1 1,-1-1-1,1 0 1,-1 1-1,1-1 0,-1 1 1,0-1-1,1 0 1,-1 1-1,0-1 1,1 1-1,-1-1 0,0 1 1,0-1-1,1 1 1,-1-1-1,0 1 1,0-1-1,0 1 0,0-1 1,0 1-1,1 0 1,-1-1-1,0 1 1,0-1-1,-1 1 0,1-1 1,0 1-1,0 0 15,1 10-6760,-1-11-431</inkml:trace>
  <inkml:trace contextRef="#ctx0" brushRef="#br0" timeOffset="4594.57">2877 572 6001,'0'0'4585,"0"0"-2687,0 0-983,0 0-376,0 0-103,0 0 40,5-1 21,24-4-94,1 3 0,0 0-1,0 2 1,10 2-403,20-1 43,-57-1-53,-1 0 1,0 0-1,0 1 1,1-1-1,-1 1 1,0-1-1,0 1 1,0 0-1,0-1 1,0 1-1,0 0 1,0 0-1,0 1 1,0-1-1,0 0 1,0 1-1,-1-1 1,1 1-1,0 0 1,-1-1-1,1 1 1,-1 0-1,0 0 1,0 0-1,0 0 1,0 0-1,0 0 1,0 0-1,0 0 1,-1 0-1,1 1 1,-1-1-1,0 0 1,1 0-1,-1 1 1,0-1-1,0 1 10,0 3-12,0-1 1,-1 0-1,1 0 0,-1 1 0,0-1 0,0 0 0,-1 0 0,1 0 1,-1 0-1,0 0 0,0-1 0,-1 1 0,0 0 0,0-1 0,0 0 1,-1 2 11,-5 3-4,-1 1 0,-1-1 0,0-1 0,0 0 0,0 0 0,-1-1 0,0-1 0,0 0 1,-1 0-1,0-1 0,0-1 0,-3 1 4,16-6 2,0 1 0,-1 0 0,1 0 0,0 0 0,-1 0-1,1 0 1,0 0 0,-1 1 0,1-1 0,0 0 0,-1 0 0,1 0 0,0 0 0,-1 0 0,1 0 0,0 1 0,-1-1 0,1 0 0,0 0 0,-1 1 0,1-1 0,0 0-1,0 0 1,-1 1 0,1-1 0,0 0 0,0 0 0,0 1 0,0-1 0,-1 0 0,1 1 0,0-1 0,0 0 0,0 1 0,0-1-2,10 9 262,17 2 32,18-1-137,-33-8-164,0 0 0,-1 1 0,1 1 0,-1 0 0,0 0 0,0 1 0,0 0 0,0 1 0,-1 0 0,0 1 0,4 3 7,-5-5-694,-6-6-3422,-3 1-3358</inkml:trace>
  <inkml:trace contextRef="#ctx0" brushRef="#br0" timeOffset="8025.79">296 1548 6553,'0'0'2696,"0"0"-1225,0 0-750,0 0-403,0 0-110,0 0 45,0 0-224,0 0 1,0 1-1,0-1 1,0 0-1,0 0 1,0 0-1,0 0 1,1 0-1,-1 0 1,0 0-1,0 0 1,0 0-1,0 0 0,0 0 1,0 0-1,0 0 1,0 0-1,0 0 1,0 0-1,0 0 1,0 1-1,0-1 1,0 0-1,0 0 1,0 0-1,1 0 1,-1 0-1,0 0 0,0 0 1,0 0-1,0 0 1,0 0-1,0 0 1,0 0-1,0 0 1,0 0-1,0 0 1,0 0-1,0 0 1,1-1-1,-1 1 1,0 0-30,-26 44 560,21-37-500,0 0 0,0 1-1,1 0 1,0-1-1,0 3-59,-5 16 78,2 0-1,0 0 1,2 1 0,1 0-1,1 0 1,2 0-1,0 5-77,1-30 15,1 1 0,-1-1 0,1 0 0,0 0 0,-1 0 1,1 0-1,0 0 0,0 0 0,0 0 0,1 0 0,-1 0 0,0 0 0,1 0 0,-1-1 0,1 1 0,0-1 0,-1 1 0,1-1 0,0 0 0,0 1 1,0-1-1,0 0 0,0 0 0,0 0 0,0-1 0,0 1 0,1 0 0,-1-1 0,0 0 0,0 1 0,1-1 0,-1 0-15,5 1 19,0 0-1,0 0 1,0-1 0,0 0-1,1-1 1,-1 1-1,0-1 1,-1-1 0,1 1-1,3-2-18,10-7 25,1-1 0,-2-1-1,0-1 1,0-1 0,-1 0-1,10-11-24,-24 20 17,1 0-1,-1 0 1,0 0-1,-1-1 1,1 0-1,-1 1 1,0-1-1,0 0 1,-1-1-1,0 1 1,0 0-1,-1-1 1,1 1-1,-1-1 0,-1 0-16,3-21 64,-2 0-1,-1 0 0,-1-1-63,0-15 37,0 43-40,1-1 1,0 1 0,-1 0-1,1 0 1,-1 0 0,0 0-1,1 0 1,-1 0 0,0 0-1,1 0 1,-1 0 0,0 0-1,0 0 1,0 0 0,0 0-1,0 1 1,0-1 0,0 0-1,0 1 1,0-1-1,0 1 1,0-1 0,0 1-1,-1-1 3,-38-12-76,17 6-293,7-5-220,14 4-6298,2 8 260</inkml:trace>
  <inkml:trace contextRef="#ctx0" brushRef="#br0" timeOffset="9074.83">2499 1467 6553,'0'0'1817,"0"0"-1221,0 0-709,0 0-244,0 0-175,8-15-188,24-45 113,-24 44 464,-2 9 121,-5 7 505,-1 0 276,0 0 6,0 11 642,-2 2-1025,0-1 0,-1 0 0,0 0 0,-1 0 0,0 0 0,-1 0 0,0-1 0,-1 0 0,-5 7-382,-6 17 324,-17 34-142,-2-1-1,-4-1 0,-2-3 1,-15 15-182,55-76-50,0-1 0,0 0 1,1 1-1,-1 0 0,1-1 0,0 1 1,0 0-1,0-1 0,0 1 0,0 0 1,0 0-1,1 0 0,-1 0 0,1 0 1,0 0-1,0-1 0,0 1 0,0 0 1,1 0-1,0 2 50,-1-5-85,1 1 0,-1 0 0,0-1 0,1 1 0,-1-1 0,1 1 0,0-1 0,-1 1 0,1-1 0,-1 0 0,1 1 0,0-1 0,-1 0 0,1 1 0,0-1 0,-1 0 0,1 0 0,0 0 0,-1 0 0,1 0 0,0 1 0,0-1 0,-1 0 0,1-1 0,0 1 0,0 0 0,-1 0 0,1 0 0,0 0 85,4-1-1453,3 1-3311</inkml:trace>
  <inkml:trace contextRef="#ctx0" brushRef="#br0" timeOffset="9895.4">2902 1467 4841,'0'0'3687,"0"0"-1771,0 0-551,0 0-381,0 0-319,0 0-253,-8 7-204,-15 17 88,0 0 1,2 1-1,1 2 1,1 0 0,-8 16-297,17-26 141,1 1 0,1-1 0,1 1 0,1 0 0,0 1 0,1 0 0,1 0 0,1 0 1,1 0-1,0 15-141,2-31 0,-1 5 0,1-1 1,0 0-1,0 0 1,1 1 0,0-1-1,0 0 1,1 0 0,-1 0-1,2 0 1,-1 0-1,1-1 1,0 1 0,3 4-1,5 6 0,1 0 0,1-1 0,0 0 0,2-1 0,-1-1 0,5 3 0,-12-12 2,1 1 0,-1-1-1,1 0 1,0 0 0,1-1-1,-1 0 1,1-1 0,0 0-1,0 0 1,0-1 0,0 0-1,0 0 1,1-1 0,5 0-2,-10-1 3,0 0 1,0 0-1,0 0 1,0-1 0,-1 1-1,1-1 1,0 0-1,-1-1 1,1 1-1,-1-1 1,1 0 0,-1 0-1,0 0 1,1 0-1,-1-1 1,0 0-1,-1 0 1,1 0 0,0 0-1,-1-1 1,0 1-1,1-2-3,25-28-195,-1-1-1,-2-2 1,-1-1 195,-24 36-12,-1 0 1,1 0 0,0 0 0,-1 0 0,1 0-1,-1 0 1,1 0 0,-1 0 0,0-1 0,1 1 0,-1 0-1,0 0 1,0 0 0,0-1 0,0 1 0,0 0 0,0-2 11,0 3-8,-1-1 1,1 0-1,0 1 1,-1-1-1,1 1 1,0-1 0,-1 0-1,1 1 1,-1-1-1,0 1 1,1-1-1,-1 1 1,1 0 0,-1-1-1,1 1 1,-1-1-1,0 1 1,1 0-1,-1 0 1,0-1 0,0 1-1,1 0 8,-7-1-39,0 0-1,0 1 1,1-1-1,-1 1 1,0 1 0,0-1 39,-8 1-55,0-1-35,-1 0 0,0 1-1,0 1 1,0 0-1,1 1 1,-9 3 90,19-4-5,-1 0 0,1 0 0,0 1 0,0 0-1,0 0 1,0 0 0,0 1 0,1 0 0,0-1 0,-1 2 0,1-1 0,1 0 0,-1 1 0,1 0 0,-1 0 0,2 0 0,-1 0 0,0 0 0,-1 5 5,-11 38-45,13-38-25,0-1 0,-1 0 0,0 0 0,0 0 0,-1 0 0,0 0 1,-1-1-1,0 0 0,0 0 0,-1 0 0,-2 2 70,-8 0-2679,-1-9-3984</inkml:trace>
  <inkml:trace contextRef="#ctx0" brushRef="#br0" timeOffset="12837.93">108 2492 8426,'0'0'2096,"0"0"-295,0 0-444,0 0-518,0 0-361,-11 8-298,5-4-171,1 0-12,-1 0 1,1 0 0,0 0-1,0 1 1,0 0 0,1 0-1,0 0 1,0 0 0,0 1-1,0-1 1,1 1 0,0 0-1,0 1 3,-4 12 31,1 0 0,1 1 0,1 0 0,1 1 0,0-1 0,2 0 0,0 1 0,1-1 0,2 15-31,0-29 18,-1 0 0,0 0 0,1-1 0,0 1 0,1 0 0,-1-1 0,1 1 0,0-1 0,1 0 0,-1 0 0,1 0 0,0 0 0,0 0 0,0-1 0,1 0 0,0 0 0,0 0 0,0-1 0,0 1 0,0-1 0,1 0 0,4 1-18,-1 0 7,0 0-1,0-1 1,1 0 0,0 0-1,-1-1 1,1 0 0,0-1-1,0 0 1,0-1 0,0 0-1,0 0 1,0-1 0,0 0-1,1-1-6,-5-1-8,0 1 0,0-1 0,0 0 0,0 0 0,-1 0 0,1-1 0,-1 0 0,0 0-1,0 0 1,-1-1 0,1 0 0,1-3 8,11-13-39,-1-1-1,4-8 40,-17 26 2,7-14-4,0 0 1,-1 0-1,0-1 1,-2 0-1,0-1 1,-2 1-1,0-1 1,-1-1 1,2-14 47,-3 0 0,-1 0 0,-2 0 0,-1-9-47,1 39 6,0 1 0,0-1 0,-1 1 0,1 0 0,-1 0 0,0-1 0,-1 1 0,1 0 0,0 0 0,-1 0 0,0 0 0,0 0 0,0 0 0,-1 1 0,1-1 0,-1 1 0,0 0 0,0-1 0,0 1 0,0 0 0,-1 1 0,1-1 0,-1 1 0,0-1 0,1 1 0,-1 0 0,0 0 0,0 1 0,0-1 0,-1 1 0,1 0 0,0 0 0,-1 1-6,1-1-8,-1 1-1,1 0 1,0 0-1,-1 0 1,1 1 0,-1 0-1,1-1 1,0 2-1,-1-1 1,1 0-1,0 1 1,0 0-1,-1 0 9,-3 4-108,0 0-1,0 1 1,1 0 0,0 0-1,-4 5 109,-63 63-2950,44-47-1081</inkml:trace>
  <inkml:trace contextRef="#ctx0" brushRef="#br0" timeOffset="14736.32">2445 2427 600,'0'0'6395,"0"0"-3592,0 0-1609,0 0-446,0 0-53,0 0 160,2-4 15,4-7-330,-5 14 73,-14 26-77,-9 3-166,2 1-1,2 1 1,-10 25-370,21-40 86,0 0-1,2 1 1,0 0-1,1-1 1,1 1 0,1 1-1,0 18-85,2-37 4,0 0 1,0 0-1,1 0 0,-1 0 0,1 0 1,-1 0-1,1-1 0,0 1 0,0 0 0,0 0 1,0 0-1,0-1 0,0 1 0,0 0 1,0-1-1,1 1 0,-1-1 0,1 0 1,-1 1-1,1-1 0,-1 0 0,1 0 1,0 0-1,0 0 0,0 0 0,-1 0 0,1-1 1,0 1-1,0 0 0,0-1 0,0 0 1,0 1-5,11 1 27,-1 0 0,1-1 0,-1-1 0,12 0-27,-11 0 12,-5-1 3,-1 0 0,1 0 0,0-1 1,0 0-1,0 0 0,-1-1 0,1 0 0,-1 0 0,0 0 0,0-1 0,0-1 0,0 1 0,-1-1 1,0 0-1,0 0 0,0-1 0,2-3-15,-1 2-12,-2 0 0,1 0 0,-1 0 0,0-1 0,0 0 0,-1 0 0,0 0-1,-1 0 1,0-1 0,0 1 0,0-1 0,-1 0 0,-1 0 0,0 0 0,1-5 12,-2 3-7,0 5-6,1-1-1,-1 0 1,0 0-1,-1 0 1,0 0-1,0 1 1,0-1-1,-1 0 1,0 1-1,0-1 1,-1 1-1,1 0 1,-2 0-1,-2-5 14,-4-2-86,0 0 0,-1 1 0,0 0-1,-11-8 87,19 17-45,0 0 0,0 1-1,-1-1 1,1 1 0,-1 0-1,0 0 1,1 0-1,-1 0 1,0 0 0,0 1-1,0 0 1,-1 0 0,1 0-1,0 0 1,0 1-1,0-1 1,-1 1 0,1 0-1,0 1 1,0-1 0,-1 1 45,3 0-74,0 0 0,0 0 0,1 0 0,-1 0 0,0 1 0,1-1 0,-1 1 0,1-1 0,-1 1 0,1-1 0,0 1 1,0 0-1,0 0 0,0-1 0,0 1 0,0 0 0,0 0 0,0 0 0,0 2 74,-3 7-252,-42 79-4103,24-56-2812</inkml:trace>
  <inkml:trace contextRef="#ctx0" brushRef="#br0" timeOffset="17289.05">3316 0 5473,'0'0'2201,"0"0"-672,0 0-334,0 0-299,0 0-287,0 0-65,-19 4 2662,19-4-3162,-1 0 0,0 1 0,1-1 0,-1 1 0,0-1 1,1 0-1,-1 1 0,1-1 0,-1 1 0,1-1 0,-1 1 0,1 0 1,-1-1-1,1 1 0,0-1 0,-1 1 0,1 0 0,0-1 0,-1 1 1,1 0-1,0 0 0,0-1 0,0 1 0,0 0 0,0-1 0,0 1 0,0 1-44,17 1 1133,3 0-1225,337 74 1819,-331-71-1722,-1 2 1,-1 0-1,7 5-5,13 4 2,-26-13 12,-17-4-6,-1 0 2,1 2 57,0 0 1,-1 1-1,1-1 1,-1 0-1,1 1 1,-1-1 0,0 0-1,0 0 1,0 1-1,0-1 1,-1 0-1,1 2-67,-32 175 322,-64 592 349,44-455-2,-11 98-193,52-334-289,-3 0 0,-4-2-1,-11 24-186,18-58 102,2 0-1,-1 28-101,2-16 593,-6 17-593,-1-20 347,-3-1 0,-6 10-347,5-14 132,2 2 0,-6 30-132,23-79 2,0 0 0,-1 0 0,1 0 0,0 0 0,0 0 0,0 0 0,-1 0 0,1 0 0,0 0 0,-1 0 1,1 0-1,-1 0 0,1 0 0,-1 0 0,0-1 0,1 1 0,-1 0 0,0 0 0,1 0 0,-2 0-2,2-1 8,0 29-120,0-27 101,0 1-1,-1-1 0,1 1 1,0 0-1,-1-1 0,1 1 1,-1-1-1,0 1 0,0-1 1,0 1-1,0-1 0,0 0 1,0 0-1,-1 1 0,1-1 1,-1 0-1,0 0 0,1 0 1,-1 0-1,-1 0 12,3-2-52,0 0 8,0 0 23,0 0-15,0 0 16,0 0 9,0 0-13,0 0-28,0 0 19,0 0-55,0 0-33,0 0 31,0 0 4,0 0 6,0 0 7,0 0 5,-33 0-128,21 1 97,0 0 0,1 1 0,-1 1 0,1 0 0,-9 3 99,8-2-308,1 0 1,-1-2 0,0 1 0,0-1 0,-11 0 307,21-2 866,2 0-1043,0 0 0,0 0 0,0 0-1,0 0 1,-1 0 0,1 0 0,0 0-1,0 0 1,0 0 0,0 0 0,0 0-1,-1 0 1,1 0 0,0 0 0,0 0-1,0 0 1,0 0 0,-1 0 0,1 0-1,0 0 1,0 0 0,0 0 0,0 0-1,0 0 1,-1-1 0,1 1 0,0 0-1,0 0 1,0 0 0,0 0 0,0 0-1,0 0 1,0-1 0,0 1-1,-1 0 1,1 0 0,0 0 0,0 0-1,0 0 1,0-1 0,0 1 0,0 0-1,0 0 1,0 0 0,0 0 0,0 0-1,0-1 1,0 1 0,0 0 177,0-6-5265</inkml:trace>
  <inkml:trace contextRef="#ctx0" brushRef="#br0" timeOffset="19633.34">4271 2342 4689,'0'0'1730,"0"0"-918,0 0-460,0 0-52,0 0 244,0 0 288,0 15 38,0 8-628,1 8 153,-1 0 1,-2 1 0,-1-1-1,-5 19-395,-20 48 1152,-4-1-1,-5 0-1151,37-97 22,0 0 0,0 0-1,0 0 1,0 0 0,0 0-1,0 0 1,0 0 0,0-1-1,0 1 1,0 0 0,0 0-1,0 0 1,0 0 0,0 0-1,0 0 1,-1 0 0,1 0-1,0 0 1,0 0 0,0 0-1,0 0 1,0 0 0,0 0-1,0-1 1,0 1 0,0 0-1,-1 0 1,1 0-1,0 0 1,0 0 0,0 0-1,0 0 1,0 0 0,0 0-1,0 0 1,0 0 0,0 0-1,-1 0 1,1 0 0,0 1-22,1-24 171,8-34-238,74-223-478,-77 261 529,0 0 1,2 1-1,0-1 1,1 2-1,0-1 0,2 1 1,0 0-1,0 1 1,12-11 15,-12 16 88,-1 0 1,2 0-1,-1 2 1,1-1-1,1 2 1,0-1-1,0 2 1,0 0 0,1 0-1,0 2 1,1-1-1,-1 2 1,1 0-89,-4 1 114,1 2 1,-1 0 0,0 0-1,0 1 1,1 0 0,8 2-115,-19-2 1,1 1 0,-1 0 0,1-1 0,-1 1 0,0 0 0,0 0 0,1 0 0,-1 0 1,0 0-1,0 0 0,0 0 0,0 0 0,0 0 0,0 0 0,-1 1 0,1-1 0,0 0 0,0 1 0,-1-1 0,1 0 0,-1 1 1,1-1-1,-1 1 0,0-1 0,0 1 0,0-1 0,1 2-1,1 47 1,-2-42 1,0-2 2,0-1 0,0 1 1,-1 0-1,0 0 0,0 0 1,0-1-1,-1 1 0,0-1 1,0 1-1,-1-1 0,1 0 0,-1 1 1,0-1-1,0-1 0,-1 1 1,1 0-1,-1-1 0,-5 4-4,0 4 18,-1-1 0,-1 0 0,0-1 0,0 0 0,-1-1-1,0 0 1,-14 7-18,16-11-88,-1 0 1,0-1-1,0 0 0,-1-1 0,1 0 0,-1-1 0,1 0 0,-1-1 1,0 0-1,-4-1 88,-50 0-447,66 0 430,0 0-53,0 0-12,0 0 111,0 0 31,0 0-36,2 0-17,1 0 1,-1 1-1,1-1 0,-1 1 1,0 0-1,1-1 0,-1 1 1,0 0-1,0 0 0,0 0 1,0 1-1,1-1-7,105 60 192,-63-38-68,-2 3 1,19 14-125,-50-32 8,0 2 0,-1-1 0,0 2 0,-1-1 0,0 2 0,-1-1 0,0 1 0,-1 0 0,0 1 0,2 5-8,-9-16-31,1 1-100,-1 1 0,1-1 1,-1 1-1,0-1 1,0 1-1,0 0 1,0 0-1,0 2 131,-2-6-1539,-2 0-2127</inkml:trace>
  <inkml:trace contextRef="#ctx0" brushRef="#br0" timeOffset="20314.85">4967 2643 6705,'0'0'4401,"0"0"-2451,0 0-914,0 0-528,0 0-263,0 0-107,3 0-59,9-1 34,0 0 1,-1-1-1,1-1 0,7-1-113,-6 0 14,-1 1 0,1 1-1,-1 0 1,10 1-14,-20 1 9,-1-1 0,1 1 0,-1 0 0,0 0 0,1 0 0,-1 1 0,0-1 0,1 0 0,-1 0 0,0 1 0,1-1 0,-1 1 0,0-1 0,1 1 0,-1-1 0,0 1 1,0 0-1,0 0 0,0 0 0,0 0 0,0 0 0,0 0 0,0 0 0,0 0 0,0 0 0,0 0-9,0 3 53,0-1 1,0 1 0,0 0-1,-1 0 1,0-1-1,1 1 1,-1 0-1,-1 3-53,1-3 18,1 2 15,-1 0-1,0 0 0,-1 0 0,1 0 1,-1 0-1,0 0 0,-1-1 0,0 1 1,1 0-1,-2-1 0,1 1 0,-1-1 1,0 0-1,0 0 0,0 0 0,0 0 1,-1 0-1,0-1 0,0 0 0,0 0 0,-1 0 1,0 0-1,0 0-32,-1 1 10,4-3-20,-1 1 0,0-1 0,0 0 1,0 1-1,-1-1 0,1-1 0,0 1 1,-1 0-1,1-1 0,-1 0 0,0 0 0,1 0 1,-1 0-1,0-1 0,1 1 0,-1-1 0,0 0 1,0 0-1,0 0 10,3 0 3,6 0 70,272 3-889,-277-3 748,0 0-1,1 0 1,-1 0 0,0 0 0,0 0-1,0 0 1,1 0 0,-1 0 0,0 0 0,0 0-1,0 0 1,1 1 0,-1-1 0,0 0-1,0 0 1,0 0 0,1 0 0,-1 0 0,0 0-1,0 1 1,0-1 0,0 0 0,0 0-1,1 0 1,-1 0 0,0 1 0,0-1 0,0 0-1,0 0 1,0 0 0,0 1 0,0-1-1,0 0 1,0 0 0,0 0 0,0 1-1,0-1 1,0 0 0,0 0 0,0 1 0,0-1-1,0 0 1,0 0 0,0 0 0,0 1-1,0-1 1,0 0 68,0 2-893,0-1-3274</inkml:trace>
  <inkml:trace contextRef="#ctx0" brushRef="#br0" timeOffset="20795.36">5614 2483 5145,'0'0'3029,"0"0"-1069,0 0-525,0 0-220,0 0-204,0 0-290,7 0-110,199 0 760,-198 0-1341,-1 1 0,1 0 0,-1 0 0,0 1 0,1 0 0,2 2-30,-3-1-819,0-1 0,0 0 0,1-1 0,-1 1 0,0-1 0,4-1 819,-7 0-4586</inkml:trace>
  <inkml:trace contextRef="#ctx0" brushRef="#br0" timeOffset="21763.04">6336 2234 8066,'0'0'1816,"0"0"-841,0 0-251,0 0-56,0 0-124,0 0-133,0 26-191,-1 82-126,0-78-63,-1-1 0,-2 0 0,-1 0 1,-1 0-1,-6 13-31,-4 21 68,9-43-16,-1 9 40,8-28-15,0-1 63,0 0 120,0 0 121,1-18 33,4 0-409,1-1 1,0 1-1,1 0 1,2-2-6,19-53 6,-13 18-162,-11 36 103,1 0 1,0 0-1,1 1 0,2 0 0,0 0 0,0 1 0,2 0 0,0 0 0,2 0 53,-5 7 76,0 2 1,1-1-1,0 1 1,1 0-1,0 1 1,0 0-1,0 0 1,1 1-1,0 0 1,0 1-1,1 0 1,-1 1-1,1 0 1,0 0-1,1 1 1,-1 1-1,0 0 0,1 0 1,-1 1-1,10 1-76,-19 0 2,-1 1 0,0-1-1,0 0 1,0 1 0,1 0-1,-1-1 1,0 1 0,0 0-1,0-1 1,0 1 0,0 0-1,0 0 1,0 0 0,0 0-1,-1 0 1,1 0 0,0 0-1,0 0 1,-1 1 0,1-1-1,-1 0 1,1 0 0,-1 0-1,0 1 1,1-1 0,-1 0-1,0 0 1,0 1 0,0-1-1,0 0 1,0 1 0,0-1-1,0 1-1,-1 54-46,0-47 53,0-1 5,-1-1-1,0 1 0,0 0 0,-1-1 0,0 0 1,0 1-1,-1-1 0,0 0 0,0-1 0,-1 1 1,0-1-1,0 0 0,0 0 0,-1 0 0,0-1 1,0 0-1,0 0 0,-4 1-11,-5 5-97,0-1 0,0-1-1,-1-1 1,-1 0 0,1-1 0,-1-1 0,-14 4 97,12-7-279,-1 0 0,0-2 0,0 0 0,-15-1 279,9-1-321,-2-5-203,27 6 563,0 0 0,0-1 0,0 1 0,0-1 0,0 1-1,0-1 1,0 1 0,0-1 0,1 0 0,-1 1 0,0-1-1,1 0 1,-1 0 0,0 0 0,1 1 0,-1-1 0,1 0-1,-1 0 1,1 0 0,-1 0 0,1 0 0,0 0-1,-1 0 1,1 0 0,0-1-39,2 3 150,1-1-1,-1 1 1,1-1 0,-1 1-1,1 0 1,-1 0 0,0 0-1,1 1 1,0 0-150,59 40 357,-2 3-1,-2 2 1,13 18-357,-55-50-384,11 10-693,-16-3-3881,-11-15-2134</inkml:trace>
  <inkml:trace contextRef="#ctx0" brushRef="#br0" timeOffset="22544.35">6771 2551 5193,'0'0'1870,"0"0"-374,0 0 23,0 0-321,0 0-195,0 0 133,19 0-13,139 0 1199,-157 0-2311,1 1 1,-1-1-1,0 0 1,1 1-1,-1-1 1,0 1-1,0-1 1,0 1-1,1 0 1,-1-1-1,0 1 1,0 0 0,0 0-1,0 0 1,0 0-1,0 0 1,0 0-1,-1 0 1,1 0-1,0 0 1,0 0-1,-1 1 1,1-1-1,-1 0 1,1 0-1,-1 1 1,0-1 0,1 0-1,-1 1 1,0-1-1,0 0 1,0 1-1,0-1 1,0 1-12,0 54 90,-1-47-59,0-3-27,0-1 1,-1 1-1,1 0 1,-1-1-1,-1 1 1,1-1-1,-1 1 0,0-1 1,0 0-1,0 0 1,-1-1-1,1 1 1,-1-1-1,-1 1 0,1-1 1,0 0-1,-1-1 1,0 1-1,-1-1-4,-1 3-42,-1-1-1,0-1 1,-1 0-1,1 0 1,-1 0-1,1-1 1,-1-1-1,0 1 1,0-1 0,0-1-1,-1 0 1,-3 0 42,12-1-22,3 2 20,1 1 0,-1-2 1,0 1-1,1 0 0,0 0 0,-1-1 0,1 1 0,0-1 0,0 0 0,-1 0 0,1 0 1,0 0-1,0-1 0,2 1 2,0 1 34,11 3 35,-9-4-58,-1 1 0,0 1-1,0-1 1,0 1 0,-1 0 0,1 0 0,0 0-11,-4-1 10,-1 0 0,1-1 1,0 1-1,-1 0 0,1 0 0,-1 0 1,0 0-1,0 0 0,1 0 0,-1 0 1,-1 1-1,1-1 0,0 0 0,0 0 1,-1 1-1,0-1 0,1 1 1,-1-1-1,0 0 0,0 1 0,0 0-10,0 11 116,0-7-38,0 0 0,0 0-1,0 0 1,-1 0-1,0 0 1,-1 0 0,0 0-78,1-4 24,0 0 0,0-1 0,-1 1 0,0-1 0,1 1 0,-1-1 0,0 0 0,0 0 0,0 0 0,0 0 0,-1 0 0,1 0 0,0 0 0,-1-1 0,0 1 0,1-1 1,-1 0-1,0 0 0,0 1-24,-9 1-62,-1 0 1,1 0 0,-1-1 0,1-1 0,-1 0 0,0 0 0,0-2 0,-1 1 61,-4-1-775,0 1 0,-1 2 0,-10 1 775,-18 9-5008,29-5-1812</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8.271"/>
    </inkml:context>
    <inkml:brush xml:id="br0">
      <inkml:brushProperty name="width" value="0.05" units="cm"/>
      <inkml:brushProperty name="height" value="0.05" units="cm"/>
    </inkml:brush>
  </inkml:definitions>
  <inkml:trace contextRef="#ctx0" brushRef="#br0">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4.695"/>
    </inkml:context>
    <inkml:brush xml:id="br0">
      <inkml:brushProperty name="width" value="0.05" units="cm"/>
      <inkml:brushProperty name="height" value="0.05" units="cm"/>
    </inkml:brush>
  </inkml:definitions>
  <inkml:trace contextRef="#ctx0" brushRef="#br0">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664.02">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1368">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076.78">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9.127"/>
    </inkml:context>
    <inkml:brush xml:id="br0">
      <inkml:brushProperty name="width" value="0.05" units="cm"/>
      <inkml:brushProperty name="height" value="0.05" units="cm"/>
    </inkml:brush>
  </inkml:definitions>
  <inkml:trace contextRef="#ctx0" brushRef="#br0">14 285 360,'0'0'1384,"0"0"-326,0 0-69,0 0 134,0 0-48,0 0-141,-3 0-118,-7-1 6402,24 0-6035,27-4-1476,31-11 544,-39 9-166,1-1-1,8-5-84,-27 6 6,-12 5-12,1 1-1,0-1 1,-1 1-1,1 0 1,0 0-1,0 0 0,3 0 7,-6 1-114,-1 0 2,0 0-22,0 0-51,0 0 42,0 0-5,0 0-98,0 0-129,0 0-189,-20 0-4377,6 0 1061</inkml:trace>
  <inkml:trace contextRef="#ctx0" brushRef="#br0" timeOffset="1012.9">384 64 4001,'0'0'2032,"0"0"-639,0 0-431,0 0-188,0 0-75,0 0-64,11-7 1765,-10 7-2383,20-10 1186,2 1 0,11-2-1203,-28 9-5,1 0 1,-1 1-1,1 0 1,-1 0-1,1 0 0,-1 1 1,1 0-1,0 1 1,-1-1-1,1 1 1,4 2 4,-10-3 4,0 1-1,0 0 1,0-1 0,-1 1 0,1 0 0,0 0 0,0 0 0,-1-1 0,1 1 0,-1 0 0,1 0 0,-1 0 0,1 0-1,-1 0 1,1 0 0,-1 0 0,0 1 0,0-1 0,0 0 0,1 0-4,3 28 63,-4-23-44,0-6-19,6 80 116,-6-74-107,0 0 0,0 1 0,-1-1 0,0 0-1,0 1 1,-1-1 0,0 0 0,0 0-1,0 0 1,-1-1 0,-1 4-9,-21 30 9,-3 5-10,-31 38 1,14-41 133,26-24-146,21-16-6,0 0 1,0-1-1,0 1 1,1 0-1,-1-1 1,0 0-1,1 0 1,-1 0-1,0 0 1,2 0 18,142 0 228,-104 10-204,-41-10-46,0 0 1,-1 0-1,1 0 0,0 0 1,-1 0-1,1 0 1,0 1-1,-1-1 1,1 0-1,0 0 1,-1 0-1,1 1 0,0-1 1,-1 0-1,1 1 1,-1-1-1,1 1 1,-1-1-1,1 0 0,-1 1 1,1-1-1,-1 1 1,1-1-1,-1 1 1,1 0-1,-1-1 0,0 1 1,1-1-1,-1 1 22,2 21-2872,-2-16 1742,0 7-3526</inkml:trace>
  <inkml:trace contextRef="#ctx0" brushRef="#br0" timeOffset="2694.21">1101 43 1216,'0'0'1745,"0"0"-358,0 0-260,0 0-187,0 0-147,0 0-45,0 0 93,0 0 133,0 0 72,0 0 5,0 0-134,-23-6 1519,10 1-2381,1 0 0,-1 0 1,0 1-1,-1 1 1,-9-1-56,-4-2 40,23 5 17,-1 0 0,1 0 1,0 1-1,-1-1 0,1 1 0,0 0 1,-1 0-1,1 0 0,-2 1-57,4-1 6,0 1-1,-1 1 0,1-1 1,0 0-1,0 0 1,0 1-1,0-1 0,0 1 1,0 0-1,1-1 1,-1 1-1,0 0 0,1 0 1,0 0-1,-1 0 0,1 1-5,-8 11 0,9-14 38,0 25 134,1-7-67,-2 1 1,0-1-1,-2 0 0,0 0 1,-1 1-1,-3 9-105,3-1 15,4-26-10,0-1 62,0 0 58,0 0 54,0 0-29,0 0-51,0 0-38,0 0-10,0 0-4,0 0-35,0 0-31,15 0-45,102 0 37,-116 0 24,1 0 0,-1 0 0,0 1 0,0-1 0,1 0 0,-1 1 0,0 0 0,0-1 0,0 1 0,0-1 0,0 1 0,0 0 0,0 0 0,0 0 0,0 0 0,0 0 0,0 0 0,0 0 0,-1 0 0,1 0 0,0 0 0,-1 0 0,1 0 0,-1 1 0,1-1 0,-1 0 0,1 0 0,-1 1 0,0-1 0,0 0 0,0 1 3,4 43-36,-4-43 47,1 6-11,-1-1 1,-1 1 0,1-1-1,-1 0 1,0 1-1,-1-1 1,0 0 0,0 0-1,0 0 1,-1 0 0,0 0-1,0-1 1,-4 5-1,-1 1-49,-1 0 0,-1 0 0,0-1 0,-1 0 1,0-1-1,-2 1 49,-2 2-22,10-11-21,1-1-1,-1 0 1,1 0 0,-1 0-1,0-1 1,1 1 0,-1-1-1,0 0 1,1-1 0,-1 1 0,-3-1 43,-9 0-43,9 1-292,-6 0-9748,10 0 5267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6.659"/>
    </inkml:context>
    <inkml:brush xml:id="br0">
      <inkml:brushProperty name="width" value="0.05" units="cm"/>
      <inkml:brushProperty name="height" value="0.05" units="cm"/>
    </inkml:brush>
  </inkml:definitions>
  <inkml:trace contextRef="#ctx0" brushRef="#br0">2 79 1376,'0'0'2078,"0"0"-688,0 0-395,0 0-386,0 0-134,0-8 34,0 5-373,-2-30 222,2 30-157,0 1 0,0 0 0,0 0 0,1 0 0,-1 0 0,0-1 0,1 1 0,0 0 0,-1 0 0,1 0 0,0 0 0,0 0 0,0 0 0,1-1-201,-1 2 526,-1 1-41,0 0 32,0 0-52,0 0-179,0 0-129,0 0-13,0 0-38,0 0-17,0 0-5,0 0-19,0 0-21,1 35 58,10 95 989,-4 41-1091,-7-97 16,3 0 0,3-1 1,11 40-17,-12-75 12,-1 0-1,-2 0 1,-2 11-12,0-14 0,1-1 1,2 1 0,1-1-1,3 7 0,5 16 12,-3 0 1,-3 1-1,-1 21-12,-4 177 381,-3-118-287,-13 141 90,15-61-49,-22-239-2237,9 7-840,-5-2-3351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9.212"/>
    </inkml:context>
    <inkml:brush xml:id="br0">
      <inkml:brushProperty name="width" value="0.05" units="cm"/>
      <inkml:brushProperty name="height" value="0.05" units="cm"/>
    </inkml:brush>
  </inkml:definitions>
  <inkml:trace contextRef="#ctx0" brushRef="#br0">424 35 4609,'0'0'1678,"0"0"-401,0 0-246,0 0-64,0 0-36,0 0-147,30 6 1737,-30-6-2188,0 0 87,0 0 31,0 0 0,0 0 21,0 0 72,0 0 7,-6 0 315,-3 0-740,-14 1 19,1-1-1,-1-1 0,1-2 1,0 0-1,-1-1 1,-3-3-145,5 1 94,0 1 0,-1 1 1,1 0-1,0 2 0,-1 0 1,0 1-1,-3 2-94,-4 8-36,28-8 34,0-1 0,-1 1-1,1 0 1,0-1 0,0 1 0,0 0 0,-1 0-1,1 0 1,0 0 0,0 0 0,0 0 0,1 0-1,-1 0 1,0 0 0,0 0 0,0 0-1,1 1 1,-1-1 0,1 0 0,-1 1 2,1-2-20,0 0-16,0 0 14,0 25-114,0 737 158,2-725-18,1 0 1,7 27-5,-3-21 89,1 29-89,-7 99 137,-2-95-123,-10 104-7,8-51 10,-13 68-17,10-95 4,5-65 3,-1 1 0,-2 0 1,-2-1-8,4-27 0,-9 37 15,3 0 1,2 0-1,-1 43-15,7-85 83,0-5-64,0 0 0,0 0 1,0 1-1,0-1 0,0 0 0,0 0 1,0 0-1,0 1 0,0-1 1,0 0-1,0 0 0,0 0 0,0 1 1,0-1-1,0 0 0,0 0 0,0 0 1,0 1-1,0-1 0,0 0 0,0 0 1,1 0-1,-1 1 0,0-1 0,0 0 1,0 0-1,0 0 0,0 0 0,0 0 1,1 1-1,-1-1 0,0 0 0,0 0 1,0 0-1,0 0 0,1 0 1,-1 0-1,0 0 0,0 0 0,0 0 1,1 0-1,-1 1 0,0-1 0,0 0 1,0 0-1,1 0 0,-1 0 0,0 0 1,0-1-1,0 1 0,1 0 0,-1 0 1,0 0-1,0 0 0,0 0 0,1 0 1,-1 0-1,0 0 0,0 0 0,0 0-19,5 0 66,26-1-67,-12 0 0,1 1 0,0 0 0,-1 2 0,1 0 0,-1 1 1,1 1-1,-1 0 0,0 2 0,1 1 1,-17-5 459,-3-9-7793,-7-11-137</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11.854"/>
    </inkml:context>
    <inkml:brush xml:id="br0">
      <inkml:brushProperty name="width" value="0.05" units="cm"/>
      <inkml:brushProperty name="height" value="0.05" units="cm"/>
    </inkml:brush>
  </inkml:definitions>
  <inkml:trace contextRef="#ctx0" brushRef="#br0">19 1 4409,'0'0'1226,"0"0"-277,0 0-270,0 0 21,0 0 148,0 0 134,-4 0-99,-10 3 387,25 3 763,35 4-847,212-8-218,-251-2-965,1 2 0,-1-1 0,1 1 0,-1 0 0,0 0 0,0 1 1,0 0-1,0 0 0,0 1 0,5 4-3,26 12 63,-31-17-56,1-1 0,-1 1-1,1-2 1,0 1 0,0-1-1,0 0 1,4 0-7,-11 37 1024,-19 667-660,17-426 205,1-17-233,-11-105-235,0 49-12,11 402 182,0-608-256,0 0 19,-11 17 1311,8-7-1348,-5 13-6,7-22-3,1-1 1,0 0 0,0 0 22,-47 0 333,-1-2 0,-38-6-344,38 3 1,32 4 25,-1-1 1,1-1-1,-11-3-26,23 6 275,-5-1-1026,7 2-3646,2-1 102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8.271"/>
    </inkml:context>
    <inkml:brush xml:id="br0">
      <inkml:brushProperty name="width" value="0.05" units="cm"/>
      <inkml:brushProperty name="height" value="0.05" units="cm"/>
    </inkml:brush>
  </inkml:definitions>
  <inkml:trace contextRef="#ctx0" brushRef="#br0">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19.774"/>
    </inkml:context>
    <inkml:brush xml:id="br0">
      <inkml:brushProperty name="width" value="0.05" units="cm"/>
      <inkml:brushProperty name="height" value="0.05" units="cm"/>
    </inkml:brush>
  </inkml:definitions>
  <inkml:trace contextRef="#ctx0" brushRef="#br0">4 291 3569,'0'0'1849,"0"0"-434,0 0-194,0 0-26,0 0-67,0 0-60,-3 0 4729,85 13-4779,61-13 328,-143 0-1188,0 0 0,0 0-53,0 0-54,23 0-840,-23 21-7026,0-8 350</inkml:trace>
  <inkml:trace contextRef="#ctx0" brushRef="#br0" timeOffset="1333.95">521 73 600,'0'0'2875,"0"0"-751,0 0-415,0 0-102,0 0-136,0 0-229,0 0-274,0 0-281,0 0-254,0 2-86,0 34 284,-1 0 0,-2 0 0,-2-1 1,-1 4-632,1-11 79,1 1 1,1 5-80,1-10 123,0 1 1,-2-1-1,-3 9-123,-3-22 84,9-10-78,0-1 0,0 1 0,0 0 1,1-1-1,-1 1 0,0 0 0,0 0 0,1-1 1,-1 1-1,0 0 0,1 0 0,-1 0 1,1 0-1,-1 0 0,1 0 0,0 0 0,-1 0 1,1 0-1,0 0 0,0 1-6,0-2 21,0 0 21,0 0 27,0 0 88,0-35 357,0 21-455,2 0 1,0 0-1,0 0 1,2 1-1,-1-1 1,2 1 0,1-2-60,43-94 320,-25 60-348,-18 37 40,0 1 0,1 0-1,0 1 1,0 0 0,1 0 0,0 0-1,1 1 1,7-6-12,7-3 19,1 1-1,0 0 1,5 0-19,-27 16-5,0-1 0,0 1 0,1 0 0,-1-1-1,0 1 1,1 0 0,-1 1 0,1-1 0,-1 0 0,1 1 0,-1-1 0,1 1 0,-1 0 0,1 0 0,0 0 0,-1 0 0,1 0 0,-1 1 0,1-1 0,-1 1 0,1-1 0,-1 1-1,1 0 1,0 1 5,-1-1 8,0 1 0,1 0 0,-2 0-1,1 0 1,0 0 0,0 1-1,-1-1 1,1 0 0,-1 1-1,0-1 1,0 1 0,0-1-1,0 1 1,0-1 0,0 1 0,-1 0-1,1-1 1,-1 1 0,0 0-1,1 0 1,-1-1 0,-1 3-8,1 6 25,1 0 17,-1 0 0,-1 0 1,0 0-1,-1 0 0,0 0-42,1-6 8,-1 0 1,0-1-1,0 1 0,0-1 1,-1 1-1,1-1 0,-1 0 1,0 0-1,0 0 0,0 0 0,-1-1 1,-3 3-9,1 0-59,-1-1 0,0 0 0,-1-1 0,1 0 0,-1 0 0,1-1 0,-1 1 0,-4-1 59,-68 17-336,31-9 77,32-6 251,27-3 287,-7-1-233,1-1-1,-1 0 1,1 1 0,-1 0-1,1 0 1,-1 0-1,1 0 1,-1 0-1,3 2-45,5 6 108,0 1-1,-1 0 1,0 0-1,0 1 1,-1 1-1,-1-1 1,0 1-1,0 1 1,3 9-108,7 16 121,-3 2 0,7 26-121,-22-64 146,9 18-1165,-9-20 842,0 0 0,1 1 0,-1-1 0,0 0 0,1 1 0,-1-1 0,0 0 0,1 1 0,-1-1 0,0 0 0,1 0 0,-1 1 0,1-1 0,-1 0 0,0 0 0,1 0 0,-1 0 0,1 0 0,-1 0 0,1 1 0,-1-1 0,1 0 0,-1 0 0,0 0 0,1 0 0,-1-1 0,1 1 0,-1 0 0,1 0 0,-1 0 0,1 0 0,-1 0 0,0 0 0,1-1 0,-1 1 0,1 0 0,-1 0 0,0-1 0,1 1 0,-1 0 0,0-1 0,1 1 0,-1 0 0,0-1 177,8-10-7701</inkml:trace>
  <inkml:trace contextRef="#ctx0" brushRef="#br0" timeOffset="2372">966 426 4417,'0'0'2170,"0"0"-299,0 0-212,0 0-375,0 0-317,0 0-248,0 0-155,0 0-47,0 0-73,0 0-22,13 0 709,9 0-734,-15-1-299,1 1 1,-1 0 0,0 0 0,0 1 0,0 0-1,0 0 1,0 1 0,1-1-99,-6 0 43,-1 0-1,1 1 1,0-1-1,0 0 1,0 0-1,-1 1 1,1-1 0,-1 1-1,1-1 1,-1 1-1,1 0 1,-1 0-1,0-1 1,0 1 0,0 0-1,0 0 1,0 0-1,0 0 1,-1 0-1,1 1 1,-1-1 0,1 0-1,-1 0 1,0 0-1,0 0 1,0 1-1,0-1 1,0 2-43,0 12 180,0-6-91,0 0 1,0 0-1,-1 0 1,-2 6-90,2-12 5,0 0 1,-1 0-1,1 0 1,-1-1 0,0 1-1,0-1 1,0 1 0,0-1-1,0 0 1,-1 0-1,0 0 1,0 0 0,-1 1-6,-60 58 78,64-62-71,0 0-1,-1 1 0,1-1 0,0 0 0,0 0 0,0 0 0,-1 0 0,1 1 0,0-1 0,0 0 1,0 0-1,0 1 0,0-1 0,0 0 0,-1 0 0,1 0 0,0 1 0,0-1 0,0 0 0,0 0 1,0 1-1,0-1 0,0 0 0,0 0 0,0 1 0,0-1 0,0 0 0,0 0 0,0 1 0,0-1 1,0 0-1,1 0 0,-1 1 0,0-1 0,0 0 0,0 0 0,0 1 0,0-1 0,0 0 0,1 0 1,-1 0-1,0 1 0,0-1 0,0 0 0,1 0 0,-1 0-6,19 8 115,42 5-100,-29-8 59,4 8-47,-30-10-72,0-1 0,1 1 0,-1-1 0,1 0 0,0-1 0,0 0-1,2 0 46,-10 7-5103,-5-2-1549</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4.695"/>
    </inkml:context>
    <inkml:brush xml:id="br0">
      <inkml:brushProperty name="width" value="0.05" units="cm"/>
      <inkml:brushProperty name="height" value="0.05" units="cm"/>
    </inkml:brush>
  </inkml:definitions>
  <inkml:trace contextRef="#ctx0" brushRef="#br0">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664.02">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1368">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076.78">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6.659"/>
    </inkml:context>
    <inkml:brush xml:id="br0">
      <inkml:brushProperty name="width" value="0.05" units="cm"/>
      <inkml:brushProperty name="height" value="0.05" units="cm"/>
    </inkml:brush>
  </inkml:definitions>
  <inkml:trace contextRef="#ctx0" brushRef="#br0">2 79 1376,'0'0'2078,"0"0"-688,0 0-395,0 0-386,0 0-134,0-8 34,0 5-373,-2-30 222,2 30-157,0 1 0,0 0 0,0 0 0,1 0 0,-1 0 0,0-1 0,1 1 0,0 0 0,-1 0 0,1 0 0,0 0 0,0 0 0,0 0 0,1-1-201,-1 2 526,-1 1-41,0 0 32,0 0-52,0 0-179,0 0-129,0 0-13,0 0-38,0 0-17,0 0-5,0 0-19,0 0-21,1 35 58,10 95 989,-4 41-1091,-7-97 16,3 0 0,3-1 1,11 40-17,-12-75 12,-1 0-1,-2 0 1,-2 11-12,0-14 0,1-1 1,2 1 0,1-1-1,3 7 0,5 16 12,-3 0 1,-3 1-1,-1 21-12,-4 177 381,-3-118-287,-13 141 90,15-61-49,-22-239-2237,9 7-840,-5-2-3351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9.212"/>
    </inkml:context>
    <inkml:brush xml:id="br0">
      <inkml:brushProperty name="width" value="0.05" units="cm"/>
      <inkml:brushProperty name="height" value="0.05" units="cm"/>
    </inkml:brush>
  </inkml:definitions>
  <inkml:trace contextRef="#ctx0" brushRef="#br0">424 35 4609,'0'0'1678,"0"0"-401,0 0-246,0 0-64,0 0-36,0 0-147,30 6 1737,-30-6-2188,0 0 87,0 0 31,0 0 0,0 0 21,0 0 72,0 0 7,-6 0 315,-3 0-740,-14 1 19,1-1-1,-1-1 0,1-2 1,0 0-1,-1-1 1,-3-3-145,5 1 94,0 1 0,-1 1 1,1 0-1,0 2 0,-1 0 1,0 1-1,-3 2-94,-4 8-36,28-8 34,0-1 0,-1 1-1,1 0 1,0-1 0,0 1 0,0 0 0,-1 0-1,1 0 1,0 0 0,0 0 0,0 0 0,1 0-1,-1 0 1,0 0 0,0 0 0,0 0-1,1 1 1,-1-1 0,1 0 0,-1 1 2,1-2-20,0 0-16,0 0 14,0 25-114,0 737 158,2-725-18,1 0 1,7 27-5,-3-21 89,1 29-89,-7 99 137,-2-95-123,-10 104-7,8-51 10,-13 68-17,10-95 4,5-65 3,-1 1 0,-2 0 1,-2-1-8,4-27 0,-9 37 15,3 0 1,2 0-1,-1 43-15,7-85 83,0-5-64,0 0 0,0 0 1,0 1-1,0-1 0,0 0 0,0 0 1,0 0-1,0 1 0,0-1 1,0 0-1,0 0 0,0 0 0,0 1 1,0-1-1,0 0 0,0 0 0,0 0 1,0 1-1,0-1 0,0 0 0,0 0 1,1 0-1,-1 1 0,0-1 0,0 0 1,0 0-1,0 0 0,0 0 0,0 0 1,1 1-1,-1-1 0,0 0 0,0 0 1,0 0-1,0 0 0,1 0 1,-1 0-1,0 0 0,0 0 0,0 0 1,1 0-1,-1 1 0,0-1 0,0 0 1,0 0-1,1 0 0,-1 0 0,0 0 1,0-1-1,0 1 0,1 0 0,-1 0 1,0 0-1,0 0 0,0 0 0,1 0 1,-1 0-1,0 0 0,0 0 0,0 0-19,5 0 66,26-1-67,-12 0 0,1 1 0,0 0 0,-1 2 0,1 0 0,-1 1 1,1 1-1,-1 0 0,0 2 0,1 1 1,-17-5 459,-3-9-7793,-7-11-137</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11.854"/>
    </inkml:context>
    <inkml:brush xml:id="br0">
      <inkml:brushProperty name="width" value="0.05" units="cm"/>
      <inkml:brushProperty name="height" value="0.05" units="cm"/>
    </inkml:brush>
  </inkml:definitions>
  <inkml:trace contextRef="#ctx0" brushRef="#br0">19 1 4409,'0'0'1226,"0"0"-277,0 0-270,0 0 21,0 0 148,0 0 134,-4 0-99,-10 3 387,25 3 763,35 4-847,212-8-218,-251-2-965,1 2 0,-1-1 0,1 1 0,-1 0 0,0 0 0,0 1 1,0 0-1,0 0 0,0 1 0,5 4-3,26 12 63,-31-17-56,1-1 0,-1 1-1,1-2 1,0 1 0,0-1-1,0 0 1,4 0-7,-11 37 1024,-19 667-660,17-426 205,1-17-233,-11-105-235,0 49-12,11 402 182,0-608-256,0 0 19,-11 17 1311,8-7-1348,-5 13-6,7-22-3,1-1 1,0 0 0,0 0 22,-47 0 333,-1-2 0,-38-6-344,38 3 1,32 4 25,-1-1 1,1-1-1,-11-3-26,23 6 275,-5-1-1026,7 2-3646,2-1 102</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8.271"/>
    </inkml:context>
    <inkml:brush xml:id="br0">
      <inkml:brushProperty name="width" value="0.05" units="cm"/>
      <inkml:brushProperty name="height" value="0.05" units="cm"/>
    </inkml:brush>
  </inkml:definitions>
  <inkml:trace contextRef="#ctx0" brushRef="#br0">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18.093"/>
    </inkml:context>
    <inkml:brush xml:id="br0">
      <inkml:brushProperty name="width" value="0.05" units="cm"/>
      <inkml:brushProperty name="height" value="0.05" units="cm"/>
    </inkml:brush>
  </inkml:definitions>
  <inkml:trace contextRef="#ctx0" brushRef="#br0">17 95 1136,'0'0'1442,"0"0"-457,0 0-194,0 0-155,0 0-113,0-3-48,0-4-855,2-6 4400,-1 10-176,0 16-3149,-1-5-490,0 31 178,-1 1 1,-1-1-1,-3 1 0,-2 4-383,5-30 102,0-1 1,1 1 0,1 0-1,1 6-102,-1 4 249,-1-53 2061,1 15-2273,-1-1 1,2 1-1,0 0 1,0 0-1,2-1 1,0 1-38,2-4-9,1 0 1,0 1-1,1 0 0,1 0 1,1 1-1,0 0 0,1 1 1,1 0-1,0 0 1,1 1-1,7-5 9,-18 18 2,8-9-23,1 0 1,0 1 0,11-7 20,-17 13-13,0 1 0,1-1 0,-1 1 0,1 0 0,-1 1-1,1-1 1,-1 1 0,1 0 0,0 0 0,0 1 0,0-1 0,4 1 13,104 0-204,-112 1 203,0-1 0,-1 1 0,1 0 0,0-1 0,0 1 0,-1 0 0,1 0 0,0 0 0,-1 0 0,1 0 0,-1 0-1,1 0 1,-1 0 0,0 0 0,1 0 0,-1 0 0,0 0 0,1 0 0,-1 0 0,0 0 0,0 0 0,0 0 0,0 0 0,0 0 0,-1 2 1,2 39 181,-1-32-143,-1-6-32,0-1 1,0 1-1,0 0 0,0-1 0,-1 1 0,1-1 0,-1 0 0,0 1 1,0-1-1,0 0 0,0 0 0,0 0 0,-1 0 0,1-1 0,-1 1 0,0-1 1,0 1-1,-2 0-6,-12 10 56,-1-1 0,-15 7-56,23-14 4,-16 10-33,-23 14-285,-20 6 314,72-36 42,1 1 0,-1 0 0,0-1-1,1 2 1,-1-1 0,1 0 0,-1 1 0,0-1-1,0 1 1,1 0 0,1 1-42,43 17 176,-36-13-115,-1 0-1,0 1 1,0 0-1,0 1 0,-1 0 1,0 0-1,-1 1 0,0 1 1,0 0-1,-1 0 0,-1 0 1,1 1-1,-2 0 0,1 1 1,-2 0-1,2 3-60,-2 1 15,-4-12 3,0 0-1,0-1 0,1 1 0,-1-1 0,1 1 0,0-1 0,2 3-17,-3-5-31,0 1 0,1-1 1,-1 0-1,0 0 0,1 0 0,-1 0 1,1 0-1,-1 0 0,1-1 0,0 1 1,-1 0-1,1-1 0,0 1 0,0-1 1,-1 0-1,1 1 0,0-1 0,0 0 1,-1 0-1,2 0 31,-3 0-177,0 0-9,0 0 27,0 1 0,0 0 0,-1 0 1,1 0-1,-1-1 0,1 1 0,-1 0 0,1 0 0,-1-1 0,0 1 0,1 0 0,-1-1 0,0 1 1,1-1-1,-1 1 0,0-1 0,0 1 0,1-1 0,-1 1 0,-1-1 159,-18 7-2990,-3 0-2788</inkml:trace>
  <inkml:trace contextRef="#ctx0" brushRef="#br0" timeOffset="855.97">610 401 1136,'0'0'1511,"0"0"-363,0 0-273,0 0-233,0 0-133,0 0 37,0-1-608,0-2 8818,0 4-7656,0 127 961,0-49-5817,0-83 60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4.695"/>
    </inkml:context>
    <inkml:brush xml:id="br0">
      <inkml:brushProperty name="width" value="0.05" units="cm"/>
      <inkml:brushProperty name="height" value="0.05" units="cm"/>
    </inkml:brush>
  </inkml:definitions>
  <inkml:trace contextRef="#ctx0" brushRef="#br0">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664.02">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1368">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076.78">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6.659"/>
    </inkml:context>
    <inkml:brush xml:id="br0">
      <inkml:brushProperty name="width" value="0.05" units="cm"/>
      <inkml:brushProperty name="height" value="0.05" units="cm"/>
    </inkml:brush>
  </inkml:definitions>
  <inkml:trace contextRef="#ctx0" brushRef="#br0">2 79 1376,'0'0'2078,"0"0"-688,0 0-395,0 0-386,0 0-134,0-8 34,0 5-373,-2-30 222,2 30-157,0 1 0,0 0 0,0 0 0,1 0 0,-1 0 0,0-1 0,1 1 0,0 0 0,-1 0 0,1 0 0,0 0 0,0 0 0,0 0 0,1-1-201,-1 2 526,-1 1-41,0 0 32,0 0-52,0 0-179,0 0-129,0 0-13,0 0-38,0 0-17,0 0-5,0 0-19,0 0-21,1 35 58,10 95 989,-4 41-1091,-7-97 16,3 0 0,3-1 1,11 40-17,-12-75 12,-1 0-1,-2 0 1,-2 11-12,0-14 0,1-1 1,2 1 0,1-1-1,3 7 0,5 16 12,-3 0 1,-3 1-1,-1 21-12,-4 177 381,-3-118-287,-13 141 90,15-61-49,-22-239-2237,9 7-840,-5-2-3351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9.212"/>
    </inkml:context>
    <inkml:brush xml:id="br0">
      <inkml:brushProperty name="width" value="0.05" units="cm"/>
      <inkml:brushProperty name="height" value="0.05" units="cm"/>
    </inkml:brush>
  </inkml:definitions>
  <inkml:trace contextRef="#ctx0" brushRef="#br0">424 35 4609,'0'0'1678,"0"0"-401,0 0-246,0 0-64,0 0-36,0 0-147,30 6 1737,-30-6-2188,0 0 87,0 0 31,0 0 0,0 0 21,0 0 72,0 0 7,-6 0 315,-3 0-740,-14 1 19,1-1-1,-1-1 0,1-2 1,0 0-1,-1-1 1,-3-3-145,5 1 94,0 1 0,-1 1 1,1 0-1,0 2 0,-1 0 1,0 1-1,-3 2-94,-4 8-36,28-8 34,0-1 0,-1 1-1,1 0 1,0-1 0,0 1 0,0 0 0,-1 0-1,1 0 1,0 0 0,0 0 0,0 0 0,1 0-1,-1 0 1,0 0 0,0 0 0,0 0-1,1 1 1,-1-1 0,1 0 0,-1 1 2,1-2-20,0 0-16,0 0 14,0 25-114,0 737 158,2-725-18,1 0 1,7 27-5,-3-21 89,1 29-89,-7 99 137,-2-95-123,-10 104-7,8-51 10,-13 68-17,10-95 4,5-65 3,-1 1 0,-2 0 1,-2-1-8,4-27 0,-9 37 15,3 0 1,2 0-1,-1 43-15,7-85 83,0-5-64,0 0 0,0 0 1,0 1-1,0-1 0,0 0 0,0 0 1,0 0-1,0 1 0,0-1 1,0 0-1,0 0 0,0 0 0,0 1 1,0-1-1,0 0 0,0 0 0,0 0 1,0 1-1,0-1 0,0 0 0,0 0 1,1 0-1,-1 1 0,0-1 0,0 0 1,0 0-1,0 0 0,0 0 0,0 0 1,1 1-1,-1-1 0,0 0 0,0 0 1,0 0-1,0 0 0,1 0 1,-1 0-1,0 0 0,0 0 0,0 0 1,1 0-1,-1 1 0,0-1 0,0 0 1,0 0-1,1 0 0,-1 0 0,0 0 1,0-1-1,0 1 0,1 0 0,-1 0 1,0 0-1,0 0 0,0 0 0,1 0 1,-1 0-1,0 0 0,0 0 0,0 0-19,5 0 66,26-1-67,-12 0 0,1 1 0,0 0 0,-1 2 0,1 0 0,-1 1 1,1 1-1,-1 0 0,0 2 0,1 1 1,-17-5 459,-3-9-7793,-7-11-137</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11.854"/>
    </inkml:context>
    <inkml:brush xml:id="br0">
      <inkml:brushProperty name="width" value="0.05" units="cm"/>
      <inkml:brushProperty name="height" value="0.05" units="cm"/>
    </inkml:brush>
  </inkml:definitions>
  <inkml:trace contextRef="#ctx0" brushRef="#br0">19 1 4409,'0'0'1226,"0"0"-277,0 0-270,0 0 21,0 0 148,0 0 134,-4 0-99,-10 3 387,25 3 763,35 4-847,212-8-218,-251-2-965,1 2 0,-1-1 0,1 1 0,-1 0 0,0 0 0,0 1 1,0 0-1,0 0 0,0 1 0,5 4-3,26 12 63,-31-17-56,1-1 0,-1 1-1,1-2 1,0 1 0,0-1-1,0 0 1,4 0-7,-11 37 1024,-19 667-660,17-426 205,1-17-233,-11-105-235,0 49-12,11 402 182,0-608-256,0 0 19,-11 17 1311,8-7-1348,-5 13-6,7-22-3,1-1 1,0 0 0,0 0 22,-47 0 333,-1-2 0,-38-6-344,38 3 1,32 4 25,-1-1 1,1-1-1,-11-3-26,23 6 275,-5-1-1026,7 2-3646,2-1 102</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25.550"/>
    </inkml:context>
    <inkml:brush xml:id="br0">
      <inkml:brushProperty name="width" value="0.05" units="cm"/>
      <inkml:brushProperty name="height" value="0.05" units="cm"/>
    </inkml:brush>
  </inkml:definitions>
  <inkml:trace contextRef="#ctx0" brushRef="#br0">80 299 4001,'0'0'2770,"0"0"-990,0 0-653,0 0-263,0 0-108,0 0-7,0 0-92,0 0-91,0 0-18,0 0-44,0 0-60,0 0-79,0 0-85,0 0-61,0 0-76,0 0-73,0 3 22,0 61 849,-2 1 0,-11 58-941,0-55 314,4-26-116,3-1 1,1 1 0,0 32-199,5-73 28,0-1 64,0 0 18,-1 0-236,0 0-1,0 0 0,0 0 0,0 0 0,1 0 0,-1 0 0,0-1 1,0 1-1,0 0 0,0-1 0,0 1 0,0 0 0,0-1 0,1 1 1,-1-1-1,0 0 0,0 1 0,1-1 0,-1 0 0,0 1 0,0-2 127,-3-2-4130,1 4-1744</inkml:trace>
  <inkml:trace contextRef="#ctx0" brushRef="#br0" timeOffset="1063.65">190 724 3753,'0'0'2824,"0"0"-692,0 0-541,0 0-302,0 0-210,0 0-240,30 0 1528,-7 0-1939,-9 1-353,1-1 0,0-1-1,-1 0 1,1 0 0,-1-2-1,0 0 1,1 0 0,4-3-75,-12 3 18,0 0 0,0 0 0,0 0 1,0-1-1,-1 0 0,1-1 0,-1 1 0,1-2-18,-5 3 36,1 0-1,-1 0 1,0 0-1,0 0 1,0 0-1,-1 0 1,1-1 0,-1 1-1,0 0 1,0-1-1,0 0 1,0 1-1,0-1 1,-1 1-1,0-1 1,1 0-1,-2-3-35,1-40 774,-3 46-783,0 0 0,0 0 0,0 0 0,0 0 0,-1 0 0,1 1 0,0-1 0,-1 1 1,-1 0 8,-101 0-307,103 0 308,1 1 0,-1 0 0,0 0 0,1 0 0,-1 0 0,1 0 0,0 0 1,-1 1-1,1-1 0,0 1 0,0 0 0,0 0 0,0 0 0,0 0 0,-1 1-1,-32 40 60,22-28-65,10-10-8,0-1 1,0 1 0,0 0-1,1-1 1,0 1 0,-1 0-1,2 0 1,-1 1 0,1-1-1,-1 0 1,1 1 0,1 0 12,-2 12-56,1 0 0,2 0-1,-1 0 57,1 17-113,0-33 113,-1-1 0,0 1 0,1-1 1,-1 1-1,1-1 0,0 1 0,-1-1 0,1 0 0,0 1 0,0-1 0,0 0 0,0 1 1,0-1-1,0 0 0,0 0 0,0 0 0,0 0 0,1 0 0,-1 0 0,0 0 1,1-1-1,-1 1 0,0 0 0,1-1 0,-1 1 0,1-1 0,0 1 0,-1-1 0,1 0 1,-1 0-1,1 0 0,-1 0 0,12 2 19,-1-1 0,0 0 0,12-1-19,-14 0 19,100 0 124,-62 0-3289,-48-7-1546,0 3-913</inkml:trace>
  <inkml:trace contextRef="#ctx0" brushRef="#br0" timeOffset="1807.99">986 0 1040,'0'0'4948,"0"0"-2454,0 0-1037,0 0-383,0 0-259,0 0-224,0 3-66,2 130 1486,0 12-566,-7 10-1445,-1-106 99,-2-1 0,-3 7-99,-8 39 36,16-82-1670,0-24 86,1-24-4971,2 22 954</inkml:trace>
  <inkml:trace contextRef="#ctx0" brushRef="#br0" timeOffset="2192.03">824 367 3409,'0'0'2239,"0"0"-512,0 0-145,0 0-179,0 0-205,0 0-189,10-2-226,42-10 253,10-4-474,1 3-1,0 3 0,0 3 1,7 2-562,-10 5-1561,-58 10-3206,-2-3-1216</inkml:trace>
  <inkml:trace contextRef="#ctx0" brushRef="#br0" timeOffset="2977.99">2058 367 4993,'0'0'1640,"0"0"-470,0 0-86,0 0-46,0 0-209,0 0-158,-25 27-95,-81 88-18,-75 90 3272,164-179-3518,15-20-3394,1-1-3342,1-5 1734</inkml:trace>
  <inkml:trace contextRef="#ctx0" brushRef="#br0" timeOffset="3393">1790 476 3321,'0'0'2906,"0"0"-814,0 0-572,0 0-341,0 0-209,0 0-287,23 0 1116,-22 0-1738,1 1 0,0 0 0,-1 0-1,1 0 1,-1 0 0,1 1 0,-1-1 0,0 0 0,1 0 0,-1 1 0,0-1 0,0 1 0,0-1 0,0 1-1,1 1-60,18 32 317,-17-30-271,12 25 64,-1 1 0,2 13-110,-9-23-179,1 0 0,1-1 0,1 0 0,1 0 1,0-1-1,12 13 179,-19-24-1172,-4-3-2459,0-4-1122</inkml:trace>
  <inkml:trace contextRef="#ctx0" brushRef="#br0" timeOffset="3939.48">2360 435 5113,'0'0'2738,"0"0"-959,0 0-625,0 0-151,0 0-83,0 0-189,15 0-142,121 0 581,7 0-1448,-143 0 171,0 0 0,0 0 0,1 0 0,-1 1 0,0-1 0,1 0 0,-1 0 0,0 0 0,0 0 0,1 1 0,-1-1 0,0 0 0,0 0 0,0 1 0,1-1 0,-1 0 0,0 0 0,0 1 0,0-1-1,0 0 1,1 1 0,-1-1 0,0 0 0,0 0 0,0 1 0,0-1 0,0 0 0,0 1 0,0-1 0,0 0 0,0 1 0,0-1 0,0 0 0,0 1 0,0-1 0,0 0 0,0 1 0,-1-1 0,1 0 107,0 3-1130,0 4-4332</inkml:trace>
  <inkml:trace contextRef="#ctx0" brushRef="#br0" timeOffset="4274.76">2379 595 1688,'0'0'5249,"0"0"-3584,0 0 167,0 0-327,0 0-593,0 0-376,0 0-280,143-11-176,-113 11-80,0 0-64,-3 0-224,-4 0-168,-5 14-777,-6 6-1111,-5-3-2737</inkml:trace>
  <inkml:trace contextRef="#ctx0" brushRef="#br0" timeOffset="4774.03">3122 435 7394,'0'0'1979,"0"0"-1080,0 0-705,0 0 118,0 0 160,0 0 35,-11 18-111,-35 57-158,43-69-205,0 0 1,1 0 0,0 0 0,0 0 0,0 0 0,1 1-1,0-1 1,0 0 0,1 1 0,-1-1 0,1 1 0,1-1-1,0 6-33,1 12 147,-3-7-56,1 1 0,1-1-1,1 0 1,0 0-1,2 0 1,1 4-91,-4-16 5,1-1 1,-1 0-1,1 1 0,1-1 0,-1 0 1,0 0-1,1 0 0,0-1 0,0 1 1,0-1-1,0 1 0,1-1 0,0 0 1,-1 0-1,1-1 0,0 1 0,0-1 1,0 0-1,0 0 0,1 0 0,-1 0 1,1-1-1,-1 0 0,1 0 0,3 0-5,0 1 17,1 0 0,0-1 0,0-1 0,0 1 0,0-1 0,0-1 0,0 0 0,-1 0 0,1-1 0,0 0 0,-1 0 0,1-1 0,-1 0 0,0-1 0,0 0 0,0 0-1,0 0 1,-1-1 0,1 0 0,-1-1 0,4-4-17,2-2 34,-1 0 0,0-1 0,-1-1 0,-1 0 0,0 0 0,0-1 0,-2 0 0,0-1 0,-1 1-1,0-2 1,-1 1 0,-1-1 0,-1 0 0,0 0 0,-1 0 0,-1 0 0,-1-1 0,0 1 0,-1-1 0,-1 1-1,-2-9-33,3 21 17,-1 1-1,0-1 0,0 0 0,0 1 1,-1-1-1,0 1 0,0 0 0,0-1 1,0 1-1,-1 0 0,1 0 0,-1 1 0,0-1 1,0 0-1,0 1 0,-1 0 0,1 0 1,-1 0-1,0 0 0,0 0 0,0 1 1,0 0-1,-1 0 0,-2-2-16,-6 0-40,0 0-1,-1 1 1,1 0-1,-1 1 1,0 1 0,1 0-1,-13 1 41,20 0-70,0 0 0,0 1 0,0 0 0,1 1 0,-1-1 0,1 1 0,-1 0 0,1 0 0,-1 1 0,1-1 0,0 1 0,0 0 0,0 1 0,1-1 0,-1 1 0,-2 3 70,-7 8-1005,0 1 1,0 1-1,-10 17 1005,13-18-1091,-16 19-3262</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31.772"/>
    </inkml:context>
    <inkml:brush xml:id="br0">
      <inkml:brushProperty name="width" value="0.05" units="cm"/>
      <inkml:brushProperty name="height" value="0.05" units="cm"/>
    </inkml:brush>
  </inkml:definitions>
  <inkml:trace contextRef="#ctx0" brushRef="#br0">1 238 264,'0'0'1210,"0"0"-358,0 0-143,0 0-70,0 0-51,0 0-33,0 0 92,0 0 148,0 0-81,0 0-160,0-23 425,0 23-652,0 0 378,0 0 137,8 0 4749,20 0-5612,-11 0 282,84-2-105,-23 0-125,0 4 0,0 2 0,16 7-31,-71-7-15,-7 0-340,1-1 0,-1-1-1,0 0 1,1-1 0,-1-1 0,1 0-1,-1-2 1,15-2 355,-23 1-1194,-8 3-3875,0 0-1495</inkml:trace>
  <inkml:trace contextRef="#ctx0" brushRef="#br0" timeOffset="533.34">118 381 5673,'0'0'2365,"0"0"-552,0 0-510,0 0-313,0 0-217,0 0-166,0 0-109,6 0 539,487 0 2627,-327 0-6425,-1 0-5222,-165 0 3149</inkml:trace>
  <inkml:trace contextRef="#ctx0" brushRef="#br0" timeOffset="1185.35">831 1 6465,'0'0'2386,"0"0"-745,0 0-544,0 0-343,0 0-154,0 0-76,-6 0 1682,10 0-2102,1 1 1,-1 1 0,0-1 0,0 0 0,1 1-1,-1 0 1,0 0-105,17 7 158,27 6-68,-1 2 0,0 2 0,-2 2 0,9 6-90,-47-23 0,0 1 1,-1 0 0,1 0 0,-1 1 0,0 0 0,0 0 0,-1 0-1,1 1 1,-1 0 0,-1 0 0,1 1-1,-3-4 5,1 1 0,-1 0-1,0 0 1,0-1 0,-1 2 0,1-1 0,-1 0 0,0 0-1,0 0 1,-1 1 0,0-1 0,0 0 0,0 0-1,-1 1 1,1-1 0,-1 0 0,0 0 0,-1 1-5,-1 1 17,-1-1 1,0 0 0,0 0 0,0 0 0,-1-1-1,0 0 1,0 1 0,0-2 0,-1 1 0,0 0-18,-17 16 12,-56 57 55,-29 30-58,106-105-517,0 1-1,0-1 0,1 0 1,0 1-1,-1-1 0,1 1 1,0-1-1,1 1 0,-1 2 509,-2 8-4133,-1-3-1969</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33.635"/>
    </inkml:context>
    <inkml:brush xml:id="br0">
      <inkml:brushProperty name="width" value="0.05" units="cm"/>
      <inkml:brushProperty name="height" value="0.05" units="cm"/>
    </inkml:brush>
  </inkml:definitions>
  <inkml:trace contextRef="#ctx0" brushRef="#br0">1850 490 5457,'0'0'1851,"0"0"-679,0 0-366,0 0-91,0 0 8,0 0-26,-5 14-46,-1 7-344,1 0 0,1 1 1,1-1-1,1 1 0,0 6-307,2-15 78,1 0 0,0 0-1,1 0 1,0 0 0,1 0-1,0-1 1,5 10-78,-6-16 10,1 0 1,0 0 0,0 0-1,1 0 1,0 0-1,0-1 1,0 0-1,1 0 1,-1 0-1,1 0 1,1-1-1,-1 0 1,0 0-1,1 0 1,0 0-1,0-1-10,1 0 20,-1-1-1,1 0 0,0 0 0,-1-1 0,1 1 1,0-2-1,0 1 0,0-1 0,0 0 1,0 0-1,0-1 0,0 0 0,0 0 0,-1 0 1,1-1-1,0 0 0,-1-1 0,1 1 0,-1-1 1,0 0-1,0-1 0,0 0 0,0 0 0,1-1-19,8-7 34,0-1-1,-1 0 1,0 0-1,-1-2 0,0 1 1,-2-2-1,0 0 1,2-4-34,-6 7 55,0 0 0,-2-1 1,1 1-1,-2-1 0,0 0 1,0 0-1,-1-1 0,-1 1 1,-1-1-1,0 1 0,-1-1 1,0 0-1,-1 1 0,-1-3-55,1 11-3,0 1 0,-1-1 0,0 0 0,0 0 0,-1 1 0,1-1 0,-1 1-1,0 0 1,-1 0 0,1 0 0,-1 0 0,0 1 0,0-1 0,0 1 0,-1 0-1,0 0 1,0 1 0,0-1 0,0 1 0,0 0 0,0 0 0,-1 1 0,0-1 3,-5-1-97,1 1 1,0 0 0,0 0-1,-1 1 1,0 1-1,1-1 1,-1 2 0,0 0-1,0 0 1,1 0-1,-1 2 1,-8 1 96,14-1-56,-1 0-1,1 1 1,0 0 0,0 0-1,0 0 1,0 0 0,0 1-1,1 0 1,-1 0 0,1 0-1,0 0 1,0 1 0,1 0-1,-2 2 57,0 0-429,1-1-1,-1 1 1,2 0-1,-1 1 1,1-1-1,0 1 1,0-1-1,1 1 1,0 0-1,0 2 430,2 10-2954,0-8-1707</inkml:trace>
  <inkml:trace contextRef="#ctx0" brushRef="#br0" timeOffset="501.99">2876 428 8770,'0'0'1686,"0"0"-502,0 0-303,0 0-138,0 0-148,0 0-147,0 7-132,0 241 474,0-139-6305,0-109 1258</inkml:trace>
  <inkml:trace contextRef="#ctx0" brushRef="#br0" timeOffset="856.74">2684 629 7306,'0'0'2232,"0"0"-888,0 0-311,0 0 55,0 0-120,0 0-128,0 0-64,79 0-136,-49 0-335,4 0-137,4 0-96,-4 0-64,4 0-8,-8 0-112,-7 0-465,-1 0-527,-7 0-432,-3 10-2697</inkml:trace>
  <inkml:trace contextRef="#ctx0" brushRef="#br0" timeOffset="2199.84">3442 265 4825,'0'0'2598,"0"0"-695,0 0-589,0 0-177,0 0-134,0 0-137,6-13 395,-2 9-1194,0 1 0,0-1 0,1 1 0,-1 0 0,1 0 0,0 0-1,0 0 1,0 1 0,0 0 0,0 0 0,0 0 0,0 1 0,1 0 0,-1 0-1,1 0-66,16-2 39,0 1 0,0 1 0,1 1-39,-4-1 19,-13 1-18,0-1 0,0 1 0,0 0-1,0 0 1,0 1 0,0-1 0,0 1-1,0 1 1,0-1 0,0 1 0,-1 0 0,1 0-1,0 1 1,-1 0 0,0 0 0,0 0-1,4 3 0,-5-2-15,1 1-1,-1-1 0,1 1 0,-1 0 0,-1 1 0,1-1 0,-1 1 1,0 0 15,-2-4-5,0 0 0,0 0 0,0 0 0,-1 0 0,1 0 0,-1 0 1,1 0-1,-1 0 0,0 0 0,0 0 0,0 0 0,0 0 1,0 0-1,0 0 0,-1 0 0,1 0 0,-1 0 0,1 0 0,-1 0 1,0 0-1,0 0 0,0 0 0,0-1 0,0 1 0,0 0 0,0-1 1,0 1-1,-2 0 5,-17 16 105,-1-1 0,-1 0 0,-1-2 0,-7 3-105,3-1 208,0 1 0,-23 20-208,49-37 41,0-1 0,0 1 0,1-1 0,-1 1 0,0 0 0,0-1 0,0 1 0,1 0 0,-1-1 0,0 1 0,1 0 0,-1 0 0,1 0 0,-1 0 0,1 0 0,-1 0 0,1 0 0,-1 0 0,1 0 0,0 0 0,0 0-41,19 0 1128,2-2-1403,31 3 344,18 5-69,-19-2 29,20-2-29,-69-3-27,-1 0-1,1 0 0,0 0 1,-1 0-1,1 0 0,-1 0 1,1 0-1,0 1 0,-1-1 1,1 1-1,-1-1 0,1 1 1,-1-1-1,1 1 0,-1 0 1,0 0 27,0 0-378,0 1 0,0-1-1,-1 1 1,1-1 0,-1 1 0,1-1 0,-1 1 0,0-1 0,0 1-1,1 0 1,-1-1 0,0 1 0,0 0 0,-1-1 0,1 1 378,0 5-4385</inkml:trace>
  <inkml:trace contextRef="#ctx0" brushRef="#br0" timeOffset="2966.4">4205 323 9562,'0'0'1848,"0"0"-855,0 0-297,0 0-19,0 0-114,0 0-120,1 10-151,-1-5-264,1 10 52,0-1 0,1 1 0,1-1 1,2 9-81,-4-20-1,-1 0 1,1 0 0,0 0-1,0-1 1,0 1 0,0 0-1,1-1 1,-1 1 0,1-1 0,-1 1-1,1-1 1,0 0 0,0 1-1,0-1 1,0 0 0,0-1 0,1 1-1,-1 0 1,1-1 0,-1 1-1,1-1 1,-1 1 0,1-1-1,0 0 1,0 0 0,-1-1 0,1 1-1,0 0 1,1-1 0,10 0-13,-8 1-30,1-1 1,-1 0-1,0 0 1,0-1-1,0 1 1,0-1-1,0-1 1,0 1-1,0-1 1,0 0-1,-1 0 1,1-1-1,3-2 44,8-6-173,-1-1 1,-1-1-1,0 0 1,-1-2 171,-7 9-13,-1-1 1,0 0-1,0 0 1,-1-1 0,0 0-1,-1 0 1,0 0-1,0 0 1,2-8 12,-4 0-52,-2 11 369,0 7 1094,0 450-245,0-439-1098,-1 0 0,0 0 0,0 1 0,-1-1 0,-1 0 0,-1-1 0,1 1 0,-2 0 0,0-1 0,0 0 0,-1 0 0,-1-1 0,0 1 0,0-2 0,-9 11-68,11-17 9,0 0 1,0-1-1,0 1 0,0-1 0,-1-1 0,1 1 1,-1-1-1,1 1 0,-1-2 0,0 1 1,0-1-1,0 1 0,-6-1-9,-4 0-70,0 0-1,0-1 1,1-1 0,-15-2 70,27 3-33,1-1 0,-1 0-1,0 0 1,0 0 0,1 0 0,-1 0 0,1-1 0,-1 1 0,1-1-1,0 0 1,-1 0 0,1 0 0,0 0 0,0 0 0,0 0 0,1 0 0,-1-1-1,0 1 1,1-1 0,-1-1 33,1 2-77,0 0 0,0 0 0,0 0 0,0 0 0,1-1 0,-1 1 0,1 0 0,0 0 0,0 0 0,-1 0 0,1-1 0,1 1 0,-1 0 1,0 0-1,1 0 0,-1-1 0,1 1 0,-1 0 0,1 0 0,0 0 0,0 0 0,0 0 0,0 0 0,0 0 0,0 1 0,1-1 0,-1 0 0,2-1 77,53-37-4278,-29 20-1769</inkml:trace>
  <inkml:trace contextRef="#ctx0" brushRef="#br0" timeOffset="3333.43">4843 327 9842,'0'0'1969,"0"0"-1037,0 0-407,0 0 39,0 0 82,0 0 22,11 0-139,260 0-1045,-270-1 419,-1 1 1,0 0-1,1 0 0,-1 0 0,1 0 1,-1 0-1,0 0 0,1 0 0,-1 0 0,1 0 1,-1 0-1,1 0 0,-1 0 0,0 0 1,1 0-1,-1 1 0,1-1 0,-1 0 1,0 0-1,1 0 0,-1 1 0,0-1 0,1 0 1,-1 0-1,0 1 0,1-1 0,-1 0 1,0 1-1,0-1 0,1 0 0,-1 1 0,0-1 1,0 0-1,0 1 0,1-1 0,-1 1 1,0-1-1,0 0 0,0 1 0,0-1 0,0 1 1,0-1-1,0 0 0,0 1 0,0-1 1,0 1-1,0-1 0,0 0 0,0 1 0,0-1 1,0 1-1,-1-1 0,1 1 97,0 3-5189</inkml:trace>
  <inkml:trace contextRef="#ctx0" brushRef="#br0" timeOffset="3664.46">4775 534 8362,'0'0'1616,"0"0"-400,0 0 105,0 0-545,0 0-272,0 0-248,204-14-152,-163 7-104,1 1-56,-5 2-368,-3 4-392,-11 0-1113,-12 0-2528</inkml:trace>
  <inkml:trace contextRef="#ctx0" brushRef="#br0" timeOffset="3996.48">5700 0 6449,'0'0'4297,"0"0"-3345,0 0-399,0 0 63,0 0 96,0 0-144,0 0-168,-8 136-64,0-88-136,-3 6-72,4 1-8,-1-4-64,0-1-56,1-5-40,3-8-640,4 0-272,0-9-992,0-15-3146</inkml:trace>
  <inkml:trace contextRef="#ctx0" brushRef="#br0" timeOffset="4497.52">6032 133 9522,'0'0'1610,"0"0"-1015,0 0-350,0 0 15,0 0 33,0 0-2,0 25-79,0 181 162,-1-172-303,0-14-47,1 0-1,0 0 0,4 15-23,-3-30 1,0 0 0,0-1-1,0 1 1,0 0 0,1-1-1,0 1 1,0-1 0,0 1-1,1-1 1,0 0 0,-1 0-1,1 0 1,1 0 0,-1-1 0,0 1-1,1-1 1,2 1-1,-2-1-5,0-1 0,1 0 1,-1 0-1,1-1 0,-1 0 1,1 1-1,0-1 0,-1-1 0,1 1 1,0-1-1,0 0 0,-1 0 0,5 0 5,-2-1-32,1 0-1,-1 0 1,0-1-1,0 1 1,0-1-1,0-1 1,0 0-1,3-1 33,7-6-176,1 0-1,-2-1 0,0-1 0,7-7 177,-19 16 60,0-1 1,0 0 0,0-1-1,0 1 1,0 0-1,-1-1 1,0 0 0,0 0-1,0 0 1,-1 0 0,1-1-1,-1 1 1,-1-1-1,1 1 1,-1-1 0,0 1-1,1-6-60,-2 9 32,0 1 0,0-1-1,0 0 1,0 1 0,0-1 0,-1 0-1,1 1 1,0-1 0,-1 0 0,1 1-1,-1-1 1,0 1 0,0-1 0,1 1-1,-1-1 1,0 1 0,0 0 0,0-1-1,0 1 1,0 0 0,-1 0 0,1 0-1,0 0-31,-3-1 13,0 0-1,0 1 1,0-1-1,0 1 0,0 0 1,0 0-1,0 1 0,0-1 1,-3 1-13,-14-2-38,-1 1 1,0 1 0,0 0 0,-19 4 37,30-2-24,0 1 1,0-1 0,1 2 0,-1 0-1,1 0 1,0 1 0,0 0 0,0 1 0,1 0-1,-3 2 24,1 0-541,1 1-1,1 1 0,0 0 1,0 0-1,1 1 0,-2 2 542,-1 1-4589</inkml:trace>
  <inkml:trace contextRef="#ctx0" brushRef="#br0" timeOffset="8197.02">2450 1220 4097,'0'0'4702,"0"0"-2145,0 0-922,0 0-395,0 0-381,0 0-314,2-2-265,-1 2-274,-1 0 0,1-1 0,-1 1-1,0 0 1,1-1 0,-1 1 0,1 0-1,-1 0 1,1 0 0,-1 0-1,1-1 1,-1 1 0,1 0 0,-1 0-1,1 0 1,-1 0 0,1 0 0,-1 0-1,1 0 1,-1 0 0,0 0 0,1 1-1,-1-1 1,1 0 0,-1 0 0,1 0-1,-1 0 1,1 1 0,-1-1-1,1 0 1,-1 1 0,0-1 0,1 0-6,8 19 161,0 40 107,-7-43-184,0 8 6,-2-15-81,0-1-1,1 1 1,0-1 0,0 0 0,1 0-1,1 0 1,-1 0 0,1 0 0,0 0 0,1 1-9,-1-8-54,-1 0 1,1 1 0,0-1-1,-1 0 1,1-1 0,0 1 0,0 0-1,0-1 1,-1 1 0,1-1-1,0 0 1,0 0 0,0 0 0,0 0-1,0-1 1,0 1 0,-1-1 0,1 0-1,0 0 1,0 0 0,0 0 53,7-5-93,0-1-1,0-1 1,-1 1 0,0-2 0,0 1 0,-1-1 0,3-4 93,11-15-501,18-29 501,-33 45-91,0-1-1,-1 1 0,-1-1 1,3-8 91,-33 87 854,16-48-636,2 1 0,0 0 0,1 1 0,1-1 0,1 1-1,0 6-217,1 63 414,4 40-414,1-42 149,-7 52-149,3-126 17,0-1 0,-1 1-1,-1 0 1,0-1-1,-1 0 1,0 0 0,-1-1-1,0 1 1,-3 3-17,3-6 21,0 0-1,0-1 1,-1 1 0,0-2 0,0 1-1,0-1 1,-1 0 0,-1 0-1,1-1 1,-1-1 0,-7 5-21,12-8 2,-1 0 0,1-1 1,-1 1-1,0-1 0,1 0 1,-1-1-1,0 1 0,0-1 0,0 0 1,1 0-1,-1 0 0,0 0 1,0-1-1,0 0-2,2 0-25,0 0 0,0 0 0,0 0 0,1 0 1,-1 0-1,1-1 0,-1 1 0,1-1 0,-1 0 0,1 1 0,0-1 1,0 0-1,0-1 0,0 1 0,0 0 0,0-1 0,1 1 0,-1-1 1,1 1-1,0-1 0,-1 1 0,1-2 25,-2-8-331,0 0 0,1 0 0,0 0-1,1 0 1,0-11 331,1 14-995,0 1 0,1-1-1,0 0 1,3-8 995,5-1-4747</inkml:trace>
  <inkml:trace contextRef="#ctx0" brushRef="#br0" timeOffset="8598.05">3039 1458 5089,'0'0'3520,"0"0"-1953,0 0-546,0 0 126,0 0-52,0 0-139,21-6-202,47-11 509,43-4-1263,-83 17-369,59-7 1383,-29 9-7378,-58 2 696</inkml:trace>
  <inkml:trace contextRef="#ctx0" brushRef="#br0" timeOffset="8943.95">3084 1563 5537,'0'0'4097,"0"0"-3185,0 0 321,0 0-57,0 0-264,0 0-152,0 0-176,223-41-320,-171 28-264,-6 6-184,-9 3-776,-6 4-416,-12 7-1313,-12 10-3056</inkml:trace>
  <inkml:trace contextRef="#ctx0" brushRef="#br0" timeOffset="5594.52">0 1441 3817,'0'0'2810,"0"0"-942,0 0-570,0 0-205,0 0-124,0 0-164,22 0-292,128 0 180,1-1 239,175 2-319,-288 2-524,36 8-89,-41-6-509,0-1 1,22 0 508,-54-4-687,-1 0-302,0 0-1136,0 0-2316</inkml:trace>
  <inkml:trace contextRef="#ctx0" brushRef="#br0" timeOffset="6066.55">200 1583 3873,'0'0'2626,"0"0"-673,0 0-588,0 0-261,0 0-34,0 0-101,0 0-169,10 0 574,465 0 1568,2 0-4618,-476 0 1621,-1 0 0,1 0 1,-1 0-1,1 0 0,-1 0 1,1 0-1,-1 0 1,1-1-1,-1 1 0,1 0 1,-1 0-1,1 0 1,-1-1-1,1 1 0,-1 0 1,0-1-1,1 1 0,-1 0 1,0-1-1,1 1 1,-1-1-1,0 1 0,1-1 1,-1 1-1,0-1 1,0 1-1,1 0 0,-1-1 1,0 1-1,0-1 0,0 0 1,0 1-1,0-1 1,0 1 54,1-23-2257,-2 14 456,1-9-4779</inkml:trace>
  <inkml:trace contextRef="#ctx0" brushRef="#br0" timeOffset="6709.5">910 1217 3105,'0'0'3007,"0"0"-1040,0 0-441,0 0-157,0 0-174,0 0-221,12-2-171,31-1 204,1 2 1,9 2-1008,-32 0 148,0 1 0,0 0 0,0 2 0,-1 1 0,1 0 0,8 5-148,-13-4 14,0 1 0,-1 0 0,0 1 0,0 1 0,0 1-1,-1 0 1,5 5-14,-14-11 0,-1 1 0,0-1-1,0 1 1,-1 0 0,1 0 0,-1 0-1,0 0 1,-1 1 0,1-1-1,-1 1 1,0-1 0,0 1-1,-1 0 1,0 0 0,0 0-1,0 0 1,-1 0 0,1 0 0,-1 0-1,-1 0 1,1 0 0,-2 6 0,0-6 7,0 0 0,-1 1 0,1-1 1,-1 0-1,0 0 0,0 0 0,-1-1 1,0 1-1,0-1 0,0 0 0,-1 0 1,0 0-1,-2 1-7,-16 14 3,0-1 0,-14 6-3,4-1-16,-13 7-387,45-30 133,1-1-215,0 0-167,5 0-2445,5 0-898</inkml:trace>
  <inkml:trace contextRef="#ctx0" brushRef="#br0" timeOffset="9704.22">3850 1196 8434,'0'0'1555,"0"0"-204,0 0-346,0 0-426,0 0-155,0 0-48,35-4-57,111-15-116,-135 18-169,0 0 0,0 0 0,0 0 1,0 2-1,0-1 0,4 2-34,-12-1 10,-1 0-1,0-1 0,0 1 1,1 1-1,-1-1 1,0 0-1,0 1 0,0-1 1,0 1-1,-1-1 1,1 1-1,0 0 0,-1 0 1,1 0-1,-1 0 1,1 0-1,-1 1-9,1 1 17,-1 0 0,1 0 0,-1 0 0,0 1-1,-1-1 1,1 0 0,-1 1 0,0-1 0,0 1 0,0-1 0,0 0 0,-1 1-1,0-1 1,0 0 0,0 1 0,0-1 0,-2 1-17,-6 7 50,-1-1 0,0 0 0,-1 0 0,-1-1 0,1-1 0,-14 8-50,-6 7 69,-45 33-10,49-39 114,0 2 0,1 1 0,1 1 0,1 1 0,1 1 0,-15 21-173,34-38 15,1 0 0,0 0 0,0 0 0,1 0 0,0 0 1,0 1-1,1-1 0,0 0 0,0 1 0,1-1 1,0 1-1,0-1 0,1 8-15,0 9 11,-1-21-21,0-1 0,1 0 1,-1 0-1,1 0 0,0 0 1,0 0-1,-1 0 0,1-1 1,0 1-1,1 0 0,-1 0 0,0-1 1,0 1-1,1 0 0,-1-1 1,1 1-1,0-1 0,-1 0 1,1 0-1,0 1 0,0-1 1,0 0-1,-1-1 0,1 1 1,0 0-1,0 0 0,0-1 1,1 1-1,-1-1 0,0 0 1,0 0-1,0 1 10,14 1-118,1 0 1,-1-2-1,0 1 0,1-2 118,-3 1-60,-6-1 27,-1 0-1,1 0 0,-1-1 0,1 0 0,-1 0 1,1-1-1,-1 0 0,0 0 0,-1 0 0,1-1 1,0 0-1,-1-1 0,0 0 0,4-4 34,2-1-13,-1-1 0,0 0 0,-1-1 0,-1 0-1,0-1 1,8-13 13,-14 18 13,0 0-1,0-1 1,-1 1-1,0-1 0,0 1 1,-1-1-1,0 0 1,-1 0-1,0 0 0,0 1 1,-1-1-13,1-9 150,-1 14-131,1 1 1,-1 0-1,0-1 1,0 1-1,0 0 1,0 0-1,-1 0 1,1 0-1,-1 0 1,0 0-1,0 0 1,0 0-1,0 1 1,0-1-1,-1 1 1,1-1-1,-1 1 1,0 0-1,1 0 1,-1 0-1,-3-1-19,-10-6 94,-1 0-1,0 1 0,-10-2-93,15 5 48,-10-3-2,1-1-1,1-1 1,0-1-1,0-1 1,1 0-46,14 8-2,0 0 0,0 0 0,1 0 1,-1 0-1,1-1 0,0 1 0,0-1 1,1 0-1,-1 0 0,1-1 0,0 1 1,1-1-1,0 1 0,-1-1 1,2 0-1,-1 0 0,1 0 0,0 0 1,0 0-1,0 0 0,1-1 2,0 4-4,0-4-11,0 0 0,0-1 0,1 1 0,0 0 0,0 0 0,1-1 15,-1 5-4,0 1-1,0-1 1,0 1 0,1-1-1,-1 1 1,1 0 0,0 0-1,-1 0 1,1 0 0,0 0-1,0 0 1,1 0 0,-1 0-1,0 1 1,0-1-1,1 1 1,0-1 4,13-6-52,0 1 0,0 0 0,0 1 0,1 0-1,0 2 1,0 0 0,11-1 52,38 1-4799,-53 4-1950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4.150"/>
    </inkml:context>
    <inkml:brush xml:id="br0">
      <inkml:brushProperty name="width" value="0.05" units="cm"/>
      <inkml:brushProperty name="height" value="0.05" units="cm"/>
    </inkml:brush>
  </inkml:definitions>
  <inkml:trace contextRef="#ctx0" brushRef="#br0">48 22 5009,'0'0'2153,"0"0"-506,0 0-308,0 0-413,0 0-263,0 0-113,-2 3-38,-1 11-7,-1 0-1,2 0 1,0 1 0,1-1 0,0 1 0,1-1-1,1 1 1,0-1-505,0 24 315,-1-34-271,1 80 661,-3-1-1,-5 1 0,-11 50-704,10-86-924,8-61 86,-1 9 338,1 0 1,0 0 0,0-1-1,0 1 1,1 0 0,-1 0-1,1 0 1,0 0 0,0 0-1,0 0 1,1 1-1,0-2 500,5-6-5017</inkml:trace>
  <inkml:trace contextRef="#ctx0" brushRef="#br0" timeOffset="1014.6">391 2 5801,'0'0'1518,"0"0"-259,0 0-439,0 0-279,0 0-127,0 0-126,2-2 2090,0 9-1290,-2 9-718,0 0 0,-1 0-1,-1 0 1,-1 0 0,0-1 0,0 1 0,-5 7-370,-18 62 732,17-53-305,-1 0-1,-2 0 1,-2 0-427,10-23 83,-2 9 232,6-17-307,1 0-1,0-1 1,-1 1-1,1-1 1,0 0-1,0 1 1,0-1-1,-1 1 1,1-1-1,0 0 1,0 0-1,0 0 1,0 1-1,0-1 1,0 0-1,-1 0 1,1 0-1,0 0 1,0-1-1,0 1 0,0 0 1,0 0-1,0 0 1,-1-1-1,2 1-7,137-27 159,-98 19-147,-26 4-25,0 1-1,0 1 1,0 0 0,1 1 13,-16 1-7,0 0 11,0 0 45,0 0 2,0 0-9,0 0-28,0-17-3207,0 10-1716,0 4-2584</inkml:trace>
  <inkml:trace contextRef="#ctx0" brushRef="#br0" timeOffset="1613.64">568 39 96,'0'0'5012,"0"0"-2940,0 0-901,0 0-177,0 0-218,0 0-288,15-3-26,-11 5 2729,-3 101-1286,2-17-1053,-5 0 1,-3-1-1,-7 18-852,-25 113 528,37-194-3393,-2-47-2864,-4 9-2056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25.736"/>
    </inkml:context>
    <inkml:brush xml:id="br0">
      <inkml:brushProperty name="width" value="0.05" units="cm"/>
      <inkml:brushProperty name="height" value="0.05" units="cm"/>
    </inkml:brush>
  </inkml:definitions>
  <inkml:trace contextRef="#ctx0" brushRef="#br0">0 343 4545,'0'0'1698,"0"0"-395,0 0-27,0 0 31,0 0-186,0 0-312,7-3-129,8-3-197,0 1 0,1 1 0,0 0 0,0 1 0,0 0-1,0 2 1,7-1-483,42 4 412,14 0-237,-27-6-3037,-52 5 435,0 2-1676</inkml:trace>
  <inkml:trace contextRef="#ctx0" brushRef="#br0" timeOffset="1431.68">589 122 4729,'0'0'1722,"0"0"-791,0 0-161,0 0 100,0 0 1,0 0-140,0 10-13,0 8-423,1 36 1398,-3-1-1,-5 23-1692,-16 16 389,13-56-275,-5 29-114,15-24 30,0-59 80,-1 2 214,1 1 1,1 0-1,0-1 1,1 1-1,1 0 1,3-8-325,84-284-8,-89 299-5,2 1-1,-1-1 1,1 1 0,0 0-1,0 0 1,1 0 0,0 0 0,0 1-1,1-1 1,0 1 0,0 0 0,0 1-1,1-1 1,0 1 0,0 0 0,0 1-1,0-1 1,7-2 13,-10 6-2,1-1 0,-1 1-1,1 0 1,0 1 0,-1-1 0,1 1 0,0-1-1,0 1 1,-1 0 0,1 0 0,3 1 2,-5-1 6,0 0 0,0 1 0,0-1 0,0 0 0,1 1 0,-1 0 0,0-1 0,0 1 0,0 0 1,0 0-1,-1 0 0,1 0 0,0 0 0,0 1 0,-1-1 0,1 0 0,0 1 0,-1-1 0,0 1 0,1 0-6,2 8 43,-1 0 0,0 1-1,-1 0 1,0-1-1,0 1 1,-1 0-1,-1 0 1,1 0-1,-2 0 1,0 0-43,1 13 77,0-20-64,0-1-1,0 1 1,0-1 0,-1 0-1,0 1 1,1-1 0,-1 0-1,-1 1 1,1-1 0,0 0-1,-1 0 1,1 0 0,-1 0-1,0 0 1,0 0 0,0-1-1,0 1 1,-1-1-1,1 1 1,-1-1 0,1 0-1,-1 0 1,0 0 0,-1 1-13,-3 0-21,0 0-1,0 0 1,0-1 0,0 0 0,0 0 0,0-1 0,0 0-1,-1 0 1,1-1 0,-6 1 21,-89-1-580,101 0 579,1 0 0,0 1 0,0-1 0,0 0 0,0 1 0,0-1 0,-1 0 0,1 1 0,0-1 0,0 0 0,0 1 0,0-1 0,0 1 0,0-1 0,0 0 0,0 1 0,0-1 0,1 0 0,-1 1 0,0-1 0,0 0 0,0 1 0,0-1 0,0 1 0,1-1 0,-1 0 0,0 0 0,0 1 0,1-1 0,-1 0 0,0 1 0,0-1 0,1 0 0,-1 0 0,0 1 1,9 11 102,35 36 168,-1 1 1,-3 2 0,-1 4-271,-29-40-23,-4-5-60,1 1-1,0-2 1,0 1 0,9 6 83,-16-15-98,1-1 0,-1 1 0,0-1 0,1 0 0,-1 1 0,0-1 0,0 1 0,1-1 0,-1 0 0,0 1 0,0-1 0,0 1 0,1-1 0,-1 1 0,0-1 0,0 1 0,0-1 0,0 1 1,0-1-1,0 1 0,0-1 0,0 1 0,0 0 98,0 2-1501,0 3-3103</inkml:trace>
  <inkml:trace contextRef="#ctx0" brushRef="#br0" timeOffset="2700.42">959 411 6185,'0'0'1729,"0"0"-272,0 0-24,0 0-160,0 0-378,0 0-169,0 0-140,0 0-114,0 0-30,0 0-67,0 0-85,19 0 728,131 0 185,-149 0-1179,0 1 1,-1-1-1,1 1 1,0 0-1,-1-1 1,1 1-1,-1 0 1,1 0-1,-1-1 1,1 1-1,-1 0 0,0 0 1,1-1-1,-1 1 1,0 0-1,0 0 1,0 0-1,1 0 1,-1 0-1,0 0 1,0-1-1,0 1 1,0 0-1,-1 0 0,1 0-24,1 31 167,-1-26-145,-1-1-5,1 0 0,-1 0 0,0 1 0,0-1 1,-1 0-1,0 0 0,1 0 0,-2 0 0,1 0 0,0-1 0,-1 1 0,0-1 0,0 0 0,-1 1 1,1-1-1,-4 3-17,-8 7-9,-1-1 0,0 0 0,-14 7 9,29-19-3,-6 5-90,15-7-39,6 0 65,-9 2 80,0 0-1,0 0 1,0 0 0,0 0 0,0 1-1,0 0 1,0 0 0,0 1-1,-1-1 1,1 1 0,1 2-13,46 36 141,-50-39-122,0 1-1,0-1 0,0 1 0,0-1 0,0 1 0,-1 0 0,1 0 0,-1 0 0,0 0 1,0 0-1,0 0 0,0 0 0,-1 0 0,1 0 0,-1 0 0,0 1-18,-2 52 50,1-52-61,0 1 0,-1-1 0,0 0 0,0 0 0,0 0-1,0 0 1,0 0 0,-1 0 0,0-1 0,0 1 0,0-1-1,0 0 1,0 0 0,-3 2 11,2-1-37,0-1 0,-1 1 1,0-1-1,1 0 0,-1 0 0,0 0 0,-1-1 0,1 0 1,0 0-1,-1 0 0,-3 0 37,7-1-20,-1-1 0,1 0 0,0 1 0,0-1 0,-1 0 1,1 0-1,0 0 0,-1 0 0,1-1 0,0 1 0,0-1 0,0 1 0,-1-1 0,1 0 0,0 0 0,0 0 0,0 0 1,0 0-1,0 0 0,0 0 0,1-1 0,-1 1 0,0-1 0,0 1 0,1-1 0,-1 0 0,1 0 0,0 0 0,0 1 1,-1-1 19,2 0-2,-1 1 0,0 0 1,0 0-1,0 0 0,0 0 1,0 0-1,0 0 1,-1 1-1,1-1 0,0 0 1,0 0-1,-1 1 0,1-1 1,0 1-1,-1-1 1,1 1-1,0 0 0,-1-1 1,1 1-1,-1 0 2,-12 0-2531,12 0 1731,-1 1-1015,2 5-1855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8.271"/>
    </inkml:context>
    <inkml:brush xml:id="br0">
      <inkml:brushProperty name="width" value="0.05" units="cm"/>
      <inkml:brushProperty name="height" value="0.05" units="cm"/>
    </inkml:brush>
  </inkml:definitions>
  <inkml:trace contextRef="#ctx0" brushRef="#br0">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4.695"/>
    </inkml:context>
    <inkml:brush xml:id="br0">
      <inkml:brushProperty name="width" value="0.05" units="cm"/>
      <inkml:brushProperty name="height" value="0.05" units="cm"/>
    </inkml:brush>
  </inkml:definitions>
  <inkml:trace contextRef="#ctx0" brushRef="#br0">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664.02">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1368">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076.78">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6.659"/>
    </inkml:context>
    <inkml:brush xml:id="br0">
      <inkml:brushProperty name="width" value="0.05" units="cm"/>
      <inkml:brushProperty name="height" value="0.05" units="cm"/>
    </inkml:brush>
  </inkml:definitions>
  <inkml:trace contextRef="#ctx0" brushRef="#br0">2 79 1376,'0'0'2078,"0"0"-688,0 0-395,0 0-386,0 0-134,0-8 34,0 5-373,-2-30 222,2 30-157,0 1 0,0 0 0,0 0 0,1 0 0,-1 0 0,0-1 0,1 1 0,0 0 0,-1 0 0,1 0 0,0 0 0,0 0 0,0 0 0,1-1-201,-1 2 526,-1 1-41,0 0 32,0 0-52,0 0-179,0 0-129,0 0-13,0 0-38,0 0-17,0 0-5,0 0-19,0 0-21,1 35 58,10 95 989,-4 41-1091,-7-97 16,3 0 0,3-1 1,11 40-17,-12-75 12,-1 0-1,-2 0 1,-2 11-12,0-14 0,1-1 1,2 1 0,1-1-1,3 7 0,5 16 12,-3 0 1,-3 1-1,-1 21-12,-4 177 381,-3-118-287,-13 141 90,15-61-49,-22-239-2237,9 7-840,-5-2-3351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9.212"/>
    </inkml:context>
    <inkml:brush xml:id="br0">
      <inkml:brushProperty name="width" value="0.05" units="cm"/>
      <inkml:brushProperty name="height" value="0.05" units="cm"/>
    </inkml:brush>
  </inkml:definitions>
  <inkml:trace contextRef="#ctx0" brushRef="#br0">424 35 4609,'0'0'1678,"0"0"-401,0 0-246,0 0-64,0 0-36,0 0-147,30 6 1737,-30-6-2188,0 0 87,0 0 31,0 0 0,0 0 21,0 0 72,0 0 7,-6 0 315,-3 0-740,-14 1 19,1-1-1,-1-1 0,1-2 1,0 0-1,-1-1 1,-3-3-145,5 1 94,0 1 0,-1 1 1,1 0-1,0 2 0,-1 0 1,0 1-1,-3 2-94,-4 8-36,28-8 34,0-1 0,-1 1-1,1 0 1,0-1 0,0 1 0,0 0 0,-1 0-1,1 0 1,0 0 0,0 0 0,0 0 0,1 0-1,-1 0 1,0 0 0,0 0 0,0 0-1,1 1 1,-1-1 0,1 0 0,-1 1 2,1-2-20,0 0-16,0 0 14,0 25-114,0 737 158,2-725-18,1 0 1,7 27-5,-3-21 89,1 29-89,-7 99 137,-2-95-123,-10 104-7,8-51 10,-13 68-17,10-95 4,5-65 3,-1 1 0,-2 0 1,-2-1-8,4-27 0,-9 37 15,3 0 1,2 0-1,-1 43-15,7-85 83,0-5-64,0 0 0,0 0 1,0 1-1,0-1 0,0 0 0,0 0 1,0 0-1,0 1 0,0-1 1,0 0-1,0 0 0,0 0 0,0 1 1,0-1-1,0 0 0,0 0 0,0 0 1,0 1-1,0-1 0,0 0 0,0 0 1,1 0-1,-1 1 0,0-1 0,0 0 1,0 0-1,0 0 0,0 0 0,0 0 1,1 1-1,-1-1 0,0 0 0,0 0 1,0 0-1,0 0 0,1 0 1,-1 0-1,0 0 0,0 0 0,0 0 1,1 0-1,-1 1 0,0-1 0,0 0 1,0 0-1,1 0 0,-1 0 0,0 0 1,0-1-1,0 1 0,1 0 0,-1 0 1,0 0-1,0 0 0,0 0 0,1 0 1,-1 0-1,0 0 0,0 0 0,0 0-19,5 0 66,26-1-67,-12 0 0,1 1 0,0 0 0,-1 2 0,1 0 0,-1 1 1,1 1-1,-1 0 0,0 2 0,1 1 1,-17-5 459,-3-9-7793,-7-11-137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24.308"/>
    </inkml:context>
    <inkml:brush xml:id="br0">
      <inkml:brushProperty name="width" value="0.05" units="cm"/>
      <inkml:brushProperty name="height" value="0.05" units="cm"/>
    </inkml:brush>
  </inkml:definitions>
  <inkml:trace contextRef="#ctx0" brushRef="#br0">69 136 784,'0'0'1200,"0"0"-118,0 0 153,0 0 137,0 0-44,0 0-57,-3-11 780,1 11 2545,-2 17-4350,2 1 0,-1 0 1,1 18-247,-2 22 156,-34 165 563,32-196-427,3-23 285,2-18-305,2-11-264,1 0 0,1 0 0,1 0 0,1 0 0,4-7-8,16-44 17,3 0-17,-11 30 1,2-2 15,-14 43-9,0 0-1,0 1 1,0 0 0,1 0 0,-1 0 0,1 1-1,2-1-6,4-4 38,-9 6-26,15-10 87,0 0-1,1 2 1,0 0 0,0 1 0,12-3-99,-30 12 3,-1 0 1,1 0 0,0 0-1,-1 0 1,1 0 0,0 0 0,-1 0-1,1 0 1,0 1 0,-1-1-1,1 0 1,-1 1 0,1-1-1,0 0 1,-1 1 0,1-1 0,-1 1-1,1-1 1,-1 1 0,1-1-1,-1 1 1,0-1 0,1 1 0,-1-1-1,0 1 1,1-1 0,-1 1-1,0 0 1,0-1 0,1 1-1,-1 0 1,0-1 0,0 1 0,0 0-1,0 0-3,6 29 289,-5-22-275,2 7 41,-2 0 0,0 0 0,-1 0 0,-1 1-55,1 7 4,-1-18-9,-1 0 0,0 0 0,0 0 0,0 0 1,0-1-1,-1 1 0,0 0 0,0-1 0,0 0 1,-1 0-1,1 0 0,-2 1 5,-12 16-36,4 3-1,12-20 18,-1 1 0,-1-1 1,1 1-1,0-1 0,-1 0 1,0 0-1,0 0 0,0 0 1,-1-1-1,1 1 1,-1-1-1,0 0 0,0 0 19,2-3-26,0 1 0,0-1 0,0 1 0,-1-1 0,1 0 0,0 0 0,-1 0 0,1 0 0,0-1 0,0 1 0,-1-1 0,1 1 0,0-1 0,0 0 0,0 0-1,0 0 1,0 0 0,0 0 0,0 0 0,0-1 0,0 1 26,-1-1-70,0 0 1,0 1-1,0-1 0,0 1 0,0 0 0,0 0 0,0 0 0,-1 0 1,1 0-1,-2 1 70,-1 0-82,6 0 79,0 0-1,0 0 1,0 0 0,0 0-1,-1 0 1,1 0-1,0 0 1,0 0 0,0 0-1,-1 0 1,1 0 0,0 0-1,0 0 1,0 0-1,-1 0 1,1 0 0,0 0-1,0 0 1,0 0 0,0 0-1,-1 0 1,1 0 0,0-1-1,0 1 1,0 0-1,0 0 1,0 0 0,-1 0-1,1 0 1,0-1 0,0 1-1,0 0 1,0 0 0,0 0-1,0 0 1,0-1-1,0 1 1,0 0 0,-1 0-1,1 0 1,0 0 0,0-1-1,0 1 4,-3-7 120,34 7 116,-26 1-208,0 0 0,-1 0 0,1 1 0,-1-1 0,1 1-1,-1 0 1,0 0 0,0 0 0,1 1 0,-2-1 0,1 1 0,0 0 0,0 0 0,-1 1 0,0-1-1,0 1 1,0-1 0,0 1 0,0 0 0,1 3-28,10 15 99,-2 1 1,0 0-1,1 7-99,-11-25-5,8 18 7,-8-15-9,1 0 0,1 0 1,-1-1-1,1 1 1,0-1-1,1 0 1,0 0-1,1 1 7,-2-7-592,-1 0 0,1-1-1,0 1 1,-1-1 0,1 0-1,-1 0 1,1-1 0,2 0 592,3 1-4537,-4 0-2325</inkml:trace>
  <inkml:trace contextRef="#ctx0" brushRef="#br0" timeOffset="727.99">597 329 1512,'0'0'2476,"0"0"-803,0 0-530,0 0-248,0 0-43,0 0-146,-7 21 817,-25 120 1492,-8 3-3015,36-135-858,4-20-1707,0 0 599,0 0-1887</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11.854"/>
    </inkml:context>
    <inkml:brush xml:id="br0">
      <inkml:brushProperty name="width" value="0.05" units="cm"/>
      <inkml:brushProperty name="height" value="0.05" units="cm"/>
    </inkml:brush>
  </inkml:definitions>
  <inkml:trace contextRef="#ctx0" brushRef="#br0">19 1 4409,'0'0'1226,"0"0"-277,0 0-270,0 0 21,0 0 148,0 0 134,-4 0-99,-10 3 387,25 3 763,35 4-847,212-8-218,-251-2-965,1 2 0,-1-1 0,1 1 0,-1 0 0,0 0 0,0 1 1,0 0-1,0 0 0,0 1 0,5 4-3,26 12 63,-31-17-56,1-1 0,-1 1-1,1-2 1,0 1 0,0-1-1,0 0 1,4 0-7,-11 37 1024,-19 667-660,17-426 205,1-17-233,-11-105-235,0 49-12,11 402 182,0-608-256,0 0 19,-11 17 1311,8-7-1348,-5 13-6,7-22-3,1-1 1,0 0 0,0 0 22,-47 0 333,-1-2 0,-38-6-344,38 3 1,32 4 25,-1-1 1,1-1-1,-11-3-26,23 6 275,-5-1-1026,7 2-3646,2-1 102</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25.550"/>
    </inkml:context>
    <inkml:brush xml:id="br0">
      <inkml:brushProperty name="width" value="0.05" units="cm"/>
      <inkml:brushProperty name="height" value="0.05" units="cm"/>
    </inkml:brush>
  </inkml:definitions>
  <inkml:trace contextRef="#ctx0" brushRef="#br0">80 299 4001,'0'0'2770,"0"0"-990,0 0-653,0 0-263,0 0-108,0 0-7,0 0-92,0 0-91,0 0-18,0 0-44,0 0-60,0 0-79,0 0-85,0 0-61,0 0-76,0 0-73,0 3 22,0 61 849,-2 1 0,-11 58-941,0-55 314,4-26-116,3-1 1,1 1 0,0 32-199,5-73 28,0-1 64,0 0 18,-1 0-236,0 0-1,0 0 0,0 0 0,0 0 0,1 0 0,-1 0 0,0-1 1,0 1-1,0 0 0,0-1 0,0 1 0,0 0 0,0-1 0,1 1 1,-1-1-1,0 0 0,0 1 0,1-1 0,-1 0 0,0 1 0,0-2 127,-3-2-4130,1 4-1744</inkml:trace>
  <inkml:trace contextRef="#ctx0" brushRef="#br0" timeOffset="1063.65">190 724 3753,'0'0'2824,"0"0"-692,0 0-541,0 0-302,0 0-210,0 0-240,30 0 1528,-7 0-1939,-9 1-353,1-1 0,0-1-1,-1 0 1,1 0 0,-1-2-1,0 0 1,1 0 0,4-3-75,-12 3 18,0 0 0,0 0 0,0 0 1,0-1-1,-1 0 0,1-1 0,-1 1 0,1-2-18,-5 3 36,1 0-1,-1 0 1,0 0-1,0 0 1,0 0-1,-1 0 1,1-1 0,-1 1-1,0 0 1,0-1-1,0 0 1,0 1-1,0-1 1,-1 1-1,0-1 1,1 0-1,-2-3-35,1-40 774,-3 46-783,0 0 0,0 0 0,0 0 0,0 0 0,-1 0 0,1 1 0,0-1 0,-1 1 1,-1 0 8,-101 0-307,103 0 308,1 1 0,-1 0 0,0 0 0,1 0 0,-1 0 0,1 0 0,0 0 1,-1 1-1,1-1 0,0 1 0,0 0 0,0 0 0,0 0 0,0 0 0,-1 1-1,-32 40 60,22-28-65,10-10-8,0-1 1,0 1 0,0 0-1,1-1 1,0 1 0,-1 0-1,2 0 1,-1 1 0,1-1-1,-1 0 1,1 1 0,1 0 12,-2 12-56,1 0 0,2 0-1,-1 0 57,1 17-113,0-33 113,-1-1 0,0 1 0,1-1 1,-1 1-1,1-1 0,0 1 0,-1-1 0,1 0 0,0 1 0,0-1 0,0 0 0,0 1 1,0-1-1,0 0 0,0 0 0,0 0 0,0 0 0,1 0 0,-1 0 0,0 0 1,1-1-1,-1 1 0,0 0 0,1-1 0,-1 1 0,1-1 0,0 1 0,-1-1 0,1 0 1,-1 0-1,1 0 0,-1 0 0,12 2 19,-1-1 0,0 0 0,12-1-19,-14 0 19,100 0 124,-62 0-3289,-48-7-1546,0 3-913</inkml:trace>
  <inkml:trace contextRef="#ctx0" brushRef="#br0" timeOffset="1807.99">986 0 1040,'0'0'4948,"0"0"-2454,0 0-1037,0 0-383,0 0-259,0 0-224,0 3-66,2 130 1486,0 12-566,-7 10-1445,-1-106 99,-2-1 0,-3 7-99,-8 39 36,16-82-1670,0-24 86,1-24-4971,2 22 954</inkml:trace>
  <inkml:trace contextRef="#ctx0" brushRef="#br0" timeOffset="2192.03">824 367 3409,'0'0'2239,"0"0"-512,0 0-145,0 0-179,0 0-205,0 0-189,10-2-226,42-10 253,10-4-474,1 3-1,0 3 0,0 3 1,7 2-562,-10 5-1561,-58 10-3206,-2-3-1216</inkml:trace>
  <inkml:trace contextRef="#ctx0" brushRef="#br0" timeOffset="2977.99">2058 367 4993,'0'0'1640,"0"0"-470,0 0-86,0 0-46,0 0-209,0 0-158,-25 27-95,-81 88-18,-75 90 3272,164-179-3518,15-20-3394,1-1-3342,1-5 1734</inkml:trace>
  <inkml:trace contextRef="#ctx0" brushRef="#br0" timeOffset="3393">1790 476 3321,'0'0'2906,"0"0"-814,0 0-572,0 0-341,0 0-209,0 0-287,23 0 1116,-22 0-1738,1 1 0,0 0 0,-1 0-1,1 0 1,-1 0 0,1 1 0,-1-1 0,0 0 0,1 0 0,-1 1 0,0-1 0,0 1 0,0-1 0,0 1-1,1 1-60,18 32 317,-17-30-271,12 25 64,-1 1 0,2 13-110,-9-23-179,1 0 0,1-1 0,1 0 0,1 0 1,0-1-1,12 13 179,-19-24-1172,-4-3-2459,0-4-1122</inkml:trace>
  <inkml:trace contextRef="#ctx0" brushRef="#br0" timeOffset="3939.48">2360 435 5113,'0'0'2738,"0"0"-959,0 0-625,0 0-151,0 0-83,0 0-189,15 0-142,121 0 581,7 0-1448,-143 0 171,0 0 0,0 0 0,1 0 0,-1 1 0,0-1 0,1 0 0,-1 0 0,0 0 0,0 0 0,1 1 0,-1-1 0,0 0 0,0 0 0,0 1 0,1-1 0,-1 0 0,0 0 0,0 1 0,0-1-1,0 0 1,1 1 0,-1-1 0,0 0 0,0 0 0,0 1 0,0-1 0,0 0 0,0 1 0,0-1 0,0 0 0,0 1 0,0-1 0,0 0 0,0 1 0,0-1 0,0 0 0,0 1 0,-1-1 0,1 0 107,0 3-1130,0 4-4332</inkml:trace>
  <inkml:trace contextRef="#ctx0" brushRef="#br0" timeOffset="4274.76">2379 595 1688,'0'0'5249,"0"0"-3584,0 0 167,0 0-327,0 0-593,0 0-376,0 0-280,143-11-176,-113 11-80,0 0-64,-3 0-224,-4 0-168,-5 14-777,-6 6-1111,-5-3-2737</inkml:trace>
  <inkml:trace contextRef="#ctx0" brushRef="#br0" timeOffset="4774.03">3122 435 7394,'0'0'1979,"0"0"-1080,0 0-705,0 0 118,0 0 160,0 0 35,-11 18-111,-35 57-158,43-69-205,0 0 1,1 0 0,0 0 0,0 0 0,0 0 0,1 1-1,0-1 1,0 0 0,1 1 0,-1-1 0,1 1 0,1-1-1,0 6-33,1 12 147,-3-7-56,1 1 0,1-1-1,1 0 1,0 0-1,2 0 1,1 4-91,-4-16 5,1-1 1,-1 0-1,1 1 0,1-1 0,-1 0 1,0 0-1,1 0 0,0-1 0,0 1 1,0-1-1,0 1 0,1-1 0,0 0 1,-1 0-1,1-1 0,0 1 0,0-1 1,0 0-1,0 0 0,1 0 0,-1 0 1,1-1-1,-1 0 0,1 0 0,3 0-5,0 1 17,1 0 0,0-1 0,0-1 0,0 1 0,0-1 0,0-1 0,0 0 0,-1 0 0,1-1 0,0 0 0,-1 0 0,1-1 0,-1 0 0,0-1 0,0 0 0,0 0-1,0 0 1,-1-1 0,1 0 0,-1-1 0,4-4-17,2-2 34,-1 0 0,0-1 0,-1-1 0,-1 0 0,0 0 0,0-1 0,-2 0 0,0-1 0,-1 1-1,0-2 1,-1 1 0,-1-1 0,-1 0 0,0 0 0,-1 0 0,-1 0 0,-1-1 0,0 1 0,-1-1 0,-1 1-1,-2-9-33,3 21 17,-1 1-1,0-1 0,0 0 0,0 1 1,-1-1-1,0 1 0,0 0 0,0-1 1,0 1-1,-1 0 0,1 0 0,-1 1 0,0-1 1,0 0-1,0 1 0,-1 0 0,1 0 1,-1 0-1,0 0 0,0 0 0,0 1 1,0 0-1,-1 0 0,-2-2-16,-6 0-40,0 0-1,-1 1 1,1 0-1,-1 1 1,0 1 0,1 0-1,-13 1 41,20 0-70,0 0 0,0 1 0,0 0 0,1 1 0,-1-1 0,1 1 0,-1 0 0,1 0 0,-1 1 0,1-1 0,0 1 0,0 0 0,0 1 0,1-1 0,-1 1 0,-2 3 70,-7 8-1005,0 1 1,0 1-1,-10 17 1005,13-18-1091,-16 19-3262</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31.772"/>
    </inkml:context>
    <inkml:brush xml:id="br0">
      <inkml:brushProperty name="width" value="0.05" units="cm"/>
      <inkml:brushProperty name="height" value="0.05" units="cm"/>
    </inkml:brush>
  </inkml:definitions>
  <inkml:trace contextRef="#ctx0" brushRef="#br0">1 238 264,'0'0'1210,"0"0"-358,0 0-143,0 0-70,0 0-51,0 0-33,0 0 92,0 0 148,0 0-81,0 0-160,0-23 425,0 23-652,0 0 378,0 0 137,8 0 4749,20 0-5612,-11 0 282,84-2-105,-23 0-125,0 4 0,0 2 0,16 7-31,-71-7-15,-7 0-340,1-1 0,-1-1-1,0 0 1,1-1 0,-1-1 0,1 0-1,-1-2 1,15-2 355,-23 1-1194,-8 3-3875,0 0-1495</inkml:trace>
  <inkml:trace contextRef="#ctx0" brushRef="#br0" timeOffset="533.34">118 381 5673,'0'0'2365,"0"0"-552,0 0-510,0 0-313,0 0-217,0 0-166,0 0-109,6 0 539,487 0 2627,-327 0-6425,-1 0-5222,-165 0 3149</inkml:trace>
  <inkml:trace contextRef="#ctx0" brushRef="#br0" timeOffset="1185.35">831 1 6465,'0'0'2386,"0"0"-745,0 0-544,0 0-343,0 0-154,0 0-76,-6 0 1682,10 0-2102,1 1 1,-1 1 0,0-1 0,0 0 0,1 1-1,-1 0 1,0 0-105,17 7 158,27 6-68,-1 2 0,0 2 0,-2 2 0,9 6-90,-47-23 0,0 1 1,-1 0 0,1 0 0,-1 1 0,0 0 0,0 0 0,-1 0-1,1 1 1,-1 0 0,-1 0 0,1 1-1,-3-4 5,1 1 0,-1 0-1,0 0 1,0-1 0,-1 2 0,1-1 0,-1 0 0,0 0-1,0 0 1,-1 1 0,0-1 0,0 0 0,0 0-1,-1 1 1,1-1 0,-1 0 0,0 0 0,-1 1-5,-1 1 17,-1-1 1,0 0 0,0 0 0,0 0 0,-1-1-1,0 0 1,0 1 0,0-2 0,-1 1 0,0 0-18,-17 16 12,-56 57 55,-29 30-58,106-105-517,0 1-1,0-1 0,1 0 1,0 1-1,-1-1 0,1 1 1,0-1-1,1 1 0,-1 2 509,-2 8-4133,-1-3-1969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33.635"/>
    </inkml:context>
    <inkml:brush xml:id="br0">
      <inkml:brushProperty name="width" value="0.05" units="cm"/>
      <inkml:brushProperty name="height" value="0.05" units="cm"/>
    </inkml:brush>
  </inkml:definitions>
  <inkml:trace contextRef="#ctx0" brushRef="#br0">1850 490 5457,'0'0'1851,"0"0"-679,0 0-366,0 0-91,0 0 8,0 0-26,-5 14-46,-1 7-344,1 0 0,1 1 1,1-1-1,1 1 0,0 6-307,2-15 78,1 0 0,0 0-1,1 0 1,0 0 0,1 0-1,0-1 1,5 10-78,-6-16 10,1 0 1,0 0 0,0 0-1,1 0 1,0 0-1,0-1 1,0 0-1,1 0 1,-1 0-1,1 0 1,1-1-1,-1 0 1,0 0-1,1 0 1,0 0-1,0-1-10,1 0 20,-1-1-1,1 0 0,0 0 0,-1-1 0,1 1 1,0-2-1,0 1 0,0-1 0,0 0 1,0 0-1,0-1 0,0 0 0,0 0 0,-1 0 1,1-1-1,0 0 0,-1-1 0,1 1 0,-1-1 1,0 0-1,0-1 0,0 0 0,0 0 0,1-1-19,8-7 34,0-1-1,-1 0 1,0 0-1,-1-2 0,0 1 1,-2-2-1,0 0 1,2-4-34,-6 7 55,0 0 0,-2-1 1,1 1-1,-2-1 0,0 0 1,0 0-1,-1-1 0,-1 1 1,-1-1-1,0 1 0,-1-1 1,0 0-1,-1 1 0,-1-3-55,1 11-3,0 1 0,-1-1 0,0 0 0,0 0 0,-1 1 0,1-1 0,-1 1-1,0 0 1,-1 0 0,1 0 0,-1 0 0,0 1 0,0-1 0,0 1 0,-1 0-1,0 0 1,0 1 0,0-1 0,0 1 0,0 0 0,0 0 0,-1 1 0,0-1 3,-5-1-97,1 1 1,0 0 0,0 0-1,-1 1 1,0 1-1,1-1 1,-1 2 0,0 0-1,0 0 1,1 0-1,-1 2 1,-8 1 96,14-1-56,-1 0-1,1 1 1,0 0 0,0 0-1,0 0 1,0 0 0,0 1-1,1 0 1,-1 0 0,1 0-1,0 0 1,0 1 0,1 0-1,-2 2 57,0 0-429,1-1-1,-1 1 1,2 0-1,-1 1 1,1-1-1,0 1 1,0-1-1,1 1 1,0 0-1,0 2 430,2 10-2954,0-8-1707</inkml:trace>
  <inkml:trace contextRef="#ctx0" brushRef="#br0" timeOffset="501.99">2876 428 8770,'0'0'1686,"0"0"-502,0 0-303,0 0-138,0 0-148,0 0-147,0 7-132,0 241 474,0-139-6305,0-109 1258</inkml:trace>
  <inkml:trace contextRef="#ctx0" brushRef="#br0" timeOffset="856.74">2684 629 7306,'0'0'2232,"0"0"-888,0 0-311,0 0 55,0 0-120,0 0-128,0 0-64,79 0-136,-49 0-335,4 0-137,4 0-96,-4 0-64,4 0-8,-8 0-112,-7 0-465,-1 0-527,-7 0-432,-3 10-2697</inkml:trace>
  <inkml:trace contextRef="#ctx0" brushRef="#br0" timeOffset="2199.84">3442 265 4825,'0'0'2598,"0"0"-695,0 0-589,0 0-177,0 0-134,0 0-137,6-13 395,-2 9-1194,0 1 0,0-1 0,1 1 0,-1 0 0,1 0 0,0 0-1,0 0 1,0 1 0,0 0 0,0 0 0,0 0 0,0 1 0,1 0 0,-1 0-1,1 0-66,16-2 39,0 1 0,0 1 0,1 1-39,-4-1 19,-13 1-18,0-1 0,0 1 0,0 0-1,0 0 1,0 1 0,0-1 0,0 1-1,0 1 1,0-1 0,0 1 0,-1 0 0,1 0-1,0 1 1,-1 0 0,0 0 0,0 0-1,4 3 0,-5-2-15,1 1-1,-1-1 0,1 1 0,-1 0 0,-1 1 0,1-1 0,-1 1 1,0 0 15,-2-4-5,0 0 0,0 0 0,0 0 0,-1 0 0,1 0 0,-1 0 1,1 0-1,-1 0 0,0 0 0,0 0 0,0 0 0,0 0 1,0 0-1,0 0 0,-1 0 0,1 0 0,-1 0 0,1 0 0,-1 0 1,0 0-1,0 0 0,0 0 0,0-1 0,0 1 0,0 0 0,0-1 1,0 1-1,-2 0 5,-17 16 105,-1-1 0,-1 0 0,-1-2 0,-7 3-105,3-1 208,0 1 0,-23 20-208,49-37 41,0-1 0,0 1 0,1-1 0,-1 1 0,0 0 0,0-1 0,0 1 0,1 0 0,-1-1 0,0 1 0,1 0 0,-1 0 0,1 0 0,-1 0 0,1 0 0,-1 0 0,1 0 0,-1 0 0,1 0 0,0 0 0,0 0-41,19 0 1128,2-2-1403,31 3 344,18 5-69,-19-2 29,20-2-29,-69-3-27,-1 0-1,1 0 0,0 0 1,-1 0-1,1 0 0,-1 0 1,1 0-1,0 1 0,-1-1 1,1 1-1,-1-1 0,1 1 1,-1-1-1,1 1 0,-1 0 1,0 0 27,0 0-378,0 1 0,0-1-1,-1 1 1,1-1 0,-1 1 0,1-1 0,-1 1 0,0-1 0,0 1-1,1 0 1,-1-1 0,0 1 0,0 0 0,-1-1 0,1 1 378,0 5-4385</inkml:trace>
  <inkml:trace contextRef="#ctx0" brushRef="#br0" timeOffset="2966.4">4205 323 9562,'0'0'1848,"0"0"-855,0 0-297,0 0-19,0 0-114,0 0-120,1 10-151,-1-5-264,1 10 52,0-1 0,1 1 0,1-1 1,2 9-81,-4-20-1,-1 0 1,1 0 0,0 0-1,0-1 1,0 1 0,0 0-1,1-1 1,-1 1 0,1-1 0,-1 1-1,1-1 1,0 0 0,0 1-1,0-1 1,0 0 0,0-1 0,1 1-1,-1 0 1,1-1 0,-1 1-1,1-1 1,-1 1 0,1-1-1,0 0 1,0 0 0,-1-1 0,1 1-1,0 0 1,1-1 0,10 0-13,-8 1-30,1-1 1,-1 0-1,0 0 1,0-1-1,0 1 1,0-1-1,0-1 1,0 1-1,0-1 1,0 0-1,-1 0 1,1-1-1,3-2 44,8-6-173,-1-1 1,-1-1-1,0 0 1,-1-2 171,-7 9-13,-1-1 1,0 0-1,0 0 1,-1-1 0,0 0-1,-1 0 1,0 0-1,0 0 1,2-8 12,-4 0-52,-2 11 369,0 7 1094,0 450-245,0-439-1098,-1 0 0,0 0 0,0 1 0,-1-1 0,-1 0 0,-1-1 0,1 1 0,-2 0 0,0-1 0,0 0 0,-1 0 0,-1-1 0,0 1 0,0-2 0,-9 11-68,11-17 9,0 0 1,0-1-1,0 1 0,0-1 0,-1-1 0,1 1 1,-1-1-1,1 1 0,-1-2 0,0 1 1,0-1-1,0 1 0,-6-1-9,-4 0-70,0 0-1,0-1 1,1-1 0,-15-2 70,27 3-33,1-1 0,-1 0-1,0 0 1,0 0 0,1 0 0,-1 0 0,1-1 0,-1 1 0,1-1-1,0 0 1,-1 0 0,1 0 0,0 0 0,0 0 0,0 0 0,1 0 0,-1-1-1,0 1 1,1-1 0,-1-1 33,1 2-77,0 0 0,0 0 0,0 0 0,0 0 0,1-1 0,-1 1 0,1 0 0,0 0 0,0 0 0,-1 0 0,1-1 0,1 1 0,-1 0 1,0 0-1,1 0 0,-1-1 0,1 1 0,-1 0 0,1 0 0,0 0 0,0 0 0,0 0 0,0 0 0,0 0 0,0 1 0,1-1 0,-1 0 0,2-1 77,53-37-4278,-29 20-1769</inkml:trace>
  <inkml:trace contextRef="#ctx0" brushRef="#br0" timeOffset="3333.43">4843 327 9842,'0'0'1969,"0"0"-1037,0 0-407,0 0 39,0 0 82,0 0 22,11 0-139,260 0-1045,-270-1 419,-1 1 1,0 0-1,1 0 0,-1 0 0,1 0 1,-1 0-1,0 0 0,1 0 0,-1 0 0,1 0 1,-1 0-1,1 0 0,-1 0 0,0 0 1,1 0-1,-1 1 0,1-1 0,-1 0 1,0 0-1,1 0 0,-1 1 0,0-1 0,1 0 1,-1 0-1,0 1 0,1-1 0,-1 0 1,0 1-1,0-1 0,1 0 0,-1 1 0,0-1 1,0 0-1,0 1 0,1-1 0,-1 1 1,0-1-1,0 0 0,0 1 0,0-1 0,0 1 1,0-1-1,0 0 0,0 1 0,0-1 1,0 1-1,0-1 0,0 0 0,0 1 0,0-1 1,0 1-1,-1-1 0,1 1 97,0 3-5189</inkml:trace>
  <inkml:trace contextRef="#ctx0" brushRef="#br0" timeOffset="3664.46">4775 534 8362,'0'0'1616,"0"0"-400,0 0 105,0 0-545,0 0-272,0 0-248,204-14-152,-163 7-104,1 1-56,-5 2-368,-3 4-392,-11 0-1113,-12 0-2528</inkml:trace>
  <inkml:trace contextRef="#ctx0" brushRef="#br0" timeOffset="3996.48">5700 0 6449,'0'0'4297,"0"0"-3345,0 0-399,0 0 63,0 0 96,0 0-144,0 0-168,-8 136-64,0-88-136,-3 6-72,4 1-8,-1-4-64,0-1-56,1-5-40,3-8-640,4 0-272,0-9-992,0-15-3146</inkml:trace>
  <inkml:trace contextRef="#ctx0" brushRef="#br0" timeOffset="4497.52">6032 133 9522,'0'0'1610,"0"0"-1015,0 0-350,0 0 15,0 0 33,0 0-2,0 25-79,0 181 162,-1-172-303,0-14-47,1 0-1,0 0 0,4 15-23,-3-30 1,0 0 0,0-1-1,0 1 1,0 0 0,1-1-1,0 1 1,0-1 0,0 1-1,1-1 1,0 0 0,-1 0-1,1 0 1,1 0 0,-1-1 0,0 1-1,1-1 1,2 1-1,-2-1-5,0-1 0,1 0 1,-1 0-1,1-1 0,-1 0 1,1 1-1,0-1 0,-1-1 0,1 1 1,0-1-1,0 0 0,-1 0 0,5 0 5,-2-1-32,1 0-1,-1 0 1,0-1-1,0 1 1,0-1-1,0-1 1,0 0-1,3-1 33,7-6-176,1 0-1,-2-1 0,0-1 0,7-7 177,-19 16 60,0-1 1,0 0 0,0-1-1,0 1 1,0 0-1,-1-1 1,0 0 0,0 0-1,0 0 1,-1 0 0,1-1-1,-1 1 1,-1-1-1,1 1 1,-1-1 0,0 1-1,1-6-60,-2 9 32,0 1 0,0-1-1,0 0 1,0 1 0,0-1 0,-1 0-1,1 1 1,0-1 0,-1 0 0,1 1-1,-1-1 1,0 1 0,0-1 0,1 1-1,-1-1 1,0 1 0,0 0 0,0-1-1,0 1 1,0 0 0,-1 0 0,1 0-1,0 0-31,-3-1 13,0 0-1,0 1 1,0-1-1,0 1 0,0 0 1,0 0-1,0 1 0,0-1 1,-3 1-13,-14-2-38,-1 1 1,0 1 0,0 0 0,-19 4 37,30-2-24,0 1 1,0-1 0,1 2 0,-1 0-1,1 0 1,0 1 0,0 0 0,0 1 0,1 0-1,-3 2 24,1 0-541,1 1-1,1 1 0,0 0 1,0 0-1,1 1 0,-2 2 542,-1 1-4589</inkml:trace>
  <inkml:trace contextRef="#ctx0" brushRef="#br0" timeOffset="8197.02">2450 1220 4097,'0'0'4702,"0"0"-2145,0 0-922,0 0-395,0 0-381,0 0-314,2-2-265,-1 2-274,-1 0 0,1-1 0,-1 1-1,0 0 1,1-1 0,-1 1 0,1 0-1,-1 0 1,1 0 0,-1 0-1,1-1 1,-1 1 0,1 0 0,-1 0-1,1 0 1,-1 0 0,1 0 0,-1 0-1,1 0 1,-1 0 0,0 0 0,1 1-1,-1-1 1,1 0 0,-1 0 0,1 0-1,-1 0 1,1 1 0,-1-1-1,1 0 1,-1 1 0,0-1 0,1 0-6,8 19 161,0 40 107,-7-43-184,0 8 6,-2-15-81,0-1-1,1 1 1,0-1 0,0 0 0,1 0-1,1 0 1,-1 0 0,1 0 0,0 0 0,1 1-9,-1-8-54,-1 0 1,1 1 0,0-1-1,-1 0 1,1-1 0,0 1 0,0 0-1,0-1 1,-1 1 0,1-1-1,0 0 1,0 0 0,0 0 0,0 0-1,0-1 1,0 1 0,-1-1 0,1 0-1,0 0 1,0 0 0,0 0 53,7-5-93,0-1-1,0-1 1,-1 1 0,0-2 0,0 1 0,-1-1 0,3-4 93,11-15-501,18-29 501,-33 45-91,0-1-1,-1 1 0,-1-1 1,3-8 91,-33 87 854,16-48-636,2 1 0,0 0 0,1 1 0,1-1 0,1 1-1,0 6-217,1 63 414,4 40-414,1-42 149,-7 52-149,3-126 17,0-1 0,-1 1-1,-1 0 1,0-1-1,-1 0 1,0 0 0,-1-1-1,0 1 1,-3 3-17,3-6 21,0 0-1,0-1 1,-1 1 0,0-2 0,0 1-1,0-1 1,-1 0 0,-1 0-1,1-1 1,-1-1 0,-7 5-21,12-8 2,-1 0 0,1-1 1,-1 1-1,0-1 0,1 0 1,-1-1-1,0 1 0,0-1 0,0 0 1,1 0-1,-1 0 0,0 0 1,0-1-1,0 0-2,2 0-25,0 0 0,0 0 0,0 0 0,1 0 1,-1 0-1,1-1 0,-1 1 0,1-1 0,-1 0 0,1 1 0,0-1 1,0 0-1,0-1 0,0 1 0,0 0 0,0-1 0,1 1 0,-1-1 1,1 1-1,0-1 0,-1 1 0,1-2 25,-2-8-331,0 0 0,1 0 0,0 0-1,1 0 1,0-11 331,1 14-995,0 1 0,1-1-1,0 0 1,3-8 995,5-1-4747</inkml:trace>
  <inkml:trace contextRef="#ctx0" brushRef="#br0" timeOffset="8598.05">3039 1458 5089,'0'0'3520,"0"0"-1953,0 0-546,0 0 126,0 0-52,0 0-139,21-6-202,47-11 509,43-4-1263,-83 17-369,59-7 1383,-29 9-7378,-58 2 696</inkml:trace>
  <inkml:trace contextRef="#ctx0" brushRef="#br0" timeOffset="8943.95">3084 1563 5537,'0'0'4097,"0"0"-3185,0 0 321,0 0-57,0 0-264,0 0-152,0 0-176,223-41-320,-171 28-264,-6 6-184,-9 3-776,-6 4-416,-12 7-1313,-12 10-3056</inkml:trace>
  <inkml:trace contextRef="#ctx0" brushRef="#br0" timeOffset="5594.52">0 1441 3817,'0'0'2810,"0"0"-942,0 0-570,0 0-205,0 0-124,0 0-164,22 0-292,128 0 180,1-1 239,175 2-319,-288 2-524,36 8-89,-41-6-509,0-1 1,22 0 508,-54-4-687,-1 0-302,0 0-1136,0 0-2316</inkml:trace>
  <inkml:trace contextRef="#ctx0" brushRef="#br0" timeOffset="6066.55">200 1583 3873,'0'0'2626,"0"0"-673,0 0-588,0 0-261,0 0-34,0 0-101,0 0-169,10 0 574,465 0 1568,2 0-4618,-476 0 1621,-1 0 0,1 0 1,-1 0-1,1 0 0,-1 0 1,1 0-1,-1 0 1,1-1-1,-1 1 0,1 0 1,-1 0-1,1 0 1,-1-1-1,1 1 0,-1 0 1,0-1-1,1 1 0,-1 0 1,0-1-1,1 1 1,-1-1-1,0 1 0,1-1 1,-1 1-1,0-1 1,0 1-1,1 0 0,-1-1 1,0 1-1,0-1 0,0 0 1,0 1-1,0-1 1,0 1 54,1-23-2257,-2 14 456,1-9-4779</inkml:trace>
  <inkml:trace contextRef="#ctx0" brushRef="#br0" timeOffset="6709.5">910 1217 3105,'0'0'3007,"0"0"-1040,0 0-441,0 0-157,0 0-174,0 0-221,12-2-171,31-1 204,1 2 1,9 2-1008,-32 0 148,0 1 0,0 0 0,0 2 0,-1 1 0,1 0 0,8 5-148,-13-4 14,0 1 0,-1 0 0,0 1 0,0 1 0,0 1-1,-1 0 1,5 5-14,-14-11 0,-1 1 0,0-1-1,0 1 1,-1 0 0,1 0 0,-1 0-1,0 0 1,-1 1 0,1-1-1,-1 1 1,0-1 0,0 1-1,-1 0 1,0 0 0,0 0-1,0 0 1,-1 0 0,1 0 0,-1 0-1,-1 0 1,1 0 0,-2 6 0,0-6 7,0 0 0,-1 1 0,1-1 1,-1 0-1,0 0 0,0 0 0,-1-1 1,0 1-1,0-1 0,0 0 0,-1 0 1,0 0-1,-2 1-7,-16 14 3,0-1 0,-14 6-3,4-1-16,-13 7-387,45-30 133,1-1-215,0 0-167,5 0-2445,5 0-898</inkml:trace>
  <inkml:trace contextRef="#ctx0" brushRef="#br0" timeOffset="9704.22">3850 1196 8434,'0'0'1555,"0"0"-204,0 0-346,0 0-426,0 0-155,0 0-48,35-4-57,111-15-116,-135 18-169,0 0 0,0 0 0,0 0 1,0 2-1,0-1 0,4 2-34,-12-1 10,-1 0-1,0-1 0,0 1 1,1 1-1,-1-1 1,0 0-1,0 1 0,0-1 1,0 1-1,-1-1 1,1 1-1,0 0 0,-1 0 1,1 0-1,-1 0 1,1 0-1,-1 1-9,1 1 17,-1 0 0,1 0 0,-1 0 0,0 1-1,-1-1 1,1 0 0,-1 1 0,0-1 0,0 1 0,0-1 0,0 0 0,-1 1-1,0-1 1,0 0 0,0 1 0,0-1 0,-2 1-17,-6 7 50,-1-1 0,0 0 0,-1 0 0,-1-1 0,1-1 0,-14 8-50,-6 7 69,-45 33-10,49-39 114,0 2 0,1 1 0,1 1 0,1 1 0,1 1 0,-15 21-173,34-38 15,1 0 0,0 0 0,0 0 0,1 0 0,0 0 1,0 1-1,1-1 0,0 0 0,0 1 0,1-1 1,0 1-1,0-1 0,1 8-15,0 9 11,-1-21-21,0-1 0,1 0 1,-1 0-1,1 0 0,0 0 1,0 0-1,-1 0 0,1-1 1,0 1-1,1 0 0,-1 0 0,0-1 1,0 1-1,1 0 0,-1-1 1,1 1-1,0-1 0,-1 0 1,1 0-1,0 1 0,0-1 1,0 0-1,-1-1 0,1 1 1,0 0-1,0 0 0,0-1 1,1 1-1,-1-1 0,0 0 1,0 0-1,0 1 10,14 1-118,1 0 1,-1-2-1,0 1 0,1-2 118,-3 1-60,-6-1 27,-1 0-1,1 0 0,-1-1 0,1 0 0,-1 0 1,1-1-1,-1 0 0,0 0 0,-1 0 0,1-1 1,0 0-1,-1-1 0,0 0 0,4-4 34,2-1-13,-1-1 0,0 0 0,-1-1 0,-1 0-1,0-1 1,8-13 13,-14 18 13,0 0-1,0-1 1,-1 1-1,0-1 0,0 1 1,-1-1-1,0 0 1,-1 0-1,0 0 0,0 1 1,-1-1-13,1-9 150,-1 14-131,1 1 1,-1 0-1,0-1 1,0 1-1,0 0 1,0 0-1,-1 0 1,1 0-1,-1 0 1,0 0-1,0 0 1,0 0-1,0 1 1,0-1-1,-1 1 1,1-1-1,-1 1 1,0 0-1,1 0 1,-1 0-1,-3-1-19,-10-6 94,-1 0-1,0 1 0,-10-2-93,15 5 48,-10-3-2,1-1-1,1-1 1,0-1-1,0-1 1,1 0-46,14 8-2,0 0 0,0 0 0,1 0 1,-1 0-1,1-1 0,0 1 0,0-1 1,1 0-1,-1 0 0,1-1 0,0 1 1,1-1-1,0 1 0,-1-1 1,2 0-1,-1 0 0,1 0 0,0 0 1,0 0-1,0 0 0,1-1 2,0 4-4,0-4-11,0 0 0,0-1 0,1 1 0,0 0 0,0 0 0,1-1 15,-1 5-4,0 1-1,0-1 1,0 1 0,1-1-1,-1 1 1,1 0 0,0 0-1,-1 0 1,1 0 0,0 0-1,0 0 1,1 0 0,-1 0-1,0 1 1,0-1-1,1 1 1,0-1 4,13-6-52,0 1 0,0 0 0,0 1 0,1 0-1,0 2 1,0 0 0,11-1 52,38 1-4799,-53 4-1950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9.187"/>
    </inkml:context>
    <inkml:brush xml:id="br0">
      <inkml:brushProperty name="width" value="0.05" units="cm"/>
      <inkml:brushProperty name="height" value="0.05" units="cm"/>
    </inkml:brush>
  </inkml:definitions>
  <inkml:trace contextRef="#ctx0" brushRef="#br0">0 282 3609,'0'0'2822,"0"0"-1035,0 0-406,0 0-160,0 0-162,0 0-251,20 4 1107,204-4-683,-222 0-1264,-2 0-164,0 0-301,0 0-238,0 0-328,0 0-524,0 0-1071,0 0-1927</inkml:trace>
  <inkml:trace contextRef="#ctx0" brushRef="#br0" timeOffset="682.79">498 0 4257,'0'0'2299,"0"0"-717,0 0-319,0 0-290,0 0-337,0 0-160,0 14 549,1 38-378,-2 0 1,-2 0-1,-3-1 1,-7 23-648,11-64 19,0 1 0,0-1 0,1 1 0,0 5-19,1-15-22,0-1-27,0 0 48,0 0 115,0 0-18,0 0-72,0 0-6,6-1-2,-1 0 0,0 0-1,0-1 1,0 0 0,0 1 0,0-2 0,0 1 0,0 0 0,2-3-16,24-9 15,-11 8-330,0 0 0,1 2 0,0 1 0,-1 0 1,1 2-1,9 0 315,-29 1-705,6 0-4306,-6 0 998</inkml:trace>
  <inkml:trace contextRef="#ctx0" brushRef="#br0" timeOffset="1177.82">797 28 4849,'0'0'1986,"0"0"-405,0 0-235,0 0-206,0 0-183,0 0-311,0 0-212,0 0-103,0 14 242,1 103-63,1-10-349,-5 0-1,-5 6-160,4-40 596,4-42-3305,0-13-1542,0-18 94</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38.271"/>
    </inkml:context>
    <inkml:brush xml:id="br0">
      <inkml:brushProperty name="width" value="0.05" units="cm"/>
      <inkml:brushProperty name="height" value="0.05" units="cm"/>
    </inkml:brush>
  </inkml:definitions>
  <inkml:trace contextRef="#ctx0" brushRef="#br0">576 417 3513,'0'0'1665,"0"0"-415,0 0-126,0 0-46,0 0-157,0 0-91,5 0 2569,9 0-2976,-5 0-254,1-1 0,-1-1 0,0 0 0,0 0 0,1-1 0,-2 0 0,5-2-169,-4 1 15,0 1 0,1 0 1,-1 0-1,1 1 0,-1 0 0,1 1 1,5 0-16,5 0 6,-14 1-6,1-1 0,-1 1-1,1 1 1,0-1-1,-1 1 1,1 0 0,-5 0-3,0 0 0,0-1 0,-1 1 0,1 0 1,0 0-1,0 0 0,-1 0 0,1 0 0,-1 0 0,1 0 0,-1 1 1,1-1-1,-1 1 0,0-1 0,1 1 0,-1-1 0,0 1 0,0 0 1,0 0-1,-1-1 0,1 1 0,0 1 3,3 10 39,0 0 0,-1 0 1,0 0-1,-1 0 0,-1 1 1,0-1-1,-1 1 0,0-1 0,-1 1 1,-1 1-40,1-9 13,1 0 1,-2 1-1,1-1 1,-1 0-1,0 0 1,0 0-1,-1 0 1,0-1-1,0 1 0,0-1 1,0 1-1,-1-1 1,0 0-1,0 0 1,-1-1-1,1 1 1,-1-1-1,0 0 1,0 0-1,0-1 1,-1 1-1,-1 0-13,3-3 20,0 1-1,0-1 0,0 0 0,0 0 0,0 0 0,0-1 0,0 1 0,-1-1 0,1 0-19,3 0 174,1 0-62,0 0-57,0 0-38,0 0-4,0 0-6,0 0-24,0 0-49,31 0 14,-5-1 54,-13 0 3,0 1 1,0 0 0,0 1 0,5 1-6,-15-1-4,0-1-1,0 1 0,1 0 1,-1 0-1,0 0 0,0 1 1,-1-1-1,1 1 1,0-1-1,0 1 0,-1 0 1,1 0-1,-1 0 1,1 0-1,-1 1 0,0-1 1,0 1-1,0-1 1,1 3 4,-2-2 28,0 0 0,1 1 1,-1-1-1,-1 0 1,1 0-1,-1 1 1,1-1-1,-1 0 1,0 1-1,0-1 0,0 1 1,-1-1-1,1 0 1,-1 1-1,0-1 1,0 0-1,0 0 1,0 1-1,0-1 1,-1 0-1,1 0 0,-1 0 1,0-1-1,0 1 1,0 0-1,0-1 1,-1 1-1,1-1 1,-1 0-1,1 0 0,-1 0 1,0 0-1,-1 1-28,-7 2-34,0-1-1,1 1 1,-1-2-1,0 0 1,-1 0-1,1-1 1,-1 0-1,1-1 0,-1 0 1,1-1-1,-9-1 35,19 1-4,1 0-90,0 0-193,0 0-200,0 0-154,0 0-148,0 0-400,0 0-1369,0 0-2346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1.688"/>
    </inkml:context>
    <inkml:brush xml:id="br0">
      <inkml:brushProperty name="width" value="0.05" units="cm"/>
      <inkml:brushProperty name="height" value="0.05" units="cm"/>
    </inkml:brush>
  </inkml:definitions>
  <inkml:trace contextRef="#ctx0" brushRef="#br0">27 14 3809,'0'0'1025,"0"0"-395,0 0-26,0 0 81,0 0-36,0 0-69,0 12 108,0 2-505,1 1 386,0-1 0,-1 1 0,-1 0 0,0 0 0,-3 10-568,-2 3 337,2 0 0,1 0 1,1 0-1,2 1 0,2 23-338,0 10 165,-6-34-349,-1-22-4807,3-8 1165,1-6-728</inkml:trace>
  <inkml:trace contextRef="#ctx0" brushRef="#br0" timeOffset="631.04">272 75 2617,'0'0'4382,"0"0"-2815,0 0-778,0 0-77,0 0-253,0 0-111,-1 20-144,-6 147 898,7-165-1073,0 1 0,1 0 1,-1-1-1,0 1 0,1-1 1,0 1-1,-1-1 0,1 1 0,0-1 1,0 1-1,1-1 0,-1 0 1,0 1-1,1-1 0,-1 0 0,1 0 1,0 0-1,0 0 0,-1 0 1,2-1-30,1 2 23,0 0 1,1 0 0,-1 0 0,1-1-1,0 0 1,0 0 0,0-1 0,0 1-1,0-1 1,1 0-24,13 2 36,1-1 0,-1-2 0,0 1 0,1-2 0,4-1-36,-22 1 6,0 1 0,0 0 0,0-1 0,0 0 0,0 1 1,0-1-1,0 0 0,0 0 0,-1 0 0,1 0 0,0-1 0,0 1 0,-1 0 0,1-1 1,-1 1-1,1-1 0,0-1-6,1-2 14,1 0 1,-1 0-1,0 0 1,0-1-1,-1 1 1,2-5-15,1-8 29,0-1 0,-1 0 1,1-13-30,-3 7 49,-1 0 1,0 0 0,-4-25-50,2 47 4,0 0-1,0 0 1,1 1 0,-1-1 0,-1 0 0,1 1-1,0-1 1,-1 1 0,1-1 0,-1 1-1,0 0 1,0 0 0,0 0 0,0 0-1,0 0 1,0 0 0,0 0 0,-1 1 0,1-1-1,-1 1 1,1 0 0,-1-1 0,0 1-1,1 0 1,-1 1 0,0-1 0,0 0-1,-1 1-3,-12-3-159,0 1-1,0 0 0,0 1 0,-9 1 160,22 0-72,0 0-21,-1 1 0,1-1 0,0 1 0,0-1 0,0 1-1,0 0 1,0 0 0,0 0 0,0 1 0,0-1 0,0 1-1,1 0 1,-1-1 0,1 1 0,-1 0 0,1 1 0,0-1 0,0 0-1,-1 1 1,1 1 93,-6 6-968,1 1 0,1 0 0,0 1 0,-2 5 968,1-2-1785,0-4-1988</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7.678"/>
    </inkml:context>
    <inkml:brush xml:id="br0">
      <inkml:brushProperty name="width" value="0.05" units="cm"/>
      <inkml:brushProperty name="height" value="0.05" units="cm"/>
    </inkml:brush>
  </inkml:definitions>
  <inkml:trace contextRef="#ctx0" brushRef="#br0">1 1 1280,'0'0'2648,"0"0"-925,0 0-426,0 0-17,0 0-49,0 0-202,0 0-232,0 0-146,0 0-118,0 0-125,0 0-122,0 0-101,0 0-73,0 0-13,0 0-16,0 0-6,0 0 11,0 0-11,0 0-3,0 0-18,0 0 9,0 18 275,8 100 909,-6-74-1081,1-1 0,3 1 1,1 0-169,-5-31 8,-1-11-9,-1 0 1,0 1-1,0-1 1,1 0-1,-1 0 1,1 0-1,0 0 1,0 0-1,-1 0 0,1 0 1,1 0-1,-1 0 1,0-1-1,0 1 1,1 0 0,-2-2-99,0 0-126,0 0-194,0 0-343,3 0-3497,-2 0-1397</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8.707"/>
    </inkml:context>
    <inkml:brush xml:id="br0">
      <inkml:brushProperty name="width" value="0.05" units="cm"/>
      <inkml:brushProperty name="height" value="0.05" units="cm"/>
    </inkml:brush>
  </inkml:definitions>
  <inkml:trace contextRef="#ctx0" brushRef="#br0">1 34 4993,'0'0'1574,"0"0"-198,0 0 50,0 0-165,0 0-230,0 0-261,0 0-245,0 0-142,0 0-66,0 0-49,0 0 4,0 0 28,0 0-38,0 0-23,4 0 59,11-1-63,1-1 0,0-1 0,-1 0 0,12-4-235,-8 1 55,0 2 0,0 0 1,12 0-56,43 4 3,-73 1-9,0-1 1,0 0 0,0 1-1,0-1 1,0 0 0,0 1 0,0 0-1,0-1 1,0 1 0,0-1-1,0 1 1,-1 0 0,1 0 0,0-1-1,0 1 1,-1 0 0,1 0-1,-1 0 1,1 0 0,-1 0 0,1 0-1,-1 0 1,1 0 0,-1 0 0,0 0-1,0 0 1,1 0 0,-1 0-1,0 0 1,0 0 5,1 39-151,-2-28 163,1-3-17,-1 1-1,0 0 1,0-1 0,-2 1 0,1-1-1,-1 0 1,0 0 0,-1 0-1,0 0 1,0 0 0,-3 3 5,-10 14-146,-1-1 0,-21 21 146,-8 13-167,46-59 168,1 1 1,-1-1 0,1 1 0,-1-1 0,1 1-1,-1 0 1,1-1 0,-1 1 0,1 0-1,0-1 1,-1 1 0,1 0 0,0-1 0,0 1-1,0 0 1,-1 0 0,1-1 0,0 1 0,0 0-1,0 0 1,0-1 0,0 1 0,0 0-1,0 0 1,1-1 0,-1 1 0,0 0 0,0 0-1,1-1 1,-1 1 0,0 0 0,1-1 0,-1 1-1,0 0 1,1-1 0,-1 1 0,1-1-1,-1 1 1,1-1 0,0 1 0,-1-1 0,1 1-1,-1-1 1,1 0 0,0 1 0,-1-1-1,1 0 1,0 1-2,32 6 112,43-4 93,31-4-205,-19 0-1923,-85 1-108,-2 3-2444</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04:44.695"/>
    </inkml:context>
    <inkml:brush xml:id="br0">
      <inkml:brushProperty name="width" value="0.05" units="cm"/>
      <inkml:brushProperty name="height" value="0.05" units="cm"/>
    </inkml:brush>
  </inkml:definitions>
  <inkml:trace contextRef="#ctx0" brushRef="#br0">1155 841 3425,'0'0'2636,"0"0"-605,0 0-365,0 0-288,0 0-355,0 0-263,0 0-152,0 0-152,0 0-112,0 0-35,0 0-12,0 0-76,0 0-94,1 0-119,-1 1 0,0 0 0,1-1 0,-1 1 1,0 0-1,1-1 0,-1 1 0,1-1 0,-1 1 0,1-1 1,0 1-1,-1-1 0,1 1 0,-1-1 0,1 0 1,0 1-1,-1-1 0,1 0 0,0 0 0,-1 1 0,1-1 1,0 0-9,24 3 43,1 0 1,-1-2 0,1-1-1,16-2-43,16 0-3295,-54 2 229,0-3-2487</inkml:trace>
  <inkml:trace contextRef="#ctx0" brushRef="#br0" timeOffset="664.02">1529 613 7698,'0'0'2036,"0"0"-924,0 0-266,0 0-21,0 0-193,0 0-158,8-2-161,9-3-72,1 2-1,1 0 0,-1 1 1,15 0-241,-13 1 94,-15 1-74,0 0-1,1 0 1,-1 0 0,1 0-1,-1 1 1,5 0-20,-9 0 2,0-1-1,1 1 1,-1 0 0,0-1-1,1 1 1,-1 0 0,0 0-1,0 0 1,0 0 0,1 0-1,-1 0 1,0 0 0,0 0 0,-1 0-1,1 0 1,0 1 0,0-1-1,-1 0 1,1 0 0,0 1-1,-1-1 1,1 1 0,-1-1 0,0 0-1,0 1 1,1 0-2,1 13 15,-1 0 0,0 0 0,-1 0 0,0-1 0,-1 1 0,-1 0 1,0 0-1,-2-1 0,1 1 0,-2-1 0,1 0 0,-2 0 0,0-1 0,-1 1 0,0-1 0,-9 12-15,12-19 2,0 1 0,0 0-1,1 0 1,1 1-1,-1-1 1,1 0 0,0 1-1,1 0 1,-1-1-1,2 1 1,-1 0 0,1 0-1,0 0 1,1 4-2,0-11 3,-1 0 0,1 0 0,0 0 0,-1 0-1,1-1 1,0 1 0,0 0 0,0 0 0,0 0 0,0-1 0,0 1 0,0 0 0,0-1 0,0 1 0,0-1-1,0 1 1,0-1 0,0 1 0,0-1 0,1 0 0,-1 0 0,0 0 0,0 1 0,0-1 0,0 0 0,1 0-1,-1-1-2,42 3 43,-38-2-21,123 0-2647,-124 3-2345,-4 1-692</inkml:trace>
  <inkml:trace contextRef="#ctx0" brushRef="#br0" timeOffset="1368">1925 583 5329,'0'0'3932,"0"0"-2659,0 0-781,0 0 162,0 0 53,0 0-206,12-4-154,93-29 638,-101 32-951,-1 1 0,1-1 0,-1 0 0,1 1 0,0 0 0,-1 0-1,1 0 1,0 0 0,-1 1 0,1-1 0,-1 1 0,2 0-34,-4 0 7,1 0 1,-1 0-1,0-1 1,1 1-1,-1 0 1,0 0-1,0 0 1,0 0 0,0 1-1,0-1 1,0 0-1,0 0 1,0 1-1,0-1 1,-1 0-1,1 1 1,-1-1-1,1 1 1,-1-1 0,1 1-1,-1-1 1,0 1-1,0-1 1,1 1-1,-1-1 1,0 1-1,-1-1 1,1 1-8,1 35 248,0-24-211,0 0 1,-1 0-1,0-1 0,-1 1 1,-1 0-1,0 0 0,-1-1 1,0 1-1,-4 8-37,6-18 3,-8 12 58,2 1 0,0 0 0,1 0 0,0 1 1,1-1-1,1 1 0,1 0 0,0 0 0,1 3-61,33-20 244,191 0-43,-220 0-278,0 0 0,1 1 1,-1-1-1,1 1 1,-1 0-1,0-1 0,0 1 1,1 0-1,-1 0 1,0 1-1,0-1 1,0 0-1,0 1 77,0-1-168,0 1 1,0-1-1,0 0 0,0 0 1,0 0-1,0 0 0,0 0 1,0-1-1,0 1 1,0 0-1,1-1 0,1 0 168,-3 0-2850</inkml:trace>
  <inkml:trace contextRef="#ctx0" brushRef="#br0" timeOffset="5076.78">68 1554 4321,'0'0'2104,"0"0"-954,0 0-194,0 0 86,0 0-35,0 0 33,0 9 751,-7 198 1603,7-205-3401,0 0 1,0 0-1,0-1 1,1 1-1,-1 0 1,0 0-1,1-1 1,0 1-1,-1-1 1,1 1-1,0 0 1,0-1-1,0 1 1,0-1-1,0 0 1,0 1-1,0-1 1,0 0-1,1 1 1,-1-1 6,3 1-1,-1 1 0,1-1 1,-1-1-1,1 1 0,0 0 0,0-1 0,-1 0 1,1 0-1,1 1 1,12 0 27,1 0-1,-1 0 1,0-2 0,2 0-27,-9 0 6,-3 0-3,1 0 0,0 0 0,0-1 0,-1 0 0,1 0 0,2-1-3,-7 0 2,1 1 0,-1-1 0,0 0 0,0 0-1,0 0 1,0 0 0,0 0 0,-1-1 0,1 0 0,-1 1-1,1-1 1,-1 0 0,0 0 0,1-1-2,3-6 16,-1 0 0,1 0-1,-2-1 1,0 1 0,0-1 0,-1 0 0,0 0-1,0 0 1,0-8-16,0-19 46,-1 1 0,-3-12-46,1 19 17,0 26-17,0 1 1,0-1 0,0 1-1,-1-1 1,0 1 0,1 0-1,-1-1 1,-1 1 0,1 0-1,0-1 1,-1 1-1,1 0 1,-1 0 0,0 0-1,0 0 1,0 1 0,-1-1-1,1 1 1,-1-1 0,1 1-1,-1 0 1,0 0 0,0 0-1,0 0 1,0 0 0,0 1-1,0-1 1,0 1 0,-1 0-1,-2-1 0,-7-1-53,1 1 0,-1 0 0,0 1 0,0 0 0,0 1-1,1 0 1,-1 1 0,0 1 53,10-1-17,0 0 0,1 0-1,-1 0 1,1 1-1,-1-1 1,1 1 0,0-1-1,-1 1 1,1 0 0,0 0-1,0 0 1,0 0 0,0 0-1,1 1 1,-1-1 0,1 1-1,-1-1 1,1 1-1,0-1 1,0 1 0,0 0-1,0-1 1,0 1 0,1 0 17,-4 12-258,0-1-1,1 1 1,-1 15 258,4-30-48,-5 28-1501,-6-13-3592,4-10-1976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06.076"/>
    </inkml:context>
    <inkml:brush xml:id="br0">
      <inkml:brushProperty name="width" value="0.05" units="cm"/>
      <inkml:brushProperty name="height" value="0.05" units="cm"/>
    </inkml:brush>
  </inkml:definitions>
  <inkml:trace contextRef="#ctx0" brushRef="#br0">390 1 160,'0'0'2298,"0"0"-973,0 0-547,0 0-71,0 0 38,-3 5 10906,-3-4-12469,-12-1 1016,0 1 0,-1 1-1,1 1 1,-5 1-198,-10-2 70,28-2-59,1 0 1,0 0-1,-1 0 0,1 0 0,0 1 1,-1 0-1,1 0 0,0 0 1,0 1-1,-4 1-11,3-1 30,1 0 1,-1-1-1,0 1 1,0-1 0,0 0-1,0 0 1,0 0-1,0-1 1,-1 0-31,0 0 37,0 1-1,0 0 1,1 0 0,-1 0 0,0 1 0,-3 0-37,7 0 24,0-1-1,0 1 1,0-1 0,0 1 0,0-1-1,1 1 1,-1 0 0,1 0 0,-1 0-1,1 0 1,-1 0 0,1 0 0,0 0-1,0 1 1,0-1 0,0 0 0,1 1-1,-1 1-23,-7 49 609,6-38-540,0 23-69,2-25 0,-1-1 1,0 0 0,-2 11-1,-2-1 7,2 1 0,0-1 0,2 9-7,1-31 5,0 0-23,0 0-41,0 0 62,0 0 58,0 0 1,0 0-44,0 0-16,-1 0 1,1 0-1,0 0 0,0 0 0,0 0 0,0 0 0,0 0 1,0 0-1,0-1 0,0 1 0,0 0 0,0 0 1,0 0-1,0 0 0,0 0 0,0 0 0,0 0 1,0-1-1,0 1 0,0 0 0,0 0 0,0 0 0,0 0 1,0 0-1,0 0 0,0 0 0,0 0 0,0-1 1,0 1-1,0 0 0,1 0 0,-1 0 0,0 0 0,0 0 1,0 0-1,0 0 0,0 0 0,0 0 0,0 0 1,0 0-1,0 0 0,0 0 0,1-1 0,-1 1 1,0 0-1,0 0 0,0 0 0,0 0 0,0 0 0,0 0 1,0 0-1,1 0 0,-1 0 0,0 0 0,0 0 1,0 0-1,0 0-2,13-2 0,12 2-79,-24 0 81,8-1 4,1 0 1,-1 1-1,1 1 0,-1 0 0,1 0 1,-1 1-1,0 0 0,1 0 0,-1 1 1,0 1-1,-1-1 0,1 2 1,6 3-7,-1 1 17,-11-8-21,0 1-1,0-1 1,0 1 0,0 0 0,-1 0 0,1 0 0,-1 0 0,1 0 0,-1 0-1,0 1 1,0 0 0,0-1 0,0 1 0,0 0 0,0 0 0,-1 0-1,1 0 1,-1 0 0,0 0 0,0 0 0,0 0 0,-1 0 0,1 1-1,-1-1 1,1 0 0,-1 1 0,0-1 0,-1 1 4,5 97-23,-4-100 26,0-1 0,-1 1-1,1 0 1,0-1 0,-1 1-1,1-1 1,0 1 0,-1 0 0,1-1-1,-1 1 1,1-1 0,-1 1-1,1-1 1,-1 0 0,0 1 0,1-1-1,-1 1 1,1-1 0,-1 0-1,0 0 1,1 1 0,-1-1 0,0 0-1,0 0 1,1 0 0,-1 0-3,-25 5 47,17-3-38,-12 1 54,-1-1-1,0-1 1,1-1 0,-1-1-1,-16-2-62,-40-3 220,59 6-6444,21 0-1159</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2.697"/>
    </inkml:context>
    <inkml:brush xml:id="br0">
      <inkml:brushProperty name="width" value="0.05" units="cm"/>
      <inkml:brushProperty name="height" value="0.05" units="cm"/>
    </inkml:brush>
  </inkml:definitions>
  <inkml:trace contextRef="#ctx0" brushRef="#br0">4 4 104,'0'0'2289,"0"0"-877,0 0-613,0 0-65,0 0 68,2-4 4498,-2 4-5177,0 0-1,0 0 0,0 0 1,0 0-1,0 0 0,0 0 0,0 0 1,0 0-1,0 1 0,0-1 1,0 0-1,0 0 0,0 0 1,0 0-1,0 0 0,0 0 1,0 0-1,0 0 0,1 0 0,-1 0 1,0 0-1,0 0 0,0 0 1,0 0-1,0 0 0,0 0 1,0 0-1,0 0 0,0 0 1,0 0-1,0 0 0,0 0 0,0 0 1,0 0-1,0 0 0,0 0 1,0 0-1,1 0 0,-1 0 1,0 0-1,0 0 0,0 0 1,0 0-123,-4 391 162,4-390-180,0-1 10,0 0-3,0 0-20,0 0-55,0 0-89,0 0-100,0 0-134,0 0-114,0 0-96,-3 0-848,2 0-1511,1 0-1619</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12:53.899"/>
    </inkml:context>
    <inkml:brush xml:id="br0">
      <inkml:brushProperty name="width" value="0.05" units="cm"/>
      <inkml:brushProperty name="height" value="0.05" units="cm"/>
    </inkml:brush>
  </inkml:definitions>
  <inkml:trace contextRef="#ctx0" brushRef="#br0">157 72 824,'0'0'2215,"0"0"-1042,0 0-127,0 0 240,0 0-48,0 0 165,5-12 28,19-48 893,-24 60-1485,0 0-70,0 0-50,0 0-76,0 0-65,0 0-137,0 0-132,0 0-129,-1 2-26,-50 53-101,32-36-61,0 2 1,1 0-1,-8 15 8,18-24-28,1 0-1,1 1 0,0 0 1,1 0-1,1 1 0,0-1 0,0 1 1,1 0-1,1 0 0,1 0 0,0 0 1,0 0-1,2 11 29,-1-7 1,0 0-4,0 0 1,1-1-1,3 16 3,-3-29-3,0 0 0,0 0 1,0 0-1,0 0 0,1 0 0,-1 0 0,1 0 1,0 0-1,1-1 0,-1 1 0,0-1 0,1 1 1,0-1-1,0 0 0,0 0 0,0 0 0,0-1 1,2 2 2,8 2 12,0-1 0,0-1 0,0 0 0,1 0 1,-1-2-1,1 1 0,10-1-12,-14-1 45,1 0-1,0-1 1,0 0 0,0-1-1,5-1-44,-11 1 16,0-1-1,0 1 1,0-1-1,0 0 1,0 0-1,0-1 1,-1 1-1,1-1 0,-1 0 1,0 0-1,4-4-15,4-4 4,-8 7-8,0 0 0,0 0-1,0 1 1,0 0 0,1 0 0,0 0 0,-1 0 0,1 1 0,0-1 0,5 0 4,-8 1 11,-1 1-1,0 0 1,0 0-1,0-1 1,0 1-1,0-1 1,0 1 0,0-1-1,-1 1 1,1-1-1,0 1 1,-1-1-1,1 0 1,-1 1-1,0-1 1,1 0 0,-1 0-1,0 1 1,0-1-1,0 0 1,0 0-1,-1 1 1,1-1-1,-1 0-10,1-2 3,0 1 0,0-1-1,0 1 1,-1-1 0,0 1-1,0 0 1,0-1 0,0 1-1,0 0 1,-1 0 0,1 0 0,-2-1-4,0 2-7,1 0-1,-1 0 0,0 1 0,0-1 0,0 1 0,-1 0 0,1 0 0,0 0 0,0 0 0,-1 1 0,1-1 0,0 1 0,-1 0 0,1 0 0,-1 0 0,1 0 0,0 1 0,-1-1 0,-1 2 9,-1-1-30,1 0 0,-1 1 0,0 0 0,1 0 0,-1 0 1,1 1-1,0 0 0,0 0 0,0 0 0,-2 3 30,-14 14-84,2 1 0,1 1 0,-8 13 84,26-35-1,-1 4-357,-1 0 1,1 1-1,0-1 1,1 0-1,-1 1 1,1-1-1,0 1 1,0-1-1,0 0 1,0 1-1,2 2 358,-2 9-2286,0 1-2534</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6.659"/>
    </inkml:context>
    <inkml:brush xml:id="br0">
      <inkml:brushProperty name="width" value="0.05" units="cm"/>
      <inkml:brushProperty name="height" value="0.05" units="cm"/>
    </inkml:brush>
  </inkml:definitions>
  <inkml:trace contextRef="#ctx0" brushRef="#br0">2 79 1376,'0'0'2078,"0"0"-688,0 0-395,0 0-386,0 0-134,0-8 34,0 5-373,-2-30 222,2 30-157,0 1 0,0 0 0,0 0 0,1 0 0,-1 0 0,0-1 0,1 1 0,0 0 0,-1 0 0,1 0 0,0 0 0,0 0 0,0 0 0,1-1-201,-1 2 526,-1 1-41,0 0 32,0 0-52,0 0-179,0 0-129,0 0-13,0 0-38,0 0-17,0 0-5,0 0-19,0 0-21,1 35 58,10 95 989,-4 41-1091,-7-97 16,3 0 0,3-1 1,11 40-17,-12-75 12,-1 0-1,-2 0 1,-2 11-12,0-14 0,1-1 1,2 1 0,1-1-1,3 7 0,5 16 12,-3 0 1,-3 1-1,-1 21-12,-4 177 381,-3-118-287,-13 141 90,15-61-49,-22-239-2237,9 7-840,-5-2-3351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09.212"/>
    </inkml:context>
    <inkml:brush xml:id="br0">
      <inkml:brushProperty name="width" value="0.05" units="cm"/>
      <inkml:brushProperty name="height" value="0.05" units="cm"/>
    </inkml:brush>
  </inkml:definitions>
  <inkml:trace contextRef="#ctx0" brushRef="#br0">424 35 4609,'0'0'1678,"0"0"-401,0 0-246,0 0-64,0 0-36,0 0-147,30 6 1737,-30-6-2188,0 0 87,0 0 31,0 0 0,0 0 21,0 0 72,0 0 7,-6 0 315,-3 0-740,-14 1 19,1-1-1,-1-1 0,1-2 1,0 0-1,-1-1 1,-3-3-145,5 1 94,0 1 0,-1 1 1,1 0-1,0 2 0,-1 0 1,0 1-1,-3 2-94,-4 8-36,28-8 34,0-1 0,-1 1-1,1 0 1,0-1 0,0 1 0,0 0 0,-1 0-1,1 0 1,0 0 0,0 0 0,0 0 0,1 0-1,-1 0 1,0 0 0,0 0 0,0 0-1,1 1 1,-1-1 0,1 0 0,-1 1 2,1-2-20,0 0-16,0 0 14,0 25-114,0 737 158,2-725-18,1 0 1,7 27-5,-3-21 89,1 29-89,-7 99 137,-2-95-123,-10 104-7,8-51 10,-13 68-17,10-95 4,5-65 3,-1 1 0,-2 0 1,-2-1-8,4-27 0,-9 37 15,3 0 1,2 0-1,-1 43-15,7-85 83,0-5-64,0 0 0,0 0 1,0 1-1,0-1 0,0 0 0,0 0 1,0 0-1,0 1 0,0-1 1,0 0-1,0 0 0,0 0 0,0 1 1,0-1-1,0 0 0,0 0 0,0 0 1,0 1-1,0-1 0,0 0 0,0 0 1,1 0-1,-1 1 0,0-1 0,0 0 1,0 0-1,0 0 0,0 0 0,0 0 1,1 1-1,-1-1 0,0 0 0,0 0 1,0 0-1,0 0 0,1 0 1,-1 0-1,0 0 0,0 0 0,0 0 1,1 0-1,-1 1 0,0-1 0,0 0 1,0 0-1,1 0 0,-1 0 0,0 0 1,0-1-1,0 1 0,1 0 0,-1 0 1,0 0-1,0 0 0,0 0 0,1 0 1,-1 0-1,0 0 0,0 0 0,0 0-19,5 0 66,26-1-67,-12 0 0,1 1 0,0 0 0,-1 2 0,1 0 0,-1 1 1,1 1-1,-1 0 0,0 2 0,1 1 1,-17-5 459,-3-9-7793,-7-11-137</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2:11.854"/>
    </inkml:context>
    <inkml:brush xml:id="br0">
      <inkml:brushProperty name="width" value="0.05" units="cm"/>
      <inkml:brushProperty name="height" value="0.05" units="cm"/>
    </inkml:brush>
  </inkml:definitions>
  <inkml:trace contextRef="#ctx0" brushRef="#br0">19 1 4409,'0'0'1226,"0"0"-277,0 0-270,0 0 21,0 0 148,0 0 134,-4 0-99,-10 3 387,25 3 763,35 4-847,212-8-218,-251-2-965,1 2 0,-1-1 0,1 1 0,-1 0 0,0 0 0,0 1 1,0 0-1,0 0 0,0 1 0,5 4-3,26 12 63,-31-17-56,1-1 0,-1 1-1,1-2 1,0 1 0,0-1-1,0 0 1,4 0-7,-11 37 1024,-19 667-660,17-426 205,1-17-233,-11-105-235,0 49-12,11 402 182,0-608-256,0 0 19,-11 17 1311,8-7-1348,-5 13-6,7-22-3,1-1 1,0 0 0,0 0 22,-47 0 333,-1-2 0,-38-6-344,38 3 1,32 4 25,-1-1 1,1-1-1,-11-3-26,23 6 275,-5-1-1026,7 2-3646,2-1 102</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25.550"/>
    </inkml:context>
    <inkml:brush xml:id="br0">
      <inkml:brushProperty name="width" value="0.05" units="cm"/>
      <inkml:brushProperty name="height" value="0.05" units="cm"/>
    </inkml:brush>
  </inkml:definitions>
  <inkml:trace contextRef="#ctx0" brushRef="#br0">80 299 4001,'0'0'2770,"0"0"-990,0 0-653,0 0-263,0 0-108,0 0-7,0 0-92,0 0-91,0 0-18,0 0-44,0 0-60,0 0-79,0 0-85,0 0-61,0 0-76,0 0-73,0 3 22,0 61 849,-2 1 0,-11 58-941,0-55 314,4-26-116,3-1 1,1 1 0,0 32-199,5-73 28,0-1 64,0 0 18,-1 0-236,0 0-1,0 0 0,0 0 0,0 0 0,1 0 0,-1 0 0,0-1 1,0 1-1,0 0 0,0-1 0,0 1 0,0 0 0,0-1 0,1 1 1,-1-1-1,0 0 0,0 1 0,1-1 0,-1 0 0,0 1 0,0-2 127,-3-2-4130,1 4-1744</inkml:trace>
  <inkml:trace contextRef="#ctx0" brushRef="#br0" timeOffset="1063.65">190 724 3753,'0'0'2824,"0"0"-692,0 0-541,0 0-302,0 0-210,0 0-240,30 0 1528,-7 0-1939,-9 1-353,1-1 0,0-1-1,-1 0 1,1 0 0,-1-2-1,0 0 1,1 0 0,4-3-75,-12 3 18,0 0 0,0 0 0,0 0 1,0-1-1,-1 0 0,1-1 0,-1 1 0,1-2-18,-5 3 36,1 0-1,-1 0 1,0 0-1,0 0 1,0 0-1,-1 0 1,1-1 0,-1 1-1,0 0 1,0-1-1,0 0 1,0 1-1,0-1 1,-1 1-1,0-1 1,1 0-1,-2-3-35,1-40 774,-3 46-783,0 0 0,0 0 0,0 0 0,0 0 0,-1 0 0,1 1 0,0-1 0,-1 1 1,-1 0 8,-101 0-307,103 0 308,1 1 0,-1 0 0,0 0 0,1 0 0,-1 0 0,1 0 0,0 0 1,-1 1-1,1-1 0,0 1 0,0 0 0,0 0 0,0 0 0,0 0 0,-1 1-1,-32 40 60,22-28-65,10-10-8,0-1 1,0 1 0,0 0-1,1-1 1,0 1 0,-1 0-1,2 0 1,-1 1 0,1-1-1,-1 0 1,1 1 0,1 0 12,-2 12-56,1 0 0,2 0-1,-1 0 57,1 17-113,0-33 113,-1-1 0,0 1 0,1-1 1,-1 1-1,1-1 0,0 1 0,-1-1 0,1 0 0,0 1 0,0-1 0,0 0 0,0 1 1,0-1-1,0 0 0,0 0 0,0 0 0,0 0 0,1 0 0,-1 0 0,0 0 1,1-1-1,-1 1 0,0 0 0,1-1 0,-1 1 0,1-1 0,0 1 0,-1-1 0,1 0 1,-1 0-1,1 0 0,-1 0 0,12 2 19,-1-1 0,0 0 0,12-1-19,-14 0 19,100 0 124,-62 0-3289,-48-7-1546,0 3-913</inkml:trace>
  <inkml:trace contextRef="#ctx0" brushRef="#br0" timeOffset="1807.99">986 0 1040,'0'0'4948,"0"0"-2454,0 0-1037,0 0-383,0 0-259,0 0-224,0 3-66,2 130 1486,0 12-566,-7 10-1445,-1-106 99,-2-1 0,-3 7-99,-8 39 36,16-82-1670,0-24 86,1-24-4971,2 22 954</inkml:trace>
  <inkml:trace contextRef="#ctx0" brushRef="#br0" timeOffset="2192.03">824 367 3409,'0'0'2239,"0"0"-512,0 0-145,0 0-179,0 0-205,0 0-189,10-2-226,42-10 253,10-4-474,1 3-1,0 3 0,0 3 1,7 2-562,-10 5-1561,-58 10-3206,-2-3-1216</inkml:trace>
  <inkml:trace contextRef="#ctx0" brushRef="#br0" timeOffset="2977.99">2058 367 4993,'0'0'1640,"0"0"-470,0 0-86,0 0-46,0 0-209,0 0-158,-25 27-95,-81 88-18,-75 90 3272,164-179-3518,15-20-3394,1-1-3342,1-5 1734</inkml:trace>
  <inkml:trace contextRef="#ctx0" brushRef="#br0" timeOffset="3393">1790 476 3321,'0'0'2906,"0"0"-814,0 0-572,0 0-341,0 0-209,0 0-287,23 0 1116,-22 0-1738,1 1 0,0 0 0,-1 0-1,1 0 1,-1 0 0,1 1 0,-1-1 0,0 0 0,1 0 0,-1 1 0,0-1 0,0 1 0,0-1 0,0 1-1,1 1-60,18 32 317,-17-30-271,12 25 64,-1 1 0,2 13-110,-9-23-179,1 0 0,1-1 0,1 0 0,1 0 1,0-1-1,12 13 179,-19-24-1172,-4-3-2459,0-4-1122</inkml:trace>
  <inkml:trace contextRef="#ctx0" brushRef="#br0" timeOffset="3939.48">2360 435 5113,'0'0'2738,"0"0"-959,0 0-625,0 0-151,0 0-83,0 0-189,15 0-142,121 0 581,7 0-1448,-143 0 171,0 0 0,0 0 0,1 0 0,-1 1 0,0-1 0,1 0 0,-1 0 0,0 0 0,0 0 0,1 1 0,-1-1 0,0 0 0,0 0 0,0 1 0,1-1 0,-1 0 0,0 0 0,0 1 0,0-1-1,0 0 1,1 1 0,-1-1 0,0 0 0,0 0 0,0 1 0,0-1 0,0 0 0,0 1 0,0-1 0,0 0 0,0 1 0,0-1 0,0 0 0,0 1 0,0-1 0,0 0 0,0 1 0,-1-1 0,1 0 107,0 3-1130,0 4-4332</inkml:trace>
  <inkml:trace contextRef="#ctx0" brushRef="#br0" timeOffset="4274.76">2379 595 1688,'0'0'5249,"0"0"-3584,0 0 167,0 0-327,0 0-593,0 0-376,0 0-280,143-11-176,-113 11-80,0 0-64,-3 0-224,-4 0-168,-5 14-777,-6 6-1111,-5-3-2737</inkml:trace>
  <inkml:trace contextRef="#ctx0" brushRef="#br0" timeOffset="4774.03">3122 435 7394,'0'0'1979,"0"0"-1080,0 0-705,0 0 118,0 0 160,0 0 35,-11 18-111,-35 57-158,43-69-205,0 0 1,1 0 0,0 0 0,0 0 0,0 0 0,1 1-1,0-1 1,0 0 0,1 1 0,-1-1 0,1 1 0,1-1-1,0 6-33,1 12 147,-3-7-56,1 1 0,1-1-1,1 0 1,0 0-1,2 0 1,1 4-91,-4-16 5,1-1 1,-1 0-1,1 1 0,1-1 0,-1 0 1,0 0-1,1 0 0,0-1 0,0 1 1,0-1-1,0 1 0,1-1 0,0 0 1,-1 0-1,1-1 0,0 1 0,0-1 1,0 0-1,0 0 0,1 0 0,-1 0 1,1-1-1,-1 0 0,1 0 0,3 0-5,0 1 17,1 0 0,0-1 0,0-1 0,0 1 0,0-1 0,0-1 0,0 0 0,-1 0 0,1-1 0,0 0 0,-1 0 0,1-1 0,-1 0 0,0-1 0,0 0 0,0 0-1,0 0 1,-1-1 0,1 0 0,-1-1 0,4-4-17,2-2 34,-1 0 0,0-1 0,-1-1 0,-1 0 0,0 0 0,0-1 0,-2 0 0,0-1 0,-1 1-1,0-2 1,-1 1 0,-1-1 0,-1 0 0,0 0 0,-1 0 0,-1 0 0,-1-1 0,0 1 0,-1-1 0,-1 1-1,-2-9-33,3 21 17,-1 1-1,0-1 0,0 0 0,0 1 1,-1-1-1,0 1 0,0 0 0,0-1 1,0 1-1,-1 0 0,1 0 0,-1 1 0,0-1 1,0 0-1,0 1 0,-1 0 0,1 0 1,-1 0-1,0 0 0,0 0 0,0 1 1,0 0-1,-1 0 0,-2-2-16,-6 0-40,0 0-1,-1 1 1,1 0-1,-1 1 1,0 1 0,1 0-1,-13 1 41,20 0-70,0 0 0,0 1 0,0 0 0,1 1 0,-1-1 0,1 1 0,-1 0 0,1 0 0,-1 1 0,1-1 0,0 1 0,0 0 0,0 1 0,1-1 0,-1 1 0,-2 3 70,-7 8-1005,0 1 1,0 1-1,-10 17 1005,13-18-1091,-16 19-3262</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31.772"/>
    </inkml:context>
    <inkml:brush xml:id="br0">
      <inkml:brushProperty name="width" value="0.05" units="cm"/>
      <inkml:brushProperty name="height" value="0.05" units="cm"/>
    </inkml:brush>
  </inkml:definitions>
  <inkml:trace contextRef="#ctx0" brushRef="#br0">1 238 264,'0'0'1210,"0"0"-358,0 0-143,0 0-70,0 0-51,0 0-33,0 0 92,0 0 148,0 0-81,0 0-160,0-23 425,0 23-652,0 0 378,0 0 137,8 0 4749,20 0-5612,-11 0 282,84-2-105,-23 0-125,0 4 0,0 2 0,16 7-31,-71-7-15,-7 0-340,1-1 0,-1-1-1,0 0 1,1-1 0,-1-1 0,1 0-1,-1-2 1,15-2 355,-23 1-1194,-8 3-3875,0 0-1495</inkml:trace>
  <inkml:trace contextRef="#ctx0" brushRef="#br0" timeOffset="533.34">118 381 5673,'0'0'2365,"0"0"-552,0 0-510,0 0-313,0 0-217,0 0-166,0 0-109,6 0 539,487 0 2627,-327 0-6425,-1 0-5222,-165 0 3149</inkml:trace>
  <inkml:trace contextRef="#ctx0" brushRef="#br0" timeOffset="1185.35">831 1 6465,'0'0'2386,"0"0"-745,0 0-544,0 0-343,0 0-154,0 0-76,-6 0 1682,10 0-2102,1 1 1,-1 1 0,0-1 0,0 0 0,1 1-1,-1 0 1,0 0-105,17 7 158,27 6-68,-1 2 0,0 2 0,-2 2 0,9 6-90,-47-23 0,0 1 1,-1 0 0,1 0 0,-1 1 0,0 0 0,0 0 0,-1 0-1,1 1 1,-1 0 0,-1 0 0,1 1-1,-3-4 5,1 1 0,-1 0-1,0 0 1,0-1 0,-1 2 0,1-1 0,-1 0 0,0 0-1,0 0 1,-1 1 0,0-1 0,0 0 0,0 0-1,-1 1 1,1-1 0,-1 0 0,0 0 0,-1 1-5,-1 1 17,-1-1 1,0 0 0,0 0 0,0 0 0,-1-1-1,0 0 1,0 1 0,0-2 0,-1 1 0,0 0-18,-17 16 12,-56 57 55,-29 30-58,106-105-517,0 1-1,0-1 0,1 0 1,0 1-1,-1-1 0,1 1 1,0-1-1,1 1 0,-1 2 509,-2 8-4133,-1-3-1969</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4:33.635"/>
    </inkml:context>
    <inkml:brush xml:id="br0">
      <inkml:brushProperty name="width" value="0.05" units="cm"/>
      <inkml:brushProperty name="height" value="0.05" units="cm"/>
    </inkml:brush>
  </inkml:definitions>
  <inkml:trace contextRef="#ctx0" brushRef="#br0">1850 490 5457,'0'0'1851,"0"0"-679,0 0-366,0 0-91,0 0 8,0 0-26,-5 14-46,-1 7-344,1 0 0,1 1 1,1-1-1,1 1 0,0 6-307,2-15 78,1 0 0,0 0-1,1 0 1,0 0 0,1 0-1,0-1 1,5 10-78,-6-16 10,1 0 1,0 0 0,0 0-1,1 0 1,0 0-1,0-1 1,0 0-1,1 0 1,-1 0-1,1 0 1,1-1-1,-1 0 1,0 0-1,1 0 1,0 0-1,0-1-10,1 0 20,-1-1-1,1 0 0,0 0 0,-1-1 0,1 1 1,0-2-1,0 1 0,0-1 0,0 0 1,0 0-1,0-1 0,0 0 0,0 0 0,-1 0 1,1-1-1,0 0 0,-1-1 0,1 1 0,-1-1 1,0 0-1,0-1 0,0 0 0,0 0 0,1-1-19,8-7 34,0-1-1,-1 0 1,0 0-1,-1-2 0,0 1 1,-2-2-1,0 0 1,2-4-34,-6 7 55,0 0 0,-2-1 1,1 1-1,-2-1 0,0 0 1,0 0-1,-1-1 0,-1 1 1,-1-1-1,0 1 0,-1-1 1,0 0-1,-1 1 0,-1-3-55,1 11-3,0 1 0,-1-1 0,0 0 0,0 0 0,-1 1 0,1-1 0,-1 1-1,0 0 1,-1 0 0,1 0 0,-1 0 0,0 1 0,0-1 0,0 1 0,-1 0-1,0 0 1,0 1 0,0-1 0,0 1 0,0 0 0,0 0 0,-1 1 0,0-1 3,-5-1-97,1 1 1,0 0 0,0 0-1,-1 1 1,0 1-1,1-1 1,-1 2 0,0 0-1,0 0 1,1 0-1,-1 2 1,-8 1 96,14-1-56,-1 0-1,1 1 1,0 0 0,0 0-1,0 0 1,0 0 0,0 1-1,1 0 1,-1 0 0,1 0-1,0 0 1,0 1 0,1 0-1,-2 2 57,0 0-429,1-1-1,-1 1 1,2 0-1,-1 1 1,1-1-1,0 1 1,0-1-1,1 1 1,0 0-1,0 2 430,2 10-2954,0-8-1707</inkml:trace>
  <inkml:trace contextRef="#ctx0" brushRef="#br0" timeOffset="501.99">2876 428 8770,'0'0'1686,"0"0"-502,0 0-303,0 0-138,0 0-148,0 0-147,0 7-132,0 241 474,0-139-6305,0-109 1258</inkml:trace>
  <inkml:trace contextRef="#ctx0" brushRef="#br0" timeOffset="856.74">2684 629 7306,'0'0'2232,"0"0"-888,0 0-311,0 0 55,0 0-120,0 0-128,0 0-64,79 0-136,-49 0-335,4 0-137,4 0-96,-4 0-64,4 0-8,-8 0-112,-7 0-465,-1 0-527,-7 0-432,-3 10-2697</inkml:trace>
  <inkml:trace contextRef="#ctx0" brushRef="#br0" timeOffset="2199.84">3442 265 4825,'0'0'2598,"0"0"-695,0 0-589,0 0-177,0 0-134,0 0-137,6-13 395,-2 9-1194,0 1 0,0-1 0,1 1 0,-1 0 0,1 0 0,0 0-1,0 0 1,0 1 0,0 0 0,0 0 0,0 0 0,0 1 0,1 0 0,-1 0-1,1 0-66,16-2 39,0 1 0,0 1 0,1 1-39,-4-1 19,-13 1-18,0-1 0,0 1 0,0 0-1,0 0 1,0 1 0,0-1 0,0 1-1,0 1 1,0-1 0,0 1 0,-1 0 0,1 0-1,0 1 1,-1 0 0,0 0 0,0 0-1,4 3 0,-5-2-15,1 1-1,-1-1 0,1 1 0,-1 0 0,-1 1 0,1-1 0,-1 1 1,0 0 15,-2-4-5,0 0 0,0 0 0,0 0 0,-1 0 0,1 0 0,-1 0 1,1 0-1,-1 0 0,0 0 0,0 0 0,0 0 0,0 0 1,0 0-1,0 0 0,-1 0 0,1 0 0,-1 0 0,1 0 0,-1 0 1,0 0-1,0 0 0,0 0 0,0-1 0,0 1 0,0 0 0,0-1 1,0 1-1,-2 0 5,-17 16 105,-1-1 0,-1 0 0,-1-2 0,-7 3-105,3-1 208,0 1 0,-23 20-208,49-37 41,0-1 0,0 1 0,1-1 0,-1 1 0,0 0 0,0-1 0,0 1 0,1 0 0,-1-1 0,0 1 0,1 0 0,-1 0 0,1 0 0,-1 0 0,1 0 0,-1 0 0,1 0 0,-1 0 0,1 0 0,0 0 0,0 0-41,19 0 1128,2-2-1403,31 3 344,18 5-69,-19-2 29,20-2-29,-69-3-27,-1 0-1,1 0 0,0 0 1,-1 0-1,1 0 0,-1 0 1,1 0-1,0 1 0,-1-1 1,1 1-1,-1-1 0,1 1 1,-1-1-1,1 1 0,-1 0 1,0 0 27,0 0-378,0 1 0,0-1-1,-1 1 1,1-1 0,-1 1 0,1-1 0,-1 1 0,0-1 0,0 1-1,1 0 1,-1-1 0,0 1 0,0 0 0,-1-1 0,1 1 378,0 5-4385</inkml:trace>
  <inkml:trace contextRef="#ctx0" brushRef="#br0" timeOffset="2966.4">4205 323 9562,'0'0'1848,"0"0"-855,0 0-297,0 0-19,0 0-114,0 0-120,1 10-151,-1-5-264,1 10 52,0-1 0,1 1 0,1-1 1,2 9-81,-4-20-1,-1 0 1,1 0 0,0 0-1,0-1 1,0 1 0,0 0-1,1-1 1,-1 1 0,1-1 0,-1 1-1,1-1 1,0 0 0,0 1-1,0-1 1,0 0 0,0-1 0,1 1-1,-1 0 1,1-1 0,-1 1-1,1-1 1,-1 1 0,1-1-1,0 0 1,0 0 0,-1-1 0,1 1-1,0 0 1,1-1 0,10 0-13,-8 1-30,1-1 1,-1 0-1,0 0 1,0-1-1,0 1 1,0-1-1,0-1 1,0 1-1,0-1 1,0 0-1,-1 0 1,1-1-1,3-2 44,8-6-173,-1-1 1,-1-1-1,0 0 1,-1-2 171,-7 9-13,-1-1 1,0 0-1,0 0 1,-1-1 0,0 0-1,-1 0 1,0 0-1,0 0 1,2-8 12,-4 0-52,-2 11 369,0 7 1094,0 450-245,0-439-1098,-1 0 0,0 0 0,0 1 0,-1-1 0,-1 0 0,-1-1 0,1 1 0,-2 0 0,0-1 0,0 0 0,-1 0 0,-1-1 0,0 1 0,0-2 0,-9 11-68,11-17 9,0 0 1,0-1-1,0 1 0,0-1 0,-1-1 0,1 1 1,-1-1-1,1 1 0,-1-2 0,0 1 1,0-1-1,0 1 0,-6-1-9,-4 0-70,0 0-1,0-1 1,1-1 0,-15-2 70,27 3-33,1-1 0,-1 0-1,0 0 1,0 0 0,1 0 0,-1 0 0,1-1 0,-1 1 0,1-1-1,0 0 1,-1 0 0,1 0 0,0 0 0,0 0 0,0 0 0,1 0 0,-1-1-1,0 1 1,1-1 0,-1-1 33,1 2-77,0 0 0,0 0 0,0 0 0,0 0 0,1-1 0,-1 1 0,1 0 0,0 0 0,0 0 0,-1 0 0,1-1 0,1 1 0,-1 0 1,0 0-1,1 0 0,-1-1 0,1 1 0,-1 0 0,1 0 0,0 0 0,0 0 0,0 0 0,0 0 0,0 0 0,0 1 0,1-1 0,-1 0 0,2-1 77,53-37-4278,-29 20-1769</inkml:trace>
  <inkml:trace contextRef="#ctx0" brushRef="#br0" timeOffset="3333.43">4843 327 9842,'0'0'1969,"0"0"-1037,0 0-407,0 0 39,0 0 82,0 0 22,11 0-139,260 0-1045,-270-1 419,-1 1 1,0 0-1,1 0 0,-1 0 0,1 0 1,-1 0-1,0 0 0,1 0 0,-1 0 0,1 0 1,-1 0-1,1 0 0,-1 0 0,0 0 1,1 0-1,-1 1 0,1-1 0,-1 0 1,0 0-1,1 0 0,-1 1 0,0-1 0,1 0 1,-1 0-1,0 1 0,1-1 0,-1 0 1,0 1-1,0-1 0,1 0 0,-1 1 0,0-1 1,0 0-1,0 1 0,1-1 0,-1 1 1,0-1-1,0 0 0,0 1 0,0-1 0,0 1 1,0-1-1,0 0 0,0 1 0,0-1 1,0 1-1,0-1 0,0 0 0,0 1 0,0-1 1,0 1-1,-1-1 0,1 1 97,0 3-5189</inkml:trace>
  <inkml:trace contextRef="#ctx0" brushRef="#br0" timeOffset="3664.46">4775 534 8362,'0'0'1616,"0"0"-400,0 0 105,0 0-545,0 0-272,0 0-248,204-14-152,-163 7-104,1 1-56,-5 2-368,-3 4-392,-11 0-1113,-12 0-2528</inkml:trace>
  <inkml:trace contextRef="#ctx0" brushRef="#br0" timeOffset="3996.48">5700 0 6449,'0'0'4297,"0"0"-3345,0 0-399,0 0 63,0 0 96,0 0-144,0 0-168,-8 136-64,0-88-136,-3 6-72,4 1-8,-1-4-64,0-1-56,1-5-40,3-8-640,4 0-272,0-9-992,0-15-3146</inkml:trace>
  <inkml:trace contextRef="#ctx0" brushRef="#br0" timeOffset="4497.52">6032 133 9522,'0'0'1610,"0"0"-1015,0 0-350,0 0 15,0 0 33,0 0-2,0 25-79,0 181 162,-1-172-303,0-14-47,1 0-1,0 0 0,4 15-23,-3-30 1,0 0 0,0-1-1,0 1 1,0 0 0,1-1-1,0 1 1,0-1 0,0 1-1,1-1 1,0 0 0,-1 0-1,1 0 1,1 0 0,-1-1 0,0 1-1,1-1 1,2 1-1,-2-1-5,0-1 0,1 0 1,-1 0-1,1-1 0,-1 0 1,1 1-1,0-1 0,-1-1 0,1 1 1,0-1-1,0 0 0,-1 0 0,5 0 5,-2-1-32,1 0-1,-1 0 1,0-1-1,0 1 1,0-1-1,0-1 1,0 0-1,3-1 33,7-6-176,1 0-1,-2-1 0,0-1 0,7-7 177,-19 16 60,0-1 1,0 0 0,0-1-1,0 1 1,0 0-1,-1-1 1,0 0 0,0 0-1,0 0 1,-1 0 0,1-1-1,-1 1 1,-1-1-1,1 1 1,-1-1 0,0 1-1,1-6-60,-2 9 32,0 1 0,0-1-1,0 0 1,0 1 0,0-1 0,-1 0-1,1 1 1,0-1 0,-1 0 0,1 1-1,-1-1 1,0 1 0,0-1 0,1 1-1,-1-1 1,0 1 0,0 0 0,0-1-1,0 1 1,0 0 0,-1 0 0,1 0-1,0 0-31,-3-1 13,0 0-1,0 1 1,0-1-1,0 1 0,0 0 1,0 0-1,0 1 0,0-1 1,-3 1-13,-14-2-38,-1 1 1,0 1 0,0 0 0,-19 4 37,30-2-24,0 1 1,0-1 0,1 2 0,-1 0-1,1 0 1,0 1 0,0 0 0,0 1 0,1 0-1,-3 2 24,1 0-541,1 1-1,1 1 0,0 0 1,0 0-1,1 1 0,-2 2 542,-1 1-4589</inkml:trace>
  <inkml:trace contextRef="#ctx0" brushRef="#br0" timeOffset="8197.02">2450 1220 4097,'0'0'4702,"0"0"-2145,0 0-922,0 0-395,0 0-381,0 0-314,2-2-265,-1 2-274,-1 0 0,1-1 0,-1 1-1,0 0 1,1-1 0,-1 1 0,1 0-1,-1 0 1,1 0 0,-1 0-1,1-1 1,-1 1 0,1 0 0,-1 0-1,1 0 1,-1 0 0,1 0 0,-1 0-1,1 0 1,-1 0 0,0 0 0,1 1-1,-1-1 1,1 0 0,-1 0 0,1 0-1,-1 0 1,1 1 0,-1-1-1,1 0 1,-1 1 0,0-1 0,1 0-6,8 19 161,0 40 107,-7-43-184,0 8 6,-2-15-81,0-1-1,1 1 1,0-1 0,0 0 0,1 0-1,1 0 1,-1 0 0,1 0 0,0 0 0,1 1-9,-1-8-54,-1 0 1,1 1 0,0-1-1,-1 0 1,1-1 0,0 1 0,0 0-1,0-1 1,-1 1 0,1-1-1,0 0 1,0 0 0,0 0 0,0 0-1,0-1 1,0 1 0,-1-1 0,1 0-1,0 0 1,0 0 0,0 0 53,7-5-93,0-1-1,0-1 1,-1 1 0,0-2 0,0 1 0,-1-1 0,3-4 93,11-15-501,18-29 501,-33 45-91,0-1-1,-1 1 0,-1-1 1,3-8 91,-33 87 854,16-48-636,2 1 0,0 0 0,1 1 0,1-1 0,1 1-1,0 6-217,1 63 414,4 40-414,1-42 149,-7 52-149,3-126 17,0-1 0,-1 1-1,-1 0 1,0-1-1,-1 0 1,0 0 0,-1-1-1,0 1 1,-3 3-17,3-6 21,0 0-1,0-1 1,-1 1 0,0-2 0,0 1-1,0-1 1,-1 0 0,-1 0-1,1-1 1,-1-1 0,-7 5-21,12-8 2,-1 0 0,1-1 1,-1 1-1,0-1 0,1 0 1,-1-1-1,0 1 0,0-1 0,0 0 1,1 0-1,-1 0 0,0 0 1,0-1-1,0 0-2,2 0-25,0 0 0,0 0 0,0 0 0,1 0 1,-1 0-1,1-1 0,-1 1 0,1-1 0,-1 0 0,1 1 0,0-1 1,0 0-1,0-1 0,0 1 0,0 0 0,0-1 0,1 1 0,-1-1 1,1 1-1,0-1 0,-1 1 0,1-2 25,-2-8-331,0 0 0,1 0 0,0 0-1,1 0 1,0-11 331,1 14-995,0 1 0,1-1-1,0 0 1,3-8 995,5-1-4747</inkml:trace>
  <inkml:trace contextRef="#ctx0" brushRef="#br0" timeOffset="8598.05">3039 1458 5089,'0'0'3520,"0"0"-1953,0 0-546,0 0 126,0 0-52,0 0-139,21-6-202,47-11 509,43-4-1263,-83 17-369,59-7 1383,-29 9-7378,-58 2 696</inkml:trace>
  <inkml:trace contextRef="#ctx0" brushRef="#br0" timeOffset="8943.95">3084 1563 5537,'0'0'4097,"0"0"-3185,0 0 321,0 0-57,0 0-264,0 0-152,0 0-176,223-41-320,-171 28-264,-6 6-184,-9 3-776,-6 4-416,-12 7-1313,-12 10-3056</inkml:trace>
  <inkml:trace contextRef="#ctx0" brushRef="#br0" timeOffset="5594.52">0 1441 3817,'0'0'2810,"0"0"-942,0 0-570,0 0-205,0 0-124,0 0-164,22 0-292,128 0 180,1-1 239,175 2-319,-288 2-524,36 8-89,-41-6-509,0-1 1,22 0 508,-54-4-687,-1 0-302,0 0-1136,0 0-2316</inkml:trace>
  <inkml:trace contextRef="#ctx0" brushRef="#br0" timeOffset="6066.55">200 1583 3873,'0'0'2626,"0"0"-673,0 0-588,0 0-261,0 0-34,0 0-101,0 0-169,10 0 574,465 0 1568,2 0-4618,-476 0 1621,-1 0 0,1 0 1,-1 0-1,1 0 0,-1 0 1,1 0-1,-1 0 1,1-1-1,-1 1 0,1 0 1,-1 0-1,1 0 1,-1-1-1,1 1 0,-1 0 1,0-1-1,1 1 0,-1 0 1,0-1-1,1 1 1,-1-1-1,0 1 0,1-1 1,-1 1-1,0-1 1,0 1-1,1 0 0,-1-1 1,0 1-1,0-1 0,0 0 1,0 1-1,0-1 1,0 1 54,1-23-2257,-2 14 456,1-9-4779</inkml:trace>
  <inkml:trace contextRef="#ctx0" brushRef="#br0" timeOffset="6709.5">910 1217 3105,'0'0'3007,"0"0"-1040,0 0-441,0 0-157,0 0-174,0 0-221,12-2-171,31-1 204,1 2 1,9 2-1008,-32 0 148,0 1 0,0 0 0,0 2 0,-1 1 0,1 0 0,8 5-148,-13-4 14,0 1 0,-1 0 0,0 1 0,0 1 0,0 1-1,-1 0 1,5 5-14,-14-11 0,-1 1 0,0-1-1,0 1 1,-1 0 0,1 0 0,-1 0-1,0 0 1,-1 1 0,1-1-1,-1 1 1,0-1 0,0 1-1,-1 0 1,0 0 0,0 0-1,0 0 1,-1 0 0,1 0 0,-1 0-1,-1 0 1,1 0 0,-2 6 0,0-6 7,0 0 0,-1 1 0,1-1 1,-1 0-1,0 0 0,0 0 0,-1-1 1,0 1-1,0-1 0,0 0 0,-1 0 1,0 0-1,-2 1-7,-16 14 3,0-1 0,-14 6-3,4-1-16,-13 7-387,45-30 133,1-1-215,0 0-167,5 0-2445,5 0-898</inkml:trace>
  <inkml:trace contextRef="#ctx0" brushRef="#br0" timeOffset="9704.22">3850 1196 8434,'0'0'1555,"0"0"-204,0 0-346,0 0-426,0 0-155,0 0-48,35-4-57,111-15-116,-135 18-169,0 0 0,0 0 0,0 0 1,0 2-1,0-1 0,4 2-34,-12-1 10,-1 0-1,0-1 0,0 1 1,1 1-1,-1-1 1,0 0-1,0 1 0,0-1 1,0 1-1,-1-1 1,1 1-1,0 0 0,-1 0 1,1 0-1,-1 0 1,1 0-1,-1 1-9,1 1 17,-1 0 0,1 0 0,-1 0 0,0 1-1,-1-1 1,1 0 0,-1 1 0,0-1 0,0 1 0,0-1 0,0 0 0,-1 1-1,0-1 1,0 0 0,0 1 0,0-1 0,-2 1-17,-6 7 50,-1-1 0,0 0 0,-1 0 0,-1-1 0,1-1 0,-14 8-50,-6 7 69,-45 33-10,49-39 114,0 2 0,1 1 0,1 1 0,1 1 0,1 1 0,-15 21-173,34-38 15,1 0 0,0 0 0,0 0 0,1 0 0,0 0 1,0 1-1,1-1 0,0 0 0,0 1 0,1-1 1,0 1-1,0-1 0,1 8-15,0 9 11,-1-21-21,0-1 0,1 0 1,-1 0-1,1 0 0,0 0 1,0 0-1,-1 0 0,1-1 1,0 1-1,1 0 0,-1 0 0,0-1 1,0 1-1,1 0 0,-1-1 1,1 1-1,0-1 0,-1 0 1,1 0-1,0 1 0,0-1 1,0 0-1,-1-1 0,1 1 1,0 0-1,0 0 0,0-1 1,1 1-1,-1-1 0,0 0 1,0 0-1,0 1 10,14 1-118,1 0 1,-1-2-1,0 1 0,1-2 118,-3 1-60,-6-1 27,-1 0-1,1 0 0,-1-1 0,1 0 0,-1 0 1,1-1-1,-1 0 0,0 0 0,-1 0 0,1-1 1,0 0-1,-1-1 0,0 0 0,4-4 34,2-1-13,-1-1 0,0 0 0,-1-1 0,-1 0-1,0-1 1,8-13 13,-14 18 13,0 0-1,0-1 1,-1 1-1,0-1 0,0 1 1,-1-1-1,0 0 1,-1 0-1,0 0 0,0 1 1,-1-1-13,1-9 150,-1 14-131,1 1 1,-1 0-1,0-1 1,0 1-1,0 0 1,0 0-1,-1 0 1,1 0-1,-1 0 1,0 0-1,0 0 1,0 0-1,0 1 1,0-1-1,-1 1 1,1-1-1,-1 1 1,0 0-1,1 0 1,-1 0-1,-3-1-19,-10-6 94,-1 0-1,0 1 0,-10-2-93,15 5 48,-10-3-2,1-1-1,1-1 1,0-1-1,0-1 1,1 0-46,14 8-2,0 0 0,0 0 0,1 0 1,-1 0-1,1-1 0,0 1 0,0-1 1,1 0-1,-1 0 0,1-1 0,0 1 1,1-1-1,0 1 0,-1-1 1,2 0-1,-1 0 0,1 0 0,0 0 1,0 0-1,0 0 0,1-1 2,0 4-4,0-4-11,0 0 0,0-1 0,1 1 0,0 0 0,0 0 0,1-1 15,-1 5-4,0 1-1,0-1 1,0 1 0,1-1-1,-1 1 1,1 0 0,0 0-1,-1 0 1,1 0 0,0 0-1,0 0 1,1 0 0,-1 0-1,0 1 1,0-1-1,1 1 1,0-1 4,13-6-52,0 1 0,0 0 0,0 1 0,1 0-1,0 2 1,0 0 0,11-1 52,38 1-4799,-53 4-1950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22.453"/>
    </inkml:context>
    <inkml:brush xml:id="br0">
      <inkml:brushProperty name="width" value="0.05" units="cm"/>
      <inkml:brushProperty name="height" value="0.05" units="cm"/>
    </inkml:brush>
  </inkml:definitions>
  <inkml:trace contextRef="#ctx0" brushRef="#br0">125 133 5945,'0'0'1823,"0"0"-857,0 0-55,0 0-28,0 0-201,0 0-17,9 5-16,-1-1-513,1 0 0,-1 0-1,1 0 1,0-1 0,0-1 0,0 1-1,0-2 1,0 1 0,1-1 0,2 0-136,114-1 182,-72 0-4583,-54 0 1483</inkml:trace>
  <inkml:trace contextRef="#ctx0" brushRef="#br0" timeOffset="330.99">0 401 8954,'0'0'2616,"0"0"-1807,0 0-65,0 0-200,0 0 104,0 0 96,0 0-176,106 7-352,-69 0-144,1-1-72,0 5-168,0-1-512,-8-7-456,8-3-624,-12 0-2377,-7 0-1392</inkml:trace>
  <inkml:trace contextRef="#ctx0" brushRef="#br0" timeOffset="662.54">664 374 5961,'0'0'5561,"0"0"-4744,0 0-201,0 0-232,0 0-8,0 0 136,0 0-152,83 0 40,-60 0-104,3 0 8,5 0-144,-1 0-104,4-7-56,0-6-632,7-11-608,-11 0-1425,-3 7-4288</inkml:trace>
  <inkml:trace contextRef="#ctx0" brushRef="#br0" timeOffset="1164.99">1238 0 10490,'0'0'2243,"0"0"-1245,0 0-230,0 0-62,0 0-236,0 0-91,26 0-43,174 0 60,-194 0-390,1 0 1,0 1-1,-1 0 0,1 0 0,-1 0 0,1 1 0,-1 0 1,0 0-1,2 1-6,-6-2 0,1 0 0,-1 1 0,0-1 0,0 1 0,1-1 0,-1 1 0,0 0 0,-1 0 0,1 0 0,0 0 1,-1 0-1,1 0 0,-1 1 0,1-1 0,-1 0 0,0 1 0,0-1 0,0 1 0,0-1 0,-1 1 0,1-1 0,-1 1 1,1 0-1,-1 0 0,0 7-10,1 0-1,-2 0 1,1-1 0,-1 1 0,-1-1 0,0 1 0,0-1 0,-1 1 0,0-1 0,0 0 0,-1 0 0,-1-1 0,1 1 0,-1-1-1,-1 0 1,0 0 0,0-1 0,-3 4 10,-49 54-33,-7 2 33,12-13-1,-32 43 1,84-96 0,0 1 1,0-1-1,0 0 1,0 1-1,0-1 1,0 0-1,0 1 1,1-1-1,-1 1 1,1-1-1,-1 1 1,1-1-1,0 1 1,-1 0-1,1-1 0,0 0 9,0 0 0,1-1 0,-1 1 0,0-1 0,0 1 0,0-1 0,1 1 0,-1-1 0,0 1 0,1-1 0,-1 1 0,0-1 0,1 1 0,-1-1 0,1 0 0,-1 1 0,0-1 0,1 0 0,-1 1 0,1-1 0,-1 0 0,1 0 0,-1 1 0,1-1 0,0 0 0,-1 0 0,1 0-9,5 2 98,1-2-1,0 1 1,-1-1 0,1 0 0,0 0 0,2-1-98,10 0 59,314 1-563,-332 0 260,-1 0 1,1-1 0,0 1 0,-1 0-1,1-1 1,0 1 0,-1-1 0,1 1-1,-1-1 1,1 0 0,-1 1-1,1-1 1,-1 1 0,1-1 0,-1 0-1,1 1 1,-1-1 0,0 0 0,0 0-1,1 1 1,-1-1 0,0 0 0,0 0-1,0 1 1,0-1 0,0 0 0,0 0 243,1-9-6771</inkml:trace>
  <inkml:trace contextRef="#ctx0" brushRef="#br0" timeOffset="1682.04">1842 41 7522,'0'0'3634,"0"0"-2347,0 0-659,0 0-55,0 0 69,0 0 147,13 0-130,46-1-176,147 3 538,-203-2-1017,1 0 0,-1 1 0,1-1 0,-1 1 0,1 0 0,-1 0 0,0 1-1,1-1 1,-1 1 0,0-1 0,0 1 0,0 0 0,0 0 0,-1 0 0,1 1 0,0-1-1,-1 1 1,0-1 0,1 1 0,-1 0 0,0 0 0,0 0 0,-1 0 0,1 0 0,-1 0 0,1 1-1,-1-1 1,0 0 0,0 1 0,-1-1 0,1 1 0,-1-1 0,0 1 0,0 0-4,1 5-48,-1 1 1,0-1-1,0 1 1,-1-1-1,-1 0 1,0 1-1,0-1 1,-1 0-1,0 0 1,0 0-1,-1 0 1,-2 2 47,-19 28-343,-2-1 1,-1-1-1,-13 9 343,7-7 57,2 2 0,-16 27-57,47-67 14,0 0 0,1 0 0,-1-1 0,0 1 0,1 0 0,-1 0 0,1 0 0,-1 0 0,1 0 0,-1 0 0,1 0 0,-1 0 1,1 0-1,0 0 0,0 0 0,-1 0 0,1 0 0,0 0 0,0 0 0,0 0 0,0 0 0,1 0 0,-1 0 0,0 0 0,0 0 0,0 0 0,1 0 0,-1 0 0,1 0 0,-1 0 0,1 0 0,-1 0 0,1 0-14,1 0 74,1 1 1,0-1 0,0 0 0,0 0-1,0 0 1,0 0 0,0-1 0,0 1-1,0-1 1,1 0-75,12 3 83,5 0-46,0 2-1,-1 0 1,1 1 0,-1 1 0,0 1 0,-1 1 0,0 0 0,-1 2 0,17 11-37,-33-21-96,-1 0 1,1 1 0,-1-1 0,1 1-1,-1-1 1,0 1 0,1-1 0,-1 1-1,0 0 1,0 0 0,0 0-1,-1-1 1,1 2 95,2 16-4361,-3-13-3598</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19.069"/>
    </inkml:context>
    <inkml:brush xml:id="br0">
      <inkml:brushProperty name="width" value="0.05" units="cm"/>
      <inkml:brushProperty name="height" value="0.05" units="cm"/>
    </inkml:brush>
  </inkml:definitions>
  <inkml:trace contextRef="#ctx0" brushRef="#br0">246 30 5705,'0'0'1551,"0"0"-241,0 0-171,0 0-312,0 0-246,0 0-176,0 17-187,-4 113 43,0-24 1008,-14 71-1269,11-112 121,6-49-2741,1-31-1012,0-5-1375</inkml:trace>
  <inkml:trace contextRef="#ctx0" brushRef="#br0" timeOffset="336.02">1 336 6385,'0'0'1857,"0"0"-414,0 0-280,0 0-314,0 0-154,0 0-116,0-1-543,0 1 1,0-1 0,0 1-1,0-1 1,0 1-1,0-1 1,0 0 0,1 1-1,-1-1 1,0 1-1,0-1 1,1 1 0,-1-1-1,0 1 1,1-1-1,-1 1 1,0-1 0,1 1-1,-1 0 1,1-1-1,-1 1 1,1-1 0,-1 1-1,0 0 1,1-1 0,0 1-1,-1 0 1,1 0-1,-1-1-36,409 1 845,-388 5-2742,-15 1-1932,-6-3-1905</inkml:trace>
  <inkml:trace contextRef="#ctx0" brushRef="#br0" timeOffset="772">975 30 8226,'0'0'1984,"0"0"-553,0 0-453,0 0-225,0 0-7,0 0-50,-5 19-183,-28 120 67,9-43-384,2-10-1214,-11 82 1018,33-159-526,2-9-4146,7-17 242</inkml:trace>
  <inkml:trace contextRef="#ctx0" brushRef="#br0" timeOffset="1215.1">1254 207 7698,'0'0'1507,"0"0"-136,0 0-151,0 0-239,-8 29-196,-22 95-143,27-111-541,0 0 0,1 1 0,1-1 0,0 1 0,1-1 0,0 1 0,1 0-101,1 19 30,-2-31-29,-1-1 0,1 1 0,0-1 0,0 1 0,0-1 0,1 1 0,-1-1 0,0 0 0,1 1 0,-1-1 0,0 1 0,1-1 0,0 0 1,-1 1-1,1-1 0,0 0 0,0 0 0,0 1 0,-1-1 0,1 0 0,0 0 0,1 0 0,-1 0 0,0 0 0,0 0 0,0-1 1,1 1-1,-1 0 0,1 0-1,2 0 2,1 0 1,0 0-1,0-1 1,0 0-1,0 1 1,0-2-1,0 1 1,0 0-3,14-1 2,-11 0 2,0 0 1,0-1-1,0 0 1,0 0 0,0 0-1,-1-1 1,1-1-1,-1 1 1,0-1-1,0 0 1,0-1-1,-1 1 1,0-1-1,1-1 1,-2 1-1,5-6-4,5-4-2,-2-1 1,0-1-1,-1 0 0,-1 0 0,0-1 0,-1-2 2,-4 6-28,0 0 0,-1-1 0,-1 1 0,0-1 0,-1 0 0,-1 0-1,0-2 29,1-20-163,-2 0 0,-3-14 163,2 46-41,0 0 0,-1-1 0,0 1 0,-1 0 0,1-1 0,-1 1 0,0 0 0,0 0 0,-1 0-1,1 0 1,-1 1 0,0-1 0,0 1 0,-1 0 0,1-1 0,-1 2 0,-2-3 41,3 3-32,-1 1 1,1-1 0,0 1-1,-1 0 1,0 0-1,0 0 1,1 1 0,-1-1-1,0 1 1,0 0 0,0 0-1,0 0 1,-1 1-1,1-1 1,0 1 0,0 0-1,0 0 1,0 1 0,0-1-1,0 1 1,-1 0 0,1 0-1,-3 2 32,2-1-19,0 1 0,0 0 1,0 0-1,0 0 0,1 1 0,-1-1 0,1 1 1,0 0-1,0 0 0,1 1 0,-1-1 0,0 3 19,-37 63-81,34-58 36,3-3-84,0 0 0,0-1 0,1 1 0,0 1 0,1-1 0,-1 5 129,-1 33-4759,4-39-300</inkml:trace>
  <inkml:trace contextRef="#ctx0" brushRef="#br0" timeOffset="2303.99">1907 197 5393,'0'0'2071,"0"0"-585,0 0-206,0 0-210,0 0-177,0 0-75,0 0-57,6-1 650,44-5-854,1 2 0,0 2 0,28 4-557,43-1-1041,-124 11 905,-1-7 138,-1 0 1,1 0 0,-1 0 0,1 0-1,-1 0 1,-1-1 0,1 0 0,-1 0-1,-4 4-2,-14 12 6,-46 50 37,-189 181 1629,257-249-1670,0 0 0,0 0-1,0 1 1,0-1-1,1 0 1,-1 0 0,1 0-1,-1 1 1,1-1 0,0 0-1,0 0 1,0 1-1,0-1 1,1 0 0,-1 0-1,0 1 1,1-1 0,0 0-1,-1 0 1,1 0-1,0 0 1,0 0 0,0 0-1,0 0 1,1 0-1,-1 0 1,1 0 0,0 1-2,9 2 24,0 0 1,1-1 0,-1 0-1,1 0 1,0-1-1,0-1 1,0 0-1,10 0-24,23 0 141,35-4-141,-15 1 21,96-6-1202,-160 7 766,-1 0-326,0 0-501,0 0-776,0 0-2163,0 0-3075</inkml:trace>
  <inkml:trace contextRef="#ctx0" brushRef="#br0" timeOffset="2815.6">1884 353 5337,'0'0'3522,"0"0"-1893,0 0-540,0 0-162,0 0-227,0 0-58,0 0-80,0 0-117,3 0-17,113 1 883,138-3-1525,-213-2-180,8-1-4788,-47 5-755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1:34.515"/>
    </inkml:context>
    <inkml:brush xml:id="br0">
      <inkml:brushProperty name="width" value="0.05" units="cm"/>
      <inkml:brushProperty name="height" value="0.05" units="cm"/>
    </inkml:brush>
  </inkml:definitions>
  <inkml:trace contextRef="#ctx0" brushRef="#br0">76 88 1768,'0'0'1654,"0"0"-275,0 0-7,0 0-117,0 0-181,13-9 767,-6 5 2214,156-63-2890,-161 66-1165,-1 0-1,1 0 0,-1 0 0,1 1 1,0-1-1,-1 0 0,1 1 1,0-1-1,0 1 0,-1 0 0,1-1 1,0 1-1,0 0 0,0 0 1,-1 0-1,1 0 0,0 0 0,0 1 1,-1-1-1,1 1 0,0-1 1,-1 1-1,1-1 0,0 1 1,-1 0-1,1 0 0,-1 0 0,1 0 1,-1 0-1,1 0 0,-1 0 1,0 1-1,0-1 0,1 0 0,-1 1 1,0-1-1,0 1 0,0-1 1,-1 1-1,1-1 0,0 1 0,0 0 1,-1-1-1,1 1 0,-1 0 1,0 0-1,1 1 1,0 3 10,-1 0 0,1 1 0,-1-1 0,0 0 0,0 0 0,-1 0 0,0 0 0,0 1 0,0-1 0,-1-1 1,0 1-1,0 0 0,-2 3-10,-47 68 29,36-57-15,1 0 0,0 1-1,-9 21-13,18-32-16,-1-1 0,0 0 0,-1 0 0,0 0 0,0-1 0,-1 0 0,0-1 0,0 1 0,-1-2 0,-1 1 16,-2 2-23,1 1-1,0-1 1,1 1-1,0 1 1,1 0-1,-1 2 24,-31 51-51,41-63 67,0-1-1,0 0 0,0 0 0,0 1 0,0-1 1,0 0-1,0 0 0,0 1 0,0-1 1,0 0-1,0 0 0,0 1 0,0-1 1,0 0-1,0 0 0,0 1 0,1-1 0,-1 0 1,0 0-1,0 0 0,0 1 0,0-1 1,1 0-1,-1 0 0,0 0 0,0 0 1,0 1-1,1-1 0,-1 0 0,0 0 1,0 0-1,1 0 0,-1 0 0,0 0 0,0 0 1,1 0-1,-1 0 0,0 1 0,0-1 1,1 0-1,-1 0 0,0 0 0,0-1 1,1 1-1,-1 0 0,0 0 0,0 0 1,1 0-16,15 0-58,-14 0 124,186 0 777,-49 7-743,-138-7-226,-1 0-137,0 0-176,0 0-132,30 0-6640,-15 0-553</inkml:trace>
  <inkml:trace contextRef="#ctx0" brushRef="#br0" timeOffset="1918.82">597 262 4425,'0'0'1655,"0"0"-267,0 0-191,0 0-440,0 0-138,0 0 24,9-6-94,31-17 691,1 1-1,41-15-1239,-78 36 14,0 0 1,1 0-1,-1 0 0,0 1 0,1-1 1,-1 1-1,0 0 0,1 1-14,7-1-39,-11 2 60,-1 0 0,1 0 0,0 0 0,-1 0-1,0 0 1,1 0 0,-1 0 0,0 0 0,0 0 0,0 1 0,0-1 0,-1 1-21,1 0 64,0 4-3,-1 1 0,0-1 0,0 1 1,-1-1-1,0 0 0,0 1 1,0-1-1,-1 0 0,0 0 0,-4 6-61,-6 7-6,-1 0 1,-13 15 5,6-10 69,5-5-53,-2-2 0,0 0 0,-2-1-16,1 0 15,0 2 1,-13 16-16,-4 22-1,31-47-4,4-9-3,0 0 1,0 0 0,1 0 0,-1 0 0,1 0 0,-1 1 0,1-1 0,0 0 0,-1 0 0,1 0 0,0 1 0,0-1 0,0 0 0,0 0 0,0 1 0,0-1 0,0 0 0,0 0 0,0 1 0,1-1 0,-1 0 0,0 0-1,1 0 1,-1 1 0,1 0 7,1-1 2,-1 1-1,1-1 1,-1 0-1,1 1 0,0-1 1,-1 0-1,1 0 0,0 0 1,0 0-1,0 0 1,0 0-1,0-1 0,0 1 1,1 0-2,8 1 62,1 0 0,0-1 0,0 0 0,10-1-62,-20 0 13,4 0 0,-1 0 0,1 0 0,-1-1 0,0 0 0,1 0 1,-1 0-1,0-1 0,0 1 0,0-1 0,5-3-13,0-2 13,1 0-1,-2 0 1,1-1-1,1-3-12,11-9 17,-3 5-1,-1-2 0,9-13-16,-26 30 24,0-1-1,-1 1 1,0-1-1,1 1 1,-1-1-1,1 0 1,-1 1-1,0-1 0,1 0 1,-1 1-1,0-1 1,0 0-1,0 0 1,1 1-1,-1-1 1,0 0-1,0 0 1,0 1-1,0-1 1,0 0-1,0 0 1,-1 1-1,1-1 0,0 0 1,0 0-1,0 1 1,-1-1-1,1 0 1,0 1-1,-1-1 1,1 0-1,-1 1 1,1-1-1,-1 1 1,1-1-24,-26-18 342,7 5-113,17 11-217,0 1 1,-1-1-1,1 0 0,0 1 1,-1-1-1,0 1 1,0 0-1,1 0 1,-1 0-1,0 1 1,-1-1-1,1 0 1,0 1-1,0 0 1,-1 0-1,1 0 1,0 0-1,-1 1 1,1-1-1,-1 1 1,1 0-1,-1 0 1,1 0-1,-1 0 1,1 1-13,-3-1 33,0 0 0,0 0 0,0-1 0,0 0 0,0 0 0,0 0 0,0 0 0,1-1 0,-3-1-33,3 2-1,0 0 0,0 0 0,-1 0 0,1 1 1,0 0-1,-1 0 0,1 0 0,0 1 0,-1 0 1,-16 1-48,21-5 53,0 1 0,0 0 0,0-1 1,1 1-1,-1 0 0,1-1 0,0 1 0,0 0 0,-1-1 0,2 1 0,-1-1-5,-4-23 53,3 21-75,0 1 0,0-1 0,1 0 0,-1 0 0,1 0-1,0 1 1,0-1 0,0 0 0,1 0 0,0 0 0,0 0-1,0 1 1,2-5 22,13-8-149,1 0 1,1 2-1,0 0 0,1 1 0,0 1 1,1 0-1,2 1 149,-21 12-31,-1 0 1,1-1 0,0 1 0,-1-1 0,1 1-1,0 0 1,0 0 0,-1 0 0,1-1-1,0 1 1,0 0 0,-1 0 0,1 0-1,0 0 1,0 0 0,-1 0 0,1 0-1,0 0 1,0 1 0,-1-1 0,1 0-1,0 0 1,0 1 0,-1-1 0,1 0-1,0 1 1,-1-1 0,1 1 0,-1-1 0,1 1-1,0-1 1,-1 1 0,1-1 0,-1 1-1,1-1 1,-1 1 0,0 0 0,1-1-1,-1 1 1,0 0 0,1 0 30,5 32-1563,-6-25 722,1 7-2802</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15.209"/>
    </inkml:context>
    <inkml:brush xml:id="br0">
      <inkml:brushProperty name="width" value="0.05" units="cm"/>
      <inkml:brushProperty name="height" value="0.05" units="cm"/>
    </inkml:brush>
  </inkml:definitions>
  <inkml:trace contextRef="#ctx0" brushRef="#br0">91 147 5313,'0'0'1339,"0"0"-481,0 0-170,0 0-23,0 0 21,6-2 2516,27-10-2398,-15 5-674,0 1-1,1 1 1,-1 1-1,1 0 1,1 1 0,-1 1-1,0 1 1,0 1 0,1 0-1,8 2-129,-26-1 7,0 0 0,-1-1-1,1 1 1,-1 0 0,1 0-1,0 0 1,-1 0 0,0 0 0,1 1-1,-1-1 1,0 0 0,0 1-1,1-1 1,-1 0 0,0 1 0,0 0-1,-1-1 1,1 1 0,0-1-1,0 1 1,-1 0 0,1 0 0,-1-1-1,0 1 1,1 0 0,-1 0-1,0 0 1,0-1 0,0 1 0,0 1-7,0 9 62,0-1 1,-1 1 0,0-1-1,-1 4-62,0-5 29,-1-1-1,0 1 0,-1-1 0,0 1 1,-1-1-1,0 0 0,0 0 0,0-1 1,-6 6-29,-5 6 39,-1-1-1,-1 0 1,-6 4-39,18-18 27,0 0-1,1 0 1,-2 0-1,1-1 1,0 0 0,-1 0-1,0-1 1,0 0-1,0 0 1,0 0-1,-1-1 1,1 0 0,-1-1-1,1 1 1,-8-1-27,14-1 92,1 0 10,0 0 1,0 0-8,0 0-14,24-1-1,122-35 8,-121 32-83,1 2-1,-1 0 0,1 2 1,6 2-5,-30-2 0,0 0 1,-1 0-1,1 1 1,0-1-1,0 0 1,-1 1-1,1 0 1,0-1 0,-1 1-1,1 0 1,-1 0-1,1 0 1,-1 0-1,1 0 1,-1 1-1,0-1 1,1 0 0,-1 0-1,0 1 1,0-1-1,1 2 0,-1 0 19,1 1-1,0 0 0,-1 0 1,0-1-1,0 1 0,0 0 0,0 0 1,0 0-1,-1 0 0,0 1-18,0 3 55,0 0-1,0 1 0,-1-1 0,0 0 0,-1 0 0,0 0 0,0 0 0,0-1 1,-1 1-1,-2 2-54,-5 6 52,0-1-1,-2 0 1,0-1 0,0 0 0,-1-1 0,-1 0 0,-6 4-52,-9 5 130,0-1 0,-1-2 0,-15 7-130,27-18 103,0 0-1,0-2 1,0 0 0,-1-1-1,0-1 1,0 0-1,0-2 1,0 0-1,-1-1 1,1-1-1,-2-1-102,21 1 66,0 0-86,0 0-100,0 0-119,0 0-192,0 0-285,0-13-4706,0 9-508</inkml:trace>
  <inkml:trace contextRef="#ctx0" brushRef="#br0" timeOffset="682.93">1110 398 4201,'0'0'1606,"0"0"-103,0 0 108,0 0-3,0 0-212,0 0-392,0 0-294,-2 15 797,-11 4-1352,-1 0-1,0-1 1,-1-1-1,-16 15-154,-9 9 9,-4 8 27,-207 223 22,227-251-79,23-21-142,1 0-97,0 0-25,0 0 17,0 0-18,1-3 28,0-1-1,1 1 1,-1 0-1,1-1 0,0 1 1,0 0-1,0 0 0,0 0 1,1 1-1,-1-1 0,1 0 1,0 1-1,-1 0 1,1 0 258,11-13-3085,-2 2-1057</inkml:trace>
  <inkml:trace contextRef="#ctx0" brushRef="#br0" timeOffset="1096.26">793 419 5849,'0'0'1805,"0"0"7,0 0-354,0 0-443,0 0-175,0 0-17,-7-6 1097,7 9-1853,1 0 0,-1 0 0,1-1 0,0 1 0,0 0 0,0 0 0,0-1 0,1 1 0,-1-1 0,1 1-1,-1-1 1,1 0 0,0 1 0,0-1 0,2 1-67,41 36 125,-21-19-36,26 30 101,-2 3 1,36 49-191,-67-80-5,-2-5 124,-12-15-663,-1 0-1,0 0 0,0 1 1,0-1-1,0 1 0,0-1 1,0 1-1,-1 0 0,1 0 0,-1-1 1,0 2 544,0 3-2946</inkml:trace>
  <inkml:trace contextRef="#ctx0" brushRef="#br0" timeOffset="1584.42">1356 439 4425,'0'0'2194,"0"0"-531,0 0-295,0 0-340,0 0-216,0 0-186,69 0 2192,123 5-1847,-125-3-2961,-67-3 208,0-1-2445</inkml:trace>
  <inkml:trace contextRef="#ctx0" brushRef="#br0" timeOffset="2146.93">2046 76 6665,'0'0'1742,"0"0"-380,0 0-317,0 0-197,0 0-63,0 0-68,0 0-90,0 2-116,1 14-342,-1-1 0,-1 1 0,-1-1 1,0 0-1,0 1 0,-2-1 0,0-1 0,-4 11-169,-2-3 157,6-15-117,0 0 0,1 0 0,0 0 0,1 1 0,-1 0 0,1-1 0,1 1-1,0 0 1,0 2-40,2-9 15,0 0 0,0 1-1,1-1 1,-1 0-1,1 1 1,-1-1 0,1 0-1,0 0 1,-1-1-1,1 1 1,0 0 0,-1 0-1,1-1 1,0 1-1,0-1 1,0 1 0,0-1-1,0 0-14,41 7 202,1-3 0,0-1 0,0-2 0,29-3-202,13 0 130,1 2-11,-49 0-6277,-38 0 2027</inkml:trace>
  <inkml:trace contextRef="#ctx0" brushRef="#br0" timeOffset="2516.44">2514 1 6641,'0'0'1591,"0"0"-202,0 0-222,0 0-170,0 0-109,0 0-194,-5 18-142,-6 28-199,1 0-1,-1 31-352,-1 53-220,-29 126 220,37-240-739,1 0 0,1 0 0,-1 17 739,3-32-2116,0-1-1854,0 0-1067</inkml:trace>
  <inkml:trace contextRef="#ctx0" brushRef="#br0" timeOffset="3214.79">2763 273 4081,'0'0'2084,"0"0"-810,0 0-199,0 0-100,0 0-194,0 0-113,2 16-125,4 123 304,-6-133-831,0 0 0,0 0 0,1 0 0,-1 0 0,2 0 0,-1 0 1,0 0-1,3 3-16,-3-7 1,0 0 0,0-1 1,0 1-1,0 0 0,1 0 1,-1-1-1,0 1 1,1-1-1,0 1 0,-1-1 1,1 0-1,0 1 0,0-1 1,0 0-1,-1 0 0,1 0 1,0-1-1,0 1 0,1 0 1,-1-1-1,0 1 1,0-1-1,0 0 0,0 0 1,0 0-2,7 0 7,-1 0 1,0 0 0,0-1 0,0-1 0,1 1 0,-1-1-1,-1 0 1,1-1 0,0 0 0,-1 0 0,1-1-1,-1 0 1,0 0 0,0-1 0,0 0 0,2-3-8,10-9 6,-1 0 1,0-1 0,-2-1 0,13-18-7,-22 26 21,-2 6 4,0-1 0,0-1 0,-1 1 0,0 0 0,0-1 0,0 0 0,-1 0 0,0 0 0,-1-1-1,2-3-24,-4 10 383,0 1 168,0 13 161,0 311-397,2-289-312,1 0 0,3 11-3,-1-11 10,-1 1-1,-1 10-9,-3-17-2,-3 48 47,3-70-40,-2 0 0,1 0 0,-1 0 0,0 0 0,-1-1-1,1 1 1,-1-1 0,-1 0 0,-2 5-5,0-2-1,0 0 1,0-1-1,-1 1 0,0-1 1,-1-1-1,0 0 1,0 0-1,0 0 0,-1-1 1,0 0-1,0-1 1,-1 0-1,1 0 0,-1-1 1,0 0-1,-1-1 1,1 0-1,0-1 0,-1 0 1,1 0-1,-1-1 1,-6-1 0,10 1-9,0-1 0,0 0 1,0-1-1,1 0 0,-1 0 1,0 0-1,0-1 1,0 0-1,1-1 0,-4-1 9,7 2-9,0 0-1,0 0 0,1 0 0,-1-1 0,1 0 1,-1 1-1,1-1 0,0 0 0,0 0 0,0 0 1,0 0-1,1 0 0,-1 0 0,1-1 0,0 1 0,0-1 1,0 1-1,0-1 0,1 1 0,-1-1 0,1-1 10,-1 1-61,0-1 0,0 0-1,1 0 1,-1 0 0,1 0-1,0 1 1,1-1-1,-1 0 1,1 0 0,0 0-1,0 0 1,0 1-1,1-1 1,0 1 0,0-1-1,0 1 1,0-1-1,1 1 1,0 0 0,0 0-1,0 0 1,0 1 0,0-1-1,1 1 1,0 0-1,-1 0 1,1 0 0,0 0-1,1 0 1,-1 1-1,1 0 62,75-44-4785,-46 28-390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35.003"/>
    </inkml:context>
    <inkml:brush xml:id="br0">
      <inkml:brushProperty name="width" value="0.05" units="cm"/>
      <inkml:brushProperty name="height" value="0.05" units="cm"/>
    </inkml:brush>
  </inkml:definitions>
  <inkml:trace contextRef="#ctx0" brushRef="#br0">1 306 3169,'0'0'6969,"0"0"-5961,0 0-504,0 0 329,0 0-201,0 0 16,0 0-80,90 4-176,-63-4-48,-1 0-136,4 0-104,4 0-8,4 0-40,-4-4-56,-4-2-272,8-5-536,-12 8-920,-7-4-3121</inkml:trace>
  <inkml:trace contextRef="#ctx0" brushRef="#br0" timeOffset="440.91">473 28 9194,'0'0'1402,"0"0"-433,0 0 98,0 0-240,0 0-140,0 0-70,32-4-226,102-12-198,-115 14-161,-10 0-13,1 1-1,-1 0 1,0 0-1,1 1 1,-1 0-1,0 1 1,1 0-1,7 2-18,-16-3 9,1 1-1,-1-1 0,1 1 0,-1 0 1,0-1-1,1 1 0,-1 0 0,0 0 1,0 0-1,1 0 0,-1 0 0,0 0 1,0 1-1,0-1 0,-1 0 0,1 0 0,0 1 1,0-1-1,-1 1 0,1-1 0,0 0 1,-1 1-1,0-1 0,1 1 0,-1 0-8,3 40 12,-3-36-12,0 13-21,1-9 3,0 0 0,-2 0 0,1 0 0,-1 0 0,0 0 1,-1 0-1,-1 0 0,1 0 0,-1-1 0,-1 1 0,-2 4 18,-10 10-22,-1 0 0,-1-1 1,-1 0-1,-16 14 22,13-15 4,0 2-1,2 1 1,-15 24-4,33-47-5,1 0-1,0 0 1,-1 0-1,1 0 1,0 1-1,0-1 1,0 0-1,0 1 1,1-1-1,-1 1 1,1-1-1,-1 1 0,1-1 1,0 1-1,0 0 1,0-1-1,0 1 1,1-1-1,-1 1 1,1 1 5,0-2 9,1 0 0,-1-1 1,0 1-1,1-1 0,-1 1 1,1-1-1,-1 1 0,1-1 1,0 0-1,-1 0 0,1 0 1,0 0-1,0 0 0,0 0 1,0-1-1,0 1 0,0-1 1,0 1-1,0-1 0,0 0 1,0 0-1,0 1 0,0-2 1,0 1-10,33 2-255,-1-2 1,1-1-1,-1-2 1,0-1-1,1-2 255,-10 3-725,9-2-4113,-32 2-170</inkml:trace>
  <inkml:trace contextRef="#ctx0" brushRef="#br0" timeOffset="967.99">1088 96 5657,'0'0'3802,"0"0"-2449,0 0-479,0 0-61,0 0-60,0 0 178,12-1-97,56-3-1,96-5 883,-159 9-1699,-1 0 0,0 0-1,1 0 1,-1 1-1,0-1 1,0 1 0,1 0-1,-1 1 1,0-1-1,0 0 1,2 2-17,-4-1 2,0 0 1,0-1-1,0 1 0,-1 0 0,1 0 0,-1 0 1,1 0-1,-1 0 0,0 0 0,0 0 1,0 0-1,0 1 0,0-1 0,0 0 0,-1 1 1,1-1-1,-1 1 0,1-1 0,-1 1 1,0-1-1,0 1-2,1 10-42,0-1 1,-2 0-1,1 1 1,-1-1 0,-2 8 41,1-14-52,1 0 0,-1 0 0,0 0 0,-1-1 0,1 1 0,-1-1 0,-1 0 0,1 0 0,0 0 0,-1 0 0,0 0 0,-2 1 52,-57 49-861,43-40 640,1 1-1,1 1 0,1 1 0,-7 10 222,22-25-8,-1 1 0,2-1 0,-1 1 1,0 0-1,1 0 0,0 0 1,0 0-1,0 0 0,0 0 0,0 0 1,1 0-1,0 0 0,0 0 1,0 0-1,1 2 8,-1 2 66,0-7-41,1 1 0,-1 0-1,1 0 1,0-1 0,0 1-1,0 0 1,0-1 0,0 1-1,0-1 1,0 1 0,0-1-1,0 0 1,1 1 0,-1-1-1,1 0 1,-1 0 0,1 0-1,-1 0 1,1 0 0,0 0-1,-1 0 1,1-1 0,0 1-1,0-1 1,0 1 0,-1-1 0,1 0-1,0 0 1,1 1-25,63 5 260,-59-5-276,123-1-3458,-95 0-2250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33.325"/>
    </inkml:context>
    <inkml:brush xml:id="br0">
      <inkml:brushProperty name="width" value="0.05" units="cm"/>
      <inkml:brushProperty name="height" value="0.05" units="cm"/>
    </inkml:brush>
  </inkml:definitions>
  <inkml:trace contextRef="#ctx0" brushRef="#br0">39 48 1384,'0'0'7198,"0"0"-4922,0 0-1732,0 0-93,0 0 76,0 0 120,17-3 10,30-7-350,0-2-105,0 3 0,1 2-1,20 1-201,-60 5-1,0 1-1,1 1 0,-1-1 0,0 1 0,0 1 0,0 0 0,3 1 2,-9-2-7,0 0-1,1 0 1,-1 0 0,0 1-1,0-1 1,0 0-1,-1 1 1,1 0 0,0 0-1,-1-1 1,1 1-1,-1 0 1,1 0 0,-1 0-1,0 1 1,0-1 0,0 0-1,0 0 1,0 1-1,0-1 1,-1 0 0,1 1-1,-1-1 1,0 1-1,1-1 1,-1 3 7,0 0-4,0 0-1,0 0 1,0 0-1,0 0 1,-1 0-1,0 0 1,0 0-1,0 0 1,0 0-1,-1 0 1,0 0-1,0-1 1,0 1 0,-1-1-1,0 1 1,1-1-1,-1 0 1,-1 0-1,1 0 1,-1 0-1,1-1 1,-1 0-1,0 1 5,-72 59-99,49-43 120,1 2 0,1 1 0,0 1 0,2 1 0,-18 25-21,39-45 30,-1 0 0,1 0 0,-1 1 1,1 0-1,1-1 0,-1 1 0,1 0 1,0 0-1,1-1 0,-1 1 0,1 0 0,0 0 1,1 0-1,-1 0 0,1 0-30,-1-5 13,1 0 1,-1 0-1,1 0 0,0 1 1,-1-1-1,1 0 0,0 0 0,-1 0 1,1 0-1,0-1 0,0 1 0,0 0 1,0 0-1,0 0 0,0-1 1,0 1-1,0 0 0,0-1 0,0 1 1,0-1-1,0 1 0,1-1 1,0 0-14,32 8 264,-30-7-214,48 4 146,1-2 1,-1-2-1,1-2-196,15 0-422,-68 1 376,0 0-9,0 0-1,0 0 1,1 0-1,-1 0 0,0 0 1,0 0-1,0 0 1,0 0-1,0 0 1,1 0-1,-1 0 1,0 0-1,0 0 1,0 0-1,0 0 0,0 0 1,1 0-1,-1 0 1,0 0-1,0 0 1,0 0-1,0 0 1,0 0-1,0 0 0,1 0 1,-1 0-1,0 0 1,0 0-1,0 0 1,0-1-1,0 1 1,0 0-1,0 0 0,1 0 1,-1 0-1,0 0 1,0 0-1,0 0 1,0-1-1,0 1 1,0 0-1,0 0 1,0 0-1,0 0 0,0 0 1,0-1-1,0 1 1,0 0-1,0 0 1,0 0-1,0 0 1,0 0-1,0-1 0,0 1 1,0 0-1,0 0 56,0-3-3591</inkml:trace>
  <inkml:trace contextRef="#ctx0" brushRef="#br0" timeOffset="364.02">1 259 9178,'0'0'1614,"0"0"-471,0 0-231,0 0-297,0 0-79,0 0 144,14-2-36,66-10 155,0 4 1,2 3-800,-46 4-112,37 2-469,-28 4-4297,-32-3-1375</inkml:trace>
  <inkml:trace contextRef="#ctx0" brushRef="#br0" timeOffset="1013.97">820 109 8306,'0'0'2195,"0"0"-499,0 0-281,0 0-275,0 0-313,0 0-233,13 0 49,200 0-2338,-211 1 1442,1-1 1,0-1-1,-1 1 1,1 0-1,-1-1 1,1 1-1,-1-1 1,1 0-1,-1 0 1,1 0-1,0-1 253,7-7-4659,-9 2-1281</inkml:trace>
  <inkml:trace contextRef="#ctx0" brushRef="#br0" timeOffset="1347.99">820 109 3729,'-79'167'7481,"79"-167"-6208,0 0-417,0 0 48,0 3-464,0 1-120,4-1 128,11 1-120,3-4-128,1 3-72,4 0-128,0 1-40,3-1-344,0 1-320,16-4-408,-8 0-632,-4 0-2505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32.141"/>
    </inkml:context>
    <inkml:brush xml:id="br0">
      <inkml:brushProperty name="width" value="0.05" units="cm"/>
      <inkml:brushProperty name="height" value="0.05" units="cm"/>
    </inkml:brush>
  </inkml:definitions>
  <inkml:trace contextRef="#ctx0" brushRef="#br0">38 0 4033,'0'0'3177,"0"0"-1721,0 0-368,0 0-336,0 0-80,0 0 25,0 0-57,-11 156-176,7-111-8,1-1-208,-1 3-144,0 1-48,0-4-56,0-10-192,1-7-496,3-10-649,0-10-1039,0-7-2097</inkml:trace>
  <inkml:trace contextRef="#ctx0" brushRef="#br0" timeOffset="436.54">288 163 4401,'0'0'3602,"0"0"-1738,0 0-539,0 0-288,0 0-354,0 0-213,-5 26-205,-12 84-162,14-90-94,0-1 1,2 1 0,1 0-1,0 2-9,1-15 2,0-1-1,0 1 0,1-1 1,0 0-1,0 0 0,0 0 1,1 0-1,-1 0 0,2 0 1,1 3-2,-3-6-4,0-1 1,0 1 0,0-1-1,1 0 1,-1 1 0,0-1 0,1 0-1,-1-1 1,1 1 0,0 0-1,0-1 1,0 1 0,-1-1-1,1 0 1,0 0 0,1 0 0,-1 0-1,0-1 1,0 1 0,0-1-1,0 0 1,1 0 0,-1 0-1,0 0 1,0-1 0,0 1 0,0-1-1,0 0 1,0 0 0,0 0-1,0 0 1,0 0 0,0-1 0,0 1-1,0-1 1,0-1 3,7-6-26,0-2 1,-2 1-1,1-1 1,-1 0-1,-1-1 1,0 0-1,0 0 1,-2-1-1,1 1 1,2-12 25,-2 2-46,0 0 1,-2 0-1,0-1 1,-1 1-1,-2-1 1,0-4 45,-1 23 0,0 1 0,0-1 0,0 0 0,0 1 0,0-1 0,-1 0 0,0 1 0,0-1 0,0 0 0,0 1 0,0 0 0,-1-1 0,0 1 0,1 0 0,-1 0 0,-1-1 0,1 2 0,0-1 0,-1 0 0,1 0 0,-1 1 0,0-1 0,0 1 0,0 0 0,0 0 0,0 0 0,0 0 0,-1 1 0,1-1 0,0 1 0,-1 0 0,1 0 0,-1 0 0,0 0 0,1 1 0,-2-1 0,-6 0-16,-1 0 1,1 1 0,0 0-1,0 1 1,0 0 0,-8 2 15,14-2-126,1 1-1,-1-1 1,1 1 0,-1 0 0,1 0 0,0 0-1,-1 1 1,2 0 0,-1 0 0,0 0 0,0 0-1,1 0 1,0 1 0,-1-1 0,1 1 0,0 1 126,-3 12-4295,6-16-182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27.612"/>
    </inkml:context>
    <inkml:brush xml:id="br0">
      <inkml:brushProperty name="width" value="0.05" units="cm"/>
      <inkml:brushProperty name="height" value="0.05" units="cm"/>
    </inkml:brush>
  </inkml:definitions>
  <inkml:trace contextRef="#ctx0" brushRef="#br0">1 364 3489,'0'0'2859,"0"0"-1115,0 0-477,0 0-306,0 0-221,0 0-136,12 0 841,188 0 297,-65 0-3584,-151 12-4588,-2-7-149</inkml:trace>
  <inkml:trace contextRef="#ctx0" brushRef="#br0" timeOffset="571.04">752 133 6385,'0'0'1801,"0"0"-373,0 0-242,0 0-305,0 0-31,0 0-113,3 8 75,-3-4-743,0 1 1,0-1-1,0 1 0,-1-1 0,1 1 0,-1-1 0,0 1 0,0-1 1,-1 0-1,1 1 0,-1-1 0,0 0 0,0 0 0,-1 0-69,-40 60 231,27-42-179,1-1-50,-26 41 57,38-56-76,0 0 1,0 0-1,1 0 1,0 0-1,0 0 0,1 1 1,-1-1-1,1 0 1,1 1-1,-1 1 17,4-7-2,-1-1 0,1 1-1,-1 0 1,1-1 0,0 1 0,-1-1 0,1 0 0,-1 0-1,1 0 1,2 0 2,-4 0-1,249-10-149,-200 9-1280,-49 1 356,-1 0-659,0 0-1352,0 0-2109</inkml:trace>
  <inkml:trace contextRef="#ctx0" brushRef="#br0" timeOffset="952.61">1118 143 6385,'0'0'1819,"0"0"-541,0 0-344,0 0-256,0 0 19,0 0-32,0 12-169,0 2-382,1-6-49,-1 1 1,0 0-1,-1 0 0,0-1 0,0 1 1,-1 0-1,0-1 0,-1 3-65,-61 203 912,54-173-1798,3 0 0,1 0 0,2 0 0,2 18 886,2-52-2760,0-3-1499</inkml:trace>
  <inkml:trace contextRef="#ctx0" brushRef="#br0" timeOffset="1636.43">1639 112 4881,'0'0'596,"0"0"-297,0 0-58,0 0 14,0 0 192,0 0 201,-10 8-52,-1-1-536,-4 3 144,0 1 0,0 1 0,1 0 0,1 1 0,0 1 0,0 0 0,2 0 0,-3 5-204,3 3 257,0 1 1,2 0-1,1 1 0,0 0 0,2 0 0,1 1 0,0 2-257,-1 30 307,1 0 0,4 32-307,1-84 23,0 0 1,1-1-1,0 1 0,0 0 0,0-1 1,1 1-1,0-1 0,-1 0 0,2 1 1,-1-1-1,0 0 0,1 0 0,0 0 1,0 0-1,0-1 0,0 1 0,0-1 1,1 0-1,0 0 0,3 2-23,-1 0-176,1-1 1,-1 0-1,1-1 0,0 0 0,0 0 1,0 0 175,0-1-814,0 0 0,0-1 1,0 0-1,-1 0 0,1 0 0,2-1 814,-1 0-5893</inkml:trace>
  <inkml:trace contextRef="#ctx0" brushRef="#br0" timeOffset="2584.01">2107 272 4977,'0'0'1730,"0"0"-958,0 0-116,0 0 107,0 0 94,0 0-95,18-6-299,137-42 19,-147 46-478,0 0 0,0 1 0,0 0 0,0 0-1,0 1 1,4 0-4,-11 0 4,-1 0 0,0 0 0,1 0 1,-1 1-1,1-1 0,-1 0 0,1 0 0,-1 1 0,1-1 0,-1 0 0,1 1 0,-1-1 1,0 0-1,1 1 0,-1-1 0,0 0 0,1 1 0,-1-1 0,0 1 0,0-1 1,1 1-1,-1-1 0,0 1 0,0-1 0,0 1 0,0-1 0,1 1 0,-1-1 0,0 1 1,0-1-1,0 1 0,0-1 0,0 1 0,0-1 0,-1 1 0,1-1 0,0 1 0,0-1 1,0 1-1,0-1 0,-1 1-4,1 1 31,0 2-6,-1 0 0,0 1 0,0-1 0,0 1-1,0-1 1,-1 0 0,0 0 0,0 0 0,0 0 0,0 0 0,0 0-1,-1-1 1,-3 4-25,-45 47 72,34-38-61,-42 40-2,26-26 1,2 0 1,1 2-1,-24 34-10,50-60 11,1 1 0,-1 0 1,1 0-1,0 0 1,0 1-1,1-1 1,0 0-1,1 1 0,0 0 1,0-1-1,0 1 1,1 0-1,0 0 1,1 5-12,-1-12 1,0 1 1,0 0 0,0-1 0,1 1 0,-1 0 0,0-1 0,1 1-1,-1-1 1,1 1 0,0-1 0,0 1 0,-1-1 0,1 1 0,0-1-1,0 0 1,0 1 0,0-1 0,1 0 0,-1 0 0,0 0 0,0 0-1,1 0-1,2 1 11,0 0-1,-1 0 0,1 0 0,0 0 0,1-1 1,-1 0-1,0 0 0,0 0 0,1 0-10,10 0 31,0 0-1,-1-1 1,1 0-1,0-1 1,0-1-31,-8 1 10,0-1 0,0 0 0,0-1 1,-1 1-1,1-1 0,-1-1 0,1 1 0,-1-1 0,0 0 0,-1-1 1,1 1-1,-1-1 0,0 0 0,0 0 0,0-1 0,3-5-10,1-1 21,-1-1-1,0 1 1,-1-2-1,-1 1 1,0-1-1,-1 1 0,3-13-20,-5 10 36,0 1-1,-2-1 0,0 0 1,-1 0-1,0 0-35,0-1 22,0 15-16,0 0 0,-1 0 0,1-1 0,0 1 0,-1 0 0,0 0 0,1 0 0,-1-1-1,0 1 1,0 0 0,0 0 0,-1 0 0,1 1 0,0-1 0,-1 0 0,1 0 0,-1 1 0,1-1 0,-1 1 0,0-1-1,0 1 1,0 0 0,0-1 0,0 1 0,0 0 0,0 1 0,0-1 0,0 0 0,0 0 0,-1 1 0,1-1 0,0 1 0,0 0-6,-13-2 8,0 0 0,0 1-1,0 1 1,-14 1-8,4 0 7,8-1 46,8 1-107,1-1-1,0 0 0,0-1 0,0 0 0,0 0 0,-2-1 55,8 1-35,0 1 0,0-1-1,0 0 1,-1 0 0,1-1 0,1 1-1,-1 0 1,0 0 0,0-1 0,0 1-1,1-1 1,-1 0 0,1 0 0,-1 1-1,1-1 1,0 0 0,0 0 0,-1 0-1,1 0 1,1 0 0,-1-1-1,0 1 1,1 0 0,-1-1 35,-2-13-65,1 0 1,1 0-1,0-1 0,1 1 1,1-8 64,1-16-10,-2 40 5,0-1 0,0 1 0,1-1 0,-1 0 0,1 1 0,-1-1 0,0 1 0,1-1 0,-1 1 0,1-1 0,-1 1 1,1-1-1,-1 1 0,1-1 0,0 1 0,-1 0 0,1-1 0,0 1 0,-1 0 0,1 0 0,0-1 0,-1 1 0,1 0 1,0 0-1,-1 0 0,1 0 0,0 0 5,24-3-63,-20 3 74,132-7-271,-78 6-4650,-44 1-1066</inkml:trace>
  <inkml:trace contextRef="#ctx0" brushRef="#br0" timeOffset="3311.34">2650 0 4529,'0'0'1560,"0"0"-29,0 0 68,0 0-250,0 0-355,0 0-244,0 9-271,0 29-206,0-36-232,0 1 0,1 0 0,-1-1 0,1 1 0,0-1 0,-1 1 0,1 0 0,0-1 0,0 0 0,1 1 0,-1-1-1,1 0 1,-1 1 0,1-1 0,-1 0 0,1 0 0,0 0 0,0-1 0,0 1 0,0 0 0,1-1-41,11 13 204,3 9-88,0 1-1,-1 0 0,-2 1 0,0 0 0,-2 2 1,7 18-116,-13-24 31,0-1 0,-1 1 0,-1 0 0,-1 0 0,-1 0 0,0 0 0,-2 1 0,-1-1 0,-1 10-31,0-21-79,-1 0 1,1 0-1,-2 0 0,1-1 0,-1 1 0,-1-1 1,1 0-1,-2 0 0,1-1 0,-1 1 0,0-1 1,-1 0-1,0-1 0,0 0 0,-1 0 0,0-1 1,0 1-1,-1-2 0,1 1 0,-1-1 0,0-1 1,-1 1-1,-3 0 79,4-4-701,6-1-4039,3 0 591</inkml:trace>
  <inkml:trace contextRef="#ctx0" brushRef="#br0" timeOffset="3747.33">3330 269 5065,'0'0'2866,"0"0"-1608,0 0-593,0 0-147,0 0-68,0 0 176,0 14 746,1 191 321,1 0-3578,-2-205 210,0-2-1510,0-6-2455</inkml:trace>
  <inkml:trace contextRef="#ctx0" brushRef="#br0" timeOffset="4080.35">3171 503 7042,'0'0'1992,"0"0"-800,0 0 345,0 0-425,0 0-200,0 0 0,0 0-208,189-61-248,-152 57-208,-6 4-200,-5 0-48,-7 7-352,-4 17-600,-7 0-1016,-8-11-4034</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25.615"/>
    </inkml:context>
    <inkml:brush xml:id="br0">
      <inkml:brushProperty name="width" value="0.05" units="cm"/>
      <inkml:brushProperty name="height" value="0.05" units="cm"/>
    </inkml:brush>
  </inkml:definitions>
  <inkml:trace contextRef="#ctx0" brushRef="#br0">113 85 3137,'0'0'2603,"0"0"-875,0 0-338,0 0-222,0 0-228,0 0-178,0 0-177,0 0-207,19 0 485,195-10 437,-214 10-1312,1 0 0,0 0 0,0 0 0,0 0 1,0 0-1,0 1 0,-1-1 0,1 0 0,0 0 0,0 1 0,0-1 1,-1 0-1,1 1 0,0-1 0,0 1 0,-1-1 0,1 1 0,0-1 1,-1 1-1,1-1 0,0 1 0,-1 0 0,1-1 0,-1 1 0,1 0 1,-1 0-1,0-1 0,1 2 12,0 0-9,-1 0 0,1 0 0,-1 1 0,0-1 0,0 0 0,0 0 0,0 1 0,0-1 0,0 0-1,0 1 1,-1 0 9,-1 4 13,1 0 0,-2 0-1,1-1 1,-1 1 0,0 0-1,0-1 1,-2 3-13,-12 12 35,-1-1-1,0-1 1,-2 0-1,0-2 1,-1 0-1,0-1 1,-2-1-1,0-1 1,0-1 0,-12 3-35,28-13 80,0 0 0,0-1 0,-1 0 0,1 0 0,-1-1 1,0 0-1,1 0 0,-5-1-80,11 0 172,1 0-93,24 0-239,148 0 136,-171 0 25,-1 0 0,1 0 0,0 0 0,0 1 0,0-1 0,-1 0 0,1 0 0,0 1 0,0-1 0,-1 0 0,1 1 0,0-1 0,-1 1 0,1-1 0,0 1 0,-1-1 0,1 1 0,-1-1 0,1 1 0,-1-1 0,1 1 0,-1 0 0,1-1 0,-1 1 0,1 0 0,-1 0 0,0-1-1,5 29 157,-5-23-120,-1 0 1,0-1 0,0 1-1,0 0 1,0-1 0,-1 1-1,0-1 1,0 1-1,-1 1-37,-3 1 17,1 1-1,-2-1 0,1 0 1,-1 0-1,0-1 0,-1 0 1,0 0-1,0-1 0,0 0 1,-1 0-1,0-1 0,0 0 1,0 0-1,-1-1 0,1-1 1,-1 0-1,0 0 0,0-1 1,0 0-1,-1 0 0,-6-1-16,12-1-261,-20 1 249,24-1-108,1 0 1,-1 0-1,1 0 0,-1 0 0,1 0 0,-1 0 0,0 0 1,1 0-1,-1 0 0,1-1 0,-1 1 0,1 0 1,-1 0-1,1 0 0,-1-1 0,1 1 0,-1 0 0,1-1 1,-1 1-1,1 0 0,-1-1 0,1 1 0,-1 0 1,1-1-1,0 1 0,-1-1 0,1 1 0,0-1 0,0 1 1,-1-1 119,1-2-4425</inkml:trace>
  <inkml:trace contextRef="#ctx0" brushRef="#br0" timeOffset="466.03">687 45 5569,'0'0'1805,"0"0"-216,0 0-308,0 0-520,0 0-298,-12 30-214,-41 99-139,45-109-57,1 0-1,1 0 1,1 0 0,1 1 0,0 0 0,2 0 0,0 0 0,2 0 0,1 17-53,-1 4 152,0-39-155,0 1 1,1 0-1,-1-1 1,1 1-1,0-1 1,0 1-1,0-1 1,0 0 0,1 1-1,-1-1 1,1 0-1,0 0 1,0 0-1,0 0 1,0 0-1,0 0 1,1-1-1,-1 1 1,3 1 2,0-1-301,-1 0 1,1 0-1,0 0 0,-1-1 1,1 1-1,0-1 1,1 0-1,-1-1 0,0 0 1,0 1-1,1-2 1,4 1 300,14 0-4280</inkml:trace>
  <inkml:trace contextRef="#ctx0" brushRef="#br0" timeOffset="948.07">898 350 4977,'0'0'2255,"0"0"-625,0 0-291,0 0-439,0 0-384,0 0-138,2 14-48,-2-3-283,0-1-1,1 1 0,0-1 0,1 1 0,-1-1 0,2 0-1,0 0 1,0 1 0,1-2 0,0 1 0,3 6-46,1-6 14,-1 0 0,1 0 0,1 0 0,0-1 0,9 7-14,-16-15 12,0 1 0,0 0 1,0-1-1,0 1 0,0-1 0,1 0 1,-1 1-1,1-1 0,-1 0 0,1-1 0,-1 1 1,1 0-1,-1-1 0,1 1 0,0-1 1,-1 0-1,1 0 0,0 0 0,-1 0 0,1-1 1,0 1-1,-1-1 0,1 1 0,-1-1 1,1 0-1,-1 0 0,1 0 0,-1 0 1,0-1-1,1 1 0,-1-1 0,1 0-12,4-4 29,-1-1 0,0 1 0,0-1 0,-1-1-1,0 1 1,0-1 0,-1 0 0,0 0 0,0 0 0,-1 0-1,2-8-28,0 0 10,-1-1 0,0 1 0,-2-1 0,0 1-1,-1-1 1,0 0-10,-1 11 3,0 0 0,-1 0 0,1 0 0,-1 0 0,0 0 0,0 0 0,-1 1-1,0-1 1,0 0 0,0 1 0,-4-6-3,4 8 4,-1-1-1,0 0 1,0 1 0,-1 0-1,1-1 1,-1 1 0,0 1-1,0-1 1,0 0 0,0 1-1,0 0 1,0 0 0,-1 0-1,1 1 1,-3-1-4,0 0-157,0 0 0,0 0 0,-1 1 0,1 0 0,0 0 0,-1 1 0,1 0 0,-1 0 0,1 1 0,0 0 0,-1 0 0,1 1 0,0 0 0,0 0 0,0 0 0,0 1 0,0 0 0,1 1 0,-1 0 0,1 0 0,0 0 0,0 0 0,0 1 0,1 0 0,-3 3 157,-34 42-4194,27-32-170</inkml:trace>
  <inkml:trace contextRef="#ctx0" brushRef="#br0" timeOffset="1501.4">1351 1 3441,'0'0'2130,"0"0"-756,0 0-76,0 0-171,0 0-293,0 0-181,2 2-33,0 0-498,0 0 0,0 0 0,0 0 0,1 0 0,-1-1 0,1 1 0,-1-1 0,1 0 0,-1 1 0,1-1 0,0 0 0,0 0 0,2 0-122,24 11 445,-21-7-382,0 1-1,-1 1 1,0-1-1,0 1 0,-1 0 1,0 1-1,0-1 1,0 1-1,-1 0 1,-1 1-1,1-1 1,-1 1-1,-1 0 0,0 0 1,0 0-1,0 1 1,0 8-63,1 8 47,0 0 0,-2 1-1,-1-1 1,-2 0 0,0 0 0,-2 1-47,0-11-22,0 0-1,-2 0 0,0 0 1,-1-1-1,0 0 1,-1 0-1,-1 0 1,0-1-1,-1 0 1,-1-1-1,0 0 0,-2 1 23,-7 1-489,19-15 434,0 0 0,-1 0 0,1 0 0,0 0 0,-1 0 0,1 1 0,-1-1 0,1 0 0,0 0 0,-1 0 0,1 0 0,0 0 0,-1 0 0,1 0 0,0-1 0,-1 1 0,1 0 0,-1 0 0,1 0 0,0 0 0,-1 0 0,1 0 0,0-1 0,-1 1 0,1 0 0,0 0 0,0-1 0,-1 1 0,1 0 0,0 0 0,0-1 0,-1 1 0,1 0 0,0-1 0,0 1 0,0 0 0,0-1 0,-1 1 0,1 0 0,0-1 0,0 1 0,0 0 0,0-1 1,0 1-1,0 0 0,0-1 0,0 1 0,0-1 0,0 1 0,0 0 0,0-1 0,0 1 0,0 0 0,0-1 0,1 1 0,-1 0 55,0-21-2305,0 3-745</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42.914"/>
    </inkml:context>
    <inkml:brush xml:id="br0">
      <inkml:brushProperty name="width" value="0.05" units="cm"/>
      <inkml:brushProperty name="height" value="0.05" units="cm"/>
    </inkml:brush>
  </inkml:definitions>
  <inkml:trace contextRef="#ctx0" brushRef="#br0">1 1 5857,'0'0'2154,"0"0"-346,0 0-173,0 0-418,0 0-302,0 0-53,22 0-21,148 3 466,-66-3-1672,-103 1 220,0 0-1,-1-1 0,1 1 0,0 0 1,-1 0-1,0 0 0,1-1 0,-1 1 1,1 0-1,-1 0 0,0 0 0,0 0 1,1 0-1,-1 0 0,0 0 0,0 0 1,0 0-1,0 0 0,0 0 0,0 0 1,0 0-1,0-1 0,-1 1 0,1 0 1,0 0 145,0 3-785,0 13-3816</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43.267"/>
    </inkml:context>
    <inkml:brush xml:id="br0">
      <inkml:brushProperty name="width" value="0.05" units="cm"/>
      <inkml:brushProperty name="height" value="0.05" units="cm"/>
    </inkml:brush>
  </inkml:definitions>
  <inkml:trace contextRef="#ctx0" brushRef="#br0">0 1 7074,'0'0'2240,"0"0"-304,0 0-351,0 0-633,0 0-128,0 0-184,0 0-272,204 0-152,-170 0-144,0 0-24,-4 0-48,-4 0-72,-3 0-400,-8 0-312,0 3-352,-3 14-1081,-9 0-2672</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41.519"/>
    </inkml:context>
    <inkml:brush xml:id="br0">
      <inkml:brushProperty name="width" value="0.05" units="cm"/>
      <inkml:brushProperty name="height" value="0.05" units="cm"/>
    </inkml:brush>
  </inkml:definitions>
  <inkml:trace contextRef="#ctx0" brushRef="#br0">0 30 160,'0'0'5692,"0"0"-2967,0 0-1046,0 0-359,0 0-317,0 0-174,3 0-137,41-2 591,0-2 0,8-3-1283,-8 0 208,1 3-1,9 1-207,-31 2 0,-17 0-17,1 1 0,0-1-1,-1 2 1,1-1-1,0 1 1,2 0 17,-8 0-10,0 0 0,-1 0 0,1 0 0,0 0-1,-1 0 1,1 0 0,-1 0 0,0 0 0,1 0 0,-1 1 0,0-1 0,0 0 0,1 0-1,-1 0 1,0 0 0,0 0 0,0 0 0,-1 1 0,1-1 0,0 1 10,-4 25-115,-3-16 71,0-2 0,0 1 1,0-1-1,-2 0 0,1 0 1,-1-1-1,0 0 0,-7 4 44,-15 15-108,-27 25-237,-30 29-186,76-68 486,1 0-1,0 0 1,1 1 0,0 1-1,-5 11 46,12-20 76,1 0-1,-1 1 1,1-1 0,1 1-1,-1 0 1,1-1 0,0 1-1,1 0 1,-1 0-1,1 2-75,3-8 34,0 0-1,0-1 1,0 1-1,0 0 1,0-1 0,0 1-1,0-1 1,0 0-1,0 0 1,0-1-1,3 1-33,-2 0 63,3 0 7,17 0 150,1 0-1,-1-2 1,0 0 0,0-2 0,5-2-220,2-3 164,-2 0-145,0 2 1,1 0-1,0 2 1,0 1-1,13 1-19,-42 3-484,-1 0 16,0 0-143,-6 0-2406,-7 0-1062</inkml:trace>
  <inkml:trace contextRef="#ctx0" brushRef="#br0" timeOffset="864.06">46 173 1304,'0'0'4707,"0"0"-2715,0 0-726,0 0-270,0 0-265,0 0 1,3 0-64,175 1 3228,92 8-3450,-264-8-576,23 3 285,-28-3-304,0-1 0,-1 1 0,1-1 0,0 1 0,0-1 0,-1 1 0,1-1 0,0 1 0,-1 0 0,1-1 0,-1 1 0,1 0 0,-1 0 0,1 0 0,-1-1 0,0 1 0,1 0 0,-1 0 0,0 0 0,1 0 0,-1 0 0,0 0 0,0-1 0,0 1 0,0 0 0,0 0 0,0 0 0,0 0 149,-3 5-2809,-9-2-1548</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39.917"/>
    </inkml:context>
    <inkml:brush xml:id="br0">
      <inkml:brushProperty name="width" value="0.05" units="cm"/>
      <inkml:brushProperty name="height" value="0.05" units="cm"/>
    </inkml:brush>
  </inkml:definitions>
  <inkml:trace contextRef="#ctx0" brushRef="#br0">53 0 4305,'0'0'1911,"0"0"-667,0 0-284,0 0-182,0 0-95,0 0-51,0 7-19,0 47 2349,0-54-2763,0 0-60,0 0-17,0 0-7,0 0-54,0-16-13,0 15-8,0 1 130,0 4-2,-2 44-56,-3 0 1,-2 0-1,-5 13-112,2-13 92,3 1 0,1 1 0,2 15-92,4-24-1016,7-41-3466,-6 0 546</inkml:trace>
  <inkml:trace contextRef="#ctx0" brushRef="#br0" timeOffset="670.15">408 85 888,'0'0'4931,"0"0"-2451,0 0-745,0 0-268,0 0-315,0 0-314,-1 3-274,-3 12-327,-1 1 0,-1-1 0,-6 11-237,5-12 90,1 0 0,0 0 1,1 1-1,1 0 0,0 1-90,-1 14 92,2 0 1,1 0-1,1 1 1,1-1-1,5 29-92,-5-55 2,1 1 0,0-1 0,0 1 0,1-1 0,-1 1 0,1-1 0,0 0 1,0 0-1,0 0 0,0 0 0,1 0 0,0 0 0,0-1 0,0 1 0,0-1 0,0 0 0,1 0 0,-1 0 0,1 0 0,0-1 0,0 1 0,0-1 0,0 0 0,0 0 0,1 0 0,-1-1 0,0 0 0,1 0 0,-1 0 0,1 0 0,0-1 0,-1 1 0,1-1 0,-1 0 0,5-1-2,-4-1 12,-1 1 0,0-1 0,0 0 0,-1 0 0,1 0 0,0-1 0,-1 1 0,1-1 0,-1 0 0,0 0 0,0 0 0,0 0 0,0-1 0,1-1-12,38-57 111,-36 52-99,4-5-12,0-1 0,-1 0 0,0 0 1,-2-1-1,0-1 0,0 1 0,-2-1 1,0 0-1,-2 0 0,1 0 0,-1-15 0,-3 22-5,0-1 13,0 0 0,-1 0-1,0 0 1,-2-8-8,2 16 1,0 0 0,-1 0 0,1 0 0,-1 0 1,0 0-1,0 1 0,-1-1 0,1 0 0,0 1 0,-1 0 0,0 0 1,0 0-1,0 0 0,0 0 0,-2 0-1,-4-4-59,0 1 1,0 0-1,-1 0 0,0 1 1,0 1-1,0-1 0,-1 2 1,0-1-1,1 2 0,-1-1 1,0 1-1,0 1 0,-10 0 59,18 1-28,1 0 0,0 0-1,-1 1 1,1-1 0,0 1 0,-1 0-1,1 0 1,0 0 0,0 0-1,0 0 1,0 0 0,0 0-1,0 0 1,0 1 0,0-1 0,0 1-1,1 0 1,-1 0 0,0-1-1,1 1 1,0 0 0,-1 0-1,0 2 29,-3 7-122,0 0-1,0 0 0,1 0 0,-1 7 123,-4 10-453,-20 48-4354,14-48-1513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12.274"/>
    </inkml:context>
    <inkml:brush xml:id="br0">
      <inkml:brushProperty name="width" value="0.05" units="cm"/>
      <inkml:brushProperty name="height" value="0.05" units="cm"/>
    </inkml:brush>
  </inkml:definitions>
  <inkml:trace contextRef="#ctx0" brushRef="#br0">1 642 2513,'0'0'1428,"0"0"-172,0 0-157,0 0-65,0 0 20,0 0 87,7 1 2538,25 2-2872,201-3 528,-231 0-1477,-1-1 0,0 1 1,1 0-1,-1-1 0,0 1 0,1-1 0,-1 1 1,0-1-1,1 1 0,-1-1 0,0 0 0,0 0 1,0 0-1,0 1 0,0-1 0,0 0 0,0-1 1,0 1-1,0 0 0,0 0 142,0-1-503,7-5-3918</inkml:trace>
  <inkml:trace contextRef="#ctx0" brushRef="#br0" timeOffset="864.99">454 354 1824,'0'0'2994,"0"0"-949,0 0-289,0 0-341,0 0-380,0 0-320,11-5-250,0 0-352,-4 1-34,0 1 1,0 0-1,0 1 1,0 0-1,0 0 1,0 0-1,1 1 1,-1 0-1,6 0-79,90-2 831,-102 3-821,0 1 0,-1-1-1,1 1 1,0-1 0,-1 1-1,1-1 1,-1 1 0,1 0-1,-1-1 1,1 1-1,-1 0 1,1-1 0,-1 1-1,0 0 1,1 0 0,-1 0-1,0-1 1,0 1 0,0 0-1,1 0 1,-1 0 0,0-1-1,0 1 1,0 0 0,0 0-1,-1 0 1,1 0-10,0 30 181,0-25-148,0 10 30,1-10-8,-1 1 1,0 0-1,0-1 1,-1 1-1,0-1 0,0 1 1,-1 0-56,1-5 17,0 0-1,0 0 1,0 0 0,0-1 0,0 1 0,0 0-1,-1-1 1,1 1 0,0-1 0,-1 1-1,1-1 1,-1 0 0,0 0 0,1 0 0,-1 1-1,0-1 1,0-1 0,0 1 0,0 0-1,1 0 1,-1-1 0,0 1 0,0-1 0,-2 0-17,1 1-8,1-1 0,0 1 0,0-1 0,0 1 0,0-1 1,0 1-1,0 0 0,1 0 0,-1 0 0,0 0 0,0 0 1,0 1-1,1-1 0,-1 0 0,1 1 0,-1-1 0,1 1 1,0 0-1,-1-1 0,1 1 0,0 0 0,0 0 0,0 0 1,1 0-1,-1 0 0,0 0 0,1 0 0,-1 0 0,0 2 8,-1 4 12,1-8-20,1 1 1,0-1 0,-1 1-1,1-1 1,0 1-1,0 0 1,0-1 0,0 1-1,-1-1 1,1 1 0,0-1-1,0 1 1,0 0 0,0-1-1,0 1 1,0-1 0,0 1-1,1-1 1,-1 1 0,0 0-1,0-1 1,0 1 0,0-1-1,1 1 1,-1-1 0,0 1-1,1-1 1,-1 1 0,0-1-1,1 1 1,-1-1 0,1 0-1,-1 1 1,0-1 0,1 1-1,0-1 8,24 4 45,-22-4-41,1 0 1,-1 1 0,0-1-1,1 1 1,-1-1-1,0 1 1,0 0-1,1 0 1,1 2-5,-2-1-13,0 0-1,-1 0 1,0 0 0,1 1 0,-1-1 0,0 1 0,0-1-1,-1 1 1,1 0 0,0 0 0,-1 0 0,0 0-1,0 0 1,0 0 0,0 0 0,0 0 0,0 0-1,-1 2 14,1-3-2,-1 1-1,0-1 0,0 0 1,0 1-1,0-1 0,0 0 1,-1 1-1,1-1 0,-1 0 1,1 0-1,-1 0 0,0 1 1,0-1-1,0 0 0,0 0 1,0 0-1,0 0 0,-1 0 1,1-1-1,-1 1 0,1 0 1,-1-1-1,0 1 0,0-1 1,1 1-1,-2 0 3,-9 4-4,1 0 0,-1 0 0,0-1 0,0 0 0,0-1-1,-1-1 1,0 0 0,0-1 0,0 0 0,0-1 0,-8 0 4,20-1-110,1 0-184,0 14-5765,0-11 1481</inkml:trace>
  <inkml:trace contextRef="#ctx0" brushRef="#br0" timeOffset="1518.39">880 449 6201,'0'0'1342,"0"0"-288,0 0-174,0 0-133,0 0-138,0 0-76,-8 20-72,-28 62-59,34-77-307,0 0 0,0 0-1,1 1 1,-1-1 0,1 0-1,0 1 1,1-1-1,-1 1 1,1-1 0,0 1-1,1-1 1,0 4-95,1 13 279,-3-17-259,1-1 1,0 1-1,0-1 0,1 0 0,-1 1 0,1-1 0,0 0 1,0 1-1,1-1 0,1 4-20,-1-6 0,-1-1 0,1 1 0,-1 0 0,1-1 0,0 0 0,-1 1 0,1-1 0,0 0 0,0 0 0,0 0 0,0 0 0,0 0 0,0-1 0,0 1 0,0 0 0,1-1 0,-1 0 0,0 0 0,0 1 0,0-1 0,1 0 0,-1-1 0,1 1 0,4-1 9,0 1 1,0-2 0,0 1 0,0-1-1,-1 0 1,1 0 0,-1-1 0,1 0-1,-1 0 1,0-1 0,0 1 0,0-1-1,-1-1 1,0 1 0,1-1 0,-1 0-1,0-1-9,15-16 15,-2 0 0,0-2 0,6-12-15,-20 30-4,-2 4 15,-1 0 0,0 0 1,0 1-1,0-1 0,1 0 0,-2 0 0,1 0 0,0 0 0,0-1 0,-1 1 0,1 0 0,-1 0 0,0 0 0,1 0 0,-1-1 0,0 1 0,0 0 0,-1 0 0,1 0 1,0-1-1,-1-1-11,0 2 1,-1 0 1,1 0-1,-1 0 1,1 0 0,-1 0-1,0 1 1,0-1 0,1 0-1,-1 1 1,0-1-1,0 1 1,-1 0 0,1 0-1,0 0 1,0 0-1,-1 0 1,1 0 0,-1 0-2,1 1-24,-16-7-409,1 1 1,-1 1-1,-1 1 1,1 0-1,-1 1 1,-1 1 432,19 3-42,1-1 0,-1 0 0,0 0 0,1 1 0,-1-1 1,1 0-1,-1 1 0,1-1 0,-1 1 0,1-1 1,-1 1-1,1-1 0,-1 1 0,1-1 0,0 1 1,-1 0-1,1-1 0,0 1 0,-1-1 0,1 1 1,0 0-1,0-1 0,0 1 0,0 0 0,-1-1 1,1 1-1,0 0 0,0-1 0,0 1 0,0 0 42,-1 28-869,1-20 235,-3 21-1926</inkml:trace>
  <inkml:trace contextRef="#ctx0" brushRef="#br0" timeOffset="3186.1">1526 337 4297,'0'0'1966,"0"0"-462,0 0-418,0 0-312,0 0-179,0 0-40,0 0 0,0 0-71,0 0 36,0 0 28,0 25 2349,-2 13-2627,-2 0 0,-1 0 1,-3 1-271,-7 64 34,-68 574 953,64-496-290,8-70-423,-15 62-274,9-75 275,8-42-51,-12 38-224,-2-6 427,-7 54-427,26-121 45,-1 0 1,-7 14-46,-4 18 49,10-28-31,3-16-12,0 1 1,1 0-1,0 0 1,1-1-1,-1 10-6,1-6 3,0 1 1,-2 0-1,1-1 0,-2 0 0,0 0 0,-1 3-3,-12 43 12,14-38-1056,6-51-3328,-3 16-2053</inkml:trace>
  <inkml:trace contextRef="#ctx0" brushRef="#br0" timeOffset="4244.54">1798 656 432,'0'0'3085,"0"0"-1026,0 0-710,0 0-166,0 0 232,0 0 118,-11 7 3730,228-7-4572,-217 0-748,1 0 0,-1 1-1,1-1 1,-1 0 0,0 0-1,1 1 1,-1-1 0,0 1-1,1-1 1,-1 0-1,0 1 1,0-1 0,1 1-1,-1-1 1,0 1 0,0-1-1,0 1 1,1-1 0,-1 1-1,0-1 1,0 1 0,0-1-1,0 1 1,0-1 0,0 1-1,0-1 1,0 1 0,0 0 57,-2 16-5875,-1-10-110</inkml:trace>
  <inkml:trace contextRef="#ctx0" brushRef="#br0" timeOffset="4942.44">2171 418 5617,'0'0'3806,"0"0"-2000,0 0-691,0 0-276,0 0-224,0 0-169,16 0 868,-6 0-1039,-3 0-152,0 0 0,0 0 0,-1 0 0,1 1 1,0 0-1,-1 0 0,5 2-123,-9-2 4,1 1-1,-1-1 1,0 0 0,0 1-1,1 0 1,-1-1 0,0 1 0,0 0-1,-1 0 1,1 0 0,0 0-1,-1 1 1,1-1 0,-1 0 0,0 1-1,0-1 1,0 1 0,0-1-1,0 1 1,0-1 0,0 2-4,3 17-11,0 0 0,-2 1 0,0-1 0,-2 1 0,0-1 0,-1 1 0,-3 13 11,2-26-15,0 0 0,-1 0 0,0-1 1,0 1-1,-1-1 0,0 0 1,0 0-1,-5 6 15,7-11-25,0 1 0,0-1 0,-1 0 0,1 0 0,-1 0-1,0-1 1,0 1 0,0-1 0,0 1 0,0-1 0,-1 0 0,1 0 0,-1 0 0,0-1 0,1 1 0,-1-1 0,0 0 0,0 0 0,1 0 0,-1-1-1,-1 1 26,-9-2-202,-17 2 6,30 0 183,0-1-1,0 0 0,0 1 0,1-1 0,-1 1 1,0-1-1,0 1 0,1-1 0,-1 1 1,0 0-1,1-1 0,-1 1 0,0 0 0,1-1 1,-1 1-1,1 0 0,-1 0 0,1 0 0,0 0 1,-1-1-1,1 1 0,0 0 0,0 0 0,0 0 1,-1 0-1,1 0 0,0 0 0,0 0 1,0 0-1,0-1 0,0 1 14,0 0 10,0 0-1,0 0 1,0 0 0,0-1-1,0 1 1,0 0 0,0 0-1,0 0 1,0-1 0,1 1-1,-1 0 1,0 0 0,0-1-1,1 1 1,-1 0 0,0 0-1,1-1 1,-1 1 0,1 0-1,-1-1 1,1 1 0,-1-1-1,1 1 1,-1-1 0,1 1-1,0-1 1,-1 1 0,1-1-1,0 1 1,-1-1 0,1 0-1,0 1 1,0-1 0,-1 0-1,1 0 1,0 1 0,0-1-1,0 0 1,-1 0 0,1 0-1,0 0-9,7 2-11,57 14 229,46 5-218,-101-16-238,-7 0-4959,-3-5 84</inkml:trace>
  <inkml:trace contextRef="#ctx0" brushRef="#br0" timeOffset="5799.7">2515 455 3881,'0'0'2854,"0"0"-771,0 0-492,0 0-460,0 0-316,0 0-221,5 0-75,122 0 1719,-126 1-2240,0-1 1,0 0-1,0 0 1,0 0-1,0 0 1,0 1-1,0-1 1,0 0-1,0 1 1,0-1-1,0 1 0,0 0 1,0-1-1,0 1 1,0-1-1,-1 1 1,1 0-1,0 0 1,0 0-1,-1-1 1,1 1-1,-1 0 0,1 0 1,-1 0-1,1 0 1,0 0 1,0 3 8,0 0 0,0 0 0,0 0 1,0 0-1,0 0 0,-1-1 0,0 1 0,0 3-8,1-1 20,-2 1-1,1 0 1,-1 0 0,0 0-1,-1-1 1,1 1-1,-1-1 1,0 1-1,-4 5-19,3-7-19,0-1 0,0 1 0,0-1 0,-1 0 0,1 0 0,-1 0 0,0 0 0,-1-1 0,1 0 0,-1 0 0,1 0 0,-3 1 19,0-2-75,0 1 0,0-1-1,0-1 1,-1 1 0,1-1-1,0-1 1,-1 1 0,-6-2 75,13 1 0,0 0 0,0 1 0,0-1 0,0 0 0,0 0 0,0 1 0,0-1 1,-1 0-1,1 1 0,0-1 0,1 1 0,-1 0 0,0-1 0,0 1 0,0 0 1,0-1-1,0 1 0,0 0 0,1 0 0,-1 0 0,0 0 0,1 0 0,-1 0 1,1 0-1,-1 0 0,1 0 0,-1 0 0,1 1 0,-2 3-6,1 0 1,0 0-1,0 0 0,1 0 1,-1 1-1,1 4 6,30-10 80,-27 0-78,0 0 0,0 0 0,0 1 1,0-1-1,0 0 0,0 1 0,0 0 0,-1 0 1,1 0-1,0 0 0,0 0 0,-1 0 0,1 1 1,-1-1-1,1 1 0,-1 0 0,0 0 0,1-1 1,-1 2-1,0-1 0,0 0 0,-1 0 0,1 1 1,0-1-1,-1 1 0,1-1 0,-1 1 0,0 0-2,1 4 15,0 0 1,0 0-1,0 0 0,-1 1 0,-1-1 0,1 1 1,-1-1-1,0 0 0,-1 1 0,-1 6-15,1-12 0,1 1 0,-1 0 0,-1-1 0,1 1 0,0 0-1,-1-1 1,1 1 0,-1-1 0,0 0 0,1 0 0,-1 0 0,0 1-1,-1-2 1,1 1 0,0 0 0,0 0 0,-1-1 0,1 1 0,-1-1-1,0 0 1,-2 2-63,-1 0 0,1-1 0,-1 0-1,1 0 1,-1-1 0,0 0 0,1 0-1,-1 0 1,-3 0 63,4-5-131,5 3-119,0 1 0,-1 0 0,1-1-1,0 1 1,-1-1 0,1 1-1,0 0 1,-1-1 0,1 1-1,0 0 1,-1-1 0,1 1 0,-1 0-1,1 0 1,0 0 0,-1-1-1,1 1 1,-1 0 0,1 0 0,-1 0-1,1 0 1,-1 0 0,1 0-1,-1-1 1,1 1 250,-4 0-4234</inkml:trace>
  <inkml:trace contextRef="#ctx0" brushRef="#br0" timeOffset="6690.94">2952 527 3137,'0'0'2378,"0"0"-1198,0 0-473,0 0 41,0 0 132,0 0 45,-1 9-4,-7 27 1584,-11 29-2505,-8 31 1045,24-82-1033,2 0 0,0 0 0,0 0 0,2 7-12,-1 1-56,4-21 53,-1 0 0,0 0 1,1 0-1,0-1 0,-1 1 1,1-1-1,-1 0 0,1 0 1,0-1-1,-1 1 3,0 0-3,7 0 6,1 0-1,0 0 1,-1-2-1,1 1 0,5-2-2,-12 1 15,1 1 0,-1-1-1,0 0 1,0 0 0,0-1-1,-1 1 1,1-1 0,0 0-1,-1 0 1,0 0 0,0 0-1,0-1 1,0 1 0,1-3-15,2-3 69,-1 0 0,0 0-1,0-1 1,-1 1 0,-1-1 0,0 0 0,0-1 0,-1 1 0,0 0 0,0-5-69,2-24 287,-3 0 0,-1-5-287,0 31 212,0 11-216,-1-1 0,0 1 1,0-1-1,0 1 0,0 0 1,0-1-1,-1 1 0,1 0 1,-1 0-1,1 0 0,-1 0 1,0 1-1,0-1 0,0 0 1,0 1-1,0-1 0,0 1 1,0-1-1,-1 1 0,1 0 1,0 0-1,-1 0 0,1 1 1,-1-1-1,1 0 0,-1 1 1,1 0-1,-2-1 4,-8 1-69,8 0 36,0-1 0,0 1 0,0 0 0,0 0 1,0 0-1,0 1 0,0 0 0,0 0 0,0 0 0,0 0 0,1 0 0,-1 1 0,0-1 1,1 1-1,-1 0 0,1 0 0,-1 1 33,-19 18-662,2 0 1,-3 5 661,23-23-97,0 0 0,0 0 1,0 0-1,0 1 0,1-1 0,-1 0 0,1 0 0,0 1 1,0-1-1,0 0 0,0 0 0,0 1 0,1 0 97,0 8-477,-2 15-1480,-6-3-2392</inkml:trace>
  <inkml:trace contextRef="#ctx0" brushRef="#br0" timeOffset="49449.94">1835 2422 1456,'0'0'1346,"0"0"-67,0 0-224,0 0-314,0 0-242,-36 0 9178,280 0-8853,-230-4-745,5-2-31,-18 6-83,-1 0 8,0 0-17,0 0-25,0 0-59,0 0-1,0 0 29,0 0-31,0 0-124,0 0-176,0 0-233,-1 3 282,0-1 1,1 1-1,-1 0 0,0-1 0,-1 1 0,1-1 0,0 0 1,-1 1-1,1-1 0,-1 0 0,0 0 0,0 0 0,-1 1 382,1 0-964,-10 11-4162</inkml:trace>
  <inkml:trace contextRef="#ctx0" brushRef="#br0" timeOffset="50216.51">2349 2188 1856,'0'0'2072,"0"0"-695,0 0-563,0 0 18,0 0 84,0 0 23,3-9 0,12-28-98,-14 37-769,-1 0-1,0 0 1,0 0-1,0 0 1,0 0-1,0 0 1,0 1 0,0-1-1,0 0 1,0 0-1,1 0 1,-1 0-1,0 0 1,0 0-1,0 0 1,0 0-1,0 0 1,0 0-1,0 0 1,0 0-1,1 0 1,-1 0 0,0 0-1,0 0 1,0 0-1,0 0 1,0 0-1,0 0 1,0 0-1,1 0 1,-1-1-1,0 1 1,0 0-1,0 0 1,0 0-1,0 0 1,0 0 0,0 0-1,0 0 1,0 0-1,0 0 1,0 0-1,0 0 1,1-1-1,-1 1 1,0 0-1,0 0 1,0 0-1,0 0 1,0 0-1,0 0 1,0 0 0,0 0-1,0-1 1,0 1-1,0 0 1,0 0-1,0 0 1,0 0-1,0 0 1,0 0-1,0 0 1,0-1-72,1 15 774,-3 21-1058,-11 7 583,-2 0 0,-3 1-299,-1 3 146,5-8-101,-34 80 59,44-107-1701,1-3-2069,1-16 3,2 8-1486</inkml:trace>
  <inkml:trace contextRef="#ctx0" brushRef="#br0" timeOffset="51455.66">2537 2235 1456,'0'0'2477,"0"0"-763,0 0-604,0 0-141,0 0 51,0 0 35,13-17 1511,46-15-1495,-49 25-986,0 0 1,0 1-1,0 1 0,1 0 0,0 0 1,0 1-1,0 1 0,1-1 1,-1 2-1,1 0 0,6 0-85,-17 8 131,0 0-1,0 0 0,-1 0 0,1 0 1,-1 1-1,-1-1 0,1 1-130,0 0 67,0 3-46,-1-1 0,0 1 0,0-1 0,-1 1 0,0-1 0,0 0 0,-1 0-1,0 0 1,-1 0 0,0 0 0,-1-1 0,1 0 0,-1 0 0,-1 0 0,-4 4-21,7-8 45,0-1 0,-1 0 0,0 0 0,1 0 0,-1-1 1,0 1-1,-1-1 0,1 0 0,0 0 0,-1 0 0,1-1 1,-1 1-1,1-1 0,-4 0-45,11-1-2,0 0 0,0 0 1,-1 1-1,1-1 0,0 0 1,0 1-1,0 0 0,0 0 1,0 0-1,-1 0 0,1 0 1,0 0-1,-1 1 0,1-1 1,-1 1-1,1 0 0,-1 0 1,0 0-1,0 0 0,0 0 1,0 0-1,0 1 0,0-1 1,-1 1-1,1-1 0,-1 1 1,0-1-1,0 1 0,0 0 0,0 0 1,0 0-1,0 0 2,2 13 15,-1-1 0,-1 1 0,0-1 1,-1 1-1,-2 14-15,1 4 32,1-32-33,-1 0-1,0 0 0,1-1 1,-1 1-1,0-1 0,0 1 0,0 0 1,0-1-1,0 1 0,-1-1 0,1 0 1,0 0-1,-1 1 0,1-1 1,-1 0-1,1 0 0,-1 0 0,0 0 1,1 0-1,-1-1 0,0 1 2,-39 14-102,9-6 74,23-6 91,0-1 1,-1 1 0,1-2 0,-1 1 0,-8-1-64,17-1 69,1 0-48,0 0-2,0 0-8,0-1-3,0-1-3,0 1-10,0 1-13,0 0-34,0 0-2,0 0-34,0 0-105,0 0-123,0 0-148,0 0-196,0 0-267,0 0-538,0 0-1660,0 0-2500</inkml:trace>
  <inkml:trace contextRef="#ctx0" brushRef="#br0" timeOffset="53098.4">3220 2174 2296,'0'0'2097,"0"0"-285,0 0-187,0 0-150,0 0-380,0 0-406,-23 0 753,-165 0 673,188 14-2173,-1 1 163,-1-1 0,-1 0-1,0 0 1,0 0-1,-2 0 1,0 0-1,-4 8-104,-13 39 94,21-56 64,4-6 256,10-6-283,15 2-106,1 1 0,-1 2 1,1 0-1,8 2-25,-20 11 66,-11-5-57,-5-5-3,0 0 0,0 1 1,0-1-1,0 1 0,0-1 1,0 1-1,0-1 0,-1 1 0,1 0 1,-1-1-1,1 1 0,-1 0 1,1-1-1,-1 1 0,0 0 0,0 0 1,0-1-1,0 1 0,0 0 1,-1 0-1,1-1 0,0 1 0,-1 0 1,1 0-7,-1 4 44,0 0 0,-1 0 0,0 0 1,1 1-1,-2-2 0,0 3-44,-1-2 11,0 1 0,0-1 0,-1 0 0,0 0 1,0 0-1,-1-1 0,1 0 0,-5 3-11,6-5 16,-1 0 0,1-1-1,-1 0 1,1 0 0,-1 0 0,0-1 0,0 1-1,1-1 1,-1 0 0,0-1 0,0 1 0,0-1 0,-2 0-16,-80 0-87,86 0 34,1 0-33,0 0-80,0 0-60,0 0-49,0 0-29,0 0-37,0 0-99,0 0-163,0 10-4319,0-3-250</inkml:trace>
  <inkml:trace contextRef="#ctx0" brushRef="#br0" timeOffset="55900.04">3058 4 1408,'0'0'2592,"0"0"-1036,0 0-553,0 0-214,0 0-39,0 0 54,0 0-3,0 0-24,0 0-73,0 0-127,0 0-77,0 0-74,0 0-57,0 0 35,0 0 90,0 0-49,0 0-48,0 0-86,27 0 791,41-2-79,-20 1-918,-1 2 0,2 1-105,-44-1-6,0 1 0,0-1 0,0 1 0,0 0 0,0 0 0,0 0 1,-1 1-1,1 0 0,-1 0 0,4 3 6,-4-3 5,0 0 1,0 0-1,0-1 1,0 1-1,0-1 1,1 0-1,-1 0 1,1 0-1,0-1 1,-1 0-1,1 0 1,0 0-1,2 0-5,113-1 214,-119 0-229,-1 22 806,-6 119-10,-16 88-781,4-67 232,2 36-124,-3 27 90,-17 49-198,16-107 40,10-64 35,-10 134 27,10-103-88,2-44 192,-5-1 0,-4 7-206,14-79-2,1 1 1,1 0 0,1 0 0,1 15 1,0-14 9,-1 0-1,0 1 1,-2-1 0,0 1-9,-6 60 42,6-55-27,0 1 0,-4 12-15,2-17 3,2 1 0,0-1-1,1 15-2,-37-23 296,22-7-297,9-4 22,1 1-1,-1-1 0,0 0 1,1 0-1,-1-1 0,0 0 0,0-1 1,-6 1-21,0 0 8,10-1-14,1 1 0,-1-1 0,1 0 0,-1 0 0,0 0-1,1 0 1,-1 0 0,0 0 0,1-1 0,-1 1 0,1-1 0,-1 0 0,1 0-1,-1 0 1,1 0 0,0 0 0,-1 0 0,1-1 0,-1 0 6,-9-1-243,12 3 201,0 0 1,-1 0-1,1 0 1,0 0-1,-1 0 1,1 0-1,0 0 0,-1 0 1,1 0-1,0 0 1,-1 0-1,1 0 0,0 0 1,-1 0-1,1 0 1,0 0-1,-1 0 0,1-1 1,0 1-1,-1 0 1,1 0-1,0 0 0,0 0 1,-1-1-1,1 1 1,0 0-1,0 0 0,-1-1 1,1 1-1,0 0 1,0-1-1,0 1 0,-1 0 1,1-1-1,0 1 1,0 0-1,0-1 42,0-24-3397,0 15-2680</inkml:trace>
  <inkml:trace contextRef="#ctx0" brushRef="#br0" timeOffset="-20006.43">1662 1366 256,'0'0'524,"0"0"23,0 0 20,0 0-46,0 0-69,0 0-84,0 0 38,0 0 69,0 0-5,0 0-3,0 0-12,0 0-3,0 0-49,0 0-74,0 0-36,0 0-23,0 0-95,0 0-106,0 0-38,0 0 31,0 0 32,0 0-6,0 0 6,0 0-3,0 0 52,0 0 35,0 0 17,0 0-65,0 0-68,0 0 1,0 0 34,0 0 10,0 0-19,0 0-9,0 0 38,0 0 23,0 0 63,0 0 78,0 0 42,0 0-20,0 0-50,0 0-73,0 0-19,0 0-46,0 0-32,0 0-58,0 0-6,0 0 1,0 0 25,0 0-28,12 7 151,82 2 583,-75-6-1152,0-2 0,0 0 0,1-2 401,-7 1-2719,-13 0-1895</inkml:trace>
  <inkml:trace contextRef="#ctx0" brushRef="#br0" timeOffset="-18620.44">1926 1182 1672,'0'0'1271,"0"0"-409,0 0-189,0 0-103,0 0-186,0 0-77,4-1 14,3-3-213,5-1 793,0 0 0,0-1-1,0-1 1,-1 0 0,9-8-901,-14 10 119,1 1 0,0-1 0,0 2 0,1-1 0,-1 1 0,1 0 1,0 0-1,0 1 0,0 0 0,0 0 0,0 1 0,0 0 0,0 1 1,0 0-1,3 0-119,-10 0 2,1 1 1,-1-1 0,1 1-1,-1-1 1,0 1-1,1-1 1,-1 1 0,0 0-1,0 0 1,0 0 0,1 0-1,-1-1 1,0 1-1,0 1 1,0-1 0,-1 0-1,1 0 1,0 0 0,0 0-1,0 1 1,-1-1-1,1 0 1,-1 1 0,1-1-1,-1 0 1,0 1 0,1-1-1,-1 1 1,0-1-1,0 1 1,0 0-3,3 52 147,-3-47-122,2 54 220,-1-28-213,0-1-1,-3 0 1,0 0-32,0-24 13,-1 0 1,0-1-1,0 1 1,0-1-1,-1 0 0,0 0 1,0 0-1,-1 0 0,1-1 1,-2 0-1,1 0 0,-1 0 1,-1 1-14,-1 1 2,0 0-1,1 0 1,0 1 0,1 0-1,0 1 1,-2 4-2,-14 30-9,22-44 11,0 1 0,0-1-1,-1 0 1,1 0 0,0 1 0,0-1 0,0 0 0,0 0 0,0 1-1,0-1 1,0 0 0,0 0 0,1 1 0,-1-1 0,0 0 0,0 0 0,0 0-1,0 1 1,0-1 0,0 0 0,0 0 0,1 1 0,-1-1 0,0 0-1,0 0 1,0 0 0,0 0 0,1 1 0,-1-1 0,0 0 0,0 0-1,0 0 1,1 0 0,-1 0 0,0 1 0,0-1 0,1 0-2,14 3 154,24-3 176,-29 0-275,185 0 626,-195 0-667,0 0 4,0 0 37,0 0 14,0 0 22,0 0 3,0 0-13,0 0-57,-30 8-2707,14 7-1688,6-11-760</inkml:trace>
  <inkml:trace contextRef="#ctx0" brushRef="#br0" timeOffset="-16654.44">2583 1216 1120,'0'0'1547,"0"0"-278,0 0-293,0 0-440,0 0-161,0 0 3,-7 1 26,-115 2 3843,121-3-4235,-1 0-1,1 1 1,0-1 0,-1 0 0,1 1 0,0-1 0,-1 1-1,1 0 1,0-1 0,0 1 0,-1 0 0,1 0 0,0 0 0,0 0-1,0 0 1,0 0 0,0 0 0,0 1-12,-19 28-5,2-3 114,18-27-44,-1 1 0,1 0 0,-1 0 0,1 0 0,0-1-1,-1 1 1,1 0 0,0 0 0,0 0 0,0 0 0,0 0 0,0 0 0,0 0 0,0 0 0,0-1 0,0 1-1,0 0 1,0 0 0,0 0 0,1 0 0,-1 0 0,0 0 0,1 0 0,-1 0-65,14 29 273,-3-7-86,-11-19-161,1 0 0,0-1 0,0 1 0,1 0 0,-1 0-1,1-1 1,0 1 0,0-1 0,1 2-26,-1-4 8,0 0 0,-1 1 0,1-1 0,0-1 0,0 1 0,0 0 0,0 0 0,0-1 0,0 1 0,0-1 0,1 1 0,-1-1 0,0 0 0,0 0 0,0 0 0,0 0 0,1-1-8,22 2 18,-17 0-17,-1-1-1,1 1 1,-1-2 0,1 1-1,-1-1 1,1 0 0,-1-1 0,0 1-1,3-2 0,-5 1 0,1 0 0,-1 1 0,0-1 0,1 1 0,-1 1 0,0-1-1,1 1 1,-1 0 0,1 0 0,-1 0 0,1 1 0,1 0 0,-4 2-3,0-1 0,-1 1 0,1 0 0,-1 0 0,0 0 0,1 0 0,-1 0 0,-1 0 0,1 1 0,0 1 3,10 14-18,-10-15 16,0 0 0,-1 0 0,1 0 0,-1 0 0,0 1 0,0-1 0,-1 0-1,1 0 1,-1 1 0,0-1 0,0 0 0,-1 1 0,1-1 0,-1 1 2,0 12 78,1-16-53,-1 0 0,1 1 0,-1-1 0,1 0 0,-1 0 0,0 0 1,1 0-1,-1 0 0,0 0 0,0 0 0,0 0 0,0-1 0,0 1 0,0 0 0,0 0 0,0-1 0,0 1 0,0-1 0,0 1 0,0-1 0,0 1 0,-1-1 0,0 1-25,-33 9 146,29-9-97,-11 3 12,11-3-64,-1 1-1,0-1 0,0 1 0,1 0 1,-1 1-1,1-1 0,0 1 1,0 1-1,0-1 0,0 1 0,0 0 1,1 0-1,0 1 0,0-1 0,-4 6 4,7-9-191,1 1 0,0 0-1,0-1 1,0 1 0,0 0-1,0-1 1,1 1-1,-1 0 1,0 0 0,1 0-1,0-1 1,-1 1 0,1 0-1,0 0 1,0 2 191,-1 3-3146,1-7-441</inkml:trace>
  <inkml:trace contextRef="#ctx0" brushRef="#br0" timeOffset="-13953.61">2919 1220 2713,'0'0'1328,"0"0"-484,0 0-399,0 0-146,0 0 60,0 0 160,0 0 58,0 0-41,0 0 0,0 0 38,0 0 119,0 0 82,0 0-109,0 0-113,0 0-69,0 0-81,0 0-106,0 0-107,5-20-98,-3 17-97,0 1 1,1 0-1,0 0 1,0 0 0,-1 0-1,1 0 1,0 0-1,0 1 1,1-1-1,-1 1 1,0 0 0,0 0-1,1 0 1,0 0 4,50-2-80,-41 3 76,-11 0-15,0 1 0,0-1 0,0 1-1,0-1 1,0 1 0,0 0-1,0 0 1,0 0 0,0 0 0,0 0-1,0 0 1,-1 0 0,1 1-1,0-1 1,-1 1 0,0-1 0,1 1-1,-1-1 1,0 1 0,1 0 0,-1 0-1,0 0 1,0 0 0,-1 0-1,1 0 1,0 0 0,-1 0 0,1 1 19,2 7-41,-1-1 0,0 0 0,-1 1 0,0-1 0,-1 10 41,2-1 10,-2-16-6,1 0 0,-1 1 0,1-1 0,-1 0 0,0 0 0,0 1 0,0-1 0,-1 0 0,1 0 0,0 1 0,-1-1 0,1 0 0,-1 0 0,0 0 0,0 0 0,0 0 0,0 0 0,0 0 0,0 0 0,-2 2-4,-18 23 7,13-15-5,-1-1 0,0-1 0,-1 1 1,0-1-3,7-7 0,-1 1 0,1 0 0,1 0 0,-1 0 0,1 1 0,-1-1 0,0 5 0,-8 12 0,7-15-4,0 1 0,0-1 0,1 1 0,0 0 0,0 0 0,1 0 0,0 0 0,0 0 0,1 1 0,0-1 0,0 0 0,1 1 0,-1-1 0,2 3 4,-2 8 4,0-13-1,0 0-1,1 0 1,0 1-1,0-1 0,0 0 1,1 0-1,0 0 1,0 4-3,2-7 3,1 0 0,-1 0 0,0-1 0,0 1 0,1-1 0,-1 0 0,1 0 0,-1 0 1,1 0-1,-1-1 0,1 1 0,0-1 0,1 0-3,6 1 6,-9 0-2,1 0-1,-1-1 0,1 1 1,-1-1-1,1 0 1,-1 0-1,1 0 0,-1 0 1,1 0-1,-1 0 1,1-1-1,-1 1 0,0-1 1,1 0-1,-1 0 1,1 0-1,-1 0 0,0 0 1,0 0-1,0-1 1,0 1-1,0-1 0,0 1 1,0-1-1,0 0 1,0 0-1,-1 1 0,1-2 1,-1 1-1,1 0 0,-1 0 1,0 0-1,0-1-3,13-15 18,-11 16-15,-1-1 0,0 0 1,0 0-1,0 0 0,0 0 0,0 0 0,-1 0 0,1 0 0,-1 0 1,0-2-4,3-9 119,0 0 1,-2 0 0,0-1 0,0 1-1,-1-13-119,-1 27 75,-35-7 321,27 6-363,-1 0-1,1 0 1,-1 0-1,1-1 1,0-1-1,-4-1-32,-1 0 68,7 3-59,0 1 0,0-1 0,0 1 0,0 0 1,0 0-1,-2 1-9,-12 0 164,15-7 24,0 0 1,1 0 0,0 0 0,0 0 0,0-2-189,3 4-4,0 0 0,0 0-1,0 0 1,0 0 0,1 0 0,-1-1 0,1 1 0,0 0 0,0 0-1,1-1 1,-1 1 4,1-16-18,-1 19 52,1-40-228,0 39 77,0 0 0,1 0 0,-1 0 1,0 0-1,1 1 0,-1-1 0,1 0 0,-1 1 1,1-1-1,0 1 0,0-1 0,-1 1 0,1 0 1,0-1-1,0 1 0,1 0 117,1 0-965,1 0 0,-1 1 0,1-1 0,0 1 0,0-1 0,4 2 965,-4-1-592,0 0-2190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44.130"/>
    </inkml:context>
    <inkml:brush xml:id="br0">
      <inkml:brushProperty name="width" value="0.05" units="cm"/>
      <inkml:brushProperty name="height" value="0.05" units="cm"/>
    </inkml:brush>
  </inkml:definitions>
  <inkml:trace contextRef="#ctx0" brushRef="#br0">38 0 6585,'0'0'1863,"0"0"-424,0 0-381,0 0-155,0 0-6,0 0-146,2 19-175,0-4-484,3 25 155,-1 1 1,-2 15-248,-6 40 168,-5 0-1,-12 47-167,6-43 16,11-17-1079,4-82-352,0-5-1620,0-13-1917</inkml:trace>
  <inkml:trace contextRef="#ctx0" brushRef="#br0" timeOffset="466.58">317 316 4113,'0'0'5412,"0"0"-3185,0 0-1195,0 0-376,0 0-278,0 0-132,0 32-63,0 203 165,0-217-255,-1-4 15,2-1 0,-1 1-1,2 0 1,1 9-108,-2-19 36,0 0 0,0-1 1,1 1-1,-1-1 0,1 1 1,0-1-1,0 1 0,0-1 1,0 0-1,1 0 0,-1 0 1,1 0-1,-1 0 0,1 0 1,0-1-1,0 0 0,1 1 1,1 0-37,-2-2 16,-1 1 1,1-1 0,0 0-1,-1 0 1,1-1-1,0 1 1,0-1 0,-1 1-1,1-1 1,0 0 0,0 0-1,0 0 1,0 0 0,-1-1-1,1 1 1,0-1-1,0 1 1,0-1 0,-1 0-1,1 0 1,-1 0 0,1-1-1,-1 1 1,1-1-1,-1 1 1,0-1 0,1 0-1,-1 0 1,0 0 0,0 0-1,0 0-16,7-8 25,-1-1-1,1 0 0,-2 0 1,0-1-1,5-9-24,-1-2-1,-1-1 0,0 0 0,-2-1 0,-1 1 0,-1-2 0,-1 1 0,-1-1 0,-2 0 0,0 1 0,-2-16 1,0 33-13,0 0 0,-1 0 1,0 1-1,0-1 1,-1 0-1,0 0 0,-1 1 1,0-1-1,0 1 1,0 0-1,-1 0 1,0 0-1,0 1 0,-1-1 1,-2-2 12,3 4-50,-1 0 1,0 1-1,0 0 1,0 0-1,0 0 1,-1 1-1,1-1 1,-1 1-1,0 1 1,0-1-1,0 1 0,0 0 1,0 0-1,-1 1 1,1 0-1,-1 0 1,1 0-1,-6 1 50,9 0-49,-1 1 1,1-1-1,0 1 0,0-1 0,-1 1 0,1 0 1,0 0-1,0 1 0,0-1 0,0 1 0,0-1 1,0 1-1,1 0 0,-1 0 0,0 0 0,1 0 1,0 1-1,-1-1 0,1 1 0,0-1 1,-1 3 47,-4 7-274,0 0 0,1 0 0,0 1-1,-2 8 276,-1 1-554,-18 39-3182,4-9-5055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45.596"/>
    </inkml:context>
    <inkml:brush xml:id="br0">
      <inkml:brushProperty name="width" value="0.05" units="cm"/>
      <inkml:brushProperty name="height" value="0.05" units="cm"/>
    </inkml:brush>
  </inkml:definitions>
  <inkml:trace contextRef="#ctx0" brushRef="#br0">125 320 5097,'0'0'3769,"0"0"-1806,0 0-579,0 0-378,0 0-323,0 0-151,16 0 533,46-1-169,75 3-329,-134-2-574,0 0-1,0 0 0,0 0 1,0 1-1,0 0 0,-1-1 1,1 1-1,0 0 0,0 1 1,0-1-1,-1 0 0,1 1 1,-1-1-1,1 1 1,-1 0-1,1 0 0,-1 0 1,0 0-1,0 0 0,0 1 1,0-1-1,-1 0 0,1 1 1,-1 0-1,1-1 0,-1 1 1,0 0-1,0 0 0,0 0 8,0 1-20,0 0 0,-1 0 0,0 0-1,1 0 1,-2 0 0,1 0-1,0 1 1,-1-1 0,0 0-1,0 0 1,0 0 0,0 0 0,-1 0-1,1-1 1,-1 1 0,0 0-1,0-1 1,-1 1 0,1-1-1,-1 0 1,0 1 20,-18 17-196,0-2 0,-2-1 0,0 0 0,-1-2 0,0-1 1,-9 3 195,-64 44-164,97-62 155,-1 1 1,0-1-1,1 0 0,-1 1 0,0 0 0,1-1 1,-1 1-1,1-1 0,-1 1 0,1 0 1,-1-1-1,1 1 0,-1 0 0,1-1 0,0 1 1,-1 0-1,1 0 0,0-1 0,0 1 0,-1 0 1,1 0-1,0 0 0,0 0 0,0-1 0,0 1 1,0 0-1,0 0 0,0 0 0,1-1 1,-1 1-1,0 0 0,0 0 0,1 0 0,-1-1 1,0 1-1,1 0 9,0 0 13,0 1 0,0-1 0,0 1 0,1-1 0,-1 1 0,0-1 0,1 0 0,-1 0 0,1 0 1,-1 0-1,1 0 0,0 0 0,-1 0 0,2 0-13,14 3 140,0-1 0,0 0 0,0-1 0,1-1 1,-1-1-1,0 0 0,7-2-140,21 1 112,8-2-156,-1-2 0,1-3 0,-1-2 0,-1-2 0,6-4 44,-56 16-34,18-9-771,-14-2-3071,-5 7-443</inkml:trace>
  <inkml:trace contextRef="#ctx0" brushRef="#br0" timeOffset="465.03">171 354 5193,'0'0'1438,"0"0"-270,0 0-108,0 0-104,0 0 46,0 0-46,6 0-166,40 1 101,-15 0-438,1-1 0,-1-1-1,1-2 1,-1-1 0,8-3-453,5-4 31,0 1-1,1 3 1,8 1-31,29 2-4684,-78 4 728</inkml:trace>
  <inkml:trace contextRef="#ctx0" brushRef="#br0" timeOffset="2279.32">1 42 5081,'0'0'1436,"0"0"-373,0 0-289,0 0-233,0 0 55,0 0 16,42 0 3380,474 0-1459,-517 23-2753,-42 29 127,-132 236-233,167-275 287,-58 86-855,15-39-2461,47-55 2572,-1 0 1,1 0-1,0 1 0,0 0 1,1-1-1,-1 1 0,2 0 1,-1 1-1,0-1 783,2 3-2264</inkml:trace>
  <inkml:trace contextRef="#ctx0" brushRef="#br0" timeOffset="3279.4">1110 167 6361,'0'0'2046,"0"0"-616,0 0-429,0 0-254,0 0-117,0 0-69,3 0-149,55 1 650,-3 0-630,21-3-432,-70 1-150,0 0 1,0 0 0,-1 0-1,1-1 1,0 1 0,-1-1-1,5-3 150,4-8-4515,-13 10-389</inkml:trace>
  <inkml:trace contextRef="#ctx0" brushRef="#br0" timeOffset="3615.22">1110 167 4793</inkml:trace>
  <inkml:trace contextRef="#ctx0" brushRef="#br0" timeOffset="3616.22">1110 167 4793,'-50'162'4193,"40"-130"-2405,45-32 1380,138 0-1546,-57 0-5275,-105 0 809,-6 3-1574</inkml:trace>
  <inkml:trace contextRef="#ctx0" brushRef="#br0" timeOffset="4232.21">1895 1 6185,'0'0'2729,"0"0"-1090,0 0-564,0 0-286,0 0-171,0 0-14,0 0-65,0 0-115,8 28 640,-10-10-1056,0 0 0,-1 0 0,-1 0 1,-1 0-1,0-1 0,-4 8-8,-15 50 0,6 1-22,4-22-42,2 0 0,2 0 1,3 1-1,1 24 64,-3-81-4326,-1-12-569</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7:55.694"/>
    </inkml:context>
    <inkml:brush xml:id="br0">
      <inkml:brushProperty name="width" value="0.05" units="cm"/>
      <inkml:brushProperty name="height" value="0.05" units="cm"/>
    </inkml:brush>
  </inkml:definitions>
  <inkml:trace contextRef="#ctx0" brushRef="#br0">0 137 432,'0'0'938,"0"0"-233,0 0 23,0 0 64,0 0 27,0 0 49,7-4 139,1 1-611,-5 2-168,0 0 0,0 0 0,0 0-1,0-1 1,0 0 0,0 1 0,0-1-1,-1 0 1,2-1-228,-4 2 1282,5-15 3641,2-5-3913,-6 18-859,0 0-1,0 1 1,0-1 0,0 0 0,0 1-1,-1-1 1,1 0 0,-1 0-1,0-2-150,3 27-191,0-23-83,0-14 111,3-35 22,-6 49-77,0 1-108,0 0 18,0 0 101,0 19-965,0-7-3417,0-6-295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7:56.277"/>
    </inkml:context>
    <inkml:brush xml:id="br0">
      <inkml:brushProperty name="width" value="0.05" units="cm"/>
      <inkml:brushProperty name="height" value="0.05" units="cm"/>
    </inkml:brush>
  </inkml:definitions>
  <inkml:trace contextRef="#ctx0" brushRef="#br0">0 152 5553,'0'0'2113,"0"0"-640,0 0-348,0 0-340,0 0-110,0 0-4,0 8-18,0 20 281,0-20 409,0-27-621,2 4-713,1 0 0,0 0 0,0 0 0,2 1 0,0-1 0,0 1 0,1 0 0,1 1 0,1-1 0,0 1 0,5-6-9,-13 19-9,0 0 0,0 0 0,0 0-1,0 0 1,0 0 0,0 0 0,0 0 0,1 0 0,-1 0-1,0 0 1,0-1 0,0 1 0,0 0 0,0 0 0,0 0-1,1 0 1,-1 0 0,0 0 0,0 0 0,0 0-1,0 0 1,0 0 0,0 0 0,1 0 0,-1 0 0,0 0-1,0 0 1,0 0 0,0 1 0,0-1 0,0 0 0,1 0-1,-1 0 1,0 0 0,0 0 0,0 0 0,0 0 0,0 0-1,0 0 1,0 0 0,0 0 0,1 1 0,-1-1-1,0 0 1,0 0 0,0 0 0,0 0 0,0 0 0,0 0-1,0 1 1,0-1 0,0 0 0,0 0 0,0 0 0,0 0-1,0 0 1,0 0 0,0 1 0,0-1 0,0 0 0,0 0-1,0 0 1,0 0 0,0 0 0,0 0 0,0 1-1,0-1 1,0 0 0,-1 0 9,4 21-127,-2 29 241,-1-46-153,0 5 52,0 1 1,-1-1-1,0 1 1,0-1-1,-1 0 0,0 1 1,-1-1-1,0 0 1,-1 0-1,-1 3-13,4-11 55,1-7 2,0-93-2248,0 99 920,0 0-669,0 0-1376,0 3-1865</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7:56.797"/>
    </inkml:context>
    <inkml:brush xml:id="br0">
      <inkml:brushProperty name="width" value="0.05" units="cm"/>
      <inkml:brushProperty name="height" value="0.05" units="cm"/>
    </inkml:brush>
  </inkml:definitions>
  <inkml:trace contextRef="#ctx0" brushRef="#br0">12 81 6529,'0'0'2410,"0"0"-1075,0 0-424,0 0-275,0 0-16,0 0 27,0 8-37,0 22-178,0-10 3211,0-36-3607,1 1 0,1-1 1,0 1-1,1-1 0,1 1 0,0 0 0,1 0 1,0 0-37,-2 27-312,-3 13 45,-2-17 269,0 1 0,0-1 1,-1 1-1,0-1 0,-1 0 0,0 0 1,0 0-1,0 0 0,-1-1 0,-2 2-2,7-9-173,0 0-470,0 0-657,0 0-1242,0 0-2304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03.207"/>
    </inkml:context>
    <inkml:brush xml:id="br0">
      <inkml:brushProperty name="width" value="0.05" units="cm"/>
      <inkml:brushProperty name="height" value="0.05" units="cm"/>
    </inkml:brush>
  </inkml:definitions>
  <inkml:trace contextRef="#ctx0" brushRef="#br0">141 9 5497,'0'0'2754,"0"0"-556,0 0-648,0 0-478,0 0-199,0 0-89,-3-2-247,1 1-507,0 0 0,0 1 1,0-1-1,0 0 1,0 1-1,0-1 1,0 1-1,0-1 0,0 1 1,0 0-1,0 0 1,0 0-1,0 0 0,0 0 1,0 0-1,0 1 1,0-1-1,0 1 1,0 0-1,0-1 0,-1 2-30,-1 0 21,0 0 0,0 1 0,1-1 0,-1 1 0,1 0 0,0 0 0,-1 1 0,2-1 0,-1 1 0,-1 1-21,-4 7 15,1 1-1,0 0 1,1 0 0,0 1-1,1-1 1,-1 7-15,3-3-7,0 0 0,1 0 0,1 1 0,1-1 0,0 6 7,0-4-41,0-18 36,0 0 0,0 0 0,1 0-1,-1 0 1,0 0 0,0 0 0,1 0 0,-1 0 0,1 0 0,-1 1 0,1-1 0,-1-1 0,1 1 0,-1 0 0,1 0 0,0 0 0,-1 0-1,1 0 1,0 0 0,0-1 0,0 1 0,0 0 0,0 0 5,2 0-17,0 0 0,-1 0 1,1 0-1,0 0 0,-1 0 0,1-1 0,0 1 0,0-1 1,0 0-1,0 1 17,2-1-61,0 0 1,-1 0 0,1-1 0,0 0-1,0 1 1,-1-1 0,1-1 0,0 1-1,-1-1 1,1 0 0,-1 0 0,1 0 60,3-4-32,-1 0 0,0 0 0,-1-1 0,1 0 0,-1 0 0,-1 0 0,1-1 0,-1 1 0,-1-1 0,1-1 0,-1 1 0,-1-1 0,0 1 0,0-1 32,2-11 15,-1 1-1,-1-1 0,0 0 0,-2 0 0,-1-18-14,0 37 31,2 9 25,2 10 7,2 0 1,0 0-1,1 0 0,1-1 1,9 14-64,-12-22-19,0 0 0,1 0 1,1 0-1,-1-1 1,1 0-1,1-1 1,-1 1-1,2-1 0,-1-1 1,0 0-1,5 2 19,6 0-1200,-7-7-1665</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12.247"/>
    </inkml:context>
    <inkml:brush xml:id="br0">
      <inkml:brushProperty name="width" value="0.05" units="cm"/>
      <inkml:brushProperty name="height" value="0.05" units="cm"/>
    </inkml:brush>
  </inkml:definitions>
  <inkml:trace contextRef="#ctx0" brushRef="#br0">189 551 3937,'0'0'4710,"0"0"-2260,0 0-644,0 0-250,0 0-368,0 0-387,-3 0-315,0 0-459,0 1-1,0 0 0,0 0 0,0 0 1,1 0-1,-1 0 0,0 1 1,0-1-1,1 1 0,-1 0 0,1 0 1,0 0-1,-1 0 0,1 0 0,0 0 1,-1 2-27,-36 46 150,31-39-61,-4 7-37,0 1 0,2-1 0,0 2 0,1-1-1,1 2 1,1-1 0,0 1 0,2 0 0,0 0-1,2 0 1,0 1 0,1-1 0,2 21-52,0-41-7,0 0 1,0 1-1,0-1 1,0 0-1,0 0 1,1 1-1,-1-1 0,0 0 1,1 0-1,-1 0 1,1 1-1,-1-1 1,1 0-1,0 0 1,0 0-1,-1 0 1,1 0-1,0 0 0,0 0 1,0-1-1,0 1 1,0 0-1,0 0 7,2 0-45,0 1 0,-1-1-1,1 0 1,0 0 0,0-1-1,0 1 1,-1 0 0,1-1 0,0 0-1,2 1 46,2-1-105,0 0-1,0-1 1,0 0-1,0 0 0,0 0 1,0-1-1,-1 0 1,1 0-1,2-2 106,4-4-145,0-2 0,0 0 0,-1 0 0,0-1-1,0 0 1,-1-1 0,-1-1 0,0 0 0,-1 0 0,0 0-1,-1-1 1,-1-1 0,0 1 0,4-15 145,-7 13-21,-1 1 1,0-1 0,-2 0-1,1 0 1,-2-1 0,-1-6 20,1 11-5,1 10 0,-1 0 1,0-1-1,0 1 0,0 0 1,0 0-1,-1 0 0,1 0 1,0 0-1,-1 0 0,0 0 1,1 0-1,-1 1 0,0-1 1,0 0-1,0 0 0,0 0 0,0 1 1,0-1-1,-1 0 0,1 1 1,-1-1 4,-1 0-10,0 1 0,0 0 0,0 0 0,0 0 1,0 1-1,0-1 0,0 1 0,0-1 0,0 1 0,0 0 1,0 0-1,0 1 0,0-1 0,0 0 10,0 1-3,1 0 1,0-1-1,0 1 1,0 0-1,0 0 1,0 1-1,0-1 1,0 0-1,0 0 0,0 1 1,0-1-1,1 1 1,-1 0-1,1 0 1,-1-1-1,1 1 0,0 0 1,-1 0-1,1 0 1,0 0-1,1 0 1,-1 1-1,0-1 0,0 0 1,1 0-1,-1 1 1,1-1-1,0 1 3,-3 13-114,0 0-1,2 0 1,0 12 114,1-22-88,0 94-4445,6-66-1605</inkml:trace>
  <inkml:trace contextRef="#ctx0" brushRef="#br0" timeOffset="421.02">1137 0 1376,'0'0'4355,"0"0"-2346,0 0-622,0 0-493,0 0-478,0 0-215,-28 13-66,-89 44 45,108-52-113,1 0-1,0 1 1,0 1 0,0-1 0,1 1-1,0 0 1,0 1 0,1-1-1,0 1 1,0 1 0,1-1-1,0 1 1,0 0 0,1 0 0,1 0-1,-1 1 1,0 3-67,-2 3 184,-4 15 340,1-1 1,1 1 0,2 0-1,-2 30-524,-2 128 1486,8-96-1264,1-71-185,-1 1 0,-2-1 0,-3 14-37,5-27-368,0-1 0,-1 1 1,0-1-1,-1 0 0,1 1 1,-2-2-1,1 1 0,-1 0 0,0-1 1,-5 5 367,-1-3-2513,3-8-1828</inkml:trace>
  <inkml:trace contextRef="#ctx0" brushRef="#br0" timeOffset="765.05">642 540 5753,'0'0'3185,"0"0"-1513,0 0-31,0 0-817,0 0-592,196-20-232,-135 10-408,-16 3-1001,-3 0-3023</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10.183"/>
    </inkml:context>
    <inkml:brush xml:id="br0">
      <inkml:brushProperty name="width" value="0.05" units="cm"/>
      <inkml:brushProperty name="height" value="0.05" units="cm"/>
    </inkml:brush>
  </inkml:definitions>
  <inkml:trace contextRef="#ctx0" brushRef="#br0">95 0 6449,'0'0'3074,"0"0"-768,0 0-671,0 0-541,0 0-283,0 0-39,0 18 23,0-11-718,0 55 448,-3 1 0,-6 29-525,-17 45 199,-1 3-285,-2 80 86,28-190-1242,1-28 1,0-11-3448,0-12-866</inkml:trace>
  <inkml:trace contextRef="#ctx0" brushRef="#br0" timeOffset="337.01">514 452 6849,'0'0'3044,"0"0"-918,0 0-431,0 0-431,0 0-407,0 0-222,0 10-141,1 38-97,1-6-123,-2 0-1,-2 1-273,1-32-34,0-1 0,0 1 0,-1-1 0,-1 0 0,0 0 0,0 0 0,-1 0 0,0-1 0,-1 1 0,-4 6 34,8-15-198,0 1 0,-1-1 0,1 1 0,-1-1 1,1 1-1,-1-1 0,1 0 0,-1 0 0,0 0 1,0 0-1,1 0 0,-1 0 0,0-1 0,0 1 0,0-1 1,0 1-1,0-1 0,0 0 0,0 1 0,0-1 1,0 0-1,0 0 0,0-1 0,0 1 0,0 0 0,0-1 1,-1 0 197,-13-4-6586</inkml:trace>
  <inkml:trace contextRef="#ctx0" brushRef="#br0" timeOffset="670.61">612 184 8794,'0'0'2448,"0"0"-1423,0 0 39,0 0-456,0 0-432,0 0-176,0 0-64,38-10-472,-4 10-1016,0 0-1713,-4 0-3553</inkml:trace>
  <inkml:trace contextRef="#ctx0" brushRef="#br0" timeOffset="1020.9">974 425 7482,'0'0'1909,"0"0"-355,0 0-148,0 0-379,0 0-323,0 0-243,-2 20-177,-1 6-219,0-3 7,1 1 1,1 21-73,1-44 12,0-1-3,0 0-120,0-3-92,1-1 186,0-1-1,0 0 0,1 1 0,-1-1 0,1 1 0,0-1 0,1 1 1,-1 0-1,1 0 0,-1 0 0,1 0 0,1 1 0,-1-1 0,0 1 0,1-1 1,0 1-1,-1 1 0,1-1 0,1 0 0,0 0 18,13-8-16,1 0 0,-1 2 0,2 0 0,1 0 16,-8 5-2,0 0 1,0 0-1,0 1 1,0 1-1,1 0 0,-1 1 1,1 0-1,-1 1 0,7 1 2,-18-1 9,0 1 0,0-1 0,0 1 0,-1 0 0,1-1 0,0 1 0,0 0 0,-1 0-1,1 0 1,-1 1 0,1-1 0,-1 0 0,1 0 0,-1 1 0,0-1 0,1 1 0,-1-1 0,0 1-1,0 0 1,0-1 0,0 1 0,-1 0 0,1 0 0,0 0 0,-1-1 0,1 1 0,-1 0 0,0 0-1,0 0 1,1 1-9,0 11 39,1 1 0,-2-1 0,0 0 0,0 1-39,-1 2 28,1-10-90,-1 1 0,0 0 0,-1-1 0,1 1 0,-1-1 0,-1 0 0,1 0 0,-1 0 0,-1 0 0,1 0 0,-1-1 0,0 1-1,-1-1 1,1 0 0,-1 0 0,0-1 0,-5 5 62,-1-4-1226,6-6-1914,5 0-2573</inkml:trace>
  <inkml:trace contextRef="#ctx0" brushRef="#br0" timeOffset="1369.95">1506 486 7666,'0'0'2173,"0"0"-810,0 0-150,0 0-324,0 0-442,0 0-282,21 1-134,62 5-23,-74-5-7,0 0 1,0 0-1,-1 1 0,1 1 1,1 0-2,21 3-75,-27-6 29,1 0 0,0 0 0,0 0 0,-1 0 0,1-1 0,0 0 0,-1 0 0,1 0 0,-1-1 0,1 1 0,-1-1 0,0 0-1,1 0 1,-1-1 0,0 1 0,0-1 0,-1 0 0,1 0 0,0 0 0,-1-1 0,0 1 0,0-1 0,2-3 46,3-2-76,0 0 0,-1 0 0,-1-1 0,0 1 0,0-1-1,-1-1 1,0 1 0,0-1 0,-2 0 0,1 0 0,-1 0 0,-1-1 0,0 1 0,0 0-1,-1-5 77,-1 15 0,0 1-1,-1-1 1,1 0-1,0 1 1,0-1-1,0 0 1,-1 1-1,1-1 0,0 1 1,0-1-1,-1 1 1,1-1-1,-1 1 1,1-1-1,0 1 0,-1-1 1,1 1-1,-1-1 1,1 1-1,-1 0 1,1-1-1,-1 1 0,0 0 1,1-1-1,-1 1 1,1 0-1,-1 0 1,0 0-1,1 0 0,-1-1 1,1 1-1,-1 0 1,0 0-1,1 0 1,-1 0-1,0 0 0,1 1 1,-1-1 0,-28 6 3,19 0 38,-1 0 0,1 0-1,1 1 1,-1 1 0,1 0 0,0 0 0,1 1 0,-3 4-41,-8 9 437,1 2 0,-14 24-437,21-28 154,0 1 0,1 0 0,1 0 0,1 1 0,1 0 0,1 0 0,1 0 0,1 1 0,1 0 0,1 0 0,1 0-1,2 21-153,-1-43-4,1 1 0,-1-1 0,1 1 0,-1 0-1,1-1 1,0 1 0,0-1 0,0 1 0,0-1-1,0 0 1,0 1 0,0-1 0,0 0 0,0 0-1,0 0 1,1 0 0,-1 0 0,1 0 0,-1 0-1,0 0 1,1 0 0,-1-1 0,1 1 0,0 0-1,-1-1 1,1 0 0,0 1 0,-1-1 0,1 0-1,0 0 1,-1 0 0,1 0 0,0 0 0,0 0 4,5 0-416,-1 0 1,1-1 0,0 0 0,-1 0-1,0 0 1,1-1 0,-1 0 0,6-2 415,23-20-6907</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08.019"/>
    </inkml:context>
    <inkml:brush xml:id="br0">
      <inkml:brushProperty name="width" value="0.05" units="cm"/>
      <inkml:brushProperty name="height" value="0.05" units="cm"/>
    </inkml:brush>
  </inkml:definitions>
  <inkml:trace contextRef="#ctx0" brushRef="#br0">193 130 9058,'0'0'1728,"0"0"-1045,0 0-479,0 0-132,0 0-46,0 0 15,-3 25-12,0 9-14,-14 104 41,7-56-41,6-43-156,-1-1-1,-9 29 142,12-62-472,1 0 0,-1-1 0,0 1 0,-1 0 0,1-1 0,-1 0 0,0 0 0,-2 3 472,1-5-2955</inkml:trace>
  <inkml:trace contextRef="#ctx0" brushRef="#br0" timeOffset="333.57">0 269 4385,'0'0'2624,"0"0"-1255,0 0 535,0 0-776,0 0-519,0 0-65,0 0-112,189 0-64,-151 0 8,-1 0-104,5 0-168,-4 0-104,-1-3-192,-3 3-992,-7 0-1817,-12 0-5401</inkml:trace>
  <inkml:trace contextRef="#ctx0" brushRef="#br0" timeOffset="881">729 1 6185,'0'0'3868,"0"0"-2421,0 0-503,0 0-53,0 0-11,0 0-34,0 18-133,1 7-527,3 48 255,-4-1 0,-3 1-1,-7 28-440,5-77-116,-1 0 0,-1 0 0,-1-1 0,-2-1 0,0 1 0,-4 3 116,14-25-279,0-1-43,1-3 291,-1 0 0,2 0 0,-1 0 0,0 0 1,1 0-1,-1 0 0,1 0 0,0 0 0,0 1 0,0-1 1,0 0-1,0 1 0,1 0 0,-1 0 0,1-1 1,-1 1-1,1 1 0,0-1 0,1 0 31,10-9-36,-4 2 38,9-7-6,1 0 0,19-12 4,-32 24 2,0 0 0,0 1 0,1 0 0,-1 0 0,1 0-1,0 1 1,-1 0 0,1 1 0,0-1 0,0 1 0,4 1-2,-10 0 10,-1 0 1,1 1-1,-1-1 1,1 1-1,-1 0 1,0-1-1,1 1 0,-1 0 1,1 0-1,-1 0 1,0 0-1,0 0 1,0 0-1,0 0 0,1 0 1,-1 0-1,-1 1 1,1-1-1,0 0 1,0 1-1,0-1 0,-1 0 1,1 1-1,-1-1 1,1 1-1,-1-1 1,1 1-1,-1 0 0,0-1 1,0 1-1,0-1 1,0 2-11,2 12 28,-2 0 1,0-1-1,-1 9-28,1-7-2,-2 43 214,1-30-1599,0-1-4590,1-27-1682</inkml:trace>
  <inkml:trace contextRef="#ctx0" brushRef="#br0" timeOffset="1367.71">1182 415 7154,'0'0'2572,"0"0"-953,0 0-373,0 0-457,0 0-298,0 0-118,8 0-126,142 0-148,-148 0-109,0 0-1,0 0 1,0 0 0,0-1 0,0 1 0,0-1-1,0 1 1,0-1 0,0 0 0,0 1-1,0-1 1,0 0 0,0-1 0,-1 1 0,1 0-1,0 0 1,-1-1 0,1 1 0,-1-1 0,1 1-1,-1-1 1,0 0 0,0 1 0,1-1 0,-1 0-1,-1 0 1,1 0 0,0 0 0,0 0 0,-1 0-1,1-1 11,1-5 57,-1 0 0,0 0 0,0-1 0,-1 1-1,0 0 1,0-1 0,-2-2-57,2 8 1,-1 0 0,0 0 0,0 1 0,-1-1 0,1 0 0,0 1 0,-1-1-1,0 1 1,1-1 0,-1 1 0,0 0 0,0 0 0,-1 0 0,1 0 0,0 0 0,-1 0 0,1 1 0,-1-1-1,1 1 1,-1-1 0,0 1 0,1 0 0,-1 0 0,0 1 0,0-1 0,-1 0-1,-1 0 1,-1-1 0,1 1 0,-1 0 1,1 1-1,-1 0 0,0-1 0,1 2 0,-1-1 0,1 1 1,-1-1-1,0 2 0,1-1 0,0 1 0,-1 0-1,-2 2 46,0 2 0,1-1 0,-1 1 0,1 0 0,1 0 0,-1 1-1,1 0 1,0 0 0,1 1 0,0-1 0,-4 9-46,-7 12 397,2 0 0,-9 29-397,15-34 173,1 1 1,1 1-1,1-1 1,1 1-1,2-1 0,0 1 1,2 18-174,-1-41 34,1 1 1,0 0 0,0 0 0,1 0-1,-1 0 1,1 0 0,-1-1 0,1 1-1,0 0 1,0 0 0,0-1 0,0 1-1,2 1-34,-2-2 21,1-1 0,0 1 0,-1-1 0,1 1 0,0-1 0,0 0 0,0 0 0,0 0-1,0 0 1,0 0 0,1-1 0,-1 1 0,0 0 0,0-1 0,0 0 0,1 1 0,-1-1-21,41 3-150,1-2 1,-1-2 0,0-2 0,37-7 149,-60 7-170,98-13-1111,-7 2-371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06.918"/>
    </inkml:context>
    <inkml:brush xml:id="br0">
      <inkml:brushProperty name="width" value="0.05" units="cm"/>
      <inkml:brushProperty name="height" value="0.05" units="cm"/>
    </inkml:brush>
  </inkml:definitions>
  <inkml:trace contextRef="#ctx0" brushRef="#br0">69 137 6689,'0'0'3033,"0"0"-708,0 0-509,0 0-441,0 0-440,0 0-448,-7 7-222,2-1-211,-1 0-1,1 0 1,0 1-1,0 0 1,1 0-1,0 0 1,0 0 0,0 1-1,1 0 1,1 0-1,-1 0-53,-1 13 85,1-1-1,0 1 0,2 0 1,1 12-85,0-32-6,0 0 0,0 1 0,0-1 0,0 0 0,1 1 1,-1-1-1,0 0 0,1 1 0,-1-1 0,1 0 0,0 0 0,-1 1 0,1-1 1,0 0-1,0 0 0,-1 0 0,1 0 0,0 0 0,0 0 0,0 0 0,1 0 1,-1 0-1,0-1 0,1 2 6,2-1-37,-1 1 0,1-1 0,0 0 0,-1 0 0,1 0 0,0 0-1,0-1 1,0 1 0,2-1 37,3 0-88,1 0-1,-1-1 1,0 0-1,0-1 1,-1 0-1,1 0 0,0-1 1,2-1 88,7-6-193,0-1 0,-1-1 1,-1-1-1,0 0 0,-1-1 1,0-1-1,-1-1 0,0 0 1,-2 0-1,0-1 0,-1-1 0,5-9 193,-12 18-23,-1 0 1,0 0-1,0 0 0,-1 0 0,0-1 0,0 1 0,-1 0 0,0-1 0,-1 1 0,0-5 23,0 12 13,-1 0 0,1 0 1,0-1-1,0 1 0,-1 0 0,1 0 0,-1 0 0,0 0 0,1 1 1,-1-1-1,0 0 0,0 0 0,0 0 0,0 1 0,-1-1 1,1 0-1,0 1 0,-1-1 0,-1 0-13,0-1 21,-1 1 0,0-1 0,0 1 0,1 0 0,-1 1 0,0-1 0,-1 1 0,1 0 0,-4-1-21,-11-1 20,-1 1 1,1 1-1,-1 0 0,-5 2-20,5-1-64,18 0 16,1 0 0,-1 0 0,1 0 0,0 1 0,-1-1 0,1 0 0,-1 0 0,1 1 0,0-1 0,-1 1 0,1-1 0,0 1 0,-1 0 0,1-1 0,0 1 0,0 0 0,-1 0 0,1 0 0,0 0 0,0 0 0,0 0 0,0 0 0,0 0 1,1 0-1,-1 1 0,0-1 0,1 0 0,-1 1 0,0 0 48,0 0-481,1 0 1,0 0-1,-1 1 1,1-1-1,0 0 1,0 0-1,0 0 1,0 1-1,1-1 1,-1 0-1,1 0 1,0 2 480,5 5-5666</inkml:trace>
  <inkml:trace contextRef="#ctx0" brushRef="#br0" timeOffset="532.81">673 49 6529,'0'0'2926,"0"0"-793,0 0-481,0 0-518,0 0-317,0 0-217,0 0-278,0 3-108,0 14-24,-1 1-1,0 0 1,-1-1-1,-1 0 0,0 1 1,-3 3-190,101-99 41,-86 71-42,9-6-12,0 0-1,13-7 14,-27 18-23,0-1 0,0 1 0,1 0 0,-1 0 0,1 1 0,-1-1 0,1 1 0,0 0 0,-1 0 0,1 1 0,0-1 0,0 1 0,0 0 0,-1 0 0,2 1 23,-6-1-4,1 0 0,-1 0 0,1 0 0,-1 1 1,1-1-1,0 0 0,-1 0 0,1 1 1,-1-1-1,1 0 0,-1 1 0,1-1 0,-1 1 1,0-1-1,1 1 0,-1-1 0,1 1 0,-1-1 1,0 1-1,1-1 0,-1 1 0,0-1 0,0 1 1,0-1-1,1 1 0,-1 0 4,3 14-1,-1 1 0,0-1 0,-2 0 0,1 1 0,-2-1 0,0 1 1,0 24 17,0-6-294,-1 0 0,-1 0 0,-2-1 1,-6 22 276,6-33-4739,5-21-2290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8.210"/>
    </inkml:context>
    <inkml:brush xml:id="br0">
      <inkml:brushProperty name="width" value="0.05" units="cm"/>
      <inkml:brushProperty name="height" value="0.05" units="cm"/>
    </inkml:brush>
  </inkml:definitions>
  <inkml:trace contextRef="#ctx0" brushRef="#br0">1 5 1376,'0'0'2768,"0"0"-1333,0 0-634,0 0-83,0 0 32,0 0-78,0 0 7,3-4 3098,-2 6 275,-1 291-2719,0-167-8336,0-112 3367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04.041"/>
    </inkml:context>
    <inkml:brush xml:id="br0">
      <inkml:brushProperty name="width" value="0.05" units="cm"/>
      <inkml:brushProperty name="height" value="0.05" units="cm"/>
    </inkml:brush>
  </inkml:definitions>
  <inkml:trace contextRef="#ctx0" brushRef="#br0">42 173 6553,'0'0'1727,"0"0"-190,0 0-186,0 32-250,0 105-257,2 27 556,-5 107-355,-1-235-788,-1 0 0,-7 20-257,1-1 189,10-48-200,-6-745-869,7 735 878,0-1 0,0 0 0,1 0 0,-1 0 0,1 0 0,0 1 1,0-1-1,1 0 0,-1 1 0,1-1 0,0 1 0,0 0 0,0-1 0,0 1 0,0 0 0,2-2 2,1 1 1,0-1 0,0 1 0,0 0 0,1 1 0,0-1 0,-1 1 0,1 0-1,0 0 1,4 0-1,7-3 40,1 2 0,0 0 0,0 0-1,0 2 1,1 1 0,13 0-40,-23 0 44,1 2 0,-1-1-1,0 1 1,1 0 0,-1 1 0,0 0-1,1 0 1,2 2-44,-8-2 16,0 1 1,0-1-1,0 1 0,-1-1 1,1 1-1,-1 0 0,0 0 1,0 0-1,0 1 0,0-1 1,0 1-1,-1 0 0,1 0 1,-1 0-1,0 0 0,-1 0 1,1 0-1,0 4-16,1-1 22,0 1 0,-1 0 0,-1 1-1,1-1 1,-1 0 0,-1 0 0,1 1 0,-1-1 0,-1 0-1,0 0 1,0 1 0,0-1 0,-1 0 0,0 0 0,-2 3-22,1-5 8,0 0 0,0 0 1,0 0-1,-1 0 0,0-1 1,0 0-1,0 1 0,-1-2 1,0 1-1,0 0 0,0-1 1,-1 0-1,1 0 0,-1-1 1,0 1-1,0-1 0,0 0 1,-6 1-9,3-1-91,0 0 0,0-1 0,0 0 0,0 0 1,0-1-1,-1-1 0,1 1 0,0-1 1,0-1-1,-1 0 0,1 0 0,0-1 1,-7-2 90,11 3-165,1-1 0,0 1 0,0-1 0,1 0 0,-1-1 0,0 1 0,1 0 0,-1-1 0,1 0 0,0 0 0,0 0 1,0 0-1,0 0 0,0-1 0,1 1 0,0-1 0,0 0 0,0 0 0,0 0 0,0 0 0,1 0 0,-1 0 0,1 0 1,0 0-1,1 0 0,-1-1 0,1 1 0,0 0 0,0-4 165,0 8-119,0-1 1,1 0-1,-1 1 1,0-1-1,1 1 1,-1-1-1,1 0 1,-1 1-1,1-1 1,-1 1-1,1-1 1,-1 1-1,1 0 1,-1-1-1,1 1 1,0 0-1,-1-1 1,1 1-1,0 0 1,-1-1-1,1 1 1,0 0-1,-1 0 1,1 0-1,0 0 1,0 0-1,-1 0 1,1 0-1,0 0 119,1 0-439,20-2-2037</inkml:trace>
  <inkml:trace contextRef="#ctx0" brushRef="#br0" timeOffset="480.54">533 265 2473,'0'0'6984,"0"0"-4416,0 0-1151,0 0-369,0 0-412,0 0-140,-4 18-64,-2 8-314,-5 17 203,2 1 0,2 5-321,6-46 0,0 1 0,1 0 0,0 0 0,0-1 0,0 1 0,0 0 0,1 0 0,0-1 0,0 4 0,0-6-8,0 0 1,-1 0-1,1 1 0,0-2 1,0 1-1,0 0 1,0 0-1,0 0 1,0 0-1,0 0 0,1-1 1,-1 1-1,0-1 1,0 1-1,0-1 0,1 1 1,-1-1-1,0 0 1,1 1-1,-1-1 0,0 0 1,1 0-1,-1 0 1,0 0-1,1 0 0,-1 0 1,1 0 7,16 0-118,-11 0 36,1 1 0,-1-1 0,0 0 1,0-1-1,0 1 0,0-1 0,0-1 1,0 0-1,0 0 0,0 0 0,0-1 1,-1 1-1,1-2 0,0 0 82,1-2-52,0 0 0,-1 0 0,0-1 0,-1 0 0,0-1 0,0 1 0,0-1 0,-1 0 0,0-1 0,0 1 0,-1-1 0,-1 0 0,1 0 0,-1 0 0,-1 0 0,1-1 0,-2 1 0,1-1 0,-2 1 0,1-1 0,-1 0 0,0 1 0,-2-5 52,2 11-9,0 0 1,-1 1 0,1-1 0,-1 0-1,0 0 1,0 1 0,0-1 0,0 1-1,0-1 1,0 1 0,-1-1 0,1 1-1,-1 0 1,0-1 0,0 1 0,0 0-1,0 0 1,0 1 0,0-1 0,0 0-1,-1 1 1,1-1 0,0 1 0,-1 0-1,0 0 1,1 0 0,-1 0 0,0 0-1,-1 0 9,-10-2-89,-1 1 0,1 0 0,0 1 0,-1 0 0,-5 2 89,7-1-93,9 0 63,0 0 0,-1 1 0,1 0-1,0-1 1,0 1 0,0 1 0,-1-1-1,1 1 1,1-1 0,-1 1 0,0 0-1,0 1 1,1-1 0,-1 1 0,1-1 0,0 1-1,0 0 1,0 0 0,0 1 0,0-1-1,1 0 1,-1 1 0,1 0 0,0 0 0,0-1-1,0 1 1,1 0 0,-1 4 30,-3 7-397,0 1 1,2 0-1,0 0 1,1 1-1,1-1 1,0 0-1,1 1 397,0 19-3701</inkml:trace>
  <inkml:trace contextRef="#ctx0" brushRef="#br0" timeOffset="845.56">876 364 6313,'0'0'2977,"0"0"-1729,0 0 57,0 0-401,0 0-520,0 0-280,0 0-96,19 146 48,-19-112-56,0-4-72,0-6-88,0-4-120,-4-3-208,-7-17-337,7 0-895,-3-10-3401</inkml:trace>
  <inkml:trace contextRef="#ctx0" brushRef="#br0" timeOffset="1198.94">925 10 328,'0'0'9018,"0"0"-7826,0 0-272,0 0-151,0 0-401,0 0-224,0 0-144,72 34-792,-49-20-1625,-1 3-3248</inkml:trace>
  <inkml:trace contextRef="#ctx0" brushRef="#br0" timeOffset="1526.96">1163 360 7274,'0'0'1971,"0"0"-207,0 0-116,0 0-399,-3 30-309,-10 93-148,10-50 315,3-57-826,0-13-146,0-3-60,0 0 45,2-5 118,4-9-68,77-171 205,-80 179-392,3-7-3,1 1 1,1-1-1,4-4 20,-11 14-12,1 1-1,0 0 1,0 0 0,0-1-1,0 1 1,0 1-1,1-1 1,-1 0 0,0 0-1,1 1 1,0-1-1,-1 1 1,1 0 0,0 0-1,-1 0 1,1 0 0,0 1-1,0-1 1,2 0 12,-4 2 3,0-1 1,0 1-1,0-1 1,-1 1 0,1-1-1,0 1 1,0 0-1,0 0 1,-1-1-1,1 1 1,0 0-1,-1 0 1,1 0-1,-1 0 1,1 0-1,-1-1 1,1 1 0,-1 0-1,0 0 1,1 0-1,-1 0 1,0 0-1,0 0 1,0 1-1,0-1 1,0 0-4,5 37 129,-5-30-95,7 102 187,-6 25-221,-1-107-72,3-10-986,-3-18 994,1 0 1,-1 0-1,0 0 0,0 0 1,0 0-1,1 0 1,-1 1-1,0-1 0,0 0 1,0 0-1,1 0 0,-1 0 1,0 0-1,0 0 0,1 0 1,-1 0-1,0 0 0,0 0 1,0 0-1,1 0 0,-1 0 1,0 0-1,0 0 0,0 0 1,1-1-1,-1 1 0,0 0 1,0 0-1,0 0 1,1 0-1,-1 0 0,0 0 1,0-1-1,0 1 0,0 0 1,1 0-1,-1 0 0,0 0 1,0-1 63,15-25-4487,-3-10-2509</inkml:trace>
  <inkml:trace contextRef="#ctx0" brushRef="#br0" timeOffset="1846.99">1865 0 9034,'0'0'2612,"0"0"-527,0 0-338,0 0-501,0 0-620,0 0-219,1 18-71,2 304 6,-4-261-806,-2 0-1,-2 0 1,-9 29 464,14-89-98,0 0 0,0-1-1,0 1 1,0-1 0,0 1 0,0 0-1,0-1 1,0 1 0,-1 0 0,1-1-1,0 1 1,0-1 0,-1 1-1,1-1 1,0 1 0,-1 0 0,1-1-1,0 1 1,-1-1 0,1 0 0,-1 1-1,1-1 1,-1 1 0,1-1-1,-1 0 1,1 1 0,-1-1 0,0 0-1,1 0 1,-1 1 0,1-1 0,-1 0-1,0 0 1,1 0 0,-1 0-1,0 0 1,1 0 0,-1 0 0,1 0-1,-1 0 1,0 0 0,1 0 0,-1 0-1,0 0 1,1 0 98,-7 0-4274</inkml:trace>
  <inkml:trace contextRef="#ctx0" brushRef="#br0" timeOffset="2177">1665 289 7522,'0'0'5137,"0"0"-3513,0 0 408,0 0-647,0 0-705,0 0-224,0 0 88,68-31-24,-23 14-160,8-6-216,4 2-144,-4 11-392,-4 10-544,-15 0-1288,-19 20-3218</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01.572"/>
    </inkml:context>
    <inkml:brush xml:id="br0">
      <inkml:brushProperty name="width" value="0.05" units="cm"/>
      <inkml:brushProperty name="height" value="0.05" units="cm"/>
    </inkml:brush>
  </inkml:definitions>
  <inkml:trace contextRef="#ctx0" brushRef="#br0">34 309 6689,'0'0'3873,"0"0"-1810,0 0-725,0 0-438,0 0-252,0 0-134,0 18-129,-1 30-216,-4 0 0,-3 14-169,0-24-29,4-22-509,1-1 0,1 1 0,0 0 0,1 2 538,1-17-1988,0-2-2015,0-5-2196</inkml:trace>
  <inkml:trace contextRef="#ctx0" brushRef="#br0" timeOffset="336.02">46 0 7058,'0'0'2000,"0"0"-1384,0 0-352,0 0-264,0 0-488,0 0-1184,0 0-1273</inkml:trace>
  <inkml:trace contextRef="#ctx0" brushRef="#br0" timeOffset="669.05">416 218 1272,'0'0'6376,"0"0"-3950,0 0-824,0 0-215,0 0-430,0 0-310,-12 19-220,-39 61-122,5-21-115,41-54-173,1 1 0,-1-1 0,1 1 1,0 0-1,0 0 0,0 0 0,1 0 0,0 0 1,1 1-1,-1 0 0,1 0 0,0 3-17,1-8-3,1 1 0,-1 0 0,1-1 0,0 1-1,0 0 1,1-1 0,-1 1 0,0-1 0,1 1 0,-1 0-1,1-1 1,0 1 0,0-1 0,0 0 0,0 1-1,1-1 1,0 2 3,3 2-21,0 0 0,1 0 0,0 0 0,0-1 0,1 1 21,0 0-18,0 0 0,0 0 0,-1 1 1,4 5 17,-6-6 7,-1 0 0,0 0 0,0 0 0,0 0 0,-1 0 0,0 1 0,0-1 0,-1 1 0,0 0 1,0-1-1,-1 1 0,1 0 0,-1-1 0,-1 1 0,1 0 0,-2 4-7,1-9 7,1-1 0,-1 1 0,1-1 0,-1 1 0,0-1 0,0 1 0,0-1 1,0 1-1,0-1 0,0 0 0,0 0 0,0 1 0,-1-1 0,1 0 0,0 0 0,-1 0 0,1-1 0,-1 1 0,1 0 0,-1 0 0,0-1 0,1 1 1,-1-1-1,1 1 0,-1-1 0,0 0 0,-1 1-7,-50 2-884,46-3 318,6 0 477,1 0 1,0-1-1,-1 1 0,1 0 0,0 0 1,0 0-1,-1 0 0,1 0 0,0-1 1,-1 1-1,1 0 0,0 0 1,0-1-1,-1 1 0,1 0 0,0 0 1,0-1-1,0 1 0,0 0 0,-1-1 1,1 1-1,0 0 0,0-1 0,0 1 1,0 0-1,0-1 0,0 1 1,0 0-1,0-1 0,0 1 0,0 0 1,0-1-1,0 1 0,0 0 0,0-1 1,0 1-1,0 0 0,0-1 0,0 1 1,1 0 88,-1-3-1088,0-10-5405</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7:57.411"/>
    </inkml:context>
    <inkml:brush xml:id="br0">
      <inkml:brushProperty name="width" value="0.05" units="cm"/>
      <inkml:brushProperty name="height" value="0.05" units="cm"/>
    </inkml:brush>
  </inkml:definitions>
  <inkml:trace contextRef="#ctx0" brushRef="#br0">95 75 5089,'0'0'2022,"0"0"-595,0 0-356,0 0-274,0 0-98,0 0-97,-12 33 0,-35 106-32,39-115-409,1 0 1,1 1-1,1-1 1,1 1-1,1 0 1,1 0-1,2 1 1,0-1-1,4 25-161,-2-41 13,0 1-1,0-1 1,1 0-1,0 0 0,0 0 1,1 0-1,0 0 0,1-1 1,0 0-1,0 0 0,1 0 1,0 0-1,1 0-12,19 20-1098,2-1 1,21 17 1097,-15-15-2813,-14-13-1583</inkml:trace>
  <inkml:trace contextRef="#ctx0" brushRef="#br0" timeOffset="804.06">551 235 6833,'0'0'2148,"0"0"-673,0 0-382,0 0-282,0 0-210,0 0-255,21-13-193,65-40-90,-54 39-17,-19 14-2,-2 1-22,-11 0-20,1-1 0,0 0 1,-1 0-1,1 0 0,-1 1 1,1-1-1,-1 0 0,1 1 1,-1-1-1,1 0 0,-1 1 0,1-1 1,-1 1-1,1-1 0,-1 1 1,1-1-1,-1 1 0,0-1 0,1 1 1,-1-1-1,0 1 0,0-1 1,1 1-1,-1-1 0,0 1 0,0 0 1,0-1-1,0 1 0,0 0 1,0-1-1,0 1 0,0-1 0,0 1-2,0 29 141,0-19-106,0 10 73,-2 1 0,0 0 1,-1-1-1,-4 13-108,5-21 54,0 0 1,1 1-1,0 9-54,1-13 26,-1 1 0,0 0 0,0-1 1,-1 1-1,0-1 0,-2 4-26,1-7 37,-1 0 0,0-1 1,0 1-1,-1-1 0,0 0 0,0-1 0,0 1 1,-1-1-1,1 0-37,-19 20 40,20-21-24,1-1 0,-1 1 0,0-1 1,0 1-1,0-1 0,0-1 0,0 1 0,-2 0-16,5-2 18,0-1 0,0 1 0,0-1 0,0 1 0,0-1 0,0 0 0,0 0 0,0 1 0,-1-1 0,1 0 0,0 0 0,0 0 0,0 0 0,0 0 0,-1-1 0,1 1 0,0 0 0,0 0 0,0-1 0,0 1 0,0-1 0,0 1 0,0-1 0,0 1 0,0-1 0,0 1 0,0-1 0,0 0 0,0 0 0,0 0 0,1 1 0,-1-1 0,0 0 0,0 0 0,1 0 0,-1 0 0,1 0 0,-1 0 0,1 0 0,-1-1-18,-6-16 122,0 0 1,1-1-1,1 0 0,0 0 0,2 0 0,-1-11-122,0-31-81,3-28 81,1 71 23,1 13-26,0 0-1,0 0 1,1 0-1,0 0 0,0 0 1,0 0-1,0 0 1,1 1-1,0-1 1,0 1-1,0 0 1,0 0-1,2-2 4,18-29-16,-23 35-7,0-1 0,1 0 0,-1 0 1,0 0-1,0 0 0,1 1 1,-1-1-1,1 0 0,-1 0 0,1 1 1,-1-1-1,1 0 0,-1 1 0,1-1 1,0 0-1,-1 1 0,1-1 1,0 1-1,-1-1 0,1 1 0,0-1 1,0 1-1,-1 0 0,1-1 1,0 1-1,0 0 0,0 0 0,0-1 1,0 1 22,1 1-94,0 0 1,0 0-1,-1 0 1,1 0 0,-1 1-1,1-1 1,-1 0-1,1 1 1,-1-1 0,0 1-1,1 0 94,3 5-145,-1-4-308,0 1 0,1 0 0,-1-1 0,1 0-1,-1 0 1,1 0 0,0-1 0,0 1-1,0-1 1,0-1 0,1 1 0,-1-1 0,4 1 453,15 0-6128</inkml:trace>
  <inkml:trace contextRef="#ctx0" brushRef="#br0" timeOffset="1399.1">1050 421 3329,'0'0'2184,"0"0"-518,0 0-191,0 0-188,0 0-247,0 0-296,5 0 523,-1 0-1217,-1 0 1,1 1-1,-1-1 1,1 1-1,-1-1 0,1 1 1,-1 0-1,1 1 1,-1-1-1,0 0 0,0 1 1,0 0-1,0 0 0,0 0 1,0 0-1,0 0 1,-1 0-1,3 3-50,-2-1 29,0 0-1,1 1 1,-2 0 0,1-1 0,0 1-1,-1 0 1,0 0 0,0 1 0,-1-1-1,1 0 1,-1 4-29,1 1-6,-1 1 1,0-1-1,-1 0 0,0 0 0,-1 1 1,0-1-1,0 0 0,-1 0 0,-1 0 1,0 0-1,0-1 0,-1 1 0,0 1 6,-3 2-163,-1 0 0,0-1-1,0 1 1,-1-2 0,-2 2 163,8-9-285,-1-1 1,1 0-1,-1 0 1,1 0-1,-1 0 1,0 0-1,0-1 1,0 0-1,0 0 1,-1 0-1,1 0 1,-1-1-1,1 0 1,-1 0 0,1 0-1,-1 0 1,0-1-1,0 1 285,-8-1-3778</inkml:trace>
  <inkml:trace contextRef="#ctx0" brushRef="#br0" timeOffset="2231.67">1604 48 6441,'0'0'895,"0"0"184,0 0-164,0 0-340,0 0-60,0 0-166,13 0-144,37 5-15,-49-4-173,0-1 0,0 0 1,0 1-1,-1-1 0,1 1 1,0-1-1,0 1 0,-1-1 1,1 1-1,0-1 0,-1 1 1,1 0-1,0-1 0,-1 1 0,1 0 1,-1 0-1,1-1 0,-1 1 1,0 0-1,1 0 0,-1 0 1,0-1-1,0 1 0,1 0 1,-1 0-1,0 0 0,0 0 1,0 0-1,0 0 0,0 0 1,0-1-1,0 1 0,0 0 1,-1 0-1,1 0 0,0 0-17,-12 30 573,-18 14-183,-2-2 1,-32 35-391,-20 25 405,73-89-317,0 0 1,2 1 0,0 0 0,0 0 0,2 1 0,0 0 0,1 1 0,0-1-1,1 1 1,1 0 0,1 1 0,1-1 0,0 0 0,1 13-89,0-27 1,1 0-1,0-1 1,0 1 0,0 0 0,1-1 0,-1 1 0,1-1-1,-1 1 1,1 0 0,0-1 0,0 1 0,0-1 0,0 0-1,1 1 1,-1-1 0,1 0 0,-1 0 0,1 0-1,0 0 1,-1 0 0,1 0 0,0 0 0,0-1 0,1 1-1,-1-1 1,0 1 0,0-1 0,1 0 0,-1 0 0,1 0-1,-1 0 1,1 0 0,-1-1 0,4 1-1,10 3-120,0-1 0,1-1 0,0 0 0,0-1 0,14-1 120,-22 0-110,-5-1 79,0 1 0,-1-1 0,1 0 0,0 0 0,-1 0 0,1 0 0,-1-1 0,0 1 0,1-1 0,-1 0 0,0 0 0,0 0 0,0 0 0,0-1 0,-1 1 0,1-1 0,0 0 0,-1 0 0,0 0 0,0 0 0,0 0 0,0 0 0,0 0 0,-1-1 0,1 1 0,-1-1 0,0-1 31,4-7 3,-2-1 0,1 1 0,-2-1 0,0 0 0,0 0 0,-1 0 0,-1-4-3,1 1 2,-1 10 16,0-1-1,0 0 0,0 1 1,-1-1-1,0 1 0,-1-2-17,2 6 11,-1-1-1,0 1 0,0 0 1,0 0-1,-1 0 0,1 0 1,0 0-1,-1 0 0,1 1 1,-1-1-1,1 0 1,-1 1-1,0-1 0,0 1 1,0-1-1,0 1 0,0 0 1,0 0-1,-2-1-10,-21-8 111,0 1 0,0 1 0,-19-4-111,37 11 15,0-2 0,0 1 0,0-1-1,1 0 1,-1 0 0,1 0 0,0-1 0,0 0-1,0 0 1,0-2-15,3 4-18,0-1 1,0 0-1,0 0 1,0 0-1,1 0 0,0-1 1,-1 1-1,1 0 1,0-1-1,1 0 0,-1 0 1,1 1-1,0-1 0,0 0 1,0 0-1,0 0 1,0 0-1,1-3 18,0 2-21,0-10-18,0 0 0,1 0 0,3-13 39,-3 22-1,1 1-1,0-1 1,0 0-1,1 0 1,-1 1-1,1 0 0,0-1 1,1 1-1,-1 0 1,1 1-1,0-1 2,5-5 4,0 0 0,0 1-1,1 0 1,0 0 0,2 0-4,-7 6-107,0 0 1,0 1-1,0-1 0,1 1 0,-1 0 1,1 0-1,-1 1 0,1-1 1,0 1-1,0 1 0,-1-1 1,7 1 106,4 0-1057,-1 0-1,1 1 1,0 1 0,0 1 0,-1 0 0,15 5 1057,-11-1-2999</inkml:trace>
  <inkml:trace contextRef="#ctx0" brushRef="#br0" timeOffset="2719.7">1884 618 6177,'0'0'1939,"0"0"-281,0 0-435,0 0-103,0 0-209,0 0-231,9 2-190,-8-2-482,3 0 25,-1 0 0,0 0 0,0 0 0,1 1 0,-1 0-1,0-1 1,0 1 0,1 0 0,-1 1 0,0-1 0,0 0-1,0 1 1,-1 0 0,1 0 0,0 0 0,-1 0 0,1 0-1,-1 0 1,1 1 0,-1-1 0,0 1 0,0-1 0,0 1 0,-1 0-1,1 0 1,-1 0 0,1 0 0,0 3-33,0 4 62,0 1 0,-1 0 0,0 0 1,-1 0-1,0 0 0,-1 0-62,0 15 80,1-23-90,0 1-1,-1-1 0,0 0 0,0 1 0,0-1 0,0 0 1,0 1-1,0-1 0,-1 0 0,0 0 0,0 0 1,0 0-1,0 0 0,0-1 0,0 1 0,-1-1 1,1 1 10,0-1-202,0-1 0,0 1 0,0 0 0,0-1 0,0 0 1,0 1-1,-1-1 0,1 0 0,0 0 0,-1 0 0,1-1 1,-1 1-1,1 0 0,-1-1 0,1 0 0,-1 1 0,1-1 1,-1 0-1,1 0 0,-1-1 0,1 1 0,-1 0 0,1-1 1,-2 0 201,-4-5-4447</inkml:trace>
  <inkml:trace contextRef="#ctx0" brushRef="#br0" timeOffset="3096.73">2340 197 5169,'0'0'3530,"0"0"-2283,0 0-284,0 0-12,0 0-195,3 34-187,7 111-227,-7-68-65,-3 11-277,0-33 30,0-41-221,-1 0 0,0 0 0,-1-1 0,-1 1 0,0-1 1,0 1-1,-1-1 0,-1 0 0,0 0 0,-2 1 191,-4-2-5417,10-11 269</inkml:trace>
  <inkml:trace contextRef="#ctx0" brushRef="#br0" timeOffset="3515.4">2590 0 8410,'0'0'2391,"0"0"-1153,0 0-188,0 0-101,0 0-98,0 0-198,15 2-153,52 7-138,-60-7-320,0 1 0,0-1 1,-1 1-1,1 1 0,-1-1 1,0 1-1,0 0 0,0 1 1,0-1-1,-1 1 0,1 0 1,-1 1-1,-1-1 0,1 1 0,-1 0 1,0 0-1,0 0 0,2 7-42,-4-10 4,6 11 16,0 1-1,-1 1 1,-1-1-1,-1 1 1,0 1 0,-1-1-1,0 1 1,0 7-20,0 26-65,-1 1-1,-3 7 66,0-45-29,-1 5-85,-1 0 0,-1-1 0,0 1 0,-1-1 0,-1 0-1,-1 0 1,0 0 0,-1-1 0,-1 0 0,0 0 0,-1-1 0,-8 10 114,2-5-766,-1 0 0,0-1 0,-19 16 766,18-19-1486,-1-1 0,0-2 0,-1 1 0,-4 0 1486,-1-3-5170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13.463"/>
    </inkml:context>
    <inkml:brush xml:id="br0">
      <inkml:brushProperty name="width" value="0.05" units="cm"/>
      <inkml:brushProperty name="height" value="0.05" units="cm"/>
    </inkml:brush>
  </inkml:definitions>
  <inkml:trace contextRef="#ctx0" brushRef="#br0">65 496 8690,'0'0'1850,"0"0"-490,0 0-361,0 0-296,0 0-58,0 0-101,-1 22-156,-6 76-138,3-72-163,0 0 0,-2 0 0,0-1 0,-8 18-87,0-1 10,13-40 199,-4 13-1393,3-16-1375,2-8-819,0-11-5337</inkml:trace>
  <inkml:trace contextRef="#ctx0" brushRef="#br0" timeOffset="354.02">220 210 1736,'0'0'8802,"0"0"-7377,0 0-281,0 0-584,0 0-472,0 0-88,0 0-576,7 7-728,-3 0-1433,3 3-3880</inkml:trace>
  <inkml:trace contextRef="#ctx0" brushRef="#br0" timeOffset="684.56">386 655 7882,'0'0'1849,"0"0"-603,0 0-360,0 0-421,0 0-305,-3 9-136,0-1-45,1-5-18,1 0 1,0-1 0,0 1 0,0 0-1,0 0 1,0 0 0,1 0-1,-1 0 1,1 0 0,0 2 38,20-20-200,56-57-922,-55 50 480,1 1 0,1 1 0,1 0 0,15-8 642,-36 27 5,-1-1 1,0 1-1,0 0 0,0 0 1,1 0-1,-1 0 1,1 0-1,-1 0 1,1 1-1,-1-1 1,1 1-1,1 0-5,-3 0 41,0 0 0,0 1 1,-1-1-1,1 0 0,0 1 0,0-1 1,-1 1-1,1-1 0,0 1 0,-1 0 0,1-1 1,0 1-1,-1 0 0,1-1 0,-1 1 1,1 0-1,-1 0 0,0 0 0,1-1 1,-1 1-1,0 0 0,1 0 0,-1 0 0,0 0 1,0 0-1,0-1 0,0 1 0,0 0 1,0 0-1,0 0 0,0 0 0,0 0 1,0 0-1,-1 0-41,0 16 350,-1-1-1,-1 1 1,-1-1 0,0 0 0,-1 0-1,-1 0 1,0-1 0,-1 1 0,-6 7-350,3-1-96,0 0-1,1 0 1,1 1 0,-1 8 96,9-28-19,-1-1-4260,1-2 1346</inkml:trace>
  <inkml:trace contextRef="#ctx0" brushRef="#br0" timeOffset="1013.58">1107 64 7242,'0'0'2688,"0"0"-1264,0 0-50,0 0-126,0 0-351,-5 37-291,-15 119-164,8-84-65,-5 5-377,-1 13 59,11-44-277,-2-1 0,-2 0 0,-1-1 0,-5 6 218,16-47-490,-2 3 273,-2-4-4335,2-2-1113</inkml:trace>
  <inkml:trace contextRef="#ctx0" brushRef="#br0" timeOffset="1361.7">907 462 5393,'0'0'5281,"0"0"-3760,0 0 63,0 0-424,0 0-576,0 0-248,0 0 217,37 0-33,-3 0-120,4 0-56,7 0-192,1 0-152,-5 0-336,-3 0-736,-4 0-665,-8 0-695,-14 3-4154</inkml:trace>
  <inkml:trace contextRef="#ctx0" brushRef="#br0" timeOffset="1699.73">1295 591 7866,'0'0'2740,"0"0"-1150,0 0-661,0 0-422,0 0-231,0 0-100,8 0-32,219 0 557,-223 0-714,0 0 0,1-1 0,-1 1 0,0-1 0,0 0 0,0 0 0,0-1 0,0 1 0,0-1 0,0 0 0,0 0 0,-1 0 0,1 0 0,-1-1 0,1 1 0,-1-1 0,0 0 0,0 0 1,0 0-1,0 0 0,-1-1 0,1 1 0,-1-1 0,0 0 13,2-4-24,0-1 0,0 1 0,-1-1 0,0 0 0,-1 0 1,0 0-1,-1 0 0,0 0 0,0 0 0,0-7 24,-1 15 0,-1 0-1,1 0 1,0 0-1,0 0 1,0 0-1,-1 0 1,1 1-1,0-1 1,-1 0-1,1 0 1,-1 0 0,1 0-1,-1 0 1,1 1-1,-1-1 1,0 0-1,1 0 1,-1 1-1,0-1 1,0 0-1,1 1 1,-1-1-1,-1 0 1,-27-7-23,22 7 18,-1 1-1,1 0 1,0 0 0,0 1 0,0-1 0,-1 2-1,-2 0 6,1 2 16,1 0-1,0 0 1,0 1-1,0 0 0,0 1 1,1 0-1,0 0 1,0 0-1,1 1 1,0 0-1,0 0 0,-4 7-15,-8 12 188,2 0-1,1 1 0,-2 7-187,8-16 78,0 0 0,2 2 0,0-1-1,1 0 1,1 1 0,1 0 0,1 1 0,1-1-1,0 11-77,2-29-2,0 0 0,0 0 0,1 0 0,-1-1 0,0 1 1,1 0-1,0 0 0,-1-1 0,1 1 0,0 0 0,0-1 0,0 1 0,0 0 0,0-1 0,0 0 0,1 1 0,-1-1 0,0 0 0,1 1 0,-1-1 0,1 0 0,-1 0 0,1 0 0,0 0 0,-1-1 0,1 1 0,0 0 2,8 2-90,0 1-1,0-2 1,1 0 0,7 1 90,4 1-288,104 16-3737,-98-16-234</inkml:trace>
  <inkml:trace contextRef="#ctx0" brushRef="#br0" timeOffset="2163.76">1967 499 7706,'0'0'1545,"0"0"-31,0 0 4,0 0-409,0 0-471,-9 30-326,-46 147-156,50-157-215,-4 14 350,5-31-125,3-19-85,3 2-70,0 0 0,0 0 0,2 0 0,0 0 0,0 1 0,1-1 0,1 1 0,0 0 0,1 1 0,0-1 0,1 1 0,0 1 0,1 0 0,0 0 0,1 0 0,1 2 0,-1-1 0,1 1 0,4-2-11,-6 7-8,1 1-1,0-1 1,0 1-1,0 1 1,0 0 0,1 1-1,-1 0 1,1 0 0,6 1 8,7-1-13,39-5-3010,-51 5-730</inkml:trace>
  <inkml:trace contextRef="#ctx0" brushRef="#br0" timeOffset="2868.85">2699 292 4001,'0'0'4035,"0"0"-2096,0 0-613,0 0-39,0 0-229,0 0-173,-3 0-179,-6 0-521,-1 0 1,1 1 0,0 0-1,0 0 1,-1 1-1,1 0 1,0 1 0,0 0-1,1 0 1,-1 1 0,1 0-1,-1 1 1,1 0 0,1 0-1,-1 1-185,-5 3 13,1 1 0,0 0 0,0 1 0,1 1 0,1 0 0,-5 7-13,11-13-6,-1 1 0,1 0-1,0 1 1,1-1 0,0 1 0,0-1 0,1 1-1,-1 0 1,2 0 0,-1 0 0,1 0 0,1 1-1,-1 1 8,1 1-11,0-8 6,-1-1 0,1 0-1,0 0 1,-1 1 0,1-1 0,0 0 0,1 1 0,-1-1 0,0 0-1,1 0 1,-1 1 0,1-1 0,0 0 0,0 0 0,0 0 0,0 0-1,0 0 1,0 0 0,0 0 0,1 0 0,-1 0 0,1 0 0,-1-1 0,1 1-1,0-1 1,0 1 0,1 0 4,28 14-34,-19-11 30,-1 0-1,0 1 0,0 1 1,4 4 4,-12-9-5,-1 0 0,1 0 0,-1 0 0,0 0 0,0 0 0,0 1 0,-1-1 0,1 1 1,0-1-1,-1 1 0,0 0 0,1 0 0,-1 0 0,0 0 0,-1 0 0,1-1 0,0 2 0,-1-1 0,0 0 0,1 1 5,-1 2 3,0 1 0,-1 0 0,1-1 0,-1 1-1,-1-1 1,-1 6-3,2-9 6,0 1-1,-1-1 1,0 0-1,0 0 1,0 0 0,0 0-1,0 0 1,-1-1-1,1 1 1,-1-1 0,0 1-1,0-1 1,-1 1-6,-12 9-209,-1-1 0,-1-1 0,1 0 0,-12 3 209,20-11-1340,8-5-1571,13-9-513,12-4-980</inkml:trace>
  <inkml:trace contextRef="#ctx0" brushRef="#br0" timeOffset="3244.24">2828 588 4505,'0'0'3678,"0"0"-2003,0 0-441,0 0-177,0 0-387,0 0-294,14 2-155,-3 0-192,13 2 81,1-1 1,14 0-111,-33-3 12,1 1 1,-1-2-1,1 1 1,-1-1-1,1 0 1,-1 0-1,0 0 1,1-1-1,-1 0 1,0-1-1,0 1 1,0-1-1,3-2-12,-5 1-3,10-6 19,0-1 1,-1-1 0,0 0 0,2-3-17,-13 12-3,1 0 1,-1 0 0,1 0-1,-1 0 1,0 0-1,0-1 1,-1 1 0,1-1-1,-1 1 1,1-1 0,-1 0-1,0 1 1,0-1-1,-1 0 1,1 0 0,-1 0-1,0 0 1,0 1-1,0-1 1,-1 0 0,0-3 2,-7 3-182,0 3 155,0 1 0,0 0 0,0 1 0,-1 0 0,1 0 0,0 1 0,0 0 0,0 0 0,1 0-1,-1 1 1,0 1 0,-4 2 27,0 1 71,0 1 0,1 0 0,0 0 0,0 1 0,1 1 0,0 0 0,-4 6-71,1 1 134,0 0 1,1 1-1,1 0 0,1 1 0,0 0 0,2 0 0,0 1 1,1 0-1,1 1 0,0 6-134,3-16 13,2 0 0,-1 0 0,2 0 0,-1 0 1,2 0-1,-1 0 0,2 3-13,-2-13-7,0 0 0,1 0 0,-1 0-1,1 0 1,-1-1 0,1 1 0,-1 0 0,1 0 0,-1 0 0,1-1-1,0 1 1,-1 0 0,1-1 0,0 1 0,0-1 0,0 1 0,-1-1-1,1 1 1,0-1 0,0 1 0,0-1 0,0 0 0,0 1 0,0-1-1,0 0 1,0 0 0,0 0 0,0 0 7,35 0-615,-20-1 128,-5 1-360,0 0 0,0-1 0,0-1-1,0 0 1,-1-1 0,1 0 0,4-2 847,23-9-6946</inkml:trace>
  <inkml:trace contextRef="#ctx0" brushRef="#br0" timeOffset="3881.17">3624 374 7074,'0'0'2319,"0"0"-466,0 0-383,0 0-510,0 0-348,0 0-169,-4-3-92,2 1-341,0 1 1,0 0-1,1 0 1,-1 0-1,0 0 1,0 0-1,0 0 1,0 1-1,0-1 0,0 0 1,0 1-1,-1 0 1,1 0-1,0-1 1,0 1-1,0 0 1,0 1-1,0-1 1,-1 0-1,1 1 0,0-1 1,0 1-1,0-1 1,0 1-1,0 0 1,0 0-1,0 0 1,1 0-1,-1 0 1,0 1-1,0 0-10,-12 10 54,1 0 0,1 1-1,0 0 1,0 1 0,2 0 0,0 1-1,0 0 1,-4 12-54,0 1 150,1 1 0,2 0 0,1 0 0,-3 21-150,11-43-54,0 0 0,1 0 1,0 0-1,1 0 1,0 0-1,0 4 54,0-10-29,0 1 0,0 0 0,1 0-1,-1-1 1,1 1 0,-1 0 0,1-1 0,0 1 0,-1-1 0,1 1 0,0 0-1,0-1 1,0 0 0,0 1 0,0-1 0,0 0 0,1 1 0,-1-1-1,0 0 1,1 0 0,-1 0 0,1 0 0,-1 0 0,1-1 0,0 1 0,1 0 29,40 15-152,-21-7-125,0-1 0,1-1-1,1 0 1,-1-2 0,1-1 0,23 1 277,1-5-1994,-8 0-1680</inkml:trace>
  <inkml:trace contextRef="#ctx0" brushRef="#br0" timeOffset="4211.72">4322 75 7770,'0'0'1791,"0"0"-918,0 0-274,0 0 73,0 0 146,0 0 67,-12 31 7,-42 106-102,-13 59 637,41-116-1335,-34 69-92,1-34-1426,58-113 466,1-2-718,0 0-1217</inkml:trace>
  <inkml:trace contextRef="#ctx0" brushRef="#br0" timeOffset="4544.75">4005 564 8634,'0'0'2296,"0"0"-735,0 0-633,0 0-288,0 0-72,0 0 16,0 0 152,166-14-304,-120 4-239,-1-4-113,-4 8-80,-10-1 0,-9 0-369,-3 7-399,-11 0-472,-8 0-584,0 3-881,0 8-2008</inkml:trace>
  <inkml:trace contextRef="#ctx0" brushRef="#br0" timeOffset="4878.07">4598 526 8242,'0'0'2976,"0"0"-1103,0 0-697,0 0-520,0 0-328,0 0-160,0 0-160,-106 174-8,91-147-144,8-7-120,3-10-88,4-6-256,0-4-528,19-7-505,3-13-1255</inkml:trace>
  <inkml:trace contextRef="#ctx0" brushRef="#br0" timeOffset="4879.07">4598 526 5217,'158'-112'6281,"-158"112"-5200,0 7-513,0-7-448,0 0-120,4 0-840,11 0-1241,-3 0-3144</inkml:trace>
  <inkml:trace contextRef="#ctx0" brushRef="#br0" timeOffset="5260.61">4824 662 8226,'0'0'1369,"0"0"-379,0 0-290,0 0-343,0 0-207,0 0-85,0 20-39,2 59 14,-2-77-41,0 0 1,1 0-1,-1 0 1,0 1 0,1-1-1,0 0 1,-1 0-1,1 0 1,0 0 0,0 0-1,0 0 1,0 0-1,0-1 1,1 1-1,-1 0 1,0-1 0,1 1-1,0 0 1,-1-1-1,1 0 1,0 1 0,0-1-1,-1 0 1,1 0-1,0 0 1,0 0 0,0 0-1,0-1 1,0 1-1,1-1 1,0 1 0,3 0-25,-1-1 1,1 0-1,-1 0 0,0 0 1,1 0-1,-1-1 0,1 0 1,-1 0-1,3-2 25,-2 1-21,0-1 1,0-1-1,0 1 0,-1-1 1,1 0-1,-1-1 0,0 1 1,-1-1-1,1 0 0,-1 0 1,0 0-1,0-1 0,0 1 1,1-5 20,1-1 146,0 0 1,-1 0 0,0 0-1,-1-1 1,0 0 0,-1 0-1,1-7-146,-3 16 103,0 1-1,-1-1 1,0 0-1,0 0 1,1 0-1,-1 0 1,-1 1 0,1-1-1,0 0 1,-1 0-1,0 0 1,0-1-103,0 3 19,0 0 0,0 0 0,0 0 0,0 0 0,0 0 1,-1 0-1,1 1 0,0-1 0,-1 1 0,1-1 0,0 0 1,-1 1-1,1 0 0,0-1 0,-1 1 0,1 0 0,-1 0 1,1 0-1,-1 0 0,1 0 0,-1 0 0,1 0 0,0 1-19,-4-2-69,1 1 1,0 0-1,-1 0 0,1 0 0,0 1 0,0-1 0,-1 1 0,1 0 0,0 0 1,0 1-1,0-1 0,0 1 0,0 0 0,0 0 0,1 0 0,-1 1 0,1-1 0,-1 1 1,1 0-1,0 0 0,0 0 0,0 0 0,-2 3 69,4-4-211,0 0 0,1 0-1,-1 0 1,0 0 0,1 1 0,-1-1 0,1 0 0,-1 0-1,1 0 1,0 0 0,0 1 0,0-1 0,0 0 0,1 0-1,-1 1 212,0 6-1430,0 5-1483</inkml:trace>
  <inkml:trace contextRef="#ctx0" brushRef="#br0" timeOffset="5698.41">5345 513 11146,'0'0'2002,"0"0"-820,0 0-611,0 0-415,-2 9-244,0-1 52,2-4 25,0-1 0,-1 1 1,0-1-1,0 0 1,0 1-1,0-1 0,0 0 1,-1 1-1,1-1 1,-1 0-1,0 0 0,0 0 1,0-1-1,0 1 1,0 0-1,-1-1 0,0 1 11,-33 21-20,32-23 2,3-1-118,25-12-254,-2-2 413,35-24 214,38-19-237,-77 48 69,-1 0-1,2 1 1,-1 1-1,1 1 0,0 1 1,1 0-1,17-1-68,-36 6 13,1 0-1,-1-1 1,0 1-1,0 0 1,0 0 0,0 0-1,0 0 1,0 0-1,1 0 1,-1 0-1,0 1 1,0-1 0,0 0-1,0 1 1,0-1-1,0 1 1,0-1-1,0 1 1,0-1 0,0 1-1,0-1 1,0 1-13,0 1 24,-1 0 0,1 0 0,-1-1 0,1 1 0,-1 0 0,0 0 0,1 0 1,-1 0-1,0-1 0,0 1 0,-1 0 0,1 0-24,0 8-23,0 0-37,-1 1-1,-1 0 1,1-1 0,-2 1-1,1-1 1,-2 0 0,1 0-1,-1 0 1,-2 3 60,2-6-424,1 0 0,-1-1 0,-1 1 1,1-1-1,-1 0 0,0 0 0,0-1 0,-1 1 0,0-1 0,0 0 0,0-1 1,0 1-1,-4 1 424,-6-1-3744</inkml:trace>
  <inkml:trace contextRef="#ctx0" brushRef="#br0" timeOffset="6112.53">5874 696 6665,'0'0'2501,"0"0"-970,0 0-759,0 0-404,0 0-229,12-14-112,40-46-19,-17 6 44,-32 49-44,-1 0 0,1 0 0,1 1 0,-1-1 0,1 1 0,-1-1 0,1 1 0,1-1-8,-5 5 16,0 0 0,0 0 0,1 0 1,-1 0-1,0 0 0,0 0 0,0 0 0,0 0 1,0-1-1,0 1 0,0 0 0,0 0 1,0 0-1,0 0 0,0 0 0,0 0 1,0 0-1,0 0 0,0 0 0,0 0 1,0 0-1,1 0 0,-1 0 0,0-1 0,0 1 1,0 0-1,0 0 0,0 0 0,0 0 1,0 0-1,0 0 0,0 0 0,1 0 1,-1 0-1,0 0 0,0 0 0,0 0 1,0 0-1,0 0 0,0 0 0,0 0 0,0 0 1,1 0-1,-1 0 0,0 1 0,0-1 1,0 0-1,0 0 0,0 0 0,0 0 1,0 0-1,0 0 0,0 0 0,0 0 1,0 0-1,1 0 0,-1 0 0,0 0 0,0 0 1,0 1-1,0-1 0,0 0 0,0 0 1,0 0-1,0 0-16,-2 10 484,-9 15-27,3-14-325,0 0 0,0 0 0,-1-1 0,0-1 0,-1 1 0,-4 1-132,9-7-309,0 0-1,0 0 1,0-1 0,-1 0 0,0 0-1,1 0 1,-1-1 0,0 0-1,-1 0 1,1-1 0,0 1 0,0-1-1,-1 0 1,-1-1 309,-5 0-5144</inkml:trace>
  <inkml:trace contextRef="#ctx0" brushRef="#br0" timeOffset="6757.08">4979 24 888,'0'0'5728,"0"0"-3542,0 0-871,0 0-196,0 0-172,0 0-22,-11-10 4756,11-2-6440,0 11-1351,-7 20 1324,1-10 548,0 0 0,-1-1 0,0 0 0,0 0 0,-1-1 0,0 0 0,0 0-1,0-1 1,-1 0 0,-7 3 238,0-1-6184</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25.470"/>
    </inkml:context>
    <inkml:brush xml:id="br0">
      <inkml:brushProperty name="width" value="0.05" units="cm"/>
      <inkml:brushProperty name="height" value="0.05" units="cm"/>
    </inkml:brush>
  </inkml:definitions>
  <inkml:trace contextRef="#ctx0" brushRef="#br0">1 255 40,'0'0'5795,"0"0"-3258,0 0-1020,0 0-445,0 0-220,0 33-149,2 105-194,-2-125-406,1 0-1,0 0 0,1 0 1,0 0-1,1 0 0,0 0 0,4 8-102,2 1 106,-8-17-97,0-1 0,1 0 0,0 0 0,-1 0 0,2-1 0,-1 1 0,0 0 0,1-1 0,0 0 0,-1 1 0,5 2-9,-7-6 0,1 1 0,0 0 0,0-1 0,0 1 1,0-1-1,0 1 0,0-1 0,0 0 0,0 1 1,0-1-1,0 0 0,0 0 0,1 0 1,-1 0-1,0 0 0,0 0 0,0 0 0,0 0 1,0 0-1,1-1 0,0 1 2,0-1 1,0 0-1,0 0 0,0-1 1,-1 1-1,1 0 0,0-1 1,0 1-1,-1-1 1,1 1-1,-1-1 0,0 0 1,1 0-1,-1 0-2,18-28-160,-1-1 1,-2-1-1,-1-1 0,-2 0 0,-1 0 1,-1-1-1,-2-1 0,1-14 160,-5-19 59,-5 66 357,-1 13 436,-7 69-80,3 0 1,4 42-773,2-118-28,-1 0 1,0 0 0,1 0-1,-1 0 1,1 0-1,0 0 1,1 0 0,-1 0-1,1 0 1,0 0-1,0-1 1,0 1 0,0-1-1,0 1 1,1-1 0,0 0-1,1 2 28,-3-4-300,2 0 162,-2-5-3241,-1-13-1994</inkml:trace>
  <inkml:trace contextRef="#ctx0" brushRef="#br0" timeOffset="465.22">786 0 2481,'0'0'6041,"0"0"-3297,0 0-1185,0 0-574,0 0-221,0 0-28,-26 27-72,-83 83-110,104-105-503,1 0 0,-1 0 0,1 1 0,0-1 1,0 1-1,0 0 0,1 0 0,0 0 0,0 0 1,0 0-1,1 1 0,0 0 0,-1 5-51,0 2 80,0 3-40,0 0 0,1 0 0,1 0 0,0 0 0,2 1-40,-1-14-21,0-4 14,0 1 0,0-1 0,1 1 0,-1-1 0,0 1 0,0-1 0,1 0 0,-1 1 0,0-1 0,1 1 0,-1-1 0,0 0 0,1 1 0,-1-1 0,1 0 0,-1 0 0,0 1 0,1-1 0,-1 0 0,1 0 0,-1 0 0,1 1 0,-1-1 0,1 0 0,-1 0 0,1 0 0,-1 0 0,1 0 0,-1 0 0,1 0 0,0 0 7,20 0-71,-17 0 24,14-1-14,0 2 1,1 0-1,-1 1 0,17 5 61,-34-6 0,0 0 1,0 0-1,0-1 0,0 2 0,0-1 0,0 0 0,0 0 0,0 0 0,0 0 0,0 0 1,-1 1-1,1-1 0,0 0 0,-1 1 0,1-1 0,-1 1 0,0-1 0,1 0 0,-1 1 1,0-1-1,0 1 0,0-1 0,0 1 0,0-1 0,0 1 0,0-1 0,0 1 1,-1 0-1,1 2 13,-1 1 0,0-1 0,0 1 1,0-1-1,0 1 0,0-1 0,-1 0 1,-2 4-14,-2-1-165,0 1 1,-1-1 0,0-1-1,0 0 1,0 0 0,-1 0 0,0-1-1,0 0 1,-1 0 0,-3 1 164,2-6-4060,10-5-740</inkml:trace>
  <inkml:trace contextRef="#ctx0" brushRef="#br0" timeOffset="899.54">1005 299 7274,'0'0'1979,"0"0"-348,0 0-406,0 0-322,0 0-257,0 0-268,11 11-182,35 29-77,-44-38-109,0 0 1,1-1-1,-1 0 0,1 1 0,0-1 1,-1 0-1,1 0 0,0-1 0,0 1 0,0 0 1,0-1-1,0 0 0,-1 0 0,1 0 1,0 0-1,0 0 0,0 0 0,2-1-10,8 0 48,-9 0-45,1 0 1,0 0-1,-1 0 1,1-1-1,-1 1 0,0-1 1,0 0-1,1 0 0,-1-1 1,0 1-1,-1-1 1,1 0-1,0 0 0,-1 0 1,0 0-1,0-1 0,0 1 1,0-1-1,2-4-3,0 2-22,-1 0 0,0 0 0,-1-1 0,0 0 0,0 1-1,0-1 1,-1 0 0,0-1 0,0 1 0,0 0 0,-1-1 0,0-1 22,-1-1-37,-2-14-5,1 23 42,1 0 0,-1 0 0,0 1 1,1-1-1,-1 0 0,1 1 0,-1-1 0,0 0 0,0 1 1,1-1-1,-1 1 0,0 0 0,0-1 0,0 1 0,0 0 0,1-1 1,-1 1-1,0 0 0,0 0 0,0 0 0,0-1 0,0 1 1,0 0-1,0 0 0,0 0 0,0 1 0,-6-1-4,0 1 0,0 0 0,1 1-1,-1-1 1,0 1 0,1 1 0,-1-1 0,1 1 0,0 0-1,0 0 1,0 1 0,0 0 0,1 0 0,-1 0 0,1 1-1,0 0 1,1 0 0,-5 5 4,-4 6 112,1 1 1,1 1-1,0 0 1,1 0-1,-6 17-112,9-17 216,0 0 0,1 0 1,1 1-1,-2 18-216,6-29 59,0-1 0,1 1 0,0 0 0,0-1 0,1 1 0,1 6-59,-2-11 6,1 0 1,0 0 0,0 0-1,0 0 1,0 0 0,1 0-1,-1-1 1,1 1 0,-1 0-1,1-1 1,0 1 0,0-1-1,1 0 1,-1 1 0,2 0-7,5 2-27,0-1 0,0 0 1,0 0-1,0-1 0,1 0 1,0-1-1,-1 0 0,1 0 1,0-1-1,4 0 27,47 1-1136,-7-2-1107</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23.585"/>
    </inkml:context>
    <inkml:brush xml:id="br0">
      <inkml:brushProperty name="width" value="0.05" units="cm"/>
      <inkml:brushProperty name="height" value="0.05" units="cm"/>
    </inkml:brush>
  </inkml:definitions>
  <inkml:trace contextRef="#ctx0" brushRef="#br0">10 327 3833,'0'0'3705,"0"0"-1781,0 0-494,0 0-391,0 0-194,0 0-61,-1 28-145,-2 7-462,0 11 157,1 1 1,2-1-1,3 2-334,-1-35 94,0-1-1,1 0 0,0 0 1,1-1-1,0 1 0,2 2-93,-3-7 35,0-1 0,0 0 0,1 0 0,-1-1 0,1 1 0,0-1 0,1 0 0,0 0 0,-1 0 0,1 0-1,6 3-34,-10-7-1,1 0 0,0-1 0,-1 1 0,1 0 0,0-1 0,-1 1 0,1-1 0,0 1 0,0-1 0,-1 0 0,1 0 0,0 0 0,0 0 0,0 0 0,-1 0 0,1-1 0,0 1 0,0 0 0,-1-1 0,1 0-1,0 1 1,-1-1 0,1 0 0,-1 0 0,1 0 0,-1 0 0,1 0 0,-1 0 0,1 0 0,-1 0 0,0-1 0,0 1 0,0 0 0,0-1 0,0 1 0,0-1 1,6-7-9,-2-1 1,1 1 0,-1-1-1,-1-1 1,1-2 8,-3 9-1,6-22 1,-1 0 0,-1-1 0,-1 0 0,-1 1-1,-2-2 1,-1-23 0,-1 57-1,0 32 177,2 1-1,3 8-175,-4-36 44,1 0-1,0-1 0,1 1 1,0-1-1,0 0 1,1 0-1,1 0 0,0 0 1,0-1-1,5 7-43,-8-14 3,0 0-1,0 0 0,1 0 1,-1 0-1,1 0 0,-1-1 0,1 1 1,-1-1-1,1 0 0,0 1 1,0-1-1,0 0 0,-1-1 1,1 1-1,0-1 0,0 1 0,0-1 1,0 0-1,0 0 0,0 0 1,0 0-1,2-1-2,-5 1 5,1 0-1,0 0 1,-1 0 0,1-1-1,-1 1 1,1 0 0,-1-1-1,1 1 1,0-1 0,-1 1 0,1 0-1,-1-1 1,0 1 0,1-1-1,-1 1 1,1-1 0,-1 1-1,0-1 1,1 0 0,-1 1-1,0-1 1,1 1 0,-1-1-1,0 0 1,0 1 0,0-1-1,0 0 1,0 1 0,0-2-5,3-23 84,-3 20-67,1-80 83,-2 54-193,2 0 1,1 1-1,1-1 1,4-12 92,1 23-493,-2 15-536,-3 14-1089,-2 18 20,-1 4-1670</inkml:trace>
  <inkml:trace contextRef="#ctx0" brushRef="#br0" timeOffset="354.48">539 466 6665,'0'0'2777,"0"0"-745,0 0-507,0 0-337,0 0-257,0 0-27,6 8-210,0 1-614,1 0 0,-2 0 0,1 0 0,-1 0 0,-1 1 0,1 0 0,-2 0 1,1 0-1,-2 1 0,1-1 0,-1 1 0,0 7-80,-1 1-24,0-14-261,-1 1 1,0-1-1,0 1 0,0 0 1,0-1-1,-1 1 1,-1 3 284,-5-5-6395,4-4 658</inkml:trace>
  <inkml:trace contextRef="#ctx0" brushRef="#br0" timeOffset="685.04">576 62 7938,'0'0'2536,"0"0"-591,0 0-721,0 0-472,0 0-216,0 0-280,0 0-256,-4-21-56,4 18-544,0-4-448,4-7-1209,4 4-4088</inkml:trace>
  <inkml:trace contextRef="#ctx0" brushRef="#br0" timeOffset="1017.48">576 62 4993,'268'-62'4233,"-268"76"-2449,0 6-159,0 14-473,0 14-176,0 6-240,0 7-208,0 4-248,0-4-175,0 0-57,0-13-40,0-7 0,0-14-8,0-7-185,0-13-399,0 0-528,0-7-792,0 0-2657</inkml:trace>
  <inkml:trace contextRef="#ctx0" brushRef="#br0" timeOffset="1372.35">1067 99 5265,'0'0'3929,"0"0"-2353,0 0-87,0 0-465,0 0-40,0 0-144,0 0-240,0 160-304,0-123-160,0 7-56,0 4-80,0-1 0,0 4 0,0-3-288,0 3-336,0 6-592,0-9-912,-4-17-3954</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21.242"/>
    </inkml:context>
    <inkml:brush xml:id="br0">
      <inkml:brushProperty name="width" value="0.05" units="cm"/>
      <inkml:brushProperty name="height" value="0.05" units="cm"/>
    </inkml:brush>
  </inkml:definitions>
  <inkml:trace contextRef="#ctx0" brushRef="#br0">1 133 3345,'0'0'1328,"0"0"136,0 0 65,0 0-593,0 0-160,0 0-288,0 0-88,11-30-40,-11 16-8,0 0-96,0 4-96,0 7-80,0 3-80,0 0-112,0 0-608,0 0-832,0 0-1177,0 0-1800</inkml:trace>
  <inkml:trace contextRef="#ctx0" brushRef="#br0" timeOffset="661.32">1 133 5537,'9'-110'2730,"-7"88"-611,-2 22-504,-4 5 4874,4 14-7238,0-13 1268,0 618 81,0-623-608,0-1-8,0 0-49,0 0-74,0-10-161,2-9 294,1 0 0,0 1-1,2-1 1,0 1 0,2-4 6,9-33-21,-7 12-292,-3 0 0,-1 0 0,-2-43 313,0 143 113,2 1 0,2-1 0,3 0 0,2-1 0,19 52-113,-30-105-1,1 4 4,1 1 0,-1-1 0,1 0-1,1 1 1,-1-2 0,3 4-3,-5-8-6,1 0 0,0-1 1,-1 1-1,1 0 0,0-1 0,0 0 0,0 1 1,0-1-1,0 0 0,0 0 0,0 0 0,0 0 0,1 0 1,-1-1-1,0 1 0,1-1 0,-1 1 0,0-1 0,1 0 1,-1 0-1,2 0 6,-2 0 2,-1 0 1,0-1-1,0 1 1,1 0-1,-1-1 1,0 1-1,0-1 1,0 1-1,0-1 1,0 0-1,1 1 1,-1-1-1,0 0 1,-1 0-1,1 0 1,0 0-1,0 0 1,0 0-1,0 0 1,-1 0-1,1 0 1,0 0-1,-1 0 1,1-2-3,11-32 114,-10 28-92,5-31 15,-1 0 0,-1 0 0,-3 0 0,-1 0 0,-3-21-37,2 0-10,-2 16-169,-1 0 0,-3 0 0,-5-19 179,8 49-2385,2 25 1785,-1 20-1114,-8-8-2395</inkml:trace>
  <inkml:trace contextRef="#ctx0" brushRef="#br0" timeOffset="1509.49">544 242 5033,'0'0'2026,"0"0"-427,0 0-247,0 0-350,0 0-158,0 0-133,0 8-203,1 27-84,0-33-391,0-1 1,-1 1-1,1-1 1,0 0-1,0 1 1,0-1-1,0 0 0,0 0 1,0 0-1,0 0 1,0 0-1,0 0 1,1 0-1,-1 0 1,0 0-1,1-1 0,-1 1 1,1 0-1,-1-1 1,0 1-1,1-1 1,-1 0-1,1 0 1,-1 1-1,1-1 0,0 0 1,-1 0-1,1 0-33,7 2 213,14 3 12,0 0 0,1-2 0,-1 0 0,1-2 0,-1 0 0,8-2-225,-7 1 111,-23 0-100,0 0 0,0-1 0,-1 1-1,1 0 1,0 0 0,0-1 0,-1 1 0,1 0 0,0-1 0,0 1 0,-1 0 0,1-1 0,0 1 0,-1-1-1,1 0 1,-1 1 0,1-1 0,-1 1 0,1-1 0,-1 0 0,1 1 0,-1-1 0,1 0 0,-1 0 0,0 1 0,1-1-11,5-30 160,-6 27-144,0-1 0,0 1 0,0-1 0,-1 1 1,1 0-1,-1 0 0,0-1 0,0 1 0,-1 0 0,1 0 0,-1 0 0,-2-4-16,-1 4 8,0 0 0,-1 0 0,1 0 1,-1 1-1,0 0 0,0 0 0,0 0 0,0 1 0,-1 0 0,1 0 0,0 1 0,-1-1 0,0 2 0,1-1 0,-1 1 0,0-1 0,1 2 0,-1-1 0,1 1 1,-1 0-1,-1 1-8,5 0-1,0-1 0,0 1 0,0 1 0,0-1 1,0 0-1,1 1 0,-1-1 0,1 1 0,-1 0 1,1 0-1,0 0 0,0 0 0,0 0 0,1 1 0,-1-1 1,1 1 0,-23 60 45,21-54-20,-4 16 19,0 0 1,2 1-1,1-1 1,1 1 0,1 0-1,1 0 1,2 0-1,1 7-44,-1-29 9,1 1 0,-1 0 1,1-1-1,0 0 0,0 1 0,0-1 0,1 0 0,0 0 0,0 0 1,0 0-1,1-1 0,0 1 0,0-1 0,0 0 0,0 0 1,0 0-1,1-1 0,0 0 0,0 1 0,1-1-9,15 9-28,1-2-1,0 0 0,0-1 0,7 0 29,-16-4-63,18 3-801,-9-7-4500,-14-1-4070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36.559"/>
    </inkml:context>
    <inkml:brush xml:id="br0">
      <inkml:brushProperty name="width" value="0.05" units="cm"/>
      <inkml:brushProperty name="height" value="0.05" units="cm"/>
    </inkml:brush>
  </inkml:definitions>
  <inkml:trace contextRef="#ctx0" brushRef="#br0">50 574 5601,'0'0'1674,"0"0"-597,0 0 204,0 0-85,-3 33-269,-11 108-154,-18 277 1943,32-381-2668,7-717-802,-7 671 751,0 0-1,1 0 1,0 0 0,0 1-1,1-1 1,0 0 0,0 1-1,1-1 1,0 1 3,-1 3-15,1 1 1,0-1 0,0 1-1,0 0 1,1 0-1,-1 0 1,1 0-1,0 0 1,0 1 0,0 0-1,1-1 1,-1 2-1,1-1 1,-1 0-1,4 0 15,26-11 70,2 0 1,0 3-1,1 1 0,0 2 0,0 1 0,1 2 0,-1 1 0,1 2 0,6 2-70,-39 0 17,0 1-1,0-1 1,-1 1-1,1-1 1,-1 1 0,1 1-1,-1-1 1,1 1-1,-1-1 1,0 1-1,1 1 1,-1-1 0,0 0-1,0 1 1,-1 0-1,1 0 1,-1 0-1,1 0 1,-1 1 0,0-1-1,0 1 1,0 0-1,-1 0 1,0 0-1,1 0 1,-1 0 0,-1 1-1,1-1 1,-1 1-1,1-1 1,-1 1-1,0-1 1,-1 1 0,1 0-1,-1-1 1,0 1-1,0 0 1,-1 0-1,1-1 1,-1 2-17,0-2-6,0-1 1,-1 0-1,1 1 1,-1-1-1,1 0 0,-1 0 1,0 0-1,0 0 1,0 0-1,-1 0 0,1-1 1,-1 1-1,1-1 1,-1 1-1,0-1 0,-2 1 6,-8 5-108,-1 0 0,0 0 0,-5 0 108,-1 2-179,-28 10-390,-1-3 1,0-1 0,-1-3 0,-36 5 568,-34 9-968,106-22 147,19-3-1289,24-2-1608,-23 0 3833,32 0-2676</inkml:trace>
  <inkml:trace contextRef="#ctx0" brushRef="#br0" timeOffset="466.33">865 459 7866,'0'0'2763,"0"0"-1448,0 0-372,0 0-284,0 0-311,0 0-144,-8 27-27,-26 89-14,31-108-148,1 0 0,0 0 0,0 1 0,0-1 0,1 0 0,0 1 1,1-1-1,0 0 0,0 1 0,1-1 0,0 5-15,0-11-1,-1-1 2,1 0-1,-1-1 0,0 1 1,1 0-1,-1-1 1,1 1-1,0-1 0,-1 1 1,1-1-1,-1 1 1,1-1-1,0 1 1,-1-1-1,1 0 0,0 1 1,0-1-1,-1 0 1,1 0-1,0 1 0,0-1 1,0 0-1,-1 0 1,1 0-1,0 0 1,0 0-1,-1 0 0,1 0 0,29-1 37,-22 1-16,1 0-73,0-1-1,-1 0 0,1 0 0,-1-1 0,1 0 0,-1 0 0,0-1 0,0 0 0,0 0 0,0-1 0,0 0 0,-1-1 0,0 1 0,0-1 0,0-1 0,0 1 0,-1-1 0,0-1 0,0 1 0,-1-1 0,0 0 1,0 0-1,0 0 0,-1-1 0,0 1 0,-1-1 0,0 0 0,0-1 0,0 1 0,-1 0 0,0-1 0,-1 1 0,0-1 0,0-4 53,-2 10-11,1 0 0,0-1 0,-1 1-1,0 0 1,0 0 0,0 0 0,0-1 0,-1 1 0,1 0 0,-1 0-1,1 1 1,-1-1 0,0 0 0,0 1 0,-1-1 0,1 1 0,0-1-1,-1 1 1,1 0 0,-1 0 0,0 0 0,0 1 0,0-1 0,0 0-1,0 1 1,0 0 0,0 0 0,0 0 0,-3 0 11,-4-2 1,0 1 1,0 0-1,0 1 1,0 0 0,0 0-1,0 1 1,0 1-1,0 0 1,-7 1-2,12 0-98,0 0 1,0 1-1,0-1 1,0 1 0,1 0-1,-1 0 1,1 0-1,0 1 1,0-1 0,0 1-1,1 0 1,-1 0-1,1 1 1,0-1 0,0 1-1,0-1 1,1 1-1,-1 0 1,1 0-1,1 0 1,-1 0 0,1 0-1,-1 2 98,1 12-4265</inkml:trace>
  <inkml:trace contextRef="#ctx0" brushRef="#br0" timeOffset="915.36">1461 309 1408,'0'0'7071,"0"0"-4604,0 0-1304,0 0-463,0 0-406,0 0-162,-18 14-61,-60 45-39,59-43-6,1 0 1,0 1 0,1 1 0,-13 19-27,22-28 11,-8 15-9,16-23-36,0-1-127,10 3-306,1-2 396,11 1 13,-1 1 0,0 1 0,9 3 58,-26-6 18,0 0 1,0 0 0,0 1 0,0-1 0,0 1-1,-1 0 1,1 0 0,-1 0 0,1 1 0,-1-1-1,0 1 1,0-1 0,0 1 0,0 0 0,0 0 0,-1 1-1,0-1 1,1 0 0,-1 1 0,1 3-19,-2-5 18,0 0 1,-1-1 0,1 1-1,-1 0 1,0 0-1,0 0 1,1 0 0,-1 0-1,0-1 1,-1 1 0,1 0-1,0 0 1,0 0-1,-1 0 1,1 0 0,-1-1-1,0 1 1,1 0-1,-1 0 1,0-1 0,0 1-1,0 0 1,-1 0-19,0 0 34,-1 1 0,0-1 0,0 0 0,1 0 0,-1 0 0,0-1-1,-1 1 1,1-1 0,0 1 0,0-1 0,-1 0 0,0 0-34,-50 7-1257,8-7-3306,40-1 3349,-7 0-3906</inkml:trace>
  <inkml:trace contextRef="#ctx0" brushRef="#br0" timeOffset="1248.38">1703 462 5721,'0'0'4857,"0"0"-3464,0 0 359,0 0-424,0 0-672,0 0-416,-38 180-184,38-163-56,-4 3-344,1-9-408,-5-5-472,4-6-656,-3 0-2801</inkml:trace>
  <inkml:trace contextRef="#ctx0" brushRef="#br0" timeOffset="1595.67">1676 163 9634,'0'0'2969,"0"0"-1521,0 0-432,0 0-744,0 0-272,0 0-376,0 0-944,117-51-1833,-94 38-6945</inkml:trace>
  <inkml:trace contextRef="#ctx0" brushRef="#br0" timeOffset="1951.81">2277 0 6633,'0'0'4897,"0"0"-3091,0 0-522,0 0-171,0 29-480,3 95-358,-2-81-281,-2 0-1,-1 0 1,-2-1 0,-3 1-1,-1-1 1,-2 0 0,-1-1-1,-11 22 7,22-61-105,-1 0-1,0 0 1,0 1 0,0-1-1,0 0 1,0 0-1,0-1 1,-1 1-1,1 0 1,-1 0 0,1-1-1,-1 1 1,0 0-1,-1 0 106,-11 2-5293,7-4-1687</inkml:trace>
  <inkml:trace contextRef="#ctx0" brushRef="#br0" timeOffset="2278.8">2110 347 6513,'0'0'4260,"0"0"-2393,0 0-536,0 0-188,0 0-180,0 0-167,7 0-125,33 0-32,-5 1-514,0-1-1,0-2 1,0-1-1,23-6-124,-36 4-942,1 2 1,0 1-1,-1 1 0,20 1 942,-27 0-1328,4 1-2752,-7 5-2201</inkml:trace>
  <inkml:trace contextRef="#ctx0" brushRef="#br0" timeOffset="2279.8">2775 323 6209,'0'0'5273,"0"0"-4016,0 0 135,0 0-520,0 0-504,0 0-240,0 0-24,-46 146 16,35-119-112,0-3-8,7-7-8,4 3-368,0-20-640,0 0-816,0 0-3169</inkml:trace>
  <inkml:trace contextRef="#ctx0" brushRef="#br0" timeOffset="2617.37">2775 323 4153,'60'-228'7986,"-56"228"-6498,0 0-264,-1 0-448,5 0-528,3 0-248,4 10-568,1-3-1208,-5 0-2729</inkml:trace>
  <inkml:trace contextRef="#ctx0" brushRef="#br0" timeOffset="2943.38">3024 391 6001,'0'0'4744,"0"0"-2596,0 0-971,0 0-508,0 0-403,0 0-173,0 29-62,0 142-54,20-171-46,-10 0 65,0-1 1,1-1 0,-1 0 0,0 0 0,0-1 0,-1 0 0,1-1 0,-1 0 0,1-1 0,-1 1-1,0-2 4,5-3-118,0-1-1,0 0 0,0-1 0,-1-1 1,-1 0-1,2-3 119,-11 12-23,-1 0 0,1-1 1,-1 1-1,1-1 0,-1 1 1,0-1-1,0 1 0,-1-1 1,1 0-1,-1 0 0,0 0 1,0 0-1,0 0 0,-1 0 1,1 0-1,-1 0 0,0-1 1,0 1-1,0 0 23,-1 1-9,0 1-1,0 0 1,1 0 0,-2-1-1,1 1 1,0 0 0,0 0-1,-1 0 1,1 0 0,-1 0-1,1 0 1,-1 1 0,0-1-1,0 0 1,0 1 0,0 0-1,0-1 1,0 1 0,0 0-1,0 0 1,0 0 0,-1 0-1,1 0 1,0 1 0,-1-1-1,1 1 1,-1-1 0,1 1-1,-1 0 1,1 0 0,-2 0 9,-8 0-34,1-1 1,0 1 0,0 1 0,-1 0 0,1 1-1,0 0 1,-4 2 33,9-2-8,0 0 0,1 1 0,-1 0 0,0 0 0,1 1 0,0-1 0,0 1 0,0 0 0,0 1 0,0-1 0,1 1 0,0 0 0,-3 3 8,3-2-296,0-1 0,0 1 0,1 0 0,-1 0 0,1 1-1,1-1 1,-1 1 0,1-1 0,0 1 0,1 0-1,-1 5 297,1 6-5118</inkml:trace>
  <inkml:trace contextRef="#ctx0" brushRef="#br0" timeOffset="3264.8">3477 445 1240,'0'0'1770,"0"0"22,0 0-101,0 0-264,0 0-233,0 0-138,-7 6-213,-12 13-410,18-18-247,14-14 22,11-10 261,1 1 0,1 2 0,14-9-469,-30 22 336,0 1 0,0 1 0,0 0 0,1 0 0,0 1 0,0 0 0,0 1 0,0 0 1,0 1-1,1 0 0,10 0-336,-21 2 54,0 0 0,0 1 0,1-1 0,-1 0 0,0 1 0,0-1 1,0 0-1,0 1 0,1 0 0,-1-1 0,0 1 0,0 0 0,0-1 0,0 1 1,0 0-1,-1 0 0,1 0 0,0 0 0,0 0 0,0 0 0,-1 0 1,1 0-1,-1 0 0,1 0 0,-1 0 0,1 1 0,-1-1 0,0 0 0,1 0 1,-1 0-1,0 1 0,0-1 0,0 1-54,1 52 171,-1-37-133,0-7-222,0-1 0,-1 1 1,0 0-1,-1 0 0,0-1 1,-1 1-1,0 1 184,1-6-573,0 1 0,-1-1 1,0 0-1,0 0 0,0 0 0,0-1 1,-1 1-1,-2 1 573,-6 3-5381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34.743"/>
    </inkml:context>
    <inkml:brush xml:id="br0">
      <inkml:brushProperty name="width" value="0.05" units="cm"/>
      <inkml:brushProperty name="height" value="0.05" units="cm"/>
    </inkml:brush>
  </inkml:definitions>
  <inkml:trace contextRef="#ctx0" brushRef="#br0">149 79 3833,'0'0'4583,"0"0"-2121,0 0-772,0 0-528,0 0-406,0 0-232,-12 6-97,1-2-309,5-2-58,0 0 0,1 0 0,-1 1 0,1 0 0,0 0-1,0 0 1,0 0 0,0 1 0,0 0 0,1 0 0,0 0 0,0 1 0,0-1 0,-1 3-60,-3 6 143,1 1 0,1 0 0,0 0-1,0 1 1,2 0 0,0 0 0,0 0 0,2 0-1,0 0 1,0 1 0,2-1 0,0 1-1,0-1 1,2 6-143,-1-19 2,-1-1-1,1 1 0,-1 0 1,1-1-1,-1 1 0,1 0 1,0-1-1,0 1 1,0-1-1,0 1 0,0-1 1,0 0-1,0 1 0,0-1 1,1 0-1,-1 0 1,0 0-1,1 0 0,-1 0 1,2 1-2,2 0-19,-1 0 0,1-1 0,-1 1 0,1-1 0,0 0 0,-1 0 0,1 0 0,1 0 19,5-1-65,1 0 0,-1 0 0,0-1 0,0 0 0,0 0-1,0-2 1,0 0 65,8-5-84,-1-1 0,1-1 1,-2-1-1,0-1 0,0 0 0,-1-1 0,0-1 0,2-4 84,-5 6-194,-1 0-1,0-1 1,-1-1-1,-1 1 1,7-13 194,-14 21-45,0-1 1,0 1 0,-1-1-1,1 0 1,-1 1 0,-1-1-1,1 0 1,-1 0 0,0 0-1,0-1 1,-1 1-1,0 0 1,0 0 0,0 0-1,-1 0 1,0-1 0,0 1-1,0 0 45,0 3-8,-1 0 0,1 0 0,0 0 0,-1 0 0,0 1 0,0-1 0,1 1 0,-2-1-1,1 1 1,0 0 0,0 0 0,-1 0 0,1 0 0,-1 0 0,1 0 0,-1 1 0,0-1 0,0 1 0,0 0-1,0-1 1,0 2 0,0-1 0,-2 0 8,-10-2-57,0 1-1,1 1 1,-1 0-1,-10 1 58,13 0-53,3 1-70,0 0 0,-1 1 0,1 0-1,0 0 1,0 1 0,0 0 0,0 1 0,0-1 0,1 2 0,0-1 0,-1 1 0,2 1-1,-1-1 1,1 1 0,0 1 0,0-1 0,0 1 0,1 1 0,0-1 0,1 1 0,0 0 0,0 0-1,0 0 1,1 1 0,1 0 0,-1-1 0,1 1 0,1 1 0,-1 1 123,1 11-4459</inkml:trace>
  <inkml:trace contextRef="#ctx0" brushRef="#br0" timeOffset="533.36">674 93 8690,'0'0'2507,"0"0"-867,0 0-474,0 0-451,0 0-314,0 0-90,0 6 30,0 4-253,0-1 0,-1 1 0,0 0 0,0 0 0,-1-1 0,0 1 1,-1-1-1,-1 4-88,-5 5 19,2 0 1,0 0 0,1 1 0,1 0 0,0 0-1,2 0 1,-1 15-20,18-33-265,-8-2 237,1 1 0,-1-2-1,0 1 1,0-1 0,0 0 0,0 0 0,0-1 0,-1 0 0,1 0 0,-1 0 0,0-1 0,4-2 28,14-13-103,0 0 1,1-3 102,-15 13-88,15-13-118,-6 6-26,-1 0 0,0-1 0,-1-1 0,-1-1-1,0 0 1,3-8 232,-15 20-110,-1 5 892,-2 8-66,0 0-671,-2 14 8,0-1 1,-1 1 0,-1-1 0,-2 5-54,1-4 21,1 0 0,0 0 1,2 1-1,0 6-21,2 10-918,0-37 744,0 0-1,0 1 1,1-1-1,-1 0 1,0 0-1,0 0 1,0 0-1,1 0 1,-1 0-1,0 1 1,0-1-1,1 0 1,-1 0-1,0 0 1,1 0-1,-1 0 1,0 0-1,0 0 1,1 0-1,-1 0 1,0 0-1,0 0 1,1-1-1,-1 1 1,0 0-1,0 0 1,1 0-1,-1 0 1,0 0-1,0 0 1,0 0-1,1-1 1,-1 1 174,11-8-6993</inkml:trace>
  <inkml:trace contextRef="#ctx0" brushRef="#br0" timeOffset="946.39">1248 76 6145,'0'0'3672,"0"0"-1726,0 0-477,0 0-377,0 0-445,0 0-159,0 16 43,-7 207 340,4-201-821,3-22-49,0-1 0,0 1 0,0 0 0,0 0 0,0 0 0,0 0 0,0 0 0,0 0 0,0 0 0,0 0 0,0 0 0,0 0 0,-1 0 0,1 0 1,0 0-1,0 0 0,0 0 0,0 0 0,0 0 0,0 1 0,0-1 0,0 0 0,0 0 0,0 0 0,0 0 0,0 0 0,0 0 0,0 0 0,0 0 0,0 0 0,0 0 0,0 0 0,0 0 0,0 0 0,-1 0 0,1 0 0,0 0 0,-2-31-72,1 21-4,1-100-317,0 102 358,1 1 1,0 0 0,0 0 0,1 0 0,0 0 0,0 1 0,1-1 0,0 0 0,0 1 0,1 0 0,-1 0 0,1 0 0,1 0 0,-1 0 0,1 1 0,0 0 0,0 0 0,0 0 0,1 1 0,0-1 0,0 1 0,4-2 33,2-1-379,1 1 1,-1 0-1,1 0 1,0 1-1,0 1 1,1 1-1,-1-1 1,1 2-1,0 0 1,-1 1-1,4 0 379,21 1-3423,-6 0-2138</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33.277"/>
    </inkml:context>
    <inkml:brush xml:id="br0">
      <inkml:brushProperty name="width" value="0.05" units="cm"/>
      <inkml:brushProperty name="height" value="0.05" units="cm"/>
    </inkml:brush>
  </inkml:definitions>
  <inkml:trace contextRef="#ctx0" brushRef="#br0">258 204 6673,'0'0'2506,"0"0"-415,0 0-432,0 0-442,0 0-444,0 0-263,-24 3-64,-76 15 13,94-17-410,1 1 0,0 0 0,0 0-1,0 0 1,0 1 0,0 0 0,0-1-1,1 2 1,0-1 0,-1 1 0,1-1 0,0 1-1,1 0 1,-1 0 0,1 1 0,-1-1 0,1 1-1,1 0 1,-2 2-49,-6 8 147,5-7-102,0 0-1,1 1 1,0-1 0,0 1 0,1 0 0,0 0 0,1 0 0,0 1-1,-1 3-44,1 8 9,1 1-1,0 0 0,3 10-8,-2-26-10,1 0 1,1 0-1,-1 0 1,1-1-1,0 1 1,0 0-1,1-1 0,0 0 1,-1 1-1,2-1 1,-1-1-1,1 1 1,0 0-1,0-1 1,0 1-1,0-1 0,1-1 1,-1 1-1,1 0 1,0-1-1,1 0 1,-1 0-1,0-1 1,1 0-1,5 2 10,-2 0-67,0-1 1,0-1-1,0 0 1,0 0-1,1-1 0,-1 0 1,1 0-1,-1-1 1,1 0-1,-1-1 1,0 0-1,1-1 0,-1 0 1,0 0-1,0-1 1,6-2 66,0-3-18,-1-1 0,0 0 0,-1-1 0,0-1 1,-1 0-1,0-1 0,0 0 0,-1 0 0,-1-2 1,0 1-1,-1-1 0,0 0 0,-2-1 0,1 0 1,-2 0-1,0-1 0,0 0 0,-2 0 0,0 0 1,-1-1-1,-1 1 0,0-1 0,-1-3 18,-1-44-36,0 62 121,0 12 78,0 11-58,0 10 245,1-1 0,4 29-350,-3-48 24,1 0 1,0-1 0,0 1 0,1-1-1,0 1 1,1-1 0,0 0 0,0-1 0,1 1-1,1-1-24,-4-5-48,-1 0 0,1 0 0,0-1 0,1 1 0,-1-1 0,1 0 0,-1 0 0,1 0 0,0 0 0,0-1 0,2 1 48,-2-1-748,0-1 0,1 0 1,-1 0-1,0 0 1,0 0-1,1-1 1,-1 0-1,1 0 748,7 0-7812</inkml:trace>
  <inkml:trace contextRef="#ctx0" brushRef="#br0" timeOffset="465.16">1013 0 9154,'0'0'1448,"0"0"-313,0 0-139,0 0-361,0 0-183,-24 30-2,-75 93-45,92-113-311,-1 0 1,1 0-1,1 1 0,0 0 0,-2 6-94,7-12 28,-1 0-1,1 0 0,0-1 0,1 1 0,-1 0 0,1 0 1,0 0-1,1 2-27,-1 4-19,0-9 18,0-1 0,1 0 0,-1 0 0,1 0 0,-1 1 0,1-1 0,0 0 0,-1 0 0,1 0 0,0 0 0,0 0 0,0 0 0,0 0 0,0 0 0,0 0 0,0-1 0,0 1 0,0 0 0,0-1 0,0 1 1,1 0-1,-1-1 0,0 0 0,1 1 1,41 12-6,-25-8 7,7 3 9,-1 0 0,0 2 0,-1 1 1,0 1-1,2 2-10,-20-11 36,1 1 0,-1 0 0,0 0 0,0 0 0,0 1 0,-1-1 0,0 1 0,1 0 0,-2 1 0,1-1 0,-1 1 0,1-1 0,-2 1 0,1 0 1,0 0-1,-1 0 0,-1 1 0,1-1 0,-1 1 0,0-1 0,0 0 0,0 5-36,-1-7 47,0 1 1,0-1 0,-1 1-1,1 0 1,-1-1-1,0 1 1,0-1-1,0 1 1,-1-1 0,-1 4-48,1-4 6,-1-1-1,1 0 1,-1-1 0,0 1 0,0 0 0,0-1 0,0 1 0,0-1 0,0 0 0,-1 0 0,1 0 0,-1-1 0,-1 1-6,-6 2-158,0-1 0,1 0 0,-1-1-1,0-1 1,0 1 0,0-2 0,-1 0 0,-7 0 158,3 0-447,16 0 447,-4 0-339,0 0 0,0 0 0,0-1 0,0 1 0,-1-1 0,1 0 0,-4-1 339,5 0-677,0 0-1,-1 0 1,1 0 0,0-1-1,0 1 1,0-1-1,-2-3 678,4 5-205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9.495"/>
    </inkml:context>
    <inkml:brush xml:id="br0">
      <inkml:brushProperty name="width" value="0.05" units="cm"/>
      <inkml:brushProperty name="height" value="0.05" units="cm"/>
    </inkml:brush>
  </inkml:definitions>
  <inkml:trace contextRef="#ctx0" brushRef="#br0">0 344 4905,'0'0'1868,"0"0"-290,0 0-179,0 0-217,0 0-278,0 0-143,0 0-24,0 0-57,0 0-50,0 0-73,0 0-73,0 0-80,0 0-69,0 0-78,0 0-104,6 0-94,8-2-54,0 0 1,0 0-1,-1-1 0,1-1 1,10-5-6,24-6 13,-33 11-8,6-1-1,1 0 0,0 1 0,1 1 0,-1 1 0,11 1-4,-32 0 22,-1-1-1,0-6-1680,0 2-3625,0 6 187</inkml:trace>
  <inkml:trace contextRef="#ctx0" brushRef="#br0" timeOffset="953.58">472 25 3873,'0'0'1595,"0"0"-342,0 0-19,0 0-215,0 0-191,0 0-148,34-1 1583,0-5-1356,-4 0-246,0 1 0,0 1 0,15 2-661,-32 2 96,-9-1-82,1 1-1,-1 0 1,1 0 0,-1 1 0,1-1-1,-1 1 1,1 0 0,0 1-14,-4-2 18,1 1 0,-1 0 0,0 0 0,0-1 0,0 1 0,0 0 0,0 0 1,0 0-1,0 0 0,0 0 0,0 1 0,0-1 0,-1 0 0,1 0 0,0 1 0,-1-1 0,1 0 1,-1 1-1,1-1 0,-1 0 0,0 1 0,0-1 0,1 1 0,-1-1 0,0 0 0,0 1 0,0-1 0,-1 1-18,1 1 34,0 1-1,0-1 0,0 0 1,0 0-1,-1 0 0,0 0 0,0 0 1,0 0-1,0 0 0,0 0 1,0 0-1,-1 0 0,0 1-33,-3 2 33,0-1-1,-1 1 0,1-1 1,-1 0-1,-2 1-32,-8 6 28,0-1 1,-2 0-1,1-2 0,-1 0 0,-12 3-28,6-1 9,24-11-9,-1 0 1,1 0 0,-1 0 0,1 0-1,-1 1 1,1-1 0,-1 0 0,1 0-1,-1 0 1,1 1 0,-1-1 0,1 0-1,0 1 1,-1-1 0,1 0 0,-1 1-1,1-1 1,0 0 0,-1 1 0,1-1-1,0 1 1,-1-1 0,1 1 0,0-1-1,0 1 1,0-1 0,-1 1 0,1-1-1,14 5 50,37-5 55,-40 0-89,-8-1-14,1 1 0,0 0 1,0 0-1,0 1 0,0-1 0,0 1 1,0-1-1,0 1 0,-1 1 1,1-1-1,0 0 0,-1 1 1,1 0-1,-1 0 0,1 0 0,-1 0 1,0 1-1,0-1 0,0 1 1,0-1-1,-1 1 0,1 0 0,-1 0 1,1 1-1,-1-1 0,0 0 1,0 1-1,-1-1 0,1 1 0,-1 0 1,0-1-1,1 2-2,1 11 35,0-1 1,-1 1-1,0 0 0,-1 0 1,-1 0-1,0-1 0,-2 1 1,-2 13-36,4-25 25,-1 1 1,-1-1-1,1 1 1,0-1-1,-1 0 1,0 0-1,0 1 1,-1-1 0,1-1-1,-1 1 1,1 0-1,-1-1 1,0 1-1,-1-1 1,1 0-1,-1 0 1,1 0-1,-1 0 1,0-1-1,0 1 1,0-1-1,0 0 1,0-1-1,-1 1 1,1-1 0,-1 1-1,1-1 1,-5 0-26,2 0-23,0-1 0,0 0 0,0-1 0,0 1 0,0-2 0,0 1 0,1 0 0,-1-1 1,0-1-1,1 1 0,-1-1 0,-5-3 23,12 5-494,-6-1 973,4 3-6900,2 8 2163</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27.067"/>
    </inkml:context>
    <inkml:brush xml:id="br0">
      <inkml:brushProperty name="width" value="0.05" units="cm"/>
      <inkml:brushProperty name="height" value="0.05" units="cm"/>
    </inkml:brush>
  </inkml:definitions>
  <inkml:trace contextRef="#ctx0" brushRef="#br0">227 357 2457,'0'0'4925,"0"0"-2580,0 0-912,0 0-172,0 0-166,-20 29-175,-68 96-143,75-104-597,1 0 1,1 0-1,0 1 0,2 1 1,1 0-1,0 0 1,2 0-1,0 5-180,0 16 88,2 0-1,2 0 1,2 16-88,0-38-2,1-12-82,0 0 0,0 0 0,1 0 0,0 1-1,0-2 1,2 1 0,-1 0 0,1-1 0,0 1 0,1-1 0,0 0 0,0-1 0,1 1-1,0-1 1,1 0 0,0 0 0,0-1 0,1 0 0,-1 0 0,2-1 0,-1 0 0,0-1-1,1 0 1,0 0 0,1 0 0,-1-1 0,1-1 0,0 0 0,3 1 84,17 2-1609,-1-2 1,1 0 0,0-2-1,4-2 1609,28 1-7964</inkml:trace>
  <inkml:trace contextRef="#ctx0" brushRef="#br0" timeOffset="450">722 679 7346,'0'0'2583,"0"0"-1195,0 0-496,0 0-272,0 0-86,0 0-34,-20 24 11,-60 75-3,74-92-447,1 0-1,0 1 1,0 0 0,0-1-1,1 2 1,1-1 0,-1 0-1,2 1 1,-1 0 0,1 0-1,0 0 1,1 0 0,0 0-1,0 0 1,1 0 0,0 0-1,1 5-60,0 11 8,-1-22-12,0 1 1,0-1-1,1 0 1,0 0 0,-1 0-1,1 1 1,1-1-1,-1 0 1,0 0-1,1 0 1,-1 0-1,1-1 1,0 1 0,0 0-1,0-1 1,0 1-1,1-1 1,-1 0-1,0 0 1,1 0-1,0 0 1,-1 0 0,1 0-1,0-1 1,0 1-1,0-1 1,0 0-1,0 0 1,1 0 3,6 2-75,0-1 1,1 0-1,-1 0 0,0-1 0,0 0 1,1-1-1,-1 0 0,8-1 75,-14-1-3,0 1-1,0 0 0,1-1 0,-1 0 1,0 0-1,-1 0 0,1-1 1,0 1-1,-1-1 0,1 0 1,-1 0-1,0 0 0,0 0 1,0 0-1,0-1 0,-1 1 0,1-1 1,-1 0-1,0 0 0,0 0 1,-1 0-1,1 0 0,0-2 4,3-9 20,0 0-1,-1-1 0,0 1 1,-1-1-1,0-14-19,-2 14-46,0 1 0,-1-1-1,-1 1 1,0 0 0,-2-1-1,1 1 1,-2 0 0,0 0-1,-2-5 47,4 15-76,0 0 0,-1 1 0,0-1 0,1 0 0,-1 1 0,-1-1 0,1 1 0,-1 0 0,1 0 0,-1 1 0,-1-1 0,1 1 0,0 0 0,-1 0 0,1 0 0,-1 0 0,0 1 0,0 0 0,0 0 0,0 0 0,0 1 0,-1-1 0,1 1 0,0 1 0,-1-1-1,1 1 1,-1 0 0,1 0 76,1 0-68,1 0-1,0 1 1,-1-1-1,1 1 0,0 0 1,0-1-1,0 2 1,-1-1-1,1 0 0,0 1 1,0-1-1,1 1 1,-1 0-1,0 0 0,0 0 1,1 0-1,0 0 1,-1 1-1,1-1 0,-1 2 69,-3 5-818,-1 1 0,2-1-1,-1 2 1,1-1 0,0 4 818,-5 14-4481</inkml:trace>
  <inkml:trace contextRef="#ctx0" brushRef="#br0" timeOffset="902.03">1171 955 7434,'0'0'2119,"0"0"-278,0 0-472,0 0-521,0 0-203,0 0-72,7 30 123,-5-14-628,-1 1 0,0-1 1,-1 5-69,0-18-3,-1 1 0,1 0 0,0-1 0,-1 1 0,0 0 0,0-1 0,0 1 1,0-1-1,0 0 0,-1 1 0,0-1 0,1 0 0,-1 0 0,-1 0 0,1 0 1,0 0-1,-1 0 3,-25 18-925,0-1 0,-2-1 0,0-2 0,-1-1 0,0-1 1,-33 9 923,25-7-4001</inkml:trace>
  <inkml:trace contextRef="#ctx0" brushRef="#br0" timeOffset="1750.1">1529 469 9554,'0'0'1674,"0"0"15,0 0-154,0 0-396,0 0-388,0 0-357,21-1-148,66-2 0,-84 3-222,1 0-1,-1 0 1,1 0 0,-1 1 0,0-1 0,1 1-1,-1 0 1,0 0 0,1 0 0,-1 0 0,0 1-1,0-1 1,0 1 0,0 0 0,0 0 0,-1 0 0,1 0-1,-1 0 1,1 1 0,-1-1 0,0 1 0,0-1-1,0 1 1,1 1-24,5 6 39,-5-5-23,1 1-1,-1 0 0,0 0 0,0 0 0,0 0 0,-1 0 0,0 0 0,0 1 0,-1-1 0,1 6-15,-1-8 4,-1 0 1,1-1-1,-1 1 0,0 0 1,0 0-1,0 0 0,-1 0 1,1 0-1,-1 0 0,0 0 0,0-1 1,0 1-1,-1 0 0,1-1 1,-1 1-1,0-1 0,0 1 1,-2 2-5,-12 8-94,-1-1 0,0 0 0,-1-1 0,0-1 0,-11 6 94,-37 22-427,50-29 364,0 1-1,1 1 1,1 0-1,0 1 0,0 1 1,1 0-1,1 1 1,0 0-1,-2 5 64,12-14-13,0 0 0,0 0 0,0 0 0,0 0 0,1 0 0,0 0 0,1 0 0,-1 0 0,1 0 0,0 1 0,1 4 13,-1 7-10,1-17 9,-1 1 1,1 0-1,-1-1 1,1 1-1,0-1 1,-1 1-1,1-1 0,0 1 1,0-1-1,0 1 1,0-1-1,0 0 1,0 0-1,1 1 1,-1-1-1,0 0 0,1 0 1,-1 0-1,1 0 1,-1-1-1,1 1 1,-1 0-1,1-1 1,0 1-1,-1-1 0,1 1 1,0-1-1,-1 0 1,1 1-1,0-1 1,-1 0 0,13 2-91,-1-1 0,0 0 0,9-1 91,-20 0-29,3 0-10,1-1-1,0 0 1,-1 0-1,1 0 1,-1-1-1,0 1 1,0-1-1,1-1 1,-1 1-1,-1-1 1,1 0-1,0 0 1,-1 0 0,1-1-1,-1 1 1,0-1-1,0 0 1,0-1-1,-1 1 1,0 0-1,2-3 40,0-1-16,0-1 0,0 1-1,-1-1 1,0 0 0,-1 0 0,0 0-1,0-1 1,-1 1 0,0-1-1,-1 1 1,0-1 0,0-3 16,-2 11 36,1 1-1,-1-1 1,1 1-1,-1-1 1,1 1 0,-1 0-1,0-1 1,0 1-1,0 0 1,0-1 0,0 1-1,0 0 1,0 0-1,0 0 1,0 0 0,-1 0-1,1 0 1,0 0-1,-1 0-35,-32-18 146,22 13-129,-17-11-20,1-2 0,-17-13 3,35 24-46,1 0 1,0 0-1,1-1 1,0 0-1,0 0 0,1-1 1,0 0-1,1 0 1,0-1 45,5 8-111,0 0 1,0 0-1,0-1 1,0 1-1,1 0 1,-1 0-1,1-1 1,0 1-1,0 0 1,0 0 0,0-1-1,1 0 111,-1 1-438,1 1 0,-1 0 0,1-1 0,-1 1 0,1 0-1,0 0 1,0 0 0,0-1 0,0 1 0,1 0 0,-1 0 0,1 1 0,-1-1 0,1 0 0,-1 0 0,2 0 438,5-5-3989</inkml:trace>
  <inkml:trace contextRef="#ctx0" brushRef="#br0" timeOffset="2267.64">1888 856 2833,'0'0'6985,"0"0"-6185,0 0-152,0 0 97,0 0-57,0 0-152,0 0-232,98 37-72,-83-23 24,0 10-48,-7-7-8,-4 7 56,-4 3-56,0-10-72,-8 7-128,-30-4-488,1-3-1016,3-10-2793</inkml:trace>
  <inkml:trace contextRef="#ctx0" brushRef="#br0" timeOffset="2627.67">2296 493 10418,'0'0'1721,"0"0"-313,0 0-16,0 0-704,0 0-392,0 0-136,41 173-24,-41-129-88,0 4-32,0-4-16,0-3-8,0-8-160,-4-5-96,-3-1-296,-8-3-576,3-11-704,-3 1-3914</inkml:trace>
  <inkml:trace contextRef="#ctx0" brushRef="#br0" timeOffset="3017.7">2522 530 6953,'0'0'4081,"0"0"-2276,0 0-429,0 0-308,0 0-230,0 0-130,14 7-140,-10-5-537,7 3 58,1 1 0,-1 0 0,1 1 0,-2 1-1,1 0 1,-1 0 0,-1 1 0,1 0 0,0 2-89,-2 1 34,0 0 0,-1 0 0,-1 0-1,0 1 1,-1 0 0,0 1 0,-1-1 0,0 1 0,-1 0 0,0 1-34,0 13-2,0 0 0,-2 0 1,-1 1-1,-2 16 2,0-35-57,0-1 1,0 0-1,0 0 0,-1 0 0,-1-1 1,0 1-1,0-1 0,0 0 0,-1 0 1,0 0-1,-1 0 0,-1 1 57,-16 17-947,0-1 0,-18 14 947,34-33-207,-48 45-2235,2-8-1700</inkml:trace>
  <inkml:trace contextRef="#ctx0" brushRef="#br0" timeOffset="5025.37">57 309 824,'0'0'947,"0"0"-474,0 0 72,0 0 319,0 0-40,0 0 192,-9 0 150,-29 0-45,29 0-52,9 0 45,0 0 3,0 0-98,0 0-113,0 0 7,0 0 98,0 0 102,0 0-15,0 0-182,0 0-263,0 0-157,0 0-99,0 0-95,0 0-38,0 0-26,0 0-33,0 0-13,9 0 198,57 4 9,-1 2 0,-1 3 0,21 8-399,-19-5 112,4-3 77,58 1-189,-6-2 111,29-1 43,-99-7-95,1 3-1,-1 2 1,10 4-59,-22-2 141,0-2 0,0-1 0,1-2 0,-1-2 0,1-2 0,-1-1 0,0-2 0,3-3-141,2 2 14,-1 1-1,1 2 1,35 3-14,-54 0 2,-11-1 29,0 0 1,0-1 0,12-4-32,-12 3 32,0 0 0,1 1-1,11 0-31,-4 0 30,1-1-1,-1-1 1,0-1-1,-1 0 1,0-2 0,5-3-30,60-15 70,-51 19-69,1 1 0,0 3 0,0 0 0,7 3-1,-10 0 1,0-1 0,1-3 0,-1 0 0,29-8-1,-17 10-118,-46 1 132,0 0 1,0 0 26,0 0 9,0 0 7,0 0 15,0 0 11,0 0-7,0 0 1,0 0-13,-26-17 17,12 6-58,-1 0 0,-1 2-1,1 0 1,-1 0 0,-3 0-23,-3-1 2,2-1 1,-12-9-3,19 11-12,-13-8-82,1-1 0,0-2-1,2 0 1,0-2 0,1 0 0,-7-12 94,29 33-644,-2-1 1478,2 1-9175,6 1 923</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8:40.606"/>
    </inkml:context>
    <inkml:brush xml:id="br0">
      <inkml:brushProperty name="width" value="0.05" units="cm"/>
      <inkml:brushProperty name="height" value="0.05" units="cm"/>
    </inkml:brush>
  </inkml:definitions>
  <inkml:trace contextRef="#ctx0" brushRef="#br0">1 163 7482,'0'0'3014,"0"0"-785,0 0-663,0 0-507,0 0-312,0 0-84,0 17 22,3 247 1211,-3-264-1898,0 1-1,0-1 0,0 0 1,0 0-1,0 0 0,0 1 1,0-1-1,0 0 0,0 0 1,0 1-1,0-1 0,0 0 1,1 0-1,-1 1 0,0-1 0,0 0 1,0 0-1,0 0 0,0 1 1,0-1-1,0 0 0,1 0 1,-1 0-1,0 0 0,0 1 1,0-1-1,1 0 0,-1 0 0,0 0 1,0 0-1,0 0 0,1 1 1,-1-1-1,0 0 0,0 0 1,1 0-1,-1 0 0,0 0 1,0 0-1,0 0 0,1 0 1,-1 0-1,0 0 0,0 0 0,1 0 1,-1 0-1,0 0 0,0 0 1,1 0-1,-1-1 0,0 1 1,0 0-1,0 0 0,1 0 1,-1 0 2,12-7-53,-12 6 43,362-267-2041,-317 231 1336,-25 20-982,1 0 0,18-10 1697,-37 49-4217,-5 10 1563,-9 8-1318</inkml:trace>
  <inkml:trace contextRef="#ctx0" brushRef="#br0" timeOffset="613.16">661 340 7666,'0'0'2972,"0"0"-918,0 0-536,0 0-293,0 0-323,0 0-318,10 8-192,30 27-139,-34-31-213,-1-1 0,1-1 0,0 1-1,0-1 1,0 0 0,0 0 0,0-1 0,1 1-1,-1-1 1,0-1 0,1 1 0,-1-1-1,0-1 1,1 1 0,-1-1 0,3 0-40,18-1 0,-22 2-10,0-1 1,-1 0 0,1 0 0,-1 0-1,0 0 1,1-1 0,-1 0 0,0 1 0,0-2-1,0 1 1,0 0 0,0-1 0,0 0-1,-1 0 1,1 0 0,-1 0 0,0 0 0,0-1-1,0 0 1,0 1 0,-1-1 0,0 0 0,2-3 9,-4 7-7,1-1 0,0 0 1,-1 0-1,1 0 1,-1 0-1,1 0 1,-1 0-1,0 0 1,1 0-1,-1 0 0,0-1 1,0 1-1,0 0 1,0 0-1,1 0 1,-2 0-1,1 0 1,0 0-1,0 0 0,0 0 1,0-1-1,-1 1 1,1 0-1,-1 0 1,1 0-1,0 0 1,-1 0-1,0 0 0,1 1 1,-1-1-1,0 0 1,1 0-1,-1 0 1,0 0-1,0 1 1,0-1-1,0 0 1,1 1-1,-1-1 0,0 1 1,0-1-1,0 1 1,0-1-1,0 1 1,-1 0-1,1-1 1,0 1 6,-8-1-44,0-1 1,1 1 0,-1 1-1,0 0 1,-8 0 43,4 1-22,1 0 7,0 0 0,0 1 0,0 1 0,0 0 0,0 1 0,1 0 1,-1 1-1,1 0 0,1 0 0,-1 1 0,1 1 0,0 0 0,0 0 0,1 1 0,-3 3 15,-2 2 23,0 1-1,1 1 0,0 0 1,1 0-1,1 2 0,0-1 0,1 1 1,1 1-1,-1 4-22,6-11 8,2-1 0,-1 0-1,1 1 1,1 0 0,0-1 0,0 1-1,1 0 1,1 3-8,-1-8-1,0-4-7,0-1 0,0 1-1,1 0 1,-1 0 0,1 0 0,0 0-1,-1-1 1,1 1 0,0 0-1,0-1 1,0 1 0,0 0-1,0-1 1,1 1 0,-1-1-1,0 0 1,1 1 0,-1-1-1,1 0 1,-1 0 0,1 0-1,0 0 1,-1 0 0,1 0 0,0-1-1,0 1 1,0 0 0,0-1-1,1 1 9,9 2-238,0-1 1,0 0-1,0-1 0,5 0 238,-10 0-185,153 7-6205,-116-1 1348</inkml:trace>
  <inkml:trace contextRef="#ctx0" brushRef="#br0" timeOffset="960.69">1469 303 9938,'0'0'2230,"0"0"-644,0 0-486,0 0-549,0 0-343,0 0-126,-29 12-62,-93 43-12,111-50 32,0 0-1,0 1 1,1 0-1,0 1 0,1 0 1,-1 1-1,1 0 1,0 0-1,1 1 1,0 0-1,1 0 0,0 1 1,0 0-1,1 0 1,0 1-1,-1 4-39,2-5 99,1 1 0,0-1 0,1 1 0,1 1 0,-1-1 0,2 0 0,-1 0 0,2 1 0,-1-1-1,2 1 1,0 1-99,-1-11 6,0 0-1,0 1 0,1-1 0,-1 0 1,1 0-1,0 0 0,0 0 0,-1 0 1,1 0-1,1 0 0,-1 0 1,0 0-1,0 0 0,1 0 0,-1 0 1,1-1-1,-1 1 0,1-1 0,1 2-5,1-1-58,0 0-1,0 1 0,0-2 1,1 1-1,-1 0 1,0-1-1,1 1 0,-1-1 1,4 0 58,9 1-574,0-1 1,0-1-1,0-1 0,11-1 574,-20 1-712,-1 0-1,0 0 0,0-1 1,1 0-1,5-2 713,30-21-7932</inkml:trace>
  <inkml:trace contextRef="#ctx0" brushRef="#br0" timeOffset="1314.37">2107 0 11378,'0'0'2621,"0"0"-963,0 0-613,0 0-363,0 0-214,0 0-77,-6 35-63,-18 112-87,21-130-218,-8 60 392,-23 72-415,28-128-105,-1-1 0,-1 0 0,-1-1 1,-1 1-1,0-2 0,-2 1 1,0-2-1,-6 7 105,13-17-283,-1-1-1,0 0 1,0-1-1,0 1 1,-4 2 283,7-6-464,-1 0-1,1 0 1,0-1 0,-1 1-1,1-1 1,-1 1 0,0-1-1,0 0 465,-12 0-5398</inkml:trace>
  <inkml:trace contextRef="#ctx0" brushRef="#br0" timeOffset="1647.06">1820 384 11618,'0'0'2865,"0"0"-736,0 0-545,0 0-792,0 0-312,0 0 16,0 0 40,72 0-120,-31-7-71,1 0-177,3 1-104,-4-5-64,1 5-192,-4-5-433,-4 11-535,-12 0-1184,-7 0-2937</inkml:trace>
  <inkml:trace contextRef="#ctx0" brushRef="#br0" timeOffset="2086.86">2352 374 9426,'0'0'2146,"0"0"-467,0 0-430,0 0-496,0 0-265,0 0-142,-3 9 151,-8 38-170,1-1 1,2 1 0,2 1-1,2 5-327,5-53-20,-1 0-1,0 1 1,0-1-1,0 1 0,0-1 1,1 1-1,-1-1 1,0 0-1,1 1 0,-1-1 1,0 0-1,0 1 1,1-1-1,-1 0 0,1 1 1,-1-1-1,0 0 0,1 0 1,-1 1-1,1-1 1,-1 0-1,0 0 0,1 0 1,-1 0-1,1 1 1,-1-1-1,1 0 0,-1 0 1,1 0-1,-1 0 1,1 0-1,-1 0 21,19 0-265,-15 0 191,7 0 51,0-1 1,0-1-1,-1 0 1,1 0-1,0-1 1,-1 0-1,0-1 1,0 0-1,0-1 1,6-3 22,14-11 7,0 0 0,15-16-7,-38 30-11,0 0 7,-1 0 0,0 0 0,0-1 0,0 1 1,0-1-1,-1-1 0,0 1 0,0-1 0,-1 0 0,0 0 0,0 0 0,0-1 0,-1 1 0,-1-1 0,1 0 0,-1 0 0,0 0 0,-1 0 0,0 0 0,0 0 1,-1-7 3,1 13 3,-1 0 0,0 0 0,0 0 0,0 0 1,0-1-1,-1 1 0,1 0 0,0 0 0,-1 0 1,0 0-1,1 0 0,-1 0 0,0 0 1,0 0-1,0 0 0,0 0 0,-1 1 0,1-1 1,0 0-1,-2 0-3,0 0-12,0 1-1,0-1 1,0 1 0,0 0 0,0 0-1,-1 0 1,1 1 0,0-1 0,-1 1 0,1 0-1,0 0 1,-1 0 0,0 0 12,-3 0-59,-1 1 1,1-1-1,-1 1 1,1 1-1,0-1 1,0 1-1,-1 1 1,2-1-1,-1 1 1,0 0-1,0 1 1,-5 3 58,3 0-46,0 1 1,0-1 0,1 1 0,0 1-1,1-1 1,0 1 0,0 1 0,0 1 45,0-1-542,1 0 1,0 1-1,1 0 1,0 0-1,1 1 1,0-1-1,1 1 1,-2 9 541,4-5-5508</inkml:trace>
  <inkml:trace contextRef="#ctx0" brushRef="#br0" timeOffset="2598.42">2967 163 7258,'0'0'2224,"0"0"-486,0 0-274,0 0-549,0 0-288,0 0-122,-8 26-87,-59 161 522,60-163-738,-6 16 271,8-32-218,3-15-20,3 2-204,0-1-1,0 1 0,0 0 1,0-1-1,1 1 0,0 0 1,0 0-1,0 0 0,1 0 1,0 1-1,0-1 0,1-1-30,46-53 236,-43 50-217,7-5-81,0 1 0,1-1-1,1 2 1,0 0 0,0 1 0,1 1 0,1 1-1,-1 0 1,1 1 0,1 1 0,0 1-1,0 0 1,0 1 0,0 2 0,1 0-1,0 0 1,-1 2 0,5 1 62,-15 0-4512,-6 0-928</inkml:trace>
  <inkml:trace contextRef="#ctx0" brushRef="#br0" timeOffset="3046.96">3303 574 5169,'0'0'3177,"0"0"-563,0 0-510,0 0-906,0 0-773,0 0-263,-4 14-52,-14 40 86,18-54-190,0 0-1,0 0 1,0 0-1,0 0 1,1 0 0,-1 0-1,0 0 1,0 0-1,0 0 1,0 0-1,0 0 1,0 0-1,0 0 1,0 0 0,0 0-1,0 0 1,1 0-1,-1 0 1,0 0-1,0 0 1,0 0 0,0 0-1,0 0 1,0 0-1,0 0 1,0 0-1,0 0 1,0 0-1,0 0 1,0 0 0,1 0-1,-1 0 1,0 0-1,0 1 1,0-1-1,0 0 1,0 0-1,0 0 1,0 0 0,0 0-1,0 0 1,0 0-1,0 0 1,0 0-1,0 0 1,0 0-1,0 1 1,0-1 0,0 0-1,0 0 1,0 0-1,0 0 1,0 0-1,0 0 1,0 0-1,0 0 1,0 0 0,0 0-1,0 0 1,0 1-1,0-1 1,0 0-1,0 0 1,0 0-6,10-8 86,12-13-96,80-96-682,-94 110 592,-7 8 112,-3 7 122,-9 11 275,-1 0 0,-1-1 0,0-1 0,-1 0 0,-9 7-409,-11 16 352,27-30-344,6-9-32,0 1 0,0-1 0,1 1 0,-1-1 0,0 0 0,0 0 0,0 0 0,0 1 0,-1-1 0,1 0 0,0 0 0,0 0-1,-1-1 1,1 1 0,0 0 0,-1 0 0,1-1 0,-1 1 0,1-1 0,-1 1 0,-1-1 24,-1-4-2494,3-15-4627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49.212"/>
    </inkml:context>
    <inkml:brush xml:id="br0">
      <inkml:brushProperty name="width" value="0.05" units="cm"/>
      <inkml:brushProperty name="height" value="0.05" units="cm"/>
    </inkml:brush>
  </inkml:definitions>
  <inkml:trace contextRef="#ctx0" brushRef="#br0">1110 167 4793</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1:26:49.212"/>
    </inkml:context>
    <inkml:brush xml:id="br0">
      <inkml:brushProperty name="width" value="0.05" units="cm"/>
      <inkml:brushProperty name="height" value="0.05" units="cm"/>
    </inkml:brush>
  </inkml:definitions>
  <inkml:trace contextRef="#ctx0" brushRef="#br0">1110 167 4793</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3:39.398"/>
    </inkml:context>
    <inkml:brush xml:id="br0">
      <inkml:brushProperty name="width" value="0.05" units="cm"/>
      <inkml:brushProperty name="height" value="0.05" units="cm"/>
    </inkml:brush>
  </inkml:definitions>
  <inkml:trace contextRef="#ctx0" brushRef="#br0">1 55 2785,'0'0'4551,"0"0"-2600,0 0-1073,0 0-273,0 0 106,0 0 17,7 0-80,8-2-458,-1 0 0,1-1 0,0 0-1,-1-1 1,0-1 0,4-2-190,-2 1 158,0 0 1,1 2 0,-1 0-1,1 0 1,0 2-1,9-1-158,-3 3-5706,-23 0-966</inkml:trace>
  <inkml:trace contextRef="#ctx0" brushRef="#br0" timeOffset="337.53">1 55 6737</inkml:trace>
  <inkml:trace contextRef="#ctx0" brushRef="#br0" timeOffset="5196.34">99 262 1504,'0'0'783,"0"0"-173,0 0-205,0 0-40,0 0 184,-3 0 1079,1 0 7851,24-2-9315,0 0 0,-1-1 0,22-7-164,-20 5 39,-1 0 1,1 2-1,0 0 1,1 2-40,-20 1-183,-4 0 147,1 0 0,-1 0 0,0 0 0,0 0 0,1 0 0,-1 0 0,0 1-1,0-1 1,1 0 0,-1 0 0,0 0 0,0 0 0,1-1 0,-1 1 0,0 0 0,0 0 0,1 0 0,-1 0 0,0 0 0,0 0 0,0 0 0,1 0 0,-1 0 0,0-1 0,0 1-1,0 0 1,1 0 0,-1 0 0,0 0 0,0-1 0,0 1 0,0 0 0,1 0 0,-1 0 0,0-1 0,0 1 0,0 0 0,0 0 0,0 0 0,0-1 0,0 1 0,0 0 0,0 0-1,0-1 1,0 1 0,0 0 0,0 0 0,0-1 0,0 1 0,0 0 0,0 0 0,0-1 0,0 1 36,0 0-3597</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3:36.830"/>
    </inkml:context>
    <inkml:brush xml:id="br0">
      <inkml:brushProperty name="width" value="0.05" units="cm"/>
      <inkml:brushProperty name="height" value="0.05" units="cm"/>
    </inkml:brush>
  </inkml:definitions>
  <inkml:trace contextRef="#ctx0" brushRef="#br0">227 1145 5457,'0'0'1532,"0"0"-355,0 0-197,0 0-140,0 0-5,0 0-118,0 12-208,-1 15 248,0 1 1,-2 0-1,-3 6-757,-6 58 1013,-3 10-580,8-63-251,4-23-84,1-1 0,-2 0-1,0 0 1,-1-1-1,0 1 1,-2 1-98,6-15 117,1-1 66,0 0 28,0 0-19,0 0 52,0 0 109,0-18 199,0-21-531,-1 6-22,1-1 1,1 1-1,2 0 1,1 0 0,2 0-1,1 0 1,4-7 0,-2 15-18,1 0 1,1 1 0,1 1 0,1 0 0,1 1 0,1 0 0,0 1 0,2 0-1,1 2 1,0 0 0,2 1 0,0 1 0,10-6 17,-28 21-21,0 0-1,1 0 1,0 1 0,-1-1 0,1 0-1,0 1 1,0 0 0,0 0 0,-1 0 0,1 0-1,0 0 1,1 1 0,-1-1 0,0 1-1,0 0 1,0 0 0,0 0 0,0 0-1,0 1 1,0-1 0,0 1 0,0 0-1,0 0 1,0 0 0,0 0 0,0 0-1,0 0 1,-1 1 0,1 0 0,-1-1 0,1 1-1,-1 0 1,1 0 0,-1 0 0,0 1-1,0-1 1,0 1 0,0-1 0,-1 1-1,2 1 22,9 16 9,-1 1 1,-1 0-1,-1 1 0,-1 0 0,-1 1 0,0-1 0,-2 1 0,2 22-9,0 25-199,-4 1-1,-2 20 200,-2-57-219,1-34-124,0 0-145,0 0-243,0 0-312,0 0-409,0 0-828,0 0-1463</inkml:trace>
  <inkml:trace contextRef="#ctx0" brushRef="#br0" timeOffset="735.27">778 1475 1560,'0'0'2082,"0"0"-724,0 0-426,0 0-173,0 0-12,0 0 63,0 0-720,0 0 0,0 0 0,0 0 0,0 0-1,0 0 1,0 0 0,0 1 0,0-1 0,0 0-1,0 0 1,0 0 0,0 0 0,0 0 0,0 0-1,0 0 1,0 0 0,0 0 0,0 1 0,0-1-1,0 0 1,0 0 0,0 0 0,0 0 0,0 0-1,0 0 1,0 0 0,0 0 0,0 0 0,1 0-1,-1 0 1,0 0 0,0 0 0,0 1 0,0-1-1,0 0 1,0 0 0,0 0 0,0 0 0,0 0-1,0 0 1,1 0 0,-1 0 0,0 0 0,0 0-1,0 0 1,0 0 0,0 0 0,0 0-1,0 0 1,0 0 0,0 0 0,1 0 0,-1 0-1,0 0 1,0 0 0,0-1 0,0 1 0,0 0-1,0 0 1,0 0 0,0 0 0,0 0 0,0 0-1,0 0 1,0 0 0,0 0 0,1 0 0,-1 0-1,0 0-89,1 17 150,1 0-1,0 1 0,4 9-149,5 41 339,-11-47-301,5 25 39,-3-42-118,-1-3-189,-1-1-133,0 0-169,0 0-334,0-1-975,0-5-1886</inkml:trace>
  <inkml:trace contextRef="#ctx0" brushRef="#br0" timeOffset="1818.38">0 877 592,'0'0'1134,"0"0"-386,0 0-163,0 0 86,0 0 163,0 0 61,6-1 6421,23-5-6409,30-3 90,0-2 1,4-4-998,-8 1 282,1 3 1,24 0-283,166 4 96,-215 7-79,-28 0 48,1 0 0,-1 0 0,0-1 0,1 1 0,-1-1 0,1 0-1,-1 0 1,0 0 0,1 0 0,-1-1 0,0 1 0,0-1 0,3-2-65,-6 4 50,1-1 0,0 0 0,0 0 0,-1 0 1,1 0-1,0 0 0,-1 0 0,1 0 1,-1 0-1,1 0 0,-1 0 0,0 0 0,1 0 1,-1 0-1,0-1 0,0 1 0,0 0 1,0 0-1,0 0 0,0 0 0,0-1 1,0 1-1,-1 0 0,1 0 0,0 0 0,0 0 1,-1 0-1,1 0 0,-1 0 0,1 0 1,-1 0-1,0 0 0,1 0 0,-1 0 1,0 0-1,0 0 0,1 1 0,-1-1 0,0 0 1,0 0-1,0 1 0,0-1-50,-15-12 1,0 0 1,0 1-1,-1 1 0,0 1 0,-1 0 1,0 1-1,-18-5-1,-36-20-16,17 7-85,54 27-39,1 0-113,0 0-239,0 0-421,15 15-2067,0 7-80,0 2-3685</inkml:trace>
  <inkml:trace contextRef="#ctx0" brushRef="#br0" timeOffset="13171.14">6104 874 7618,'0'0'2048,"0"0"-1552,0 0 24,0 0 16,0 0-88,0 0-39,0 0-105,-31 217-144,24-166 8,3 3-64,0-3-8,-3 0 72,-1-7-48,1-3-112,-1-7-8,-3 0-376,3-10-1241,1-11-2824</inkml:trace>
  <inkml:trace contextRef="#ctx0" brushRef="#br0" timeOffset="13689.31">6398 972 7802,'0'0'2484,"0"0"-1405,0 0-435,0 0-165,0 0-123,0 0-55,0 33 70,0 106-23,-2-55 34,1-64-132,1 0 0,1 0 1,2 13-251,-3-30 11,1 0 1,-1 0-1,1 0 1,-1-1-1,1 1 1,0 0-1,0 0 1,0 0 0,1-1-1,-1 1 1,0-1-1,1 1 1,1 1-12,-1-2 1,0-1 0,0 1 0,1-1 0,-1 0 0,0 0 0,0 0 0,0 0 0,1-1 0,-1 1 0,0-1 0,1 1 0,-1-1 0,1 0 0,-1 0 0,0 0 0,3 0-1,-2 0 6,0-1-1,0 0 0,0 1 0,-1-1 1,1 0-1,0 0 0,-1-1 1,1 1-1,-1-1 0,1 1 1,-1-1-1,0 0 0,1 0 0,-1 0 1,0 0-1,1-1-5,34-44 83,-24 30-76,3-5 16,0 0 0,-2-1 0,0 0 0,3-11-23,-11 20 13,0 1 0,-2-2 0,1 1-1,-2 0 1,0-1 0,-1 1 0,0-1 0,-1-12-13,0 14 2,-4-20 51,3 31-49,-1 1 0,0-1-1,1 1 1,-1-1-1,0 1 1,0-1 0,0 1-1,0 0 1,0 0-1,0-1 1,0 1 0,-1 0-1,1 0 1,0 0-1,-1 0 1,1 0-1,-1 0 1,1 1 0,-2-1-4,-7-3-44,0 2 1,-1-1-1,0 1 1,1 1-1,-1 0 1,0 1-1,1 0 0,-10 1 44,-5-1-145,16 1 75,0-1-1,0 2 1,0-1-1,1 1 1,-1 0-1,1 1 1,-1 0-1,1 0 0,0 1 1,0 0-1,0 1 1,1 0-1,0 0 1,-2 2 70,3-3-154,1 0-1,1 0 1,-1 1 0,1 0-1,0 0 1,0 0 0,0 1-1,0-1 1,1 1 0,0 0-1,1 0 1,-1 0 0,1 0-1,0 0 1,0 1 0,1-1-1,0 1 1,0-1 0,1 4 154,0 17-2306,0-9-1543</inkml:trace>
  <inkml:trace contextRef="#ctx0" brushRef="#br0" timeOffset="14185.46">6877 578 3121,'0'0'7027,"0"0"-4622,0 0-1102,0 0-52,0 0-245,0 0-141,24 0 1374,-21 1-2189,0-1-1,0 1 1,0 0-1,0 0 1,0 0-1,0 0 1,0 1-1,-1-1 1,1 1-1,0 0 1,-1 0-1,1 0 1,-1 0-1,0 0-49,38 38 215,-23-22-149,-14-15-64,37 36 52,-2 2 0,-2 1 0,6 11-54,-32-38 10,-1 0-1,0 0 1,-1 0-1,0 1 0,-2 0 1,0 1-1,0-1 1,-2 1-1,0 0 1,-1 0-1,-1 1 0,0 7-9,0-5-57,-2 0-1,0-1 0,-1 1 0,-1 0 1,-1-1-1,-1 0 0,0 1 0,-2-1 1,0-1-1,-4 8 58,-12 20-529,-2-1 0,-18 23 529,30-50-445,-1-1 0,-1 0 0,0 0 1,-1-2-1,-1 0 0,-1 0 0,-5 2 445,15-12-661,0-1-1,0 0 0,-1 0 1,0-1-1,0 0 1,0 0-1,0 0 0,-4-1 662,-13 0-6441</inkml:trace>
  <inkml:trace contextRef="#ctx0" brushRef="#br0" timeOffset="8830.09">2325 666 3833,'0'0'1912,"0"0"-710,0 0-170,0 0 84,0 0-153,0 0-95,-13 12 7,-42 39-143,47-42-614,0 0 0,0 1 0,1 0-1,0 0 1,0 1 0,1-1 0,1 2 0,0-1-1,0 0 1,1 1 0,0 4-118,-5 8 153,2 1 44,0-1 0,1 1 0,2 0 0,-2 25-197,3 24 564,2 3-564,1-41 88,1-14-58,1 1 1,0-1 0,2 0-1,0 0 1,1-1-1,2 1 1,0-1-1,1 0 1,1-1-1,10 16-30,-11-22-65,1 0-1,1 0 1,0 0-1,1-1 1,0-1 0,1 0-1,1-1 1,0 0-1,0-1 1,1 0-1,0-1 1,1 0 0,0-2-1,10 5 66,18-2-3159,-33-9-1307</inkml:trace>
  <inkml:trace contextRef="#ctx0" brushRef="#br0" timeOffset="9612.15">2733 945 8586,'0'0'2030,"0"0"-663,0 0-373,0 0-204,0 0 1,0 0 60,9-5 230,45-24-386,-20 10-272,30-13-423,-53 27 6,1 1-1,-1 1 0,1-1 0,-1 2 1,1 0-1,0 0 0,0 1 0,1 0-5,-12 2 11,0 0 0,-1 0 0,1 0-1,-1 0 1,1 0 0,-1 0 0,1 0-1,-1 1 1,0-1 0,1 0 0,-1 0-1,0 0 1,0 0 0,0 0 0,0 1-1,0-1 1,0 0 0,0 0 0,-1 1-11,0 29 153,-1-21-128,-1 1 0,1-1 0,-2 1 0,1-1 0,-1 0 0,-1 0 0,0-1 0,-3 6-25,-54 75 55,51-76-42,-86 114 67,90-120-97,6-7-75,1-1-42,0 0-18,16 0-13,39-1 248,-17 0 99,1 1 0,27 5-182,-63-4 2,0-1 0,0 1 0,0 0 1,0-1-1,0 1 0,0 1 1,0-1-1,0 0 0,-1 1 0,1-1 1,-1 1-1,1 0 0,-1 0 1,1 0-1,-1 0 0,0 0 0,0 1 1,0-1-1,0 1 0,-1-1 0,1 1 1,0-1-1,-1 1 0,0 0 1,0 0-1,0 0 0,0 0 0,0 0 1,-1 1-3,2 8 33,0 1 0,-2 0 0,1 0 0,-2-1 0,0 1 0,-1 7-33,1-16 2,1 0 0,-1 0 0,0 0 0,0 0 0,0 0 0,-1-1 0,0 1 0,1 0 0,-1-1 0,0 1 0,-1-1 0,1 0 0,0 0 0,-1 0 0,0 0 0,0 0 0,0 0 0,0-1 0,0 1 0,0-1 0,-1 0 0,-2 1-2,-1 0-32,0 0 0,1-1 0,-1 0 0,0 0 0,0-1 0,0 0 0,-1 0 0,1-1 1,0 0-1,0 0 0,0-1 0,-3 0 32,9 1-39,-1 0-1,1-1 1,-1 1 0,1 0-1,-1-1 1,1 0 0,-1 1-1,1-1 1,0 0 0,-1 0-1,1 0 1,-1-1 39,-2-6-4897,4 6 84</inkml:trace>
  <inkml:trace contextRef="#ctx0" brushRef="#br0" timeOffset="10026.55">3533 1451 8370,'0'0'2735,"0"0"-1105,0 0-514,0 0-347,0 0-127,0 0 5,5 0 29,6 0-278,-6 0-268,0-1 0,0 2-1,0-1 1,0 0-1,-1 1 1,1 0-1,0 0 1,4 2-130,-7-2 21,0 0 0,0 1-1,0-1 1,0 1 0,0-1 0,0 1 0,0 0 0,-1 0 0,1 0 0,0 0-1,-1 0 1,0 1 0,1-1 0,-1 0 0,0 0 0,0 1 0,-1-1 0,1 1-1,0-1 1,0 2-21,2 12 27,0-1 0,-1 1-1,0 0 1,-1 0 0,-1 0-1,0 0 1,-2 6-27,1-13-55,0-1 1,-1 1-1,0 0 1,0-1-1,-1 0 0,0 1 1,-1-1-1,0-1 1,0 1-1,0 0 1,-1-1-1,0 0 0,-1 0 1,0 0 54,3-4-90,-1 0 0,1 0 0,-1 0 0,0-1 0,0 1 1,-1-1-1,1 0 0,0 0 0,-1-1 0,1 1 0,-1-1 0,0 0 1,1 0-1,-3 0 90,-3-1-504,0 1 0,0-1 0,0-1 0,0 0 0,1 0 0,-4-1 504,-26-12-4888</inkml:trace>
  <inkml:trace contextRef="#ctx0" brushRef="#br0" timeOffset="11037.63">3929 1179 4305,'0'0'1736,"0"0"-671,0 0-147,0 0 152,0 0 270,0 0 34,18-8-273,73-40-65,2-1 656,44-15-1692,-130 61 6,25-10 8,1 1 1,1 2-1,-1 1 1,2 2-15,-29 7 243,-4 0-4863,-5 3-151</inkml:trace>
  <inkml:trace contextRef="#ctx0" brushRef="#br0" timeOffset="11773.99">4790 762 3385,'0'0'2799,"0"0"-1029,0 0-41,0 0-114,0 0-425,0 0-310,0 0-150,0 0-132,0 0-64,0 0-5,0 0-17,0 0-37,-11 17 336,-2 3-746,2 0-1,0 1 1,2 0 0,0 0-1,1 1 1,1 0 0,2 1 0,-1 2-65,5 0 266,12-25-182,393 4 486,-403-4-758,-1 0 99,1 0 1,0 0 0,-1 1-1,1-1 1,0 0-1,0 0 1,-1 0 0,1 0-1,0 0 1,-1 0 0,1 0-1,0 0 1,0-1-1,-1 1 1,1 0 0,0 0-1,-1-1 1,1 1-1,0 0 1,-1-1 0,1 1-1,-1 0 1,1-1 0,0 1-1,-1-1 1,1 1-1,-1-1 1,1 1 0,-1-1-1,0 1 1,1-1 0,-1 0-1,0 1 1,1-1-1,-1 0 1,0 1 0,1-1-1,-1 0 89,4-4-2856,0 1-1510</inkml:trace>
  <inkml:trace contextRef="#ctx0" brushRef="#br0" timeOffset="12188.02">5145 677 5873,'0'0'2462,"0"0"-706,0 0-231,0 0-408,0 0-299,0 0-31,0 12 500,0-11-1266,0 112 790,-5-1 0,-9 44-811,3-71-337,3 0 0,4 36 337,-10-121-7095,9-6-628</inkml:trace>
  <inkml:trace contextRef="#ctx0" brushRef="#br0" timeOffset="12660.58">5451 1251 7314,'0'0'1605,"0"0"-154,0 0-151,0 0-241,0 0-169,0 0-214,12 1-98,41 8-148,-50-8-377,0 0 0,0 1 0,0-1 0,0 0-1,-1 1 1,1-1 0,0 1 0,-1 0 0,1 0 0,-1 0 0,0 0-1,1 1 1,-1-1 0,0 1 0,-1-1 0,1 1 0,0-1-1,-1 1 1,1 0 0,-1 0 0,0 0 0,0 0 0,0 2-53,2 5 113,-1 0 1,-1 0 0,0 1 0,0-1 0,-1 8-114,0 4 73,1-3 3,-1-1 0,-2 1 0,1-1-1,-2 2-75,2-15 1,-1 1-1,1-1 0,-1 0 0,0 0 1,0 1-1,-1-2 0,1 1 1,-1 0-1,0 0 0,0-1 1,-1 0-1,0 1 0,1-1 1,-1-1-1,-5 4 0,9-6-31,0-1 1,-1 1-1,1-1 0,0 1 1,-1-1-1,1 0 1,0 1-1,-1-1 0,1 1 1,-1-1-1,1 0 0,0 0 1,-1 1-1,1-1 0,-1 0 1,1 0-1,-1 0 0,1 1 1,-1-1-1,1 0 0,-1 0 1,0 0-1,1 0 0,-1 0 1,1 0-1,-1 0 1,1 0-1,-1 0 0,1 0 1,-1 0-1,1-1 0,-1 1 1,1 0-1,-1 0 0,1 0 1,-1-1-1,1 1 0,-1 0 1,1-1-1,0 1 0,-1 0 1,1-1-1,-1 1 1,1 0-1,0-1 0,-1 1 1,1-1-1,0 1 0,0-1 1,-1 1-1,1-1 0,0 1 1,0-1-1,0 1 0,0-1 1,-1 1-1,1-1 0,0 1 1,0-1 30,0-38-2537,1 27 1145,-1-25-4187</inkml:trace>
  <inkml:trace contextRef="#ctx0" brushRef="#br0" timeOffset="19049.56">197 2344 912,'0'0'1723,"0"0"-121,0 0-198,0 0-213,0 0-235,0 0-74,0 0-50,0 0-153,0 0-194,0 0-110,0 0-60,0 0-21,0 0 73,0 0 89,0 0 63,0 0-71,0 0-204,0 0-137,0 0-48,0 0-5,0 0 150,0 11 115,0 273 592,0-283-867,0-1 17,0 0 9,0 0 18,0 0-4,0 0 10,0 0 36,0 0 10,0 0-2,0 0 30,0 0 2,0 0-38,0 0-60,0 0-52,0 0-9,0 0-15,0-28 4,1 7 42,0-1 1,2 1 0,1-1 0,1 1 0,0 0 0,6-12-43,2-1 23,2 1 0,1 0 0,11-16-23,-25 44-8,1 1 0,0 0 1,0-1-1,0 1 0,1 0 0,-1 1 0,1-1 0,0 1 0,0-1 0,0 1 0,0 0 0,1 0 0,1 0 8,2 0-39,-1 1-1,0 0 0,1 1 0,-1-1 0,1 2 1,-1-1-1,1 1 0,4 0 40,-8 0-6,0 0 0,0 0 0,-1 0 0,1 0 1,0 1-1,-1-1 0,1 1 0,0 0 0,-1 0 0,1 0 0,-1 1 0,0-1 1,1 1-1,-1 0 0,0 0 0,0 0 0,0 0 0,0 0 0,0 1 1,-1-1-1,1 1 0,-1 0 0,0 0 0,1 0 0,-1 0 0,-1 0 0,1 1 1,0-1-1,-1 0 0,1 2 6,12 26 12,-2 0 0,-1 1 0,4 20-12,2 5 35,-9-23-21,-2 0 0,-1 0 0,-1 1 0,-2-1 0,-2 1 0,-2 16-14,1 8-192,1-58 6,0-1-33,0 0-138,0 0-90,1-22-3067,-2 14 408,1 0-2048</inkml:trace>
  <inkml:trace contextRef="#ctx0" brushRef="#br0" timeOffset="19732.68">736 2813 6185,'0'0'2161,"0"0"-492,0 0-536,0 0-188,0 0-145,0 0-218,8-4-135,5-4-340,0 1 1,0 1 0,1 0-1,0 1 1,0 0-1,0 1 1,1 1 0,-1 0-1,1 1 1,0 1-108,-14 1 26,0 0 0,0-1 0,0 1 0,0 0 0,0 0 1,1 1-1,-1-1 0,0 0 0,0 0 0,0 0 0,0 1 0,0-1 0,0 1 1,0-1-1,0 0 0,0 1 0,0 0 0,-1-1 0,1 1 0,0 0 0,0-1 1,0 1-1,-1 0 0,1 0-26,2 25 175,-3-16-125,-1 1-17,0 1-1,0-1 1,-1 0 0,-1 0-1,0-1 1,-1 1-1,0-1 1,0 1 0,-1-1-1,0 0 1,-1-1 0,0 1-1,-1-1 1,0 0-1,-1 0-32,-23 33-109,51-42-118,14-1 256,0-1-1,0-2 0,-1-2 1,15-4-29,-25 5-64,1 1 1,-1 1 0,1 2-1,7 0 64,-31 1-79,0 0 0,0 0 0,1 0 0,-1 0 0,0 0 0,0 0 0,0 0 0,1-1-1,-1 1 1,0 0 0,0 0 0,0 0 0,1 0 0,-1 0 0,0 0 0,0-1 0,0 1 0,1 0-1,-1 0 1,0 0 0,0 0 0,0-1 0,0 1 0,0 0 0,0 0 0,1 0 0,-1-1-1,0 1 1,0 0 0,0 0 0,0 0 0,0-1 0,0 1 0,0 0 0,0 0 0,0-1 0,0 1-1,0 0 1,0 0 0,0 0 0,0-1 0,0 1 0,0 0 0,-1 0 0,1-1 0,0 1 79,0-3-1587,0-7-5266</inkml:trace>
  <inkml:trace contextRef="#ctx0" brushRef="#br0" timeOffset="21083.54">110 2025 2897,'0'0'2280,"0"0"-406,0 0-127,0 0-267,0 0-245,0 0-239,6 0 2641,22 0-3524,346 17 794,-281-11-743,-42-2-40,1-4 0,42-4-124,-69 1 1012,-20 1-320,-17 1-378,-3 1-332,0-1-1,1-1 1,-1-1-1,1 0 0,0 0 1,0-2-1,0 0 1,0 0-1,1-1 1,0-1-1,-12-7 19,11-6 199,8 9-997,6 11 620,-1 0 0,1 0 0,0 0 0,0 0 0,0 0 1,0 0-1,-1 0 0,1 0 0,0 0 0,0 0 0,0 1 1,0-1-1,-1 0 0,1 0 0,0 0 0,0 0 1,0 0-1,0 0 0,0 0 0,0 1 0,-1-1 0,1 0 1,0 0-1,0 0 0,0 0 0,0 1 0,0-1 0,0 0 1,0 0-1,0 0 0,0 0 0,0 1 0,0-1 0,0 0 1,0 0-1,0 0 0,0 0 0,0 1 0,0-1 1,0 0-1,0 0 0,0 0 0,0 0 0,0 1 0,0-1 1,0 0-1,0 0 0,0 0 0,1 0 0,-1 1 0,0-1 1,0 0-1,0 0 0,0 0 178,0 10-5501</inkml:trace>
  <inkml:trace contextRef="#ctx0" brushRef="#br0" timeOffset="21743.81">1431 2409 1672,'0'0'4737,"0"0"-2425,0 0-1042,0 0-528,0 0-255,0 0 84,0 0-470,0-1 1,0 1 0,0-1-1,0 1 1,0-1-1,0 1 1,0-1 0,0 1-1,0 0 1,1-1 0,-1 1-1,0-1 1,0 1 0,0 0-1,1-1 1,-1 1 0,0 0-1,0-1 1,1 1 0,-1 0-1,0-1 1,1 1 0,-1 0-1,0-1 1,1 1 0,0 0-102,40-15 1145,1 3-1,10-1-1144,-23 8-766,1 1 1,-1 1-1,24 0 766,-52 3-1719,-1 1-1709,0 2-2482</inkml:trace>
  <inkml:trace contextRef="#ctx0" brushRef="#br0" timeOffset="22080.56">1491 2620 5281,'0'0'2001,"0"0"-145,0 0-352,0 0-135,0 0-289,0 0-176,0 0-160,102-28-168,-75 18-280,3 3-160,4 1-56,3 6-64,-3-4-16,8 4-88,-8 0-824,-11 0-1680</inkml:trace>
  <inkml:trace contextRef="#ctx0" brushRef="#br0" timeOffset="32203.73">2261 279 1144,'0'0'2829,"0"0"-949,0 0-526,0 0-266,0 0-274,8-17 5504,16 19-5753,0 1 0,0 0 0,0 2 0,17 6-565,48 9 466,14-9 8,0-5 1,48-6-475,-104 0 155,-18 2 36,-1 0 0,22 6-191,-21-3 92,-1-1 0,23-1-92,564-3 1061,-219 7-547,-135 3-486,-4 0-25,-178-8 9,-30 0-9,-1-3-1,0-1 1,1-2-1,-1-3-2,150-30 2,158-35-12,-255 45 3,-55 14 6,0 1-1,1 3 1,0 1-1,0 3 1,8 1 1,1119 4 2104,-1183 0-2102,-1-1 0,1-1 0,-1 0-1,1 0 1,0 0 0,0-1 0,0-1 0,0 0 0,0 0 0,1 0 0,-1-2-2,-21-13-92,1-2 0,-10-10 92,1 1-118,34 27 107,0 1 1,0-1 0,1 0 0,-1-1-1,1 1 1,0 0 0,0-1-1,0 0 1,1 0 0,-3-4 10,5 8-24,-4 40-6464,4-23 1910</inkml:trace>
  <inkml:trace contextRef="#ctx0" brushRef="#br0" timeOffset="34154.07">2393 2355 4537,'0'0'2594,"0"0"-610,0 0-718,0 0-386,0 0-102,0 0-105,2-7-102,6-21-68,-4 17-37,0-1 0,1 1 0,0 1 0,1-1 0,1 1 1,-1 0-1,8-7-466,17-30 359,-53 86 552,2 1 0,2 1 0,2 0 1,-3 16-913,9-9-12,2 1 0,3 0 0,1 0 0,3 0 0,3 26 13,0-57-4,0 0-1,2-1 1,0 1 0,1-1-1,1 0 1,0 0 0,1 0-1,1-1 1,1 0 0,5 7 4,22 31-22,3-1 1,10 8 21,-45-57-1,9 13 3,2-1 0,-1-1 0,4 2-2,-17-16-12,-1-1-38,0 0-51,0 0-102,0 0-221,0-15-4579,0 6-1644</inkml:trace>
  <inkml:trace contextRef="#ctx0" brushRef="#br0" timeOffset="36280.52">3537 2321 6873,'0'0'2580,"0"0"-864,0 0-680,0 0-401,0 0-127,0 0 28,0 0-105,0 0-168,0 0-105,0 0-1,0 0 111,0 1 3313,0 20-3554,-7 340 744,6-225-716,-1-132-966,1-1-4213,1 1-386</inkml:trace>
  <inkml:trace contextRef="#ctx0" brushRef="#br0" timeOffset="36753.3">3941 2813 5049,'0'0'2309,"0"0"-512,0 0-515,0 0-481,0 0-242,0 0-168,5-1 44,17-2-5,1 0 1,-1 1-1,0 2 1,0 0-1,20 4-430,-40-4 27,0 1 0,0-1 0,0 1 0,-1 0-1,1 0 1,0 0 0,-1 0 0,1 0 0,-1 0 0,1 0 0,-1 0-1,1 1 1,-1-1 0,0 1 0,0-1 0,0 1 0,0-1 0,0 1-1,0 0 1,0-1 0,0 1 0,-1 0 0,1 0 0,0 0 0,-1-1 0,0 1-1,1 0 1,-1 1-27,1 9 64,0 0 0,-1 0 0,0 1-1,-1 3-63,0 6 23,1-19-12,0 0 0,0 0 1,0 0-1,0 0 1,-1 0-1,1 0 0,-1 0 1,0 0-1,0-1 0,0 1 1,0 0-1,-1 0 1,1-1-1,-1 1 0,0 0-11,-15 9-1440,-8-8-4556,20-4-2247</inkml:trace>
  <inkml:trace contextRef="#ctx0" brushRef="#br0" timeOffset="37466.07">4605 2426 4705,'0'0'2946,"0"0"-779,0 0-821,0 0-513,0 0-159,0 0 13,10-10-54,-7 8-600,19-20 470,2 2 0,12-8-503,-28 22 45,1 0 1,-1 1-1,1 0 1,0 0-1,1 1 1,-1 1-1,1-1 1,-1 1-1,1 1 1,0 0-1,0 0-45,-8 2 2,0-1 0,0 1 0,0 0 1,0 0-1,1 0 0,-1 0 0,0 0 0,0 0 0,0 0 0,0 0 1,0 1-1,0-1 0,0 1 0,0 0 0,-1 0 0,1-1 0,0 1 1,0 0-1,0 0 0,-1 1 0,1-1 0,0 0 0,-1 1 0,1-1-2,-1 3 8,1 0-1,-1 1 1,0-1-1,0 0 1,-1 0-1,1 0 1,-1 1-1,0-1 0,0 0 1,0 4-8,0-3 1,0 10 28,0 0 0,-1 0 1,0-1-1,-1 1 0,-1-1 1,0 1-1,-1-1 0,-1 0 1,0 0-1,-1-1 0,-2 5-29,-78 117 130,85-134-138,0 0 0,1 0 0,-1 0 1,1 0-1,-1 0 0,1 0 0,0 0 0,0 0 1,-1 0-1,1 0 0,0 1 0,0-1 0,0 0 1,0 0-1,0 0 0,0 0 0,0 0 0,0 0 1,1 0-1,-1 0 0,0 0 0,1 0 0,-1 0 1,1 0-1,-1 0 0,1 1 8,1 0-2,-1-1 1,1 1-1,0-1 0,-1 1 1,1-1-1,0 1 0,0-1 0,0 0 1,0 0-1,1 0 0,-1 0 1,1 0 1,8 2 84,-1 0 1,2-1-1,-1 0 0,6 0-84,42 1 375,-1-2-1,20-4-374,-61 1-392,1 0-1,0-1 1,16-4 392,-4-7-6412,-21 5-2779</inkml:trace>
  <inkml:trace contextRef="#ctx0" brushRef="#br0" timeOffset="38285.52">5851 2327 1632,'0'0'5816,"0"0"-3289,0 0-1085,0 0-398,0 0-312,0 0-162,-2 9-45,-13 57 452,8-42-628,1 1 1,1 0 0,2 0 0,-1 12-350,2 16 224,1-33-171,0 0-1,1 0 0,1 0 1,1 0-1,2 6-52,-3-21 11,1 0 1,0 0-1,0 0 0,1 0 0,-1-1 0,1 1 0,0-1 1,0 1-1,1-1 0,-1 0 0,1 0 0,0-1 0,0 1 0,0-1 1,1 0-1,-1 0 0,1 0 0,-1 0 0,1-1 0,0 0 0,0 0 1,0 0-1,0-1 0,1 0 0,3 1-11,16 2 111,0-1-1,-1-2 1,1 0-1,24-3-110,-45 2 13,6-2 13,-1 1 1,1-1-1,-1-1 0,0 0 1,0 0-1,0-1 0,0 0 1,-1 0-1,0-1 0,1 0 1,-2-1-1,1 1 1,-1-2-1,0 1 0,0-1 1,0 0-27,4-5 28,0 0 0,-1-1 0,-1-1 1,0 1-1,0-1 0,-2-1 0,0 0 1,0 0-1,-1-2-28,-3 4 41,0 0 1,-1 0-1,-1 0 1,0 0 0,0 0-1,-2-11-41,1 0 62,-1 16-54,0 0 1,-1 1-1,0-1 1,0 0-1,0 1 1,-1-1-1,0 1 0,-1 0 1,1 0-1,-1 0 1,-1 1-1,1-1 1,-1 1-1,0 0 1,-1 0-1,1 1 1,-1 0-1,-3-3-8,0 1-35,0 0-1,0 1 1,0 0-1,0 1 0,-1-1 1,0 2-1,0 0 1,-1 0-1,1 0 1,-1 2-1,0-1 1,0 1-1,-2 0 36,6 2-136,-1-1 0,1 1-1,0 0 1,0 0-1,-1 1 1,1-1 0,0 2-1,0-1 1,0 1-1,0 0 1,0 1 0,1 0-1,-1 0 1,1 0-1,-1 1 1,1 0 0,0 0-1,1 0 1,-1 1-1,1 0 1,0 0 0,-3 3 136,4-3-297,-31 30-2125,12-13-2798,14-16 423</inkml:trace>
  <inkml:trace contextRef="#ctx0" brushRef="#br0" timeOffset="39027.98">5586 2912 3393,'0'0'1397,"0"0"-104,0 0-272,0 0-95,0 0 14,0 0 23,13 0 3601,46 0-4291,-49-1-236,20 3 17,-29-2-54,0 1 0,0-1 0,0 1-1,0-1 1,0 1 0,0-1 0,0 1 0,0-1 0,0 1 0,0 0 0,0-1 0,-1 1-1,1 0 1,0 0 0,0 0 0,-1-1 0,1 1 0,-1 0 0,1 0 0,-1 0-1,1 0 1,-1 0 0,0 0 0,1 0 0,-1 0 0,0 1 0,2 6-93,-1 0-1,-1 1 1,1-1 0,-1 1 0,-1-1-1,0 0 1,0 1 0,0-1 0,-1 0-1,0 0 1,-3 5 93,-2 3-1242,0 0 0,-1 0 0,-1-1 0,0 0 0,-1 0 1242,-24 27-7230</inkml:trace>
  <inkml:trace contextRef="#ctx0" brushRef="#br0" timeOffset="40010.52">6564 2168 488,'0'0'4064,"0"0"-2140,0 0-662,0 0-255,0 0-227,0 0-125,-15-4 5199,15-4-5772,1-15 403,-1 23-478,1-1 0,-1 1 1,0 0-1,0-1 0,1 1 0,-1-1 0,0 1 0,1 0 1,-1-1-1,0 1 0,1 0 0,-1-1 0,0 1 0,1 0 1,-1 0-1,1-1 0,-1 1 0,1 0 0,-1 0 0,1 0 0,-1 0 1,0 0-1,1 0 0,-1-1 0,1 1 0,-1 0 0,1 0 1,-1 0-1,1 1 0,-1-1 0,1 0 0,-1 0 0,1 0 1,-1 0-1,1 0 0,-1 0 0,0 1 0,1-1 0,-1 0 0,1 0 1,-1 1-1,0-1 0,1 0-7,6 5 47,1-1 0,-1 1 1,0 0-1,-1 1 0,5 4-47,11 9 201,5 3-20,0 1-1,-1 1 1,-2 2-1,17 22-180,-31-35 20,0 0 0,-2 0 0,0 1 0,0 1 0,-1-1 0,-1 1 0,-1 1 0,0-1 0,0 1 0,-2-1 0,1 11-20,-1 9 26,-1 0 0,-2 0 1,-2 7-27,0-24-181,0-1-1,-1 0 1,-1 1 0,0-2 0,-2 1 0,0 0-1,-2 4 182,-66 114-5649,58-103 1201</inkml:trace>
  <inkml:trace contextRef="#ctx0" brushRef="#br0" timeOffset="42845.79">2340 2096 4673,'0'0'1799,"0"0"-95,0 0-257,0 0-656,0 0-435,0 0 16,8-3 255,1-2-526,-3 1 234,1 0 0,0 0 0,0 1 0,0 0 0,1 0 0,-1 1 0,0 0 0,1 1 0,0-1 1,2 1-336,14-1 501,0-1 1,0-1-1,0 0 1,18-8-502,34-6 570,161-35 328,-159 34-812,-19 8-9,0 3-1,0 3 1,9 2-77,-4 0 44,0-3 0,37-9-44,-62 7 7,0 1 0,0 2 0,0 2 0,2 2-7,60-1 156,-12 1-82,34 4-74,-107 0 10,1 0 0,0 1-1,8 3-9,-9-2 43,0-1 1,0-1-1,12 1-43,96 9 120,1 5-120,-73-12 79,0-2-1,28-3-78,20 1 101,-9 4-55,22 1 53,1-4 0,91-11-99,-102 2 6,98 6-6,-70 2-5,171-2-8,-245 1 17,150-6-32,-178 2 176,1-2 0,9-4-148,44-6 190,-37 12-182,0 2-1,22 3-7,-24 0 25,0-2-1,37-4-24,-35-2 53,1 3 0,11 1-53,-44 2 8,0-2 0,0 0 1,0-1-1,0 0 0,0-1-8,19-5 84,-33 6 1233,-11-3-719,-27-12-653,-4-3-70,13 2 56,0-1-1,2-2 1,0 0 0,-19-23 69,24 28 34,17 14-2866,0 70-1378,-5-27-473</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4:29.913"/>
    </inkml:context>
    <inkml:brush xml:id="br0">
      <inkml:brushProperty name="width" value="0.05" units="cm"/>
      <inkml:brushProperty name="height" value="0.05" units="cm"/>
    </inkml:brush>
  </inkml:definitions>
  <inkml:trace contextRef="#ctx0" brushRef="#br0">2 286 936,'0'0'4623,"0"0"-2303,0 0-714,0 0-341,0 0-274,0 0-185,0 0-692,-1-1 1,1 1-1,0-1 0,0 1 1,0 0-1,0-1 1,0 1-1,0-1 1,0 1-1,0-1 1,0 1-1,0 0 0,0-1 1,0 1-1,0-1 1,1 1-1,-1 0 1,0-1-1,0 1 1,0 0-1,0-1 0,1 1 1,-1 0-1,0-1 1,0 1-1,1 0 1,-1-1-115,164-22 1784,-119 13-1702,-28 5-200,0 1 0,0 1 1,0 0-1,9 1 118,-26-9-3482,0 5-202</inkml:trace>
  <inkml:trace contextRef="#ctx0" brushRef="#br0" timeOffset="547.35">583 1 880,'0'0'5880,"0"0"-3353,0 0-714,0 0-214,0 0-374,0 0-280,4 21 955,-5-12-1830,-1 0 1,1 0-1,-1 0 0,-1 0 1,0-1-1,0 1 1,-2 3-71,-9 26 214,-20 72-24,34-110-195,1 1-1,-1-1 0,0 1 0,0-1 0,0 0 0,0 1 0,0-1 0,1 1 1,-1-1-1,0 0 0,0 1 0,0-1 0,1 0 0,-1 1 0,0-1 0,1 0 1,-1 0-1,0 1 0,1-1 0,-1 0 0,0 0 0,1 1 0,-1-1 0,0 0 1,1 0-1,-1 0 0,1 0 0,-1 0 0,0 0 0,1 1 0,-1-1 0,1 0 1,-1 0-1,0 0 0,1 0 0,-1-1 0,1 1 0,-1 0 0,1 0 6,25 0 72,-18 0-73,284 0-565,-288 1-65,-4 1-4704,0-2 1609</inkml:trace>
  <inkml:trace contextRef="#ctx0" brushRef="#br0" timeOffset="937.82">851 11 3833,'0'0'4653,"0"0"-2411,0 0-669,0 0-426,0 0-495,0 0-293,4 35 651,-5-10-841,-1 1 0,-1-1-1,-2 0 1,0 0 0,-5 13-169,-15 35 446,-7 10-446,-16 48 123,46-130-2954,2-9 2011,1 3-271,-1-17-3959</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4:42.273"/>
    </inkml:context>
    <inkml:brush xml:id="br0">
      <inkml:brushProperty name="width" value="0.05" units="cm"/>
      <inkml:brushProperty name="height" value="0.05" units="cm"/>
    </inkml:brush>
  </inkml:definitions>
  <inkml:trace contextRef="#ctx0" brushRef="#br0">38 114 1168,'0'0'2057,"0"0"-889,0 0-435,0 0-56,0 0 35,0 0 41,-1-3 141,-1 1-584,-6-13 1371,8 14-869,0 1-157,0 0-108,0 0-301,0 0 0,-1-1 0,1 1 0,0 0 0,0-1 0,-1 1 0,1 0 0,0-1 0,0 1 0,0-1 0,0 1 0,0 0 0,-1-1 0,1 1 0,0-1 0,0 1 0,0-1 0,0 1 0,0 0 0,0-1 0,1 1 0,-1-1 0,0 1 0,0-1 0,0 1 0,0 0-246,9-6 21,-1 0 0,1 1 1,0 0-1,0 1 1,1 0-1,0 0-21,26-12 48,-21 10-31,0 0 1,0 1 0,0 1 0,0 0-1,1 1 1,-1 1 0,1 0 0,0 1-1,0 1 1,12 2-18,-25-2 2,0 1 0,0 0 1,-1 0-1,1 0 0,0 1 0,-1-1 0,1 1 1,0-1-1,-1 1 0,0 0 0,1 0 0,-1 0 1,0 0-1,0 0 0,0 1 0,-1-1 0,2 3-2,0-1 13,0-1-1,-1 1 1,1 0-1,-1 0 1,0 0-1,0 0 1,-1 1-1,1-1 1,-1 1-1,0-1 1,0 3-13,0 12 87,-1-11-66,0 0 1,0 1-1,0-1 1,-1 1-1,-1-1 1,1 0-1,-2 3-21,2-9 23,0 1-1,0-1 1,-1 1 0,1-1-1,-1 0 1,1 0-1,-1 0 1,0 0 0,0 0-1,0 0 1,0-1 0,0 1-1,0 0 1,0-1-1,-1 0 1,1 1 0,0-1-1,-1 0 1,1 0 0,-1-1-1,1 1 1,-1 0-1,0-1 1,1 1 0,-2-1-23,-5 3 10,0 0 0,1 0 0,-1 1 0,1 0 0,0 1 0,0 0 0,0 0 0,1 1 0,0-1 0,0 2 0,0-1 0,0 1-10,-4 4 22,104 10 76,-33 1-54,-56-19-37,0-1 1,0 0 0,0 1-1,0 0 1,0 0-1,-1 0 1,1 0-1,-1 0 1,0 1-1,0 0 1,0 0-1,0 1-7,-1 3 48,0 0-1,0 0 1,-1 0-1,0 0 1,-1 1-1,0-1 1,0 0-1,-1 0 1,0 3-48,0 16 3,0-22 10,1 0-1,0 1 1,-1-1-1,0 0 1,-1 0-1,1 0 1,-1 0-1,0 0 1,0 0-1,0 0 1,-1 0-1,1-1 0,-1 1 1,0-1-1,-1 0 1,1 0-1,-1 0 1,0-1-1,0 1 1,0-1-1,0 0 1,-1 1-13,-3 1 19,0-1 0,0 0 0,-1 0 0,1 0 0,-1-1 1,0-1-1,0 1 0,0-2 0,0 1 0,-1-1 0,1 0 0,-4-1-19,-7 1 5,0 1-1,-1 1 1,-9 3-5,10-2-15,-1-1 1,0 0 0,-10-1 14,2-2 148,13 0-9014,16 0 4324</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4:24.524"/>
    </inkml:context>
    <inkml:brush xml:id="br0">
      <inkml:brushProperty name="width" value="0.05" units="cm"/>
      <inkml:brushProperty name="height" value="0.05" units="cm"/>
    </inkml:brush>
  </inkml:definitions>
  <inkml:trace contextRef="#ctx0" brushRef="#br0">1 510 3625,'0'0'881,"0"0"-46,0 0 60,0 0 149,0 0 147,0 0-47,0 0-258,0 0-29,0 0-46,0 0-180,0 0-95,0 0-48,0 0-1,0 0-47,0 0-53,0 0-102,0 0-7,0 0 6,0 0-15,0 0-26,0 0-15,0 0 5,0 0 9,0 0-20,0 0-39,0 0-64,8 0 55,82-1 178,-4-1-143,15 6-209,-54 5-813,-47 12-2201,0-1-618,0 0-3127</inkml:trace>
  <inkml:trace contextRef="#ctx0" brushRef="#br0" timeOffset="846.61">755 177 3409,'0'0'2642,"0"0"-633,0 0-302,0 0-245,0 0-384,0 0-253,6-4 1093,-6 4-1883,0 0 1,0 0-1,1 0 1,-1 0-1,0 0 1,0 0-1,0 0 0,0 0 1,0-1-1,0 1 1,0 0-1,1 0 0,-1 0 1,0 0-1,0 0 1,0 0-1,0 0 0,0 0 1,1 0-1,-1 0 1,0 0-1,0 0 0,0 0 1,0 0-1,0 0 1,0 0-1,1 0 0,-1 0 1,0 0-1,0 0 1,0 0-1,0 0 0,0 1 1,0-1-1,1 0 1,-1 0-1,0 0 1,0 0-1,0 0 0,0 0 1,0 0-1,0 0 1,0 1-1,0-1 0,0 0 1,1 0-1,-1 0 1,0 0-1,0 0 0,0 0 1,0 1-1,0-1 1,0 0-1,0 0 0,0 0 1,0 0-1,0 0 1,0 0-36,-1 18 167,0-1 0,-2 0 1,0 0-1,-1 0 0,-4 13-167,-34 82 730,32-88-567,3-13-72,1 1 33,6-11-127,0-1 0,0 0-1,0 1 1,0-1 0,0 1 0,0-1-1,0 0 1,0 1 0,0-1-1,0 0 1,1 1 0,-1-1 0,0 0-1,0 1 1,0-1 0,1 0-1,-1 1 1,0-1 0,0 0 0,1 1-1,-1-1 1,0 0 0,1 0 0,-1 0-1,0 1 1,1-1 0,-1 0-1,0 0 1,1 0 0,-1 0 0,0 0-1,1 1 1,-1-1 3,21 5 3,-1-1-1,1 0 1,0-2-1,0 0 1,-1-2-1,1 0 1,16-3-3,21 2 13,66 1 3,-123 0-31,-1 0-56,0 0-117,0 0-137,0 0-257,0-3-270,1 0 0,0 0-1,0 0 1,1 0 0,-1 1-1,1-1 1,-1 0 0,3-1 852,-2 0-1959,5-9-3509</inkml:trace>
  <inkml:trace contextRef="#ctx0" brushRef="#br0" timeOffset="1426.16">1129 130 544,'0'0'5097,"0"0"-2811,0 0-748,0 0-303,0 0-282,0 0-189,0 0-164,0 0-194,0 0-195,0 0-107,0 0-15,0 0 36,0 0 25,0 0-18,0 0-11,0 0 6,0 0 38,0 0 78,0 0 113,0 3 95,0 16 87,1 5-236,-1 0 0,-2 0 0,0 0 0,-1 0 0,-7 20-302,-29 74 330,8-30-50,-3 31-280,30-70-16,4-49 2,0 0 5,0 0 1,0 0-20,0 0-99,0 0-120,0 0-117,0-9-770,0 7 776,0-1 0,0 1 0,1-1 1,-1 1-1,1-1 0,0 1 0,-1 0 1,1-1-1,0 1 0,1 0 0,-1 0 1,1-2 357,6-13-7074</inkml:trace>
  <inkml:trace contextRef="#ctx0" brushRef="#br0" timeOffset="2791.53">714 1166 1880,'0'0'1725,"0"0"-214,0 0-199,0 0-54,0 0-21,0 0-143,0 0-165,0 0-178,0 0-157,0 0-129,0 2 10,-3 30 44,-1 0-1,-1-1 1,-2 1 0,-7 19-519,-2 10 173,-36 166 246,44-168-6025,8-73 2968,0 0-1687</inkml:trace>
  <inkml:trace contextRef="#ctx0" brushRef="#br0" timeOffset="3488.71">903 1356 4889,'0'0'1603,"0"0"-192,0 0-117,0 0-150,0 0-157,0 0-208,0 8 533,-4 258 952,4-264-2264,0-1-1,0 0 1,0 1-1,0-1 0,1 0 1,-1 1-1,1-1 1,-1 0-1,0 0 0,1 0 1,0 1-1,-1-1 1,1 0-1,0 0 0,0 0 1,-1 0-1,1 0 1,0 0-1,0 0 0,0 0 1,0-1-1,0 1 1,1 0 0,1 1 11,0-1 1,0 0-1,0 1 0,0-1 1,0-1-1,0 1 1,0 0-1,1-1 0,-1 0 1,2 0-12,0 1 32,0-1 1,0-1 0,0 1-1,0-1 1,-1 0 0,1 0-1,0 0 1,0-1 0,0 1-1,-1-1 1,1 0 0,-1-1-1,0 1 1,1-1-33,22-21 50,-1-2 1,-1 0-1,-1-2 0,-2-1 1,14-23-51,-32 45 60,-1-1 1,0 1-1,0-1 0,-1 0 1,0 1-1,-1-1 0,1 0 1,-2 0-1,1 0 0,-1 0 1,0 0-1,-1 0 0,0-4-60,0 0 42,-2-1 1,1 0-1,-2 0 0,0 1 1,0 0-1,-1 0 0,-5-10-42,3 10-6,4 6 3,0 1 0,0-1-1,-1 1 1,1-1 0,-1 1 0,-2-1 3,4 4-33,0 0 0,-1 0 0,1 1 1,0 0-1,-1-1 0,1 1 1,-1 0-1,1 0 0,-1 0 1,0 0-1,1 1 0,-1-1 0,0 1 1,1 0-1,-1-1 0,0 1 1,0 0 32,-4 1-181,1-1-1,-1 1 1,1 1 0,-1-1 0,1 1 0,0 0 0,0 0 0,0 1 0,0 0 0,0 0 0,-4 3 181,3-2-402,0 0 0,0 0 0,-1-1-1,1 0 1,-1-1 0,0 1 0,0-1 402,7-2-79,1 0 0,0 0-1,-1 0 1,1 0 0,0 0-1,-1 0 1,1 0 0,0 0 0,-1 0-1,1 0 1,0 0 0,-1 0-1,1-1 1,0 1 0,-1 0-1,1 0 1,0 0 0,0 0-1,-1-1 1,1 1 0,0 0 0,0 0-1,-1-1 1,1 1 0,0 0-1,0 0 1,0-1 0,-1 1-1,1 0 1,0 0 0,0-1-1,0 1 1,0 0 0,0-1 0,0 1-1,-1 0 1,1-1 0,0 1-1,0 0 1,0-1 0,0 1-1,0 0 1,0-1 0,0 1-1,1 0 1,-1-1 0,0 1 0,0 0-1,0-1 1,0 1 0,0 0-1,0-1 1,1 1 0,-1 0-1,0 0 1,0-1 0,0 1 0,1 0-1,-1 0 1,0-1 79,10-15-2794</inkml:trace>
  <inkml:trace contextRef="#ctx0" brushRef="#br0" timeOffset="22942.65">2918 204 4049,'0'0'2040,"0"0"-939,0 0-268,0 0 54,0 0 46,19-24 4467,80-25-3458,3-7-1942,-32 17 107,-59 33-105,-1 1 1,1 0-1,1 1 0,-1 0 1,0 1-1,1 0 1,0 1-1,0 1 0,-1-1 1,11 2-3,-19 0 11,0 0 0,-1 1 0,1-1 0,-1 1 0,0 0 1,1 0-1,-1 0 0,1 0 0,-1 0 0,0 0 0,0 1 1,0-1-1,0 1 0,0-1 0,0 1 0,0 0 0,0 0 0,-1 0 1,1 0-1,-1 0 0,1 0 0,-1 0 0,0 1 0,0-1 1,0 0-1,0 1 0,0-1 0,-1 1 0,1-1 0,-1 1 0,1 0-10,2 13 78,-1 0 1,-1 0 0,0 0 0,-1 9-80,0-19 19,0 18 48,1-15-51,0 0 0,-1 0 0,0 0 0,-1 0 0,0 0 0,0 0 0,-1 0 0,0 0 0,-1 0 0,0-1 0,0 1 0,-1-1 0,0 0 0,-2 2-16,-18 21-45,-2 0 1,-1-2 0,-13 9 44,3-1-46,-18 23 46,44-47-4,1 1-1,0 0 0,1 1 0,1 0 1,0 0-1,-4 12 5,11-26-2,1 1 0,-1-1 0,1 0 1,-1 0-1,1 0 0,-1 0 0,1 1 0,0-1 0,0 0 1,0 0-1,-1 1 0,1-1 0,0 0 0,1 0 0,-1 1 1,0-1-1,0 0 0,0 0 0,1 0 0,-1 1 0,1-1 1,-1 0-1,1 0 0,-1 0 0,1 0 0,0 0 0,-1 0 1,1 0-1,0 0 0,0 0 0,0 0 0,0 0 0,0 0 1,0-1-1,0 1 0,0 0 0,0 0 2,5 1 64,0-1 1,0 1-1,0-1 0,0 0 0,0 0 1,1 0-1,1-1-64,5 1 29,66 3 207,40-4-236,-46-1-830,-72 1 239,2 0-2401,-3 0-868</inkml:trace>
  <inkml:trace contextRef="#ctx0" brushRef="#br0" timeOffset="23858.06">3220 1234 2657,'0'0'3839,"0"0"-2295,0 0-550,0 0-175,0 0-278,0 0-81,-3 9-96,-6 24 168,1-1-1,1 1 1,2 1-1,-1 28-531,6-35 282,-1-18-186,1 1 0,0-1 0,0 0 0,1 0 0,2 8-96,-2-14 23,0 0-1,0 0 0,0-1 1,0 1-1,1 0 0,-1-1 0,1 1 1,0-1-1,0 1 0,0-1 1,0 0-1,0 0 0,0 0 0,1 0 1,-1 0-1,1 0 0,-1 0 0,1-1 1,2 1-23,11 5 62,1-2 0,0 0 0,0 0 0,0-2-1,1 0 1,-1-1 0,1-1 0,-1 0 0,8-2-62,-23 1 19,0-1 1,0 1-1,1 0 0,-1-1 0,0 1 0,0-1 0,0 0 0,0 0 1,0 0-1,0 0 0,0 0 0,0 0 0,-1-1 0,1 1 0,0 0 1,-1-1-1,1 0 0,-1 1 0,1-1 0,-1 0 0,0 0 0,0 1 1,0-1-1,0 0 0,0 0 0,0 0 0,0-1 0,-1 1 0,1 0 1,-1 0-1,1-2-19,1-9 58,0-1 0,-1 0 0,0 1 0,-1-11-58,0 14 9,0 8-7,0-56 80,-6-34-82,4 73-30,-1-1 0,-1 1 1,-1 1-1,-1-1 0,0 0 0,-7-11 30,12 29-25,0 0 0,0-1 0,-1 1 0,1 0 0,-1 0 0,1 0-1,-1 0 1,1 0 0,-1 1 0,1-1 0,-1 0 0,0 1 0,1-1 0,-1 1-1,0 0 1,0-1 0,1 1 0,-1 0 0,0 0 0,0 0 0,0 0 25,-39 5-557,-7 14 337,39-15 131,1 0 0,0 0 0,-1-1 0,0 0 0,0-1 1,0 0-1,0 0 0,0-1 0,-3 0 89,11-1-86,0-1 0,0 1 0,0 0-1,0 0 1,0 0 0,-1 0 0,1 1 0,0-1 0,0 0 0,0 0-1,0 1 1,0-1 0,0 0 0,0 1 0,0-1 0,0 1 0,0-1 0,0 1-1,0 0 1,1-1 0,-1 1 0,0 0 0,0 0 0,0 0 86,0 1-91,1 0 0,0 0 0,-1 0 1,1 0-1,0 0 0,0 0 0,0 0 0,0 0 1,1 0-1,-1 0 0,0 0 0,1 0 1,0 0 90,11 32-938,3 0-646</inkml:trace>
  <inkml:trace contextRef="#ctx0" brushRef="#br0" timeOffset="28136.17">1499 425 5265,'0'0'3600,"0"0"-2032,0 0-230,0 0-160,0 0-297,0 0-205,4-3-27,25-17 1169,-28 19-1502,-1 1-23,0 0 37,0 0-11,0 0-41,0 0-80,0 0-82,0 0-15,0 0-32,0 0-25,20 2-29,-7 2 28,-1 1 1,0 1-1,0 0 1,0 0-1,-1 1 1,0 1-1,0 0 0,-1 1 1,2 1-44,22 18 173,66 49 215,-31-22-161,37 20-227,36 19 126,93 56 574,-210-137-632,1-2 1,0-1-1,1-1 1,18 4-69,-25-9 12,-1 2 1,0 0-1,0 1 1,-1 0-1,1 2 1,-2 0-1,1 1 1,-1 1-1,12 11-12,-14-10 22,1 0-1,0-1 1,0-1-1,13 6-21,18 11 4,-45-26-219,-1 0 754,-2-2-4998,-11-14 856</inkml:trace>
  <inkml:trace contextRef="#ctx0" brushRef="#br0" timeOffset="29286.66">1571 1325 3081,'0'0'3554,"0"0"-1831,0 0-364,0 0-407,0 0-305,0 0-20,0 0-17,0 0-36,0 0 6,0 0 0,0 0-13,0 0-10,0 0-73,0 0-86,0 0-114,0 0-67,12-2 151,12-13 44,-1 0-1,0-2 1,19-18-412,-12 10 86,173-157 300,-105 90-236,62-42-150,-155 131 0,95-73 0,4 4 1,52-23-1,-146 88 8,0 1-1,0-1 0,-1-1 1,4-4-8,-9 8 2,-2 3 6,1 1 0,-2 0-1,2 0-7,-3 0-14,0 0-30,0 0-52,0 0-170,0 2-62,0 0 1,0 0-1,0 0 1,-1 0 0,1 0-1,0 0 1,-1 0-1,0 0 1,1 0 0,-1 0-1,0 0 1,0-1-1,0 1 1,-1 1 327,-15 14-6509</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4:56.589"/>
    </inkml:context>
    <inkml:brush xml:id="br0">
      <inkml:brushProperty name="width" value="0.05" units="cm"/>
      <inkml:brushProperty name="height" value="0.05" units="cm"/>
    </inkml:brush>
  </inkml:definitions>
  <inkml:trace contextRef="#ctx0" brushRef="#br0">45 92 5369,'0'0'1636,"0"0"-238,0 0-176,0 0-531,0 0-285,0 0 66,0-15 3058,-1 29-3501,-1-1 0,0 1 0,-1-1 0,0 1 0,-2-1-1,1 0-28,-1 1 14,1 0-1,0 0 1,1 0-1,0 0 0,2 0 1,-1 2-14,2 10 7,-1-21-7,0 1 1,1 0-1,-1-1 0,1 1 0,1 0 0,-1-1 0,1 1 0,0-1 0,1 1 1,-1-1-1,1 1 0,0-1 0,0 0 0,1 0 0,1 3 0,4 2 21,1 0 0,0-1-1,1-1 1,0 0 0,0 0-1,1-1 1,2 1-21,-10-6 47,-1 0 0,1-1 1,0 1-1,-1-1 0,1 0 0,0 0 0,0 0 0,0 0 1,0 0-1,0-1 0,1 1 0,-1-1 0,0 0 0,0 0 1,0 0-1,0 0 0,0 0 0,0-1 0,0 0 0,0 1 1,0-1-1,0 0 0,0-1 0,0 1 0,0 0 0,0-1 1,-1 0-1,1 1 0,-1-1 0,1 0 0,1-2-47,8-9 94,-1-1 0,0 0 0,-1 0 0,7-14-94,-13 20 26,0-1 0,-1 1 0,0-1 0,0 0-1,-1 1 1,0-1 0,0-1 0,-1 1 0,0 0 0,-1-3-26,1-30 14,0 19-53,-1 0 0,-3-21 39,3 41-11,-1 1 0,0 0 0,0 0 0,0 0 0,0-1 0,0 1 0,0 0 0,0 0 0,-1 1 0,1-1 0,-1 0 0,0 0 0,1 1 0,-1-1 0,0 1 0,0-1 0,0 1 0,0 0 0,0 0 0,0 0 0,0 0 0,-1 0 0,1 0 0,0 1 0,0-1 0,-1 1 0,1-1 0,0 1 0,-1 0 11,-13-2-100,0 1-1,0 0 1,0 1-1,-2 1 101,-3 0-117,20-2 88,0 1 0,0 0 0,-1 0 0,1 0 0,0 0-1,0 0 1,0 0 0,0 1 0,-1-1 0,1 0-1,0 1 1,0-1 0,0 0 0,0 1 0,0 0 0,0-1-1,0 1 1,0-1 0,0 1 0,0 0 0,0 0-1,0 0 1,0-1 0,1 1 29,-1 2-120,0-1-1,0 1 1,1 0 0,-1-1-1,1 1 1,0 0 0,0-1-1,0 1 1,0-1 0,0 1 120,0 3-224,0 10-1411,0-2-1808</inkml:trace>
  <inkml:trace contextRef="#ctx0" brushRef="#br0" timeOffset="749.56">675 255 5657,'0'0'1563,"0"0"-487,0 0-5,0 0-217,0 0-182,0 0-56,0 0-34,20 0 1639,212-7 69,-231 7-2734,-1 0-385,0 0-661,0 0-2088,0 0-3554</inkml:trace>
  <inkml:trace contextRef="#ctx0" brushRef="#br0" timeOffset="1335.79">1068 119 7946,'0'0'2491,"0"0"-1069,0 0-316,0 0-316,0 0-142,0 0-38,11-6-102,5-2-370,66-31 649,-71 35-751,0 0 0,0 1 1,1 0-1,-1 0 0,0 1 0,1 1 1,3-1-37,-3 2-14,-8 0 25,-1 0-1,1 0 0,-1 0 0,1 0 1,0 0-1,-1 1 0,0 0 1,1 0-1,0 0-10,-3 0 9,0-1 1,0 1-1,0 0 1,0 0 0,1 0-1,-1 0 1,-1 0-1,1 1 1,0-1-1,0 0 1,0 0-1,0 1 1,-1-1-1,1 0 1,-1 1-1,1-1 1,-1 0-1,0 1 1,1-1 0,-1 1-1,0-1 1,0 1-1,0-1 1,0 1-10,1 9 59,-1-1 0,0 0 0,-1 0 0,0 0 0,0 0 0,-1-1 1,0 1-1,-1 0 0,0-1 0,-1 2-59,-5 7 28,0 0-1,-2-1 1,1 0-1,-10 9-27,-3 4 13,8-11 35,0 2 0,-6 11-48,20-31-2,1 0 0,0 0 0,-1-1-1,1 1 1,-1 0 0,1 0 0,0 0 0,-1 0-1,1-1 1,0 1 0,0 0 0,0 0-1,0 0 1,0 0 0,0 0 0,0 0-1,0-1 1,0 1 0,0 0 0,0 0-1,0 0 1,1 0 0,-1 0 0,0-1-1,1 1 1,-1 0 0,1 0 0,-1 0-1,1-1 1,-1 1 0,1 0 0,-1-1-1,1 1 1,0 0 0,-1-1 0,1 1 2,25 9 178,-23-9-154,18 3-22,0 0 0,0-2 0,0-1 0,1 0 0,10-2-2,3 0-1090,-35 2 972,1-1 1,-1 1 0,1-1-1,-1 0 1,0 1 0,1-1 0,-1 1-1,0-1 1,1 1 0,-1-1 0,0 1-1,0-1 1,1 1 0,-1-1-1,0 1 1,0 0 0,0-1 0,0 1-1,0-1 1,0 1 0,0 0 0,0-1-1,0 1 1,0-1 0,0 1-1,0-1 1,0 1 0,0 0 0,0-1-1,-1 1 118,1 3-1153,0 6-2569</inkml:trace>
  <inkml:trace contextRef="#ctx0" brushRef="#br0" timeOffset="1833.33">1634 228 7802,'0'0'2724,"0"0"-1021,0 0-416,0 0-513,0 0-358,0 0-131,-2 6-26,-5 27-24,1 1 0,2 0 1,1 0-1,2 0 0,1 14-235,0-46 0,0 1 0,1-1 0,-1 1 1,0-1-1,1 0 0,0 1 0,-1-1 0,1 0 0,0 1 0,0-1 0,0 0 0,1 0 1,-1 0-1,0 0 0,1 0 0,-1 0 0,1 0 0,0-1 0,0 1 0,0 0 0,0-1 0,0 0 1,0 1-1,0-1 0,0 0 0,0 0 0,0 0 0,1 0 0,-1 0 0,0-1 0,1 1 1,-1-1-1,1 0 0,-1 1 0,1-1 0,0 0 0,3 0 2,-1 0-1,1 0 1,-1 0 0,1-1-1,-1 0 1,0 0 0,1 0-1,-1-1 1,0 0 0,0 0-1,0 0 1,0 0 0,0-1-1,0 0 1,0 0 0,-1-1-2,13-11-37,-2 0-1,0-2 1,-1 0 0,-1 0-1,-1-2 1,0 1 0,-1-1-1,3-10 38,-7 13-44,-1 0-1,0 0 0,-2 0 1,0-1-1,0 0 1,-2 0-1,0 0 0,-1 0 1,-1 0-1,0 0 0,-1-2 45,0 15-27,0 0-1,0-1 0,-1 1 0,1 0 0,-1 1 0,0-1 0,0 0 1,0 0-1,0 1 0,-1-1 0,1 1 0,-1 0 0,0 0 1,0 0-1,0 0 0,-1 0 0,1 1 0,0-1 0,-1 1 1,0 0-1,0 0 0,1 0 0,-1 1 0,0-1 0,-1 1 1,1 0-1,0 0 0,-2 0 28,-1 0-87,0-1-1,-1 2 1,1-1 0,-1 1 0,1 0 0,-1 0-1,1 1 1,0 0 0,-1 0 0,1 1-1,0-1 1,0 2 0,0-1 0,0 1-1,0 0 1,-2 2 87,-2 3-221,0 1-1,0 1 1,1-1-1,1 2 1,-1-1-1,-6 12 222,9-12-1356,0 0-1,1 1 1,1-1-1,-5 12 1357,6-10-4593</inkml:trace>
  <inkml:trace contextRef="#ctx0" brushRef="#br0" timeOffset="2349.17">2128 262 5129,'0'0'1560,"0"0"-775,0 0 263,0 0 0,0 0 16,0 0 73,0 0-521,136-24-384,-102 10-136,-4 4-96,-3 3-80,-5 7-248,-10 0-240,-5 0-593,-7 7-151,0 10-168,0 0-2713</inkml:trace>
  <inkml:trace contextRef="#ctx0" brushRef="#br0" timeOffset="7140.13">2181 387 2497,'0'0'677,"0"0"-118,0 0-115,0 0-184,0 0-91,-2 0-37,16 1 7916,27 0-3327,-18-1-4733,-1 0-1,1-2 1,-1 0-1,4-2 13,-12 1 36,0 0 0,0 1 0,0 1 0,0 1-1,7 0-35,21 2-5364,-42-2 390</inkml:trace>
  <inkml:trace contextRef="#ctx0" brushRef="#br0" timeOffset="8077.33">2921 282 4913,'0'0'1556,"0"0"-382,0 0 53,0 0-131,0 0-204,0 0-156,0 0-125,0 0-49,15 0 958,12 0-705,5 1-535,0-1-1,0-2 1,-1-1-1,1-2 1,8-3-280,-17 2 90,1 0 0,0 1 0,0 2 0,21-1-90,-45 4 22,0 0-44,0-13-5745,0 9-1189</inkml:trace>
  <inkml:trace contextRef="#ctx0" brushRef="#br0" timeOffset="8680.38">3468 0 8770,'0'0'2024,"0"0"-538,0 0-327,0 0-431,0 0-237,0 0-20,8 0 101,160 0 1836,-166 0-2406,-1 1 0,1-1 0,-1 0 0,1 0 0,-1 1 0,1-1 0,-1 1 0,1 0 0,-1-1 0,0 1 0,1 0 0,-1 0-1,0 0 1,0 0 0,0 0 0,0 0 0,1 0 0,-1 0 0,-1 0 0,1 1 0,0-1 0,0 0 0,0 0 0,-1 1 0,1-1 0,-1 1 0,1-1 0,-1 1 0,1-1 0,-1 1-1,0-1 1,0 2-2,2 8 14,-1 1 0,0-1 0,-1 0-1,-1 5-13,1-1 38,0-5-34,-1-1 1,1 1 0,-2-1-1,1 0 1,-1 1-1,-1-1 1,1 0-1,-2 0 1,1 0-1,-1-1 1,0 1-1,-1-1 1,0 0 0,-1 0-1,1 0 1,-1-1-1,-6 5-4,-36 34-6,33-32-3,0 0-1,1 1 1,-7 9 9,20-23-4,0 1 0,0-1 0,0 1 1,0-1-1,1 1 0,-1-1 0,0 1 0,1-1 1,-1 1-1,1 0 0,-1-1 0,1 1 1,0 0-1,0 0 0,0-1 0,0 1 1,0 0-1,0-1 0,0 1 0,0 0 1,1-1-1,-1 1 0,1 0 0,-1-1 0,1 1 1,0 0-1,0-1 0,0 1 0,-1-1 1,1 0-1,1 1 0,-1-1 0,0 0 1,0 1-1,0-1 0,1 0 0,-1 0 1,0 0-1,1 0 0,-1 0 0,1-1 1,-1 1-1,1 0 0,0-1 0,0 1 4,27 3 210,-1-1-1,0-1 1,1-1-1,17-3-209,8 1 52,-17 0 282,2-1-4737,-35 2 591</inkml:trace>
  <inkml:trace contextRef="#ctx0" brushRef="#br0" timeOffset="9195.92">3989 238 7762,'0'0'2412,"0"0"-1125,0 0-436,0 0-340,0 0-135,0 0 43,0 12-54,0-7-337,0 17 250,1-1 0,0 0 1,2 0-1,4 14-278,-6-28 76,1 0 1,1-1-1,-1 0 0,1 1 1,0-1-1,0 0 1,1 0-1,3 4-76,-5-8 14,0 1 0,1-1 0,-1 1 0,1-1 0,-1 0 0,1 0 1,0 0-1,0-1 0,0 1 0,0-1 0,0 1 0,0-1 0,0 0 0,1 0 0,-1 0 1,0-1-1,1 1 0,-1-1-14,3 1 17,-1 0-1,1-1 1,-1 1 0,1-1 0,-1 0 0,1-1 0,-1 1 0,1-1-1,-1 0 1,0-1 0,1 1 0,-1-1 0,0 0 0,0 0-1,0-1 1,0 0 0,-1 1 0,1-2 0,0 1-17,17-18 0,0 0 0,-2-1 0,-1-1 1,-1-1-1,0-1 0,-2 0 0,3-10 0,-16 30 6,-1 0 0,0 0 0,0 1 1,-1-1-1,1-1 0,-1 1 0,0 0 0,0 0 0,-1 0 0,0-1 0,0 1 0,0 0 1,-1-4-7,0 5-7,0 1 0,0-1 0,0 1 0,-1 0 0,1-1 0,-1 1 1,0 0-1,0 0 0,0 0 0,-1 0 0,1 0 0,-1 0 1,1 1-1,-1-1 0,0 1 0,0 0 0,0 0 0,0 0 0,-2-1 7,-17-9-424,0 2 0,0 0 0,-19-6 424,30 13-595,1 0-1,-1 1 1,0 0-1,0 0 0,0 1 1,0 0-1,0 1 1,-1 1-1,-5 0 596,16 0-66,-1-1-1,0 1 1,1 0-1,0 0 1,-1-1-1,1 1 1,-1 0-1,1 0 1,0 0-1,0 1 1,-1-1-1,1 0 0,0 0 1,0 1-1,0-1 1,1 0-1,-1 1 1,0-1-1,0 1 1,1-1-1,-1 1 1,1-1-1,-1 1 1,1 0-1,0-1 1,-1 1-1,1 0 0,0-1 1,0 1 66,-1 5-96,-18 109-946,11-64-1301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25"/>
    </inkml:context>
    <inkml:brush xml:id="br0">
      <inkml:brushProperty name="width" value="0.05" units="cm"/>
      <inkml:brushProperty name="height" value="0.05" units="cm"/>
    </inkml:brush>
  </inkml:definitions>
  <inkml:trace contextRef="#ctx0" brushRef="#br0">488 1 3977,'0'0'1363,"0"0"-102,0 0-116,0 0-144,0 0-46,0 0-117,0 0-165,0 0-7,0 0-40,0 0-28,0 0-46,0 0 12,0 0 36,0 0 11,0 0 12,0 0 0,0 0-46,0 0-81,0 0-84,0 0-64,0 0-46,0 0-49,0 0-36,-9 0 69,-33 2-195,1 3 0,0 1 0,0 2 0,1 2 0,-34 13-91,64-20 8,-15 4 49,0-2 0,-1 0 1,1-1-1,-1-2 0,0-1 1,-10-1-58,36 28-18,15 192 73,-13-175-52,2 0 1,5 22-4,5 45 2,-9 22 44,-7 26-46,0-20 18,2 970 174,-4-892-185,0 325 145,4-542-135,0-1 35,0 0 27,0 0 11,0 0-14,0 0-15,0 0-36,0 0 10,0 0-14,0 0 21,0 0 8,0 0 10,0 0 0,0 0 6,0 0-21,0 0-24,0 0 14,0 0-14,0 0 14,0 0-20,0 0-1,0 0 22,0 0-16,0 0-9,0 0 9,0 0 27,0 0 21,0 0 5,0 0 3,0 0-19,0 0-33,0 0 12,0 0-20,0 0-26,0 0-5,0 0 4,0 0-9,0 0-16,0 0 12,24 0-92,14 2 121,0 2 0,25 6-5,12 1 4,26-2 21,81-4-25,-182-5 7,0 0 7,0 0 28,0 0 0,0 0-14,0 0 24,0 0 15,0 0-16,0 0-55,0 0-131,0 0-240,0 0-267,-13 4-2322,-8 5-1302</inkml:trace>
  <inkml:trace contextRef="#ctx0" brushRef="#br0" timeOffset="1497.64">703 364 208,'0'0'1284,"0"0"-142,0 0-15,0 0 53,0 0-29,0 0-45,0-3-193,0-20 1637,0 22-2266,0 1 25,0-31 1398,0 139 3647,0 223-4882,3-274-290,-3-57-173,0 1-7,0-1 1,0 0-1,0 0 1,0 1-1,0-1 1,0 0-1,0 0 1,0 1-1,0-1 1,0 0-1,1 0 1,-1 1-1,0-1 1,0 0-1,0 0 1,0 0-1,0 1 1,0-1-1,0 0 0,1 0 1,-1 0-1,0 1 1,0-1-1,0 0 1,0 0-1,1 0 1,-1 0-1,0 1 1,0-1-1,0 0 1,1 0-1,-1 0 1,0 0-1,0 0 1,1 0-1,-1 0 1,0 0-1,0 0 1,1 0-1,-1 0 1,0 0-1,0 0 1,1 0-1,-1 0 1,0 0-1,0 0-2,1 0-15,-1 0-86,0 0-126,0 0-187,0 0-263,0 0-368,-2 0-1048,-7 0-2089</inkml:trace>
  <inkml:trace contextRef="#ctx0" brushRef="#br0" timeOffset="14239.84">790 1060 888,'0'0'1047,"0"0"-227,0 0-122,0 0 130,0 0-37,0 0-86,6 11 2909,-5-11-3223,-1 0 207,0 0 47,0 0-16,0 0-70,0 0-69,0 0 63,0 0-97,0 0-93,0 0 37,0 0 84,0 0-62,0 0-42,0 0 33,0 0 82,0 0 8,0 0-59,0 0 7,0 0 31,0 0-12,0 0-117,-30 3-7,-3 5-331,11-3-9,0 0 0,0-1 0,-1-1 1,-21-1-7,44-2 4,0 0-10,0 0-2,0 0 0,0 0 0,0 0-9,0 0-35,0 0 8,0 0 28,0 0-5,0 0-21,0 0 17,0 0-21,0 0 22,0 0-17,0 320-15,38-321 40,21-11 30,-45 8-7,1 0-1,0 2 1,0-1-1,14 1-6,73 2-79,-98 1 80,0 1 0,0-1 0,-1 0 0,1 1 0,0 0 0,0 0 0,-1 0 0,1 0-1,-1 1 1,0-1 0,0 1 0,0 0 0,0 0 0,0 0 0,0 0 0,-1 1 0,1-1-1,-1 1 1,0-1 0,0 1 0,-1 0 0,1 0 0,-1 0 0,0 0-1,0 6 18,-2-1 0,1 1 0,-1-1 1,-1 1-1,0-1 0,0 1 0,-1-1 0,0 0-18,2-5 11,-1-1 0,0 1 0,0-1 0,0 0 0,0 0 0,0 0 0,-1 0 0,1 0 0,-1-1 0,0 1 0,0-1 0,0 0 0,0 1 0,0-1 0,0-1 0,-1 1 0,1 0 0,-1-1 0,1 0 0,-1 0 0,0 0 0,-2 1-11,-64 4 157,53-6-155,1 2 0,0-1 1,0 2-1,-7 2-2,-93 42-46,114-47-182,-3 3-460,4 1-3816,1-1-800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5:07.579"/>
    </inkml:context>
    <inkml:brush xml:id="br0">
      <inkml:brushProperty name="width" value="0.05" units="cm"/>
      <inkml:brushProperty name="height" value="0.05" units="cm"/>
    </inkml:brush>
  </inkml:definitions>
  <inkml:trace contextRef="#ctx0" brushRef="#br0">1 174 4793,'0'0'1599,"0"0"-165,0 0 123,0 0-271,0 0-285,0 0-266,1-8 12,5-22 100,-6 29-670,1-1 0,0 1-1,-1 0 1,1 0 0,0 0 0,-1 0-1,1 0 1,0 0 0,0 0 0,0 0-1,0 1 1,0-1 0,0 0 0,0 1-1,0-1 1,0 0 0,1 1 0,-1-1-1,0 1 1,0 0 0,1-1 0,-1 1-1,0 0 1,0 0 0,1 0 0,-1 0-1,1 0-176,42 0-145,-30 1 584,3 0-353,0 0-1,0 1 0,0 0 0,0 2 0,-1 0 0,0 1 0,1 0 0,9 6-85,6 5 73,0 1 1,0 2-1,14 13-73,234 162 104,-250-170-74,-1 1 0,-1 2 0,9 11-30,-7-7-2,84 86 16,-85-87-11,3-1 0,13 10-3,10 8 2,-47-37 5,-4-9-7,-4-1-23,0 0-79,0 0-98,0 0-123,0 0-128,0 0-245,0-11-2980,0 1-1870</inkml:trace>
  <inkml:trace contextRef="#ctx0" brushRef="#br0" timeOffset="1366.2">137 846 1768,'0'0'1970,"0"0"-848,0 0-233,0 0-247,0 0-90,0 0 152,-4 0 35,3 0-661,1 0 0,-1 0 0,0 1 0,1-1 0,-1-1 1,0 1-1,1 0 0,-1 0 0,0 0 0,1 0 0,-1 0 0,0-1 0,1 1 1,-1 0-1,1 0 0,-1-1 0,0 1 0,1-1 0,-1 1 0,1 0 0,-1-1 1,1 1-1,-1-1 0,1 1 0,0-1 0,-1 0 0,1 1 0,-1-1-78,-1-23 5787,2 16-4858,0 7-604,9-10 620,39-21-667,-2-2-1,-2-3 1,10-11-278,40-34 35,123-78-20,-95 73-13,-71 46-2,38-41 0,-47 42 0,1 2 0,26-16 0,-67 53 1,17-13-14,1 2 0,0 0-1,18-7 14,-35 18-2,-2 1-25,-1 0-85,0 0-63,0 0-185,-6 8-2270,-7 1-882</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5:10.095"/>
    </inkml:context>
    <inkml:brush xml:id="br0">
      <inkml:brushProperty name="width" value="0.05" units="cm"/>
      <inkml:brushProperty name="height" value="0.05" units="cm"/>
    </inkml:brush>
  </inkml:definitions>
  <inkml:trace contextRef="#ctx0" brushRef="#br0">0 251 536,'0'0'3019,"0"0"-1144,0 0-538,0 0-16,0 0 268,0 0 90,0-34 6218,4 357-8450,-4-323-10,19-1-9035,-12-5 4060</inkml:trace>
  <inkml:trace contextRef="#ctx0" brushRef="#br0" timeOffset="531.55">298 245 1712,'0'0'5536,"0"0"-3071,0 0-810,0 0-320,0 0-359,0 0-327,3 8-10,1 50 316,-4-45-798,1 0-1,0-1 1,0 1 0,1-1 0,1 0-1,2 6-156,-2-10 80,0 0-1,0 0 0,1 0 0,1-1 0,-1 0 1,1 0-1,0 0 0,6 5-79,-8-9 23,0 1 0,0-2-1,1 1 1,-1 0 0,1-1 0,0 1-1,0-1 1,0 0 0,0 0-1,0-1 1,0 1 0,0-1 0,1 0-1,-1 0 1,0 0 0,1-1-1,2 1-22,-3-1 24,0 0 0,0 0 0,0 0-1,0-1 1,0 1 0,-1-1-1,1 0 1,0 0 0,0 0-1,-1-1 1,1 1 0,2-2-24,-2 0 21,-1 0 0,0 0 0,0 0 0,-1-1 0,1 1-1,-1-1 1,1 1 0,-1-1 0,0 0 0,-1 0 0,2-3-21,5-16 23,-1-1-1,-1 0 0,-1 0 1,-1 0-1,-1-1 1,-2 1-1,0-1 0,-1 0 1,-2 1-1,-3-17-22,5 35-45,-1 1 0,0 0 0,0-1 0,0 1 0,-1-1 0,0 1 0,0 0 0,0 0 0,0 0 0,-1 0 0,0 1 0,0-1 0,0 1 0,-1-1 0,0 1 0,0 0 0,0 0 0,0 1 0,0-1 0,-1 1 0,1 0 0,-1 0 0,0 1 0,0-1 0,0 1 0,0 0 0,0 1 0,-1-1 0,1 1 0,-1 0 0,1 0 0,-1 0 0,1 1 0,-1 0 0,-3 1 45,6-1-54,0 1 0,0 0 0,0 0 1,1 0-1,-1 0 0,0 1 0,1-1 0,-1 1 0,1 0 0,0 0 0,0-1 0,-1 1 0,1 1 0,0-1 0,1 0 0,-1 0 0,0 1 0,1-1 0,-1 1 0,1 0 0,-1 0 54,-5 13-223,-1 0-1,2 1 0,-1 3 224,0 1-424,-30 68-3584,18-54-137</inkml:trace>
  <inkml:trace contextRef="#ctx0" brushRef="#br0" timeOffset="1081.99">830 299 3977,'0'0'3622,"0"0"-1627,0 0-420,0 0-352,0 0-384,0 0-134,-2-17 1964,7 15-2593,1 0 1,0 0-1,0 0 0,0 1 1,0 0-1,0 0 1,0 1-1,0 0 0,0 0 1,0 0-1,1 1-76,3-1 47,212 0-1892,-222 0 1769,0 0 0,1 0 0,-1 0 0,0 0-1,0 0 1,1 0 0,-1 0 0,0 0 0,1 0 0,-1 0-1,0 0 1,1 0 0,-1 0 0,0 0 0,0 0-1,1 0 1,-1 0 0,0 1 0,0-1 0,1 0 0,-1 0-1,0 0 1,0 1 0,1-1 0,-1 0 0,0 0 0,0 1-1,0-1 1,0 0 0,1 0 0,-1 1 0,0-1-1,0 0 1,0 0 0,0 1 0,0-1 0,0 0 0,0 1-1,0-1 1,0 0 0,0 0 0,0 1 0,0-1-1,0 0 1,0 1 0,0-1 0,0 0 0,0 1 0,0-1 76,0 0-175,0 8-4283</inkml:trace>
  <inkml:trace contextRef="#ctx0" brushRef="#br0" timeOffset="1694.58">1415 187 4001,'0'0'5250,"0"0"-2997,0 0-820,0 0-419,0 0-383,0 0-156,4 12 311,-3 11-333,-1-1 0,-2 19-453,1-21 187,0 1-1,2-1 1,0 0 0,1 5-187,0-19 1,0-1 1,0 0-1,0 0 0,0 0 1,1 0-1,0 0 0,0-1 1,0 1-1,1-1 1,-1 1-1,1-1 0,0-1 1,0 1-1,0 0 1,1-1-1,-1 0 0,1 0-1,14 9 1,0-2 0,0 0-1,15 5 0,-24-11-9,0-1 1,0 0-1,1-1 0,-1 0 0,1 0 1,-1-1-1,1 0 0,0-1 0,1-1 9,-8 1-5,-1-1-1,0 0 1,1 0-1,-1 0 1,0 0-1,0-1 1,0 1 0,0-1-1,0 1 1,-1-1-1,1 0 1,0-1-1,-1 1 1,1 0-1,-1-1 1,0 1-1,0-1 1,0 0-1,0 1 1,0-1-1,-1 0 1,1 0-1,-1 0 1,1-3 5,4-8-30,-1 0 0,0-1 1,-1 1-1,-1-1 0,0-2 30,1-11-11,-1 1-1,-1-1 0,-2 0 0,-1 1 0,-1-1 1,-2-7 11,2 26-37,-1 0 1,0 0-1,-1 1 1,1-1 0,-2 1-1,1 0 1,-1 0-1,0 0 1,-1 0-1,0 1 1,0 0 0,-1 0-1,0 1 1,0 0-1,0 0 1,-1 0-1,0 1 1,0 1 0,0-1-1,0 1 1,-1 0-1,0 1 1,0 0-1,0 1 1,0-1 0,0 2-1,0-1 1,-1 1-1,1 1 1,-1 0-1,1 0 1,-7 2 36,10-1-46,1 1 0,0 0 0,-1 0-1,1 0 1,0 1 0,0-1 0,0 1 0,0 1 0,1-1 0,0 1-1,-1-1 1,1 1 0,0 1 0,1-1 0,-1 0 0,1 1-1,0 0 1,0 0 0,0 0 0,-1 4 46,-6 13-283,0 1 1,2 0-1,0 1 0,2 2 283,-10 50-3018,9-50-570</inkml:trace>
  <inkml:trace contextRef="#ctx0" brushRef="#br0" timeOffset="2394.14">2140 248 5089,'0'0'2851,"0"0"-1082,0 0-32,0 0-359,0 0-338,0 0-205,28-11-135,88-35-184,-28 2 35,-80 39-628,0 0-1,0 1 1,1-1-1,0 2 1,0-1-1,0 1 1,0 1-1,1-1 1,-1 2 0,1-1-1,-1 1 1,7 1 77,-17 24-4608,-6-11 520</inkml:trace>
  <inkml:trace contextRef="#ctx0" brushRef="#br0" timeOffset="2732.68">2133 445 208,'0'0'7348,"0"0"-4758,0 0-1360,0 0-255,0 0-103,0 0 68,7 0-100,7-1-597,-1-1 0,1-1 0,-1 0 0,0 0 0,0-1 0,0-1-1,-1 0 1,11-6-243,-6 2 10,0 1-1,1 0 0,0 1 1,1 2-1,-1 0 0,20-3-9,29 3-4415,-64 6 1023,-2 5-2642</inkml:trace>
  <inkml:trace contextRef="#ctx0" brushRef="#br0" timeOffset="3250.24">3046 0 7706,'0'0'3120,"0"0"-2207,0 0 103,0 0-272,0 0-200,0 0-152,0 0-88,-26 221-96,18-170-80,-3 3-112,3-6-8,1-8 8,-1-6-16,4-13 0,4-8-400,0-9-768,0-4-1449,0 0-2176</inkml:trace>
  <inkml:trace contextRef="#ctx0" brushRef="#br0" timeOffset="3797.79">3291 129 5753,'0'0'4816,"0"0"-2960,0 0-809,0 0-208,0 0-292,0 0-168,6 26-187,30 141-90,-33-153-101,1 0-1,1 0 1,0 0-1,1-1 1,1 0-1,0 0 0,5 7 0,-8-14 17,0 0-1,1 0 1,-1 0 0,1 0-1,1-1 1,-1 1-1,1-1 1,0-1-1,0 1 1,1-1-1,-1 0 1,1-1-1,0 1 1,0-1-1,2 0-16,-5-2 37,0 0 0,1 0-1,-1-1 1,1 1 0,-1-1 0,1 0 0,-1 0-1,1-1 1,-1 1 0,0-1 0,1 0 0,-1 0-1,0-1 1,1 1 0,-1-1 0,0 0 0,0 0-1,0 0 1,-1-1 0,1 1 0,0-1 0,-1 0-1,1-1-36,8-8 14,-1-1 0,-1 0-1,0-1 1,-1 0 0,5-10-14,-2 4 3,-5 8-2,0 1 0,-1-2 1,0 1-1,-1-1 1,0 0-1,-1 0 1,0 0-1,-2-1 1,1 1-1,-1-1 0,-1 0 1,-1-7-2,0 19 3,-1 0-1,0 0 1,1 0 0,-1 0-1,0 0 1,0 0 0,-1 0-1,1 0 1,0 1 0,-1-1-1,1 0 1,-1 1 0,1-1-1,-1 1 1,0 0 0,1 0-1,-1-1 1,0 1 0,0 0-1,0 0 1,0 1 0,0-1-1,0 0 1,0 1 0,0-1-1,0 1 1,-1-1-3,-12-2-25,-1-1-1,1 2 1,-6-1 25,-36 0-594,1 2 0,-40 5 594,86-4-176,-1 2 0,1 0 0,0 0 0,0 0 0,0 1 0,0 1 0,1 0 0,-1 0 0,1 1 0,0 0 0,0 1 0,1-1 0,-1 2 0,-5 5 176,13-10-262,0-1-1,0 1 1,0 0-1,0-1 1,0 1-1,0 0 1,1 0-1,-1 0 0,1 0 1,-1-1-1,1 1 1,0 0-1,0 0 1,-1 0-1,2 0 1,-1 0-1,0 0 0,0 2 263,1 7-2059,-1 9-1905</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5:17.934"/>
    </inkml:context>
    <inkml:brush xml:id="br0">
      <inkml:brushProperty name="width" value="0.05" units="cm"/>
      <inkml:brushProperty name="height" value="0.05" units="cm"/>
    </inkml:brush>
  </inkml:definitions>
  <inkml:trace contextRef="#ctx0" brushRef="#br0">257 327 3081,'0'0'1416,"0"0"-50,0 0 150,0 0 23,0 0 25,0 0 35,-3-5-142,2 4-1481,-1-1 243,1 0 0,-1 0 0,0 0 0,0 0 0,0 1 0,0-1 0,-1 0 0,1 1 0,-1-1-219,2 2 69,0-1-1,0 1 1,0 0-1,0 0 1,0 0-1,0-1 1,-1 1-1,1 0 1,0 0-1,0 1 1,0-1-1,0 0 1,0 0-1,0 0 1,0 1-1,0-1 1,0 1-1,0-1 1,0 1-1,0-1 1,0 1-1,0-1 1,0 1-1,0 0 1,0 0 0,0-1-1,1 1 1,-1 0-1,0 0 1,1 0-1,-1 0-68,-22 27 51,1 0 0,2 2 0,1 0 0,1 1 0,2 1 0,1 1 1,2 0-1,0 0 0,3 2 0,1-1 0,1 1 0,2 0 0,2 1 0,0 29-51,4-58 17,1-1 1,1 0-1,-1 1 1,1-1-1,0 0 1,0 0-1,1 0 1,0 0-1,0-1 0,0 1 1,1-1-1,0 1 1,0-1-1,0-1 1,1 1-1,-1 0 1,1-1-1,0 0 1,0 0-1,1-1 0,2 2-17,6 4 27,0-1-1,0-1 0,1 0 0,-1-1 0,2-1 1,-1 0-1,0-1 0,8 0-26,-10-2 7,0 0-1,0-2 1,0 1 0,1-2-7,-11 1 1,0 0 1,1 0 0,-1-1-1,0 1 1,1-1 0,-1 0-1,0 0 1,0 0 0,1 0-1,-1-1 1,0 1 0,0-1-1,-1 0 1,1 0-1,0 0 1,-1 0 0,3-2-2,5-9 18,-1 0 0,-1 0 0,0-1 0,1-3-18,-6 11 16,-1 1 1,0 0-1,0 0 0,-1-1 1,0 1-1,1-1 1,-2 0-1,1 1 0,-1-1 1,0 0-1,0 1 1,0-1-1,-2-4-16,2 9 8,-1 0 0,0 0 0,0 0-1,0 0 1,0 1 0,0-1 0,0 0 0,0 0-1,0 1 1,0-1 0,0 0 0,0 1 0,-1-1-1,1 1 1,0-1 0,0 1 0,-1 0 0,1 0 0,0-1-1,0 1 1,-1 0 0,1 0 0,-1 0-8,-37-1 98,34 1-101,-36-1 0,25 0-42,0 0 0,0 1 0,0 1 0,1 1 0,-1 0-1,-6 2 46,22-3-18,-1 0 1,0 0-1,1 1 0,-1-1 0,1 0 0,-1 0 0,1 0 0,-1 0 0,1 0 0,0 1 0,-1-1 0,1 0 0,0 0 0,0 1 0,0-1 0,0 0 0,0 0 0,0 0 0,1 1 0,-1 0 18,5 27-393,-3-25 307,3 5-2906,7-9-3430,-5-2 898</inkml:trace>
  <inkml:trace contextRef="#ctx0" brushRef="#br0" timeOffset="516.59">695 680 960,'0'0'5748,"0"0"-3477,0 0-1030,0 0-272,0 0-261,0 0-44,0 0 83,0 0 117,0 0 3,0 0-127,0 0-117,0 0-131,13 0 232,-3-1-578,1 0 0,-1-1 0,1 0 0,-1-1 0,0 0 0,8-4-146,-5 2 43,1 0-1,1 2 0,5-2-42,56-2 16,-43 7-4753,-33-1 2540,0-5-1784</inkml:trace>
  <inkml:trace contextRef="#ctx0" brushRef="#br0" timeOffset="1185">1224 466 3713,'0'0'2572,"0"0"-823,0 0-205,0 0-348,0 0-195,0 0-167,19-14 3065,-4 10-3782,1 0 0,0 0 0,0 2 0,0 0 0,1 1 0,-1 0 0,0 1 0,0 1 0,2 1-117,31 0 195,67-2-219,-115 0-123,-1 0-56,0 0-33,0 0-178,0 0-295,0 0-383,0 0-443,0 0-828,0 0-1276</inkml:trace>
  <inkml:trace contextRef="#ctx0" brushRef="#br0" timeOffset="1847.02">1862 330 4793,'0'0'2414,"0"0"-748,0 0-267,0 0-373,0 0-395,0 0-212,0 0-58,0 0 6,0 0 9,0 0 35,0 3 110,0 6-366,0 0-1,0 0 0,-1 0 0,0 0 0,-1 0 0,0-1 0,0 1 0,-1 0 0,-2 4-154,-14 26 175,11-26-77,1 1 0,0 0 0,1 0 1,1 1-1,0 0 0,1-1 0,0 2 0,1-1 0,0 15-98,25-29 68,19-1-18,0-2 0,0-1 1,18-5-51,-31 3 66,1 2 1,16 0-67,-1 3-2467,-43 0 1115,-1 0-1610,0 0-2653</inkml:trace>
  <inkml:trace contextRef="#ctx0" brushRef="#br0" timeOffset="2253.43">2145 259 8410,'0'0'2004,"0"0"-930,0 0-374,0 0-333,0 0-201,0 0-40,-2 14-6,-4 267 1707,7-246-1787,-2 0 1,-1 0-1,-2 0 1,-1-1-1,-2 0 1,-8 25-41,5-34-178,-4 13 298,11-15-5994,3-26 1474</inkml:trace>
  <inkml:trace contextRef="#ctx0" brushRef="#br0" timeOffset="2799.47">2662 381 2817,'0'0'2332,"0"0"-948,0 0-74,0 0-230,0 0-245,0 0-173,21 0-118,157 0 1475,-145 2-1551,-24-1-671,0 0-1,0-1 1,1 0-1,-1-1 1,0 1-1,0-2 1,4 0 203,2-11-3442,-11 3-294</inkml:trace>
  <inkml:trace contextRef="#ctx0" brushRef="#br0" timeOffset="3166.02">2564 581 3393,'0'0'4615,"0"0"-2704,0 0-441,0 0-283,0 0-213,0 0-156,11 0-217,34-4 401,37-9-1002,-66 11 40,71-6 44,-68 8-373,-1-1 0,1-1 0,-1-1 0,0 0-1,0-2 1,15-5 289,-7 1-5002,-21 8-1267</inkml:trace>
  <inkml:trace contextRef="#ctx0" brushRef="#br0" timeOffset="3768.06">3401 1 7042,'0'0'2159,"0"0"-326,0 0-372,0 0-296,0 0-181,0 0-202,0 23-175,0 80-196,-2-45-148,-2 0 0,-4-1 1,-2 2-264,-4 36-951,7 4-3467,7-98 227</inkml:trace>
  <inkml:trace contextRef="#ctx0" brushRef="#br0" timeOffset="4362.62">3647 167 800,'0'0'8439,"0"0"-5611,0 0-1800,0 0-296,0 0-259,0 0-58,-1 20-28,0 1-272,-1 8 119,-1-1-1,-1 0 1,-3 12-234,-1 5 360,3 0 1,2 1-1,3 42-360,0-67 35,0-19-30,0 0-1,0 0 0,0 0 1,1 0-1,-1 0 0,1 0 1,0 0-1,-1 0 0,1 0 0,0 0 1,0 0-1,0 0 0,0 0 1,0-1-1,1 1 0,-1-1 1,1 1-1,-1-1 0,1 1 1,0 0-5,2 1 5,0-1 1,0 1-1,1-1 1,-1 0 0,1 0-1,-1-1 1,1 1-1,0-1 1,1 0-6,5 1 4,1 0 1,0-1-1,-1 0 1,1-1-1,0-1 1,-1 0-1,8-2-4,-15 2 2,0 0 0,0-1 0,0 0-1,0 0 1,0 0 0,-1 0-1,1 0 1,-1-1 0,0 1 0,0-1-1,0 0 1,0 0 0,1-2-2,34-47 58,-31 41-51,1 0 124,-1 0 0,0 0 0,-1 0 0,0 0 0,-1-1 0,-1 0 0,0-1 0,0 1 0,-1-1 0,0 1-1,-1-1 1,0-12-131,-3 17 44,-1 0-1,1 0 0,-1 0 0,0 0 0,-1 1 1,0-1-1,0 1 0,-1 0 0,0-1 0,0 1 1,-1 1-1,1-1 0,-7-5-43,2 1-23,0 1 0,-1 0 0,-1 0 0,0 1 0,0 1 0,0 0-1,-12-6 24,18 11-75,-1 1 0,0 0-1,0 0 1,0 0-1,0 0 1,0 1 0,0 0-1,-1 1 1,1-1-1,0 1 1,-1 0 0,1 1-1,0-1 1,-6 3 75,-4 1-810,0 1 1,1 0 0,0 1 0,-13 8 809,-7 3-3631,4-6-4082</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2:34:49.410"/>
    </inkml:context>
    <inkml:brush xml:id="br0">
      <inkml:brushProperty name="width" value="0.05" units="cm"/>
      <inkml:brushProperty name="height" value="0.05" units="cm"/>
    </inkml:brush>
  </inkml:definitions>
  <inkml:trace contextRef="#ctx0" brushRef="#br0">1521 8 5881,'0'0'1719,"0"0"-72,0 0-78,0 0-205,0 0-69,0 0-162,0-1-993,1 1 0,-1-1-1,0 1 1,1 0 0,-1-1-1,0 1 1,1-1 0,-1 1-1,1 0 1,-1-1 0,0 1-1,1 0 1,-1-1 0,1 1-1,-1 0 1,1 0 0,-1-1-1,1 1 1,0 0 0,-1 0-1,1 0 1,-1 0 0,1 0-1,-1 0 1,1 0-140,7 51 185,-1 2-1,-4-1 1,-1 35-185,3 60 222,0-95-398,-1-52-1160,-1 0-8158,-3 0 2408</inkml:trace>
  <inkml:trace contextRef="#ctx0" brushRef="#br0" timeOffset="1015.35">1434 1071 3689,'0'0'2806,"0"0"-1013,0 0-519,0 0-534,0 0-282,0 0-24,2-14 968,1 9-1278,1 0 0,0 0 1,0 0-1,0 0 0,0 1 0,0 0 0,1 0 1,0 0-1,0 0 0,1 1-124,53-33 825,-59 36-821,8-4 89,0 0-1,0 1 0,1-1 1,-1 2-1,1-1 0,-1 1 1,1 1-1,0-1 1,0 1-1,0 1 0,0 0 1,0 0-1,0 1 0,-1 0 1,3 1-93,-9-1 13,1 0 1,-1 0-1,0 1 1,1-1-1,-1 1 1,0 0 0,0 0-1,0-1 1,0 1-1,-1 0 1,1 1-1,-1-1 1,1 0-1,-1 0 1,1 1-1,-1-1 1,0 1-1,0-1 1,0 1-1,-1 0 1,1-1 0,-1 1-1,1 2-13,1 10 67,0 0 0,-1 0 0,-1 11-67,0-22 31,-1 4-19,0 0 1,0-1 0,-1 1 0,0-1 0,-1 0 0,1 0 0,-2 1 0,1-2 0,-1 1 0,1 0 0,-2-1 0,1 0 0,-1 0 0,0 0 0,0 0-1,-5 3-12,-6 6 10,-1-1 0,0-1 0,-1 0 0,0-1 0,-9 3-10,25-14-7,1 0 0,-1 1 0,1-1 0,-1 1 0,1-1 0,0 1 0,0-1 0,-1 1 1,1 0-1,0 0 0,1-1 0,-1 1 0,0 0 0,0 0 0,1 0 0,-1 0 0,1 0 0,0 0 0,-1 0 1,1 0-1,0 0 0,0 0 0,0 0 7,0-1-9,0-1 1,0 0-7,0 0-22,0 0 3,0 0-10,446 4 326,-440-5-300,1 1-1,0 1 1,-1-1 0,1 1 0,-1 0 0,1 0 0,-1 1 0,1 0 0,-1 0 0,0 0 0,5 3 18,-10-4-611,-4-1-1201,-9 0-2944</inkml:trace>
  <inkml:trace contextRef="#ctx0" brushRef="#br0" timeOffset="26045.9">0 232 760,'0'0'4121,"0"0"-2482,0 0-964,0 0 229,0 0 148,0 0 46,1-4 154,1-1-645,2-4-281,-3 0 6228,14 26-6011,-9-6-444,1-1 0,1 0 0,0 0-1,0 0 1,1-1 0,0 0 0,3 1-99,74 52 280,-20-15-219,275 247 111,-248-210-106,-74-67 26,1-1 1,1-1-1,0 0 1,1-2-1,1-1 1,0 0-1,0-2 1,24 7-93,-9-2 56,0 2 0,-1 1 0,-1 2 0,-1 1 0,0 2 0,2 4-56,-35-24-151,-1-3 52,-1 1 1,1-1-1,-1 1 1,1-1-1,0 1 1,-1-1-1,1 1 1,0-1-1,0 0 1,-1 1-1,1-1 1,0 0-1,0 0 1,-1 0 0,1 1-1,0-1 1,0 0-1,0 0 1,-1 0-1,1 0 1,0 0-1,0-1 99,-1-12-5565,0-1-3477</inkml:trace>
  <inkml:trace contextRef="#ctx0" brushRef="#br0" timeOffset="27191.81">0 1020 5049,'0'0'1179,"0"0"-209,0 0-185,0 0-126,0 0 24,0 0 106,3 1 8005,14 0-8523,17-15 50,-1-1 1,-1-2-1,27-19-321,-13 8 55,56-38 102,-3-5-1,38-38-156,101-73 36,-151 131-40,-59 36 11,-2 0 0,0-2 0,4-4-7,-8 5 9,0 1-1,14-6-8,-8 5-2,-25 14-1457,-8 3 457,-4 2-1963,-2-2-2522</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2.780"/>
    </inkml:context>
    <inkml:brush xml:id="br0">
      <inkml:brushProperty name="width" value="0.05" units="cm"/>
      <inkml:brushProperty name="height" value="0.05" units="cm"/>
    </inkml:brush>
  </inkml:definitions>
  <inkml:trace contextRef="#ctx0" brushRef="#br0">631 32 3185,'0'0'1691,"0"0"-123,0 0 76,0 0-1,0 0-237,0 0-210,0 0-250,0 0-110,0 0-56,0 0-49,0 0-6,0 0-90,0 0-96,0 0-71,0 0-114,0 0-33,0 0-6,0 0-25,0 0-211,0 1 0,-1 0 0,1-1 0,0 1 0,-1-1 0,1 1 0,0-1 0,-1 1 0,1-1 0,0 1 0,-1-1 0,1 0 0,-1 1-1,1-1 1,-1 0 0,1 1 0,-1-1 0,1 0 0,-1 0 0,0 1 0,1-1 0,-1 0 0,1 0 0,-1 0 0,0 0 0,1 0 0,-1 1-79,-4-1 31,-74 8 395,0-3 1,-70-5-427,138-2 8,0 0 1,-1-1 0,1 0 0,0-1-1,0 0 1,-2-2-9,0 0 35,0 1-1,-1 0 1,-13-2-35,12 5 27,0 1-1,0 1 1,-9 0-27,11 1 24,-1-1-1,1-1 1,0 0 0,-8-2-24,7 2-353,12 13-168,3-3 684,0 222 30,13 27-193,-10-182 4,-4 28-4,-1-44 0,3-1 0,8 50 0,5 21-16,-2 73 16,-8-90-5,2 470 69,-9-342-34,2 63 33,11-138-30,-11-89-38,0-76 12,0-1 7,0 0 28,0 0-1,0 0-20,0 0 14,0 0-20,0 0-6,0 0 4,0 0-3,0 0-2,0 0 1,-2 11 97,1 0 0,0 1 0,1-1-1,1 1 1,-1-1 0,3 9-106,32-20-235,176 7 314,-188-4-73,-1 0 0,1 2 0,-1 0 0,17 7-6,-22-7 8,-17-5-147,0 0-1,1 0 1,-1 1-1,0-1 1,0 0 0,1 0-1,-1 0 1,0 0-1,0 0 1,1 1 0,-1-1-1,0 0 1,0 0-1,0 0 1,1 1 0,-1-1-1,0 0 1,0 0-1,0 1 1,0-1 0,0 0-1,1 0 1,-1 1-1,0-1 1,0 0 0,0 0-1,0 1 1,0-1-1,0 0 1,0 1 0,0-1-1,0 0 1,0 0-1,0 1 1,0-1 0,0 0-1,0 1 1,0-1-1,-1 0 1,1 0 0,0 1-1,0-1 1,0 0-1,0 0 1,0 1 0,-1-1-1,1 0 1,0 0-1,0 0 1,0 1 0,-1-1-1,1 0 1,0 0 139,-13 13-9680</inkml:trace>
  <inkml:trace contextRef="#ctx0" brushRef="#br0" timeOffset="1494.28">891 341 1744,'0'0'2654,"0"0"-1113,0 0-607,0 0-220,0 0-71,0 0 81,0 42 3770,1-21-4099,-2 1 1,0-1-1,-2 1 0,0-1 0,-1 0 0,-7 20-395,8-34 31,-4 14 151,0 1 1,1-1-1,1 1 1,1 0-1,1 0 1,0 13-183,3-34-13,0-1-25,0 0 44,9 0 114,23 0-19,-1 1-52,0-1 0,0-2 0,0-1 0,0-1 0,27-8-49,38-12 199,-122 41-5947,8-7 572</inkml:trace>
  <inkml:trace contextRef="#ctx0" brushRef="#br0" timeOffset="1876.12">1144 423 5705,'0'0'2343,"0"0"-878,0 0-550,0 0 125,0 0-112,0 0-273,0 26-171,0 189 443,-1-133-466,-3 1 1,-5-1-1,-18 80-461,27-202-7220,0 10 1051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6.677"/>
    </inkml:context>
    <inkml:brush xml:id="br0">
      <inkml:brushProperty name="width" value="0.05" units="cm"/>
      <inkml:brushProperty name="height" value="0.05" units="cm"/>
    </inkml:brush>
  </inkml:definitions>
  <inkml:trace contextRef="#ctx0" brushRef="#br0">1 25 232,'0'0'4666,"0"0"-2428,0 0-903,0 0-329,0 0-327,0 0-167,0 0 29,0 0-37,0 0-73,9 0 493,5-1-547,0-1 1,0 0-1,0 0 0,5-3-377,49-6 604,-58 10-559,0 0 0,0 1 0,0 1-1,0-1 1,0 2 0,-1-1 0,9 4-45,-15-4 16,1 0-1,-1 1 0,0-1 0,0 1 0,0 0 1,0 0-1,0 0 0,0 0 0,-1 1 0,1-1 0,-1 1 1,1 0-1,-1-1 0,0 1 0,0 0 0,0 0 1,-1 0-1,1 1 0,-1-1 0,0 0 0,0 1 1,0-1-1,1 4-15,1 10 86,-1 0 1,0 0 0,-1 0-1,-1 0 1,-1 0 0,0 0 0,-3 9-87,2-21 8,0 1 0,0 0 0,0-1 0,-1 0 0,0 0 0,0 1 1,-1-2-1,0 1 0,1 0 0,-1-1 0,-1 0 0,1 0 0,-1 1-8,-16 12-32,-1-2 0,-10 7 32,0-1-114,27-18 113,-10 7-15,0 1 1,1 1-1,0 0 0,1 0 0,-9 11 16,22-22-6,0-1-1,0 0 1,0 0-1,0 1 1,0-1-1,0 0 0,0 0 1,0 1-1,0-1 1,0 0-1,0 0 0,1 1 1,-1-1-1,0 0 1,0 0-1,0 1 0,0-1 1,0 0-1,1 0 1,-1 0-1,0 1 0,0-1 1,0 0-1,0 0 1,1 0-1,-1 0 1,0 1-1,0-1 0,1 0 1,-1 0-1,0 0 1,0 0-1,1 0 0,-1 0 1,0 0-1,0 0 1,1 0-1,-1 0 0,0 0 1,0 0-1,1 0 1,-1 0-1,0 0 0,0 0 1,1 0 6,19 3 192,-13-2-150,36 5 316,0-2 0,29-2-358,-25-1 388,48 7-388,-65-1 61,-29-7-79,0 0 0,0 1 0,0-1 1,-1 1-1,1-1 0,0 1 0,0-1 0,0 1 0,-1-1 0,1 1 0,0 0 0,0-1 1,-1 1-1,1 0 0,-1-1 0,1 1 0,-1 0 0,1 0 0,-1 0 0,1 0 0,-1 0 1,0 0-1,1-1 0,-1 1 0,0 0 0,0 1 18,0-1-511,0-1-394,-1 0-1114,-5 0-2593</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7.653"/>
    </inkml:context>
    <inkml:brush xml:id="br0">
      <inkml:brushProperty name="width" value="0.05" units="cm"/>
      <inkml:brushProperty name="height" value="0.05" units="cm"/>
    </inkml:brush>
  </inkml:definitions>
  <inkml:trace contextRef="#ctx0" brushRef="#br0">1 347 5337,'0'0'1953,"0"0"-352,0 0-260,0 0-308,0 0-246,0 0-160,0 0-157,0 0-115,0 0-37,0 0-32,0 0-31,0 0-12,0 0-215,0 0 0,0 1 1,0-1-1,0 0 0,-1 1 1,1-1-1,0 0 0,0 1 0,0-1 1,0 1-1,0-1 0,1 0 1,-1 1-1,0-1 0,0 0 0,0 1 1,0-1-1,0 0 0,0 1 1,0-1-1,1 0 0,-1 1 1,0-1-1,0 0 0,1 0 0,-1 1 1,0-1-1,1 0-28,4 2 105,1 0-1,0-1 1,0 0 0,0 0 0,-1-1-1,1 0 1,0 0 0,0 0 0,0-1-1,2 0-104,14 0 213,172-7 302,-174 7-508,56 0-146,-76-6-3419,0 4-507</inkml:trace>
  <inkml:trace contextRef="#ctx0" brushRef="#br0" timeOffset="571.04">726 38 1136,'0'0'3573,"0"0"-2073,0 0-290,0 0 66,0 0-261,0 0-248,5-7-108,15-18-51,-15 19-1,-5 6-50,0 0-37,0 0-8,0 0-56,0 0-153,3 31 452,22 147 411,-13-111-775,-4-1 0,1 56-391,-9-111-175,0-11-313,-6-22-3762,-4 11-1077</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0.288"/>
    </inkml:context>
    <inkml:brush xml:id="br0">
      <inkml:brushProperty name="width" value="0.05" units="cm"/>
      <inkml:brushProperty name="height" value="0.05" units="cm"/>
    </inkml:brush>
  </inkml:definitions>
  <inkml:trace contextRef="#ctx0" brushRef="#br0">42 0 3529,'0'0'2314,"0"0"-1206,0 0-441,0 0 214,0 0-110,0 0-104,-2 21-176,0 1-378,-5 40 1386,3 24-1499,-7 179 2458,-1 3-1521,10-137-663,0-12 557,7 38-831,9 178 1291,-15 19-1291,-1-109 269,-2 171 40,-7-227-281,11-143-112,0-37-189,0-32-262,0-36-4623,0 32-4836</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1.203"/>
    </inkml:context>
    <inkml:brush xml:id="br0">
      <inkml:brushProperty name="width" value="0.05" units="cm"/>
      <inkml:brushProperty name="height" value="0.05" units="cm"/>
    </inkml:brush>
  </inkml:definitions>
  <inkml:trace contextRef="#ctx0" brushRef="#br0">42 35 2985,'0'0'2267,"0"0"-526,0 0-105,0 0-37,0 0-151,0 0-273,0 0-1069,-1 0-1,1 0 1,0 0 0,-1 1 0,1-1 0,0 0 0,-1 0 0,1 0 0,0 0-1,-1 0 1,1 1 0,0-1 0,0 0 0,-1 0 0,1 1 0,0-1-1,0 0 1,-1 0 0,1 1 0,0-1 0,0 0 0,0 1 0,-1-1 0,1 0-1,0 0 1,0 1 0,0-1 0,0 1 0,0-1 0,0 0 0,0 1-1,0-1 1,0 0 0,0 1-106,1 96 1225,1-34-1131,-2 0 0,-3 0 0,-3-1 0,-7 26-94,6-47 233,1-6-2067,6-35 1802,0 0 0,0 0 0,0 0 0,0 0 0,0 0 0,0 0 0,0 0 0,0 0 0,0 0 1,0-1-1,0 1 0,0 0 0,0 0 0,0 0 0,0 0 0,0 0 0,0 0 0,0 0 0,0 0 1,0 0-1,-1 0 0,1 0 0,0 0 0,0 0 0,0 0 0,0 0 0,0 0 0,0 0 0,0 0 0,0 0 1,0 0-1,0 0 0,0 0 0,0 0 0,0 0 0,0 0 0,-1 0 0,1 0 0,0 0 32,0-23-1198,0-8-1976,0 0-2810</inkml:trace>
  <inkml:trace contextRef="#ctx0" brushRef="#br0" timeOffset="714.55">306 120 3633,'0'0'5077,"0"0"-2641,0 0-983,0 0-454,0 0-334,0 0-209,12-11 460,23-16-716,-15 12-50,0 0 0,1 2 0,6-4-150,-20 14 6,0 0 0,0 0 0,0 0 0,0 1 0,0 0 0,1 0 0,-1 1 0,1 0 0,-1 0 0,1 1 0,-1 0 0,1 0 0,-1 1-6,-5-1-2,-1 1-1,0-1 0,0 0 0,0 1 0,0 0 0,0-1 1,0 1-1,-1 0 0,1-1 0,0 1 0,0 0 0,0 0 0,-1 0 1,1 0-1,0 0 0,-1-1 0,1 1 0,-1 1 0,1-1 1,-1 0-1,1 0 0,-1 0 0,0 0 0,1 0 0,-1 0 0,0 1 3,4 34-44,-4-31 45,2 15 65,-1 0-1,-1 0 1,0 0-1,-2-1 1,0 1-1,-1 0 1,-1-1-1,-1 0 0,-1 0 1,-1 1-66,-16 26 104,-3-2 0,-2 0 0,-1-2 0,-23 24-104,50-64 17,1-1-6,-1 1-1,1-1 1,0 0 0,0 0-1,0 0 1,0 1-1,0-1 1,1 0 0,-1 1-1,0-1 1,1 1-1,-1-1 1,1 1-1,-1-1 1,1 1-11,27-2 159,0-1 31,-1-2 0,9-1-190,-9 0 91,1 1-1,8 1-90,116 2-527,-151 0-395,0 0-1324,0 0-2374</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3.950"/>
    </inkml:context>
    <inkml:brush xml:id="br0">
      <inkml:brushProperty name="width" value="0.05" units="cm"/>
      <inkml:brushProperty name="height" value="0.05" units="cm"/>
    </inkml:brush>
  </inkml:definitions>
  <inkml:trace contextRef="#ctx0" brushRef="#br0">0 48 3305,'0'0'2176,"0"0"-714,0 0-358,0 0-124,0 0-80,0 0-169,0 0-167,0 0-173,0 0-57,0 0-12,0 0-20,0 0-4,8-24 1080,-6 18-1516,4-10 1731,-4 14-733,-1 10-581,-1 318-219,0-337-1818,0 1-1014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3.030"/>
    </inkml:context>
    <inkml:brush xml:id="br0">
      <inkml:brushProperty name="width" value="0.05" units="cm"/>
      <inkml:brushProperty name="height" value="0.05" units="cm"/>
    </inkml:brush>
  </inkml:definitions>
  <inkml:trace contextRef="#ctx0" brushRef="#br0">0 70 4201,'0'0'1650,"0"0"-313,0 0-206,0 0-92,0 0 4,0 0-119,0 0-148,0 0-45,0 0 13,0 0-30,0 0-121,0 0-99,13-17 1263,1 9-1716,-1 1 0,2 0 0,-1 1-1,1 1 1,-1 0 0,1 1-1,1 1 1,-1 0 0,1 1 0,-1 1-1,1 0 1,-1 1 0,16 2-41,-30-2 5,1 1-1,-1-1 1,0 1 0,0-1 0,0 1 0,0 0 0,1-1 0,-1 1-1,0 0 1,0 0 0,0 0 0,-1 0 0,1 0 0,0 0 0,0 0-1,0 0 1,-1 0 0,1 1 0,-1-1 0,1 0 0,-1 0 0,1 1-1,-1-1 1,0 0 0,1 0 0,-1 1 0,0-1 0,0 1-5,2 42 20,-2-35 6,1 1-19,-1 0 0,-1 1 0,1-1 0,-2 0 0,1 0 0,-1 1 0,-1-1 0,0-1 1,0 1-1,-1 0 0,0-1 0,-2 2-7,-18 25-60,-3-1 1,0-1 0,-18 15 59,8-9-136,33-33 110,1 0 0,-1-1-1,1 1 1,0 0 0,0 1 0,1-1-1,0 0 1,0 1 0,1 0 0,0-1-1,0 8 27,-5 22 12,2-5 440,11-32-362,12 0 50,20 0 176,1-1 1,-1-2-1,32-6-316,-62 7-2,1 0-4,0 0 0,-1 1 1,1 0-1,0 1 0,4 1 6,-11-4-834,-1 0 0,0 1 1,0-1-1,0 0 0,0 0 0,0 0 0,-1 0 0,2-2 834,1-8-8444</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7.083"/>
    </inkml:context>
    <inkml:brush xml:id="br0">
      <inkml:brushProperty name="width" value="0.05" units="cm"/>
      <inkml:brushProperty name="height" value="0.05" units="cm"/>
    </inkml:brush>
  </inkml:definitions>
  <inkml:trace contextRef="#ctx0" brushRef="#br0">333 4 1712,'0'0'2592,"0"0"-797,0 0-131,0 0 96,0 0-182,0 0-186,-1-2 4061,-5 1-5230,-46 4-187,-1 3 1,1 2-1,-47 14-36,91-21 22,6 0-18,0-1 1,1 0-1,-1 1 1,0-1-1,1 1 1,-1-1-1,0 1 1,1 0 0,-1 0-1,0 0 1,1 0-1,-1 0 1,1 0-1,0 0 1,-1 0-1,1 1 1,0-1-1,0 0 1,0 1-1,0-1 1,-1 2-5,1 0 20,0 1 0,1 0 0,-1 0 0,1-1 0,-1 1 0,1 0 0,1 0 0,-1-1 0,0 1-20,1 16 118,6 149 236,-7-168-351,0-1 0,1 0 0,-1 0 1,0 1-1,0-1 0,0 0 0,0 0 0,0 1 0,0-1 1,0 0-1,1 0 0,-1 0 0,0 1 0,0-1 1,0 0-1,1 0 0,-1 0 0,0 0 0,0 1 1,0-1-1,1 0 0,-1 0 0,0 0 0,0 0 1,1 0-1,-1 0 0,0 0 0,0 0 0,1 0 1,-1 1-1,0-1 0,0 0 0,1 0 0,-1-1 1,0 1-1,1 0 0,-1 0 0,0 0 0,0 0 1,1 0-1,-1 0 0,0 0 0,0 0 0,0 0 1,1 0-1,-1-1 0,0 1 0,0 0 0,1 0 0,-1 0 1,0-1-1,0 1 0,0 0 0,0 0 0,1 0 1,-1-1-1,0 1 0,0 0-3,19-14-37,-15 10 46,12-6-24,0 1-1,1 1 1,0 0-1,1 1 1,0 1-1,0 1 1,0 0 0,0 1-1,1 1 1,0 1-1,-1 1 1,2 0 15,-18 2-6,0-1 1,0 0 0,1 1 0,-1-1-1,0 1 1,0-1 0,0 1-1,0 0 1,-1 0 0,1 0 0,0 0-1,0 0 1,0 0 0,-1 1-1,1-1 1,-1 1 0,1-1 0,-1 1-1,1-1 1,-1 1 0,0 0 0,0 0-1,0 0 1,0 0 0,0-1-1,0 1 1,-1 0 0,1 1 0,-1-1-1,1 0 1,-1 0 0,1 1 5,1 11-3,-1 0 0,0 1 0,0-1 0,-2 9 3,0-5 6,1-12 9,-1 1-1,-1 0 1,1-1-1,-1 1 1,0-1-1,-1 1 1,0-1-1,0 0 1,0 0-1,-1 0 1,1-1-1,-1 1 1,-1-1-1,1 0 1,-1 0-1,0 0 1,-3 1-15,-1 3 9,-1-1 0,0-1 0,-1 1 1,0-2-1,0 0 0,-1 0 0,1-1 0,-1 0 0,-2 0-9,-16 1-210,0-1 0,-1-2 0,1 0 0,-29-3 210,57 0-248,2 0-181,0 0-213,0 0-305,0 0-746,2-1-1749,8-4-3073</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4.764"/>
    </inkml:context>
    <inkml:brush xml:id="br0">
      <inkml:brushProperty name="width" value="0.05" units="cm"/>
      <inkml:brushProperty name="height" value="0.05" units="cm"/>
    </inkml:brush>
  </inkml:definitions>
  <inkml:trace contextRef="#ctx0" brushRef="#br0">0 174 3169,'0'0'2608,"0"0"-613,0 0-224,0 0-241,0 0-219,0 0-180,0 0-91,0 0-137,0 0-172,0 0-122,0 0-153,0 0-133,0 0-107,8-1 10,132-7-1777,28 7 1551,-167 1-27,-1 0-1472,0 0-339,-2 0-1391,-7 0-2677</inkml:trace>
  <inkml:trace contextRef="#ctx0" brushRef="#br0" timeOffset="771.56">548 4 6305,'0'0'2340,"0"0"-396,0 0-390,0 0-468,0 0-299,0 0-189,14 0 99,15-3-7,1 2 0,6 1-690,-6 1 99,-29-1-86,1 0 0,0 0-1,0 1 1,0-1 0,0 1-1,0-1 1,0 1 0,-1 0-1,1 0 1,0 0 0,-1-1-1,1 2 1,0-1 0,-1 0 0,1 0-1,-1 0 1,0 1 0,1-1-1,-1 1 1,0-1 0,0 1-1,0 0 1,0-1 0,0 1-1,0 0 1,-1 0 0,1-1-1,0 1 1,-1 0 0,0 0-1,1 0 1,-1 1-13,2 10 114,-1 0-1,0 1 1,0-1-1,-2 9-113,0-5 126,2-12-109,-2-1 1,1 1-1,-1 0 0,1-1 1,-1 1-1,-1 0 0,1-1 1,0 1-1,-1-1 1,0 1-1,0-1 0,-1 0 1,1 0-1,-1 0 1,0 0-1,0-1 0,-2 3-17,0-2 7,0 0 1,0 0-1,0 0 0,-1-1 0,1 0 0,-1 0 0,0-1 0,0 1 0,1-1 1,-2-1-1,1 1 0,0-1 0,-3 1-7,8-2-4,0 0 0,1 0-1,-1 0 1,0 0 0,0 0 0,0 0 0,0 1 0,0-1 0,1 0-1,-1 1 1,0-1 0,0 0 0,0 1 0,1-1 0,-1 1 0,0 0-1,1-1 1,-1 1 0,0-1 0,1 1 4,-3 19-545,6-19 512,0 0-1,-1 0 1,1 0 0,0 0 0,-1-1-1,1 1 1,0-1 0,0 0 0,0 0-1,1 0 34,-2 0-6,48 0 130,-41-1-105,0 0 0,0 1 1,0 0-1,0 1 0,-1 0 0,1 0 0,0 1 1,-1 0-1,1 0 0,2 2-19,-9-2 22,0-1-1,0 1 1,-1 0-1,1 0 1,-1-1-1,1 1 1,-1 0-1,0 0 1,0 0-1,0 1 1,0-1-1,0 0 1,-1 0-1,1 0 1,0 1-1,-1-1 1,0 0-1,1 1 1,-1-1-1,0 0 1,-1 3-22,2 1 67,-2-1 0,1 1 1,-1 0-1,1 0 1,-2-1-1,1 1 1,0 0-1,-3 3-67,-1 0 17,-1 0 1,0-1-1,0 0 0,-1 0 1,0-1-1,0 1 0,0-2 1,-1 1-1,-1-1 0,-1 1-17,-7 4-20,0 0 0,0-2 0,-1 0 0,-16 5 20,3-6-292,30-8 144,1 0-92,0 0-107,0 0-110,0 0-474,0 0-1100,0 0-1950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3.223"/>
    </inkml:context>
    <inkml:brush xml:id="br0">
      <inkml:brushProperty name="width" value="0.05" units="cm"/>
      <inkml:brushProperty name="height" value="0.05" units="cm"/>
    </inkml:brush>
  </inkml:definitions>
  <inkml:trace contextRef="#ctx0" brushRef="#br0">251 1 3905,'0'0'1903,"0"0"-80,0 0-125,0 0-263,0 0-90,0 0-269,0 0-227,0 0-167,0 0-44,0 0-79,0 0-79,0 0-111,-12 0-39,-36 1-253,1 3-1,-1 1 1,-41 11-77,88-15 62,1 1 0,-1-1-1,0 0 1,1 0-1,-1 0 1,0 1 0,1-1-1,0 0 1,-1 1-1,1-1 1,0 0 0,0 1-1,-1-1 1,1 0-1,0 1 1,0-1 0,1 1-1,-1-1 1,0 1-62,2 30 158,15 41 22,-12-55-151,0 1 0,-1-1-1,-1 1 1,-1 0 0,-1 0-29,-1-18 1,0 0 0,0 0 1,-1 0-1,1-1 0,0 1 0,1 0 1,-1 0-1,0 0 0,0 0 0,0-1 1,0 1-1,1 0 0,-1 0 1,0 0-1,1-1 0,-1 1 0,0 0 1,1 0-1,-1-1 0,1 1 1,-1 0-1,1-1 0,0 1 0,-1-1 1,1 1-1,0-1 0,-1 1 0,1-1 1,0 1-1,-1-1 0,1 0 1,0 1-1,0-1 0,0 0 0,-1 0 1,1 1-1,0-1 0,0 0 0,0 0 1,0 0-1,-1 0 0,1 0 1,0 0-1,0 0 0,0-1 0,0 1 1,-1 0-1,1 0 0,0-1 0,0 1 1,0 0-2,8-4 12,0 1 1,0-1 0,0-1-1,6-4-12,8-3 10,-9 8-16,1 0 0,-1 1 0,1 0 0,0 2 0,-1 0 0,1 0 0,0 1-1,0 1 1,7 1 6,-19-1-4,0 1 0,0-1 0,0 0 0,-1 1 0,1-1 0,0 1 0,-1 0 1,1 0-1,-1 0 0,0 0 0,0 0 0,0 1 0,0-1 0,0 0 0,0 1 0,0 0 0,-1-1 0,1 3 4,3 4-4,0 1 0,-1-1 0,0 1 1,-1 0-1,0 0 4,0 6 1,0-1 0,0 1 1,-2 0-1,0 0 1,-1 0-1,0 0-1,0-11 4,-1 0 1,1 0-1,-1 0 0,0 0 0,0-1 1,-1 1-1,1 0 0,-1-1 1,0 1-1,0-1 0,0 0 1,-1 0-1,0 0 0,1 0 1,-1 0-1,-1 0 0,1-1 0,-1 1 1,1-1-1,-1 0 0,0 0-4,-6 2-34,0-1 0,0 0 0,0-1 0,0 0-1,-1-1 1,1 0 0,-1 0 0,1-1-1,-1-1 1,0 1 0,1-2 0,-3 0 34,-8 1-283,20 0-344,1 0-497,3 0-766,10 0-1456,5 0-2394</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4.125"/>
    </inkml:context>
    <inkml:brush xml:id="br0">
      <inkml:brushProperty name="width" value="0.05" units="cm"/>
      <inkml:brushProperty name="height" value="0.05" units="cm"/>
    </inkml:brush>
  </inkml:definitions>
  <inkml:trace contextRef="#ctx0" brushRef="#br0">1 127 6001,'0'0'1345,"0"0"-168,0 0 81,0 0-355,0 0-253,0 0-44,31-18 34,96-57-19,-69 45-118,-55 29-468,-1 1 1,1-1-1,0 0 0,-1 1 0,1 0 0,0 0 0,0 0 0,-1 0 0,3 0-35,10 0 88,-15 1-77,1-1 0,-1 0 0,1 0 0,0 0 0,-1 1 0,1-1 0,-1 0 0,1 1-1,-1-1 1,1 0 0,-1 1 0,1-1 0,-1 1 0,1-1 0,-1 1 0,0-1 0,1 1 0,-1-1 0,0 1-1,1-1 1,-1 1 0,0-1 0,0 1 0,1-1 0,-1 1 0,0 0 0,0-1 0,0 1 0,0 0-1,0-1 1,0 1 0,0 0-11,1 25 250,-1-19-165,0 6-9,0 0 0,0 0-1,-1 0 1,-1 0-1,0 0 1,0-1-1,-2 1 1,1-1 0,-2 1-1,0-1 1,0-1-1,-4 7-75,-13 15 168,-1-1-1,-2-1-167,-33 47 456,57-76-425,0 0 0,0 0 0,0 0 0,1 0 0,-1 0 0,0 0 0,1 0 0,0 1-1,-1-1 1,1 0 0,0 0 0,0 1 0,0-1 0,1 0 0,-1 0-31,0-1 7,0 1 1,0-1-1,1 0 0,-1 0 1,0 1-1,1-1 0,-1 0 0,1 0 1,-1 0-1,1 0 0,-1 0 1,1 0-1,0 0 0,0 0 1,-1 0-1,1 0 0,0 0 1,0 0-1,0 0 0,0-1 1,0 1-1,0 0 0,0-1 1,0 1-1,1 0-7,12 1 91,-1 0 0,1-1 0,0 0 1,0-1-1,6-2-91,10 2 207,-18-1-154,0 0 0,0-1 0,-1 0-1,1-1 1,4-2-53,-4 2-25,0 0 1,0 0-1,0 1 0,0 1 0,5-1 25,-16 2-69,-1 1-25,1-1 0,-1 0 1,0 0-1,1 0 0,-1 0 0,1 0 0,-1 0 0,0 0 0,1-1 0,-1 1 1,0 0-1,1 0 0,-1 0 0,0 0 0,1 0 0,-1 0 0,0-1 0,1 1 1,-1 0-1,0 0 0,1-1 0,-1 1 0,0 0 0,0 0 0,1-1 0,-1 1 1,0 0 93,1-7-4143</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8.082"/>
    </inkml:context>
    <inkml:brush xml:id="br0">
      <inkml:brushProperty name="width" value="0.05" units="cm"/>
      <inkml:brushProperty name="height" value="0.05" units="cm"/>
    </inkml:brush>
  </inkml:definitions>
  <inkml:trace contextRef="#ctx0" brushRef="#br0">4 1612 1736,'0'0'4912,"0"0"-2901,0 0-688,0 0-136,0 0-209,0 0-117,-4 11 2164,15 382-678,-10-393-2733,1 0 0,-1 0-1,0 0 1,0 0 0,0 0 0,0 0 0,0 0 0,0 0 0,1 0-1,-1 0 1,0 0 0,0-1 0,0 1 0,0 0 0,0-1 0,0 1-1,0-1 1,0 0 0,0 1 0,1-1 386,5-14-2927</inkml:trace>
  <inkml:trace contextRef="#ctx0" brushRef="#br0" timeOffset="548.04">400 1513 2921,'0'0'4295,"0"0"-2641,0 0-602,0 0-76,0 0-163,0 0-131,0 0-102,0 0-70,0 0-2,0 0 44,4 25 1786,-4 325-118,0-199-10980,0-157 2700</inkml:trace>
  <inkml:trace contextRef="#ctx0" brushRef="#br0" timeOffset="7108.95">155 2587 6993,'0'0'2125,"0"0"-899,0 0-200,0 0-127,0 0-228,0 0-124,0 0-511,0 0-1,0 0 1,0 0 0,1 0 0,-1 0-1,0 0 1,0 0 0,0 0 0,0 0-1,1 0 1,-1 0 0,0 0 0,0 0-1,0 0 1,0 0 0,1 0 0,-1 0-1,0 1 1,0-1 0,0 0 0,0 0 0,0 0-1,0 0 1,1 0 0,-1 0 0,0 1-1,0-1 1,0 0 0,0 0 0,0 0-1,0 0 1,0 1 0,0-1 0,0 0-1,0 0 1,0 0 0,0 0 0,0 1-1,0-1 1,0 0 0,0 0 0,0 0-1,0 0 1,0 1 0,0-1 0,0 0-1,0 0 1,0 0 0,0 0 0,0 1-1,0-1 1,0 0 0,0 0-36,0 313 2910,0-311-2915,1 0-1,-1 0 1,1 0-1,0 0 1,-1 0-1,1 0 1,0 0 0,1-1-1,-1 1 1,0 0-1,0-1 1,1 1 0,-1-1-1,1 1 1,-1-1-1,1 0 1,0 1 0,-1-1-1,1 0 1,0 0-1,0 0 1,0-1 0,0 1-1,0 0 1,0-1-1,0 1 1,0-1 0,0 0 5,8 3 11,0-1 0,0 0 0,1-1 0,-1 0 0,4 0-11,0-1 3,-9 0-2,1 1 0,-1-1 0,0 0 0,0 0-1,0-1 1,1 1 0,-1-1 0,0-1-1,0 1 1,0-1 0,0 1 0,-1-1 0,1-1-1,0 1 1,-1-1 0,4-2-1,8-10-67,0-1-1,0-1 1,-2 0 0,0-1 0,-1-1-1,-1 0 1,-1 0 0,-1-1-1,2-6 68,-9 18 4,0 0 0,-1 0 0,0-1-1,0 1 1,-1-1 0,0 0-1,-1-8-3,0 13 6,0-1-1,0 1 1,0-1-1,-1 0 1,0 1-1,0-1 1,0 1-1,-1 0 1,0-1-1,0 1 1,0 0-1,0 0 1,0 0-1,-1 0 0,0 0-5,-18-19-13,-1 2-1,-1 0 0,-1 1 0,-1 2 0,-25-14 14,47 30-67,0 0 0,-1 0 0,1 0 0,-1 1 0,1-1 0,-1 1 0,1 0 0,-1 0 0,0 0 0,0 1 0,0-1 0,1 1 0,-1 0 0,0 0 1,0 0-1,0 1 0,0 0 0,1-1 0,-1 1 0,0 0 0,1 1 0,-1-1 0,0 1 0,1-1 0,0 1 0,-1 0 0,1 0 0,0 1 0,0-1 0,0 1 0,0-1 0,-1 4 67,-16 14-721,16-16 552,-1 0-1,1 0 1,0 0-1,0 0 1,0 1-1,1 0 1,-1 0-1,1 0 1,1 0-1,-1 0 1,1 1-1,-1-1 1,1 1-1,1 0 1,-1-1-1,1 5 170,4 34-1384,-2-42 1120,0 1 0,0-1 0,0 1 0,0-1 0,0 0 0,0 1 0,1-1 0,-1 0 0,1 0 0,0 0 0,-1 0 0,1 0 0,0-1 0,1 2 264,13 9-6589</inkml:trace>
  <inkml:trace contextRef="#ctx0" brushRef="#br0" timeOffset="8972.6">638 70 5097,'0'0'4858,"0"0"-3261,0 0-933,0 0-9,0 0-114,0 0-85,4-5-26,15-16-73,-18 20-244,1 0 0,0 0-1,0 0 1,-1 0 0,1 0-1,0 0 1,0 0 0,0 1 0,0-1-1,0 1 1,0-1 0,0 1-1,1 0 1,-1 0 0,1 0-113,7-2 286,28-7 40,2 1 1,-1 2 0,1 2 0,36 1-327,-72 3 4,18-1 50,0 1 1,0 1 0,0 1-1,0 1 1,0 1 0,0 0-1,16 7-54,-21-4 29,1 0-1,-1 1 1,0 1-1,-1 1 1,0 0-1,-1 1 1,0 1 0,0 0-1,-1 1 1,3 5-29,-15-13 59,-1-1 0,0 0 0,0 0 0,0 0 1,0 1-1,-1-1 0,1 1 0,-1-1 0,0 0 1,-1 1-1,1-1 0,-1 4-59,0 9 95,-1 21-22,-2 0-1,-4 16-72,-5 51 138,2 265 429,3-82-43,-2-5-116,-22 373 589,18-514-873,3-23 39,3 49-163,5 20 242,-24 157-242,25-331 48,1 1 0,0-1 0,1 0 0,1 0 0,2 11-48,-6-22 0,-1 0 0,1 0 0,0 0 1,-1 0-1,1 0 0,-1-1 0,0 0 1,0 1-1,0-1 0,-4 2 16,-66 42 78,-24 7-94,73-41 5,-1 0 0,0-2 0,-1-1 0,0-1 0,-1-2 0,0 0-5,27-6-28,1 0 1,0 0-1,-1 0 0,1 0 0,-1 0 0,1 0 1,-1 0-1,1 0 0,-1 0 0,1 0 0,-1 0 1,1-1-1,-1 1 0,1 0 0,0 0 0,-1 0 1,1-1-1,-1 1 0,1 0 0,0-1 0,-1 1 1,1 0-1,0-1 0,-1 1 0,1 0 0,0-1 1,0 1-1,-1-1 0,1 1 0,0 0 0,0-1 1,0 1-1,-1-1 0,1 1 0,0-1 0,0 1 1,0-1-1,0 1 0,0-1 0,0 1 0,0-1 1,0 1-1,0-1 0,0 1 0,0 0 0,0-1 0,1 1 1,-1-1-1,0 1 0,0-1 0,0 1 0,1-1 1,-1 1 27,13-33-1065,-10 25 535,10-35-2016</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0.528"/>
    </inkml:context>
    <inkml:brush xml:id="br0">
      <inkml:brushProperty name="width" value="0.05" units="cm"/>
      <inkml:brushProperty name="height" value="0.05" units="cm"/>
    </inkml:brush>
  </inkml:definitions>
  <inkml:trace contextRef="#ctx0" brushRef="#br0">4 28 3449,'0'0'1609,"0"0"-419,0 0-158,0 0-57,0 0 64,0 0-35,0 1 2394,-3 16-3086,5 43 1252,11 55-1564,-4-43 206,-4 2-206,0 113-405,-1-201-841,-1 1-4302,-3 13 98</inkml:trace>
  <inkml:trace contextRef="#ctx0" brushRef="#br0" timeOffset="1128.32">438 31 3945,'0'0'1603,"0"0"-64,0 0-78,0 0-128,0 0-176,0 0-162,-4-17 751,1 15-1706,0 0 1,-1 0-1,1 1 0,-1 0 1,1-1-1,-1 1 0,1 0 1,-1 1-1,0-1 0,1 0 1,-1 1-1,0 0 1,0 0-1,1 0 0,-1 1 1,0-1-1,1 1 0,-1 0 1,0 0-1,1 0 0,-1 0 1,0 1-41,-2 1-8,0 1 0,0 0 0,0 0 0,0 0 0,1 1 0,0 0 0,0 0 0,0 0 0,1 0 0,0 1 0,-2 1 8,0 4 1,-1-1 0,1 1 0,1 0 0,-1 0 0,2 0 0,0 1 0,0-1 0,1 1 0,1 0 0,0 0 0,0 0 0,1 0 0,1 3-1,0-13-8,1 0 0,-1 0 0,1 0 0,0 0 0,0 0 0,0 0 0,0 0 0,0 0 0,0 0 0,0-1 0,1 1 0,-1 0-1,1-1 1,-1 1 0,1-1 0,0 0 0,-1 1 0,1-1 0,0 0 0,0 0 0,0 0 0,0 0 8,3 2-6,1-1-1,0 1 1,-1-1 0,1 0 0,0 0-1,0-1 1,4 1 6,-5-2 12,1 1 1,0-1-1,-1 0 0,1 0 0,0-1 1,-1 0-1,1 0 0,-1 0 0,1-1 1,-1 1-1,1-1 0,-1-1 0,0 1 0,2-2-12,4-4 30,-1 0 0,0 0 0,-1-1 0,0 0 0,7-10-30,9-15 19,-21 26-13,2 0-1,-1 1 0,1 0 0,6-6-5,-11 8 211,1 1 0,-1 0-1,-1 0 1,1-1-1,-1 1 1,1 0-1,-1-1 1,-1 1 0,1-1-1,-1-2-210,0-7 130,1 14-49,0 0-8,0 0-5,0 0 6,0 0-21,0 0-32,0 9 29,4 79 864,15 83-914,-1-15 167,-8-109-109,-7-38-116,-1 0-1,0 0 0,-1 0 0,0 1 0,0-1 59,2-40-6616,-3 14 1496</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2.780"/>
    </inkml:context>
    <inkml:brush xml:id="br0">
      <inkml:brushProperty name="width" value="0.05" units="cm"/>
      <inkml:brushProperty name="height" value="0.05" units="cm"/>
    </inkml:brush>
  </inkml:definitions>
  <inkml:trace contextRef="#ctx0" brushRef="#br0">631 32 3185,'0'0'1691,"0"0"-123,0 0 76,0 0-1,0 0-237,0 0-210,0 0-250,0 0-110,0 0-56,0 0-49,0 0-6,0 0-90,0 0-96,0 0-71,0 0-114,0 0-33,0 0-6,0 0-25,0 0-211,0 1 0,-1 0 0,1-1 0,0 1 0,-1-1 0,1 1 0,0-1 0,-1 1 0,1-1 0,0 1 0,-1-1 0,1 0 0,-1 1-1,1-1 1,-1 0 0,1 1 0,-1-1 0,1 0 0,-1 0 0,0 1 0,1-1 0,-1 0 0,1 0 0,-1 0 0,0 0 0,1 0 0,-1 1-79,-4-1 31,-74 8 395,0-3 1,-70-5-427,138-2 8,0 0 1,-1-1 0,1 0 0,0-1-1,0 0 1,-2-2-9,0 0 35,0 1-1,-1 0 1,-13-2-35,12 5 27,0 1-1,0 1 1,-9 0-27,11 1 24,-1-1-1,1-1 1,0 0 0,-8-2-24,7 2-353,12 13-168,3-3 684,0 222 30,13 27-193,-10-182 4,-4 28-4,-1-44 0,3-1 0,8 50 0,5 21-16,-2 73 16,-8-90-5,2 470 69,-9-342-34,2 63 33,11-138-30,-11-89-38,0-76 12,0-1 7,0 0 28,0 0-1,0 0-20,0 0 14,0 0-20,0 0-6,0 0 4,0 0-3,0 0-2,0 0 1,-2 11 97,1 0 0,0 1 0,1-1-1,1 1 1,-1-1 0,3 9-106,32-20-235,176 7 314,-188-4-73,-1 0 0,1 2 0,-1 0 0,17 7-6,-22-7 8,-17-5-147,0 0-1,1 0 1,-1 1-1,0-1 1,0 0 0,1 0-1,-1 0 1,0 0-1,0 0 1,1 1 0,-1-1-1,0 0 1,0 0-1,0 0 1,1 1 0,-1-1-1,0 0 1,0 0-1,0 1 1,0-1 0,0 0-1,1 0 1,-1 1-1,0-1 1,0 0 0,0 0-1,0 1 1,0-1-1,0 0 1,0 1 0,0-1-1,0 0 1,0 0-1,0 1 1,0-1 0,0 0-1,0 1 1,0-1-1,-1 0 1,1 0 0,0 1-1,0-1 1,0 0-1,0 0 1,0 1 0,-1-1-1,1 0 1,0 0-1,0 0 1,0 1 0,-1-1-1,1 0 1,0 0 139,-13 13-9680</inkml:trace>
  <inkml:trace contextRef="#ctx0" brushRef="#br0" timeOffset="1494.28">891 341 1744,'0'0'2654,"0"0"-1113,0 0-607,0 0-220,0 0-71,0 0 81,0 42 3770,1-21-4099,-2 1 1,0-1-1,-2 1 0,0-1 0,-1 0 0,-7 20-395,8-34 31,-4 14 151,0 1 1,1-1-1,1 1 1,1 0-1,1 0 1,0 13-183,3-34-13,0-1-25,0 0 44,9 0 114,23 0-19,-1 1-52,0-1 0,0-2 0,0-1 0,0-1 0,27-8-49,38-12 199,-122 41-5947,8-7 572</inkml:trace>
  <inkml:trace contextRef="#ctx0" brushRef="#br0" timeOffset="1876.12">1144 423 5705,'0'0'2343,"0"0"-878,0 0-550,0 0 125,0 0-112,0 0-273,0 26-171,0 189 443,-1-133-466,-3 1 1,-5-1-1,-18 80-461,27-202-7220,0 10 1051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6.677"/>
    </inkml:context>
    <inkml:brush xml:id="br0">
      <inkml:brushProperty name="width" value="0.05" units="cm"/>
      <inkml:brushProperty name="height" value="0.05" units="cm"/>
    </inkml:brush>
  </inkml:definitions>
  <inkml:trace contextRef="#ctx0" brushRef="#br0">1 25 232,'0'0'4666,"0"0"-2428,0 0-903,0 0-329,0 0-327,0 0-167,0 0 29,0 0-37,0 0-73,9 0 493,5-1-547,0-1 1,0 0-1,0 0 0,5-3-377,49-6 604,-58 10-559,0 0 0,0 1 0,0 1-1,0-1 1,0 2 0,-1-1 0,9 4-45,-15-4 16,1 0-1,-1 1 0,0-1 0,0 1 0,0 0 1,0 0-1,0 0 0,0 0 0,-1 1 0,1-1 0,-1 1 1,1 0-1,-1-1 0,0 1 0,0 0 0,0 0 1,-1 0-1,1 1 0,-1-1 0,0 0 0,0 1 1,0-1-1,1 4-15,1 10 86,-1 0 1,0 0 0,-1 0-1,-1 0 1,-1 0 0,0 0 0,-3 9-87,2-21 8,0 1 0,0 0 0,0-1 0,-1 0 0,0 0 0,0 1 1,-1-2-1,0 1 0,1 0 0,-1-1 0,-1 0 0,1 0 0,-1 1-8,-16 12-32,-1-2 0,-10 7 32,0-1-114,27-18 113,-10 7-15,0 1 1,1 1-1,0 0 0,1 0 0,-9 11 16,22-22-6,0-1-1,0 0 1,0 0-1,0 1 1,0-1-1,0 0 0,0 0 1,0 1-1,0-1 1,0 0-1,0 0 0,1 1 1,-1-1-1,0 0 1,0 0-1,0 1 0,0-1 1,0 0-1,1 0 1,-1 0-1,0 1 0,0-1 1,0 0-1,0 0 1,1 0-1,-1 0 1,0 1-1,0-1 0,1 0 1,-1 0-1,0 0 1,0 0-1,1 0 0,-1 0 1,0 0-1,0 0 1,1 0-1,-1 0 0,0 0 1,0 0-1,1 0 1,-1 0-1,0 0 0,0 0 1,1 0 6,19 3 192,-13-2-150,36 5 316,0-2 0,29-2-358,-25-1 388,48 7-388,-65-1 61,-29-7-79,0 0 0,0 1 0,0-1 1,-1 1-1,1-1 0,0 1 0,0-1 0,0 1 0,-1-1 0,1 1 0,0 0 0,0-1 1,-1 1-1,1 0 0,-1-1 0,1 1 0,-1 0 0,1 0 0,-1 0 0,1 0 0,-1 0 1,0 0-1,1-1 0,-1 1 0,0 0 0,0 1 18,0-1-511,0-1-394,-1 0-1114,-5 0-2593</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7.653"/>
    </inkml:context>
    <inkml:brush xml:id="br0">
      <inkml:brushProperty name="width" value="0.05" units="cm"/>
      <inkml:brushProperty name="height" value="0.05" units="cm"/>
    </inkml:brush>
  </inkml:definitions>
  <inkml:trace contextRef="#ctx0" brushRef="#br0">1 347 5337,'0'0'1953,"0"0"-352,0 0-260,0 0-308,0 0-246,0 0-160,0 0-157,0 0-115,0 0-37,0 0-32,0 0-31,0 0-12,0 0-215,0 0 0,0 1 1,0-1-1,0 0 0,-1 1 1,1-1-1,0 0 0,0 1 0,0-1 1,0 1-1,0-1 0,1 0 1,-1 1-1,0-1 0,0 0 0,0 1 1,0-1-1,0 0 0,0 1 1,0-1-1,1 0 0,-1 1 1,0-1-1,0 0 0,1 0 0,-1 1 1,0-1-1,1 0-28,4 2 105,1 0-1,0-1 1,0 0 0,0 0 0,-1-1-1,1 0 1,0 0 0,0 0 0,0-1-1,2 0-104,14 0 213,172-7 302,-174 7-508,56 0-146,-76-6-3419,0 4-507</inkml:trace>
  <inkml:trace contextRef="#ctx0" brushRef="#br0" timeOffset="571.04">726 38 1136,'0'0'3573,"0"0"-2073,0 0-290,0 0 66,0 0-261,0 0-248,5-7-108,15-18-51,-15 19-1,-5 6-50,0 0-37,0 0-8,0 0-56,0 0-153,3 31 452,22 147 411,-13-111-775,-4-1 0,1 56-391,-9-111-175,0-11-313,-6-22-3762,-4 11-1077</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0.288"/>
    </inkml:context>
    <inkml:brush xml:id="br0">
      <inkml:brushProperty name="width" value="0.05" units="cm"/>
      <inkml:brushProperty name="height" value="0.05" units="cm"/>
    </inkml:brush>
  </inkml:definitions>
  <inkml:trace contextRef="#ctx0" brushRef="#br0">42 0 3529,'0'0'2314,"0"0"-1206,0 0-441,0 0 214,0 0-110,0 0-104,-2 21-176,0 1-378,-5 40 1386,3 24-1499,-7 179 2458,-1 3-1521,10-137-663,0-12 557,7 38-831,9 178 1291,-15 19-1291,-1-109 269,-2 171 40,-7-227-281,11-143-112,0-37-189,0-32-262,0-36-4623,0 32-4836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4.150"/>
    </inkml:context>
    <inkml:brush xml:id="br0">
      <inkml:brushProperty name="width" value="0.05" units="cm"/>
      <inkml:brushProperty name="height" value="0.05" units="cm"/>
    </inkml:brush>
  </inkml:definitions>
  <inkml:trace contextRef="#ctx0" brushRef="#br0">48 22 5009,'0'0'2153,"0"0"-506,0 0-308,0 0-413,0 0-263,0 0-113,-2 3-38,-1 11-7,-1 0-1,2 0 1,0 1 0,1-1 0,0 1 0,1-1-1,1 1 1,0-1-505,0 24 315,-1-34-271,1 80 661,-3-1-1,-5 1 0,-11 50-704,10-86-924,8-61 86,-1 9 338,1 0 1,0 0 0,0-1-1,0 1 1,1 0 0,-1 0-1,1 0 1,0 0 0,0 0-1,0 0 1,1 1-1,0-2 500,5-6-5017</inkml:trace>
  <inkml:trace contextRef="#ctx0" brushRef="#br0" timeOffset="1014.6">391 2 5801,'0'0'1518,"0"0"-259,0 0-439,0 0-279,0 0-127,0 0-126,2-2 2090,0 9-1290,-2 9-718,0 0 0,-1 0-1,-1 0 1,-1 0 0,0-1 0,0 1 0,-5 7-370,-18 62 732,17-53-305,-1 0-1,-2 0 1,-2 0-427,10-23 83,-2 9 232,6-17-307,1 0-1,0-1 1,-1 1-1,1-1 1,0 0-1,0 1 1,0-1-1,-1 1 1,1-1-1,0 0 1,0 0-1,0 0 1,0 1-1,0-1 1,0 0-1,-1 0 1,1 0-1,0 0 1,0-1-1,0 1 0,0 0 1,0 0-1,0 0 1,-1-1-1,2 1-7,137-27 159,-98 19-147,-26 4-25,0 1-1,0 1 1,0 0 0,1 1 13,-16 1-7,0 0 11,0 0 45,0 0 2,0 0-9,0 0-28,0-17-3207,0 10-1716,0 4-2584</inkml:trace>
  <inkml:trace contextRef="#ctx0" brushRef="#br0" timeOffset="1613.64">568 39 96,'0'0'5012,"0"0"-2940,0 0-901,0 0-177,0 0-218,0 0-288,15-3-26,-11 5 2729,-3 101-1286,2-17-1053,-5 0 1,-3-1-1,-7 18-852,-25 113 528,37-194-3393,-2-47-2864,-4 9-2056</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1.203"/>
    </inkml:context>
    <inkml:brush xml:id="br0">
      <inkml:brushProperty name="width" value="0.05" units="cm"/>
      <inkml:brushProperty name="height" value="0.05" units="cm"/>
    </inkml:brush>
  </inkml:definitions>
  <inkml:trace contextRef="#ctx0" brushRef="#br0">42 35 2985,'0'0'2267,"0"0"-526,0 0-105,0 0-37,0 0-151,0 0-273,0 0-1069,-1 0-1,1 0 1,0 0 0,-1 1 0,1-1 0,0 0 0,-1 0 0,1 0 0,0 0-1,-1 0 1,1 1 0,0-1 0,0 0 0,-1 0 0,1 1 0,0-1-1,0 0 1,-1 0 0,1 1 0,0-1 0,0 0 0,0 1 0,-1-1 0,1 0-1,0 0 1,0 1 0,0-1 0,0 1 0,0-1 0,0 0 0,0 1-1,0-1 1,0 0 0,0 1-106,1 96 1225,1-34-1131,-2 0 0,-3 0 0,-3-1 0,-7 26-94,6-47 233,1-6-2067,6-35 1802,0 0 0,0 0 0,0 0 0,0 0 0,0 0 0,0 0 0,0 0 0,0 0 0,0 0 1,0-1-1,0 1 0,0 0 0,0 0 0,0 0 0,0 0 0,0 0 0,0 0 0,0 0 0,0 0 1,0 0-1,-1 0 0,1 0 0,0 0 0,0 0 0,0 0 0,0 0 0,0 0 0,0 0 0,0 0 0,0 0 1,0 0-1,0 0 0,0 0 0,0 0 0,0 0 0,0 0 0,-1 0 0,1 0 0,0 0 32,0-23-1198,0-8-1976,0 0-2810</inkml:trace>
  <inkml:trace contextRef="#ctx0" brushRef="#br0" timeOffset="714.55">306 120 3633,'0'0'5077,"0"0"-2641,0 0-983,0 0-454,0 0-334,0 0-209,12-11 460,23-16-716,-15 12-50,0 0 0,1 2 0,6-4-150,-20 14 6,0 0 0,0 0 0,0 0 0,0 1 0,0 0 0,1 0 0,-1 1 0,1 0 0,-1 0 0,1 1 0,-1 0 0,1 0 0,-1 1-6,-5-1-2,-1 1-1,0-1 0,0 0 0,0 1 0,0 0 0,0-1 1,0 1-1,-1 0 0,1-1 0,0 1 0,0 0 0,0 0 0,-1 0 1,1 0-1,0 0 0,-1-1 0,1 1 0,-1 1 0,1-1 1,-1 0-1,1 0 0,-1 0 0,0 0 0,1 0 0,-1 0 0,0 1 3,4 34-44,-4-31 45,2 15 65,-1 0-1,-1 0 1,0 0-1,-2-1 1,0 1-1,-1 0 1,-1-1-1,-1 0 0,-1 0 1,-1 1-66,-16 26 104,-3-2 0,-2 0 0,-1-2 0,-23 24-104,50-64 17,1-1-6,-1 1-1,1-1 1,0 0 0,0 0-1,0 0 1,0 1-1,0-1 1,1 0 0,-1 1-1,0-1 1,1 1-1,-1-1 1,1 1-1,-1-1 1,1 1-11,27-2 159,0-1 31,-1-2 0,9-1-190,-9 0 91,1 1-1,8 1-90,116 2-527,-151 0-395,0 0-1324,0 0-2374</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3.950"/>
    </inkml:context>
    <inkml:brush xml:id="br0">
      <inkml:brushProperty name="width" value="0.05" units="cm"/>
      <inkml:brushProperty name="height" value="0.05" units="cm"/>
    </inkml:brush>
  </inkml:definitions>
  <inkml:trace contextRef="#ctx0" brushRef="#br0">0 48 3305,'0'0'2176,"0"0"-714,0 0-358,0 0-124,0 0-80,0 0-169,0 0-167,0 0-173,0 0-57,0 0-12,0 0-20,0 0-4,8-24 1080,-6 18-1516,4-10 1731,-4 14-733,-1 10-581,-1 318-219,0-337-1818,0 1-1014</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7.083"/>
    </inkml:context>
    <inkml:brush xml:id="br0">
      <inkml:brushProperty name="width" value="0.05" units="cm"/>
      <inkml:brushProperty name="height" value="0.05" units="cm"/>
    </inkml:brush>
  </inkml:definitions>
  <inkml:trace contextRef="#ctx0" brushRef="#br0">333 4 1712,'0'0'2592,"0"0"-797,0 0-131,0 0 96,0 0-182,0 0-186,-1-2 4061,-5 1-5230,-46 4-187,-1 3 1,1 2-1,-47 14-36,91-21 22,6 0-18,0-1 1,1 0-1,-1 1 1,0-1-1,1 1 1,-1-1-1,0 1 1,1 0 0,-1 0-1,0 0 1,1 0-1,-1 0 1,1 0-1,0 0 1,-1 0-1,1 1 1,0-1-1,0 0 1,0 1-1,0-1 1,-1 2-5,1 0 20,0 1 0,1 0 0,-1 0 0,1-1 0,-1 1 0,1 0 0,1 0 0,-1-1 0,0 1-20,1 16 118,6 149 236,-7-168-351,0-1 0,1 0 0,-1 0 1,0 1-1,0-1 0,0 0 0,0 0 0,0 1 0,0-1 1,0 0-1,1 0 0,-1 0 0,0 1 0,0-1 1,0 0-1,1 0 0,-1 0 0,0 0 0,0 1 1,0-1-1,1 0 0,-1 0 0,0 0 0,0 0 1,1 0-1,-1 0 0,0 0 0,0 0 0,1 0 1,-1 1-1,0-1 0,0 0 0,1 0 0,-1-1 1,0 1-1,1 0 0,-1 0 0,0 0 0,0 0 1,1 0-1,-1 0 0,0 0 0,0 0 0,0 0 1,1 0-1,-1-1 0,0 1 0,0 0 0,1 0 0,-1 0 1,0-1-1,0 1 0,0 0 0,0 0 0,1 0 1,-1-1-1,0 1 0,0 0-3,19-14-37,-15 10 46,12-6-24,0 1-1,1 1 1,0 0-1,1 1 1,0 1-1,0 1 1,0 0 0,0 1-1,1 1 1,0 1-1,-1 1 1,2 0 15,-18 2-6,0-1 1,0 0 0,1 1 0,-1-1-1,0 1 1,0-1 0,0 1-1,0 0 1,-1 0 0,1 0 0,0 0-1,0 0 1,0 0 0,-1 1-1,1-1 1,-1 1 0,1-1 0,-1 1-1,1-1 1,-1 1 0,0 0 0,0 0-1,0 0 1,0 0 0,0-1-1,0 1 1,-1 0 0,1 1 0,-1-1-1,1 0 1,-1 0 0,1 1 5,1 11-3,-1 0 0,0 1 0,0-1 0,-2 9 3,0-5 6,1-12 9,-1 1-1,-1 0 1,1-1-1,-1 1 1,0-1-1,-1 1 1,0-1-1,0 0 1,0 0-1,-1 0 1,1-1-1,-1 1 1,-1-1-1,1 0 1,-1 0-1,0 0 1,-3 1-15,-1 3 9,-1-1 0,0-1 0,-1 1 1,0-2-1,0 0 0,-1 0 0,1-1 0,-1 0 0,-2 0-9,-16 1-210,0-1 0,-1-2 0,1 0 0,-29-3 210,57 0-248,2 0-181,0 0-213,0 0-305,0 0-746,2-1-1749,8-4-3073</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4.764"/>
    </inkml:context>
    <inkml:brush xml:id="br0">
      <inkml:brushProperty name="width" value="0.05" units="cm"/>
      <inkml:brushProperty name="height" value="0.05" units="cm"/>
    </inkml:brush>
  </inkml:definitions>
  <inkml:trace contextRef="#ctx0" brushRef="#br0">0 174 3169,'0'0'2608,"0"0"-613,0 0-224,0 0-241,0 0-219,0 0-180,0 0-91,0 0-137,0 0-172,0 0-122,0 0-153,0 0-133,0 0-107,8-1 10,132-7-1777,28 7 1551,-167 1-27,-1 0-1472,0 0-339,-2 0-1391,-7 0-2677</inkml:trace>
  <inkml:trace contextRef="#ctx0" brushRef="#br0" timeOffset="771.56">548 4 6305,'0'0'2340,"0"0"-396,0 0-390,0 0-468,0 0-299,0 0-189,14 0 99,15-3-7,1 2 0,6 1-690,-6 1 99,-29-1-86,1 0 0,0 0-1,0 1 1,0-1 0,0 1-1,0-1 1,0 1 0,-1 0-1,1 0 1,0 0 0,-1-1-1,1 2 1,0-1 0,-1 0 0,1 0-1,-1 0 1,0 1 0,1-1-1,-1 1 1,0-1 0,0 1-1,0 0 1,0-1 0,0 1-1,0 0 1,-1 0 0,1-1-1,0 1 1,-1 0 0,0 0-1,1 0 1,-1 1-13,2 10 114,-1 0-1,0 1 1,0-1-1,-2 9-113,0-5 126,2-12-109,-2-1 1,1 1-1,-1 0 0,1-1 1,-1 1-1,-1 0 0,1-1 1,0 1-1,-1-1 1,0 1-1,0-1 0,-1 0 1,1 0-1,-1 0 1,0 0-1,0-1 0,-2 3-17,0-2 7,0 0 1,0 0-1,0 0 0,-1-1 0,1 0 0,-1 0 0,0-1 0,0 1 0,1-1 1,-2-1-1,1 1 0,0-1 0,-3 1-7,8-2-4,0 0 0,1 0-1,-1 0 1,0 0 0,0 0 0,0 0 0,0 1 0,0-1 0,1 0-1,-1 1 1,0-1 0,0 0 0,0 1 0,1-1 0,-1 1 0,0 0-1,1-1 1,-1 1 0,0-1 0,1 1 4,-3 19-545,6-19 512,0 0-1,-1 0 1,1 0 0,0 0 0,-1-1-1,1 1 1,0-1 0,0 0 0,0 0-1,1 0 34,-2 0-6,48 0 130,-41-1-105,0 0 0,0 1 1,0 0-1,0 1 0,-1 0 0,1 0 0,0 1 1,-1 0-1,1 0 0,2 2-19,-9-2 22,0-1-1,0 1 1,-1 0-1,1 0 1,-1-1-1,1 1 1,-1 0-1,0 0 1,0 0-1,0 1 1,0-1-1,0 0 1,-1 0-1,1 0 1,0 1-1,-1-1 1,0 0-1,1 1 1,-1-1-1,0 0 1,-1 3-22,2 1 67,-2-1 0,1 1 1,-1 0-1,1 0 1,-2-1-1,1 1 1,0 0-1,-3 3-67,-1 0 17,-1 0 1,0-1-1,0 0 0,-1 0 1,0-1-1,0 1 0,0-2 1,-1 1-1,-1-1 0,-1 1-17,-7 4-20,0 0 0,0-2 0,-1 0 0,-16 5 20,3-6-292,30-8 144,1 0-92,0 0-107,0 0-110,0 0-474,0 0-1100,0 0-1950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3.223"/>
    </inkml:context>
    <inkml:brush xml:id="br0">
      <inkml:brushProperty name="width" value="0.05" units="cm"/>
      <inkml:brushProperty name="height" value="0.05" units="cm"/>
    </inkml:brush>
  </inkml:definitions>
  <inkml:trace contextRef="#ctx0" brushRef="#br0">251 1 3905,'0'0'1903,"0"0"-80,0 0-125,0 0-263,0 0-90,0 0-269,0 0-227,0 0-167,0 0-44,0 0-79,0 0-79,0 0-111,-12 0-39,-36 1-253,1 3-1,-1 1 1,-41 11-77,88-15 62,1 1 0,-1-1-1,0 0 1,1 0-1,-1 0 1,0 1 0,1-1-1,0 0 1,-1 1-1,1-1 1,0 0 0,0 1-1,-1-1 1,1 0-1,0 1 1,0-1 0,1 1-1,-1-1 1,0 1-62,2 30 158,15 41 22,-12-55-151,0 1 0,-1-1-1,-1 1 1,-1 0 0,-1 0-29,-1-18 1,0 0 0,0 0 1,-1 0-1,1-1 0,0 1 0,1 0 1,-1 0-1,0 0 0,0 0 0,0-1 1,0 1-1,1 0 0,-1 0 1,0 0-1,1-1 0,-1 1 0,0 0 1,1 0-1,-1-1 0,1 1 1,-1 0-1,1-1 0,0 1 0,-1-1 1,1 1-1,0-1 0,-1 1 0,1-1 1,0 1-1,-1-1 0,1 0 1,0 1-1,0-1 0,0 0 0,-1 0 1,1 1-1,0-1 0,0 0 0,0 0 1,0 0-1,-1 0 0,1 0 1,0 0-1,0 0 0,0-1 0,0 1 1,-1 0-1,1 0 0,0-1 0,0 1 1,0 0-2,8-4 12,0 1 1,0-1 0,0-1-1,6-4-12,8-3 10,-9 8-16,1 0 0,-1 1 0,1 0 0,0 2 0,-1 0 0,1 0 0,0 1-1,0 1 1,7 1 6,-19-1-4,0 1 0,0-1 0,0 0 0,-1 1 0,1-1 0,0 1 0,-1 0 1,1 0-1,-1 0 0,0 0 0,0 0 0,0 1 0,0-1 0,0 0 0,0 1 0,0 0 0,-1-1 0,1 3 4,3 4-4,0 1 0,-1-1 0,0 1 1,-1 0-1,0 0 4,0 6 1,0-1 0,0 1 1,-2 0-1,0 0 1,-1 0-1,0 0-1,0-11 4,-1 0 1,1 0-1,-1 0 0,0 0 0,0-1 1,-1 1-1,1 0 0,-1-1 1,0 1-1,0-1 0,0 0 1,-1 0-1,0 0 0,1 0 1,-1 0-1,-1 0 0,1-1 0,-1 1 1,1-1-1,-1 0 0,0 0-4,-6 2-34,0-1 0,0 0 0,0-1 0,0 0-1,-1-1 1,1 0 0,-1 0 0,1-1-1,-1-1 1,0 1 0,1-2 0,-3 0 34,-8 1-283,20 0-344,1 0-497,3 0-766,10 0-1456,5 0-2394</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4.125"/>
    </inkml:context>
    <inkml:brush xml:id="br0">
      <inkml:brushProperty name="width" value="0.05" units="cm"/>
      <inkml:brushProperty name="height" value="0.05" units="cm"/>
    </inkml:brush>
  </inkml:definitions>
  <inkml:trace contextRef="#ctx0" brushRef="#br0">1 127 6001,'0'0'1345,"0"0"-168,0 0 81,0 0-355,0 0-253,0 0-44,31-18 34,96-57-19,-69 45-118,-55 29-468,-1 1 1,1-1-1,0 0 0,-1 1 0,1 0 0,0 0 0,0 0 0,-1 0 0,3 0-35,10 0 88,-15 1-77,1-1 0,-1 0 0,1 0 0,0 0 0,-1 1 0,1-1 0,-1 0 0,1 1-1,-1-1 1,1 0 0,-1 1 0,1-1 0,-1 1 0,1-1 0,-1 1 0,0-1 0,1 1 0,-1-1 0,0 1-1,1-1 1,-1 1 0,0-1 0,0 1 0,1-1 0,-1 1 0,0 0 0,0-1 0,0 1 0,0 0-1,0-1 1,0 1 0,0 0-11,1 25 250,-1-19-165,0 6-9,0 0 0,0 0-1,-1 0 1,-1 0-1,0 0 1,0-1-1,-2 1 1,1-1 0,-2 1-1,0-1 1,0-1-1,-4 7-75,-13 15 168,-1-1-1,-2-1-167,-33 47 456,57-76-425,0 0 0,0 0 0,0 0 0,1 0 0,-1 0 0,0 0 0,1 0 0,0 1-1,-1-1 1,1 0 0,0 0 0,0 1 0,0-1 0,1 0 0,-1 0-31,0-1 7,0 1 1,0-1-1,1 0 0,-1 0 1,0 1-1,1-1 0,-1 0 0,1 0 1,-1 0-1,1 0 0,-1 0 1,1 0-1,0 0 0,0 0 1,-1 0-1,1 0 0,0 0 1,0 0-1,0 0 0,0-1 1,0 1-1,0 0 0,0-1 1,0 1-1,1 0-7,12 1 91,-1 0 0,1-1 0,0 0 1,0-1-1,6-2-91,10 2 207,-18-1-154,0 0 0,0-1 0,-1 0-1,1-1 1,4-2-53,-4 2-25,0 0 1,0 0-1,0 1 0,0 1 0,5-1 25,-16 2-69,-1 1-25,1-1 0,-1 0 1,0 0-1,1 0 0,-1 0 0,1 0 0,-1 0 0,0 0 0,1-1 0,-1 1 1,0 0-1,1 0 0,-1 0 0,0 0 0,1 0 0,-1 0 0,0-1 0,1 1 1,-1 0-1,0 0 0,1-1 0,-1 1 0,0 0 0,0 0 0,1-1 0,-1 1 1,0 0 93,1-7-4143</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8.082"/>
    </inkml:context>
    <inkml:brush xml:id="br0">
      <inkml:brushProperty name="width" value="0.05" units="cm"/>
      <inkml:brushProperty name="height" value="0.05" units="cm"/>
    </inkml:brush>
  </inkml:definitions>
  <inkml:trace contextRef="#ctx0" brushRef="#br0">4 1612 1736,'0'0'4912,"0"0"-2901,0 0-688,0 0-136,0 0-209,0 0-117,-4 11 2164,15 382-678,-10-393-2733,1 0 0,-1 0-1,0 0 1,0 0 0,0 0 0,0 0 0,0 0 0,0 0 0,1 0-1,-1 0 1,0 0 0,0-1 0,0 1 0,0 0 0,0-1 0,0 1-1,0-1 1,0 0 0,0 1 0,1-1 386,5-14-2927</inkml:trace>
  <inkml:trace contextRef="#ctx0" brushRef="#br0" timeOffset="548.04">400 1513 2921,'0'0'4295,"0"0"-2641,0 0-602,0 0-76,0 0-163,0 0-131,0 0-102,0 0-70,0 0-2,0 0 44,4 25 1786,-4 325-118,0-199-10980,0-157 2700</inkml:trace>
  <inkml:trace contextRef="#ctx0" brushRef="#br0" timeOffset="7108.95">155 2587 6993,'0'0'2125,"0"0"-899,0 0-200,0 0-127,0 0-228,0 0-124,0 0-511,0 0-1,0 0 1,0 0 0,1 0 0,-1 0-1,0 0 1,0 0 0,0 0 0,0 0-1,1 0 1,-1 0 0,0 0 0,0 0-1,0 0 1,0 0 0,1 0 0,-1 0-1,0 1 1,0-1 0,0 0 0,0 0 0,0 0-1,0 0 1,1 0 0,-1 0 0,0 1-1,0-1 1,0 0 0,0 0 0,0 0-1,0 0 1,0 1 0,0-1 0,0 0-1,0 0 1,0 0 0,0 0 0,0 1-1,0-1 1,0 0 0,0 0 0,0 0-1,0 0 1,0 1 0,0-1 0,0 0-1,0 0 1,0 0 0,0 0 0,0 1-1,0-1 1,0 0 0,0 0-36,0 313 2910,0-311-2915,1 0-1,-1 0 1,1 0-1,0 0 1,-1 0-1,1 0 1,0 0 0,1-1-1,-1 1 1,0 0-1,0-1 1,1 1 0,-1-1-1,1 1 1,-1-1-1,1 0 1,0 1 0,-1-1-1,1 0 1,0 0-1,0 0 1,0-1 0,0 1-1,0 0 1,0-1-1,0 1 1,0-1 0,0 0 5,8 3 11,0-1 0,0 0 0,1-1 0,-1 0 0,4 0-11,0-1 3,-9 0-2,1 1 0,-1-1 0,0 0 0,0 0-1,0-1 1,1 1 0,-1-1 0,0-1-1,0 1 1,0-1 0,0 1 0,-1-1 0,1-1-1,0 1 1,-1-1 0,4-2-1,8-10-67,0-1-1,0-1 1,-2 0 0,0-1 0,-1-1-1,-1 0 1,-1 0 0,-1-1-1,2-6 68,-9 18 4,0 0 0,-1 0 0,0-1-1,0 1 1,-1-1 0,0 0-1,-1-8-3,0 13 6,0-1-1,0 1 1,0-1-1,-1 0 1,0 1-1,0-1 1,0 1-1,-1 0 1,0-1-1,0 1 1,0 0-1,0 0 1,0 0-1,-1 0 0,0 0-5,-18-19-13,-1 2-1,-1 0 0,-1 1 0,-1 2 0,-25-14 14,47 30-67,0 0 0,-1 0 0,1 0 0,-1 1 0,1-1 0,-1 1 0,1 0 0,-1 0 0,0 0 0,0 1 0,0-1 0,1 1 0,-1 0 0,0 0 1,0 0-1,0 1 0,0 0 0,1-1 0,-1 1 0,0 0 0,1 1 0,-1-1 0,0 1 0,1-1 0,0 1 0,-1 0 0,1 0 0,0 1 0,0-1 0,0 1 0,0-1 0,-1 4 67,-16 14-721,16-16 552,-1 0-1,1 0 1,0 0-1,0 0 1,0 1-1,1 0 1,-1 0-1,1 0 1,1 0-1,-1 0 1,1 1-1,-1-1 1,1 1-1,1 0 1,-1-1-1,1 5 170,4 34-1384,-2-42 1120,0 1 0,0-1 0,0 1 0,0-1 0,0 0 0,0 1 0,1-1 0,-1 0 0,1 0 0,0 0 0,-1 0 0,1 0 0,0-1 0,1 2 264,13 9-6589</inkml:trace>
  <inkml:trace contextRef="#ctx0" brushRef="#br0" timeOffset="8972.6">638 70 5097,'0'0'4858,"0"0"-3261,0 0-933,0 0-9,0 0-114,0 0-85,4-5-26,15-16-73,-18 20-244,1 0 0,0 0-1,0 0 1,-1 0 0,1 0-1,0 0 1,0 0 0,0 1 0,0-1-1,0 1 1,0-1 0,0 1-1,1 0 1,-1 0 0,1 0-113,7-2 286,28-7 40,2 1 1,-1 2 0,1 2 0,36 1-327,-72 3 4,18-1 50,0 1 1,0 1 0,0 1-1,0 1 1,0 1 0,0 0-1,16 7-54,-21-4 29,1 0-1,-1 1 1,0 1-1,-1 1 1,0 0-1,-1 1 1,0 1 0,0 0-1,-1 1 1,3 5-29,-15-13 59,-1-1 0,0 0 0,0 0 0,0 0 1,0 1-1,-1-1 0,1 1 0,-1-1 0,0 0 1,-1 1-1,1-1 0,-1 4-59,0 9 95,-1 21-22,-2 0-1,-4 16-72,-5 51 138,2 265 429,3-82-43,-2-5-116,-22 373 589,18-514-873,3-23 39,3 49-163,5 20 242,-24 157-242,25-331 48,1 1 0,0-1 0,1 0 0,1 0 0,2 11-48,-6-22 0,-1 0 0,1 0 0,0 0 1,-1 0-1,1 0 0,-1-1 0,0 0 1,0 1-1,0-1 0,-4 2 16,-66 42 78,-24 7-94,73-41 5,-1 0 0,0-2 0,-1-1 0,0-1 0,-1-2 0,0 0-5,27-6-28,1 0 1,0 0-1,-1 0 0,1 0 0,-1 0 0,1 0 1,-1 0-1,1 0 0,-1 0 0,1 0 0,-1 0 1,1-1-1,-1 1 0,1 0 0,0 0 0,-1 0 1,1-1-1,-1 1 0,1 0 0,0-1 0,-1 1 1,1 0-1,0-1 0,-1 1 0,1 0 0,0-1 1,0 1-1,-1-1 0,1 1 0,0 0 0,0-1 1,0 1-1,-1-1 0,1 1 0,0-1 0,0 1 1,0-1-1,0 1 0,0-1 0,0 1 0,0-1 1,0 1-1,0-1 0,0 1 0,0 0 0,0-1 0,1 1 1,-1-1-1,0 1 0,0-1 0,0 1 0,1-1 1,-1 1 27,13-33-1065,-10 25 535,10-35-2016</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0.528"/>
    </inkml:context>
    <inkml:brush xml:id="br0">
      <inkml:brushProperty name="width" value="0.05" units="cm"/>
      <inkml:brushProperty name="height" value="0.05" units="cm"/>
    </inkml:brush>
  </inkml:definitions>
  <inkml:trace contextRef="#ctx0" brushRef="#br0">4 28 3449,'0'0'1609,"0"0"-419,0 0-158,0 0-57,0 0 64,0 0-35,0 1 2394,-3 16-3086,5 43 1252,11 55-1564,-4-43 206,-4 2-206,0 113-405,-1-201-841,-1 1-4302,-3 13 98</inkml:trace>
  <inkml:trace contextRef="#ctx0" brushRef="#br0" timeOffset="1128.32">438 31 3945,'0'0'1603,"0"0"-64,0 0-78,0 0-128,0 0-176,0 0-162,-4-17 751,1 15-1706,0 0 1,-1 0-1,1 1 0,-1 0 1,1-1-1,-1 1 0,1 0 1,-1 1-1,0-1 0,1 0 1,-1 1-1,0 0 1,0 0-1,1 0 0,-1 1 1,0-1-1,1 1 0,-1 0 1,0 0-1,1 0 0,-1 0 1,0 1-41,-2 1-8,0 1 0,0 0 0,0 0 0,0 0 0,1 1 0,0 0 0,0 0 0,0 0 0,1 0 0,0 1 0,-2 1 8,0 4 1,-1-1 0,1 1 0,1 0 0,-1 0 0,2 0 0,0 1 0,0-1 0,1 1 0,1 0 0,0 0 0,0 0 0,1 0 0,1 3-1,0-13-8,1 0 0,-1 0 0,1 0 0,0 0 0,0 0 0,0 0 0,0 0 0,0 0 0,0 0 0,0-1 0,1 1 0,-1 0-1,1-1 1,-1 1 0,1-1 0,0 0 0,-1 1 0,1-1 0,0 0 0,0 0 0,0 0 0,0 0 8,3 2-6,1-1-1,0 1 1,-1-1 0,1 0 0,0 0-1,0-1 1,4 1 6,-5-2 12,1 1 1,0-1-1,-1 0 0,1 0 0,0-1 1,-1 0-1,1 0 0,-1 0 0,1-1 1,-1 1-1,1-1 0,-1-1 0,0 1 0,2-2-12,4-4 30,-1 0 0,0 0 0,-1-1 0,0 0 0,7-10-30,9-15 19,-21 26-13,2 0-1,-1 1 0,1 0 0,6-6-5,-11 8 211,1 1 0,-1 0-1,-1 0 1,1-1-1,-1 1 1,1 0-1,-1-1 1,-1 1 0,1-1-1,-1-2-210,0-7 130,1 14-49,0 0-8,0 0-5,0 0 6,0 0-21,0 0-32,0 9 29,4 79 864,15 83-914,-1-15 167,-8-109-109,-7-38-116,-1 0-1,0 0 0,-1 0 0,0 1 0,0-1 59,2-40-6616,-3 14 1496</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2.787"/>
    </inkml:context>
    <inkml:brush xml:id="br0">
      <inkml:brushProperty name="width" value="0.05" units="cm"/>
      <inkml:brushProperty name="height" value="0.05" units="cm"/>
    </inkml:brush>
  </inkml:definitions>
  <inkml:trace contextRef="#ctx0" brushRef="#br0">29 41 2737,'0'0'1251,"0"0"-359,0 0-331,0 0-273,0 0-33,0 0 112,0 0-105,1 0 1,-1 0 0,0 0-1,1 0 1,-1 1-1,0-1 1,1 0 0,-1 0-1,0 0 1,1 0 0,-1 1-1,0-1 1,1 0 0,-1 0-1,0 1 1,0-1-1,1 0 1,-1 1 0,0-1-1,0 0 1,0 1 0,1-1-1,-1 0 1,0 1 0,0-1-1,0 0 1,0 1-1,0-1 1,0 0 0,0 1-263,0 16 65,2 6 122,-2-1 0,-1 1 1,-1-1-1,-1 0 1,-1 0-1,0 0 1,-2 0-1,-5 13-187,5-12 230,6-9 630,7-20-856,0 1 1,1 0 0,0 1 0,0 0 0,0 0 0,0 0-1,1 1 1,-1 1 0,1-1 0,8 0-5,20-3 9,0 2 0,1 1-9,-17 2 4,47 0-9,-66 1 12,-2 0-19,0 0-112,15-6-2722,2-3 1500,-5 7-2616,-7 2-1263</inkml:trace>
  <inkml:trace contextRef="#ctx0" brushRef="#br0" timeOffset="633.49">285 0 808,'0'0'2786,"0"0"-1110,0 0-666,0 0-297,0 0-63,0 0 103,0 0 198,0 0 70,0 0-72,0 0-187,0 0-182,0 0-163,1 3-50,10 40 369,-3 2 0,-1 0 0,0 44-736,-5 141 1119,-4-122-624,2-107-484,0-1-3,0 0-3,0 0-29,4-18 84,-1 10-1062,-2 0-4299,-1 8 256</inkml:trace>
  <inkml:trace contextRef="#ctx0" brushRef="#br0" timeOffset="1463.92">527 119 1736,'0'0'3700,"0"0"-1725,0 0-620,0 0-274,0 0-316,0 0-223,0 14 440,-2 19-270,-1-1-1,-1 0 1,-4 8-712,2-8 325,1 0 1,1 1-1,2 7-325,2-23 55,-1-12-49,1 1 0,0-1 0,0 0 0,1 0 0,-1 1 0,1-1 0,0 0-1,2 4-5,-2-8 1,0 1 0,0-1 0,0 1 0,0-1 0,0 1-1,1-1 1,-1 0 0,0 0 0,1 0 0,-1 0-1,1 0 1,-1 0 0,1 0 0,0 0 0,0 0-1,-1-1 1,1 1 0,0-1 0,0 1 0,-1-1-1,1 0 1,0 1 0,0-1 0,0 0 0,0 0-1,-1 0 1,2-1-1,16 1-1,-13 1 7,0 0-1,0-1 1,-1 0 0,1-1 0,0 1-1,-1-1 1,1 0 0,0 0-1,-1-1 1,1 1 0,-1-1 0,0-1-1,0 1 1,0-1 0,0 0 0,0 0-1,1-1-5,4-4 27,0-1 0,-1 0 0,1 0 0,-2-1 0,8-10-27,-15 16 43,0-1 0,-1 1 0,1 0 0,-1 0 0,0 0-1,0-1 1,0 1 0,0 0 0,-2-3-43,1-7 15,1 5-4,1-9 9,-2 0 0,0 0 0,-3-11-20,3 22 4,-2-1 1,1 1-1,-1 0 1,0 0-1,0 0 1,0 0-1,-1 1 1,0-1-1,-6-5-4,7 8 12,0 0 1,0 0-1,-1 0 1,1 0-1,-1 0 0,0 1 1,0 0-1,-1 0 1,1 0-1,-1 0 0,1 1 1,-1-1-1,0 1 0,0 1 1,0-1-1,0 1 1,0-1-1,0 1 0,-1 1 1,1-1-1,-1 1-12,-14-1-135,19 1 77,0-1-1,-1 1 1,1 0 0,-1 0 0,1 0-1,-1-1 1,1 2 0,-1-1-1,1 0 1,-1 0 0,1 0 0,-1 1-1,1-1 1,-1 1 0,1-1 0,0 1-1,-1-1 1,1 1 0,0 0-1,-1 0 1,1 0 0,0 0 0,0 0-1,0 0 1,0 0 0,0 0-1,0 0 1,0 0 0,0 0 0,0 1-1,1-1 1,-1 0 0,0 1-1,1-1 1,-1 1 0,1-1 0,0 0-1,-1 2 59,-1 2-690,1 0 0,-1-1 0,1 1 0,0 0 0,1 0 0,-1 0 0,1 4 690,0-8-3945</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5.484"/>
    </inkml:context>
    <inkml:brush xml:id="br0">
      <inkml:brushProperty name="width" value="0.05" units="cm"/>
      <inkml:brushProperty name="height" value="0.05" units="cm"/>
    </inkml:brush>
  </inkml:definitions>
  <inkml:trace contextRef="#ctx0" brushRef="#br0">5 63 4729,'0'0'2494,"0"0"-834,0 0-359,0 0-343,0 0-300,0 0-193,-5 3 1954,15-6-2317,0-1-1,-1 0 0,0 0 1,1-1-1,5-4-101,-7 4 17,0 0 1,0 1-1,1 0 1,-1 0-1,1 1 0,0 0 1,0 0-1,8 0-17,-13 2-1,1 0 0,-1 1 0,0 0 1,0 0-1,0 0 0,0 0 0,0 1 0,0 0 0,0-1 0,2 2 1,-4-1 1,-1 0-1,0 0 0,0 1 0,1-1 0,-1 0 0,0 1 0,0-1 0,0 1 0,0-1 0,0 1 0,0-1 0,-1 1 0,1 0 1,-1-1-1,1 1 0,-1 0 0,1-1 0,-1 1 0,0 0 0,0 0 0,0-1 0,0 1 0,0 1 0,2 13 32,-1 1-1,-1-1 1,0 0-1,-1 0 1,0 0-1,-2 0 1,0 0-1,-1-1 1,0 1-1,-1-1 1,-1 0-1,0 0 1,-5 7-32,-86 138 134,96-159-130,1-1-1,0 1 0,-1 0 0,1-1 0,0 1 0,-1 0 0,1-1 1,0 1-1,0 0 0,0 0 0,0-1 0,0 1 0,0 0 0,0 0 1,0-1-1,0 1 0,0 0 0,0-1 0,0 1 0,1 0 0,-1 0 1,0-1-1,1 1 0,-1 0 0,0-1 0,1 1 0,-1-1 0,1 1 0,-1 0-3,2 0 20,0 1-1,-1-1 1,1 1-1,0-1 1,0 0-1,0 1 1,1-1-1,-1 0 0,0-1 1,1 1-20,4 2 93,0-1 0,1 0 0,0-1 0,-1 0 0,7 0-93,165-1 296,-177 0-454,-2 0-209,0 0-336,3-4-3134,-3-5-922</inkml:trace>
  <inkml:trace contextRef="#ctx0" brushRef="#br0" timeOffset="749.05">526 121 6737,'0'0'1653,"0"0"-138,0 0-467,0 0-503,0 0-190,0 0 9,-9 14 83,5-8-401,-4 4 89,2 1 0,-1 0 0,1 0 0,1 0 0,0 1 0,0 0 0,1 0 0,1 0 0,0 0 0,1 1-135,0 103 1072,3-64-962,-1-52-105,0 1 0,1 0-1,-1-1 1,0 1 0,1 0 0,-1-1 0,0 1 0,1-1 0,-1 1-1,1-1 1,-1 1 0,0-1 0,1 1 0,0-1 0,-1 1-1,1-1 1,-1 1 0,1-1 0,-1 0 0,1 1 0,0-1-1,-1 0 1,1 0 0,0 0 0,-1 1 0,1-1 0,0 0 0,0 0-1,-1 0 1,1 0 0,0 0 0,0 0-5,31 0 103,-21-1-82,-5 1-8,-1 0-1,1 0 1,0-1 0,-1 0 0,1 0 0,-1 0 0,1 0 0,-1-1 0,1 0 0,-1 0 0,4-3-13,-6 3 2,1-1 0,0 0 0,-1 0 0,0 0 0,0-1 0,0 1 0,0-1 0,0 0 0,-1 0 0,0 0 0,1 0 0,-1 0 0,-1 0 0,1-1 0,0 0-2,2-14 27,0 1 0,-1-1-1,0 0 1,-2 0 0,0 0 0,-2-16-27,1 7 48,-1 21-66,-1 0 0,1 0 1,-1 0-1,0 0 0,-1 1 0,0-1 0,0 1 0,0-1 1,-1 1-1,0 0 0,0 0 0,0 1 0,-1-1 0,0 1 1,0 0-1,0 0 0,-1 1 0,1 0 0,-4-2 18,7 5-18,-1 0 0,1 0 0,-1 0 0,0 0 0,1 1 0,-1-1 0,0 1 0,1 0 1,-1 0-1,0 0 0,0 0 0,1 0 0,-1 1 0,0-1 0,1 1 0,-1 0 0,1 0 0,-1 0 0,1 0 0,-1 0 0,-1 1 18,-3 3-106,1 0-1,-1 0 1,1 0 0,0 1 0,0 0-1,-1 2 107,6-7-73,0 0 0,0 1 0,1-1 0,-1 0 0,0 0 0,1 0 0,-1 0 0,1 1 0,-1-1 0,1 0 0,0 0 0,-1 1 0,1-1 0,0 0 0,0 1 0,0-1 0,0 0 0,0 1 0,0-1 0,1 0 0,-1 1 0,0-1 0,1 0 0,-1 1 0,1-1 0,-1 0 0,1 0 0,-1 0 0,1 0 0,1 1 73,27 31-1674,-22-27 716,9 12-3543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0.402"/>
    </inkml:context>
    <inkml:brush xml:id="br0">
      <inkml:brushProperty name="width" value="0.05" units="cm"/>
      <inkml:brushProperty name="height" value="0.05" units="cm"/>
    </inkml:brush>
  </inkml:definitions>
  <inkml:trace contextRef="#ctx0" brushRef="#br0">0 276 3673,'0'0'1061,"0"0"-426,0 0-92,0 0 73,0 0 90,0 0 56,6-1-45,-3 0-487,1 0 0,0 0 0,-1 0 0,1-1 1,-1 1-1,1-1 0,-1 0 0,1 0 0,-1 0 1,0 0-1,2-2-230,11-8 1058,-11 10-889,1 0 0,0 0 0,-1 1 0,1 0 0,0 0 1,0 0-1,0 1 0,0-1 0,0 2 0,0-1 0,0 1 0,2 0-169,16 0 314,73-1 329,-96 0-558,-1 0 92,0 0 163,0 0-74,0 0-176,0 0-288,0 0-242,0 0-379,0 0-337,0-2-550,0-6-1244</inkml:trace>
  <inkml:trace contextRef="#ctx0" brushRef="#br0" timeOffset="795.43">435 0 1240,'0'0'3646,"0"0"-2024,0 0-631,0 0-119,0 0-154,0 0-98,10 2 4602,-8 6-4992,-1-1 1,-1 1-1,1-1 0,-1 1 1,-1-1-1,0 8-230,0 8 172,1-4-3,-1 0 1,0 0-1,-1 0 0,-1 0 1,-5 15-170,-7 17 496,15-51-488,0 0 0,0 0 1,0 0 4,0 0-6,0 0-23,0 0-35,3 0 34,287 7 496,-289-7-508,-1 0-187,0 0-227,0-37-6956,0 23 387</inkml:trace>
  <inkml:trace contextRef="#ctx0" brushRef="#br0" timeOffset="1247.24">650 24 4849,'0'0'3610,"0"0"-1951,0 0-656,0 0-204,0 0-182,0 0-78,0 10-47,1 132 1172,-3 191 617,-4-283-1402,3-28-2298,1-6-6753,2-25 2188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0.402"/>
    </inkml:context>
    <inkml:brush xml:id="br0">
      <inkml:brushProperty name="width" value="0.05" units="cm"/>
      <inkml:brushProperty name="height" value="0.05" units="cm"/>
    </inkml:brush>
  </inkml:definitions>
  <inkml:trace contextRef="#ctx0" brushRef="#br0">0 276 3673,'0'0'1061,"0"0"-426,0 0-92,0 0 73,0 0 90,0 0 56,6-1-45,-3 0-487,1 0 0,0 0 0,-1 0 0,1-1 1,-1 1-1,1-1 0,-1 0 0,1 0 0,-1 0 1,0 0-1,2-2-230,11-8 1058,-11 10-889,1 0 0,0 0 0,-1 1 0,1 0 0,0 0 1,0 0-1,0 1 0,0-1 0,0 2 0,0-1 0,0 1 0,2 0-169,16 0 314,73-1 329,-96 0-558,-1 0 92,0 0 163,0 0-74,0 0-176,0 0-288,0 0-242,0 0-379,0 0-337,0-2-550,0-6-1244</inkml:trace>
  <inkml:trace contextRef="#ctx0" brushRef="#br0" timeOffset="795.43">435 0 1240,'0'0'3646,"0"0"-2024,0 0-631,0 0-119,0 0-154,0 0-98,10 2 4602,-8 6-4992,-1-1 1,-1 1-1,1-1 0,-1 1 1,-1-1-1,0 8-230,0 8 172,1-4-3,-1 0 1,0 0-1,-1 0 0,-1 0 1,-5 15-170,-7 17 496,15-51-488,0 0 0,0 0 1,0 0 4,0 0-6,0 0-23,0 0-35,3 0 34,287 7 496,-289-7-508,-1 0-187,0 0-227,0-37-6956,0 23 387</inkml:trace>
  <inkml:trace contextRef="#ctx0" brushRef="#br0" timeOffset="1247.24">650 24 4849,'0'0'3610,"0"0"-1951,0 0-656,0 0-204,0 0-182,0 0-78,0 10-47,1 132 1172,-3 191 617,-4-283-1402,3-28-2298,1-6-6753,2-25 2188</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7.502"/>
    </inkml:context>
    <inkml:brush xml:id="br0">
      <inkml:brushProperty name="width" value="0.05" units="cm"/>
      <inkml:brushProperty name="height" value="0.05" units="cm"/>
    </inkml:brush>
  </inkml:definitions>
  <inkml:trace contextRef="#ctx0" brushRef="#br0">0 541 2457,'0'0'2079,"0"0"-678,0 0-579,0 0-295,0 0-19,0 0 93,4 2 5274,3-1-6210,23-1 545,1-1 1,0-2-1,0 0 0,2-3-210,93-14 851,-117 19-412,-4-19-8381,-2 16 3963</inkml:trace>
  <inkml:trace contextRef="#ctx0" brushRef="#br0" timeOffset="730.05">438 262 4961,'0'0'1687,"0"0"-333,0 0-285,0 0-266,0 0-147,0 0 4,15-18 4360,-2 259-3651,-4-121-1168,-4 12-136,-1-88-182,-4-43-66,4-9-3066,-1-13 2519,-3 16 55,4-19-2334,0 0-1872</inkml:trace>
  <inkml:trace contextRef="#ctx0" brushRef="#br0" timeOffset="1526.59">661 310 4521,'0'0'1490,"0"0"-321,0 0-118,0 0-109,0 0-170,0 0-169,-3 26-78,-1 9-355,0-4 182,1 0 0,2 29-352,0-29 570,2 39 357,0-67-908,0 0-1,-1 0 1,1 0-1,0 0 1,1-1 0,-1 1-1,0 0 1,1-1-1,-1 0 1,1 1-1,0-1 1,0 0-1,0 1 1,0-1 0,0 0-1,0-1 1,1 1-1,-1 0 1,1-1-1,-1 1 1,1-1-1,0 0 1,-1 1 0,1-1-1,0-1 1,1 1-19,7 2 53,0 0 0,0-1 0,1-1-1,-1 0 1,1 0 0,0-1-53,-9-1 2,-1 0-1,1 0 1,0 0-1,0 0 1,0 0-1,0 0 1,-1-1-1,1 1 1,-1-1-1,1 0 1,-1 0-1,0 0 0,1 0 1,-1 0-1,0 0 1,-1-1-1,1 1 1,0-1-1,-1 1 1,1-1-1,0 0-1,7-15 19,0 0 0,6-16-19,-10 22 2,-1 0 175,0-1 0,-1 1 0,0-1 0,-1 1-1,0-1 1,-1 0 0,0 0 0,-2-6-177,1 16 10,-1 0 0,0 0-1,0 0 1,0 0 0,0 0 0,-1 0-1,1 1 1,-1-1 0,1 0 0,-1 1 0,0-1-1,0 1 1,0 0 0,-1 0 0,1 0 0,-1 0-1,1 0 1,-1 0 0,0 0-10,-5-4 43,-1 1 1,0 0-1,-1 0 0,1 1 1,-5-2-44,5 4-24,0 1 1,0-1-1,0 1 1,0 1-1,0-1 0,0 2 1,0-1-1,0 1 1,-4 2 23,9-2-50,1 1 1,-1 1-1,1-1 1,0 0-1,0 1 1,0 0-1,0-1 1,0 1-1,0 1 1,1-1-1,-1 0 50,-13 15-355,16-18 181,0 0-162,0 0-111,0 0-1,0 0-31,8 0-1448,3 0-761</inkml:trace>
  <inkml:trace contextRef="#ctx0" brushRef="#br0" timeOffset="3380.43">1144 4 4545,'0'0'1416,"0"0"-329,0 0 159,0 0 185,0 0-26,0 0-90,0-4 1692,0 6-28,0 54-2870,3 0-1,2 0 1,6 17-109,13 101 627,-7 0 1,-9 2-628,-7-173 2,5 66 774,15 64-776,-9-68 239,-3 1 1,-2 6-240,-3 44 52,-1-10 616,16 105-668,-10-133 57,-4 0 0,-4 44-57,3 51 36,3 379 212,-9-319-182,1-193-64,0-17 1,1 1 1,1 0-1,1-1 1,4 13-4,-4-4-542,-2 0-1,-2 14 543,2-42-167,-2-30-2794,-7 16-940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22.713"/>
    </inkml:context>
    <inkml:brush xml:id="br0">
      <inkml:brushProperty name="width" value="0.05" units="cm"/>
      <inkml:brushProperty name="height" value="0.05" units="cm"/>
    </inkml:brush>
  </inkml:definitions>
  <inkml:trace contextRef="#ctx0" brushRef="#br0">19 173 3081,'0'0'2353,"0"0"-603,0 0-592,0 0-435,0 0-193,0 0 77,0-24 6289,0 14-6989,-1-6 23,-1 10 253,0 12 888,-5 54-960,2-1 1,3 0-1,4 36-111,-1-5 89,7-26 339,-4-107-8144,-4 32 585</inkml:trace>
  <inkml:trace contextRef="#ctx0" brushRef="#br0" timeOffset="946.6">237 102 4017,'0'0'2282,"0"0"-507,0 0-310,0 0-306,0 0-173,0 0-123,0 0-190,0 0-113,0-2-318,0-1 0,0 1 0,0 0 0,0-1 0,0 1 0,0 0 0,1-1 0,-1 1 0,1 0-1,0-2-241,2 2 7,-1 0-1,1 1 1,0-1-1,0 1 0,0 0 1,0 0-1,0 0 0,0 0 1,0 0-1,0 1 0,0 0 1,3-1-7,45 1-50,-32 0-10,-17 1 64,-1-1 0,1 1-1,0-1 1,0 1 0,0 0 0,-1 0-1,1 0 1,0 0 0,-1 0 0,1 0-1,-1 1 1,1-1 0,-1 1 0,1-1-1,-1 1 1,0-1 0,0 1 0,0-1-1,0 1 1,0 0 0,0 0 0,-1-1-1,1 1 1,0 0 0,-1 0 0,1 0-1,-1 0 1,0 0 0,0 0 0,0 0-4,3 11 92,-2 1-1,1-1 1,-2 12-92,0-16 46,0 0-1,0 0 0,-1-1 1,-1 1-1,1 0 0,-2 0 1,1-1-1,-1 1 0,0-1 1,-1 0-1,0 0 0,0 0 1,-1 0-1,0-1 0,0 0 1,-5 5-46,3-2 91,0 1-1,1-1 1,1 1 0,0 0 0,0 1 0,1-1 0,0 1 0,1 0 0,1 0 0,0 0 0,0 0-1,1 0 1,0 7-91,1-19 3,0 0-20,0 0-19,0 0 14,0 0-19,0 0 0,3 0 27,198 0-755,-201 0 758,0 0-16,0 0-22,0 0-63,19-10-2052,-7-7-2071,-9 7-1770</inkml:trace>
  <inkml:trace contextRef="#ctx0" brushRef="#br0" timeOffset="2199.26">687 61 3201,'0'0'2720,"0"0"-1178,0 0-538,0 0-158,0 0-65,0 0-13,0 4 42,-2 10-424,1-1 0,-2 0 0,0 1 0,0-1 0,-1 0 0,-2 2-386,1-1 104,0 1 0,1-1 0,1 1 0,0 0 0,1 0 0,0 6-104,2 131 479,1-149-462,0-1 0,-1 0-1,1 1 1,0-1 0,0 0 0,0 0-1,1 0 1,-1 0 0,1 0-1,-1 0 1,1 0 0,-1 0 0,1 0-1,0-1 1,0 1 0,0-1-1,0 1 1,0-1 0,0 0 0,0 0-1,1 0-16,2 2 11,-1 0 0,1-1 0,0 0-1,0 0 1,0-1 0,1 1 0,-1-1 0,0 0-1,3 0-10,13-1 7,-15 1 0,0 0 0,0-1 0,0 0 0,0 0 0,0-1 0,0 1 0,0-1 0,0-1 0,0 1 1,0-1-1,-1 0 0,1 0 0,-1-1 0,1 1 0,-1-1 0,0-1 0,4-2-7,-1-3 15,-1 0 0,0-1 0,0 0 1,-1 0-1,0 0 0,-1-1 0,-1 0 0,1 0 0,-2 0 1,1 0-1,0-11-15,13-33 89,-14 44-17,-1 0 0,-1 1 0,0-1 1,0 0-1,-1 0 0,-1 1 0,0-7-72,-1-17-23,2 26 23,0 0 1,-1-1 0,0 1-1,-1 0 1,1 0 0,-2 0-1,0-3 0,2 8 1,0 1 0,0-1 0,-1 0 0,1 1 0,0-1-1,-1 1 1,0-1 0,0 1 0,0 0 0,0 0 0,0 0 0,0 0-1,0 0 1,-1 0 0,1 1 0,-1-1 0,1 1 0,-1-1-1,1 1 1,-1 0 0,-1 0-1,-30-7 8,0 2 1,0 1-1,-1 2 0,0 1 1,-2 2-9,34 1-1,0 0 0,0 0 0,0 0 0,0 0 1,0 1-1,0-1 0,0 1 0,1 0 0,-1-1 1,1 2-1,-1-1 0,1 0 0,0 0 0,-1 1 1,1-1-1,0 1 0,1 0 1,-5 4-7,1 0 1,0 1-1,0-1 0,1 1 1,-3 7 6,5-7-19,0 0 0,1 0 0,0 0 0,1 1-1,0-1 1,0 0 0,1 5 19,0 12-28,-1-25-40,0 1 0,0 0 0,0 0-1,0 0 1,0 0 0,0-1 0,0 1-1,1 0 1,-1 0 0,0 0-1,1-1 1,-1 1 0,0 0 0,1 0-1,-1-1 1,1 1 0,-1 0-1,1-1 1,-1 1 0,1 0 68,1 0-2547</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05.745"/>
    </inkml:context>
    <inkml:brush xml:id="br0">
      <inkml:brushProperty name="width" value="0.05" units="cm"/>
      <inkml:brushProperty name="height" value="0.05" units="cm"/>
    </inkml:brush>
  </inkml:definitions>
  <inkml:trace contextRef="#ctx0" brushRef="#br0">0 1634 4849,'0'0'2730,"0"0"-675,0 0-501,0 0-375,0 0-276,0 0-81,0 0-44,0 0-73,0 0-74,0 0-67,0 0-42,0 0-124,0 0-132,0 0-54,0 0 20,0 0 67,0 0 65,0 0-8,0 0-24,0 0-67,0 0-63,0 0-28,0 0-23,0 0-27,0 0-16,0 0-25,4 0-5,8-2 13,0 0-1,1 0 0,-2-2 0,1 1 0,0-2 0,-1 1 1,5-4-91,36-12 126,-25 12-86,1 2 1,0 1-1,1 1 0,22 0-40,119 4 230,-72 2-174,-57 7-49,-34-7-6,23 8-257,-29-10 164,-1 0-30,0 0-28,0 0-33,0 0-68,0 0-146,-2 13-3564,-8-3-584,-1 1-3566</inkml:trace>
  <inkml:trace contextRef="#ctx0" brushRef="#br0" timeOffset="1133.02">563 1260 3817,'0'0'2143,"0"0"-661,0 0-347,0 0-103,0 0-221,0 0-163,-7 21 4198,8-19-4812,0-1 1,0 0-1,0 0 0,0 0 1,0 0-1,0 0 0,1 0 1,-1 0-1,0 0 0,1 0 1,-1 0-1,1-1 0,-1 1 0,0-1 1,1 1-1,0-1 0,0 1-34,33 6 465,-30-6-353,71 5 959,-52-4-917,1 0-1,18 5-153,-40-7 10,0 2 1,0-1-1,0 0 1,1 1-1,-2-1 0,1 1 1,0 0-1,0 0 1,0 0-1,1 2-10,-3-3 40,-1-1-23,0 0 3,0 0 16,0 0-14,0 0 12,0 0-19,0 0-7,0 25 23,4 256 165,-5-269-175,-1 0 0,0 1 1,-1-1-1,-1 0 0,1 0 1,-2 0-1,0-1 0,0 0 1,-1 0-1,0 0 0,-1 0 1,-2 1-22,-16 29 364,25-40-560,0-1 1,0 0-1,-1 1 1,1-1 0,0 0-1,-1 0 1,1 1-1,-1-1 1,1 0-1,0 0 1,-1 1-1,1-1 1,-1 0-1,1 0 1,0 0-1,-1 0 1,1 0 0,-1 0-1,1 0 1,-1 0-1,1 0 1,-1 0-1,1 0 1,0 0-1,-1 0 1,1 0-1,-1 0 196,-3 0-2537,-4 0-4634</inkml:trace>
  <inkml:trace contextRef="#ctx0" brushRef="#br0" timeOffset="3693.3">1472 0 4537,'0'0'1907,"0"0"-465,0 0-407,0 0-339,0 0-127,0 0 47,2 4 4467,-2 5-4194,-7-4-826,-1 0 0,0-1-1,0 0 1,0-1 0,0 0 0,-3 1-63,-16 6 218,-16 10 38,-151 72 931,190-90-1185,4-2 0,-1 0 0,0 0 0,0 1 0,0-1 0,0 0 0,0 1 0,1-1 0,-1 1 1,0-1-1,0 1 0,1 0 0,-1-1 0,0 1 0,1 0 0,-1-1 0,0 1 0,1 0 0,-1 0 0,1-1 1,0 1-1,-1 0 0,1 0 0,-1 0 0,1 0 0,0 0 0,0-1 0,0 1 0,0 0 0,-1 0 0,1 0 1,0 0-1,0 0 0,1 0 0,-1 0 0,0 0 0,0 0 0,1 0-2,-1 4 1,1 9 12,0 0 0,2 0 1,0-1-1,0 1 0,2-1 0,3 9-13,10 34 48,25 149 125,-16-74 827,30 87-1000,-10-48 274,-7 1-1,2 58-273,-8-62 177,-12-69-46,2 45-131,-21-112 43,39 424 358,-31-99-238,-4 42 44,-7-287 299,46-120-684,-24 7 174,8-1-11,1 1 0,-1 1 0,1 2 0,19 3 15,-7 5-1501,-43-17-5205,-4-7-4916</inkml:trace>
  <inkml:trace contextRef="#ctx0" brushRef="#br0" timeOffset="27673.53">2118 1457 3449,'0'0'2063,"0"0"-780,0 0-398,0 0-305,0 0-203,0-11 6833,1 5-7707,3-1 521,1-1 0,0 1-1,0 1 1,0-1 0,1 1 0,0 0 0,0 0-1,0 1 1,3-2-24,64-43-9,-61 43-17,-8 4-4,1-1-1,-1 1 1,1 0-1,0 1 0,1-1 1,-1 1-1,0 0 0,1 0 1,-1 1-1,5-1 31,-10 3-10,1-1 0,-1 1 0,1 0 0,-1-1 0,1 1 0,-1 0 0,1 0 0,-1-1 0,0 1 0,0 0-1,1 0 1,-1 0 0,0-1 0,0 1 0,0 0 0,0 0 0,0 0 0,0 0 0,0 0 0,0-1 0,0 1 0,0 0 0,-1 0 10,1 1-14,1 19 73,-1 0 1,-1-1-1,-1 1 0,-1-1 1,0 1-1,-2-1 0,0 0 1,-3 2-60,-98 218 374,98-223-246,5-13-49,1 0 0,0 0 0,1 0 0,-1 1 0,1-1 0,0 1 0,0-1 1,0 4-80,1-8 29,0 0 14,0 0 5,0 0-7,0 0-26,0 0 1,0 0 25,0 0-20,0 0-11,0 0-2,22 7 32,10-7 76,-1-1 1,0-2 0,1-1 0,-1-2 0,0-1-117,-20 5 11,0-1 0,1 1 0,-1 1 1,1 0-1,3 0-11,-14 1 49,-1 0 4,0 0-29,0 0 11,0 0-20,0 0 3,0 0 44,0 0 8,0 0 15,0 0 64,0 0-10,0 0-10,0 0-49,0 0-35,0 0-45,-30 0-1865,14 0-544,-3 0-3072</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4.853"/>
    </inkml:context>
    <inkml:brush xml:id="br0">
      <inkml:brushProperty name="width" value="0.05" units="cm"/>
      <inkml:brushProperty name="height" value="0.05" units="cm"/>
    </inkml:brush>
  </inkml:definitions>
  <inkml:trace contextRef="#ctx0" brushRef="#br0">1 404 5281,'0'0'1802,"0"0"-338,0 0-317,0 0-185,0 0-120,0 0-76,0 0-10,0 0-82,0 0-148,0 0-94,0 0-42,0 0-13,0 0-22,2-1-100,16-15-190,2 2 1,0 0-1,1 1 1,0 1-1,1 1 1,0 1-1,1 1 1,0 1-1,1 1 1,16-3-66,25 6 71,-62 4-54,-3 0 0,0 0-145,0 0-236,15-1-4489,-11-5 803</inkml:trace>
  <inkml:trace contextRef="#ctx0" brushRef="#br0" timeOffset="781.26">688 0 6665,'0'0'1922,"0"0"-499,0 0-408,0 0-370,0 0-131,0 0 71,-7 10 49,-15 22-123,-35 54 1416,49-73-1747,1 0-1,1 1 0,0-1 0,1 1 1,0 0-1,1 2-179,-1 17 112,1-1 0,2 1 0,1 0 0,2 0 0,1 6-112,-1-35 11,0 1 1,0-1-1,0 1 0,0-1 0,1 0 1,-1 1-1,1-1 0,0 0 0,1 0 1,-1 0-1,1 0 0,-1-1 0,1 1 1,0-1-1,1 0 0,-1 1 0,0-1 1,1-1-1,0 1 0,0 0 0,0-1 1,0 0-1,0 0 0,0 0 0,0 0 1,3 0-12,3 1 22,1 0 0,0-1 0,0 0 0,0 0 0,0-1 0,0 0 0,0-1 0,0-1 0,0 0 1,7-1-23,-15 1 1,0 1 0,0-1 1,0 0-1,1 0 1,-1-1-1,0 1 1,0-1-1,-1 1 1,1-1-1,0 0 0,0 0 1,-1 0-1,1 0 1,-1 0-1,0-1 1,0 1-1,0-1 1,0 0-1,0 0 0,0 1 1,-1-1-1,1 0 1,-1-2-2,2-3 12,0-1 1,-1 0-1,0 0 0,-1 0 1,0 0-1,-1-1 1,0-5-13,1 11 4,-1 1 1,0 0 0,0 0-1,-1-1 1,1 1 0,-1 0-1,1 0 1,-1 0 0,0 0-1,0-1 1,-1 1 0,1 1-1,0-1 1,-1 0 0,0 0-5,-2-1 0,-1 0 0,1 0 0,-1 1 1,0 0-1,0 0 0,0 0 0,0 0 1,-1 1-1,2-1-14,-1 1 0,1 0-1,-1 0 1,0 0 0,0 1 0,1 0 0,-1-1 0,0 2 0,0-1 0,0 1 0,-1-1 0,1 1 0,-4 1 14,5 0-18,0 0-1,-1 1 1,1-1-1,0 1 1,0 0-1,0 0 1,1 0-1,-1 1 1,0-1-1,1 1 1,-1 0-1,1 0 0,0 0 1,0 1-1,-1 2 19,-1-1-153,1 0-1,0 0 0,0 1 0,0-1 0,1 1 1,0 0-1,0 0 0,1 0 0,0 0 0,0 1 1,0-1-1,1 1 0,0-1 0,0 1 0,0 3 154,1-10-80,0 1-1,0-1 1,0 0-1,0 1 1,1-1 0,-1 1-1,0-1 1,0 0-1,0 1 1,0-1-1,1 0 1,-1 1-1,0-1 1,0 0 0,1 1-1,-1-1 1,0 0-1,1 1 1,-1-1-1,0 0 1,1 0-1,-1 1 1,0-1-1,1 0 1,-1 0 0,1 0-1,-1 0 1,0 0-1,1 1 1,-1-1-1,1 0 81,1 0-472,6 4-3967</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6.633"/>
    </inkml:context>
    <inkml:brush xml:id="br0">
      <inkml:brushProperty name="width" value="0.05" units="cm"/>
      <inkml:brushProperty name="height" value="0.05" units="cm"/>
    </inkml:brush>
  </inkml:definitions>
  <inkml:trace contextRef="#ctx0" brushRef="#br0">1 0 5265,'0'0'1899,"0"0"-704,0 0-389,0 0-270,0 0-99,0 0 18,0 6 21,0 426 3512,17-434-6341,-11-4 1589,0 1 0,0-1 0,0-1 0,-1 1 1,1-2 763,13-16-4404</inkml:trace>
  <inkml:trace contextRef="#ctx0" brushRef="#br0" timeOffset="712.16">386 11 7146,'0'0'2189,"0"0"-488,0 0-460,0 0-511,0 0-315,0 0-217,-5 9-111,-5 10-46,-1 2 279,1 1-1,0 0 1,-5 21-320,6 4 305,1 0-1,3 1 0,2 0 1,2 26-305,1-72 2,1 1 1,0 0 0,-1-1-1,1 0 1,0 1-1,0-1 1,1 1 0,-1-1-1,0 0 1,1 0-1,-1 0 1,1 0 0,0 0-1,0 0 1,0 0-1,0-1 1,0 1 0,0-1-1,0 1 1,0-1-1,1 0 1,-1 0 0,0 0-1,1 0 1,-1 0 0,1 0-1,-1-1 1,1 1-1,0-1-2,5 2 11,-1 0 0,1-1 0,-1 0 0,1-1 0,0 1 0,-1-1-1,1-1 1,0 0 0,6-1-11,-9 0 10,-1 0-1,1-1 0,0 1 1,-1-1-1,1 0 1,-1 0-1,0-1 0,0 1 1,0-1-1,-1 0 1,1 0-1,-1 0 0,0 0 1,0-1-1,0 0-9,3-5 15,0 0 1,-1-1-1,0 0 0,-1 0 0,0 0 0,0-4-15,0-9 31,-1 0 0,-2 0 1,0 1-1,-2-1 0,-1-5-31,1-30 20,1 52-17,0 0 1,0 0-1,-1 0 0,0 1 1,0-1-1,-1 0 0,0 0 1,0 1-1,0-1 0,-1 1 0,0-1 1,0 1-1,-1 0 0,1 0 1,-4-3-4,4 7-4,1 1 0,-1-1 0,0 1 0,0 0 0,1 0 0,-1 0 0,0 1 0,0-1 0,0 0 0,0 1 0,0 0 0,0 0 0,0 0 0,0 0 0,-1 1 4,-47 6-533,38-3 116,0 2-1,0-1 0,1 1 0,-12 8 418,23-13-62,1 1-1,-1-1 1,0 0-1,1 0 1,-1 0-1,0 1 1,1-1-1,-1 0 0,1 0 1,0 1-1,0-1 1,-1 0-1,1 1 1,0-1-1,0 0 1,0 1-1,0-1 1,0 0-1,1 1 0,-1-1 1,0 0-1,0 1 1,1-1-1,-1 0 1,1 1 62,11 28-616,5-1-1448,-1-2-3424</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8.931"/>
    </inkml:context>
    <inkml:brush xml:id="br0">
      <inkml:brushProperty name="width" value="0.05" units="cm"/>
      <inkml:brushProperty name="height" value="0.05" units="cm"/>
    </inkml:brush>
  </inkml:definitions>
  <inkml:trace contextRef="#ctx0" brushRef="#br0">0 140 4929,'0'0'1292,"0"0"-242,0 0-147,0 0-362,0 0-302,0 0-20,0 0 293,0 0 221,0 0 113,0 0 38,0 0-145,0 0-207,0 0-172,2-14 184,0 9-526,1 0 0,1 0 0,-1 1-1,1-1 1,-1 1 0,1 0 0,0 0 0,1 0 0,-1 1 0,1-1-1,-1 1 1,1 0 0,0 0 0,5-1-18,-1 0 21,-1 0-1,1 1 1,0 1-1,0-1 1,0 1 0,1 1-1,-1 0 1,7 0-21,-15 1 5,0 1 1,0 0 0,0-1-1,0 1 1,0 0-1,0 0 1,0-1 0,0 1-1,0 0 1,-1 0-1,1 0 1,0 0 0,-1 0-1,1 0 1,0 0-1,-1 0 1,0 1 0,1-1-1,-1 0 1,0 0-1,1 0 1,-1 0 0,0 1-1,0-1 1,0 0-1,0 1-5,3 36 138,-2-22 12,-1 1 1,-1-1 0,-1 0-1,0 1 1,-1-1 0,0 0-1,-2 0 1,0-1 0,0 1 0,-2-1-1,-2 5-150,-9 13 281,-1 0-1,-2-1 1,-19 23-281,40-55 14,0 1 1,-1-1-1,1 0 0,0 0 1,0 1-1,0-1 1,0 0-1,0 0 0,-1 1 1,1-1-1,0 0 0,0 1 1,0-1-1,0 0 1,0 0-1,0 1 0,0-1 1,0 0-1,0 1 1,0-1-1,0 0 0,0 0 1,0 1-1,0-1 1,0 0-1,1 0 0,-1 1 1,0-1-1,0 0 1,0 0-1,0 1 0,0-1 1,1 0-1,-1 0 1,0 1-1,0-1 0,0 0 1,1 0-1,-1 0 1,0 1-1,0-1 0,1 0 1,-1 0-1,0 0 0,0 0 1,1 0-1,-1 0 1,0 0-1,1 0 0,-1 1 1,0-1-1,0 0 1,1 0-1,-1 0 0,0 0 1,1 0-1,-1-1 1,0 1-1,0 0 0,1 0 1,-1 0-1,0 0 1,1 0-15,28 0-144,-21-1 226,21 2-72,-1-2-1,0-1 1,1-2 0,-1 0-1,25-9-9,-19 6-114,-33 7 98,-1 0-52,0 0-107,0 0-287,0 0-528,-8 0-3785,-3 0-2037</inkml:trace>
  <inkml:trace contextRef="#ctx0" brushRef="#br0" timeOffset="831.63">465 86 7906,'0'0'1547,"0"0"-115,0 0-110,0 0-361,0 0-85,0 0-66,46-34 2024,-37 27-2784,47-26 63,-51 31-121,-1 0 0,0 1 0,0-1 1,1 1-1,-1 0 0,1 0 0,-1 0 0,1 1 1,-1 0-1,1-1 0,0 2 0,3-1 8,-7 1 3,0 0-1,1-1 1,-1 1-1,0 0 1,1 0-1,-1 0 0,0 0 1,0 0-1,0 0 1,0 1-1,0-1 1,0 0-1,0 0 1,-1 1-1,1-1 1,0 1-1,-1-1 1,1 0-1,-1 1 1,1 0-3,9 36 12,-9-33-10,4 16 33,-2 1 1,0-1-1,-1 1 0,-1 0 0,-1-1 1,-1 1-1,-2 10-35,0-23 19,-1 0 0,1-1 0,-1 1 0,-1-1 0,0 0 0,0 0 0,0-1 0,-1 0 0,0 1 0,-1-2 0,0 2-19,-2 0 65,2 1 0,-1 0 0,2 0 0,-1 0 0,1 1 0,0 0 0,-1 4-65,7-11 5,13-2-10,2-2 31,0-1 0,1 0 0,-1-1 0,6-3-26,46-7 87,-15 9-109,22 4 22,-42 0-142,-31 0-104,-1 0-298,0 0-657,0 0-1449,0 0-2994</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45.312"/>
    </inkml:context>
    <inkml:brush xml:id="br0">
      <inkml:brushProperty name="width" value="0.05" units="cm"/>
      <inkml:brushProperty name="height" value="0.05" units="cm"/>
    </inkml:brush>
  </inkml:definitions>
  <inkml:trace contextRef="#ctx0" brushRef="#br0">236 65 1464,'0'0'2135,"0"0"-1088,0 0-352,0 0 53,0 0 56,0 0 161,0-5 94,3-15-23,-3 15-101,0 5-167,0 0-228,0 0-195,0 0-161,-34 0 439,23 0-583,1 1 1,0 0-1,0 1 0,0 0 0,0 1 0,0 0 1,0 0-1,0 1 0,1 0 0,0 1 0,0 0 1,0 1-1,0 0-40,3-2 6,1 0 0,0 0 0,0 0 1,1 1-1,-1 0 0,1 0 0,0 0 0,0 1 1,1-1-1,-1 1 0,1 0 0,0 0 0,1 0 1,0 0-1,0 0 0,0 1 0,1-1 1,-1 0-1,2 1 0,-1 5-6,0-9 18,1-1 1,0 0-1,0 1 1,0-1-1,0 1 0,0-1 1,0 1-1,1-1 1,-1 0-1,1 1 0,0-1 1,0 0-1,0 0 0,0 1 1,0-1-1,0 0 1,0 0-1,1 0 0,-1 0 1,1-1-1,0 1 1,-1 0-1,1-1 0,0 1 1,0-1-1,0 1 1,0-1-1,0 0 0,0 0 1,0 0-1,1 0 1,-1 0-1,0 0 0,1-1 1,-1 1-1,0-1 0,1 1 1,-1-1-1,1 0 1,-1 0-1,0 0 0,1-1 1,0 1-19,5 0 50,0 0 1,0-1 0,0 1-1,0-2 1,0 1-1,0-1 1,0 0-1,-1-1 1,1 0-1,-1 0 1,0 0 0,6-4-51,11-8 32,-6 5-35,0-1 0,-1 0 0,14-14 3,-25 20-27,-1-1 0,1 0 1,-1 0-1,-1 0 1,1-1-1,-1 0 0,0 0 1,-1 0-1,1 0 1,-2 0-1,1-1 1,0-1 26,4-21-67,-7 29 86,0 1 70,0 0 192,0 0 34,0 0-60,0 0-49,0 0-43,-4 28 267,-3-12-321,2 0 0,-1 0 0,2 0 0,0 1 0,1 0 0,1-1 0,0 5-109,0 39 748,3 25-748,0-22 125,-1 69 66,0-132-275,0 0-107,0 0-140,0 0-146,0 0-109,0 0-139,0 0-301,0 0-718,0-3-1697</inkml:trace>
  <inkml:trace contextRef="#ctx0" brushRef="#br0" timeOffset="1973.94">700 18 2112,'0'0'1209,"0"0"-296,0 0-223,0 0-90,0 0-147,0 0-111,6-3 31,19-8 43,-18 8 158,-7 3 331,0 0 22,0 0-160,0 0-122,0 0 30,0 0 24,0 0-76,0 0-118,0 0-55,0 0-30,0 0-12,0 0-9,0 0-15,0 0-26,-9 0 97,3 1-458,0 0 0,0 0 1,0 0-1,0 1 0,0 0 0,1 1 0,-1-1 0,1 1 1,-1 0-1,1 0 0,0 1 3,-3 1-3,1-1-1,-1 0 1,0-1 0,1 1 0,-2-1-1,1-1 4,6-1-11,1 0 0,-1-1 0,1 1 0,-1 0 0,1 0 0,0 0 0,0-1 0,-1 2 0,1-1 0,0 0 0,0 0 0,0 0 0,0 0 0,0 1 0,0-1 0,0 0 0,0 1 11,-11 13-21,12 19-5,0 122 437,14-119-338,-13-35 26,-1 0 1,0 0-1,1-1 1,-1 1-1,0 0 1,0 0-1,0-1 1,0 1-1,0 0 1,0 0-1,-1-1 0,1 2-99,0-3 10,0 1-1,1-1 1,-1 0-1,0 0 1,1 0-1,-1 1 1,0-1-1,1 0 1,-1 0-1,1 0 0,-1 0 1,0 0-1,1 0 1,-1 0-1,1 0 1,-1 0-1,0 0 1,1 0-1,-1 0 1,1 0-1,-1 0 0,0 0 1,1 0-1,-1 0 1,0-1-1,1 1 1,-1 0-1,1 0 1,-1 0-1,0-1 1,0 1-1,1 0 1,-1 0-1,0-1 0,1 1 1,-1 0-1,0-1 1,0 1-1,0 0 1,1-1-1,-1 1-9,15-16-135,-14 14 175,4-3-54,1-3 14,1 1 0,-1 0 0,1 1 0,8-6 0,-11 10-23,-1 0 1,1 0 0,0 0-1,0 1 1,0-1 0,0 1-1,0 0 1,0 0 0,0 0-1,1 1 1,-1 0 0,0 0-1,0 0 23,4 0-16,-4-1 10,1 1 0,-1 0 1,1 0-1,-1 1 0,0-1 1,1 1-1,-1 0 0,0 0 1,2 1 5,-4-1 1,-1 1 1,1-1-1,-1 0 1,0 0 0,1 1-1,-1-1 1,0 0-1,0 1 1,0-1 0,0 1-1,0 0 1,-1-1-1,1 1 1,0 0 0,-1 0-1,1-1 1,-1 1-1,1 0 1,-1 0-1,0 0 1,0-1 0,0 1-1,0 0 1,0 0-1,0 1-1,0 13 69,0-2-31,0 0 0,-1 0-1,0 0 1,-1 0 0,-1 0-38,2-9 4,-1 0 0,0 0 0,0 0 1,0-1-1,0 1 0,-1-1 0,0 0 0,0 0 0,0 0 1,0 0-1,-1 0 0,1-1 0,-1 1 0,0-1 0,0 0 1,-1 1-5,-51 39 32,39-29-26,0 0 0,-1-2 0,-9 5-6,26-16-3,-17 2 82,17-3-109,1 0 15,0 0 7,0 0-8,-4-9-9127,4 1 642</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2.452"/>
    </inkml:context>
    <inkml:brush xml:id="br0">
      <inkml:brushProperty name="width" value="0.05" units="cm"/>
      <inkml:brushProperty name="height" value="0.05" units="cm"/>
    </inkml:brush>
  </inkml:definitions>
  <inkml:trace contextRef="#ctx0" brushRef="#br0">38 106 4761,'0'0'1988,"0"0"-1019,0 0-285,0 0 48,0 0-5,0 0-12,1 4 2244,1 20-2216,-7-7-523,-6 27 213,2 0 0,1 0 0,1 20-433,6 28-768,21-98-2833,-3-8 121,-5-3-2740</inkml:trace>
  <inkml:trace contextRef="#ctx0" brushRef="#br0" timeOffset="533.89">295 133 3609,'0'0'4061,"0"0"-2181,0 0-662,0 0-279,0 0-411,0 0-134,0 4 56,-2 52 636,1-18-293,1 0-1,3 21-792,-2-56 12,0 0 0,0-1 0,0 1 0,0 0 1,1 0-1,-1-1 0,1 1 0,-1 0 0,1-1 0,0 0 0,0 1 0,0-1 0,0 0 0,1 0 0,-1 0 1,1 0-1,-1-1 0,1 1 0,-1-1 0,1 1 0,0-1 0,0 0 0,0 0 0,0 0 0,0 0 1,0-1-1,1 1-12,1 0 22,-1 0 0,1 0 0,0-1 0,0 0 0,0 0 0,-1 0 1,1 0-1,0-1 0,0 1 0,0-1 0,-1-1 0,1 1 0,0-1 0,-1 1 1,1-1-1,-1-1 0,2 0-22,2-4 6,-1 1 0,0-1 0,0-1 0,-1 0-1,1 0 1,-2 0 0,1 0 0,-1-1 0,-1 0 0,1 0 0,-2 0 0,1-1 0,-1 0 0,1-7-6,0-2 0,-1-1 0,0 0 1,-2 0-1,0 0 1,-1 0-1,-2 0 0,0-1 0,2 18-6,0 0 0,-1-1 0,0 1 0,0 0 0,0 0 0,0 0 0,0 0 0,0 0 0,-1 0 0,1 0 0,-1 0 0,0 0-1,0 1 1,0-1 0,0 1 0,-1-1 0,1 1 0,-1 0 0,1 0 0,-1 0 0,0 0 0,-3-1 6,0 1-75,0-1 1,0 1-1,0 1 1,-1-1-1,1 1 1,-1 0-1,1 1 0,-1 0 1,1 0-1,-1 0 1,0 1 74,2 0-60,0 0 0,1 1 0,-1-1 0,1 1 0,0 1 0,-1-1 0,1 1 0,0-1 0,1 1 0,-1 0 0,0 0 0,1 1 0,-1-1 0,1 1 0,0 0 0,-2 3 60,1-2-446,1 0 0,-1 1 0,1-1 1,-1 1-1,2 0 0,-1 0 0,1 0 0,0 0 0,0 0 0,0 0 0,1 1 0,0 2 446,1-5-3241,4 0-984</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0.417"/>
    </inkml:context>
    <inkml:brush xml:id="br0">
      <inkml:brushProperty name="width" value="0.05" units="cm"/>
      <inkml:brushProperty name="height" value="0.05" units="cm"/>
    </inkml:brush>
  </inkml:definitions>
  <inkml:trace contextRef="#ctx0" brushRef="#br0">1 296 3833,'0'0'2450,"0"0"-986,0 0-516,0 0-249,0 0-250,0 0-126,0 0 64,0 0 204,0 0 184,0 0 5,0 0-88,16-5 693,36-49-1109,-40 41-252,-1 0 0,2 0 0,0 2 0,0-1-1,1 2 1,0-1 0,8-2-24,-19 11 0,-1 1 0,1 0 0,-1 0 0,1 0 0,0 0 0,-1 1 0,1-1 0,0 1 0,-1 0 0,1-1 0,0 1 0,0 0 0,-1 1 0,1-1 0,-2 0 4,1 1-1,-1-1 1,0 1 0,0-1 0,0 1-1,0-1 1,0 1 0,0 0 0,0-1-1,0 1 1,0 0 0,-1 0 0,1 0-1,0 0 1,0 0 0,-1 0 0,1 0-1,0 0 1,-1 0 0,1 0 0,-1 0-1,0 0 1,1 0 0,-1 0 0,0 1-1,0-1 1,1 0 0,-1 0 0,0 0-1,0 2-3,0 157 508,-1-146-480,0 0 0,-1 0 0,-1 0 0,0 0-1,-1-1 1,-1 1 0,0-1 0,-1-1 0,0 1 0,-3 3-28,-1 2 77,-2 0 0,0 0 1,-2-1-1,1 0 1,-2-2-1,-7 6-77,22-20 66,1 0-37,-1-1 1,1 0-1,0 1 1,0-1-1,-1 0 1,1 1-1,0-1 1,0 0 0,0 0-1,0 0 1,-1 0-1,1 1 1,0-1-1,0-1 1,0 1-1,0 0 1,-1 0 0,1 0-1,0 0 1,0 0-1,0-1-29,23-3 42,4-5 114,-1-1-1,21-11-155,-32 13 7,1 0 0,0 1-1,0 1 1,0 1 0,0 0-1,1 1 1,0 1-1,16-1-6,-33 4-6,-1 0-2,0 0-7,0 0-30,0 0-50,0 0-156,0 0-243,0 0-240,0 0-330,7 0-5092,-3 0 367</inkml:trace>
  <inkml:trace contextRef="#ctx0" brushRef="#br0" timeOffset="1148.08">816 0 4337,'0'0'1411,"0"0"-242,0 0-28,0 0 48,0 0-72,0 0-100,0 0-142,-23 1 660,-13 8-952,15-5-496,-1 2 0,1 0 0,0 1 1,1 2-1,-19 9-87,38-17 49,0 0 0,0 1 1,0-1-1,0 0 0,0 0 0,1 1 1,-1-1-1,0 0 0,1 1 0,-1-1 0,1 1 1,0-1-1,-1 0 0,1 1 0,0-1 1,0 1-1,0-1 0,0 2-49,1 37-74,0-24 158,-1 112 650,0-127-714,0 0 1,0-1 0,0 1-1,0 0 1,0-1 0,0 1-1,0 0 1,1-1 0,-1 1-1,0 0 1,1-1 0,-1 1-1,0-1 1,1 1 0,-1-1-1,0 1 1,1-1 0,-1 1-1,1-1 1,-1 1 0,1-1-1,0 1 1,-1-1 0,1 0-1,-1 1 1,1-1 0,0 0-1,-1 0 1,1 1 0,0-1-1,-1 0 1,1 0 0,0 0-1,-1 0 1,1 0 0,0 0-1,-1 0 1,1 0 0,0 0-1,-1 0 1,1 0 0,0 0-1,0-1-20,40-10-82,-17 5 105,8 5-91,-15 0-12,0 1 1,1 1-1,0 0 80,-15 0-9,0 0 0,-1 0 0,1 0 0,0 0 1,-1 0-1,1 1 0,-1-1 0,0 1 0,1-1 0,-1 1 0,0 0 0,0 0 0,0 0 0,0 0 0,0 1 0,-1-1 0,1 0 0,-1 1 0,0-1 0,1 1 0,-1 0 0,0-1 0,0 1 0,-1 0 1,1 0-1,0-1 0,-1 1 0,0 0 0,0 1 9,1 1 10,0 0 0,-1 0-1,0 1 1,0-1 0,-1 0 0,1 0 0,-1 0 0,0 1 0,0-1 0,-1 0 0,0 0 0,0 0 0,0-1 0,0 1 0,-2 2-10,-8 9 6,-1-1 0,0-1 1,-1 0-1,0-1 1,-1-1-1,0 0 0,-1-1 1,-1 0-1,0-1 1,-2 0-7,16-9-6,-1 0 0,1 0 0,0-1 0,-1 1 1,1-1-1,-1 1 0,1-1 0,-1 0 0,1-1 6,-5 1-103,8 0 21,0 0-40,0 0-141,0 0-235,0 0-339,0 0-582,2-1-1540,7-5-2612</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3.998"/>
    </inkml:context>
    <inkml:brush xml:id="br0">
      <inkml:brushProperty name="width" value="0.05" units="cm"/>
      <inkml:brushProperty name="height" value="0.05" units="cm"/>
    </inkml:brush>
  </inkml:definitions>
  <inkml:trace contextRef="#ctx0" brushRef="#br0">39 2626 656,'0'0'5724,"0"0"-3230,0 0-1010,0 0-320,0 0-375,0 0-219,0 7-41,-2 28 462,-2-1 1,-1 3-992,-1 2 765,3 0-1,0 7-764,3-42 13,0-1 0,0 1-1,0 0 1,1 0 0,-1-1-1,1 1 1,0 0 0,0-1-1,0 1 1,1-1 0,-1 1-1,1-1 1,0 1 0,0 0-13,0-2 12,1 0 1,-1 0 0,0 0-1,0-1 1,1 1 0,-1-1-1,1 1 1,-1-1 0,1 0-1,-1 0 1,1 0 0,0 0-1,0-1 1,-1 1 0,1-1-1,0 0 1,0 1 0,0-1-1,0 0 1,0-1-13,14 1 70,-4 1-35,-1-1-1,0-1 0,0 0 0,5-2-34,-12 2 1,0-1 0,0 0 0,0 0 0,0 0 0,0 0 0,-1-1 0,1 0 0,-1 0 0,1 0 0,-1 0 0,0-1 0,-1 0-1,10-8-40,-2 0 1,1-1 0,-2 0-1,0-1 1,0 0 0,1-6 39,-6 10-24,0-1 0,-1 1 1,-1-1-1,1 1 1,-2-1-1,0 0 0,0 0 1,-1 0-1,0-1 1,-1-1 23,0 9-3,1 1 0,-1-1-1,-1 0 1,1 1 0,0-1 0,-1 1 0,0-1 0,0 1 0,0-1 0,0 0 3,-1 3-5,1-1 0,-1 0 0,1 1 0,-1-1 0,0 1 0,1 0 1,-1 0-1,0 0 0,0-1 0,0 2 0,0-1 0,0 0 0,0 0 0,0 1 0,0-1 0,-2 0 5,-24-4-75,0 0 0,0 2 0,0 1 0,-1 2 0,-14 1 75,-2 0-297,42-1 179,1 0-1,0 1 1,-1-1-1,1 1 0,0-1 1,-1 1-1,1 0 1,0 0-1,0 0 1,0 0-1,0 1 1,0-1-1,0 0 0,0 1 1,0-1-1,0 1 1,1 0-1,-1 0 1,1 0-1,-1-1 1,1 1-1,0 1 0,0-1 1,0 0-1,0 0 1,0 0-1,0 1 1,0 0 118,-6 11-2123,0-6-1495</inkml:trace>
  <inkml:trace contextRef="#ctx0" brushRef="#br0" timeOffset="2314.98">594 27 3817,'0'0'383,"0"0"-233,0 0-54,0 0 103,0 0 281,0 0 335,0 0 8211,0-1-4690,14-1-4539,80-2 779,6-4-576,-4 0 137,6 4-137,-101 4 10,-1 0 19,0 0 83,0 0 91,0 0-42,0 0-46,0 0-55,0 0-32,0 0 8,0 0-22,1 25 36,32 220 159,-2 266 243,-16-287-52,0 1 176,-11 286-214,-5-332-201,-2-90-76,-5 8-85,0-8 34,5 9-34,5 5 34,0-26 99,-8 68-133,3-125 27,0-1 0,-2 1 0,-1 2-27,1-7 11,1 0 1,0 0-1,2 1 1,0 0-1,0 8-11,0 8 60,-2 1 0,-1-1-1,-1 0 1,-3 4-60,-14-15 120,-18 32-239,39-52 119,1 0-1,-1 0 0,1-1 1,-1 1-1,0 0 0,0-1 1,1 1-1,-1-1 0,0 0 1,0 1-1,0-1 0,1 0 1,-1 0-1,0 0 0,0 0 1,0-1-1,0 1 0,0-1 1,-7 1-14,-20 4-21,0 1 1,0 1 0,1 2 0,0 0 0,0 2-1,-3 3 35,16-4-623,15-9-29,10-12-1093,8-15-227,-7 7-2527,-6-1-7064</inkml:trace>
  <inkml:trace contextRef="#ctx0" brushRef="#br0" timeOffset="5098.04">1348 506 2697,'0'0'1632,"0"0"-241,0 0-279,0 0-174,0 0-41,-1 30-191,-1 8-513,-2 93 579,4-85 2113,4-58 692,3-7-3540,-1-24 315,11-57-136,-6 46-205,-9 38-12,1 1 0,1 0 0,0 0 1,1 0-1,4-7 1,3-6-114,2 1-1,0 1 1,2 1 0,1 0 0,1 1 0,1 0 0,13-11 114,-31 35-11,-1-1 1,1 1-1,-1 0 1,0-1 0,1 1-1,-1-1 1,1 1-1,-1 0 1,1 0-1,0-1 1,-1 1-1,1 0 1,-1 0-1,1 0 1,-1-1-1,1 1 1,-1 0-1,1 0 1,0 0-1,-1 0 1,1 0-1,-1 0 1,1 0-1,0 0 1,-1 1-1,1-1 1,-1 0 0,1 0-1,-1 0 1,1 1 10,11 15-47,-10-11 65,0 0-1,0 1 1,-1-1-1,0 1 0,0-1 1,0 4-18,-1-8 2,0 8 57,0 0 0,0 0 0,-1 0 0,-1 0 0,0 4-59,1-9 15,-1 0 0,0-1-1,1 1 1,-1 0 0,-1-1-1,1 0 1,0 1 0,-1-1-1,0 0 1,0 0 0,0 0-1,0-1 1,-1 1-15,-8 8 28,-1 0 0,-1-1 1,1-1-1,-2 0 0,1-1 0,-1 0 0,-15 4-28,29-12-9,1 0-1,-1 0 0,0 1 1,1-1-1,-1 0 1,0 0-1,1 0 0,-1 0 1,0 1-1,1-1 1,-1 0-1,0 1 0,1-1 1,-1 0-1,1 1 0,-1-1 1,1 1-1,-1-1 1,1 1-1,-1-1 0,1 1 1,-1-1-1,1 1 1,0 0-1,-1-1 0,1 1 1,0-1-1,0 1 0,-1 0 1,1-1-1,0 1 1,0 0-1,0-1 0,0 1 1,0 0-1,0-1 1,0 1-1,0 0 0,0 0 1,0-1-1,0 1 0,0 0 1,1-1-1,-1 1 1,0-1-1,0 1 0,1 0 1,-1-1-1,0 1 1,1-1-1,-1 1 0,1 0 1,-1-1-1,1 1 10,4 5 24,0 0 1,1-1-1,0 1 0,0-1 0,1 0-24,9 9 40,13 17 118,-14-15-107,0 0 0,-1 1 1,-1 1-52,-4-9-497,7-7-5342,-10-2 3997,2 0-2551</inkml:trace>
  <inkml:trace contextRef="#ctx0" brushRef="#br0" timeOffset="5616.59">1820 577 2841,'0'0'2878,"0"0"-1545,0 0-658,0 0-263,0 0-101,0 0 293,-2 4 328,-9 14 564,7-12-1196,1 0-1,-1 0 0,1 0 0,0 1 0,0-1 0,1 1 0,-1 0-299,-4 34-23,1 1-1,3 0 0,1 0 1,2 11 23,1-94-4717,5 14-1087</inkml:trace>
  <inkml:trace contextRef="#ctx0" brushRef="#br0" timeOffset="6164.16">2201 289 4121,'0'0'1652,"0"0"-250,0 0 181,0 0-263,0 0-237,0 0-1,7-9 3377,-18 25-4232,0 1-1,-2-2 0,0 0 1,-3 2-227,-20 24 29,-8 14-21,-17 32-8,53-74 56,7-10-8338,1-8 5208</inkml:trace>
  <inkml:trace contextRef="#ctx0" brushRef="#br0" timeOffset="6593.19">1964 248 1224,'0'0'2293,"0"0"-293,0 0-310,0 0-262,0 0-225,0 0-191,0 0-204,0 0-141,0 0-176,0 15 869,1-3-1176,1 0-1,1 0 1,0 0-1,1 0 0,0-1 1,1 1-1,3 4-183,4 13 223,4 13 113,1-1 0,3 0 1,14 20-337,-26-50-298,0 0 1,1-1 0,1 0 0,0-1 0,0 0-1,1 0 1,4 2 297,-14-11-106,-1 0 1,0 0-1,1 1 1,-1-1-1,0 0 0,1 0 1,-1 1-1,0-1 0,0 0 1,1 1-1,-1-1 0,0 1 1,0-1-1,0 0 0,1 1 1,-1-1-1,0 1 0,0-1 1,0 0-1,0 1 0,0-1 1,0 1-1,0-1 0,0 0 1,0 1-1,0-1 1,0 1-1,0-1 106,0 3-1844,0 1-1988</inkml:trace>
  <inkml:trace contextRef="#ctx0" brushRef="#br0" timeOffset="7194.76">2492 231 1824,'0'0'3775,"0"0"-1806,0 0-414,0 0-353,0 0-358,0 0-78,0 15 1966,-4 63-2149,-3-1 0,-4 1-1,-5 6-582,6-27 42,7-45-420,2 0-1,0 0 1,0 0 0,1 1 0,1 9 378,4-25-4587,5-11-103</inkml:trace>
  <inkml:trace contextRef="#ctx0" brushRef="#br0" timeOffset="7725.67">2669 499 6313,'0'0'2598,"0"0"-1043,0 0-487,0 0-391,0 0-263,0 0 0,-5 21 99,-15 67 77,18-76-345,0 1 1,0-1 0,1 1-1,1-1 1,0 1-1,1 2-245,0 13 155,-1-25-148,0 0 1,0 0-1,0 0 0,0 0 0,1 0 1,-1 0-1,1 0 0,0 0 1,0 0-1,0 0 0,0-1 0,0 1 1,1 0-1,-1-1 0,1 1 1,0-1-1,0 1 0,0-1 1,0 0-1,0 0 0,0 0 0,0 0 1,1 0-1,-1 0 0,1-1 1,-1 1-1,1-1 0,0 0 0,2 1-7,6 1 4,1 0 0,0-1-1,0-1 1,0 0 0,0 0-1,10-2-3,-15 1-4,0-2 0,-1 1-1,1-1 1,0 0 0,-1-1-1,1 1 1,-1-1 0,0 0-1,0-1 1,0 0 0,0 0-1,-1 0 1,1 0 0,2-4 4,5-5-68,0 1 0,-1-2 0,-1 0 0,0 0 0,2-5 68,-7 9 0,-1 0 0,-1 0 0,1-1 0,-2 1 0,1-1 0,-2 0 0,1 0 0,-2 0-1,1 0 1,-1-1 0,-1 1 0,0 0 0,-1-5 0,1 13 2,0 1 1,-1-1-1,1 1 0,-1-1 0,1 1 1,-1 0-1,0-1 0,0 1 0,0 0 1,0-1-1,0 1 0,0 0 0,0 0 1,-1 0-1,1 0 0,-1 0 0,-1-1-2,-1-1-8,-1 1 1,1 0-1,-1 0 0,1 0 0,-1 1 0,0-1 1,0 1-1,-2-1 8,-11-2-199,0 0 0,0 1 0,0 1 0,-11 0 199,22 3-416,1-1 1,0 1-1,-1 1 1,1-1-1,0 1 1,-1 0-1,1 1 1,0 0-1,0 0 0,0 0 1,0 0-1,0 1 1,0 0-1,1 1 1,0-1-1,-1 1 1,1 0 415,-19 13-4829</inkml:trace>
  <inkml:trace contextRef="#ctx0" brushRef="#br0" timeOffset="9275.15">1877 656 1240,'0'0'1407,"0"0"-495,0 0-311,0 0-207,0 0-159,0 0-35,0 0 57,0 0 97,0 0 137,18-14 358,-14 10 6906,-2 2-7723,0-1 1,0 1-1,1 0 0,-1-1 1,0 1-1,1 0 0,-1 1 1,1-1-1,-1 0 0,1 1 1,2-1-33,3-3 39,19-14-17,-1-1-1,-1 0 1,21-24-22,-2 8-16,-13 12-88,-28 23 170,-2 1-4423,-1 0 1319</inkml:trace>
  <inkml:trace contextRef="#ctx0" brushRef="#br0" timeOffset="12142.13">1330 1563 5673,'0'0'1662,"0"0"-210,0 0-633,0 0-464,0 0-138,0 0 217,-4-6 4243,4 442-3534,-3-419-1018,-2 14 74,5-30-191,0-1 0,0 0 1,0 0 4,0 0-1,0 0 4,0 0-9,0 0 25,0-12 37,-15-146-59,13 67-50,0 32-129,3 0 0,3-14 169,-4 68-18,1 0-1,1 1 1,-1-1-1,0 1 1,1-1-1,0 1 1,0-1-1,0 1 1,1 0-1,0 0 1,-1 0-1,1 0 1,0 1-1,1-1 1,-1 1-1,1 0 1,-1 0-1,1 0 1,0 0-1,0 1 1,1 0-1,-1-1 1,0 2 0,1-1-1,-1 0 1,1 1-1,-1 0 1,1 0-1,3 0 19,-4 1-2,0 0 0,-1 1-1,1 0 1,-1 0 0,1 0-1,-1 0 1,1 1 0,-1-1-1,0 1 1,0 0 0,0 0 0,0 0-1,0 0 1,0 0 0,0 1-1,-1-1 1,1 1 0,-1 0 0,0 0-1,1 0 1,-1 0 0,-1 0-1,1 0 1,0 1 0,-1-1 0,0 0-1,1 3 3,2 7 106,0 0 0,-1 0 0,0 0 0,-1 0 0,-1 0 0,0 1 0,0 2-106,-1-12 19,0-1 0,-1 1 0,1-1 0,-1 1 0,1-1 0,-1 1 0,0-1 0,0 0 0,-1 1 0,1-1 0,-1 0 0,1 0 0,-1 0 0,0 0 0,0 0 0,-1 0 0,1-1 0,0 1 0,-1-1 0,0 1 0,1-1 0,-1 0 0,0 0 0,-1 0-19,3-1 0,-6 5 1,-1-1 1,0 1 0,0-2-1,0 1 1,0-1-1,-1 0 1,1-1-1,-1 0 1,0 0-1,0-1 1,0 0 0,0-1-1,-1 0 1,-1 0-2,10-1-67,1 0-6,0 0 11,0 0 37,0 0-18,0 0-14,0 0-2,0 0 39,0 0-5,0 0-42,0 0 10,0 0 28,0 0-29,0 0 26,2 2 29,-1 0 0,1 0 0,0 0-1,0-1 1,0 1 0,0-1 0,0 1 0,0-1-1,0 0 1,1 0 0,-1 0 0,0 0 0,1 0-1,-1 0 1,1-1 3,5 3-2,26 18 38,-1 0 0,-1 2 0,-1 1 0,15 16-36,-37-31 333,5 2-2009,-12-10 1334,-1-1-1,0 0 1,1 0-1,-1 0 1,1 0 0,-1 0-1,1 0 1,-1-1-1,0 1 1,1 0-1,-1-1 1,0 1 0,1-1-1,-1 1 1,1-2 342,10-4-6100</inkml:trace>
  <inkml:trace contextRef="#ctx0" brushRef="#br0" timeOffset="13164.15">1737 1838 3897,'0'0'1832,"0"0"-174,0 0-160,0 0-318,0 0-319,0 0-185,0 0-105,0 0-71,0 0-17,2-13 925,5 10-1313,0 1-1,1-1 0,-1 2 0,0-1 0,1 1 0,7 0-94,-8 0 126,3 0-9,1 0-1,0 0 0,0 1 0,0 0 0,-1 1 1,5 1-117,-14 1 18,0 0 0,0 0 0,0-1 0,-1 1 0,1 0 0,0 0 0,-1 0 0,0 0 1,0 0-1,0 0 0,0 0 0,-1 0 0,0 2-18,1 2 51,1 1-28,-1-1 0,0 0-1,0 0 1,-1 1-1,0-1 1,0 0-1,-1 0 1,0 0 0,0 0-1,-1 0 1,0-1-1,0 1 1,0-1-1,-1 1 1,0-1-1,0 0 1,0-1 0,-1 1-1,0-1 1,0 0-1,-1 0 1,1 0-1,-1-1 1,-1 1-23,-27 19 36,34-22-36,0-1-14,0 0-1,0-1 1,1 1 0,-1-1 0,0 1 0,1 0-1,-1-1 1,0 1 0,1-1 0,-1 1-1,1-1 1,-1 1 0,1-1 0,-1 1-1,1-1 1,-1 0 0,1 1 0,0-1-1,-1 0 1,1 0 0,-1 1 0,1-1 0,0 0-1,-1 0 1,1 0 0,0 0 0,0 1 14,29 4-19,-25-4 21,-1-1 1,0 1-1,0 0 1,1 0-1,-1 0 0,0 0 1,0 1-1,0 0 1,0 0-3,3 0 99,2 1-3801,-9-2-1433</inkml:trace>
  <inkml:trace contextRef="#ctx0" brushRef="#br0" timeOffset="15768.08">2398 1546 2697,'0'0'1363,"0"0"57,0 0 11,0 0-263,0 0-249,0 0-95,15-13 2884,-15 12-3647,0 1 0,0 0 0,0 0 0,1 0 0,-1 0 0,0 0 0,0 0 0,0 0 0,0 0 0,0 0 0,1 0 0,-1 0 0,0 0 0,0 0 0,0-1 0,0 1 0,1 0 0,-1 0 0,0 1 0,0-1 0,0 0 0,1 0 0,-1 0 0,0 0 0,0 0 0,0 0 0,0 0 0,0 0 0,1 0 0,-1 0 0,0 0 0,0 0 0,0 1 0,0-1 0,0 0 0,1 0 1,-1 0-1,0 0 0,0 0 0,0 0 0,0 1 0,0-1 0,0 0 0,0 0 0,0 0 0,0 0 0,0 1 0,0-1 0,0 0-61,-1 13 505,-9 12-713,-9 11 265,-11 26-57,-17 36 31,46-97-47,1-1-73,0 0-121,0 0-17,0 0-6,0 0-71,0 0-172,0 0-172,3 0 84,0-1 1,0 1-1,0-1 1,0 1-1,0-1 1,0 0-1,0 0 1,0 0-1,0-1 564,12-7-5957</inkml:trace>
  <inkml:trace contextRef="#ctx0" brushRef="#br0" timeOffset="17336.18">1964 2035 1736,'0'0'1553,"0"0"-129,0 0-350,0 0-420,0 0-224,0 0 33,8 0 5539,22 0-5478,-29 0-497,-1 0-1,1 0 0,-1 0 0,0 0 1,1 0-1,-1 0 0,1 0 0,-1 0 1,1 0-1,-1 0 0,1 0 1,-1 1-1,1-1 0,-1 0 0,1 0 1,-1 1-1,0-1 0,1 0 0,-1 1 1,0-1-1,1 0 0,-1 1 1,0-1-1,1 0 0,-1 1 0,0-1 1,1 1-1,-1-1 0,0 1 0,0-1 1,0 0-1,0 1 0,1-1 1,-1 1-1,0-1 0,0 1 0,0-1 1,0 1-1,0-1 0,0 1 0,0-1 1,0 1-1,0-1 0,-1 1 1,1-1-1,0 1 0,0-1 0,0 1 1,-1-1-27,1 2 26,0-1 1,-1 0 0,0 1-1,1-1 1,-1 1 0,0-1-1,0 0 1,0 0-1,1 1 1,-2-1 0,1 0-1,0 0 1,0 0 0,0 0-1,0 0 1,-1 0-27,-20 9 31,12-4 110,-1-1 0,0-1 0,0 1 1,0-2-1,0 0 0,-1 0 0,1-1 0,-11 1-141,18-2 11,0 0-1,1-1 1,0 1-1,-1 1 1,1-1-1,0 0 0,-1 1 1,1 0-1,0-1 1,0 1-1,0 1 1,1-1-1,-1 0 1,0 1-1,1-1 1,-2 3-11,-6 4 23,9-8-15,1-1 5,0 0 15,0 0 91,0 0 74,0 0-51,0 0-84,0 0-42,0 0-26,0 0-12,0 0-14,0 0 20,0 0 3,0 0 4,0 0 1,0 0 0,0 0 2,0 0 12,0 0 3,0 0 11,0 0 13,0 0-31,0 0-17,0 0-21,0 0 4,0 0-37,0 0-10,0 0-4,0 0-63,0 0-232,0 6-2745,0-2-1110</inkml:trace>
  <inkml:trace contextRef="#ctx0" brushRef="#br0" timeOffset="18898.41">2273 1607 880,'0'0'864,"0"0"50,0 0-125,0 0 89,0 0 9,0 0 160,0-5-60,0-17 1232,-4 21-1501,4 2-699,0-1-1,-1 0 0,1 0 1,-1 0-1,1 0 0,-1 0 1,1 1-1,-1-1 0,1 0 1,-1 0-1,1 0 0,0 0 1,-1 0-1,1-1 0,-1 1 1,1 0-1,-1 0 0,1 0 1,-1 0-1,1 0 0,0-1 1,-1 1-1,1 0 0,-1 0 1,1-1-1,0 1 1,-1 0-1,1 0 0,0-1 1,-1 1-1,1 0 0,0-1 1,0 1-1,-1-1 0,1 1 1,0 0-1,0-1 0,0 1 1,-1-1-1,1 1-18,1 6 6549,-1-3-6550,1 0 1,-1 0-1,1 0 1,0 0-1,0 0 1,0 0-1,1-1 0,-1 1 1,1 0-1,-1-1 1,2 2 0,35 46 155,-30-38-107,0 0 0,1-1 0,1 0 0,0 0 0,0-1 0,1 0 0,9 6-48,41 31 172,-29-31-111,-29-15-89,1 0 1,-1 0-1,0 0 1,0 1 0,0-1-1,0 1 1,0 0-1,-1 0 1,1 0-1,0 0 1,-1 0 0,1 0-1,-1 1 1,1 1 27,-2 1-1299,-1-3-1431,0-2-2519</inkml:trace>
  <inkml:trace contextRef="#ctx0" brushRef="#br0" timeOffset="19948.62">2288 1895 1304,'0'0'1002,"0"0"-70,0 0-118,0 0-300,0 0-238,0 0-61,-11 32 3307,32-67 3153,-7 9-6684,2 1 0,0 1 0,18-20 9,-28 37-29,-1 0 0,1 0 0,-2 0 0,1-1 0,-1 0 0,0 0 0,-1 0 0,0-1 0,0 1 0,0-1 29,5-16-311,-3 22-345,-3 2-5340,-2 1 2215</inkml:trace>
  <inkml:trace contextRef="#ctx0" brushRef="#br0" timeOffset="27441.13">2805 1644 2593,'0'0'1332,"0"0"-281,0 0-255,0 0-193,0 0-173,0 0-19,0 0 131,0 0 76,1-5 3204,3-8-2630,6 2-1108,0 0 1,2 0-1,-1 2 0,1-1 1,0 1-1,1 1 1,0 0-1,0 1 1,1 1-1,0 0 1,0 0-1,1 2 1,-1-1-1,1 2 1,0 0-1,0 1 1,11 0-85,-24 2 20,-1 0 0,0 1 0,0-1 0,1 0-1,-1 1 1,0-1 0,0 1 0,0-1 0,1 1 0,-1 0 0,0-1 0,0 1 0,0 0 0,0 0 0,0 0 0,0 0 0,0 0 0,-1 0 0,1 0-1,0 0 1,-1 0 0,1 0 0,0 1 0,-1-1 0,1 0 0,-1 0 0,0 1 0,1-1 0,-1 0 0,0 1 0,0-1 0,0 0 0,0 2-20,1 9 98,0 1 0,-1-1 1,-1 10-99,0-1 178,1-16-144,0 6 15,1-1 1,-1 1-1,-1-1 1,0 1-1,-1-1 1,0 0-1,0 0 1,-1 0-1,0 0 1,-1 0 0,-2 4-50,-111 172 289,102-169-266,13-15-6,1 0 0,-1-1 0,0 1 0,1 0 0,-1 0 0,1 0 0,-1 0 0,1 0 0,0 1 0,0-1 0,0 0 0,0 0 0,1 1 0,-1-1-17,-1 7 130,2-7-102,-1 1-1,0-1 1,1 0 0,0 1 0,-1-1-1,1 1 1,0-1 0,0 1 0,0-1-1,1 0 1,-1 1-28,3-1 1,0 0 0,0-1 0,0 1 0,0-1 0,0 0 0,1 0 0,-1 0 0,2 0-1,0 1 3,141 62 5,-117-60-15,-26-4-41,0 0-1,1 1 1,-1-1 0,0 1 0,0-1 0,0 1-1,0 0 1,0 0 0,0 0 0,-1 0 0,1 1-1,0-1 1,1 2 48,-4-3-502,12 0-2599,-5 0 384</inkml:trace>
  <inkml:trace contextRef="#ctx0" brushRef="#br0" timeOffset="29823.38">1314 2629 1256,'0'0'4465,"0"0"-2822,0 0-859,0 0-131,0 0-192,0 0-92,4-9 2,11-30 153,-11 29 295,-4 10 168,0 0-63,0 0-190,0 0-212,0 0-151,0 0-65,0 0-16,0 0 88,0 0 64,1-1-318,0 0-1,1-1 1,-1 1-1,0 0 0,1 0 1,-1 0-1,1 0 0,-1 0 1,1 0-1,-1 0 0,1 0 1,0 0-124,-5 64 250,-3 0 1,-10 39-251,-4 44 178,8-58-129,12-87-40,0-1 13,0 0 19,0 0-24,0 0 3,0 0 16,0 0-12,0 0 22,0 0-29,0 0-8,0 0 5,0 0 10,0 0 54,0 0 2,0 0-16,0-21 60,0-277-69,1 287-79,0 1-1,0-1 1,1 1-1,0-1 1,1 1-1,0 0 1,0 0-1,1 0 25,10-19-141,16-27 141,-15 30-28,-11 25 4,-1 0-1,1 0 1,0 0 0,-1 1 0,1-1 0,0 1 0,0 0 0,-1 0 0,1 1 0,0-1 0,-1 1-1,1 0 1,0-1 0,1 2 24,3 2 3,-5-4 1,-1 1-1,0 0 1,0 0 0,0 0 0,1 0-1,-1 0 1,0 1 0,0-1 0,-1 1-1,1-1 1,0 1 0,0 0-1,-1-1 1,1 1 0,-1 0 0,0 0-1,1 0 1,-1 0 0,0 0 0,1 2-4,20 63 121,-21-66-114,2-1-7,0 1-6,-2 0 10,-1 1 0,0-1 0,1 1 0,-1-1 0,0 1 0,0-1 0,0 1 0,0-1-1,0 1 1,0 0 0,0-1 0,-1 1 0,1 0-4,0-1 19,0 2 6,0 0 1,-1 1 0,1-1 0,-1 0 0,1 1-1,-1-1 1,0 0 0,0 0 0,0 0 0,-1 1-1,1-1 1,-1-1 0,0 1 0,0 0 0,0 0-1,0-1 1,-2 3-26,0-1 18,0-1 0,-1 0-1,1 0 1,-1 0 0,0 0 0,0-1 0,0 0-1,0 0 1,0 0 0,-3 0-18,-14 3 104,0-2 0,0 0 0,0-2-1,0 0 1,-1-2-104,15 1 90,8 0-82,0 0 2,0 0 3,0 0-4,0 0-1,0 0 0,0 0 0,0 0-2,0 0-13,0 2 3,1 1 0,0-1 0,-1 0 1,1 0-1,0 0 0,0 0 0,0 0 0,1 0 0,-1 0 0,0 0 1,1 0-1,-1-1 0,1 1 0,0-1 0,-1 1 0,1-1 0,1 1 4,4 5-3,45 54 15,-18-20-7,1-2 0,10 6-5,-45-45 0,0 0 0,0 1 0,0-1-1,1 0 1,-1 0 0,0 1 0,0-1-1,0 0 1,0 1 0,1-1 0,-1 0 0,0 0-1,0 0 1,0 1 0,1-1 0,-1 0-1,0 0 1,1 0 0,-1 0 0,0 1 0,0-1-1,1 0 1,-1 0 0,0 0 0,1 0-1,-1 0 1,0 0 0,0 0 0,1 0 0,-1 0-1,0 0 1,1 0 0,-1 0 0,0 0-1,1 0 1,-1 0 0,0 0 0,1 0 0,-1 0-1,0 0 1,0-1 0,1 1 0,-1 0-19,3 1-120,-1 0 0,0 0-1,0 0 1,0 0-1,0 0 1,0 1 0,0-1-1,0 0 1,0 1 0,0 0 139,-1 0-442,0 1 1,0-1 0,0 0-1,0 0 1,0 0-1,-1 1 1,1-1 0,-1 0-1,1 1 1,-1-1 0,0 0-1,0 1 1,0-1 0,0 2 441,0 0-1695,0 7-6886</inkml:trace>
  <inkml:trace contextRef="#ctx0" brushRef="#br0" timeOffset="31036.66">1628 2785 1168,'0'0'2870,"0"0"-1417,0 0-585,0 0-40,0 0 20,0 0 24,1-2 3010,10-9-3411,7 4-237,0 1-1,0 0 1,0 2-1,0 0 1,1 1-1,0 0 1,-1 2-1,1 0 1,3 2-234,-21 33 307,-1-30-292,-1 0 0,1 0 0,-1 0 1,1 0-1,-1 0 0,-1 0 1,1 0-1,0-1 0,-1 1 0,0 0 1,0-1-1,0 1 0,-3 2-15,-2 4 25,-2-1-1,0 0 1,-8 7-25,8-8 21,8-7 12,1 1-26,0-1-14,0-1-1,0 0 0,0 0-10,8 1 14,0 1 1,0-1-1,0 1 0,-1 1 1,1 0-1,-1 0 0,0 0 1,0 1-1,0 0 1,0 1-1,0-1 0,-1 1 1,0 1-1,0-1 1,0 1-1,-1 0 0,1 1 4,-5-6 18,0 1 0,0-1 0,0 1 0,-1-1 0,1 1 0,0-1 0,-1 1 0,1-1 0,-1 1-1,1-1 1,-1 1 0,0 0 0,0-1 0,0 1 0,0 0 0,0-1 0,0 1 0,0 0 0,0-1 0,-1 1-1,1-1 1,-1 1 0,1 0 0,-1-1 0,0 2-18,-2 1 10,1 0 0,0 0 0,-1 0 0,0 0 0,0 0 0,0-1 0,-1 1 1,0 0-11,-112 109 14,109-108-1063,7-4 798,0-1 0,-1 0 0,1 0-1,0 1 1,-1-1 0,1 0 0,0 1 0,-1-1 0,1 0-1,0 1 1,0-1 0,-1 1 0,1-1 0,0 0-1,0 1 1,0-1 0,-1 1 0,1-1 0,0 1 0,0-1-1,0 0 1,0 1 0,0-1 0,0 1 0,0-1-1,0 1 1,0-1 0,0 1 0,0-1 0,1 1 251,-1 3-4169</inkml:trace>
  <inkml:trace contextRef="#ctx0" brushRef="#br0" timeOffset="32037.24">2420 2609 1408,'0'0'1622,"0"0"-16,0 0 5,0 0-394,0 0-321,0 0-67,4-3 1168,-4 3-1873,0 0 1,0 0-1,0 0 0,0 0 1,0 0-1,0 0 1,0 0-1,0 0 0,1 0 1,-1 0-1,0 1 0,0-1 1,0 0-1,0 0 0,0 0 1,0 0-1,0 0 1,0 0-1,0 0 0,0 0 1,0 0-1,0 0 0,0 0 1,0 0-1,0 0 1,0 0-1,0 0 0,0 0 1,0 0-1,0 0 0,0 0 1,0 0-1,1 0 0,-1 0 1,0 0-1,0 0 1,0 0-1,0 0 0,0 0 1,0 0-1,0 0 0,0 0 1,0 0-1,0 0 1,0 0-1,0 0 0,0 0 1,0 0-1,0 0 0,1 0 1,-1 0-1,0 0-124,-9 16 51,0 0-1,-1-1 0,0 0 1,-11 10-51,-13 19 13,-60 98 74,86-129-3869,15-22-1325,-3-1 386</inkml:trace>
  <inkml:trace contextRef="#ctx0" brushRef="#br0" timeOffset="32817.31">2228 2626 3289,'0'0'1669,"0"0"-190,0 0-126,0 0-78,0 0-192,0 0-134,1 6 5110,10 29-5949,72 99 439,-50-82-512,-31-49-36,1 0 0,-1-1 0,1 1 0,-1 0 0,1-1 0,0 0 0,0 0 0,3 2-1,8 7 215,-14-10 478,0 0-1884,1 0-5462,-1-1 322</inkml:trace>
  <inkml:trace contextRef="#ctx0" brushRef="#br0" timeOffset="35654.32">3047 2459 3089,'0'0'1288,"0"0"-196,0 0-354,0 0-288,0 0-120,0 0-50,-4 0 21,-68 0 4977,-1-1-3497,-80-1-718,153 24-999,0 230 1339,0-251-1340,0-1 58,0 0 63,0 0-45,31-1 15,-3-7-158,0 2-1,0 1 0,0 1 1,1 1-1,0 2 0,27 2 5,-46-1-13,-8 0 12,0 0 0,0 1 0,-1-1-1,1 1 1,0-1 0,-1 1 0,1 0 0,0-1-1,-1 1 1,1 0 0,-1 0 0,0 0-1,1 0 1,-1 1 0,0-1 0,1 0 0,-1 0-1,0 1 1,0 0 1,21 32 17,-13-19-10,-7-9 23,-1 1-1,0-1 1,0 0-1,0 1 1,0-1-1,-1 0 1,0 1-1,-1-1 1,1 1-1,-1-1 0,0 0 1,-1 3-30,-2-3 16,0 0 0,0 0 0,-1-1 0,0 1 0,0-1 0,0 0 1,0-1-1,-1 1 0,0-1 0,0 0 0,-6 3-16,-9 4 59,-1 0 1,-21 6-60,-20 4 69,0-3-1,-11-1-68,68-15 14,5-2-18,1 0-55,0 0-36,0 0-141,0 0-319,0 0-582,0 1-1198,0 2-2037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8.242"/>
    </inkml:context>
    <inkml:brush xml:id="br0">
      <inkml:brushProperty name="width" value="0.05" units="cm"/>
      <inkml:brushProperty name="height" value="0.05" units="cm"/>
    </inkml:brush>
  </inkml:definitions>
  <inkml:trace contextRef="#ctx0" brushRef="#br0">27 122 1512,'0'0'1307,"0"0"-22,0 0-91,0 0 107,0 0-101,0 0-182,-4 0-133,-9 0-385,3 0 6200,13-13-6522,3 6-150,1 1 1,0-1-1,0 2 1,0-1 0,1 1-1,0 0 1,0 0-1,0 1 1,2 0-29,3-3 27,0 0-44,0 0 0,1 1 0,0 0 0,0 1 0,0 1 0,0 0 0,1 1 0,0 0 0,0 2 0,8-1 17,-21 2 8,0 1-1,-1-1 0,1 1 0,0-1 1,0 1-1,-1 0 0,1-1 0,0 1 1,-1 0-1,1 0 0,0 1 0,-1-1 0,0 0 1,1 0-1,-1 1 0,0-1 0,1 0 1,-1 1-1,0 0 0,0-1 0,0 1 1,0 0-1,-1-1 0,1 1 0,0 0 1,-1 0-1,1-1 0,-1 1 0,0 0 1,1 0-8,1 11 88,0-1 0,0 1 0,-1-1 0,-1 2-88,1-9 25,0 14 66,0 4-9,0 0 0,-1 0 1,-1 0-1,-1 0 0,-2 1-82,3-17 9,-1 0 1,0-1-1,0 1 0,-1-1 0,0 0 0,0 0 1,0 0-1,-1 0 0,0-1 0,0 1 1,0-1-1,-1 0 0,1 0 0,-1 0 1,0-1-1,-1 0 0,1 0 0,-1 0 1,-2 0-10,1 0 0,-1 1 0,1-1 0,0 1 0,0 0 0,0 1 0,1 0 0,0 0 0,0 0 0,1 1 0,-1 0 0,2 0 0,-2 2 0,5-8-7,1-1-1,0 0 4,0 0 23,0 0 33,0 0 4,25 0 80,347-4-1153,-372 2-4281,0 1-1497</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2.780"/>
    </inkml:context>
    <inkml:brush xml:id="br0">
      <inkml:brushProperty name="width" value="0.05" units="cm"/>
      <inkml:brushProperty name="height" value="0.05" units="cm"/>
    </inkml:brush>
  </inkml:definitions>
  <inkml:trace contextRef="#ctx0" brushRef="#br0">631 32 3185,'0'0'1691,"0"0"-123,0 0 76,0 0-1,0 0-237,0 0-210,0 0-250,0 0-110,0 0-56,0 0-49,0 0-6,0 0-90,0 0-96,0 0-71,0 0-114,0 0-33,0 0-6,0 0-25,0 0-211,0 1 0,-1 0 0,1-1 0,0 1 0,-1-1 0,1 1 0,0-1 0,-1 1 0,1-1 0,0 1 0,-1-1 0,1 0 0,-1 1-1,1-1 1,-1 0 0,1 1 0,-1-1 0,1 0 0,-1 0 0,0 1 0,1-1 0,-1 0 0,1 0 0,-1 0 0,0 0 0,1 0 0,-1 1-79,-4-1 31,-74 8 395,0-3 1,-70-5-427,138-2 8,0 0 1,-1-1 0,1 0 0,0-1-1,0 0 1,-2-2-9,0 0 35,0 1-1,-1 0 1,-13-2-35,12 5 27,0 1-1,0 1 1,-9 0-27,11 1 24,-1-1-1,1-1 1,0 0 0,-8-2-24,7 2-353,12 13-168,3-3 684,0 222 30,13 27-193,-10-182 4,-4 28-4,-1-44 0,3-1 0,8 50 0,5 21-16,-2 73 16,-8-90-5,2 470 69,-9-342-34,2 63 33,11-138-30,-11-89-38,0-76 12,0-1 7,0 0 28,0 0-1,0 0-20,0 0 14,0 0-20,0 0-6,0 0 4,0 0-3,0 0-2,0 0 1,-2 11 97,1 0 0,0 1 0,1-1-1,1 1 1,-1-1 0,3 9-106,32-20-235,176 7 314,-188-4-73,-1 0 0,1 2 0,-1 0 0,17 7-6,-22-7 8,-17-5-147,0 0-1,1 0 1,-1 1-1,0-1 1,0 0 0,1 0-1,-1 0 1,0 0-1,0 0 1,1 1 0,-1-1-1,0 0 1,0 0-1,0 0 1,1 1 0,-1-1-1,0 0 1,0 0-1,0 1 1,0-1 0,0 0-1,1 0 1,-1 1-1,0-1 1,0 0 0,0 0-1,0 1 1,0-1-1,0 0 1,0 1 0,0-1-1,0 0 1,0 0-1,0 1 1,0-1 0,0 0-1,0 1 1,0-1-1,-1 0 1,1 0 0,0 1-1,0-1 1,0 0-1,0 0 1,0 1 0,-1-1-1,1 0 1,0 0-1,0 0 1,0 1 0,-1-1-1,1 0 1,0 0 139,-13 13-9680</inkml:trace>
  <inkml:trace contextRef="#ctx0" brushRef="#br0" timeOffset="1494.28">891 341 1744,'0'0'2654,"0"0"-1113,0 0-607,0 0-220,0 0-71,0 0 81,0 42 3770,1-21-4099,-2 1 1,0-1-1,-2 1 0,0-1 0,-1 0 0,-7 20-395,8-34 31,-4 14 151,0 1 1,1-1-1,1 1 1,1 0-1,1 0 1,0 13-183,3-34-13,0-1-25,0 0 44,9 0 114,23 0-19,-1 1-52,0-1 0,0-2 0,0-1 0,0-1 0,27-8-49,38-12 199,-122 41-5947,8-7 572</inkml:trace>
  <inkml:trace contextRef="#ctx0" brushRef="#br0" timeOffset="1876.12">1144 423 5705,'0'0'2343,"0"0"-878,0 0-550,0 0 125,0 0-112,0 0-273,0 26-171,0 189 443,-1-133-466,-3 1 1,-5-1-1,-18 80-461,27-202-7220,0 10 1051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6.677"/>
    </inkml:context>
    <inkml:brush xml:id="br0">
      <inkml:brushProperty name="width" value="0.05" units="cm"/>
      <inkml:brushProperty name="height" value="0.05" units="cm"/>
    </inkml:brush>
  </inkml:definitions>
  <inkml:trace contextRef="#ctx0" brushRef="#br0">1 25 232,'0'0'4666,"0"0"-2428,0 0-903,0 0-329,0 0-327,0 0-167,0 0 29,0 0-37,0 0-73,9 0 493,5-1-547,0-1 1,0 0-1,0 0 0,5-3-377,49-6 604,-58 10-559,0 0 0,0 1 0,0 1-1,0-1 1,0 2 0,-1-1 0,9 4-45,-15-4 16,1 0-1,-1 1 0,0-1 0,0 1 0,0 0 1,0 0-1,0 0 0,0 0 0,-1 1 0,1-1 0,-1 1 1,1 0-1,-1-1 0,0 1 0,0 0 0,0 0 1,-1 0-1,1 1 0,-1-1 0,0 0 0,0 1 1,0-1-1,1 4-15,1 10 86,-1 0 1,0 0 0,-1 0-1,-1 0 1,-1 0 0,0 0 0,-3 9-87,2-21 8,0 1 0,0 0 0,0-1 0,-1 0 0,0 0 0,0 1 1,-1-2-1,0 1 0,1 0 0,-1-1 0,-1 0 0,1 0 0,-1 1-8,-16 12-32,-1-2 0,-10 7 32,0-1-114,27-18 113,-10 7-15,0 1 1,1 1-1,0 0 0,1 0 0,-9 11 16,22-22-6,0-1-1,0 0 1,0 0-1,0 1 1,0-1-1,0 0 0,0 0 1,0 1-1,0-1 1,0 0-1,0 0 0,1 1 1,-1-1-1,0 0 1,0 0-1,0 1 0,0-1 1,0 0-1,1 0 1,-1 0-1,0 1 0,0-1 1,0 0-1,0 0 1,1 0-1,-1 0 1,0 1-1,0-1 0,1 0 1,-1 0-1,0 0 1,0 0-1,1 0 0,-1 0 1,0 0-1,0 0 1,1 0-1,-1 0 0,0 0 1,0 0-1,1 0 1,-1 0-1,0 0 0,0 0 1,1 0 6,19 3 192,-13-2-150,36 5 316,0-2 0,29-2-358,-25-1 388,48 7-388,-65-1 61,-29-7-79,0 0 0,0 1 0,0-1 1,-1 1-1,1-1 0,0 1 0,0-1 0,0 1 0,-1-1 0,1 1 0,0 0 0,0-1 1,-1 1-1,1 0 0,-1-1 0,1 1 0,-1 0 0,1 0 0,-1 0 0,1 0 0,-1 0 1,0 0-1,1-1 0,-1 1 0,0 0 0,0 1 18,0-1-511,0-1-394,-1 0-1114,-5 0-2593</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7.653"/>
    </inkml:context>
    <inkml:brush xml:id="br0">
      <inkml:brushProperty name="width" value="0.05" units="cm"/>
      <inkml:brushProperty name="height" value="0.05" units="cm"/>
    </inkml:brush>
  </inkml:definitions>
  <inkml:trace contextRef="#ctx0" brushRef="#br0">1 347 5337,'0'0'1953,"0"0"-352,0 0-260,0 0-308,0 0-246,0 0-160,0 0-157,0 0-115,0 0-37,0 0-32,0 0-31,0 0-12,0 0-215,0 0 0,0 1 1,0-1-1,0 0 0,-1 1 1,1-1-1,0 0 0,0 1 0,0-1 1,0 1-1,0-1 0,1 0 1,-1 1-1,0-1 0,0 0 0,0 1 1,0-1-1,0 0 0,0 1 1,0-1-1,1 0 0,-1 1 1,0-1-1,0 0 0,1 0 0,-1 1 1,0-1-1,1 0-28,4 2 105,1 0-1,0-1 1,0 0 0,0 0 0,-1-1-1,1 0 1,0 0 0,0 0 0,0-1-1,2 0-104,14 0 213,172-7 302,-174 7-508,56 0-146,-76-6-3419,0 4-507</inkml:trace>
  <inkml:trace contextRef="#ctx0" brushRef="#br0" timeOffset="571.04">726 38 1136,'0'0'3573,"0"0"-2073,0 0-290,0 0 66,0 0-261,0 0-248,5-7-108,15-18-51,-15 19-1,-5 6-50,0 0-37,0 0-8,0 0-56,0 0-153,3 31 452,22 147 411,-13-111-775,-4-1 0,1 56-391,-9-111-175,0-11-313,-6-22-3762,-4 11-1077</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0.288"/>
    </inkml:context>
    <inkml:brush xml:id="br0">
      <inkml:brushProperty name="width" value="0.05" units="cm"/>
      <inkml:brushProperty name="height" value="0.05" units="cm"/>
    </inkml:brush>
  </inkml:definitions>
  <inkml:trace contextRef="#ctx0" brushRef="#br0">42 0 3529,'0'0'2314,"0"0"-1206,0 0-441,0 0 214,0 0-110,0 0-104,-2 21-176,0 1-378,-5 40 1386,3 24-1499,-7 179 2458,-1 3-1521,10-137-663,0-12 557,7 38-831,9 178 1291,-15 19-1291,-1-109 269,-2 171 40,-7-227-281,11-143-112,0-37-189,0-32-262,0-36-4623,0 32-4836</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1.203"/>
    </inkml:context>
    <inkml:brush xml:id="br0">
      <inkml:brushProperty name="width" value="0.05" units="cm"/>
      <inkml:brushProperty name="height" value="0.05" units="cm"/>
    </inkml:brush>
  </inkml:definitions>
  <inkml:trace contextRef="#ctx0" brushRef="#br0">42 35 2985,'0'0'2267,"0"0"-526,0 0-105,0 0-37,0 0-151,0 0-273,0 0-1069,-1 0-1,1 0 1,0 0 0,-1 1 0,1-1 0,0 0 0,-1 0 0,1 0 0,0 0-1,-1 0 1,1 1 0,0-1 0,0 0 0,-1 0 0,1 1 0,0-1-1,0 0 1,-1 0 0,1 1 0,0-1 0,0 0 0,0 1 0,-1-1 0,1 0-1,0 0 1,0 1 0,0-1 0,0 1 0,0-1 0,0 0 0,0 1-1,0-1 1,0 0 0,0 1-106,1 96 1225,1-34-1131,-2 0 0,-3 0 0,-3-1 0,-7 26-94,6-47 233,1-6-2067,6-35 1802,0 0 0,0 0 0,0 0 0,0 0 0,0 0 0,0 0 0,0 0 0,0 0 0,0 0 1,0-1-1,0 1 0,0 0 0,0 0 0,0 0 0,0 0 0,0 0 0,0 0 0,0 0 0,0 0 1,0 0-1,-1 0 0,1 0 0,0 0 0,0 0 0,0 0 0,0 0 0,0 0 0,0 0 0,0 0 0,0 0 1,0 0-1,0 0 0,0 0 0,0 0 0,0 0 0,0 0 0,-1 0 0,1 0 0,0 0 32,0-23-1198,0-8-1976,0 0-2810</inkml:trace>
  <inkml:trace contextRef="#ctx0" brushRef="#br0" timeOffset="714.55">306 120 3633,'0'0'5077,"0"0"-2641,0 0-983,0 0-454,0 0-334,0 0-209,12-11 460,23-16-716,-15 12-50,0 0 0,1 2 0,6-4-150,-20 14 6,0 0 0,0 0 0,0 0 0,0 1 0,0 0 0,1 0 0,-1 1 0,1 0 0,-1 0 0,1 1 0,-1 0 0,1 0 0,-1 1-6,-5-1-2,-1 1-1,0-1 0,0 0 0,0 1 0,0 0 0,0-1 1,0 1-1,-1 0 0,1-1 0,0 1 0,0 0 0,0 0 0,-1 0 1,1 0-1,0 0 0,-1-1 0,1 1 0,-1 1 0,1-1 1,-1 0-1,1 0 0,-1 0 0,0 0 0,1 0 0,-1 0 0,0 1 3,4 34-44,-4-31 45,2 15 65,-1 0-1,-1 0 1,0 0-1,-2-1 1,0 1-1,-1 0 1,-1-1-1,-1 0 0,-1 0 1,-1 1-66,-16 26 104,-3-2 0,-2 0 0,-1-2 0,-23 24-104,50-64 17,1-1-6,-1 1-1,1-1 1,0 0 0,0 0-1,0 0 1,0 1-1,0-1 1,1 0 0,-1 1-1,0-1 1,1 1-1,-1-1 1,1 1-1,-1-1 1,1 1-11,27-2 159,0-1 31,-1-2 0,9-1-190,-9 0 91,1 1-1,8 1-90,116 2-527,-151 0-395,0 0-1324,0 0-2374</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3.950"/>
    </inkml:context>
    <inkml:brush xml:id="br0">
      <inkml:brushProperty name="width" value="0.05" units="cm"/>
      <inkml:brushProperty name="height" value="0.05" units="cm"/>
    </inkml:brush>
  </inkml:definitions>
  <inkml:trace contextRef="#ctx0" brushRef="#br0">0 48 3305,'0'0'2176,"0"0"-714,0 0-358,0 0-124,0 0-80,0 0-169,0 0-167,0 0-173,0 0-57,0 0-12,0 0-20,0 0-4,8-24 1080,-6 18-1516,4-10 1731,-4 14-733,-1 10-581,-1 318-219,0-337-1818,0 1-1014</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7.083"/>
    </inkml:context>
    <inkml:brush xml:id="br0">
      <inkml:brushProperty name="width" value="0.05" units="cm"/>
      <inkml:brushProperty name="height" value="0.05" units="cm"/>
    </inkml:brush>
  </inkml:definitions>
  <inkml:trace contextRef="#ctx0" brushRef="#br0">333 4 1712,'0'0'2592,"0"0"-797,0 0-131,0 0 96,0 0-182,0 0-186,-1-2 4061,-5 1-5230,-46 4-187,-1 3 1,1 2-1,-47 14-36,91-21 22,6 0-18,0-1 1,1 0-1,-1 1 1,0-1-1,1 1 1,-1-1-1,0 1 1,1 0 0,-1 0-1,0 0 1,1 0-1,-1 0 1,1 0-1,0 0 1,-1 0-1,1 1 1,0-1-1,0 0 1,0 1-1,0-1 1,-1 2-5,1 0 20,0 1 0,1 0 0,-1 0 0,1-1 0,-1 1 0,1 0 0,1 0 0,-1-1 0,0 1-20,1 16 118,6 149 236,-7-168-351,0-1 0,1 0 0,-1 0 1,0 1-1,0-1 0,0 0 0,0 0 0,0 1 0,0-1 1,0 0-1,1 0 0,-1 0 0,0 1 0,0-1 1,0 0-1,1 0 0,-1 0 0,0 0 0,0 1 1,0-1-1,1 0 0,-1 0 0,0 0 0,0 0 1,1 0-1,-1 0 0,0 0 0,0 0 0,1 0 1,-1 1-1,0-1 0,0 0 0,1 0 0,-1-1 1,0 1-1,1 0 0,-1 0 0,0 0 0,0 0 1,1 0-1,-1 0 0,0 0 0,0 0 0,0 0 1,1 0-1,-1-1 0,0 1 0,0 0 0,1 0 0,-1 0 1,0-1-1,0 1 0,0 0 0,0 0 0,1 0 1,-1-1-1,0 1 0,0 0-3,19-14-37,-15 10 46,12-6-24,0 1-1,1 1 1,0 0-1,1 1 1,0 1-1,0 1 1,0 0 0,0 1-1,1 1 1,0 1-1,-1 1 1,2 0 15,-18 2-6,0-1 1,0 0 0,1 1 0,-1-1-1,0 1 1,0-1 0,0 1-1,0 0 1,-1 0 0,1 0 0,0 0-1,0 0 1,0 0 0,-1 1-1,1-1 1,-1 1 0,1-1 0,-1 1-1,1-1 1,-1 1 0,0 0 0,0 0-1,0 0 1,0 0 0,0-1-1,0 1 1,-1 0 0,1 1 0,-1-1-1,1 0 1,-1 0 0,1 1 5,1 11-3,-1 0 0,0 1 0,0-1 0,-2 9 3,0-5 6,1-12 9,-1 1-1,-1 0 1,1-1-1,-1 1 1,0-1-1,-1 1 1,0-1-1,0 0 1,0 0-1,-1 0 1,1-1-1,-1 1 1,-1-1-1,1 0 1,-1 0-1,0 0 1,-3 1-15,-1 3 9,-1-1 0,0-1 0,-1 1 1,0-2-1,0 0 0,-1 0 0,1-1 0,-1 0 0,-2 0-9,-16 1-210,0-1 0,-1-2 0,1 0 0,-29-3 210,57 0-248,2 0-181,0 0-213,0 0-305,0 0-746,2-1-1749,8-4-3073</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4.764"/>
    </inkml:context>
    <inkml:brush xml:id="br0">
      <inkml:brushProperty name="width" value="0.05" units="cm"/>
      <inkml:brushProperty name="height" value="0.05" units="cm"/>
    </inkml:brush>
  </inkml:definitions>
  <inkml:trace contextRef="#ctx0" brushRef="#br0">0 174 3169,'0'0'2608,"0"0"-613,0 0-224,0 0-241,0 0-219,0 0-180,0 0-91,0 0-137,0 0-172,0 0-122,0 0-153,0 0-133,0 0-107,8-1 10,132-7-1777,28 7 1551,-167 1-27,-1 0-1472,0 0-339,-2 0-1391,-7 0-2677</inkml:trace>
  <inkml:trace contextRef="#ctx0" brushRef="#br0" timeOffset="771.56">548 4 6305,'0'0'2340,"0"0"-396,0 0-390,0 0-468,0 0-299,0 0-189,14 0 99,15-3-7,1 2 0,6 1-690,-6 1 99,-29-1-86,1 0 0,0 0-1,0 1 1,0-1 0,0 1-1,0-1 1,0 1 0,-1 0-1,1 0 1,0 0 0,-1-1-1,1 2 1,0-1 0,-1 0 0,1 0-1,-1 0 1,0 1 0,1-1-1,-1 1 1,0-1 0,0 1-1,0 0 1,0-1 0,0 1-1,0 0 1,-1 0 0,1-1-1,0 1 1,-1 0 0,0 0-1,1 0 1,-1 1-13,2 10 114,-1 0-1,0 1 1,0-1-1,-2 9-113,0-5 126,2-12-109,-2-1 1,1 1-1,-1 0 0,1-1 1,-1 1-1,-1 0 0,1-1 1,0 1-1,-1-1 1,0 1-1,0-1 0,-1 0 1,1 0-1,-1 0 1,0 0-1,0-1 0,-2 3-17,0-2 7,0 0 1,0 0-1,0 0 0,-1-1 0,1 0 0,-1 0 0,0-1 0,0 1 0,1-1 1,-2-1-1,1 1 0,0-1 0,-3 1-7,8-2-4,0 0 0,1 0-1,-1 0 1,0 0 0,0 0 0,0 0 0,0 1 0,0-1 0,1 0-1,-1 1 1,0-1 0,0 0 0,0 1 0,1-1 0,-1 1 0,0 0-1,1-1 1,-1 1 0,0-1 0,1 1 4,-3 19-545,6-19 512,0 0-1,-1 0 1,1 0 0,0 0 0,-1-1-1,1 1 1,0-1 0,0 0 0,0 0-1,1 0 34,-2 0-6,48 0 130,-41-1-105,0 0 0,0 1 1,0 0-1,0 1 0,-1 0 0,1 0 0,0 1 1,-1 0-1,1 0 0,2 2-19,-9-2 22,0-1-1,0 1 1,-1 0-1,1 0 1,-1-1-1,1 1 1,-1 0-1,0 0 1,0 0-1,0 1 1,0-1-1,0 0 1,-1 0-1,1 0 1,0 1-1,-1-1 1,0 0-1,1 1 1,-1-1-1,0 0 1,-1 3-22,2 1 67,-2-1 0,1 1 1,-1 0-1,1 0 1,-2-1-1,1 1 1,0 0-1,-3 3-67,-1 0 17,-1 0 1,0-1-1,0 0 0,-1 0 1,0-1-1,0 1 0,0-2 1,-1 1-1,-1-1 0,-1 1-17,-7 4-20,0 0 0,0-2 0,-1 0 0,-16 5 20,3-6-292,30-8 144,1 0-92,0 0-107,0 0-110,0 0-474,0 0-1100,0 0-1950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3.223"/>
    </inkml:context>
    <inkml:brush xml:id="br0">
      <inkml:brushProperty name="width" value="0.05" units="cm"/>
      <inkml:brushProperty name="height" value="0.05" units="cm"/>
    </inkml:brush>
  </inkml:definitions>
  <inkml:trace contextRef="#ctx0" brushRef="#br0">251 1 3905,'0'0'1903,"0"0"-80,0 0-125,0 0-263,0 0-90,0 0-269,0 0-227,0 0-167,0 0-44,0 0-79,0 0-79,0 0-111,-12 0-39,-36 1-253,1 3-1,-1 1 1,-41 11-77,88-15 62,1 1 0,-1-1-1,0 0 1,1 0-1,-1 0 1,0 1 0,1-1-1,0 0 1,-1 1-1,1-1 1,0 0 0,0 1-1,-1-1 1,1 0-1,0 1 1,0-1 0,1 1-1,-1-1 1,0 1-62,2 30 158,15 41 22,-12-55-151,0 1 0,-1-1-1,-1 1 1,-1 0 0,-1 0-29,-1-18 1,0 0 0,0 0 1,-1 0-1,1-1 0,0 1 0,1 0 1,-1 0-1,0 0 0,0 0 0,0-1 1,0 1-1,1 0 0,-1 0 1,0 0-1,1-1 0,-1 1 0,0 0 1,1 0-1,-1-1 0,1 1 1,-1 0-1,1-1 0,0 1 0,-1-1 1,1 1-1,0-1 0,-1 1 0,1-1 1,0 1-1,-1-1 0,1 0 1,0 1-1,0-1 0,0 0 0,-1 0 1,1 1-1,0-1 0,0 0 0,0 0 1,0 0-1,-1 0 0,1 0 1,0 0-1,0 0 0,0-1 0,0 1 1,-1 0-1,1 0 0,0-1 0,0 1 1,0 0-2,8-4 12,0 1 1,0-1 0,0-1-1,6-4-12,8-3 10,-9 8-16,1 0 0,-1 1 0,1 0 0,0 2 0,-1 0 0,1 0 0,0 1-1,0 1 1,7 1 6,-19-1-4,0 1 0,0-1 0,0 0 0,-1 1 0,1-1 0,0 1 0,-1 0 1,1 0-1,-1 0 0,0 0 0,0 0 0,0 1 0,0-1 0,0 0 0,0 1 0,0 0 0,-1-1 0,1 3 4,3 4-4,0 1 0,-1-1 0,0 1 1,-1 0-1,0 0 4,0 6 1,0-1 0,0 1 1,-2 0-1,0 0 1,-1 0-1,0 0-1,0-11 4,-1 0 1,1 0-1,-1 0 0,0 0 0,0-1 1,-1 1-1,1 0 0,-1-1 1,0 1-1,0-1 0,0 0 1,-1 0-1,0 0 0,1 0 1,-1 0-1,-1 0 0,1-1 0,-1 1 1,1-1-1,-1 0 0,0 0-4,-6 2-34,0-1 0,0 0 0,0-1 0,0 0-1,-1-1 1,1 0 0,-1 0 0,1-1-1,-1-1 1,0 1 0,1-2 0,-3 0 34,-8 1-283,20 0-344,1 0-497,3 0-766,10 0-1456,5 0-2394</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4.125"/>
    </inkml:context>
    <inkml:brush xml:id="br0">
      <inkml:brushProperty name="width" value="0.05" units="cm"/>
      <inkml:brushProperty name="height" value="0.05" units="cm"/>
    </inkml:brush>
  </inkml:definitions>
  <inkml:trace contextRef="#ctx0" brushRef="#br0">1 127 6001,'0'0'1345,"0"0"-168,0 0 81,0 0-355,0 0-253,0 0-44,31-18 34,96-57-19,-69 45-118,-55 29-468,-1 1 1,1-1-1,0 0 0,-1 1 0,1 0 0,0 0 0,0 0 0,-1 0 0,3 0-35,10 0 88,-15 1-77,1-1 0,-1 0 0,1 0 0,0 0 0,-1 1 0,1-1 0,-1 0 0,1 1-1,-1-1 1,1 0 0,-1 1 0,1-1 0,-1 1 0,1-1 0,-1 1 0,0-1 0,1 1 0,-1-1 0,0 1-1,1-1 1,-1 1 0,0-1 0,0 1 0,1-1 0,-1 1 0,0 0 0,0-1 0,0 1 0,0 0-1,0-1 1,0 1 0,0 0-11,1 25 250,-1-19-165,0 6-9,0 0 0,0 0-1,-1 0 1,-1 0-1,0 0 1,0-1-1,-2 1 1,1-1 0,-2 1-1,0-1 1,0-1-1,-4 7-75,-13 15 168,-1-1-1,-2-1-167,-33 47 456,57-76-425,0 0 0,0 0 0,0 0 0,1 0 0,-1 0 0,0 0 0,1 0 0,0 1-1,-1-1 1,1 0 0,0 0 0,0 1 0,0-1 0,1 0 0,-1 0-31,0-1 7,0 1 1,0-1-1,1 0 0,-1 0 1,0 1-1,1-1 0,-1 0 0,1 0 1,-1 0-1,1 0 0,-1 0 1,1 0-1,0 0 0,0 0 1,-1 0-1,1 0 0,0 0 1,0 0-1,0 0 0,0-1 1,0 1-1,0 0 0,0-1 1,0 1-1,1 0-7,12 1 91,-1 0 0,1-1 0,0 0 1,0-1-1,6-2-91,10 2 207,-18-1-154,0 0 0,0-1 0,-1 0-1,1-1 1,4-2-53,-4 2-25,0 0 1,0 0-1,0 1 0,0 1 0,5-1 25,-16 2-69,-1 1-25,1-1 0,-1 0 1,0 0-1,1 0 0,-1 0 0,1 0 0,-1 0 0,0 0 0,1-1 0,-1 1 1,0 0-1,1 0 0,-1 0 0,0 0 0,1 0 0,-1 0 0,0-1 0,1 1 1,-1 0-1,0 0 0,1-1 0,-1 1 0,0 0 0,0 0 0,1-1 0,-1 1 1,0 0 93,1-7-4143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9.430"/>
    </inkml:context>
    <inkml:brush xml:id="br0">
      <inkml:brushProperty name="width" value="0.05" units="cm"/>
      <inkml:brushProperty name="height" value="0.05" units="cm"/>
    </inkml:brush>
  </inkml:definitions>
  <inkml:trace contextRef="#ctx0" brushRef="#br0">1 103 7114,'0'0'1549,"0"0"-673,0 0-155,0 0-91,0 0-56,0 0-11,0 0 35,0 0 26,0 0-35,0 0-27,0 0 5,0 0-67,0 0-130,2-2-113,57-23 512,1 2 0,3 1-769,-35 14-25,1 1 1,0 2-1,0 0 1,0 2-1,20 1 25,-48 4 14,0 0 1,-1 0-1,1 0 0,0 0 1,-1 0-1,1 0 0,-1 0 1,0 1-1,1-1 0,-1 0 1,0 0-1,-1 1 0,1-1 1,0 0-1,-1 1-14,1 3 42,0 0-28,-1 0 0,0 0 0,0 0 0,0 0 0,-1-1 0,0 1 0,0 0 0,0-1 0,-1 1 0,0-1 0,0 0-1,0 0 1,-1 0 0,-4 4-14,-8 9 6,-1-2 0,0 1 0,-6 2-6,-7 6 26,29-24-26,1-1-1,-1 1 1,1-1-1,-1 1 1,1-1-1,-1 1 1,1 0-1,-1-1 1,1 1-1,-1 0 1,1-1-1,0 1 1,-1 0-1,1-1 1,0 1 0,0 0-1,-1 0 1,1-1-1,0 1 1,0 0-1,0 0 1,0 0-1,0-1 1,0 1-1,0 0 1,0 0-1,1-1 1,-1 1-1,0 0 1,0 0-1,1-1 1,-1 1-1,0 0 1,1 0-1,-1-1 1,1 1-1,-1 0 1,2 0-2,-1 1 0,0-1-1,1 1 1,0-1-1,-1 0 1,1 0 0,0 0-1,-1 0 1,1 0-1,0 0 1,0 0 0,1 0 2,1 0 16,50 18 75,-50-18-88,-1 1 1,1-1-1,0 1 1,-1 0-1,0 0 1,1 1-1,-1-1 1,0 1-1,0-1 1,0 1-1,-1 0 1,2 2-4,-2 3 31,0 0-1,-1 1 1,0-1 0,0 1-1,-1-1 1,0 1 0,0-1-1,-1 1 1,-1-1 0,0 7-31,-2-6 14,1 1 0,-1-1 0,0 0 0,-1 0 0,0 0 0,0 0 0,-1-1 0,0 0 0,-3 2-14,5-6-3,0 1 1,1-1 0,-1-1-1,-1 1 1,1-1-1,-1 1 1,1-1 0,-1-1-1,0 1 1,0-1-1,0 1 1,0-1 0,0-1-1,-1 1 1,1-1-1,-1 0 1,-4 0 2,-35-1-521,25 0-4062,20-3-2,0-1-201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8.082"/>
    </inkml:context>
    <inkml:brush xml:id="br0">
      <inkml:brushProperty name="width" value="0.05" units="cm"/>
      <inkml:brushProperty name="height" value="0.05" units="cm"/>
    </inkml:brush>
  </inkml:definitions>
  <inkml:trace contextRef="#ctx0" brushRef="#br0">4 1612 1736,'0'0'4912,"0"0"-2901,0 0-688,0 0-136,0 0-209,0 0-117,-4 11 2164,15 382-678,-10-393-2733,1 0 0,-1 0-1,0 0 1,0 0 0,0 0 0,0 0 0,0 0 0,0 0 0,1 0-1,-1 0 1,0 0 0,0-1 0,0 1 0,0 0 0,0-1 0,0 1-1,0-1 1,0 0 0,0 1 0,1-1 386,5-14-2927</inkml:trace>
  <inkml:trace contextRef="#ctx0" brushRef="#br0" timeOffset="548.04">400 1513 2921,'0'0'4295,"0"0"-2641,0 0-602,0 0-76,0 0-163,0 0-131,0 0-102,0 0-70,0 0-2,0 0 44,4 25 1786,-4 325-118,0-199-10980,0-157 2700</inkml:trace>
  <inkml:trace contextRef="#ctx0" brushRef="#br0" timeOffset="7108.95">155 2587 6993,'0'0'2125,"0"0"-899,0 0-200,0 0-127,0 0-228,0 0-124,0 0-511,0 0-1,0 0 1,0 0 0,1 0 0,-1 0-1,0 0 1,0 0 0,0 0 0,0 0-1,1 0 1,-1 0 0,0 0 0,0 0-1,0 0 1,0 0 0,1 0 0,-1 0-1,0 1 1,0-1 0,0 0 0,0 0 0,0 0-1,0 0 1,1 0 0,-1 0 0,0 1-1,0-1 1,0 0 0,0 0 0,0 0-1,0 0 1,0 1 0,0-1 0,0 0-1,0 0 1,0 0 0,0 0 0,0 1-1,0-1 1,0 0 0,0 0 0,0 0-1,0 0 1,0 1 0,0-1 0,0 0-1,0 0 1,0 0 0,0 0 0,0 1-1,0-1 1,0 0 0,0 0-36,0 313 2910,0-311-2915,1 0-1,-1 0 1,1 0-1,0 0 1,-1 0-1,1 0 1,0 0 0,1-1-1,-1 1 1,0 0-1,0-1 1,1 1 0,-1-1-1,1 1 1,-1-1-1,1 0 1,0 1 0,-1-1-1,1 0 1,0 0-1,0 0 1,0-1 0,0 1-1,0 0 1,0-1-1,0 1 1,0-1 0,0 0 5,8 3 11,0-1 0,0 0 0,1-1 0,-1 0 0,4 0-11,0-1 3,-9 0-2,1 1 0,-1-1 0,0 0 0,0 0-1,0-1 1,1 1 0,-1-1 0,0-1-1,0 1 1,0-1 0,0 1 0,-1-1 0,1-1-1,0 1 1,-1-1 0,4-2-1,8-10-67,0-1-1,0-1 1,-2 0 0,0-1 0,-1-1-1,-1 0 1,-1 0 0,-1-1-1,2-6 68,-9 18 4,0 0 0,-1 0 0,0-1-1,0 1 1,-1-1 0,0 0-1,-1-8-3,0 13 6,0-1-1,0 1 1,0-1-1,-1 0 1,0 1-1,0-1 1,0 1-1,-1 0 1,0-1-1,0 1 1,0 0-1,0 0 1,0 0-1,-1 0 0,0 0-5,-18-19-13,-1 2-1,-1 0 0,-1 1 0,-1 2 0,-25-14 14,47 30-67,0 0 0,-1 0 0,1 0 0,-1 1 0,1-1 0,-1 1 0,1 0 0,-1 0 0,0 0 0,0 1 0,0-1 0,1 1 0,-1 0 0,0 0 1,0 0-1,0 1 0,0 0 0,1-1 0,-1 1 0,0 0 0,1 1 0,-1-1 0,0 1 0,1-1 0,0 1 0,-1 0 0,1 0 0,0 1 0,0-1 0,0 1 0,0-1 0,-1 4 67,-16 14-721,16-16 552,-1 0-1,1 0 1,0 0-1,0 0 1,0 1-1,1 0 1,-1 0-1,1 0 1,1 0-1,-1 0 1,1 1-1,-1-1 1,1 1-1,1 0 1,-1-1-1,1 5 170,4 34-1384,-2-42 1120,0 1 0,0-1 0,0 1 0,0-1 0,0 0 0,0 1 0,1-1 0,-1 0 0,1 0 0,0 0 0,-1 0 0,1 0 0,0-1 0,1 2 264,13 9-6589</inkml:trace>
  <inkml:trace contextRef="#ctx0" brushRef="#br0" timeOffset="8972.6">638 70 5097,'0'0'4858,"0"0"-3261,0 0-933,0 0-9,0 0-114,0 0-85,4-5-26,15-16-73,-18 20-244,1 0 0,0 0-1,0 0 1,-1 0 0,1 0-1,0 0 1,0 0 0,0 1 0,0-1-1,0 1 1,0-1 0,0 1-1,1 0 1,-1 0 0,1 0-113,7-2 286,28-7 40,2 1 1,-1 2 0,1 2 0,36 1-327,-72 3 4,18-1 50,0 1 1,0 1 0,0 1-1,0 1 1,0 1 0,0 0-1,16 7-54,-21-4 29,1 0-1,-1 1 1,0 1-1,-1 1 1,0 0-1,-1 1 1,0 1 0,0 0-1,-1 1 1,3 5-29,-15-13 59,-1-1 0,0 0 0,0 0 0,0 0 1,0 1-1,-1-1 0,1 1 0,-1-1 0,0 0 1,-1 1-1,1-1 0,-1 4-59,0 9 95,-1 21-22,-2 0-1,-4 16-72,-5 51 138,2 265 429,3-82-43,-2-5-116,-22 373 589,18-514-873,3-23 39,3 49-163,5 20 242,-24 157-242,25-331 48,1 1 0,0-1 0,1 0 0,1 0 0,2 11-48,-6-22 0,-1 0 0,1 0 0,0 0 1,-1 0-1,1 0 0,-1-1 0,0 0 1,0 1-1,0-1 0,-4 2 16,-66 42 78,-24 7-94,73-41 5,-1 0 0,0-2 0,-1-1 0,0-1 0,-1-2 0,0 0-5,27-6-28,1 0 1,0 0-1,-1 0 0,1 0 0,-1 0 0,1 0 1,-1 0-1,1 0 0,-1 0 0,1 0 0,-1 0 1,1-1-1,-1 1 0,1 0 0,0 0 0,-1 0 1,1-1-1,-1 1 0,1 0 0,0-1 0,-1 1 1,1 0-1,0-1 0,-1 1 0,1 0 0,0-1 1,0 1-1,-1-1 0,1 1 0,0 0 0,0-1 1,0 1-1,-1-1 0,1 1 0,0-1 0,0 1 1,0-1-1,0 1 0,0-1 0,0 1 0,0-1 1,0 1-1,0-1 0,0 1 0,0 0 0,0-1 0,1 1 1,-1-1-1,0 1 0,0-1 0,0 1 0,1-1 1,-1 1 27,13-33-1065,-10 25 535,10-35-2016</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0.528"/>
    </inkml:context>
    <inkml:brush xml:id="br0">
      <inkml:brushProperty name="width" value="0.05" units="cm"/>
      <inkml:brushProperty name="height" value="0.05" units="cm"/>
    </inkml:brush>
  </inkml:definitions>
  <inkml:trace contextRef="#ctx0" brushRef="#br0">4 28 3449,'0'0'1609,"0"0"-419,0 0-158,0 0-57,0 0 64,0 0-35,0 1 2394,-3 16-3086,5 43 1252,11 55-1564,-4-43 206,-4 2-206,0 113-405,-1-201-841,-1 1-4302,-3 13 98</inkml:trace>
  <inkml:trace contextRef="#ctx0" brushRef="#br0" timeOffset="1128.32">438 31 3945,'0'0'1603,"0"0"-64,0 0-78,0 0-128,0 0-176,0 0-162,-4-17 751,1 15-1706,0 0 1,-1 0-1,1 1 0,-1 0 1,1-1-1,-1 1 0,1 0 1,-1 1-1,0-1 0,1 0 1,-1 1-1,0 0 1,0 0-1,1 0 0,-1 1 1,0-1-1,1 1 0,-1 0 1,0 0-1,1 0 0,-1 0 1,0 1-41,-2 1-8,0 1 0,0 0 0,0 0 0,0 0 0,1 1 0,0 0 0,0 0 0,0 0 0,1 0 0,0 1 0,-2 1 8,0 4 1,-1-1 0,1 1 0,1 0 0,-1 0 0,2 0 0,0 1 0,0-1 0,1 1 0,1 0 0,0 0 0,0 0 0,1 0 0,1 3-1,0-13-8,1 0 0,-1 0 0,1 0 0,0 0 0,0 0 0,0 0 0,0 0 0,0 0 0,0 0 0,0-1 0,1 1 0,-1 0-1,1-1 1,-1 1 0,1-1 0,0 0 0,-1 1 0,1-1 0,0 0 0,0 0 0,0 0 0,0 0 8,3 2-6,1-1-1,0 1 1,-1-1 0,1 0 0,0 0-1,0-1 1,4 1 6,-5-2 12,1 1 1,0-1-1,-1 0 0,1 0 0,0-1 1,-1 0-1,1 0 0,-1 0 0,1-1 1,-1 1-1,1-1 0,-1-1 0,0 1 0,2-2-12,4-4 30,-1 0 0,0 0 0,-1-1 0,0 0 0,7-10-30,9-15 19,-21 26-13,2 0-1,-1 1 0,1 0 0,6-6-5,-11 8 211,1 1 0,-1 0-1,-1 0 1,1-1-1,-1 1 1,1 0-1,-1-1 1,-1 1 0,1-1-1,-1-2-210,0-7 130,1 14-49,0 0-8,0 0-5,0 0 6,0 0-21,0 0-32,0 9 29,4 79 864,15 83-914,-1-15 167,-8-109-109,-7-38-116,-1 0-1,0 0 0,-1 0 0,0 1 0,0-1 59,2-40-6616,-3 14 1496</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2.787"/>
    </inkml:context>
    <inkml:brush xml:id="br0">
      <inkml:brushProperty name="width" value="0.05" units="cm"/>
      <inkml:brushProperty name="height" value="0.05" units="cm"/>
    </inkml:brush>
  </inkml:definitions>
  <inkml:trace contextRef="#ctx0" brushRef="#br0">29 41 2737,'0'0'1251,"0"0"-359,0 0-331,0 0-273,0 0-33,0 0 112,0 0-105,1 0 1,-1 0 0,0 0-1,1 0 1,-1 1-1,0-1 1,1 0 0,-1 0-1,0 0 1,1 0 0,-1 1-1,0-1 1,1 0 0,-1 0-1,0 1 1,0-1-1,1 0 1,-1 1 0,0-1-1,0 0 1,0 1 0,1-1-1,-1 0 1,0 1 0,0-1-1,0 0 1,0 1-1,0-1 1,0 0 0,0 1-263,0 16 65,2 6 122,-2-1 0,-1 1 1,-1-1-1,-1 0 1,-1 0-1,0 0 1,-2 0-1,-5 13-187,5-12 230,6-9 630,7-20-856,0 1 1,1 0 0,0 1 0,0 0 0,0 0 0,0 0-1,1 1 1,-1 1 0,1-1 0,8 0-5,20-3 9,0 2 0,1 1-9,-17 2 4,47 0-9,-66 1 12,-2 0-19,0 0-112,15-6-2722,2-3 1500,-5 7-2616,-7 2-1263</inkml:trace>
  <inkml:trace contextRef="#ctx0" brushRef="#br0" timeOffset="633.49">285 0 808,'0'0'2786,"0"0"-1110,0 0-666,0 0-297,0 0-63,0 0 103,0 0 198,0 0 70,0 0-72,0 0-187,0 0-182,0 0-163,1 3-50,10 40 369,-3 2 0,-1 0 0,0 44-736,-5 141 1119,-4-122-624,2-107-484,0-1-3,0 0-3,0 0-29,4-18 84,-1 10-1062,-2 0-4299,-1 8 256</inkml:trace>
  <inkml:trace contextRef="#ctx0" brushRef="#br0" timeOffset="1463.92">527 119 1736,'0'0'3700,"0"0"-1725,0 0-620,0 0-274,0 0-316,0 0-223,0 14 440,-2 19-270,-1-1-1,-1 0 1,-4 8-712,2-8 325,1 0 1,1 1-1,2 7-325,2-23 55,-1-12-49,1 1 0,0-1 0,0 0 0,1 0 0,-1 1 0,1-1 0,0 0-1,2 4-5,-2-8 1,0 1 0,0-1 0,0 1 0,0-1 0,0 1-1,1-1 1,-1 0 0,0 0 0,1 0 0,-1 0-1,1 0 1,-1 0 0,1 0 0,0 0 0,0 0-1,-1-1 1,1 1 0,0-1 0,0 1 0,-1-1-1,1 0 1,0 1 0,0-1 0,0 0 0,0 0-1,-1 0 1,2-1-1,16 1-1,-13 1 7,0 0-1,0-1 1,-1 0 0,1-1 0,0 1-1,-1-1 1,1 0 0,0 0-1,-1-1 1,1 1 0,-1-1 0,0-1-1,0 1 1,0-1 0,0 0 0,0 0-1,1-1-5,4-4 27,0-1 0,-1 0 0,1 0 0,-2-1 0,8-10-27,-15 16 43,0-1 0,-1 1 0,1 0 0,-1 0 0,0 0-1,0-1 1,0 1 0,0 0 0,-2-3-43,1-7 15,1 5-4,1-9 9,-2 0 0,0 0 0,-3-11-20,3 22 4,-2-1 1,1 1-1,-1 0 1,0 0-1,0 0 1,0 0-1,-1 1 1,0-1-1,-6-5-4,7 8 12,0 0 1,0 0-1,-1 0 1,1 0-1,-1 0 0,0 1 1,0 0-1,-1 0 1,1 0-1,-1 0 0,1 1 1,-1-1-1,0 1 0,0 1 1,0-1-1,0 1 1,0-1-1,0 1 0,-1 1 1,1-1-1,-1 1-12,-14-1-135,19 1 77,0-1-1,-1 1 1,1 0 0,-1 0 0,1 0-1,-1-1 1,1 2 0,-1-1-1,1 0 1,-1 0 0,1 0 0,-1 1-1,1-1 1,-1 1 0,1-1 0,0 1-1,-1-1 1,1 1 0,0 0-1,-1 0 1,1 0 0,0 0 0,0 0-1,0 0 1,0 0 0,0 0-1,0 0 1,0 0 0,0 0 0,0 1-1,1-1 1,-1 0 0,0 1-1,1-1 1,-1 1 0,1-1 0,0 0-1,-1 2 59,-1 2-690,1 0 0,-1-1 0,1 1 0,0 0 0,1 0 0,-1 0 0,1 4 690,0-8-3945</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5.484"/>
    </inkml:context>
    <inkml:brush xml:id="br0">
      <inkml:brushProperty name="width" value="0.05" units="cm"/>
      <inkml:brushProperty name="height" value="0.05" units="cm"/>
    </inkml:brush>
  </inkml:definitions>
  <inkml:trace contextRef="#ctx0" brushRef="#br0">5 63 4729,'0'0'2494,"0"0"-834,0 0-359,0 0-343,0 0-300,0 0-193,-5 3 1954,15-6-2317,0-1-1,-1 0 0,0 0 1,1-1-1,5-4-101,-7 4 17,0 0 1,0 1-1,1 0 1,-1 0-1,1 1 0,0 0 1,0 0-1,8 0-17,-13 2-1,1 0 0,-1 1 0,0 0 1,0 0-1,0 0 0,0 0 0,0 1 0,0 0 0,0-1 0,2 2 1,-4-1 1,-1 0-1,0 0 0,0 1 0,1-1 0,-1 0 0,0 1 0,0-1 0,0 1 0,0-1 0,0 1 0,0-1 0,-1 1 0,1 0 1,-1-1-1,1 1 0,-1 0 0,1-1 0,-1 1 0,0 0 0,0 0 0,0-1 0,0 1 0,0 1 0,2 13 32,-1 1-1,-1-1 1,0 0-1,-1 0 1,0 0-1,-2 0 1,0 0-1,-1-1 1,0 1-1,-1-1 1,-1 0-1,0 0 1,-5 7-32,-86 138 134,96-159-130,1-1-1,0 1 0,-1 0 0,1-1 0,0 1 0,-1 0 0,1-1 1,0 1-1,0 0 0,0 0 0,0-1 0,0 1 0,0 0 0,0 0 1,0-1-1,0 1 0,0 0 0,0-1 0,0 1 0,1 0 0,-1 0 1,0-1-1,1 1 0,-1 0 0,0-1 0,1 1 0,-1-1 0,1 1 0,-1 0-3,2 0 20,0 1-1,-1-1 1,1 1-1,0-1 1,0 0-1,0 1 1,1-1-1,-1 0 0,0-1 1,1 1-20,4 2 93,0-1 0,1 0 0,0-1 0,-1 0 0,7 0-93,165-1 296,-177 0-454,-2 0-209,0 0-336,3-4-3134,-3-5-922</inkml:trace>
  <inkml:trace contextRef="#ctx0" brushRef="#br0" timeOffset="749.05">526 121 6737,'0'0'1653,"0"0"-138,0 0-467,0 0-503,0 0-190,0 0 9,-9 14 83,5-8-401,-4 4 89,2 1 0,-1 0 0,1 0 0,1 0 0,0 1 0,0 0 0,1 0 0,1 0 0,0 0 0,1 1-135,0 103 1072,3-64-962,-1-52-105,0 1 0,1 0-1,-1-1 1,0 1 0,1 0 0,-1-1 0,0 1 0,1-1 0,-1 1-1,1-1 1,-1 1 0,0-1 0,1 1 0,0-1 0,-1 1-1,1-1 1,-1 1 0,1-1 0,-1 0 0,1 1 0,0-1-1,-1 0 1,1 0 0,0 0 0,-1 1 0,1-1 0,0 0 0,0 0-1,-1 0 1,1 0 0,0 0 0,0 0-5,31 0 103,-21-1-82,-5 1-8,-1 0-1,1 0 1,0-1 0,-1 0 0,1 0 0,-1 0 0,1 0 0,-1-1 0,1 0 0,-1 0 0,4-3-13,-6 3 2,1-1 0,0 0 0,-1 0 0,0 0 0,0-1 0,0 1 0,0-1 0,0 0 0,-1 0 0,0 0 0,1 0 0,-1 0 0,-1 0 0,1-1 0,0 0-2,2-14 27,0 1 0,-1-1-1,0 0 1,-2 0 0,0 0 0,-2-16-27,1 7 48,-1 21-66,-1 0 0,1 0 1,-1 0-1,0 0 0,-1 1 0,0-1 0,0 1 0,0-1 1,-1 1-1,0 0 0,0 0 0,0 1 0,-1-1 0,0 1 1,0 0-1,0 0 0,-1 1 0,1 0 0,-4-2 18,7 5-18,-1 0 0,1 0 0,-1 0 0,0 0 0,1 1 0,-1-1 0,0 1 0,1 0 1,-1 0-1,0 0 0,0 0 0,1 0 0,-1 1 0,0-1 0,1 1 0,-1 0 0,1 0 0,-1 0 0,1 0 0,-1 0 0,-1 1 18,-3 3-106,1 0-1,-1 0 1,1 0 0,0 1 0,0 0-1,-1 2 107,6-7-73,0 0 0,0 1 0,1-1 0,-1 0 0,0 0 0,1 0 0,-1 0 0,1 1 0,-1-1 0,1 0 0,0 0 0,-1 1 0,1-1 0,0 0 0,0 1 0,0-1 0,0 0 0,0 1 0,0-1 0,1 0 0,-1 1 0,0-1 0,1 0 0,-1 1 0,1-1 0,-1 0 0,1 0 0,-1 0 0,1 0 0,1 1 73,27 31-1674,-22-27 716,9 12-3543</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7.502"/>
    </inkml:context>
    <inkml:brush xml:id="br0">
      <inkml:brushProperty name="width" value="0.05" units="cm"/>
      <inkml:brushProperty name="height" value="0.05" units="cm"/>
    </inkml:brush>
  </inkml:definitions>
  <inkml:trace contextRef="#ctx0" brushRef="#br0">0 541 2457,'0'0'2079,"0"0"-678,0 0-579,0 0-295,0 0-19,0 0 93,4 2 5274,3-1-6210,23-1 545,1-1 1,0-2-1,0 0 0,2-3-210,93-14 851,-117 19-412,-4-19-8381,-2 16 3963</inkml:trace>
  <inkml:trace contextRef="#ctx0" brushRef="#br0" timeOffset="730.05">438 262 4961,'0'0'1687,"0"0"-333,0 0-285,0 0-266,0 0-147,0 0 4,15-18 4360,-2 259-3651,-4-121-1168,-4 12-136,-1-88-182,-4-43-66,4-9-3066,-1-13 2519,-3 16 55,4-19-2334,0 0-1872</inkml:trace>
  <inkml:trace contextRef="#ctx0" brushRef="#br0" timeOffset="1526.59">661 310 4521,'0'0'1490,"0"0"-321,0 0-118,0 0-109,0 0-170,0 0-169,-3 26-78,-1 9-355,0-4 182,1 0 0,2 29-352,0-29 570,2 39 357,0-67-908,0 0-1,-1 0 1,1 0-1,0 0 1,1-1 0,-1 1-1,0 0 1,1-1-1,-1 0 1,1 1-1,0-1 1,0 0-1,0 1 1,0-1 0,0 0-1,0-1 1,1 1-1,-1 0 1,1-1-1,-1 1 1,1-1-1,0 0 1,-1 1 0,1-1-1,0-1 1,1 1-19,7 2 53,0 0 0,0-1 0,1-1-1,-1 0 1,1 0 0,0-1-53,-9-1 2,-1 0-1,1 0 1,0 0-1,0 0 1,0 0-1,0 0 1,-1-1-1,1 1 1,-1-1-1,1 0 1,-1 0-1,0 0 0,1 0 1,-1 0-1,0 0 1,-1-1-1,1 1 1,0-1-1,-1 1 1,1-1-1,0 0-1,7-15 19,0 0 0,6-16-19,-10 22 2,-1 0 175,0-1 0,-1 1 0,0-1 0,-1 1-1,0-1 1,-1 0 0,0 0 0,-2-6-177,1 16 10,-1 0 0,0 0-1,0 0 1,0 0 0,0 0 0,-1 0-1,1 1 1,-1-1 0,1 0 0,-1 1 0,0-1-1,0 1 1,0 0 0,-1 0 0,1 0 0,-1 0-1,1 0 1,-1 0 0,0 0-10,-5-4 43,-1 1 1,0 0-1,-1 0 0,1 1 1,-5-2-44,5 4-24,0 1 1,0-1-1,0 1 1,0 1-1,0-1 0,0 2 1,0-1-1,0 1 1,-4 2 23,9-2-50,1 1 1,-1 1-1,1-1 1,0 0-1,0 1 1,0 0-1,0-1 1,0 1-1,0 1 1,1-1-1,-1 0 50,-13 15-355,16-18 181,0 0-162,0 0-111,0 0-1,0 0-31,8 0-1448,3 0-761</inkml:trace>
  <inkml:trace contextRef="#ctx0" brushRef="#br0" timeOffset="3380.43">1144 4 4545,'0'0'1416,"0"0"-329,0 0 159,0 0 185,0 0-26,0 0-90,0-4 1692,0 6-28,0 54-2870,3 0-1,2 0 1,6 17-109,13 101 627,-7 0 1,-9 2-628,-7-173 2,5 66 774,15 64-776,-9-68 239,-3 1 1,-2 6-240,-3 44 52,-1-10 616,16 105-668,-10-133 57,-4 0 0,-4 44-57,3 51 36,3 379 212,-9-319-182,1-193-64,0-17 1,1 1 1,1 0-1,1-1 1,4 13-4,-4-4-542,-2 0-1,-2 14 543,2-42-167,-2-30-2794,-7 16-940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22.713"/>
    </inkml:context>
    <inkml:brush xml:id="br0">
      <inkml:brushProperty name="width" value="0.05" units="cm"/>
      <inkml:brushProperty name="height" value="0.05" units="cm"/>
    </inkml:brush>
  </inkml:definitions>
  <inkml:trace contextRef="#ctx0" brushRef="#br0">19 173 3081,'0'0'2353,"0"0"-603,0 0-592,0 0-435,0 0-193,0 0 77,0-24 6289,0 14-6989,-1-6 23,-1 10 253,0 12 888,-5 54-960,2-1 1,3 0-1,4 36-111,-1-5 89,7-26 339,-4-107-8144,-4 32 585</inkml:trace>
  <inkml:trace contextRef="#ctx0" brushRef="#br0" timeOffset="946.6">237 102 4017,'0'0'2282,"0"0"-507,0 0-310,0 0-306,0 0-173,0 0-123,0 0-190,0 0-113,0-2-318,0-1 0,0 1 0,0 0 0,0-1 0,0 1 0,0 0 0,1-1 0,-1 1 0,1 0-1,0-2-241,2 2 7,-1 0-1,1 1 1,0-1-1,0 1 0,0 0 1,0 0-1,0 0 0,0 0 1,0 0-1,0 1 0,0 0 1,3-1-7,45 1-50,-32 0-10,-17 1 64,-1-1 0,1 1-1,0-1 1,0 1 0,0 0 0,-1 0-1,1 0 1,0 0 0,-1 0 0,1 0-1,-1 1 1,1-1 0,-1 1 0,1-1-1,-1 1 1,0-1 0,0 1 0,0-1-1,0 1 1,0 0 0,0 0 0,-1-1-1,1 1 1,0 0 0,-1 0 0,1 0-1,-1 0 1,0 0 0,0 0 0,0 0-4,3 11 92,-2 1-1,1-1 1,-2 12-92,0-16 46,0 0-1,0 0 0,-1-1 1,-1 1-1,1 0 0,-2 0 1,1-1-1,-1 1 0,0-1 1,-1 0-1,0 0 0,0 0 1,-1 0-1,0-1 0,0 0 1,-5 5-46,3-2 91,0 1-1,1-1 1,1 1 0,0 0 0,0 1 0,1-1 0,0 1 0,1 0 0,1 0 0,0 0 0,0 0-1,1 0 1,0 7-91,1-19 3,0 0-20,0 0-19,0 0 14,0 0-19,0 0 0,3 0 27,198 0-755,-201 0 758,0 0-16,0 0-22,0 0-63,19-10-2052,-7-7-2071,-9 7-1770</inkml:trace>
  <inkml:trace contextRef="#ctx0" brushRef="#br0" timeOffset="2199.26">687 61 3201,'0'0'2720,"0"0"-1178,0 0-538,0 0-158,0 0-65,0 0-13,0 4 42,-2 10-424,1-1 0,-2 0 0,0 1 0,0-1 0,-1 0 0,-2 2-386,1-1 104,0 1 0,1-1 0,1 1 0,0 0 0,1 0 0,0 6-104,2 131 479,1-149-462,0-1 0,-1 0-1,1 1 1,0-1 0,0 0 0,0 0-1,1 0 1,-1 0 0,1 0-1,-1 0 1,1 0 0,-1 0 0,1 0-1,0-1 1,0 1 0,0-1-1,0 1 1,0-1 0,0 0 0,0 0-1,1 0-16,2 2 11,-1 0 0,1-1 0,0 0-1,0 0 1,0-1 0,1 1 0,-1-1 0,0 0-1,3 0-10,13-1 7,-15 1 0,0 0 0,0-1 0,0 0 0,0 0 0,0-1 0,0 1 0,0-1 0,0-1 0,0 1 1,0-1-1,-1 0 0,1 0 0,-1-1 0,1 1 0,-1-1 0,0-1 0,4-2-7,-1-3 15,-1 0 0,0-1 0,0 0 1,-1 0-1,0 0 0,-1-1 0,-1 0 0,1 0 0,-2 0 1,1 0-1,0-11-15,13-33 89,-14 44-17,-1 0 0,-1 1 0,0-1 1,0 0-1,-1 0 0,-1 1 0,0-7-72,-1-17-23,2 26 23,0 0 1,-1-1 0,0 1-1,-1 0 1,1 0 0,-2 0-1,0-3 0,2 8 1,0 1 0,0-1 0,-1 0 0,1 1 0,0-1-1,-1 1 1,0-1 0,0 1 0,0 0 0,0 0 0,0 0 0,0 0-1,0 0 1,-1 0 0,1 1 0,-1-1 0,1 1 0,-1-1-1,1 1 1,-1 0 0,-1 0-1,-30-7 8,0 2 1,0 1-1,-1 2 0,0 1 1,-2 2-9,34 1-1,0 0 0,0 0 0,0 0 0,0 0 1,0 1-1,0-1 0,0 1 0,1 0 0,-1-1 1,1 2-1,-1-1 0,1 0 0,0 0 0,-1 1 1,1-1-1,0 1 0,1 0 1,-5 4-7,1 0 1,0 1-1,0-1 0,1 1 1,-3 7 6,5-7-19,0 0 0,1 0 0,0 0 0,1 1-1,0-1 1,0 0 0,1 5 19,0 12-28,-1-25-40,0 1 0,0 0 0,0 0-1,0 0 1,0 0 0,0-1 0,0 1-1,1 0 1,-1 0 0,0 0-1,1-1 1,-1 1 0,0 0 0,1 0-1,-1-1 1,1 1 0,-1 0-1,1-1 1,-1 1 0,1 0 68,1 0-2547</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05.745"/>
    </inkml:context>
    <inkml:brush xml:id="br0">
      <inkml:brushProperty name="width" value="0.05" units="cm"/>
      <inkml:brushProperty name="height" value="0.05" units="cm"/>
    </inkml:brush>
  </inkml:definitions>
  <inkml:trace contextRef="#ctx0" brushRef="#br0">0 1634 4849,'0'0'2730,"0"0"-675,0 0-501,0 0-375,0 0-276,0 0-81,0 0-44,0 0-73,0 0-74,0 0-67,0 0-42,0 0-124,0 0-132,0 0-54,0 0 20,0 0 67,0 0 65,0 0-8,0 0-24,0 0-67,0 0-63,0 0-28,0 0-23,0 0-27,0 0-16,0 0-25,4 0-5,8-2 13,0 0-1,1 0 0,-2-2 0,1 1 0,0-2 0,-1 1 1,5-4-91,36-12 126,-25 12-86,1 2 1,0 1-1,1 1 0,22 0-40,119 4 230,-72 2-174,-57 7-49,-34-7-6,23 8-257,-29-10 164,-1 0-30,0 0-28,0 0-33,0 0-68,0 0-146,-2 13-3564,-8-3-584,-1 1-3566</inkml:trace>
  <inkml:trace contextRef="#ctx0" brushRef="#br0" timeOffset="1133.02">563 1260 3817,'0'0'2143,"0"0"-661,0 0-347,0 0-103,0 0-221,0 0-163,-7 21 4198,8-19-4812,0-1 1,0 0-1,0 0 0,0 0 1,0 0-1,0 0 0,1 0 1,-1 0-1,0 0 0,1 0 1,-1 0-1,1-1 0,-1 1 0,0-1 1,1 1-1,0-1 0,0 1-34,33 6 465,-30-6-353,71 5 959,-52-4-917,1 0-1,18 5-153,-40-7 10,0 2 1,0-1-1,0 0 1,1 1-1,-2-1 0,1 1 1,0 0-1,0 0 1,0 0-1,1 2-10,-3-3 40,-1-1-23,0 0 3,0 0 16,0 0-14,0 0 12,0 0-19,0 0-7,0 25 23,4 256 165,-5-269-175,-1 0 0,0 1 1,-1-1-1,-1 0 0,1 0 1,-2 0-1,0-1 0,0 0 1,-1 0-1,0 0 0,-1 0 1,-2 1-22,-16 29 364,25-40-560,0-1 1,0 0-1,-1 1 1,1-1 0,0 0-1,-1 0 1,1 1-1,-1-1 1,1 0-1,0 0 1,-1 1-1,1-1 1,-1 0-1,1 0 1,0 0-1,-1 0 1,1 0 0,-1 0-1,1 0 1,-1 0-1,1 0 1,-1 0-1,1 0 1,0 0-1,-1 0 1,1 0-1,-1 0 196,-3 0-2537,-4 0-4634</inkml:trace>
  <inkml:trace contextRef="#ctx0" brushRef="#br0" timeOffset="3693.3">1472 0 4537,'0'0'1907,"0"0"-465,0 0-407,0 0-339,0 0-127,0 0 47,2 4 4467,-2 5-4194,-7-4-826,-1 0 0,0-1-1,0 0 1,0-1 0,0 0 0,-3 1-63,-16 6 218,-16 10 38,-151 72 931,190-90-1185,4-2 0,-1 0 0,0 0 0,0 1 0,0-1 0,0 0 0,0 1 0,1-1 0,-1 1 1,0-1-1,0 1 0,1 0 0,-1-1 0,0 1 0,1 0 0,-1-1 0,0 1 0,1 0 0,-1 0 0,1-1 1,0 1-1,-1 0 0,1 0 0,-1 0 0,1 0 0,0 0 0,0-1 0,0 1 0,0 0 0,-1 0 0,1 0 1,0 0-1,0 0 0,1 0 0,-1 0 0,0 0 0,0 0 0,1 0-2,-1 4 1,1 9 12,0 0 0,2 0 1,0-1-1,0 1 0,2-1 0,3 9-13,10 34 48,25 149 125,-16-74 827,30 87-1000,-10-48 274,-7 1-1,2 58-273,-8-62 177,-12-69-46,2 45-131,-21-112 43,39 424 358,-31-99-238,-4 42 44,-7-287 299,46-120-684,-24 7 174,8-1-11,1 1 0,-1 1 0,1 2 0,19 3 15,-7 5-1501,-43-17-5205,-4-7-4916</inkml:trace>
  <inkml:trace contextRef="#ctx0" brushRef="#br0" timeOffset="27673.53">2118 1457 3449,'0'0'2063,"0"0"-780,0 0-398,0 0-305,0 0-203,0-11 6833,1 5-7707,3-1 521,1-1 0,0 1-1,0 1 1,0-1 0,1 1 0,0 0 0,0 0-1,0 1 1,3-2-24,64-43-9,-61 43-17,-8 4-4,1-1-1,-1 1 1,1 0-1,0 1 0,1-1 1,-1 1-1,0 0 0,1 0 1,-1 1-1,5-1 31,-10 3-10,1-1 0,-1 1 0,1 0 0,-1-1 0,1 1 0,-1 0 0,1 0 0,-1-1 0,0 1 0,0 0-1,1 0 1,-1 0 0,0-1 0,0 1 0,0 0 0,0 0 0,0 0 0,0 0 0,0 0 0,0-1 0,0 1 0,0 0 0,-1 0 10,1 1-14,1 19 73,-1 0 1,-1-1-1,-1 1 0,-1-1 1,0 1-1,-2-1 0,0 0 1,-3 2-60,-98 218 374,98-223-246,5-13-49,1 0 0,0 0 0,1 0 0,-1 1 0,1-1 0,0 1 0,0-1 1,0 4-80,1-8 29,0 0 14,0 0 5,0 0-7,0 0-26,0 0 1,0 0 25,0 0-20,0 0-11,0 0-2,22 7 32,10-7 76,-1-1 1,0-2 0,1-1 0,-1-2 0,0-1-117,-20 5 11,0-1 0,1 1 0,-1 1 1,1 0-1,3 0-11,-14 1 49,-1 0 4,0 0-29,0 0 11,0 0-20,0 0 3,0 0 44,0 0 8,0 0 15,0 0 64,0 0-10,0 0-10,0 0-49,0 0-35,0 0-45,-30 0-1865,14 0-544,-3 0-3072</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4.853"/>
    </inkml:context>
    <inkml:brush xml:id="br0">
      <inkml:brushProperty name="width" value="0.05" units="cm"/>
      <inkml:brushProperty name="height" value="0.05" units="cm"/>
    </inkml:brush>
  </inkml:definitions>
  <inkml:trace contextRef="#ctx0" brushRef="#br0">1 404 5281,'0'0'1802,"0"0"-338,0 0-317,0 0-185,0 0-120,0 0-76,0 0-10,0 0-82,0 0-148,0 0-94,0 0-42,0 0-13,0 0-22,2-1-100,16-15-190,2 2 1,0 0-1,1 1 1,0 1-1,1 1 1,0 1-1,1 1 1,0 1-1,1 1 1,16-3-66,25 6 71,-62 4-54,-3 0 0,0 0-145,0 0-236,15-1-4489,-11-5 803</inkml:trace>
  <inkml:trace contextRef="#ctx0" brushRef="#br0" timeOffset="781.26">688 0 6665,'0'0'1922,"0"0"-499,0 0-408,0 0-370,0 0-131,0 0 71,-7 10 49,-15 22-123,-35 54 1416,49-73-1747,1 0-1,1 1 0,0-1 0,1 1 1,0 0-1,1 2-179,-1 17 112,1-1 0,2 1 0,1 0 0,2 0 0,1 6-112,-1-35 11,0 1 1,0-1-1,0 1 0,0-1 0,1 0 1,-1 1-1,1-1 0,0 0 0,1 0 1,-1 0-1,1 0 0,-1-1 0,1 1 1,0-1-1,1 0 0,-1 1 0,0-1 1,1-1-1,0 1 0,0 0 0,0-1 1,0 0-1,0 0 0,0 0 0,0 0 1,3 0-12,3 1 22,1 0 0,0-1 0,0 0 0,0 0 0,0-1 0,0 0 0,0-1 0,0-1 0,0 0 1,7-1-23,-15 1 1,0 1 0,0-1 1,0 0-1,1 0 1,-1-1-1,0 1 1,0-1-1,-1 1 1,1-1-1,0 0 0,0 0 1,-1 0-1,1 0 1,-1 0-1,0-1 1,0 1-1,0-1 1,0 0-1,0 0 0,0 1 1,-1-1-1,1 0 1,-1-2-2,2-3 12,0-1 1,-1 0-1,0 0 0,-1 0 1,0 0-1,-1-1 1,0-5-13,1 11 4,-1 1 1,0 0 0,0 0-1,-1-1 1,1 1 0,-1 0-1,1 0 1,-1 0 0,0 0-1,0-1 1,-1 1 0,1 1-1,0-1 1,-1 0 0,0 0-5,-2-1 0,-1 0 0,1 0 0,-1 1 1,0 0-1,0 0 0,0 0 0,0 0 1,-1 1-1,2-1-14,-1 1 0,1 0-1,-1 0 1,0 0 0,0 1 0,1 0 0,-1-1 0,0 2 0,0-1 0,0 1 0,-1-1 0,1 1 0,-4 1 14,5 0-18,0 0-1,-1 1 1,1-1-1,0 1 1,0 0-1,0 0 1,1 0-1,-1 1 1,0-1-1,1 1 1,-1 0-1,1 0 0,0 0 1,0 1-1,-1 2 19,-1-1-153,1 0-1,0 0 0,0 1 0,0-1 0,1 1 1,0 0-1,0 0 0,1 0 0,0 0 0,0 1 1,0-1-1,1 1 0,0-1 0,0 1 0,0 3 154,1-10-80,0 1-1,0-1 1,0 0-1,0 1 1,1-1 0,-1 1-1,0-1 1,0 0-1,0 1 1,0-1-1,1 0 1,-1 1-1,0-1 1,0 0 0,1 1-1,-1-1 1,0 0-1,1 1 1,-1-1-1,0 0 1,1 0-1,-1 1 1,0-1-1,1 0 1,-1 0 0,1 0-1,-1 0 1,0 0-1,1 1 1,-1-1-1,1 0 81,1 0-472,6 4-3967</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6.633"/>
    </inkml:context>
    <inkml:brush xml:id="br0">
      <inkml:brushProperty name="width" value="0.05" units="cm"/>
      <inkml:brushProperty name="height" value="0.05" units="cm"/>
    </inkml:brush>
  </inkml:definitions>
  <inkml:trace contextRef="#ctx0" brushRef="#br0">1 0 5265,'0'0'1899,"0"0"-704,0 0-389,0 0-270,0 0-99,0 0 18,0 6 21,0 426 3512,17-434-6341,-11-4 1589,0 1 0,0-1 0,0-1 0,-1 1 1,1-2 763,13-16-4404</inkml:trace>
  <inkml:trace contextRef="#ctx0" brushRef="#br0" timeOffset="712.16">386 11 7146,'0'0'2189,"0"0"-488,0 0-460,0 0-511,0 0-315,0 0-217,-5 9-111,-5 10-46,-1 2 279,1 1-1,0 0 1,-5 21-320,6 4 305,1 0-1,3 1 0,2 0 1,2 26-305,1-72 2,1 1 1,0 0 0,-1-1-1,1 0 1,0 1-1,0-1 1,1 1 0,-1-1-1,0 0 1,1 0-1,-1 0 1,1 0 0,0 0-1,0 0 1,0 0-1,0-1 1,0 1 0,0-1-1,0 1 1,0-1-1,1 0 1,-1 0 0,0 0-1,1 0 1,-1 0 0,1 0-1,-1-1 1,1 1-1,0-1-2,5 2 11,-1 0 0,1-1 0,-1 0 0,1-1 0,0 1 0,-1-1-1,1-1 1,0 0 0,6-1-11,-9 0 10,-1 0-1,1-1 0,0 1 1,-1-1-1,1 0 1,-1 0-1,0-1 0,0 1 1,0-1-1,-1 0 1,1 0-1,-1 0 0,0 0 1,0-1-1,0 0-9,3-5 15,0 0 1,-1-1-1,0 0 0,-1 0 0,0 0 0,0-4-15,0-9 31,-1 0 0,-2 0 1,0 1-1,-2-1 0,-1-5-31,1-30 20,1 52-17,0 0 1,0 0-1,-1 0 0,0 1 1,0-1-1,-1 0 0,0 0 1,0 1-1,0-1 0,-1 1 0,0-1 1,0 1-1,-1 0 0,1 0 1,-4-3-4,4 7-4,1 1 0,-1-1 0,0 1 0,0 0 0,1 0 0,-1 0 0,0 1 0,0-1 0,0 0 0,0 1 0,0 0 0,0 0 0,0 0 0,0 0 0,-1 1 4,-47 6-533,38-3 116,0 2-1,0-1 0,1 1 0,-12 8 418,23-13-62,1 1-1,-1-1 1,0 0-1,1 0 1,-1 0-1,0 1 1,1-1-1,-1 0 0,1 0 1,0 1-1,0-1 1,-1 0-1,1 1 1,0-1-1,0 0 1,0 1-1,0-1 1,0 0-1,1 1 0,-1-1 1,0 0-1,0 1 1,1-1-1,-1 0 1,1 1 62,11 28-616,5-1-1448,-1-2-3424</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8.931"/>
    </inkml:context>
    <inkml:brush xml:id="br0">
      <inkml:brushProperty name="width" value="0.05" units="cm"/>
      <inkml:brushProperty name="height" value="0.05" units="cm"/>
    </inkml:brush>
  </inkml:definitions>
  <inkml:trace contextRef="#ctx0" brushRef="#br0">0 140 4929,'0'0'1292,"0"0"-242,0 0-147,0 0-362,0 0-302,0 0-20,0 0 293,0 0 221,0 0 113,0 0 38,0 0-145,0 0-207,0 0-172,2-14 184,0 9-526,1 0 0,1 0 0,-1 1-1,1-1 1,-1 1 0,1 0 0,0 0 0,1 0 0,-1 1 0,1-1-1,-1 1 1,1 0 0,0 0 0,5-1-18,-1 0 21,-1 0-1,1 1 1,0 1-1,0-1 1,0 1 0,1 1-1,-1 0 1,7 0-21,-15 1 5,0 1 1,0 0 0,0-1-1,0 1 1,0 0-1,0 0 1,0-1 0,0 1-1,0 0 1,-1 0-1,1 0 1,0 0 0,-1 0-1,1 0 1,0 0-1,-1 0 1,0 1 0,1-1-1,-1 0 1,0 0-1,1 0 1,-1 0 0,0 1-1,0-1 1,0 0-1,0 1-5,3 36 138,-2-22 12,-1 1 1,-1-1 0,-1 0-1,0 1 1,-1-1 0,0 0-1,-2 0 1,0-1 0,0 1 0,-2-1-1,-2 5-150,-9 13 281,-1 0-1,-2-1 1,-19 23-281,40-55 14,0 1 1,-1-1-1,1 0 0,0 0 1,0 1-1,0-1 1,0 0-1,0 0 0,-1 1 1,1-1-1,0 0 0,0 1 1,0-1-1,0 0 1,0 0-1,0 1 0,0-1 1,0 0-1,0 1 1,0-1-1,0 0 0,0 0 1,0 1-1,0-1 1,0 0-1,1 0 0,-1 1 1,0-1-1,0 0 1,0 0-1,0 1 0,0-1 1,1 0-1,-1 0 1,0 1-1,0-1 0,0 0 1,1 0-1,-1 0 1,0 1-1,0-1 0,1 0 1,-1 0-1,0 0 0,0 0 1,1 0-1,-1 0 1,0 0-1,1 0 0,-1 1 1,0-1-1,0 0 1,1 0-1,-1 0 0,0 0 1,1 0-1,-1-1 1,0 1-1,0 0 0,1 0 1,-1 0-1,0 0 1,1 0-15,28 0-144,-21-1 226,21 2-72,-1-2-1,0-1 1,1-2 0,-1 0-1,25-9-9,-19 6-114,-33 7 98,-1 0-52,0 0-107,0 0-287,0 0-528,-8 0-3785,-3 0-2037</inkml:trace>
  <inkml:trace contextRef="#ctx0" brushRef="#br0" timeOffset="831.63">465 86 7906,'0'0'1547,"0"0"-115,0 0-110,0 0-361,0 0-85,0 0-66,46-34 2024,-37 27-2784,47-26 63,-51 31-121,-1 0 0,0 1 0,0-1 1,1 1-1,-1 0 0,1 0 0,-1 0 0,1 1 1,-1 0-1,1-1 0,0 2 0,3-1 8,-7 1 3,0 0-1,1-1 1,-1 1-1,0 0 1,1 0-1,-1 0 0,0 0 1,0 0-1,0 0 1,0 1-1,0-1 1,0 0-1,0 0 1,-1 1-1,1-1 1,0 1-1,-1-1 1,1 0-1,-1 1 1,1 0-3,9 36 12,-9-33-10,4 16 33,-2 1 1,0-1-1,-1 1 0,-1 0 0,-1-1 1,-1 1-1,-2 10-35,0-23 19,-1 0 0,1-1 0,-1 1 0,-1-1 0,0 0 0,0 0 0,0-1 0,-1 0 0,0 1 0,-1-2 0,0 2-19,-2 0 65,2 1 0,-1 0 0,2 0 0,-1 0 0,1 1 0,0 0 0,-1 4-65,7-11 5,13-2-10,2-2 31,0-1 0,1 0 0,-1-1 0,6-3-26,46-7 87,-15 9-109,22 4 22,-42 0-142,-31 0-104,-1 0-298,0 0-657,0 0-1449,0 0-2994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50.705"/>
    </inkml:context>
    <inkml:brush xml:id="br0">
      <inkml:brushProperty name="width" value="0.05" units="cm"/>
      <inkml:brushProperty name="height" value="0.05" units="cm"/>
    </inkml:brush>
  </inkml:definitions>
  <inkml:trace contextRef="#ctx0" brushRef="#br0">1 303 2593,'0'0'2691,"0"0"-927,0 0-533,0 0-199,0 0-111,0 0-53,0 0-15,0 0-190,0 0-167,31-3 3202,-20 3-3466,10 1-57,-1-1 0,1-1 0,-1-1 0,1-1 0,-1 0 0,0-2 0,9-3-175,65-32 113,-93 40-97,-1 0 25,0 0-11,0 0 2,0 0-71,0-9-764,0 0-1432,0 6-3030,0 3-2427</inkml:trace>
  <inkml:trace contextRef="#ctx0" brushRef="#br0" timeOffset="735.74">476 1 4913,'0'0'2024,"0"0"-442,0 0-296,0 0-431,0 0-350,0 0-106,0 0 25,0 0 24,0 0 35,0 0 4,0 0 50,0 0 54,0 0-30,0 0-85,0 0-32,0 7 245,0 107 253,-1 105 1091,21 136-2033,-12-243 213,-8-111-207,0-1-25,0 0-50,0 0 9,0 0-3,0 0 50,0 0-114,0 1 1,1-1-1,-1 0 1,0 0-1,0 0 1,1 0-1,-1 0 1,0 0-1,0 0 1,0 0-1,1 0 1,-1 0-1,0 0 1,0 0-1,1 0 1,-1 0-1,0 0 0,0-1 1,1 1-1,-1 0 1,0 0-1,0 0 1,0 0-1,1 0 1,-1 0-1,0-1 1,0 1-1,0 0 1,0 0-1,1 0 1,-1 0-1,0-1 1,0 1-1,0 0 1,0 0-1,0 0 0,0-1 1,0 1-1,0 0 1,0 0-1,1-1 1,-1 1-1,0 0 1,0 0-1,0 0 1,0-1-1,0 1 1,0 0-1,0 0 1,-1-1-1,1 1 1,0 0-1,0 0 127,0-4-5967</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45.312"/>
    </inkml:context>
    <inkml:brush xml:id="br0">
      <inkml:brushProperty name="width" value="0.05" units="cm"/>
      <inkml:brushProperty name="height" value="0.05" units="cm"/>
    </inkml:brush>
  </inkml:definitions>
  <inkml:trace contextRef="#ctx0" brushRef="#br0">236 65 1464,'0'0'2135,"0"0"-1088,0 0-352,0 0 53,0 0 56,0 0 161,0-5 94,3-15-23,-3 15-101,0 5-167,0 0-228,0 0-195,0 0-161,-34 0 439,23 0-583,1 1 1,0 0-1,0 1 0,0 0 0,0 1 0,0 0 1,0 0-1,0 1 0,1 0 0,0 1 0,0 0 1,0 1-1,0 0-40,3-2 6,1 0 0,0 0 0,0 0 1,1 1-1,-1 0 0,1 0 0,0 0 0,0 1 1,1-1-1,-1 1 0,1 0 0,0 0 0,1 0 1,0 0-1,0 0 0,0 1 0,1-1 1,-1 0-1,2 1 0,-1 5-6,0-9 18,1-1 1,0 0-1,0 1 1,0-1-1,0 1 0,0-1 1,0 1-1,1-1 1,-1 0-1,1 1 0,0-1 1,0 0-1,0 0 0,0 1 1,0-1-1,0 0 1,0 0-1,1 0 0,-1 0 1,1-1-1,0 1 1,-1 0-1,1-1 0,0 1 1,0-1-1,0 1 1,0-1-1,0 0 0,0 0 1,0 0-1,1 0 1,-1 0-1,0 0 0,1-1 1,-1 1-1,0-1 0,1 1 1,-1-1-1,1 0 1,-1 0-1,0 0 0,1-1 1,0 1-19,5 0 50,0 0 1,0-1 0,0 1-1,0-2 1,0 1-1,0-1 1,0 0-1,-1-1 1,1 0-1,-1 0 1,0 0 0,6-4-51,11-8 32,-6 5-35,0-1 0,-1 0 0,14-14 3,-25 20-27,-1-1 0,1 0 1,-1 0-1,-1 0 1,1-1-1,-1 0 0,0 0 1,-1 0-1,1 0 1,-2 0-1,1-1 1,0-1 26,4-21-67,-7 29 86,0 1 70,0 0 192,0 0 34,0 0-60,0 0-49,0 0-43,-4 28 267,-3-12-321,2 0 0,-1 0 0,2 0 0,0 1 0,1 0 0,1-1 0,0 5-109,0 39 748,3 25-748,0-22 125,-1 69 66,0-132-275,0 0-107,0 0-140,0 0-146,0 0-109,0 0-139,0 0-301,0 0-718,0-3-1697</inkml:trace>
  <inkml:trace contextRef="#ctx0" brushRef="#br0" timeOffset="1973.94">700 18 2112,'0'0'1209,"0"0"-296,0 0-223,0 0-90,0 0-147,0 0-111,6-3 31,19-8 43,-18 8 158,-7 3 331,0 0 22,0 0-160,0 0-122,0 0 30,0 0 24,0 0-76,0 0-118,0 0-55,0 0-30,0 0-12,0 0-9,0 0-15,0 0-26,-9 0 97,3 1-458,0 0 0,0 0 1,0 0-1,0 1 0,0 0 0,1 1 0,-1-1 0,1 1 1,-1 0-1,1 0 0,0 1 3,-3 1-3,1-1-1,-1 0 1,0-1 0,1 1 0,-2-1-1,1-1 4,6-1-11,1 0 0,-1-1 0,1 1 0,-1 0 0,1 0 0,0 0 0,0-1 0,-1 2 0,1-1 0,0 0 0,0 0 0,0 0 0,0 0 0,0 1 0,0-1 0,0 0 0,0 1 11,-11 13-21,12 19-5,0 122 437,14-119-338,-13-35 26,-1 0 1,0 0-1,1-1 1,-1 1-1,0 0 1,0 0-1,0-1 1,0 1-1,0 0 1,0 0-1,-1-1 0,1 2-99,0-3 10,0 1-1,1-1 1,-1 0-1,0 0 1,1 0-1,-1 1 1,0-1-1,1 0 1,-1 0-1,1 0 0,-1 0 1,0 0-1,1 0 1,-1 0-1,1 0 1,-1 0-1,0 0 1,1 0-1,-1 0 1,1 0-1,-1 0 0,0 0 1,1 0-1,-1 0 1,0-1-1,1 1 1,-1 0-1,1 0 1,-1 0-1,0-1 1,0 1-1,1 0 1,-1 0-1,0-1 0,1 1 1,-1 0-1,0-1 1,0 1-1,0 0 1,1-1-1,-1 1-9,15-16-135,-14 14 175,4-3-54,1-3 14,1 1 0,-1 0 0,1 1 0,8-6 0,-11 10-23,-1 0 1,1 0 0,0 0-1,0 1 1,0-1 0,0 1-1,0 0 1,0 0 0,0 0-1,1 1 1,-1 0 0,0 0-1,0 0 23,4 0-16,-4-1 10,1 1 0,-1 0 1,1 0-1,-1 1 0,0-1 1,1 1-1,-1 0 0,0 0 1,2 1 5,-4-1 1,-1 1 1,1-1-1,-1 0 1,0 0 0,1 1-1,-1-1 1,0 0-1,0 1 1,0-1 0,0 1-1,0 0 1,-1-1-1,1 1 1,0 0 0,-1 0-1,1-1 1,-1 1-1,1 0 1,-1 0-1,0 0 1,0-1 0,0 1-1,0 0 1,0 0-1,0 1-1,0 13 69,0-2-31,0 0 0,-1 0-1,0 0 1,-1 0 0,-1 0-38,2-9 4,-1 0 0,0 0 0,0 0 1,0-1-1,0 1 0,-1-1 0,0 0 0,0 0 0,0 0 1,0 0-1,-1 0 0,1-1 0,-1 1 0,0-1 0,0 0 1,-1 1-5,-51 39 32,39-29-26,0 0 0,-1-2 0,-9 5-6,26-16-3,-17 2 82,17-3-109,1 0 15,0 0 7,0 0-8,-4-9-9127,4 1 642</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2.452"/>
    </inkml:context>
    <inkml:brush xml:id="br0">
      <inkml:brushProperty name="width" value="0.05" units="cm"/>
      <inkml:brushProperty name="height" value="0.05" units="cm"/>
    </inkml:brush>
  </inkml:definitions>
  <inkml:trace contextRef="#ctx0" brushRef="#br0">38 106 4761,'0'0'1988,"0"0"-1019,0 0-285,0 0 48,0 0-5,0 0-12,1 4 2244,1 20-2216,-7-7-523,-6 27 213,2 0 0,1 0 0,1 20-433,6 28-768,21-98-2833,-3-8 121,-5-3-2740</inkml:trace>
  <inkml:trace contextRef="#ctx0" brushRef="#br0" timeOffset="533.89">295 133 3609,'0'0'4061,"0"0"-2181,0 0-662,0 0-279,0 0-411,0 0-134,0 4 56,-2 52 636,1-18-293,1 0-1,3 21-792,-2-56 12,0 0 0,0-1 0,0 1 0,0 0 1,1 0-1,-1-1 0,1 1 0,-1 0 0,1-1 0,0 0 0,0 1 0,0-1 0,0 0 0,1 0 0,-1 0 1,1 0-1,-1-1 0,1 1 0,-1-1 0,1 1 0,0-1 0,0 0 0,0 0 0,0 0 0,0 0 1,0-1-1,1 1-12,1 0 22,-1 0 0,1 0 0,0-1 0,0 0 0,0 0 0,-1 0 1,1 0-1,0-1 0,0 1 0,0-1 0,-1-1 0,1 1 0,0-1 0,-1 1 1,1-1-1,-1-1 0,2 0-22,2-4 6,-1 1 0,0-1 0,0-1 0,-1 0-1,1 0 1,-2 0 0,1 0 0,-1-1 0,-1 0 0,1 0 0,-2 0 0,1-1 0,-1 0 0,1-7-6,0-2 0,-1-1 0,0 0 1,-2 0-1,0 0 1,-1 0-1,-2 0 0,0-1 0,2 18-6,0 0 0,-1-1 0,0 1 0,0 0 0,0 0 0,0 0 0,0 0 0,0 0 0,-1 0 0,1 0 0,-1 0 0,0 0-1,0 1 1,0-1 0,0 1 0,-1-1 0,1 1 0,-1 0 0,1 0 0,-1 0 0,0 0 0,-3-1 6,0 1-75,0-1 1,0 1-1,0 1 1,-1-1-1,1 1 1,-1 0-1,1 1 0,-1 0 1,1 0-1,-1 0 1,0 1 74,2 0-60,0 0 0,1 1 0,-1-1 0,1 1 0,0 1 0,-1-1 0,1 1 0,0-1 0,1 1 0,-1 0 0,0 0 0,1 1 0,-1-1 0,1 1 0,0 0 0,-2 3 60,1-2-446,1 0 0,-1 1 0,1-1 1,-1 1-1,2 0 0,-1 0 0,1 0 0,0 0 0,0 0 0,0 0 0,1 1 0,0 2 446,1-5-3241,4 0-984</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0.417"/>
    </inkml:context>
    <inkml:brush xml:id="br0">
      <inkml:brushProperty name="width" value="0.05" units="cm"/>
      <inkml:brushProperty name="height" value="0.05" units="cm"/>
    </inkml:brush>
  </inkml:definitions>
  <inkml:trace contextRef="#ctx0" brushRef="#br0">1 296 3833,'0'0'2450,"0"0"-986,0 0-516,0 0-249,0 0-250,0 0-126,0 0 64,0 0 204,0 0 184,0 0 5,0 0-88,16-5 693,36-49-1109,-40 41-252,-1 0 0,2 0 0,0 2 0,0-1-1,1 2 1,0-1 0,8-2-24,-19 11 0,-1 1 0,1 0 0,-1 0 0,1 0 0,0 0 0,-1 1 0,1-1 0,0 1 0,-1 0 0,1-1 0,0 1 0,0 0 0,-1 1 0,1-1 0,-2 0 4,1 1-1,-1-1 1,0 1 0,0-1 0,0 1-1,0-1 1,0 1 0,0 0 0,0-1-1,0 1 1,0 0 0,-1 0 0,1 0-1,0 0 1,0 0 0,-1 0 0,1 0-1,0 0 1,-1 0 0,1 0 0,-1 0-1,0 0 1,1 0 0,-1 0 0,0 1-1,0-1 1,1 0 0,-1 0 0,0 0-1,0 2-3,0 157 508,-1-146-480,0 0 0,-1 0 0,-1 0 0,0 0-1,-1-1 1,-1 1 0,0-1 0,-1-1 0,0 1 0,-3 3-28,-1 2 77,-2 0 0,0 0 1,-2-1-1,1 0 1,-2-2-1,-7 6-77,22-20 66,1 0-37,-1-1 1,1 0-1,0 1 1,0-1-1,-1 0 1,1 1-1,0-1 1,0 0 0,0 0-1,0 0 1,-1 0-1,1 1 1,0-1-1,0-1 1,0 1-1,0 0 1,-1 0 0,1 0-1,0 0 1,0 0-1,0-1-29,23-3 42,4-5 114,-1-1-1,21-11-155,-32 13 7,1 0 0,0 1-1,0 1 1,0 1 0,0 0-1,1 1 1,0 1-1,16-1-6,-33 4-6,-1 0-2,0 0-7,0 0-30,0 0-50,0 0-156,0 0-243,0 0-240,0 0-330,7 0-5092,-3 0 367</inkml:trace>
  <inkml:trace contextRef="#ctx0" brushRef="#br0" timeOffset="1148.08">816 0 4337,'0'0'1411,"0"0"-242,0 0-28,0 0 48,0 0-72,0 0-100,0 0-142,-23 1 660,-13 8-952,15-5-496,-1 2 0,1 0 0,0 1 1,1 2-1,-19 9-87,38-17 49,0 0 0,0 1 1,0-1-1,0 0 0,0 0 0,1 1 1,-1-1-1,0 0 0,1 1 0,-1-1 0,1 1 1,0-1-1,-1 0 0,1 1 0,0-1 1,0 1-1,0-1 0,0 2-49,1 37-74,0-24 158,-1 112 650,0-127-714,0 0 1,0-1 0,0 1-1,0 0 1,0-1 0,0 1-1,0 0 1,1-1 0,-1 1-1,0 0 1,1-1 0,-1 1-1,0-1 1,1 1 0,-1-1-1,0 1 1,1-1 0,-1 1-1,1-1 1,-1 1 0,1-1-1,0 1 1,-1-1 0,1 0-1,-1 1 1,1-1 0,0 0-1,-1 0 1,1 1 0,0-1-1,-1 0 1,1 0 0,0 0-1,-1 0 1,1 0 0,0 0-1,-1 0 1,1 0 0,0 0-1,-1 0 1,1 0 0,0 0-1,0-1-20,40-10-82,-17 5 105,8 5-91,-15 0-12,0 1 1,1 1-1,0 0 80,-15 0-9,0 0 0,-1 0 0,1 0 0,0 0 1,-1 0-1,1 1 0,-1-1 0,0 1 0,1-1 0,-1 1 0,0 0 0,0 0 0,0 0 0,0 0 0,0 1 0,-1-1 0,1 0 0,-1 1 0,0-1 0,1 1 0,-1 0 0,0-1 0,0 1 0,-1 0 1,1 0-1,0-1 0,-1 1 0,0 0 0,0 1 9,1 1 10,0 0 0,-1 0-1,0 1 1,0-1 0,-1 0 0,1 0 0,-1 0 0,0 1 0,0-1 0,-1 0 0,0 0 0,0 0 0,0-1 0,0 1 0,-2 2-10,-8 9 6,-1-1 0,0-1 1,-1 0-1,0-1 1,-1-1-1,0 0 0,-1-1 1,-1 0-1,0-1 1,-2 0-7,16-9-6,-1 0 0,1 0 0,0-1 0,-1 1 1,1-1-1,-1 1 0,1-1 0,-1 0 0,1-1 6,-5 1-103,8 0 21,0 0-40,0 0-141,0 0-235,0 0-339,0 0-582,2-1-1540,7-5-2612</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3.998"/>
    </inkml:context>
    <inkml:brush xml:id="br0">
      <inkml:brushProperty name="width" value="0.05" units="cm"/>
      <inkml:brushProperty name="height" value="0.05" units="cm"/>
    </inkml:brush>
  </inkml:definitions>
  <inkml:trace contextRef="#ctx0" brushRef="#br0">39 2626 656,'0'0'5724,"0"0"-3230,0 0-1010,0 0-320,0 0-375,0 0-219,0 7-41,-2 28 462,-2-1 1,-1 3-992,-1 2 765,3 0-1,0 7-764,3-42 13,0-1 0,0 1-1,0 0 1,1 0 0,-1-1-1,1 1 1,0 0 0,0-1-1,0 1 1,1-1 0,-1 1-1,1-1 1,0 1 0,0 0-13,0-2 12,1 0 1,-1 0 0,0 0-1,0-1 1,1 1 0,-1-1-1,1 1 1,-1-1 0,1 0-1,-1 0 1,1 0 0,0 0-1,0-1 1,-1 1 0,1-1-1,0 0 1,0 1 0,0-1-1,0 0 1,0-1-13,14 1 70,-4 1-35,-1-1-1,0-1 0,0 0 0,5-2-34,-12 2 1,0-1 0,0 0 0,0 0 0,0 0 0,0 0 0,-1-1 0,1 0 0,-1 0 0,1 0 0,-1 0 0,0-1 0,-1 0-1,10-8-40,-2 0 1,1-1 0,-2 0-1,0-1 1,0 0 0,1-6 39,-6 10-24,0-1 0,-1 1 1,-1-1-1,1 1 1,-2-1-1,0 0 0,0 0 1,-1 0-1,0-1 1,-1-1 23,0 9-3,1 1 0,-1-1-1,-1 0 1,1 1 0,0-1 0,-1 1 0,0-1 0,0 1 0,0-1 0,0 0 3,-1 3-5,1-1 0,-1 0 0,1 1 0,-1-1 0,0 1 0,1 0 1,-1 0-1,0 0 0,0-1 0,0 2 0,0-1 0,0 0 0,0 0 0,0 1 0,0-1 0,-2 0 5,-24-4-75,0 0 0,0 2 0,0 1 0,-1 2 0,-14 1 75,-2 0-297,42-1 179,1 0-1,0 1 1,-1-1-1,1 1 0,0-1 1,-1 1-1,1 0 1,0 0-1,0 0 1,0 0-1,0 1 1,0-1-1,0 0 0,0 1 1,0-1-1,0 1 1,1 0-1,-1 0 1,1 0-1,-1-1 1,1 1-1,0 1 0,0-1 1,0 0-1,0 0 1,0 0-1,0 1 1,0 0 118,-6 11-2123,0-6-1495</inkml:trace>
  <inkml:trace contextRef="#ctx0" brushRef="#br0" timeOffset="2314.98">594 27 3817,'0'0'383,"0"0"-233,0 0-54,0 0 103,0 0 281,0 0 335,0 0 8211,0-1-4690,14-1-4539,80-2 779,6-4-576,-4 0 137,6 4-137,-101 4 10,-1 0 19,0 0 83,0 0 91,0 0-42,0 0-46,0 0-55,0 0-32,0 0 8,0 0-22,1 25 36,32 220 159,-2 266 243,-16-287-52,0 1 176,-11 286-214,-5-332-201,-2-90-76,-5 8-85,0-8 34,5 9-34,5 5 34,0-26 99,-8 68-133,3-125 27,0-1 0,-2 1 0,-1 2-27,1-7 11,1 0 1,0 0-1,2 1 1,0 0-1,0 8-11,0 8 60,-2 1 0,-1-1-1,-1 0 1,-3 4-60,-14-15 120,-18 32-239,39-52 119,1 0-1,-1 0 0,1-1 1,-1 1-1,0 0 0,0-1 1,1 1-1,-1-1 0,0 0 1,0 1-1,0-1 0,1 0 1,-1 0-1,0 0 0,0 0 1,0-1-1,0 1 0,0-1 1,-7 1-14,-20 4-21,0 1 1,0 1 0,1 2 0,0 0 0,0 2-1,-3 3 35,16-4-623,15-9-29,10-12-1093,8-15-227,-7 7-2527,-6-1-7064</inkml:trace>
  <inkml:trace contextRef="#ctx0" brushRef="#br0" timeOffset="5098.04">1348 506 2697,'0'0'1632,"0"0"-241,0 0-279,0 0-174,0 0-41,-1 30-191,-1 8-513,-2 93 579,4-85 2113,4-58 692,3-7-3540,-1-24 315,11-57-136,-6 46-205,-9 38-12,1 1 0,1 0 0,0 0 1,1 0-1,4-7 1,3-6-114,2 1-1,0 1 1,2 1 0,1 0 0,1 1 0,1 0 0,13-11 114,-31 35-11,-1-1 1,1 1-1,-1 0 1,0-1 0,1 1-1,-1-1 1,1 1-1,-1 0 1,1 0-1,0-1 1,-1 1-1,1 0 1,-1 0-1,1 0 1,-1-1-1,1 1 1,-1 0-1,1 0 1,0 0-1,-1 0 1,1 0-1,-1 0 1,1 0-1,0 0 1,-1 1-1,1-1 1,-1 0 0,1 0-1,-1 0 1,1 1 10,11 15-47,-10-11 65,0 0-1,0 1 1,-1-1-1,0 1 0,0-1 1,0 4-18,-1-8 2,0 8 57,0 0 0,0 0 0,-1 0 0,-1 0 0,0 4-59,1-9 15,-1 0 0,0-1-1,1 1 1,-1 0 0,-1-1-1,1 0 1,0 1 0,-1-1-1,0 0 1,0 0 0,0 0-1,0-1 1,-1 1-15,-8 8 28,-1 0 0,-1-1 1,1-1-1,-2 0 0,1-1 0,-1 0 0,-15 4-28,29-12-9,1 0-1,-1 0 0,0 1 1,1-1-1,-1 0 1,0 0-1,1 0 0,-1 0 1,0 1-1,1-1 1,-1 0-1,0 1 0,1-1 1,-1 0-1,1 1 0,-1-1 1,1 1-1,-1-1 1,1 1-1,-1-1 0,1 1 1,-1-1-1,1 1 1,0 0-1,-1-1 0,1 1 1,0-1-1,0 1 0,-1 0 1,1-1-1,0 1 1,0 0-1,0-1 0,0 1 1,0 0-1,0-1 1,0 1-1,0 0 0,0 0 1,0-1-1,0 1 0,0 0 1,1-1-1,-1 1 1,0-1-1,0 1 0,1 0 1,-1-1-1,0 1 1,1-1-1,-1 1 0,1 0 1,-1-1-1,1 1 10,4 5 24,0 0 1,1-1-1,0 1 0,0-1 0,1 0-24,9 9 40,13 17 118,-14-15-107,0 0 0,-1 1 1,-1 1-52,-4-9-497,7-7-5342,-10-2 3997,2 0-2551</inkml:trace>
  <inkml:trace contextRef="#ctx0" brushRef="#br0" timeOffset="5616.59">1820 577 2841,'0'0'2878,"0"0"-1545,0 0-658,0 0-263,0 0-101,0 0 293,-2 4 328,-9 14 564,7-12-1196,1 0-1,-1 0 0,1 0 0,0 1 0,0-1 0,1 1 0,-1 0-299,-4 34-23,1 1-1,3 0 0,1 0 1,2 11 23,1-94-4717,5 14-1087</inkml:trace>
  <inkml:trace contextRef="#ctx0" brushRef="#br0" timeOffset="6164.16">2201 289 4121,'0'0'1652,"0"0"-250,0 0 181,0 0-263,0 0-237,0 0-1,7-9 3377,-18 25-4232,0 1-1,-2-2 0,0 0 1,-3 2-227,-20 24 29,-8 14-21,-17 32-8,53-74 56,7-10-8338,1-8 5208</inkml:trace>
  <inkml:trace contextRef="#ctx0" brushRef="#br0" timeOffset="6593.19">1964 248 1224,'0'0'2293,"0"0"-293,0 0-310,0 0-262,0 0-225,0 0-191,0 0-204,0 0-141,0 0-176,0 15 869,1-3-1176,1 0-1,1 0 1,0 0-1,1 0 0,0-1 1,1 1-1,3 4-183,4 13 223,4 13 113,1-1 0,3 0 1,14 20-337,-26-50-298,0 0 1,1-1 0,1 0 0,0-1 0,0 0-1,1 0 1,4 2 297,-14-11-106,-1 0 1,0 0-1,1 1 1,-1-1-1,0 0 0,1 0 1,-1 1-1,0-1 0,0 0 1,1 1-1,-1-1 0,0 1 1,0-1-1,0 0 0,1 1 1,-1-1-1,0 1 0,0-1 1,0 0-1,0 1 0,0-1 1,0 1-1,0-1 0,0 0 1,0 1-1,0-1 1,0 1-1,0-1 106,0 3-1844,0 1-1988</inkml:trace>
  <inkml:trace contextRef="#ctx0" brushRef="#br0" timeOffset="7194.76">2492 231 1824,'0'0'3775,"0"0"-1806,0 0-414,0 0-353,0 0-358,0 0-78,0 15 1966,-4 63-2149,-3-1 0,-4 1-1,-5 6-582,6-27 42,7-45-420,2 0-1,0 0 1,0 0 0,1 1 0,1 9 378,4-25-4587,5-11-103</inkml:trace>
  <inkml:trace contextRef="#ctx0" brushRef="#br0" timeOffset="7725.67">2669 499 6313,'0'0'2598,"0"0"-1043,0 0-487,0 0-391,0 0-263,0 0 0,-5 21 99,-15 67 77,18-76-345,0 1 1,0-1 0,1 1-1,1-1 1,0 1-1,1 2-245,0 13 155,-1-25-148,0 0 1,0 0-1,0 0 0,0 0 0,1 0 1,-1 0-1,1 0 0,0 0 1,0 0-1,0 0 0,0-1 0,0 1 1,1 0-1,-1-1 0,1 1 1,0-1-1,0 1 0,0-1 1,0 0-1,0 0 0,0 0 0,0 0 1,1 0-1,-1 0 0,1-1 1,-1 1-1,1-1 0,0 0 0,2 1-7,6 1 4,1 0 0,0-1-1,0-1 1,0 0 0,0 0-1,10-2-3,-15 1-4,0-2 0,-1 1-1,1-1 1,0 0 0,-1-1-1,1 1 1,-1-1 0,0 0-1,0-1 1,0 0 0,0 0-1,-1 0 1,1 0 0,2-4 4,5-5-68,0 1 0,-1-2 0,-1 0 0,0 0 0,2-5 68,-7 9 0,-1 0 0,-1 0 0,1-1 0,-2 1 0,1-1 0,-2 0 0,1 0 0,-2 0-1,1 0 1,-1-1 0,-1 1 0,0 0 0,-1-5 0,1 13 2,0 1 1,-1-1-1,1 1 0,-1-1 0,1 1 1,-1 0-1,0-1 0,0 1 0,0 0 1,0-1-1,0 1 0,0 0 0,0 0 1,-1 0-1,1 0 0,-1 0 0,-1-1-2,-1-1-8,-1 1 1,1 0-1,-1 0 0,1 0 0,-1 1 0,0-1 1,0 1-1,-2-1 8,-11-2-199,0 0 0,0 1 0,0 1 0,-11 0 199,22 3-416,1-1 1,0 1-1,-1 1 1,1-1-1,0 1 1,-1 0-1,1 1 1,0 0-1,0 0 0,0 0 1,0 0-1,0 1 1,0 0-1,1 1 1,0-1-1,-1 1 1,1 0 415,-19 13-4829</inkml:trace>
  <inkml:trace contextRef="#ctx0" brushRef="#br0" timeOffset="9275.15">1877 656 1240,'0'0'1407,"0"0"-495,0 0-311,0 0-207,0 0-159,0 0-35,0 0 57,0 0 97,0 0 137,18-14 358,-14 10 6906,-2 2-7723,0-1 1,0 1-1,1 0 0,-1-1 1,0 1-1,1 0 0,-1 1 1,1-1-1,-1 0 0,1 1 1,2-1-33,3-3 39,19-14-17,-1-1-1,-1 0 1,21-24-22,-2 8-16,-13 12-88,-28 23 170,-2 1-4423,-1 0 1319</inkml:trace>
  <inkml:trace contextRef="#ctx0" brushRef="#br0" timeOffset="12142.13">1330 1563 5673,'0'0'1662,"0"0"-210,0 0-633,0 0-464,0 0-138,0 0 217,-4-6 4243,4 442-3534,-3-419-1018,-2 14 74,5-30-191,0-1 0,0 0 1,0 0 4,0 0-1,0 0 4,0 0-9,0 0 25,0-12 37,-15-146-59,13 67-50,0 32-129,3 0 0,3-14 169,-4 68-18,1 0-1,1 1 1,-1-1-1,0 1 1,1-1-1,0 1 1,0-1-1,0 1 1,1 0-1,0 0 1,-1 0-1,1 0 1,0 1-1,1-1 1,-1 1-1,1 0 1,-1 0-1,1 0 1,0 0-1,0 1 1,1 0-1,-1-1 1,0 2 0,1-1-1,-1 0 1,1 1-1,-1 0 1,1 0-1,3 0 19,-4 1-2,0 0 0,-1 1-1,1 0 1,-1 0 0,1 0-1,-1 0 1,1 1 0,-1-1-1,0 1 1,0 0 0,0 0 0,0 0-1,0 0 1,0 0 0,0 1-1,-1-1 1,1 1 0,-1 0 0,0 0-1,1 0 1,-1 0 0,-1 0-1,1 0 1,0 1 0,-1-1 0,0 0-1,1 3 3,2 7 106,0 0 0,-1 0 0,0 0 0,-1 0 0,-1 0 0,0 1 0,0 2-106,-1-12 19,0-1 0,-1 1 0,1-1 0,-1 1 0,1-1 0,-1 1 0,0-1 0,0 0 0,-1 1 0,1-1 0,-1 0 0,1 0 0,-1 0 0,0 0 0,0 0 0,-1 0 0,1-1 0,0 1 0,-1-1 0,0 1 0,1-1 0,-1 0 0,0 0 0,-1 0-19,3-1 0,-6 5 1,-1-1 1,0 1 0,0-2-1,0 1 1,0-1-1,-1 0 1,1-1-1,-1 0 1,0 0-1,0-1 1,0 0 0,0-1-1,-1 0 1,-1 0-2,10-1-67,1 0-6,0 0 11,0 0 37,0 0-18,0 0-14,0 0-2,0 0 39,0 0-5,0 0-42,0 0 10,0 0 28,0 0-29,0 0 26,2 2 29,-1 0 0,1 0 0,0 0-1,0-1 1,0 1 0,0-1 0,0 1 0,0-1-1,0 0 1,1 0 0,-1 0 0,0 0 0,1 0-1,-1 0 1,1-1 3,5 3-2,26 18 38,-1 0 0,-1 2 0,-1 1 0,15 16-36,-37-31 333,5 2-2009,-12-10 1334,-1-1-1,0 0 1,1 0-1,-1 0 1,1 0 0,-1 0-1,1 0 1,-1-1-1,0 1 1,1 0-1,-1-1 1,0 1 0,1-1-1,-1 1 1,1-2 342,10-4-6100</inkml:trace>
  <inkml:trace contextRef="#ctx0" brushRef="#br0" timeOffset="13164.15">1737 1838 3897,'0'0'1832,"0"0"-174,0 0-160,0 0-318,0 0-319,0 0-185,0 0-105,0 0-71,0 0-17,2-13 925,5 10-1313,0 1-1,1-1 0,-1 2 0,0-1 0,1 1 0,7 0-94,-8 0 126,3 0-9,1 0-1,0 0 0,0 1 0,0 0 0,-1 1 1,5 1-117,-14 1 18,0 0 0,0 0 0,0-1 0,-1 1 0,1 0 0,0 0 0,-1 0 0,0 0 1,0 0-1,0 0 0,0 0 0,-1 0 0,0 2-18,1 2 51,1 1-28,-1-1 0,0 0-1,0 0 1,-1 1-1,0-1 1,0 0-1,-1 0 1,0 0 0,0 0-1,-1 0 1,0-1-1,0 1 1,0-1-1,-1 1 1,0-1-1,0 0 1,0-1 0,-1 1-1,0-1 1,0 0-1,-1 0 1,1 0-1,-1-1 1,-1 1-23,-27 19 36,34-22-36,0-1-14,0 0-1,0-1 1,1 1 0,-1-1 0,0 1 0,1 0-1,-1-1 1,0 1 0,1-1 0,-1 1-1,1-1 1,-1 1 0,1-1 0,-1 1-1,1-1 1,-1 0 0,1 1 0,0-1-1,-1 0 1,1 0 0,-1 1 0,1-1 0,0 0-1,-1 0 1,1 0 0,0 0 0,0 1 14,29 4-19,-25-4 21,-1-1 1,0 1-1,0 0 1,1 0-1,-1 0 0,0 0 1,0 1-1,0 0 1,0 0-3,3 0 99,2 1-3801,-9-2-1433</inkml:trace>
  <inkml:trace contextRef="#ctx0" brushRef="#br0" timeOffset="15768.08">2398 1546 2697,'0'0'1363,"0"0"57,0 0 11,0 0-263,0 0-249,0 0-95,15-13 2884,-15 12-3647,0 1 0,0 0 0,0 0 0,1 0 0,-1 0 0,0 0 0,0 0 0,0 0 0,0 0 0,0 0 0,1 0 0,-1 0 0,0 0 0,0 0 0,0-1 0,0 1 0,1 0 0,-1 0 0,0 1 0,0-1 0,0 0 0,1 0 0,-1 0 0,0 0 0,0 0 0,0 0 0,0 0 0,0 0 0,1 0 0,-1 0 0,0 0 0,0 0 0,0 1 0,0-1 0,0 0 0,1 0 1,-1 0-1,0 0 0,0 0 0,0 0 0,0 1 0,0-1 0,0 0 0,0 0 0,0 0 0,0 0 0,0 1 0,0-1 0,0 0-61,-1 13 505,-9 12-713,-9 11 265,-11 26-57,-17 36 31,46-97-47,1-1-73,0 0-121,0 0-17,0 0-6,0 0-71,0 0-172,0 0-172,3 0 84,0-1 1,0 1-1,0-1 1,0 1-1,0-1 1,0 0-1,0 0 1,0 0-1,0-1 564,12-7-5957</inkml:trace>
  <inkml:trace contextRef="#ctx0" brushRef="#br0" timeOffset="17336.18">1964 2035 1736,'0'0'1553,"0"0"-129,0 0-350,0 0-420,0 0-224,0 0 33,8 0 5539,22 0-5478,-29 0-497,-1 0-1,1 0 0,-1 0 0,0 0 1,1 0-1,-1 0 0,1 0 0,-1 0 1,1 0-1,-1 0 0,1 0 1,-1 1-1,1-1 0,-1 0 0,1 0 1,-1 1-1,0-1 0,1 0 0,-1 1 1,0-1-1,1 0 0,-1 1 1,0-1-1,1 0 0,-1 1 0,0-1 1,1 1-1,-1-1 0,0 1 0,0-1 1,0 0-1,0 1 0,1-1 1,-1 1-1,0-1 0,0 1 0,0-1 1,0 1-1,0-1 0,0 1 0,0-1 1,0 1-1,0-1 0,-1 1 1,1-1-1,0 1 0,0-1 0,0 1 1,-1-1-27,1 2 26,0-1 1,-1 0 0,0 1-1,1-1 1,-1 1 0,0-1-1,0 0 1,0 0-1,1 1 1,-2-1 0,1 0-1,0 0 1,0 0 0,0 0-1,0 0 1,-1 0-27,-20 9 31,12-4 110,-1-1 0,0-1 0,0 1 1,0-2-1,0 0 0,-1 0 0,1-1 0,-11 1-141,18-2 11,0 0-1,1-1 1,0 1-1,-1 1 1,1-1-1,0 0 0,-1 1 1,1 0-1,0-1 1,0 1-1,0 1 1,1-1-1,-1 0 1,0 1-1,1-1 1,-2 3-11,-6 4 23,9-8-15,1-1 5,0 0 15,0 0 91,0 0 74,0 0-51,0 0-84,0 0-42,0 0-26,0 0-12,0 0-14,0 0 20,0 0 3,0 0 4,0 0 1,0 0 0,0 0 2,0 0 12,0 0 3,0 0 11,0 0 13,0 0-31,0 0-17,0 0-21,0 0 4,0 0-37,0 0-10,0 0-4,0 0-63,0 0-232,0 6-2745,0-2-1110</inkml:trace>
  <inkml:trace contextRef="#ctx0" brushRef="#br0" timeOffset="18898.41">2273 1607 880,'0'0'864,"0"0"50,0 0-125,0 0 89,0 0 9,0 0 160,0-5-60,0-17 1232,-4 21-1501,4 2-699,0-1-1,-1 0 0,1 0 1,-1 0-1,1 0 0,-1 0 1,1 1-1,-1-1 0,1 0 1,-1 0-1,1 0 0,0 0 1,-1 0-1,1-1 0,-1 1 1,1 0-1,-1 0 0,1 0 1,-1 0-1,1 0 0,0-1 1,-1 1-1,1 0 0,-1 0 1,1-1-1,0 1 1,-1 0-1,1 0 0,0-1 1,-1 1-1,1 0 0,0-1 1,0 1-1,-1-1 0,1 1 1,0 0-1,0-1 0,0 1 1,-1-1-1,1 1-18,1 6 6549,-1-3-6550,1 0 1,-1 0-1,1 0 1,0 0-1,0 0 1,0 0-1,1-1 0,-1 1 1,1 0-1,-1-1 1,2 2 0,35 46 155,-30-38-107,0 0 0,1-1 0,1 0 0,0 0 0,0-1 0,1 0 0,9 6-48,41 31 172,-29-31-111,-29-15-89,1 0 1,-1 0-1,0 0 1,0 1 0,0-1-1,0 1 1,0 0-1,-1 0 1,1 0-1,0 0 1,-1 0 0,1 0-1,-1 1 1,1 1 27,-2 1-1299,-1-3-1431,0-2-2519</inkml:trace>
  <inkml:trace contextRef="#ctx0" brushRef="#br0" timeOffset="19948.62">2288 1895 1304,'0'0'1002,"0"0"-70,0 0-118,0 0-300,0 0-238,0 0-61,-11 32 3307,32-67 3153,-7 9-6684,2 1 0,0 1 0,18-20 9,-28 37-29,-1 0 0,1 0 0,-2 0 0,1-1 0,-1 0 0,0 0 0,-1 0 0,0-1 0,0 1 0,0-1 29,5-16-311,-3 22-345,-3 2-5340,-2 1 2215</inkml:trace>
  <inkml:trace contextRef="#ctx0" brushRef="#br0" timeOffset="27441.13">2805 1644 2593,'0'0'1332,"0"0"-281,0 0-255,0 0-193,0 0-173,0 0-19,0 0 131,0 0 76,1-5 3204,3-8-2630,6 2-1108,0 0 1,2 0-1,-1 2 0,1-1 1,0 1-1,1 1 1,0 0-1,0 1 1,1 1-1,0 0 1,0 0-1,1 2 1,-1-1-1,1 2 1,0 0-1,0 1 1,11 0-85,-24 2 20,-1 0 0,0 1 0,0-1 0,1 0-1,-1 1 1,0-1 0,0 1 0,0-1 0,1 1 0,-1 0 0,0-1 0,0 1 0,0 0 0,0 0 0,0 0 0,0 0 0,0 0 0,-1 0 0,1 0-1,0 0 1,-1 0 0,1 0 0,0 1 0,-1-1 0,1 0 0,-1 0 0,0 1 0,1-1 0,-1 0 0,0 1 0,0-1 0,0 0 0,0 2-20,1 9 98,0 1 0,-1-1 1,-1 10-99,0-1 178,1-16-144,0 6 15,1-1 1,-1 1-1,-1-1 1,0 1-1,-1-1 1,0 0-1,0 0 1,-1 0-1,0 0 1,-1 0 0,-2 4-50,-111 172 289,102-169-266,13-15-6,1 0 0,-1-1 0,0 1 0,1 0 0,-1 0 0,1 0 0,-1 0 0,1 0 0,0 1 0,0-1 0,0 0 0,0 0 0,1 1 0,-1-1-17,-1 7 130,2-7-102,-1 1-1,0-1 1,1 0 0,0 1 0,-1-1-1,1 1 1,0-1 0,0 1 0,0-1-1,1 0 1,-1 1-28,3-1 1,0 0 0,0-1 0,0 1 0,0-1 0,0 0 0,1 0 0,-1 0 0,2 0-1,0 1 3,141 62 5,-117-60-15,-26-4-41,0 0-1,1 1 1,-1-1 0,0 1 0,0-1 0,0 1-1,0 0 1,0 0 0,0 0 0,-1 0 0,1 1-1,0-1 1,1 2 48,-4-3-502,12 0-2599,-5 0 384</inkml:trace>
  <inkml:trace contextRef="#ctx0" brushRef="#br0" timeOffset="29823.38">1314 2629 1256,'0'0'4465,"0"0"-2822,0 0-859,0 0-131,0 0-192,0 0-92,4-9 2,11-30 153,-11 29 295,-4 10 168,0 0-63,0 0-190,0 0-212,0 0-151,0 0-65,0 0-16,0 0 88,0 0 64,1-1-318,0 0-1,1-1 1,-1 1-1,0 0 0,1 0 1,-1 0-1,1 0 0,-1 0 1,1 0-1,-1 0 0,1 0 1,0 0-124,-5 64 250,-3 0 1,-10 39-251,-4 44 178,8-58-129,12-87-40,0-1 13,0 0 19,0 0-24,0 0 3,0 0 16,0 0-12,0 0 22,0 0-29,0 0-8,0 0 5,0 0 10,0 0 54,0 0 2,0 0-16,0-21 60,0-277-69,1 287-79,0 1-1,0-1 1,1 1-1,0-1 1,1 1-1,0 0 1,0 0-1,1 0 25,10-19-141,16-27 141,-15 30-28,-11 25 4,-1 0-1,1 0 1,0 0 0,-1 1 0,1-1 0,0 1 0,0 0 0,-1 0 0,1 1 0,0-1 0,-1 1-1,1 0 1,0-1 0,1 2 24,3 2 3,-5-4 1,-1 1-1,0 0 1,0 0 0,0 0 0,1 0-1,-1 0 1,0 1 0,0-1 0,-1 1-1,1-1 1,0 1 0,0 0-1,-1-1 1,1 1 0,-1 0 0,0 0-1,1 0 1,-1 0 0,0 0 0,1 2-4,20 63 121,-21-66-114,2-1-7,0 1-6,-2 0 10,-1 1 0,0-1 0,1 1 0,-1-1 0,0 1 0,0-1 0,0 1 0,0-1-1,0 1 1,0 0 0,0-1 0,-1 1 0,1 0-4,0-1 19,0 2 6,0 0 1,-1 1 0,1-1 0,-1 0 0,1 1-1,-1-1 1,0 0 0,0 0 0,0 0 0,-1 1-1,1-1 1,-1-1 0,0 1 0,0 0 0,0 0-1,0-1 1,-2 3-26,0-1 18,0-1 0,-1 0-1,1 0 1,-1 0 0,0 0 0,0-1 0,0 0-1,0 0 1,0 0 0,-3 0-18,-14 3 104,0-2 0,0 0 0,0-2-1,0 0 1,-1-2-104,15 1 90,8 0-82,0 0 2,0 0 3,0 0-4,0 0-1,0 0 0,0 0 0,0 0-2,0 0-13,0 2 3,1 1 0,0-1 0,-1 0 1,1 0-1,0 0 0,0 0 0,0 0 0,1 0 0,-1 0 0,0 0 1,1 0-1,-1-1 0,1 1 0,0-1 0,-1 1 0,1-1 0,1 1 4,4 5-3,45 54 15,-18-20-7,1-2 0,10 6-5,-45-45 0,0 0 0,0 1 0,0-1-1,1 0 1,-1 0 0,0 1 0,0-1-1,0 0 1,0 1 0,1-1 0,-1 0 0,0 0-1,0 0 1,0 1 0,1-1 0,-1 0-1,0 0 1,1 0 0,-1 0 0,0 1 0,0-1-1,1 0 1,-1 0 0,0 0 0,1 0-1,-1 0 1,0 0 0,0 0 0,1 0 0,-1 0-1,0 0 1,1 0 0,-1 0 0,0 0-1,1 0 1,-1 0 0,0 0 0,1 0 0,-1 0-1,0 0 1,0-1 0,1 1 0,-1 0-19,3 1-120,-1 0 0,0 0-1,0 0 1,0 0-1,0 0 1,0 1 0,0-1-1,0 0 1,0 1 0,0 0 139,-1 0-442,0 1 1,0-1 0,0 0-1,0 0 1,0 0-1,-1 1 1,1-1 0,-1 0-1,1 1 1,-1-1 0,0 0-1,0 1 1,0-1 0,0 2 441,0 0-1695,0 7-6886</inkml:trace>
  <inkml:trace contextRef="#ctx0" brushRef="#br0" timeOffset="31036.66">1628 2785 1168,'0'0'2870,"0"0"-1417,0 0-585,0 0-40,0 0 20,0 0 24,1-2 3010,10-9-3411,7 4-237,0 1-1,0 0 1,0 2-1,0 0 1,1 1-1,0 0 1,-1 2-1,1 0 1,3 2-234,-21 33 307,-1-30-292,-1 0 0,1 0 0,-1 0 1,1 0-1,-1 0 0,-1 0 1,1 0-1,0-1 0,-1 1 0,0 0 1,0-1-1,0 1 0,-3 2-15,-2 4 25,-2-1-1,0 0 1,-8 7-25,8-8 21,8-7 12,1 1-26,0-1-14,0-1-1,0 0 0,0 0-10,8 1 14,0 1 1,0-1-1,0 1 0,-1 1 1,1 0-1,-1 0 0,0 0 1,0 1-1,0 0 1,0 1-1,0-1 0,-1 1 1,0 1-1,0-1 1,0 1-1,-1 0 0,1 1 4,-5-6 18,0 1 0,0-1 0,0 1 0,-1-1 0,1 1 0,0-1 0,-1 1 0,1-1 0,-1 1-1,1-1 1,-1 1 0,0 0 0,0-1 0,0 1 0,0 0 0,0-1 0,0 1 0,0 0 0,0-1 0,-1 1-1,1-1 1,-1 1 0,1 0 0,-1-1 0,0 2-18,-2 1 10,1 0 0,0 0 0,-1 0 0,0 0 0,0 0 0,0-1 0,-1 1 1,0 0-11,-112 109 14,109-108-1063,7-4 798,0-1 0,-1 0 0,1 0-1,0 1 1,-1-1 0,1 0 0,0 1 0,-1-1 0,1 0-1,0 1 1,0-1 0,-1 1 0,1-1 0,0 0-1,0 1 1,0-1 0,-1 1 0,1-1 0,0 1 0,0-1-1,0 0 1,0 1 0,0-1 0,0 1 0,0-1-1,0 1 1,0-1 0,0 1 0,0-1 0,1 1 251,-1 3-4169</inkml:trace>
  <inkml:trace contextRef="#ctx0" brushRef="#br0" timeOffset="32037.24">2420 2609 1408,'0'0'1622,"0"0"-16,0 0 5,0 0-394,0 0-321,0 0-67,4-3 1168,-4 3-1873,0 0 1,0 0-1,0 0 0,0 0 1,0 0-1,0 0 1,0 0-1,0 0 0,1 0 1,-1 0-1,0 1 0,0-1 1,0 0-1,0 0 0,0 0 1,0 0-1,0 0 1,0 0-1,0 0 0,0 0 1,0 0-1,0 0 0,0 0 1,0 0-1,0 0 1,0 0-1,0 0 0,0 0 1,0 0-1,0 0 0,0 0 1,0 0-1,1 0 0,-1 0 1,0 0-1,0 0 1,0 0-1,0 0 0,0 0 1,0 0-1,0 0 0,0 0 1,0 0-1,0 0 1,0 0-1,0 0 0,0 0 1,0 0-1,0 0 0,1 0 1,-1 0-1,0 0-124,-9 16 51,0 0-1,-1-1 0,0 0 1,-11 10-51,-13 19 13,-60 98 74,86-129-3869,15-22-1325,-3-1 386</inkml:trace>
  <inkml:trace contextRef="#ctx0" brushRef="#br0" timeOffset="32817.31">2228 2626 3289,'0'0'1669,"0"0"-190,0 0-126,0 0-78,0 0-192,0 0-134,1 6 5110,10 29-5949,72 99 439,-50-82-512,-31-49-36,1 0 0,-1-1 0,1 1 0,-1 0 0,1-1 0,0 0 0,0 0 0,3 2-1,8 7 215,-14-10 478,0 0-1884,1 0-5462,-1-1 322</inkml:trace>
  <inkml:trace contextRef="#ctx0" brushRef="#br0" timeOffset="35654.32">3047 2459 3089,'0'0'1288,"0"0"-196,0 0-354,0 0-288,0 0-120,0 0-50,-4 0 21,-68 0 4977,-1-1-3497,-80-1-718,153 24-999,0 230 1339,0-251-1340,0-1 58,0 0 63,0 0-45,31-1 15,-3-7-158,0 2-1,0 1 0,0 1 1,1 1-1,0 2 0,27 2 5,-46-1-13,-8 0 12,0 0 0,0 1 0,-1-1-1,1 1 1,0-1 0,-1 1 0,1 0 0,0-1-1,-1 1 1,1 0 0,-1 0 0,0 0-1,1 0 1,-1 1 0,0-1 0,1 0 0,-1 0-1,0 1 1,0 0 1,21 32 17,-13-19-10,-7-9 23,-1 1-1,0-1 1,0 0-1,0 1 1,0-1-1,-1 0 1,0 1-1,-1-1 1,1 1-1,-1-1 0,0 0 1,-1 3-30,-2-3 16,0 0 0,0 0 0,-1-1 0,0 1 0,0-1 0,0 0 1,0-1-1,-1 1 0,0-1 0,0 0 0,-6 3-16,-9 4 59,-1 0 1,-21 6-60,-20 4 69,0-3-1,-11-1-68,68-15 14,5-2-18,1 0-55,0 0-36,0 0-141,0 0-319,0 0-582,0 1-1198,0 2-2037</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18.167"/>
    </inkml:context>
    <inkml:brush xml:id="br0">
      <inkml:brushProperty name="width" value="0.05" units="cm"/>
      <inkml:brushProperty name="height" value="0.05" units="cm"/>
    </inkml:brush>
  </inkml:definitions>
  <inkml:trace contextRef="#ctx0" brushRef="#br0">0 792 2681,'0'0'1693,"0"0"-46,0 0 236,0 0 111,0 0-200,2-11 515,1 8 4823,305 10-7019,-165-6-49,24 8-64,-70-4 13,58-5-13,-53-2-232,-101 2 175,-1 0 74,0 0-40,-16 1-1154,13 0 998,-1 1 0,1-1-1,0 1 1,0 0 0,0 0 0,0 0 0,0 0-1,0 1 1,0-1 0,1 1 0,-1-1 0,1 1 0,0 0-1,0 0 1,0 0 0,0 0 0,0 1 179,-6 7-1474,-11 16-3103</inkml:trace>
  <inkml:trace contextRef="#ctx0" brushRef="#br0" timeOffset="1201.91">733 700 7274,'0'0'1857,"0"0"-410,0 0-384,0 0-247,0 0-140,0 0-173,-4-31 1952,4-50-2708,0 81 269,0 0 45,0 0 21,0 0 42,0 0 45,0 0 69,0 0 32,0 0 17,0 0 2,0 0-21,0 0-13,0 0-13,0 0-12,0 0-11,0 0-10,0 0-22,0 0 13,0 0 20,0 0-2,0 0-20,0 0 18,0 0-33,0 0-64,0 0-110,9 4-126,11 8 154,-1 1 0,0 1 1,-1 1-1,0 0 0,-1 1 0,1 4-37,7 5 81,0-1-1,10 4-80,-31-25 10,0-1 1,0 1-1,0-1 1,1 0-1,-1 0 1,1 0-1,0-1 1,-1 1-1,1-1 1,0-1-1,0 1 1,0-1-1,0 1 1,-1-1-1,6-1-10,-12 23 1535,-4-14-1513,-1 1 1,-1-1-1,1 0 0,-1 0 0,-1-1 1,1 0-1,-6 3-22,-26 22 13,25-17 3,-12 12 26,-1-2 0,-1-1 0,-1-1 1,-2-1-43,27-18-1687,9-4-2833,4-1 2926,3 1-3951</inkml:trace>
  <inkml:trace contextRef="#ctx0" brushRef="#br0" timeOffset="3183.91">1895 0 3489,'0'0'2044,"0"0"-41,0 0 82,0 0-237,0 0-321,0 0-183,0 0-154,0 0-88,0 0-132,0 0-211,-13 0 200,-3 2-919,0 0-1,0 2 1,0-1 0,1 2-1,-14 6-39,-15 3 21,-12-2 2,40-10 30,0 1 0,1 1 0,-1 1 0,-4 2-53,18-6 14,2 27-390,4 72 628,6 12-252,-2-11 20,-3 13-20,7 202 128,4-200-120,-8-71 0,1 31-8,3 547 38,-13-569-37,17 258-8,-15-285 9,1 1-1,4 11-1,3 34 4,-6 273 441,-6-180 22,3-165-423,0-1 9,0 0-23,0 0 7,0 0-17,0 0-1,0 0 26,0 0-28,0 0-7,0 0 10,0 0 16,0 0-21,0 0-1,0 0 22,0 0-9,0 0 9,0 0-24,0 0-24,1 1 1,-1 0 1,1 0-1,0 0 0,-1 0 1,1 0-1,0 0 0,-1 0 1,1-1-1,0 1 0,0 0 1,0 0-1,0 0 0,0-1 0,-1 1 1,2 0 10,20 9 10,0-1 0,0-1 0,1-1 0,0-1 1,0-1-1,9 0-10,4 2 28,0 2 0,2 2-28,-30-7 2,7 2-26,-14-6-122,-1 0-147,0 0-187,-15-10-2704,0-3-611</inkml:trace>
  <inkml:trace contextRef="#ctx0" brushRef="#br0" timeOffset="5810.83">2322 367 120,'0'0'1800,"0"0"-559,0 0 55,0 0-488,0 0-400,0 0-272,0-20-128,0 13-8,0 3 0,0 1-272,0 3-496,0-3-304,0 3-136,0 0-321</inkml:trace>
  <inkml:trace contextRef="#ctx0" brushRef="#br0" timeOffset="6533.4">2322 367 680,'-3'-31'1574,"2"25"-373,1 6-90,0 0 130,-1-6 4285,1 6-5456,0 0-1,0 0 1,0 0 0,0 0 0,0 0-1,0 0 1,0 0 0,0 0 0,0 1-1,0-1 1,-1 0 0,1 0-1,0 0 1,0 0 0,0 0 0,0 0-1,0 0 1,0 0 0,0 0 0,0 0-1,0 0 1,0 0 0,-1 0 0,1 0-1,0 0 1,0 0 0,0 0 0,0 0-1,0 0 1,0 0 0,0 0 0,0 0-1,0 0 1,0 0 0,-1 0 0,1 0-1,0 0 1,0 0 0,0 0 0,0 0-1,0-1 1,0 1 0,0 0 0,0 0-1,0 0 1,0 0 0,0 0 0,0 0-1,0 0 1,0 0 0,0 0 0,0 0-1,-1 0 1,1 0 0,0-1-1,0 1 1,0 0 0,0 0 0,0 0-1,0 0 1,0 0 0,0 0 0,0 0-1,0 0 1,0 0 0,0-1 0,0 1-1,0 0-69,-3 8 37,-1 1 0,1-1 0,0 0-1,0 1 1,0 7-37,-6 19 139,6-27-94,-2 3 51,1 1 1,1 0-1,0 0 1,0 0-1,0 12-96,27-24-153,238-7 431,-261 7-267,-1 0 13,0 0 39,0 0 6,0 0-10,0 0-10,0 0-57,0 0-148,0 0-128,0 0-163,0 0-278,0 0-300,0 0-602,0 0-1865,0 0-3244</inkml:trace>
  <inkml:trace contextRef="#ctx0" brushRef="#br0" timeOffset="7081.45">2510 319 2497,'0'0'2288,"0"0"-677,0 0-316,0 0-65,0 0-40,0 0-145,0 0-217,0 0-203,0 0-154,0 0-103,0 0-40,0 0-53,0 0-51,0 0-33,0 3 10,0 426 1512,4-422-8643,-4-7 361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6.680"/>
    </inkml:context>
    <inkml:brush xml:id="br0">
      <inkml:brushProperty name="width" value="0.05" units="cm"/>
      <inkml:brushProperty name="height" value="0.05" units="cm"/>
    </inkml:brush>
  </inkml:definitions>
  <inkml:trace contextRef="#ctx0" brushRef="#br0">1 29 5145,'0'0'1508,"0"0"-486,0 0-315,0 0 45,0 0 200,0 0-76,0 0-254,0 0-243,0 0-154,0 0-82,0 0 6,0 0 76,19-13 1198,-5 9-1267,0 0-1,-1 2 0,1 0 0,0 0 1,0 1-1,1 1 0,7 1-155,-7-1 28,-12 0-28,0 0-1,-1 0 1,1 0-1,0 1 1,0 0-1,-1-1 1,1 1-1,0 0 1,-1 0 0,1 1-1,-1-1 1,1 0-1,-1 1 1,0 0-1,1-1 1,-1 1-1,2 2 1,-1 0-1,1 0 1,-1 1-1,0-1 0,0 1 0,0 0 0,-1 0 1,0 0-1,0 0 0,0 1 1,3 10 40,-2 0-1,0-1 1,0 1 0,-2 0-1,0 0 1,-1 1-40,1 9 19,-1-13 31,0 1-1,0-1 0,-1 1 0,-1 0-49,1-10 18,0 0 0,0 0 0,-1 1-1,1-1 1,-1 0 0,0 0 0,0 0 0,0 0-1,-1-1 1,1 1 0,-1-1 0,0 1 0,0-1-1,-1 1-17,-93 64 214,96-68-181,1 0-38,0 0-37,0 0 1,0 0 4,31 0 227,149-6 676,-176 6-835,0 1 1,0-1-1,0 1 0,-1 0 0,1 1 1,0-1-1,-1 1 0,1-1 0,-1 1 1,3 2-32,-4-3-188,0 0 1,-1 0 0,1 0 0,0 1-1,-1-1 1,1 0 0,-1 1-1,1-1 1,-1 1 0,0 0 0,0-1-1,0 1 1,0 0 0,0 0 0,0 0-1,0 0 1,0 0 0,-1 0 0,1 0-1,-1 0 188,0 0-4586</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7.995"/>
    </inkml:context>
    <inkml:brush xml:id="br0">
      <inkml:brushProperty name="width" value="0.05" units="cm"/>
      <inkml:brushProperty name="height" value="0.05" units="cm"/>
    </inkml:brush>
  </inkml:definitions>
  <inkml:trace contextRef="#ctx0" brushRef="#br0">1 211 1736,'0'0'3757,"0"0"-1852,0 0-542,0 0-171,0 0-133,0 0-75,0 0-252,0 0-186,0 0-6,0 0 12,0 0-16,0 0-4,19 4 559,2-1-966,0 0-1,1-2 1,-1 0 0,0-2 0,12-1-125,24 0 37,-30 2-96,7-1-145,-5 2-8277,-29-1 559</inkml:trace>
  <inkml:trace contextRef="#ctx0" brushRef="#br0" timeOffset="563.54">382 1 3241,'0'0'4529,"0"0"-2445,0 0-818,0 0-249,0 0-191,0 0-115,0 0-107,0 0-118,0 0-87,0 0-63,0 0-69,0 0-8,0 0-21,0 2-25,1 11 27,0-1 0,2 1 0,-1 0 1,3 5-241,6 31 103,-5-11-89,6 38-5,-3 0 1,-3 33-10,-6-108-18,0 0-10,0 0 1,0 0 0,-1-1 0,1 1-1,0 0 1,0 0 0,0 0 0,0-1-1,0 1 1,0 0 0,0 0 0,0-1 0,0 1-1,0 0 1,1 0 0,-1 0 0,0-1-1,1 1 1,-1 0 0,0-1 0,1 1-1,-1 0 1,1-1 0,-1 1 0,0 0 0,1-1-1,0 1 1,-1-1 0,1 1 0,-1-1-1,1 1 1,0-1 0,-1 0 0,1 1-1,0-1 1,0 1 27,0-1-26,-1-45-5182,0 25-2491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37.103"/>
    </inkml:context>
    <inkml:brush xml:id="br0">
      <inkml:brushProperty name="width" value="0.05" units="cm"/>
      <inkml:brushProperty name="height" value="0.05" units="cm"/>
    </inkml:brush>
  </inkml:definitions>
  <inkml:trace contextRef="#ctx0" brushRef="#br0">32 0 3145,'0'0'1371,"0"0"-386,0 0-277,0 0-78,0 0 114,0 5 6580,0 24-7209,-2-8 9,0 0 0,-1 0 1,-4 15-125,-6 39 79,11-64-12,1 3 206,0-1-1,1 1 0,0 12-272,24-36 79,-7 3-63,0 1-1,1 0 1,0 2 0,0 0-1,0 1 1,0 1 0,1 0-1,3 2-15,31-11 24,-37 11-3,-13 0-4395,-3 0 799</inkml:trace>
  <inkml:trace contextRef="#ctx0" brushRef="#br0" timeOffset="614.05">209 21 3505,'0'0'1599,"0"0"-108,0 0-178,0 0-87,0 0-166,0 0-260,1 0-689,0 0 0,-1 1 1,1-1-1,0 1 0,0-1 0,-1 1 0,1-1 0,0 1 0,-1-1 0,1 1 0,0 0 0,-1-1 0,1 1 0,-1 0 0,1-1 0,-1 1 0,0 0 0,1 0-111,9 30 466,-1 0 0,-2 0-1,-1 1 1,1 23-466,-2-16 139,18 161 63,-19-152-170,-4-47-39,0-1-57,0 0-45,0 0-65,4-27-4598,-4 13 846</inkml:trace>
  <inkml:trace contextRef="#ctx0" brushRef="#br0" timeOffset="1411.99">413 116 4369,'0'0'1682,"0"0"-138,0 0-140,0 0-227,0 0-149,0 0-283,15-14-302,48-41-214,-61 53-209,0 1 0,0-1 0,0 0-1,0 1 1,1-1 0,-1 1 0,0-1-1,1 1 1,-1 0 0,1 0 0,-1 0-1,1 1 1,0-1 0,-1 1 0,1-1-1,0 1 1,-1 0 0,1 0-1,0 0 1,0 0 0,-1 1 0,3-1-20,9 2 41,-11-2-33,-1 0 0,0 0 0,1 1 0,-1-1 0,0 0 0,0 1 0,0 0 0,0 0 0,1-1 0,-1 1 0,0 0 0,0 1 0,-1-1 0,1 0 0,0 0 0,0 1 0,0-1 0,-1 1 0,1 0-8,1 1 14,-1 1 0,1 0 1,-1 0-1,0 0 0,0 0 1,0 0-1,0 1 0,-1-1 1,1 3-15,1 10 82,0 0 0,-1 1 0,-1-1 0,0 13-82,-1-9 61,-1 1 0,-1-1 0,-1 0 1,-1 0-1,-3 10-61,3-19 42,0 1 0,-1-1 0,-1 1 0,0-2 0,-1 1 0,0-1 0,0 0 0,-1 0 0,-4 3-42,5-7 182,5-5-175,0 0-1,0 0 1,0 1 0,0-1 0,0 0-1,1 0 1,-1 1 0,1-1 0,0 1 0,-1 0-1,1-1 1,0 1 0,1 0 0,-1 0-1,0-1 1,1 1 0,0 0 0,-1 0-1,1 1-6,0-3 14,0 0-1,0 0 0,0 0 0,0 0 0,0 0 0,0 0 0,0 0 1,0 1-1,0-1 0,0 0 0,1 0 0,-1 0 0,0 0 0,1 0 0,-1-1 1,1 1-1,-1 0 0,1 0 0,-1 0 0,1 0 0,0 0 0,-1-1 0,1 1 1,0 0-1,0 0 0,0-1 0,0 1-13,2 0 49,0-1 1,1 1-1,-1-1 0,0 0 0,1 0 1,-1 0-1,1-1 0,-1 1 1,0-1-50,-1 1 3,41-5 341,-8 1 222,30 0-566,21 4 54,-85 0-11,-1 0 16,0 0 15,0 0-14,0 0-69,0 0-112,0 0-249,-8 10-1836,1-3-348</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1.832"/>
    </inkml:context>
    <inkml:brush xml:id="br0">
      <inkml:brushProperty name="width" value="0.05" units="cm"/>
      <inkml:brushProperty name="height" value="0.05" units="cm"/>
    </inkml:brush>
  </inkml:definitions>
  <inkml:trace contextRef="#ctx0" brushRef="#br0">48 211 760,'0'0'1539,"0"0"-508,0 0-288,0 0-84,0 0 70,0 0 54,-2-7-39,-3-23 14,4 23 78,1 7-656,-1 0 1,1 0-1,-1-1 0,1 1 1,0 0-1,-1 0 0,1 0 1,0 0-1,-1 0 0,1-1 1,0 1-1,0 0 0,-1 0 1,1-1-1,0 1 0,-1 0 1,1 0-1,0-1 1,0 1-1,0 0 0,-1-1 1,1 1-1,0 0 0,0-1 1,0 1-1,0 0 0,0-1 1,-1 1-1,1-1 0,0 1 1,0 0-1,0-1 1,0 1-1,0-1-180,0-18 892,1 18-897,-1 1-1,0-1 0,0 0 1,0 0-1,1 1 0,-1-1 0,0 0 1,0 0-1,0 0 0,0 0 1,-1 1-1,1-1 0,0 0 1,0 0-1,0 0 0,0 1 0,-1-1 1,1 0-1,0 1 0,-1-1 1,1 0-1,-1 0 0,0 0 6,1 1 15,0 0-6,0 0-1,0 0 0,0 0 0,0 0 0,0 0 8,0 0 36,0 0 14,-8 9-48,1 22 110,2 0-1,0 0 0,3 1 1,0-1-1,2 1 0,2 2-127,-2 13 69,0 120-1942,0-187-3124,0 13 136</inkml:trace>
  <inkml:trace contextRef="#ctx0" brushRef="#br0" timeOffset="850.18">263 65 1880,'0'0'1718,"0"0"-506,0 0-190,0 0-45,0 0 46,0 0 72,0 0-117,0 0-185,0 0-159,0 0-163,0 0-109,0 2-63,0 35 532,1-16-638,0 1-1,-2-1 1,-1 0-1,0 0 1,-1 0 0,-2 0-1,-3 9-192,0 4 33,8-34-21,0 0 18,0 0-17,0 0 2,15-1 24,0-2-1,0 1 1,0-2 0,0 0-1,-1-1 1,1 0 0,9-6-39,-3 2 22,0 1 0,19-4-22,-27 9-96,25-7-664,-37 9 527,0 1 0,0-1 0,0 1 0,0-1 1,0 1-1,0-1 0,0 0 0,0 1 0,0-1 0,0 0 1,-1 0-1,1 0 0,0 1 0,0-1 0,-1 0 0,1 0 1,-1 0-1,1 0 0,-1 0 0,1 0 0,-1-1 0,1 1 1,-1 0-1,0 0 0,0 0 0,1-1 233,-1-2-2910</inkml:trace>
  <inkml:trace contextRef="#ctx0" brushRef="#br0" timeOffset="1449.78">466 0 24,'0'0'3613,"0"0"-1870,0 0-611,0 0-172,0 0-65,0 0-5,0 0-80,0 0-88,0 0-81,0 0-78,0 9 347,0 47 130,-1 16-596,3-1 0,3 1 0,8 35-444,2-12-975,1 52 975,-16-150-185,0-20-261,0 8-5347,0 12-963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6.112"/>
    </inkml:context>
    <inkml:brush xml:id="br0">
      <inkml:brushProperty name="width" value="0.05" units="cm"/>
      <inkml:brushProperty name="height" value="0.05" units="cm"/>
    </inkml:brush>
  </inkml:definitions>
  <inkml:trace contextRef="#ctx0" brushRef="#br0">61 45 1088,'0'0'2510,"0"0"-814,0 0-489,0 0-206,0 0-33,0 0-84,0 0-188,0 0-93,0 0 13,0 0-66,0 0-104,0 0 4,0 0-32,-7 6-25,0 5-335,0 0 0,2 1 0,-1 0 0,1 1 0,1-1 0,0 1 0,1 0 0,0 4-58,-2 13 119,2 0 0,2-1 0,0 6-119,2-32 7,-1-1 1,1 1-1,0-1 0,0 1 1,0-1-1,0 0 0,0 1 0,0-1 1,1 0-1,-1 0 0,1 0 1,-1 0-1,1 0 0,0-1 1,0 1-1,0 0 0,0-1 0,0 1 1,0-1-1,0 0 0,0 1 1,1-1-1,-1 0 0,1-1 1,0 1-8,5 2 9,0 0 0,-1 0 0,1-1 0,1-1-1,-1 1 1,0-2 0,3 1-9,-9-1 29,1 0 0,-1 0 0,1 0 0,-1-1 0,1 1 0,-1-1 0,1 0 0,-1 1 0,0-1 0,1 0 0,-1 0 0,0-1 0,0 1-1,0 0 1,0-1 0,0 0 0,0 1 0,0-1 0,0 0 0,-1 0 0,1 0 0,-1 0 0,1 0 0,-1 0-29,11-12 83,2 0-19,-10 10-46,-1 1 1,0-1-1,-1 0 0,1 0 1,-1 0-1,0 0 0,0-1 1,0 1-1,0-1 1,-1 1-1,0-1 0,1-1-18,8-63 237,-7 42-86,-2 9 76,0 1 0,-1 0-1,-1-2-226,1-13 115,-1 31-103,1-1 1,0 0 0,0 1-1,-1-1 1,1 1-1,-1-1 1,0 1-1,1-1 1,-1 1-1,0-1 1,0 1-1,0 0 1,0-1-1,0 1 1,0 0-1,0 0 1,0 0-1,0-1 1,-1 1-1,1 1 1,0-1-1,-1 0 1,1 0-1,-1 0 1,1 1 0,-1-1-1,1 1 1,-1-1-1,0 1-12,-2-1-98,0 0 1,-1 0-1,1 0 0,0 1 1,-1-1-1,1 1 0,0 0 1,-1 1-1,1-1 0,-2 1 98,-4 3-435,5-2-4589,5-2 901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33.008"/>
    </inkml:context>
    <inkml:brush xml:id="br0">
      <inkml:brushProperty name="width" value="0.05" units="cm"/>
      <inkml:brushProperty name="height" value="0.05" units="cm"/>
    </inkml:brush>
  </inkml:definitions>
  <inkml:trace contextRef="#ctx0" brushRef="#br0">23 340 512,'0'0'2755,"0"0"-604,0 0-259,0 0-416,0 0-389,0 0-167,0 0-149,0 0-171,0 0-121,0 0-26,0 0-15,0 0-30,0 0-22,0 0 6,0 0-54,0 0-89,0 0-46,0 0 4,0 0-2,0 0-36,0 0-7,0 0 2,0 0 12,0 0 84,0 11 219,-11 191 1005,-1 2-421,16 486 127,2-547-1067,15 84-123,-18-201 5,4 71 187,-5 0 1,-5 7-193,1 20 132,-5 107-89,-1-138-35,0 9-23,12 47 22,0-55 30,-4-93-42,0-1-10,0 28-73,0-23 85,0-4-14,0-1-46,0 0-14,0 0 14,0 0 45,0 0 10,0 0-7,0 0-20,0 0 14,0 0-24,0 0-31,0 0-36,0 0-13,0 0 1,0 0 59,0 0 18,0-1 34,0-1 16,0 1-6,0 1 10,0 0 17,0 0 36,0 0-8,0 0-23,0 0 12,0 0-25,0 0-8,0 0 0,0 0 0,0 0 0,0 0 0,0 0 0,0 0-9,0-43-2141,0 42 286,-2 1-2226,-7 0-4896</inkml:trace>
  <inkml:trace contextRef="#ctx0" brushRef="#br0" timeOffset="1335.99">340 615 1616,'0'0'3776,"0"0"-1890,0 0-451,0 0-30,0 0-243,0 0-142,-6 3 221,7-3 4896,231 0-5968,-131 0-5113,-101-1 1153,0-8-4104</inkml:trace>
  <inkml:trace contextRef="#ctx0" brushRef="#br0" timeOffset="2350.67">759 391 1360,'0'0'4037,"0"0"-1934,0 0-628,0 0-246,0 0-381,0 0-219,3-4-94,0 2-391,-1-1 0,1 1-1,0-1 1,0 1 0,0 0 0,0 0 0,0 1 0,0-1-1,0 0 1,1 1 0,-1 0 0,0 0 0,1 0 0,-1 0-1,1 1 1,0-1 0,-1 1 0,1 0 0,-1 0 0,2 0-144,4 0 94,-6 0-33,-1-1-1,1 1 0,-1 0 0,1 0 0,0 0 1,-1 0-1,1 0 0,-1 0 0,1 1 0,-1-1 0,1 1 1,-1 0-1,1 0 0,-1 0 0,0 0 0,1 0 1,-1 1-1,0-1 0,0 0 0,0 1 0,0 0 1,0 0-1,0-1 0,-1 1 0,1 0 0,-1 0 1,1 0-1,-1 1 0,1 0-60,5 6 44,-1 1 1,-1-1-1,0 1 0,0 0 1,-1 0-1,0 0 0,-1 1 1,0-1-1,-1 1 0,0 0 1,0 0-1,-1 9-44,-1-12 31,0-1 0,-1 1 0,1-1-1,-2 0 1,1 1 0,-1-1 0,0 0 0,-1 0 0,0 1-31,-5 7 40,0-1 1,-2 0-1,-4 6-40,12-17 5,-32 54 14,26-41 7,0-1 0,-2-1-1,-5 8-25,4-7 40,1 0 0,0 1 0,2 0 0,-2 5-40,-9 15 136,22-35-78,1 0-1,-1 0 1,0 0-1,1-1 1,-1 1-1,1-1 1,0 0-1,-1 0 1,1 0-1,0 0-57,-2 0 32,32-1 80,-19 0-83,1 0 1,-1 2-1,14 1-29,13 8-876,-42-9-129,0 1-398,0-2-4052,0 0-2193</inkml:trace>
  <inkml:trace contextRef="#ctx0" brushRef="#br0" timeOffset="3596.99">1178 404 3745,'0'0'2554,"0"0"-893,0 0-267,0 0-239,0 0-370,0 0-126,4 1 95,2-1-572,-1 0 1,1-1 0,-1 0-1,0 0 1,0 0 0,1 0-1,-1-1 1,0 0 0,0 0 0,0 0-1,0-1-182,2 0 160,0 0 0,0 0 0,0 1 0,0 0 1,1 0-1,0 1 0,-1-1 0,4 1-160,-9 1 34,-1 0 1,0 0-1,0 0 0,1 0 1,-1 0-1,0 0 1,0 0-1,0 0 0,1 1 1,-1-1-1,0 0 1,0 1-1,0-1 0,0 1 1,0-1-1,1 1 1,-1-1-1,0 1 0,0 0 1,-1 0-1,1-1 1,0 2-35,0 0 45,0 0 0,0 1 0,-1-1 1,1 1-1,-1-1 0,0 1 1,0-1-1,1 1 0,-2-1 0,1 2-45,0 1 7,0 5 30,0 0 1,0 0-1,-2 0 0,1 0 1,-1 0-1,0 0 1,-1 0-1,-2 3-37,3-7 7,-2 0 0,1-1 0,0 1 1,-1-1-1,0 0 0,0 0 0,-1 0 0,0-1 0,1 0 1,-1 1-1,-1-2 0,1 1 0,-5 2-7,2-1 2,1 0-1,0 0 1,0 1 0,1 0-1,-1 0 1,1 0 0,1 1-1,-1 0 1,1 0 0,0 1-1,1-1 1,0 1-1,-2 4-1,10-11 51,0 0-1,0 0 1,0-1-1,0 1 1,0-1-1,0 0 0,0 0 1,0 0-1,2 0-50,-3 0 49,4 0-31,0 0 0,0 0 0,0 1 0,0 0 0,0 1 0,0 0 0,0 0 0,0 0 0,-1 1 0,2 0-18,-4-1 4,0 1-1,0 0 1,0 0-1,0 0 1,-1 0 0,1 0-1,-1 1 1,0 0-1,0-1 1,0 1-1,0 0 1,-1 0-1,0 1 1,1-1 0,-1 3-4,2 5 90,-1 1 1,0 0 0,-1 0-1,-1 0 1,0 0 0,0 0-1,-1 0 1,-1 0 0,-2 10-91,3-21 5,-1 0 1,0 0-1,0 0 1,0 0-1,0 0 1,0 0-1,0-1 1,0 1-1,0 0 1,-1-1-1,1 1 1,-1 0-1,1-1 1,-1 0-1,0 1 1,1-1-1,-1 0 1,0 0-1,0 0 1,0 0-1,0 0-5,-50 18 2,26-11-81,13-2-182,0-2 0,0 0 0,0 0-1,0-1 1,0-1 0,-1 0 0,0-1 0,1 0-1,-1-1 262,10 10-3610,-3 0-308</inkml:trace>
  <inkml:trace contextRef="#ctx0" brushRef="#br0" timeOffset="20030.12">468 2459 5737,'0'0'2106,"0"0"-470,0 0-398,0 0-322,0 0-146,0 0-76,0 0-412,-1 1 0,0-1-1,0 0 1,0 0 0,0 1-1,0-1 1,1 0-1,-1 1 1,0-1 0,0 1-1,1-1 1,-1 1 0,0-1-1,0 1 1,1-1 0,-1 1-1,1 0-281,4 2 34,1 0-1,-1 1 1,1-2 0,0 1-1,0-1 1,0 1 0,1-1-1,-1-1 1,1 1 0,2 0-34,4 1 63,12 3 50,1-1 0,0-1 0,-1-1 0,1-1 0,0-1 0,8-2-113,-33 1 58,0 0-4,0 0-24,0 0 32,0 0-33,0 0 8,0 0-65,0 0-136,0 0-68,0 0-134,0 0-216,0 0-517,0 0-824,0 0-1782,0 0-4204</inkml:trace>
  <inkml:trace contextRef="#ctx0" brushRef="#br0" timeOffset="20848.67">940 2218 4441,'0'0'1811,"0"0"-507,0 0-241,0 0 9,0 0-211,0 0-123,0 9 4525,0 45-4927,1 67 349,-5 0 0,-15 76-685,15-102-1391,4-95-226,0-1 1396,0-41-3355,0 21-676</inkml:trace>
  <inkml:trace contextRef="#ctx0" brushRef="#br0" timeOffset="22162.97">1348 2245 4993,'0'0'1231,"0"0"-192,0 0-340,0 0-358,0 0-105,0 0 104,-7-6 330,3 1-552,1 2 31,0 0 0,0 0 0,0 0 0,0 0 0,0 1 0,0-1 0,-1 1-1,1 0 1,-1 0 0,0 0 0,0 0 0,0 1 0,0 0 0,0-1 0,0 1 0,0 1 0,-1-1-149,-104 1 1444,107 0-1444,0 1 0,0 0 0,1-1 0,-1 1 0,0 0 0,0 0 0,1 0 0,-1 0 0,1 1 1,-1-1-1,1 0 0,-1 1 0,1-1 0,0 0 0,0 1 0,0 0 0,0-1 0,0 1 0,0 0 0,0-1 0,0 1 0,1 1 0,-19 45 111,17-41-60,-1 6 50,1 1 1,0 0-1,1 0 1,1 0-1,0 0 1,1 0-1,2 13-101,-2-25 9,0-1-1,0 1 0,0-1 1,0 1-1,0-1 0,0 0 0,0 0 1,1 0-1,-1 1 0,0-1 0,1 0 1,-1-1-1,1 1 0,-1 0 1,1 0-1,0-1 0,-1 1 0,1-1 1,0 1-1,-1-1 0,1 1 0,0-1 1,0 0-1,-1 0 0,1 0 0,0 0 1,0 0-1,-1-1-8,4 1 9,-1 0 0,0 0 0,0 0 0,1-1-1,-1 1 1,0-1 0,0 0 0,0 0 0,0-1 0,0 1 0,2-2-9,19-20-96,-1-1 0,-1 0 0,-1-2 0,-2-1 0,0-1 0,4-9 96,-25 37 21,1 0 0,0 0 0,0-1 0,0 1 0,0 0 0,0 0 0,0 0 0,0 0 1,0 0-1,0 0 0,0-1 0,0 1 0,0 0 0,0 0 0,0 0 0,0 0 0,1 0 0,-1 0 0,0-1 1,0 1-1,0 0 0,0 0 0,0 0 0,0 0 0,0 0 0,0 0 0,0 0 0,0 0 0,0-1 0,1 1 1,-1 0-1,0 0 0,0 0 0,0 0 0,0 0 0,0 0 0,0 0 0,0 0 0,1 0 0,-1 0 0,0 0 1,0 0-1,0 0 0,0 0 0,0 0 0,0 0 0,1 0 0,-1 0 0,0 0 0,0 0 0,0 0 0,0 0 1,0 0-1,0 0 0,1 0 0,-1 0 0,0 0 0,0 0 0,0 0 0,0 1 0,0-1 0,0 0 0,0 0 1,0 0-1,1 0-21,-3 12 318,-5 17-308,-8 27 273,2 0 1,2 1-1,3 0 0,1 26-283,1 234 182,6-235-320,0-81 102,0-1-37,0 0-30,0 0-93,1-43-2773,-2 21-1015,1 12-2096</inkml:trace>
  <inkml:trace contextRef="#ctx0" brushRef="#br0" timeOffset="25026.6">1389 0 2969,'0'0'1847,"0"0"-727,0 0-259,0 0-107,0 0-194,0 0-66,0 4 7339,0-4-7742,0 0-1,0 1 1,1-1-1,-1 0 1,0 0 0,0 1-1,0-1 1,0 0-1,0 1 1,0-1-1,0 0 1,1 1-1,-1-1 1,0 0 0,0 0-1,0 1 1,1-1-1,-1 0 1,0 0-1,0 0 1,1 1-1,-1-1 1,0 0-1,1 0 1,-1 0 0,0 0-1,0 1 1,1-1-1,-1 0 1,1 0-91,62 7 181,25-2-181,7 0 131,-87-4-127,-1 1 1,1 0-1,0 0 1,-1 1-1,1 0 0,-1 1 1,6 3-5,-7-4 6,0 0 1,1 0-1,-1 0 0,1 0 1,-1-1-1,1 0 0,0-1 1,-1 0-1,6 1-6,-10-2 55,0 1 0,0 0 0,0-1 0,-1 1 0,1 0 0,0 0 0,0 0 0,-1 0 0,1 1 0,-1-1 0,1 0-1,-1 1 1,0-1 0,1 1 0,-1-1 0,0 1 0,0 0 0,0-1 0,0 1 0,0 0 0,-1 0 0,1 0 0,0 0 0,-1 0 0,1-1 0,-1 1 0,0 0 0,0 0 0,0 0 0,0 0 0,0 0 0,0 1-55,-15 530 621,30-12-121,-4-276 518,-12 46-1018,-1-87 425,3-39-315,-3 186-26,-3-251-66,-5 0 0,-12 48-18,8-53 1,4 1-1,4 41 0,-2 17 0,-1-77 0,4-33 0,0 34 0,1-57 0,4-21 5,-5 17 238,-25-15-228,0 0 0,-11 4-15,10-1 13,0-2 0,-12 0-13,-89-3-1811,134-1 1647,-1 1 1,1 0-1,-1-1 0,1 1 1,-1-1-1,1 0 0,-1 1 0,1-1 1,-1 0-1,0 0 0,1 0 0,0-1 164,5-3-565,23-10-2127,0 4-2277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8.244"/>
    </inkml:context>
    <inkml:brush xml:id="br0">
      <inkml:brushProperty name="width" value="0.05" units="cm"/>
      <inkml:brushProperty name="height" value="0.05" units="cm"/>
    </inkml:brush>
  </inkml:definitions>
  <inkml:trace contextRef="#ctx0" brushRef="#br0">65 139 704,'0'0'1271,"0"0"-177,0 0 45,0 0 67,0 0-36,0 0-70,0-4-119,1-7-192,-1 4-82,1-1 0,-1 0 1,0 0-1,0 0 0,-1 0 1,-1-3-708,2 11 35,0-1-1,-1 1 1,1 0 0,0 0 0,0 0 0,-1 0 0,1 0 0,0 0 0,-1 0 0,1 0 0,0 0 0,-1 0-1,1 0 1,0 0 0,-1 0 0,1 0 0,0 0 0,0 0 0,-1 0 0,1 0 0,0 1 0,-1-1 0,1 0 0,0 0-1,0 0 1,-1 0 0,1 1 0,0-1 0,0 0 0,0 0 0,-1 1 0,1-1 0,0 0 0,0 0 0,0 1-1,0-1 1,-1 0 0,1 0 0,0 1-35,-11 54 198,3 1 0,1 0 0,4 1 0,1 2-198,1-42 12,0 1-1,-2-1 1,0 1-1,-1-1 1,-2 2-12,3-13 140,2-7-8302,1-4 2996</inkml:trace>
  <inkml:trace contextRef="#ctx0" brushRef="#br0" timeOffset="863.57">265 48 2216,'0'0'1286,"0"0"-36,0 0-1,0 0-44,0 0-7,0 0-192,0 0-289,0 0-151,0 0 33,0 30 2164,-1-19-2672,-1-1 0,0 0 0,0 0 0,-1 0 1,0 0-1,-1-1 0,0 1 0,0-1 0,-1 0 0,-3 4-91,2-1 11,-1 0 0,2 1 0,-1 0 0,2 0 0,-1 3-11,4-2-106,23-17 269,38-12-38,-25 8-32,-1-2-1,0-2 1,19-9-93,-41 15 22,-8 3-19,0-1 1,0 2 0,1-1-1,-1 0 1,1 1 0,-1 0-1,1 0 1,-1 0 0,1 1-1,3-1-3,-8 1 8,0 0-14,0 0-88,0 0-160,0 0-203,0 0-239,0 0-431,0 0-734,0 0-1100,0 0-1617</inkml:trace>
  <inkml:trace contextRef="#ctx0" brushRef="#br0" timeOffset="1365.61">469 58 5121,'0'0'1366,"0"0"-327,0 0-166,0 0 85,0 0 69,0 0-251,0 7-252,1 105 797,-3 149-740,1-246-551,-1-1 1,0 0 0,-1 0-1,0 0 1,-4 6-31,7-16 37,0-4-50,0 0-86,0 0-41,0-30-1088,0 3-3201,0 16 155</inkml:trace>
  <inkml:trace contextRef="#ctx0" brushRef="#br0" timeOffset="2296.19">654 88 1584,'0'0'3920,"0"0"-2274,0 0-656,0 0 41,0 0-28,0 0-124,0 0-192,12-17 530,-9 11-1182,1 1 0,0 0 0,1 0 0,-1 0 0,1 0 0,0 1 0,0 0 0,0 0 0,1 0 0,-1 1 0,1 0 0,0 0 0,0 0-1,0 0 1,1 1 0,-1 0 0,0 1 0,1-1 0,-1 1 0,1 1 0,2-1-35,-8 1 5,-1 1-1,1-1 1,0 0-1,0 1 1,-1-1-1,1 1 1,0-1 0,-1 1-1,1-1 1,0 1-1,-1 0 1,1-1-1,-1 1 1,1-1 0,-1 1-1,1 0 1,-1 0-1,0-1 1,1 1 0,-1 0-1,0 0 1,0 0-1,1 0-4,4 19 138,-2 9-9,-1 0 1,-1 1-1,-1 2-129,-1-1 13,1-21 5,-1-1 0,0 0 0,-1 0 0,0 0 0,0 0 0,-1 0 1,0 0-1,-3 5-18,-39 66 6,31-57-185,1-1 0,-8 21 179,19-36-45,1-5 33,0 1 1,0-1-1,0 0 1,0 1-1,0-1 1,0 0-1,-1 0 1,1 0-1,-1 0 1,1 0-1,-2 1 12,2-2 32,1-1-5,0 0 38,0 0 9,0 0 24,0 0 5,0 0-40,0 0-34,0 0 46,38-17 742,-19 9-666,0-1-133,1 1 1,0 1-1,0 1 0,0 1 0,0 1 0,1 0 0,15 0-18,-20-2-7321,-12 6 1954</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58.418"/>
    </inkml:context>
    <inkml:brush xml:id="br0">
      <inkml:brushProperty name="width" value="0.05" units="cm"/>
      <inkml:brushProperty name="height" value="0.05" units="cm"/>
    </inkml:brush>
  </inkml:definitions>
  <inkml:trace contextRef="#ctx0" brushRef="#br0">27 1 3273,'0'0'1045,"0"0"-167,0 0-165,0 0-54,0 0 77,0 0 16,0 4 5934,3 20-6563,-2 38 391,1-25-376,-2 0 1,-2-1-1,-1 1 1,-6 24-139,3-33 17,1-1 0,1 1 1,2 1-1,0 22-17,2-50-7,0-1-1,0 0-12,0 0-36,0 0 36,0 0 11,0 0-43,0 0-199,0 0-278,0 0-335,0 0-654,0 0-1709,0 0-2781</inkml:trace>
  <inkml:trace contextRef="#ctx0" brushRef="#br0" timeOffset="1043.07">185 137 856,'0'0'3489,"0"0"-1639,0 0-557,0 0-58,0 0-81,0 0-149,0 0-281,0 0-354,23-7 158,-1-4-8,-13 5-438,0 0 1,1 1-1,0 0 1,0 1 0,0 0-1,0 1 1,1 0-1,-1 1 1,1 0 0,0 0-1,6 1-82,-5 0 23,-9 1-29,-1 0 0,0 0 0,0 0 0,0 0 0,1 0 0,-1 0 1,0 1-1,0-1 0,0 1 0,1-1 0,-1 1 0,1 0 6,-2 1-1,0-1-1,0 0 1,-1 1-1,1-1 1,0 0 0,0 1-1,-1-1 1,1 1-1,-1 0 1,1-1-1,-1 1 1,0-1-1,0 1 1,0-1-1,0 1 1,0 0-1,0-1 1,0 1-1,0 0 2,0 7 45,1 1-1,-1-1 1,-1 1-1,0-1 1,0 0 0,-1 0-1,0 0 1,-1 0-1,0 0 1,0 0-1,-1 0 1,0-1-1,0 0 1,-1 1-1,-5 5-44,-14 14 80,-4 4 64,24-23-241,12-9-220,2-4 332,0 1 1,0 0 0,1 1 0,0 0 0,-1 0-1,1 1 1,0 1 0,-1 0 0,1 0-1,0 1 1,4 1-16,-13-1 10,0 0-1,-1 0 0,1 0 1,0-1-1,-1 1 1,1 1-1,-1-1 1,1 0-1,-1 0 1,0 0-1,1 1 1,-1-1-1,0 1 0,0-1 1,0 1-1,0 0 1,0-1-1,-1 1 1,1 0-1,0-1 1,-1 1-1,1 0 1,-1 0-1,0 0 0,1-1 1,-1 3-10,1 8 129,0 0 0,0 0 1,-2 11-130,0-8 93,2-3-23,-2 0-1,1 1 1,-2-1 0,0 0-1,0-1 1,-1 3-70,2-12 15,0 1 0,0 0 0,0-1 1,0 0-1,0 1 0,0-1 0,-1 1 0,1-1 1,-1 0-1,0 0 0,1 0 0,-1 0 0,0 0 1,0-1-1,0 1 0,-1 0 0,1-1 0,0 1 0,-1-1 1,1 0-1,-1 0 0,1 0 0,-1 0 0,1-1 1,-1 1-1,0 0 0,1-1 0,-1 0 0,0 0 0,0 0-15,-45 0 245,28 0-3470,20-3-3399,0 0 201</inkml:trace>
  <inkml:trace contextRef="#ctx0" brushRef="#br0" timeOffset="2530.33">857 86 4889,'0'0'1555,"0"0"-129,0 0-101,0 0-91,0 0-9,0 0-135,0-1-917,0 1 0,0-1 0,0 1 1,0 0-1,0-1 0,0 1 0,0-1 0,0 1 0,-1-1 0,1 1 0,0 0 0,0-1 1,0 1-1,0-1 0,-1 1 0,1 0 0,0-1 0,0 1 0,-1 0 0,1-1 0,0 1 1,-1 0-1,1-1 0,0 1 0,-1 0 0,1 0-173,-7 0 11,0 1 0,-1 0 0,1 1 0,1 0 0,-1 0-1,0 1 1,0-1 0,1 2 0,-4 1-11,3-1 10,-1 0-1,1-1 0,-1 0 1,0 0-1,0-1 1,0 0-1,0-1 0,0 1 1,-7-1-10,14 1-49,1-1-1,0 1 1,-1 0 0,1-1 0,-1 1 0,1-1 0,-1 1 0,0-1-1,0 1 1,0-1 0,0 1 0,0-1 0,0 0 0,-1 1 49,2-1-32,-4 6 32,0-1 0,1 1 1,0 0-1,1 0 1,0 0-1,0 0 1,0 1-1,1-1 0,0 0 1,0 4-1,2 81-42,1-41 72,-3-50-25,1 0 0,0 0 0,0-1 0,0 1 0,0 0 0,0 0 0,0 0 1,0-1-1,0 1 0,1 0 0,-1 0 0,0 0 0,0-1 0,1 1 0,-1 0 1,0 0-1,1-1 0,-1 1 0,1 0 0,-1 0-5,13-5 137,1-3-176,4 0 39,-6 2-1,1 0 0,0 0 0,0 1 0,1 1 1,-1 0-1,1 1 0,0 1 0,5 0 1,-4 0 3,-11 1-30,-1 0 1,1 0 0,-1 0-1,1 0 1,0 0-1,-1 1 1,1 0-1,0-1 1,1 2 26,-4-1-15,0 0 0,0 0 1,0 0-1,0 0 0,1 0 1,-1 0-1,-1 0 0,1 0 0,0 0 1,0 1-1,0-1 0,-1 0 1,1 1-1,0-1 0,-1 0 1,0 1-1,1-1 0,-1 1 0,0-1 1,1 1-1,-1-1 0,0 1 1,0-1-1,0 1 0,-1-1 0,1 1 15,1 24 80,-1-12-6,0 1-1,0-1 1,-2 0-1,-1 11-73,2-21 16,-1 1 0,1 0 1,-1 0-1,0-1 0,0 1 1,-1-1-1,1 0 0,-1 1 0,0-1 1,0 0-1,0-1 0,-1 1 0,1-1 1,-1 1-1,-3 1-16,-4 2 20,-1 0 0,0-1-1,0 0 1,-1-1 0,0-1 0,1 0-1,-1-1 1,-1 0 0,1-1 0,0 0 0,-1-1-1,-7-1-19,20 0-16,1 0-38,0 0-12,0 0-26,0 0-93,0 0-60,0 0-68,0 0-103,0 0-209,0 0-155,0 0-194,0 0-382,1 0-566,2 0-858</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04.709"/>
    </inkml:context>
    <inkml:brush xml:id="br0">
      <inkml:brushProperty name="width" value="0.05" units="cm"/>
      <inkml:brushProperty name="height" value="0.05" units="cm"/>
    </inkml:brush>
  </inkml:definitions>
  <inkml:trace contextRef="#ctx0" brushRef="#br0">75 188 3185,'0'0'1516,"0"0"-258,0 0-261,0 0-57,0 0 31,0 0-109,-19-17 4759,17 20-5599,0 0-1,0 0 1,1 0 0,-1 1 0,1-1 0,-1 0-1,1 1 1,0-1 0,0 1 0,0-1-1,1 1 1,-1 3-22,-1 4 68,-13 44 167,-7 15-235,24-69 16,0-1 0,0 1-1,0 0 1,0-1 0,0 1 0,0-1-1,0 0 1,0 1 0,0-1-1,-1 0 1,1 0 0,0-1 0,0 1-1,2 0-15,-1 0 23,11-1-7,0-1 1,0 0-1,0-1 1,-1 0 0,8-3-17,-8 1-9,1 2 0,0 0 1,-1 0-1,1 1 1,8 1 8,-21 1-31,0 0-5,1 0 24,40 0-1179,-42 0 826,0 0-113,0 0-236,0 0-428,0 0-788,0 0-1697,0 0-3044</inkml:trace>
  <inkml:trace contextRef="#ctx0" brushRef="#br0" timeOffset="630.29">279 113 1032,'0'0'2527,"0"0"-942,0 0-442,0 0-272,0 0-161,0 0-19,3-2 3,-3 1-626,0 1 0,0 0 0,0 0 0,0-1 0,0 1 0,1 0 0,-1-1 0,0 1 0,0 0 0,1 0 1,-1-1-1,0 1 0,0 0 0,1 0 0,-1 0 0,0-1 0,0 1 0,1 0 0,-1 0 0,0 0 0,1 0 0,-1 0 1,0 0-1,1 0 0,-1 0 0,0-1 0,1 1 0,-1 0 0,0 0 0,1 0 0,-1 1 0,0-1 0,1 0 0,-1 0 0,0 0 1,1 0-1,-1 0 0,0 0 0,1 0 0,-1 1-68,1 16 2799,-1-8-3402,0 402 1937,0-411-1403,0 0-102,0 0-21,0 0 23,0 0-25,0 0-113,0 0-181,0 0-252,11-13-5936,-7 6 1536</inkml:trace>
  <inkml:trace contextRef="#ctx0" brushRef="#br0" timeOffset="2034.9">717 1 4065,'0'0'1587,"0"0"-193,0 0-96,0 0-36,0 0-114,0 0-206,-3 6-318,1-3-581,0 0 0,0 0 0,0 0 0,0 0 1,-1 0-1,1-1 0,-1 1 0,0-1 0,0 0 0,0 1 0,0-1 0,0 0 1,0-1-1,0 1 0,-1-1 0,1 1 0,0-1 0,-2 0-43,-57 22 153,-12 7-153,71-29 5,3-1 7,0 0 6,0 0 52,0 0 59,0 0-33,0 0-71,0 0-1,0 0 28,0 0-33,0 0-11,3 186 704,-3-185-663,0-1-2,0 0-16,0 0 47,0 0-7,0 0-50,0 0-1,0 0 14,0 0-44,0 0-54,0 0-25,0 0-18,0 0-3,12-2-186,-3-6 370,1-2 1,1 1 0,0 1 0,8-6-75,-14 12 3,0-1 0,0 1 0,0 0 0,0 0 1,0 1-1,0-1 0,0 1 0,1 0 0,-1 0 0,0 1 0,4 0-3,7-1 21,-10 1-48,0 0 1,0 0 0,-1 0-1,1 1 1,0-1 0,0 1-1,3 2 27,-7-3 4,-1 1-1,1 0 1,-1 0-1,1 0 0,-1 0 1,0 0-1,1 0 1,-1 0-1,0 0 0,0 0 1,0 1-1,0-1 1,0 0-1,0 1 0,0-1 1,0 1-1,-1-1 0,1 1 1,-1-1-1,1 1 1,-1 0-1,1-1 0,-1 1 1,0-1-1,0 1 1,0 0-1,0-1 0,0 1 1,0 0-4,1 40 211,0-22-142,-1 0 0,0 0 0,-3 10-69,2-27 7,0 0-1,0 0 0,0 0 0,0-1 0,-1 1 0,0 0 0,1-1 0,-1 1 0,0-1 0,0 1 0,-1-1 1,1 0-1,0 0 0,-3 2-6,-41 26 90,34-22-67,-1 0-47,6-2-1,-1-1-1,1-1 0,-1 1 1,1-1-1,-1-1 0,-1 1 1,1-1-1,0-1 0,-1 1 1,1-2-1,-1 1 0,-6-1 26,15-1-164,0 0-111,0 0-119,-4 17-6733,4-13 4689</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30.660"/>
    </inkml:context>
    <inkml:brush xml:id="br0">
      <inkml:brushProperty name="width" value="0.05" units="cm"/>
      <inkml:brushProperty name="height" value="0.05" units="cm"/>
    </inkml:brush>
  </inkml:definitions>
  <inkml:trace contextRef="#ctx0" brushRef="#br0">582 5 3729,'0'0'2692,"0"0"-483,0 0-373,0 0-345,0 0-364,0 0-224,-15-4 2680,14 50-2629,0-15-817,1 0 1,1 0 0,2-1-1,1 1 1,6 21-138,125 517 155,-128-537-137,29 112 367,-16-70-9,-3 1 0,-3 6-376,-9-29 112,-3 36-112,-1-45 65,1 0-1,7 40-64,3 9 47,-4 1 1,-5 1-1,-5 53-47,0-19 19,6-27 23,0 32-20,3-15-391,-7-117 324,0-1 17,4-31-5059,-4 11 1639</inkml:trace>
  <inkml:trace contextRef="#ctx0" brushRef="#br0" timeOffset="864.52">1156 219 1272,'0'0'2485,"0"0"-641,0 0-369,0 0-155,0 0 1,0 0-60,0-9-107,0-35 22,0 28 3096,2 158-3705,0-11-470,-13 119-97,9-232 24,1-16-246,1-4-110,1-27-1436,0 4 889,-1-8-1236,0 5-1867</inkml:trace>
  <inkml:trace contextRef="#ctx0" brushRef="#br0" timeOffset="1598.57">1303 219 5673,'0'0'2466,"0"0"-711,0 0-392,0 0-277,0 0-212,0 0-132,2-2-158,2-2-468,-1 0 1,1 1-1,1-1 1,-1 1-1,0 0 0,1 1 1,-1-1-1,1 1 1,0 0-1,0 0 0,0 0 1,0 1-1,0-1 1,1 1-117,6-1 15,0 1 1,1-1-1,-1 2 1,0 0-1,11 1-15,-20 0-4,-1-1 0,1 1-1,0 0 1,0 0 0,-1 0-1,1 0 1,0 0 0,-1 0-1,1 1 1,-1-1 0,0 1-1,0 0 1,1 0 0,-1 0-1,0 0 1,0 0 0,-1 0-1,1 0 1,0 1 0,-1-1 0,1 1-1,-1-1 1,0 1 0,0 0-1,0-1 1,0 1 0,0 0-1,-1 0 1,1 0 4,2 13 66,-1 0 0,-1 0 0,0 0 0,-1 14-66,0-17 105,0 2-54,-1 0-1,-1 0 1,0 0-1,-1 0 1,0 0-1,-1-1 1,-6 13-51,7-19 38,0-1 0,-1 1 0,0-1-1,-1 0 1,0 0 0,0 0 0,0 0 0,-1-1 0,0 0-1,0 0 1,0-1 0,-1 0 0,0 0 0,0 0 0,-2 0-38,7-4 59,-1 1 1,0-1 0,0 0 0,1-1-1,-1 1 1,0 0 0,0-1 0,0 1-1,0-1 1,-3 0-60,6 0 67,0 1-82,-1-1 0,1 1 0,0 0 0,0 0 0,0-1 0,0 1 0,0 0 0,0 0 0,0-1 0,0 1 0,1 0 0,-1-1 0,0 1 0,0 0 0,0 0 0,1-1 0,-1 1 0,0-1 0,1 1 0,-1 0 0,1-1 0,-1 1 0,1-1 0,-1 1 0,1-1 0,-1 1 0,1-1 0,0 1 0,-1-1 0,1 1 0,-1-1 0,1 0 0,0 1 0,-1-1 0,1 0 0,0 0 0,0 0 0,-1 0 0,1 1 0,0-1 0,0 0 0,-1 0 0,1 0 15,44-1 269,-27 0-255,142 1 315,-83 0-4518,-77 0-451</inkml:trace>
  <inkml:trace contextRef="#ctx0" brushRef="#br0" timeOffset="39227.34">114 1839 3185,'0'0'1524,"0"0"-344,0 0-252,0 0-99,0 0-1,0 0-33,-3 4-177,-1 0-482,-6 6 202,1 0 1,0 0 0,1 1 0,0 0 0,1 0 0,0 1 0,1 0-1,-2 5-338,1 1 132,1-1-1,0 1 0,2 0 0,0 0 1,1 1-1,1-1 0,0 15-131,2-30 8,1-1-1,0 0 0,-1 1 0,1-1 1,0 0-1,0 0 0,0 1 0,1-1 1,-1 0-1,0 0 0,1 0 1,0-1-1,-1 1 0,1 0 0,0-1 1,0 1-1,0-1 0,0 1 0,0-1 1,1 1-8,1 0-4,0 1-1,0-1 1,0 0 0,0 0 0,1-1 0,-1 1 0,0-1 0,1 0-1,-1 0 1,4 0 4,0-2 70,0 0 0,-1 0 0,1-1 0,0 0 0,-1 0 0,1-1-1,-1 0 1,3-2-70,39-12 39,-44 15-23,1-1 0,-1 1 0,1-1 0,-1 0 1,0 0-1,0-1 0,-1 0 0,1 1 0,-1-2 1,0 1-1,0 0 0,0-1 0,0 0 0,1-3-16,25-26 265,-28 32-204,-1 0 1,1 0 0,-1 0 0,0 0 0,1-1 0,-1 1 0,0-1 0,0 1-1,-1 0 1,1-1 0,-1 1 0,1-1 0,-1 0 0,0 1 0,1-3-62,-3-46 641,1 26-597,1 21-37,-1 1-1,0-1 1,0 0-1,0 1 1,-1-1 0,1 1-1,-1 0 1,0-1-1,0 1 1,0 0-1,0 0 1,-1 0-1,-2-2-6,-37-37-1,38 39 7,-10-3 2,14 6-8,-1 0 0,0 0 0,1 0 0,-1-1 0,0 1 0,0 0 0,1 0 0,-1 0 0,1-1 0,-1 1 0,0 0 0,1-1 0,-1 1 0,1-1 0,-1 1 0,0-1 0,1 1 0,0-1 0,-1 1 0,1-1 0,-1 1 0,1-1 0,-1 0 0,-1 1-32,0-1 0,0 0 0,0 1 0,0-1 0,0 1 1,0 0-1,0 0 0,0-1 0,0 2 0,0-1 0,-1 0 32,2 0-68,0 3-217,0 0 1,0 1-1,1-1 1,-1 0-1,1 1 0,0-1 1,0 1-1,0-1 1,0 0-1,1 2 285,-1 2-1284,0 9-2353</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14.364"/>
    </inkml:context>
    <inkml:brush xml:id="br0">
      <inkml:brushProperty name="width" value="0.05" units="cm"/>
      <inkml:brushProperty name="height" value="0.05" units="cm"/>
    </inkml:brush>
  </inkml:definitions>
  <inkml:trace contextRef="#ctx0" brushRef="#br0">129 0 1424,'0'0'1530,"0"0"-364,0 0-182,0 0-121,0 0-57,-1 38 5440,-3-20-6031,-2 0 1,0 0 0,-5 8-216,-6 19 229,-51 169 143,66-209-180,-1 2-177,1-1 1,0 1 0,0 0-1,0-1 1,1 1 0,0 0-1,1 2-15,0-9-178,0 0-264,0 0-135,0-17-4928,0 7 672</inkml:trace>
  <inkml:trace contextRef="#ctx0" brushRef="#br0" timeOffset="1065.99">287 201 1800,'0'0'2296,"0"0"-677,0 0-458,0 0-263,0 0 11,0 0 50,0-21 1260,0 17-2120,1 0 0,-1 0-1,0 0 1,1 0 0,0 1-1,0-1 1,0 0 0,0 0-1,1 1 1,-1-1 0,1 0-1,0 1 1,0 0 0,0-1-1,1 1 1,-1 0 0,1 0-1,-1 0 1,1 1 0,0-1-1,0 0 1,1 1 0,-1 0-1,1 0-98,4-2 16,-1 0-1,1 1 1,0 0-1,0 1 0,0 0 1,1 0-1,-1 1 0,0 0 1,1 0-1,7 1-15,-14 1-5,0-1 1,0 1-1,-1 0 0,1 0 1,0 0-1,0 0 0,-1 1 1,1-1-1,-1 0 0,1 1 1,-1-1-1,0 1 0,1 0 1,-1-1-1,0 1 0,0 0 1,0 0-1,0-1 0,0 1 1,-1 0-1,1 0 0,-1 0 1,1 0-1,-1 2 5,13 53 45,-11-42 5,-1 0-1,0 1 0,-1-1 1,-1 0-1,0 1 1,-1-1-1,-3 11-49,3-16 29,-2 0 1,1 0-1,-1-1 1,-1 1-1,0-1 1,0 0-1,-1 0 1,0-1-1,0 1 0,-1-2 1,-6 6-30,-73 59 135,84-70-151,1-1 1,0 1 0,0 0 0,0 0 0,0-1 0,0 1-1,0 0 1,0 0 0,1 0 0,-1 0 0,0 2 15,1-4-53,0 0-42,0 0-25,0 0 17,16-3 222,104-27 61,0 9-1036,-108 11-3843,-12 10 149</inkml:trace>
  <inkml:trace contextRef="#ctx0" brushRef="#br0" timeOffset="1815.55">744 296 2785,'0'0'2846,"0"0"-1193,0 0-573,0 0-251,0 0-100,0 0-90,0 6-92,-2 49 1572,-5 16-2119,1-12 879,2 20-879,31-78-312,-23 0 333,-1-1 0,0 0 1,0 0-1,0 0 1,1 0-1,-1-1 0,0 1 1,0-1-1,0 0 0,0 0 1,0 0-1,0 0 1,0-1-1,0 1 0,0-1 1,0 1-1,-1-1 1,1 0-1,-1 0 0,1-1 1,-1 1-1,0 0 0,0-1 1,0 1-1,0-1 1,0 0-1,-1 0 0,2-2-21,2-3 32,-1-1 0,0 1 0,-1-1 0,0 1 0,0-1 0,-1 0 0,0-1 0,1-7-32,-1-10 97,-1-1 0,-2-9-97,0-3 24,1 38-36,-1 0 0,1-1 0,-1 1 0,0 0 0,0 0 0,0 0 0,0 0 0,0 0 0,0 0 0,-1 0 0,1 0 0,0 0 0,-1 0 0,0 1 0,1-1 0,-1 0 0,0 1 0,0 0 0,0-1 0,0 1 0,0 0 0,0 0 0,0 0 0,-1 0 0,1 1-1,0-1 1,0 0 0,-1 1 0,1 0 0,0 0 0,-1-1 12,-1 1-171,1-1 0,-1 0 0,0 1-1,0 0 1,0 0 0,0 0-1,0 0 1,1 0 0,-1 1 0,0 0-1,0 0 1,1 0 0,-1 0 0,0 1-1,1-1 1,-1 1 0,1 0-1,-2 1 172,1 1-451,1-1 0,-1 1 0,1 0 0,0-1 0,0 1 0,1 0-1,-1 1 1,1-1 0,0 0 0,0 1 0,1-1 0,-1 1-1,1 0 1,0 0 0,0-1 0,0 1 0,1 0 451,0-1-1413</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19.627"/>
    </inkml:context>
    <inkml:brush xml:id="br0">
      <inkml:brushProperty name="width" value="0.05" units="cm"/>
      <inkml:brushProperty name="height" value="0.05" units="cm"/>
    </inkml:brush>
  </inkml:definitions>
  <inkml:trace contextRef="#ctx0" brushRef="#br0">0 4 1008,'0'0'4317,"0"0"-2148,0 0-654,0 0-248,0 0-307,0 0-149,0 0-151,0 0-130,0 0-43,0 0 0,0 0 4,0 0-3,0 0-67,0 0-79,0 0-30,0 0-16,0 0-20,0 0-39,0 0-46,0 0-23,0 0-19,0 0-26,0 0-31,0 0-63,0 0-19,0 0-2,13 0 29,378-4 853,-391 35-817,-4 726 423,5-741-498,1 0 0,0-1 0,1 0 0,3 6 2,-2-6-2,-1 1 0,-1-1 0,0 1 0,0 6 2,0 13-23,1 1-1,7 26 24,2 24-25,7 36-7,-10-31-3,3 37-35,-4 45 70,-7-97-70,1-19 0,-3 0 1,-2 0-1,-7 29 70,4-35-143,2 0 0,2 1-1,5 40 144,-2 3-79,-3-56 37,-2 0 1,-2 0 0,-1 0 0,-2 0 41,8-35 3,-2 25-17,3-25 13,0 1 1,0 0-1,-1-1 1,0 1-1,0-1 0,0 0 1,0 1 0,-2 4-2,-2 2 5,1 0-1,0 1 1,1-1 0,0 1 0,1 0-1,1 0 1,-1 3-3,2-15 9,0 0 13,0 0 19,0 0-25,0 0-8,0 0 8,0 0 35,0 0 14,-4 27 1010,-37-26-920,1-3-1,0-1 1,-5-3-155,40 5 5,-28-5-23,-1 1 0,-29 0 18,59 3 711,4-1-4032,0 1-2463,0 2-401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14.246"/>
    </inkml:context>
    <inkml:brush xml:id="br0">
      <inkml:brushProperty name="width" value="0.05" units="cm"/>
      <inkml:brushProperty name="height" value="0.05" units="cm"/>
    </inkml:brush>
  </inkml:definitions>
  <inkml:trace contextRef="#ctx0" brushRef="#br0">87 241 2937,'0'0'1004,"0"0"-71,0 0-142,0 0-168,0 0 18,0 0 10,0 0-36,0 0-65,0 31 2584,-2 9-2188,-1-1 1,-4 10-947,-4 44 63,4 8 386,-5-43 665,4-63 170,1-14-1225,1 1-1,1-1 1,0 0-1,2 0 1,0 0-1,1-1 1,1-9-59,1 28 0,-4-36-7,3 0 1,1-1 0,2 1-1,5-26 7,1 38-15,1 0 0,1 1-1,1 0 1,1 0 0,1 2-1,15-22 16,-22 35-12,-4 7-11,-1-1 1,1 1-1,0-1 0,0 1 0,1 0 0,-1 0 0,0 0 0,1 0 0,-1 0 0,1 0 1,0 1-1,-1-1 0,1 1 0,0 0 0,0 0 0,0 0 0,2 0 23,5-1-197,0 1-1,-1 1 1,1-1-1,10 2 198,3 0-250,-20-1 217,1 0 1,-1 1-1,0-1 1,0 1-1,1 0 0,-1 0 1,0 0-1,0 0 1,0 1-1,0-1 1,-1 1-1,1 0 1,0 0-1,-1 0 1,1 0-1,-1 0 1,1 1-1,-1-1 1,0 1-1,2 2 33,-1-1-6,-1 1 1,1-1-1,-1 1 0,0 0 0,0 0 0,0 0 1,0 0-1,-1 0 0,0 0 0,0 0 0,0 0 0,-1 5 6,0-3-2,1-3 6,-1 1-1,0 0 1,0 0 0,0 0 0,-1 0 0,1 0 0,-1 0 0,0-1-1,-1 1 1,1 0 0,-1-1 0,0 1 0,0-1 0,0 1-1,-1-1 1,1 0 0,-2 1-4,-9 10 84,0 0 0,-1-2 0,0 1 0,-1-2 0,0 0-1,-1-1 1,0-1 0,-1 0 0,0-1 0,-14 5-84,1-7 244,29-6-139,1-1 7,0 0 8,0 0-9,0 0-4,0 0-47,0 0-31,1-10-107,6 10 69,1-1 6,-1 1-1,1 0 0,0 0 1,0 0-1,0 1 1,0 1-1,0-1 0,-1 1 1,1 0-1,-1 1 0,1 0 1,-1 0-1,0 1 0,0 0 1,3 2 3,0 3-128,0-1 0,0 1 0,-1 0 0,-1 1 0,0 0 0,0 1 0,-1-1 0,0 2 0,-1-1 0,0 1 0,-1-1 0,3 10 128,-8-21-150,0 0 1,0 0 0,0 1 0,0-1 0,0 0 0,1 0-1,-1 1 1,0-1 0,0 0 0,0 0 0,1 0 0,-1 1-1,0-1 1,0 0 0,1 0 0,-1 0 0,0 0 0,1 1-1,-1-1 1,0 0 0,0 0 0,1 0 0,-1 0 0,0 0-1,1 0 1,-1 0 0,0 0 0,0 0 0,1 0 0,-1 0-1,0 0 1,1 0 0,-1 0 0,1 0 149,2 0-2142,0 0-2120</inkml:trace>
  <inkml:trace contextRef="#ctx0" brushRef="#br0" timeOffset="696.87">570 391 1224,'0'0'2146,"0"0"-744,0 0-402,0 0-263,0 0-203,0 0-106,0 0-65,0 0-23,0 25 1515,11 200 125,-11-86-1710,0-138-474,0-1-148,0-10-1162,0-44-1847,0 30 690</inkml:trace>
  <inkml:trace contextRef="#ctx0" brushRef="#br0" timeOffset="1426.83">1000 217 1840,'0'0'2396,"0"0"-913,0 0-487,0 0-211,0 0-13,0 0 21,0-13 2478,0 383-3480,-4-370-3163,1 0 1162</inkml:trace>
  <inkml:trace contextRef="#ctx0" brushRef="#br0" timeOffset="1816.73">857 391 2697,'0'0'1561,"0"0"-151,0 0-34,0 0-40,0 0-153,0 0-324,12 0-304,198 3 400,-172 4-1938,-37-7 709,0 0 0,1 1 0,-1-1 0,1 0 0,-1 1 0,0-1 0,1 1 0,-1 0 0,0-1 0,0 1 0,1 0 0,-1 0 0,0 0 1,0 0-1,0 0 0,0 0 0,0 0 0,0 0 0,0 0 0,-1 0 0,1 1 0,0-1 0,0 1 274,-1-2-2872</inkml:trace>
  <inkml:trace contextRef="#ctx0" brushRef="#br0" timeOffset="2926.77">1332 143 536,'0'0'2882,"0"0"-863,0 0-544,0 0-385,0 0-198,0 0-184,1 16-263,14 131-90,-12-105-201,-1 1 0,-3 33-154,0-14 608,1-59-590,0 0 0,-1 0 0,1 0-1,-1-1 1,0 1 0,0 0-1,0-1 1,0 1 0,-1 0-18,-5 20 51,7-22 1,0-1 44,0 0 128,0 0 111,0-34 617,-1-87-337,-1 5 433,6-20-1048,-3 128 8,1 1-1,0 0 1,0 0 0,1 0-1,-1 0 1,2 0 0,-1 0-1,1 1 1,0-1-1,0 1 1,1 0 0,-1 0-1,1 1 1,1-1-1,-1 1-6,4-3-8,-1 1 1,1 0 0,0 0 0,1 0 0,0 2 0,0-1 0,0 1 0,0 0 0,6-1 6,-10 5-38,0-1 0,0 1 0,0 0-1,0 0 1,0 0 0,1 1 0,-1 0 0,0 1 0,0-1-1,3 1 39,-7 0-10,0-1-1,0 1 1,0 0-1,0-1 1,0 1-1,0 0 0,0 0 1,-1 0-1,1 0 1,0 1-1,-1-1 1,1 0-1,0 1 0,-1-1 1,0 1-1,1-1 1,-1 1-1,0 0 1,0 0-1,0 0 0,0-1 1,0 1-1,0 0 1,-1 0-1,1 0 1,-1 0-1,1 0 1,-1 0-1,0 1 0,1 0 11,0 10-11,-1-1 0,0 1 0,0 0 0,-1 0 0,-1 0 0,0 0-1,-1-1 1,0 1 0,-1-1 0,-2 4 11,4-10-3,-1-1 1,0 0-1,0-1 0,0 1 0,0 0 1,-1-1-1,0 0 0,0 0 0,0 0 1,0 0-1,-1-1 0,1 1 0,-1-1 1,0 0-1,0-1 0,0 1 0,-1-1 1,1 0-1,0 0 0,-1-1 0,1 1 1,-1-1-1,0-1 0,-4 1 3,-73 0 1039,82-1-936,1 0-119,0 0-66,0 0 5,24 11-10,-5 7 83,0 0 0,-1 2 1,-2 0-1,10 14 4,-8-10-20,1 0 0,2-1 1,6 5 19,-25-27-146,-1 1 0,0-1 0,1 0 0,-1 1 0,0-1 0,0 1 0,0 0 0,0-1 0,-1 1 0,1 0 1,0-1-1,-1 1 0,1 0 0,0 1 146,0 17-5227,-1-10-656</inkml:trace>
  <inkml:trace contextRef="#ctx0" brushRef="#br0" timeOffset="3678.84">1834 421 5593,'0'0'1802,"0"0"-156,0 0-318,0 0-235,0 0-196,0 0-151,0-1-616,0-1 0,0 1-1,0-1 1,0 0 0,0 1 0,0-1-1,0 1 1,0-1 0,1 1-1,-1-1 1,1 1 0,-1-1-1,1 1 1,-1-1 0,1 1-1,0 0 1,0-2-130,6 0-20,0 0 0,1 0 1,-1 0-1,0 1 0,1 0 0,0 1 0,-1 0 1,1 0-1,0 0 0,0 1 0,0 0 1,1 1 19,-6-1-14,-1 0 0,0 0 0,1 1 0,-1 0 0,0-1 1,0 1-1,1 0 0,-1 0 0,0 0 0,0 0 0,0 0 1,0 1-1,0-1 0,0 1 0,-1-1 0,1 1 0,0 0 1,-1-1-1,1 1 0,-1 0 0,0 0 0,1 0 0,-1 0 1,0 0-1,0 1 0,0-1 0,-1 0 0,1 0 0,0 1 1,-1-1-1,0 0 0,1 2 14,1 12-14,0 0 0,-1 1-1,0-1 1,-2 10 14,1-8-3,0-9 1,-1 0 0,0-1 0,0 1 1,-1 0-1,0 0 0,0-1 0,-1 1 0,0-1 1,0 0-1,-1 0 0,0 0 0,-4 4 2,5-7 10,-1 0 0,0 0-1,0-1 1,0 1 0,-1-1-1,1 0 1,-1-1 0,0 1 0,0-1-1,-1 0 1,1 0 0,0-1-1,-1 1 1,0-1 0,1 0-1,-1-1 1,0 0 0,0 1-1,-1-2-9,-21 1 495,28-1-535,0 0-64,0 0-26,9 1 46,41 6 98,0-2 1,23-1-15,-30-5-119,-24 0-395,1 0 0,-1 2 1,0 0-1,14 3 514,-22 0-2051,-9-1-2261</inkml:trace>
  <inkml:trace contextRef="#ctx0" brushRef="#br0" timeOffset="5389.83">83 1128 1880,'0'0'2356,"0"0"-775,0 0-235,0 0 58,0 0 0,0 0-210,1 2 1370,5 24-2342,-1 128 178,-7 8-400,0-11 20,2-389 1274,1 215-1266,1 0 0,1 0-1,2-2-27,-1 2 3,0 0-1,-2 0 0,-1-3-2,-1 22 0,0 0-1,1 0 1,-1 0-1,1 0 0,-1 0 1,1 1-1,1-1 1,-1 0-1,0 0 0,1 0 1,0 1-1,0-1 1,0 1-1,0 0 0,0-1 1,1 1-1,-1 0 1,2 0 0,1-2-15,1 1 0,0-1 1,1 1-1,-1 1 0,1-1 1,0 1-1,-1 0 0,2 0 1,1 0 14,1 0-67,0 1 1,-1-1 0,1 2-1,0-1 1,0 1 0,0 1-1,0 0 1,0 0 0,0 1 0,0 0-1,2 1 67,-10-1-6,0 0-1,0 1 1,1-1-1,-1 1 1,0 0-1,0-1 1,0 1-1,-1 0 1,1 0-1,0 0 1,-1 1-1,1-1 1,-1 0-1,0 0 1,0 1-1,0-1 1,0 1-1,0-1 1,0 1-1,-1-1 1,1 1-1,-1 0 1,1 0 6,1 14 4,-1-1 1,0 0-1,-2 8-4,1-10-5,1-7 7,-2-1 0,1 1 0,0 0 0,-1-1 0,-1 1 0,1-1 0,-1 1 0,0-1 0,0 0 0,-2 2-2,2-3 1,-1-1 0,0 0-1,0 0 1,-1-1 0,1 1-1,-1-1 1,1 0-1,-1 0 1,0 0 0,-1 0-1,1 0 1,0-1 0,-1 0-1,-1 1 0,-10 3 14,0-1 0,0-1 0,0 0 0,0-1 0,-5 0-14,-51 12 166,73-15-175,1 0-1,-1 0 1,1 0-1,-1 0 1,1 0-1,-1 1 1,1-1-1,-1 1 1,1-1 0,-1 1-1,1-1 1,-1 1-1,0 0 1,1 0-1,-1-1 1,0 1-1,0 0 1,1 0-1,-1 0 1,0 1-1,0-1 1,0 1 9,33 39-45,-8-8 39,10 3-12,-3-4-48,19 24 66,-44-46-85,0 1 0,0 0-1,-1 0 1,-1 1 0,0-1-1,0 1 1,3 13 85,-8-20-364,0 0 0,0 0 0,0 0 0,-1 0 0,1 0 0,-2 4 364,1-7-453,-4-4-3989,-3-6 127</inkml:trace>
  <inkml:trace contextRef="#ctx0" brushRef="#br0" timeOffset="6023.83">540 1552 1608,'0'0'2716,"0"0"-863,0 0-660,0 0-356,0 0-183,0 0-137,0 0-136,0 0-113,0 0-89,0 0-154,1 0 1,0 0-1,-1 0 0,1 0 0,-1 0 1,1 0-1,-1 0 0,1 0 0,0 0 1,-1 0-1,1 0 0,-1 1 0,1-1 1,-1 0-1,1 0 0,-1 1 0,1-1 1,-1 0-1,1 0 0,-1 1 0,1-1 1,-1 1-1,0-1 0,1 0 0,-1 1 1,1-1-1,-1 1 0,0 0-25,3 33 599,-1 0 0,-2 1 0,-2 9-599,0 26 213,2-68-581,1 19 1203,1-13-1925,3-10-3623,-2-6 775</inkml:trace>
  <inkml:trace contextRef="#ctx0" brushRef="#br0" timeOffset="6771.04">1000 1179 1328,'0'0'2636,"0"0"-697,0 0-580,0 0-253,0 0-93,0 0-112,0 0-102,0 0-115,0 0-157,0 0-130,0 0-62,0 0-36,0 0-78,0 0-66,0 6 45,1 49 164,1-17-235,-3 1 0,-1-1 0,-5 23-129,4-29 36,2 0 0,1 14-36,0-28-3944,0-43 357,0 18 773</inkml:trace>
  <inkml:trace contextRef="#ctx0" brushRef="#br0" timeOffset="7192.6">895 1403 5129,'0'0'1603,"0"0"-92,0 0-79,0 0-179,0 0-289,0 0-312,68-10 1334,138 3-3343,-205 7 852,-1 0-224,0 0-472,0 0-1346,0 3-2371</inkml:trace>
  <inkml:trace contextRef="#ctx0" brushRef="#br0" timeOffset="8339.83">1393 1216 4305,'0'0'1390,"0"0"-292,0 0-297,0 0-131,0 0-71,0 0-121,0 19-180,0 2-219,-1 24 309,2 1 0,3 0-388,1 26 1462,-3 45-1462,-2-116 25,0-1 54,0 0 70,0 0 125,0 0 90,0-31 280,0-383 828,0 409-1462,1 1 0,-1-1 0,1 0 0,0 1 0,0-1-1,0 1 1,1-1 0,0 1 0,0 0 0,0 0 0,2-3-10,-3 5 1,0 0 0,1 0 1,-1 0-1,1 0 1,0 0-1,-1 0 0,1 1 1,0-1-1,0 1 0,0-1 1,0 1-1,1 0 1,-1 0-1,0 0 0,0 0 1,1 0-1,-1 0 0,1 0 1,-1 1-1,1 0 1,-1-1-1,2 1-1,7 0-44,0 0 1,0 0-1,1 1 1,-1 1-1,0 0 1,5 2 43,-13-3-31,1 1 1,-1-1 0,0 1 0,1 0-1,-1 0 1,0 0 0,0 0-1,-1 0 1,1 1 0,0 0-1,-1-1 1,1 1 0,-1 0-1,0 0 1,0 0 0,0 0 0,0 1-1,-1-1 1,1 0 0,-1 1-1,1 2 31,1 3-25,-1 1 0,0-1 0,0 1 0,-1-1 0,0 1 0,0 0 0,-1 0 0,-1-1 0,0 1 0,0 0 0,-1-1 0,0 1 0,-2 4 25,3-10-1,-1 1 0,0-1 0,0 0 0,0 0 0,-1 0 0,1-1 0,-1 1 0,0 0 0,0-1 0,0 0 0,-1 0 0,1 0 0,-1 0 0,1 0 0,-1-1 0,0 0 0,0 1 0,0-1 0,-1-1 1,1 1-1,0-1 0,-1 1 0,1-1 0,-1-1 0,1 1 0,-1-1 0,1 1 0,-1-1 0,0 0 1,-13 0-6,14 1 6,-1-1 0,1 0 0,-1 1 0,1-2 0,-1 1-1,1 0 1,-1-1 0,1 0 0,-1 0 0,1 0 0,0-1 0,-1 1-1,1-1 1,0 0 0,0 0 0,-2-2 0,3 3-3,2 1-15,1 0-26,0 0-10,0 0 12,1 1 43,-1 0-1,1 0 1,-1 0 0,1 0 0,0 0 0,-1 0 0,1 0 0,0 0 0,0 0 0,0 0 0,0 0 0,0-1 0,0 1 0,0 0 0,0-1-1,0 1 1,0 0 0,1-1-1,25 12 127,-21-10-93,6 3 41,24 9 199,31 18-274,-58-27-14,0 0 1,0 1 0,-1 0 0,1 1-1,-2-1 1,1 1 0,-1 1 0,0-1-1,4 7 14,-8-8-285,0 0 0,-1 0-1,0 0 1,0 1 0,0-1-1,-1 0 1,0 1 0,0-1-1,-1 1 1,0-1 0,0 1-1,0-1 1,-1 1 285,0 12-3450,1-11-1086</inkml:trace>
  <inkml:trace contextRef="#ctx0" brushRef="#br0" timeOffset="9240.37">1808 1515 4113,'0'0'2516,"0"0"-306,0 0-400,0 0-410,0 0-318,0 0-277,-7-7 652,7 6-1457,0 0 0,1 0 1,-1 0-1,1 0 0,-1 0 1,1 0-1,-1 0 0,1 0 1,0 0-1,-1 0 1,1 1-1,0-1 0,0 0 1,0 0-1,0 1 0,0-1 1,0 1-1,-1-1 0,1 1 1,1-1-1,-1 1 1,0-1-1,0 1 0,0 0 1,0 0-1,0-1 0,0 1 1,0 0-1,0 0 0,0 0 1,1 0-1,42-1-67,-37 1 57,0 0-29,-4-1 7,0 1 0,1 0 1,-1 0-1,0 1 1,1-1-1,-1 1 0,0-1 1,0 1-1,1 0 0,1 1 32,-4-1-3,0 0-1,0 0 0,0 1 0,0-1 1,0 0-1,0 1 0,0-1 0,0 1 0,0-1 1,-1 1-1,1-1 0,-1 1 0,1 0 1,-1-1-1,1 1 0,-1 0 0,0-1 0,0 1 1,0 0-1,0 0 0,0-1 0,0 1 1,-1 0 3,2 6 0,-2-1 1,1 1 0,-1 0-1,0 0 1,-1-1 0,1 1-1,-1-1 1,-1 1 0,0 0-1,1-4-4,-1 0 0,1 0 1,-1 0-1,0 0 0,0 0 0,0-1 1,-1 1-1,1-1 0,-1 0 1,0 0-1,0 0 0,0-1 1,0 1-1,0-1 0,-4 1 4,-1 2-6,5-3 6,0 0 1,0 0-1,0-1 0,0 1 1,0-1-1,0 0 1,-1 0-1,1-1 1,-3 1-1,7-1-18,0 0-59,0 0-55,0 0-16,9 3 45,121 29 71,-128-32 32,-1 1 0,0 0 0,0 0-1,0 0 1,0 0 0,0 0 0,0 1 0,-1-1 0,1 0 0,0 0-1,0 1 1,-1-1 0,1 0 0,-1 1 0,1-1 0,-1 0-1,0 1 1,0-1 0,1 1 0,-1-1 0,0 0 0,0 1 0,0-1-1,0 1 1,-1-1 0,1 2 0,0 0 1,0 1 0,-1 0 0,1-1 0,-1 1 1,0-1-1,0 1 0,0-1 0,0 0 0,0 1 0,-1-1 0,0 1-1,0-1 17,-1 0-1,0-1 0,0 1 1,0-1-1,0 1 1,0-1-1,0 0 1,0 0-1,-1-1 1,1 1-1,-1-1 1,1 0-1,-1 0 1,-1 1-17,-6 0 28,0-1 0,-1 0 0,1-1 0,-3 0-28,14 0-323,0 0-345,0 0-710,0 0-1462,0 0-1816</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45.013"/>
    </inkml:context>
    <inkml:brush xml:id="br0">
      <inkml:brushProperty name="width" value="0.05" units="cm"/>
      <inkml:brushProperty name="height" value="0.05" units="cm"/>
    </inkml:brush>
  </inkml:definitions>
  <inkml:trace contextRef="#ctx0" brushRef="#br0">0 238 4177,'0'0'1783,"0"0"-708,0 0-300,0 0-82,0 0-107,1-5-132,0-1-177,1-3-163,-2-1 6510,20 10-6609,530 0 1306,-448 13-1267,-4-9-1959,-98-1-2724,0 0-1424</inkml:trace>
  <inkml:trace contextRef="#ctx0" brushRef="#br0" timeOffset="1237.32">748 0 2457,'0'0'1803,"0"0"-546,0 0-327,0 0-122,0 0 80,0 0-36,-24 0 1237,8 2-1593,16-2-475,0 0 1,0 0-1,0 1 0,0-1 1,0 0-1,0 0 1,0 0-1,0 0 1,-1 0-1,1 0 0,0 0 1,0 0-1,0 0 1,0 1-1,0-1 0,0 0 1,0 0-1,0 0 1,0 0-1,0 0 1,0 0-1,0 0 0,0 1 1,0-1-1,0 0 1,0 0-1,0 0 1,0 0-1,0 0 0,0 0 1,0 0-1,0 1 1,0-1-1,0 0 0,0 0 1,0 0-1,0 0 1,0 0-1,0 0 1,0 0-1,1 0 0,-1 1 1,0-1-1,0 0 1,0 0-1,0 0 0,0 0 1,0 0-1,0 0 1,0 0-1,0 0 1,1 0-1,-1 0-21,25 14 2473,-11-7-1994,35 16-452,2-2-1,1-2 1,50 12-27,-51-16 7,-43-13-5,-3-1-1,0 1 0,-1-1 0,1 1 1,0 0-1,-1 0 0,1 0 1,3 3-2,-8-4 6,0-1 13,0 0 42,0 0 17,0 0 16,0 0 6,0 0 68,0 0 42,0 0-25,0 0-33,0 0-33,0 0-43,0 0-51,0 0-5,0 0 31,0 0-31,0 0 0,0 3-18,0 1 1,-1 0-1,0-1 1,0 1-1,0-1 1,0 1-1,0-1 1,-1 1-1,1-1 1,-1 0-1,0 1 1,0-1-1,-3 2-2,-37 40 29,20-24-23,-43 45 25,-2-2 1,-3-4-1,-5-1-31,65-48-2129,6-4-489,-2 0-1619</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3.736"/>
    </inkml:context>
    <inkml:brush xml:id="br0">
      <inkml:brushProperty name="width" value="0.05" units="cm"/>
      <inkml:brushProperty name="height" value="0.05" units="cm"/>
    </inkml:brush>
  </inkml:definitions>
  <inkml:trace contextRef="#ctx0" brushRef="#br0">0 66 2961,'0'0'2107,"0"0"-451,0 0-294,0 0-113,0 0-139,0 0-263,0 0-219,9-17 819,1 10-1365,-1 1 0,2 1 0,-1-1-1,0 2 1,1 0 0,0 0 0,0 1 0,0 0 0,1 0 0,-1 2 0,0-1-1,1 2 1,0-1 0,-1 2 0,10 0-82,-20-1 0,0 1 0,1-1 0,-1 1 0,0-1 0,0 1 0,0-1 0,0 1 1,1 0-1,-1-1 0,0 1 0,0 0 0,0 0 0,0 0 0,-1 0 0,1 0 0,0 0 0,0 0 0,0 0 0,-1 0 0,1 0 0,-1 0 0,1 0 0,-1 1 0,1-1 0,-1 0 1,0 0-1,1 1 0,-1-1 0,0 1 0,2 45 2,-2-36 5,0-4 2,1 6-5,-1 0 0,0 0 1,-1 0-1,-1-1 0,0 1 0,-1 0 0,0 0 0,-1-1 0,-2 6-4,-8 11 15,-1 0 0,-2-1-1,-1-1 1,0-1 0,-2 0-1,-8 6-14,27-32 3,1 2 16,-1-1 1,0 0-1,0 0 0,0 0 1,0 0-1,-1 0 0,1 0 1,0-1-1,0 1 0,-1 0 1,1 0-1,0-1 1,-1 1-1,1-1 0,0 1 1,-1-1-1,1 0 0,-1 0 1,1 1-1,-1-1-19,2 0 8,0 1-11,0 0-1,1 0 1,-1 0 0,0 0 0,1 0-1,-1 0 1,1 0 0,-1 0 0,1-1 0,-1 1-1,1 0 1,0 0 0,0-1 0,-1 1-1,1 0 1,0-1 0,0 1 0,0-1-1,-1 1 1,1-1 0,0 1 0,0-1-1,0 0 1,0 1 0,0-1 0,0 0-1,0 0 1,0 0 0,1 1 3,34 3 160,-29-4-141,26 4 44,1 2 0,-1 1 0,0 1 0,6 4-63,-20-12-2522,-11-2-1597</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6.852"/>
    </inkml:context>
    <inkml:brush xml:id="br0">
      <inkml:brushProperty name="width" value="0.05" units="cm"/>
      <inkml:brushProperty name="height" value="0.05" units="cm"/>
    </inkml:brush>
  </inkml:definitions>
  <inkml:trace contextRef="#ctx0" brushRef="#br0">178 0 3305,'0'0'1807,"0"0"-130,0 0 69,0 0-135,0 0-211,0 0-254,0 0-231,0 0-294,0 0-149,0 9 361,2 251 279,-4 286-815,-17-285-237,-10 70-35,11-170-7,5 91-18,9-124 573,-18 108-573,-12 106 543,22-184-308,11-145-230,-9 58 115,3 1-1,3 5-119,4-76 75,0-1 37,0 0 25,0 0-30,0 0-41,0 0-47,-4 33-147,4-32 81,0-1-15,0-11-320,0-46-2034,0 27-342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1.291"/>
    </inkml:context>
    <inkml:brush xml:id="br0">
      <inkml:brushProperty name="width" value="0.05" units="cm"/>
      <inkml:brushProperty name="height" value="0.05" units="cm"/>
    </inkml:brush>
  </inkml:definitions>
  <inkml:trace contextRef="#ctx0" brushRef="#br0">1 476 1536,'0'0'2045,"0"0"-637,0 0-345,0 0-182,8-30 2249,3 21 1401,18 0-4222,-9 3-129,24-14 235,1 2 0,2 2-415,-26 11 243,1 0-1,14 0-242,-15 3 177,-1-1-1,0-1 1,9-4-177,25-13 189,-37 14-137,1 0 1,-1 1 0,1 1 0,0 0 0,0 2 0,1 0-1,9 0-52,-2 1 33,0 0-1,-1-2 0,1-1 0,11-4-32,-12 2 11,1 2 0,-1 0 0,1 2-1,13 1-10,51-2 2,-103 1-5130,-4 3-346</inkml:trace>
  <inkml:trace contextRef="#ctx0" brushRef="#br0" timeOffset="1186.21">805 35 3089,'0'0'2806,"0"0"-927,0 0-479,0 0-313,0 0-278,0 0-106,-1-8 415,3 5 3783,50 1-4615,41-7-286,-40 2 54,41 2-54,-57 5 9,-35 0 7,-2 0 46,0 0 43,0 0 39,0 0 1,0 0-37,0 0-56,0 0-37,0 24 120,0-9-46,0-5-49,1-1 0,-2 1 1,1-1-1,-1 1 0,-1-1 0,0 1 0,0-1 0,-1 0 0,0 0 0,-1 1-40,-48 109 24,27-60 26,-2-1 0,-3-1-1,-2-1 1,-8 7-50,22-42 32,17-20-40,1-1-64,0 0-13,0 0 6,0 0-22,0 0-77,0 0-231,0 34-5110,0-14 320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8.197"/>
    </inkml:context>
    <inkml:brush xml:id="br0">
      <inkml:brushProperty name="width" value="0.05" units="cm"/>
      <inkml:brushProperty name="height" value="0.05" units="cm"/>
    </inkml:brush>
  </inkml:definitions>
  <inkml:trace contextRef="#ctx0" brushRef="#br0">31 54 3593,'0'0'1833,"0"0"-622,0 0-377,0 0-154,0 0 4,0 0 46,-1 6-2,-1 1-299,-2 6-326,4 2 4985,-16 81-4544,10 16-532,5 21-12,1-115-24,0-17 4,0-1-39,0 0-16,0 0-70,0 0-74,0 0-115,0 0-120,0 0-1,0 0-23,0 0-32,0 0-50,0 0-179,0 0-192,0 0-129,0-12-2393,0-7-131</inkml:trace>
  <inkml:trace contextRef="#ctx0" brushRef="#br0" timeOffset="817.58">307 88 5065,'0'0'1867,"0"0"-388,0 0-331,0 0-283,0 0-69,0 0-20,2-8 453,4 0-1095,1 1 0,0 0 0,0 1-1,1-1 1,-1 2 0,2-1-1,-1 1 1,1 0 0,-1 0-1,1 1 1,0 1 0,3-2-134,-7 4 0,-1 0 0,0-1 0,0 2 0,1-1 0,-1 0 0,0 1 0,1 0-1,-1 0 1,1 0 0,-1 0 0,0 1 0,1 0 0,2 0 0,-5 0-3,1 0 1,-1 0-1,0 1 0,1-1 0,-1 1 1,0-1-1,0 1 0,0 0 0,0 0 1,0 0-1,0 0 0,-1 0 0,1 0 1,-1 0-1,1 0 0,-1 1 0,0-1 0,0 1 1,0-1-1,0 1 0,0 2 3,3 15 6,-1 0 1,0 1-1,-2-1 0,-1 1 1,-2 17-7,2 6 26,0-41-17,0 1 0,0 0 0,-1-1 0,1 1 0,-1-1 1,1 1-1,-1-1 0,0 1 0,0-1 0,-1 0 0,1 1 1,-1-1-1,0 0 0,0 0 0,0 0 0,0 0 0,0 0 1,0-1-1,-1 1 0,0-1 0,1 1 0,-4 1-9,-3 1 33,-1 0 0,1-1 0,-1 0 0,0-1 0,0 0 0,-10 2-33,6-2 7,11-2-13,1 0 0,-1-1 0,1 1-1,0 0 1,-1 1 0,1-1 0,0 0-1,0 1 1,0-1 0,0 1 0,0 0-1,0-1 1,0 1 0,0 0 0,1 0-1,-1 0 1,1 0 0,0 1 0,-1-1-1,1 0 1,0 1 0,0-1 0,0 1-1,1 0 7,-2 7-14,0-1 0,1 1-1,0 0 1,1 0-1,0 7 15,0-5 6,0-11-1,1 0 0,-1-1 0,0 0-1,1 1 1,-1-1 0,1 1 0,-1-1 0,0 1-1,1-1 1,-1 0 0,1 1 0,-1-1-1,1 0 1,-1 1 0,1-1 0,-1 0 0,1 0-1,0 0 1,-1 1 0,1-1 0,-1 0 0,1 0-1,0 0 1,-1 0 0,1 0 0,-1 0 0,1 0-1,0 0 1,-1 0-5,27 0 259,-19-1-141,35 0 88,0-2 0,29-6-206,-28 5-190,1 1-1,35 3 191,-39 0-1251,-40 0 666,-1 0-385,0 0-1068,0 3-1755</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4.817"/>
    </inkml:context>
    <inkml:brush xml:id="br0">
      <inkml:brushProperty name="width" value="0.05" units="cm"/>
      <inkml:brushProperty name="height" value="0.05" units="cm"/>
    </inkml:brush>
  </inkml:definitions>
  <inkml:trace contextRef="#ctx0" brushRef="#br0">0 296 960,'0'0'1918,"0"0"-242,0 0-114,0 0-100,0 0 50,0 0-81,0 0-241,0 0-332,0 0-283,0 0-180,0 0-138,0 0-81,0 0 6,3 1 94,17 6 24,1-1 1,0-1 0,0 0 0,0-2-1,1 0 1,11-1-301,-2 0 38,0 2-1,22 5-37,-41-3 449,-4-2-1705,-3-3-4817,-5-1 157</inkml:trace>
  <inkml:trace contextRef="#ctx0" brushRef="#br0" timeOffset="550.28">664 0 6265,'0'0'2185,"0"0"-443,0 0-377,0 0-283,0 0-249,0 0-179,0 22 598,0 73-1199,-5-1-1,-12 61-52,6-65 108,10-50-6458,1-43 2518</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07.477"/>
    </inkml:context>
    <inkml:brush xml:id="br0">
      <inkml:brushProperty name="width" value="0.05" units="cm"/>
      <inkml:brushProperty name="height" value="0.05" units="cm"/>
    </inkml:brush>
  </inkml:definitions>
  <inkml:trace contextRef="#ctx0" brushRef="#br0">1 99 1224,'0'0'2762,"0"0"-1001,0 0-433,0 0-51,0 0 64,0 0-84,0 0-134,0 0-180,0 0-160,0 0-111,0 0-54,0 0-98,0 0-94,0 0-31,0 0-55,0 0-30,0 0-50,0 0-12,0 0-4,0 0-25,0-1-199,0 1 1,0-1 0,0 1-1,1-1 1,-1 0 0,0 1-1,0-1 1,1 1 0,-1-1-1,0 1 1,1-1 0,-1 1-1,1-1 1,-1 1 0,1 0-1,-1-1 1,0 1 0,1-1-1,0 1 1,-1 0 0,1 0-1,-1-1 1,1 1 0,0 0-21,62-26 192,1 3 1,40-8-193,-95 29-20,0 1 0,0 0 0,0 0 0,0 1 0,6 1 20,-6-1-19,0 0 0,1 0 0,-1-1 0,0 0 0,2-1 19,-13 35-205,-6-11 210,-1 0-1,-1 0 1,-1-1-1,-1 0 1,-10 13-5,-12 22 10,-8 15 9,10-16 9,-15 36-28,35-60 23,12-28-25,0-2-46,0-1-174,0 0-240,0 1 88,0 0-307,0 1-1,0 0 1,0 0-1,0 0 1,-1-1-1,1 1 0,0 0 1,-1 0-1,1-1 1,-1 1-1,0 0 1,0 0 681,-6 8-6204</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0.374"/>
    </inkml:context>
    <inkml:brush xml:id="br0">
      <inkml:brushProperty name="width" value="0.05" units="cm"/>
      <inkml:brushProperty name="height" value="0.05" units="cm"/>
    </inkml:brush>
  </inkml:definitions>
  <inkml:trace contextRef="#ctx0" brushRef="#br0">517 1 2881,'0'0'1144,"0"0"-289,0 0-211,0 0-64,0 0 69,0 0-11,-6 1 6436,-26 5-6518,-47 5 53,32-4 76,-1-2 1,-19-1-686,-31-4 273,98 0-223,0 0-8,0 0-15,0 0 9,0 0-20,0 0-5,0 0-15,0 0-6,0 0-3,0 0 4,0 0 1,0 0 0,0 0-2,0 15-116,4 308 196,3-16 60,-6-258-120,-3 1 0,-1-1 1,-3 0-1,-3 9-10,-14 59 16,5 1 0,2 38-16,-24 280 79,35-325-72,7 41-7,0-26 1,-2 63 53,-4-60 117,4-128-80,0-1 52,0 0 23,0 0-2,-7 65 102,-1-35-202,4-18 12,1 1 0,0 0 0,1 0 0,-1 14-76,3-27 41,0 0 0,0 0-7,0 0 71,0 0 50,0 0 66,0 0 26,0 0-31,0 0-69,0 0-69,0 0-58,0 34-124,0 17 80,0-51 16,0 35-14,0-13 11,35-17-106,165 19 147,-81-22-1885,-124-4-344,-8-9-2573</inkml:trace>
  <inkml:trace contextRef="#ctx0" brushRef="#br0" timeOffset="1551.77">895 153 3169,'0'0'1788,"0"0"-466,0 0-249,0 0-50,0 0-49,0 0-62,1-4-144,4-11-140,-4 11-122,0 12 3649,2 35-3900,-5-21-209,-1 0-1,-1 0 1,-1 0 0,0 0-1,-2-1 1,-8 18-46,-16 55 46,26-81-40,-1 12 11,37-25-1,-7-1-3,0-2 1,1 0 0,4-3-14,45-5 49,-14 4-38,-59 7-36,-1 0-35,0 0-104,0 0-200,0 0-235,0-10-6429,0 7 2324</inkml:trace>
  <inkml:trace contextRef="#ctx0" brushRef="#br0" timeOffset="2017.73">1159 160 2801,'0'0'2005,"0"0"-456,0 0-230,0 0-68,0 0-190,0 0-217,0 8-156,1 106 1023,-3 158-984,-7-204-340,2-20-1419,5-15-3465,2-39 1540</inkml:trace>
  <inkml:trace contextRef="#ctx0" brushRef="#br0" timeOffset="15090.34">664 1111 1768,'0'0'3720,"0"0"-2134,0 0-713,0 0-54,0 0-44,0-4-7,-2-6-711,1 8 217,0-1 0,0 0 1,1 0-1,-1 0 0,1 1 0,-1-1 0,1 0 0,0 0 0,0 0 0,1 0 0,-1 0 0,1 0 0,-1 1 0,1-1 1,0 0-1,0 0 0,0 1 0,0-1 0,1 0 0,-1 1 0,1-2-274,12-10 19,0 0-1,1 1 1,1 0 0,0 2-1,0-1 1,1 2 0,1 0-1,0 1 1,13-4-19,-28 12-16,0 0 0,-1 0 1,1 0-1,0 1 0,0-1 0,0 1 0,0-1 1,-1 1-1,1 0 0,0 0 0,0 0 0,0 1 0,0-1 1,0 1-1,0 0 16,-2 0-23,1 0 1,-1 0 0,0 0 0,0 0-1,0 0 1,0 0 0,0 0-1,0 0 1,0 1 0,0-1-1,0 0 1,-1 1 0,1-1 0,-1 1-1,1-1 1,-1 1 0,1-1-1,-1 1 1,0-1 0,0 1 0,0-1-1,0 1 1,0-1 0,0 1-1,0 1 23,0 1-7,1 11 47,-1 1 0,0 0 0,-1-1-1,-1 1 1,0-1 0,-1 1 0,-1-1 0,-1 0-1,0 0 1,-5 10-40,-5 0 38,-2 0 0,-1-1 0,-1-1 0,-1 0 0,0-2 0,-11 8-38,-6 8 43,-12 17-43,35-37 13,5-7 53,0 0 0,1 1 1,0 0-1,1 0 0,0 1 1,-2 6-67,9-15 122,0-1-60,0-1-92,23-1 60,1-1 54,0-1 1,0 0-1,0-2 1,0-1-1,14-5-84,-11 2 10,2 1 0,-1 1 0,0 2 0,1 0 0,2 2-10,-30 2-87,-1 0-38,0 0-111,0 0-96,0 0-143,0 0-217,0 0-382,0 0-997,0 1-2362,0 5-2474</inkml:trace>
  <inkml:trace contextRef="#ctx0" brushRef="#br0" timeOffset="15723.39">1193 1135 3529,'0'0'2062,"0"0"-430,0 0-146,0 0-160,0 0-223,0 0-212,0 0-113,0 0-102,0 0-63,0 0-90,0 0-183,0 0-94,0 0-44,0 0-28,0 0-37,0 0-33,0 0-36,0 0-36,0 0 24,0 0 25,0 0-31,0 0-26,0 0 22,0 0-22,0 0-8,0 7 27,-4 56 334,-3 0 1,-3-1-1,-17 57-377,7-30 168,12-41-169,8-47-127,0-1-179,0-24-1986,-1 19 1491,1 0 0,-1 0 0,0 0 1,0 0-1,-1 1 0,-1-4 802,-7-6-6861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08.541"/>
    </inkml:context>
    <inkml:brush xml:id="br0">
      <inkml:brushProperty name="width" value="0.05" units="cm"/>
      <inkml:brushProperty name="height" value="0.05" units="cm"/>
    </inkml:brush>
  </inkml:definitions>
  <inkml:trace contextRef="#ctx0" brushRef="#br0">136 132 9554,'0'0'2052,"0"0"-934,0 0-398,0 0-370,0 0-214,0 0-35,-14 14 10,0-1-73,2-2 21,0 1 0,1 0 0,0 1 0,0 0 0,1 1 0,-7 13-59,12-13 35,1 0 0,0 1 0,0-1-1,2 1 1,0 0 0,0 0 0,1 0 0,1-1 0,1 1 0,1 7-35,-1 23 32,-1-44-35,0 1 0,0-1 0,0 1 0,0 0 0,0-1 0,0 1 0,0-1 0,0 1 0,1 0 0,-1-1 0,1 1 0,-1-1 0,1 1 0,0-1 0,-1 1 0,1-1 0,0 0 0,0 1 0,0-1 0,0 0 0,0 0 0,0 0 0,1 0 0,-1 0 0,1 1 3,1-1-11,1 0 1,-1 0-1,1 0 0,0-1 1,0 1-1,-1-1 1,1 0-1,0 0 1,2 0 10,3 0-5,-2-1 6,-1 0 0,0 0-1,0 0 1,0-1-1,1 0 1,-1 0-1,-1 0 1,1-1-1,0 0 1,-1 0-1,1 0 1,4-4-1,10-9 22,0-1 0,10-12-22,-16 16 19,6-6-13,0 1-8,0-2 1,-2 0 0,8-11 1,-21 24 1,0 0 0,-1 0 0,0 0 0,0-1 0,-1 1 0,0-1 0,0 0 0,-1 0 1,0 0-1,0 0 0,-1 0 0,0 0 0,0-6-1,-1 1 16,0 0 1,-1-1 0,-3-11-17,3 20 8,-1 0-1,1 0 1,-1 0 0,0 0 0,-1 0 0,1 1 0,-1-1-1,0 1 1,0-1 0,0 1 0,-1 0-8,-4-5 36,0 0 1,-1 1-1,1 0 1,-2 1 0,-5-4-37,12 9-49,-1 0 0,1 0 0,0 0 0,-1 1 0,1 0 0,-1-1 1,1 1-1,-1 0 0,0 1 0,1-1 0,-1 1 0,0 0 0,1-1 1,-1 2-1,0-1 0,0 0 0,1 1 0,-1 0 0,-2 0 49,3 0-63,1 1-1,0-1 1,0 0-1,0 1 0,0-1 1,0 1-1,1 0 0,-1-1 1,0 1-1,1 0 1,-1 0-1,1 0 0,0 0 1,-1 1-1,1-1 1,0 0-1,0 0 64,-16 48-952,14-38 726,-19 82-2249,14-52-422</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10.127"/>
    </inkml:context>
    <inkml:brush xml:id="br0">
      <inkml:brushProperty name="width" value="0.05" units="cm"/>
      <inkml:brushProperty name="height" value="0.05" units="cm"/>
    </inkml:brush>
  </inkml:definitions>
  <inkml:trace contextRef="#ctx0" brushRef="#br0">12 123 6145,'0'0'1611,"0"0"-346,0 0-267,0 0-189,0 0-29,0 0-8,-9 0 186,7 2 3581,2-1-4539,0 0 0,0 0 1,0 0-1,0 0 0,0 0 0,0 0 0,0 0 0,0 0 1,0 0-1,1 0 0,-1 0 0,1 0 0,-1 0 1,0 0-1,1 0 0,0 0 0,-1 0 0,1 0 0,-1 0 1,1-1-1,0 1 0,0 0 0,0-1 0,-1 1 0,2 0 0,1 0 2,0 0 0,0 0 0,0 0 0,0-1 0,0 0 0,0 1 0,0-1 0,0 0-1,2 0-1,194 0-80,-175-8 267,-41 28-182,0 1 0,1 0 0,2 1 0,0 0 0,1 1 0,-4 14-5,-2-2 1,-6 10 0,8-15 3,1 1-1,-8 22-3,22-48-1059,2-7-1426,1-6-1555,-1 4-955</inkml:trace>
  <inkml:trace contextRef="#ctx0" brushRef="#br0" timeOffset="890.99">639 1 1064,'0'0'2495,"0"0"-898,0 0-242,0 0-110,0 0-68,0 0-131,-10 1-197,-2-1-578,6 0-103,1 0 1,0 1-1,-1-1 1,1 1-1,0 0 0,-5 2-168,5 7 2875,5 14-2837,1-17 261,-3 33 67,-2 1-1,-2 5-365,-6 57 78,6 104 86,6-206-145,0-1 29,0 0 27,0 0-7,0 0-48,0 0-12,0 0-12,0 0-67,0 0-115,0 0-156,-22 6-5540,17-6 860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5.471"/>
    </inkml:context>
    <inkml:brush xml:id="br0">
      <inkml:brushProperty name="width" value="0.05" units="cm"/>
      <inkml:brushProperty name="height" value="0.05" units="cm"/>
    </inkml:brush>
  </inkml:definitions>
  <inkml:trace contextRef="#ctx0" brushRef="#br0">318 114 1168,'0'0'2402,"0"0"-567,0 0-393,0 0-185,0 0-106,0 0-97,0 0-191,0 0-174,0 0-106,0 0-104,0 0-31,0 0-32,0 0-21,0 0-61,0 0-28,0 0 31,0 0-11,0 0-21,0 0 39,-1-27 700,-1 24-1027,0-1 0,-1 1 0,1 0 0,0 0 0,-1 0 0,0 1-1,0-1 1,0 0 0,0 1 0,0 0 0,-3-2-17,-42-21 129,31 16-68,9 6-63,-1 0 0,1 0-1,-1 1 1,1 0-1,-1 0 1,0 1-1,0 0 1,0 1 0,0 0-1,-5 0 3,12 0 2,0 1-4,1-1 1,-1 1 0,0-1-1,1 1 1,-1 0-1,0-1 1,1 1 0,-1 0-1,1 0 1,-1 0-1,1 0 1,-1 0-1,1 1 1,0-1 0,-1 0-1,1 1 1,0-1-1,0 1 1,0-1 0,0 1 1,-21 39-66,14-25 38,1-4 16,0-2 3,2 0 1,-1 0 0,1 0-1,1 0 1,0 1 0,0 0 0,1-1-1,1 1 1,-1 1 0,2-1-1,-1 10 9,2-20-1,1 0 0,-1 1 0,1-1 0,-1 0 0,1 0 0,0 0 0,-1 0 0,1 0 0,0 0 0,0 0 0,-1 0-1,1 0 1,0 0 0,0-1 0,0 1 0,0 0 0,0-1 0,0 1 0,1 0 0,-1-1 0,0 1 0,0-1 0,0 0 0,1 1 0,-1-1-1,0 0 1,0 0 0,0 0 0,1 0 0,0 0 1,44 3-11,-42-3 5,5-2 5,1 1 0,-1-2 0,0 1 0,0-1 0,0-1 0,0 0 0,-1 0 0,1-1 0,-1 0 0,0 0 0,0 0 0,3-5 1,27-15-33,-23 15-31,-1-1 0,-1 0 0,6-6 64,-9 7 40,-10 65 932,-22 106-809,2 6-114,-10 7-49,27-166-4262,3-8 394</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6.798"/>
    </inkml:context>
    <inkml:brush xml:id="br0">
      <inkml:brushProperty name="width" value="0.05" units="cm"/>
      <inkml:brushProperty name="height" value="0.05" units="cm"/>
    </inkml:brush>
  </inkml:definitions>
  <inkml:trace contextRef="#ctx0" brushRef="#br0">76 24 6177,'0'0'2898,"0"0"-1144,0 0-459,0 0-318,0 0-218,0 0-77,-9 9 1021,20-14-1712,1 0-1,0 0 1,0 1 0,0 0 0,0 1 0,1 1-1,-1 0 1,1 0 0,7 1 9,-19 2-1,0 0 0,1-1 0,-1 1 0,0 0 0,0 0 0,0 0 0,0-1-1,0 1 1,0 0 0,0 1 0,0-1 0,0 0 0,0 0 0,0 0 0,-1 0 0,1 1 0,0-1 0,-1 0 0,1 1-1,-1-1 1,0 0 0,1 1 0,-1-1 0,0 1 0,0-1 0,0 1 0,0-1 0,0 0 1,3 45 25,-3-24 13,1-13-6,-1 1 1,0 0-1,-1-1 1,0 1 0,-2 7-33,2-14 12,-1 1 1,1-1 0,-1 1 0,0-1 0,1 1 0,-2-1 0,1 0 0,0 0-1,-1 0 1,1 0 0,-1-1 0,0 1 0,0-1 0,0 1 0,0-1 0,-2 1-13,-2 1 18,-1 0 0,1-1 1,-1 0-1,0 0 0,-3 0-18,-23 9 51,38-12-95,1-1 1,-1 1-1,1 1 0,-1-1 0,0 1 0,1-1 0,-1 1 0,0 1 1,1-1-1,3 2 44,3 1 10,1 1 0,-1 0 0,0 0-1,1 1-9,-5-1 2,0 0 0,0 1-1,0 0 1,0 0-1,-1 0 1,0 1-1,0 0 1,-1 0-1,0 0 1,2 5-2,-4-7 15,-1 1-1,0-1 1,0 1 0,0-1-1,0 1 1,-1 0 0,0 0 0,0 0-1,-1 0 1,0 0 0,0 0-1,0 0 1,-1 0 0,0 0-1,0-1 1,-1 3-15,1-3 11,-1-1-1,-1 1 0,1-1 1,-1 1-1,1-1 1,-1 0-1,0 0 0,-1 0 1,1-1-1,-1 1 1,1-1-1,-1 0 0,0 0 1,-1 0-1,1 0 1,-4 1-11,-2 1 15,1 0 1,-1-1 0,0 0 0,0-1 0,0 0 0,-1 0 0,-7 0-16,-82 0 130,81-3-110,18 0-40,1 0-86,0 0-201,-8 20-4576,1-9-1586</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9.163"/>
    </inkml:context>
    <inkml:brush xml:id="br0">
      <inkml:brushProperty name="width" value="0.05" units="cm"/>
      <inkml:brushProperty name="height" value="0.05" units="cm"/>
    </inkml:brush>
  </inkml:definitions>
  <inkml:trace contextRef="#ctx0" brushRef="#br0">167 32 2969,'0'0'2655,"0"0"-1208,0 0-283,0 0-146,0 0-198,0 0-99,-6 0 7,1 0-637,1 0 104,1 1 0,0-1 0,-1 0 0,1 0-1,0 0 1,0-1 0,-1 1 0,1-1 0,0 0 0,0 0 0,-1 0 0,1 0 0,0 0 0,0-1-1,0 0-194,2 1 423,1 1-71,-2 1-333,0-1-1,1 0 0,-1 1 0,0-1 0,1 1 1,-1 0-1,0-1 0,1 1 0,-1 0 1,1 0-1,-1 0 0,1 0 0,-1 0 1,1 1-1,0-1 0,0 0 0,-1 1 0,1-1 1,0 0-1,0 1 0,1 0 0,-1-1 1,0 1-1,0 1-18,-17 48-86,13-34 121,-6 23-34,0 0 1,3 1-1,2-1 0,1 2 1,2-1-1,2 9-1,1-49-3,0 1-1,0 0 1,0-1-1,1 1 1,-1-1-1,0 1 1,1-1-1,-1 1 1,1-1-1,-1 1 1,1-1-1,0 1 1,0-1-1,0 0 1,0 1-1,0-1 1,0 0-1,0 0 1,0 0-1,0 0 1,0 0-1,1 0 1,-1 0-1,0 0 1,1 0-1,-1 0 1,1-1-1,-1 1 1,1-1-1,-1 1 1,1-1-1,-1 0 1,2 1 3,6 0-7,1 0 0,0 0 0,0-1 1,0 0-1,3-2 7,9 1 16,-16 1-11,0 0 1,0 0 0,0-1-1,0 0 1,0 0 0,-1-1 0,1 1-1,0-1 1,-1-1 0,1 1-1,-1-1 1,0 0 0,0 0 0,0 0-1,0-1 1,0 0 0,-1 0-1,0 0 1,0 0 0,0-1-1,0 1 1,0-3-6,2-1 13,-1-1 1,-1-1-1,0 1 0,0-1 1,-1 0-1,0 0 0,-1 0 1,0 0-1,0 0 0,-1 0 1,0-1-1,-1-4-13,1-20 21,0 12-6,-1 1 0,-1 0 1,-1 0-1,-3-11-15,5 28-5,-2-1 0,1 1 0,0 0-1,-1 1 1,0-1 0,0 0 0,-1 0 0,1 1 0,-1-1 0,0 1 0,0 0 0,-1 0 0,1 0-1,-1 0 1,0 1 0,0-1 0,0 1 0,0 0 0,0 0 0,-1 1 0,-1-2 5,4 3-89,-1 0 0,1 0 0,0 0 0,-1 0 0,1 1 0,-1-1 0,1 1 0,-1-1 0,1 1 0,-1 0 1,1 0-1,-1 0 0,0 0 0,1 0 0,-1 1 0,1-1 0,-1 1 0,1 0 0,-1-1 0,1 1 0,0 0 0,-1 1 89,-3 2-561,1 0-1,0 1 1,0-1-1,1 1 1,-1 0-1,1 0 1,-2 3 561,-6 8-2384,0-4-1745</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30.714"/>
    </inkml:context>
    <inkml:brush xml:id="br0">
      <inkml:brushProperty name="width" value="0.05" units="cm"/>
      <inkml:brushProperty name="height" value="0.05" units="cm"/>
    </inkml:brush>
  </inkml:definitions>
  <inkml:trace contextRef="#ctx0" brushRef="#br0">200 2209 3673,'0'0'1700,"0"0"-393,0 0-101,0 0-146,0 0-212,0 0-109,25-19 65,80-58-77,-50 42-90,-52 33-598,0 1 0,0 1 1,0-1-1,0 0 0,0 1 0,0 0 0,0-1 0,0 1 0,3 1-39,1-1 44,-6 18 450,-1-8-341,0 10 48,0-1 0,-2 0 0,0 1-201,0-12 14,0 0 1,0-1-1,0 1 0,-1 0 0,0-1 0,-1 0 1,0 0-1,0 0 0,0 0-14,-9 10 50,0-1 0,0 0 0,-1-1 0,-1-1 0,-1 0 0,-12 8-50,-22 12 648,-37 19-648,75-46 26,0 0 1,0 1-1,1 1 0,0 0 0,0 0 0,1 1 0,1 0 1,-1 1-1,2 0 0,0 1 0,0 0 0,1 0 0,-2 5-26,8-16 1,0 0-1,1 1 1,-1-1 0,1 0-1,-1 0 1,1 0-1,0 1 1,0-1-1,-1 0 1,1 1-1,0-1 1,0 0-1,0 0 1,0 1 0,1-1-1,-1 0 1,0 1-1,0-1 1,1 0-1,-1 0 1,1 1-1,-1-1 1,1 0-1,0 0 1,-1 0 0,1 0-1,0 0 1,0 0-1,0 0 1,-1 0-1,1 0 1,0 0-1,0 0 1,1-1 0,-1 1-1,0 0 1,0-1-1,0 1 1,0-1-1,0 1 1,1-1-1,-1 1 1,1-1-1,7 2 10,0-1 0,-1 0 0,1 0 0,0-1 0,0 0 0,1-1-10,4 1 20,-10-1-3,1 0 0,-1 0 0,1 0 0,0-1 0,-1 0 0,0 0 0,1 0 0,-1 0 0,0 0 0,0-1 0,0 0 0,-1 0 0,1 0 0,-1 0 0,0-1 0,1 1 0,-1-1 0,-1 0 0,1 0 0,-1 0 0,1 0 0,0-3-17,6-9 28,-2 0 0,1-1 0,-2 0 0,0-1 0,0-6-28,-3 5 77,0 1 1,-1 0-1,-2-1 0,0-6-77,-2 21 5,0-1 0,-1 1 0,0 0 0,0 0 0,0 1 0,0-1 0,-1 0-1,0 1 1,1 0 0,-3-1-5,-7-8 7,-36-33 10,35 34-11,1-1 0,0 0-1,1-1 1,-4-6-6,15 18 2,0-1 0,0 0 0,1 1 0,-1-1 0,0 0 0,1 0 0,-1 0 0,1 0 0,-1 1-1,1-1 1,0 0 0,0 0 0,0 0 0,0 0 0,0 0 0,0 0 0,0 0 0,1 1 0,-1-1 0,1 0 0,-1 0 0,1 0-1,0 1 1,0-1 0,0 0 0,0 0-2,3-5-9,1 0 0,0 0 0,1 1 0,-1-1-1,1 1 10,-3 3 7,3-3-75,1-1-1,0 1 1,0 1-1,0-1 1,1 1 0,0 1-1,0-1 1,0 1-1,1 1 1,0-1 0,-1 1-1,1 1 1,0 0-1,0 0 1,0 1 0,0 0-1,1 0 1,-1 1-1,0 0 1,0 1 0,9 1 68,-14-1-146,-1 0 0,1 0 1,-1 1-1,1-1 0,-1 1 1,0-1-1,0 1 0,0 0 1,2 1 145,-3-1-520,1 1 1,1-2 0,-1 1 0,0 0 0,0-1 0,1 1-1,-1-1 1,1 0 0,-1 0 0,2 0 519,7-1-5073</inkml:trace>
  <inkml:trace contextRef="#ctx0" brushRef="#br0" timeOffset="2466.03">634 1 5393,'0'0'2143,"0"0"-594,0 0-512,0 0-402,0 0-218,0 0-23,15 1 2506,57 5-1989,-3-1-255,30 7-656,-72-7 17,1 1-1,-1 1 0,0 2 1,24 10-17,-33-10 15,65 24 86,-82-32-45,0 0 0,0 0-1,0 0 1,0 0 0,-1 0 0,1 0 0,0 1 0,-1-1 0,1 0 0,-1 0-1,1 0 1,-1 1 0,0-1 0,1 0 0,-1 1 0,0-1 0,0 0 0,0 1-1,0-1 1,0 0 0,0 1-56,-1 42 74,0-29 55,1 10-27,1 105 314,-7-1 0,-8 24-416,-18 78 300,-41 306 437,53-415-32,-10 19-705,-15 92 191,35-165-124,-2 23 21,-4 0 0,-13 32-88,-36 70 135,6-20-90,54-154-8,1-1-1,1 1 1,0 13-37,2-12 49,-2 0 0,0 0 1,-2 3-50,-29 105 121,32-127-57,0 0 0,0 0 0,0-1 0,0 1 1,0 0-1,0-1 0,0 0 0,0 1 0,0-1 0,0 0 0,0 0 1,-1 0-1,1 0 0,0 0 0,0-1 0,-1 1-64,-3-1 62,-20 3-64,0 2 1,0 0-1,0 1 1,1 2-1,-20 7 2,-30 8-8,54-17-545,-56 13 1482,24-14-7582,53-4 2270</inkml:trace>
  <inkml:trace contextRef="#ctx0" brushRef="#br0" timeOffset="7090.01">1517 1353 2537,'0'0'1166,"0"0"-44,0 0-70,0 0-137,0 0-112,0 0-87,0 0-49,0 0 30,0 0 70,0 0 97,12-28 1896,-7 20-2477,1 0 1,-1 0 0,-1-1-1,0 0 1,0 0-1,1-4-283,-6 55 403,0 9-183,-7-13-66,-2-1 1,-14 37-155,0-2 33,18-54-26,-3 13 42,9-31-3,0 0-28,0 0-10,-7 16 445,7-31-387,-1-4-53,1 0 1,1 0-1,1-1 1,1 1-1,0 1 1,4-12-14,27-97-124,-12 37 46,-20 83 69,1-1 0,0 1 0,0 0 0,0 0 0,1 0-1,0 0 1,0 0 0,0 1 0,1 0 0,0 0 0,1 0-1,-1 1 1,1 0 0,0 0 0,0 0 0,1 0-1,0 1 1,-1 0 0,1 1 0,0 0 0,2-1 9,10-2-21,1 1 1,-1 0-1,1 1 1,0 2-1,0 0 1,1 1-1,11 1 21,-32 24 103,0-11-92,1-1-4,-1 0 1,0 0 0,-1 1 0,0-1 0,-1 0 0,0 0 0,-1 0 0,-1-1-1,1 1 1,-4 3-8,5-9 11,-1-1 0,-1 0-1,1 0 1,-1 0 0,0-1-1,0 1 1,0-1 0,0 0 0,-1 0-1,0 0 1,0-1 0,0 0-1,0 0 1,0 0 0,-1 0-1,0-1-10,-11 4 6,1-1 1,-1-2-1,0 1 0,0-2 0,-3 0-6,-58 8-303,77-10 311,1 0 12,0 0 17,0 0-17,0 0-10,0 0-5,0 0-10,0 0-3,0 0-7,0 0-22,0 0 1,2 2 28,-1 0 1,1 0-1,-1 0 1,1-1 0,0 1-1,0 0 1,0-1-1,0 1 1,0-1-1,0 1 1,1-1 0,-1 0-1,0 0 1,1 0-1,-1 0 1,2 0 7,9 5-17,-4-1 21,-1 0 1,0 0-1,0 1 0,-1 0 1,1 1-1,-1 0 1,-1 0-1,1 0 1,-1 1-1,-1 0 1,1 0-1,-1 1 0,-1-1 1,1 2-5,0 4 8,0 1 0,-1-1 0,0 1 0,-1 1 0,-1-1 0,0 0 0,-1 0 0,-1 10-8,-1-10-10,0-11-38,0 0 1,1 1-1,0-1 1,0 0-1,0 0 1,1 0-1,-1 0 1,2 3 47,-1-7-384,0 0 0,1 0 0,-1 0 0,1 0 0,-1 0 0,0 0 0,1 0 0,-1 0 0,0-1 1,1 1-1,-1 0 0,0-1 0,1 1 0,-1-1 0,1 0 384,2-5-3836</inkml:trace>
  <inkml:trace contextRef="#ctx0" brushRef="#br0" timeOffset="8256">2008 1577 2921,'0'0'1775,"0"0"-699,0 0-525,0 0-211,0 0-15,0 0 125,3 0 2657,13-4-2139,-9-1-849,0-1 0,1 1 0,0 1 1,0 0-1,0 0 0,0 0 0,0 1 0,1 0 0,0 0 0,-1 1 0,1 1 0,0-1 1,0 1-1,0 1 0,0 0 0,8 0-119,-16 1 6,1-1 0,-1 1 0,1 0 0,-1-1 0,1 1 0,-1 0 0,0 0 0,1 0 0,-1 0 1,0 0-1,0 0 0,0 0 0,0 0 0,0 0 0,0 1 0,0-1 0,0 0 0,0 1 0,0-1 0,-1 0 0,1 1 0,-1-1 0,1 1 0,-1 0 1,1-1-1,-1 1 0,0-1 0,0 1-6,4 50 339,-4-46-268,0 2-50,1 0 0,-2-1-1,1 1 1,-1 0 0,0-1 0,0 1 0,-1-1 0,0 1-1,0-1 1,-1 1 0,0-1 0,0 0 0,-1 0 0,0-1-1,0 1 1,0-1 0,-1 0 0,0 0 0,0 0 0,-1-1-1,-4 4-20,-8 7 29,0 1 0,1 1 0,-5 8-29,20-24 14,1 0 0,0 1 0,0-1-1,0 0 1,0 0 0,0 0 0,0 1 0,0-1-1,1 1 1,-1-1 0,1 1-14,0-3 13,0 0-15,0 0 14,22 0 168,60 2 539,-2-1-4513,-76-1-303</inkml:trace>
  <inkml:trace contextRef="#ctx0" brushRef="#br0" timeOffset="10304.02">2898 1220 744,'0'0'2862,"0"0"-267,0 0-174,0 0-501,0 0-422,0 0-287,0 2 3693,-9 20-4863,-43 44-570,-33 32 529,32-39-598,-1-9 402,32-30 105,10-18-8092,8-2 5385,-3 0-1379</inkml:trace>
  <inkml:trace contextRef="#ctx0" brushRef="#br0" timeOffset="10941.07">2661 1264 2881,'0'0'2285,"0"0"-504,0 0-321,0 0-137,0 0-85,0 0-93,0 0-306,0 0-259,0 0-149,0 0-90,0 0-33,0 0-27,0 0-4,0 0-18,0 0-62,1 0-155,0 0 0,-1 1 0,1-1 1,0 0-1,0 0 0,0 1 0,0-1 0,0 1 0,0-1 0,0 1 0,0-1 1,0 1-1,-1-1 0,1 1 0,0 0 0,-1-1 0,1 1-42,21 37 292,9 17-59,-2 2 0,9 29-233,-30-59 14,-7-23-7,-1 0 0,1 1 1,0-1-1,1 0 0,-1 0 1,1 0-1,0 0 0,0 0 1,0-1-1,1 1 0,-1 0-7,15 4 11,-15-6-3092,-2-1-3276,0-1-98</inkml:trace>
  <inkml:trace contextRef="#ctx0" brushRef="#br0" timeOffset="11985.64">3608 1003 1640,'0'0'3784,"0"0"-1745,0 0-515,0 0-162,0 0-54,0 0-146,0 0-255,0 0-205,0 0-80,0 0-102,0 0-137,0 0-115,0 0-99,0 0-106,0 0-48,0 8 55,0 7-17,1 14 35,-1 0 1,-1 0-1,-2-1 1,-1 1-1,-1 0 1,-1-1-1,-6 12-88,9-33 17,3-5-16,-1 0 1,0-1-1,0 1 0,1 0 1,-1 0-1,1 0 1,-1 0-1,1 0 0,0 0 1,0 0-1,0 0 1,0 0-1,0 1-1,-1-4 701,-2 4-10868,0-2 4508</inkml:trace>
  <inkml:trace contextRef="#ctx0" brushRef="#br0" timeOffset="12540.68">3272 1454 3953,'0'0'2760,"0"0"-820,0 0-591,0 0-353,0 0-114,0 0-47,0 0-119,0 0-123,0 0-95,0 0-22,2 0-13,73 0-3,0-3 1,0-4-1,54-13-460,-45 4 181,73-4-181,-52 15-5858,-105 5 2255</inkml:trace>
  <inkml:trace contextRef="#ctx0" brushRef="#br0" timeOffset="13470.25">3404 1638 4417,'0'0'2108,"0"0"-337,0 0-293,0 0-394,0 0-202,0 0-130,0 0-91,0 0-51,6-5 577,0 1-984,-1-1-140,1 0 1,0 1 0,1 0-1,-1 0 1,1 0 0,0 1-1,0 0 1,0 0 0,0 0-1,0 1 1,1 1-1,-1-1 1,1 1 0,-1 0-1,2 1-63,3-1 4,-10 1-9,1 0 0,-1 0 0,1 0 0,0 0 0,-1 0 0,1 1 0,-1-1 0,1 1 1,-1-1-1,2 2 5,-3-1 0,0-1 0,0 1 0,-1 0 0,1 0 1,0 0-1,0 0 0,-1 1 0,1-1 0,0 0 1,-1 0-1,0 0 0,1 0 0,-1 1 0,1-1 1,-1 0-1,0 0 0,0 1 0,0-1 0,0 0 1,0 0-1,0 1 0,0-1 0,0 1 0,0 5 5,-1 0 0,1 1 0,-1-1 0,-1 0 0,1 1-1,-1-1 1,0 0 0,-1 0 0,0-1 0,0 1 0,0 0 0,-1-1 0,0 0 0,0 0-1,-5 6-4,-18 26 13,6-7 13,-1-1-1,-2 0 0,-1-2 0,-6 4-25,40-30 93,1-1 1,0 0 0,-1 0-1,1-1 1,2-1-94,100 0 342,2-1-3561,-106 1-615,-1-2-4392</inkml:trace>
  <inkml:trace contextRef="#ctx0" brushRef="#br0" timeOffset="15702.46">1528 2429 1136,'0'0'2844,"0"0"-1080,0 0-699,0 0-370,0 0-103,0 0 121,0 0 71,0 0-91,0 0-167,0 0-73,0 0-53,0 0-50,0 0-12,0 14 504,-2 52-373,-3 1 1,-3-1-1,-3-1 1,-2 0-1,-4 2-469,9-43 194,5-19-163,1 1 0,1-1 0,-1 1 0,1 0 0,0 0 0,0 4-31,0-45 412,-1 8-375,2-1 0,1 0 0,0 1 1,3-1-1,4-19-37,9-4 42,3 2 1,13-23-43,10-27-7,-41 96-1,-1-1 1,1 1-1,0-1 0,0 1 0,0 0 1,1-1-1,-1 1 0,1 0 0,0 1 0,0-1 1,0 0-1,0 1 0,1-1 8,6-3-6,0 1 1,0 0-1,0 1 0,3-1 6,5-1-4,0 0 0,1 1 0,-1 0-1,1 2 1,-1 0 0,1 1 0,8 1 4,-26 2-2,0-1 1,0 1-1,-1-1 1,1 1-1,0-1 1,0 1 0,-1 0-1,1 0 1,-1-1-1,1 1 1,-1 0-1,1 0 1,-1-1-1,1 1 1,-1 0-1,0 0 1,1 0-1,-1 0 1,0 0-1,0-1 1,0 1-1,0 0 1,1 0 0,-1 0-1,0 0 1,-1 1 1,3 26-2,-2-27 2,0 108 39,-2-106-39,1-1 0,-1 1 1,0-1-1,0 1 1,0-1-1,-1 0 1,1 0-1,0 0 1,-1 0-1,1 0 1,-1-1-1,0 1 1,0-1-1,0 1 1,0-1-1,-1 1-1,-24 12-160,-1-1 1,-1-1-1,0-2 0,-6 0 161,32-9-53,-37 3-239,36-4 331,5 0 47,0 0 65,0 0 5,0 0-29,0 0-35,-2 2 218,2-2-301,-1 0 0,1 0 0,0 1 0,0-1 0,0 0 0,0 0-1,-1 0 1,1 0 0,0 0 0,0 1 0,0-1 0,0 0 0,0 0 0,-1 0 0,1 0 0,0 1 0,0-1-1,0 0 1,0 0 0,0 0 0,0 1 0,0-1 0,0 0 0,0 0 0,0 1 0,0-1 0,0 0 0,0 0-1,0 0 1,0 1 0,0-1 0,0 0 0,0 0 0,0 1 0,0-1 0,0 0 0,0 0 0,0 0 0,0 1-1,1-1 1,-1 0 0,0 0 0,0 0 0,0 0 0,0 1 0,0-1 0,1 0 0,-1 0 0,0 0-9,19 27-5,-13-19 4,0 1 1,0 0-1,-1 0 1,0 0-1,-1 1 1,0 0 0,6 14 1,2 0-1,0 0 1,1-2 0,1 1 0,4 3-1,32 52-446,-50-78 424,0 0-1,0 0 1,0 0-1,-1 0 1,1-1-1,0 1 1,0 0-1,0 0 1,0 0 0,0 0-1,0 0 1,0 0-1,0 0 1,0-1-1,0 1 1,0 0-1,0 0 1,0 0-1,0 0 1,0 0-1,0 0 1,0 0-1,1-1 1,-1 1-1,0 0 1,0 0 0,0 0-1,0 0 1,0 0-1,0 0 1,0 0-1,0 0 1,0-1-1,0 1 1,0 0-1,1 0 1,-1 0-1,0 0 1,0 0-1,0 0 1,0 0 0,0 0-1,0 0 1,0 0-1,1 0 1,-1 0-1,0 0 1,0 0-1,0 0 1,0 0-1,0 0 1,0 0-1,0 0 1,1 0-1,-1 0 1,0 0 0,0 0-1,0 0 1,0 0-1,0 0 1,0 0-1,0 0 1,1 0-1,-1 0 1,0 1 22,2-23-850,-1-24-2348,-1 29-462</inkml:trace>
  <inkml:trace contextRef="#ctx0" brushRef="#br0" timeOffset="17286.17">1909 2769 928,'0'0'2215,"0"0"-809,0 0-510,0 0-257,0 0 18,0 0-15,0 0-97,0 0-97,0 0-51,0 0 17,0 0 76,0 0 10,0 0-92,0 0-128,0 0-69,0 0-22,0 0 92,0 0 178,0 0 39,0 0-57,0 0-69,0 0-80,0 0-73,0 0-72,0 0 1,0 0 32,25-1 667,-15-2-688,-1 0 1,1-1 0,-1 0 0,0 0-1,4-4-159,-7 5 1,-1-1 0,1 1 0,0 0 0,0 0 0,0 1 0,1 0 0,-1 0 0,0 0 0,1 1 0,0 0 0,-1 0 0,1 1 0,-1-1 0,1 2 0,3-1-1,-9 1-1,0 0 1,0 0-1,0 0 0,0 0 1,0 0-1,0 0 0,0 0 0,0 0 1,0 0-1,-1 0 0,1 0 1,0 0-1,-1 1 0,1-1 1,-1 0-1,1 1 0,-1-1 0,0 0 1,0 1-1,1-1 0,-1 0 1,0 1-1,0-1 0,0 1 1,0 41 67,0-35-14,0-1-18,1-1 5,-1 0 1,-1 0 0,1 0 0,-1 0-1,0 0 1,0-1 0,-1 4-41,1-7 9,0 0-1,0-1 1,0 1 0,0 0 0,0-1 0,0 1-1,-1-1 1,1 1 0,-1-1 0,1 0-1,-1 1 1,1-1 0,-1 0 0,0 0 0,1 0-1,-1 0 1,0-1 0,0 1 0,0 0-1,0-1 1,0 1 0,0-1 0,0 0 0,-1 1-9,-57 3-66,64-4-20,12 0-46,1 0-1,0 2 1,1 0 132,-14-2 1,0 1 1,-1 0-1,0-1 0,1 1 0,-1 1 0,1-1 1,-1 0-1,0 1 0,0-1 0,0 1 0,0 0 1,0 0-1,0 1 0,0-1 0,-1 0 0,1 1 1,-1-1-1,2 3-1,-3 1 3,1 0 0,-1-1 1,0 1-1,0 0 1,-1 0-1,1 0 0,-2 0 1,1 0-1,0 0 0,-1 1-3,-1 15 91,2-17-86,-1 0 0,0 0 0,-1 0 0,1-1 0,-1 1 0,0 0 1,0-1-1,0 0 0,-1 1 0,1-1 0,-1 0 0,-1 1-5,-2 3 8,-1 0-1,0 0 1,0-1-1,-1 1 0,-3 1-7,7-7-82,0 0-1,0 0 0,-1 0 0,1-1 0,0 0 0,0 0 0,-1 0 0,1-1 1,-1 1-1,1-1 0,-1 0 0,1 0 0,-1-1 0,0 1 83,-12-1-272,17 1-260,0 0-248,0 0-512,0 0-681,0 0-817,0 0-1333</inkml:trace>
  <inkml:trace contextRef="#ctx0" brushRef="#br0" timeOffset="19596.82">2868 2406 1296,'0'0'2045,"0"0"-366,0 0-486,0 0-280,0 0-85,0 0 12,0 0-27,0 0-20,0 0-7,0 0 8,0 0-90,0 0-53,0 0 1,0 0 95,0 0 4,0 0-137,0 0-112,0 0-109,0 0-94,0 0-52,0 0-49,0 0-56,0 0-69,-2 5-47,-105 139 38,72-98-43,-12 11-21,-21 26-21,66-80 684,-6 7-490,0-3-4427,5-10-481,4-13 1774,3 2 185</inkml:trace>
  <inkml:trace contextRef="#ctx0" brushRef="#br0" timeOffset="20332.88">2653 2429 3897,'0'0'2027,"0"0"-476,0 0-301,0 0-208,0 0-104,0 0-14,0-1 2196,0 2-2499,1 7-436,0 0 0,1-1-1,-1 1 1,2-1 0,1 5-185,3 11 93,15 62-11,-10-35-61,2 0 0,2-1 0,10 17-21,-2 2-18,-23-67-22,-1 0 1,1-1-1,0 1 0,0-1 0,0 0 0,0 1 1,0-1-1,0 0 0,0 1 0,0-1 0,0 0 0,0 0 1,0 0-1,1 0 0,-1 0 0,0 0 40,4-1-5377,-5-2 1662</inkml:trace>
  <inkml:trace contextRef="#ctx0" brushRef="#br0" timeOffset="23222.98">3789 2382 2296,'0'0'1581,"0"0"-496,0 0-379,0 0-137,0 0 23,0 0 18,9-19 3632,-7 15 478,-2 261-3559,-7-226-1568,5-28 118,1 0 0,0 0 0,0 1 0,0-1 0,0 1 0,1-1 0,0 1 0,-1-1 289,1-2-61,0-1 1,0 1-1,0-1 0,-1 0 0,1 1 1,0-1-1,0 1 0,0-1 0,-1 0 1,1 1-1,0-1 0,-1 0 0,1 1 1,0-1-1,-1 0 0,1 0 0,0 1 1,-1-1-1,1 0 0,-1 0 0,1 0 1,-1 1-1,1-1 0,0 0 0,-1 0 1,1 0-1,-1 0 0,1 0 1,-1 0-1,1 0 0,-1 0 0,1 0 1,-1 0 60,-9-3-5459,2-5-1921</inkml:trace>
  <inkml:trace contextRef="#ctx0" brushRef="#br0" timeOffset="24274.35">3393 2718 4689,'0'0'1636,"0"0"-199,0 0-182,0 0-219,0 0-175,0 0-115,0 0-123,0 0-98,0 0-70,0 0-62,0 0-23,0 0 4,0 1-280,0 0 0,1-1 0,-1 1 0,1 0 0,-1-1-1,1 1 1,-1-1 0,1 1 0,0-1 0,-1 1 0,1-1 0,-1 1-1,1-1 1,0 1 0,0-1 0,-1 0 0,1 1 0,0-1-1,0 0-93,66 14 324,1-4-1,0-3 0,58-1-323,8 1 163,-20-3 165,24-6-328,-16 0 82,70-4-802,-192-5-3130,0 1-1400</inkml:trace>
  <inkml:trace contextRef="#ctx0" brushRef="#br0" timeOffset="25139">3631 2905 3513,'0'0'1724,"0"0"-290,0 0-135,0 0 25,0 0 31,0 0-168,0 0-391,0 0-288,0 0-92,0 0-66,0 0-28,0 0-39,0 0-60,0 0-40,0 0-43,0 0-55,0 0-38,0 0-33,0 5 109,0 37 495,0 7 407,-3 27-1025,1-59 37,-1 0-1,0 0 1,-1 0-1,-1-1 0,-1 1 1,-2 5-37,-4 23-376,9-35-3239,2-37-2963,1 16 639</inkml:trace>
  <inkml:trace contextRef="#ctx0" brushRef="#br0" timeOffset="26903.99">4083 2925 1632,'0'0'1646,"0"0"-414,0 0-349,0 0-291,0 0-148,0 0-153,-18 7 987,-10-6 715,20 0-1804,1 0-1,-1-1 1,1 0-1,-1 0 0,1-1 1,-1 0-1,1 0 0,-7-2-188,-17-18-93,29 19 80,-1 0 0,0-1 0,1 1 0,-1 0 1,0 0-1,0 1 0,-1-1 0,1 1 0,0-1 0,0 1 0,-1 0 1,1 0-1,-1 1 0,1-1 0,-1 1 0,1 0 0,-4 0 13,6 0 10,1 1 0,-1-1 0,0 1-1,1 0 1,-1 0 0,0-1 0,1 1 0,-1 0-1,1 0 1,0 0 0,-1-1 0,1 1-1,-1 0 1,1 0 0,0 0 0,0 0 0,0 0-1,-1 0 1,1 0 0,0 0 0,0 0-1,0 0 1,1 0 0,-1-1 0,0 2-10,0 36 990,1-27-910,-1 115 813,26-129-659,4-3-163,0 2 0,0 1-1,20 2-70,-49 3 6,-1 0 0,1 0 0,0 1-1,-1-1 1,1 0 0,-1 1 0,0-1-1,0 0 1,0 1 0,0-1 0,0 0-1,0 1 1,-1-1-6,1-1 7,0 3 5,1 1-12,-1 0 1,1 0 0,-1 0 0,-1 0-1,1 0 1,-1 0 0,0 0-1,0 0 1,0 0 0,-1 0-1,0-1 1,0 1 0,0 0 0,0-1-1,-1 0 1,1 1 0,-3 1-1,-3 5-21,-1-1 1,-1 0 0,0 0 0,0 0 0,-7 4 20,11-11-2,1 1 1,-1-1 0,1 0 0,-1-1-1,0 1 1,0-1 0,0 0 0,0-1-1,-1 0 1,1 1 0,0-2 0,-1 1-1,-2-1 2,-122 3-274,131-3 228,0 0 20,0 0-26,0 0-4,0 0-16,0 0-2,0 0-82,0 0-356,0 0-647,0 0-1020,0 0-1682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0.366"/>
    </inkml:context>
    <inkml:brush xml:id="br0">
      <inkml:brushProperty name="width" value="0.05" units="cm"/>
      <inkml:brushProperty name="height" value="0.05" units="cm"/>
    </inkml:brush>
  </inkml:definitions>
  <inkml:trace contextRef="#ctx0" brushRef="#br0">110 28 1176,'0'0'1387,"0"0"-655,0 0-196,0 0-231,0 0-116,0 0-101,-5-4-56,-15-10 47,11 5 5332,8 10-769,2 8-5653,-5 62 2001,-3-1 0,-3 1 1,-19 66-991,18-107 449,-1 0-1078,9-8-6269,3-22 2584</inkml:trace>
  <inkml:trace contextRef="#ctx0" brushRef="#br0" timeOffset="1044.58">382 164 3897,'0'0'1971,"0"0"-839,0 0-217,0 0-268,0 0-172,0 0 43,0 5 2294,3 21-2018,-4-16-605,0 1-1,-1 0 1,-1 0-1,0-1 1,0 0-1,-1 1 1,0-1-1,-3 4-188,-17 50 858,20-46-588,1 0 0,1 1-1,0-1 1,1 14-270,2-30 19,-1-1-1,0 0 1,1 0 0,0 0-1,-1 0 1,1 1 0,0-1-1,0 0 1,-1 0 0,1 0-1,0-1 1,0 1 0,0 0-1,0 0 1,0 0-1,0-1 1,0 1 0,1 0-1,-1-1 1,0 1 0,0-1-1,0 0 1,1 1 0,-1-1-1,0 0 1,1 0-19,41 9 161,-36-9-121,-3 1-29,0 0 1,0 0-1,1-1 0,-1 1 1,0-1-1,1 0 1,-1-1-1,0 1 1,0-1-1,1 0 1,-1 0-1,0 0 1,0-1-1,0 1 0,0-1 1,0 0-1,0 0 1,-1 0-1,1-1 1,-1 1-1,1-1 1,-1 0-1,0 0 0,0-1-11,18-17 87,-3 2-19,0-2 0,10-14-68,-23 28 10,0-1 0,-1 1 1,0-1-1,0 0 1,-1-1-1,0 1 1,-1 0-1,1-1 1,-1 0-1,-1-1-10,2-8-4,-1 0 1,-1 0-1,-1 0 0,0 0 0,-3-16 4,0 27-16,-1 0 0,1 0 0,-1 1 0,-1-1 0,1 1 0,-1 0 0,0 0-1,0 1 1,-1 0 0,0 0 0,-2-2 16,6 5-31,-1 0-32,0 1-1,1-1 0,-1 1 0,0-1 0,0 1 0,0 0 0,0 0 1,0 1-1,-1-1 0,1 0 0,0 1 0,0 0 0,-1 0 0,1 0 1,0 0-1,-3 1 64,1-1-40,0 1 0,0 0 1,1 0-1,-1 0 1,0 1-1,1-1 0,-1 1 1,1 0-1,0 0 0,0 1 1,-1-1 39,-11 10-153,13-10 133,1-1 1,-1 1-1,1-1 1,-1 1 0,1 0-1,0 0 1,0 0-1,0 0 1,0 0-1,0 0 1,1 0 0,-1 1-1,0-1 1,1 1-1,0-1 1,0 1 0,0 0-1,0 0 1,0-1-1,0 2 20,-1 10 27,-1 0 0,-1 0-1,0-1 1,-1 0 0,-2 4-27,5-13-169,0 0 1,0 0 0,0 1 0,-1-1 0,1-1 0,-1 1 0,0 0 0,0-1 0,-1 1 0,1-1-1,-1 0 1,0 0 0,1 0 0,-1-1 0,0 1 0,-1-1 0,1 0 168,-11 2-4005</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01:17.182"/>
    </inkml:context>
    <inkml:brush xml:id="br0">
      <inkml:brushProperty name="width" value="0.05" units="cm"/>
      <inkml:brushProperty name="height" value="0.05" units="cm"/>
    </inkml:brush>
  </inkml:definitions>
  <inkml:trace contextRef="#ctx0" brushRef="#br0">54 10 2537,'0'0'1189,"0"0"-277,0 0-261,0 0-176,0 0-54,3 6 7675,-2-2-8807,-5 461 2720,4-465-2001,0 0 8,0 0 31,0 0 6,0 0 23,0 22 1077,0 51 98,-19-103-677,13 12-541,0 1 0,1-1 0,1 0 0,1-1-1,0 0-32,-3-65 236,5-55-236,1 87 32,1 49-34,0 0 0,-1 1 1,1-1-1,0 0 0,1 1 0,-1-1 0,0 1 0,1-1 0,-1 1 0,1 0 0,0-1 0,0 1 0,0 0 0,0 0 0,0 0 0,0 1 0,2-2 2,19-22-16,-20 22 14,0 0 0,0 0 0,0 0 0,0 1 0,1-1 0,-1 1 1,1 0-1,2-2 2,19-12-8,-10 1 16,-13 12-10,1 0 1,0 0 0,-1 0-1,1 1 1,0-1 0,0 1-1,1 0 1,-1 0-1,0 0 1,1 0 0,-1 0-1,1 1 1,0 0 0,-1-1-1,1 1 1,0 1-1,0-1 1,2 0 1,20-2-21,-22 2 5,1 0 1,-1 1 0,1-1-1,0 1 1,-1 0 0,1 0-1,-1 0 1,1 1 0,-1 0-1,4 0 16,-7 0 0,0 0 0,0 0 0,0 0 0,0 0 0,-1 0-1,1 0 1,0 0 0,-1 0 0,1 1 0,0-1 0,-1 0 0,0 0-1,1 0 1,-1 1 0,0-1 0,1 0 0,-1 0 0,0 1 0,0-1-1,0 1 1,1 30 21,-1-25-16,0 10 12,0-11-10,1-1-1,-1 0 1,0 1-1,0-1 1,-1 0-1,1 1 1,-1-1-1,0 0 1,-1 0-1,1 0 1,-1 0-1,0 0 1,-1 0-1,1 0 1,-1 0 0,0-1-1,0 1-6,-31 47 18,7-9-11,25-40 5,-2 0 0,1 1 0,0-1 0,-1-1 0,1 1 0,-1 0 0,0-1 0,-4 2-12,-17 13 38,21-15-24,-1 0 1,1 0-1,-1-1 0,0 0 1,1 0-1,-1 0 0,0-1 1,0 1-1,-1-1-14,5 0 8,1 0 0,0 0 0,0 0-3,0 0-10,0 0-3,0 0-7,0 0-19,0 0 11,0 0-25,0 0-9,0 0 3,0 0 36,23 0-6,14-1 17,-22 0 11,0 0-1,0 1 0,0 1 0,-1 1 0,1 0 1,0 1-1,5 2-3,-7 1 1,0 1 1,-1 0-1,0 1 1,-1 0-1,1 1 1,2 3-2,13 9 1,19 29 13,-43-49-21,-3-1-12,0 0-43,0 0-25,0 0-40,0 0-42,0 0-46,3 26-1119,-2-18-7738,-1-8 1377</inkml:trace>
  <inkml:trace contextRef="#ctx0" brushRef="#br0" timeOffset="1582.52">647 373 2529,'0'0'1756,"0"0"-449,0 0-332,0 0-206,0 0-99,0 0-1,3 0 3475,-2 0-4114,0 0 1,0 0 0,0 0 0,-1 0 0,1 0 0,0 0-1,0 1 1,0-1 0,0 0 0,-1 0 0,1 1 0,0-1-1,0 1 1,-1-1 0,1 0 0,0 1 0,0-1 0,0 1-31,8 26 320,-2-1 0,0 1 0,-1 1 1,0 12-321,-4-27 103,0 3 27,-1-17 138,-2-27 380,-1 4-353,2-70 120,0 93-372,0 1 4,0 0-31,0 0-7,0 0 4,0 0 3,0 0 19,0 0-20,0 0-7,0 0 0,0 0 0,0 0 0,0 0 0,0 0-4,0 0-23,0 0-29,0 0-3,0 31-18,2 13 76,2-1 1,2 0 0,4 10-8,-5-23 2,-5-29-38,0-1 15,0 0-15,0 0 9,0 0-9,0 0 14,0 0-19,0 0 25,0 0 8,0 0-10,0 0-61,0 0-144,0-2-92,0 1 0,0 0-1,0-1 1,0 1-1,0-1 1,0 1 0,0 0-1,0-1 1,-1 1-1,1 0 1,-1-1 0,1 1-1,-1 0 1,1-1-1,-1 1 1,0 0 0,1 0-1,-1 0 1,0 0-1,0 0 316,-6-10-6430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01:22.745"/>
    </inkml:context>
    <inkml:brush xml:id="br0">
      <inkml:brushProperty name="width" value="0.05" units="cm"/>
      <inkml:brushProperty name="height" value="0.05" units="cm"/>
    </inkml:brush>
  </inkml:definitions>
  <inkml:trace contextRef="#ctx0" brushRef="#br0">744 65 568,'0'0'1208,"0"0"-752,0 0-456,0 0-456,0 0-1320</inkml:trace>
  <inkml:trace contextRef="#ctx0" brushRef="#br0" timeOffset="469.65">744 65 1256,'9'-54'1421,"-7"44"-154,-2 10-90,0 0-97,0 0-113,0 0-35,0 0-55,0 0-151,0 0-79,0 0-27,0 0-20,0 0-78,0 0-83,0 0-49,0 0-15,0 0-17,0 0-29,0 14 507,4 274 1782,-4-287-2614,3 7 41,-2-7-25,-1-1-9,0 0 13,0 0 35,0 0-14,0 0-21,0 0 19,0 0-39,0 0-47,0 0-161,0 0-167,0 0-225,0 0-261,0-23-7068,3 12 1317</inkml:trace>
  <inkml:trace contextRef="#ctx0" brushRef="#br0" timeOffset="-2370.52">196 235 408,'0'0'1379,"0"0"-401,0 0-204,0 0-8,0 0 35,0 0 12,0-5 793,0 3 818,0 4 4887,0 5-7254,-1-1 1,0 1 0,-1 0 0,0-1 0,0 1 0,0-1-1,-1 1 1,0-1 0,-3 5-58,-39 59 55,26-42-40,-5 14-5,-18 42-10,40-82 0,1 0 0,1 0 0,-1-1 0,1 1-1,-1 0 1,1-1 0,-1 1 0,1 0 0,0-1 0,0 1 0,0 0 0,0 0 0,0-1-1,0 1 1,0-1-6,-1-1-1,-1 0 4,1 0-14,1 0-46,0 0-14,0 0 2,0 0-10,0 0-34,0 0-47,0 0-98,0 0-78,0 0-67,0 0-125,0 0-236,0 0-403,0 0-795,0 0-1557,0 0-2257</inkml:trace>
  <inkml:trace contextRef="#ctx0" brushRef="#br0" timeOffset="-804.9">23 262 2761,'0'0'1969,"0"0"-483,0 0-284,0 0-93,0 0-125,0 0-219,-6-2 6615,4 1-7662,-5-27 787,1 18-231,7 10-265,-1 0 0,0 0 0,0 0 0,0 0-1,0 0 1,0 0 0,0 0 0,0 0 0,0 1 0,0-1-1,0 0 1,0 0 0,0 0 0,0 0 0,0 0 0,0 0-1,0 0 1,0 0 0,0 1 0,0-1 0,0 0 0,0 0-1,0 0 1,0 0 0,0 0 0,0 0 0,0 0 0,0 0-1,0 0 1,0 1 0,0-1 0,0 0 0,0 0 0,0 0-1,0 0 1,0 0 0,0 0 0,0 0 0,0 0 0,0 0-1,0 0 1,0 1 0,0-1 0,-1 0 0,1 0 0,0 0-1,0 0 1,0 0 0,0 0 0,0 0 0,0 0 0,0 0-1,0 0 1,0 0 0,-1 0 0,1 0 0,0 0-1,0 0 1,0 0 0,0 0 0,0 0 0,0 0 0,0 0-1,0 0 1,-1 0 0,1 0 0,0 0 0,0 0 0,0 0-9,1 2 1,1 1 0,-1-1-1,0 1 1,1-1 0,0 0 0,-1 1 0,1-1 0,0 0 0,0 0 0,0 0 0,1-1 0,-1 1 0,0 0 0,1-1 0,-1 0-1,17 15 10,57 69 40,-41-41 12,-24-29-45,1 0 0,1 0-1,6 3-16,18 28 7,-32-38-2,-5-8-5,0 1 1,0 0-1,1-1 1,-1 1-1,0-1 1,0 1-1,1 0 1,-1-1-1,1 1 1,-1-1 0,0 1-1,1-1 1,-1 1-1,1-1 1,-1 1-1,1-1 1,-1 0-1,1 1 1,-1-1-1,1 0 1,0 1-1,-1-1 1,1 0-1,-1 0 0,1 0-12,-1 0-86,0 0-97,0 0-141,0 0-227,0 0-429,0 0-698,0 0-2043,0-3-4356</inkml:trace>
  <inkml:trace contextRef="#ctx0" brushRef="#br0" timeOffset="1702.53">513 473 376,'0'0'1068,"0"0"51,0 0 33,0 0 21,0 0-128,0 0-175,9 0 7706,27 3-7633,-27-4-798,0 0-1,-1-1 0,1 0 1,0 0-1,-1-1 1,0 0-1,2-1-144,45-12 175,62-8 553,-104 21-592,0 0 1,0-1 0,0-1-1,0 0 1,0 0-137,33-13 61,-23 12-16,0 1 1,0 1-1,3 1-45,-3-1 17,1-2-1,-1 0 1,3-2-17,-5 2 19,-8 3-14,0 1 0,0 0 0,0 1-1,0 0 1,0 1 0,4 1-5,16 0 23,-32-1-28,-1 0-70,0 0-154,0 0-331,0 0-583,-2 0-1017,-8 0-1711</inkml:trace>
  <inkml:trace contextRef="#ctx0" brushRef="#br0" timeOffset="2833.77">740 632 744,'0'0'1847,"0"0"-193,0 0-303,0 0-186,0 0-58,0 0-57,-3 8 6066,-2 15-5769,-1 17-1332,-3 23 1,2 1 1,3 27-17,4-91-41,0 0-1,0 0 28,0 0 6,0 0-7,0 0-32,0 0-58,0 0-156,0 0-153,0 0-82,0 0-85,0 0-61,0-12-888,0 5 578,1 1-1,-1-1 0,1 1 0,1 0 0,-1-1 0,1 1 953,6-15-5812</inkml:trace>
  <inkml:trace contextRef="#ctx0" brushRef="#br0" timeOffset="4574.28">932 578 4177,'0'0'1796,"0"0"-289,0 0-162,0 0-144,0 0-155,0 0-191,0 0-175,0 0-152,0 0-81,0 0-38,0 0-20,0 0-7,0 18 501,-1-2-585,0 1 1,-2-1 0,0 0 0,-2 5-299,1-4 161,1-1 1,0 1 0,1 0-1,1 6-161,1 48 70,41-47-44,-35-22-12,1 0-1,-1 0 0,1-1 0,0 0 1,0 0-1,-1-1 0,1 1 1,0-1-1,0-1 0,6 0-13,14 0 47,-26 0-41,0 1-1,1 0 0,-1 0 1,0 0-1,1-1 0,-1 1 1,0-1-1,0 1 0,1-1 1,-1 1-1,0-1 0,0 0 1,0 1-1,0-1 0,0 0 1,0 0-1,0 0 0,0 0 0,0 0 1,0 0-1,-1 0 0,1 0 1,0 0-1,-1-1 0,1 0-5,12-37 237,-9 19-58,-1 9-120,0 0 1,-1 0-1,0 0 0,-1 0 1,0-8-60,3-35 783,-5 53-780,1 0 1,0 0-1,-1 0 0,1 1 1,-1-1-1,1 0 0,-1 0 1,1 1-1,-1-1 0,1 0 1,-1 1-1,0-1 0,0 0 1,1 1-1,-1-1 0,0 1 1,0-1-1,1 1 1,-1-1-1,0 1 0,0 0 1,0-1-1,0 1-3,-27-8 79,22 6-70,-35-21 7,37 22-40,0 0 1,-1 1-1,1-1 0,0 1 0,-1 0 1,1 0-1,-5 1 24,8-1-7,0 0 0,0 0-1,0 0 1,-1 0 0,1 0 0,0 0-1,0 0 1,-1 0 0,1 1 0,0-1-1,0 0 1,0 1 0,0-1 0,0 1 0,-1 0-1,1-1 1,0 1 0,0 0 0,0 0-1,1-1 1,-1 1 0,0 0 0,0 0-1,0 0 1,1 0 0,-1 0 0,0 1 7,1-2-8,0 0-6,0 0-3,0 0-24,0 0 19,0 0 12,0 0-4,0 0 5,-1 3-10,1-1 0,-1 0 1,0 0-1,0 0 0,1 0 0,-2 0 0,1 0 0,0 0 0,0 0 1,-1 0-1,1-1 19,-9 16-66,6-2-589,6-20-1518,9-25-2142,-2 6-3600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2.780"/>
    </inkml:context>
    <inkml:brush xml:id="br0">
      <inkml:brushProperty name="width" value="0.05" units="cm"/>
      <inkml:brushProperty name="height" value="0.05" units="cm"/>
    </inkml:brush>
  </inkml:definitions>
  <inkml:trace contextRef="#ctx0" brushRef="#br0">631 32 3185,'0'0'1691,"0"0"-123,0 0 76,0 0-1,0 0-237,0 0-210,0 0-250,0 0-110,0 0-56,0 0-49,0 0-6,0 0-90,0 0-96,0 0-71,0 0-114,0 0-33,0 0-6,0 0-25,0 0-211,0 1 0,-1 0 0,1-1 0,0 1 0,-1-1 0,1 1 0,0-1 0,-1 1 0,1-1 0,0 1 0,-1-1 0,1 0 0,-1 1-1,1-1 1,-1 0 0,1 1 0,-1-1 0,1 0 0,-1 0 0,0 1 0,1-1 0,-1 0 0,1 0 0,-1 0 0,0 0 0,1 0 0,-1 1-79,-4-1 31,-74 8 395,0-3 1,-70-5-427,138-2 8,0 0 1,-1-1 0,1 0 0,0-1-1,0 0 1,-2-2-9,0 0 35,0 1-1,-1 0 1,-13-2-35,12 5 27,0 1-1,0 1 1,-9 0-27,11 1 24,-1-1-1,1-1 1,0 0 0,-8-2-24,7 2-353,12 13-168,3-3 684,0 222 30,13 27-193,-10-182 4,-4 28-4,-1-44 0,3-1 0,8 50 0,5 21-16,-2 73 16,-8-90-5,2 470 69,-9-342-34,2 63 33,11-138-30,-11-89-38,0-76 12,0-1 7,0 0 28,0 0-1,0 0-20,0 0 14,0 0-20,0 0-6,0 0 4,0 0-3,0 0-2,0 0 1,-2 11 97,1 0 0,0 1 0,1-1-1,1 1 1,-1-1 0,3 9-106,32-20-235,176 7 314,-188-4-73,-1 0 0,1 2 0,-1 0 0,17 7-6,-22-7 8,-17-5-147,0 0-1,1 0 1,-1 1-1,0-1 1,0 0 0,1 0-1,-1 0 1,0 0-1,0 0 1,1 1 0,-1-1-1,0 0 1,0 0-1,0 0 1,1 1 0,-1-1-1,0 0 1,0 0-1,0 1 1,0-1 0,0 0-1,1 0 1,-1 1-1,0-1 1,0 0 0,0 0-1,0 1 1,0-1-1,0 0 1,0 1 0,0-1-1,0 0 1,0 0-1,0 1 1,0-1 0,0 0-1,0 1 1,0-1-1,-1 0 1,1 0 0,0 1-1,0-1 1,0 0-1,0 0 1,0 1 0,-1-1-1,1 0 1,0 0-1,0 0 1,0 1 0,-1-1-1,1 0 1,0 0 139,-13 13-9680</inkml:trace>
  <inkml:trace contextRef="#ctx0" brushRef="#br0" timeOffset="1494.28">891 341 1744,'0'0'2654,"0"0"-1113,0 0-607,0 0-220,0 0-71,0 0 81,0 42 3770,1-21-4099,-2 1 1,0-1-1,-2 1 0,0-1 0,-1 0 0,-7 20-395,8-34 31,-4 14 151,0 1 1,1-1-1,1 1 1,1 0-1,1 0 1,0 13-183,3-34-13,0-1-25,0 0 44,9 0 114,23 0-19,-1 1-52,0-1 0,0-2 0,0-1 0,0-1 0,27-8-49,38-12 199,-122 41-5947,8-7 572</inkml:trace>
  <inkml:trace contextRef="#ctx0" brushRef="#br0" timeOffset="1876.12">1144 423 5705,'0'0'2343,"0"0"-878,0 0-550,0 0 125,0 0-112,0 0-273,0 26-171,0 189 443,-1-133-466,-3 1 1,-5-1-1,-18 80-461,27-202-7220,0 10 1051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6.677"/>
    </inkml:context>
    <inkml:brush xml:id="br0">
      <inkml:brushProperty name="width" value="0.05" units="cm"/>
      <inkml:brushProperty name="height" value="0.05" units="cm"/>
    </inkml:brush>
  </inkml:definitions>
  <inkml:trace contextRef="#ctx0" brushRef="#br0">1 25 232,'0'0'4666,"0"0"-2428,0 0-903,0 0-329,0 0-327,0 0-167,0 0 29,0 0-37,0 0-73,9 0 493,5-1-547,0-1 1,0 0-1,0 0 0,5-3-377,49-6 604,-58 10-559,0 0 0,0 1 0,0 1-1,0-1 1,0 2 0,-1-1 0,9 4-45,-15-4 16,1 0-1,-1 1 0,0-1 0,0 1 0,0 0 1,0 0-1,0 0 0,0 0 0,-1 1 0,1-1 0,-1 1 1,1 0-1,-1-1 0,0 1 0,0 0 0,0 0 1,-1 0-1,1 1 0,-1-1 0,0 0 0,0 1 1,0-1-1,1 4-15,1 10 86,-1 0 1,0 0 0,-1 0-1,-1 0 1,-1 0 0,0 0 0,-3 9-87,2-21 8,0 1 0,0 0 0,0-1 0,-1 0 0,0 0 0,0 1 1,-1-2-1,0 1 0,1 0 0,-1-1 0,-1 0 0,1 0 0,-1 1-8,-16 12-32,-1-2 0,-10 7 32,0-1-114,27-18 113,-10 7-15,0 1 1,1 1-1,0 0 0,1 0 0,-9 11 16,22-22-6,0-1-1,0 0 1,0 0-1,0 1 1,0-1-1,0 0 0,0 0 1,0 1-1,0-1 1,0 0-1,0 0 0,1 1 1,-1-1-1,0 0 1,0 0-1,0 1 0,0-1 1,0 0-1,1 0 1,-1 0-1,0 1 0,0-1 1,0 0-1,0 0 1,1 0-1,-1 0 1,0 1-1,0-1 0,1 0 1,-1 0-1,0 0 1,0 0-1,1 0 0,-1 0 1,0 0-1,0 0 1,1 0-1,-1 0 0,0 0 1,0 0-1,1 0 1,-1 0-1,0 0 0,0 0 1,1 0 6,19 3 192,-13-2-150,36 5 316,0-2 0,29-2-358,-25-1 388,48 7-388,-65-1 61,-29-7-79,0 0 0,0 1 0,0-1 1,-1 1-1,1-1 0,0 1 0,0-1 0,0 1 0,-1-1 0,1 1 0,0 0 0,0-1 1,-1 1-1,1 0 0,-1-1 0,1 1 0,-1 0 0,1 0 0,-1 0 0,1 0 0,-1 0 1,0 0-1,1-1 0,-1 1 0,0 0 0,0 1 18,0-1-511,0-1-394,-1 0-1114,-5 0-2593</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7.653"/>
    </inkml:context>
    <inkml:brush xml:id="br0">
      <inkml:brushProperty name="width" value="0.05" units="cm"/>
      <inkml:brushProperty name="height" value="0.05" units="cm"/>
    </inkml:brush>
  </inkml:definitions>
  <inkml:trace contextRef="#ctx0" brushRef="#br0">1 347 5337,'0'0'1953,"0"0"-352,0 0-260,0 0-308,0 0-246,0 0-160,0 0-157,0 0-115,0 0-37,0 0-32,0 0-31,0 0-12,0 0-215,0 0 0,0 1 1,0-1-1,0 0 0,-1 1 1,1-1-1,0 0 0,0 1 0,0-1 1,0 1-1,0-1 0,1 0 1,-1 1-1,0-1 0,0 0 0,0 1 1,0-1-1,0 0 0,0 1 1,0-1-1,1 0 0,-1 1 1,0-1-1,0 0 0,1 0 0,-1 1 1,0-1-1,1 0-28,4 2 105,1 0-1,0-1 1,0 0 0,0 0 0,-1-1-1,1 0 1,0 0 0,0 0 0,0-1-1,2 0-104,14 0 213,172-7 302,-174 7-508,56 0-146,-76-6-3419,0 4-507</inkml:trace>
  <inkml:trace contextRef="#ctx0" brushRef="#br0" timeOffset="571.04">726 38 1136,'0'0'3573,"0"0"-2073,0 0-290,0 0 66,0 0-261,0 0-248,5-7-108,15-18-51,-15 19-1,-5 6-50,0 0-37,0 0-8,0 0-56,0 0-153,3 31 452,22 147 411,-13-111-775,-4-1 0,1 56-391,-9-111-175,0-11-313,-6-22-3762,-4 11-1077</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0.288"/>
    </inkml:context>
    <inkml:brush xml:id="br0">
      <inkml:brushProperty name="width" value="0.05" units="cm"/>
      <inkml:brushProperty name="height" value="0.05" units="cm"/>
    </inkml:brush>
  </inkml:definitions>
  <inkml:trace contextRef="#ctx0" brushRef="#br0">42 0 3529,'0'0'2314,"0"0"-1206,0 0-441,0 0 214,0 0-110,0 0-104,-2 21-176,0 1-378,-5 40 1386,3 24-1499,-7 179 2458,-1 3-1521,10-137-663,0-12 557,7 38-831,9 178 1291,-15 19-1291,-1-109 269,-2 171 40,-7-227-281,11-143-112,0-37-189,0-32-262,0-36-4623,0 32-4836</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1.203"/>
    </inkml:context>
    <inkml:brush xml:id="br0">
      <inkml:brushProperty name="width" value="0.05" units="cm"/>
      <inkml:brushProperty name="height" value="0.05" units="cm"/>
    </inkml:brush>
  </inkml:definitions>
  <inkml:trace contextRef="#ctx0" brushRef="#br0">42 35 2985,'0'0'2267,"0"0"-526,0 0-105,0 0-37,0 0-151,0 0-273,0 0-1069,-1 0-1,1 0 1,0 0 0,-1 1 0,1-1 0,0 0 0,-1 0 0,1 0 0,0 0-1,-1 0 1,1 1 0,0-1 0,0 0 0,-1 0 0,1 1 0,0-1-1,0 0 1,-1 0 0,1 1 0,0-1 0,0 0 0,0 1 0,-1-1 0,1 0-1,0 0 1,0 1 0,0-1 0,0 1 0,0-1 0,0 0 0,0 1-1,0-1 1,0 0 0,0 1-106,1 96 1225,1-34-1131,-2 0 0,-3 0 0,-3-1 0,-7 26-94,6-47 233,1-6-2067,6-35 1802,0 0 0,0 0 0,0 0 0,0 0 0,0 0 0,0 0 0,0 0 0,0 0 0,0 0 1,0-1-1,0 1 0,0 0 0,0 0 0,0 0 0,0 0 0,0 0 0,0 0 0,0 0 0,0 0 1,0 0-1,-1 0 0,1 0 0,0 0 0,0 0 0,0 0 0,0 0 0,0 0 0,0 0 0,0 0 0,0 0 1,0 0-1,0 0 0,0 0 0,0 0 0,0 0 0,0 0 0,-1 0 0,1 0 0,0 0 32,0-23-1198,0-8-1976,0 0-2810</inkml:trace>
  <inkml:trace contextRef="#ctx0" brushRef="#br0" timeOffset="714.55">306 120 3633,'0'0'5077,"0"0"-2641,0 0-983,0 0-454,0 0-334,0 0-209,12-11 460,23-16-716,-15 12-50,0 0 0,1 2 0,6-4-150,-20 14 6,0 0 0,0 0 0,0 0 0,0 1 0,0 0 0,1 0 0,-1 1 0,1 0 0,-1 0 0,1 1 0,-1 0 0,1 0 0,-1 1-6,-5-1-2,-1 1-1,0-1 0,0 0 0,0 1 0,0 0 0,0-1 1,0 1-1,-1 0 0,1-1 0,0 1 0,0 0 0,0 0 0,-1 0 1,1 0-1,0 0 0,-1-1 0,1 1 0,-1 1 0,1-1 1,-1 0-1,1 0 0,-1 0 0,0 0 0,1 0 0,-1 0 0,0 1 3,4 34-44,-4-31 45,2 15 65,-1 0-1,-1 0 1,0 0-1,-2-1 1,0 1-1,-1 0 1,-1-1-1,-1 0 0,-1 0 1,-1 1-66,-16 26 104,-3-2 0,-2 0 0,-1-2 0,-23 24-104,50-64 17,1-1-6,-1 1-1,1-1 1,0 0 0,0 0-1,0 0 1,0 1-1,0-1 1,1 0 0,-1 1-1,0-1 1,1 1-1,-1-1 1,1 1-1,-1-1 1,1 1-11,27-2 159,0-1 31,-1-2 0,9-1-190,-9 0 91,1 1-1,8 1-90,116 2-527,-151 0-395,0 0-1324,0 0-2374</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3.950"/>
    </inkml:context>
    <inkml:brush xml:id="br0">
      <inkml:brushProperty name="width" value="0.05" units="cm"/>
      <inkml:brushProperty name="height" value="0.05" units="cm"/>
    </inkml:brush>
  </inkml:definitions>
  <inkml:trace contextRef="#ctx0" brushRef="#br0">0 48 3305,'0'0'2176,"0"0"-714,0 0-358,0 0-124,0 0-80,0 0-169,0 0-167,0 0-173,0 0-57,0 0-12,0 0-20,0 0-4,8-24 1080,-6 18-1516,4-10 1731,-4 14-733,-1 10-581,-1 318-219,0-337-1818,0 1-1014</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7.083"/>
    </inkml:context>
    <inkml:brush xml:id="br0">
      <inkml:brushProperty name="width" value="0.05" units="cm"/>
      <inkml:brushProperty name="height" value="0.05" units="cm"/>
    </inkml:brush>
  </inkml:definitions>
  <inkml:trace contextRef="#ctx0" brushRef="#br0">333 4 1712,'0'0'2592,"0"0"-797,0 0-131,0 0 96,0 0-182,0 0-186,-1-2 4061,-5 1-5230,-46 4-187,-1 3 1,1 2-1,-47 14-36,91-21 22,6 0-18,0-1 1,1 0-1,-1 1 1,0-1-1,1 1 1,-1-1-1,0 1 1,1 0 0,-1 0-1,0 0 1,1 0-1,-1 0 1,1 0-1,0 0 1,-1 0-1,1 1 1,0-1-1,0 0 1,0 1-1,0-1 1,-1 2-5,1 0 20,0 1 0,1 0 0,-1 0 0,1-1 0,-1 1 0,1 0 0,1 0 0,-1-1 0,0 1-20,1 16 118,6 149 236,-7-168-351,0-1 0,1 0 0,-1 0 1,0 1-1,0-1 0,0 0 0,0 0 0,0 1 0,0-1 1,0 0-1,1 0 0,-1 0 0,0 1 0,0-1 1,0 0-1,1 0 0,-1 0 0,0 0 0,0 1 1,0-1-1,1 0 0,-1 0 0,0 0 0,0 0 1,1 0-1,-1 0 0,0 0 0,0 0 0,1 0 1,-1 1-1,0-1 0,0 0 0,1 0 0,-1-1 1,0 1-1,1 0 0,-1 0 0,0 0 0,0 0 1,1 0-1,-1 0 0,0 0 0,0 0 0,0 0 1,1 0-1,-1-1 0,0 1 0,0 0 0,1 0 0,-1 0 1,0-1-1,0 1 0,0 0 0,0 0 0,1 0 1,-1-1-1,0 1 0,0 0-3,19-14-37,-15 10 46,12-6-24,0 1-1,1 1 1,0 0-1,1 1 1,0 1-1,0 1 1,0 0 0,0 1-1,1 1 1,0 1-1,-1 1 1,2 0 15,-18 2-6,0-1 1,0 0 0,1 1 0,-1-1-1,0 1 1,0-1 0,0 1-1,0 0 1,-1 0 0,1 0 0,0 0-1,0 0 1,0 0 0,-1 1-1,1-1 1,-1 1 0,1-1 0,-1 1-1,1-1 1,-1 1 0,0 0 0,0 0-1,0 0 1,0 0 0,0-1-1,0 1 1,-1 0 0,1 1 0,-1-1-1,1 0 1,-1 0 0,1 1 5,1 11-3,-1 0 0,0 1 0,0-1 0,-2 9 3,0-5 6,1-12 9,-1 1-1,-1 0 1,1-1-1,-1 1 1,0-1-1,-1 1 1,0-1-1,0 0 1,0 0-1,-1 0 1,1-1-1,-1 1 1,-1-1-1,1 0 1,-1 0-1,0 0 1,-3 1-15,-1 3 9,-1-1 0,0-1 0,-1 1 1,0-2-1,0 0 0,-1 0 0,1-1 0,-1 0 0,-2 0-9,-16 1-210,0-1 0,-1-2 0,1 0 0,-29-3 210,57 0-248,2 0-181,0 0-213,0 0-305,0 0-746,2-1-1749,8-4-3073</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4.764"/>
    </inkml:context>
    <inkml:brush xml:id="br0">
      <inkml:brushProperty name="width" value="0.05" units="cm"/>
      <inkml:brushProperty name="height" value="0.05" units="cm"/>
    </inkml:brush>
  </inkml:definitions>
  <inkml:trace contextRef="#ctx0" brushRef="#br0">0 174 3169,'0'0'2608,"0"0"-613,0 0-224,0 0-241,0 0-219,0 0-180,0 0-91,0 0-137,0 0-172,0 0-122,0 0-153,0 0-133,0 0-107,8-1 10,132-7-1777,28 7 1551,-167 1-27,-1 0-1472,0 0-339,-2 0-1391,-7 0-2677</inkml:trace>
  <inkml:trace contextRef="#ctx0" brushRef="#br0" timeOffset="771.56">548 4 6305,'0'0'2340,"0"0"-396,0 0-390,0 0-468,0 0-299,0 0-189,14 0 99,15-3-7,1 2 0,6 1-690,-6 1 99,-29-1-86,1 0 0,0 0-1,0 1 1,0-1 0,0 1-1,0-1 1,0 1 0,-1 0-1,1 0 1,0 0 0,-1-1-1,1 2 1,0-1 0,-1 0 0,1 0-1,-1 0 1,0 1 0,1-1-1,-1 1 1,0-1 0,0 1-1,0 0 1,0-1 0,0 1-1,0 0 1,-1 0 0,1-1-1,0 1 1,-1 0 0,0 0-1,1 0 1,-1 1-13,2 10 114,-1 0-1,0 1 1,0-1-1,-2 9-113,0-5 126,2-12-109,-2-1 1,1 1-1,-1 0 0,1-1 1,-1 1-1,-1 0 0,1-1 1,0 1-1,-1-1 1,0 1-1,0-1 0,-1 0 1,1 0-1,-1 0 1,0 0-1,0-1 0,-2 3-17,0-2 7,0 0 1,0 0-1,0 0 0,-1-1 0,1 0 0,-1 0 0,0-1 0,0 1 0,1-1 1,-2-1-1,1 1 0,0-1 0,-3 1-7,8-2-4,0 0 0,1 0-1,-1 0 1,0 0 0,0 0 0,0 0 0,0 1 0,0-1 0,1 0-1,-1 1 1,0-1 0,0 0 0,0 1 0,1-1 0,-1 1 0,0 0-1,1-1 1,-1 1 0,0-1 0,1 1 4,-3 19-545,6-19 512,0 0-1,-1 0 1,1 0 0,0 0 0,-1-1-1,1 1 1,0-1 0,0 0 0,0 0-1,1 0 34,-2 0-6,48 0 130,-41-1-105,0 0 0,0 1 1,0 0-1,0 1 0,-1 0 0,1 0 0,0 1 1,-1 0-1,1 0 0,2 2-19,-9-2 22,0-1-1,0 1 1,-1 0-1,1 0 1,-1-1-1,1 1 1,-1 0-1,0 0 1,0 0-1,0 1 1,0-1-1,0 0 1,-1 0-1,1 0 1,0 1-1,-1-1 1,0 0-1,1 1 1,-1-1-1,0 0 1,-1 3-22,2 1 67,-2-1 0,1 1 1,-1 0-1,1 0 1,-2-1-1,1 1 1,0 0-1,-3 3-67,-1 0 17,-1 0 1,0-1-1,0 0 0,-1 0 1,0-1-1,0 1 0,0-2 1,-1 1-1,-1-1 0,-1 1-17,-7 4-20,0 0 0,0-2 0,-1 0 0,-16 5 20,3-6-292,30-8 144,1 0-92,0 0-107,0 0-110,0 0-474,0 0-1100,0 0-1950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15.570"/>
    </inkml:context>
    <inkml:brush xml:id="br0">
      <inkml:brushProperty name="width" value="0.05" units="cm"/>
      <inkml:brushProperty name="height" value="0.05" units="cm"/>
    </inkml:brush>
  </inkml:definitions>
  <inkml:trace contextRef="#ctx0" brushRef="#br0">655 1 2665,'0'0'3447,"0"0"-1983,0 0-632,0 0-233,0 0-203,0 0 8,0 0 46,0 0-66,0 0-41,0 0 50,0 0 49,0 0 36,0 0 5,0 0-16,0 0-56,0 0 78,0 0 40,-5 3 393,-112 11-542,67-9-105,-44 10-275,44-8 1116,49-7-961,1 0 33,0 0-2,0 0 37,0 0 45,0 0-64,0 0-94,0 0-50,0 0-36,0 0 17,0 0 8,0 0-2,0 0-22,0 0 27,0 0-8,0 0-16,0 8 64,-5 182 637,-8 2-729,-1 48 295,-10 84 548,14-190-712,5 0-1,7 38-130,-1-23 120,-1-95-93,-3 0 0,-3-1 0,-3 12-27,-1 2 134,0 66-134,8-81 79,-2-1 0,-3 1 0,-13 49-79,-7-19 115,14-44-76,-7 32-39,16-28-6,5-33 6,-2-1 0,1 0 1,-1 0-1,-1 0 0,0 2 0,-19 56 22,13-42-18,0-1 0,2 1 0,0 0 0,2 1 1,0-1-1,1 10-4,4-7 64,-2 0 0,-1 0 1,-1 0-1,-7 25-64,1-17 54,3-17-44,2-1 0,0 1-1,1 0 1,1 1 0,0 1-10,2-17 12,0 0-1,-1-1 1,0 1 0,1 0-1,-1-1 1,0 1 0,0-1 0,0 1-1,-1-1 1,0 1-12,1-1 17,0 1-1,-1-1 1,1 0 0,0 1-1,0-1 1,1 1 0,-1-1-1,0 1 1,1-1-1,-1 1 1,1-1 0,0 1-1,0 0 1,0-1 0,0 1-1,1-1 1,-1 2-17,0-4 8,-1 2-13,0 0 0,0 0 0,1-1 1,-1 1-1,1 0 0,-1 0 0,1 0 0,0 0 0,0 0 1,0-1-1,0 1 0,0 0 0,0 0 0,0 0 0,0 0 1,1 0 4,0 3-2,-2-4 3,1 0-1,0 0 0,0 0 1,0 0-1,0 0 0,0 0 1,0 0-1,1 0 0,-1 0 1,0 0-1,0 0 0,1 0 1,-1 0-1,0-1 0,1 1 1,-1 0-1,1 0 0,0 0 1,-1 0-1,1-1 0,0 1 1,-1 0-1,1 0 0,0-1 0,22 2 1,-9-2 4,271 0 77,-246 7-74,-39-7 10,0 0 3,0-39-1641,0 33 1194,0 0 1,0 1-1,0-1 1,-1 0 0,1 0-1,-1 0 1,-1 0-1,1 1 1,-2-3 425,-7-16-3825</inkml:trace>
  <inkml:trace contextRef="#ctx0" brushRef="#br0" timeOffset="2282.13">969 283 496,'0'0'2145,"0"0"-665,0 0-151,0 0-123,0 0-315,0 0-102,0 0 6,0 0 36,0 0-127,0 0-112,0 0-81,0 0-33,0 0-61,0 0-49,0 0-2,0 0-54,0 0-44,0 0-55,0 0-61,0 0-31,0 0-6,0 0 44,0 0 70,0 0 42,0 0 52,0 0 23,0 0-34,0 0-58,0 0-75,0 8 179,-4 37-125,-1 0 0,-3 0 0,-2 0 0,-1-1 0,-4 5-233,-7 14 271,14-41-194,0 0 0,2 0 0,-2 12-77,7-28 92,1 3-619,-1-6-8664,-2-3 2901</inkml:trace>
  <inkml:trace contextRef="#ctx0" brushRef="#br0" timeOffset="3379.13">1157 470 1744,'0'0'2856,"0"0"-1212,0 0-645,0 0-182,0 0-42,0 0-5,-1 4-33,-15 33 457,4-13-706,2 0 0,1 0 1,0 1-1,2 1 0,1-1 0,1 1 1,1 0-1,0 18-488,4-41 40,0 0 1,0 0-1,0 0 1,1 0-1,-1 0 1,1 0-1,0 0 0,-1 0 1,1 0-1,1 0 1,-1 0-1,0 0 1,1 0-1,-1-1 0,1 1 1,0 0-41,1-1 23,-1 0 0,1 0 0,0 0 0,0 0 0,0 0 0,0-1 0,0 0 0,0 1 0,0-1 0,0 0 0,1 0 0,-1-1 0,0 1 0,1-1 0,0 1-23,70 0 199,-40-2-52,-32 1-140,0 0 0,-1-1 0,1 1 0,0-1 1,-1 0-1,1 0 0,-1 1 0,1-1 0,-1 0 0,1 0 1,-1 0-1,1 0 0,-1-1 0,0 1 0,0 0 1,0-1-1,0 1 0,0 0 0,0-1 0,0 1 0,0-1 1,0 0-8,18-42 304,-14 31-308,2-7 42,-1-1 0,-1 0-1,-1-1 1,0 1 0,-2-1-1,0 0 1,-2 1 0,-1-14-38,0 32-8,0-1 1,0 0-1,-1 1 1,1-1-1,-1 1 1,0-1-1,0 1 1,0 0-1,0 0 1,-1 0-1,1 0 1,-1 0-1,0 1 1,0-1-1,0 1 1,0-1-1,0 1 1,0 0-1,-1 0 1,1 1 0,-1-1-1,1 1 1,-1 0-1,0 0 1,1 0-1,-2 0 8,-16 0-194,17 0 116,-1 1 1,1-1-1,0 1 0,-1 0 0,1 0 1,-1 0-1,1 1 0,-1 0 0,1 0 1,-1 0-1,1 0 0,0 0 0,0 1 1,0 0-1,-3 2 78,-14 9-1969,4-10-3390,16-3 695</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3.223"/>
    </inkml:context>
    <inkml:brush xml:id="br0">
      <inkml:brushProperty name="width" value="0.05" units="cm"/>
      <inkml:brushProperty name="height" value="0.05" units="cm"/>
    </inkml:brush>
  </inkml:definitions>
  <inkml:trace contextRef="#ctx0" brushRef="#br0">251 1 3905,'0'0'1903,"0"0"-80,0 0-125,0 0-263,0 0-90,0 0-269,0 0-227,0 0-167,0 0-44,0 0-79,0 0-79,0 0-111,-12 0-39,-36 1-253,1 3-1,-1 1 1,-41 11-77,88-15 62,1 1 0,-1-1-1,0 0 1,1 0-1,-1 0 1,0 1 0,1-1-1,0 0 1,-1 1-1,1-1 1,0 0 0,0 1-1,-1-1 1,1 0-1,0 1 1,0-1 0,1 1-1,-1-1 1,0 1-62,2 30 158,15 41 22,-12-55-151,0 1 0,-1-1-1,-1 1 1,-1 0 0,-1 0-29,-1-18 1,0 0 0,0 0 1,-1 0-1,1-1 0,0 1 0,1 0 1,-1 0-1,0 0 0,0 0 0,0-1 1,0 1-1,1 0 0,-1 0 1,0 0-1,1-1 0,-1 1 0,0 0 1,1 0-1,-1-1 0,1 1 1,-1 0-1,1-1 0,0 1 0,-1-1 1,1 1-1,0-1 0,-1 1 0,1-1 1,0 1-1,-1-1 0,1 0 1,0 1-1,0-1 0,0 0 0,-1 0 1,1 1-1,0-1 0,0 0 0,0 0 1,0 0-1,-1 0 0,1 0 1,0 0-1,0 0 0,0-1 0,0 1 1,-1 0-1,1 0 0,0-1 0,0 1 1,0 0-2,8-4 12,0 1 1,0-1 0,0-1-1,6-4-12,8-3 10,-9 8-16,1 0 0,-1 1 0,1 0 0,0 2 0,-1 0 0,1 0 0,0 1-1,0 1 1,7 1 6,-19-1-4,0 1 0,0-1 0,0 0 0,-1 1 0,1-1 0,0 1 0,-1 0 1,1 0-1,-1 0 0,0 0 0,0 0 0,0 1 0,0-1 0,0 0 0,0 1 0,0 0 0,-1-1 0,1 3 4,3 4-4,0 1 0,-1-1 0,0 1 1,-1 0-1,0 0 4,0 6 1,0-1 0,0 1 1,-2 0-1,0 0 1,-1 0-1,0 0-1,0-11 4,-1 0 1,1 0-1,-1 0 0,0 0 0,0-1 1,-1 1-1,1 0 0,-1-1 1,0 1-1,0-1 0,0 0 1,-1 0-1,0 0 0,1 0 1,-1 0-1,-1 0 0,1-1 0,-1 1 1,1-1-1,-1 0 0,0 0-4,-6 2-34,0-1 0,0 0 0,0-1 0,0 0-1,-1-1 1,1 0 0,-1 0 0,1-1-1,-1-1 1,0 1 0,1-2 0,-3 0 34,-8 1-283,20 0-344,1 0-497,3 0-766,10 0-1456,5 0-2394</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4.125"/>
    </inkml:context>
    <inkml:brush xml:id="br0">
      <inkml:brushProperty name="width" value="0.05" units="cm"/>
      <inkml:brushProperty name="height" value="0.05" units="cm"/>
    </inkml:brush>
  </inkml:definitions>
  <inkml:trace contextRef="#ctx0" brushRef="#br0">1 127 6001,'0'0'1345,"0"0"-168,0 0 81,0 0-355,0 0-253,0 0-44,31-18 34,96-57-19,-69 45-118,-55 29-468,-1 1 1,1-1-1,0 0 0,-1 1 0,1 0 0,0 0 0,0 0 0,-1 0 0,3 0-35,10 0 88,-15 1-77,1-1 0,-1 0 0,1 0 0,0 0 0,-1 1 0,1-1 0,-1 0 0,1 1-1,-1-1 1,1 0 0,-1 1 0,1-1 0,-1 1 0,1-1 0,-1 1 0,0-1 0,1 1 0,-1-1 0,0 1-1,1-1 1,-1 1 0,0-1 0,0 1 0,1-1 0,-1 1 0,0 0 0,0-1 0,0 1 0,0 0-1,0-1 1,0 1 0,0 0-11,1 25 250,-1-19-165,0 6-9,0 0 0,0 0-1,-1 0 1,-1 0-1,0 0 1,0-1-1,-2 1 1,1-1 0,-2 1-1,0-1 1,0-1-1,-4 7-75,-13 15 168,-1-1-1,-2-1-167,-33 47 456,57-76-425,0 0 0,0 0 0,0 0 0,1 0 0,-1 0 0,0 0 0,1 0 0,0 1-1,-1-1 1,1 0 0,0 0 0,0 1 0,0-1 0,1 0 0,-1 0-31,0-1 7,0 1 1,0-1-1,1 0 0,-1 0 1,0 1-1,1-1 0,-1 0 0,1 0 1,-1 0-1,1 0 0,-1 0 1,1 0-1,0 0 0,0 0 1,-1 0-1,1 0 0,0 0 1,0 0-1,0 0 0,0-1 1,0 1-1,0 0 0,0-1 1,0 1-1,1 0-7,12 1 91,-1 0 0,1-1 0,0 0 1,0-1-1,6-2-91,10 2 207,-18-1-154,0 0 0,0-1 0,-1 0-1,1-1 1,4-2-53,-4 2-25,0 0 1,0 0-1,0 1 0,0 1 0,5-1 25,-16 2-69,-1 1-25,1-1 0,-1 0 1,0 0-1,1 0 0,-1 0 0,1 0 0,-1 0 0,0 0 0,1-1 0,-1 1 1,0 0-1,1 0 0,-1 0 0,0 0 0,1 0 0,-1 0 0,0-1 0,1 1 1,-1 0-1,0 0 0,1-1 0,-1 1 0,0 0 0,0 0 0,1-1 0,-1 1 1,0 0 93,1-7-4143</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8.082"/>
    </inkml:context>
    <inkml:brush xml:id="br0">
      <inkml:brushProperty name="width" value="0.05" units="cm"/>
      <inkml:brushProperty name="height" value="0.05" units="cm"/>
    </inkml:brush>
  </inkml:definitions>
  <inkml:trace contextRef="#ctx0" brushRef="#br0">4 1612 1736,'0'0'4912,"0"0"-2901,0 0-688,0 0-136,0 0-209,0 0-117,-4 11 2164,15 382-678,-10-393-2733,1 0 0,-1 0-1,0 0 1,0 0 0,0 0 0,0 0 0,0 0 0,0 0 0,1 0-1,-1 0 1,0 0 0,0-1 0,0 1 0,0 0 0,0-1 0,0 1-1,0-1 1,0 0 0,0 1 0,1-1 386,5-14-2927</inkml:trace>
  <inkml:trace contextRef="#ctx0" brushRef="#br0" timeOffset="548.04">400 1513 2921,'0'0'4295,"0"0"-2641,0 0-602,0 0-76,0 0-163,0 0-131,0 0-102,0 0-70,0 0-2,0 0 44,4 25 1786,-4 325-118,0-199-10980,0-157 2700</inkml:trace>
  <inkml:trace contextRef="#ctx0" brushRef="#br0" timeOffset="7108.95">155 2587 6993,'0'0'2125,"0"0"-899,0 0-200,0 0-127,0 0-228,0 0-124,0 0-511,0 0-1,0 0 1,0 0 0,1 0 0,-1 0-1,0 0 1,0 0 0,0 0 0,0 0-1,1 0 1,-1 0 0,0 0 0,0 0-1,0 0 1,0 0 0,1 0 0,-1 0-1,0 1 1,0-1 0,0 0 0,0 0 0,0 0-1,0 0 1,1 0 0,-1 0 0,0 1-1,0-1 1,0 0 0,0 0 0,0 0-1,0 0 1,0 1 0,0-1 0,0 0-1,0 0 1,0 0 0,0 0 0,0 1-1,0-1 1,0 0 0,0 0 0,0 0-1,0 0 1,0 1 0,0-1 0,0 0-1,0 0 1,0 0 0,0 0 0,0 1-1,0-1 1,0 0 0,0 0-36,0 313 2910,0-311-2915,1 0-1,-1 0 1,1 0-1,0 0 1,-1 0-1,1 0 1,0 0 0,1-1-1,-1 1 1,0 0-1,0-1 1,1 1 0,-1-1-1,1 1 1,-1-1-1,1 0 1,0 1 0,-1-1-1,1 0 1,0 0-1,0 0 1,0-1 0,0 1-1,0 0 1,0-1-1,0 1 1,0-1 0,0 0 5,8 3 11,0-1 0,0 0 0,1-1 0,-1 0 0,4 0-11,0-1 3,-9 0-2,1 1 0,-1-1 0,0 0 0,0 0-1,0-1 1,1 1 0,-1-1 0,0-1-1,0 1 1,0-1 0,0 1 0,-1-1 0,1-1-1,0 1 1,-1-1 0,4-2-1,8-10-67,0-1-1,0-1 1,-2 0 0,0-1 0,-1-1-1,-1 0 1,-1 0 0,-1-1-1,2-6 68,-9 18 4,0 0 0,-1 0 0,0-1-1,0 1 1,-1-1 0,0 0-1,-1-8-3,0 13 6,0-1-1,0 1 1,0-1-1,-1 0 1,0 1-1,0-1 1,0 1-1,-1 0 1,0-1-1,0 1 1,0 0-1,0 0 1,0 0-1,-1 0 0,0 0-5,-18-19-13,-1 2-1,-1 0 0,-1 1 0,-1 2 0,-25-14 14,47 30-67,0 0 0,-1 0 0,1 0 0,-1 1 0,1-1 0,-1 1 0,1 0 0,-1 0 0,0 0 0,0 1 0,0-1 0,1 1 0,-1 0 0,0 0 1,0 0-1,0 1 0,0 0 0,1-1 0,-1 1 0,0 0 0,1 1 0,-1-1 0,0 1 0,1-1 0,0 1 0,-1 0 0,1 0 0,0 1 0,0-1 0,0 1 0,0-1 0,-1 4 67,-16 14-721,16-16 552,-1 0-1,1 0 1,0 0-1,0 0 1,0 1-1,1 0 1,-1 0-1,1 0 1,1 0-1,-1 0 1,1 1-1,-1-1 1,1 1-1,1 0 1,-1-1-1,1 5 170,4 34-1384,-2-42 1120,0 1 0,0-1 0,0 1 0,0-1 0,0 0 0,0 1 0,1-1 0,-1 0 0,1 0 0,0 0 0,-1 0 0,1 0 0,0-1 0,1 2 264,13 9-6589</inkml:trace>
  <inkml:trace contextRef="#ctx0" brushRef="#br0" timeOffset="8972.6">638 70 5097,'0'0'4858,"0"0"-3261,0 0-933,0 0-9,0 0-114,0 0-85,4-5-26,15-16-73,-18 20-244,1 0 0,0 0-1,0 0 1,-1 0 0,1 0-1,0 0 1,0 0 0,0 1 0,0-1-1,0 1 1,0-1 0,0 1-1,1 0 1,-1 0 0,1 0-113,7-2 286,28-7 40,2 1 1,-1 2 0,1 2 0,36 1-327,-72 3 4,18-1 50,0 1 1,0 1 0,0 1-1,0 1 1,0 1 0,0 0-1,16 7-54,-21-4 29,1 0-1,-1 1 1,0 1-1,-1 1 1,0 0-1,-1 1 1,0 1 0,0 0-1,-1 1 1,3 5-29,-15-13 59,-1-1 0,0 0 0,0 0 0,0 0 1,0 1-1,-1-1 0,1 1 0,-1-1 0,0 0 1,-1 1-1,1-1 0,-1 4-59,0 9 95,-1 21-22,-2 0-1,-4 16-72,-5 51 138,2 265 429,3-82-43,-2-5-116,-22 373 589,18-514-873,3-23 39,3 49-163,5 20 242,-24 157-242,25-331 48,1 1 0,0-1 0,1 0 0,1 0 0,2 11-48,-6-22 0,-1 0 0,1 0 0,0 0 1,-1 0-1,1 0 0,-1-1 0,0 0 1,0 1-1,0-1 0,-4 2 16,-66 42 78,-24 7-94,73-41 5,-1 0 0,0-2 0,-1-1 0,0-1 0,-1-2 0,0 0-5,27-6-28,1 0 1,0 0-1,-1 0 0,1 0 0,-1 0 0,1 0 1,-1 0-1,1 0 0,-1 0 0,1 0 0,-1 0 1,1-1-1,-1 1 0,1 0 0,0 0 0,-1 0 1,1-1-1,-1 1 0,1 0 0,0-1 0,-1 1 1,1 0-1,0-1 0,-1 1 0,1 0 0,0-1 1,0 1-1,-1-1 0,1 1 0,0 0 0,0-1 1,0 1-1,-1-1 0,1 1 0,0-1 0,0 1 1,0-1-1,0 1 0,0-1 0,0 1 0,0-1 1,0 1-1,0-1 0,0 1 0,0 0 0,0-1 0,1 1 1,-1-1-1,0 1 0,0-1 0,0 1 0,1-1 1,-1 1 27,13-33-1065,-10 25 535,10-35-2016</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0.528"/>
    </inkml:context>
    <inkml:brush xml:id="br0">
      <inkml:brushProperty name="width" value="0.05" units="cm"/>
      <inkml:brushProperty name="height" value="0.05" units="cm"/>
    </inkml:brush>
  </inkml:definitions>
  <inkml:trace contextRef="#ctx0" brushRef="#br0">4 28 3449,'0'0'1609,"0"0"-419,0 0-158,0 0-57,0 0 64,0 0-35,0 1 2394,-3 16-3086,5 43 1252,11 55-1564,-4-43 206,-4 2-206,0 113-405,-1-201-841,-1 1-4302,-3 13 98</inkml:trace>
  <inkml:trace contextRef="#ctx0" brushRef="#br0" timeOffset="1128.32">438 31 3945,'0'0'1603,"0"0"-64,0 0-78,0 0-128,0 0-176,0 0-162,-4-17 751,1 15-1706,0 0 1,-1 0-1,1 1 0,-1 0 1,1-1-1,-1 1 0,1 0 1,-1 1-1,0-1 0,1 0 1,-1 1-1,0 0 1,0 0-1,1 0 0,-1 1 1,0-1-1,1 1 0,-1 0 1,0 0-1,1 0 0,-1 0 1,0 1-41,-2 1-8,0 1 0,0 0 0,0 0 0,0 0 0,1 1 0,0 0 0,0 0 0,0 0 0,1 0 0,0 1 0,-2 1 8,0 4 1,-1-1 0,1 1 0,1 0 0,-1 0 0,2 0 0,0 1 0,0-1 0,1 1 0,1 0 0,0 0 0,0 0 0,1 0 0,1 3-1,0-13-8,1 0 0,-1 0 0,1 0 0,0 0 0,0 0 0,0 0 0,0 0 0,0 0 0,0 0 0,0-1 0,1 1 0,-1 0-1,1-1 1,-1 1 0,1-1 0,0 0 0,-1 1 0,1-1 0,0 0 0,0 0 0,0 0 0,0 0 8,3 2-6,1-1-1,0 1 1,-1-1 0,1 0 0,0 0-1,0-1 1,4 1 6,-5-2 12,1 1 1,0-1-1,-1 0 0,1 0 0,0-1 1,-1 0-1,1 0 0,-1 0 0,1-1 1,-1 1-1,1-1 0,-1-1 0,0 1 0,2-2-12,4-4 30,-1 0 0,0 0 0,-1-1 0,0 0 0,7-10-30,9-15 19,-21 26-13,2 0-1,-1 1 0,1 0 0,6-6-5,-11 8 211,1 1 0,-1 0-1,-1 0 1,1-1-1,-1 1 1,1 0-1,-1-1 1,-1 1 0,1-1-1,-1-2-210,0-7 130,1 14-49,0 0-8,0 0-5,0 0 6,0 0-21,0 0-32,0 9 29,4 79 864,15 83-914,-1-15 167,-8-109-109,-7-38-116,-1 0-1,0 0 0,-1 0 0,0 1 0,0-1 59,2-40-6616,-3 14 1496</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2.787"/>
    </inkml:context>
    <inkml:brush xml:id="br0">
      <inkml:brushProperty name="width" value="0.05" units="cm"/>
      <inkml:brushProperty name="height" value="0.05" units="cm"/>
    </inkml:brush>
  </inkml:definitions>
  <inkml:trace contextRef="#ctx0" brushRef="#br0">29 41 2737,'0'0'1251,"0"0"-359,0 0-331,0 0-273,0 0-33,0 0 112,0 0-105,1 0 1,-1 0 0,0 0-1,1 0 1,-1 1-1,0-1 1,1 0 0,-1 0-1,0 0 1,1 0 0,-1 1-1,0-1 1,1 0 0,-1 0-1,0 1 1,0-1-1,1 0 1,-1 1 0,0-1-1,0 0 1,0 1 0,1-1-1,-1 0 1,0 1 0,0-1-1,0 0 1,0 1-1,0-1 1,0 0 0,0 1-263,0 16 65,2 6 122,-2-1 0,-1 1 1,-1-1-1,-1 0 1,-1 0-1,0 0 1,-2 0-1,-5 13-187,5-12 230,6-9 630,7-20-856,0 1 1,1 0 0,0 1 0,0 0 0,0 0 0,0 0-1,1 1 1,-1 1 0,1-1 0,8 0-5,20-3 9,0 2 0,1 1-9,-17 2 4,47 0-9,-66 1 12,-2 0-19,0 0-112,15-6-2722,2-3 1500,-5 7-2616,-7 2-1263</inkml:trace>
  <inkml:trace contextRef="#ctx0" brushRef="#br0" timeOffset="633.49">285 0 808,'0'0'2786,"0"0"-1110,0 0-666,0 0-297,0 0-63,0 0 103,0 0 198,0 0 70,0 0-72,0 0-187,0 0-182,0 0-163,1 3-50,10 40 369,-3 2 0,-1 0 0,0 44-736,-5 141 1119,-4-122-624,2-107-484,0-1-3,0 0-3,0 0-29,4-18 84,-1 10-1062,-2 0-4299,-1 8 256</inkml:trace>
  <inkml:trace contextRef="#ctx0" brushRef="#br0" timeOffset="1463.92">527 119 1736,'0'0'3700,"0"0"-1725,0 0-620,0 0-274,0 0-316,0 0-223,0 14 440,-2 19-270,-1-1-1,-1 0 1,-4 8-712,2-8 325,1 0 1,1 1-1,2 7-325,2-23 55,-1-12-49,1 1 0,0-1 0,0 0 0,1 0 0,-1 1 0,1-1 0,0 0-1,2 4-5,-2-8 1,0 1 0,0-1 0,0 1 0,0-1 0,0 1-1,1-1 1,-1 0 0,0 0 0,1 0 0,-1 0-1,1 0 1,-1 0 0,1 0 0,0 0 0,0 0-1,-1-1 1,1 1 0,0-1 0,0 1 0,-1-1-1,1 0 1,0 1 0,0-1 0,0 0 0,0 0-1,-1 0 1,2-1-1,16 1-1,-13 1 7,0 0-1,0-1 1,-1 0 0,1-1 0,0 1-1,-1-1 1,1 0 0,0 0-1,-1-1 1,1 1 0,-1-1 0,0-1-1,0 1 1,0-1 0,0 0 0,0 0-1,1-1-5,4-4 27,0-1 0,-1 0 0,1 0 0,-2-1 0,8-10-27,-15 16 43,0-1 0,-1 1 0,1 0 0,-1 0 0,0 0-1,0-1 1,0 1 0,0 0 0,-2-3-43,1-7 15,1 5-4,1-9 9,-2 0 0,0 0 0,-3-11-20,3 22 4,-2-1 1,1 1-1,-1 0 1,0 0-1,0 0 1,0 0-1,-1 1 1,0-1-1,-6-5-4,7 8 12,0 0 1,0 0-1,-1 0 1,1 0-1,-1 0 0,0 1 1,0 0-1,-1 0 1,1 0-1,-1 0 0,1 1 1,-1-1-1,0 1 0,0 1 1,0-1-1,0 1 1,0-1-1,0 1 0,-1 1 1,1-1-1,-1 1-12,-14-1-135,19 1 77,0-1-1,-1 1 1,1 0 0,-1 0 0,1 0-1,-1-1 1,1 2 0,-1-1-1,1 0 1,-1 0 0,1 0 0,-1 1-1,1-1 1,-1 1 0,1-1 0,0 1-1,-1-1 1,1 1 0,0 0-1,-1 0 1,1 0 0,0 0 0,0 0-1,0 0 1,0 0 0,0 0-1,0 0 1,0 0 0,0 0 0,0 1-1,1-1 1,-1 0 0,0 1-1,1-1 1,-1 1 0,1-1 0,0 0-1,-1 2 59,-1 2-690,1 0 0,-1-1 0,1 1 0,0 0 0,1 0 0,-1 0 0,1 4 690,0-8-3945</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5.484"/>
    </inkml:context>
    <inkml:brush xml:id="br0">
      <inkml:brushProperty name="width" value="0.05" units="cm"/>
      <inkml:brushProperty name="height" value="0.05" units="cm"/>
    </inkml:brush>
  </inkml:definitions>
  <inkml:trace contextRef="#ctx0" brushRef="#br0">5 63 4729,'0'0'2494,"0"0"-834,0 0-359,0 0-343,0 0-300,0 0-193,-5 3 1954,15-6-2317,0-1-1,-1 0 0,0 0 1,1-1-1,5-4-101,-7 4 17,0 0 1,0 1-1,1 0 1,-1 0-1,1 1 0,0 0 1,0 0-1,8 0-17,-13 2-1,1 0 0,-1 1 0,0 0 1,0 0-1,0 0 0,0 0 0,0 1 0,0 0 0,0-1 0,2 2 1,-4-1 1,-1 0-1,0 0 0,0 1 0,1-1 0,-1 0 0,0 1 0,0-1 0,0 1 0,0-1 0,0 1 0,0-1 0,-1 1 0,1 0 1,-1-1-1,1 1 0,-1 0 0,1-1 0,-1 1 0,0 0 0,0 0 0,0-1 0,0 1 0,0 1 0,2 13 32,-1 1-1,-1-1 1,0 0-1,-1 0 1,0 0-1,-2 0 1,0 0-1,-1-1 1,0 1-1,-1-1 1,-1 0-1,0 0 1,-5 7-32,-86 138 134,96-159-130,1-1-1,0 1 0,-1 0 0,1-1 0,0 1 0,-1 0 0,1-1 1,0 1-1,0 0 0,0 0 0,0-1 0,0 1 0,0 0 0,0 0 1,0-1-1,0 1 0,0 0 0,0-1 0,0 1 0,1 0 0,-1 0 1,0-1-1,1 1 0,-1 0 0,0-1 0,1 1 0,-1-1 0,1 1 0,-1 0-3,2 0 20,0 1-1,-1-1 1,1 1-1,0-1 1,0 0-1,0 1 1,1-1-1,-1 0 0,0-1 1,1 1-20,4 2 93,0-1 0,1 0 0,0-1 0,-1 0 0,7 0-93,165-1 296,-177 0-454,-2 0-209,0 0-336,3-4-3134,-3-5-922</inkml:trace>
  <inkml:trace contextRef="#ctx0" brushRef="#br0" timeOffset="749.05">526 121 6737,'0'0'1653,"0"0"-138,0 0-467,0 0-503,0 0-190,0 0 9,-9 14 83,5-8-401,-4 4 89,2 1 0,-1 0 0,1 0 0,1 0 0,0 1 0,0 0 0,1 0 0,1 0 0,0 0 0,1 1-135,0 103 1072,3-64-962,-1-52-105,0 1 0,1 0-1,-1-1 1,0 1 0,1 0 0,-1-1 0,0 1 0,1-1 0,-1 1-1,1-1 1,-1 1 0,0-1 0,1 1 0,0-1 0,-1 1-1,1-1 1,-1 1 0,1-1 0,-1 0 0,1 1 0,0-1-1,-1 0 1,1 0 0,0 0 0,-1 1 0,1-1 0,0 0 0,0 0-1,-1 0 1,1 0 0,0 0 0,0 0-5,31 0 103,-21-1-82,-5 1-8,-1 0-1,1 0 1,0-1 0,-1 0 0,1 0 0,-1 0 0,1 0 0,-1-1 0,1 0 0,-1 0 0,4-3-13,-6 3 2,1-1 0,0 0 0,-1 0 0,0 0 0,0-1 0,0 1 0,0-1 0,0 0 0,-1 0 0,0 0 0,1 0 0,-1 0 0,-1 0 0,1-1 0,0 0-2,2-14 27,0 1 0,-1-1-1,0 0 1,-2 0 0,0 0 0,-2-16-27,1 7 48,-1 21-66,-1 0 0,1 0 1,-1 0-1,0 0 0,-1 1 0,0-1 0,0 1 0,0-1 1,-1 1-1,0 0 0,0 0 0,0 1 0,-1-1 0,0 1 1,0 0-1,0 0 0,-1 1 0,1 0 0,-4-2 18,7 5-18,-1 0 0,1 0 0,-1 0 0,0 0 0,1 1 0,-1-1 0,0 1 0,1 0 1,-1 0-1,0 0 0,0 0 0,1 0 0,-1 1 0,0-1 0,1 1 0,-1 0 0,1 0 0,-1 0 0,1 0 0,-1 0 0,-1 1 18,-3 3-106,1 0-1,-1 0 1,1 0 0,0 1 0,0 0-1,-1 2 107,6-7-73,0 0 0,0 1 0,1-1 0,-1 0 0,0 0 0,1 0 0,-1 0 0,1 1 0,-1-1 0,1 0 0,0 0 0,-1 1 0,1-1 0,0 0 0,0 1 0,0-1 0,0 0 0,0 1 0,0-1 0,1 0 0,-1 1 0,0-1 0,1 0 0,-1 1 0,1-1 0,-1 0 0,1 0 0,-1 0 0,1 0 0,1 1 73,27 31-1674,-22-27 716,9 12-3543</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7.502"/>
    </inkml:context>
    <inkml:brush xml:id="br0">
      <inkml:brushProperty name="width" value="0.05" units="cm"/>
      <inkml:brushProperty name="height" value="0.05" units="cm"/>
    </inkml:brush>
  </inkml:definitions>
  <inkml:trace contextRef="#ctx0" brushRef="#br0">0 541 2457,'0'0'2079,"0"0"-678,0 0-579,0 0-295,0 0-19,0 0 93,4 2 5274,3-1-6210,23-1 545,1-1 1,0-2-1,0 0 0,2-3-210,93-14 851,-117 19-412,-4-19-8381,-2 16 3963</inkml:trace>
  <inkml:trace contextRef="#ctx0" brushRef="#br0" timeOffset="730.05">438 262 4961,'0'0'1687,"0"0"-333,0 0-285,0 0-266,0 0-147,0 0 4,15-18 4360,-2 259-3651,-4-121-1168,-4 12-136,-1-88-182,-4-43-66,4-9-3066,-1-13 2519,-3 16 55,4-19-2334,0 0-1872</inkml:trace>
  <inkml:trace contextRef="#ctx0" brushRef="#br0" timeOffset="1526.59">661 310 4521,'0'0'1490,"0"0"-321,0 0-118,0 0-109,0 0-170,0 0-169,-3 26-78,-1 9-355,0-4 182,1 0 0,2 29-352,0-29 570,2 39 357,0-67-908,0 0-1,-1 0 1,1 0-1,0 0 1,1-1 0,-1 1-1,0 0 1,1-1-1,-1 0 1,1 1-1,0-1 1,0 0-1,0 1 1,0-1 0,0 0-1,0-1 1,1 1-1,-1 0 1,1-1-1,-1 1 1,1-1-1,0 0 1,-1 1 0,1-1-1,0-1 1,1 1-19,7 2 53,0 0 0,0-1 0,1-1-1,-1 0 1,1 0 0,0-1-53,-9-1 2,-1 0-1,1 0 1,0 0-1,0 0 1,0 0-1,0 0 1,-1-1-1,1 1 1,-1-1-1,1 0 1,-1 0-1,0 0 0,1 0 1,-1 0-1,0 0 1,-1-1-1,1 1 1,0-1-1,-1 1 1,1-1-1,0 0-1,7-15 19,0 0 0,6-16-19,-10 22 2,-1 0 175,0-1 0,-1 1 0,0-1 0,-1 1-1,0-1 1,-1 0 0,0 0 0,-2-6-177,1 16 10,-1 0 0,0 0-1,0 0 1,0 0 0,0 0 0,-1 0-1,1 1 1,-1-1 0,1 0 0,-1 1 0,0-1-1,0 1 1,0 0 0,-1 0 0,1 0 0,-1 0-1,1 0 1,-1 0 0,0 0-10,-5-4 43,-1 1 1,0 0-1,-1 0 0,1 1 1,-5-2-44,5 4-24,0 1 1,0-1-1,0 1 1,0 1-1,0-1 0,0 2 1,0-1-1,0 1 1,-4 2 23,9-2-50,1 1 1,-1 1-1,1-1 1,0 0-1,0 1 1,0 0-1,0-1 1,0 1-1,0 1 1,1-1-1,-1 0 50,-13 15-355,16-18 181,0 0-162,0 0-111,0 0-1,0 0-31,8 0-1448,3 0-761</inkml:trace>
  <inkml:trace contextRef="#ctx0" brushRef="#br0" timeOffset="3380.43">1144 4 4545,'0'0'1416,"0"0"-329,0 0 159,0 0 185,0 0-26,0 0-90,0-4 1692,0 6-28,0 54-2870,3 0-1,2 0 1,6 17-109,13 101 627,-7 0 1,-9 2-628,-7-173 2,5 66 774,15 64-776,-9-68 239,-3 1 1,-2 6-240,-3 44 52,-1-10 616,16 105-668,-10-133 57,-4 0 0,-4 44-57,3 51 36,3 379 212,-9-319-182,1-193-64,0-17 1,1 1 1,1 0-1,1-1 1,4 13-4,-4-4-542,-2 0-1,-2 14 543,2-42-167,-2-30-2794,-7 16-940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22.713"/>
    </inkml:context>
    <inkml:brush xml:id="br0">
      <inkml:brushProperty name="width" value="0.05" units="cm"/>
      <inkml:brushProperty name="height" value="0.05" units="cm"/>
    </inkml:brush>
  </inkml:definitions>
  <inkml:trace contextRef="#ctx0" brushRef="#br0">19 173 3081,'0'0'2353,"0"0"-603,0 0-592,0 0-435,0 0-193,0 0 77,0-24 6289,0 14-6989,-1-6 23,-1 10 253,0 12 888,-5 54-960,2-1 1,3 0-1,4 36-111,-1-5 89,7-26 339,-4-107-8144,-4 32 585</inkml:trace>
  <inkml:trace contextRef="#ctx0" brushRef="#br0" timeOffset="946.6">237 102 4017,'0'0'2282,"0"0"-507,0 0-310,0 0-306,0 0-173,0 0-123,0 0-190,0 0-113,0-2-318,0-1 0,0 1 0,0 0 0,0-1 0,0 1 0,0 0 0,1-1 0,-1 1 0,1 0-1,0-2-241,2 2 7,-1 0-1,1 1 1,0-1-1,0 1 0,0 0 1,0 0-1,0 0 0,0 0 1,0 0-1,0 1 0,0 0 1,3-1-7,45 1-50,-32 0-10,-17 1 64,-1-1 0,1 1-1,0-1 1,0 1 0,0 0 0,-1 0-1,1 0 1,0 0 0,-1 0 0,1 0-1,-1 1 1,1-1 0,-1 1 0,1-1-1,-1 1 1,0-1 0,0 1 0,0-1-1,0 1 1,0 0 0,0 0 0,-1-1-1,1 1 1,0 0 0,-1 0 0,1 0-1,-1 0 1,0 0 0,0 0 0,0 0-4,3 11 92,-2 1-1,1-1 1,-2 12-92,0-16 46,0 0-1,0 0 0,-1-1 1,-1 1-1,1 0 0,-2 0 1,1-1-1,-1 1 0,0-1 1,-1 0-1,0 0 0,0 0 1,-1 0-1,0-1 0,0 0 1,-5 5-46,3-2 91,0 1-1,1-1 1,1 1 0,0 0 0,0 1 0,1-1 0,0 1 0,1 0 0,1 0 0,0 0 0,0 0-1,1 0 1,0 7-91,1-19 3,0 0-20,0 0-19,0 0 14,0 0-19,0 0 0,3 0 27,198 0-755,-201 0 758,0 0-16,0 0-22,0 0-63,19-10-2052,-7-7-2071,-9 7-1770</inkml:trace>
  <inkml:trace contextRef="#ctx0" brushRef="#br0" timeOffset="2199.26">687 61 3201,'0'0'2720,"0"0"-1178,0 0-538,0 0-158,0 0-65,0 0-13,0 4 42,-2 10-424,1-1 0,-2 0 0,0 1 0,0-1 0,-1 0 0,-2 2-386,1-1 104,0 1 0,1-1 0,1 1 0,0 0 0,1 0 0,0 6-104,2 131 479,1-149-462,0-1 0,-1 0-1,1 1 1,0-1 0,0 0 0,0 0-1,1 0 1,-1 0 0,1 0-1,-1 0 1,1 0 0,-1 0 0,1 0-1,0-1 1,0 1 0,0-1-1,0 1 1,0-1 0,0 0 0,0 0-1,1 0-16,2 2 11,-1 0 0,1-1 0,0 0-1,0 0 1,0-1 0,1 1 0,-1-1 0,0 0-1,3 0-10,13-1 7,-15 1 0,0 0 0,0-1 0,0 0 0,0 0 0,0-1 0,0 1 0,0-1 0,0-1 0,0 1 1,0-1-1,-1 0 0,1 0 0,-1-1 0,1 1 0,-1-1 0,0-1 0,4-2-7,-1-3 15,-1 0 0,0-1 0,0 0 1,-1 0-1,0 0 0,-1-1 0,-1 0 0,1 0 0,-2 0 1,1 0-1,0-11-15,13-33 89,-14 44-17,-1 0 0,-1 1 0,0-1 1,0 0-1,-1 0 0,-1 1 0,0-7-72,-1-17-23,2 26 23,0 0 1,-1-1 0,0 1-1,-1 0 1,1 0 0,-2 0-1,0-3 0,2 8 1,0 1 0,0-1 0,-1 0 0,1 1 0,0-1-1,-1 1 1,0-1 0,0 1 0,0 0 0,0 0 0,0 0 0,0 0-1,0 0 1,-1 0 0,1 1 0,-1-1 0,1 1 0,-1-1-1,1 1 1,-1 0 0,-1 0-1,-30-7 8,0 2 1,0 1-1,-1 2 0,0 1 1,-2 2-9,34 1-1,0 0 0,0 0 0,0 0 0,0 0 1,0 1-1,0-1 0,0 1 0,1 0 0,-1-1 1,1 2-1,-1-1 0,1 0 0,0 0 0,-1 1 1,1-1-1,0 1 0,1 0 1,-5 4-7,1 0 1,0 1-1,0-1 0,1 1 1,-3 7 6,5-7-19,0 0 0,1 0 0,0 0 0,1 1-1,0-1 1,0 0 0,1 5 19,0 12-28,-1-25-40,0 1 0,0 0 0,0 0-1,0 0 1,0 0 0,0-1 0,0 1-1,1 0 1,-1 0 0,0 0-1,1-1 1,-1 1 0,0 0 0,1 0-1,-1-1 1,1 1 0,-1 0-1,1-1 1,-1 1 0,1 0 68,1 0-2547</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05.745"/>
    </inkml:context>
    <inkml:brush xml:id="br0">
      <inkml:brushProperty name="width" value="0.05" units="cm"/>
      <inkml:brushProperty name="height" value="0.05" units="cm"/>
    </inkml:brush>
  </inkml:definitions>
  <inkml:trace contextRef="#ctx0" brushRef="#br0">0 1634 4849,'0'0'2730,"0"0"-675,0 0-501,0 0-375,0 0-276,0 0-81,0 0-44,0 0-73,0 0-74,0 0-67,0 0-42,0 0-124,0 0-132,0 0-54,0 0 20,0 0 67,0 0 65,0 0-8,0 0-24,0 0-67,0 0-63,0 0-28,0 0-23,0 0-27,0 0-16,0 0-25,4 0-5,8-2 13,0 0-1,1 0 0,-2-2 0,1 1 0,0-2 0,-1 1 1,5-4-91,36-12 126,-25 12-86,1 2 1,0 1-1,1 1 0,22 0-40,119 4 230,-72 2-174,-57 7-49,-34-7-6,23 8-257,-29-10 164,-1 0-30,0 0-28,0 0-33,0 0-68,0 0-146,-2 13-3564,-8-3-584,-1 1-3566</inkml:trace>
  <inkml:trace contextRef="#ctx0" brushRef="#br0" timeOffset="1133.02">563 1260 3817,'0'0'2143,"0"0"-661,0 0-347,0 0-103,0 0-221,0 0-163,-7 21 4198,8-19-4812,0-1 1,0 0-1,0 0 0,0 0 1,0 0-1,0 0 0,1 0 1,-1 0-1,0 0 0,1 0 1,-1 0-1,1-1 0,-1 1 0,0-1 1,1 1-1,0-1 0,0 1-34,33 6 465,-30-6-353,71 5 959,-52-4-917,1 0-1,18 5-153,-40-7 10,0 2 1,0-1-1,0 0 1,1 1-1,-2-1 0,1 1 1,0 0-1,0 0 1,0 0-1,1 2-10,-3-3 40,-1-1-23,0 0 3,0 0 16,0 0-14,0 0 12,0 0-19,0 0-7,0 25 23,4 256 165,-5-269-175,-1 0 0,0 1 1,-1-1-1,-1 0 0,1 0 1,-2 0-1,0-1 0,0 0 1,-1 0-1,0 0 0,-1 0 1,-2 1-22,-16 29 364,25-40-560,0-1 1,0 0-1,-1 1 1,1-1 0,0 0-1,-1 0 1,1 1-1,-1-1 1,1 0-1,0 0 1,-1 1-1,1-1 1,-1 0-1,1 0 1,0 0-1,-1 0 1,1 0 0,-1 0-1,1 0 1,-1 0-1,1 0 1,-1 0-1,1 0 1,0 0-1,-1 0 1,1 0-1,-1 0 196,-3 0-2537,-4 0-4634</inkml:trace>
  <inkml:trace contextRef="#ctx0" brushRef="#br0" timeOffset="3693.3">1472 0 4537,'0'0'1907,"0"0"-465,0 0-407,0 0-339,0 0-127,0 0 47,2 4 4467,-2 5-4194,-7-4-826,-1 0 0,0-1-1,0 0 1,0-1 0,0 0 0,-3 1-63,-16 6 218,-16 10 38,-151 72 931,190-90-1185,4-2 0,-1 0 0,0 0 0,0 1 0,0-1 0,0 0 0,0 1 0,1-1 0,-1 1 1,0-1-1,0 1 0,1 0 0,-1-1 0,0 1 0,1 0 0,-1-1 0,0 1 0,1 0 0,-1 0 0,1-1 1,0 1-1,-1 0 0,1 0 0,-1 0 0,1 0 0,0 0 0,0-1 0,0 1 0,0 0 0,-1 0 0,1 0 1,0 0-1,0 0 0,1 0 0,-1 0 0,0 0 0,0 0 0,1 0-2,-1 4 1,1 9 12,0 0 0,2 0 1,0-1-1,0 1 0,2-1 0,3 9-13,10 34 48,25 149 125,-16-74 827,30 87-1000,-10-48 274,-7 1-1,2 58-273,-8-62 177,-12-69-46,2 45-131,-21-112 43,39 424 358,-31-99-238,-4 42 44,-7-287 299,46-120-684,-24 7 174,8-1-11,1 1 0,-1 1 0,1 2 0,19 3 15,-7 5-1501,-43-17-5205,-4-7-4916</inkml:trace>
  <inkml:trace contextRef="#ctx0" brushRef="#br0" timeOffset="27673.53">2118 1457 3449,'0'0'2063,"0"0"-780,0 0-398,0 0-305,0 0-203,0-11 6833,1 5-7707,3-1 521,1-1 0,0 1-1,0 1 1,0-1 0,1 1 0,0 0 0,0 0-1,0 1 1,3-2-24,64-43-9,-61 43-17,-8 4-4,1-1-1,-1 1 1,1 0-1,0 1 0,1-1 1,-1 1-1,0 0 0,1 0 1,-1 1-1,5-1 31,-10 3-10,1-1 0,-1 1 0,1 0 0,-1-1 0,1 1 0,-1 0 0,1 0 0,-1-1 0,0 1 0,0 0-1,1 0 1,-1 0 0,0-1 0,0 1 0,0 0 0,0 0 0,0 0 0,0 0 0,0 0 0,0-1 0,0 1 0,0 0 0,-1 0 10,1 1-14,1 19 73,-1 0 1,-1-1-1,-1 1 0,-1-1 1,0 1-1,-2-1 0,0 0 1,-3 2-60,-98 218 374,98-223-246,5-13-49,1 0 0,0 0 0,1 0 0,-1 1 0,1-1 0,0 1 0,0-1 1,0 4-80,1-8 29,0 0 14,0 0 5,0 0-7,0 0-26,0 0 1,0 0 25,0 0-20,0 0-11,0 0-2,22 7 32,10-7 76,-1-1 1,0-2 0,1-1 0,-1-2 0,0-1-117,-20 5 11,0-1 0,1 1 0,-1 1 1,1 0-1,3 0-11,-14 1 49,-1 0 4,0 0-29,0 0 11,0 0-20,0 0 3,0 0 44,0 0 8,0 0 15,0 0 64,0 0-10,0 0-10,0 0-49,0 0-35,0 0-45,-30 0-1865,14 0-544,-3 0-3072</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4.853"/>
    </inkml:context>
    <inkml:brush xml:id="br0">
      <inkml:brushProperty name="width" value="0.05" units="cm"/>
      <inkml:brushProperty name="height" value="0.05" units="cm"/>
    </inkml:brush>
  </inkml:definitions>
  <inkml:trace contextRef="#ctx0" brushRef="#br0">1 404 5281,'0'0'1802,"0"0"-338,0 0-317,0 0-185,0 0-120,0 0-76,0 0-10,0 0-82,0 0-148,0 0-94,0 0-42,0 0-13,0 0-22,2-1-100,16-15-190,2 2 1,0 0-1,1 1 1,0 1-1,1 1 1,0 1-1,1 1 1,0 1-1,1 1 1,16-3-66,25 6 71,-62 4-54,-3 0 0,0 0-145,0 0-236,15-1-4489,-11-5 803</inkml:trace>
  <inkml:trace contextRef="#ctx0" brushRef="#br0" timeOffset="781.26">688 0 6665,'0'0'1922,"0"0"-499,0 0-408,0 0-370,0 0-131,0 0 71,-7 10 49,-15 22-123,-35 54 1416,49-73-1747,1 0-1,1 1 0,0-1 0,1 1 1,0 0-1,1 2-179,-1 17 112,1-1 0,2 1 0,1 0 0,2 0 0,1 6-112,-1-35 11,0 1 1,0-1-1,0 1 0,0-1 0,1 0 1,-1 1-1,1-1 0,0 0 0,1 0 1,-1 0-1,1 0 0,-1-1 0,1 1 1,0-1-1,1 0 0,-1 1 0,0-1 1,1-1-1,0 1 0,0 0 0,0-1 1,0 0-1,0 0 0,0 0 0,0 0 1,3 0-12,3 1 22,1 0 0,0-1 0,0 0 0,0 0 0,0-1 0,0 0 0,0-1 0,0-1 0,0 0 1,7-1-23,-15 1 1,0 1 0,0-1 1,0 0-1,1 0 1,-1-1-1,0 1 1,0-1-1,-1 1 1,1-1-1,0 0 0,0 0 1,-1 0-1,1 0 1,-1 0-1,0-1 1,0 1-1,0-1 1,0 0-1,0 0 0,0 1 1,-1-1-1,1 0 1,-1-2-2,2-3 12,0-1 1,-1 0-1,0 0 0,-1 0 1,0 0-1,-1-1 1,0-5-13,1 11 4,-1 1 1,0 0 0,0 0-1,-1-1 1,1 1 0,-1 0-1,1 0 1,-1 0 0,0 0-1,0-1 1,-1 1 0,1 1-1,0-1 1,-1 0 0,0 0-5,-2-1 0,-1 0 0,1 0 0,-1 1 1,0 0-1,0 0 0,0 0 0,0 0 1,-1 1-1,2-1-14,-1 1 0,1 0-1,-1 0 1,0 0 0,0 1 0,1 0 0,-1-1 0,0 2 0,0-1 0,0 1 0,-1-1 0,1 1 0,-4 1 14,5 0-18,0 0-1,-1 1 1,1-1-1,0 1 1,0 0-1,0 0 1,1 0-1,-1 1 1,0-1-1,1 1 1,-1 0-1,1 0 0,0 0 1,0 1-1,-1 2 19,-1-1-153,1 0-1,0 0 0,0 1 0,0-1 0,1 1 1,0 0-1,0 0 0,1 0 0,0 0 0,0 1 1,0-1-1,1 1 0,0-1 0,0 1 0,0 3 154,1-10-80,0 1-1,0-1 1,0 0-1,0 1 1,1-1 0,-1 1-1,0-1 1,0 0-1,0 1 1,0-1-1,1 0 1,-1 1-1,0-1 1,0 0 0,1 1-1,-1-1 1,0 0-1,1 1 1,-1-1-1,0 0 1,1 0-1,-1 1 1,0-1-1,1 0 1,-1 0 0,1 0-1,-1 0 1,0 0-1,1 1 1,-1-1-1,1 0 81,1 0-472,6 4-3967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4.206"/>
    </inkml:context>
    <inkml:brush xml:id="br0">
      <inkml:brushProperty name="width" value="0.05" units="cm"/>
      <inkml:brushProperty name="height" value="0.05" units="cm"/>
    </inkml:brush>
  </inkml:definitions>
  <inkml:trace contextRef="#ctx0" brushRef="#br0">1 71 2777,'0'0'2495,"0"0"-1051,0 0-529,0 0-350,0 0-158,0 0 99,1 0 2976,5 0-2610,-5-6-665,1 1 1,-1 0-1,1 0 1,0 0-1,0 0 1,1 0-1,0 1 1,-1-1-1,1 1 1,1-1-1,-1 1 1,1 0-1,0 1 0,1-3-206,-5 6 41,1 1 0,-1-1 0,0 0 0,0 0 0,0 0 0,1 0 0,-1 0 0,0 0 0,0 0 0,1 0 0,-1 0 0,0 1 0,0-1 0,0 0 0,0 0 0,1 0 0,-1 0 0,0 1 1,0-1-1,0 0 0,0 0 0,0 0 0,0 1 0,1-1 0,-1 0 0,0 0 0,0 0 0,0 1 0,0-1 0,0 0 0,0 0 0,0 1 0,0-1 0,0 0 0,0 0 0,0 1 0,0-1 1,0 0-1,0 0 0,0 0 0,0 1 0,-1-1-42,2 16-101,-1-12 259,-1 73 1126,-9 69-1284,4-71 367,5-39 21,-7 32-388,7-59 692,1 9-6869,0-10 1511,0-2-1204</inkml:trace>
  <inkml:trace contextRef="#ctx0" brushRef="#br0" timeOffset="1013.07">412 111 4305,'0'0'2296,"0"0"-373,0 0-273,0 0-500,0 0-449,0 0-223,-1 7-101,-17 60 436,12-47-313,0 1 0,1 1 0,1-1 1,1 0-1,1 12-500,2 149 1931,0-180-1921,0-1-1,1 1 0,-1 0 1,1 0-1,-1-1 0,1 1 1,0-1-1,-1 1 1,1 0-1,0-1 0,0 1 1,0-1-1,0 0 1,0 1-1,1-1 0,-1 0 1,0 0-1,1 1 0,-1-1 1,1 0-1,-1-1 1,1 1-1,-1 0 0,1 0 1,0-1-1,-1 1 0,1 0 1,0-1-1,-1 0 1,1 1-1,2-1-9,8 2 37,0-1-1,1 0 1,-1 0 0,4-2-37,-6 1 48,-6 0-35,0 0 1,0 0 0,-1 0-1,1-1 1,0 0 0,0 0-1,0 0 1,0 0 0,-1-1-1,1 1 1,0-1 0,-1 0 0,0 0-1,1 0 1,-1 0 0,0-1-1,0 1 1,0-1 0,0 0-1,-1 0 1,1 0 0,-1 0-1,0-1 1,0 1 0,0 0-1,0-1 1,0-2-14,4-5-12,-1 0 1,-1 0-1,0-1 1,0 0-1,-1 1 1,-1-2-1,0 1 1,0-6 11,0-24-160,-3-35 160,0 22-48,1 44-24,-1-1 1,0 1-1,-1-1 1,0 1-1,0 0 1,-2 0-1,1 0 0,-1 0 1,-4-7 71,6 17-9,0-1 0,1 1 0,-1-1 0,0 1 0,0 0 0,0-1 0,0 1 0,0 0 0,0 1 0,0-1 0,0 0 0,-1 0 0,1 1 0,0-1 0,0 1 0,-1 0 0,1 0 0,0 0 0,-2 0 9,-46 3-12,48-2 4,1-1-1,-1 1 1,1-1-1,-1 1 1,1-1-1,-1 1 1,1 0-1,-1 0 1,1 0-1,0 0 1,0 0-1,-1 0 1,1 0-1,0 1 1,0-1-1,0 0 1,0 0 0,1 1-1,-1-1 1,0 1-1,0-1 1,1 1-1,-1-1 1,1 1-1,-1-1 1,1 1-1,0 1 9,-2 5-45,2 1 0,-1-1 1,1 1-1,0 7 45,1-4-11,-1-1-111,-3 68-27,-10-29-3275,2-31-3314</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6.633"/>
    </inkml:context>
    <inkml:brush xml:id="br0">
      <inkml:brushProperty name="width" value="0.05" units="cm"/>
      <inkml:brushProperty name="height" value="0.05" units="cm"/>
    </inkml:brush>
  </inkml:definitions>
  <inkml:trace contextRef="#ctx0" brushRef="#br0">1 0 5265,'0'0'1899,"0"0"-704,0 0-389,0 0-270,0 0-99,0 0 18,0 6 21,0 426 3512,17-434-6341,-11-4 1589,0 1 0,0-1 0,0-1 0,-1 1 1,1-2 763,13-16-4404</inkml:trace>
  <inkml:trace contextRef="#ctx0" brushRef="#br0" timeOffset="712.16">386 11 7146,'0'0'2189,"0"0"-488,0 0-460,0 0-511,0 0-315,0 0-217,-5 9-111,-5 10-46,-1 2 279,1 1-1,0 0 1,-5 21-320,6 4 305,1 0-1,3 1 0,2 0 1,2 26-305,1-72 2,1 1 1,0 0 0,-1-1-1,1 0 1,0 1-1,0-1 1,1 1 0,-1-1-1,0 0 1,1 0-1,-1 0 1,1 0 0,0 0-1,0 0 1,0 0-1,0-1 1,0 1 0,0-1-1,0 1 1,0-1-1,1 0 1,-1 0 0,0 0-1,1 0 1,-1 0 0,1 0-1,-1-1 1,1 1-1,0-1-2,5 2 11,-1 0 0,1-1 0,-1 0 0,1-1 0,0 1 0,-1-1-1,1-1 1,0 0 0,6-1-11,-9 0 10,-1 0-1,1-1 0,0 1 1,-1-1-1,1 0 1,-1 0-1,0-1 0,0 1 1,0-1-1,-1 0 1,1 0-1,-1 0 0,0 0 1,0-1-1,0 0-9,3-5 15,0 0 1,-1-1-1,0 0 0,-1 0 0,0 0 0,0-4-15,0-9 31,-1 0 0,-2 0 1,0 1-1,-2-1 0,-1-5-31,1-30 20,1 52-17,0 0 1,0 0-1,-1 0 0,0 1 1,0-1-1,-1 0 0,0 0 1,0 1-1,0-1 0,-1 1 0,0-1 1,0 1-1,-1 0 0,1 0 1,-4-3-4,4 7-4,1 1 0,-1-1 0,0 1 0,0 0 0,1 0 0,-1 0 0,0 1 0,0-1 0,0 0 0,0 1 0,0 0 0,0 0 0,0 0 0,0 0 0,-1 1 4,-47 6-533,38-3 116,0 2-1,0-1 0,1 1 0,-12 8 418,23-13-62,1 1-1,-1-1 1,0 0-1,1 0 1,-1 0-1,0 1 1,1-1-1,-1 0 0,1 0 1,0 1-1,0-1 1,-1 0-1,1 1 1,0-1-1,0 0 1,0 1-1,0-1 1,0 0-1,1 1 0,-1-1 1,0 0-1,0 1 1,1-1-1,-1 0 1,1 1 62,11 28-616,5-1-1448,-1-2-3424</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8.931"/>
    </inkml:context>
    <inkml:brush xml:id="br0">
      <inkml:brushProperty name="width" value="0.05" units="cm"/>
      <inkml:brushProperty name="height" value="0.05" units="cm"/>
    </inkml:brush>
  </inkml:definitions>
  <inkml:trace contextRef="#ctx0" brushRef="#br0">0 140 4929,'0'0'1292,"0"0"-242,0 0-147,0 0-362,0 0-302,0 0-20,0 0 293,0 0 221,0 0 113,0 0 38,0 0-145,0 0-207,0 0-172,2-14 184,0 9-526,1 0 0,1 0 0,-1 1-1,1-1 1,-1 1 0,1 0 0,0 0 0,1 0 0,-1 1 0,1-1-1,-1 1 1,1 0 0,0 0 0,5-1-18,-1 0 21,-1 0-1,1 1 1,0 1-1,0-1 1,0 1 0,1 1-1,-1 0 1,7 0-21,-15 1 5,0 1 1,0 0 0,0-1-1,0 1 1,0 0-1,0 0 1,0-1 0,0 1-1,0 0 1,-1 0-1,1 0 1,0 0 0,-1 0-1,1 0 1,0 0-1,-1 0 1,0 1 0,1-1-1,-1 0 1,0 0-1,1 0 1,-1 0 0,0 1-1,0-1 1,0 0-1,0 1-5,3 36 138,-2-22 12,-1 1 1,-1-1 0,-1 0-1,0 1 1,-1-1 0,0 0-1,-2 0 1,0-1 0,0 1 0,-2-1-1,-2 5-150,-9 13 281,-1 0-1,-2-1 1,-19 23-281,40-55 14,0 1 1,-1-1-1,1 0 0,0 0 1,0 1-1,0-1 1,0 0-1,0 0 0,-1 1 1,1-1-1,0 0 0,0 1 1,0-1-1,0 0 1,0 0-1,0 1 0,0-1 1,0 0-1,0 1 1,0-1-1,0 0 0,0 0 1,0 1-1,0-1 1,0 0-1,1 0 0,-1 1 1,0-1-1,0 0 1,0 0-1,0 1 0,0-1 1,1 0-1,-1 0 1,0 1-1,0-1 0,0 0 1,1 0-1,-1 0 1,0 1-1,0-1 0,1 0 1,-1 0-1,0 0 0,0 0 1,1 0-1,-1 0 1,0 0-1,1 0 0,-1 1 1,0-1-1,0 0 1,1 0-1,-1 0 0,0 0 1,1 0-1,-1-1 1,0 1-1,0 0 0,1 0 1,-1 0-1,0 0 1,1 0-15,28 0-144,-21-1 226,21 2-72,-1-2-1,0-1 1,1-2 0,-1 0-1,25-9-9,-19 6-114,-33 7 98,-1 0-52,0 0-107,0 0-287,0 0-528,-8 0-3785,-3 0-2037</inkml:trace>
  <inkml:trace contextRef="#ctx0" brushRef="#br0" timeOffset="831.63">465 86 7906,'0'0'1547,"0"0"-115,0 0-110,0 0-361,0 0-85,0 0-66,46-34 2024,-37 27-2784,47-26 63,-51 31-121,-1 0 0,0 1 0,0-1 1,1 1-1,-1 0 0,1 0 0,-1 0 0,1 1 1,-1 0-1,1-1 0,0 2 0,3-1 8,-7 1 3,0 0-1,1-1 1,-1 1-1,0 0 1,1 0-1,-1 0 0,0 0 1,0 0-1,0 0 1,0 1-1,0-1 1,0 0-1,0 0 1,-1 1-1,1-1 1,0 1-1,-1-1 1,1 0-1,-1 1 1,1 0-3,9 36 12,-9-33-10,4 16 33,-2 1 1,0-1-1,-1 1 0,-1 0 0,-1-1 1,-1 1-1,-2 10-35,0-23 19,-1 0 0,1-1 0,-1 1 0,-1-1 0,0 0 0,0 0 0,0-1 0,-1 0 0,0 1 0,-1-2 0,0 2-19,-2 0 65,2 1 0,-1 0 0,2 0 0,-1 0 0,1 1 0,0 0 0,-1 4-65,7-11 5,13-2-10,2-2 31,0-1 0,1 0 0,-1-1 0,6-3-26,46-7 87,-15 9-109,22 4 22,-42 0-142,-31 0-104,-1 0-298,0 0-657,0 0-1449,0 0-2994</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45.312"/>
    </inkml:context>
    <inkml:brush xml:id="br0">
      <inkml:brushProperty name="width" value="0.05" units="cm"/>
      <inkml:brushProperty name="height" value="0.05" units="cm"/>
    </inkml:brush>
  </inkml:definitions>
  <inkml:trace contextRef="#ctx0" brushRef="#br0">236 65 1464,'0'0'2135,"0"0"-1088,0 0-352,0 0 53,0 0 56,0 0 161,0-5 94,3-15-23,-3 15-101,0 5-167,0 0-228,0 0-195,0 0-161,-34 0 439,23 0-583,1 1 1,0 0-1,0 1 0,0 0 0,0 1 0,0 0 1,0 0-1,0 1 0,1 0 0,0 1 0,0 0 1,0 1-1,0 0-40,3-2 6,1 0 0,0 0 0,0 0 1,1 1-1,-1 0 0,1 0 0,0 0 0,0 1 1,1-1-1,-1 1 0,1 0 0,0 0 0,1 0 1,0 0-1,0 0 0,0 1 0,1-1 1,-1 0-1,2 1 0,-1 5-6,0-9 18,1-1 1,0 0-1,0 1 1,0-1-1,0 1 0,0-1 1,0 1-1,1-1 1,-1 0-1,1 1 0,0-1 1,0 0-1,0 0 0,0 1 1,0-1-1,0 0 1,0 0-1,1 0 0,-1 0 1,1-1-1,0 1 1,-1 0-1,1-1 0,0 1 1,0-1-1,0 1 1,0-1-1,0 0 0,0 0 1,0 0-1,1 0 1,-1 0-1,0 0 0,1-1 1,-1 1-1,0-1 0,1 1 1,-1-1-1,1 0 1,-1 0-1,0 0 0,1-1 1,0 1-19,5 0 50,0 0 1,0-1 0,0 1-1,0-2 1,0 1-1,0-1 1,0 0-1,-1-1 1,1 0-1,-1 0 1,0 0 0,6-4-51,11-8 32,-6 5-35,0-1 0,-1 0 0,14-14 3,-25 20-27,-1-1 0,1 0 1,-1 0-1,-1 0 1,1-1-1,-1 0 0,0 0 1,-1 0-1,1 0 1,-2 0-1,1-1 1,0-1 26,4-21-67,-7 29 86,0 1 70,0 0 192,0 0 34,0 0-60,0 0-49,0 0-43,-4 28 267,-3-12-321,2 0 0,-1 0 0,2 0 0,0 1 0,1 0 0,1-1 0,0 5-109,0 39 748,3 25-748,0-22 125,-1 69 66,0-132-275,0 0-107,0 0-140,0 0-146,0 0-109,0 0-139,0 0-301,0 0-718,0-3-1697</inkml:trace>
  <inkml:trace contextRef="#ctx0" brushRef="#br0" timeOffset="1973.94">700 18 2112,'0'0'1209,"0"0"-296,0 0-223,0 0-90,0 0-147,0 0-111,6-3 31,19-8 43,-18 8 158,-7 3 331,0 0 22,0 0-160,0 0-122,0 0 30,0 0 24,0 0-76,0 0-118,0 0-55,0 0-30,0 0-12,0 0-9,0 0-15,0 0-26,-9 0 97,3 1-458,0 0 0,0 0 1,0 0-1,0 1 0,0 0 0,1 1 0,-1-1 0,1 1 1,-1 0-1,1 0 0,0 1 3,-3 1-3,1-1-1,-1 0 1,0-1 0,1 1 0,-2-1-1,1-1 4,6-1-11,1 0 0,-1-1 0,1 1 0,-1 0 0,1 0 0,0 0 0,0-1 0,-1 2 0,1-1 0,0 0 0,0 0 0,0 0 0,0 0 0,0 1 0,0-1 0,0 0 0,0 1 11,-11 13-21,12 19-5,0 122 437,14-119-338,-13-35 26,-1 0 1,0 0-1,1-1 1,-1 1-1,0 0 1,0 0-1,0-1 1,0 1-1,0 0 1,0 0-1,-1-1 0,1 2-99,0-3 10,0 1-1,1-1 1,-1 0-1,0 0 1,1 0-1,-1 1 1,0-1-1,1 0 1,-1 0-1,1 0 0,-1 0 1,0 0-1,1 0 1,-1 0-1,1 0 1,-1 0-1,0 0 1,1 0-1,-1 0 1,1 0-1,-1 0 0,0 0 1,1 0-1,-1 0 1,0-1-1,1 1 1,-1 0-1,1 0 1,-1 0-1,0-1 1,0 1-1,1 0 1,-1 0-1,0-1 0,1 1 1,-1 0-1,0-1 1,0 1-1,0 0 1,1-1-1,-1 1-9,15-16-135,-14 14 175,4-3-54,1-3 14,1 1 0,-1 0 0,1 1 0,8-6 0,-11 10-23,-1 0 1,1 0 0,0 0-1,0 1 1,0-1 0,0 1-1,0 0 1,0 0 0,0 0-1,1 1 1,-1 0 0,0 0-1,0 0 23,4 0-16,-4-1 10,1 1 0,-1 0 1,1 0-1,-1 1 0,0-1 1,1 1-1,-1 0 0,0 0 1,2 1 5,-4-1 1,-1 1 1,1-1-1,-1 0 1,0 0 0,1 1-1,-1-1 1,0 0-1,0 1 1,0-1 0,0 1-1,0 0 1,-1-1-1,1 1 1,0 0 0,-1 0-1,1-1 1,-1 1-1,1 0 1,-1 0-1,0 0 1,0-1 0,0 1-1,0 0 1,0 0-1,0 1-1,0 13 69,0-2-31,0 0 0,-1 0-1,0 0 1,-1 0 0,-1 0-38,2-9 4,-1 0 0,0 0 0,0 0 1,0-1-1,0 1 0,-1-1 0,0 0 0,0 0 0,0 0 1,0 0-1,-1 0 0,1-1 0,-1 1 0,0-1 0,0 0 1,-1 1-5,-51 39 32,39-29-26,0 0 0,-1-2 0,-9 5-6,26-16-3,-17 2 82,17-3-109,1 0 15,0 0 7,0 0-8,-4-9-9127,4 1 642</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2.452"/>
    </inkml:context>
    <inkml:brush xml:id="br0">
      <inkml:brushProperty name="width" value="0.05" units="cm"/>
      <inkml:brushProperty name="height" value="0.05" units="cm"/>
    </inkml:brush>
  </inkml:definitions>
  <inkml:trace contextRef="#ctx0" brushRef="#br0">38 106 4761,'0'0'1988,"0"0"-1019,0 0-285,0 0 48,0 0-5,0 0-12,1 4 2244,1 20-2216,-7-7-523,-6 27 213,2 0 0,1 0 0,1 20-433,6 28-768,21-98-2833,-3-8 121,-5-3-2740</inkml:trace>
  <inkml:trace contextRef="#ctx0" brushRef="#br0" timeOffset="533.89">295 133 3609,'0'0'4061,"0"0"-2181,0 0-662,0 0-279,0 0-411,0 0-134,0 4 56,-2 52 636,1-18-293,1 0-1,3 21-792,-2-56 12,0 0 0,0-1 0,0 1 0,0 0 1,1 0-1,-1-1 0,1 1 0,-1 0 0,1-1 0,0 0 0,0 1 0,0-1 0,0 0 0,1 0 0,-1 0 1,1 0-1,-1-1 0,1 1 0,-1-1 0,1 1 0,0-1 0,0 0 0,0 0 0,0 0 0,0 0 1,0-1-1,1 1-12,1 0 22,-1 0 0,1 0 0,0-1 0,0 0 0,0 0 0,-1 0 1,1 0-1,0-1 0,0 1 0,0-1 0,-1-1 0,1 1 0,0-1 0,-1 1 1,1-1-1,-1-1 0,2 0-22,2-4 6,-1 1 0,0-1 0,0-1 0,-1 0-1,1 0 1,-2 0 0,1 0 0,-1-1 0,-1 0 0,1 0 0,-2 0 0,1-1 0,-1 0 0,1-7-6,0-2 0,-1-1 0,0 0 1,-2 0-1,0 0 1,-1 0-1,-2 0 0,0-1 0,2 18-6,0 0 0,-1-1 0,0 1 0,0 0 0,0 0 0,0 0 0,0 0 0,0 0 0,-1 0 0,1 0 0,-1 0 0,0 0-1,0 1 1,0-1 0,0 1 0,-1-1 0,1 1 0,-1 0 0,1 0 0,-1 0 0,0 0 0,-3-1 6,0 1-75,0-1 1,0 1-1,0 1 1,-1-1-1,1 1 1,-1 0-1,1 1 0,-1 0 1,1 0-1,-1 0 1,0 1 74,2 0-60,0 0 0,1 1 0,-1-1 0,1 1 0,0 1 0,-1-1 0,1 1 0,0-1 0,1 1 0,-1 0 0,0 0 0,1 1 0,-1-1 0,1 1 0,0 0 0,-2 3 60,1-2-446,1 0 0,-1 1 0,1-1 1,-1 1-1,2 0 0,-1 0 0,1 0 0,0 0 0,0 0 0,0 0 0,1 1 0,0 2 446,1-5-3241,4 0-984</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0.417"/>
    </inkml:context>
    <inkml:brush xml:id="br0">
      <inkml:brushProperty name="width" value="0.05" units="cm"/>
      <inkml:brushProperty name="height" value="0.05" units="cm"/>
    </inkml:brush>
  </inkml:definitions>
  <inkml:trace contextRef="#ctx0" brushRef="#br0">1 296 3833,'0'0'2450,"0"0"-986,0 0-516,0 0-249,0 0-250,0 0-126,0 0 64,0 0 204,0 0 184,0 0 5,0 0-88,16-5 693,36-49-1109,-40 41-252,-1 0 0,2 0 0,0 2 0,0-1-1,1 2 1,0-1 0,8-2-24,-19 11 0,-1 1 0,1 0 0,-1 0 0,1 0 0,0 0 0,-1 1 0,1-1 0,0 1 0,-1 0 0,1-1 0,0 1 0,0 0 0,-1 1 0,1-1 0,-2 0 4,1 1-1,-1-1 1,0 1 0,0-1 0,0 1-1,0-1 1,0 1 0,0 0 0,0-1-1,0 1 1,0 0 0,-1 0 0,1 0-1,0 0 1,0 0 0,-1 0 0,1 0-1,0 0 1,-1 0 0,1 0 0,-1 0-1,0 0 1,1 0 0,-1 0 0,0 1-1,0-1 1,1 0 0,-1 0 0,0 0-1,0 2-3,0 157 508,-1-146-480,0 0 0,-1 0 0,-1 0 0,0 0-1,-1-1 1,-1 1 0,0-1 0,-1-1 0,0 1 0,-3 3-28,-1 2 77,-2 0 0,0 0 1,-2-1-1,1 0 1,-2-2-1,-7 6-77,22-20 66,1 0-37,-1-1 1,1 0-1,0 1 1,0-1-1,-1 0 1,1 1-1,0-1 1,0 0 0,0 0-1,0 0 1,-1 0-1,1 1 1,0-1-1,0-1 1,0 1-1,0 0 1,-1 0 0,1 0-1,0 0 1,0 0-1,0-1-29,23-3 42,4-5 114,-1-1-1,21-11-155,-32 13 7,1 0 0,0 1-1,0 1 1,0 1 0,0 0-1,1 1 1,0 1-1,16-1-6,-33 4-6,-1 0-2,0 0-7,0 0-30,0 0-50,0 0-156,0 0-243,0 0-240,0 0-330,7 0-5092,-3 0 367</inkml:trace>
  <inkml:trace contextRef="#ctx0" brushRef="#br0" timeOffset="1148.08">816 0 4337,'0'0'1411,"0"0"-242,0 0-28,0 0 48,0 0-72,0 0-100,0 0-142,-23 1 660,-13 8-952,15-5-496,-1 2 0,1 0 0,0 1 1,1 2-1,-19 9-87,38-17 49,0 0 0,0 1 1,0-1-1,0 0 0,0 0 0,1 1 1,-1-1-1,0 0 0,1 1 0,-1-1 0,1 1 1,0-1-1,-1 0 0,1 1 0,0-1 1,0 1-1,0-1 0,0 2-49,1 37-74,0-24 158,-1 112 650,0-127-714,0 0 1,0-1 0,0 1-1,0 0 1,0-1 0,0 1-1,0 0 1,1-1 0,-1 1-1,0 0 1,1-1 0,-1 1-1,0-1 1,1 1 0,-1-1-1,0 1 1,1-1 0,-1 1-1,1-1 1,-1 1 0,1-1-1,0 1 1,-1-1 0,1 0-1,-1 1 1,1-1 0,0 0-1,-1 0 1,1 1 0,0-1-1,-1 0 1,1 0 0,0 0-1,-1 0 1,1 0 0,0 0-1,-1 0 1,1 0 0,0 0-1,-1 0 1,1 0 0,0 0-1,0-1-20,40-10-82,-17 5 105,8 5-91,-15 0-12,0 1 1,1 1-1,0 0 80,-15 0-9,0 0 0,-1 0 0,1 0 0,0 0 1,-1 0-1,1 1 0,-1-1 0,0 1 0,1-1 0,-1 1 0,0 0 0,0 0 0,0 0 0,0 0 0,0 1 0,-1-1 0,1 0 0,-1 1 0,0-1 0,1 1 0,-1 0 0,0-1 0,0 1 0,-1 0 1,1 0-1,0-1 0,-1 1 0,0 0 0,0 1 9,1 1 10,0 0 0,-1 0-1,0 1 1,0-1 0,-1 0 0,1 0 0,-1 0 0,0 1 0,0-1 0,-1 0 0,0 0 0,0 0 0,0-1 0,0 1 0,-2 2-10,-8 9 6,-1-1 0,0-1 1,-1 0-1,0-1 1,-1-1-1,0 0 0,-1-1 1,-1 0-1,0-1 1,-2 0-7,16-9-6,-1 0 0,1 0 0,0-1 0,-1 1 1,1-1-1,-1 1 0,1-1 0,-1 0 0,1-1 6,-5 1-103,8 0 21,0 0-40,0 0-141,0 0-235,0 0-339,0 0-582,2-1-1540,7-5-2612</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3.998"/>
    </inkml:context>
    <inkml:brush xml:id="br0">
      <inkml:brushProperty name="width" value="0.05" units="cm"/>
      <inkml:brushProperty name="height" value="0.05" units="cm"/>
    </inkml:brush>
  </inkml:definitions>
  <inkml:trace contextRef="#ctx0" brushRef="#br0">39 2626 656,'0'0'5724,"0"0"-3230,0 0-1010,0 0-320,0 0-375,0 0-219,0 7-41,-2 28 462,-2-1 1,-1 3-992,-1 2 765,3 0-1,0 7-764,3-42 13,0-1 0,0 1-1,0 0 1,1 0 0,-1-1-1,1 1 1,0 0 0,0-1-1,0 1 1,1-1 0,-1 1-1,1-1 1,0 1 0,0 0-13,0-2 12,1 0 1,-1 0 0,0 0-1,0-1 1,1 1 0,-1-1-1,1 1 1,-1-1 0,1 0-1,-1 0 1,1 0 0,0 0-1,0-1 1,-1 1 0,1-1-1,0 0 1,0 1 0,0-1-1,0 0 1,0-1-13,14 1 70,-4 1-35,-1-1-1,0-1 0,0 0 0,5-2-34,-12 2 1,0-1 0,0 0 0,0 0 0,0 0 0,0 0 0,-1-1 0,1 0 0,-1 0 0,1 0 0,-1 0 0,0-1 0,-1 0-1,10-8-40,-2 0 1,1-1 0,-2 0-1,0-1 1,0 0 0,1-6 39,-6 10-24,0-1 0,-1 1 1,-1-1-1,1 1 1,-2-1-1,0 0 0,0 0 1,-1 0-1,0-1 1,-1-1 23,0 9-3,1 1 0,-1-1-1,-1 0 1,1 1 0,0-1 0,-1 1 0,0-1 0,0 1 0,0-1 0,0 0 3,-1 3-5,1-1 0,-1 0 0,1 1 0,-1-1 0,0 1 0,1 0 1,-1 0-1,0 0 0,0-1 0,0 2 0,0-1 0,0 0 0,0 0 0,0 1 0,0-1 0,-2 0 5,-24-4-75,0 0 0,0 2 0,0 1 0,-1 2 0,-14 1 75,-2 0-297,42-1 179,1 0-1,0 1 1,-1-1-1,1 1 0,0-1 1,-1 1-1,1 0 1,0 0-1,0 0 1,0 0-1,0 1 1,0-1-1,0 0 0,0 1 1,0-1-1,0 1 1,1 0-1,-1 0 1,1 0-1,-1-1 1,1 1-1,0 1 0,0-1 1,0 0-1,0 0 1,0 0-1,0 1 1,0 0 118,-6 11-2123,0-6-1495</inkml:trace>
  <inkml:trace contextRef="#ctx0" brushRef="#br0" timeOffset="2314.98">594 27 3817,'0'0'383,"0"0"-233,0 0-54,0 0 103,0 0 281,0 0 335,0 0 8211,0-1-4690,14-1-4539,80-2 779,6-4-576,-4 0 137,6 4-137,-101 4 10,-1 0 19,0 0 83,0 0 91,0 0-42,0 0-46,0 0-55,0 0-32,0 0 8,0 0-22,1 25 36,32 220 159,-2 266 243,-16-287-52,0 1 176,-11 286-214,-5-332-201,-2-90-76,-5 8-85,0-8 34,5 9-34,5 5 34,0-26 99,-8 68-133,3-125 27,0-1 0,-2 1 0,-1 2-27,1-7 11,1 0 1,0 0-1,2 1 1,0 0-1,0 8-11,0 8 60,-2 1 0,-1-1-1,-1 0 1,-3 4-60,-14-15 120,-18 32-239,39-52 119,1 0-1,-1 0 0,1-1 1,-1 1-1,0 0 0,0-1 1,1 1-1,-1-1 0,0 0 1,0 1-1,0-1 0,1 0 1,-1 0-1,0 0 0,0 0 1,0-1-1,0 1 0,0-1 1,-7 1-14,-20 4-21,0 1 1,0 1 0,1 2 0,0 0 0,0 2-1,-3 3 35,16-4-623,15-9-29,10-12-1093,8-15-227,-7 7-2527,-6-1-7064</inkml:trace>
  <inkml:trace contextRef="#ctx0" brushRef="#br0" timeOffset="5098.04">1348 506 2697,'0'0'1632,"0"0"-241,0 0-279,0 0-174,0 0-41,-1 30-191,-1 8-513,-2 93 579,4-85 2113,4-58 692,3-7-3540,-1-24 315,11-57-136,-6 46-205,-9 38-12,1 1 0,1 0 0,0 0 1,1 0-1,4-7 1,3-6-114,2 1-1,0 1 1,2 1 0,1 0 0,1 1 0,1 0 0,13-11 114,-31 35-11,-1-1 1,1 1-1,-1 0 1,0-1 0,1 1-1,-1-1 1,1 1-1,-1 0 1,1 0-1,0-1 1,-1 1-1,1 0 1,-1 0-1,1 0 1,-1-1-1,1 1 1,-1 0-1,1 0 1,0 0-1,-1 0 1,1 0-1,-1 0 1,1 0-1,0 0 1,-1 1-1,1-1 1,-1 0 0,1 0-1,-1 0 1,1 1 10,11 15-47,-10-11 65,0 0-1,0 1 1,-1-1-1,0 1 0,0-1 1,0 4-18,-1-8 2,0 8 57,0 0 0,0 0 0,-1 0 0,-1 0 0,0 4-59,1-9 15,-1 0 0,0-1-1,1 1 1,-1 0 0,-1-1-1,1 0 1,0 1 0,-1-1-1,0 0 1,0 0 0,0 0-1,0-1 1,-1 1-15,-8 8 28,-1 0 0,-1-1 1,1-1-1,-2 0 0,1-1 0,-1 0 0,-15 4-28,29-12-9,1 0-1,-1 0 0,0 1 1,1-1-1,-1 0 1,0 0-1,1 0 0,-1 0 1,0 1-1,1-1 1,-1 0-1,0 1 0,1-1 1,-1 0-1,1 1 0,-1-1 1,1 1-1,-1-1 1,1 1-1,-1-1 0,1 1 1,-1-1-1,1 1 1,0 0-1,-1-1 0,1 1 1,0-1-1,0 1 0,-1 0 1,1-1-1,0 1 1,0 0-1,0-1 0,0 1 1,0 0-1,0-1 1,0 1-1,0 0 0,0 0 1,0-1-1,0 1 0,0 0 1,1-1-1,-1 1 1,0-1-1,0 1 0,1 0 1,-1-1-1,0 1 1,1-1-1,-1 1 0,1 0 1,-1-1-1,1 1 10,4 5 24,0 0 1,1-1-1,0 1 0,0-1 0,1 0-24,9 9 40,13 17 118,-14-15-107,0 0 0,-1 1 1,-1 1-52,-4-9-497,7-7-5342,-10-2 3997,2 0-2551</inkml:trace>
  <inkml:trace contextRef="#ctx0" brushRef="#br0" timeOffset="5616.59">1820 577 2841,'0'0'2878,"0"0"-1545,0 0-658,0 0-263,0 0-101,0 0 293,-2 4 328,-9 14 564,7-12-1196,1 0-1,-1 0 0,1 0 0,0 1 0,0-1 0,1 1 0,-1 0-299,-4 34-23,1 1-1,3 0 0,1 0 1,2 11 23,1-94-4717,5 14-1087</inkml:trace>
  <inkml:trace contextRef="#ctx0" brushRef="#br0" timeOffset="6164.16">2201 289 4121,'0'0'1652,"0"0"-250,0 0 181,0 0-263,0 0-237,0 0-1,7-9 3377,-18 25-4232,0 1-1,-2-2 0,0 0 1,-3 2-227,-20 24 29,-8 14-21,-17 32-8,53-74 56,7-10-8338,1-8 5208</inkml:trace>
  <inkml:trace contextRef="#ctx0" brushRef="#br0" timeOffset="6593.19">1964 248 1224,'0'0'2293,"0"0"-293,0 0-310,0 0-262,0 0-225,0 0-191,0 0-204,0 0-141,0 0-176,0 15 869,1-3-1176,1 0-1,1 0 1,0 0-1,1 0 0,0-1 1,1 1-1,3 4-183,4 13 223,4 13 113,1-1 0,3 0 1,14 20-337,-26-50-298,0 0 1,1-1 0,1 0 0,0-1 0,0 0-1,1 0 1,4 2 297,-14-11-106,-1 0 1,0 0-1,1 1 1,-1-1-1,0 0 0,1 0 1,-1 1-1,0-1 0,0 0 1,1 1-1,-1-1 0,0 1 1,0-1-1,0 0 0,1 1 1,-1-1-1,0 1 0,0-1 1,0 0-1,0 1 0,0-1 1,0 1-1,0-1 0,0 0 1,0 1-1,0-1 1,0 1-1,0-1 106,0 3-1844,0 1-1988</inkml:trace>
  <inkml:trace contextRef="#ctx0" brushRef="#br0" timeOffset="7194.76">2492 231 1824,'0'0'3775,"0"0"-1806,0 0-414,0 0-353,0 0-358,0 0-78,0 15 1966,-4 63-2149,-3-1 0,-4 1-1,-5 6-582,6-27 42,7-45-420,2 0-1,0 0 1,0 0 0,1 1 0,1 9 378,4-25-4587,5-11-103</inkml:trace>
  <inkml:trace contextRef="#ctx0" brushRef="#br0" timeOffset="7725.67">2669 499 6313,'0'0'2598,"0"0"-1043,0 0-487,0 0-391,0 0-263,0 0 0,-5 21 99,-15 67 77,18-76-345,0 1 1,0-1 0,1 1-1,1-1 1,0 1-1,1 2-245,0 13 155,-1-25-148,0 0 1,0 0-1,0 0 0,0 0 0,1 0 1,-1 0-1,1 0 0,0 0 1,0 0-1,0 0 0,0-1 0,0 1 1,1 0-1,-1-1 0,1 1 1,0-1-1,0 1 0,0-1 1,0 0-1,0 0 0,0 0 0,0 0 1,1 0-1,-1 0 0,1-1 1,-1 1-1,1-1 0,0 0 0,2 1-7,6 1 4,1 0 0,0-1-1,0-1 1,0 0 0,0 0-1,10-2-3,-15 1-4,0-2 0,-1 1-1,1-1 1,0 0 0,-1-1-1,1 1 1,-1-1 0,0 0-1,0-1 1,0 0 0,0 0-1,-1 0 1,1 0 0,2-4 4,5-5-68,0 1 0,-1-2 0,-1 0 0,0 0 0,2-5 68,-7 9 0,-1 0 0,-1 0 0,1-1 0,-2 1 0,1-1 0,-2 0 0,1 0 0,-2 0-1,1 0 1,-1-1 0,-1 1 0,0 0 0,-1-5 0,1 13 2,0 1 1,-1-1-1,1 1 0,-1-1 0,1 1 1,-1 0-1,0-1 0,0 1 0,0 0 1,0-1-1,0 1 0,0 0 0,0 0 1,-1 0-1,1 0 0,-1 0 0,-1-1-2,-1-1-8,-1 1 1,1 0-1,-1 0 0,1 0 0,-1 1 0,0-1 1,0 1-1,-2-1 8,-11-2-199,0 0 0,0 1 0,0 1 0,-11 0 199,22 3-416,1-1 1,0 1-1,-1 1 1,1-1-1,0 1 1,-1 0-1,1 1 1,0 0-1,0 0 0,0 0 1,0 0-1,0 1 1,0 0-1,1 1 1,0-1-1,-1 1 1,1 0 415,-19 13-4829</inkml:trace>
  <inkml:trace contextRef="#ctx0" brushRef="#br0" timeOffset="9275.15">1877 656 1240,'0'0'1407,"0"0"-495,0 0-311,0 0-207,0 0-159,0 0-35,0 0 57,0 0 97,0 0 137,18-14 358,-14 10 6906,-2 2-7723,0-1 1,0 1-1,1 0 0,-1-1 1,0 1-1,1 0 0,-1 1 1,1-1-1,-1 0 0,1 1 1,2-1-33,3-3 39,19-14-17,-1-1-1,-1 0 1,21-24-22,-2 8-16,-13 12-88,-28 23 170,-2 1-4423,-1 0 1319</inkml:trace>
  <inkml:trace contextRef="#ctx0" brushRef="#br0" timeOffset="12142.13">1330 1563 5673,'0'0'1662,"0"0"-210,0 0-633,0 0-464,0 0-138,0 0 217,-4-6 4243,4 442-3534,-3-419-1018,-2 14 74,5-30-191,0-1 0,0 0 1,0 0 4,0 0-1,0 0 4,0 0-9,0 0 25,0-12 37,-15-146-59,13 67-50,0 32-129,3 0 0,3-14 169,-4 68-18,1 0-1,1 1 1,-1-1-1,0 1 1,1-1-1,0 1 1,0-1-1,0 1 1,1 0-1,0 0 1,-1 0-1,1 0 1,0 1-1,1-1 1,-1 1-1,1 0 1,-1 0-1,1 0 1,0 0-1,0 1 1,1 0-1,-1-1 1,0 2 0,1-1-1,-1 0 1,1 1-1,-1 0 1,1 0-1,3 0 19,-4 1-2,0 0 0,-1 1-1,1 0 1,-1 0 0,1 0-1,-1 0 1,1 1 0,-1-1-1,0 1 1,0 0 0,0 0 0,0 0-1,0 0 1,0 0 0,0 1-1,-1-1 1,1 1 0,-1 0 0,0 0-1,1 0 1,-1 0 0,-1 0-1,1 0 1,0 1 0,-1-1 0,0 0-1,1 3 3,2 7 106,0 0 0,-1 0 0,0 0 0,-1 0 0,-1 0 0,0 1 0,0 2-106,-1-12 19,0-1 0,-1 1 0,1-1 0,-1 1 0,1-1 0,-1 1 0,0-1 0,0 0 0,-1 1 0,1-1 0,-1 0 0,1 0 0,-1 0 0,0 0 0,0 0 0,-1 0 0,1-1 0,0 1 0,-1-1 0,0 1 0,1-1 0,-1 0 0,0 0 0,-1 0-19,3-1 0,-6 5 1,-1-1 1,0 1 0,0-2-1,0 1 1,0-1-1,-1 0 1,1-1-1,-1 0 1,0 0-1,0-1 1,0 0 0,0-1-1,-1 0 1,-1 0-2,10-1-67,1 0-6,0 0 11,0 0 37,0 0-18,0 0-14,0 0-2,0 0 39,0 0-5,0 0-42,0 0 10,0 0 28,0 0-29,0 0 26,2 2 29,-1 0 0,1 0 0,0 0-1,0-1 1,0 1 0,0-1 0,0 1 0,0-1-1,0 0 1,1 0 0,-1 0 0,0 0 0,1 0-1,-1 0 1,1-1 3,5 3-2,26 18 38,-1 0 0,-1 2 0,-1 1 0,15 16-36,-37-31 333,5 2-2009,-12-10 1334,-1-1-1,0 0 1,1 0-1,-1 0 1,1 0 0,-1 0-1,1 0 1,-1-1-1,0 1 1,1 0-1,-1-1 1,0 1 0,1-1-1,-1 1 1,1-2 342,10-4-6100</inkml:trace>
  <inkml:trace contextRef="#ctx0" brushRef="#br0" timeOffset="13164.15">1737 1838 3897,'0'0'1832,"0"0"-174,0 0-160,0 0-318,0 0-319,0 0-185,0 0-105,0 0-71,0 0-17,2-13 925,5 10-1313,0 1-1,1-1 0,-1 2 0,0-1 0,1 1 0,7 0-94,-8 0 126,3 0-9,1 0-1,0 0 0,0 1 0,0 0 0,-1 1 1,5 1-117,-14 1 18,0 0 0,0 0 0,0-1 0,-1 1 0,1 0 0,0 0 0,-1 0 0,0 0 1,0 0-1,0 0 0,0 0 0,-1 0 0,0 2-18,1 2 51,1 1-28,-1-1 0,0 0-1,0 0 1,-1 1-1,0-1 1,0 0-1,-1 0 1,0 0 0,0 0-1,-1 0 1,0-1-1,0 1 1,0-1-1,-1 1 1,0-1-1,0 0 1,0-1 0,-1 1-1,0-1 1,0 0-1,-1 0 1,1 0-1,-1-1 1,-1 1-23,-27 19 36,34-22-36,0-1-14,0 0-1,0-1 1,1 1 0,-1-1 0,0 1 0,1 0-1,-1-1 1,0 1 0,1-1 0,-1 1-1,1-1 1,-1 1 0,1-1 0,-1 1-1,1-1 1,-1 0 0,1 1 0,0-1-1,-1 0 1,1 0 0,-1 1 0,1-1 0,0 0-1,-1 0 1,1 0 0,0 0 0,0 1 14,29 4-19,-25-4 21,-1-1 1,0 1-1,0 0 1,1 0-1,-1 0 0,0 0 1,0 1-1,0 0 1,0 0-3,3 0 99,2 1-3801,-9-2-1433</inkml:trace>
  <inkml:trace contextRef="#ctx0" brushRef="#br0" timeOffset="15768.08">2398 1546 2697,'0'0'1363,"0"0"57,0 0 11,0 0-263,0 0-249,0 0-95,15-13 2884,-15 12-3647,0 1 0,0 0 0,0 0 0,1 0 0,-1 0 0,0 0 0,0 0 0,0 0 0,0 0 0,0 0 0,1 0 0,-1 0 0,0 0 0,0 0 0,0-1 0,0 1 0,1 0 0,-1 0 0,0 1 0,0-1 0,0 0 0,1 0 0,-1 0 0,0 0 0,0 0 0,0 0 0,0 0 0,0 0 0,1 0 0,-1 0 0,0 0 0,0 0 0,0 1 0,0-1 0,0 0 0,1 0 1,-1 0-1,0 0 0,0 0 0,0 0 0,0 1 0,0-1 0,0 0 0,0 0 0,0 0 0,0 0 0,0 1 0,0-1 0,0 0-61,-1 13 505,-9 12-713,-9 11 265,-11 26-57,-17 36 31,46-97-47,1-1-73,0 0-121,0 0-17,0 0-6,0 0-71,0 0-172,0 0-172,3 0 84,0-1 1,0 1-1,0-1 1,0 1-1,0-1 1,0 0-1,0 0 1,0 0-1,0-1 564,12-7-5957</inkml:trace>
  <inkml:trace contextRef="#ctx0" brushRef="#br0" timeOffset="17336.18">1964 2035 1736,'0'0'1553,"0"0"-129,0 0-350,0 0-420,0 0-224,0 0 33,8 0 5539,22 0-5478,-29 0-497,-1 0-1,1 0 0,-1 0 0,0 0 1,1 0-1,-1 0 0,1 0 0,-1 0 1,1 0-1,-1 0 0,1 0 1,-1 1-1,1-1 0,-1 0 0,1 0 1,-1 1-1,0-1 0,1 0 0,-1 1 1,0-1-1,1 0 0,-1 1 1,0-1-1,1 0 0,-1 1 0,0-1 1,1 1-1,-1-1 0,0 1 0,0-1 1,0 0-1,0 1 0,1-1 1,-1 1-1,0-1 0,0 1 0,0-1 1,0 1-1,0-1 0,0 1 0,0-1 1,0 1-1,0-1 0,-1 1 1,1-1-1,0 1 0,0-1 0,0 1 1,-1-1-27,1 2 26,0-1 1,-1 0 0,0 1-1,1-1 1,-1 1 0,0-1-1,0 0 1,0 0-1,1 1 1,-2-1 0,1 0-1,0 0 1,0 0 0,0 0-1,0 0 1,-1 0-27,-20 9 31,12-4 110,-1-1 0,0-1 0,0 1 1,0-2-1,0 0 0,-1 0 0,1-1 0,-11 1-141,18-2 11,0 0-1,1-1 1,0 1-1,-1 1 1,1-1-1,0 0 0,-1 1 1,1 0-1,0-1 1,0 1-1,0 1 1,1-1-1,-1 0 1,0 1-1,1-1 1,-2 3-11,-6 4 23,9-8-15,1-1 5,0 0 15,0 0 91,0 0 74,0 0-51,0 0-84,0 0-42,0 0-26,0 0-12,0 0-14,0 0 20,0 0 3,0 0 4,0 0 1,0 0 0,0 0 2,0 0 12,0 0 3,0 0 11,0 0 13,0 0-31,0 0-17,0 0-21,0 0 4,0 0-37,0 0-10,0 0-4,0 0-63,0 0-232,0 6-2745,0-2-1110</inkml:trace>
  <inkml:trace contextRef="#ctx0" brushRef="#br0" timeOffset="18898.41">2273 1607 880,'0'0'864,"0"0"50,0 0-125,0 0 89,0 0 9,0 0 160,0-5-60,0-17 1232,-4 21-1501,4 2-699,0-1-1,-1 0 0,1 0 1,-1 0-1,1 0 0,-1 0 1,1 1-1,-1-1 0,1 0 1,-1 0-1,1 0 0,0 0 1,-1 0-1,1-1 0,-1 1 1,1 0-1,-1 0 0,1 0 1,-1 0-1,1 0 0,0-1 1,-1 1-1,1 0 0,-1 0 1,1-1-1,0 1 1,-1 0-1,1 0 0,0-1 1,-1 1-1,1 0 0,0-1 1,0 1-1,-1-1 0,1 1 1,0 0-1,0-1 0,0 1 1,-1-1-1,1 1-18,1 6 6549,-1-3-6550,1 0 1,-1 0-1,1 0 1,0 0-1,0 0 1,0 0-1,1-1 0,-1 1 1,1 0-1,-1-1 1,2 2 0,35 46 155,-30-38-107,0 0 0,1-1 0,1 0 0,0 0 0,0-1 0,1 0 0,9 6-48,41 31 172,-29-31-111,-29-15-89,1 0 1,-1 0-1,0 0 1,0 1 0,0-1-1,0 1 1,0 0-1,-1 0 1,1 0-1,0 0 1,-1 0 0,1 0-1,-1 1 1,1 1 27,-2 1-1299,-1-3-1431,0-2-2519</inkml:trace>
  <inkml:trace contextRef="#ctx0" brushRef="#br0" timeOffset="19948.62">2288 1895 1304,'0'0'1002,"0"0"-70,0 0-118,0 0-300,0 0-238,0 0-61,-11 32 3307,32-67 3153,-7 9-6684,2 1 0,0 1 0,18-20 9,-28 37-29,-1 0 0,1 0 0,-2 0 0,1-1 0,-1 0 0,0 0 0,-1 0 0,0-1 0,0 1 0,0-1 29,5-16-311,-3 22-345,-3 2-5340,-2 1 2215</inkml:trace>
  <inkml:trace contextRef="#ctx0" brushRef="#br0" timeOffset="27441.13">2805 1644 2593,'0'0'1332,"0"0"-281,0 0-255,0 0-193,0 0-173,0 0-19,0 0 131,0 0 76,1-5 3204,3-8-2630,6 2-1108,0 0 1,2 0-1,-1 2 0,1-1 1,0 1-1,1 1 1,0 0-1,0 1 1,1 1-1,0 0 1,0 0-1,1 2 1,-1-1-1,1 2 1,0 0-1,0 1 1,11 0-85,-24 2 20,-1 0 0,0 1 0,0-1 0,1 0-1,-1 1 1,0-1 0,0 1 0,0-1 0,1 1 0,-1 0 0,0-1 0,0 1 0,0 0 0,0 0 0,0 0 0,0 0 0,0 0 0,-1 0 0,1 0-1,0 0 1,-1 0 0,1 0 0,0 1 0,-1-1 0,1 0 0,-1 0 0,0 1 0,1-1 0,-1 0 0,0 1 0,0-1 0,0 0 0,0 2-20,1 9 98,0 1 0,-1-1 1,-1 10-99,0-1 178,1-16-144,0 6 15,1-1 1,-1 1-1,-1-1 1,0 1-1,-1-1 1,0 0-1,0 0 1,-1 0-1,0 0 1,-1 0 0,-2 4-50,-111 172 289,102-169-266,13-15-6,1 0 0,-1-1 0,0 1 0,1 0 0,-1 0 0,1 0 0,-1 0 0,1 0 0,0 1 0,0-1 0,0 0 0,0 0 0,1 1 0,-1-1-17,-1 7 130,2-7-102,-1 1-1,0-1 1,1 0 0,0 1 0,-1-1-1,1 1 1,0-1 0,0 1 0,0-1-1,1 0 1,-1 1-28,3-1 1,0 0 0,0-1 0,0 1 0,0-1 0,0 0 0,1 0 0,-1 0 0,2 0-1,0 1 3,141 62 5,-117-60-15,-26-4-41,0 0-1,1 1 1,-1-1 0,0 1 0,0-1 0,0 1-1,0 0 1,0 0 0,0 0 0,-1 0 0,1 1-1,0-1 1,1 2 48,-4-3-502,12 0-2599,-5 0 384</inkml:trace>
  <inkml:trace contextRef="#ctx0" brushRef="#br0" timeOffset="29823.38">1314 2629 1256,'0'0'4465,"0"0"-2822,0 0-859,0 0-131,0 0-192,0 0-92,4-9 2,11-30 153,-11 29 295,-4 10 168,0 0-63,0 0-190,0 0-212,0 0-151,0 0-65,0 0-16,0 0 88,0 0 64,1-1-318,0 0-1,1-1 1,-1 1-1,0 0 0,1 0 1,-1 0-1,1 0 0,-1 0 1,1 0-1,-1 0 0,1 0 1,0 0-124,-5 64 250,-3 0 1,-10 39-251,-4 44 178,8-58-129,12-87-40,0-1 13,0 0 19,0 0-24,0 0 3,0 0 16,0 0-12,0 0 22,0 0-29,0 0-8,0 0 5,0 0 10,0 0 54,0 0 2,0 0-16,0-21 60,0-277-69,1 287-79,0 1-1,0-1 1,1 1-1,0-1 1,1 1-1,0 0 1,0 0-1,1 0 25,10-19-141,16-27 141,-15 30-28,-11 25 4,-1 0-1,1 0 1,0 0 0,-1 1 0,1-1 0,0 1 0,0 0 0,-1 0 0,1 1 0,0-1 0,-1 1-1,1 0 1,0-1 0,1 2 24,3 2 3,-5-4 1,-1 1-1,0 0 1,0 0 0,0 0 0,1 0-1,-1 0 1,0 1 0,0-1 0,-1 1-1,1-1 1,0 1 0,0 0-1,-1-1 1,1 1 0,-1 0 0,0 0-1,1 0 1,-1 0 0,0 0 0,1 2-4,20 63 121,-21-66-114,2-1-7,0 1-6,-2 0 10,-1 1 0,0-1 0,1 1 0,-1-1 0,0 1 0,0-1 0,0 1 0,0-1-1,0 1 1,0 0 0,0-1 0,-1 1 0,1 0-4,0-1 19,0 2 6,0 0 1,-1 1 0,1-1 0,-1 0 0,1 1-1,-1-1 1,0 0 0,0 0 0,0 0 0,-1 1-1,1-1 1,-1-1 0,0 1 0,0 0 0,0 0-1,0-1 1,-2 3-26,0-1 18,0-1 0,-1 0-1,1 0 1,-1 0 0,0 0 0,0-1 0,0 0-1,0 0 1,0 0 0,-3 0-18,-14 3 104,0-2 0,0 0 0,0-2-1,0 0 1,-1-2-104,15 1 90,8 0-82,0 0 2,0 0 3,0 0-4,0 0-1,0 0 0,0 0 0,0 0-2,0 0-13,0 2 3,1 1 0,0-1 0,-1 0 1,1 0-1,0 0 0,0 0 0,0 0 0,1 0 0,-1 0 0,0 0 1,1 0-1,-1-1 0,1 1 0,0-1 0,-1 1 0,1-1 0,1 1 4,4 5-3,45 54 15,-18-20-7,1-2 0,10 6-5,-45-45 0,0 0 0,0 1 0,0-1-1,1 0 1,-1 0 0,0 1 0,0-1-1,0 0 1,0 1 0,1-1 0,-1 0 0,0 0-1,0 0 1,0 1 0,1-1 0,-1 0-1,0 0 1,1 0 0,-1 0 0,0 1 0,0-1-1,1 0 1,-1 0 0,0 0 0,1 0-1,-1 0 1,0 0 0,0 0 0,1 0 0,-1 0-1,0 0 1,1 0 0,-1 0 0,0 0-1,1 0 1,-1 0 0,0 0 0,1 0 0,-1 0-1,0 0 1,0-1 0,1 1 0,-1 0-19,3 1-120,-1 0 0,0 0-1,0 0 1,0 0-1,0 0 1,0 1 0,0-1-1,0 0 1,0 1 0,0 0 139,-1 0-442,0 1 1,0-1 0,0 0-1,0 0 1,0 0-1,-1 1 1,1-1 0,-1 0-1,1 1 1,-1-1 0,0 0-1,0 1 1,0-1 0,0 2 441,0 0-1695,0 7-6886</inkml:trace>
  <inkml:trace contextRef="#ctx0" brushRef="#br0" timeOffset="31036.66">1628 2785 1168,'0'0'2870,"0"0"-1417,0 0-585,0 0-40,0 0 20,0 0 24,1-2 3010,10-9-3411,7 4-237,0 1-1,0 0 1,0 2-1,0 0 1,1 1-1,0 0 1,-1 2-1,1 0 1,3 2-234,-21 33 307,-1-30-292,-1 0 0,1 0 0,-1 0 1,1 0-1,-1 0 0,-1 0 1,1 0-1,0-1 0,-1 1 0,0 0 1,0-1-1,0 1 0,-3 2-15,-2 4 25,-2-1-1,0 0 1,-8 7-25,8-8 21,8-7 12,1 1-26,0-1-14,0-1-1,0 0 0,0 0-10,8 1 14,0 1 1,0-1-1,0 1 0,-1 1 1,1 0-1,-1 0 0,0 0 1,0 1-1,0 0 1,0 1-1,0-1 0,-1 1 1,0 1-1,0-1 1,0 1-1,-1 0 0,1 1 4,-5-6 18,0 1 0,0-1 0,0 1 0,-1-1 0,1 1 0,0-1 0,-1 1 0,1-1 0,-1 1-1,1-1 1,-1 1 0,0 0 0,0-1 0,0 1 0,0 0 0,0-1 0,0 1 0,0 0 0,0-1 0,-1 1-1,1-1 1,-1 1 0,1 0 0,-1-1 0,0 2-18,-2 1 10,1 0 0,0 0 0,-1 0 0,0 0 0,0 0 0,0-1 0,-1 1 1,0 0-11,-112 109 14,109-108-1063,7-4 798,0-1 0,-1 0 0,1 0-1,0 1 1,-1-1 0,1 0 0,0 1 0,-1-1 0,1 0-1,0 1 1,0-1 0,-1 1 0,1-1 0,0 0-1,0 1 1,0-1 0,-1 1 0,1-1 0,0 1 0,0-1-1,0 0 1,0 1 0,0-1 0,0 1 0,0-1-1,0 1 1,0-1 0,0 1 0,0-1 0,1 1 251,-1 3-4169</inkml:trace>
  <inkml:trace contextRef="#ctx0" brushRef="#br0" timeOffset="32037.24">2420 2609 1408,'0'0'1622,"0"0"-16,0 0 5,0 0-394,0 0-321,0 0-67,4-3 1168,-4 3-1873,0 0 1,0 0-1,0 0 0,0 0 1,0 0-1,0 0 1,0 0-1,0 0 0,1 0 1,-1 0-1,0 1 0,0-1 1,0 0-1,0 0 0,0 0 1,0 0-1,0 0 1,0 0-1,0 0 0,0 0 1,0 0-1,0 0 0,0 0 1,0 0-1,0 0 1,0 0-1,0 0 0,0 0 1,0 0-1,0 0 0,0 0 1,0 0-1,1 0 0,-1 0 1,0 0-1,0 0 1,0 0-1,0 0 0,0 0 1,0 0-1,0 0 0,0 0 1,0 0-1,0 0 1,0 0-1,0 0 0,0 0 1,0 0-1,0 0 0,1 0 1,-1 0-1,0 0-124,-9 16 51,0 0-1,-1-1 0,0 0 1,-11 10-51,-13 19 13,-60 98 74,86-129-3869,15-22-1325,-3-1 386</inkml:trace>
  <inkml:trace contextRef="#ctx0" brushRef="#br0" timeOffset="32817.31">2228 2626 3289,'0'0'1669,"0"0"-190,0 0-126,0 0-78,0 0-192,0 0-134,1 6 5110,10 29-5949,72 99 439,-50-82-512,-31-49-36,1 0 0,-1-1 0,1 1 0,-1 0 0,1-1 0,0 0 0,0 0 0,3 2-1,8 7 215,-14-10 478,0 0-1884,1 0-5462,-1-1 322</inkml:trace>
  <inkml:trace contextRef="#ctx0" brushRef="#br0" timeOffset="35654.32">3047 2459 3089,'0'0'1288,"0"0"-196,0 0-354,0 0-288,0 0-120,0 0-50,-4 0 21,-68 0 4977,-1-1-3497,-80-1-718,153 24-999,0 230 1339,0-251-1340,0-1 58,0 0 63,0 0-45,31-1 15,-3-7-158,0 2-1,0 1 0,0 1 1,1 1-1,0 2 0,27 2 5,-46-1-13,-8 0 12,0 0 0,0 1 0,-1-1-1,1 1 1,0-1 0,-1 1 0,1 0 0,0-1-1,-1 1 1,1 0 0,-1 0 0,0 0-1,1 0 1,-1 1 0,0-1 0,1 0 0,-1 0-1,0 1 1,0 0 1,21 32 17,-13-19-10,-7-9 23,-1 1-1,0-1 1,0 0-1,0 1 1,0-1-1,-1 0 1,0 1-1,-1-1 1,1 1-1,-1-1 0,0 0 1,-1 3-30,-2-3 16,0 0 0,0 0 0,-1-1 0,0 1 0,0-1 0,0 0 1,0-1-1,-1 1 0,0-1 0,0 0 0,-6 3-16,-9 4 59,-1 0 1,-21 6-60,-20 4 69,0-3-1,-11-1-68,68-15 14,5-2-18,1 0-55,0 0-36,0 0-141,0 0-319,0 0-582,0 1-1198,0 2-2037</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18.167"/>
    </inkml:context>
    <inkml:brush xml:id="br0">
      <inkml:brushProperty name="width" value="0.05" units="cm"/>
      <inkml:brushProperty name="height" value="0.05" units="cm"/>
    </inkml:brush>
  </inkml:definitions>
  <inkml:trace contextRef="#ctx0" brushRef="#br0">0 792 2681,'0'0'1693,"0"0"-46,0 0 236,0 0 111,0 0-200,2-11 515,1 8 4823,305 10-7019,-165-6-49,24 8-64,-70-4 13,58-5-13,-53-2-232,-101 2 175,-1 0 74,0 0-40,-16 1-1154,13 0 998,-1 1 0,1-1-1,0 1 1,0 0 0,0 0 0,0 0 0,0 0-1,0 1 1,0-1 0,1 1 0,-1-1 0,1 1 0,0 0-1,0 0 1,0 0 0,0 0 0,0 1 179,-6 7-1474,-11 16-3103</inkml:trace>
  <inkml:trace contextRef="#ctx0" brushRef="#br0" timeOffset="1201.91">733 700 7274,'0'0'1857,"0"0"-410,0 0-384,0 0-247,0 0-140,0 0-173,-4-31 1952,4-50-2708,0 81 269,0 0 45,0 0 21,0 0 42,0 0 45,0 0 69,0 0 32,0 0 17,0 0 2,0 0-21,0 0-13,0 0-13,0 0-12,0 0-11,0 0-10,0 0-22,0 0 13,0 0 20,0 0-2,0 0-20,0 0 18,0 0-33,0 0-64,0 0-110,9 4-126,11 8 154,-1 1 0,0 1 1,-1 1-1,0 0 0,-1 1 0,1 4-37,7 5 81,0-1-1,10 4-80,-31-25 10,0-1 1,0 1-1,0-1 1,1 0-1,-1 0 1,1 0-1,0-1 1,-1 1-1,1-1 1,0-1-1,0 1 1,0-1-1,0 1 1,-1-1-1,6-1-10,-12 23 1535,-4-14-1513,-1 1 1,-1-1-1,1 0 0,-1 0 0,-1-1 1,1 0-1,-6 3-22,-26 22 13,25-17 3,-12 12 26,-1-2 0,-1-1 0,-1-1 1,-2-1-43,27-18-1687,9-4-2833,4-1 2926,3 1-3951</inkml:trace>
  <inkml:trace contextRef="#ctx0" brushRef="#br0" timeOffset="3183.91">1895 0 3489,'0'0'2044,"0"0"-41,0 0 82,0 0-237,0 0-321,0 0-183,0 0-154,0 0-88,0 0-132,0 0-211,-13 0 200,-3 2-919,0 0-1,0 2 1,0-1 0,1 2-1,-14 6-39,-15 3 21,-12-2 2,40-10 30,0 1 0,1 1 0,-1 1 0,-4 2-53,18-6 14,2 27-390,4 72 628,6 12-252,-2-11 20,-3 13-20,7 202 128,4-200-120,-8-71 0,1 31-8,3 547 38,-13-569-37,17 258-8,-15-285 9,1 1-1,4 11-1,3 34 4,-6 273 441,-6-180 22,3-165-423,0-1 9,0 0-23,0 0 7,0 0-17,0 0-1,0 0 26,0 0-28,0 0-7,0 0 10,0 0 16,0 0-21,0 0-1,0 0 22,0 0-9,0 0 9,0 0-24,0 0-24,1 1 1,-1 0 1,1 0-1,0 0 0,-1 0 1,1 0-1,0 0 0,-1 0 1,1-1-1,0 1 0,0 0 1,0 0-1,0 0 0,0-1 0,-1 1 1,2 0 10,20 9 10,0-1 0,0-1 0,1-1 0,0-1 1,0-1-1,9 0-10,4 2 28,0 2 0,2 2-28,-30-7 2,7 2-26,-14-6-122,-1 0-147,0 0-187,-15-10-2704,0-3-611</inkml:trace>
  <inkml:trace contextRef="#ctx0" brushRef="#br0" timeOffset="5810.83">2322 367 120,'0'0'1800,"0"0"-559,0 0 55,0 0-488,0 0-400,0 0-272,0-20-128,0 13-8,0 3 0,0 1-272,0 3-496,0-3-304,0 3-136,0 0-321</inkml:trace>
  <inkml:trace contextRef="#ctx0" brushRef="#br0" timeOffset="6533.4">2322 367 680,'-3'-31'1574,"2"25"-373,1 6-90,0 0 130,-1-6 4285,1 6-5456,0 0-1,0 0 1,0 0 0,0 0 0,0 0-1,0 0 1,0 0 0,0 0 0,0 1-1,0-1 1,-1 0 0,1 0-1,0 0 1,0 0 0,0 0 0,0 0-1,0 0 1,0 0 0,0 0 0,0 0-1,0 0 1,0 0 0,-1 0 0,1 0-1,0 0 1,0 0 0,0 0 0,0 0-1,0 0 1,0 0 0,0 0 0,0 0-1,0 0 1,0 0 0,-1 0 0,1 0-1,0 0 1,0 0 0,0 0 0,0 0-1,0-1 1,0 1 0,0 0 0,0 0-1,0 0 1,0 0 0,0 0 0,0 0-1,0 0 1,0 0 0,0 0 0,0 0-1,-1 0 1,1 0 0,0-1-1,0 1 1,0 0 0,0 0 0,0 0-1,0 0 1,0 0 0,0 0 0,0 0-1,0 0 1,0 0 0,0-1 0,0 1-1,0 0-69,-3 8 37,-1 1 0,1-1 0,0 0-1,0 1 1,0 7-37,-6 19 139,6-27-94,-2 3 51,1 1 1,1 0-1,0 0 1,0 0-1,0 12-96,27-24-153,238-7 431,-261 7-267,-1 0 13,0 0 39,0 0 6,0 0-10,0 0-10,0 0-57,0 0-148,0 0-128,0 0-163,0 0-278,0 0-300,0 0-602,0 0-1865,0 0-3244</inkml:trace>
  <inkml:trace contextRef="#ctx0" brushRef="#br0" timeOffset="7081.45">2510 319 2497,'0'0'2288,"0"0"-677,0 0-316,0 0-65,0 0-40,0 0-145,0 0-217,0 0-203,0 0-154,0 0-103,0 0-40,0 0-53,0 0-51,0 0-33,0 3 10,0 426 1512,4-422-8643,-4-7 361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6.680"/>
    </inkml:context>
    <inkml:brush xml:id="br0">
      <inkml:brushProperty name="width" value="0.05" units="cm"/>
      <inkml:brushProperty name="height" value="0.05" units="cm"/>
    </inkml:brush>
  </inkml:definitions>
  <inkml:trace contextRef="#ctx0" brushRef="#br0">1 29 5145,'0'0'1508,"0"0"-486,0 0-315,0 0 45,0 0 200,0 0-76,0 0-254,0 0-243,0 0-154,0 0-82,0 0 6,0 0 76,19-13 1198,-5 9-1267,0 0-1,-1 2 0,1 0 0,0 0 1,0 1-1,1 1 0,7 1-155,-7-1 28,-12 0-28,0 0-1,-1 0 1,1 0-1,0 1 1,0 0-1,-1-1 1,1 1-1,0 0 1,-1 0 0,1 1-1,-1-1 1,1 0-1,-1 1 1,0 0-1,1-1 1,-1 1-1,2 2 1,-1 0-1,1 0 1,-1 1-1,0-1 0,0 1 0,0 0 0,-1 0 1,0 0-1,0 0 0,0 1 1,3 10 40,-2 0-1,0-1 1,0 1 0,-2 0-1,0 0 1,-1 1-40,1 9 19,-1-13 31,0 1-1,0-1 0,-1 1 0,-1 0-49,1-10 18,0 0 0,0 0 0,-1 1-1,1-1 1,-1 0 0,0 0 0,0 0 0,0 0-1,-1-1 1,1 1 0,-1-1 0,0 1 0,0-1-1,-1 1-17,-93 64 214,96-68-181,1 0-38,0 0-37,0 0 1,0 0 4,31 0 227,149-6 676,-176 6-835,0 1 1,0-1-1,0 1 0,-1 0 0,1 1 1,0-1-1,-1 1 0,1-1 0,-1 1 1,3 2-32,-4-3-188,0 0 1,-1 0 0,1 0 0,0 1-1,-1-1 1,1 0 0,-1 1-1,1-1 1,-1 1 0,0 0 0,0-1-1,0 1 1,0 0 0,0 0 0,0 0-1,0 0 1,0 0 0,-1 0 0,1 0-1,-1 0 188,0 0-4586</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7.995"/>
    </inkml:context>
    <inkml:brush xml:id="br0">
      <inkml:brushProperty name="width" value="0.05" units="cm"/>
      <inkml:brushProperty name="height" value="0.05" units="cm"/>
    </inkml:brush>
  </inkml:definitions>
  <inkml:trace contextRef="#ctx0" brushRef="#br0">1 211 1736,'0'0'3757,"0"0"-1852,0 0-542,0 0-171,0 0-133,0 0-75,0 0-252,0 0-186,0 0-6,0 0 12,0 0-16,0 0-4,19 4 559,2-1-966,0 0-1,1-2 1,-1 0 0,0-2 0,12-1-125,24 0 37,-30 2-96,7-1-145,-5 2-8277,-29-1 559</inkml:trace>
  <inkml:trace contextRef="#ctx0" brushRef="#br0" timeOffset="563.54">382 1 3241,'0'0'4529,"0"0"-2445,0 0-818,0 0-249,0 0-191,0 0-115,0 0-107,0 0-118,0 0-87,0 0-63,0 0-69,0 0-8,0 0-21,0 2-25,1 11 27,0-1 0,2 1 0,-1 0 1,3 5-241,6 31 103,-5-11-89,6 38-5,-3 0 1,-3 33-10,-6-108-18,0 0-10,0 0 1,0 0 0,-1-1 0,1 1-1,0 0 1,0 0 0,0 0 0,0-1-1,0 1 1,0 0 0,0 0 0,0-1 0,0 1-1,0 0 1,1 0 0,-1 0 0,0-1-1,1 1 1,-1 0 0,0-1 0,1 1-1,-1 0 1,1-1 0,-1 1 0,0 0 0,1-1-1,0 1 1,-1-1 0,1 1 0,-1-1-1,1 1 1,0-1 0,-1 0 0,1 1-1,0-1 1,0 1 27,0-1-26,-1-45-5182,0 25-2491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37.103"/>
    </inkml:context>
    <inkml:brush xml:id="br0">
      <inkml:brushProperty name="width" value="0.05" units="cm"/>
      <inkml:brushProperty name="height" value="0.05" units="cm"/>
    </inkml:brush>
  </inkml:definitions>
  <inkml:trace contextRef="#ctx0" brushRef="#br0">32 0 3145,'0'0'1371,"0"0"-386,0 0-277,0 0-78,0 0 114,0 5 6580,0 24-7209,-2-8 9,0 0 0,-1 0 1,-4 15-125,-6 39 79,11-64-12,1 3 206,0-1-1,1 1 0,0 12-272,24-36 79,-7 3-63,0 1-1,1 0 1,0 2 0,0 0-1,0 1 1,0 1 0,1 0-1,3 2-15,31-11 24,-37 11-3,-13 0-4395,-3 0 799</inkml:trace>
  <inkml:trace contextRef="#ctx0" brushRef="#br0" timeOffset="614.05">209 21 3505,'0'0'1599,"0"0"-108,0 0-178,0 0-87,0 0-166,0 0-260,1 0-689,0 0 0,-1 1 1,1-1-1,0 1 0,0-1 0,-1 1 0,1-1 0,0 1 0,-1-1 0,1 1 0,0 0 0,-1-1 0,1 1 0,-1 0 0,1-1 0,-1 1 0,0 0 0,1 0-111,9 30 466,-1 0 0,-2 0-1,-1 1 1,1 23-466,-2-16 139,18 161 63,-19-152-170,-4-47-39,0-1-57,0 0-45,0 0-65,4-27-4598,-4 13 846</inkml:trace>
  <inkml:trace contextRef="#ctx0" brushRef="#br0" timeOffset="1411.99">413 116 4369,'0'0'1682,"0"0"-138,0 0-140,0 0-227,0 0-149,0 0-283,15-14-302,48-41-214,-61 53-209,0 1 0,0-1 0,0 0-1,0 1 1,1-1 0,-1 1 0,0-1-1,1 1 1,-1 0 0,1 0 0,-1 0-1,1 1 1,0-1 0,-1 1 0,1-1-1,0 1 1,-1 0 0,1 0-1,0 0 1,0 0 0,-1 1 0,3-1-20,9 2 41,-11-2-33,-1 0 0,0 0 0,1 1 0,-1-1 0,0 0 0,0 1 0,0 0 0,0 0 0,1-1 0,-1 1 0,0 0 0,0 1 0,-1-1 0,1 0 0,0 0 0,0 1 0,0-1 0,-1 1 0,1 0-8,1 1 14,-1 1 0,1 0 1,-1 0-1,0 0 0,0 0 1,0 0-1,0 1 0,-1-1 1,1 3-15,1 10 82,0 0 0,-1 1 0,-1-1 0,0 13-82,-1-9 61,-1 1 0,-1-1 0,-1 0 1,-1 0-1,-3 10-61,3-19 42,0 1 0,-1-1 0,-1 1 0,0-2 0,-1 1 0,0-1 0,0 0 0,-1 0 0,-4 3-42,5-7 182,5-5-175,0 0-1,0 0 1,0 1 0,0-1 0,0 0-1,1 0 1,-1 1 0,1-1 0,0 1 0,-1 0-1,1-1 1,0 1 0,1 0 0,-1 0-1,0-1 1,1 1 0,0 0 0,-1 0-1,1 1-6,0-3 14,0 0-1,0 0 0,0 0 0,0 0 0,0 0 0,0 0 0,0 0 1,0 1-1,0-1 0,0 0 0,1 0 0,-1 0 0,0 0 0,1 0 0,-1-1 1,1 1-1,-1 0 0,1 0 0,-1 0 0,1 0 0,0 0 0,-1-1 0,1 1 1,0 0-1,0 0 0,0-1 0,0 1-13,2 0 49,0-1 1,1 1-1,-1-1 0,0 0 0,1 0 1,-1 0-1,1-1 0,-1 1 1,0-1-50,-1 1 3,41-5 341,-8 1 222,30 0-566,21 4 54,-85 0-11,-1 0 16,0 0 15,0 0-14,0 0-69,0 0-112,0 0-249,-8 10-1836,1-3-348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37.561"/>
    </inkml:context>
    <inkml:brush xml:id="br0">
      <inkml:brushProperty name="width" value="0.05" units="cm"/>
      <inkml:brushProperty name="height" value="0.05" units="cm"/>
    </inkml:brush>
  </inkml:definitions>
  <inkml:trace contextRef="#ctx0" brushRef="#br0">23 323 3649,'0'0'2498,"0"0"-905,0 0-428,0 0-232,0 0-226,0 0 12,-4 1 25,-11 1-16,11-1 78,4-1-26,0 0-257,0 0-171,0 0-14,0 0-68,0 0-20,0 0-19,0 0-41,0 0-66,0 0-10,0 0-28,0 0-2,7 0-6,296-11-479,-303 9-461,0-29-3732,0 14-870</inkml:trace>
  <inkml:trace contextRef="#ctx0" brushRef="#br0" timeOffset="1306.99">634 62 4865,'0'0'2575,"0"0"-1025,0 0-586,0 0-509,0 0-250,0 0-66,32-21 2470,-21 18-2514,0 0 1,0 0 0,0 1 0,1 1 0,-1 0 0,1 0 0,-1 1-1,4 1-95,-5-1 19,-9 0-6,0 0 0,0 0 0,-1 0 1,1 0-1,0 1 0,0-1 0,0 0 0,0 1 0,0-1 1,-1 0-1,1 1 0,0-1 0,0 1 0,-1-1 0,1 1 0,0 0 1,-1-1-1,1 1 0,-1-1 0,1 1 0,0 0 0,-1 0 1,0-1-1,1 2-13,7 26 281,-8-21-225,0-1 1,0 0-1,0 1 1,-1-1-1,1 1 0,-2-1 1,1 0-1,-1 1-56,-1 1 27,-1-1-1,0 0 0,-1-1 0,1 1 1,-1-1-1,0 1 0,-1-1 1,-1 1-27,-54 45 67,21-19-10,-14 13-29,37-34 137,1 0 0,1 2 0,0 0 0,1 1 0,0 0 0,1 1 0,1 0 0,-9 17-165,19-28 121,0-1 0,1 1-1,0 0 1,-1-1 0,2 1-1,-1 0 1,1 0 0,-1 0-1,1-1 1,1 5-121,-1 0 351,1-7-346,-1-1 1,1 1-1,0-1 1,0 0-1,0 1 0,0-1 1,0 0-1,0 0 1,0 0-1,0 0 1,0 0-1,1 0 0,-1 0 1,0 0-1,1 0 1,-1-1-1,1 1-5,33 17 72,-27-14-52,0 0-7,1-1-1,-1 0 1,0 0-1,1-1 1,-1 0 0,1 0-1,0-1 1,-1 0-1,2 0-12,-5-1 10,1 0-1,-1-1 1,1 1-1,-1-1 1,1 0 0,-1-1-1,0 1 1,1-1-1,-1 0 1,0 0-1,0-1 1,-1 1-1,1-1 1,3-3-10,18-10 13,-22 14-10,0 0 0,1-1 0,-1 1 1,0-1-1,-1 0 0,1-1 0,0 1 0,2-3-3,-5 2 15,0-1 0,-1 1-1,1 0 1,-1 0-1,0-1 1,0 1-1,0 0 1,-1-1 0,0 0-15,0-9 40,2 10-38,-1-1-1,0 1 1,-1-1-1,1 1 1,-1 0-1,0 0 1,0-1-1,0 1 1,0 0-1,-1 0 1,0 0-1,0 0 1,-2-3-2,1 4 20,0 0 1,0 0 0,0 0-1,-1 0 1,0 0 0,0 1-1,1 0 1,-1 0 0,0 0-1,-1 0 1,1 1 0,0-1-1,-4 0-20,-6-2 78,5 2-48,0-1 0,0 0 0,0-1 0,1 1 0,-1-2-30,6 3-1,0 0 1,0 0 0,1 0-1,-1 0 1,1 0-1,0-1 1,-1 0 0,1 1-1,0-1 1,1 0-1,-1 0 1,0 0 0,1 0-1,-1 0 1,0-3 0,-4-19-21,5 21 24,0-1 0,0 0 0,0 1 0,0-1 0,-1 1 0,0 0 0,0-1 0,0 1 1,0 0-1,-1 0 0,0 0 0,0-1-3,1 2-10,0 1 0,1-1 0,0-1 0,0 1-1,0 0 1,0 0 0,0 0 0,1-1 0,0 1 0,-1 0 0,1 0 0,0-1 0,1 0 10,2-46-389,-1 46 383,1 0 0,0 0 0,1 0 0,-1 0 0,1 0 0,-1 1 0,1 0 0,0 0 0,0 0-1,1 0 1,-1 0 0,3 0 6,11-9-13,68-52-2420,-82 60 1354,-5 4-2042,1 0-1145</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1.832"/>
    </inkml:context>
    <inkml:brush xml:id="br0">
      <inkml:brushProperty name="width" value="0.05" units="cm"/>
      <inkml:brushProperty name="height" value="0.05" units="cm"/>
    </inkml:brush>
  </inkml:definitions>
  <inkml:trace contextRef="#ctx0" brushRef="#br0">48 211 760,'0'0'1539,"0"0"-508,0 0-288,0 0-84,0 0 70,0 0 54,-2-7-39,-3-23 14,4 23 78,1 7-656,-1 0 1,1 0-1,-1-1 0,1 1 1,0 0-1,-1 0 0,1 0 1,0 0-1,-1 0 0,1-1 1,0 1-1,0 0 0,-1 0 1,1-1-1,0 1 0,-1 0 1,1 0-1,0-1 1,0 1-1,0 0 0,-1-1 1,1 1-1,0 0 0,0-1 1,0 1-1,0 0 0,0-1 1,-1 1-1,1-1 0,0 1 1,0 0-1,0-1 1,0 1-1,0-1-180,0-18 892,1 18-897,-1 1-1,0-1 0,0 0 1,0 0-1,1 1 0,-1-1 0,0 0 1,0 0-1,0 0 0,0 0 1,-1 1-1,1-1 0,0 0 1,0 0-1,0 0 0,0 1 0,-1-1 1,1 0-1,0 1 0,-1-1 1,1 0-1,-1 0 0,0 0 6,1 1 15,0 0-6,0 0-1,0 0 0,0 0 0,0 0 0,0 0 8,0 0 36,0 0 14,-8 9-48,1 22 110,2 0-1,0 0 0,3 1 1,0-1-1,2 1 0,2 2-127,-2 13 69,0 120-1942,0-187-3124,0 13 136</inkml:trace>
  <inkml:trace contextRef="#ctx0" brushRef="#br0" timeOffset="850.18">263 65 1880,'0'0'1718,"0"0"-506,0 0-190,0 0-45,0 0 46,0 0 72,0 0-117,0 0-185,0 0-159,0 0-163,0 0-109,0 2-63,0 35 532,1-16-638,0 1-1,-2-1 1,-1 0-1,0 0 1,-1 0 0,-2 0-1,-3 9-192,0 4 33,8-34-21,0 0 18,0 0-17,0 0 2,15-1 24,0-2-1,0 1 1,0-2 0,0 0-1,-1-1 1,1 0 0,9-6-39,-3 2 22,0 1 0,19-4-22,-27 9-96,25-7-664,-37 9 527,0 1 0,0-1 0,0 1 0,0-1 1,0 1-1,0-1 0,0 0 0,0 1 0,0-1 0,0 0 1,-1 0-1,1 0 0,0 1 0,0-1 0,-1 0 0,1 0 1,-1 0-1,1 0 0,-1 0 0,1 0 0,-1-1 0,1 1 1,-1 0-1,0 0 0,0 0 0,1-1 233,-1-2-2910</inkml:trace>
  <inkml:trace contextRef="#ctx0" brushRef="#br0" timeOffset="1449.78">466 0 24,'0'0'3613,"0"0"-1870,0 0-611,0 0-172,0 0-65,0 0-5,0 0-80,0 0-88,0 0-81,0 0-78,0 9 347,0 47 130,-1 16-596,3-1 0,3 1 0,8 35-444,2-12-975,1 52 975,-16-150-185,0-20-261,0 8-5347,0 12-963</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6.112"/>
    </inkml:context>
    <inkml:brush xml:id="br0">
      <inkml:brushProperty name="width" value="0.05" units="cm"/>
      <inkml:brushProperty name="height" value="0.05" units="cm"/>
    </inkml:brush>
  </inkml:definitions>
  <inkml:trace contextRef="#ctx0" brushRef="#br0">61 45 1088,'0'0'2510,"0"0"-814,0 0-489,0 0-206,0 0-33,0 0-84,0 0-188,0 0-93,0 0 13,0 0-66,0 0-104,0 0 4,0 0-32,-7 6-25,0 5-335,0 0 0,2 1 0,-1 0 0,1 1 0,1-1 0,0 1 0,1 0 0,0 4-58,-2 13 119,2 0 0,2-1 0,0 6-119,2-32 7,-1-1 1,1 1-1,0-1 0,0 1 1,0-1-1,0 0 0,0 1 0,0-1 1,1 0-1,-1 0 0,1 0 1,-1 0-1,1 0 0,0-1 1,0 1-1,0 0 0,0-1 0,0 1 1,0-1-1,0 0 0,0 1 1,1-1-1,-1 0 0,1-1 1,0 1-8,5 2 9,0 0 0,-1 0 0,1-1 0,1-1-1,-1 1 1,0-2 0,3 1-9,-9-1 29,1 0 0,-1 0 0,1 0 0,-1-1 0,1 1 0,-1-1 0,1 0 0,-1 1 0,0-1 0,1 0 0,-1 0 0,0-1 0,0 1-1,0 0 1,0-1 0,0 0 0,0 1 0,0-1 0,0 0 0,-1 0 0,1 0 0,-1 0 0,1 0 0,-1 0-29,11-12 83,2 0-19,-10 10-46,-1 1 1,0-1-1,-1 0 0,1 0 1,-1 0-1,0 0 0,0-1 1,0 1-1,0-1 1,-1 1-1,0-1 0,1-1-18,8-63 237,-7 42-86,-2 9 76,0 1 0,-1 0-1,-1-2-226,1-13 115,-1 31-103,1-1 1,0 0 0,0 1-1,-1-1 1,1 1-1,-1-1 1,0 1-1,1-1 1,-1 1-1,0-1 1,0 1-1,0 0 1,0-1-1,0 1 1,0 0-1,0 0 1,0 0-1,0-1 1,-1 1-1,1 1 1,0-1-1,-1 0 1,1 0-1,-1 0 1,1 1 0,-1-1-1,1 1 1,-1-1-1,0 1-12,-2-1-98,0 0 1,-1 0-1,1 0 0,0 1 1,-1-1-1,1 1 0,0 0 1,-1 1-1,1-1 0,-2 1 98,-4 3-435,5-2-4589,5-2 901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8.244"/>
    </inkml:context>
    <inkml:brush xml:id="br0">
      <inkml:brushProperty name="width" value="0.05" units="cm"/>
      <inkml:brushProperty name="height" value="0.05" units="cm"/>
    </inkml:brush>
  </inkml:definitions>
  <inkml:trace contextRef="#ctx0" brushRef="#br0">65 139 704,'0'0'1271,"0"0"-177,0 0 45,0 0 67,0 0-36,0 0-70,0-4-119,1-7-192,-1 4-82,1-1 0,-1 0 1,0 0-1,0 0 0,-1 0 1,-1-3-708,2 11 35,0-1-1,-1 1 1,1 0 0,0 0 0,0 0 0,-1 0 0,1 0 0,0 0 0,-1 0 0,1 0 0,0 0 0,-1 0-1,1 0 1,0 0 0,-1 0 0,1 0 0,0 0 0,0 0 0,-1 0 0,1 0 0,0 1 0,-1-1 0,1 0 0,0 0-1,0 0 1,-1 0 0,1 1 0,0-1 0,0 0 0,0 0 0,-1 1 0,1-1 0,0 0 0,0 0 0,0 1-1,0-1 1,-1 0 0,1 0 0,0 1-35,-11 54 198,3 1 0,1 0 0,4 1 0,1 2-198,1-42 12,0 1-1,-2-1 1,0 1-1,-1-1 1,-2 2-12,3-13 140,2-7-8302,1-4 2996</inkml:trace>
  <inkml:trace contextRef="#ctx0" brushRef="#br0" timeOffset="863.57">265 48 2216,'0'0'1286,"0"0"-36,0 0-1,0 0-44,0 0-7,0 0-192,0 0-289,0 0-151,0 0 33,0 30 2164,-1-19-2672,-1-1 0,0 0 0,0 0 0,-1 0 1,0 0-1,-1-1 0,0 1 0,0-1 0,-1 0 0,-3 4-91,2-1 11,-1 0 0,2 1 0,-1 0 0,2 0 0,-1 3-11,4-2-106,23-17 269,38-12-38,-25 8-32,-1-2-1,0-2 1,19-9-93,-41 15 22,-8 3-19,0-1 1,0 2 0,1-1-1,-1 0 1,1 1 0,-1 0-1,1 0 1,-1 0 0,1 1-1,3-1-3,-8 1 8,0 0-14,0 0-88,0 0-160,0 0-203,0 0-239,0 0-431,0 0-734,0 0-1100,0 0-1617</inkml:trace>
  <inkml:trace contextRef="#ctx0" brushRef="#br0" timeOffset="1365.61">469 58 5121,'0'0'1366,"0"0"-327,0 0-166,0 0 85,0 0 69,0 0-251,0 7-252,1 105 797,-3 149-740,1-246-551,-1-1 1,0 0 0,-1 0-1,0 0 1,-4 6-31,7-16 37,0-4-50,0 0-86,0 0-41,0-30-1088,0 3-3201,0 16 155</inkml:trace>
  <inkml:trace contextRef="#ctx0" brushRef="#br0" timeOffset="2296.19">654 88 1584,'0'0'3920,"0"0"-2274,0 0-656,0 0 41,0 0-28,0 0-124,0 0-192,12-17 530,-9 11-1182,1 1 0,0 0 0,1 0 0,-1 0 0,1 0 0,0 1 0,0 0 0,0 0 0,1 0 0,-1 1 0,1 0 0,0 0 0,0 0-1,0 0 1,1 1 0,-1 0 0,0 1 0,1-1 0,-1 1 0,1 1 0,2-1-35,-8 1 5,-1 1-1,1-1 1,0 0-1,0 1 1,-1-1-1,1 1 1,0-1 0,-1 1-1,1-1 1,0 1-1,-1 0 1,1-1-1,-1 1 1,1-1 0,-1 1-1,1 0 1,-1 0-1,0-1 1,1 1 0,-1 0-1,0 0 1,0 0-1,1 0-4,4 19 138,-2 9-9,-1 0 1,-1 1-1,-1 2-129,-1-1 13,1-21 5,-1-1 0,0 0 0,-1 0 0,0 0 0,0 0 0,-1 0 1,0 0-1,-3 5-18,-39 66 6,31-57-185,1-1 0,-8 21 179,19-36-45,1-5 33,0 1 1,0-1-1,0 0 1,0 1-1,0-1 1,0 0-1,-1 0 1,1 0-1,-1 0 1,1 0-1,-2 1 12,2-2 32,1-1-5,0 0 38,0 0 9,0 0 24,0 0 5,0 0-40,0 0-34,0 0 46,38-17 742,-19 9-666,0-1-133,1 1 1,0 1-1,0 1 0,0 1 0,0 1 0,1 0 0,15 0-18,-20-2-7321,-12 6 1954</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58.418"/>
    </inkml:context>
    <inkml:brush xml:id="br0">
      <inkml:brushProperty name="width" value="0.05" units="cm"/>
      <inkml:brushProperty name="height" value="0.05" units="cm"/>
    </inkml:brush>
  </inkml:definitions>
  <inkml:trace contextRef="#ctx0" brushRef="#br0">27 1 3273,'0'0'1045,"0"0"-167,0 0-165,0 0-54,0 0 77,0 0 16,0 4 5934,3 20-6563,-2 38 391,1-25-376,-2 0 1,-2-1-1,-1 1 1,-6 24-139,3-33 17,1-1 0,1 1 1,2 1-1,0 22-17,2-50-7,0-1-1,0 0-12,0 0-36,0 0 36,0 0 11,0 0-43,0 0-199,0 0-278,0 0-335,0 0-654,0 0-1709,0 0-2781</inkml:trace>
  <inkml:trace contextRef="#ctx0" brushRef="#br0" timeOffset="1043.07">185 137 856,'0'0'3489,"0"0"-1639,0 0-557,0 0-58,0 0-81,0 0-149,0 0-281,0 0-354,23-7 158,-1-4-8,-13 5-438,0 0 1,1 1-1,0 0 1,0 1 0,0 0-1,0 1 1,1 0-1,-1 1 1,1 0 0,0 0-1,6 1-82,-5 0 23,-9 1-29,-1 0 0,0 0 0,0 0 0,0 0 0,1 0 0,-1 0 1,0 1-1,0-1 0,0 1 0,1-1 0,-1 1 0,1 0 6,-2 1-1,0-1-1,0 0 1,-1 1-1,1-1 1,0 0 0,0 1-1,-1-1 1,1 1-1,-1 0 1,1-1-1,-1 1 1,0-1-1,0 1 1,0-1-1,0 1 1,0 0-1,0-1 1,0 1-1,0 0 2,0 7 45,1 1-1,-1-1 1,-1 1-1,0-1 1,0 0 0,-1 0-1,0 0 1,-1 0-1,0 0 1,0 0-1,-1 0 1,0-1-1,0 0 1,-1 1-1,-5 5-44,-14 14 80,-4 4 64,24-23-241,12-9-220,2-4 332,0 1 1,0 0 0,1 1 0,0 0 0,-1 0-1,1 1 1,0 1 0,-1 0 0,1 0-1,0 1 1,4 1-16,-13-1 10,0 0-1,-1 0 0,1 0 1,0-1-1,-1 1 1,1 1-1,-1-1 1,1 0-1,-1 0 1,0 0-1,1 1 1,-1-1-1,0 1 0,0-1 1,0 1-1,0 0 1,0-1-1,-1 1 1,1 0-1,0-1 1,-1 1-1,1 0 1,-1 0-1,0 0 0,1-1 1,-1 3-10,1 8 129,0 0 0,0 0 1,-2 11-130,0-8 93,2-3-23,-2 0-1,1 1 1,-2-1 0,0 0-1,0-1 1,-1 3-70,2-12 15,0 1 0,0 0 0,0-1 1,0 0-1,0 1 0,0-1 0,-1 1 0,1-1 1,-1 0-1,0 0 0,1 0 0,-1 0 0,0 0 1,0-1-1,0 1 0,-1 0 0,1-1 0,0 1 0,-1-1 1,1 0-1,-1 0 0,1 0 0,-1 0 0,1-1 1,-1 1-1,0 0 0,1-1 0,-1 0 0,0 0 0,0 0-15,-45 0 245,28 0-3470,20-3-3399,0 0 201</inkml:trace>
  <inkml:trace contextRef="#ctx0" brushRef="#br0" timeOffset="2530.33">857 86 4889,'0'0'1555,"0"0"-129,0 0-101,0 0-91,0 0-9,0 0-135,0-1-917,0 1 0,0-1 0,0 1 1,0 0-1,0-1 0,0 1 0,0-1 0,0 1 0,-1-1 0,1 1 0,0 0 0,0-1 1,0 1-1,0-1 0,-1 1 0,1 0 0,0-1 0,0 1 0,-1 0 0,1-1 0,0 1 1,-1 0-1,1-1 0,0 1 0,-1 0 0,1 0-173,-7 0 11,0 1 0,-1 0 0,1 1 0,1 0 0,-1 0-1,0 1 1,0-1 0,1 2 0,-4 1-11,3-1 10,-1 0-1,1-1 0,-1 0 1,0 0-1,0-1 1,0 0-1,0-1 0,0 1 1,-7-1-10,14 1-49,1-1-1,0 1 1,-1 0 0,1-1 0,-1 1 0,1-1 0,-1 1 0,0-1-1,0 1 1,0-1 0,0 1 0,0-1 0,0 0 0,-1 1 49,2-1-32,-4 6 32,0-1 0,1 1 1,0 0-1,1 0 1,0 0-1,0 0 1,0 1-1,1-1 0,0 0 1,0 4-1,2 81-42,1-41 72,-3-50-25,1 0 0,0 0 0,0-1 0,0 1 0,0 0 0,0 0 0,0 0 1,0-1-1,0 1 0,1 0 0,-1 0 0,0 0 0,0-1 0,1 1 0,-1 0 1,0 0-1,1-1 0,-1 1 0,1 0 0,-1 0-5,13-5 137,1-3-176,4 0 39,-6 2-1,1 0 0,0 0 0,0 1 0,1 1 1,-1 0-1,1 1 0,0 1 0,5 0 1,-4 0 3,-11 1-30,-1 0 1,1 0 0,-1 0-1,1 0 1,0 0-1,-1 1 1,1 0-1,0-1 1,1 2 26,-4-1-15,0 0 0,0 0 1,0 0-1,0 0 0,1 0 1,-1 0-1,-1 0 0,1 0 0,0 0 1,0 1-1,0-1 0,-1 0 1,1 1-1,0-1 0,-1 0 1,0 1-1,1-1 0,-1 1 0,0-1 1,1 1-1,-1-1 0,0 1 1,0-1-1,0 1 0,-1-1 0,1 1 15,1 24 80,-1-12-6,0 1-1,0-1 1,-2 0-1,-1 11-73,2-21 16,-1 1 0,1 0 1,-1 0-1,0-1 0,0 1 1,-1-1-1,1 0 0,-1 1 0,0-1 1,0 0-1,0-1 0,-1 1 0,1-1 1,-1 1-1,-3 1-16,-4 2 20,-1 0 0,0-1-1,0 0 1,-1-1 0,0-1 0,1 0-1,-1-1 1,-1 0 0,1-1 0,0 0 0,-1-1-1,-7-1-19,20 0-16,1 0-38,0 0-12,0 0-26,0 0-93,0 0-60,0 0-68,0 0-103,0 0-209,0 0-155,0 0-194,0 0-382,1 0-566,2 0-858</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04.709"/>
    </inkml:context>
    <inkml:brush xml:id="br0">
      <inkml:brushProperty name="width" value="0.05" units="cm"/>
      <inkml:brushProperty name="height" value="0.05" units="cm"/>
    </inkml:brush>
  </inkml:definitions>
  <inkml:trace contextRef="#ctx0" brushRef="#br0">75 188 3185,'0'0'1516,"0"0"-258,0 0-261,0 0-57,0 0 31,0 0-109,-19-17 4759,17 20-5599,0 0-1,0 0 1,1 0 0,-1 1 0,1-1 0,-1 0-1,1 1 1,0-1 0,0 1 0,0-1-1,1 1 1,-1 3-22,-1 4 68,-13 44 167,-7 15-235,24-69 16,0-1 0,0 1-1,0 0 1,0-1 0,0 1 0,0-1-1,0 0 1,0 1 0,0-1-1,-1 0 1,1 0 0,0-1 0,0 1-1,2 0-15,-1 0 23,11-1-7,0-1 1,0 0-1,0-1 1,-1 0 0,8-3-17,-8 1-9,1 2 0,0 0 1,-1 0-1,1 1 1,8 1 8,-21 1-31,0 0-5,1 0 24,40 0-1179,-42 0 826,0 0-113,0 0-236,0 0-428,0 0-788,0 0-1697,0 0-3044</inkml:trace>
  <inkml:trace contextRef="#ctx0" brushRef="#br0" timeOffset="630.29">279 113 1032,'0'0'2527,"0"0"-942,0 0-442,0 0-272,0 0-161,0 0-19,3-2 3,-3 1-626,0 1 0,0 0 0,0 0 0,0-1 0,0 1 0,1 0 0,-1-1 0,0 1 0,0 0 0,1 0 1,-1-1-1,0 1 0,0 0 0,1 0 0,-1 0 0,0-1 0,0 1 0,1 0 0,-1 0 0,0 0 0,1 0 0,-1 0 1,0 0-1,1 0 0,-1 0 0,0-1 0,1 1 0,-1 0 0,0 0 0,1 0 0,-1 1 0,0-1 0,1 0 0,-1 0 0,0 0 1,1 0-1,-1 0 0,0 0 0,1 0 0,-1 1-68,1 16 2799,-1-8-3402,0 402 1937,0-411-1403,0 0-102,0 0-21,0 0 23,0 0-25,0 0-113,0 0-181,0 0-252,11-13-5936,-7 6 1536</inkml:trace>
  <inkml:trace contextRef="#ctx0" brushRef="#br0" timeOffset="2034.9">717 1 4065,'0'0'1587,"0"0"-193,0 0-96,0 0-36,0 0-114,0 0-206,-3 6-318,1-3-581,0 0 0,0 0 0,0 0 0,0 0 1,-1 0-1,1-1 0,-1 1 0,0-1 0,0 0 0,0 1 0,0-1 0,0 0 1,0-1-1,0 1 0,-1-1 0,1 1 0,0-1 0,-2 0-43,-57 22 153,-12 7-153,71-29 5,3-1 7,0 0 6,0 0 52,0 0 59,0 0-33,0 0-71,0 0-1,0 0 28,0 0-33,0 0-11,3 186 704,-3-185-663,0-1-2,0 0-16,0 0 47,0 0-7,0 0-50,0 0-1,0 0 14,0 0-44,0 0-54,0 0-25,0 0-18,0 0-3,12-2-186,-3-6 370,1-2 1,1 1 0,0 1 0,8-6-75,-14 12 3,0-1 0,0 1 0,0 0 0,0 0 1,0 1-1,0-1 0,0 1 0,1 0 0,-1 0 0,0 1 0,4 0-3,7-1 21,-10 1-48,0 0 1,0 0 0,-1 0-1,1 1 1,0-1 0,0 1-1,3 2 27,-7-3 4,-1 1-1,1 0 1,-1 0-1,1 0 0,-1 0 1,0 0-1,1 0 1,-1 0-1,0 0 0,0 0 1,0 1-1,0-1 1,0 0-1,0 1 0,0-1 1,0 1-1,-1-1 0,1 1 1,-1-1-1,1 1 1,-1 0-1,1-1 0,-1 1 1,0-1-1,0 1 1,0 0-1,0-1 0,0 1 1,0 0-4,1 40 211,0-22-142,-1 0 0,0 0 0,-3 10-69,2-27 7,0 0-1,0 0 0,0 0 0,0-1 0,-1 1 0,0 0 0,1-1 0,-1 1 0,0-1 0,0 1 0,-1-1 1,1 0-1,0 0 0,-3 2-6,-41 26 90,34-22-67,-1 0-47,6-2-1,-1-1-1,1-1 0,-1 1 1,1-1-1,-1-1 0,-1 1 1,1-1-1,0-1 0,-1 1 1,1-2-1,-1 1 0,-6-1 26,15-1-164,0 0-111,0 0-119,-4 17-6733,4-13 4689</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30.660"/>
    </inkml:context>
    <inkml:brush xml:id="br0">
      <inkml:brushProperty name="width" value="0.05" units="cm"/>
      <inkml:brushProperty name="height" value="0.05" units="cm"/>
    </inkml:brush>
  </inkml:definitions>
  <inkml:trace contextRef="#ctx0" brushRef="#br0">582 5 3729,'0'0'2692,"0"0"-483,0 0-373,0 0-345,0 0-364,0 0-224,-15-4 2680,14 50-2629,0-15-817,1 0 1,1 0 0,2-1-1,1 1 1,6 21-138,125 517 155,-128-537-137,29 112 367,-16-70-9,-3 1 0,-3 6-376,-9-29 112,-3 36-112,-1-45 65,1 0-1,7 40-64,3 9 47,-4 1 1,-5 1-1,-5 53-47,0-19 19,6-27 23,0 32-20,3-15-391,-7-117 324,0-1 17,4-31-5059,-4 11 1639</inkml:trace>
  <inkml:trace contextRef="#ctx0" brushRef="#br0" timeOffset="864.52">1156 219 1272,'0'0'2485,"0"0"-641,0 0-369,0 0-155,0 0 1,0 0-60,0-9-107,0-35 22,0 28 3096,2 158-3705,0-11-470,-13 119-97,9-232 24,1-16-246,1-4-110,1-27-1436,0 4 889,-1-8-1236,0 5-1867</inkml:trace>
  <inkml:trace contextRef="#ctx0" brushRef="#br0" timeOffset="1598.57">1303 219 5673,'0'0'2466,"0"0"-711,0 0-392,0 0-277,0 0-212,0 0-132,2-2-158,2-2-468,-1 0 1,1 1-1,1-1 1,-1 1-1,0 0 0,1 1 1,-1-1-1,1 1 1,0 0-1,0 0 0,0 0 1,0 1-1,0-1 1,1 1-117,6-1 15,0 1 1,1-1-1,-1 2 1,0 0-1,11 1-15,-20 0-4,-1-1 0,1 1-1,0 0 1,0 0 0,-1 0-1,1 0 1,0 0 0,-1 0-1,1 1 1,-1-1 0,0 1-1,0 0 1,1 0 0,-1 0-1,0 0 1,0 0 0,-1 0-1,1 0 1,0 1 0,-1-1 0,1 1-1,-1-1 1,0 1 0,0 0-1,0-1 1,0 1 0,0 0-1,-1 0 1,1 0 4,2 13 66,-1 0 0,-1 0 0,0 0 0,-1 14-66,0-17 105,0 2-54,-1 0-1,-1 0 1,0 0-1,-1 0 1,0 0-1,-1-1 1,-6 13-51,7-19 38,0-1 0,-1 1 0,0-1-1,-1 0 1,0 0 0,0 0 0,0 0 0,-1-1 0,0 0-1,0 0 1,0-1 0,-1 0 0,0 0 0,0 0 0,-2 0-38,7-4 59,-1 1 1,0-1 0,0 0 0,1-1-1,-1 1 1,0 0 0,0-1 0,0 1-1,0-1 1,-3 0-60,6 0 67,0 1-82,-1-1 0,1 1 0,0 0 0,0 0 0,0-1 0,0 1 0,0 0 0,0 0 0,0-1 0,0 1 0,1 0 0,-1-1 0,0 1 0,0 0 0,0 0 0,1-1 0,-1 1 0,0-1 0,1 1 0,-1 0 0,1-1 0,-1 1 0,1-1 0,-1 1 0,1-1 0,-1 1 0,1-1 0,0 1 0,-1-1 0,1 1 0,-1-1 0,1 0 0,0 1 0,-1-1 0,1 0 0,0 0 0,0 0 0,-1 0 0,1 1 0,0-1 0,0 0 0,-1 0 0,1 0 15,44-1 269,-27 0-255,142 1 315,-83 0-4518,-77 0-451</inkml:trace>
  <inkml:trace contextRef="#ctx0" brushRef="#br0" timeOffset="39227.34">114 1839 3185,'0'0'1524,"0"0"-344,0 0-252,0 0-99,0 0-1,0 0-33,-3 4-177,-1 0-482,-6 6 202,1 0 1,0 0 0,1 1 0,0 0 0,1 0 0,0 1 0,1 0-1,-2 5-338,1 1 132,1-1-1,0 1 0,2 0 0,0 0 1,1 1-1,1-1 0,0 15-131,2-30 8,1-1-1,0 0 0,-1 1 0,1-1 1,0 0-1,0 0 0,0 1 0,1-1 1,-1 0-1,0 0 0,1 0 1,0-1-1,-1 1 0,1 0 0,0-1 1,0 1-1,0-1 0,0 1 0,0-1 1,1 1-8,1 0-4,0 1-1,0-1 1,0 0 0,0 0 0,1-1 0,-1 1 0,0-1 0,1 0-1,-1 0 1,4 0 4,0-2 70,0 0 0,-1 0 0,1-1 0,0 0 0,-1 0 0,1-1-1,-1 0 1,3-2-70,39-12 39,-44 15-23,1-1 0,-1 1 0,1-1 0,-1 0 1,0 0-1,0-1 0,-1 0 0,1 1 0,-1-2 1,0 1-1,0 0 0,0-1 0,0 0 0,1-3-16,25-26 265,-28 32-204,-1 0 1,1 0 0,-1 0 0,0 0 0,1-1 0,-1 1 0,0-1 0,0 1-1,-1 0 1,1-1 0,-1 1 0,1-1 0,-1 0 0,0 1 0,1-3-62,-3-46 641,1 26-597,1 21-37,-1 1-1,0-1 1,0 0-1,0 1 1,-1-1 0,1 1-1,-1 0 1,0-1-1,0 1 1,0 0-1,0 0 1,-1 0-1,-2-2-6,-37-37-1,38 39 7,-10-3 2,14 6-8,-1 0 0,0 0 0,1 0 0,-1-1 0,0 1 0,0 0 0,1 0 0,-1 0 0,1-1 0,-1 1 0,0 0 0,1-1 0,-1 1 0,1-1 0,-1 1 0,0-1 0,1 1 0,0-1 0,-1 1 0,1-1 0,-1 1 0,1-1 0,-1 0 0,-1 1-32,0-1 0,0 0 0,0 1 0,0-1 0,0 1 1,0 0-1,0 0 0,0-1 0,0 2 0,0-1 0,-1 0 32,2 0-68,0 3-217,0 0 1,0 1-1,1-1 1,-1 0-1,1 1 0,0-1 1,0 1-1,0-1 1,0 0-1,1 2 285,-1 2-1284,0 9-2353</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14.364"/>
    </inkml:context>
    <inkml:brush xml:id="br0">
      <inkml:brushProperty name="width" value="0.05" units="cm"/>
      <inkml:brushProperty name="height" value="0.05" units="cm"/>
    </inkml:brush>
  </inkml:definitions>
  <inkml:trace contextRef="#ctx0" brushRef="#br0">129 0 1424,'0'0'1530,"0"0"-364,0 0-182,0 0-121,0 0-57,-1 38 5440,-3-20-6031,-2 0 1,0 0 0,-5 8-216,-6 19 229,-51 169 143,66-209-180,-1 2-177,1-1 1,0 1 0,0 0-1,0-1 1,1 1 0,0 0-1,1 2-15,0-9-178,0 0-264,0 0-135,0-17-4928,0 7 672</inkml:trace>
  <inkml:trace contextRef="#ctx0" brushRef="#br0" timeOffset="1065.99">287 201 1800,'0'0'2296,"0"0"-677,0 0-458,0 0-263,0 0 11,0 0 50,0-21 1260,0 17-2120,1 0 0,-1 0-1,0 0 1,1 0 0,0 1-1,0-1 1,0 0 0,0 0-1,1 1 1,-1-1 0,1 0-1,0 1 1,0 0 0,0-1-1,1 1 1,-1 0 0,1 0-1,-1 0 1,1 1 0,0-1-1,0 0 1,1 1 0,-1 0-1,1 0-98,4-2 16,-1 0-1,1 1 1,0 0-1,0 1 0,0 0 1,1 0-1,-1 1 0,0 0 1,1 0-1,7 1-15,-14 1-5,0-1 1,0 1-1,-1 0 0,1 0 1,0 0-1,0 0 0,-1 1 1,1-1-1,-1 0 0,1 1 1,-1-1-1,0 1 0,1 0 1,-1-1-1,0 1 0,0 0 1,0 0-1,0-1 0,0 1 1,-1 0-1,1 0 0,-1 0 1,1 0-1,-1 2 5,13 53 45,-11-42 5,-1 0-1,0 1 0,-1-1 1,-1 0-1,0 1 1,-1-1-1,-3 11-49,3-16 29,-2 0 1,1 0-1,-1-1 1,-1 1-1,0-1 1,0 0-1,-1 0 1,0-1-1,0 1 0,-1-2 1,-6 6-30,-73 59 135,84-70-151,1-1 1,0 1 0,0 0 0,0 0 0,0-1 0,0 1-1,0 0 1,0 0 0,1 0 0,-1 0 0,0 2 15,1-4-53,0 0-42,0 0-25,0 0 17,16-3 222,104-27 61,0 9-1036,-108 11-3843,-12 10 149</inkml:trace>
  <inkml:trace contextRef="#ctx0" brushRef="#br0" timeOffset="1815.55">744 296 2785,'0'0'2846,"0"0"-1193,0 0-573,0 0-251,0 0-100,0 0-90,0 6-92,-2 49 1572,-5 16-2119,1-12 879,2 20-879,31-78-312,-23 0 333,-1-1 0,0 0 1,0 0-1,0 0 1,1 0-1,-1-1 0,0 1 1,0-1-1,0 0 0,0 0 1,0 0-1,0 0 1,0-1-1,0 1 0,0-1 1,0 1-1,-1-1 1,1 0-1,-1 0 0,1-1 1,-1 1-1,0 0 0,0-1 1,0 1-1,0-1 1,0 0-1,-1 0 0,2-2-21,2-3 32,-1-1 0,0 1 0,-1-1 0,0 1 0,0-1 0,-1 0 0,0-1 0,1-7-32,-1-10 97,-1-1 0,-2-9-97,0-3 24,1 38-36,-1 0 0,1-1 0,-1 1 0,0 0 0,0 0 0,0 0 0,0 0 0,0 0 0,0 0 0,-1 0 0,1 0 0,0 0 0,-1 0 0,0 1 0,1-1 0,-1 0 0,0 1 0,0 0 0,0-1 0,0 1 0,0 0 0,0 0 0,0 0 0,-1 0 0,1 1-1,0-1 1,0 0 0,-1 1 0,1 0 0,0 0 0,-1-1 12,-1 1-171,1-1 0,-1 0 0,0 1-1,0 0 1,0 0 0,0 0-1,0 0 1,1 0 0,-1 1 0,0 0-1,0 0 1,1 0 0,-1 0 0,0 1-1,1-1 1,-1 1 0,1 0-1,-2 1 172,1 1-451,1-1 0,-1 1 0,1 0 0,0-1 0,0 1 0,1 0-1,-1 1 1,1-1 0,0 0 0,0 1 0,1-1 0,-1 1-1,1 0 1,0 0 0,0-1 0,0 1 0,1 0 451,0-1-1413</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19.627"/>
    </inkml:context>
    <inkml:brush xml:id="br0">
      <inkml:brushProperty name="width" value="0.05" units="cm"/>
      <inkml:brushProperty name="height" value="0.05" units="cm"/>
    </inkml:brush>
  </inkml:definitions>
  <inkml:trace contextRef="#ctx0" brushRef="#br0">0 4 1008,'0'0'4317,"0"0"-2148,0 0-654,0 0-248,0 0-307,0 0-149,0 0-151,0 0-130,0 0-43,0 0 0,0 0 4,0 0-3,0 0-67,0 0-79,0 0-30,0 0-16,0 0-20,0 0-39,0 0-46,0 0-23,0 0-19,0 0-26,0 0-31,0 0-63,0 0-19,0 0-2,13 0 29,378-4 853,-391 35-817,-4 726 423,5-741-498,1 0 0,0-1 0,1 0 0,3 6 2,-2-6-2,-1 1 0,-1-1 0,0 1 0,0 6 2,0 13-23,1 1-1,7 26 24,2 24-25,7 36-7,-10-31-3,3 37-35,-4 45 70,-7-97-70,1-19 0,-3 0 1,-2 0-1,-7 29 70,4-35-143,2 0 0,2 1-1,5 40 144,-2 3-79,-3-56 37,-2 0 1,-2 0 0,-1 0 0,-2 0 41,8-35 3,-2 25-17,3-25 13,0 1 1,0 0-1,-1-1 1,0 1-1,0-1 0,0 0 1,0 1 0,-2 4-2,-2 2 5,1 0-1,0 1 1,1-1 0,0 1 0,1 0-1,1 0 1,-1 3-3,2-15 9,0 0 13,0 0 19,0 0-25,0 0-8,0 0 8,0 0 35,0 0 14,-4 27 1010,-37-26-920,1-3-1,0-1 1,-5-3-155,40 5 5,-28-5-23,-1 1 0,-29 0 18,59 3 711,4-1-4032,0 1-2463,0 2-401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14.246"/>
    </inkml:context>
    <inkml:brush xml:id="br0">
      <inkml:brushProperty name="width" value="0.05" units="cm"/>
      <inkml:brushProperty name="height" value="0.05" units="cm"/>
    </inkml:brush>
  </inkml:definitions>
  <inkml:trace contextRef="#ctx0" brushRef="#br0">87 241 2937,'0'0'1004,"0"0"-71,0 0-142,0 0-168,0 0 18,0 0 10,0 0-36,0 0-65,0 31 2584,-2 9-2188,-1-1 1,-4 10-947,-4 44 63,4 8 386,-5-43 665,4-63 170,1-14-1225,1 1-1,1-1 1,0 0-1,2 0 1,0 0-1,1-1 1,1-9-59,1 28 0,-4-36-7,3 0 1,1-1 0,2 1-1,5-26 7,1 38-15,1 0 0,1 1-1,1 0 1,1 0 0,1 2-1,15-22 16,-22 35-12,-4 7-11,-1-1 1,1 1-1,0-1 0,0 1 0,1 0 0,-1 0 0,0 0 0,1 0 0,-1 0 0,1 0 1,0 1-1,-1-1 0,1 1 0,0 0 0,0 0 0,0 0 0,2 0 23,5-1-197,0 1-1,-1 1 1,1-1-1,10 2 198,3 0-250,-20-1 217,1 0 1,-1 1-1,0-1 1,0 1-1,1 0 0,-1 0 1,0 0-1,0 0 1,0 1-1,0-1 1,-1 1-1,1 0 1,0 0-1,-1 0 1,1 0-1,-1 0 1,1 1-1,-1-1 1,0 1-1,2 2 33,-1-1-6,-1 1 1,1-1-1,-1 1 0,0 0 0,0 0 0,0 0 1,0 0-1,-1 0 0,0 0 0,0 0 0,0 0 0,-1 5 6,0-3-2,1-3 6,-1 1-1,0 0 1,0 0 0,0 0 0,-1 0 0,1 0 0,-1 0 0,0-1-1,-1 1 1,1 0 0,-1-1 0,0 1 0,0-1 0,0 1-1,-1-1 1,1 0 0,-2 1-4,-9 10 84,0 0 0,-1-2 0,0 1 0,-1-2 0,0 0-1,-1-1 1,0-1 0,-1 0 0,0-1 0,-14 5-84,1-7 244,29-6-139,1-1 7,0 0 8,0 0-9,0 0-4,0 0-47,0 0-31,1-10-107,6 10 69,1-1 6,-1 1-1,1 0 0,0 0 1,0 0-1,0 1 1,0 1-1,0-1 0,-1 1 1,1 0-1,-1 1 0,1 0 1,-1 0-1,0 1 0,0 0 1,3 2 3,0 3-128,0-1 0,0 1 0,-1 0 0,-1 1 0,0 0 0,0 1 0,-1-1 0,0 2 0,-1-1 0,0 1 0,-1-1 0,3 10 128,-8-21-150,0 0 1,0 0 0,0 1 0,0-1 0,0 0 0,1 0-1,-1 1 1,0-1 0,0 0 0,0 0 0,1 0 0,-1 1-1,0-1 1,0 0 0,1 0 0,-1 0 0,0 0 0,1 1-1,-1-1 1,0 0 0,0 0 0,1 0 0,-1 0 0,0 0-1,1 0 1,-1 0 0,0 0 0,0 0 0,1 0 0,-1 0-1,0 0 1,1 0 0,-1 0 0,1 0 149,2 0-2142,0 0-2120</inkml:trace>
  <inkml:trace contextRef="#ctx0" brushRef="#br0" timeOffset="696.87">570 391 1224,'0'0'2146,"0"0"-744,0 0-402,0 0-263,0 0-203,0 0-106,0 0-65,0 0-23,0 25 1515,11 200 125,-11-86-1710,0-138-474,0-1-148,0-10-1162,0-44-1847,0 30 690</inkml:trace>
  <inkml:trace contextRef="#ctx0" brushRef="#br0" timeOffset="1426.83">1000 217 1840,'0'0'2396,"0"0"-913,0 0-487,0 0-211,0 0-13,0 0 21,0-13 2478,0 383-3480,-4-370-3163,1 0 1162</inkml:trace>
  <inkml:trace contextRef="#ctx0" brushRef="#br0" timeOffset="1816.73">857 391 2697,'0'0'1561,"0"0"-151,0 0-34,0 0-40,0 0-153,0 0-324,12 0-304,198 3 400,-172 4-1938,-37-7 709,0 0 0,1 1 0,-1-1 0,1 0 0,-1 1 0,0-1 0,1 1 0,-1 0 0,0-1 0,0 1 0,1 0 0,-1 0 0,0 0 1,0 0-1,0 0 0,0 0 0,0 0 0,0 0 0,0 0 0,-1 0 0,1 1 0,0-1 0,0 1 274,-1-2-2872</inkml:trace>
  <inkml:trace contextRef="#ctx0" brushRef="#br0" timeOffset="2926.77">1332 143 536,'0'0'2882,"0"0"-863,0 0-544,0 0-385,0 0-198,0 0-184,1 16-263,14 131-90,-12-105-201,-1 1 0,-3 33-154,0-14 608,1-59-590,0 0 0,-1 0 0,1 0-1,-1-1 1,0 1 0,0 0-1,0-1 1,0 1 0,-1 0-18,-5 20 51,7-22 1,0-1 44,0 0 128,0 0 111,0-34 617,-1-87-337,-1 5 433,6-20-1048,-3 128 8,1 1-1,0 0 1,0 0 0,1 0-1,-1 0 1,2 0 0,-1 0-1,1 1 1,0-1-1,0 1 1,1 0 0,-1 0-1,1 1 1,1-1-1,-1 1-6,4-3-8,-1 1 1,1 0 0,0 0 0,1 0 0,0 2 0,0-1 0,0 1 0,0 0 0,6-1 6,-10 5-38,0-1 0,0 1 0,0 0-1,0 0 1,0 0 0,1 1 0,-1 0 0,0 1 0,0-1-1,3 1 39,-7 0-10,0-1-1,0 1 1,0 0-1,0-1 1,0 1-1,0 0 0,0 0 1,-1 0-1,1 0 1,0 1-1,-1-1 1,1 0-1,0 1 0,-1-1 1,0 1-1,1-1 1,-1 1-1,0 0 1,0 0-1,0 0 0,0-1 1,0 1-1,0 0 1,-1 0-1,1 0 1,-1 0-1,1 0 1,-1 0-1,0 1 0,1 0 11,0 10-11,-1-1 0,0 1 0,0 0 0,-1 0 0,-1 0 0,0 0-1,-1-1 1,0 1 0,-1-1 0,-2 4 11,4-10-3,-1-1 1,0 0-1,0-1 0,0 1 0,0 0 1,-1-1-1,0 0 0,0 0 0,0 0 1,0 0-1,-1-1 0,1 1 0,-1-1 1,0 0-1,0-1 0,0 1 0,-1-1 1,1 0-1,0 0 0,-1-1 0,1 1 1,-1-1-1,0-1 0,-4 1 3,-73 0 1039,82-1-936,1 0-119,0 0-66,0 0 5,24 11-10,-5 7 83,0 0 0,-1 2 1,-2 0-1,10 14 4,-8-10-20,1 0 0,2-1 1,6 5 19,-25-27-146,-1 1 0,0-1 0,1 0 0,-1 1 0,0-1 0,0 1 0,0 0 0,0-1 0,-1 1 0,1 0 1,0-1-1,-1 1 0,1 0 0,0 1 146,0 17-5227,-1-10-656</inkml:trace>
  <inkml:trace contextRef="#ctx0" brushRef="#br0" timeOffset="3678.84">1834 421 5593,'0'0'1802,"0"0"-156,0 0-318,0 0-235,0 0-196,0 0-151,0-1-616,0-1 0,0 1-1,0-1 1,0 0 0,0 1 0,0-1-1,0 1 1,0-1 0,1 1-1,-1-1 1,1 1 0,-1-1-1,1 1 1,-1-1 0,1 1-1,0 0 1,0-2-130,6 0-20,0 0 0,1 0 1,-1 0-1,0 1 0,1 0 0,0 1 0,-1 0 1,1 0-1,0 0 0,0 1 0,0 0 1,1 1 19,-6-1-14,-1 0 0,0 0 0,1 1 0,-1 0 0,0-1 1,0 1-1,1 0 0,-1 0 0,0 0 0,0 0 0,0 0 1,0 1-1,0-1 0,0 1 0,-1-1 0,1 1 0,0 0 1,-1-1-1,1 1 0,-1 0 0,0 0 0,1 0 0,-1 0 1,0 0-1,0 1 0,0-1 0,-1 0 0,1 0 0,0 1 1,-1-1-1,0 0 0,1 2 14,1 12-14,0 0 0,-1 1-1,0-1 1,-2 10 14,1-8-3,0-9 1,-1 0 0,0-1 0,0 1 1,-1 0-1,0 0 0,0-1 0,-1 1 0,0-1 1,0 0-1,-1 0 0,0 0 0,-4 4 2,5-7 10,-1 0 0,0 0-1,0-1 1,0 1 0,-1-1-1,1 0 1,-1-1 0,0 1 0,0-1-1,-1 0 1,1 0 0,0-1-1,-1 1 1,0-1 0,1 0-1,-1-1 1,0 0 0,0 1-1,-1-2-9,-21 1 495,28-1-535,0 0-64,0 0-26,9 1 46,41 6 98,0-2 1,23-1-15,-30-5-119,-24 0-395,1 0 0,-1 2 1,0 0-1,14 3 514,-22 0-2051,-9-1-2261</inkml:trace>
  <inkml:trace contextRef="#ctx0" brushRef="#br0" timeOffset="5389.83">83 1128 1880,'0'0'2356,"0"0"-775,0 0-235,0 0 58,0 0 0,0 0-210,1 2 1370,5 24-2342,-1 128 178,-7 8-400,0-11 20,2-389 1274,1 215-1266,1 0 0,1 0-1,2-2-27,-1 2 3,0 0-1,-2 0 0,-1-3-2,-1 22 0,0 0-1,1 0 1,-1 0-1,1 0 0,-1 0 1,1 1-1,1-1 1,-1 0-1,0 0 0,1 0 1,0 1-1,0-1 1,0 1-1,0 0 0,0-1 1,1 1-1,-1 0 1,2 0 0,1-2-15,1 1 0,0-1 1,1 1-1,-1 1 0,1-1 1,0 1-1,-1 0 0,2 0 1,1 0 14,1 0-67,0 1 1,-1-1 0,1 2-1,0-1 1,0 1 0,0 1-1,0 0 1,0 0 0,0 1 0,0 0-1,2 1 67,-10-1-6,0 0-1,0 1 1,1-1-1,-1 1 1,0 0-1,0-1 1,0 1-1,-1 0 1,1 0-1,0 0 1,-1 1-1,1-1 1,-1 0-1,0 0 1,0 1-1,0-1 1,0 1-1,0-1 1,0 1-1,-1-1 1,1 1-1,-1 0 1,1 0 6,1 14 4,-1-1 1,0 0-1,-2 8-4,1-10-5,1-7 7,-2-1 0,1 1 0,0 0 0,-1-1 0,-1 1 0,1-1 0,-1 1 0,0-1 0,0 0 0,-2 2-2,2-3 1,-1-1 0,0 0-1,0 0 1,-1-1 0,1 1-1,-1-1 1,1 0-1,-1 0 1,0 0 0,-1 0-1,1 0 1,0-1 0,-1 0-1,-1 1 0,-10 3 14,0-1 0,0-1 0,0 0 0,0-1 0,-5 0-14,-51 12 166,73-15-175,1 0-1,-1 0 1,1 0-1,-1 0 1,1 0-1,-1 1 1,1-1-1,-1 1 1,1-1 0,-1 1-1,1-1 1,-1 1-1,0 0 1,1 0-1,-1-1 1,0 1-1,0 0 1,1 0-1,-1 0 1,0 1-1,0-1 1,0 1 9,33 39-45,-8-8 39,10 3-12,-3-4-48,19 24 66,-44-46-85,0 1 0,0 0-1,-1 0 1,-1 1 0,0-1-1,0 1 1,3 13 85,-8-20-364,0 0 0,0 0 0,0 0 0,-1 0 0,1 0 0,-2 4 364,1-7-453,-4-4-3989,-3-6 127</inkml:trace>
  <inkml:trace contextRef="#ctx0" brushRef="#br0" timeOffset="6023.83">540 1552 1608,'0'0'2716,"0"0"-863,0 0-660,0 0-356,0 0-183,0 0-137,0 0-136,0 0-113,0 0-89,0 0-154,1 0 1,0 0-1,-1 0 0,1 0 0,-1 0 1,1 0-1,-1 0 0,1 0 0,0 0 1,-1 0-1,1 0 0,-1 1 0,1-1 1,-1 0-1,1 0 0,-1 1 0,1-1 1,-1 0-1,1 0 0,-1 1 0,1-1 1,-1 1-1,0-1 0,1 0 0,-1 1 1,1-1-1,-1 1 0,0 0-25,3 33 599,-1 0 0,-2 1 0,-2 9-599,0 26 213,2-68-581,1 19 1203,1-13-1925,3-10-3623,-2-6 775</inkml:trace>
  <inkml:trace contextRef="#ctx0" brushRef="#br0" timeOffset="6771.04">1000 1179 1328,'0'0'2636,"0"0"-697,0 0-580,0 0-253,0 0-93,0 0-112,0 0-102,0 0-115,0 0-157,0 0-130,0 0-62,0 0-36,0 0-78,0 0-66,0 6 45,1 49 164,1-17-235,-3 1 0,-1-1 0,-5 23-129,4-29 36,2 0 0,1 14-36,0-28-3944,0-43 357,0 18 773</inkml:trace>
  <inkml:trace contextRef="#ctx0" brushRef="#br0" timeOffset="7192.6">895 1403 5129,'0'0'1603,"0"0"-92,0 0-79,0 0-179,0 0-289,0 0-312,68-10 1334,138 3-3343,-205 7 852,-1 0-224,0 0-472,0 0-1346,0 3-2371</inkml:trace>
  <inkml:trace contextRef="#ctx0" brushRef="#br0" timeOffset="8339.83">1393 1216 4305,'0'0'1390,"0"0"-292,0 0-297,0 0-131,0 0-71,0 0-121,0 19-180,0 2-219,-1 24 309,2 1 0,3 0-388,1 26 1462,-3 45-1462,-2-116 25,0-1 54,0 0 70,0 0 125,0 0 90,0-31 280,0-383 828,0 409-1462,1 1 0,-1-1 0,1 0 0,0 1 0,0-1-1,0 1 1,1-1 0,0 1 0,0 0 0,0 0 0,2-3-10,-3 5 1,0 0 0,1 0 1,-1 0-1,1 0 1,0 0-1,-1 0 0,1 1 1,0-1-1,0 1 0,0-1 1,0 1-1,1 0 1,-1 0-1,0 0 0,0 0 1,1 0-1,-1 0 0,1 0 1,-1 1-1,1 0 1,-1-1-1,2 1-1,7 0-44,0 0 1,0 0-1,1 1 1,-1 1-1,0 0 1,5 2 43,-13-3-31,1 1 1,-1-1 0,0 1 0,1 0-1,-1 0 1,0 0 0,0 0-1,-1 0 1,1 1 0,0 0-1,-1-1 1,1 1 0,-1 0-1,0 0 1,0 0 0,0 0 0,0 1-1,-1-1 1,1 0 0,-1 1-1,1 2 31,1 3-25,-1 1 0,0-1 0,0 1 0,-1-1 0,0 1 0,0 0 0,-1 0 0,-1-1 0,0 1 0,0 0 0,-1-1 0,0 1 0,-2 4 25,3-10-1,-1 1 0,0-1 0,0 0 0,0 0 0,-1 0 0,1-1 0,-1 1 0,0 0 0,0-1 0,0 0 0,-1 0 0,1 0 0,-1 0 0,1 0 0,-1-1 0,0 0 0,0 1 0,0-1 0,-1-1 1,1 1-1,0-1 0,-1 1 0,1-1 0,-1-1 0,1 1 0,-1-1 0,1 1 0,-1-1 0,0 0 1,-13 0-6,14 1 6,-1-1 0,1 0 0,-1 1 0,1-2 0,-1 1-1,1 0 1,-1-1 0,1 0 0,-1 0 0,1 0 0,0-1 0,-1 1-1,1-1 1,0 0 0,0 0 0,-2-2 0,3 3-3,2 1-15,1 0-26,0 0-10,0 0 12,1 1 43,-1 0-1,1 0 1,-1 0 0,1 0 0,0 0 0,-1 0 0,1 0 0,0 0 0,0 0 0,0 0 0,0 0 0,0-1 0,0 1 0,0 0 0,0-1-1,0 1 1,0 0 0,1-1-1,25 12 127,-21-10-93,6 3 41,24 9 199,31 18-274,-58-27-14,0 0 1,0 1 0,-1 0 0,1 1-1,-2-1 1,1 1 0,-1 1 0,0-1-1,4 7 14,-8-8-285,0 0 0,-1 0-1,0 0 1,0 1 0,0-1-1,-1 0 1,0 1 0,0-1-1,-1 1 1,0-1 0,0 1-1,0-1 1,-1 1 285,0 12-3450,1-11-1086</inkml:trace>
  <inkml:trace contextRef="#ctx0" brushRef="#br0" timeOffset="9240.37">1808 1515 4113,'0'0'2516,"0"0"-306,0 0-400,0 0-410,0 0-318,0 0-277,-7-7 652,7 6-1457,0 0 0,1 0 1,-1 0-1,1 0 0,-1 0 1,1 0-1,-1 0 0,1 0 1,0 0-1,-1 0 1,1 1-1,0-1 0,0 0 1,0 0-1,0 1 0,0-1 1,0 1-1,-1-1 0,1 1 1,1-1-1,-1 1 1,0-1-1,0 1 0,0 0 1,0 0-1,0-1 0,0 1 1,0 0-1,0 0 0,0 0 1,1 0-1,42-1-67,-37 1 57,0 0-29,-4-1 7,0 1 0,1 0 1,-1 0-1,0 1 1,1-1-1,-1 1 0,0-1 1,0 1-1,1 0 0,1 1 32,-4-1-3,0 0-1,0 0 0,0 1 0,0-1 1,0 0-1,0 1 0,0-1 0,0 1 0,0-1 1,-1 1-1,1-1 0,-1 1 0,1 0 1,-1-1-1,1 1 0,-1 0 0,0-1 0,0 1 1,0 0-1,0 0 0,0-1 0,0 1 1,-1 0 3,2 6 0,-2-1 1,1 1 0,-1 0-1,0 0 1,-1-1 0,1 1-1,-1-1 1,-1 1 0,0 0-1,1-4-4,-1 0 0,1 0 1,-1 0-1,0 0 0,0 0 0,0-1 1,-1 1-1,1-1 0,-1 0 1,0 0-1,0 0 0,0-1 1,0 1-1,0-1 0,-4 1 4,-1 2-6,5-3 6,0 0 1,0 0-1,0-1 0,0 1 1,0-1-1,0 0 1,-1 0-1,1-1 1,-3 1-1,7-1-18,0 0-59,0 0-55,0 0-16,9 3 45,121 29 71,-128-32 32,-1 1 0,0 0 0,0 0-1,0 0 1,0 0 0,0 0 0,0 1 0,-1-1 0,1 0 0,0 0-1,0 1 1,-1-1 0,1 0 0,-1 1 0,1-1 0,-1 0-1,0 1 1,0-1 0,1 1 0,-1-1 0,0 0 0,0 1 0,0-1-1,0 1 1,-1-1 0,1 2 0,0 0 1,0 1 0,-1 0 0,1-1 0,-1 1 1,0-1-1,0 1 0,0-1 0,0 0 0,0 1 0,-1-1 0,0 1-1,0-1 17,-1 0-1,0-1 0,0 1 1,0-1-1,0 1 1,0-1-1,0 0 1,0 0-1,-1-1 1,1 1-1,-1-1 1,1 0-1,-1 0 1,-1 1-17,-6 0 28,0-1 0,-1 0 0,1-1 0,-3 0-28,14 0-323,0 0-345,0 0-710,0 0-1462,0 0-1816</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45.013"/>
    </inkml:context>
    <inkml:brush xml:id="br0">
      <inkml:brushProperty name="width" value="0.05" units="cm"/>
      <inkml:brushProperty name="height" value="0.05" units="cm"/>
    </inkml:brush>
  </inkml:definitions>
  <inkml:trace contextRef="#ctx0" brushRef="#br0">0 238 4177,'0'0'1783,"0"0"-708,0 0-300,0 0-82,0 0-107,1-5-132,0-1-177,1-3-163,-2-1 6510,20 10-6609,530 0 1306,-448 13-1267,-4-9-1959,-98-1-2724,0 0-1424</inkml:trace>
  <inkml:trace contextRef="#ctx0" brushRef="#br0" timeOffset="1237.32">748 0 2457,'0'0'1803,"0"0"-546,0 0-327,0 0-122,0 0 80,0 0-36,-24 0 1237,8 2-1593,16-2-475,0 0 1,0 0-1,0 1 0,0-1 1,0 0-1,0 0 1,0 0-1,0 0 1,-1 0-1,1 0 0,0 0 1,0 0-1,0 0 1,0 1-1,0-1 0,0 0 1,0 0-1,0 0 1,0 0-1,0 0 1,0 0-1,0 0 0,0 1 1,0-1-1,0 0 1,0 0-1,0 0 1,0 0-1,0 0 0,0 0 1,0 0-1,0 1 1,0-1-1,0 0 0,0 0 1,0 0-1,0 0 1,0 0-1,0 0 1,0 0-1,1 0 0,-1 1 1,0-1-1,0 0 1,0 0-1,0 0 0,0 0 1,0 0-1,0 0 1,0 0-1,0 0 1,1 0-1,-1 0-21,25 14 2473,-11-7-1994,35 16-452,2-2-1,1-2 1,50 12-27,-51-16 7,-43-13-5,-3-1-1,0 1 0,-1-1 0,1 1 1,0 0-1,-1 0 0,1 0 1,3 3-2,-8-4 6,0-1 13,0 0 42,0 0 17,0 0 16,0 0 6,0 0 68,0 0 42,0 0-25,0 0-33,0 0-33,0 0-43,0 0-51,0 0-5,0 0 31,0 0-31,0 0 0,0 3-18,0 1 1,-1 0-1,0-1 1,0 1-1,0-1 1,0 1-1,0-1 1,-1 1-1,1-1 1,-1 0-1,0 1 1,0-1-1,-3 2-2,-37 40 29,20-24-23,-43 45 25,-2-2 1,-3-4-1,-5-1-31,65-48-2129,6-4-489,-2 0-1619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8.242"/>
    </inkml:context>
    <inkml:brush xml:id="br0">
      <inkml:brushProperty name="width" value="0.05" units="cm"/>
      <inkml:brushProperty name="height" value="0.05" units="cm"/>
    </inkml:brush>
  </inkml:definitions>
  <inkml:trace contextRef="#ctx0" brushRef="#br0">27 122 1512,'0'0'1307,"0"0"-22,0 0-91,0 0 107,0 0-101,0 0-182,-4 0-133,-9 0-385,3 0 6200,13-13-6522,3 6-150,1 1 1,0-1-1,0 2 1,0-1 0,1 1-1,0 0 1,0 0-1,0 1 1,2 0-29,3-3 27,0 0-44,0 0 0,1 1 0,0 0 0,0 1 0,0 1 0,0 0 0,1 1 0,0 0 0,0 2 0,8-1 17,-21 2 8,0 1-1,-1-1 0,1 1 0,0-1 1,0 1-1,-1 0 0,1-1 0,0 1 1,-1 0-1,1 0 0,0 1 0,-1-1 0,0 0 1,1 0-1,-1 1 0,0-1 0,1 0 1,-1 1-1,0 0 0,0-1 0,0 1 1,0 0-1,-1-1 0,1 1 0,0 0 1,-1 0-1,1-1 0,-1 1 0,0 0 1,1 0-8,1 11 88,0-1 0,0 1 0,-1-1 0,-1 2-88,1-9 25,0 14 66,0 4-9,0 0 0,-1 0 1,-1 0-1,-1 0 0,-2 1-82,3-17 9,-1 0 1,0-1-1,0 1 0,-1-1 0,0 0 0,0 0 1,0 0-1,-1 0 0,0-1 0,0 1 1,0-1-1,-1 0 0,1 0 0,-1 0 1,0-1-1,-1 0 0,1 0 0,-1 0 1,-2 0-10,1 0 0,-1 1 0,1-1 0,0 1 0,0 0 0,0 1 0,1 0 0,0 0 0,0 0 0,1 1 0,-1 0 0,2 0 0,-2 2 0,5-8-7,1-1-1,0 0 4,0 0 23,0 0 33,0 0 4,25 0 80,347-4-1153,-372 2-4281,0 1-1497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49.470"/>
    </inkml:context>
    <inkml:brush xml:id="br0">
      <inkml:brushProperty name="width" value="0.05" units="cm"/>
      <inkml:brushProperty name="height" value="0.05" units="cm"/>
    </inkml:brush>
  </inkml:definitions>
  <inkml:trace contextRef="#ctx0" brushRef="#br0">50 9 864,'0'0'2105,"0"0"-566,0 0-388,0 0-282,0 0-239,0 0-154,0 0 9247,0 4-10620,-1 44 1316,-2 1 0,-3-1 1,-1 0-1,-6 16-419,11-59 6,-3 14 21,1 0-1,1 0 1,0 1-1,1 17-26,2-36-28,0-1-94,0 0-56,0 0-126,0 0-93,0-11-1933,0 5-2949,0 6-2028</inkml:trace>
  <inkml:trace contextRef="#ctx0" brushRef="#br0" timeOffset="1335.34">401 36 1400,'0'0'1381,"0"0"-476,0 0-155,0 0 10,0 0 83,0 0 157,-1 4 17,-1 5-217,-2 0 1,1 0-1,-1-1 0,0 1 0,-1-1 0,0 0 0,0 0 0,-5 5-800,5-7 174,0 1 0,0 0 0,0 1 0,1-1 0,0 1 0,0 0 0,1 0 0,0 0 0,0 0-1,1 1 1,0-1 0,1 1 0,-1 2-174,2 25 586,1 44 85,0-76-654,0 0 1,0 0 0,0 0-1,0 0 1,1 0 0,-1-1-1,1 1 1,0 0 0,0-1-1,1 0 1,-1 1 0,1-1-1,-1 0 1,1 0 0,0-1-1,0 1 1,1-1 0,-1 1-1,2 0-17,0 0 32,1 0 0,0 0-1,0 0 1,0 0 0,0-1-1,0 0 1,0-1 0,1 1-1,-1-1 1,0 0 0,7-1-32,-6 0 13,0 0 0,1-1-1,-1 0 1,0-1 0,0 1 0,0-2 0,0 1 0,0-1 0,-1 0 0,1 0 0,-1 0 0,1-1 0,-1 0 0,-1-1 0,1 1 0,0-1 0,-1 0 0,0 0-1,0-1 1,3-5-13,-2 2-18,0 0 0,-1-1 0,0 1-1,0-1 1,-1 0 0,-1 0 0,0-1-1,0 1 1,-1-1 0,0 1 0,0-6 18,1-27-151,-1 0 0,-3-14 151,0 9 85,-1 45-85,-1-1 0,1 1 0,-1-1 1,1 1-1,-1 0 0,0 0 0,-1 0 0,1 0 0,0 1 0,-1 0 1,1-1-1,-3 0 0,-9-8-11,12 10-8,0 0 0,0 1 1,1-1-1,-1 1 1,0 0-1,0 0 0,0 0 1,0 0-1,0 1 1,-1 0 18,-5-1-138,-28 0-468,36 0 509,1 0 38,0 0 34,0 0-25,0 0-23,0 0-46,-19 40-953,19-39 528,0-1-431,6 0-2578,7 0-287</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3.736"/>
    </inkml:context>
    <inkml:brush xml:id="br0">
      <inkml:brushProperty name="width" value="0.05" units="cm"/>
      <inkml:brushProperty name="height" value="0.05" units="cm"/>
    </inkml:brush>
  </inkml:definitions>
  <inkml:trace contextRef="#ctx0" brushRef="#br0">0 66 2961,'0'0'2107,"0"0"-451,0 0-294,0 0-113,0 0-139,0 0-263,0 0-219,9-17 819,1 10-1365,-1 1 0,2 1 0,-1-1-1,0 2 1,1 0 0,0 0 0,0 1 0,0 0 0,1 0 0,-1 2 0,0-1-1,1 2 1,0-1 0,-1 2 0,10 0-82,-20-1 0,0 1 0,1-1 0,-1 1 0,0-1 0,0 1 0,0-1 0,0 1 1,1 0-1,-1-1 0,0 1 0,0 0 0,0 0 0,0 0 0,-1 0 0,1 0 0,0 0 0,0 0 0,0 0 0,-1 0 0,1 0 0,-1 0 0,1 0 0,-1 1 0,1-1 0,-1 0 1,0 0-1,1 1 0,-1-1 0,0 1 0,2 45 2,-2-36 5,0-4 2,1 6-5,-1 0 0,0 0 1,-1 0-1,-1-1 0,0 1 0,-1 0 0,0 0 0,-1-1 0,-2 6-4,-8 11 15,-1 0 0,-2-1-1,-1-1 1,0-1 0,-2 0-1,-8 6-14,27-32 3,1 2 16,-1-1 1,0 0-1,0 0 0,0 0 1,0 0-1,-1 0 0,1 0 1,0-1-1,0 1 0,-1 0 1,1 0-1,0-1 1,-1 1-1,1-1 0,0 1 1,-1-1-1,1 0 0,-1 0 1,1 1-1,-1-1-19,2 0 8,0 1-11,0 0-1,1 0 1,-1 0 0,0 0 0,1 0-1,-1 0 1,1 0 0,-1 0 0,1-1 0,-1 1-1,1 0 1,0 0 0,0-1 0,-1 1-1,1 0 1,0-1 0,0 1 0,0-1-1,-1 1 1,1-1 0,0 1 0,0-1-1,0 0 1,0 1 0,0-1 0,0 0-1,0 0 1,0 0 0,1 1 3,34 3 160,-29-4-141,26 4 44,1 2 0,-1 1 0,0 1 0,6 4-63,-20-12-2522,-11-2-1597</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6.852"/>
    </inkml:context>
    <inkml:brush xml:id="br0">
      <inkml:brushProperty name="width" value="0.05" units="cm"/>
      <inkml:brushProperty name="height" value="0.05" units="cm"/>
    </inkml:brush>
  </inkml:definitions>
  <inkml:trace contextRef="#ctx0" brushRef="#br0">178 0 3305,'0'0'1807,"0"0"-130,0 0 69,0 0-135,0 0-211,0 0-254,0 0-231,0 0-294,0 0-149,0 9 361,2 251 279,-4 286-815,-17-285-237,-10 70-35,11-170-7,5 91-18,9-124 573,-18 108-573,-12 106 543,22-184-308,11-145-230,-9 58 115,3 1-1,3 5-119,4-76 75,0-1 37,0 0 25,0 0-30,0 0-41,0 0-47,-4 33-147,4-32 81,0-1-15,0-11-320,0-46-2034,0 27-342</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8.197"/>
    </inkml:context>
    <inkml:brush xml:id="br0">
      <inkml:brushProperty name="width" value="0.05" units="cm"/>
      <inkml:brushProperty name="height" value="0.05" units="cm"/>
    </inkml:brush>
  </inkml:definitions>
  <inkml:trace contextRef="#ctx0" brushRef="#br0">31 54 3593,'0'0'1833,"0"0"-622,0 0-377,0 0-154,0 0 4,0 0 46,-1 6-2,-1 1-299,-2 6-326,4 2 4985,-16 81-4544,10 16-532,5 21-12,1-115-24,0-17 4,0-1-39,0 0-16,0 0-70,0 0-74,0 0-115,0 0-120,0 0-1,0 0-23,0 0-32,0 0-50,0 0-179,0 0-192,0 0-129,0-12-2393,0-7-131</inkml:trace>
  <inkml:trace contextRef="#ctx0" brushRef="#br0" timeOffset="817.58">307 88 5065,'0'0'1867,"0"0"-388,0 0-331,0 0-283,0 0-69,0 0-20,2-8 453,4 0-1095,1 1 0,0 0 0,0 1-1,1-1 1,-1 2 0,2-1-1,-1 1 1,1 0 0,-1 0-1,1 1 1,0 1 0,3-2-134,-7 4 0,-1 0 0,0-1 0,0 2 0,1-1 0,-1 0 0,0 1 0,1 0-1,-1 0 1,1 0 0,-1 0 0,0 1 0,1 0 0,2 0 0,-5 0-3,1 0 1,-1 0-1,0 1 0,1-1 0,-1 1 1,0-1-1,0 1 0,0 0 0,0 0 1,0 0-1,0 0 0,-1 0 0,1 0 1,-1 0-1,1 0 0,-1 1 0,0-1 0,0 1 1,0-1-1,0 1 0,0 2 3,3 15 6,-1 0 1,0 1-1,-2-1 0,-1 1 1,-2 17-7,2 6 26,0-41-17,0 1 0,0 0 0,-1-1 0,1 1 0,-1-1 1,1 1-1,-1-1 0,0 1 0,0-1 0,-1 0 0,1 1 1,-1-1-1,0 0 0,0 0 0,0 0 0,0 0 0,0 0 1,0-1-1,-1 1 0,0-1 0,1 1 0,-4 1-9,-3 1 33,-1 0 0,1-1 0,-1 0 0,0-1 0,0 0 0,-10 2-33,6-2 7,11-2-13,1 0 0,-1-1 0,1 1-1,0 0 1,-1 1 0,1-1 0,0 0-1,0 1 1,0-1 0,0 1 0,0 0-1,0-1 1,0 1 0,0 0 0,1 0-1,-1 0 1,1 0 0,0 1 0,-1-1-1,1 0 1,0 1 0,0-1 0,0 1-1,1 0 7,-2 7-14,0-1 0,1 1-1,0 0 1,1 0-1,0 7 15,0-5 6,0-11-1,1 0 0,-1-1 0,0 0-1,1 1 1,-1-1 0,1 1 0,-1-1 0,0 1-1,1-1 1,-1 0 0,1 1 0,-1-1-1,1 0 1,-1 1 0,1-1 0,-1 0 0,1 0-1,0 0 1,-1 1 0,1-1 0,-1 0 0,1 0-1,0 0 1,-1 0 0,1 0 0,-1 0 0,1 0-1,0 0 1,-1 0-5,27 0 259,-19-1-141,35 0 88,0-2 0,29-6-206,-28 5-190,1 1-1,35 3 191,-39 0-1251,-40 0 666,-1 0-385,0 0-1068,0 3-1755</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4.817"/>
    </inkml:context>
    <inkml:brush xml:id="br0">
      <inkml:brushProperty name="width" value="0.05" units="cm"/>
      <inkml:brushProperty name="height" value="0.05" units="cm"/>
    </inkml:brush>
  </inkml:definitions>
  <inkml:trace contextRef="#ctx0" brushRef="#br0">0 296 960,'0'0'1918,"0"0"-242,0 0-114,0 0-100,0 0 50,0 0-81,0 0-241,0 0-332,0 0-283,0 0-180,0 0-138,0 0-81,0 0 6,3 1 94,17 6 24,1-1 1,0-1 0,0 0 0,0-2-1,1 0 1,11-1-301,-2 0 38,0 2-1,22 5-37,-41-3 449,-4-2-1705,-3-3-4817,-5-1 157</inkml:trace>
  <inkml:trace contextRef="#ctx0" brushRef="#br0" timeOffset="550.28">664 0 6265,'0'0'2185,"0"0"-443,0 0-377,0 0-283,0 0-249,0 0-179,0 22 598,0 73-1199,-5-1-1,-12 61-52,6-65 108,10-50-6458,1-43 2518</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07.477"/>
    </inkml:context>
    <inkml:brush xml:id="br0">
      <inkml:brushProperty name="width" value="0.05" units="cm"/>
      <inkml:brushProperty name="height" value="0.05" units="cm"/>
    </inkml:brush>
  </inkml:definitions>
  <inkml:trace contextRef="#ctx0" brushRef="#br0">1 99 1224,'0'0'2762,"0"0"-1001,0 0-433,0 0-51,0 0 64,0 0-84,0 0-134,0 0-180,0 0-160,0 0-111,0 0-54,0 0-98,0 0-94,0 0-31,0 0-55,0 0-30,0 0-50,0 0-12,0 0-4,0 0-25,0-1-199,0 1 1,0-1 0,0 1-1,1-1 1,-1 0 0,0 1-1,0-1 1,1 1 0,-1-1-1,0 1 1,1-1 0,-1 1-1,1-1 1,-1 1 0,1 0-1,-1-1 1,0 1 0,1-1-1,0 1 1,-1 0 0,1 0-1,-1-1 1,1 1 0,0 0-21,62-26 192,1 3 1,40-8-193,-95 29-20,0 1 0,0 0 0,0 0 0,0 1 0,6 1 20,-6-1-19,0 0 0,1 0 0,-1-1 0,0 0 0,2-1 19,-13 35-205,-6-11 210,-1 0-1,-1 0 1,-1-1-1,-1 0 1,-10 13-5,-12 22 10,-8 15 9,10-16 9,-15 36-28,35-60 23,12-28-25,0-2-46,0-1-174,0 0-240,0 1 88,0 0-307,0 1-1,0 0 1,0 0-1,0 0 1,-1-1-1,1 1 0,0 0 1,-1 0-1,1-1 1,-1 1-1,0 0 1,0 0 681,-6 8-6204</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0.374"/>
    </inkml:context>
    <inkml:brush xml:id="br0">
      <inkml:brushProperty name="width" value="0.05" units="cm"/>
      <inkml:brushProperty name="height" value="0.05" units="cm"/>
    </inkml:brush>
  </inkml:definitions>
  <inkml:trace contextRef="#ctx0" brushRef="#br0">517 1 2881,'0'0'1144,"0"0"-289,0 0-211,0 0-64,0 0 69,0 0-11,-6 1 6436,-26 5-6518,-47 5 53,32-4 76,-1-2 1,-19-1-686,-31-4 273,98 0-223,0 0-8,0 0-15,0 0 9,0 0-20,0 0-5,0 0-15,0 0-6,0 0-3,0 0 4,0 0 1,0 0 0,0 0-2,0 15-116,4 308 196,3-16 60,-6-258-120,-3 1 0,-1-1 1,-3 0-1,-3 9-10,-14 59 16,5 1 0,2 38-16,-24 280 79,35-325-72,7 41-7,0-26 1,-2 63 53,-4-60 117,4-128-80,0-1 52,0 0 23,0 0-2,-7 65 102,-1-35-202,4-18 12,1 1 0,0 0 0,1 0 0,-1 14-76,3-27 41,0 0 0,0 0-7,0 0 71,0 0 50,0 0 66,0 0 26,0 0-31,0 0-69,0 0-69,0 0-58,0 34-124,0 17 80,0-51 16,0 35-14,0-13 11,35-17-106,165 19 147,-81-22-1885,-124-4-344,-8-9-2573</inkml:trace>
  <inkml:trace contextRef="#ctx0" brushRef="#br0" timeOffset="1551.77">895 153 3169,'0'0'1788,"0"0"-466,0 0-249,0 0-50,0 0-49,0 0-62,1-4-144,4-11-140,-4 11-122,0 12 3649,2 35-3900,-5-21-209,-1 0-1,-1 0 1,-1 0 0,0 0-1,-2-1 1,-8 18-46,-16 55 46,26-81-40,-1 12 11,37-25-1,-7-1-3,0-2 1,1 0 0,4-3-14,45-5 49,-14 4-38,-59 7-36,-1 0-35,0 0-104,0 0-200,0 0-235,0-10-6429,0 7 2324</inkml:trace>
  <inkml:trace contextRef="#ctx0" brushRef="#br0" timeOffset="2017.73">1159 160 2801,'0'0'2005,"0"0"-456,0 0-230,0 0-68,0 0-190,0 0-217,0 8-156,1 106 1023,-3 158-984,-7-204-340,2-20-1419,5-15-3465,2-39 1540</inkml:trace>
  <inkml:trace contextRef="#ctx0" brushRef="#br0" timeOffset="15090.34">664 1111 1768,'0'0'3720,"0"0"-2134,0 0-713,0 0-54,0 0-44,0-4-7,-2-6-711,1 8 217,0-1 0,0 0 1,1 0-1,-1 0 0,1 1 0,-1-1 0,1 0 0,0 0 0,0 0 0,1 0 0,-1 0 0,1 0 0,-1 1 0,1-1 1,0 0-1,0 0 0,0 1 0,0-1 0,1 0 0,-1 1 0,1-2-274,12-10 19,0 0-1,1 1 1,1 0 0,0 2-1,0-1 1,1 2 0,1 0-1,0 1 1,13-4-19,-28 12-16,0 0 0,-1 0 1,1 0-1,0 1 0,0-1 0,0 1 0,0-1 1,-1 1-1,1 0 0,0 0 0,0 0 0,0 1 0,0-1 1,0 1-1,0 0 16,-2 0-23,1 0 1,-1 0 0,0 0 0,0 0-1,0 0 1,0 0 0,0 0-1,0 0 1,0 1 0,0-1-1,0 0 1,-1 1 0,1-1 0,-1 1-1,1-1 1,-1 1 0,1-1-1,-1 1 1,0-1 0,0 1 0,0-1-1,0 1 1,0-1 0,0 1-1,0 1 23,0 1-7,1 11 47,-1 1 0,0 0 0,-1-1-1,-1 1 1,0-1 0,-1 1 0,-1-1 0,-1 0-1,0 0 1,-5 10-40,-5 0 38,-2 0 0,-1-1 0,-1-1 0,-1 0 0,0-2 0,-11 8-38,-6 8 43,-12 17-43,35-37 13,5-7 53,0 0 0,1 1 1,0 0-1,1 0 0,0 1 1,-2 6-67,9-15 122,0-1-60,0-1-92,23-1 60,1-1 54,0-1 1,0 0-1,0-2 1,0-1-1,14-5-84,-11 2 10,2 1 0,-1 1 0,0 2 0,1 0 0,2 2-10,-30 2-87,-1 0-38,0 0-111,0 0-96,0 0-143,0 0-217,0 0-382,0 0-997,0 1-2362,0 5-2474</inkml:trace>
  <inkml:trace contextRef="#ctx0" brushRef="#br0" timeOffset="15723.39">1193 1135 3529,'0'0'2062,"0"0"-430,0 0-146,0 0-160,0 0-223,0 0-212,0 0-113,0 0-102,0 0-63,0 0-90,0 0-183,0 0-94,0 0-44,0 0-28,0 0-37,0 0-33,0 0-36,0 0-36,0 0 24,0 0 25,0 0-31,0 0-26,0 0 22,0 0-22,0 0-8,0 7 27,-4 56 334,-3 0 1,-3-1-1,-17 57-377,7-30 168,12-41-169,8-47-127,0-1-179,0-24-1986,-1 19 1491,1 0 0,-1 0 0,0 0 1,0 0-1,-1 1 0,-1-4 802,-7-6-6861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08.541"/>
    </inkml:context>
    <inkml:brush xml:id="br0">
      <inkml:brushProperty name="width" value="0.05" units="cm"/>
      <inkml:brushProperty name="height" value="0.05" units="cm"/>
    </inkml:brush>
  </inkml:definitions>
  <inkml:trace contextRef="#ctx0" brushRef="#br0">136 132 9554,'0'0'2052,"0"0"-934,0 0-398,0 0-370,0 0-214,0 0-35,-14 14 10,0-1-73,2-2 21,0 1 0,1 0 0,0 1 0,0 0 0,1 1 0,-7 13-59,12-13 35,1 0 0,0 1 0,0-1-1,2 1 1,0 0 0,0 0 0,1 0 0,1-1 0,1 1 0,1 7-35,-1 23 32,-1-44-35,0 1 0,0-1 0,0 1 0,0 0 0,0-1 0,0 1 0,0-1 0,0 1 0,1 0 0,-1-1 0,1 1 0,-1-1 0,1 1 0,0-1 0,-1 1 0,1-1 0,0 0 0,0 1 0,0-1 0,0 0 0,0 0 0,0 0 0,1 0 0,-1 0 0,1 1 3,1-1-11,1 0 1,-1 0-1,1 0 0,0-1 1,0 1-1,-1-1 1,1 0-1,0 0 1,2 0 10,3 0-5,-2-1 6,-1 0 0,0 0-1,0 0 1,0-1-1,1 0 1,-1 0-1,-1 0 1,1-1-1,0 0 1,-1 0-1,1 0 1,4-4-1,10-9 22,0-1 0,10-12-22,-16 16 19,6-6-13,0 1-8,0-2 1,-2 0 0,8-11 1,-21 24 1,0 0 0,-1 0 0,0 0 0,0-1 0,-1 1 0,0-1 0,0 0 0,-1 0 1,0 0-1,0 0 0,-1 0 0,0 0 0,0-6-1,-1 1 16,0 0 1,-1-1 0,-3-11-17,3 20 8,-1 0-1,1 0 1,-1 0 0,0 0 0,-1 0 0,1 1 0,-1-1-1,0 1 1,0-1 0,0 1 0,-1 0-8,-4-5 36,0 0 1,-1 1-1,1 0 1,-2 1 0,-5-4-37,12 9-49,-1 0 0,1 0 0,0 0 0,-1 1 0,1 0 0,-1-1 1,1 1-1,-1 0 0,0 1 0,1-1 0,-1 1 0,0 0 0,1-1 1,-1 2-1,0-1 0,0 0 0,1 1 0,-1 0 0,-2 0 49,3 0-63,1 1-1,0-1 1,0 0-1,0 1 0,0-1 1,0 1-1,1 0 0,-1-1 1,0 1-1,1 0 1,-1 0-1,1 0 0,0 0 1,-1 1-1,1-1 1,0 0-1,0 0 64,-16 48-952,14-38 726,-19 82-2249,14-52-422</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10.127"/>
    </inkml:context>
    <inkml:brush xml:id="br0">
      <inkml:brushProperty name="width" value="0.05" units="cm"/>
      <inkml:brushProperty name="height" value="0.05" units="cm"/>
    </inkml:brush>
  </inkml:definitions>
  <inkml:trace contextRef="#ctx0" brushRef="#br0">12 123 6145,'0'0'1611,"0"0"-346,0 0-267,0 0-189,0 0-29,0 0-8,-9 0 186,7 2 3581,2-1-4539,0 0 0,0 0 1,0 0-1,0 0 0,0 0 0,0 0 0,0 0 0,0 0 1,0 0-1,1 0 0,-1 0 0,1 0 0,-1 0 1,0 0-1,1 0 0,0 0 0,-1 0 0,1 0 0,-1 0 1,1-1-1,0 1 0,0 0 0,0-1 0,-1 1 0,2 0 0,1 0 2,0 0 0,0 0 0,0 0 0,0-1 0,0 0 0,0 1 0,0-1 0,0 0-1,2 0-1,194 0-80,-175-8 267,-41 28-182,0 1 0,1 0 0,2 1 0,0 0 0,1 1 0,-4 14-5,-2-2 1,-6 10 0,8-15 3,1 1-1,-8 22-3,22-48-1059,2-7-1426,1-6-1555,-1 4-955</inkml:trace>
  <inkml:trace contextRef="#ctx0" brushRef="#br0" timeOffset="890.99">639 1 1064,'0'0'2495,"0"0"-898,0 0-242,0 0-110,0 0-68,0 0-131,-10 1-197,-2-1-578,6 0-103,1 0 1,0 1-1,-1-1 1,1 1-1,0 0 0,-5 2-168,5 7 2875,5 14-2837,1-17 261,-3 33 67,-2 1-1,-2 5-365,-6 57 78,6 104 86,6-206-145,0-1 29,0 0 27,0 0-7,0 0-48,0 0-12,0 0-12,0 0-67,0 0-115,0 0-156,-22 6-5540,17-6 860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5.471"/>
    </inkml:context>
    <inkml:brush xml:id="br0">
      <inkml:brushProperty name="width" value="0.05" units="cm"/>
      <inkml:brushProperty name="height" value="0.05" units="cm"/>
    </inkml:brush>
  </inkml:definitions>
  <inkml:trace contextRef="#ctx0" brushRef="#br0">318 114 1168,'0'0'2402,"0"0"-567,0 0-393,0 0-185,0 0-106,0 0-97,0 0-191,0 0-174,0 0-106,0 0-104,0 0-31,0 0-32,0 0-21,0 0-61,0 0-28,0 0 31,0 0-11,0 0-21,0 0 39,-1-27 700,-1 24-1027,0-1 0,-1 1 0,1 0 0,0 0 0,-1 0 0,0 1-1,0-1 1,0 0 0,0 1 0,0 0 0,-3-2-17,-42-21 129,31 16-68,9 6-63,-1 0 0,1 0-1,-1 1 1,1 0-1,-1 0 1,0 1-1,0 0 1,0 1 0,0 0-1,-5 0 3,12 0 2,0 1-4,1-1 1,-1 1 0,0-1-1,1 1 1,-1 0-1,0-1 1,1 1 0,-1 0-1,1 0 1,-1 0-1,1 0 1,-1 0-1,1 1 1,0-1 0,-1 0-1,1 1 1,0-1-1,0 1 1,0-1 0,0 1 1,-21 39-66,14-25 38,1-4 16,0-2 3,2 0 1,-1 0 0,1 0-1,1 0 1,0 1 0,0 0 0,1-1-1,1 1 1,-1 1 0,2-1-1,-1 10 9,2-20-1,1 0 0,-1 1 0,1-1 0,-1 0 0,1 0 0,0 0 0,-1 0 0,1 0 0,0 0 0,0 0 0,-1 0-1,1 0 1,0 0 0,0-1 0,0 1 0,0 0 0,0-1 0,0 1 0,1 0 0,-1-1 0,0 1 0,0-1 0,0 0 0,1 1 0,-1-1-1,0 0 1,0 0 0,0 0 0,1 0 0,0 0 1,44 3-11,-42-3 5,5-2 5,1 1 0,-1-2 0,0 1 0,0-1 0,0-1 0,0 0 0,-1 0 0,1-1 0,-1 0 0,0 0 0,0 0 0,3-5 1,27-15-33,-23 15-31,-1-1 0,-1 0 0,6-6 64,-9 7 40,-10 65 932,-22 106-809,2 6-114,-10 7-49,27-166-4262,3-8 394</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6.798"/>
    </inkml:context>
    <inkml:brush xml:id="br0">
      <inkml:brushProperty name="width" value="0.05" units="cm"/>
      <inkml:brushProperty name="height" value="0.05" units="cm"/>
    </inkml:brush>
  </inkml:definitions>
  <inkml:trace contextRef="#ctx0" brushRef="#br0">76 24 6177,'0'0'2898,"0"0"-1144,0 0-459,0 0-318,0 0-218,0 0-77,-9 9 1021,20-14-1712,1 0-1,0 0 1,0 1 0,0 0 0,0 1 0,1 1-1,-1 0 1,1 0 0,7 1 9,-19 2-1,0 0 0,1-1 0,-1 1 0,0 0 0,0 0 0,0 0 0,0-1-1,0 1 1,0 0 0,0 1 0,0-1 0,0 0 0,0 0 0,0 0 0,-1 0 0,1 1 0,0-1 0,-1 0 0,1 1-1,-1-1 1,0 0 0,1 1 0,-1-1 0,0 1 0,0-1 0,0 1 0,0-1 0,0 0 1,3 45 25,-3-24 13,1-13-6,-1 1 1,0 0-1,-1-1 1,0 1 0,-2 7-33,2-14 12,-1 1 1,1-1 0,-1 1 0,0-1 0,1 1 0,-2-1 0,1 0 0,0 0-1,-1 0 1,1 0 0,-1-1 0,0 1 0,0-1 0,0 1 0,0-1 0,-2 1-13,-2 1 18,-1 0 0,1-1 1,-1 0-1,0 0 0,-3 0-18,-23 9 51,38-12-95,1-1 1,-1 1-1,1 1 0,-1-1 0,0 1 0,1-1 0,-1 1 0,0 1 1,1-1-1,3 2 44,3 1 10,1 1 0,-1 0 0,0 0-1,1 1-9,-5-1 2,0 0 0,0 1-1,0 0 1,0 0-1,-1 0 1,0 1-1,0 0 1,-1 0-1,0 0 1,2 5-2,-4-7 15,-1 1-1,0-1 1,0 1 0,0-1-1,0 1 1,-1 0 0,0 0 0,0 0-1,-1 0 1,0 0 0,0 0-1,0 0 1,-1 0 0,0 0-1,0-1 1,-1 3-15,1-3 11,-1-1-1,-1 1 0,1-1 1,-1 1-1,1-1 1,-1 0-1,0 0 0,-1 0 1,1-1-1,-1 1 1,1-1-1,-1 0 0,0 0 1,-1 0-1,1 0 1,-4 1-11,-2 1 15,1 0 1,-1-1 0,0 0 0,0-1 0,0 0 0,-1 0 0,-7 0-16,-82 0 130,81-3-110,18 0-40,1 0-86,0 0-201,-8 20-4576,1-9-1586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6.527"/>
    </inkml:context>
    <inkml:brush xml:id="br0">
      <inkml:brushProperty name="width" value="0.05" units="cm"/>
      <inkml:brushProperty name="height" value="0.05" units="cm"/>
    </inkml:brush>
  </inkml:definitions>
  <inkml:trace contextRef="#ctx0" brushRef="#br0">8 330 2865,'0'0'1955,"0"0"-616,0 0-152,0 0-227,0 0-263,0 0-162,-6 3 3316,6-3-3831,0 0 1,0 0-1,0 0 0,0 0 0,0 1 1,0-1-1,0 0 0,0 0 1,0 0-1,0 0 0,1 0 0,-1 0 1,0 0-1,0 0 0,0 0 0,0 0 1,0 0-1,0 1 0,0-1 0,0 0 1,0 0-1,0 0 0,0 0 0,0 0 1,0 0-1,-1 0 0,1 0 1,0 0-1,0 0 0,0 1 0,0-1 1,0 0-1,0 0 0,0 0 0,0 0 1,0 0-1,0 0 0,0 0 0,0 0 1,0 0-1,0 0 0,0 0 0,0 0 1,-1 0-1,1 0 0,0 0 1,0 0-1,0 0 0,0 0 0,0 1 1,0-1-1,0 0 0,0 0 0,0 0 1,0 0-1,-1 0 0,1 0 0,0 0-20,29 0 175,0-1 1,0-2-1,-1 0 0,12-4-175,-23 3 24,1 2 1,-1 0-1,15 0-24,5 2-3550,-37 0 1392,0 0-1895</inkml:trace>
  <inkml:trace contextRef="#ctx0" brushRef="#br0" timeOffset="1599.37">843 27 4121,'0'0'3051,"0"0"-1069,0 0-594,0 0-602,0 0-500,-1 0-299,1-1 0,0 0-1,0 0 1,0 0-1,-1 0 1,1 1-1,0-1 1,-1 0-1,1 0 1,-1 1-1,1-1 1,-1 0-1,1 1 1,-1-1-1,0 0 1,1 1-1,-1-1 1,0 1 13,-10-4 76,-1 1 0,0 1 0,-1 0 0,1 0 0,0 2 0,0-1 0,-1 1 0,-3 1-76,-12 2 159,-1 1 1,-26 8-160,46-10 46,-1-1 1,0 0-1,0-1 1,-9 0-47,5 0 238,10-1 1048,1 2 564,2 10-1767,-1 38 328,-3 1 0,-1-1-1,-3 0 1,-6 18-411,7-46 459,10-24-459,1 1 0,-1 0 1,1 0-1,0 0 0,0 1 1,0-1-1,0 1 0,0 0 1,0-1-1,0 1 0,0 1 0,1-1 0,7-3 5,-4 1-15,0 0-1,0 1 1,0 0-1,0 0 1,0 0 0,1 1-1,-1 1 1,0-1 0,1 1-1,-1 0 1,0 1 0,1-1-1,1 2 11,-7-1 10,-1 0 0,1 0 0,0 0 0,0 1-1,0-1 1,-1 1 0,1-1 0,-1 1 0,1 0 0,-1-1 0,0 1-1,1 0 1,-1 0 0,0 2-10,0-2 3,1 0-1,-1 0 1,0 0-1,1 0 1,-1 0-1,1 0 1,-1 0-1,1 0 1,0-1 0,0 1-1,0 0 1,0-1-1,0 0 1,0 0-1,1 1-2,-2-2 1,0 1-1,-1-1 0,1 0 0,0 1 1,0-1-1,-1 1 0,1-1 1,0 1-1,-1-1 0,1 1 1,-1-1-1,1 1 0,-1 0 1,1-1-1,-1 1 0,1 0 1,-1 0-1,1-1 0,-1 1 0,0 0 1,0 0-1,1-1 0,-1 1 1,0 0-1,0 0 0,0 0 0,0 23 90,-1-16-20,1-3-40,1 1-1,-1 1-1,0 0 1,-1-1-1,1 1 0,-1-1 1,0 1-1,-1-1 0,1 1 1,-1-1-1,-1 0 0,1 0 1,-1 0-1,-1 1-28,1-2-2,-2 5 42,-1 0-1,0-1 0,0 1 1,-1-1-1,0 0 0,-1-1 1,1 0-1,-2 0 1,1-1-1,-1 0 0,-1 0 1,-1 1-40,-40 16 21,0-3 0,-1-1 1,-46 10-22,78-21-801,22-3-1861,12-1-1964,-7-5-3495</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9.163"/>
    </inkml:context>
    <inkml:brush xml:id="br0">
      <inkml:brushProperty name="width" value="0.05" units="cm"/>
      <inkml:brushProperty name="height" value="0.05" units="cm"/>
    </inkml:brush>
  </inkml:definitions>
  <inkml:trace contextRef="#ctx0" brushRef="#br0">167 32 2969,'0'0'2655,"0"0"-1208,0 0-283,0 0-146,0 0-198,0 0-99,-6 0 7,1 0-637,1 0 104,1 1 0,0-1 0,-1 0 0,1 0-1,0 0 1,0-1 0,-1 1 0,1-1 0,0 0 0,0 0 0,-1 0 0,1 0 0,0 0 0,0-1-1,0 0-194,2 1 423,1 1-71,-2 1-333,0-1-1,1 0 0,-1 1 0,0-1 0,1 1 1,-1 0-1,0-1 0,1 1 0,-1 0 1,1 0-1,-1 0 0,1 0 0,-1 0 1,1 1-1,0-1 0,0 0 0,-1 1 0,1-1 1,0 0-1,0 1 0,1 0 0,-1-1 1,0 1-1,0 1-18,-17 48-86,13-34 121,-6 23-34,0 0 1,3 1-1,2-1 0,1 2 1,2-1-1,2 9-1,1-49-3,0 1-1,0 0 1,0-1-1,1 1 1,-1-1-1,0 1 1,1-1-1,-1 1 1,1-1-1,-1 1 1,1-1-1,0 1 1,0-1-1,0 0 1,0 1-1,0-1 1,0 0-1,0 0 1,0 0-1,0 0 1,0 0-1,1 0 1,-1 0-1,0 0 1,1 0-1,-1 0 1,1-1-1,-1 1 1,1-1-1,-1 1 1,1-1-1,-1 0 1,2 1 3,6 0-7,1 0 0,0 0 0,0-1 1,0 0-1,3-2 7,9 1 16,-16 1-11,0 0 1,0 0 0,0-1-1,0 0 1,0 0 0,-1-1 0,1 1-1,0-1 1,-1-1 0,1 1-1,-1-1 1,0 0 0,0 0 0,0 0-1,0-1 1,0 0 0,-1 0-1,0 0 1,0 0 0,0-1-1,0 1 1,0-3-6,2-1 13,-1-1 1,-1-1-1,0 1 0,0-1 1,-1 0-1,0 0 0,-1 0 1,0 0-1,0 0 0,-1 0 1,0-1-1,-1-4-13,1-20 21,0 12-6,-1 1 0,-1 0 1,-1 0-1,-3-11-15,5 28-5,-2-1 0,1 1 0,0 0-1,-1 1 1,0-1 0,0 0 0,-1 0 0,1 1 0,-1-1 0,0 1 0,0 0 0,-1 0 0,1 0-1,-1 0 1,0 1 0,0-1 0,0 1 0,0 0 0,0 0 0,-1 1 0,-1-2 5,4 3-89,-1 0 0,1 0 0,0 0 0,-1 0 0,1 1 0,-1-1 0,1 1 0,-1-1 0,1 1 0,-1 0 1,1 0-1,-1 0 0,0 0 0,1 0 0,-1 1 0,1-1 0,-1 1 0,1 0 0,-1-1 0,1 1 0,0 0 0,-1 1 89,-3 2-561,1 0-1,0 1 1,0-1-1,1 1 1,-1 0-1,1 0 1,-2 3 561,-6 8-2384,0-4-1745</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30.714"/>
    </inkml:context>
    <inkml:brush xml:id="br0">
      <inkml:brushProperty name="width" value="0.05" units="cm"/>
      <inkml:brushProperty name="height" value="0.05" units="cm"/>
    </inkml:brush>
  </inkml:definitions>
  <inkml:trace contextRef="#ctx0" brushRef="#br0">200 2209 3673,'0'0'1700,"0"0"-393,0 0-101,0 0-146,0 0-212,0 0-109,25-19 65,80-58-77,-50 42-90,-52 33-598,0 1 0,0 1 1,0-1-1,0 0 0,0 1 0,0 0 0,0-1 0,0 1 0,3 1-39,1-1 44,-6 18 450,-1-8-341,0 10 48,0-1 0,-2 0 0,0 1-201,0-12 14,0 0 1,0-1-1,0 1 0,-1 0 0,0-1 0,-1 0 1,0 0-1,0 0 0,0 0-14,-9 10 50,0-1 0,0 0 0,-1-1 0,-1-1 0,-1 0 0,-12 8-50,-22 12 648,-37 19-648,75-46 26,0 0 1,0 1-1,1 1 0,0 0 0,0 0 0,1 1 0,1 0 1,-1 1-1,2 0 0,0 1 0,0 0 0,1 0 0,-2 5-26,8-16 1,0 0-1,1 1 1,-1-1 0,1 0-1,-1 0 1,1 0-1,0 1 1,0-1-1,-1 0 1,1 1-1,0-1 1,0 0-1,0 0 1,0 1 0,1-1-1,-1 0 1,0 1-1,0-1 1,1 0-1,-1 0 1,1 1-1,-1-1 1,1 0-1,0 0 1,-1 0 0,1 0-1,0 0 1,0 0-1,0 0 1,-1 0-1,1 0 1,0 0-1,0 0 1,1-1 0,-1 1-1,0 0 1,0-1-1,0 1 1,0-1-1,0 1 1,1-1-1,-1 1 1,1-1-1,7 2 10,0-1 0,-1 0 0,1 0 0,0-1 0,0 0 0,1-1-10,4 1 20,-10-1-3,1 0 0,-1 0 0,1 0 0,0-1 0,-1 0 0,0 0 0,1 0 0,-1 0 0,0 0 0,0-1 0,0 0 0,-1 0 0,1 0 0,-1 0 0,0-1 0,1 1 0,-1-1 0,-1 0 0,1 0 0,-1 0 0,1 0 0,0-3-17,6-9 28,-2 0 0,1-1 0,-2 0 0,0-1 0,0-6-28,-3 5 77,0 1 1,-1 0-1,-2-1 0,0-6-77,-2 21 5,0-1 0,-1 1 0,0 0 0,0 0 0,0 1 0,0-1 0,-1 0-1,0 1 1,1 0 0,-3-1-5,-7-8 7,-36-33 10,35 34-11,1-1 0,0 0-1,1-1 1,-4-6-6,15 18 2,0-1 0,0 0 0,1 1 0,-1-1 0,0 0 0,1 0 0,-1 0 0,1 0 0,-1 1-1,1-1 1,0 0 0,0 0 0,0 0 0,0 0 0,0 0 0,0 0 0,0 0 0,1 1 0,-1-1 0,1 0 0,-1 0 0,1 0-1,0 1 1,0-1 0,0 0 0,0 0-2,3-5-9,1 0 0,0 0 0,1 1 0,-1-1-1,1 1 10,-3 3 7,3-3-75,1-1-1,0 1 1,0 1-1,0-1 1,1 1 0,0 1-1,0-1 1,0 1-1,1 1 1,0-1 0,-1 1-1,1 1 1,0 0-1,0 0 1,0 1 0,0 0-1,1 0 1,-1 1-1,0 0 1,0 1 0,9 1 68,-14-1-146,-1 0 0,1 0 1,-1 1-1,1-1 0,-1 1 1,0-1-1,0 1 0,0 0 1,2 1 145,-3-1-520,1 1 1,1-2 0,-1 1 0,0 0 0,0-1 0,1 1-1,-1-1 1,1 0 0,-1 0 0,2 0 519,7-1-5073</inkml:trace>
  <inkml:trace contextRef="#ctx0" brushRef="#br0" timeOffset="2466.03">634 1 5393,'0'0'2143,"0"0"-594,0 0-512,0 0-402,0 0-218,0 0-23,15 1 2506,57 5-1989,-3-1-255,30 7-656,-72-7 17,1 1-1,-1 1 0,0 2 1,24 10-17,-33-10 15,65 24 86,-82-32-45,0 0 0,0 0-1,0 0 1,0 0 0,-1 0 0,1 0 0,0 1 0,-1-1 0,1 0 0,-1 0-1,1 0 1,-1 1 0,0-1 0,1 0 0,-1 1 0,0-1 0,0 0 0,0 1-1,0-1 1,0 0 0,0 1-56,-1 42 74,0-29 55,1 10-27,1 105 314,-7-1 0,-8 24-416,-18 78 300,-41 306 437,53-415-32,-10 19-705,-15 92 191,35-165-124,-2 23 21,-4 0 0,-13 32-88,-36 70 135,6-20-90,54-154-8,1-1-1,1 1 1,0 13-37,2-12 49,-2 0 0,0 0 1,-2 3-50,-29 105 121,32-127-57,0 0 0,0 0 0,0-1 0,0 1 1,0 0-1,0-1 0,0 0 0,0 1 0,0-1 0,0 0 0,0 0 1,-1 0-1,1 0 0,0 0 0,0-1 0,-1 1-64,-3-1 62,-20 3-64,0 2 1,0 0-1,0 1 1,1 2-1,-20 7 2,-30 8-8,54-17-545,-56 13 1482,24-14-7582,53-4 2270</inkml:trace>
  <inkml:trace contextRef="#ctx0" brushRef="#br0" timeOffset="7090.01">1517 1353 2537,'0'0'1166,"0"0"-44,0 0-70,0 0-137,0 0-112,0 0-87,0 0-49,0 0 30,0 0 70,0 0 97,12-28 1896,-7 20-2477,1 0 1,-1 0 0,-1-1-1,0 0 1,0 0-1,1-4-283,-6 55 403,0 9-183,-7-13-66,-2-1 1,-14 37-155,0-2 33,18-54-26,-3 13 42,9-31-3,0 0-28,0 0-10,-7 16 445,7-31-387,-1-4-53,1 0 1,1 0-1,1-1 1,1 1-1,0 1 1,4-12-14,27-97-124,-12 37 46,-20 83 69,1-1 0,0 1 0,0 0 0,0 0 0,1 0-1,0 0 1,0 0 0,0 1 0,1 0 0,0 0 0,1 0-1,-1 1 1,1 0 0,0 0 0,0 0 0,1 0-1,0 1 1,-1 0 0,1 1 0,0 0 0,2-1 9,10-2-21,1 1 1,-1 0-1,1 1 1,0 2-1,0 0 1,1 1-1,11 1 21,-32 24 103,0-11-92,1-1-4,-1 0 1,0 0 0,-1 1 0,0-1 0,-1 0 0,0 0 0,-1 0 0,-1-1-1,1 1 1,-4 3-8,5-9 11,-1-1 0,-1 0-1,1 0 1,-1 0 0,0-1-1,0 1 1,0-1 0,0 0 0,-1 0-1,0 0 1,0-1 0,0 0-1,0 0 1,0 0 0,-1 0-1,0-1-10,-11 4 6,1-1 1,-1-2-1,0 1 0,0-2 0,-3 0-6,-58 8-303,77-10 311,1 0 12,0 0 17,0 0-17,0 0-10,0 0-5,0 0-10,0 0-3,0 0-7,0 0-22,0 0 1,2 2 28,-1 0 1,1 0-1,-1 0 1,1-1 0,0 1-1,0 0 1,0-1-1,0 1 1,0-1-1,0 1 1,1-1 0,-1 0-1,0 0 1,1 0-1,-1 0 1,2 0 7,9 5-17,-4-1 21,-1 0 1,0 0-1,0 1 0,-1 0 1,1 1-1,-1 0 1,-1 0-1,1 0 1,-1 1-1,-1 0 1,1 0-1,-1 1 0,-1-1 1,1 2-5,0 4 8,0 1 0,-1-1 0,0 1 0,-1 1 0,-1-1 0,0 0 0,-1 0 0,-1 10-8,-1-10-10,0-11-38,0 0 1,1 1-1,0-1 1,0 0-1,0 0 1,1 0-1,-1 0 1,2 3 47,-1-7-384,0 0 0,1 0 0,-1 0 0,1 0 0,-1 0 0,0 0 0,1 0 0,-1 0 0,0-1 1,1 1-1,-1 0 0,0-1 0,1 1 0,-1-1 0,1 0 384,2-5-3836</inkml:trace>
  <inkml:trace contextRef="#ctx0" brushRef="#br0" timeOffset="8256">2008 1577 2921,'0'0'1775,"0"0"-699,0 0-525,0 0-211,0 0-15,0 0 125,3 0 2657,13-4-2139,-9-1-849,0-1 0,1 1 0,0 1 1,0 0-1,0 0 0,0 0 0,0 1 0,1 0 0,0 0 0,-1 1 0,1 1 0,0-1 1,0 1-1,0 1 0,0 0 0,8 0-119,-16 1 6,1-1 0,-1 1 0,1 0 0,-1-1 0,1 1 0,-1 0 0,0 0 0,1 0 0,-1 0 1,0 0-1,0 0 0,0 0 0,0 0 0,0 0 0,0 1 0,0-1 0,0 0 0,0 1 0,0-1 0,-1 0 0,1 1 0,-1-1 0,1 1 0,-1 0 1,1-1-1,-1 1 0,0-1 0,0 1-6,4 50 339,-4-46-268,0 2-50,1 0 0,-2-1-1,1 1 1,-1 0 0,0-1 0,0 1 0,-1-1 0,0 1-1,0-1 1,-1 1 0,0-1 0,0 0 0,-1 0 0,0-1-1,0 1 1,0-1 0,-1 0 0,0 0 0,0 0 0,-1-1-1,-4 4-20,-8 7 29,0 1 0,1 1 0,-5 8-29,20-24 14,1 0 0,0 1 0,0-1-1,0 0 1,0 0 0,0 0 0,0 1 0,0-1-1,1 1 1,-1-1 0,1 1-14,0-3 13,0 0-15,0 0 14,22 0 168,60 2 539,-2-1-4513,-76-1-303</inkml:trace>
  <inkml:trace contextRef="#ctx0" brushRef="#br0" timeOffset="10304.02">2898 1220 744,'0'0'2862,"0"0"-267,0 0-174,0 0-501,0 0-422,0 0-287,0 2 3693,-9 20-4863,-43 44-570,-33 32 529,32-39-598,-1-9 402,32-30 105,10-18-8092,8-2 5385,-3 0-1379</inkml:trace>
  <inkml:trace contextRef="#ctx0" brushRef="#br0" timeOffset="10941.07">2661 1264 2881,'0'0'2285,"0"0"-504,0 0-321,0 0-137,0 0-85,0 0-93,0 0-306,0 0-259,0 0-149,0 0-90,0 0-33,0 0-27,0 0-4,0 0-18,0 0-62,1 0-155,0 0 0,-1 1 0,1-1 1,0 0-1,0 0 0,0 1 0,0-1 0,0 1 0,0-1 0,0 1 0,0-1 1,0 1-1,-1-1 0,1 1 0,0 0 0,-1-1 0,1 1-42,21 37 292,9 17-59,-2 2 0,9 29-233,-30-59 14,-7-23-7,-1 0 0,1 1 1,0-1-1,1 0 0,-1 0 1,1 0-1,0 0 0,0 0 1,0-1-1,1 1 0,-1 0-7,15 4 11,-15-6-3092,-2-1-3276,0-1-98</inkml:trace>
  <inkml:trace contextRef="#ctx0" brushRef="#br0" timeOffset="11985.64">3608 1003 1640,'0'0'3784,"0"0"-1745,0 0-515,0 0-162,0 0-54,0 0-146,0 0-255,0 0-205,0 0-80,0 0-102,0 0-137,0 0-115,0 0-99,0 0-106,0 0-48,0 8 55,0 7-17,1 14 35,-1 0 1,-1 0-1,-2-1 1,-1 1-1,-1 0 1,-1-1-1,-6 12-88,9-33 17,3-5-16,-1 0 1,0-1-1,0 1 0,1 0 1,-1 0-1,1 0 1,-1 0-1,1 0 0,0 0 1,0 0-1,0 0 1,0 0-1,0 1-1,-1-4 701,-2 4-10868,0-2 4508</inkml:trace>
  <inkml:trace contextRef="#ctx0" brushRef="#br0" timeOffset="12540.68">3272 1454 3953,'0'0'2760,"0"0"-820,0 0-591,0 0-353,0 0-114,0 0-47,0 0-119,0 0-123,0 0-95,0 0-22,2 0-13,73 0-3,0-3 1,0-4-1,54-13-460,-45 4 181,73-4-181,-52 15-5858,-105 5 2255</inkml:trace>
  <inkml:trace contextRef="#ctx0" brushRef="#br0" timeOffset="13470.25">3404 1638 4417,'0'0'2108,"0"0"-337,0 0-293,0 0-394,0 0-202,0 0-130,0 0-91,0 0-51,6-5 577,0 1-984,-1-1-140,1 0 1,0 1 0,1 0-1,-1 0 1,1 0 0,0 1-1,0 0 1,0 0 0,0 0-1,0 1 1,1 1-1,-1-1 1,1 1 0,-1 0-1,2 1-63,3-1 4,-10 1-9,1 0 0,-1 0 0,1 0 0,0 0 0,-1 0 0,1 1 0,-1-1 0,1 1 1,-1-1-1,2 2 5,-3-1 0,0-1 0,0 1 0,-1 0 0,1 0 1,0 0-1,0 0 0,-1 1 0,1-1 0,0 0 1,-1 0-1,0 0 0,1 0 0,-1 1 0,1-1 1,-1 0-1,0 0 0,0 1 0,0-1 0,0 0 1,0 0-1,0 1 0,0-1 0,0 1 0,0 5 5,-1 0 0,1 1 0,-1-1 0,-1 0 0,1 1-1,-1-1 1,0 0 0,-1 0 0,0-1 0,0 1 0,0 0 0,-1-1 0,0 0 0,0 0-1,-5 6-4,-18 26 13,6-7 13,-1-1-1,-2 0 0,-1-2 0,-6 4-25,40-30 93,1-1 1,0 0 0,-1 0-1,1-1 1,2-1-94,100 0 342,2-1-3561,-106 1-615,-1-2-4392</inkml:trace>
  <inkml:trace contextRef="#ctx0" brushRef="#br0" timeOffset="15702.46">1528 2429 1136,'0'0'2844,"0"0"-1080,0 0-699,0 0-370,0 0-103,0 0 121,0 0 71,0 0-91,0 0-167,0 0-73,0 0-53,0 0-50,0 0-12,0 14 504,-2 52-373,-3 1 1,-3-1-1,-3-1 1,-2 0-1,-4 2-469,9-43 194,5-19-163,1 1 0,1-1 0,-1 1 0,1 0 0,0 0 0,0 4-31,0-45 412,-1 8-375,2-1 0,1 0 0,0 1 1,3-1-1,4-19-37,9-4 42,3 2 1,13-23-43,10-27-7,-41 96-1,-1-1 1,1 1-1,0-1 0,0 1 0,0 0 1,1-1-1,-1 1 0,1 0 0,0 1 0,0-1 1,0 0-1,0 1 0,1-1 8,6-3-6,0 1 1,0 0-1,0 1 0,3-1 6,5-1-4,0 0 0,1 1 0,-1 0-1,1 2 1,-1 0 0,1 1 0,8 1 4,-26 2-2,0-1 1,0 1-1,-1-1 1,1 1-1,0-1 1,0 1 0,-1 0-1,1 0 1,-1-1-1,1 1 1,-1 0-1,1 0 1,-1-1-1,1 1 1,-1 0-1,0 0 1,1 0-1,-1 0 1,0 0-1,0-1 1,0 1-1,0 0 1,1 0 0,-1 0-1,0 0 1,-1 1 1,3 26-2,-2-27 2,0 108 39,-2-106-39,1-1 0,-1 1 1,0-1-1,0 1 1,0-1-1,-1 0 1,1 0-1,0 0 1,-1 0-1,1 0 1,-1-1-1,0 1 1,0-1-1,0 1 1,0-1-1,-1 1-1,-24 12-160,-1-1 1,-1-1-1,0-2 0,-6 0 161,32-9-53,-37 3-239,36-4 331,5 0 47,0 0 65,0 0 5,0 0-29,0 0-35,-2 2 218,2-2-301,-1 0 0,1 0 0,0 1 0,0-1 0,0 0 0,0 0-1,-1 0 1,1 0 0,0 0 0,0 1 0,0-1 0,0 0 0,0 0 0,-1 0 0,1 0 0,0 1 0,0-1-1,0 0 1,0 0 0,0 0 0,0 1 0,0-1 0,0 0 0,0 0 0,0 1 0,0-1 0,0 0 0,0 0-1,0 0 1,0 1 0,0-1 0,0 0 0,0 0 0,0 1 0,0-1 0,0 0 0,0 0 0,0 0 0,0 1-1,1-1 1,-1 0 0,0 0 0,0 0 0,0 0 0,0 1 0,0-1 0,1 0 0,-1 0 0,0 0-9,19 27-5,-13-19 4,0 1 1,0 0-1,-1 0 1,0 0-1,-1 1 1,0 0 0,6 14 1,2 0-1,0 0 1,1-2 0,1 1 0,4 3-1,32 52-446,-50-78 424,0 0-1,0 0 1,0 0-1,-1 0 1,1-1-1,0 1 1,0 0-1,0 0 1,0 0 0,0 0-1,0 0 1,0 0-1,0 0 1,0-1-1,0 1 1,0 0-1,0 0 1,0 0-1,0 0 1,0 0-1,0 0 1,0 0-1,1-1 1,-1 1-1,0 0 1,0 0 0,0 0-1,0 0 1,0 0-1,0 0 1,0 0-1,0 0 1,0-1-1,0 1 1,0 0-1,1 0 1,-1 0-1,0 0 1,0 0-1,0 0 1,0 0 0,0 0-1,0 0 1,0 0-1,1 0 1,-1 0-1,0 0 1,0 0-1,0 0 1,0 0-1,0 0 1,0 0-1,0 0 1,1 0-1,-1 0 1,0 0 0,0 0-1,0 0 1,0 0-1,0 0 1,0 0-1,0 0 1,1 0-1,-1 0 1,0 1 22,2-23-850,-1-24-2348,-1 29-462</inkml:trace>
  <inkml:trace contextRef="#ctx0" brushRef="#br0" timeOffset="17286.17">1909 2769 928,'0'0'2215,"0"0"-809,0 0-510,0 0-257,0 0 18,0 0-15,0 0-97,0 0-97,0 0-51,0 0 17,0 0 76,0 0 10,0 0-92,0 0-128,0 0-69,0 0-22,0 0 92,0 0 178,0 0 39,0 0-57,0 0-69,0 0-80,0 0-73,0 0-72,0 0 1,0 0 32,25-1 667,-15-2-688,-1 0 1,1-1 0,-1 0 0,0 0-1,4-4-159,-7 5 1,-1-1 0,1 1 0,0 0 0,0 0 0,0 1 0,1 0 0,-1 0 0,0 0 0,1 1 0,0 0 0,-1 0 0,1 1 0,-1-1 0,1 2 0,3-1-1,-9 1-1,0 0 1,0 0-1,0 0 0,0 0 1,0 0-1,0 0 0,0 0 0,0 0 1,0 0-1,-1 0 0,1 0 1,0 0-1,-1 1 0,1-1 1,-1 0-1,1 1 0,-1-1 0,0 0 1,0 1-1,1-1 0,-1 0 1,0 1-1,0-1 0,0 1 1,0 41 67,0-35-14,0-1-18,1-1 5,-1 0 1,-1 0 0,1 0 0,-1 0-1,0 0 1,0-1 0,-1 4-41,1-7 9,0 0-1,0-1 1,0 1 0,0 0 0,0-1 0,0 1-1,-1-1 1,1 1 0,-1-1 0,1 0-1,-1 1 1,1-1 0,-1 0 0,0 0 0,1 0-1,-1 0 1,0-1 0,0 1 0,0 0-1,0-1 1,0 1 0,0-1 0,0 0 0,-1 1-9,-57 3-66,64-4-20,12 0-46,1 0-1,0 2 1,1 0 132,-14-2 1,0 1 1,-1 0-1,0-1 0,1 1 0,-1 1 0,1-1 1,-1 0-1,0 1 0,0-1 0,0 1 0,0 0 1,0 0-1,0 1 0,0-1 0,-1 0 0,1 1 1,-1-1-1,2 3-1,-3 1 3,1 0 0,-1-1 1,0 1-1,0 0 1,-1 0-1,1 0 0,-2 0 1,1 0-1,0 0 0,-1 1-3,-1 15 91,2-17-86,-1 0 0,0 0 0,-1 0 0,1-1 0,-1 1 0,0 0 1,0-1-1,0 0 0,-1 1 0,1-1 0,-1 0 0,-1 1-5,-2 3 8,-1 0-1,0 0 1,0-1-1,-1 1 0,-3 1-7,7-7-82,0 0-1,0 0 0,-1 0 0,1-1 0,0 0 0,0 0 0,-1 0 0,1-1 1,-1 1-1,1-1 0,-1 0 0,1 0 0,-1-1 0,0 1 83,-12-1-272,17 1-260,0 0-248,0 0-512,0 0-681,0 0-817,0 0-1333</inkml:trace>
  <inkml:trace contextRef="#ctx0" brushRef="#br0" timeOffset="19596.82">2868 2406 1296,'0'0'2045,"0"0"-366,0 0-486,0 0-280,0 0-85,0 0 12,0 0-27,0 0-20,0 0-7,0 0 8,0 0-90,0 0-53,0 0 1,0 0 95,0 0 4,0 0-137,0 0-112,0 0-109,0 0-94,0 0-52,0 0-49,0 0-56,0 0-69,-2 5-47,-105 139 38,72-98-43,-12 11-21,-21 26-21,66-80 684,-6 7-490,0-3-4427,5-10-481,4-13 1774,3 2 185</inkml:trace>
  <inkml:trace contextRef="#ctx0" brushRef="#br0" timeOffset="20332.88">2653 2429 3897,'0'0'2027,"0"0"-476,0 0-301,0 0-208,0 0-104,0 0-14,0-1 2196,0 2-2499,1 7-436,0 0 0,1-1-1,-1 1 1,2-1 0,1 5-185,3 11 93,15 62-11,-10-35-61,2 0 0,2-1 0,10 17-21,-2 2-18,-23-67-22,-1 0 1,1-1-1,0 1 0,0-1 0,0 0 0,0 1 1,0-1-1,0 0 0,0 1 0,0-1 0,0 0 0,0 0 1,0 0-1,1 0 0,-1 0 0,0 0 40,4-1-5377,-5-2 1662</inkml:trace>
  <inkml:trace contextRef="#ctx0" brushRef="#br0" timeOffset="23222.98">3789 2382 2296,'0'0'1581,"0"0"-496,0 0-379,0 0-137,0 0 23,0 0 18,9-19 3632,-7 15 478,-2 261-3559,-7-226-1568,5-28 118,1 0 0,0 0 0,0 1 0,0-1 0,0 1 0,1-1 0,0 1 0,-1-1 289,1-2-61,0-1 1,0 1-1,0-1 0,-1 0 0,1 1 1,0-1-1,0 1 0,0-1 0,-1 0 1,1 1-1,0-1 0,-1 0 0,1 1 1,0-1-1,-1 0 0,1 0 0,0 1 1,-1-1-1,1 0 0,-1 0 0,1 0 1,-1 1-1,1-1 0,0 0 0,-1 0 1,1 0-1,-1 0 0,1 0 1,-1 0-1,1 0 0,-1 0 0,1 0 1,-1 0 60,-9-3-5459,2-5-1921</inkml:trace>
  <inkml:trace contextRef="#ctx0" brushRef="#br0" timeOffset="24274.35">3393 2718 4689,'0'0'1636,"0"0"-199,0 0-182,0 0-219,0 0-175,0 0-115,0 0-123,0 0-98,0 0-70,0 0-62,0 0-23,0 0 4,0 1-280,0 0 0,1-1 0,-1 1 0,1 0 0,-1-1-1,1 1 1,-1-1 0,1 1 0,0-1 0,-1 1 0,1-1 0,-1 1-1,1-1 1,0 1 0,0-1 0,-1 0 0,1 1 0,0-1-1,0 0-93,66 14 324,1-4-1,0-3 0,58-1-323,8 1 163,-20-3 165,24-6-328,-16 0 82,70-4-802,-192-5-3130,0 1-1400</inkml:trace>
  <inkml:trace contextRef="#ctx0" brushRef="#br0" timeOffset="25139">3631 2905 3513,'0'0'1724,"0"0"-290,0 0-135,0 0 25,0 0 31,0 0-168,0 0-391,0 0-288,0 0-92,0 0-66,0 0-28,0 0-39,0 0-60,0 0-40,0 0-43,0 0-55,0 0-38,0 0-33,0 5 109,0 37 495,0 7 407,-3 27-1025,1-59 37,-1 0-1,0 0 1,-1 0-1,-1-1 0,-1 1 1,-2 5-37,-4 23-376,9-35-3239,2-37-2963,1 16 639</inkml:trace>
  <inkml:trace contextRef="#ctx0" brushRef="#br0" timeOffset="26903.99">4083 2925 1632,'0'0'1646,"0"0"-414,0 0-349,0 0-291,0 0-148,0 0-153,-18 7 987,-10-6 715,20 0-1804,1 0-1,-1-1 1,1 0-1,-1 0 0,1-1 1,-1 0-1,1 0 0,-7-2-188,-17-18-93,29 19 80,-1 0 0,0-1 0,1 1 0,-1 0 1,0 0-1,0 1 0,-1-1 0,1 1 0,0-1 0,0 1 0,-1 0 1,1 0-1,-1 1 0,1-1 0,-1 1 0,1 0 0,-4 0 13,6 0 10,1 1 0,-1-1 0,0 1-1,1 0 1,-1 0 0,0-1 0,1 1 0,-1 0-1,1 0 1,0 0 0,-1-1 0,1 1-1,-1 0 1,1 0 0,0 0 0,0 0 0,0 0-1,-1 0 1,1 0 0,0 0 0,0 0-1,0 0 1,1 0 0,-1-1 0,0 2-10,0 36 990,1-27-910,-1 115 813,26-129-659,4-3-163,0 2 0,0 1-1,20 2-70,-49 3 6,-1 0 0,1 0 0,0 1-1,-1-1 1,1 0 0,-1 1 0,0-1-1,0 0 1,0 1 0,0-1 0,0 0-1,0 1 1,-1-1-6,1-1 7,0 3 5,1 1-12,-1 0 1,1 0 0,-1 0 0,-1 0-1,1 0 1,-1 0 0,0 0-1,0 0 1,0 0 0,-1 0-1,0-1 1,0 1 0,0 0 0,0-1-1,-1 0 1,1 1 0,-3 1-1,-3 5-21,-1-1 1,-1 0 0,0 0 0,0 0 0,-7 4 20,11-11-2,1 1 1,-1-1 0,1 0 0,-1-1-1,0 1 1,0-1 0,0 0 0,0-1-1,-1 0 1,1 1 0,0-2 0,-1 1-1,-2-1 2,-122 3-274,131-3 228,0 0 20,0 0-26,0 0-4,0 0-16,0 0-2,0 0-82,0 0-356,0 0-647,0 0-1020,0 0-1682</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28.357"/>
    </inkml:context>
    <inkml:brush xml:id="br0">
      <inkml:brushProperty name="width" value="0.05" units="cm"/>
      <inkml:brushProperty name="height" value="0.05" units="cm"/>
    </inkml:brush>
  </inkml:definitions>
  <inkml:trace contextRef="#ctx0" brushRef="#br0">118 235 904,'0'0'719,"0"0"7,0 0-80,0 0-3,0 0 133,0 0-36,-9 0-151,-72 0 407,80-1-987,0 1 0,0 0 0,0 0 0,0-1-1,0 1 1,0 0 0,0-1 0,0 1 0,0-1 0,0 1 0,1-1 0,-1 1 0,0-1 0,0 0 0,1 0 0,-1 1 0,0-1 0,1 0 0,-1 0 0,1 0 0,-1 1 0,1-1-1,-1 0 1,1 0 0,0 0 0,-1 0 0,1-1-9,-7-9 15,7 10 3,0 1 68,0-2 232,0-2 152,3 3 9316,375-9-8134,-323 8-1585,-37 1-54,1 0 0,0 1 0,0 0 1,0 2-1,0 0 0,-1 2 0,11 2-13,-13-2 6,0-1-1,0-1 1,0 0 0,1-1-1,-1-1 1,1-1 0,7-1-6,27 0 24,-48 2-22,1 0 1,-1 1-1,1-1 0,-1 1 1,1 0-1,-1 0 0,0 0 0,1 0 1,-1 0-1,0 1 0,1 0-2,7 3 23,-7-3-15,0-1-1,-1 0 0,1 0 1,0 0-1,0 0 1,-1-1-1,5 1-7,-8-1-58,0 0-12,0 0-21,0 0-45,0 0-78,0 0-90,20 7-769,20-1 55,-39-5 926,0-1 1,-1 0-1,1 1 1,0-1-1,-1 1 1,1-1-1,-1 1 1,1-1-1,-1 1 1,1-1-1,-1 1 1,1-1-1,-1 1 1,1 0-1,-1-1 1,0 1-1,1 0 1,-1-1-1,0 1 1,1 0-1,-1 0 1,0-1-1,0 1 1,0 0-1,0 0 1,0-1-1,0 1 1,0 0-1,0 0 92,1 28-1269,-1-26 1060,0 44-793,0-46 728,0-1-1053,0 0-1645,0 0-2013</inkml:trace>
  <inkml:trace contextRef="#ctx0" brushRef="#br0" timeOffset="1938.27">816 48 1072,'0'0'1961,"0"0"-389,0 0-181,0 0-303,0 0-205,0 0-257,-15-12 6,12 0-839,0-2 646,-3 4 4929,40 11-3967,-24 3-1199,0 1 0,-1-1 0,0 1 0,8 7-202,11 5 190,27 9-95,-40-20-69,0 1-1,0 1 1,-1 0 0,0 1-1,0 1 1,3 3-26,-11-7 67,-1 0 1,1 1-1,-1-1 0,-1 1 1,1 0-1,1 5-67,-6-11 23,1-1-1,-1 1 0,0-1 1,0 1-1,0 0 1,0-1-1,1 1 0,-1 0 1,0-1-1,0 1 1,0 0-1,0-1 1,-1 1-1,1-1 0,0 1 1,0 0-1,0-1 1,0 1-1,-1 0 0,1-1 1,0 1-1,0-1 1,-1 1-1,1-1 0,-1 1 1,1 0-1,0-1 1,-1 1-23,-18 15 265,3-2-158,-14 23-93,-3 14-70,31-49 74,0-1 1,0 1 0,0-1-1,-1 0 1,1 0-1,0 0 1,0 0 0,-1 0-1,1-1 1,-1 1-1,0 0-18,-11 3 92,-39 11 69,49-13-162,-4 2-12,0 0 1,0 0 0,1 1-1,0 0 1,0 0-1,0 1 1,-4 5 12,10-10 8,-2-1 1,3 0 1,-6 8-455,4-7 373,1 0 0,0 0 0,0 0 0,0 0 0,0 1 0,0-1 0,0 0-1,0 1 1,1-1 0,-1 0 0,0 1 0,1-1 0,-1 2 72,-5 19 540,2-13-1593,2 1-5114,2-10 751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38.318"/>
    </inkml:context>
    <inkml:brush xml:id="br0">
      <inkml:brushProperty name="width" value="0.05" units="cm"/>
      <inkml:brushProperty name="height" value="0.05" units="cm"/>
    </inkml:brush>
  </inkml:definitions>
  <inkml:trace contextRef="#ctx0" brushRef="#br0">60 70 3025,'0'0'1656,"0"0"-169,0 0-239,0 0-186,0 0 14,0 0-88,0-37 3691,1 36-4675,-1 0 1,1 0 0,-1 0 0,0 0 0,1 0 0,0 0-1,-1 0 1,1 0 0,0 0 0,-1 0 0,1 0 0,0 0 0,0 1-1,0-1 1,0 0 0,0 0 0,0 1 0,0-1 0,0 1-1,0-1 1,0 1 0,0-1 0,0 1 0,0 0 0,0 0-1,1-1-4,35-7 110,-29 7-21,-6 0-86,0 0 0,0 1-1,0-1 1,0 1 0,0 0 0,0-1 0,0 1 0,0 0 0,0 0 0,0 0 0,0 1 0,0-1 0,0 0 0,0 1-1,0 0 1,0-1 0,-1 1 0,1 0 0,0 0 0,0 0 0,0 0 0,-1 0 0,1 0 0,-1 0 0,1 1 0,-1-1 0,1 1-1,-1-1 1,0 1 0,1-1 0,-1 1 0,0 0 0,0 0 0,0 0-3,1 6 0,0 0 1,0 0-1,-1 1 0,0-1 1,0 1-1,-1-1 0,-1 6 0,1-13 1,1 15-34,-1-1 0,-1 1 0,0-1 0,-1 0 0,-1 1 0,0-1-1,-1 0 1,-1 0 0,-1-1 0,1 1 0,-2-1 0,0-1 0,-3 3 33,0 0-47,0 0 0,-2 0 1,-4 3 46,11-14 6,1-1 0,-1 0 0,0 1 1,-1-1-1,1-1 0,-1 1 1,1-1-1,-1 0 0,0 0 1,0-1-1,-3 1-6,7-2-27,0 0-1,0 0 1,0 1 0,0-1-1,0 1 1,1-1 0,-1 1-1,0 0 1,1 0 0,-1 0-1,1 0 1,0 0-1,-1 0 1,1 0 0,0 0-1,0 1 28,11-3-97,-2 0 105,20 1 35,0-2 0,0 0 1,1-2-1,-1-1 0,23-7-43,-45 9 2,0 1-1,0 0 1,0 0 0,0 1-1,0 0 1,2 0-2,-3 0-8,-4 0-95,-1 0-167,0 0-188,0 14-4033,0-1-143</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41.466"/>
    </inkml:context>
    <inkml:brush xml:id="br0">
      <inkml:brushProperty name="width" value="0.05" units="cm"/>
      <inkml:brushProperty name="height" value="0.05" units="cm"/>
    </inkml:brush>
  </inkml:definitions>
  <inkml:trace contextRef="#ctx0" brushRef="#br0">61 45 696,'0'0'3642,"0"0"-2148,0 0-507,0 0-238,0 0-210,0 0 35,2-8 207,5-21 201,-5 22-56,-2 7-211,0 0-209,0 0-133,4 31 922,0-14-975,0 1-1,-1-1 1,-1 1 0,-1 0-1,0 0 1,-2 8-320,1 14 393,5 99 452,6 126-394,1 283 957,-12-451-1223,-8 61-111,-6 0 1,-19 70-75,3-25 102,9 8-102,18-51 482,2-41-5359,0-119 1367,-5 0-4094</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39.318"/>
    </inkml:context>
    <inkml:brush xml:id="br0">
      <inkml:brushProperty name="width" value="0.05" units="cm"/>
      <inkml:brushProperty name="height" value="0.05" units="cm"/>
    </inkml:brush>
  </inkml:definitions>
  <inkml:trace contextRef="#ctx0" brushRef="#br0">1 313 1792,'0'0'3801,"0"0"-2111,0 0-441,0 0-135,0 0-118,0 0-48,20 0 1136,-13-1-1812,1 0 0,-1-1 0,0 1 0,0-2 0,0 1 0,0-1 0,0 0 0,0-1-272,37-13 560,-13 11-579,1 2 1,0 1-1,-1 1 0,31 3 19,-23-1-1788,-36 1 61,-3 2-1875</inkml:trace>
  <inkml:trace contextRef="#ctx0" brushRef="#br0" timeOffset="547.04">503 1 5705,'0'0'1769,"0"0"-80,0 0-359,0 0-299,0 0-222,0 0-147,1 0-539,-1 1 1,1 0-1,0-1 1,-1 1-1,1 0 1,-1 0-1,1 0 1,-1 0-1,1-1 1,-1 1-1,0 0 1,1 0-1,-1 0 1,0 0-1,0 0 1,0 0-1,0 0 1,0 0-1,0 0 1,0 0-124,8 78 481,-3 1 0,-5 22-481,2 33 15,2 73-160,-4-319-3613,0 79-507</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55.119"/>
    </inkml:context>
    <inkml:brush xml:id="br0">
      <inkml:brushProperty name="width" value="0.05" units="cm"/>
      <inkml:brushProperty name="height" value="0.05" units="cm"/>
    </inkml:brush>
  </inkml:definitions>
  <inkml:trace contextRef="#ctx0" brushRef="#br0">126 121 120,'0'0'4297,"0"0"-2593,0 0-701,0 0-216,0 0-37,0 0 100,-1 3 2813,-14 22-3402,3-10-213,0 0 0,1 1 0,0 1 0,2 0 0,0 0-1,1 1 1,0 0 0,2 0 0,0 1 0,1-1 0,1 2 0,0-1 0,2 0 0,0 0 0,1 1 0,2-1 0,0 6-48,0-22-1,0-1 1,0 1 0,0-1-1,1 0 1,-1 1 0,1-1-1,-1 0 1,1 0 0,0 0-1,0 0 1,0 0 0,0 0-1,0 0 1,1-1-1,-1 1 1,0-1 0,1 0-1,-1 1 1,1-1 0,0 0-1,-1-1 1,1 1 0,0 0-1,0-1 1,8 3 8,0 0 0,0-1 1,1 0-1,-1-1 0,6 0-8,-13-1 6,6 0 9,0 0 0,0-1-1,0 0 1,0 0 0,1-1-15,-6 0 7,-1 1-1,1-1 1,-1-1-1,1 1 1,-1 0-1,0-1 1,0 0-1,0 0 1,0 0-1,-1-1 1,3-2-7,11-15 25,0-1-1,-2-1 1,-1 0 0,-1-1 0,-1 0 0,4-14-25,11-19 19,-21 44-25,0-1 1,-2 0-1,0 0 1,0 0-1,-1-1 1,-1 1 0,0-1-1,-1 0 1,-1 1-1,-1-12 6,1 22 1,-1 1 0,0-1 0,0 1 0,0 0 0,0-1 0,0 1 0,-1 0 0,1-1 0,-1 1-1,0 0 1,0 0 0,0 0 0,0 1 0,-1-1 0,1 1 0,-1-1 0,1 1 0,-1 0 0,0-1 0,0 2 0,0-1 0,0 0 0,-1 0-1,-1 0 0,-3-2 10,-1 1-1,0-1 0,0 2 0,0-1 1,0 1-1,0 0 0,0 1 0,-1 0 0,1 1-9,-10-1 10,12 1 3,0 0 1,0 0-1,0 0 1,0 1-1,0 0 0,0 1-13,4-1 0,1 0 0,-1 0-1,1 0 1,-1 0 0,1 1-1,-1-1 1,1 1-1,0 0 1,0 0 0,0 0-1,0 0 1,0 0 0,0 0-1,0 0 1,1 1-1,-2 1 1,-1 4-64,0-1 0,0 1 0,1 0 0,0 0 0,0 1 0,1-1 0,0 0 0,0 1 0,1 3 64,-1 28-5744,2-33-255</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53.139"/>
    </inkml:context>
    <inkml:brush xml:id="br0">
      <inkml:brushProperty name="width" value="0.05" units="cm"/>
      <inkml:brushProperty name="height" value="0.05" units="cm"/>
    </inkml:brush>
  </inkml:definitions>
  <inkml:trace contextRef="#ctx0" brushRef="#br0">11 171 1840,'0'0'2133,"0"0"-650,0 0-508,0 0-87,0 0 185,0 0 62,-11-4 2598,11 2-3696,1 1-1,-1 0 0,0-1 1,1 1-1,-1-1 0,1 1 1,-1 0-1,1 0 1,0-1-1,0 1 0,-1 0 1,1 0-1,0 0 1,0 0-1,0 0 0,0 0 1,1 0-1,-1 0 0,0 0 1,0 0-1,0 1 1,1-1-1,-1 0 0,0 1 1,1-1-1,-1 1 1,0 0-1,1-1 0,-1 1 1,1 0-1,-1 0 0,1 0 1,-1 0-37,11-1 38,1 0 0,-1 0-1,11 2-37,-8 0 239,-13-1-229,0 1 0,0-1 0,0 1 0,-1-1 0,1 1 0,0 0 0,0 0 0,0 0 0,-1 0 1,1 0-1,-1 0 0,1 0 0,-1 0 0,1 1 0,0 0-10,24 28 56,-16-17-33,-4-6-12,-1 1 0,0-1 0,0 1 0,-1 0 0,0 0 0,0 0 0,-1 1 0,0-1 0,0 1 0,-1 0 0,0 5-11,-1-7 22,0 0-1,0-1 0,-1 1 0,0 0 1,-1 0-1,1 0 0,-1 0 0,-1-1 1,1 1-1,-1 0 0,0-1 1,-1 1-1,1-1 0,-1 0 0,-2 2-21,-5 7 33,-1 0 0,-1-1 0,0-1 0,-1 0 0,-1 0 0,0-1 0,-1 0-33,-3-2 40,-10 10 49,107-19-649,-56 0 583,-6-1 5,-1 0 0,1-1 0,0-1 0,6-1-28,21 1 0,-27 3-393,-13-26-7406,-1 12 2982</inkml:trace>
  <inkml:trace contextRef="#ctx0" brushRef="#br0" timeOffset="592.78">536 1 4761,'0'0'1379,"0"0"-405,0 0-242,0 0-78,0 0 153,0 0 142,3 1-79,-1 0-780,0 0-1,-1 0 0,1 0 0,-1 1 0,1-1 0,-1 0 1,1 1-1,-1-1 0,0 1 0,0-1 0,0 1 0,1 0 1,-2-1-1,1 1 0,0 0 0,0 0 0,0 0 0,-1-1 1,1 1-1,-1 0 0,0 0 0,0 0 0,1 0 1,-1 1-91,0 60 1021,-2-36-731,-9 300 385,11-158-609,0-169-130,0 0-117,0 0-147,0 0-45,0 0-50,0 0-150,0 0-319,0-4-3312,0-2-702</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33.974"/>
    </inkml:context>
    <inkml:brush xml:id="br0">
      <inkml:brushProperty name="width" value="0.05" units="cm"/>
      <inkml:brushProperty name="height" value="0.05" units="cm"/>
    </inkml:brush>
  </inkml:definitions>
  <inkml:trace contextRef="#ctx0" brushRef="#br0">397 16 720,'0'0'1894,"0"0"-629,0 0-222,0 0-169,0 0-229,0 0-257,21 0 105,-17 0 8126,-142-3-6385,-8-7-2234,145 10 12,-3-1-28,0 1-1,-1-1 1,1 1-1,0-1 0,-1 2 1,1-1-1,0 0 1,-1 1-1,1 0 0,0-1 1,0 2-1,0-1 1,0 0-1,0 1 1,-1 1 16,3 0-3,1 0 0,0 1 1,0-1-1,1 0 1,-1 1-1,1-1 0,0 1 1,0-1-1,0 1 1,0-1-1,0 1 1,1 1 2,0 8 7,-1 914-317,-8-571 155,8 38-2,-11-170 132,9-177 27,-2-1 0,-5 18-2,2-19 2,2 0 0,2 16-2,3-44 9,0 0 0,-1-1 1,-1 1-1,-1-1 0,0 1 1,-3 5-10,6-20 5,0-2-8,0 1 16,0-1-1,0 0 0,0 1 1,0-1-1,0 0 0,0 1 1,1-1-1,-1 0 0,0 0 1,0 1-1,0-1 1,1 0-1,-1 1 0,0-1 1,0 0-1,1 0 0,-1 0 1,0 1-1,1-1 0,-1 0 1,0 0-1,1 0 0,-1 0 1,0 1-1,1-1 0,-1 0 1,0 0-1,1 0 0,-1 0 1,0 0-1,1 0-12,413 0 352,-414 0-298,0 0 14,0 0 54,0 0 72,0 0 20,0 0-72,0-1-269,0-1 0,-1 1 1,1 0-1,-1 0 1,0-1-1,1 1 0,-1 0 1,0 0-1,0 0 0,1 0 1,-1 0-1,0 0 0,0 0 1,0 0-1,0 0 1,0 0-1,-1 1 0,1-1 1,0 0-1,0 1 0,0-1 1,-1 1-1,1-1 0,0 1 1,-1 0-1,1-1 1,0 1-1,-2 0 127,2 0-452,-18-7-6075</inkml:trace>
  <inkml:trace contextRef="#ctx0" brushRef="#br0" timeOffset="1827.62">876 115 4609,'0'0'1499,"0"0"80,0 0-41,0 0-369,0 0-309,0 0-230,0 0-210,0 0-120,0 0-52,0 0-33,4 8 1060,-3 10-1159,-2 0 0,0 0 0,-1 1 0,0-2 0,-2 1 0,0 0 0,-1-1 0,-1 0 0,0 0-116,-50 113 99,55-127-93,1-2 0,0-1-12,0 0-2,0 0-1,0 0-11,0 0-16,0 0 11,31-1 309,243-65 792,-264 64-1072,-1 1 1,0 0 0,0 0-1,1 1 1,8 0-5,4 1 29,-21-1-41,-1 0-136,0 0-175,0 0-161,0 0-169,0 0-174,0 0-356,0 0-1194,0 3-1924</inkml:trace>
  <inkml:trace contextRef="#ctx0" brushRef="#br0" timeOffset="2529.1">1159 118 880,'0'0'2754,"0"0"-1036,0 0-503,0 0-294,0 0-86,0 0 21,0 28 2904,-5 58-3662,-4-1 0,-3 1 1,-20 63-99,29-135 10,-12 42-4,10-41-12,0 1 0,1 0 0,1 1 0,1-1 0,-1 10 6,3-24-120,0-2-19,0 0 6,0 0 22,0 0-41,0 0-5,0 0-14,0 0-19,0 0 14,0 0 1,0 0-99,0 0-160,0 0-176,0 0-138,0 0-87,0 0-117,0-7-2739,0 3-133</inkml:trace>
  <inkml:trace contextRef="#ctx0" brushRef="#br0" timeOffset="16732.11">740 862 600,'0'0'2033,"0"0"-422,0 0-290,0 0-209,0 0-6,0-12 827,0 11 4250,-2 4-6148,0 0-1,0 1 0,0-1 1,-1-1-1,1 1 0,-1 0 0,-2 2-34,-12 13 47,-3 12-64,1 2 0,1 0 0,2 0 0,2 2 0,1-1-1,-6 27 18,15-44-37,2 1 0,0-1 0,1 1 0,1-1 0,1 1 0,0 4 37,1 27-3,0-25 2,1-1-1,0 1 1,2-1 0,5 15 1,-10-35-9,1 0 1,0 1 0,0-1-1,0 0 1,1 0 0,-1 0-1,0 0 1,1 0 0,-1 0-1,1 0 1,0 0 0,0-1-1,-1 1 1,1-1 0,0 1-1,0-1 1,1 0 0,-1 1-1,0-1 9,7 2-22,0 1-1,1-1 0,-1-1 0,5 1 23,28 9-96,-40-11 95,1 1-1,-1-1 1,0 0-1,0 0 0,1-1 1,-1 1-1,0 0 1,1-1-1,-1 1 1,1-1-1,-1 0 0,0 0 1,1 0-1,-1 0 1,1 0-1,-1 0 0,1-1 1,-1 1-1,0-1 1,1 0-1,-1 0 1,0 0-1,0 0 0,1 0 1,-1 0-1,0 0 1,0-1-1,0 1 1,0-1-1,-1 0 0,1 1 1,0-1-1,-1 0 1,1 0-1,-1 0 0,1 0 1,-1 0-1,1-2 2,28-68 52,-19 45-56,0 0 0,5-3 4,-16 29 1,1 0 0,-1 0 0,1 1 0,-1-1 1,0 0-1,1 0 0,-1 0 0,0 0 0,0 0 0,0 0 0,0 0 0,0 0 0,0 0 0,0 0 0,0 0 0,0 0 0,0 0 0,0 0 0,0 0 0,-1 1 0,1-1 0,0 0 0,-1 0 0,1 0 0,-1 0 0,1 0 0,-1 1 1,1-1-1,-1 0 0,0 0 0,1 1 0,-1-1 0,0 0 0,0 1 0,1-1 0,-2 0-1,-36-16 64,24 12-94,11 4 9,0 0 0,0-1 1,0 1-1,0 1 0,0-1 0,0 0 0,0 1 0,0-1 0,0 1 0,-1 0 0,1 0 0,0 0 0,0 1 0,0-1 0,0 1 1,0 0-1,0 0 0,0 0 0,0 0 0,0 0 0,0 0 0,0 1 0,1 0 0,-1-1 0,0 1 0,1 0 0,0 0 0,-1 1 0,1-1 1,0 0-1,0 1 0,-1 1 21,-6 10 2,0 0 1,1 1-1,0 0 1,1 0-1,-3 13-2,1-5-31,7-17-1,0 1 1,0-1-1,1 1 0,0-1 0,1 1 0,-1 0 1,1-1-1,1 2 32,-1-8-1,0 1-79,0-1-254,0 0-561,0 0-794,0 0-920,0 0-1475</inkml:trace>
  <inkml:trace contextRef="#ctx0" brushRef="#br0" timeOffset="17827.45">1061 1052 1632,'0'0'2368,"0"0"-557,0 0-440,0 0-225,0 0-113,0 0-212,7-3 3176,28-17-3271,-23 14-651,-1 1 1,1 0 0,0 1-1,0 0 1,0 1 0,0 0-1,1 1 1,2 1-76,26-3 27,34 3-27,-58 1 45,-16 0-42,0 1 1,0-1-1,-1 1 0,1-1 0,0 1 1,0-1-1,-1 1 0,1-1 1,-1 1-1,1-1 0,0 1 1,-1 0-1,1-1 0,-1 1 0,0 0 1,1 0-1,-1-1 0,0 1 1,1 0-1,-1 0 0,0 0 0,0-1 1,1 1-1,-1 0 0,0 0 1,0 0-1,0 0 0,0 0 1,0-1-1,-1 2-3,2 35 84,-2-27-72,1 0 12,-1-1 0,0 1-1,0 0 1,-1-1 0,0 0 0,-1 1 0,0-1 0,-1 0 0,0 0 0,0-1 0,-2 3-24,3-5 5,-1-1-1,0 1 1,0-1-1,-1 0 1,1 0 0,-1-1-1,0 1 1,0-1 0,-1 0-1,1 0 1,-1-1 0,0 1-1,0-1 1,0-1-1,0 1 1,-7 1-5,-4-2 104,14-2-100,1 0 0,0 0 0,0 1 0,0-1 0,-1 1-1,1-1 1,0 1 0,0 0 0,0-1 0,0 1 0,0 0 0,0 0 0,-2 2-4,4-1-14,0-2-60,0 0 42,0 0-14,9 0-38,34-13 67,-36 11 14,0-1-1,0 1 1,0 0 0,0 0 0,1 1 0,-1 0-1,3 0 4,-7 1-3,-1 0 1,0 0-1,1 0 0,-1 0 0,1 0 0,-1 0 0,0 1 0,0-1 0,1 1 0,-1 0 0,0 0 0,0 0 0,1 0 0,-1 0 0,0 0 0,0 0 0,0 1 3,-1 0 4,1 1-1,-1-1 0,1 1 1,-1-1-1,0 1 0,0-1 1,0 1-1,-1 0 0,1 0 1,0-1-1,-1 1 0,0 0 1,0 3-4,2 16 50,-1 0 0,-1 1 0,-3 18-50,2-38 3,0 0-1,0 0 0,0 0 0,0 0 0,-1 0 1,1 0-1,-1 0 0,0-1 0,0 1 1,0-1-1,0 1 0,0-1 0,-1 0 0,1 0 1,-1 0-1,1 0 0,-1 0 0,-2 0-2,-56 28 38,52-27-41,-2 1 27,-1 0 1,0-1-1,1-1 0,-1 0 1,0 0-1,-12-1-24,-9-1-7828,32 0 7487,11 0-5297</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59.948"/>
    </inkml:context>
    <inkml:brush xml:id="br0">
      <inkml:brushProperty name="width" value="0.05" units="cm"/>
      <inkml:brushProperty name="height" value="0.05" units="cm"/>
    </inkml:brush>
  </inkml:definitions>
  <inkml:trace contextRef="#ctx0" brushRef="#br0">0 154 1200,'0'0'1501,"0"0"-396,0 0-235,0 0-201,0 0-122,0 0 14,0 0 3,0 0 18,0 0-41,0 0-42,0 0-52,0 0-7,0 0 68,0 0-32,0 0-86,0 0-12,0 0 30,0 0 66,0 0 57,0 0-34,0 0-70,0 0-52,0 0-109,0 0-108,0 0-84,2-7-54,1 3-17,0 0 0,1 1 0,-1-1 0,1 1 0,0 0 0,-1 0-1,1 1 1,1-1 0,-1 1 0,0 0 0,1 0 0,-1 0 0,1 1 0,4-2-3,3 0 0,0 1 0,1 0-1,-1 0 1,1 1 0,2 1 0,-13 1 3,0-1-1,0 0 1,0 1-1,-1-1 1,1 1-1,0 0 1,0 0-1,0 0 1,-1 0-1,1 0 1,-1 0-1,1 0 1,0 0-1,-1 1 0,0-1 1,1 1-1,-1-1 1,0 1-1,0-1 1,0 1-1,0 0 1,0 0-3,23 50 100,-11-21-81,-9-22 23,0 0-1,-1 0 1,0 1 0,0-1 0,-1 1 0,0-1 0,-1 1-1,0 0 1,0 0 0,-1 0 0,-1 7-42,0-13 26,0 0 1,0 1-1,0-1 1,-1 0-1,0 0 0,0 1 1,0-1-1,0-1 1,0 1-1,-1 0 1,0-1-1,0 1 0,0-1 1,-2 2-27,-7 8 35,-1-2 1,0 1-1,-3 0-35,2-1 6,0-2 1,-1 1-1,0-2 0,0 0 0,-1-1 1,0 0-1,-3-1-6,118 9-49,-18-5 116,-35-6 18,37 10-85,-81-13-9,1-1 1,-1 1-1,1-1 1,-1 0 0,1 0-1,-1 0 1,1 0-1,-1 0 1,0-1 0,3 1 8,-5-1-159,1 1-1,0 0 1,0-1 0,-1 1 0,1-1 0,0 1 0,-1 0 0,1-1 0,0 1 0,-1-1 0,1 0 0,-1 1 0,1-1 0,-1 0 0,1 1 0,-1-1 0,1 0 0,-1 1 0,0-1 0,1 0-1,-1 0 1,0 1 0,0-1 0,0 0 0,1 0 0,-1 0 0,0 1 0,0-1 0,0 0 0,0 0 159,0 0-3883</inkml:trace>
  <inkml:trace contextRef="#ctx0" brushRef="#br0" timeOffset="680.78">623 123 1880,'0'0'2021,"0"0"-577,0 0-202,0 0 37,0 0 168,0 0-106,0-1 1140,0 2-1992,-2 134 161,-5 0 1,-7-1-651,12-102 196,1-14-384,1-36-5331,0 17 386</inkml:trace>
  <inkml:trace contextRef="#ctx0" brushRef="#br0" timeOffset="1727.37">883 103 4065,'0'0'1752,"0"0"-291,0 0-247,0 0-207,0 0-165,0 0-201,0-1-572,0 0 1,0 0-1,0 0 0,0 0 0,0 0 0,0 0 0,0 0 0,0 0 0,0 0 0,0 0 0,1 0 1,-1 0-1,0 0 0,1 0 0,-1 0 0,1-1-69,10-6 168,0-1-1,1 1 1,0 1 0,0 0 0,0 0-1,1 1 1,0 1 0,13-4-168,-7 2 65,-9 4 6,1 1-1,-1 0 1,1 0 0,-1 1-1,1 0 1,0 1 0,5 0-71,-15 1 13,0-1-1,0 0 1,0 1 0,-1-1 0,1 1 0,0 0 0,-1-1 0,1 1 0,-1-1 0,1 1 0,0 0-1,-1 0 1,1-1 0,-1 1 0,0 0 0,1 0 0,-1 0 0,0-1 0,1 1 0,-1 0 0,0 0-1,0 0 1,0 0 0,0 0 0,0-1 0,0 1 0,0 0 0,0 0 0,0 1-13,0 37 364,0-29-234,0-5-103,0 1 0,-1-1 0,1 0 0,-1 1 0,0-1 0,0 0 1,-1 0-1,1 1 0,-1-1 0,-1 0 0,1-1 0,-1 1 0,1 0 0,-1-1 0,0 0 0,-1 1 0,1-1 1,-1 0-1,-2 2-27,-55 59 64,-62 54-64,123-119 0,-1 2 11,-1-1 0,1 0 0,0 0 0,0 0-1,-1 0 1,1 0 0,0-1 0,-1 1 0,1 0 0,-1-1-1,1 1 1,-1-1 0,0 1-11,2-1 9,0 0-1,0 0 0,5-1-6,36-19 4,-31 13-7,1 2 0,-1 0 1,1 0-1,1 1 0,-1 0 0,1 1 0,-1 0 1,11-1 0,-16 4-7,0-1 1,0 1 0,1 0-1,-1 0 1,0 0 0,0 1-1,1 0 1,-1 1 6,-3-2-1,-1 2-1,0-1 1,0 0 0,0 0-1,0 1 1,0-1 0,-1 1-1,1-1 1,0 1 0,-1 0-1,1 0 1,-1 0 0,1 0-1,-1 0 1,0 0 0,0 0-1,0 0 1,0 0 0,-1 1-1,1-1 1,0 2 1,1 2 8,0 0 0,-1 0 1,0 0-1,0 1 0,-1-1 0,0 0 0,0 0 1,0 0-1,0 0 0,-1 1 0,0-1 0,-1 0 0,-1 3-8,2-5 12,0-1 0,-1 0 0,0 0 0,1 1-1,-1-1 1,-1-1 0,1 1 0,0 0-1,-1 0 1,1-1 0,-1 1 0,0-1 0,0 0-1,0 0 1,0 0 0,0 0 0,0-1-1,-1 1 1,1-1 0,-1 0 0,1 0 0,-1 0-1,0 0-11,-25 3 9,0-1 0,0-1 0,0-2 1,-3-1-10,-11 0-1,42 1-31,1 0 0,-1 0 0,0 0 0,1 0 0,-1 0 0,1 0 0,-1 0 0,0 1 0,1-1 0,-1 0 0,1 0 0,-1 0 0,1 0 0,-1 1 0,1-1 0,-1 0 0,1 1 0,-1-1 0,1 0 0,-1 1 0,1-1 0,-1 1 0,1-1-1,0 0 1,-1 1 0,1-1 0,0 1 0,-1-1 0,1 1 0,0-1 0,0 1 0,-1 0 0,1-1 0,0 1 0,0-1 0,0 1 0,0-1 0,0 1 0,0 0 0,0-1 0,0 1 0,0-1 0,0 1 32,0 0-524,0-1-290,0 0-665,4 0-3231,0 0-5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53.651"/>
    </inkml:context>
    <inkml:brush xml:id="br0">
      <inkml:brushProperty name="width" value="0.05" units="cm"/>
      <inkml:brushProperty name="height" value="0.05" units="cm"/>
    </inkml:brush>
  </inkml:definitions>
  <inkml:trace contextRef="#ctx0" brushRef="#br0">205 59 2937,'0'0'769,"0"0"-333,0 0-289,0 0-107,0 0 29,0 0 131,-19-10 2681,18 10-2589,0 0 0,0 1 0,0-1 0,0 0 0,0 0 0,1 0 1,-1 1-1,0-1 0,0 0 0,0 1 0,1-1 0,-1 1 0,0-1 0,1 1 0,-1-1 0,0 1 0,1 0 0,-1-1 1,0 2-293,-10 18 2209,-2 36-2188,8-32 834,-24 68 259,-4 0-1,-19 32-1113,42-109 92,8-13-83,0 0 1,1 0-1,-1 0 1,1 0-1,-1 0 1,1 1-1,0-1 1,0 0-1,0 1 1,0-1-1,0 1 1,1 0-10,0-3 9,0 0 18,0 0 62,0 0-36,0 0-41,0 0-32,0 0-81,0 0-108,0 0-111,0 0-238,0 0-422,10 0-2824,-1 0-395</inkml:trace>
  <inkml:trace contextRef="#ctx0" brushRef="#br0" timeOffset="1644.27">631 15 4417,'0'0'1718,"0"0"-414,0 0-353,0 0-351,0 0-315,0 0-79,-4 0 140,-200 0 1501,204-12-1256,0 9-443,0 12-42,2 50 501,-1-28-154,-1 0 1,-1 1 0,-1-1 0,-4 15-454,5-45 41,1-1 1,0 1 0,-1 0 0,1 0-1,0-1 1,0 1 0,0 0 0,0 0-1,-1-1 1,1 1 0,0 0 0,1 0-1,-1 0 1,0-1 0,0 1 0,0 0-1,0 0 1,1-1 0,-1 1 0,0 0-1,0-1 1,1 1 0,-1 0 0,1-1-1,-1 1 1,1 0-42,19 1 418,-5-3-523,-2 1 121,0 0-1,-1 1 0,1 0 0,-1 1 0,1 1 0,-1 0 0,0 0 0,0 1 1,4 3-16,-12-5 63,-1 1 1,1 0 0,-1-1 0,1 2 0,-1-1 0,0 0-1,0 2-63,16 14 384,-18-17-340,0 1 0,1-1 0,-1 0 0,0 0 0,-1 0 0,1 1 0,0-1 0,-1 0 0,1 1 0,-1-1 0,0 1 0,1-1 0,-1 1 0,-1-1 0,1 1-44,-3 36 327,2-35-304,0 0 0,-1 0 0,0 0 0,1 0 0,-2-1 0,1 1 0,0 0 0,-1-1 0,1 0 0,-1 0 0,0 0 0,0 0 0,0 0 0,0 0 0,-1-1 0,1 0 0,-4 2-23,-8 5 81,0-1 0,-1 0 0,-11 2-81,-51 5 205,68-13-329,0 0 1,0-1-1,-1 0 0,1 0 0,-7-2 124,17 1-117,0 1 0,0-1 1,0 0-1,0 0 0,0 0 0,0 0 0,0 0 0,0 0 0,0 0 0,0 0 0,0 0 0,0 0 0,0 0 0,0 0 0,0 0 0,0 1 1,0-1-1,0 0 0,0 0 0,0 0 0,0 0 0,0 0 0,0 0 0,0 0 0,0 0 0,0 0 0,0 0 0,0 0 0,0 0 0,-1 0 117,11 2-2548,7-2-1251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3:09.634"/>
    </inkml:context>
    <inkml:brush xml:id="br0">
      <inkml:brushProperty name="width" value="0.05" units="cm"/>
      <inkml:brushProperty name="height" value="0.05" units="cm"/>
    </inkml:brush>
  </inkml:definitions>
  <inkml:trace contextRef="#ctx0" brushRef="#br0">166 0 2833,'0'0'1359,"0"0"-189,0 0-265,0 0-105,0 0 17,0 4-22,0 12-49,0-12-14,-3 0 2404,-12 11-2391,14-13-612,-18 22 306,14-17-413,1 0 1,-1 0-1,1 1 1,0 0-1,1 0 1,0 0 0,-1 4-27,-9 21 77,-4 4-65,3 0 1,1 1 0,1 1 0,3 0 0,1 0 0,-1 23-13,8 90-44,2-148 41,-1 0 0,1-1 0,0 1 0,0 0 0,0-1 0,1 1 0,-1-1 0,1 1 0,0-1 0,0 0 0,0 1 0,0-1 0,1 0 0,1 1 3,4 5 16,0-1 0,1 0 1,9 7-17,-13-12-1,0 0 1,1-1-1,-1 1 1,1-1-1,0 0 1,-1-1 0,1 0-1,0 0 1,0 0-1,0 0 1,0-1 0,0 0 0,7 0 14,1 0-1,-1-1 1,1 0 0,9-3-14,-14 0 10,-1 0-1,1 0 1,-1-1-1,0 0 1,0 0 0,-1-1-1,1 0 1,-1 0-1,-1-1 1,1 0-1,-1 0 1,1-2-10,-4 4 27,-1-1 0,1 1 0,-1-1 0,0 0 0,0 0 0,-1 0 0,0 0 0,0-1 0,0 1 0,0-4-27,-1-4 54,0 1 0,-1-1 0,0 0 1,-1-3-55,1 16 6,0 0 1,1 0 0,-1 0 0,0 0-1,0 0 1,0 0 0,0 1 0,0-1-1,0 0 1,0 0 0,0 1-1,0-1 1,0 1 0,0-1 0,0 1-1,0 0 1,0-1 0,-1 1 0,1 0-1,0 0 1,0-1 0,0 1-1,-1 0 1,1 0 0,0 1 0,-1-1-7,-32 3 30,28 0-28,1 0 0,-1 1-1,1-1 1,0 1 0,0 0-1,1 1 1,-1-1 0,1 1 0,0-1-1,-1 3-1,4-3-14,-1 0 0,1 0 1,0 1-1,0-1 0,0 1 0,1-1 0,0 1 0,0-1 0,0 1 0,0-1 0,1 1 0,0 1 14,1 14-1,-2 53-823,1-72 453,0 0-1,1 0 1,-1-1-1,1 1 1,-1-1 0,1 0-1,-1 1 1,1-1-1,0 0 1,-1 0-1,1 0 1,-1 0 0,1 0-1,0 0 1,-1 0-1,2-1 372,-2 1-1646,1 0-2199</inkml:trace>
  <inkml:trace contextRef="#ctx0" brushRef="#br0" timeOffset="870.39">491 262 5353,'0'0'1861,"0"0"-4,0 0-242,0 0-310,0 0-316,0 0-311,0-3-240,0 0-379,1 1 0,0-1 0,0 1 0,-1-1-1,2 1 1,-1 0 0,0-1 0,0 1 0,1 0-1,-1 0 1,1 0 0,-1 0 0,1 0 0,0 1-1,0-1 1,0 0 0,0 1 0,2-2-59,49-29 601,-39 24-583,7-5 25,1 2 1,1 0-1,20-5-43,-31 12-28,-1 1 0,1 0 1,0 1-1,-1 0 0,1 1 0,0 1 1,0-1-1,0 2 0,2 0 28,-13-1-4,0 1 0,0-1 0,0 1 1,0-1-1,0 1 0,-1 0 0,1-1 0,0 1 0,0 0 0,0 0 0,-1-1 0,1 1 1,0 0-1,-1 0 0,1 0 0,-1 0 0,1 0 0,-1 0 0,1 0 0,-1 0 1,0 0-1,1 0 0,-1 0 0,0 0 0,0 0 0,0 0 0,0 0 0,0 0 1,0 1 3,-1 40 85,1-35-51,-1 2-15,-1 0-1,0-1 1,0 0 0,-1 1 0,0-1 0,-1 0 0,0 0-1,0-1 1,0 1 0,-1-1 0,0 0 0,-1 0 0,1-1 0,-1 1-1,-3 1-18,-4 4 67,-1 0-1,0 0 1,-1-2-1,-1 0 1,1-1-1,-17 8-66,40-18-19,1 0-1,0 1 0,0 0 1,-1 0-1,2 1 20,20 0-1,-11-1 19,-7 0-24,0-1 0,0 2 0,0 0 0,0 0 0,0 1 0,6 2 6,-16-3 10,1 0 0,0 0 0,-1 0-1,1 0 1,-1 1 0,0-1 0,1 1 0,-1-1 0,0 1 0,0 0-1,0 0 1,0 0 0,0 0 0,-1 0 0,1 1 0,-1-1 0,1 0 0,-1 1-1,0-1 1,0 1 0,0-1 0,0 1 0,0 0 0,-1-1 0,1 1-1,-1 0 1,0 0 0,1-1 0,-1 1 0,-1 2-10,2 1 43,-1 0 0,-1 0 0,1 1-1,-1-1 1,0 0 0,-1 0 0,1 0 0,-3 6-43,1-8 15,1 0 0,0-1 0,-1 1 0,1-1 0,-1 1 0,0-1 0,0 0 0,-1 0 0,1-1 1,-1 1-1,1-1 0,-1 1 0,-2 0-15,-63 29 131,54-26-124,1 0-1,-1 0 0,2 2 1,-1 0-1,1 0 0,-9 8-6,21-15-909,1-1-849,11-10-933,5-3-2114</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3:11.668"/>
    </inkml:context>
    <inkml:brush xml:id="br0">
      <inkml:brushProperty name="width" value="0.05" units="cm"/>
      <inkml:brushProperty name="height" value="0.05" units="cm"/>
    </inkml:brush>
  </inkml:definitions>
  <inkml:trace contextRef="#ctx0" brushRef="#br0">0 173 3329,'0'0'1759,"0"0"-430,0 0-42,0 0-140,0 0-316,0 0-243,0 0-134,0 0-90,0 0-51,3-1 69,51-28 1214,-36 19-1423,1 0 0,0 1 0,1 1 0,3 0-173,-13 5 19,1 0-1,0 1 1,0 1 0,1 0-1,-1 0 1,0 1 0,8 2-19,-17-2 5,-1 0-1,0 1 1,0-1 0,1 1 0,-1-1 0,0 1 0,0-1-1,0 1 1,0 0 0,1 0 0,-1 0 0,0-1 0,-1 1-1,1 0 1,0 0 0,0 0 0,0 0 0,0 1 0,-1-1-1,1 0 1,-1 0 0,1 0 0,-1 1 0,1-1 0,-1 0-1,0 0 1,1 1 0,-1-1 0,0 1-5,3 45 186,-4-37-132,2 3-2,-2-1 0,0 0 1,0 1-1,-1-1 0,0 0 1,-1 0-1,-1 0 0,0 0 1,-1 0-1,0-1 0,0 0 1,-1 0-1,-1 0 0,0-1 0,0 0 1,-1 0-1,0-1 0,-1 0 1,0 0-1,0-1 0,-1-1 1,-5 4-53,10-8 8,1-1 1,-1 0 0,0 0-1,1-1 1,-1 1 0,0-1-1,-3 0-8,-12 4-12,92-2-227,-55-4 278,0-1-1,0-1 1,0 0-1,0-1 1,9-4-39,42-9 28,-47 13-29,-2 1-27,0 0 1,1 1-1,5 1 28,-25-29-4051,0 19 750,0 1-2681</inkml:trace>
  <inkml:trace contextRef="#ctx0" brushRef="#br0" timeOffset="946.22">676 7 4241,'0'0'1910,"0"0"-454,0 0-160,0 0-272,0 0-114,0 0-40,0-5 120,0 4-556,0 3 2266,1 31-2210,7 34-490,-3-32 113,-2 1-1,-1 1-112,1 129 114,-2-155-117,0 0 1,1 0-1,0 0 1,0 0-1,1 0 1,1-1-1,1 4 3,5-2-1277,-6 14-564,-4-25 1498,0 2-12,0-3-3532,0 0-603</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3:14.799"/>
    </inkml:context>
    <inkml:brush xml:id="br0">
      <inkml:brushProperty name="width" value="0.05" units="cm"/>
      <inkml:brushProperty name="height" value="0.05" units="cm"/>
    </inkml:brush>
  </inkml:definitions>
  <inkml:trace contextRef="#ctx0" brushRef="#br0">119 6 3185,'0'0'2568,"0"0"-894,0 0-242,0 0-107,0 0-136,0 0-230,-1 0-881,1-1 0,-1 1 0,1-1 0,-1 1 0,0-1 0,1 1 0,-1 0 0,1-1-1,-1 1 1,0 0 0,1 0 0,-1-1 0,0 1 0,1 0 0,-1 0 0,0 0 0,1 0 0,-1 0-78,-2 3 42,0 1-1,0 0 1,0 0-1,1 0 1,-1 0-1,1 0 1,0 1 0,1-1-1,-1 1 1,1-1-1,-1 2-41,-1 5 63,-15 35 38,3 1 0,2 0 0,2 0 0,2 1 0,0 13-101,8-50-13,1 0 0,-1 0 0,2 0 0,-1 0 0,3 7 13,-2-14 14,0 0 0,0-1 0,1 1 0,-1 0 0,1 0 0,0-1 0,0 1 0,1-1 0,-1 0-1,1 0 1,-1 0 0,1 0 0,0 0 0,0 0 0,0-1 0,2 2-14,6 2 50,0 0 0,0 0 0,0-1 0,1-1 0,0 0 0,0 0 0,0-1 0,0-1-1,1 0 1,-1 0 0,1-2 0,-1 1 0,12-2-50,-20 0 19,-1 1 0,0-1 0,0 0-1,1 0 1,-1 0 0,0-1 0,0 1 0,0-1-1,0 0 1,-1 1 0,1-1 0,0-1 0,-1 1-1,1 0 1,-1-1 0,0 1 0,0-1-1,0 1 1,0-1 0,1-1-19,7-12 48,-1 0 1,-1 0-1,2-5-48,-8 17 21,5-13 3,-1-1-1,0 1 1,-2-1 0,0 0-1,-1 0 1,1-10-24,-1-31 53,-2-20-53,-1 77 2,0-3 6,-1 1-1,1-1 1,-1 1-1,-1-1 1,1 1-1,-1 0 1,1 0-1,-1-1 1,0 1-1,-1 0 1,1 1-1,-1-1 1,0 0-1,-2-1-7,-47-46 286,39 39-242,12 12-47,-1-1-1,1 1 1,0-1 0,0 1 0,-1-1-1,1 1 1,0-1 0,-1 1 0,1 0-1,-1 0 1,1 0 0,0 0 0,-1 0 0,1 0-1,0 0 1,-1 0 0,1 1 0,0-1-1,-1 0 1,1 1 0,0-1 0,-1 1-1,1-1 1,0 1 0,0 0 0,0 0-1,0 0 1,0-1 0,0 1 0,0 0-1,0 0 1,-1 1 3,-2 2-72,-1 0 0,1 0 0,0 1 0,0 0 0,0 0 0,-1 3 72,4-7-107,1-1-82,0 0-130,0 0-313,0 0-538,1 0-1052,2 0-1726</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43.212"/>
    </inkml:context>
    <inkml:brush xml:id="br0">
      <inkml:brushProperty name="width" value="0.05" units="cm"/>
      <inkml:brushProperty name="height" value="0.05" units="cm"/>
    </inkml:brush>
  </inkml:definitions>
  <inkml:trace contextRef="#ctx0" brushRef="#br0">1 606 3185,'0'0'1711,"0"0"-222,0 0-284,0 0-97,0 0 88,0 0-209,0 0-238,0 0-143,0 0-143,0 0-173,0 0-124,0 0-54,0 0-13,0 0-21,0 0-4,0 0-13,0 0 42,0 0 94,0 0 127,0 0 21,0 0-27,0 0-18,0 0-35,0 0-51,0 18 202,0 419-210,2-448-876,0-1-1,0 1 0,1 0 0,4-8 671,7 9-5758,-10 9 1917</inkml:trace>
  <inkml:trace contextRef="#ctx0" brushRef="#br0" timeOffset="1045.9">303 619 3577,'0'0'1781,"0"0"-386,0 0-201,0 0-90,0 0-66,0 0-126,0-4-129,0-5-506,-1 6-190,1 1 0,-1-1 0,1 1 1,0-1-1,0 1 0,0-1 0,1 1 0,-1-1 1,0 1-1,1-1 0,0 1 0,-1-1 0,1 1 1,0 0-1,0-1 0,1 1 0,-1 0 0,0 0 1,1 0-1,-1 0 0,1 0 0,0 0 0,0 0 1,0 0-88,13-7 338,-9 5-292,0-1 1,0 2-1,1-1 1,0 1-1,-1 0 0,1 0 1,0 1-1,1 0 1,-1 0-1,0 0 0,1 1 1,-1 1-1,1-1-46,-5 1 3,-1 0 1,0 0-1,1 0 0,-1 0 1,0 0-1,0 0 0,1 1 0,-1-1 1,0 1-1,0 0 0,0 0 0,1 0-3,-2 0 0,1 1 0,-1-1 0,0 1-1,0 0 1,0-1 0,0 1 0,0 0 0,0 0-1,0 0 1,-1-1 0,1 1 0,-1 0-1,1 0 1,-1 1 0,6 32 62,-2 1 0,-1-1 1,-2 0-1,-1 1 0,-4 19-62,4-54 0,-1 14 10,-1 0 0,0 0 0,-1 0 0,-1-1 0,-1 2-10,2-9 1,1 1 0,-1-1 0,-1 1 0,0-1 0,0 0 0,0-1 0,0 1 0,-1-1 0,-1 0 0,-1 2-1,-7 6 97,-18 12 82,-12 11-186,43-36-34,1-1 12,0 0-15,0 0 17,0 0 19,0 0 16,0 0 11,0 0-11,0 0-14,27 0 6,-12 0 18,2 0 10,0 0-1,0-1 1,0 0 0,0-1 0,0-1-1,13-5-27,2-2 42,0-1-51,0-2-1,11-5 10,-28 13 77,-11 5-5543,-4 0 166</inkml:trace>
  <inkml:trace contextRef="#ctx0" brushRef="#br0" timeOffset="37334.7">54 2247 3369,'0'0'1707,"0"0"-374,0 0-223,0 0-73,0 0-19,-1 0-710,1 0 0,-1 0 0,1 0-1,0 0 1,-1 0 0,1 0 0,-1 0 0,1 0 0,-1 0-1,1 0 1,0 1 0,-1-1 0,1 0 0,-1 0 0,1 0-1,0 1 1,-1-1 0,1 0 0,0 1 0,-1-1 0,1 0-1,0 1 1,-1-1-308,11 4 51,1-1 0,-1 0 0,0-1-1,1 0 1,0 0 0,-1-1 0,1-1-1,0 0 1,10-1-51,23 2 83,-27 0-81,21 2 67,-1-2 1,1-1-1,29-4-69,-30-9 15,-33 11-29,1 0-1,-1 0 1,1 1-1,0-1 1,-1 1 0,1 0-1,0 0 1,3 0 14,-7 1-63,-1 0 67,0 0 52,0 0 13,0 0 1,0 0 22,0 0 40,0 0 21,0 0-6,0 0-3,0 0 11,0 0 39,0 0-14,0 0-68,0 0-38,0 0 6,0 0 6,0 0-30,0 0-24,-1 9-33,-3 8 6,-1 0 0,-1 0 0,0 0 0,-8 13-5,0 1 4,-60 127 17,-16 37 14,88-189 107,0 0-772,-3 4-7890,5-10 2285</inkml:trace>
  <inkml:trace contextRef="#ctx0" brushRef="#br0" timeOffset="38311.2">714 2213 1072,'0'0'4314,"0"0"-2250,0 0-771,0 0-175,0 0-107,0 0-40,0-1-893,0 1 1,0 0-1,-1 0 1,1 0 0,0-1-1,0 1 1,0 0 0,0 0-1,-1-1 1,1 1 0,0 0-1,0-1 1,0 1 0,0 0-1,0 0 1,0-1 0,0 1-1,0 0 1,0-1 0,0 1-1,0 0 1,0-1-1,0 1 1,0 0 0,0 0-1,0-1 1,0 1 0,0 0-1,0-1 1,0 1 0,0 0-1,0 0 1,1-1 0,-1 1-1,0 0 1,0 0 0,0-1-1,0 1 1,1 0-79,9-4 50,1 1 0,0 1 0,0 0 1,0 0-1,1 1 0,-1 0 0,0 1 0,0 1 0,1 0-50,9-1 2,-19 0 9,0 0 0,0 0-1,1 1 1,-1-1 0,0 1-1,0 0 1,0-1 0,0 1 0,0 0-1,0 0 1,0 0 0,0 1-1,0-1 1,-1 0 0,1 1-1,0-1 1,-1 1 0,1-1 0,-1 1-1,0 0 1,1 0 0,-1 0-1,0 0 1,0 0 0,0 0 0,0 0-1,-1 0 1,1 0 0,-1 0-1,1 0 1,-1 0 0,1 1-11,1 12 94,0-1-1,-1 0 1,-1 1 0,0 10-94,-1-8 21,1-11-1,0 1-1,-1 0 1,0-1-1,-1 0 1,1 1-1,-1-1 1,0 0-1,-1 0 1,0 0-1,0 0 1,0 0-1,0-1 1,-1 1 0,0-1-1,-3 3-19,-9 9 39,-1-1 0,0-1 0,-18 12-39,20-16 0,0 1 1,0 1 0,1 0 0,1 1 0,-2 3-1,12-14-6,-3 8-48,15-10 30,2-2 58,116-2 200,-57-1-215,0 4 0,25 5-19,-86-3 5,1 0 0,-1 0 0,0 1 0,1 1 1,-1-1-6,-2 1-49,0-2 0,0 1 0,1-1 0,-1 0 1,1 0-1,-1-1 0,3 0 49,-9-1-529,-1 0-303,-3 0-978,-10 0-2663</inkml:trace>
  <inkml:trace contextRef="#ctx0" brushRef="#br0" timeOffset="40759.27">907 8 3713,'0'0'2651,"0"0"-861,0 0-437,0 0-319,0 0-55,0 0-12,-1-3 161,6 3 2614,116-2-3684,-12 0 131,86 10-189,-169-6 3,0 2 0,0 0 0,-1 2-1,0 1 1,17 7-3,-41-12 52,0 0-1,0 0 1,0 0-1,-1 0 1,1 0-1,0 1 1,-1-1-1,0 0 1,1 0-1,-1 1 1,0-1-1,0 0 1,0 0-1,0 1 1,-1-1-1,1 0 1,-1 1-52,1 5 2,-4 844 410,18-593-355,-2-71 203,-2 22 38,3 183-209,-9 209 17,-8-544-75,-2-1 0,-3 1 1,-3-1-1,-2 1-31,2-4 152,-1-1-35,6-30-110,1 0 1,2 1-1,0 0 1,0 22-8,4-46 49,0 1 1,0 0 0,0 0 0,0 0 0,0 0 0,-1-1-1,1 1 1,0 0 0,-1 0 0,1 0 0,-1-1 0,1 1-1,-1 0 1,1-1 0,-1 1 0,1 0 0,-1-1 0,0 1-1,1-1 1,-1 1 0,0-1 0,0 1 0,1-1 0,-1 1-1,0-1 1,0 0 0,0 1 0,1-1 0,-1 0 0,0 0 0,0 0-1,0 0 1,0 0 0,0 0-50,-38 0 506,22-1-409,-268 8-138,284-7-43,1 0-15,0 0-53,0 0-142,0 0-125,0 0-99,0 0-127,0 0-227,0-24-6580,0 11-1362</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3:40.939"/>
    </inkml:context>
    <inkml:brush xml:id="br0">
      <inkml:brushProperty name="width" value="0.05" units="cm"/>
      <inkml:brushProperty name="height" value="0.05" units="cm"/>
    </inkml:brush>
  </inkml:definitions>
  <inkml:trace contextRef="#ctx0" brushRef="#br0">15 269 40,'0'0'948,"0"0"-117,0 0-71,0 0-118,-3-17 1302,3 15 2054,0 3 3524,2 114-7210,0-32-257,-3 0-1,-7 32-54,4-94 105,2-32 122,1-42 149,1 49-370,0-228-253,1 221 218,1-1 0,-1 0 0,2 0 0,0 1-1,0-1 1,1 1 0,1 0 0,1-3 29,11-22-147,18-25 147,-31 53-14,-1 3-1,-1 0 0,1 1 0,0-1 0,0 1 0,1-1 0,-1 1 0,1 0 0,0 1 0,0-1 15,-2 3-14,-1 1 1,0 0-1,0 0 1,0 0-1,1 0 1,-1 0-1,0 0 1,0 1-1,1-1 1,-1 0-1,0 0 1,0 1-1,0-1 1,0 1-1,0-1 1,1 1-1,-1 0 1,0-1-1,0 1 1,0 0 0,-1 0-1,1 0 1,0-1-1,0 1 1,0 0-1,-1 0 1,1 0-1,0 0 1,-1 1-1,1 0 14,20 36 29,-6 1 14,-2 0 0,8 37-43,-21-74 8,1 1-1,-1-1 1,1 0 0,-1 0-1,0 1 1,1-1-1,-1 0 1,0 1 0,-1-1-1,1 0 1,0 1-1,-1-1 1,1 0-1,-1 0 1,0 1 0,0-1-1,0 0 1,0 0-1,0 0 1,0 0 0,-1 0-8,-2 2 23,1-1 1,-1 0 0,0 0 0,0 0 0,-1-1 0,1 0 0,-1 1 0,-3 0-24,-14 7 44,10-4-12,0 0 0,0-1 1,0 0-1,0-1 0,-1-1 1,1 0-1,-1 0 0,0-1 1,0-1-33,12-1 106,1 0 77,0 0-63,0 0-71,0 0-47,0 0-20,0 0-38,0 0-20,12 1-101,-4 4 203,0 0 0,0 1-1,0 0 1,-1 0 0,1 1 0,-2 0-1,1 0 1,2 4-26,4 3 10,-1-1 11,19 20 23,23 19-44,-43-43 1,1 0-1,0-1 1,0 0 0,1 0-1,0-2 1,0 1-1,4-1 0,-16-4-209,4 2 454,1-3-4563,-6-1-376</inkml:trace>
  <inkml:trace contextRef="#ctx0" brushRef="#br0" timeOffset="1898.1">521 538 600,'0'0'1335,"0"0"-361,0 0-120,0 0-61,0 0-35,0 0 5,0-1 5649,0-1-3324,5-12-3206,3 10 115,0 1-1,0-1 1,0 1-1,1 1 1,-1-1-1,1 1 1,-1 1-1,1 0 1,0 0-1,0 1 1,7 0 3,-14 1-4,1 0 0,-1 0 1,0 0-1,0 0 0,1 1 0,-1-1 1,0 1-1,-1-1 0,1 1 1,0 0-1,0 0 0,-1-1 0,1 1 1,-1 1-1,1-1 0,-1 0 1,1 2 3,2 3 4,0 0 0,-1 0 0,1 0 0,-1 0 0,0 4-4,-1-4 10,-1-1 1,-1 0-1,1 0 0,-1 0 1,0 1-1,0-1 0,-1 0 1,0 0-1,0 1 0,0-1 1,-1 0-1,0 0 0,0 0 1,-1-1-1,1 1 0,-1-1 1,-1 1-1,1-1 0,-2 2-10,-8 9 59,-1-1-1,-1 0 1,0-1 0,-1 0-1,-2-1-58,-22 21 384,40-34-365,0 0-1,-1 0 0,1 0 0,0 0 0,0 0 0,0 0 0,-1 1 0,1-1 0,0 0 0,0 0 0,0 0 1,-1 1-1,1-1 0,0 0 0,0 0 0,0 0 0,0 1 0,0-1 0,0 0 0,-1 0 0,1 1 0,0-1 1,0 0-1,0 0 0,0 1 0,0-1 0,0 0 0,0 0 0,0 1 0,0-1 0,0 0 0,0 0 0,0 1 1,0-1-1,0 0 0,1 0 0,-1 1 0,0-1 0,0 0 0,0 0 0,0 0 0,0 1 0,0-1 0,1 0 1,-1 0-1,0 0-18,16 5 254,36-5-373,-39 0 214,170 0 12,-181 0-100,-2 0 1,0 0 0,0 0 0,0 0 12,0 0 45,0 0-1,0 0-13,0 0 2,0 0 16,0 0-25,0 0-57,0 0-62,0 0 3,0 0-22,0 0 20,0 0-3,0 0-60,0 0-147,0 0-115,0 0-179,0 0-164,-2 7-2266,-8-1-1591</inkml:trace>
  <inkml:trace contextRef="#ctx0" brushRef="#br0" timeOffset="3744.13">1269 256 2905,'0'0'1473,"0"0"-450,0 0-144,0 0-19,0 0 26,0 0 189,2-2 49,11-6 930,-13 8-1304,0 0-215,0 0-141,0 0-89,0 0-66,0 0-37,0 0-20,0 0-26,0 0-1,0 0 37,0 0 9,0 0-20,0 0-10,0 0-19,0 5 128,-2 3-252,-1 0 1,0 0-1,0-1 0,0 1 0,-1-1 0,0 0 0,0 0 1,-1 0-1,-4 6-28,-5 7 14,-8 15 20,-3 6 6,-2-2 1,-14 15-41,-9 0 681,50-53-614,0-1-42,0 0-7,0 0-92,0 0-47,0 0-90,0 0-85,0 0-90,0 0-148,0 0-189,0 0-161,0 0-471,0 0-1175,0 0-1239</inkml:trace>
  <inkml:trace contextRef="#ctx0" brushRef="#br0" timeOffset="4442.72">1084 330 472,'0'0'2935,"0"0"-1188,0 0-440,0 0-149,0 0-43,0 0 69,0 0-836,0-1 0,0 1 0,0-1 0,0 1 0,1-1-1,-1 1 1,0-1 0,0 0 0,1 1 0,-1-1 0,0 1 0,1 0 0,-1-1-1,1 1 1,-1-1 0,1 1 0,-1 0 0,1-1 0,-1 1 0,1 0 0,-1-1-348,3 2 42,0-1 0,0 1 0,0 0-1,0-1 1,0 2 0,0-1 0,0 0 0,0 0 0,-1 1 0,1 0 0,-1-1 0,1 1 0,1 2-42,33 32 249,-24-23-130,27 29 288,25 36-407,-5-4 76,-40-47-68,10 9 8,-22-30 770,-4-9-1497,-5-6-5968,1 9 5749,0-6-7291</inkml:trace>
  <inkml:trace contextRef="#ctx0" brushRef="#br0" timeOffset="9691.71">1703 106 1464,'0'0'1730,"0"0"-476,0 0-147,0 0-90,0 0-6,0 0 16,0-8 2792,0 4 1233,0 2-5042,1-1 0,0 1-1,1-1 1,-1 1 0,0 0 0,1-1-1,-1 1 1,1 0 0,0 0 0,0 0-1,0 0 1,0 0 0,0 0 0,0 1-1,0-1-9,37-26-6,-33 24-5,1 0 0,0 0 0,0 1 0,0 0 0,0 0 0,0 1 0,1-1-1,-1 2 1,1-1 0,0 1 0,-1 0 0,1 1 0,7 0 11,-8 2 1,0 1-1,-1 0 1,1 0 0,-1 0-1,0 1 1,0 0 0,0 0-1,-1 0 1,1 1 0,0 1-1,-4-3 0,-1 1 0,0 0-1,0 0 1,-1 0 0,1 0 0,-1 0 0,0 0 0,0 0 0,0 0 0,0 0-1,-1 0 1,1 1 0,-1 7 16,1-5 7,-1 0 0,0 0 0,0 0 0,-1 0 0,0 0 0,0 0 0,0-1 0,-1 1 0,0-1 0,0 0 0,-1 1 0,1-2 0,-1 1 0,-1 0 0,1-1 0,-5 4-23,5-8 78,0 1 0,0-1 0,0 0 0,0 0-1,0-1 1,-1 1 0,1-1 0,0 0-1,-1 0 1,1-1 0,0 1 0,-2-1-78,-9 0 292,14 1-224,1 0-23,0 0-22,0 0 17,0 0-24,0 0-11,0 0-10,0 0-4,0 0-5,0 0 5,0 0 1,0 0-19,0 0-63,23-1-62,26-6 143,-32 3-14,1 2 0,-1 0 0,6 1 23,-19 1-8,-1 0-1,1 0 0,0 0 1,0 0-1,0 1 0,-1 0 1,1 0-1,0 0 0,-1 0 1,1 0-1,-1 1 0,1 0 0,-1 0 1,2 1 8,-3-1-8,0 0 1,-1 0 0,1 0-1,0 0 1,-1 0 0,1 1-1,-1-1 1,0 1 0,0-1 0,0 1-1,0 0 1,0-1 0,0 1-1,-1 0 1,1-1 0,-1 1-1,0 0 1,0 0 0,0 0-1,0 0 8,0 2 11,1 1-1,-1 0 0,0-1 0,-1 1 0,0-1 1,0 1-1,0-1 0,0 1 0,-1-1 0,0 1 1,0-1-1,0 0 0,-1 0 0,1 0 0,-1 0 1,0-1-1,-4 4-10,-5 7 9,0 0 1,-1-1 0,-1 0-1,0-2 1,-1 1 0,-5 2-10,11-10 34,1 0 1,-1 0 0,0 0 0,-1-1-1,1 0 1,-1-1 0,0 0-1,1-1 1,-1 0 0,0 0 0,-1-1-1,-6-1-34,-39 4 150,51-4-138,1 1 0,0 0 0,0 0-1,0 0 1,0 1 0,0-1 0,1 1 0,-1 0 0,0 0 0,1 0 0,-3 2-12,12-2-5274,6-4 3402,0-4-2634</inkml:trace>
  <inkml:trace contextRef="#ctx0" brushRef="#br0" timeOffset="12508.43">283 1210 928,'0'0'1479,"0"0"-520,0 0 8,0 0 114,0 0-74,0 0-21,-1 0-554,0 0 1,0-1-1,0 1 1,0 0-1,0 0 1,0 0-1,0 0 1,0 0-1,0 0 1,0 0-1,0 1 1,-1-1-1,1 0 1,0 1-1,0-1 1,0 0-1,0 1 1,0-1-1,1 1 1,-2 0-433,-5 28 56,1 1 0,2-1 1,-1 25-57,-4 34 65,-2-37-54,7-33-3,0 1-1,1-1 1,1 1 0,0 12-8,2-30 6,0-1 2,0 0 0,0 0 8,0 0 37,0 0 39,0 0 86,0 0 90,0 0 22,0 0 24,0 0-8,0-31 353,-4-332-705,5 357 43,0-1 0,0 0-1,1 1 1,-1-1 0,2 1 0,-1-1-1,1 1 1,-1 0 0,4-4 3,33-52-28,-37 60 28,6-10-24,1 1 1,0-1 0,1 1-1,2-1 24,-9 9-6,0 0 0,1 1-1,-1-1 1,1 1 0,0 0 0,-1 0 0,1 0-1,0 0 1,0 1 0,1-1 0,-1 1-1,0 0 1,0 1 0,1-1 0,-1 1 0,1-1 6,4 1 10,2 0 2,0 0 0,-1 1 1,1 0-1,0 0 0,1 2-12,-8-2 0,0 0 1,0 1-1,0 0 0,-1 0 0,1 0 0,0 0 0,-1 0 0,0 1 0,1-1 0,-1 1 1,0 0-1,-1 0 0,1 0 0,2 4 0,-1-1-5,0 0 0,-1 1 0,0-1 1,0 1-1,0-1 0,-1 1 0,0 0 0,0 0 0,-1 0 1,1 6 4,0 12 17,-1-1 0,-2 14-17,0-4 90,1-30-81,0 0 1,-1 0-1,0-1 1,1 1-1,-2 0 0,1-1 1,0 1-1,-1-1 1,1 1-1,-1-1 0,0 0 1,0 1-1,0-1 1,-1 0-1,1-1 0,-1 1 1,1 0-1,-1-1 1,0 1-1,0-1 0,0 0 1,-1 0-1,1 0 1,0 0-1,-1-1 0,1 1 1,-1-1-10,-11 4 39,1 0-1,-1-1 1,0-1 0,0 0 0,0-1 0,-2-1-39,-39 2 125,56-3-117,0 0 0,0 0 0,0 0 17,0 0 53,0 0-56,0 0-27,0 0-4,0 0-5,0 0 5,0 0 1,0 0-1,0 0-15,0 0-39,0 0-12,0 0-10,12 11-90,26 10 180,-1 2-1,-1 2 1,-1 1-1,-1 1 1,11 14-5,-36-31 0,0 0 0,-1 1 0,0 0 0,3 8 0,-6-16-1112,-4-3 880,-1 0 0,1 0-1,-1 1 1,0-1 0,1 0 0,-1 0 0,1-1-1,-1 1 1,0 0 0,1 0 0,-1 0 0,1 0-1,-1 0 1,0 0 0,1 0 0,-1-1 0,0 1-1,1 0 1,-1 0 0,0 0 0,1-1 0,-1 1-1,0 0 1,0-1 0,1 1 0,-1 0 0,0 0 0,0-1-1,1 1 233,3-9-5645</inkml:trace>
  <inkml:trace contextRef="#ctx0" brushRef="#br0" timeOffset="13722.06">816 1421 1528,'0'0'2087,"0"0"-658,0 0-240,0 0-111,0 0-31,0 0-3,3-5 5719,1 2-7249,6 1 510,0-2-1,-1 1 1,1-2-1,-1 1 1,0-1-1,3-3-23,-6 4 4,1 0 0,0 0-1,-1 1 1,1 0 0,0 0-1,1 0 1,-1 1 0,0 0 0,1 0-1,-1 1 1,1 0 0,0 1-4,-6-1-12,0 1 1,0 0 0,0 0 0,0 0-1,-1 0 1,1 0 0,0 0-1,0 0 1,0 1 0,-1-1 0,1 1-1,0-1 1,0 1 0,-1 0-1,1 0 1,-1 0 0,1 0 0,0 0-1,-1 0 1,0 0 0,1 0-1,0 2 12,-1 0 19,1 1-1,-1 0 1,0 0-1,-1 0 1,1 0-1,-1 0 0,0 0 1,0 0-1,0 0 1,0 1-19,0-4 5,0 14 50,1-13-37,-1 0 0,0 0 0,1 0 0,-1 0 0,0 1 0,0-1 0,0 0 0,-1 0 0,1 0 0,0 0 0,-1 0 0,0 1 0,1-1 0,-1 0 0,0 0 0,0 0 0,0 0 0,0-1 0,0 1 0,-1 0 0,1 0 0,-1-1 0,1 1 0,-2 0-18,-7 4 99,0 0 1,-1-1-1,1-1 0,-1 0 1,0 0-1,-6 1-99,-37 13 709,50-18-675,-1 7-1,5-6-56,0-1-39,0 0-17,0 0-26,0 0-3,0 0 10,0 0-14,9 2 100,1 0 1,-1 0-1,0 1 0,0 0 0,-1 1 0,1 0 0,-1 0 0,0 1 0,0 0 1,0 0-1,3 3 12,-9-5 2,0-1 0,0 1 1,0 0-1,0 0 1,0-1-1,-1 1 0,0 0 1,1 0-1,-1 1 1,0-1-1,0 0 0,-1 0 1,1 0-1,-1 1 0,1 1-2,-2 58 178,0-33-133,1-26-36,0 1 0,0-1 0,0 0-1,0 0 1,-1 1 0,0-1-1,1 0 1,-2 0 0,1 0 0,0 0-1,-1 0 1,0 0 0,0 0 0,0 0-1,0-1 1,-1 1 0,1-1 0,-1 0-1,0 0 1,0 0 0,0 0-1,0 0 1,-1 0 0,1-1 0,-1 0-1,1 1 1,-1-1 0,0-1 0,0 1-1,0-1 1,-3 1-9,-24 7 60,0-2 0,-1-1-1,0-1 1,-1-2 0,1-2 0,-13-1-60,44 0 9,1 0 2,0 0-29,0 0-51,0 0 1,0 0-43,0 0-126,0 0-187,0 0-178,0 0-211,0 0-295,0 0-917,0 0-2098</inkml:trace>
  <inkml:trace contextRef="#ctx0" brushRef="#br0" timeOffset="16686.59">1484 1169 936,'0'0'868,"0"0"-221,0 0 57,0 0 195,0 0 27,0 0-169,9-13 247,-8 11 2783,0 2 4045,-3 7-7805,0-1-1,0 0 1,0 1 0,-1-1 0,0 0-1,-1-1 1,1 1 0,-1-1-1,0 1 1,0-1 0,-2 1-27,-8 14 31,-137 203 81,124-192-28,20-24-87,1 0 0,-1 1 0,1 0 0,1 0 1,0 0 2,4-6-14,1-2-39,0 0-51,0 0 5,0 0 5,0 0-22,0 0-20,0 0-50,0 0-77,0 0-137,0 0-164,0 0-221,0 0-231,0 0-211,0-7-4871,0 0 178</inkml:trace>
  <inkml:trace contextRef="#ctx0" brushRef="#br0" timeOffset="17686.68">1208 1299 1112,'0'0'2110,"0"0"-492,0 0-405,0 0-244,0 0-151,0 0 97,0 0 56,-1-4-36,-5-13 757,6 17-974,0 0-42,0 0-75,-2 1 4000,2 0-4604,0-1 0,0 1 0,-1-1 0,1 1 0,0-1 0,0 1 0,0-1 0,0 0 0,0 1 1,-1-1-1,1 1 0,0-1 0,0 1 0,0-1 0,0 1 0,0-1 0,1 1 0,-1-1 0,0 1 0,0-1 0,0 1 1,0-1-1,0 1 0,1-1 3,3 6 13,0 0 0,0-1 0,1 0 0,0 1 0,0-2 1,0 1-1,1-1 0,3 3-13,2 2 21,14 13 10,-1 0-1,-1 2 1,-1 1-1,-1 1 1,-1 1-1,-1 0 1,5 13-31,-24-38 11,1-1-6,-1 0 1,1 0 0,-1 0 0,1 0-1,0 1 1,0-1 0,-1 0 0,1 0 0,0 0-1,0-1 1,0 1 0,0 0 0,0 0-1,0 0 1,0-1 0,0 1 0,1 0-1,0-1-5,-2 0 7,0 0 1,0 0 0,0 0 0,0 0 1,0 0 5,0 0 4,0 0 28,0 0-28,0 0-19,0 0-91,0 0-160,0 0-201,0 0-306,0 4-3038,0-1-1228</inkml:trace>
  <inkml:trace contextRef="#ctx0" brushRef="#br0" timeOffset="19352.27">1786 1040 4121,'0'0'2532,"0"0"-754,0 0-415,0 0-439,0 0-149,0 0 88,-8-6 2088,28 0 1589,36-15-4836,-26 10 527,5-1-225,0 1 0,0 2 0,2 1 0,-1 2 0,8 1-6,55-5 10,-99 10-13,1 0 0,0 0-1,0 0 1,0-1 0,0 1 0,-1 0 0,1 0 0,0-1 0,0 1 0,0-1 0,-1 1 0,1-1 0,0 1 0,-1-1 0,1 1 0,0-1 0,-1 1 0,1-1 0,-1 0 0,1 0 0,0 0 3,-1 0 46,1 1 0,-1-1 0,1 0 0,-1 1 0,1-1 0,0 0 0,0 1 0,-1-1 0,1 0 0,0 1 0,0-1 0,0 1 0,-1 0 0,1-1 0,0 1 0,0 0 0,0-1 0,0 1 0,0 0 0,0 0 0,1 0-46,-3 9 104,-4 13-88,-2-1 0,0 0 0,-1 0 0,-1 0 0,0-1 0,-11 15-16,-5 12 44,-76 147-6,-18 35 18,102-184-36,16-44 7,1-1-27,0 0-8,0 0 0,0 0-11,0 0-39,0 0 1,0 0-15,0 0 4,0 0-8,0 0-36,0 0-65,0 0-33,0 0 24,0 0-12,0 0-44,0 0-83,0 0-155,0 0-194,8-7-1404,2-3-137,-1 0-2853</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2.780"/>
    </inkml:context>
    <inkml:brush xml:id="br0">
      <inkml:brushProperty name="width" value="0.05" units="cm"/>
      <inkml:brushProperty name="height" value="0.05" units="cm"/>
    </inkml:brush>
  </inkml:definitions>
  <inkml:trace contextRef="#ctx0" brushRef="#br0">631 32 3185,'0'0'1691,"0"0"-123,0 0 76,0 0-1,0 0-237,0 0-210,0 0-250,0 0-110,0 0-56,0 0-49,0 0-6,0 0-90,0 0-96,0 0-71,0 0-114,0 0-33,0 0-6,0 0-25,0 0-211,0 1 0,-1 0 0,1-1 0,0 1 0,-1-1 0,1 1 0,0-1 0,-1 1 0,1-1 0,0 1 0,-1-1 0,1 0 0,-1 1-1,1-1 1,-1 0 0,1 1 0,-1-1 0,1 0 0,-1 0 0,0 1 0,1-1 0,-1 0 0,1 0 0,-1 0 0,0 0 0,1 0 0,-1 1-79,-4-1 31,-74 8 395,0-3 1,-70-5-427,138-2 8,0 0 1,-1-1 0,1 0 0,0-1-1,0 0 1,-2-2-9,0 0 35,0 1-1,-1 0 1,-13-2-35,12 5 27,0 1-1,0 1 1,-9 0-27,11 1 24,-1-1-1,1-1 1,0 0 0,-8-2-24,7 2-353,12 13-168,3-3 684,0 222 30,13 27-193,-10-182 4,-4 28-4,-1-44 0,3-1 0,8 50 0,5 21-16,-2 73 16,-8-90-5,2 470 69,-9-342-34,2 63 33,11-138-30,-11-89-38,0-76 12,0-1 7,0 0 28,0 0-1,0 0-20,0 0 14,0 0-20,0 0-6,0 0 4,0 0-3,0 0-2,0 0 1,-2 11 97,1 0 0,0 1 0,1-1-1,1 1 1,-1-1 0,3 9-106,32-20-235,176 7 314,-188-4-73,-1 0 0,1 2 0,-1 0 0,17 7-6,-22-7 8,-17-5-147,0 0-1,1 0 1,-1 1-1,0-1 1,0 0 0,1 0-1,-1 0 1,0 0-1,0 0 1,1 1 0,-1-1-1,0 0 1,0 0-1,0 0 1,1 1 0,-1-1-1,0 0 1,0 0-1,0 1 1,0-1 0,0 0-1,1 0 1,-1 1-1,0-1 1,0 0 0,0 0-1,0 1 1,0-1-1,0 0 1,0 1 0,0-1-1,0 0 1,0 0-1,0 1 1,0-1 0,0 0-1,0 1 1,0-1-1,-1 0 1,1 0 0,0 1-1,0-1 1,0 0-1,0 0 1,0 1 0,-1-1-1,1 0 1,0 0-1,0 0 1,0 1 0,-1-1-1,1 0 1,0 0 139,-13 13-9680</inkml:trace>
  <inkml:trace contextRef="#ctx0" brushRef="#br0" timeOffset="1494.28">891 341 1744,'0'0'2654,"0"0"-1113,0 0-607,0 0-220,0 0-71,0 0 81,0 42 3770,1-21-4099,-2 1 1,0-1-1,-2 1 0,0-1 0,-1 0 0,-7 20-395,8-34 31,-4 14 151,0 1 1,1-1-1,1 1 1,1 0-1,1 0 1,0 13-183,3-34-13,0-1-25,0 0 44,9 0 114,23 0-19,-1 1-52,0-1 0,0-2 0,0-1 0,0-1 0,27-8-49,38-12 199,-122 41-5947,8-7 572</inkml:trace>
  <inkml:trace contextRef="#ctx0" brushRef="#br0" timeOffset="1876.12">1144 423 5705,'0'0'2343,"0"0"-878,0 0-550,0 0 125,0 0-112,0 0-273,0 26-171,0 189 443,-1-133-466,-3 1 1,-5-1-1,-18 80-461,27-202-7220,0 10 1051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6.677"/>
    </inkml:context>
    <inkml:brush xml:id="br0">
      <inkml:brushProperty name="width" value="0.05" units="cm"/>
      <inkml:brushProperty name="height" value="0.05" units="cm"/>
    </inkml:brush>
  </inkml:definitions>
  <inkml:trace contextRef="#ctx0" brushRef="#br0">1 25 232,'0'0'4666,"0"0"-2428,0 0-903,0 0-329,0 0-327,0 0-167,0 0 29,0 0-37,0 0-73,9 0 493,5-1-547,0-1 1,0 0-1,0 0 0,5-3-377,49-6 604,-58 10-559,0 0 0,0 1 0,0 1-1,0-1 1,0 2 0,-1-1 0,9 4-45,-15-4 16,1 0-1,-1 1 0,0-1 0,0 1 0,0 0 1,0 0-1,0 0 0,0 0 0,-1 1 0,1-1 0,-1 1 1,1 0-1,-1-1 0,0 1 0,0 0 0,0 0 1,-1 0-1,1 1 0,-1-1 0,0 0 0,0 1 1,0-1-1,1 4-15,1 10 86,-1 0 1,0 0 0,-1 0-1,-1 0 1,-1 0 0,0 0 0,-3 9-87,2-21 8,0 1 0,0 0 0,0-1 0,-1 0 0,0 0 0,0 1 1,-1-2-1,0 1 0,1 0 0,-1-1 0,-1 0 0,1 0 0,-1 1-8,-16 12-32,-1-2 0,-10 7 32,0-1-114,27-18 113,-10 7-15,0 1 1,1 1-1,0 0 0,1 0 0,-9 11 16,22-22-6,0-1-1,0 0 1,0 0-1,0 1 1,0-1-1,0 0 0,0 0 1,0 1-1,0-1 1,0 0-1,0 0 0,1 1 1,-1-1-1,0 0 1,0 0-1,0 1 0,0-1 1,0 0-1,1 0 1,-1 0-1,0 1 0,0-1 1,0 0-1,0 0 1,1 0-1,-1 0 1,0 1-1,0-1 0,1 0 1,-1 0-1,0 0 1,0 0-1,1 0 0,-1 0 1,0 0-1,0 0 1,1 0-1,-1 0 0,0 0 1,0 0-1,1 0 1,-1 0-1,0 0 0,0 0 1,1 0 6,19 3 192,-13-2-150,36 5 316,0-2 0,29-2-358,-25-1 388,48 7-388,-65-1 61,-29-7-79,0 0 0,0 1 0,0-1 1,-1 1-1,1-1 0,0 1 0,0-1 0,0 1 0,-1-1 0,1 1 0,0 0 0,0-1 1,-1 1-1,1 0 0,-1-1 0,1 1 0,-1 0 0,1 0 0,-1 0 0,1 0 0,-1 0 1,0 0-1,1-1 0,-1 1 0,0 0 0,0 1 18,0-1-511,0-1-394,-1 0-1114,-5 0-2593</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1:57.653"/>
    </inkml:context>
    <inkml:brush xml:id="br0">
      <inkml:brushProperty name="width" value="0.05" units="cm"/>
      <inkml:brushProperty name="height" value="0.05" units="cm"/>
    </inkml:brush>
  </inkml:definitions>
  <inkml:trace contextRef="#ctx0" brushRef="#br0">1 347 5337,'0'0'1953,"0"0"-352,0 0-260,0 0-308,0 0-246,0 0-160,0 0-157,0 0-115,0 0-37,0 0-32,0 0-31,0 0-12,0 0-215,0 0 0,0 1 1,0-1-1,0 0 0,-1 1 1,1-1-1,0 0 0,0 1 0,0-1 1,0 1-1,0-1 0,1 0 1,-1 1-1,0-1 0,0 0 0,0 1 1,0-1-1,0 0 0,0 1 1,0-1-1,1 0 0,-1 1 1,0-1-1,0 0 0,1 0 0,-1 1 1,0-1-1,1 0-28,4 2 105,1 0-1,0-1 1,0 0 0,0 0 0,-1-1-1,1 0 1,0 0 0,0 0 0,0-1-1,2 0-104,14 0 213,172-7 302,-174 7-508,56 0-146,-76-6-3419,0 4-507</inkml:trace>
  <inkml:trace contextRef="#ctx0" brushRef="#br0" timeOffset="571.04">726 38 1136,'0'0'3573,"0"0"-2073,0 0-290,0 0 66,0 0-261,0 0-248,5-7-108,15-18-51,-15 19-1,-5 6-50,0 0-37,0 0-8,0 0-56,0 0-153,3 31 452,22 147 411,-13-111-775,-4-1 0,1 56-391,-9-111-175,0-11-313,-6-22-3762,-4 11-1077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0.288"/>
    </inkml:context>
    <inkml:brush xml:id="br0">
      <inkml:brushProperty name="width" value="0.05" units="cm"/>
      <inkml:brushProperty name="height" value="0.05" units="cm"/>
    </inkml:brush>
  </inkml:definitions>
  <inkml:trace contextRef="#ctx0" brushRef="#br0">42 0 3529,'0'0'2314,"0"0"-1206,0 0-441,0 0 214,0 0-110,0 0-104,-2 21-176,0 1-378,-5 40 1386,3 24-1499,-7 179 2458,-1 3-1521,10-137-663,0-12 557,7 38-831,9 178 1291,-15 19-1291,-1-109 269,-2 171 40,-7-227-281,11-143-112,0-37-189,0-32-262,0-36-4623,0 32-4836</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1.203"/>
    </inkml:context>
    <inkml:brush xml:id="br0">
      <inkml:brushProperty name="width" value="0.05" units="cm"/>
      <inkml:brushProperty name="height" value="0.05" units="cm"/>
    </inkml:brush>
  </inkml:definitions>
  <inkml:trace contextRef="#ctx0" brushRef="#br0">42 35 2985,'0'0'2267,"0"0"-526,0 0-105,0 0-37,0 0-151,0 0-273,0 0-1069,-1 0-1,1 0 1,0 0 0,-1 1 0,1-1 0,0 0 0,-1 0 0,1 0 0,0 0-1,-1 0 1,1 1 0,0-1 0,0 0 0,-1 0 0,1 1 0,0-1-1,0 0 1,-1 0 0,1 1 0,0-1 0,0 0 0,0 1 0,-1-1 0,1 0-1,0 0 1,0 1 0,0-1 0,0 1 0,0-1 0,0 0 0,0 1-1,0-1 1,0 0 0,0 1-106,1 96 1225,1-34-1131,-2 0 0,-3 0 0,-3-1 0,-7 26-94,6-47 233,1-6-2067,6-35 1802,0 0 0,0 0 0,0 0 0,0 0 0,0 0 0,0 0 0,0 0 0,0 0 0,0 0 1,0-1-1,0 1 0,0 0 0,0 0 0,0 0 0,0 0 0,0 0 0,0 0 0,0 0 0,0 0 1,0 0-1,-1 0 0,1 0 0,0 0 0,0 0 0,0 0 0,0 0 0,0 0 0,0 0 0,0 0 0,0 0 1,0 0-1,0 0 0,0 0 0,0 0 0,0 0 0,0 0 0,-1 0 0,1 0 0,0 0 32,0-23-1198,0-8-1976,0 0-2810</inkml:trace>
  <inkml:trace contextRef="#ctx0" brushRef="#br0" timeOffset="714.55">306 120 3633,'0'0'5077,"0"0"-2641,0 0-983,0 0-454,0 0-334,0 0-209,12-11 460,23-16-716,-15 12-50,0 0 0,1 2 0,6-4-150,-20 14 6,0 0 0,0 0 0,0 0 0,0 1 0,0 0 0,1 0 0,-1 1 0,1 0 0,-1 0 0,1 1 0,-1 0 0,1 0 0,-1 1-6,-5-1-2,-1 1-1,0-1 0,0 0 0,0 1 0,0 0 0,0-1 1,0 1-1,-1 0 0,1-1 0,0 1 0,0 0 0,0 0 0,-1 0 1,1 0-1,0 0 0,-1-1 0,1 1 0,-1 1 0,1-1 1,-1 0-1,1 0 0,-1 0 0,0 0 0,1 0 0,-1 0 0,0 1 3,4 34-44,-4-31 45,2 15 65,-1 0-1,-1 0 1,0 0-1,-2-1 1,0 1-1,-1 0 1,-1-1-1,-1 0 0,-1 0 1,-1 1-66,-16 26 104,-3-2 0,-2 0 0,-1-2 0,-23 24-104,50-64 17,1-1-6,-1 1-1,1-1 1,0 0 0,0 0-1,0 0 1,0 1-1,0-1 1,1 0 0,-1 1-1,0-1 1,1 1-1,-1-1 1,1 1-1,-1-1 1,1 1-11,27-2 159,0-1 31,-1-2 0,9-1-190,-9 0 91,1 1-1,8 1-90,116 2-527,-151 0-395,0 0-1324,0 0-2374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6:22.679"/>
    </inkml:context>
    <inkml:brush xml:id="br0">
      <inkml:brushProperty name="width" value="0.05" units="cm"/>
      <inkml:brushProperty name="height" value="0.05" units="cm"/>
    </inkml:brush>
  </inkml:definitions>
  <inkml:trace contextRef="#ctx0" brushRef="#br0">18 584 488,'0'0'3838,"0"0"-2241,0 0-567,0 0-183,0 0-145,0 0 90,-14 7 1998,13-7-2730,1 1-1,0-1 1,0 0 0,0 0-1,-1 1 1,1-1 0,0 0 0,0 0-1,0 1 1,-1-1 0,1 0-1,0 1 1,0-1 0,0 0 0,0 0-1,0 1 1,0-1 0,0 0-1,0 1 1,0-1 0,0 0 0,0 1-1,0-1 1,0 0 0,0 1-1,0-1 1,0 0 0,0 1-1,0-1 1,0 0 0,1 0 0,-1 1-1,0-1 1,0 0 0,0 1-60,14-1 2126,0-1-2461,133 1 908,-98-13-2423,-51 30-1717,-8 0-561</inkml:trace>
  <inkml:trace contextRef="#ctx0" brushRef="#br0" timeOffset="985.65">365 340 4721,'0'0'1619,"0"0"-405,0 0-418,0 0-400,0 0-184,0 0 85,14-13 185,-3 1-309,2-2 333,1 0-1,0 0 1,1 1-1,0 1 0,15-8-505,-29 19 39,0 1 0,0-1 1,0 0-1,0 0 0,0 0 0,1 1 0,-1-1 0,0 1 0,1-1 0,-1 1 0,0-1 0,1 1 0,-1 0 1,0 0-1,1 0 0,-1 0 0,1 0 0,-1 0 0,0 0 0,1 0 0,-1 0 0,1 1 0,-1-1 0,0 0 0,1 1 1,-1-1-1,0 1 0,0 0 0,1-1 0,-1 1 0,0 0 0,0 0 0,0 0 0,0 0 0,0 0 0,0 0 0,0 0 1,0 0-1,0 0 0,-1 0 0,1 0 0,0 1 0,-1-1 0,1 0 0,-1 1 0,1-1 0,-1 0 0,0 2-39,3 8 129,-1 0-1,-1 1 1,0-1-1,-1 0 1,0 10-129,-1-8 159,1-6-117,-1 1 0,0-1 0,0 0 0,-1 0 0,0 0-1,0 0 1,-1 0 0,0 0 0,0 0 0,0-1 0,-1 0 0,0 1-1,-1-1 1,1-1 0,-1 1 0,0-1 0,0 0 0,-3 2-42,-24 22 33,-14 15 302,46-44-312,0 0 0,0 0 1,0 0-1,0 0 0,-1 0 1,1 0-1,0 0 0,0 1 1,0-1-1,0 0 0,0 0 1,0 0-1,0 0 0,0 1 1,-1-1-1,1 0 0,0 0 1,0 0-1,0 1 0,0-1 1,0 0-1,0 0 0,0 0 1,0 0-1,0 1 0,0-1 0,0 0 1,0 0-1,0 0 0,0 1 1,0-1-1,1 0 0,-1 0 1,0 0-1,0 0 0,0 1 1,0-1-1,0 0 0,0 0 1,0 0-1,1 0 0,-1 0 1,0 1-1,0-1 0,0 0 1,0 0-1,0 0 0,1 0 1,-1 0-1,0 0 0,0 0 1,0 0-1,0 0 0,1 0 0,-1 0 1,0 0-24,18 3 145,-16-3-152,0 0 0,1 0 0,-1 1 0,0-1 0,1 0 0,-1 1 1,0 0-1,0-1 0,0 1 0,1 0 0,-1 0 0,0 1 7,3 3 15,-1 0 0,1 1 0,-2 0 0,1 0 0,-1 0 0,1 0 0,-2 1-1,1 0 1,-1-1 0,0 1 0,0 0 0,-1 2-15,2 13 191,-1-1 0,-1 1-1,-2 8-190,1-6 57,0-22-55,-1 0 0,0 0 0,1 0 1,-1 0-1,0 0 0,0-1 0,0 1 0,0 0 0,0-1 0,-1 1 0,1-1 0,0 1 0,-1-1 0,1 1 0,-1-1 0,0 0 0,1 0 1,-1 0-1,0 0 0,0 0 0,1 0 0,-1-1 0,0 1 0,0 0 0,0-1 0,0 1 0,-2-1-2,-6 3-16,0-1 0,0-1 0,0 0 0,-10 0 16,-41-1-397,61 0 328,0 0-45,0 0-189,0 0-257,1-2 407,0-1-1,0 1 0,0-1 0,0 1 0,1-1 1,-1 1-1,1 0 0,0 0 0,-1 0 1,1 0-1,0 0 0,0 0 0,1 0 1,-1 0-1,0 1 0,1-1 154,1-1-376,19-15-1918,-4 1-2448</inkml:trace>
  <inkml:trace contextRef="#ctx0" brushRef="#br0" timeOffset="1945.12">724 527 6145,'0'0'1474,"0"0"-647,0 0-82,0 0 6,0 0-137,0 0-50,0 20-84,0 128 1059,0-147-1528,0 0 0,1-1 1,-1 1-1,0 0 0,1-1 1,-1 1-1,1-1 0,-1 1 0,0-1 1,1 1-1,-1-1 0,1 1 1,0-1-1,-1 1 0,1-1 0,-1 0 1,1 1-1,0-1 0,-1 0 1,1 1-1,0-1 0,-1 0 1,1 0-1,0 0 0,-1 0 0,1 0 1,0 0-1,-1 0 0,1 0 1,0 0-12,26 1 34,-23-1-7,23 1 34,23-1 19,-47 0-67,0 0 1,0-1-1,0 1 1,0-1 0,0 0-1,0 0 1,0 0-1,0 0 1,-1 0 0,1-1-1,0 1 1,-1-1-1,2-1-13,15-17 167,-1 0-1,-2-2 0,0 0 1,-1 0-1,-1-2 1,-1 0-1,-1 0 0,0-4-166,-9 18 44,-1 0 0,-1 1 0,0-1 0,0 0 0,-1 0-1,0 1 1,-1-1 0,0 0 0,-1-4-44,2 13 10,-1 0-1,1 0 1,-1 0 0,1 0-1,-1-1 1,0 1-1,1 0 1,-1 0 0,0 0-1,0 1 1,1-1 0,-1 0-1,0 0 1,0 0 0,0 1-1,0-1 1,0 0-1,0 1 1,-1-1 0,1 1-1,0-1 1,0 1 0,0 0-1,0-1 1,-1 1 0,1 0-1,-1 0-9,-37-2-19,29 3-78,8-1 94,-2-1-5,-1 1 0,0 0-1,0 0 1,0 0 0,0 0 0,1 1 0,-1 0 0,0 0 0,0 0 0,1 1 0,-1 0 0,1 0 0,-1 0 0,1 0 0,0 0 0,0 1 0,-3 2 8,-24 19 0,12-10-404,1 1 0,0 1 0,1 0 0,0 1 404,9-5-7,0 1-1,0-1 1,1 1 0,1 1 0,0 1 7,-15 28-30,12-16-331,9-26 182,0 0 0,-1 0 0,1 0 0,0 0 0,0 0 0,0 0 0,0 0-1,0 0 1,0 0 0,0 0 0,0 0 0,0 0 0,1 0 0,-1 0 0,0 0 0,1-1 0,-1 1 0,1 0 0,-1 0 0,1 0 0,-1 0 0,1 0 0,-1 0 0,1-1 179,6 2-4589</inkml:trace>
  <inkml:trace contextRef="#ctx0" brushRef="#br0" timeOffset="3949.04">1532 160 3145,'0'0'1497,"0"0"-156,0 0 36,0 0-116,0 0-107,0 0-120,-12 17 1645,11 2-1978,-1-1 1,0 0-1,-4 9-701,-5 40 932,6 29-84,-16 162 761,9-127-347,4 39-1262,4-56 339,-4 1-1,-7 3-338,-52 225 510,53-272-432,0 17-78,-10 53 67,0-44-49,10-41 35,1 0-1,4 1 0,0 17-52,4-37 59,-1 0-1,-2-1 1,-10 29-59,6-22 0,2 0 0,-2 22 0,7 40-15,3-18 14,-5 60 12,8 49-11,0-60 4,-5 16-1333,5-156 1271,0 0 1,0 0-1,0 0 0,0 0 0,1 0 0,-1 0 0,1 1 0,0-1 0,0 0 58,1 0-245,0-1 0,-1 0 0,0 0-1,0-1 1,-1 1 0,1 0 0,-1-1 245,0-24-4783,-1 19-415</inkml:trace>
  <inkml:trace contextRef="#ctx0" brushRef="#br0" timeOffset="5413.03">1762 584 4457,'0'0'1806,"0"0"-485,0 0-389,0 0-295,0 0-163,0 0-43,0 0 29,0 0 22,0 0-5,0 0-2,0 0-55,0 0-81,0 0-58,0 0 7,0 0-9,0 0-15,0 0 0,0 0-49,12 15 696,-3-11-806,-1 0 0,1 0 1,1-1-1,-1-1 1,0 1-1,1-1 0,8 0-105,73 1 352,-51-4-339,-39 1 68,-1 0-81,2 0-244,0-1 0,0 1 0,0-1 0,0 0 0,0 0 0,-1 0 0,1 0 0,0 0 0,0 0 0,-1 0 0,1-1 0,-1 1 0,1 0 0,-1-1 0,0 1 0,0-1 0,1 0 0,-1 1 0,0-2 244,1 1-408,10-16-4247</inkml:trace>
  <inkml:trace contextRef="#ctx0" brushRef="#br0" timeOffset="6276.99">2124 381 6425,'0'0'2137,"0"0"-573,0 0-446,0 0-394,0 0-169,0 0-97,15-6-63,-1 0-288,2-2 217,0 2-1,1 0 1,0 0-1,1 2 1,5-1-324,-18 4 120,0 0-1,0 1 1,0 0 0,-1 0 0,1 0 0,0 1 0,0-1 0,4 2-120,-7-1 49,0 0 1,1 0-1,-1 1 0,0-1 0,-1 0 1,1 1-1,0-1 0,0 1 0,-1-1 0,1 1 1,0 0-1,-1 0 0,0 0 0,1-1 1,-1 2-1,0-1 0,0 0 0,0 2-49,3 6 92,-1 0 0,0 0 0,0 0 0,-1 0 0,-1 1 0,0-1 0,0 7-92,-4 74 769,1-81-731,-1-1 0,0 0 0,0 1 1,-1-1-1,0-1 0,-1 1 0,0 0 0,0-1 1,0 0-1,-7 6-38,-13 23 14,18-25 45,0 0 0,0 1 0,1 0 0,0 0 0,2 1 0,-1 0 0,2-1-1,-1 1 1,1 7-59,26-21 80,32 10 3,-38-7-69,-1 0 0,1-1 1,9 0-15,9 5-1774,-19-7 452,20-1-4492,-24-5-4023</inkml:trace>
  <inkml:trace contextRef="#ctx0" brushRef="#br0" timeOffset="7192.14">2622 289 4241,'0'0'2874,"0"0"-1417,0 0-458,0 0-298,0 0-313,0 0 4,9-1 161,114-12 2564,-122 13-3079,0 1 0,0-1 1,-1 0-1,1 0 0,0 1 1,0-1-1,0 1 0,0-1 1,-1 0-1,1 1 0,0 0 1,0-1-1,-1 1 0,1-1 1,0 1-1,-1 0 0,1-1 1,-1 1-1,1 0 0,-1 0 1,1-1-1,-1 1 0,0 0 1,1 0-1,-1 0 0,0 0 1,1 0-1,-1 0 0,0 0-38,4 32 449,-3-29-366,0 8-33,0-1 1,0 1-1,-2 0 0,1 0 1,-1 0-1,-1 0 0,0-1 1,0 1-1,-2 0 0,1-1 1,-1 0-1,-1 0 1,0 0-1,-1-1 0,1 1 1,-2-1-1,-2 2-50,4-5 9,0 0 0,-1 0-1,-1 0 1,1-1 0,-1 0-1,0 0 1,0 0 0,0-1 0,-7 3-9,19-9-2,0 1 0,0 0 1,-1 0-1,1 1 1,0-1-1,0 1 0,-1 0 1,1 0-1,0 0 0,-1 1 1,1 0-1,-1 0 0,0 0 1,1 0-1,-1 1 1,0 0-1,-1-1 0,1 1 1,1 1 1,-1 0 2,1 0 0,-1-1 0,0 2-1,0-1 1,-1 0 0,1 1 0,-1-1 0,0 1 0,0 0 0,0 0 0,-1 0 0,0 1 0,0-1 0,0 0 0,0 1 0,-1-1 0,0 1 0,0 5-2,-1-5 44,0 0 0,0 0 0,0-1 0,-1 1 0,0 0 0,0-1 0,-1 1 0,0 0-1,-1 4-43,0-6-8,0 0-1,1 0 1,-1-1-1,-1 1 0,1-1 1,0 1-1,-1-1 0,0 0 1,1-1-1,-1 1 0,-1-1 1,-1 2 8,-2 0-77,1 0-1,-1-1 1,0 0 0,0 0 0,0-1 0,-4 1 77,-15-1-7615,27-2 3850</inkml:trace>
  <inkml:trace contextRef="#ctx0" brushRef="#br0" timeOffset="8259.11">3030 561 1744,'0'0'6368,"0"0"-4124,0 0-1330,0 0-471,0 0-296,0 0-63,0 0 116,0 24 1783,-15 189 447,15-212-2427,0 0 0,0 0 0,0 0 0,0 0 0,0 0 0,0 0 0,0 0 0,0 0 1,0-1-1,1 1 0,-1 0 0,0 0 0,1 0 0,-1 0 0,0 0 0,1 0 0,-1-1 0,1 1 0,0 0 0,-1 0 1,1-1-1,0 1 0,-1 0 0,1-1 0,0 1 0,0 0-3,24 1 97,-12-3-67,-11 1-30,5 1 17,0-1 0,0-1-1,0 1 1,0-1 0,5-2-17,-8 2 3,0-1 1,0 0-1,-1 0 1,1 0 0,-1 0-1,0-1 1,1 0-1,-1 1 1,0-1 0,1-2-4,5-5 22,-1 0 1,0 0 0,0 0 0,-1-1 0,-1 0 0,0 0-1,-1-1 1,0 0 0,0 0 0,-1 0 0,-1 0 0,0-1-1,-1 1 1,0-1 0,-1 0 0,0 1 0,-1-2-23,0-142 300,0 154-309,0 1 0,-1-1 0,1 1 1,0-1-1,-1 1 0,1-1 0,-1 1 0,0-1 1,1 1-1,-1 0 0,0-1 0,0 1 0,0 0 1,0 0-1,0 0 0,0 0 0,0 0 0,0 0 1,-1 0-1,1 0 0,0 0 0,-1 0 1,1 0-1,0 1 0,-1-1 0,1 1 0,-1-1 1,1 1-1,-1 0 0,1-1 0,-1 1 0,1 0 1,-1 0-1,0 0 9,-2 0-21,1-1 0,0 1 1,-1 0-1,1 1 0,0-1 0,-1 0 1,1 1-1,0 0 0,0 0 0,-1 0 1,1 0-1,0 0 0,0 1 0,0-1 1,1 1-1,-2 1 21,-11 12-14,1 2-1,1 0 1,0 0 0,1 1-1,0 4 15,-28 39-20,38-59-36,1-1-1,-1 1 1,1-1 0,-1 0 0,1 1-1,-1-1 1,0 0 0,0 0-1,0 0 1,1 0 0,-2 0 56,-19 14-300,15-7 238,-30 34 13,35-38 17,0-1 0,0 0 0,0 1 0,0-1 0,0 1 1,1-1-1,-1 1 0,1 0 0,0 0 0,0-1 0,1 1 1,-1 3 31,1-6-184,0 0 1,0 0-1,-1 0 1,1 0 0,0 0-1,0 0 1,-1 0-1,1-1 1,-1 1 0,1 0-1,0 0 1,-1 0-1,0 0 1,1 0-1,-1-1 1,1 1 0,-2 0 183,-1 0-2693</inkml:trace>
  <inkml:trace contextRef="#ctx0" brushRef="#br0" timeOffset="20477.35">562 1356 544,'0'0'1019,"0"0"-84,0 0 12,0 0 116,0 0 61,0 0 60,0-25 3436,-1 20-271,-180 305-2692,144-239-1510,37-60-140,0-1-3,0 0-22,0 0-18,31 0 52,6 1 76,0-2-1,1-1 0,-2-2 0,1-2 1,17-5-92,-46 9-447,63-15 857,-40 15-7383,-30 2 1421</inkml:trace>
  <inkml:trace contextRef="#ctx0" brushRef="#br0" timeOffset="21264.07">803 1305 1776,'0'0'2310,"0"0"-857,0 0-336,0 0-351,0 0-397,0 0-198,0 0-117,0 0 0,0 0 0,0 0 0,0 0 0,0 0 0,0 0 0,0 0 0,0 0 0,0 0 0,0 0 0,0 1 0,0-1 0,1 0 0,-1 0 0,0 0 1,0 0-1,0 0 0,0 0 0,0 0 0,0 0 0,0 0 0,0 0 0,0 0 0,0 0 0,0 0 0,0 0 0,0 0 0,0 0 0,1 0 0,-1 1 0,0-1 0,0 0 0,0 0 0,0 0 1,0 0-1,0 0 0,0 0 0,0 0 0,0 0 0,0 0 0,1 0 0,-1 0 0,0-1 0,0 1 0,0 0 0,0 0 0,0 0 0,0 0 0,0 0 0,0 0 0,0 0 0,0 0 0,0 0 1,0 0-1,1 0 0,-1 0 0,0 0 0,0 0 0,0 0 0,0 0 0,0 0 0,0-1 0,0 1 0,0 0 0,0 0 0,0 0-54,-1 15 451,-2 0 1,1 0-1,-2 0 0,0-1 0,0 0 1,-2 2-452,-8 27 581,-31 103 2198,-65 137-2779,97-253 153,7-19-112,1 1 1,0 0-1,0 1 1,1-1 0,1 1-1,0 0 1,0 0 0,1 1-42,2-13 18,0-1 34,0 0-1,0 0-22,0 0-83,0 0-74,0 0-77,0 0-31,0 0-144,0 0-245,0 0-287,0 0-577,0 0-1523,0 3-2891</inkml:trace>
  <inkml:trace contextRef="#ctx0" brushRef="#br0" timeOffset="39379.97">1909 2606 1536,'0'0'1691,"0"0"-553,0 0-273,0 0-294,0 0-228,0 0-91,-2 2-81,-5 7-101,5-7-74,-3 1-531,-4 2 7022,20-3-3061,23-1-3313,-1 2 0,0 1 0,1 1 1,1 2-114,-29-6 22,1 0 1,-1-1 0,1 0 0,0 0 0,-1-1-1,1 0 1,-1 0 0,1-1 0,-1 1-1,0-1 1,0 0 0,0-1 0,0 0 0,0 0-1,0 0 1,-1-1 0,6-3-23,15-8-335,-16 12-1161,-10 11 841,-13 16-694,9-17-242,0 4-2744</inkml:trace>
  <inkml:trace contextRef="#ctx0" brushRef="#br0" timeOffset="40596.48">2713 2436 656,'0'0'884,"0"0"253,0 0 270,0 0 194,0 0-78,0 0-146,-1-5 41,1 3-1258,-1 0 0,0 0 0,0 0-1,0 0 1,0 0 0,0 0-1,0 0 1,0 0 0,-1 0-1,1 0 1,-1 1 0,0-1-1,1 1 1,-1-1 0,0 1 0,0 0-1,0-1 1,0 1 0,0 0-1,-1 0-159,-18-14 550,17 12-424,0-1 1,0 1-1,-1 0 0,1 0 1,-1 1-1,1-1 1,-1 1-1,0 0 0,0 0 1,0 0-1,0 1 0,0 0 1,0 0-1,-1 0 1,1 1-1,0-1 0,-1 1-126,6 0 17,-10 0 150,0 0-1,0 0 1,0 1 0,0 0 0,0 1-1,1 0 1,-3 1-167,9-1 3,0-1-1,0 1 0,0 0 1,0-1-1,0 1 0,1 1 1,-1-1-1,1 0 0,0 1 1,-1-1-1,1 1 0,0-1 1,0 1-1,1 0 0,-1 0 1,1 0-1,-1 0 0,1 0 1,0 0-1,0 0 0,0 1 1,1-1-1,-1 2-2,-2 17 110,1 1 1,1-1-1,1 0 1,1 8-111,0 17 27,4-46-27,0 1-1,-1-2 0,1 1 0,0-1 0,0 1 0,0-1 1,-1 0-1,5-1 1,-2 1 34,-1-1-39,0 1-1,0-1 0,0 0 0,0-1 1,0 1-1,0-1 0,0 0 0,0-1 0,-1 1 1,1-1-1,2-2 6,10-7-256,0-1 1,10-10 255,19-15-410,-45 37 469,0 0 0,1 0 0,-1-1-1,0 1 1,0-1 0,-1 0 0,1 0-1,0 1 1,-1-1 0,1 0 0,-1-1 0,1 1-1,-1 0 1,0-1-59,-1 3 161,0 0 94,0 0 57,0 0 10,-1 14 299,-38 71-22,22-29-552,4 1 1,-1 14-48,4-14 42,-3-1 0,-8 16-42,-5-5 60,26-66-140,0-1-130,0 0-101,0 0-149,0 0-185,0-1 470,0 0 0,0-1 0,0 1 1,0-1-1,0 1 0,0 0 0,1-1 0,-1 1 1,1 0-1,-1-1 0,1 1 0,-1 0 0,1 0 1,0 0-1,-1-1 0,1 1 0,0 0 0,1-1 175,18-19-1026,-16 18 485,15-16-2349,-3 2-2409</inkml:trace>
  <inkml:trace contextRef="#ctx0" brushRef="#br0" timeOffset="42577.7">3155 2388 3441,'0'0'2034,"0"0"-263,0 0-186,0 0-385,0 0-399,0 0-176,0 0-450,0 0-1,0-1 0,1 1 1,-1 0-1,0-1 1,0 1-1,0 0 1,1-1-1,-1 1 0,0 0 1,0-1-1,0 1 1,0-1-1,0 1 1,0 0-1,0-1 1,0 1-1,0-1 0,0 1 1,0 0-1,0-1 1,0 1-1,0 0 1,0-1-1,0 1-174,-12-3 31,1 1 0,0 1 0,-1 0 0,1 1 0,-7 0-31,-37-1-26,53 0 30,0 1 0,0-1 0,0 1 0,0-1 0,0 1 0,0-1 0,0 0 0,1 0-1,-1 0 1,0 0 0,1 0 0,-1-1 0,0 0-4,1 2 119,1 0 33,-31 2-369,27-3 200,1 1 1,0 0 0,0 0 0,0 0 0,0 1 0,0-1 0,-1 1 0,1 0 0,0 0 0,0 0 0,0 0 0,0 0 0,0 1 16,2-1 39,0 0 0,0 0-1,0 0 1,1 0-1,-1 0 1,0 0 0,1 0-1,-1 0 1,0 0 0,1 1-1,-1-1 1,1 0-1,0 0 1,-1 1 0,1-1-1,0 0 1,0 1-1,0-1 1,0 1-39,1 32 257,0-20-51,-1 3-73,1-5-29,-1-1 1,-1 1 0,0-1-1,0 1 1,-1-1 0,0 0-1,-3 6-104,3-11 124,-1 1-1,1 0 0,1-1 1,-1 1-1,1 0 0,0 4-123,1-10 7,0-1 9,0 0 25,0 0-19,0 0-13,0 0 8,0 0 29,10-7-73,-9 6 27,0 0 1,0 0 0,1 0 0,-1 0 0,0 1 0,0-1 0,1 0 0,-1 0 0,1 1-1,-1-1 1,0 1 0,1-1 0,-1 1 0,2 0-1,17-1-47,-14 0 37,-1 1-1,1 0 1,-1 0-1,0 0 1,1 1-1,-1-1 1,0 1 0,1 0-1,-1 1 1,0 0-1,0-1 1,0 1-1,4 3 11,0 1 17,-7-5-6,0 0 0,1 0 0,-1 0 0,0 1 1,0-1-1,0 1 0,0-1 0,0 1 0,-1 0 0,1 0 0,0-1 0,-1 1 0,1 0 0,-1 1 0,0-1 0,0 0 1,0 0-1,0 1 0,0-1 0,0 0 0,-1 1 0,1-1 0,-1 1 0,1-1 0,-1 1 0,0-1 0,0 1-11,1 22 106,1 26 171,-2-48-266,-1-1-1,1 1 1,0-1-1,-1 1 0,1-1 1,-1 1-1,0-1 0,1 1 1,-1-1-1,0 0 1,-1 1-1,1-1 0,0 0 1,-1 0-1,0 2-10,-41 41-1,33-33 0,-1 0 0,-1 0 0,0-1 0,-1-1 1,9-6 0,-1-1-1,1 0 1,-1-1 0,0 1-1,0-1 1,0 0 0,0 0 0,-1-1-1,1 1 1,0-1 0,-1 0-1,1-1 1,-1 1 0,0-1 0,-28-2-15,22 1-3,-1 1 1,1 0-1,-1 1 1,1 0-1,-1 0 18,3 3 393,7-2-1247,4-1-4281,3-1 777</inkml:trace>
  <inkml:trace contextRef="#ctx0" brushRef="#br0" timeOffset="45005.5">3109 4 4153,'0'0'2536,"0"0"-803,0 0-336,0 0-547,0 0-405,0 0-86,6-1 4483,27-2-4496,138 11 763,-121-5-1067,-33-2-36,0 1 0,-1 1 0,1 0 0,-1 1 0,1 1 0,-1 0 0,-1 1 0,9 5-6,-22-10-4,-1 1 1,1-1-1,-1 1 0,1-1 1,-1 1-1,0 0 1,0 0-1,1-1 1,-1 1-1,0 0 0,-1 0 1,1 0-1,0 0 1,0 0-1,-1 0 0,0 0 1,1 0-1,-1 0 1,0 1 3,1 49 270,-2-31-44,3 222 516,-4 267 623,-4-433-1184,-4 0-1,-5 15-180,-13 100 298,21-48 499,7 38-797,-2 65 459,-1-216-365,-2-1 0,-1 1 0,-1-2 0,-8 19-94,4-9 43,1 0 0,0 12-43,-6 58 110,-40 236 452,26-172-530,-1 31 104,19-140 9,-10 27-145,21-90 39,1 0 0,-1 0-1,0 0 1,1-1 0,-1 1 0,0 0-1,0 0 1,0-1 0,0 1 0,0 0 0,0-1-1,1 1 1,-1-1 0,-1 1 0,1-1-1,0 0 1,0 1 0,0-1 0,0 0 0,0 0-1,0 1 1,0-1 0,0 0 0,0 0-1,-1-1-38,-37 1-119,24-1 180,0 2-49,1 1 0,0 1-1,0 0 1,0 0 0,0 1 0,-11 5-12,12-3 29,-1-1 1,-1-1-1,1-1 1,-1 0-1,1 0 1,-14-1-30,7-1 41,-34-1-118,53 0 51,0 0 1,0 0-1,0-1 1,0 1-1,-1-1 1,1 1-1,0-1 1,0 0-1,0 0 0,0 0 1,0 0-1,0 0 1,1 0-1,-1-1 1,0 1-1,1-1 1,-1 1-1,0-1 1,1 1-1,-1-2 26,2 3-118,0 0 1,0-1-1,0 1 0,0 0 0,-1 0 1,1 0-1,0 0 0,0-1 0,0 1 0,0 0 1,0 0-1,0 0 0,0-1 0,0 1 1,0 0-1,0 0 0,0 0 0,0-1 0,0 1 1,0 0-1,0 0 0,0 0 0,0 0 1,0-1-1,1 1 0,-1 0 0,0 0 0,0 0 1,0-1-1,0 1 0,0 0 0,0 0 1,0 0-1,1 0 0,-1 0 0,0-1 0,0 1 1,0 0-1,0 0 0,1 0 0,-1 0 1,0 0-1,0 0 0,0 0 0,0 0 1,1 0-1,-1 0 0,0 0 0,0 0 0,0 0 1,1 0-1,-1 0 0,0 0 0,0 0 1,0 0-1,1 0 0,-1 0 0,0 0 0,0 0 1,0 0-1,0 0 0,1 0 118,-1 0 69,5 0-4994</inkml:trace>
  <inkml:trace contextRef="#ctx0" brushRef="#br0" timeOffset="47337.94">3981 197 2833,'0'0'1355,"0"0"-209,0 0-291,0 0-160,0 0-101,0 0 18,0 0 88,-4 17 1363,-55 152 3401,39-110-4900,3-20-438,-5 13 133,16-14-9081,6-35 2947</inkml:trace>
  <inkml:trace contextRef="#ctx0" brushRef="#br0" timeOffset="48352.84">4193 353 200,'0'0'4488,"0"0"-2120,0 0-691,0 0-264,0 0-398,0 0-264,0 0-147,-19 17 907,11-10-1322,2 1 1,-1 0-1,1 0 1,0 1-1,0-1 1,1 1-1,1 1 1,-1-1-1,1 1 1,1-1-1,0 1 0,0 0 1,1 0-1,0 1 1,1-1-1,0 8-189,0 1-21,0 26 227,0-43-187,1 0 0,1 0 0,-1 0 1,0 1-1,1-1 0,-1 0 1,1 0-1,-1 0 0,1 0 0,0 0 1,0 0-1,0 0 0,0 0 0,0 0 1,1 0-20,3 0 0,-1 0 0,1 0 0,-1-1 1,1 0-1,-1 0 0,1 0 0,0-1 1,0 0-1,0 0 0,-1 0 0,1 0 0,0-1 1,0 1-1,11-1 86,-13 0-87,1 1 0,-1-1 1,1 1-1,-1-1 0,0 0 0,1-1 0,-1 1 0,0-1 1,0 1-1,0-1 0,0 0 0,0 0 0,0 0 1,-1 0-1,1-1 0,-1 1 0,1-1 0,1-2 1,6-8-21,0-1 0,-1 0-1,3-7 22,2-3 44,-8 15-46,0-1 0,0-1-1,-1 1 1,0-1 0,-1 0-1,0 0 1,-1-1-1,0 1 1,1-12 2,-4 19-16,2-5 45,-1 0 1,0 0 0,-1 0 0,0-9-30,-1 15 15,0-1 0,0 0 0,0 0 1,0 0-1,-1 1 0,1-1 0,-1 1 1,0-1-1,0 1 0,-1 0 0,1 0 0,-2-2-15,2 3-2,-1 0-1,1 0 0,0 0 0,-1 0 0,0 0 0,1 1 0,-1 0 0,0-1 0,0 1 0,0 0 0,1 0 1,-1 1-1,0-1 0,0 1 0,-1-1 0,1 1 0,0 0 0,0 0 0,0 0 0,0 0 0,0 1 0,0-1 1,0 1 2,-4 1-10,0-1 1,0 1-1,0 1 1,1-1-1,-1 1 1,1 0-1,0 0 1,0 1-1,-3 2 10,-3 1-293,-3 4 199,11 1-7472,4-1 2118</inkml:trace>
  <inkml:trace contextRef="#ctx0" brushRef="#br0" timeOffset="51018.94">4800 282 2633,'0'0'1567,"0"0"-43,0 0-205,0 0-291,0 0-186,0 0-24,0 0-69,0 0-71,0 0 53,0 0-4,0 0 25,0 0-77,0 0-100,0 0-112,0 0-145,-12 11-18,-45 51 115,-35 51-415,88-103-835,12-9-910,-2 0-4898,-6 5 2113</inkml:trace>
  <inkml:trace contextRef="#ctx0" brushRef="#br0" timeOffset="51663.87">4596 275 3441,'0'0'2016,"0"0"-238,0 0-271,0 0-243,0 0-250,0 0-70,-3-3 2004,4 5-43,21 31-2590,-2 1 0,10 23-315,-14-26 52,1 0 1,2-1-1,21 27-52,-34-50-94,-6-6 51,1 0-1,-1 0 1,1 0 0,0 0-1,-1-1 1,1 1 0,0 0-1,0 0 1,0-1 0,-1 1-1,1 0 1,0-1 0,0 1-1,0-1 1,0 1 0,0-1 0,0 0-1,0 1 1,0-1 0,0 0-1,0 0 1,0 0 0,1 1-1,-1-1 1,0 0 0,0-1 43,0 2-125,-1-1 0,0 0 0,1 1 0,-1-1 0,1 0 0,-1 1 0,0-1 0,0 0-1,1 1 1,-1-1 0,0 0 0,0 1 0,1-1 0,-1 1 0,0-1 0,0 1 0,0-1 0,0 1 0,0-1 0,1 0 0,-1 1 0,0-1 0,0 1 0,0-1 0,0 1 0,-1-1 0,1 1 0,0-1 0,0 1 125,0 3-1823,3 3-2022</inkml:trace>
  <inkml:trace contextRef="#ctx0" brushRef="#br0" timeOffset="53248.82">5231 156 232,'0'0'2817,"0"0"-644,0 0-372,0 0-406,0 0-290,0 0-266,-2 32-207,-7 101-45,7-98-60,-2-1 0,-1 1 0,-2-1-1,-2 0 1,-1 3-527,-3 6 623,-9 22-352,18-153-153,3 69-132,1 0-1,2 0 0,0 0 1,0 0-1,2 1 0,0-1 1,2 1-1,0 0 0,0 0 1,2 0-1,0 1 0,1 0 1,10-13 14,18-21-183,-16 24 3,-1-2-1,-2 0 1,0-2-1,3-11 181,-20 40 26,0 1-1,-1 0 1,1 0-1,0-1 1,0 1-1,-1 0 0,1 0 1,0 0-1,0 0 1,0 0-1,0 0 1,1 0-1,-1 0 1,0 0-1,0 1 1,0-1-1,1 0 0,-1 1 1,0-1-1,1 1 1,-1 0-1,1-1 1,-1 1-1,0 0 1,1 0-1,-1 0 0,1 0 1,-1 0-1,1 0 1,-1 0-1,0 0 1,1 1-1,-1-1 1,1 0-1,-1 1 0,0-1 1,1 1-26,1 0 63,0 0 0,0 0 1,-1 1-1,1-1 0,0 1 0,0 0 0,-1-1 1,1 1-1,-1 0 0,0 1 0,1-1 1,-1 0-1,0 1 0,0-1 0,-1 1 0,1-1 1,0 1-1,-1 0 0,1 1-63,5 10 483,-1 1-1,-1 0 1,1 4-483,-4-13 139,-1-3-112,0 0-1,0 0 0,0 0 0,-1 0 0,0 0 1,1 0-1,-1 1 0,0-1 0,0 0 0,-1 0 0,1 0 1,-1 0-1,1 0 0,-1 0 0,0 0 0,0 0 0,0 0 1,-1 0-1,1 0 0,-1-1 0,0 1 0,1 0 1,-1-1-1,0 0 0,0 1 0,-1-1 0,1 0 0,0 0 1,-3 1-27,-7 5-32,-1-1 1,1 0-1,-1-1 1,-1 0 0,1-1-1,-2-1 32,2 1-56,-29 6-93,33-9 119,-1 0-1,1 1 1,0 0-1,0 0 1,-6 4 30,4-1 60,0 2-362,22 0 21,-6-5 292,1 1 23,1 1 1,-1 0-1,0 0 1,0 1 0,-1-1-1,0 1 1,0 1-1,0-1 1,-1 1-1,0 0 1,0 0 0,0 0-1,0 3-34,6 16 86,-1 1 0,-1 1-1,-1 3-85,5 15 154,-12-45-176,0 0 0,1 0 0,-1 1 0,0-1 1,1 0-1,0-1 0,-1 1 0,1 0 0,-1 0 0,1 0 0,0 0 0,0 0 0,0-1 1,-1 1-1,1 0 0,0-1 0,0 1 0,0 0 0,0-1 0,0 1 0,0-1 1,0 0-1,0 1 0,0-1 0,0 0 0,1 1 22,1-1-354,0 0 0,0 0 0,1 0 0,-1 0 0,0 0 0,0-1 0,0 1 0,3-2 354,4-4-3058,-5-4-3658</inkml:trace>
  <inkml:trace contextRef="#ctx0" brushRef="#br0" timeOffset="54049.28">5570 547 4113,'0'0'2798,"0"0"-895,0 0-619,0 0-460,0 0-334,0 0-185,3-4-61,-1 1-157,2-1 32,-1 0-1,0-1 1,-1 1 0,1-1 0,-1 1 0,0-1 0,0 0 0,0 0-1,0-4-118,-2 8 594,0 1 170,0 0 115,0 0-68,0 0-258,0 0-198,-1 1-334,0 0 0,1-1 0,-1 1 0,0 0 0,0-1 0,0 1-1,0 0 1,1 0 0,-1 0 0,0 0 0,1 0 0,-1 0 0,1 0 0,-1 0 0,1 0 0,-1 0 0,1 0 0,0 0 0,-1 1-21,-8 29 188,8-26-67,-58 201 1527,58-202-1657,1-4-126,0-19-1624,0-10-1132,0-4-3293</inkml:trace>
  <inkml:trace contextRef="#ctx0" brushRef="#br0" timeOffset="55948.49">4646 387 672,'0'0'1866,"0"0"-474,0 0-170,0 0-283,0 0-314,0 0-233,-9 24 3288,-62 44-1409,33-25-1303,-1-3 0,-15 10-968,42-38 72,11-10-36,-1 0-1,0 0 1,0 0 0,0 0 0,0 0-1,-1-1 1,1 1 0,0-1 0,-3 2-36,28-18 729,15-25-692,2 1 1,1 3-1,2 1 0,17-9-37,-50 37 0,0-2-1,0 0 0,-1 0 0,0 0 0,2-4 1,24-25-365,-24 28-155,7-6 491,-5 8-6054,-13 8-1783</inkml:trace>
  <inkml:trace contextRef="#ctx0" brushRef="#br0" timeOffset="59711.98">4030 1311 4185,'0'0'2719,"0"0"-709,0 0-387,0 0-460,0 0-427,0 0-308,2-16 5123,3 7-6088,15-7 559,1 1 0,0 1-1,2 1 1,-1 1-1,1 0 1,1 2-1,7-1-21,-31 11-1,1-1 0,-1 1 0,1 0 0,-1 0 0,1 0-1,-1 0 1,1 0 0,-1 0 0,1 0 0,-1 0 0,1 0 0,-1 0 0,1 0-1,-1 0 1,1 0 0,0 0 0,-1 0 0,1 1 0,-1-1 0,1 0 0,-1 0-1,1 1 1,-1-1 0,0 0 0,1 1 0,-1-1 0,1 0 0,-1 1 0,0-1 1,7 19 169,-7 34 249,-1-34-423,0-3 33,-1 0 1,-1 0 0,0-1 0,-1 1 0,0-1-1,-1 0 1,-1 0 0,0-1 0,-2 1-1,0 0-28,-19 31 302,-2-2-1,-13 14-301,34-48 24,-2-1 0,1 1-1,-1-1 1,-1-1-1,-8 6-23,-24 19 32,-16 16-24,91-49 24,-23 1-1,260-1-1690,-267 0 1312,0 0 1,0 0 0,0 0 0,0-1-1,0 1 1,0-1 0,0 1 0,0-1-1,0 0 1,0 0 0,0 0 0,0 0-1,-1 0 1,1 0 0,0 0 0,-1 0 0,1-1-1,-1 1 1,1-1 0,-1 1 0,1-2 346,6-8-9328</inkml:trace>
  <inkml:trace contextRef="#ctx0" brushRef="#br0" timeOffset="60572.61">4763 1325 4777,'0'0'1988,"0"0"-146,0 0-256,0 0-435,0 0-292,0 0-199,0 0-160,0 0-120,0 0-141,-2 8 221,-11 25 180,-2 0-1,-1-2 1,-1 0 0,-15 19-640,2-2 368,-7 3-312,36-48 148,1-3-4236,0 1-4368,0-1 3883</inkml:trace>
  <inkml:trace contextRef="#ctx0" brushRef="#br0" timeOffset="61589.93">4615 1315 6009,'0'0'2533,"0"0"-1274,0 0-659,0 0-367,0 0-201,-15 0 1631,14 0-1531,1 1 0,-1 0-1,1-1 1,-1 1-1,1 0 1,-1-1-1,1 1 1,0 0 0,-1 0-1,1 0 1,0-1-1,0 1 1,0 0 0,0 0-1,-1 0 1,1-1-1,0 1 1,0 0 0,1 0-1,-1 0 1,0 0-1,0-1 1,0 1 0,0 0-1,1 0 1,-1-1-1,1 1-131,5 25 123,9 2 277,-9-16-227,-1-1-1,1 0 1,1 0-1,0 0 1,1-1-1,0 0 0,0-1 1,1 0-1,7 5-172,-10-8 128,0 0-1,0 0 1,-1 0 0,0 1-1,0 0 1,-1 0 0,1 0-1,-1 1 1,-1-1-1,1 1-127,1 8-141,-2 9-9452,-3-12 3215</inkml:trace>
  <inkml:trace contextRef="#ctx0" brushRef="#br0" timeOffset="63136.54">5129 1121 1504,'0'0'6174,"0"0"-3699,0 0-1476,0 0-440,0 0-270,0 0-142,0 10 62,-1 45 765,-3-1 0,-1 0 1,-3 0-1,-2-1 0,-3 0 0,-14 35-974,26-84 25,-1 1-1,1-1 0,0 1 1,0-1-1,0 1 1,1 0-1,-1 4-24,1-9 8,0 0 0,-8 13 1,3-4 9,3-20 14,1-9-129,2-1 0,0 0 0,1 0 0,1 0 0,1 1 0,6-17 97,23-72-628,-10 34 12,15-31 616,-35 100 16,0 0 1,0 0 0,1 0-1,0 1 1,0 0-1,1 0 1,-1 0 0,1 0-1,0 1 1,0 0-1,0 0 1,1 0 0,0 0-1,-1 1 1,1 0-1,1 0 1,-1 1-1,0 0 1,1 0 0,-1 0-1,1 1 1,-1 0-1,1 0 1,-1 0 0,6 1-17,-11 1 6,0-1 1,0 1 0,0-1 0,0 1 0,0 0-1,-1 0 1,1-1 0,0 1 0,0 0-1,0 0 1,-1 0 0,1 0 0,-1 0-1,1 0 1,0 0 0,-1 0 0,0 0 0,1 0-1,-1 0 1,0 0 0,1 0 0,-1 1-7,7 25 35,-6 56 810,-2-48-570,1-27-239,-1 1 0,-1-1 0,1 0 0,-1 0-1,-1 0 1,1 0 0,-1 0 0,-1 0 0,0-1 0,0 1 0,0-1 0,-3 3-36,5-8-37,0-1 0,0 0 0,0 0 0,0 0 0,0 0 0,0 0 0,0-1 1,0 1-1,0-1 0,-1 1 0,1-1 0,0 0 0,0 1 0,0-1 0,-1-1 0,1 1 0,-1 0 37,-1 0-142,0 0-1,0-1 1,0 1-1,0-1 1,0 0-1,1 0 1,-1 0-1,0-1 1,-1 0 142,1 0-112,-1-1 0,1 1 0,-1 0 1,1 1-1,-1-1 0,0 1 0,0 0 0,1 0 0,-3 1 112,6-1-1,-1 1-1,1 0 1,0-1-1,0 1 1,0 0-1,0 0 1,0 0 0,-1 0-1,1 0 1,0 0-1,0 0 1,0 1-1,0-1 1,0 0-1,0 0 1,0 1-1,0-1 1,-1 1-1,1-1 1,0 1-1,1 0 1,-1-1-1,0 1 1,0 0-1,0-1 1,0 1 0,0 0-1,1 0 1,-1 0-1,0 0 1,1 0-1,-1 0 1,1 0-1,-1 0 1,1 0-1,-1 0 1,1 0-1,0 0 1,0 0-1,-1 1 2,1-1 31,0-1 96,0 0 34,6 10 486,6-2-429,0 0-1,-1 1 1,0 0 0,-1 1 0,0 0 0,0 1-1,-1 0 1,0 0 0,-1 1 0,4 8-218,1 9 34,-1-1 0,-2 1 1,3 16-35,-3-10-65,1 0 1,4 3 64,-15-37-87,0-1 0,1 0-1,-1 1 1,0-1 0,0 0 0,1 1-1,-1-1 1,0 0 0,0 1-1,1-1 1,-1 0 0,0 0-1,1 1 1,-1-1 0,0 0-1,1 0 1,-1 0 0,1 0 0,-1 0-1,0 1 1,1-1 0,-1 0-1,1 0 1,-1 0 0,0 0-1,1 0 1,-1 0 0,1 0 0,-1 0-1,0 0 1,1 0 0,-1 0-1,1-1 1,-1 1 0,0 0-1,1 0 1,-1 0 0,0 0-1,1-1 1,-1 1 0,0 0 0,1 0-1,-1-1 88,4-10-2676</inkml:trace>
  <inkml:trace contextRef="#ctx0" brushRef="#br0" timeOffset="64140.85">5517 1573 2833,'0'0'3530,"0"0"-1795,0 0-540,0 0-294,0 0-242,0 0-115,27-1 2817,-11-1-3204,1 0 0,0 0 0,0 2 0,2 0-157,-10 0 24,-8 0-7,0 0 1,-1 1-1,1-1 1,0 0-1,0 0 1,0 1-1,0-1 1,0 0-1,-1 1 0,1-1 1,0 1-1,0-1 1,-1 1-1,1-1 1,0 1-1,-1 0 0,1-1 1,-1 1-1,1 0 1,-1 0-1,1-1 1,-1 1-1,1 0-17,9 28 324,-4 29-45,-6-43-272,1-10-1,-1 0 0,1 0-1,-1 0 1,0 0 0,-1-1 0,1 1-1,-1 0 1,0 0 0,0 0 0,-1-1-1,1 1 1,-1-1 0,0 1 0,0-1-1,-1 1 1,1-1 0,-1 0-1,0 0 1,-2 1-6,-38 32-147,36-33 106,0 1 0,0 1 0,1-1 0,0 1 0,0 0 0,0 1 0,1 0 0,0-1 0,0 2-1,0-1 1,-3 8 41,46-8 51,-34-6-54,47 7 411,-31-4-141,1-1 1,0 0-1,8-2-267,16-1 5,-44 0-143,-1 3-533,-3 8-2834,-9-4-3094</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3.950"/>
    </inkml:context>
    <inkml:brush xml:id="br0">
      <inkml:brushProperty name="width" value="0.05" units="cm"/>
      <inkml:brushProperty name="height" value="0.05" units="cm"/>
    </inkml:brush>
  </inkml:definitions>
  <inkml:trace contextRef="#ctx0" brushRef="#br0">0 48 3305,'0'0'2176,"0"0"-714,0 0-358,0 0-124,0 0-80,0 0-169,0 0-167,0 0-173,0 0-57,0 0-12,0 0-20,0 0-4,8-24 1080,-6 18-1516,4-10 1731,-4 14-733,-1 10-581,-1 318-219,0-337-1818,0 1-1014</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7.083"/>
    </inkml:context>
    <inkml:brush xml:id="br0">
      <inkml:brushProperty name="width" value="0.05" units="cm"/>
      <inkml:brushProperty name="height" value="0.05" units="cm"/>
    </inkml:brush>
  </inkml:definitions>
  <inkml:trace contextRef="#ctx0" brushRef="#br0">333 4 1712,'0'0'2592,"0"0"-797,0 0-131,0 0 96,0 0-182,0 0-186,-1-2 4061,-5 1-5230,-46 4-187,-1 3 1,1 2-1,-47 14-36,91-21 22,6 0-18,0-1 1,1 0-1,-1 1 1,0-1-1,1 1 1,-1-1-1,0 1 1,1 0 0,-1 0-1,0 0 1,1 0-1,-1 0 1,1 0-1,0 0 1,-1 0-1,1 1 1,0-1-1,0 0 1,0 1-1,0-1 1,-1 2-5,1 0 20,0 1 0,1 0 0,-1 0 0,1-1 0,-1 1 0,1 0 0,1 0 0,-1-1 0,0 1-20,1 16 118,6 149 236,-7-168-351,0-1 0,1 0 0,-1 0 1,0 1-1,0-1 0,0 0 0,0 0 0,0 1 0,0-1 1,0 0-1,1 0 0,-1 0 0,0 1 0,0-1 1,0 0-1,1 0 0,-1 0 0,0 0 0,0 1 1,0-1-1,1 0 0,-1 0 0,0 0 0,0 0 1,1 0-1,-1 0 0,0 0 0,0 0 0,1 0 1,-1 1-1,0-1 0,0 0 0,1 0 0,-1-1 1,0 1-1,1 0 0,-1 0 0,0 0 0,0 0 1,1 0-1,-1 0 0,0 0 0,0 0 0,0 0 1,1 0-1,-1-1 0,0 1 0,0 0 0,1 0 0,-1 0 1,0-1-1,0 1 0,0 0 0,0 0 0,1 0 1,-1-1-1,0 1 0,0 0-3,19-14-37,-15 10 46,12-6-24,0 1-1,1 1 1,0 0-1,1 1 1,0 1-1,0 1 1,0 0 0,0 1-1,1 1 1,0 1-1,-1 1 1,2 0 15,-18 2-6,0-1 1,0 0 0,1 1 0,-1-1-1,0 1 1,0-1 0,0 1-1,0 0 1,-1 0 0,1 0 0,0 0-1,0 0 1,0 0 0,-1 1-1,1-1 1,-1 1 0,1-1 0,-1 1-1,1-1 1,-1 1 0,0 0 0,0 0-1,0 0 1,0 0 0,0-1-1,0 1 1,-1 0 0,1 1 0,-1-1-1,1 0 1,-1 0 0,1 1 5,1 11-3,-1 0 0,0 1 0,0-1 0,-2 9 3,0-5 6,1-12 9,-1 1-1,-1 0 1,1-1-1,-1 1 1,0-1-1,-1 1 1,0-1-1,0 0 1,0 0-1,-1 0 1,1-1-1,-1 1 1,-1-1-1,1 0 1,-1 0-1,0 0 1,-3 1-15,-1 3 9,-1-1 0,0-1 0,-1 1 1,0-2-1,0 0 0,-1 0 0,1-1 0,-1 0 0,-2 0-9,-16 1-210,0-1 0,-1-2 0,1 0 0,-29-3 210,57 0-248,2 0-181,0 0-213,0 0-305,0 0-746,2-1-1749,8-4-3073</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4.764"/>
    </inkml:context>
    <inkml:brush xml:id="br0">
      <inkml:brushProperty name="width" value="0.05" units="cm"/>
      <inkml:brushProperty name="height" value="0.05" units="cm"/>
    </inkml:brush>
  </inkml:definitions>
  <inkml:trace contextRef="#ctx0" brushRef="#br0">0 174 3169,'0'0'2608,"0"0"-613,0 0-224,0 0-241,0 0-219,0 0-180,0 0-91,0 0-137,0 0-172,0 0-122,0 0-153,0 0-133,0 0-107,8-1 10,132-7-1777,28 7 1551,-167 1-27,-1 0-1472,0 0-339,-2 0-1391,-7 0-2677</inkml:trace>
  <inkml:trace contextRef="#ctx0" brushRef="#br0" timeOffset="771.56">548 4 6305,'0'0'2340,"0"0"-396,0 0-390,0 0-468,0 0-299,0 0-189,14 0 99,15-3-7,1 2 0,6 1-690,-6 1 99,-29-1-86,1 0 0,0 0-1,0 1 1,0-1 0,0 1-1,0-1 1,0 1 0,-1 0-1,1 0 1,0 0 0,-1-1-1,1 2 1,0-1 0,-1 0 0,1 0-1,-1 0 1,0 1 0,1-1-1,-1 1 1,0-1 0,0 1-1,0 0 1,0-1 0,0 1-1,0 0 1,-1 0 0,1-1-1,0 1 1,-1 0 0,0 0-1,1 0 1,-1 1-13,2 10 114,-1 0-1,0 1 1,0-1-1,-2 9-113,0-5 126,2-12-109,-2-1 1,1 1-1,-1 0 0,1-1 1,-1 1-1,-1 0 0,1-1 1,0 1-1,-1-1 1,0 1-1,0-1 0,-1 0 1,1 0-1,-1 0 1,0 0-1,0-1 0,-2 3-17,0-2 7,0 0 1,0 0-1,0 0 0,-1-1 0,1 0 0,-1 0 0,0-1 0,0 1 0,1-1 1,-2-1-1,1 1 0,0-1 0,-3 1-7,8-2-4,0 0 0,1 0-1,-1 0 1,0 0 0,0 0 0,0 0 0,0 1 0,0-1 0,1 0-1,-1 1 1,0-1 0,0 0 0,0 1 0,1-1 0,-1 1 0,0 0-1,1-1 1,-1 1 0,0-1 0,1 1 4,-3 19-545,6-19 512,0 0-1,-1 0 1,1 0 0,0 0 0,-1-1-1,1 1 1,0-1 0,0 0 0,0 0-1,1 0 34,-2 0-6,48 0 130,-41-1-105,0 0 0,0 1 1,0 0-1,0 1 0,-1 0 0,1 0 0,0 1 1,-1 0-1,1 0 0,2 2-19,-9-2 22,0-1-1,0 1 1,-1 0-1,1 0 1,-1-1-1,1 1 1,-1 0-1,0 0 1,0 0-1,0 1 1,0-1-1,0 0 1,-1 0-1,1 0 1,0 1-1,-1-1 1,0 0-1,1 1 1,-1-1-1,0 0 1,-1 3-22,2 1 67,-2-1 0,1 1 1,-1 0-1,1 0 1,-2-1-1,1 1 1,0 0-1,-3 3-67,-1 0 17,-1 0 1,0-1-1,0 0 0,-1 0 1,0-1-1,0 1 0,0-2 1,-1 1-1,-1-1 0,-1 1-17,-7 4-20,0 0 0,0-2 0,-1 0 0,-16 5 20,3-6-292,30-8 144,1 0-92,0 0-107,0 0-110,0 0-474,0 0-1100,0 0-1950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3.223"/>
    </inkml:context>
    <inkml:brush xml:id="br0">
      <inkml:brushProperty name="width" value="0.05" units="cm"/>
      <inkml:brushProperty name="height" value="0.05" units="cm"/>
    </inkml:brush>
  </inkml:definitions>
  <inkml:trace contextRef="#ctx0" brushRef="#br0">251 1 3905,'0'0'1903,"0"0"-80,0 0-125,0 0-263,0 0-90,0 0-269,0 0-227,0 0-167,0 0-44,0 0-79,0 0-79,0 0-111,-12 0-39,-36 1-253,1 3-1,-1 1 1,-41 11-77,88-15 62,1 1 0,-1-1-1,0 0 1,1 0-1,-1 0 1,0 1 0,1-1-1,0 0 1,-1 1-1,1-1 1,0 0 0,0 1-1,-1-1 1,1 0-1,0 1 1,0-1 0,1 1-1,-1-1 1,0 1-62,2 30 158,15 41 22,-12-55-151,0 1 0,-1-1-1,-1 1 1,-1 0 0,-1 0-29,-1-18 1,0 0 0,0 0 1,-1 0-1,1-1 0,0 1 0,1 0 1,-1 0-1,0 0 0,0 0 0,0-1 1,0 1-1,1 0 0,-1 0 1,0 0-1,1-1 0,-1 1 0,0 0 1,1 0-1,-1-1 0,1 1 1,-1 0-1,1-1 0,0 1 0,-1-1 1,1 1-1,0-1 0,-1 1 0,1-1 1,0 1-1,-1-1 0,1 0 1,0 1-1,0-1 0,0 0 0,-1 0 1,1 1-1,0-1 0,0 0 0,0 0 1,0 0-1,-1 0 0,1 0 1,0 0-1,0 0 0,0-1 0,0 1 1,-1 0-1,1 0 0,0-1 0,0 1 1,0 0-2,8-4 12,0 1 1,0-1 0,0-1-1,6-4-12,8-3 10,-9 8-16,1 0 0,-1 1 0,1 0 0,0 2 0,-1 0 0,1 0 0,0 1-1,0 1 1,7 1 6,-19-1-4,0 1 0,0-1 0,0 0 0,-1 1 0,1-1 0,0 1 0,-1 0 1,1 0-1,-1 0 0,0 0 0,0 0 0,0 1 0,0-1 0,0 0 0,0 1 0,0 0 0,-1-1 0,1 3 4,3 4-4,0 1 0,-1-1 0,0 1 1,-1 0-1,0 0 4,0 6 1,0-1 0,0 1 1,-2 0-1,0 0 1,-1 0-1,0 0-1,0-11 4,-1 0 1,1 0-1,-1 0 0,0 0 0,0-1 1,-1 1-1,1 0 0,-1-1 1,0 1-1,0-1 0,0 0 1,-1 0-1,0 0 0,1 0 1,-1 0-1,-1 0 0,1-1 0,-1 1 1,1-1-1,-1 0 0,0 0-4,-6 2-34,0-1 0,0 0 0,0-1 0,0 0-1,-1-1 1,1 0 0,-1 0 0,1-1-1,-1-1 1,0 1 0,1-2 0,-3 0 34,-8 1-283,20 0-344,1 0-497,3 0-766,10 0-1456,5 0-2394</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4.125"/>
    </inkml:context>
    <inkml:brush xml:id="br0">
      <inkml:brushProperty name="width" value="0.05" units="cm"/>
      <inkml:brushProperty name="height" value="0.05" units="cm"/>
    </inkml:brush>
  </inkml:definitions>
  <inkml:trace contextRef="#ctx0" brushRef="#br0">1 127 6001,'0'0'1345,"0"0"-168,0 0 81,0 0-355,0 0-253,0 0-44,31-18 34,96-57-19,-69 45-118,-55 29-468,-1 1 1,1-1-1,0 0 0,-1 1 0,1 0 0,0 0 0,0 0 0,-1 0 0,3 0-35,10 0 88,-15 1-77,1-1 0,-1 0 0,1 0 0,0 0 0,-1 1 0,1-1 0,-1 0 0,1 1-1,-1-1 1,1 0 0,-1 1 0,1-1 0,-1 1 0,1-1 0,-1 1 0,0-1 0,1 1 0,-1-1 0,0 1-1,1-1 1,-1 1 0,0-1 0,0 1 0,1-1 0,-1 1 0,0 0 0,0-1 0,0 1 0,0 0-1,0-1 1,0 1 0,0 0-11,1 25 250,-1-19-165,0 6-9,0 0 0,0 0-1,-1 0 1,-1 0-1,0 0 1,0-1-1,-2 1 1,1-1 0,-2 1-1,0-1 1,0-1-1,-4 7-75,-13 15 168,-1-1-1,-2-1-167,-33 47 456,57-76-425,0 0 0,0 0 0,0 0 0,1 0 0,-1 0 0,0 0 0,1 0 0,0 1-1,-1-1 1,1 0 0,0 0 0,0 1 0,0-1 0,1 0 0,-1 0-31,0-1 7,0 1 1,0-1-1,1 0 0,-1 0 1,0 1-1,1-1 0,-1 0 0,1 0 1,-1 0-1,1 0 0,-1 0 1,1 0-1,0 0 0,0 0 1,-1 0-1,1 0 0,0 0 1,0 0-1,0 0 0,0-1 1,0 1-1,0 0 0,0-1 1,0 1-1,1 0-7,12 1 91,-1 0 0,1-1 0,0 0 1,0-1-1,6-2-91,10 2 207,-18-1-154,0 0 0,0-1 0,-1 0-1,1-1 1,4-2-53,-4 2-25,0 0 1,0 0-1,0 1 0,0 1 0,5-1 25,-16 2-69,-1 1-25,1-1 0,-1 0 1,0 0-1,1 0 0,-1 0 0,1 0 0,-1 0 0,0 0 0,1-1 0,-1 1 1,0 0-1,1 0 0,-1 0 0,0 0 0,1 0 0,-1 0 0,0-1 0,1 1 1,-1 0-1,0 0 0,1-1 0,-1 1 0,0 0 0,0 0 0,1-1 0,-1 1 1,0 0 93,1-7-4143</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08.082"/>
    </inkml:context>
    <inkml:brush xml:id="br0">
      <inkml:brushProperty name="width" value="0.05" units="cm"/>
      <inkml:brushProperty name="height" value="0.05" units="cm"/>
    </inkml:brush>
  </inkml:definitions>
  <inkml:trace contextRef="#ctx0" brushRef="#br0">4 1612 1736,'0'0'4912,"0"0"-2901,0 0-688,0 0-136,0 0-209,0 0-117,-4 11 2164,15 382-678,-10-393-2733,1 0 0,-1 0-1,0 0 1,0 0 0,0 0 0,0 0 0,0 0 0,0 0 0,1 0-1,-1 0 1,0 0 0,0-1 0,0 1 0,0 0 0,0-1 0,0 1-1,0-1 1,0 0 0,0 1 0,1-1 386,5-14-2927</inkml:trace>
  <inkml:trace contextRef="#ctx0" brushRef="#br0" timeOffset="548.04">400 1513 2921,'0'0'4295,"0"0"-2641,0 0-602,0 0-76,0 0-163,0 0-131,0 0-102,0 0-70,0 0-2,0 0 44,4 25 1786,-4 325-118,0-199-10980,0-157 2700</inkml:trace>
  <inkml:trace contextRef="#ctx0" brushRef="#br0" timeOffset="7108.95">155 2587 6993,'0'0'2125,"0"0"-899,0 0-200,0 0-127,0 0-228,0 0-124,0 0-511,0 0-1,0 0 1,0 0 0,1 0 0,-1 0-1,0 0 1,0 0 0,0 0 0,0 0-1,1 0 1,-1 0 0,0 0 0,0 0-1,0 0 1,0 0 0,1 0 0,-1 0-1,0 1 1,0-1 0,0 0 0,0 0 0,0 0-1,0 0 1,1 0 0,-1 0 0,0 1-1,0-1 1,0 0 0,0 0 0,0 0-1,0 0 1,0 1 0,0-1 0,0 0-1,0 0 1,0 0 0,0 0 0,0 1-1,0-1 1,0 0 0,0 0 0,0 0-1,0 0 1,0 1 0,0-1 0,0 0-1,0 0 1,0 0 0,0 0 0,0 1-1,0-1 1,0 0 0,0 0-36,0 313 2910,0-311-2915,1 0-1,-1 0 1,1 0-1,0 0 1,-1 0-1,1 0 1,0 0 0,1-1-1,-1 1 1,0 0-1,0-1 1,1 1 0,-1-1-1,1 1 1,-1-1-1,1 0 1,0 1 0,-1-1-1,1 0 1,0 0-1,0 0 1,0-1 0,0 1-1,0 0 1,0-1-1,0 1 1,0-1 0,0 0 5,8 3 11,0-1 0,0 0 0,1-1 0,-1 0 0,4 0-11,0-1 3,-9 0-2,1 1 0,-1-1 0,0 0 0,0 0-1,0-1 1,1 1 0,-1-1 0,0-1-1,0 1 1,0-1 0,0 1 0,-1-1 0,1-1-1,0 1 1,-1-1 0,4-2-1,8-10-67,0-1-1,0-1 1,-2 0 0,0-1 0,-1-1-1,-1 0 1,-1 0 0,-1-1-1,2-6 68,-9 18 4,0 0 0,-1 0 0,0-1-1,0 1 1,-1-1 0,0 0-1,-1-8-3,0 13 6,0-1-1,0 1 1,0-1-1,-1 0 1,0 1-1,0-1 1,0 1-1,-1 0 1,0-1-1,0 1 1,0 0-1,0 0 1,0 0-1,-1 0 0,0 0-5,-18-19-13,-1 2-1,-1 0 0,-1 1 0,-1 2 0,-25-14 14,47 30-67,0 0 0,-1 0 0,1 0 0,-1 1 0,1-1 0,-1 1 0,1 0 0,-1 0 0,0 0 0,0 1 0,0-1 0,1 1 0,-1 0 0,0 0 1,0 0-1,0 1 0,0 0 0,1-1 0,-1 1 0,0 0 0,1 1 0,-1-1 0,0 1 0,1-1 0,0 1 0,-1 0 0,1 0 0,0 1 0,0-1 0,0 1 0,0-1 0,-1 4 67,-16 14-721,16-16 552,-1 0-1,1 0 1,0 0-1,0 0 1,0 1-1,1 0 1,-1 0-1,1 0 1,1 0-1,-1 0 1,1 1-1,-1-1 1,1 1-1,1 0 1,-1-1-1,1 5 170,4 34-1384,-2-42 1120,0 1 0,0-1 0,0 1 0,0-1 0,0 0 0,0 1 0,1-1 0,-1 0 0,1 0 0,0 0 0,-1 0 0,1 0 0,0-1 0,1 2 264,13 9-6589</inkml:trace>
  <inkml:trace contextRef="#ctx0" brushRef="#br0" timeOffset="8972.6">638 70 5097,'0'0'4858,"0"0"-3261,0 0-933,0 0-9,0 0-114,0 0-85,4-5-26,15-16-73,-18 20-244,1 0 0,0 0-1,0 0 1,-1 0 0,1 0-1,0 0 1,0 0 0,0 1 0,0-1-1,0 1 1,0-1 0,0 1-1,1 0 1,-1 0 0,1 0-113,7-2 286,28-7 40,2 1 1,-1 2 0,1 2 0,36 1-327,-72 3 4,18-1 50,0 1 1,0 1 0,0 1-1,0 1 1,0 1 0,0 0-1,16 7-54,-21-4 29,1 0-1,-1 1 1,0 1-1,-1 1 1,0 0-1,-1 1 1,0 1 0,0 0-1,-1 1 1,3 5-29,-15-13 59,-1-1 0,0 0 0,0 0 0,0 0 1,0 1-1,-1-1 0,1 1 0,-1-1 0,0 0 1,-1 1-1,1-1 0,-1 4-59,0 9 95,-1 21-22,-2 0-1,-4 16-72,-5 51 138,2 265 429,3-82-43,-2-5-116,-22 373 589,18-514-873,3-23 39,3 49-163,5 20 242,-24 157-242,25-331 48,1 1 0,0-1 0,1 0 0,1 0 0,2 11-48,-6-22 0,-1 0 0,1 0 0,0 0 1,-1 0-1,1 0 0,-1-1 0,0 0 1,0 1-1,0-1 0,-4 2 16,-66 42 78,-24 7-94,73-41 5,-1 0 0,0-2 0,-1-1 0,0-1 0,-1-2 0,0 0-5,27-6-28,1 0 1,0 0-1,-1 0 0,1 0 0,-1 0 0,1 0 1,-1 0-1,1 0 0,-1 0 0,1 0 0,-1 0 1,1-1-1,-1 1 0,1 0 0,0 0 0,-1 0 1,1-1-1,-1 1 0,1 0 0,0-1 0,-1 1 1,1 0-1,0-1 0,-1 1 0,1 0 0,0-1 1,0 1-1,-1-1 0,1 1 0,0 0 0,0-1 1,0 1-1,-1-1 0,1 1 0,0-1 0,0 1 1,0-1-1,0 1 0,0-1 0,0 1 0,0-1 1,0 1-1,0-1 0,0 1 0,0 0 0,0-1 0,1 1 1,-1-1-1,0 1 0,0-1 0,0 1 0,1-1 1,-1 1 27,13-33-1065,-10 25 535,10-35-2016</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2:10.528"/>
    </inkml:context>
    <inkml:brush xml:id="br0">
      <inkml:brushProperty name="width" value="0.05" units="cm"/>
      <inkml:brushProperty name="height" value="0.05" units="cm"/>
    </inkml:brush>
  </inkml:definitions>
  <inkml:trace contextRef="#ctx0" brushRef="#br0">4 28 3449,'0'0'1609,"0"0"-419,0 0-158,0 0-57,0 0 64,0 0-35,0 1 2394,-3 16-3086,5 43 1252,11 55-1564,-4-43 206,-4 2-206,0 113-405,-1-201-841,-1 1-4302,-3 13 98</inkml:trace>
  <inkml:trace contextRef="#ctx0" brushRef="#br0" timeOffset="1128.32">438 31 3945,'0'0'1603,"0"0"-64,0 0-78,0 0-128,0 0-176,0 0-162,-4-17 751,1 15-1706,0 0 1,-1 0-1,1 1 0,-1 0 1,1-1-1,-1 1 0,1 0 1,-1 1-1,0-1 0,1 0 1,-1 1-1,0 0 1,0 0-1,1 0 0,-1 1 1,0-1-1,1 1 0,-1 0 1,0 0-1,1 0 0,-1 0 1,0 1-41,-2 1-8,0 1 0,0 0 0,0 0 0,0 0 0,1 1 0,0 0 0,0 0 0,0 0 0,1 0 0,0 1 0,-2 1 8,0 4 1,-1-1 0,1 1 0,1 0 0,-1 0 0,2 0 0,0 1 0,0-1 0,1 1 0,1 0 0,0 0 0,0 0 0,1 0 0,1 3-1,0-13-8,1 0 0,-1 0 0,1 0 0,0 0 0,0 0 0,0 0 0,0 0 0,0 0 0,0 0 0,0-1 0,1 1 0,-1 0-1,1-1 1,-1 1 0,1-1 0,0 0 0,-1 1 0,1-1 0,0 0 0,0 0 0,0 0 0,0 0 8,3 2-6,1-1-1,0 1 1,-1-1 0,1 0 0,0 0-1,0-1 1,4 1 6,-5-2 12,1 1 1,0-1-1,-1 0 0,1 0 0,0-1 1,-1 0-1,1 0 0,-1 0 0,1-1 1,-1 1-1,1-1 0,-1-1 0,0 1 0,2-2-12,4-4 30,-1 0 0,0 0 0,-1-1 0,0 0 0,7-10-30,9-15 19,-21 26-13,2 0-1,-1 1 0,1 0 0,6-6-5,-11 8 211,1 1 0,-1 0-1,-1 0 1,1-1-1,-1 1 1,1 0-1,-1-1 1,-1 1 0,1-1-1,-1-2-210,0-7 130,1 14-49,0 0-8,0 0-5,0 0 6,0 0-21,0 0-32,0 9 29,4 79 864,15 83-914,-1-15 167,-8-109-109,-7-38-116,-1 0-1,0 0 0,-1 0 0,0 1 0,0-1 59,2-40-6616,-3 14 1496</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2.787"/>
    </inkml:context>
    <inkml:brush xml:id="br0">
      <inkml:brushProperty name="width" value="0.05" units="cm"/>
      <inkml:brushProperty name="height" value="0.05" units="cm"/>
    </inkml:brush>
  </inkml:definitions>
  <inkml:trace contextRef="#ctx0" brushRef="#br0">29 41 2737,'0'0'1251,"0"0"-359,0 0-331,0 0-273,0 0-33,0 0 112,0 0-105,1 0 1,-1 0 0,0 0-1,1 0 1,-1 1-1,0-1 1,1 0 0,-1 0-1,0 0 1,1 0 0,-1 1-1,0-1 1,1 0 0,-1 0-1,0 1 1,0-1-1,1 0 1,-1 1 0,0-1-1,0 0 1,0 1 0,1-1-1,-1 0 1,0 1 0,0-1-1,0 0 1,0 1-1,0-1 1,0 0 0,0 1-263,0 16 65,2 6 122,-2-1 0,-1 1 1,-1-1-1,-1 0 1,-1 0-1,0 0 1,-2 0-1,-5 13-187,5-12 230,6-9 630,7-20-856,0 1 1,1 0 0,0 1 0,0 0 0,0 0 0,0 0-1,1 1 1,-1 1 0,1-1 0,8 0-5,20-3 9,0 2 0,1 1-9,-17 2 4,47 0-9,-66 1 12,-2 0-19,0 0-112,15-6-2722,2-3 1500,-5 7-2616,-7 2-1263</inkml:trace>
  <inkml:trace contextRef="#ctx0" brushRef="#br0" timeOffset="633.49">285 0 808,'0'0'2786,"0"0"-1110,0 0-666,0 0-297,0 0-63,0 0 103,0 0 198,0 0 70,0 0-72,0 0-187,0 0-182,0 0-163,1 3-50,10 40 369,-3 2 0,-1 0 0,0 44-736,-5 141 1119,-4-122-624,2-107-484,0-1-3,0 0-3,0 0-29,4-18 84,-1 10-1062,-2 0-4299,-1 8 256</inkml:trace>
  <inkml:trace contextRef="#ctx0" brushRef="#br0" timeOffset="1463.92">527 119 1736,'0'0'3700,"0"0"-1725,0 0-620,0 0-274,0 0-316,0 0-223,0 14 440,-2 19-270,-1-1-1,-1 0 1,-4 8-712,2-8 325,1 0 1,1 1-1,2 7-325,2-23 55,-1-12-49,1 1 0,0-1 0,0 0 0,1 0 0,-1 1 0,1-1 0,0 0-1,2 4-5,-2-8 1,0 1 0,0-1 0,0 1 0,0-1 0,0 1-1,1-1 1,-1 0 0,0 0 0,1 0 0,-1 0-1,1 0 1,-1 0 0,1 0 0,0 0 0,0 0-1,-1-1 1,1 1 0,0-1 0,0 1 0,-1-1-1,1 0 1,0 1 0,0-1 0,0 0 0,0 0-1,-1 0 1,2-1-1,16 1-1,-13 1 7,0 0-1,0-1 1,-1 0 0,1-1 0,0 1-1,-1-1 1,1 0 0,0 0-1,-1-1 1,1 1 0,-1-1 0,0-1-1,0 1 1,0-1 0,0 0 0,0 0-1,1-1-5,4-4 27,0-1 0,-1 0 0,1 0 0,-2-1 0,8-10-27,-15 16 43,0-1 0,-1 1 0,1 0 0,-1 0 0,0 0-1,0-1 1,0 1 0,0 0 0,-2-3-43,1-7 15,1 5-4,1-9 9,-2 0 0,0 0 0,-3-11-20,3 22 4,-2-1 1,1 1-1,-1 0 1,0 0-1,0 0 1,0 0-1,-1 1 1,0-1-1,-6-5-4,7 8 12,0 0 1,0 0-1,-1 0 1,1 0-1,-1 0 0,0 1 1,0 0-1,-1 0 1,1 0-1,-1 0 0,1 1 1,-1-1-1,0 1 0,0 1 1,0-1-1,0 1 1,0-1-1,0 1 0,-1 1 1,1-1-1,-1 1-12,-14-1-135,19 1 77,0-1-1,-1 1 1,1 0 0,-1 0 0,1 0-1,-1-1 1,1 2 0,-1-1-1,1 0 1,-1 0 0,1 0 0,-1 1-1,1-1 1,-1 1 0,1-1 0,0 1-1,-1-1 1,1 1 0,0 0-1,-1 0 1,1 0 0,0 0 0,0 0-1,0 0 1,0 0 0,0 0-1,0 0 1,0 0 0,0 0 0,0 1-1,1-1 1,-1 0 0,0 1-1,1-1 1,-1 1 0,1-1 0,0 0-1,-1 2 59,-1 2-690,1 0 0,-1-1 0,1 1 0,0 0 0,1 0 0,-1 0 0,1 4 690,0-8-3945</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5.484"/>
    </inkml:context>
    <inkml:brush xml:id="br0">
      <inkml:brushProperty name="width" value="0.05" units="cm"/>
      <inkml:brushProperty name="height" value="0.05" units="cm"/>
    </inkml:brush>
  </inkml:definitions>
  <inkml:trace contextRef="#ctx0" brushRef="#br0">5 63 4729,'0'0'2494,"0"0"-834,0 0-359,0 0-343,0 0-300,0 0-193,-5 3 1954,15-6-2317,0-1-1,-1 0 0,0 0 1,1-1-1,5-4-101,-7 4 17,0 0 1,0 1-1,1 0 1,-1 0-1,1 1 0,0 0 1,0 0-1,8 0-17,-13 2-1,1 0 0,-1 1 0,0 0 1,0 0-1,0 0 0,0 0 0,0 1 0,0 0 0,0-1 0,2 2 1,-4-1 1,-1 0-1,0 0 0,0 1 0,1-1 0,-1 0 0,0 1 0,0-1 0,0 1 0,0-1 0,0 1 0,0-1 0,-1 1 0,1 0 1,-1-1-1,1 1 0,-1 0 0,1-1 0,-1 1 0,0 0 0,0 0 0,0-1 0,0 1 0,0 1 0,2 13 32,-1 1-1,-1-1 1,0 0-1,-1 0 1,0 0-1,-2 0 1,0 0-1,-1-1 1,0 1-1,-1-1 1,-1 0-1,0 0 1,-5 7-32,-86 138 134,96-159-130,1-1-1,0 1 0,-1 0 0,1-1 0,0 1 0,-1 0 0,1-1 1,0 1-1,0 0 0,0 0 0,0-1 0,0 1 0,0 0 0,0 0 1,0-1-1,0 1 0,0 0 0,0-1 0,0 1 0,1 0 0,-1 0 1,0-1-1,1 1 0,-1 0 0,0-1 0,1 1 0,-1-1 0,1 1 0,-1 0-3,2 0 20,0 1-1,-1-1 1,1 1-1,0-1 1,0 0-1,0 1 1,1-1-1,-1 0 0,0-1 1,1 1-20,4 2 93,0-1 0,1 0 0,0-1 0,-1 0 0,7 0-93,165-1 296,-177 0-454,-2 0-209,0 0-336,3-4-3134,-3-5-922</inkml:trace>
  <inkml:trace contextRef="#ctx0" brushRef="#br0" timeOffset="749.05">526 121 6737,'0'0'1653,"0"0"-138,0 0-467,0 0-503,0 0-190,0 0 9,-9 14 83,5-8-401,-4 4 89,2 1 0,-1 0 0,1 0 0,1 0 0,0 1 0,0 0 0,1 0 0,1 0 0,0 0 0,1 1-135,0 103 1072,3-64-962,-1-52-105,0 1 0,1 0-1,-1-1 1,0 1 0,1 0 0,-1-1 0,0 1 0,1-1 0,-1 1-1,1-1 1,-1 1 0,0-1 0,1 1 0,0-1 0,-1 1-1,1-1 1,-1 1 0,1-1 0,-1 0 0,1 1 0,0-1-1,-1 0 1,1 0 0,0 0 0,-1 1 0,1-1 0,0 0 0,0 0-1,-1 0 1,1 0 0,0 0 0,0 0-5,31 0 103,-21-1-82,-5 1-8,-1 0-1,1 0 1,0-1 0,-1 0 0,1 0 0,-1 0 0,1 0 0,-1-1 0,1 0 0,-1 0 0,4-3-13,-6 3 2,1-1 0,0 0 0,-1 0 0,0 0 0,0-1 0,0 1 0,0-1 0,0 0 0,-1 0 0,0 0 0,1 0 0,-1 0 0,-1 0 0,1-1 0,0 0-2,2-14 27,0 1 0,-1-1-1,0 0 1,-2 0 0,0 0 0,-2-16-27,1 7 48,-1 21-66,-1 0 0,1 0 1,-1 0-1,0 0 0,-1 1 0,0-1 0,0 1 0,0-1 1,-1 1-1,0 0 0,0 0 0,0 1 0,-1-1 0,0 1 1,0 0-1,0 0 0,-1 1 0,1 0 0,-4-2 18,7 5-18,-1 0 0,1 0 0,-1 0 0,0 0 0,1 1 0,-1-1 0,0 1 0,1 0 1,-1 0-1,0 0 0,0 0 0,1 0 0,-1 1 0,0-1 0,1 1 0,-1 0 0,1 0 0,-1 0 0,1 0 0,-1 0 0,-1 1 18,-3 3-106,1 0-1,-1 0 1,1 0 0,0 1 0,0 0-1,-1 2 107,6-7-73,0 0 0,0 1 0,1-1 0,-1 0 0,0 0 0,1 0 0,-1 0 0,1 1 0,-1-1 0,1 0 0,0 0 0,-1 1 0,1-1 0,0 0 0,0 1 0,0-1 0,0 0 0,0 1 0,0-1 0,1 0 0,-1 1 0,0-1 0,1 0 0,-1 1 0,1-1 0,-1 0 0,1 0 0,-1 0 0,1 0 0,1 1 73,27 31-1674,-22-27 716,9 12-3543</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17.502"/>
    </inkml:context>
    <inkml:brush xml:id="br0">
      <inkml:brushProperty name="width" value="0.05" units="cm"/>
      <inkml:brushProperty name="height" value="0.05" units="cm"/>
    </inkml:brush>
  </inkml:definitions>
  <inkml:trace contextRef="#ctx0" brushRef="#br0">0 541 2457,'0'0'2079,"0"0"-678,0 0-579,0 0-295,0 0-19,0 0 93,4 2 5274,3-1-6210,23-1 545,1-1 1,0-2-1,0 0 0,2-3-210,93-14 851,-117 19-412,-4-19-8381,-2 16 3963</inkml:trace>
  <inkml:trace contextRef="#ctx0" brushRef="#br0" timeOffset="730.05">438 262 4961,'0'0'1687,"0"0"-333,0 0-285,0 0-266,0 0-147,0 0 4,15-18 4360,-2 259-3651,-4-121-1168,-4 12-136,-1-88-182,-4-43-66,4-9-3066,-1-13 2519,-3 16 55,4-19-2334,0 0-1872</inkml:trace>
  <inkml:trace contextRef="#ctx0" brushRef="#br0" timeOffset="1526.59">661 310 4521,'0'0'1490,"0"0"-321,0 0-118,0 0-109,0 0-170,0 0-169,-3 26-78,-1 9-355,0-4 182,1 0 0,2 29-352,0-29 570,2 39 357,0-67-908,0 0-1,-1 0 1,1 0-1,0 0 1,1-1 0,-1 1-1,0 0 1,1-1-1,-1 0 1,1 1-1,0-1 1,0 0-1,0 1 1,0-1 0,0 0-1,0-1 1,1 1-1,-1 0 1,1-1-1,-1 1 1,1-1-1,0 0 1,-1 1 0,1-1-1,0-1 1,1 1-19,7 2 53,0 0 0,0-1 0,1-1-1,-1 0 1,1 0 0,0-1-53,-9-1 2,-1 0-1,1 0 1,0 0-1,0 0 1,0 0-1,0 0 1,-1-1-1,1 1 1,-1-1-1,1 0 1,-1 0-1,0 0 0,1 0 1,-1 0-1,0 0 1,-1-1-1,1 1 1,0-1-1,-1 1 1,1-1-1,0 0-1,7-15 19,0 0 0,6-16-19,-10 22 2,-1 0 175,0-1 0,-1 1 0,0-1 0,-1 1-1,0-1 1,-1 0 0,0 0 0,-2-6-177,1 16 10,-1 0 0,0 0-1,0 0 1,0 0 0,0 0 0,-1 0-1,1 1 1,-1-1 0,1 0 0,-1 1 0,0-1-1,0 1 1,0 0 0,-1 0 0,1 0 0,-1 0-1,1 0 1,-1 0 0,0 0-10,-5-4 43,-1 1 1,0 0-1,-1 0 0,1 1 1,-5-2-44,5 4-24,0 1 1,0-1-1,0 1 1,0 1-1,0-1 0,0 2 1,0-1-1,0 1 1,-4 2 23,9-2-50,1 1 1,-1 1-1,1-1 1,0 0-1,0 1 1,0 0-1,0-1 1,0 1-1,0 1 1,1-1-1,-1 0 50,-13 15-355,16-18 181,0 0-162,0 0-111,0 0-1,0 0-31,8 0-1448,3 0-761</inkml:trace>
  <inkml:trace contextRef="#ctx0" brushRef="#br0" timeOffset="3380.43">1144 4 4545,'0'0'1416,"0"0"-329,0 0 159,0 0 185,0 0-26,0 0-90,0-4 1692,0 6-28,0 54-2870,3 0-1,2 0 1,6 17-109,13 101 627,-7 0 1,-9 2-628,-7-173 2,5 66 774,15 64-776,-9-68 239,-3 1 1,-2 6-240,-3 44 52,-1-10 616,16 105-668,-10-133 57,-4 0 0,-4 44-57,3 51 36,3 379 212,-9-319-182,1-193-64,0-17 1,1 1 1,1 0-1,1-1 1,4 13-4,-4-4-542,-2 0-1,-2 14 543,2-42-167,-2-30-2794,-7 16-940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7:30.216"/>
    </inkml:context>
    <inkml:brush xml:id="br0">
      <inkml:brushProperty name="width" value="0.05" units="cm"/>
      <inkml:brushProperty name="height" value="0.05" units="cm"/>
    </inkml:brush>
  </inkml:definitions>
  <inkml:trace contextRef="#ctx0" brushRef="#br0">363 84 3625,'0'0'1942,"0"0"-226,0 0-205,0 0-332,0 0-320,0 0-225,3 3 361,-5-3 4892,-7 0-5916,0-1 0,0 0 0,0 0 0,1-1 0,-1 0 0,0-1 0,1 0 0,0-1 0,0 1 0,0-1 0,0-1 0,-4-3 29,11 7-1,0 1 0,0-1 0,1 1 0,-1-1-1,0 1 1,0-1 0,0 1 0,1 0 0,-1-1 0,0 1 0,0 0 0,0 0 0,0 0 0,0 0 0,0-1-1,0 1 1,0 0 0,1 0 0,-1 1 0,0-1 0,0 0 0,0 0 0,0 0 1,-20 2 301,20 29-373,-1-16 167,-1 1-1,0-1 1,-5 9-95,4-11 82,0 0 1,1 0-1,1 0 1,0 0-1,0 8-82,2-18 18,-1 0 1,0 1-1,0-1 0,0 0 1,0 1-1,0-1 0,0 0 1,-1 0-1,0 0 0,1 0 1,-1 0-1,-1-1 0,1 1 1,-1 1-19,-16 26 248,60-12-177,-33-14-70,-1 1-1,1-1 0,-1 2 1,0-1-1,0 1 1,-1 0-1,4 4 0,9 8 39,-4-8 11,-14-10-46,0 1 0,0-1-1,0 1 1,0-1 0,0 1-1,0 0 1,0-1 0,-1 1-1,1 0 1,0 0 0,0-1-1,-1 1 1,1 0 0,0 0-1,-1 0 1,1 0 0,-1 0-1,0 0 1,1 0 0,-1 0 0,0 0-1,1 0 1,-1 0 0,0 0-1,0 0-3,2 10 30,-1-1 0,0 1 0,-1 0 0,0 10-30,-1 8 26,1-27-26,-1 0 0,0 0 1,0 0-1,-1 0 1,1 0-1,0 0 0,-1 0 1,1 0-1,-1 0 1,1-1-1,-1 1 0,0-1 1,0 1-1,0-1 1,0 1-1,-36 22 58,24-19-66,0-1 1,0 0 0,0-1 0,0-1 0,0 0 0,-14-1 7,13 0-81,1 0-1,-1 1 1,1 1 0,-1 0-1,1 0 1,-13 6 81,27-9-191,0 1 0,1-1 0,-1 0 0,0 0 0,0 0 1,0 0-1,0 0 0,0 0 0,0 0 0,0 0 0,0 0 0,0 0 0,0 0 0,0 0 1,0 0-1,0 0 0,0 0 0,0 0 0,0 1 191,8-4-3139,6-5-1904</inkml:trace>
  <inkml:trace contextRef="#ctx0" brushRef="#br0" timeOffset="898.9">948 186 3681,'0'0'2062,"0"0"98,0 0-136,0 0-434,0 0-379,0 0-313,0 0 36,0 0-161,-19 10 667,-35 44-1220,2 3-1,3 2 1,-19 32-220,66-87 1432,2-2-5365,6-5-4079,2-6 3734</inkml:trace>
  <inkml:trace contextRef="#ctx0" brushRef="#br0" timeOffset="1677.98">770 213 2801,'0'0'4643,"0"0"-2610,0 0-980,0 0-497,0 0-320,0 0-120,4-11 1469,-2 9-1574,0 0 1,0 0-1,0 0 0,0-1 1,0 1-1,-1-1 1,1 1-1,-1-1 0,0 0 1,1 0-1,-1 1 1,-1-1-1,1 0 1,0 0-1,-1 0 0,1 0 1,-1 0-1,0-3-11,0 6 13,0 0 50,0 0 115,0 0 147,0 0 155,0 21 710,1-15-1099,0 1 0,1 0 0,0 0 0,0-1 1,1 0-1,0 1 0,0-1 0,0 0 0,3 3-91,10 22 621,66 162 2001,-66-185-3347,-15-8 494,-1 0-1,1 0 1,-1 1-1,1-1 1,-1 0-1,1 0 1,0 0-1,-1 0 1,1 0-1,-1 0 1,1 0-1,0 0 1,-1 0-1,1 0 1,-1 0-1,1 0 1,-1-1-1,1 1 1,0 0-1,-1 0 1,1-1-1,-1 1 1,1 0-1,-1-1 1,1 1-1,-1 0 1,0-1-1,1 1 1,-1-1-1,1 1 1,-1 0-1,0-1 1,1 0 231,-1-8-5679</inkml:trace>
  <inkml:trace contextRef="#ctx0" brushRef="#br0" timeOffset="3046.99">1276 84 6785,'0'0'1451,"0"0"-225,0 0-306,0 0-402,0 0-136,0 0 164,0 10 146,0 23 35,-1-1 0,-2 0 0,-1 0 1,-7 23-728,-68 186 1152,72-205-970,6-33-93,1-9-19,0-14-36,3 0-38,0 1 0,1-1 1,0 1-1,2 0 0,0 1 0,1-1 1,7-11 3,4-12-5,19-65 3,-19 54-339,1 1 0,3 0 1,6-4 340,-27 55 37,1 0 0,0 0 0,0 1 1,0-1-1,0 1 0,0-1 0,0 1 0,0 0 1,0 0-1,0 0 0,0 0 0,0 0 0,0 0 1,0 0-1,2 1-37,2 0 121,84-1 483,-90 0-588,1 0 0,0 1-1,0-1 1,-1 1 0,1-1 0,0 1 0,0 0 0,-1-1 0,1 1 0,-1 0 0,1-1 0,-1 1 0,1 0 0,-1 0 0,1-1 0,-1 1 0,1 0-1,-1 0 1,0 0 0,0 0 0,1-1 0,-1 1 0,0 0 0,0 0 0,0 0 0,0 0 0,0 0 0,0 0 0,0 0 0,0 0-16,-1 39 459,1-28-255,0-1-93,0 0-1,0 0 1,-2 0-1,1 0 0,-1-1 1,-1 1-1,1 0 1,-2-1-1,0 0 1,0 0-1,-4 7-110,7-16 5,0 1 0,-1-1 1,1 0-1,0 1 0,0-1 0,-1 0 0,1 0 0,-1 0 0,1 0 0,-1 0 1,1-1-1,-1 1 0,0 0 0,1-1 0,-1 1 0,-1-1-5,-32 6-71,16-3-53,-14 7 9,26-7 110,0 0 0,0-1 0,0 0-1,0-1 1,0 1 0,-4-1 5,11-1-1,0 0 0,0 0 0,0 0 0,-1 0 0,1 0 0,0 0 0,0 0 0,0 0-1,0 0 1,-1 0 0,1 0 0,0 0 0,0 0 0,0 1 0,0-1 0,-1 0 0,1 0-1,0 0 1,0 0 0,0 0 0,0 1 0,0-1 0,0 0 0,0 0 0,0 0 0,-1 0 0,1 0-1,0 1 1,0-1 0,0 0 0,0 0 0,0 0 0,0 1 0,0-1 0,0 0 0,0 0-1,0 0 1,0 0 0,0 1 0,0-1 0,0 0 0,0 0 0,0 0 0,1 0 0,-1 1-1,0-1 1,0 0 0,0 0 0,0 0 0,0 0 0,0 0 0,0 1 0,0-1 0,1 0-1,-1 0 1,0 0 0,0 0 0,0 0 0,0 0 0,0 0 0,1 1 0,-1-1 0,0 0-1,0 0 1,0 0 0,0 0 0,1 0 0,-1 0 0,0 0 0,0 0 1,16 15 153,-9-10-119,1 4 0,-1-1 0,0 2 0,-1-1 1,0 1-1,0 0 0,-1 0 0,0 0 1,3 12-35,3 12 56,-2 1 0,-1 8-56,-2-15-105,0-1 0,2 1-1,10 23 106,-18-51-67,1 1 0,-1-1-1,0 1 1,1-1-1,-1 1 1,1-1 0,0 1-1,-1-1 1,1 1-1,-1-1 1,1 0-1,-1 1 1,1-1 0,0 0-1,-1 1 1,1-1-1,0 0 1,-1 0 0,1 0-1,0 0 1,0 0-1,-1 0 1,1 0-1,0 0 1,-1 0 0,1 0-1,0 0 1,-1 0-1,1 0 1,0 0 0,-1-1-1,1 1 1,0 0-1,-1-1 1,1 1-1,0-1 68,21-13-2579,-8-5-1102,-5 2-4076</inkml:trace>
  <inkml:trace contextRef="#ctx0" brushRef="#br0" timeOffset="4374.78">1703 315 2513,'0'0'1641,"0"0"-122,0 0-81,0 0-218,0 0-128,0 0-129,0 0-177,0 0-30,0 0 20,0 0-13,0 0-51,0 0-101,0 0-152,0 0-123,19 0 332,3 0-417,-13-1-191,0 1 0,1 0 0,-1 0-1,0 1 1,1 1 0,5 1-60,-12-2 25,-1 0 0,0 0 0,1 0 0,-1 0-1,0 0 1,0 1 0,0-1 0,0 1 0,0-1 0,0 1-1,0 0 1,0 0 0,-1 0 0,1 0 0,-1 0 0,1 0-1,-1 1 1,0-1 0,0 0 0,0 1 0,0-1 0,0 0 0,-1 1-1,1-1 1,-1 1 0,1 2-25,0 3 228,1 9 139,0-1-1,-1 0 1,-1 7-367,0-19 20,0 0 0,0 0 0,-1-1 0,1 1 1,-1 0-1,0 0 0,0-1 0,-1 1 0,1-1 0,-1 1 0,0-1 0,1 0 0,-2 0 0,1 0 1,0 0-1,0 0 0,-1 0-20,-87 65-495,89-68 487,1 0 0,0 0-9,0 0-42,0 0-13,0 0 31,0 0-39,0 0-3,0 0 14,31 0-15,47 0 409,-77 1-311,0-1-1,0 1 1,-1 0 0,1-1 0,0 1-1,0 0 1,-1-1 0,1 1 0,-1 0-1,1 0 1,-1 0 0,1-1 0,-1 1-1,0 0 1,1 0 0,-1 0-1,0 0 1,1 0 0,-1 0 0,0 0-1,0 0 1,0 0 0,0 0 0,0-1-1,0 1 1,0 0-14,1 32 228,-1-30-204,0 16 45,1-12-46,-1 0 0,1 0 1,-1 0-1,-1 0 1,1 0-1,-1 0 0,-1 0 1,1 0-1,-1 0 0,0-1 1,-1 1-1,1 0 0,-1-1 1,-1 0-1,1 0 0,-1 0 1,-1 1-24,-19 24 89,19-23-82,-1 0 0,0-1-1,0 1 1,0-1 0,-1 0-1,-1-1 1,-6 5-7,12-10-100,0 0 0,0 0 0,0-1 0,0 1 0,0-1 0,-1 0 0,1 0 0,0 0 0,0 0 0,0 0 0,-1 0 0,1 0 0,0-1 0,0 1 0,0-1 0,0 1 0,0-1 0,0 0 1,0 0-1,0 0 0,0 0 0,0 0 0,0-1 0,-1 0 100,3 2-148,0-1 1,0 1-1,-1 0 0,1-1 1,0 1-1,0 0 1,-1-1-1,1 1 1,0 0-1,-1 0 1,1-1-1,0 1 0,-1 0 1,1 0-1,-1 0 1,1 0-1,0-1 1,-1 1-1,1 0 1,-1 0-1,1 0 1,0 0-1,-1 0 0,1 0 1,-1 0-1,1 0 1,0 0-1,-1 0 1,1 0-1,-1 0 1,1 1 147,-4-1-2284,0 0-2685</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22.713"/>
    </inkml:context>
    <inkml:brush xml:id="br0">
      <inkml:brushProperty name="width" value="0.05" units="cm"/>
      <inkml:brushProperty name="height" value="0.05" units="cm"/>
    </inkml:brush>
  </inkml:definitions>
  <inkml:trace contextRef="#ctx0" brushRef="#br0">19 173 3081,'0'0'2353,"0"0"-603,0 0-592,0 0-435,0 0-193,0 0 77,0-24 6289,0 14-6989,-1-6 23,-1 10 253,0 12 888,-5 54-960,2-1 1,3 0-1,4 36-111,-1-5 89,7-26 339,-4-107-8144,-4 32 585</inkml:trace>
  <inkml:trace contextRef="#ctx0" brushRef="#br0" timeOffset="946.6">237 102 4017,'0'0'2282,"0"0"-507,0 0-310,0 0-306,0 0-173,0 0-123,0 0-190,0 0-113,0-2-318,0-1 0,0 1 0,0 0 0,0-1 0,0 1 0,0 0 0,1-1 0,-1 1 0,1 0-1,0-2-241,2 2 7,-1 0-1,1 1 1,0-1-1,0 1 0,0 0 1,0 0-1,0 0 0,0 0 1,0 0-1,0 1 0,0 0 1,3-1-7,45 1-50,-32 0-10,-17 1 64,-1-1 0,1 1-1,0-1 1,0 1 0,0 0 0,-1 0-1,1 0 1,0 0 0,-1 0 0,1 0-1,-1 1 1,1-1 0,-1 1 0,1-1-1,-1 1 1,0-1 0,0 1 0,0-1-1,0 1 1,0 0 0,0 0 0,-1-1-1,1 1 1,0 0 0,-1 0 0,1 0-1,-1 0 1,0 0 0,0 0 0,0 0-4,3 11 92,-2 1-1,1-1 1,-2 12-92,0-16 46,0 0-1,0 0 0,-1-1 1,-1 1-1,1 0 0,-2 0 1,1-1-1,-1 1 0,0-1 1,-1 0-1,0 0 0,0 0 1,-1 0-1,0-1 0,0 0 1,-5 5-46,3-2 91,0 1-1,1-1 1,1 1 0,0 0 0,0 1 0,1-1 0,0 1 0,1 0 0,1 0 0,0 0 0,0 0-1,1 0 1,0 7-91,1-19 3,0 0-20,0 0-19,0 0 14,0 0-19,0 0 0,3 0 27,198 0-755,-201 0 758,0 0-16,0 0-22,0 0-63,19-10-2052,-7-7-2071,-9 7-1770</inkml:trace>
  <inkml:trace contextRef="#ctx0" brushRef="#br0" timeOffset="2199.26">687 61 3201,'0'0'2720,"0"0"-1178,0 0-538,0 0-158,0 0-65,0 0-13,0 4 42,-2 10-424,1-1 0,-2 0 0,0 1 0,0-1 0,-1 0 0,-2 2-386,1-1 104,0 1 0,1-1 0,1 1 0,0 0 0,1 0 0,0 6-104,2 131 479,1-149-462,0-1 0,-1 0-1,1 1 1,0-1 0,0 0 0,0 0-1,1 0 1,-1 0 0,1 0-1,-1 0 1,1 0 0,-1 0 0,1 0-1,0-1 1,0 1 0,0-1-1,0 1 1,0-1 0,0 0 0,0 0-1,1 0-16,2 2 11,-1 0 0,1-1 0,0 0-1,0 0 1,0-1 0,1 1 0,-1-1 0,0 0-1,3 0-10,13-1 7,-15 1 0,0 0 0,0-1 0,0 0 0,0 0 0,0-1 0,0 1 0,0-1 0,0-1 0,0 1 1,0-1-1,-1 0 0,1 0 0,-1-1 0,1 1 0,-1-1 0,0-1 0,4-2-7,-1-3 15,-1 0 0,0-1 0,0 0 1,-1 0-1,0 0 0,-1-1 0,-1 0 0,1 0 0,-2 0 1,1 0-1,0-11-15,13-33 89,-14 44-17,-1 0 0,-1 1 0,0-1 1,0 0-1,-1 0 0,-1 1 0,0-7-72,-1-17-23,2 26 23,0 0 1,-1-1 0,0 1-1,-1 0 1,1 0 0,-2 0-1,0-3 0,2 8 1,0 1 0,0-1 0,-1 0 0,1 1 0,0-1-1,-1 1 1,0-1 0,0 1 0,0 0 0,0 0 0,0 0 0,0 0-1,0 0 1,-1 0 0,1 1 0,-1-1 0,1 1 0,-1-1-1,1 1 1,-1 0 0,-1 0-1,-30-7 8,0 2 1,0 1-1,-1 2 0,0 1 1,-2 2-9,34 1-1,0 0 0,0 0 0,0 0 0,0 0 1,0 1-1,0-1 0,0 1 0,1 0 0,-1-1 1,1 2-1,-1-1 0,1 0 0,0 0 0,-1 1 1,1-1-1,0 1 0,1 0 1,-5 4-7,1 0 1,0 1-1,0-1 0,1 1 1,-3 7 6,5-7-19,0 0 0,1 0 0,0 0 0,1 1-1,0-1 1,0 0 0,1 5 19,0 12-28,-1-25-40,0 1 0,0 0 0,0 0-1,0 0 1,0 0 0,0-1 0,0 1-1,1 0 1,-1 0 0,0 0-1,1-1 1,-1 1 0,0 0 0,1 0-1,-1-1 1,1 1 0,-1 0-1,1-1 1,-1 1 0,1 0 68,1 0-2547</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05.745"/>
    </inkml:context>
    <inkml:brush xml:id="br0">
      <inkml:brushProperty name="width" value="0.05" units="cm"/>
      <inkml:brushProperty name="height" value="0.05" units="cm"/>
    </inkml:brush>
  </inkml:definitions>
  <inkml:trace contextRef="#ctx0" brushRef="#br0">0 1634 4849,'0'0'2730,"0"0"-675,0 0-501,0 0-375,0 0-276,0 0-81,0 0-44,0 0-73,0 0-74,0 0-67,0 0-42,0 0-124,0 0-132,0 0-54,0 0 20,0 0 67,0 0 65,0 0-8,0 0-24,0 0-67,0 0-63,0 0-28,0 0-23,0 0-27,0 0-16,0 0-25,4 0-5,8-2 13,0 0-1,1 0 0,-2-2 0,1 1 0,0-2 0,-1 1 1,5-4-91,36-12 126,-25 12-86,1 2 1,0 1-1,1 1 0,22 0-40,119 4 230,-72 2-174,-57 7-49,-34-7-6,23 8-257,-29-10 164,-1 0-30,0 0-28,0 0-33,0 0-68,0 0-146,-2 13-3564,-8-3-584,-1 1-3566</inkml:trace>
  <inkml:trace contextRef="#ctx0" brushRef="#br0" timeOffset="1133.02">563 1260 3817,'0'0'2143,"0"0"-661,0 0-347,0 0-103,0 0-221,0 0-163,-7 21 4198,8-19-4812,0-1 1,0 0-1,0 0 0,0 0 1,0 0-1,0 0 0,1 0 1,-1 0-1,0 0 0,1 0 1,-1 0-1,1-1 0,-1 1 0,0-1 1,1 1-1,0-1 0,0 1-34,33 6 465,-30-6-353,71 5 959,-52-4-917,1 0-1,18 5-153,-40-7 10,0 2 1,0-1-1,0 0 1,1 1-1,-2-1 0,1 1 1,0 0-1,0 0 1,0 0-1,1 2-10,-3-3 40,-1-1-23,0 0 3,0 0 16,0 0-14,0 0 12,0 0-19,0 0-7,0 25 23,4 256 165,-5-269-175,-1 0 0,0 1 1,-1-1-1,-1 0 0,1 0 1,-2 0-1,0-1 0,0 0 1,-1 0-1,0 0 0,-1 0 1,-2 1-22,-16 29 364,25-40-560,0-1 1,0 0-1,-1 1 1,1-1 0,0 0-1,-1 0 1,1 1-1,-1-1 1,1 0-1,0 0 1,-1 1-1,1-1 1,-1 0-1,1 0 1,0 0-1,-1 0 1,1 0 0,-1 0-1,1 0 1,-1 0-1,1 0 1,-1 0-1,1 0 1,0 0-1,-1 0 1,1 0-1,-1 0 196,-3 0-2537,-4 0-4634</inkml:trace>
  <inkml:trace contextRef="#ctx0" brushRef="#br0" timeOffset="3693.3">1472 0 4537,'0'0'1907,"0"0"-465,0 0-407,0 0-339,0 0-127,0 0 47,2 4 4467,-2 5-4194,-7-4-826,-1 0 0,0-1-1,0 0 1,0-1 0,0 0 0,-3 1-63,-16 6 218,-16 10 38,-151 72 931,190-90-1185,4-2 0,-1 0 0,0 0 0,0 1 0,0-1 0,0 0 0,0 1 0,1-1 0,-1 1 1,0-1-1,0 1 0,1 0 0,-1-1 0,0 1 0,1 0 0,-1-1 0,0 1 0,1 0 0,-1 0 0,1-1 1,0 1-1,-1 0 0,1 0 0,-1 0 0,1 0 0,0 0 0,0-1 0,0 1 0,0 0 0,-1 0 0,1 0 1,0 0-1,0 0 0,1 0 0,-1 0 0,0 0 0,0 0 0,1 0-2,-1 4 1,1 9 12,0 0 0,2 0 1,0-1-1,0 1 0,2-1 0,3 9-13,10 34 48,25 149 125,-16-74 827,30 87-1000,-10-48 274,-7 1-1,2 58-273,-8-62 177,-12-69-46,2 45-131,-21-112 43,39 424 358,-31-99-238,-4 42 44,-7-287 299,46-120-684,-24 7 174,8-1-11,1 1 0,-1 1 0,1 2 0,19 3 15,-7 5-1501,-43-17-5205,-4-7-4916</inkml:trace>
  <inkml:trace contextRef="#ctx0" brushRef="#br0" timeOffset="27673.53">2118 1457 3449,'0'0'2063,"0"0"-780,0 0-398,0 0-305,0 0-203,0-11 6833,1 5-7707,3-1 521,1-1 0,0 1-1,0 1 1,0-1 0,1 1 0,0 0 0,0 0-1,0 1 1,3-2-24,64-43-9,-61 43-17,-8 4-4,1-1-1,-1 1 1,1 0-1,0 1 0,1-1 1,-1 1-1,0 0 0,1 0 1,-1 1-1,5-1 31,-10 3-10,1-1 0,-1 1 0,1 0 0,-1-1 0,1 1 0,-1 0 0,1 0 0,-1-1 0,0 1 0,0 0-1,1 0 1,-1 0 0,0-1 0,0 1 0,0 0 0,0 0 0,0 0 0,0 0 0,0 0 0,0-1 0,0 1 0,0 0 0,-1 0 10,1 1-14,1 19 73,-1 0 1,-1-1-1,-1 1 0,-1-1 1,0 1-1,-2-1 0,0 0 1,-3 2-60,-98 218 374,98-223-246,5-13-49,1 0 0,0 0 0,1 0 0,-1 1 0,1-1 0,0 1 0,0-1 1,0 4-80,1-8 29,0 0 14,0 0 5,0 0-7,0 0-26,0 0 1,0 0 25,0 0-20,0 0-11,0 0-2,22 7 32,10-7 76,-1-1 1,0-2 0,1-1 0,-1-2 0,0-1-117,-20 5 11,0-1 0,1 1 0,-1 1 1,1 0-1,3 0-11,-14 1 49,-1 0 4,0 0-29,0 0 11,0 0-20,0 0 3,0 0 44,0 0 8,0 0 15,0 0 64,0 0-10,0 0-10,0 0-49,0 0-35,0 0-45,-30 0-1865,14 0-544,-3 0-3072</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4.853"/>
    </inkml:context>
    <inkml:brush xml:id="br0">
      <inkml:brushProperty name="width" value="0.05" units="cm"/>
      <inkml:brushProperty name="height" value="0.05" units="cm"/>
    </inkml:brush>
  </inkml:definitions>
  <inkml:trace contextRef="#ctx0" brushRef="#br0">1 404 5281,'0'0'1802,"0"0"-338,0 0-317,0 0-185,0 0-120,0 0-76,0 0-10,0 0-82,0 0-148,0 0-94,0 0-42,0 0-13,0 0-22,2-1-100,16-15-190,2 2 1,0 0-1,1 1 1,0 1-1,1 1 1,0 1-1,1 1 1,0 1-1,1 1 1,16-3-66,25 6 71,-62 4-54,-3 0 0,0 0-145,0 0-236,15-1-4489,-11-5 803</inkml:trace>
  <inkml:trace contextRef="#ctx0" brushRef="#br0" timeOffset="781.26">688 0 6665,'0'0'1922,"0"0"-499,0 0-408,0 0-370,0 0-131,0 0 71,-7 10 49,-15 22-123,-35 54 1416,49-73-1747,1 0-1,1 1 0,0-1 0,1 1 1,0 0-1,1 2-179,-1 17 112,1-1 0,2 1 0,1 0 0,2 0 0,1 6-112,-1-35 11,0 1 1,0-1-1,0 1 0,0-1 0,1 0 1,-1 1-1,1-1 0,0 0 0,1 0 1,-1 0-1,1 0 0,-1-1 0,1 1 1,0-1-1,1 0 0,-1 1 0,0-1 1,1-1-1,0 1 0,0 0 0,0-1 1,0 0-1,0 0 0,0 0 0,0 0 1,3 0-12,3 1 22,1 0 0,0-1 0,0 0 0,0 0 0,0-1 0,0 0 0,0-1 0,0-1 0,0 0 1,7-1-23,-15 1 1,0 1 0,0-1 1,0 0-1,1 0 1,-1-1-1,0 1 1,0-1-1,-1 1 1,1-1-1,0 0 0,0 0 1,-1 0-1,1 0 1,-1 0-1,0-1 1,0 1-1,0-1 1,0 0-1,0 0 0,0 1 1,-1-1-1,1 0 1,-1-2-2,2-3 12,0-1 1,-1 0-1,0 0 0,-1 0 1,0 0-1,-1-1 1,0-5-13,1 11 4,-1 1 1,0 0 0,0 0-1,-1-1 1,1 1 0,-1 0-1,1 0 1,-1 0 0,0 0-1,0-1 1,-1 1 0,1 1-1,0-1 1,-1 0 0,0 0-5,-2-1 0,-1 0 0,1 0 0,-1 1 1,0 0-1,0 0 0,0 0 0,0 0 1,-1 1-1,2-1-14,-1 1 0,1 0-1,-1 0 1,0 0 0,0 1 0,1 0 0,-1-1 0,0 2 0,0-1 0,0 1 0,-1-1 0,1 1 0,-4 1 14,5 0-18,0 0-1,-1 1 1,1-1-1,0 1 1,0 0-1,0 0 1,1 0-1,-1 1 1,0-1-1,1 1 1,-1 0-1,1 0 0,0 0 1,0 1-1,-1 2 19,-1-1-153,1 0-1,0 0 0,0 1 0,0-1 0,1 1 1,0 0-1,0 0 0,1 0 0,0 0 0,0 1 1,0-1-1,1 1 0,0-1 0,0 1 0,0 3 154,1-10-80,0 1-1,0-1 1,0 0-1,0 1 1,1-1 0,-1 1-1,0-1 1,0 0-1,0 1 1,0-1-1,1 0 1,-1 1-1,0-1 1,0 0 0,1 1-1,-1-1 1,0 0-1,1 1 1,-1-1-1,0 0 1,1 0-1,-1 1 1,0-1-1,1 0 1,-1 0 0,1 0-1,-1 0 1,0 0-1,1 1 1,-1-1-1,1 0 81,1 0-472,6 4-3967</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6.633"/>
    </inkml:context>
    <inkml:brush xml:id="br0">
      <inkml:brushProperty name="width" value="0.05" units="cm"/>
      <inkml:brushProperty name="height" value="0.05" units="cm"/>
    </inkml:brush>
  </inkml:definitions>
  <inkml:trace contextRef="#ctx0" brushRef="#br0">1 0 5265,'0'0'1899,"0"0"-704,0 0-389,0 0-270,0 0-99,0 0 18,0 6 21,0 426 3512,17-434-6341,-11-4 1589,0 1 0,0-1 0,0-1 0,-1 1 1,1-2 763,13-16-4404</inkml:trace>
  <inkml:trace contextRef="#ctx0" brushRef="#br0" timeOffset="712.16">386 11 7146,'0'0'2189,"0"0"-488,0 0-460,0 0-511,0 0-315,0 0-217,-5 9-111,-5 10-46,-1 2 279,1 1-1,0 0 1,-5 21-320,6 4 305,1 0-1,3 1 0,2 0 1,2 26-305,1-72 2,1 1 1,0 0 0,-1-1-1,1 0 1,0 1-1,0-1 1,1 1 0,-1-1-1,0 0 1,1 0-1,-1 0 1,1 0 0,0 0-1,0 0 1,0 0-1,0-1 1,0 1 0,0-1-1,0 1 1,0-1-1,1 0 1,-1 0 0,0 0-1,1 0 1,-1 0 0,1 0-1,-1-1 1,1 1-1,0-1-2,5 2 11,-1 0 0,1-1 0,-1 0 0,1-1 0,0 1 0,-1-1-1,1-1 1,0 0 0,6-1-11,-9 0 10,-1 0-1,1-1 0,0 1 1,-1-1-1,1 0 1,-1 0-1,0-1 0,0 1 1,0-1-1,-1 0 1,1 0-1,-1 0 0,0 0 1,0-1-1,0 0-9,3-5 15,0 0 1,-1-1-1,0 0 0,-1 0 0,0 0 0,0-4-15,0-9 31,-1 0 0,-2 0 1,0 1-1,-2-1 0,-1-5-31,1-30 20,1 52-17,0 0 1,0 0-1,-1 0 0,0 1 1,0-1-1,-1 0 0,0 0 1,0 1-1,0-1 0,-1 1 0,0-1 1,0 1-1,-1 0 0,1 0 1,-4-3-4,4 7-4,1 1 0,-1-1 0,0 1 0,0 0 0,1 0 0,-1 0 0,0 1 0,0-1 0,0 0 0,0 1 0,0 0 0,0 0 0,0 0 0,0 0 0,-1 1 4,-47 6-533,38-3 116,0 2-1,0-1 0,1 1 0,-12 8 418,23-13-62,1 1-1,-1-1 1,0 0-1,1 0 1,-1 0-1,0 1 1,1-1-1,-1 0 0,1 0 1,0 1-1,0-1 1,-1 0-1,1 1 1,0-1-1,0 0 1,0 1-1,0-1 1,0 0-1,1 1 0,-1-1 1,0 0-1,0 1 1,1-1-1,-1 0 1,1 1 62,11 28-616,5-1-1448,-1-2-3424</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38.931"/>
    </inkml:context>
    <inkml:brush xml:id="br0">
      <inkml:brushProperty name="width" value="0.05" units="cm"/>
      <inkml:brushProperty name="height" value="0.05" units="cm"/>
    </inkml:brush>
  </inkml:definitions>
  <inkml:trace contextRef="#ctx0" brushRef="#br0">0 140 4929,'0'0'1292,"0"0"-242,0 0-147,0 0-362,0 0-302,0 0-20,0 0 293,0 0 221,0 0 113,0 0 38,0 0-145,0 0-207,0 0-172,2-14 184,0 9-526,1 0 0,1 0 0,-1 1-1,1-1 1,-1 1 0,1 0 0,0 0 0,1 0 0,-1 1 0,1-1-1,-1 1 1,1 0 0,0 0 0,5-1-18,-1 0 21,-1 0-1,1 1 1,0 1-1,0-1 1,0 1 0,1 1-1,-1 0 1,7 0-21,-15 1 5,0 1 1,0 0 0,0-1-1,0 1 1,0 0-1,0 0 1,0-1 0,0 1-1,0 0 1,-1 0-1,1 0 1,0 0 0,-1 0-1,1 0 1,0 0-1,-1 0 1,0 1 0,1-1-1,-1 0 1,0 0-1,1 0 1,-1 0 0,0 1-1,0-1 1,0 0-1,0 1-5,3 36 138,-2-22 12,-1 1 1,-1-1 0,-1 0-1,0 1 1,-1-1 0,0 0-1,-2 0 1,0-1 0,0 1 0,-2-1-1,-2 5-150,-9 13 281,-1 0-1,-2-1 1,-19 23-281,40-55 14,0 1 1,-1-1-1,1 0 0,0 0 1,0 1-1,0-1 1,0 0-1,0 0 0,-1 1 1,1-1-1,0 0 0,0 1 1,0-1-1,0 0 1,0 0-1,0 1 0,0-1 1,0 0-1,0 1 1,0-1-1,0 0 0,0 0 1,0 1-1,0-1 1,0 0-1,1 0 0,-1 1 1,0-1-1,0 0 1,0 0-1,0 1 0,0-1 1,1 0-1,-1 0 1,0 1-1,0-1 0,0 0 1,1 0-1,-1 0 1,0 1-1,0-1 0,1 0 1,-1 0-1,0 0 0,0 0 1,1 0-1,-1 0 1,0 0-1,1 0 0,-1 1 1,0-1-1,0 0 1,1 0-1,-1 0 0,0 0 1,1 0-1,-1-1 1,0 1-1,0 0 0,1 0 1,-1 0-1,0 0 1,1 0-15,28 0-144,-21-1 226,21 2-72,-1-2-1,0-1 1,1-2 0,-1 0-1,25-9-9,-19 6-114,-33 7 98,-1 0-52,0 0-107,0 0-287,0 0-528,-8 0-3785,-3 0-2037</inkml:trace>
  <inkml:trace contextRef="#ctx0" brushRef="#br0" timeOffset="831.63">465 86 7906,'0'0'1547,"0"0"-115,0 0-110,0 0-361,0 0-85,0 0-66,46-34 2024,-37 27-2784,47-26 63,-51 31-121,-1 0 0,0 1 0,0-1 1,1 1-1,-1 0 0,1 0 0,-1 0 0,1 1 1,-1 0-1,1-1 0,0 2 0,3-1 8,-7 1 3,0 0-1,1-1 1,-1 1-1,0 0 1,1 0-1,-1 0 0,0 0 1,0 0-1,0 0 1,0 1-1,0-1 1,0 0-1,0 0 1,-1 1-1,1-1 1,0 1-1,-1-1 1,1 0-1,-1 1 1,1 0-3,9 36 12,-9-33-10,4 16 33,-2 1 1,0-1-1,-1 1 0,-1 0 0,-1-1 1,-1 1-1,-2 10-35,0-23 19,-1 0 0,1-1 0,-1 1 0,-1-1 0,0 0 0,0 0 0,0-1 0,-1 0 0,0 1 0,-1-2 0,0 2-19,-2 0 65,2 1 0,-1 0 0,2 0 0,-1 0 0,1 1 0,0 0 0,-1 4-65,7-11 5,13-2-10,2-2 31,0-1 0,1 0 0,-1-1 0,6-3-26,46-7 87,-15 9-109,22 4 22,-42 0-142,-31 0-104,-1 0-298,0 0-657,0 0-1449,0 0-2994</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45.312"/>
    </inkml:context>
    <inkml:brush xml:id="br0">
      <inkml:brushProperty name="width" value="0.05" units="cm"/>
      <inkml:brushProperty name="height" value="0.05" units="cm"/>
    </inkml:brush>
  </inkml:definitions>
  <inkml:trace contextRef="#ctx0" brushRef="#br0">236 65 1464,'0'0'2135,"0"0"-1088,0 0-352,0 0 53,0 0 56,0 0 161,0-5 94,3-15-23,-3 15-101,0 5-167,0 0-228,0 0-195,0 0-161,-34 0 439,23 0-583,1 1 1,0 0-1,0 1 0,0 0 0,0 1 0,0 0 1,0 0-1,0 1 0,1 0 0,0 1 0,0 0 1,0 1-1,0 0-40,3-2 6,1 0 0,0 0 0,0 0 1,1 1-1,-1 0 0,1 0 0,0 0 0,0 1 1,1-1-1,-1 1 0,1 0 0,0 0 0,1 0 1,0 0-1,0 0 0,0 1 0,1-1 1,-1 0-1,2 1 0,-1 5-6,0-9 18,1-1 1,0 0-1,0 1 1,0-1-1,0 1 0,0-1 1,0 1-1,1-1 1,-1 0-1,1 1 0,0-1 1,0 0-1,0 0 0,0 1 1,0-1-1,0 0 1,0 0-1,1 0 0,-1 0 1,1-1-1,0 1 1,-1 0-1,1-1 0,0 1 1,0-1-1,0 1 1,0-1-1,0 0 0,0 0 1,0 0-1,1 0 1,-1 0-1,0 0 0,1-1 1,-1 1-1,0-1 0,1 1 1,-1-1-1,1 0 1,-1 0-1,0 0 0,1-1 1,0 1-19,5 0 50,0 0 1,0-1 0,0 1-1,0-2 1,0 1-1,0-1 1,0 0-1,-1-1 1,1 0-1,-1 0 1,0 0 0,6-4-51,11-8 32,-6 5-35,0-1 0,-1 0 0,14-14 3,-25 20-27,-1-1 0,1 0 1,-1 0-1,-1 0 1,1-1-1,-1 0 0,0 0 1,-1 0-1,1 0 1,-2 0-1,1-1 1,0-1 26,4-21-67,-7 29 86,0 1 70,0 0 192,0 0 34,0 0-60,0 0-49,0 0-43,-4 28 267,-3-12-321,2 0 0,-1 0 0,2 0 0,0 1 0,1 0 0,1-1 0,0 5-109,0 39 748,3 25-748,0-22 125,-1 69 66,0-132-275,0 0-107,0 0-140,0 0-146,0 0-109,0 0-139,0 0-301,0 0-718,0-3-1697</inkml:trace>
  <inkml:trace contextRef="#ctx0" brushRef="#br0" timeOffset="1973.94">700 18 2112,'0'0'1209,"0"0"-296,0 0-223,0 0-90,0 0-147,0 0-111,6-3 31,19-8 43,-18 8 158,-7 3 331,0 0 22,0 0-160,0 0-122,0 0 30,0 0 24,0 0-76,0 0-118,0 0-55,0 0-30,0 0-12,0 0-9,0 0-15,0 0-26,-9 0 97,3 1-458,0 0 0,0 0 1,0 0-1,0 1 0,0 0 0,1 1 0,-1-1 0,1 1 1,-1 0-1,1 0 0,0 1 3,-3 1-3,1-1-1,-1 0 1,0-1 0,1 1 0,-2-1-1,1-1 4,6-1-11,1 0 0,-1-1 0,1 1 0,-1 0 0,1 0 0,0 0 0,0-1 0,-1 2 0,1-1 0,0 0 0,0 0 0,0 0 0,0 0 0,0 1 0,0-1 0,0 0 0,0 1 11,-11 13-21,12 19-5,0 122 437,14-119-338,-13-35 26,-1 0 1,0 0-1,1-1 1,-1 1-1,0 0 1,0 0-1,0-1 1,0 1-1,0 0 1,0 0-1,-1-1 0,1 2-99,0-3 10,0 1-1,1-1 1,-1 0-1,0 0 1,1 0-1,-1 1 1,0-1-1,1 0 1,-1 0-1,1 0 0,-1 0 1,0 0-1,1 0 1,-1 0-1,1 0 1,-1 0-1,0 0 1,1 0-1,-1 0 1,1 0-1,-1 0 0,0 0 1,1 0-1,-1 0 1,0-1-1,1 1 1,-1 0-1,1 0 1,-1 0-1,0-1 1,0 1-1,1 0 1,-1 0-1,0-1 0,1 1 1,-1 0-1,0-1 1,0 1-1,0 0 1,1-1-1,-1 1-9,15-16-135,-14 14 175,4-3-54,1-3 14,1 1 0,-1 0 0,1 1 0,8-6 0,-11 10-23,-1 0 1,1 0 0,0 0-1,0 1 1,0-1 0,0 1-1,0 0 1,0 0 0,0 0-1,1 1 1,-1 0 0,0 0-1,0 0 23,4 0-16,-4-1 10,1 1 0,-1 0 1,1 0-1,-1 1 0,0-1 1,1 1-1,-1 0 0,0 0 1,2 1 5,-4-1 1,-1 1 1,1-1-1,-1 0 1,0 0 0,1 1-1,-1-1 1,0 0-1,0 1 1,0-1 0,0 1-1,0 0 1,-1-1-1,1 1 1,0 0 0,-1 0-1,1-1 1,-1 1-1,1 0 1,-1 0-1,0 0 1,0-1 0,0 1-1,0 0 1,0 0-1,0 1-1,0 13 69,0-2-31,0 0 0,-1 0-1,0 0 1,-1 0 0,-1 0-38,2-9 4,-1 0 0,0 0 0,0 0 1,0-1-1,0 1 0,-1-1 0,0 0 0,0 0 0,0 0 1,0 0-1,-1 0 0,1-1 0,-1 1 0,0-1 0,0 0 1,-1 1-5,-51 39 32,39-29-26,0 0 0,-1-2 0,-9 5-6,26-16-3,-17 2 82,17-3-109,1 0 15,0 0 7,0 0-8,-4-9-9127,4 1 642</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2.452"/>
    </inkml:context>
    <inkml:brush xml:id="br0">
      <inkml:brushProperty name="width" value="0.05" units="cm"/>
      <inkml:brushProperty name="height" value="0.05" units="cm"/>
    </inkml:brush>
  </inkml:definitions>
  <inkml:trace contextRef="#ctx0" brushRef="#br0">38 106 4761,'0'0'1988,"0"0"-1019,0 0-285,0 0 48,0 0-5,0 0-12,1 4 2244,1 20-2216,-7-7-523,-6 27 213,2 0 0,1 0 0,1 20-433,6 28-768,21-98-2833,-3-8 121,-5-3-2740</inkml:trace>
  <inkml:trace contextRef="#ctx0" brushRef="#br0" timeOffset="533.89">295 133 3609,'0'0'4061,"0"0"-2181,0 0-662,0 0-279,0 0-411,0 0-134,0 4 56,-2 52 636,1-18-293,1 0-1,3 21-792,-2-56 12,0 0 0,0-1 0,0 1 0,0 0 1,1 0-1,-1-1 0,1 1 0,-1 0 0,1-1 0,0 0 0,0 1 0,0-1 0,0 0 0,1 0 0,-1 0 1,1 0-1,-1-1 0,1 1 0,-1-1 0,1 1 0,0-1 0,0 0 0,0 0 0,0 0 0,0 0 1,0-1-1,1 1-12,1 0 22,-1 0 0,1 0 0,0-1 0,0 0 0,0 0 0,-1 0 1,1 0-1,0-1 0,0 1 0,0-1 0,-1-1 0,1 1 0,0-1 0,-1 1 1,1-1-1,-1-1 0,2 0-22,2-4 6,-1 1 0,0-1 0,0-1 0,-1 0-1,1 0 1,-2 0 0,1 0 0,-1-1 0,-1 0 0,1 0 0,-2 0 0,1-1 0,-1 0 0,1-7-6,0-2 0,-1-1 0,0 0 1,-2 0-1,0 0 1,-1 0-1,-2 0 0,0-1 0,2 18-6,0 0 0,-1-1 0,0 1 0,0 0 0,0 0 0,0 0 0,0 0 0,0 0 0,-1 0 0,1 0 0,-1 0 0,0 0-1,0 1 1,0-1 0,0 1 0,-1-1 0,1 1 0,-1 0 0,1 0 0,-1 0 0,0 0 0,-3-1 6,0 1-75,0-1 1,0 1-1,0 1 1,-1-1-1,1 1 1,-1 0-1,1 1 0,-1 0 1,1 0-1,-1 0 1,0 1 74,2 0-60,0 0 0,1 1 0,-1-1 0,1 1 0,0 1 0,-1-1 0,1 1 0,0-1 0,1 1 0,-1 0 0,0 0 0,1 1 0,-1-1 0,1 1 0,0 0 0,-2 3 60,1-2-446,1 0 0,-1 1 0,1-1 1,-1 1-1,2 0 0,-1 0 0,1 0 0,0 0 0,0 0 0,0 0 0,1 1 0,0 2 446,1-5-3241,4 0-984</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0.417"/>
    </inkml:context>
    <inkml:brush xml:id="br0">
      <inkml:brushProperty name="width" value="0.05" units="cm"/>
      <inkml:brushProperty name="height" value="0.05" units="cm"/>
    </inkml:brush>
  </inkml:definitions>
  <inkml:trace contextRef="#ctx0" brushRef="#br0">1 296 3833,'0'0'2450,"0"0"-986,0 0-516,0 0-249,0 0-250,0 0-126,0 0 64,0 0 204,0 0 184,0 0 5,0 0-88,16-5 693,36-49-1109,-40 41-252,-1 0 0,2 0 0,0 2 0,0-1-1,1 2 1,0-1 0,8-2-24,-19 11 0,-1 1 0,1 0 0,-1 0 0,1 0 0,0 0 0,-1 1 0,1-1 0,0 1 0,-1 0 0,1-1 0,0 1 0,0 0 0,-1 1 0,1-1 0,-2 0 4,1 1-1,-1-1 1,0 1 0,0-1 0,0 1-1,0-1 1,0 1 0,0 0 0,0-1-1,0 1 1,0 0 0,-1 0 0,1 0-1,0 0 1,0 0 0,-1 0 0,1 0-1,0 0 1,-1 0 0,1 0 0,-1 0-1,0 0 1,1 0 0,-1 0 0,0 1-1,0-1 1,1 0 0,-1 0 0,0 0-1,0 2-3,0 157 508,-1-146-480,0 0 0,-1 0 0,-1 0 0,0 0-1,-1-1 1,-1 1 0,0-1 0,-1-1 0,0 1 0,-3 3-28,-1 2 77,-2 0 0,0 0 1,-2-1-1,1 0 1,-2-2-1,-7 6-77,22-20 66,1 0-37,-1-1 1,1 0-1,0 1 1,0-1-1,-1 0 1,1 1-1,0-1 1,0 0 0,0 0-1,0 0 1,-1 0-1,1 1 1,0-1-1,0-1 1,0 1-1,0 0 1,-1 0 0,1 0-1,0 0 1,0 0-1,0-1-29,23-3 42,4-5 114,-1-1-1,21-11-155,-32 13 7,1 0 0,0 1-1,0 1 1,0 1 0,0 0-1,1 1 1,0 1-1,16-1-6,-33 4-6,-1 0-2,0 0-7,0 0-30,0 0-50,0 0-156,0 0-243,0 0-240,0 0-330,7 0-5092,-3 0 367</inkml:trace>
  <inkml:trace contextRef="#ctx0" brushRef="#br0" timeOffset="1148.08">816 0 4337,'0'0'1411,"0"0"-242,0 0-28,0 0 48,0 0-72,0 0-100,0 0-142,-23 1 660,-13 8-952,15-5-496,-1 2 0,1 0 0,0 1 1,1 2-1,-19 9-87,38-17 49,0 0 0,0 1 1,0-1-1,0 0 0,0 0 0,1 1 1,-1-1-1,0 0 0,1 1 0,-1-1 0,1 1 1,0-1-1,-1 0 0,1 1 0,0-1 1,0 1-1,0-1 0,0 2-49,1 37-74,0-24 158,-1 112 650,0-127-714,0 0 1,0-1 0,0 1-1,0 0 1,0-1 0,0 1-1,0 0 1,1-1 0,-1 1-1,0 0 1,1-1 0,-1 1-1,0-1 1,1 1 0,-1-1-1,0 1 1,1-1 0,-1 1-1,1-1 1,-1 1 0,1-1-1,0 1 1,-1-1 0,1 0-1,-1 1 1,1-1 0,0 0-1,-1 0 1,1 1 0,0-1-1,-1 0 1,1 0 0,0 0-1,-1 0 1,1 0 0,0 0-1,-1 0 1,1 0 0,0 0-1,-1 0 1,1 0 0,0 0-1,0-1-20,40-10-82,-17 5 105,8 5-91,-15 0-12,0 1 1,1 1-1,0 0 80,-15 0-9,0 0 0,-1 0 0,1 0 0,0 0 1,-1 0-1,1 1 0,-1-1 0,0 1 0,1-1 0,-1 1 0,0 0 0,0 0 0,0 0 0,0 0 0,0 1 0,-1-1 0,1 0 0,-1 1 0,0-1 0,1 1 0,-1 0 0,0-1 0,0 1 0,-1 0 1,1 0-1,0-1 0,-1 1 0,0 0 0,0 1 9,1 1 10,0 0 0,-1 0-1,0 1 1,0-1 0,-1 0 0,1 0 0,-1 0 0,0 1 0,0-1 0,-1 0 0,0 0 0,0 0 0,0-1 0,0 1 0,-2 2-10,-8 9 6,-1-1 0,0-1 1,-1 0-1,0-1 1,-1-1-1,0 0 0,-1-1 1,-1 0-1,0-1 1,-2 0-7,16-9-6,-1 0 0,1 0 0,0-1 0,-1 1 1,1-1-1,-1 1 0,1-1 0,-1 0 0,1-1 6,-5 1-103,8 0 21,0 0-40,0 0-141,0 0-235,0 0-339,0 0-582,2-1-1540,7-5-2612</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5:53.998"/>
    </inkml:context>
    <inkml:brush xml:id="br0">
      <inkml:brushProperty name="width" value="0.05" units="cm"/>
      <inkml:brushProperty name="height" value="0.05" units="cm"/>
    </inkml:brush>
  </inkml:definitions>
  <inkml:trace contextRef="#ctx0" brushRef="#br0">39 2626 656,'0'0'5724,"0"0"-3230,0 0-1010,0 0-320,0 0-375,0 0-219,0 7-41,-2 28 462,-2-1 1,-1 3-992,-1 2 765,3 0-1,0 7-764,3-42 13,0-1 0,0 1-1,0 0 1,1 0 0,-1-1-1,1 1 1,0 0 0,0-1-1,0 1 1,1-1 0,-1 1-1,1-1 1,0 1 0,0 0-13,0-2 12,1 0 1,-1 0 0,0 0-1,0-1 1,1 1 0,-1-1-1,1 1 1,-1-1 0,1 0-1,-1 0 1,1 0 0,0 0-1,0-1 1,-1 1 0,1-1-1,0 0 1,0 1 0,0-1-1,0 0 1,0-1-13,14 1 70,-4 1-35,-1-1-1,0-1 0,0 0 0,5-2-34,-12 2 1,0-1 0,0 0 0,0 0 0,0 0 0,0 0 0,-1-1 0,1 0 0,-1 0 0,1 0 0,-1 0 0,0-1 0,-1 0-1,10-8-40,-2 0 1,1-1 0,-2 0-1,0-1 1,0 0 0,1-6 39,-6 10-24,0-1 0,-1 1 1,-1-1-1,1 1 1,-2-1-1,0 0 0,0 0 1,-1 0-1,0-1 1,-1-1 23,0 9-3,1 1 0,-1-1-1,-1 0 1,1 1 0,0-1 0,-1 1 0,0-1 0,0 1 0,0-1 0,0 0 3,-1 3-5,1-1 0,-1 0 0,1 1 0,-1-1 0,0 1 0,1 0 1,-1 0-1,0 0 0,0-1 0,0 2 0,0-1 0,0 0 0,0 0 0,0 1 0,0-1 0,-2 0 5,-24-4-75,0 0 0,0 2 0,0 1 0,-1 2 0,-14 1 75,-2 0-297,42-1 179,1 0-1,0 1 1,-1-1-1,1 1 0,0-1 1,-1 1-1,1 0 1,0 0-1,0 0 1,0 0-1,0 1 1,0-1-1,0 0 0,0 1 1,0-1-1,0 1 1,1 0-1,-1 0 1,1 0-1,-1-1 1,1 1-1,0 1 0,0-1 1,0 0-1,0 0 1,0 0-1,0 1 1,0 0 118,-6 11-2123,0-6-1495</inkml:trace>
  <inkml:trace contextRef="#ctx0" brushRef="#br0" timeOffset="2314.98">594 27 3817,'0'0'383,"0"0"-233,0 0-54,0 0 103,0 0 281,0 0 335,0 0 8211,0-1-4690,14-1-4539,80-2 779,6-4-576,-4 0 137,6 4-137,-101 4 10,-1 0 19,0 0 83,0 0 91,0 0-42,0 0-46,0 0-55,0 0-32,0 0 8,0 0-22,1 25 36,32 220 159,-2 266 243,-16-287-52,0 1 176,-11 286-214,-5-332-201,-2-90-76,-5 8-85,0-8 34,5 9-34,5 5 34,0-26 99,-8 68-133,3-125 27,0-1 0,-2 1 0,-1 2-27,1-7 11,1 0 1,0 0-1,2 1 1,0 0-1,0 8-11,0 8 60,-2 1 0,-1-1-1,-1 0 1,-3 4-60,-14-15 120,-18 32-239,39-52 119,1 0-1,-1 0 0,1-1 1,-1 1-1,0 0 0,0-1 1,1 1-1,-1-1 0,0 0 1,0 1-1,0-1 0,1 0 1,-1 0-1,0 0 0,0 0 1,0-1-1,0 1 0,0-1 1,-7 1-14,-20 4-21,0 1 1,0 1 0,1 2 0,0 0 0,0 2-1,-3 3 35,16-4-623,15-9-29,10-12-1093,8-15-227,-7 7-2527,-6-1-7064</inkml:trace>
  <inkml:trace contextRef="#ctx0" brushRef="#br0" timeOffset="5098.04">1348 506 2697,'0'0'1632,"0"0"-241,0 0-279,0 0-174,0 0-41,-1 30-191,-1 8-513,-2 93 579,4-85 2113,4-58 692,3-7-3540,-1-24 315,11-57-136,-6 46-205,-9 38-12,1 1 0,1 0 0,0 0 1,1 0-1,4-7 1,3-6-114,2 1-1,0 1 1,2 1 0,1 0 0,1 1 0,1 0 0,13-11 114,-31 35-11,-1-1 1,1 1-1,-1 0 1,0-1 0,1 1-1,-1-1 1,1 1-1,-1 0 1,1 0-1,0-1 1,-1 1-1,1 0 1,-1 0-1,1 0 1,-1-1-1,1 1 1,-1 0-1,1 0 1,0 0-1,-1 0 1,1 0-1,-1 0 1,1 0-1,0 0 1,-1 1-1,1-1 1,-1 0 0,1 0-1,-1 0 1,1 1 10,11 15-47,-10-11 65,0 0-1,0 1 1,-1-1-1,0 1 0,0-1 1,0 4-18,-1-8 2,0 8 57,0 0 0,0 0 0,-1 0 0,-1 0 0,0 4-59,1-9 15,-1 0 0,0-1-1,1 1 1,-1 0 0,-1-1-1,1 0 1,0 1 0,-1-1-1,0 0 1,0 0 0,0 0-1,0-1 1,-1 1-15,-8 8 28,-1 0 0,-1-1 1,1-1-1,-2 0 0,1-1 0,-1 0 0,-15 4-28,29-12-9,1 0-1,-1 0 0,0 1 1,1-1-1,-1 0 1,0 0-1,1 0 0,-1 0 1,0 1-1,1-1 1,-1 0-1,0 1 0,1-1 1,-1 0-1,1 1 0,-1-1 1,1 1-1,-1-1 1,1 1-1,-1-1 0,1 1 1,-1-1-1,1 1 1,0 0-1,-1-1 0,1 1 1,0-1-1,0 1 0,-1 0 1,1-1-1,0 1 1,0 0-1,0-1 0,0 1 1,0 0-1,0-1 1,0 1-1,0 0 0,0 0 1,0-1-1,0 1 0,0 0 1,1-1-1,-1 1 1,0-1-1,0 1 0,1 0 1,-1-1-1,0 1 1,1-1-1,-1 1 0,1 0 1,-1-1-1,1 1 10,4 5 24,0 0 1,1-1-1,0 1 0,0-1 0,1 0-24,9 9 40,13 17 118,-14-15-107,0 0 0,-1 1 1,-1 1-52,-4-9-497,7-7-5342,-10-2 3997,2 0-2551</inkml:trace>
  <inkml:trace contextRef="#ctx0" brushRef="#br0" timeOffset="5616.59">1820 577 2841,'0'0'2878,"0"0"-1545,0 0-658,0 0-263,0 0-101,0 0 293,-2 4 328,-9 14 564,7-12-1196,1 0-1,-1 0 0,1 0 0,0 1 0,0-1 0,1 1 0,-1 0-299,-4 34-23,1 1-1,3 0 0,1 0 1,2 11 23,1-94-4717,5 14-1087</inkml:trace>
  <inkml:trace contextRef="#ctx0" brushRef="#br0" timeOffset="6164.16">2201 289 4121,'0'0'1652,"0"0"-250,0 0 181,0 0-263,0 0-237,0 0-1,7-9 3377,-18 25-4232,0 1-1,-2-2 0,0 0 1,-3 2-227,-20 24 29,-8 14-21,-17 32-8,53-74 56,7-10-8338,1-8 5208</inkml:trace>
  <inkml:trace contextRef="#ctx0" brushRef="#br0" timeOffset="6593.19">1964 248 1224,'0'0'2293,"0"0"-293,0 0-310,0 0-262,0 0-225,0 0-191,0 0-204,0 0-141,0 0-176,0 15 869,1-3-1176,1 0-1,1 0 1,0 0-1,1 0 0,0-1 1,1 1-1,3 4-183,4 13 223,4 13 113,1-1 0,3 0 1,14 20-337,-26-50-298,0 0 1,1-1 0,1 0 0,0-1 0,0 0-1,1 0 1,4 2 297,-14-11-106,-1 0 1,0 0-1,1 1 1,-1-1-1,0 0 0,1 0 1,-1 1-1,0-1 0,0 0 1,1 1-1,-1-1 0,0 1 1,0-1-1,0 0 0,1 1 1,-1-1-1,0 1 0,0-1 1,0 0-1,0 1 0,0-1 1,0 1-1,0-1 0,0 0 1,0 1-1,0-1 1,0 1-1,0-1 106,0 3-1844,0 1-1988</inkml:trace>
  <inkml:trace contextRef="#ctx0" brushRef="#br0" timeOffset="7194.76">2492 231 1824,'0'0'3775,"0"0"-1806,0 0-414,0 0-353,0 0-358,0 0-78,0 15 1966,-4 63-2149,-3-1 0,-4 1-1,-5 6-582,6-27 42,7-45-420,2 0-1,0 0 1,0 0 0,1 1 0,1 9 378,4-25-4587,5-11-103</inkml:trace>
  <inkml:trace contextRef="#ctx0" brushRef="#br0" timeOffset="7725.67">2669 499 6313,'0'0'2598,"0"0"-1043,0 0-487,0 0-391,0 0-263,0 0 0,-5 21 99,-15 67 77,18-76-345,0 1 1,0-1 0,1 1-1,1-1 1,0 1-1,1 2-245,0 13 155,-1-25-148,0 0 1,0 0-1,0 0 0,0 0 0,1 0 1,-1 0-1,1 0 0,0 0 1,0 0-1,0 0 0,0-1 0,0 1 1,1 0-1,-1-1 0,1 1 1,0-1-1,0 1 0,0-1 1,0 0-1,0 0 0,0 0 0,0 0 1,1 0-1,-1 0 0,1-1 1,-1 1-1,1-1 0,0 0 0,2 1-7,6 1 4,1 0 0,0-1-1,0-1 1,0 0 0,0 0-1,10-2-3,-15 1-4,0-2 0,-1 1-1,1-1 1,0 0 0,-1-1-1,1 1 1,-1-1 0,0 0-1,0-1 1,0 0 0,0 0-1,-1 0 1,1 0 0,2-4 4,5-5-68,0 1 0,-1-2 0,-1 0 0,0 0 0,2-5 68,-7 9 0,-1 0 0,-1 0 0,1-1 0,-2 1 0,1-1 0,-2 0 0,1 0 0,-2 0-1,1 0 1,-1-1 0,-1 1 0,0 0 0,-1-5 0,1 13 2,0 1 1,-1-1-1,1 1 0,-1-1 0,1 1 1,-1 0-1,0-1 0,0 1 0,0 0 1,0-1-1,0 1 0,0 0 0,0 0 1,-1 0-1,1 0 0,-1 0 0,-1-1-2,-1-1-8,-1 1 1,1 0-1,-1 0 0,1 0 0,-1 1 0,0-1 1,0 1-1,-2-1 8,-11-2-199,0 0 0,0 1 0,0 1 0,-11 0 199,22 3-416,1-1 1,0 1-1,-1 1 1,1-1-1,0 1 1,-1 0-1,1 1 1,0 0-1,0 0 0,0 0 1,0 0-1,0 1 1,0 0-1,1 1 1,0-1-1,-1 1 1,1 0 415,-19 13-4829</inkml:trace>
  <inkml:trace contextRef="#ctx0" brushRef="#br0" timeOffset="9275.15">1877 656 1240,'0'0'1407,"0"0"-495,0 0-311,0 0-207,0 0-159,0 0-35,0 0 57,0 0 97,0 0 137,18-14 358,-14 10 6906,-2 2-7723,0-1 1,0 1-1,1 0 0,-1-1 1,0 1-1,1 0 0,-1 1 1,1-1-1,-1 0 0,1 1 1,2-1-33,3-3 39,19-14-17,-1-1-1,-1 0 1,21-24-22,-2 8-16,-13 12-88,-28 23 170,-2 1-4423,-1 0 1319</inkml:trace>
  <inkml:trace contextRef="#ctx0" brushRef="#br0" timeOffset="12142.13">1330 1563 5673,'0'0'1662,"0"0"-210,0 0-633,0 0-464,0 0-138,0 0 217,-4-6 4243,4 442-3534,-3-419-1018,-2 14 74,5-30-191,0-1 0,0 0 1,0 0 4,0 0-1,0 0 4,0 0-9,0 0 25,0-12 37,-15-146-59,13 67-50,0 32-129,3 0 0,3-14 169,-4 68-18,1 0-1,1 1 1,-1-1-1,0 1 1,1-1-1,0 1 1,0-1-1,0 1 1,1 0-1,0 0 1,-1 0-1,1 0 1,0 1-1,1-1 1,-1 1-1,1 0 1,-1 0-1,1 0 1,0 0-1,0 1 1,1 0-1,-1-1 1,0 2 0,1-1-1,-1 0 1,1 1-1,-1 0 1,1 0-1,3 0 19,-4 1-2,0 0 0,-1 1-1,1 0 1,-1 0 0,1 0-1,-1 0 1,1 1 0,-1-1-1,0 1 1,0 0 0,0 0 0,0 0-1,0 0 1,0 0 0,0 1-1,-1-1 1,1 1 0,-1 0 0,0 0-1,1 0 1,-1 0 0,-1 0-1,1 0 1,0 1 0,-1-1 0,0 0-1,1 3 3,2 7 106,0 0 0,-1 0 0,0 0 0,-1 0 0,-1 0 0,0 1 0,0 2-106,-1-12 19,0-1 0,-1 1 0,1-1 0,-1 1 0,1-1 0,-1 1 0,0-1 0,0 0 0,-1 1 0,1-1 0,-1 0 0,1 0 0,-1 0 0,0 0 0,0 0 0,-1 0 0,1-1 0,0 1 0,-1-1 0,0 1 0,1-1 0,-1 0 0,0 0 0,-1 0-19,3-1 0,-6 5 1,-1-1 1,0 1 0,0-2-1,0 1 1,0-1-1,-1 0 1,1-1-1,-1 0 1,0 0-1,0-1 1,0 0 0,0-1-1,-1 0 1,-1 0-2,10-1-67,1 0-6,0 0 11,0 0 37,0 0-18,0 0-14,0 0-2,0 0 39,0 0-5,0 0-42,0 0 10,0 0 28,0 0-29,0 0 26,2 2 29,-1 0 0,1 0 0,0 0-1,0-1 1,0 1 0,0-1 0,0 1 0,0-1-1,0 0 1,1 0 0,-1 0 0,0 0 0,1 0-1,-1 0 1,1-1 3,5 3-2,26 18 38,-1 0 0,-1 2 0,-1 1 0,15 16-36,-37-31 333,5 2-2009,-12-10 1334,-1-1-1,0 0 1,1 0-1,-1 0 1,1 0 0,-1 0-1,1 0 1,-1-1-1,0 1 1,1 0-1,-1-1 1,0 1 0,1-1-1,-1 1 1,1-2 342,10-4-6100</inkml:trace>
  <inkml:trace contextRef="#ctx0" brushRef="#br0" timeOffset="13164.15">1737 1838 3897,'0'0'1832,"0"0"-174,0 0-160,0 0-318,0 0-319,0 0-185,0 0-105,0 0-71,0 0-17,2-13 925,5 10-1313,0 1-1,1-1 0,-1 2 0,0-1 0,1 1 0,7 0-94,-8 0 126,3 0-9,1 0-1,0 0 0,0 1 0,0 0 0,-1 1 1,5 1-117,-14 1 18,0 0 0,0 0 0,0-1 0,-1 1 0,1 0 0,0 0 0,-1 0 0,0 0 1,0 0-1,0 0 0,0 0 0,-1 0 0,0 2-18,1 2 51,1 1-28,-1-1 0,0 0-1,0 0 1,-1 1-1,0-1 1,0 0-1,-1 0 1,0 0 0,0 0-1,-1 0 1,0-1-1,0 1 1,0-1-1,-1 1 1,0-1-1,0 0 1,0-1 0,-1 1-1,0-1 1,0 0-1,-1 0 1,1 0-1,-1-1 1,-1 1-23,-27 19 36,34-22-36,0-1-14,0 0-1,0-1 1,1 1 0,-1-1 0,0 1 0,1 0-1,-1-1 1,0 1 0,1-1 0,-1 1-1,1-1 1,-1 1 0,1-1 0,-1 1-1,1-1 1,-1 0 0,1 1 0,0-1-1,-1 0 1,1 0 0,-1 1 0,1-1 0,0 0-1,-1 0 1,1 0 0,0 0 0,0 1 14,29 4-19,-25-4 21,-1-1 1,0 1-1,0 0 1,1 0-1,-1 0 0,0 0 1,0 1-1,0 0 1,0 0-3,3 0 99,2 1-3801,-9-2-1433</inkml:trace>
  <inkml:trace contextRef="#ctx0" brushRef="#br0" timeOffset="15768.08">2398 1546 2697,'0'0'1363,"0"0"57,0 0 11,0 0-263,0 0-249,0 0-95,15-13 2884,-15 12-3647,0 1 0,0 0 0,0 0 0,1 0 0,-1 0 0,0 0 0,0 0 0,0 0 0,0 0 0,0 0 0,1 0 0,-1 0 0,0 0 0,0 0 0,0-1 0,0 1 0,1 0 0,-1 0 0,0 1 0,0-1 0,0 0 0,1 0 0,-1 0 0,0 0 0,0 0 0,0 0 0,0 0 0,0 0 0,1 0 0,-1 0 0,0 0 0,0 0 0,0 1 0,0-1 0,0 0 0,1 0 1,-1 0-1,0 0 0,0 0 0,0 0 0,0 1 0,0-1 0,0 0 0,0 0 0,0 0 0,0 0 0,0 1 0,0-1 0,0 0-61,-1 13 505,-9 12-713,-9 11 265,-11 26-57,-17 36 31,46-97-47,1-1-73,0 0-121,0 0-17,0 0-6,0 0-71,0 0-172,0 0-172,3 0 84,0-1 1,0 1-1,0-1 1,0 1-1,0-1 1,0 0-1,0 0 1,0 0-1,0-1 564,12-7-5957</inkml:trace>
  <inkml:trace contextRef="#ctx0" brushRef="#br0" timeOffset="17336.18">1964 2035 1736,'0'0'1553,"0"0"-129,0 0-350,0 0-420,0 0-224,0 0 33,8 0 5539,22 0-5478,-29 0-497,-1 0-1,1 0 0,-1 0 0,0 0 1,1 0-1,-1 0 0,1 0 0,-1 0 1,1 0-1,-1 0 0,1 0 1,-1 1-1,1-1 0,-1 0 0,1 0 1,-1 1-1,0-1 0,1 0 0,-1 1 1,0-1-1,1 0 0,-1 1 1,0-1-1,1 0 0,-1 1 0,0-1 1,1 1-1,-1-1 0,0 1 0,0-1 1,0 0-1,0 1 0,1-1 1,-1 1-1,0-1 0,0 1 0,0-1 1,0 1-1,0-1 0,0 1 0,0-1 1,0 1-1,0-1 0,-1 1 1,1-1-1,0 1 0,0-1 0,0 1 1,-1-1-27,1 2 26,0-1 1,-1 0 0,0 1-1,1-1 1,-1 1 0,0-1-1,0 0 1,0 0-1,1 1 1,-2-1 0,1 0-1,0 0 1,0 0 0,0 0-1,0 0 1,-1 0-27,-20 9 31,12-4 110,-1-1 0,0-1 0,0 1 1,0-2-1,0 0 0,-1 0 0,1-1 0,-11 1-141,18-2 11,0 0-1,1-1 1,0 1-1,-1 1 1,1-1-1,0 0 0,-1 1 1,1 0-1,0-1 1,0 1-1,0 1 1,1-1-1,-1 0 1,0 1-1,1-1 1,-2 3-11,-6 4 23,9-8-15,1-1 5,0 0 15,0 0 91,0 0 74,0 0-51,0 0-84,0 0-42,0 0-26,0 0-12,0 0-14,0 0 20,0 0 3,0 0 4,0 0 1,0 0 0,0 0 2,0 0 12,0 0 3,0 0 11,0 0 13,0 0-31,0 0-17,0 0-21,0 0 4,0 0-37,0 0-10,0 0-4,0 0-63,0 0-232,0 6-2745,0-2-1110</inkml:trace>
  <inkml:trace contextRef="#ctx0" brushRef="#br0" timeOffset="18898.41">2273 1607 880,'0'0'864,"0"0"50,0 0-125,0 0 89,0 0 9,0 0 160,0-5-60,0-17 1232,-4 21-1501,4 2-699,0-1-1,-1 0 0,1 0 1,-1 0-1,1 0 0,-1 0 1,1 1-1,-1-1 0,1 0 1,-1 0-1,1 0 0,0 0 1,-1 0-1,1-1 0,-1 1 1,1 0-1,-1 0 0,1 0 1,-1 0-1,1 0 0,0-1 1,-1 1-1,1 0 0,-1 0 1,1-1-1,0 1 1,-1 0-1,1 0 0,0-1 1,-1 1-1,1 0 0,0-1 1,0 1-1,-1-1 0,1 1 1,0 0-1,0-1 0,0 1 1,-1-1-1,1 1-18,1 6 6549,-1-3-6550,1 0 1,-1 0-1,1 0 1,0 0-1,0 0 1,0 0-1,1-1 0,-1 1 1,1 0-1,-1-1 1,2 2 0,35 46 155,-30-38-107,0 0 0,1-1 0,1 0 0,0 0 0,0-1 0,1 0 0,9 6-48,41 31 172,-29-31-111,-29-15-89,1 0 1,-1 0-1,0 0 1,0 1 0,0-1-1,0 1 1,0 0-1,-1 0 1,1 0-1,0 0 1,-1 0 0,1 0-1,-1 1 1,1 1 27,-2 1-1299,-1-3-1431,0-2-2519</inkml:trace>
  <inkml:trace contextRef="#ctx0" brushRef="#br0" timeOffset="19948.62">2288 1895 1304,'0'0'1002,"0"0"-70,0 0-118,0 0-300,0 0-238,0 0-61,-11 32 3307,32-67 3153,-7 9-6684,2 1 0,0 1 0,18-20 9,-28 37-29,-1 0 0,1 0 0,-2 0 0,1-1 0,-1 0 0,0 0 0,-1 0 0,0-1 0,0 1 0,0-1 29,5-16-311,-3 22-345,-3 2-5340,-2 1 2215</inkml:trace>
  <inkml:trace contextRef="#ctx0" brushRef="#br0" timeOffset="27441.13">2805 1644 2593,'0'0'1332,"0"0"-281,0 0-255,0 0-193,0 0-173,0 0-19,0 0 131,0 0 76,1-5 3204,3-8-2630,6 2-1108,0 0 1,2 0-1,-1 2 0,1-1 1,0 1-1,1 1 1,0 0-1,0 1 1,1 1-1,0 0 1,0 0-1,1 2 1,-1-1-1,1 2 1,0 0-1,0 1 1,11 0-85,-24 2 20,-1 0 0,0 1 0,0-1 0,1 0-1,-1 1 1,0-1 0,0 1 0,0-1 0,1 1 0,-1 0 0,0-1 0,0 1 0,0 0 0,0 0 0,0 0 0,0 0 0,0 0 0,-1 0 0,1 0-1,0 0 1,-1 0 0,1 0 0,0 1 0,-1-1 0,1 0 0,-1 0 0,0 1 0,1-1 0,-1 0 0,0 1 0,0-1 0,0 0 0,0 2-20,1 9 98,0 1 0,-1-1 1,-1 10-99,0-1 178,1-16-144,0 6 15,1-1 1,-1 1-1,-1-1 1,0 1-1,-1-1 1,0 0-1,0 0 1,-1 0-1,0 0 1,-1 0 0,-2 4-50,-111 172 289,102-169-266,13-15-6,1 0 0,-1-1 0,0 1 0,1 0 0,-1 0 0,1 0 0,-1 0 0,1 0 0,0 1 0,0-1 0,0 0 0,0 0 0,1 1 0,-1-1-17,-1 7 130,2-7-102,-1 1-1,0-1 1,1 0 0,0 1 0,-1-1-1,1 1 1,0-1 0,0 1 0,0-1-1,1 0 1,-1 1-28,3-1 1,0 0 0,0-1 0,0 1 0,0-1 0,0 0 0,1 0 0,-1 0 0,2 0-1,0 1 3,141 62 5,-117-60-15,-26-4-41,0 0-1,1 1 1,-1-1 0,0 1 0,0-1 0,0 1-1,0 0 1,0 0 0,0 0 0,-1 0 0,1 1-1,0-1 1,1 2 48,-4-3-502,12 0-2599,-5 0 384</inkml:trace>
  <inkml:trace contextRef="#ctx0" brushRef="#br0" timeOffset="29823.38">1314 2629 1256,'0'0'4465,"0"0"-2822,0 0-859,0 0-131,0 0-192,0 0-92,4-9 2,11-30 153,-11 29 295,-4 10 168,0 0-63,0 0-190,0 0-212,0 0-151,0 0-65,0 0-16,0 0 88,0 0 64,1-1-318,0 0-1,1-1 1,-1 1-1,0 0 0,1 0 1,-1 0-1,1 0 0,-1 0 1,1 0-1,-1 0 0,1 0 1,0 0-124,-5 64 250,-3 0 1,-10 39-251,-4 44 178,8-58-129,12-87-40,0-1 13,0 0 19,0 0-24,0 0 3,0 0 16,0 0-12,0 0 22,0 0-29,0 0-8,0 0 5,0 0 10,0 0 54,0 0 2,0 0-16,0-21 60,0-277-69,1 287-79,0 1-1,0-1 1,1 1-1,0-1 1,1 1-1,0 0 1,0 0-1,1 0 25,10-19-141,16-27 141,-15 30-28,-11 25 4,-1 0-1,1 0 1,0 0 0,-1 1 0,1-1 0,0 1 0,0 0 0,-1 0 0,1 1 0,0-1 0,-1 1-1,1 0 1,0-1 0,1 2 24,3 2 3,-5-4 1,-1 1-1,0 0 1,0 0 0,0 0 0,1 0-1,-1 0 1,0 1 0,0-1 0,-1 1-1,1-1 1,0 1 0,0 0-1,-1-1 1,1 1 0,-1 0 0,0 0-1,1 0 1,-1 0 0,0 0 0,1 2-4,20 63 121,-21-66-114,2-1-7,0 1-6,-2 0 10,-1 1 0,0-1 0,1 1 0,-1-1 0,0 1 0,0-1 0,0 1 0,0-1-1,0 1 1,0 0 0,0-1 0,-1 1 0,1 0-4,0-1 19,0 2 6,0 0 1,-1 1 0,1-1 0,-1 0 0,1 1-1,-1-1 1,0 0 0,0 0 0,0 0 0,-1 1-1,1-1 1,-1-1 0,0 1 0,0 0 0,0 0-1,0-1 1,-2 3-26,0-1 18,0-1 0,-1 0-1,1 0 1,-1 0 0,0 0 0,0-1 0,0 0-1,0 0 1,0 0 0,-3 0-18,-14 3 104,0-2 0,0 0 0,0-2-1,0 0 1,-1-2-104,15 1 90,8 0-82,0 0 2,0 0 3,0 0-4,0 0-1,0 0 0,0 0 0,0 0-2,0 0-13,0 2 3,1 1 0,0-1 0,-1 0 1,1 0-1,0 0 0,0 0 0,0 0 0,1 0 0,-1 0 0,0 0 1,1 0-1,-1-1 0,1 1 0,0-1 0,-1 1 0,1-1 0,1 1 4,4 5-3,45 54 15,-18-20-7,1-2 0,10 6-5,-45-45 0,0 0 0,0 1 0,0-1-1,1 0 1,-1 0 0,0 1 0,0-1-1,0 0 1,0 1 0,1-1 0,-1 0 0,0 0-1,0 0 1,0 1 0,1-1 0,-1 0-1,0 0 1,1 0 0,-1 0 0,0 1 0,0-1-1,1 0 1,-1 0 0,0 0 0,1 0-1,-1 0 1,0 0 0,0 0 0,1 0 0,-1 0-1,0 0 1,1 0 0,-1 0 0,0 0-1,1 0 1,-1 0 0,0 0 0,1 0 0,-1 0-1,0 0 1,0-1 0,1 1 0,-1 0-19,3 1-120,-1 0 0,0 0-1,0 0 1,0 0-1,0 0 1,0 1 0,0-1-1,0 0 1,0 1 0,0 0 139,-1 0-442,0 1 1,0-1 0,0 0-1,0 0 1,0 0-1,-1 1 1,1-1 0,-1 0-1,1 1 1,-1-1 0,0 0-1,0 1 1,0-1 0,0 2 441,0 0-1695,0 7-6886</inkml:trace>
  <inkml:trace contextRef="#ctx0" brushRef="#br0" timeOffset="31036.66">1628 2785 1168,'0'0'2870,"0"0"-1417,0 0-585,0 0-40,0 0 20,0 0 24,1-2 3010,10-9-3411,7 4-237,0 1-1,0 0 1,0 2-1,0 0 1,1 1-1,0 0 1,-1 2-1,1 0 1,3 2-234,-21 33 307,-1-30-292,-1 0 0,1 0 0,-1 0 1,1 0-1,-1 0 0,-1 0 1,1 0-1,0-1 0,-1 1 0,0 0 1,0-1-1,0 1 0,-3 2-15,-2 4 25,-2-1-1,0 0 1,-8 7-25,8-8 21,8-7 12,1 1-26,0-1-14,0-1-1,0 0 0,0 0-10,8 1 14,0 1 1,0-1-1,0 1 0,-1 1 1,1 0-1,-1 0 0,0 0 1,0 1-1,0 0 1,0 1-1,0-1 0,-1 1 1,0 1-1,0-1 1,0 1-1,-1 0 0,1 1 4,-5-6 18,0 1 0,0-1 0,0 1 0,-1-1 0,1 1 0,0-1 0,-1 1 0,1-1 0,-1 1-1,1-1 1,-1 1 0,0 0 0,0-1 0,0 1 0,0 0 0,0-1 0,0 1 0,0 0 0,0-1 0,-1 1-1,1-1 1,-1 1 0,1 0 0,-1-1 0,0 2-18,-2 1 10,1 0 0,0 0 0,-1 0 0,0 0 0,0 0 0,0-1 0,-1 1 1,0 0-11,-112 109 14,109-108-1063,7-4 798,0-1 0,-1 0 0,1 0-1,0 1 1,-1-1 0,1 0 0,0 1 0,-1-1 0,1 0-1,0 1 1,0-1 0,-1 1 0,1-1 0,0 0-1,0 1 1,0-1 0,-1 1 0,1-1 0,0 1 0,0-1-1,0 0 1,0 1 0,0-1 0,0 1 0,0-1-1,0 1 1,0-1 0,0 1 0,0-1 0,1 1 251,-1 3-4169</inkml:trace>
  <inkml:trace contextRef="#ctx0" brushRef="#br0" timeOffset="32037.24">2420 2609 1408,'0'0'1622,"0"0"-16,0 0 5,0 0-394,0 0-321,0 0-67,4-3 1168,-4 3-1873,0 0 1,0 0-1,0 0 0,0 0 1,0 0-1,0 0 1,0 0-1,0 0 0,1 0 1,-1 0-1,0 1 0,0-1 1,0 0-1,0 0 0,0 0 1,0 0-1,0 0 1,0 0-1,0 0 0,0 0 1,0 0-1,0 0 0,0 0 1,0 0-1,0 0 1,0 0-1,0 0 0,0 0 1,0 0-1,0 0 0,0 0 1,0 0-1,1 0 0,-1 0 1,0 0-1,0 0 1,0 0-1,0 0 0,0 0 1,0 0-1,0 0 0,0 0 1,0 0-1,0 0 1,0 0-1,0 0 0,0 0 1,0 0-1,0 0 0,1 0 1,-1 0-1,0 0-124,-9 16 51,0 0-1,-1-1 0,0 0 1,-11 10-51,-13 19 13,-60 98 74,86-129-3869,15-22-1325,-3-1 386</inkml:trace>
  <inkml:trace contextRef="#ctx0" brushRef="#br0" timeOffset="32817.31">2228 2626 3289,'0'0'1669,"0"0"-190,0 0-126,0 0-78,0 0-192,0 0-134,1 6 5110,10 29-5949,72 99 439,-50-82-512,-31-49-36,1 0 0,-1-1 0,1 1 0,-1 0 0,1-1 0,0 0 0,0 0 0,3 2-1,8 7 215,-14-10 478,0 0-1884,1 0-5462,-1-1 322</inkml:trace>
  <inkml:trace contextRef="#ctx0" brushRef="#br0" timeOffset="35654.32">3047 2459 3089,'0'0'1288,"0"0"-196,0 0-354,0 0-288,0 0-120,0 0-50,-4 0 21,-68 0 4977,-1-1-3497,-80-1-718,153 24-999,0 230 1339,0-251-1340,0-1 58,0 0 63,0 0-45,31-1 15,-3-7-158,0 2-1,0 1 0,0 1 1,1 1-1,0 2 0,27 2 5,-46-1-13,-8 0 12,0 0 0,0 1 0,-1-1-1,1 1 1,0-1 0,-1 1 0,1 0 0,0-1-1,-1 1 1,1 0 0,-1 0 0,0 0-1,1 0 1,-1 1 0,0-1 0,1 0 0,-1 0-1,0 1 1,0 0 1,21 32 17,-13-19-10,-7-9 23,-1 1-1,0-1 1,0 0-1,0 1 1,0-1-1,-1 0 1,0 1-1,-1-1 1,1 1-1,-1-1 0,0 0 1,-1 3-30,-2-3 16,0 0 0,0 0 0,-1-1 0,0 1 0,0-1 0,0 0 1,0-1-1,-1 1 0,0-1 0,0 0 0,-6 3-16,-9 4 59,-1 0 1,-21 6-60,-20 4 69,0-3-1,-11-1-68,68-15 14,5-2-18,1 0-55,0 0-36,0 0-141,0 0-319,0 0-582,0 1-1198,0 2-2037</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18.167"/>
    </inkml:context>
    <inkml:brush xml:id="br0">
      <inkml:brushProperty name="width" value="0.05" units="cm"/>
      <inkml:brushProperty name="height" value="0.05" units="cm"/>
    </inkml:brush>
  </inkml:definitions>
  <inkml:trace contextRef="#ctx0" brushRef="#br0">0 792 2681,'0'0'1693,"0"0"-46,0 0 236,0 0 111,0 0-200,2-11 515,1 8 4823,305 10-7019,-165-6-49,24 8-64,-70-4 13,58-5-13,-53-2-232,-101 2 175,-1 0 74,0 0-40,-16 1-1154,13 0 998,-1 1 0,1-1-1,0 1 1,0 0 0,0 0 0,0 0 0,0 0-1,0 1 1,0-1 0,1 1 0,-1-1 0,1 1 0,0 0-1,0 0 1,0 0 0,0 0 0,0 1 179,-6 7-1474,-11 16-3103</inkml:trace>
  <inkml:trace contextRef="#ctx0" brushRef="#br0" timeOffset="1201.91">733 700 7274,'0'0'1857,"0"0"-410,0 0-384,0 0-247,0 0-140,0 0-173,-4-31 1952,4-50-2708,0 81 269,0 0 45,0 0 21,0 0 42,0 0 45,0 0 69,0 0 32,0 0 17,0 0 2,0 0-21,0 0-13,0 0-13,0 0-12,0 0-11,0 0-10,0 0-22,0 0 13,0 0 20,0 0-2,0 0-20,0 0 18,0 0-33,0 0-64,0 0-110,9 4-126,11 8 154,-1 1 0,0 1 1,-1 1-1,0 0 0,-1 1 0,1 4-37,7 5 81,0-1-1,10 4-80,-31-25 10,0-1 1,0 1-1,0-1 1,1 0-1,-1 0 1,1 0-1,0-1 1,-1 1-1,1-1 1,0-1-1,0 1 1,0-1-1,0 1 1,-1-1-1,6-1-10,-12 23 1535,-4-14-1513,-1 1 1,-1-1-1,1 0 0,-1 0 0,-1-1 1,1 0-1,-6 3-22,-26 22 13,25-17 3,-12 12 26,-1-2 0,-1-1 0,-1-1 1,-2-1-43,27-18-1687,9-4-2833,4-1 2926,3 1-3951</inkml:trace>
  <inkml:trace contextRef="#ctx0" brushRef="#br0" timeOffset="3183.91">1895 0 3489,'0'0'2044,"0"0"-41,0 0 82,0 0-237,0 0-321,0 0-183,0 0-154,0 0-88,0 0-132,0 0-211,-13 0 200,-3 2-919,0 0-1,0 2 1,0-1 0,1 2-1,-14 6-39,-15 3 21,-12-2 2,40-10 30,0 1 0,1 1 0,-1 1 0,-4 2-53,18-6 14,2 27-390,4 72 628,6 12-252,-2-11 20,-3 13-20,7 202 128,4-200-120,-8-71 0,1 31-8,3 547 38,-13-569-37,17 258-8,-15-285 9,1 1-1,4 11-1,3 34 4,-6 273 441,-6-180 22,3-165-423,0-1 9,0 0-23,0 0 7,0 0-17,0 0-1,0 0 26,0 0-28,0 0-7,0 0 10,0 0 16,0 0-21,0 0-1,0 0 22,0 0-9,0 0 9,0 0-24,0 0-24,1 1 1,-1 0 1,1 0-1,0 0 0,-1 0 1,1 0-1,0 0 0,-1 0 1,1-1-1,0 1 0,0 0 1,0 0-1,0 0 0,0-1 0,-1 1 1,2 0 10,20 9 10,0-1 0,0-1 0,1-1 0,0-1 1,0-1-1,9 0-10,4 2 28,0 2 0,2 2-28,-30-7 2,7 2-26,-14-6-122,-1 0-147,0 0-187,-15-10-2704,0-3-611</inkml:trace>
  <inkml:trace contextRef="#ctx0" brushRef="#br0" timeOffset="5810.83">2322 367 120,'0'0'1800,"0"0"-559,0 0 55,0 0-488,0 0-400,0 0-272,0-20-128,0 13-8,0 3 0,0 1-272,0 3-496,0-3-304,0 3-136,0 0-321</inkml:trace>
  <inkml:trace contextRef="#ctx0" brushRef="#br0" timeOffset="6533.4">2322 367 680,'-3'-31'1574,"2"25"-373,1 6-90,0 0 130,-1-6 4285,1 6-5456,0 0-1,0 0 1,0 0 0,0 0 0,0 0-1,0 0 1,0 0 0,0 0 0,0 1-1,0-1 1,-1 0 0,1 0-1,0 0 1,0 0 0,0 0 0,0 0-1,0 0 1,0 0 0,0 0 0,0 0-1,0 0 1,0 0 0,-1 0 0,1 0-1,0 0 1,0 0 0,0 0 0,0 0-1,0 0 1,0 0 0,0 0 0,0 0-1,0 0 1,0 0 0,-1 0 0,1 0-1,0 0 1,0 0 0,0 0 0,0 0-1,0-1 1,0 1 0,0 0 0,0 0-1,0 0 1,0 0 0,0 0 0,0 0-1,0 0 1,0 0 0,0 0 0,0 0-1,-1 0 1,1 0 0,0-1-1,0 1 1,0 0 0,0 0 0,0 0-1,0 0 1,0 0 0,0 0 0,0 0-1,0 0 1,0 0 0,0-1 0,0 1-1,0 0-69,-3 8 37,-1 1 0,1-1 0,0 0-1,0 1 1,0 7-37,-6 19 139,6-27-94,-2 3 51,1 1 1,1 0-1,0 0 1,0 0-1,0 12-96,27-24-153,238-7 431,-261 7-267,-1 0 13,0 0 39,0 0 6,0 0-10,0 0-10,0 0-57,0 0-148,0 0-128,0 0-163,0 0-278,0 0-300,0 0-602,0 0-1865,0 0-3244</inkml:trace>
  <inkml:trace contextRef="#ctx0" brushRef="#br0" timeOffset="7081.45">2510 319 2497,'0'0'2288,"0"0"-677,0 0-316,0 0-65,0 0-40,0 0-145,0 0-217,0 0-203,0 0-154,0 0-103,0 0-40,0 0-53,0 0-51,0 0-33,0 3 10,0 426 1512,4-422-8643,-4-7 361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09.897"/>
    </inkml:context>
    <inkml:brush xml:id="br0">
      <inkml:brushProperty name="width" value="0.05" units="cm"/>
      <inkml:brushProperty name="height" value="0.05" units="cm"/>
    </inkml:brush>
  </inkml:definitions>
  <inkml:trace contextRef="#ctx0" brushRef="#br0">27 1 360,'0'0'2241,"0"0"-506,0 0-495,0 0-209,0 0 42,0 0 80,0 0-1048,0 0 0,0 1 1,0-1-1,0 0 0,0 0 1,0 0-1,0 0 0,0 0 1,0 0-1,1 0 0,-1 0 1,0 0-1,0 0 0,0 0 1,0 0-1,0 0 0,0 0 1,0 0-1,0 0 0,0 0 1,0 0-1,1 0 0,-1 0 1,0 0-1,0 0 0,0 0 1,0 0-1,0 0 0,0 0 1,0 0-1,0 0 0,0 0 1,0 0-1,1 0 0,-1 0 1,0 0-1,0 0 0,0 0 1,0 0-1,0 0 0,0 0 1,0 0-1,0 0 0,0-1 1,0 1-1,0 0 0,0 0 1,0 0-1,0 0 0,0 0 1,0 0-1,1 0 0,-1 0 1,0 0-1,0 0 0,0-1 1,0 1-1,0 0-105,0 14 70,1 31 56,-3 1-1,-1-1 1,-2 1-1,-8 34-125,4-29-453,9-51 163,0 0-37,0 0-57,9-27-153,-4 19-398,0 0 0,0 0 0,1 0 0,5-4 935,-3 2-3014</inkml:trace>
  <inkml:trace contextRef="#ctx0" brushRef="#br0" timeOffset="810.01">450 28 3665,'0'0'1125,"0"0"-126,0 0-104,0 0-5,0 0-1,0 0-70,-10 21-36,-2 2-501,2-4 113,1 0 0,1 0 0,1 1 0,0 0 1,-2 13-396,6-7 248,0-1-1,1 1 1,1-1 0,2 5-248,-1-2 17,0-25-13,1-1-1,-1 1 1,1-1 0,-1 1 0,1 0-1,0-1 1,0 1 0,0-1 0,0 0-1,1 1 1,-1-1 0,0 0 0,1 0-1,0 0 1,-1 0 0,1 0-1,0 0 1,0 0 0,0 0 0,0-1-1,1 1 1,-1-1 0,0 0 0,1 0-1,-1 1 1,1-2 0,-1 1 0,1 0-1,-1 0 1,1-1 0,0 1-4,9 1 59,0 0 1,0-1 0,1 0-1,-1 0 1,0-1-1,5-2-59,-12 1 20,0 0-1,0-1 0,0 1 1,-1-1-1,1 0 0,-1-1 1,1 1-1,-1-1 0,0 0 1,0 0-1,0 0 0,0-1 1,-1 1-1,3-5-19,4-3 29,0-1 0,-1 0 0,0-1 0,2-6-29,-7 10 18,0 0-1,0 0 1,-1 0-1,0-1 1,-1 0-1,0 1 1,-1-1-1,1-7-17,-2-83 185,-2 48-114,3 50-70,-1-1 0,0 1-1,-1 0 1,1-1 0,0 1-1,-1 0 1,1-1 0,-1 1-1,1 0 1,-1 0 0,0-1 0,0 1-1,0 0 1,-1 0 0,1 0-1,0 0 1,-1 0 0,1 1-1,-1-1 1,0 0 0,1 1 0,-1-1-1,0 1 1,0-1 0,0 1-1,0 0 1,0 0 0,0 0-1,-1 0 1,1 0 0,-2 0-1,-6-1-146,-1 0-1,0 1 1,0 0 0,0 1 0,1 0-1,-7 2 147,-10-1-538,24-2 490,1 1-1,0 0 0,-1 0 0,1 0 1,0 0-1,-1 1 0,1-1 0,0 1 0,0-1 1,-1 1-1,1 0 0,0 0 0,0 0 0,0 0 1,0 0-1,0 0 0,0 1 0,0-1 1,1 1-1,-1-1 0,0 1 0,1 0 0,-2 1 49,1 2-130,0 0-1,0 0 0,1 0 0,-1 0 0,1 0 0,0 0 0,1 1 1,-1 4 130,-2 16-812,-1-2-1495</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6.680"/>
    </inkml:context>
    <inkml:brush xml:id="br0">
      <inkml:brushProperty name="width" value="0.05" units="cm"/>
      <inkml:brushProperty name="height" value="0.05" units="cm"/>
    </inkml:brush>
  </inkml:definitions>
  <inkml:trace contextRef="#ctx0" brushRef="#br0">1 29 5145,'0'0'1508,"0"0"-486,0 0-315,0 0 45,0 0 200,0 0-76,0 0-254,0 0-243,0 0-154,0 0-82,0 0 6,0 0 76,19-13 1198,-5 9-1267,0 0-1,-1 2 0,1 0 0,0 0 1,0 1-1,1 1 0,7 1-155,-7-1 28,-12 0-28,0 0-1,-1 0 1,1 0-1,0 1 1,0 0-1,-1-1 1,1 1-1,0 0 1,-1 0 0,1 1-1,-1-1 1,1 0-1,-1 1 1,0 0-1,1-1 1,-1 1-1,2 2 1,-1 0-1,1 0 1,-1 1-1,0-1 0,0 1 0,0 0 0,-1 0 1,0 0-1,0 0 0,0 1 1,3 10 40,-2 0-1,0-1 1,0 1 0,-2 0-1,0 0 1,-1 1-40,1 9 19,-1-13 31,0 1-1,0-1 0,-1 1 0,-1 0-49,1-10 18,0 0 0,0 0 0,-1 1-1,1-1 1,-1 0 0,0 0 0,0 0 0,0 0-1,-1-1 1,1 1 0,-1-1 0,0 1 0,0-1-1,-1 1-17,-93 64 214,96-68-181,1 0-38,0 0-37,0 0 1,0 0 4,31 0 227,149-6 676,-176 6-835,0 1 1,0-1-1,0 1 0,-1 0 0,1 1 1,0-1-1,-1 1 0,1-1 0,-1 1 1,3 2-32,-4-3-188,0 0 1,-1 0 0,1 0 0,0 1-1,-1-1 1,1 0 0,-1 1-1,1-1 1,-1 1 0,0 0 0,0-1-1,0 1 1,0 0 0,0 0 0,0 0-1,0 0 1,0 0 0,-1 0 0,1 0-1,-1 0 188,0 0-4586</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7.995"/>
    </inkml:context>
    <inkml:brush xml:id="br0">
      <inkml:brushProperty name="width" value="0.05" units="cm"/>
      <inkml:brushProperty name="height" value="0.05" units="cm"/>
    </inkml:brush>
  </inkml:definitions>
  <inkml:trace contextRef="#ctx0" brushRef="#br0">1 211 1736,'0'0'3757,"0"0"-1852,0 0-542,0 0-171,0 0-133,0 0-75,0 0-252,0 0-186,0 0-6,0 0 12,0 0-16,0 0-4,19 4 559,2-1-966,0 0-1,1-2 1,-1 0 0,0-2 0,12-1-125,24 0 37,-30 2-96,7-1-145,-5 2-8277,-29-1 559</inkml:trace>
  <inkml:trace contextRef="#ctx0" brushRef="#br0" timeOffset="563.54">382 1 3241,'0'0'4529,"0"0"-2445,0 0-818,0 0-249,0 0-191,0 0-115,0 0-107,0 0-118,0 0-87,0 0-63,0 0-69,0 0-8,0 0-21,0 2-25,1 11 27,0-1 0,2 1 0,-1 0 1,3 5-241,6 31 103,-5-11-89,6 38-5,-3 0 1,-3 33-10,-6-108-18,0 0-10,0 0 1,0 0 0,-1-1 0,1 1-1,0 0 1,0 0 0,0 0 0,0-1-1,0 1 1,0 0 0,0 0 0,0-1 0,0 1-1,0 0 1,1 0 0,-1 0 0,0-1-1,1 1 1,-1 0 0,0-1 0,1 1-1,-1 0 1,1-1 0,-1 1 0,0 0 0,1-1-1,0 1 1,-1-1 0,1 1 0,-1-1-1,1 1 1,0-1 0,-1 0 0,1 1-1,0-1 1,0 1 27,0-1-26,-1-45-5182,0 25-2491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37.103"/>
    </inkml:context>
    <inkml:brush xml:id="br0">
      <inkml:brushProperty name="width" value="0.05" units="cm"/>
      <inkml:brushProperty name="height" value="0.05" units="cm"/>
    </inkml:brush>
  </inkml:definitions>
  <inkml:trace contextRef="#ctx0" brushRef="#br0">32 0 3145,'0'0'1371,"0"0"-386,0 0-277,0 0-78,0 0 114,0 5 6580,0 24-7209,-2-8 9,0 0 0,-1 0 1,-4 15-125,-6 39 79,11-64-12,1 3 206,0-1-1,1 1 0,0 12-272,24-36 79,-7 3-63,0 1-1,1 0 1,0 2 0,0 0-1,0 1 1,0 1 0,1 0-1,3 2-15,31-11 24,-37 11-3,-13 0-4395,-3 0 799</inkml:trace>
  <inkml:trace contextRef="#ctx0" brushRef="#br0" timeOffset="614.05">209 21 3505,'0'0'1599,"0"0"-108,0 0-178,0 0-87,0 0-166,0 0-260,1 0-689,0 0 0,-1 1 1,1-1-1,0 1 0,0-1 0,-1 1 0,1-1 0,0 1 0,-1-1 0,1 1 0,0 0 0,-1-1 0,1 1 0,-1 0 0,1-1 0,-1 1 0,0 0 0,1 0-111,9 30 466,-1 0 0,-2 0-1,-1 1 1,1 23-466,-2-16 139,18 161 63,-19-152-170,-4-47-39,0-1-57,0 0-45,0 0-65,4-27-4598,-4 13 846</inkml:trace>
  <inkml:trace contextRef="#ctx0" brushRef="#br0" timeOffset="1411.99">413 116 4369,'0'0'1682,"0"0"-138,0 0-140,0 0-227,0 0-149,0 0-283,15-14-302,48-41-214,-61 53-209,0 1 0,0-1 0,0 0-1,0 1 1,1-1 0,-1 1 0,0-1-1,1 1 1,-1 0 0,1 0 0,-1 0-1,1 1 1,0-1 0,-1 1 0,1-1-1,0 1 1,-1 0 0,1 0-1,0 0 1,0 0 0,-1 1 0,3-1-20,9 2 41,-11-2-33,-1 0 0,0 0 0,1 1 0,-1-1 0,0 0 0,0 1 0,0 0 0,0 0 0,1-1 0,-1 1 0,0 0 0,0 1 0,-1-1 0,1 0 0,0 0 0,0 1 0,0-1 0,-1 1 0,1 0-8,1 1 14,-1 1 0,1 0 1,-1 0-1,0 0 0,0 0 1,0 0-1,0 1 0,-1-1 1,1 3-15,1 10 82,0 0 0,-1 1 0,-1-1 0,0 13-82,-1-9 61,-1 1 0,-1-1 0,-1 0 1,-1 0-1,-3 10-61,3-19 42,0 1 0,-1-1 0,-1 1 0,0-2 0,-1 1 0,0-1 0,0 0 0,-1 0 0,-4 3-42,5-7 182,5-5-175,0 0-1,0 0 1,0 1 0,0-1 0,0 0-1,1 0 1,-1 1 0,1-1 0,0 1 0,-1 0-1,1-1 1,0 1 0,1 0 0,-1 0-1,0-1 1,1 1 0,0 0 0,-1 0-1,1 1-6,0-3 14,0 0-1,0 0 0,0 0 0,0 0 0,0 0 0,0 0 0,0 0 1,0 1-1,0-1 0,0 0 0,1 0 0,-1 0 0,0 0 0,1 0 0,-1-1 1,1 1-1,-1 0 0,1 0 0,-1 0 0,1 0 0,0 0 0,-1-1 0,1 1 1,0 0-1,0 0 0,0-1 0,0 1-13,2 0 49,0-1 1,1 1-1,-1-1 0,0 0 0,1 0 1,-1 0-1,1-1 0,-1 1 1,0-1-50,-1 1 3,41-5 341,-8 1 222,30 0-566,21 4 54,-85 0-11,-1 0 16,0 0 15,0 0-14,0 0-69,0 0-112,0 0-249,-8 10-1836,1-3-348</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1.832"/>
    </inkml:context>
    <inkml:brush xml:id="br0">
      <inkml:brushProperty name="width" value="0.05" units="cm"/>
      <inkml:brushProperty name="height" value="0.05" units="cm"/>
    </inkml:brush>
  </inkml:definitions>
  <inkml:trace contextRef="#ctx0" brushRef="#br0">48 211 760,'0'0'1539,"0"0"-508,0 0-288,0 0-84,0 0 70,0 0 54,-2-7-39,-3-23 14,4 23 78,1 7-656,-1 0 1,1 0-1,-1-1 0,1 1 1,0 0-1,-1 0 0,1 0 1,0 0-1,-1 0 0,1-1 1,0 1-1,0 0 0,-1 0 1,1-1-1,0 1 0,-1 0 1,1 0-1,0-1 1,0 1-1,0 0 0,-1-1 1,1 1-1,0 0 0,0-1 1,0 1-1,0 0 0,0-1 1,-1 1-1,1-1 0,0 1 1,0 0-1,0-1 1,0 1-1,0-1-180,0-18 892,1 18-897,-1 1-1,0-1 0,0 0 1,0 0-1,1 1 0,-1-1 0,0 0 1,0 0-1,0 0 0,0 0 1,-1 1-1,1-1 0,0 0 1,0 0-1,0 0 0,0 1 0,-1-1 1,1 0-1,0 1 0,-1-1 1,1 0-1,-1 0 0,0 0 6,1 1 15,0 0-6,0 0-1,0 0 0,0 0 0,0 0 0,0 0 8,0 0 36,0 0 14,-8 9-48,1 22 110,2 0-1,0 0 0,3 1 1,0-1-1,2 1 0,2 2-127,-2 13 69,0 120-1942,0-187-3124,0 13 136</inkml:trace>
  <inkml:trace contextRef="#ctx0" brushRef="#br0" timeOffset="850.18">263 65 1880,'0'0'1718,"0"0"-506,0 0-190,0 0-45,0 0 46,0 0 72,0 0-117,0 0-185,0 0-159,0 0-163,0 0-109,0 2-63,0 35 532,1-16-638,0 1-1,-2-1 1,-1 0-1,0 0 1,-1 0 0,-2 0-1,-3 9-192,0 4 33,8-34-21,0 0 18,0 0-17,0 0 2,15-1 24,0-2-1,0 1 1,0-2 0,0 0-1,-1-1 1,1 0 0,9-6-39,-3 2 22,0 1 0,19-4-22,-27 9-96,25-7-664,-37 9 527,0 1 0,0-1 0,0 1 0,0-1 1,0 1-1,0-1 0,0 0 0,0 1 0,0-1 0,0 0 1,-1 0-1,1 0 0,0 1 0,0-1 0,-1 0 0,1 0 1,-1 0-1,1 0 0,-1 0 0,1 0 0,-1-1 0,1 1 1,-1 0-1,0 0 0,0 0 0,1-1 233,-1-2-2910</inkml:trace>
  <inkml:trace contextRef="#ctx0" brushRef="#br0" timeOffset="1449.78">466 0 24,'0'0'3613,"0"0"-1870,0 0-611,0 0-172,0 0-65,0 0-5,0 0-80,0 0-88,0 0-81,0 0-78,0 9 347,0 47 130,-1 16-596,3-1 0,3 1 0,8 35-444,2-12-975,1 52 975,-16-150-185,0-20-261,0 8-5347,0 12-963</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6.112"/>
    </inkml:context>
    <inkml:brush xml:id="br0">
      <inkml:brushProperty name="width" value="0.05" units="cm"/>
      <inkml:brushProperty name="height" value="0.05" units="cm"/>
    </inkml:brush>
  </inkml:definitions>
  <inkml:trace contextRef="#ctx0" brushRef="#br0">61 45 1088,'0'0'2510,"0"0"-814,0 0-489,0 0-206,0 0-33,0 0-84,0 0-188,0 0-93,0 0 13,0 0-66,0 0-104,0 0 4,0 0-32,-7 6-25,0 5-335,0 0 0,2 1 0,-1 0 0,1 1 0,1-1 0,0 1 0,1 0 0,0 4-58,-2 13 119,2 0 0,2-1 0,0 6-119,2-32 7,-1-1 1,1 1-1,0-1 0,0 1 1,0-1-1,0 0 0,0 1 0,0-1 1,1 0-1,-1 0 0,1 0 1,-1 0-1,1 0 0,0-1 1,0 1-1,0 0 0,0-1 0,0 1 1,0-1-1,0 0 0,0 1 1,1-1-1,-1 0 0,1-1 1,0 1-8,5 2 9,0 0 0,-1 0 0,1-1 0,1-1-1,-1 1 1,0-2 0,3 1-9,-9-1 29,1 0 0,-1 0 0,1 0 0,-1-1 0,1 1 0,-1-1 0,1 0 0,-1 1 0,0-1 0,1 0 0,-1 0 0,0-1 0,0 1-1,0 0 1,0-1 0,0 0 0,0 1 0,0-1 0,0 0 0,-1 0 0,1 0 0,-1 0 0,1 0 0,-1 0-29,11-12 83,2 0-19,-10 10-46,-1 1 1,0-1-1,-1 0 0,1 0 1,-1 0-1,0 0 0,0-1 1,0 1-1,0-1 1,-1 1-1,0-1 0,1-1-18,8-63 237,-7 42-86,-2 9 76,0 1 0,-1 0-1,-1-2-226,1-13 115,-1 31-103,1-1 1,0 0 0,0 1-1,-1-1 1,1 1-1,-1-1 1,0 1-1,1-1 1,-1 1-1,0-1 1,0 1-1,0 0 1,0-1-1,0 1 1,0 0-1,0 0 1,0 0-1,0-1 1,-1 1-1,1 1 1,0-1-1,-1 0 1,1 0-1,-1 0 1,1 1 0,-1-1-1,1 1 1,-1-1-1,0 1-12,-2-1-98,0 0 1,-1 0-1,1 0 0,0 1 1,-1-1-1,1 1 0,0 0 1,-1 1-1,1-1 0,-2 1 98,-4 3-435,5-2-4589,5-2 901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48.244"/>
    </inkml:context>
    <inkml:brush xml:id="br0">
      <inkml:brushProperty name="width" value="0.05" units="cm"/>
      <inkml:brushProperty name="height" value="0.05" units="cm"/>
    </inkml:brush>
  </inkml:definitions>
  <inkml:trace contextRef="#ctx0" brushRef="#br0">65 139 704,'0'0'1271,"0"0"-177,0 0 45,0 0 67,0 0-36,0 0-70,0-4-119,1-7-192,-1 4-82,1-1 0,-1 0 1,0 0-1,0 0 0,-1 0 1,-1-3-708,2 11 35,0-1-1,-1 1 1,1 0 0,0 0 0,0 0 0,-1 0 0,1 0 0,0 0 0,-1 0 0,1 0 0,0 0 0,-1 0-1,1 0 1,0 0 0,-1 0 0,1 0 0,0 0 0,0 0 0,-1 0 0,1 0 0,0 1 0,-1-1 0,1 0 0,0 0-1,0 0 1,-1 0 0,1 1 0,0-1 0,0 0 0,0 0 0,-1 1 0,1-1 0,0 0 0,0 0 0,0 1-1,0-1 1,-1 0 0,1 0 0,0 1-35,-11 54 198,3 1 0,1 0 0,4 1 0,1 2-198,1-42 12,0 1-1,-2-1 1,0 1-1,-1-1 1,-2 2-12,3-13 140,2-7-8302,1-4 2996</inkml:trace>
  <inkml:trace contextRef="#ctx0" brushRef="#br0" timeOffset="863.57">265 48 2216,'0'0'1286,"0"0"-36,0 0-1,0 0-44,0 0-7,0 0-192,0 0-289,0 0-151,0 0 33,0 30 2164,-1-19-2672,-1-1 0,0 0 0,0 0 0,-1 0 1,0 0-1,-1-1 0,0 1 0,0-1 0,-1 0 0,-3 4-91,2-1 11,-1 0 0,2 1 0,-1 0 0,2 0 0,-1 3-11,4-2-106,23-17 269,38-12-38,-25 8-32,-1-2-1,0-2 1,19-9-93,-41 15 22,-8 3-19,0-1 1,0 2 0,1-1-1,-1 0 1,1 1 0,-1 0-1,1 0 1,-1 0 0,1 1-1,3-1-3,-8 1 8,0 0-14,0 0-88,0 0-160,0 0-203,0 0-239,0 0-431,0 0-734,0 0-1100,0 0-1617</inkml:trace>
  <inkml:trace contextRef="#ctx0" brushRef="#br0" timeOffset="1365.61">469 58 5121,'0'0'1366,"0"0"-327,0 0-166,0 0 85,0 0 69,0 0-251,0 7-252,1 105 797,-3 149-740,1-246-551,-1-1 1,0 0 0,-1 0-1,0 0 1,-4 6-31,7-16 37,0-4-50,0 0-86,0 0-41,0-30-1088,0 3-3201,0 16 155</inkml:trace>
  <inkml:trace contextRef="#ctx0" brushRef="#br0" timeOffset="2296.19">654 88 1584,'0'0'3920,"0"0"-2274,0 0-656,0 0 41,0 0-28,0 0-124,0 0-192,12-17 530,-9 11-1182,1 1 0,0 0 0,1 0 0,-1 0 0,1 0 0,0 1 0,0 0 0,0 0 0,1 0 0,-1 1 0,1 0 0,0 0 0,0 0-1,0 0 1,1 1 0,-1 0 0,0 1 0,1-1 0,-1 1 0,1 1 0,2-1-35,-8 1 5,-1 1-1,1-1 1,0 0-1,0 1 1,-1-1-1,1 1 1,0-1 0,-1 1-1,1-1 1,0 1-1,-1 0 1,1-1-1,-1 1 1,1-1 0,-1 1-1,1 0 1,-1 0-1,0-1 1,1 1 0,-1 0-1,0 0 1,0 0-1,1 0-4,4 19 138,-2 9-9,-1 0 1,-1 1-1,-1 2-129,-1-1 13,1-21 5,-1-1 0,0 0 0,-1 0 0,0 0 0,0 0 0,-1 0 1,0 0-1,-3 5-18,-39 66 6,31-57-185,1-1 0,-8 21 179,19-36-45,1-5 33,0 1 1,0-1-1,0 0 1,0 1-1,0-1 1,0 0-1,-1 0 1,1 0-1,-1 0 1,1 0-1,-2 1 12,2-2 32,1-1-5,0 0 38,0 0 9,0 0 24,0 0 5,0 0-40,0 0-34,0 0 46,38-17 742,-19 9-666,0-1-133,1 1 1,0 1-1,0 1 0,0 1 0,0 1 0,1 0 0,15 0-18,-20-2-7321,-12 6 1954</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58.418"/>
    </inkml:context>
    <inkml:brush xml:id="br0">
      <inkml:brushProperty name="width" value="0.05" units="cm"/>
      <inkml:brushProperty name="height" value="0.05" units="cm"/>
    </inkml:brush>
  </inkml:definitions>
  <inkml:trace contextRef="#ctx0" brushRef="#br0">27 1 3273,'0'0'1045,"0"0"-167,0 0-165,0 0-54,0 0 77,0 0 16,0 4 5934,3 20-6563,-2 38 391,1-25-376,-2 0 1,-2-1-1,-1 1 1,-6 24-139,3-33 17,1-1 0,1 1 1,2 1-1,0 22-17,2-50-7,0-1-1,0 0-12,0 0-36,0 0 36,0 0 11,0 0-43,0 0-199,0 0-278,0 0-335,0 0-654,0 0-1709,0 0-2781</inkml:trace>
  <inkml:trace contextRef="#ctx0" brushRef="#br0" timeOffset="1043.07">185 137 856,'0'0'3489,"0"0"-1639,0 0-557,0 0-58,0 0-81,0 0-149,0 0-281,0 0-354,23-7 158,-1-4-8,-13 5-438,0 0 1,1 1-1,0 0 1,0 1 0,0 0-1,0 1 1,1 0-1,-1 1 1,1 0 0,0 0-1,6 1-82,-5 0 23,-9 1-29,-1 0 0,0 0 0,0 0 0,0 0 0,1 0 0,-1 0 1,0 1-1,0-1 0,0 1 0,1-1 0,-1 1 0,1 0 6,-2 1-1,0-1-1,0 0 1,-1 1-1,1-1 1,0 0 0,0 1-1,-1-1 1,1 1-1,-1 0 1,1-1-1,-1 1 1,0-1-1,0 1 1,0-1-1,0 1 1,0 0-1,0-1 1,0 1-1,0 0 2,0 7 45,1 1-1,-1-1 1,-1 1-1,0-1 1,0 0 0,-1 0-1,0 0 1,-1 0-1,0 0 1,0 0-1,-1 0 1,0-1-1,0 0 1,-1 1-1,-5 5-44,-14 14 80,-4 4 64,24-23-241,12-9-220,2-4 332,0 1 1,0 0 0,1 1 0,0 0 0,-1 0-1,1 1 1,0 1 0,-1 0 0,1 0-1,0 1 1,4 1-16,-13-1 10,0 0-1,-1 0 0,1 0 1,0-1-1,-1 1 1,1 1-1,-1-1 1,1 0-1,-1 0 1,0 0-1,1 1 1,-1-1-1,0 1 0,0-1 1,0 1-1,0 0 1,0-1-1,-1 1 1,1 0-1,0-1 1,-1 1-1,1 0 1,-1 0-1,0 0 0,1-1 1,-1 3-10,1 8 129,0 0 0,0 0 1,-2 11-130,0-8 93,2-3-23,-2 0-1,1 1 1,-2-1 0,0 0-1,0-1 1,-1 3-70,2-12 15,0 1 0,0 0 0,0-1 1,0 0-1,0 1 0,0-1 0,-1 1 0,1-1 1,-1 0-1,0 0 0,1 0 0,-1 0 0,0 0 1,0-1-1,0 1 0,-1 0 0,1-1 0,0 1 0,-1-1 1,1 0-1,-1 0 0,1 0 0,-1 0 0,1-1 1,-1 1-1,0 0 0,1-1 0,-1 0 0,0 0 0,0 0-15,-45 0 245,28 0-3470,20-3-3399,0 0 201</inkml:trace>
  <inkml:trace contextRef="#ctx0" brushRef="#br0" timeOffset="2530.33">857 86 4889,'0'0'1555,"0"0"-129,0 0-101,0 0-91,0 0-9,0 0-135,0-1-917,0 1 0,0-1 0,0 1 1,0 0-1,0-1 0,0 1 0,0-1 0,0 1 0,-1-1 0,1 1 0,0 0 0,0-1 1,0 1-1,0-1 0,-1 1 0,1 0 0,0-1 0,0 1 0,-1 0 0,1-1 0,0 1 1,-1 0-1,1-1 0,0 1 0,-1 0 0,1 0-173,-7 0 11,0 1 0,-1 0 0,1 1 0,1 0 0,-1 0-1,0 1 1,0-1 0,1 2 0,-4 1-11,3-1 10,-1 0-1,1-1 0,-1 0 1,0 0-1,0-1 1,0 0-1,0-1 0,0 1 1,-7-1-10,14 1-49,1-1-1,0 1 1,-1 0 0,1-1 0,-1 1 0,1-1 0,-1 1 0,0-1-1,0 1 1,0-1 0,0 1 0,0-1 0,0 0 0,-1 1 49,2-1-32,-4 6 32,0-1 0,1 1 1,0 0-1,1 0 1,0 0-1,0 0 1,0 1-1,1-1 0,0 0 1,0 4-1,2 81-42,1-41 72,-3-50-25,1 0 0,0 0 0,0-1 0,0 1 0,0 0 0,0 0 0,0 0 1,0-1-1,0 1 0,1 0 0,-1 0 0,0 0 0,0-1 0,1 1 0,-1 0 1,0 0-1,1-1 0,-1 1 0,1 0 0,-1 0-5,13-5 137,1-3-176,4 0 39,-6 2-1,1 0 0,0 0 0,0 1 0,1 1 1,-1 0-1,1 1 0,0 1 0,5 0 1,-4 0 3,-11 1-30,-1 0 1,1 0 0,-1 0-1,1 0 1,0 0-1,-1 1 1,1 0-1,0-1 1,1 2 26,-4-1-15,0 0 0,0 0 1,0 0-1,0 0 0,1 0 1,-1 0-1,-1 0 0,1 0 0,0 0 1,0 1-1,0-1 0,-1 0 1,1 1-1,0-1 0,-1 0 1,0 1-1,1-1 0,-1 1 0,0-1 1,1 1-1,-1-1 0,0 1 1,0-1-1,0 1 0,-1-1 0,1 1 15,1 24 80,-1-12-6,0 1-1,0-1 1,-2 0-1,-1 11-73,2-21 16,-1 1 0,1 0 1,-1 0-1,0-1 0,0 1 1,-1-1-1,1 0 0,-1 1 0,0-1 1,0 0-1,0-1 0,-1 1 0,1-1 1,-1 1-1,-3 1-16,-4 2 20,-1 0 0,0-1-1,0 0 1,-1-1 0,0-1 0,1 0-1,-1-1 1,-1 0 0,1-1 0,0 0 0,-1-1-1,-7-1-19,20 0-16,1 0-38,0 0-12,0 0-26,0 0-93,0 0-60,0 0-68,0 0-103,0 0-209,0 0-155,0 0-194,0 0-382,1 0-566,2 0-858</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04.709"/>
    </inkml:context>
    <inkml:brush xml:id="br0">
      <inkml:brushProperty name="width" value="0.05" units="cm"/>
      <inkml:brushProperty name="height" value="0.05" units="cm"/>
    </inkml:brush>
  </inkml:definitions>
  <inkml:trace contextRef="#ctx0" brushRef="#br0">75 188 3185,'0'0'1516,"0"0"-258,0 0-261,0 0-57,0 0 31,0 0-109,-19-17 4759,17 20-5599,0 0-1,0 0 1,1 0 0,-1 1 0,1-1 0,-1 0-1,1 1 1,0-1 0,0 1 0,0-1-1,1 1 1,-1 3-22,-1 4 68,-13 44 167,-7 15-235,24-69 16,0-1 0,0 1-1,0 0 1,0-1 0,0 1 0,0-1-1,0 0 1,0 1 0,0-1-1,-1 0 1,1 0 0,0-1 0,0 1-1,2 0-15,-1 0 23,11-1-7,0-1 1,0 0-1,0-1 1,-1 0 0,8-3-17,-8 1-9,1 2 0,0 0 1,-1 0-1,1 1 1,8 1 8,-21 1-31,0 0-5,1 0 24,40 0-1179,-42 0 826,0 0-113,0 0-236,0 0-428,0 0-788,0 0-1697,0 0-3044</inkml:trace>
  <inkml:trace contextRef="#ctx0" brushRef="#br0" timeOffset="630.29">279 113 1032,'0'0'2527,"0"0"-942,0 0-442,0 0-272,0 0-161,0 0-19,3-2 3,-3 1-626,0 1 0,0 0 0,0 0 0,0-1 0,0 1 0,1 0 0,-1-1 0,0 1 0,0 0 0,1 0 1,-1-1-1,0 1 0,0 0 0,1 0 0,-1 0 0,0-1 0,0 1 0,1 0 0,-1 0 0,0 0 0,1 0 0,-1 0 1,0 0-1,1 0 0,-1 0 0,0-1 0,1 1 0,-1 0 0,0 0 0,1 0 0,-1 1 0,0-1 0,1 0 0,-1 0 0,0 0 1,1 0-1,-1 0 0,0 0 0,1 0 0,-1 1-68,1 16 2799,-1-8-3402,0 402 1937,0-411-1403,0 0-102,0 0-21,0 0 23,0 0-25,0 0-113,0 0-181,0 0-252,11-13-5936,-7 6 1536</inkml:trace>
  <inkml:trace contextRef="#ctx0" brushRef="#br0" timeOffset="2034.9">717 1 4065,'0'0'1587,"0"0"-193,0 0-96,0 0-36,0 0-114,0 0-206,-3 6-318,1-3-581,0 0 0,0 0 0,0 0 0,0 0 1,-1 0-1,1-1 0,-1 1 0,0-1 0,0 0 0,0 1 0,0-1 0,0 0 1,0-1-1,0 1 0,-1-1 0,1 1 0,0-1 0,-2 0-43,-57 22 153,-12 7-153,71-29 5,3-1 7,0 0 6,0 0 52,0 0 59,0 0-33,0 0-71,0 0-1,0 0 28,0 0-33,0 0-11,3 186 704,-3-185-663,0-1-2,0 0-16,0 0 47,0 0-7,0 0-50,0 0-1,0 0 14,0 0-44,0 0-54,0 0-25,0 0-18,0 0-3,12-2-186,-3-6 370,1-2 1,1 1 0,0 1 0,8-6-75,-14 12 3,0-1 0,0 1 0,0 0 0,0 0 1,0 1-1,0-1 0,0 1 0,1 0 0,-1 0 0,0 1 0,4 0-3,7-1 21,-10 1-48,0 0 1,0 0 0,-1 0-1,1 1 1,0-1 0,0 1-1,3 2 27,-7-3 4,-1 1-1,1 0 1,-1 0-1,1 0 0,-1 0 1,0 0-1,1 0 1,-1 0-1,0 0 0,0 0 1,0 1-1,0-1 1,0 0-1,0 1 0,0-1 1,0 1-1,-1-1 0,1 1 1,-1-1-1,1 1 1,-1 0-1,1-1 0,-1 1 1,0-1-1,0 1 1,0 0-1,0-1 0,0 1 1,0 0-4,1 40 211,0-22-142,-1 0 0,0 0 0,-3 10-69,2-27 7,0 0-1,0 0 0,0 0 0,0-1 0,-1 1 0,0 0 0,1-1 0,-1 1 0,0-1 0,0 1 0,-1-1 1,1 0-1,0 0 0,-3 2-6,-41 26 90,34-22-67,-1 0-47,6-2-1,-1-1-1,1-1 0,-1 1 1,1-1-1,-1-1 0,-1 1 1,1-1-1,0-1 0,-1 1 1,1-2-1,-1 1 0,-6-1 26,15-1-164,0 0-111,0 0-119,-4 17-6733,4-13 4689</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30.660"/>
    </inkml:context>
    <inkml:brush xml:id="br0">
      <inkml:brushProperty name="width" value="0.05" units="cm"/>
      <inkml:brushProperty name="height" value="0.05" units="cm"/>
    </inkml:brush>
  </inkml:definitions>
  <inkml:trace contextRef="#ctx0" brushRef="#br0">582 5 3729,'0'0'2692,"0"0"-483,0 0-373,0 0-345,0 0-364,0 0-224,-15-4 2680,14 50-2629,0-15-817,1 0 1,1 0 0,2-1-1,1 1 1,6 21-138,125 517 155,-128-537-137,29 112 367,-16-70-9,-3 1 0,-3 6-376,-9-29 112,-3 36-112,-1-45 65,1 0-1,7 40-64,3 9 47,-4 1 1,-5 1-1,-5 53-47,0-19 19,6-27 23,0 32-20,3-15-391,-7-117 324,0-1 17,4-31-5059,-4 11 1639</inkml:trace>
  <inkml:trace contextRef="#ctx0" brushRef="#br0" timeOffset="864.52">1156 219 1272,'0'0'2485,"0"0"-641,0 0-369,0 0-155,0 0 1,0 0-60,0-9-107,0-35 22,0 28 3096,2 158-3705,0-11-470,-13 119-97,9-232 24,1-16-246,1-4-110,1-27-1436,0 4 889,-1-8-1236,0 5-1867</inkml:trace>
  <inkml:trace contextRef="#ctx0" brushRef="#br0" timeOffset="1598.57">1303 219 5673,'0'0'2466,"0"0"-711,0 0-392,0 0-277,0 0-212,0 0-132,2-2-158,2-2-468,-1 0 1,1 1-1,1-1 1,-1 1-1,0 0 0,1 1 1,-1-1-1,1 1 1,0 0-1,0 0 0,0 0 1,0 1-1,0-1 1,1 1-117,6-1 15,0 1 1,1-1-1,-1 2 1,0 0-1,11 1-15,-20 0-4,-1-1 0,1 1-1,0 0 1,0 0 0,-1 0-1,1 0 1,0 0 0,-1 0-1,1 1 1,-1-1 0,0 1-1,0 0 1,1 0 0,-1 0-1,0 0 1,0 0 0,-1 0-1,1 0 1,0 1 0,-1-1 0,1 1-1,-1-1 1,0 1 0,0 0-1,0-1 1,0 1 0,0 0-1,-1 0 1,1 0 4,2 13 66,-1 0 0,-1 0 0,0 0 0,-1 14-66,0-17 105,0 2-54,-1 0-1,-1 0 1,0 0-1,-1 0 1,0 0-1,-1-1 1,-6 13-51,7-19 38,0-1 0,-1 1 0,0-1-1,-1 0 1,0 0 0,0 0 0,0 0 0,-1-1 0,0 0-1,0 0 1,0-1 0,-1 0 0,0 0 0,0 0 0,-2 0-38,7-4 59,-1 1 1,0-1 0,0 0 0,1-1-1,-1 1 1,0 0 0,0-1 0,0 1-1,0-1 1,-3 0-60,6 0 67,0 1-82,-1-1 0,1 1 0,0 0 0,0 0 0,0-1 0,0 1 0,0 0 0,0 0 0,0-1 0,0 1 0,1 0 0,-1-1 0,0 1 0,0 0 0,0 0 0,1-1 0,-1 1 0,0-1 0,1 1 0,-1 0 0,1-1 0,-1 1 0,1-1 0,-1 1 0,1-1 0,-1 1 0,1-1 0,0 1 0,-1-1 0,1 1 0,-1-1 0,1 0 0,0 1 0,-1-1 0,1 0 0,0 0 0,0 0 0,-1 0 0,1 1 0,0-1 0,0 0 0,-1 0 0,1 0 15,44-1 269,-27 0-255,142 1 315,-83 0-4518,-77 0-451</inkml:trace>
  <inkml:trace contextRef="#ctx0" brushRef="#br0" timeOffset="39227.34">114 1839 3185,'0'0'1524,"0"0"-344,0 0-252,0 0-99,0 0-1,0 0-33,-3 4-177,-1 0-482,-6 6 202,1 0 1,0 0 0,1 1 0,0 0 0,1 0 0,0 1 0,1 0-1,-2 5-338,1 1 132,1-1-1,0 1 0,2 0 0,0 0 1,1 1-1,1-1 0,0 15-131,2-30 8,1-1-1,0 0 0,-1 1 0,1-1 1,0 0-1,0 0 0,0 1 0,1-1 1,-1 0-1,0 0 0,1 0 1,0-1-1,-1 1 0,1 0 0,0-1 1,0 1-1,0-1 0,0 1 0,0-1 1,1 1-8,1 0-4,0 1-1,0-1 1,0 0 0,0 0 0,1-1 0,-1 1 0,0-1 0,1 0-1,-1 0 1,4 0 4,0-2 70,0 0 0,-1 0 0,1-1 0,0 0 0,-1 0 0,1-1-1,-1 0 1,3-2-70,39-12 39,-44 15-23,1-1 0,-1 1 0,1-1 0,-1 0 1,0 0-1,0-1 0,-1 0 0,1 1 0,-1-2 1,0 1-1,0 0 0,0-1 0,0 0 0,1-3-16,25-26 265,-28 32-204,-1 0 1,1 0 0,-1 0 0,0 0 0,1-1 0,-1 1 0,0-1 0,0 1-1,-1 0 1,1-1 0,-1 1 0,1-1 0,-1 0 0,0 1 0,1-3-62,-3-46 641,1 26-597,1 21-37,-1 1-1,0-1 1,0 0-1,0 1 1,-1-1 0,1 1-1,-1 0 1,0-1-1,0 1 1,0 0-1,0 0 1,-1 0-1,-2-2-6,-37-37-1,38 39 7,-10-3 2,14 6-8,-1 0 0,0 0 0,1 0 0,-1-1 0,0 1 0,0 0 0,1 0 0,-1 0 0,1-1 0,-1 1 0,0 0 0,1-1 0,-1 1 0,1-1 0,-1 1 0,0-1 0,1 1 0,0-1 0,-1 1 0,1-1 0,-1 1 0,1-1 0,-1 0 0,-1 1-32,0-1 0,0 0 0,0 1 0,0-1 0,0 1 1,0 0-1,0 0 0,0-1 0,0 2 0,0-1 0,-1 0 32,2 0-68,0 3-217,0 0 1,0 1-1,1-1 1,-1 0-1,1 1 0,0-1 1,0 1-1,0-1 1,0 0-1,1 2 285,-1 2-1284,0 9-2353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14.364"/>
    </inkml:context>
    <inkml:brush xml:id="br0">
      <inkml:brushProperty name="width" value="0.05" units="cm"/>
      <inkml:brushProperty name="height" value="0.05" units="cm"/>
    </inkml:brush>
  </inkml:definitions>
  <inkml:trace contextRef="#ctx0" brushRef="#br0">129 0 1424,'0'0'1530,"0"0"-364,0 0-182,0 0-121,0 0-57,-1 38 5440,-3-20-6031,-2 0 1,0 0 0,-5 8-216,-6 19 229,-51 169 143,66-209-180,-1 2-177,1-1 1,0 1 0,0 0-1,0-1 1,1 1 0,0 0-1,1 2-15,0-9-178,0 0-264,0 0-135,0-17-4928,0 7 672</inkml:trace>
  <inkml:trace contextRef="#ctx0" brushRef="#br0" timeOffset="1065.99">287 201 1800,'0'0'2296,"0"0"-677,0 0-458,0 0-263,0 0 11,0 0 50,0-21 1260,0 17-2120,1 0 0,-1 0-1,0 0 1,1 0 0,0 1-1,0-1 1,0 0 0,0 0-1,1 1 1,-1-1 0,1 0-1,0 1 1,0 0 0,0-1-1,1 1 1,-1 0 0,1 0-1,-1 0 1,1 1 0,0-1-1,0 0 1,1 1 0,-1 0-1,1 0-98,4-2 16,-1 0-1,1 1 1,0 0-1,0 1 0,0 0 1,1 0-1,-1 1 0,0 0 1,1 0-1,7 1-15,-14 1-5,0-1 1,0 1-1,-1 0 0,1 0 1,0 0-1,0 0 0,-1 1 1,1-1-1,-1 0 0,1 1 1,-1-1-1,0 1 0,1 0 1,-1-1-1,0 1 0,0 0 1,0 0-1,0-1 0,0 1 1,-1 0-1,1 0 0,-1 0 1,1 0-1,-1 2 5,13 53 45,-11-42 5,-1 0-1,0 1 0,-1-1 1,-1 0-1,0 1 1,-1-1-1,-3 11-49,3-16 29,-2 0 1,1 0-1,-1-1 1,-1 1-1,0-1 1,0 0-1,-1 0 1,0-1-1,0 1 0,-1-2 1,-6 6-30,-73 59 135,84-70-151,1-1 1,0 1 0,0 0 0,0 0 0,0-1 0,0 1-1,0 0 1,0 0 0,1 0 0,-1 0 0,0 2 15,1-4-53,0 0-42,0 0-25,0 0 17,16-3 222,104-27 61,0 9-1036,-108 11-3843,-12 10 149</inkml:trace>
  <inkml:trace contextRef="#ctx0" brushRef="#br0" timeOffset="1815.55">744 296 2785,'0'0'2846,"0"0"-1193,0 0-573,0 0-251,0 0-100,0 0-90,0 6-92,-2 49 1572,-5 16-2119,1-12 879,2 20-879,31-78-312,-23 0 333,-1-1 0,0 0 1,0 0-1,0 0 1,1 0-1,-1-1 0,0 1 1,0-1-1,0 0 0,0 0 1,0 0-1,0 0 1,0-1-1,0 1 0,0-1 1,0 1-1,-1-1 1,1 0-1,-1 0 0,1-1 1,-1 1-1,0 0 0,0-1 1,0 1-1,0-1 1,0 0-1,-1 0 0,2-2-21,2-3 32,-1-1 0,0 1 0,-1-1 0,0 1 0,0-1 0,-1 0 0,0-1 0,1-7-32,-1-10 97,-1-1 0,-2-9-97,0-3 24,1 38-36,-1 0 0,1-1 0,-1 1 0,0 0 0,0 0 0,0 0 0,0 0 0,0 0 0,0 0 0,-1 0 0,1 0 0,0 0 0,-1 0 0,0 1 0,1-1 0,-1 0 0,0 1 0,0 0 0,0-1 0,0 1 0,0 0 0,0 0 0,0 0 0,-1 0 0,1 1-1,0-1 1,0 0 0,-1 1 0,1 0 0,0 0 0,-1-1 12,-1 1-171,1-1 0,-1 0 0,0 1-1,0 0 1,0 0 0,0 0-1,0 0 1,1 0 0,-1 1 0,0 0-1,0 0 1,1 0 0,-1 0 0,0 1-1,1-1 1,-1 1 0,1 0-1,-2 1 172,1 1-451,1-1 0,-1 1 0,1 0 0,0-1 0,0 1 0,1 0-1,-1 1 1,1-1 0,0 0 0,0 1 0,1-1 0,-1 1-1,1 0 1,0 0 0,0-1 0,0 1 0,1 0 451,0-1-1413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03.020"/>
    </inkml:context>
    <inkml:brush xml:id="br0">
      <inkml:brushProperty name="width" value="0.05" units="cm"/>
      <inkml:brushProperty name="height" value="0.05" units="cm"/>
    </inkml:brush>
  </inkml:definitions>
  <inkml:trace contextRef="#ctx0" brushRef="#br0">0 959 120,'0'0'3063,"0"0"-1065,0 0-822,0 0-377,0 0-72,2 16 2192,0-11 2652,10-4-5339,0 1 1,0 1-1,-1 0 0,1 1 1,-1 0-1,0 1 1,5 3-233,7 2 105,-9-5-51,1 3 55,0-2 0,1 0 0,0-1 0,0-1 0,0 0 0,0-2 0,1 1 0,6-1-109,222-2 645,-225 1-638,0 1-1,-1 1 1,2 1-7,0-1 7,-1 0 0,1 0 1,2-2-8,264-1 112,-287 0-91,0 0 30,0 0 2,0 0-24,0 0 34,0 0-16,0 0-22,0 0 26,0 0-33,0 0-8,0 0 8,0-14-314,0 5-73,1 6 92,-1 0 1,0 1-1,0-1 1,0 0-1,0 0 1,-1 1-1,1-1 0,-1 0 1,1 1-1,-1-1 1,0 0-1,0 1 1,0-1-1,-1 1 1,1 0-1,-1-1 1,0 0 276,-12-11-6416</inkml:trace>
  <inkml:trace contextRef="#ctx0" brushRef="#br0" timeOffset="931.69">774 769 3289,'0'0'2790,"0"0"-794,0 0-589,0 0-491,0 0-210,0 0-59,0 0-99,0 0-98,0 0-70,0 0-23,0 0-25,0 0-22,0 0-52,0 0-53,0 0-4,0 0 92,19 4 1399,1 7-1443,1-1 1,0 0-1,1-2 0,0-1 1,0 0-1,1-2 0,4 0-249,65 20 138,-84-23-136,37 15 7,-42-15-9,0-1 1,0 1-1,0-1 1,0 1-1,-1 0 0,1 0 1,-1 0-1,1 0 1,-1 1-1,0-1 1,0 0-1,1 2 0,-3-4 8,1 1 1,-1-1-1,0 1 0,0-1 0,1 0 1,-1 1-1,0-1 0,0 1 0,0-1 1,1 1-1,-1-1 0,0 1 0,0-1 1,0 1-1,0-1 0,0 1 0,0-1 1,0 1-1,0-1 0,0 1 0,0-1 1,0 1-1,0-1 0,-1 0 0,1 1 1,0-1-1,0 1 0,0-1 0,-1 1 1,1-1-1,0 0 0,0 1 0,-1-1 1,1 1-1,0-1 0,-1 0 1,1 1-1,0-1 0,-1 0 0,1 0 1,-1 1-1,1-1 0,-1 0 0,1 0 1,0 0-1,-1 1 0,1-1 0,-1 0 1,1 0-1,-1 0 0,1 0 0,-1 0 1,1 0-1,-1 0-8,-1 0 26,-12 9-51,1 0-1,-1 0 1,1 2-1,1-1 1,0 2-1,1-1 0,0 2 1,-6 8 25,-7 11-1,2 1-1,2 1 1,1 2 1,11-22-7,4-9 0,1 0-1,0 0 1,1 1 0,-1-1 0,1 1 0,0 0 0,0 0 0,0 3 7,2-8-13,0-1 25,0 0 22,0 0-19,0 0-7,0 0-24,0 0-165,0 0-407,9 0-3213,8-3-783</inkml:trace>
  <inkml:trace contextRef="#ctx0" brushRef="#br0" timeOffset="3446.13">1978 1 3713,'0'0'2184,"0"0"-537,0 0-241,0 0-99,0 0-138,0 0-159,-23 0 1242,2 0-1983,0 0-1,0 2 1,1 0-1,-1 1 1,1 1-1,-14 5-268,22-6 115,0 0 0,0-1 0,0-1 0,0 1 0,-11-2-115,-23 3 1633,46-2-1583,-1 0-55,0 0-1,1 1 0,-1-1 0,0 1 1,1-1-1,0 1 0,-1-1 1,1 1-1,0-1 0,0 1 0,0-1 1,0 1-1,0-1 0,0 1 1,0-1-1,0 1 0,0-1 1,1 1 4,0 4-1,-4 92 2,-3 0 0,-7 21 0,7-63 4,3 1 0,3 25-4,1-35 5,-2 0 0,-2-1 0,-9 43-5,-18 30 24,18-81-22,2 1 0,2 0 0,1 1 0,2 0 0,2 9-2,0 24-13,-6 22 13,2-22-12,3 23 12,1-25-6,-10 55 6,0-8-2,10 16 66,4-94-21,-2 0 0,-1 1-1,-2-1 1,-7 25-43,1-20 21,2 1 0,2 0 1,2 0-1,2 19-21,-6 3 808,42-53-425,102 38 90,-18 4-385,-114-55-50,0-1 0,0 1 0,0-1 0,0-1 0,0 1-1,1 0 1,-1-1 0,3 0-38,-6 0 35,-1 0-19,0 0 5,0 0 18,0 0-61,0 0-132,0 0-198,0 0-366,0 0-531,0 0-1648,0 0-3639</inkml:trace>
  <inkml:trace contextRef="#ctx0" brushRef="#br0" timeOffset="4827.55">2321 280 3017,'0'0'1812,"0"0"-682,0 0-414,0 0-157,0 0-39,0 0 73,8-2 5551,-10 22-5957,0-1 1,-1 0-1,-1 0 0,-6 17-187,-7 33 353,6-13-161,5-27-207,0 1 1,2 0 0,1 18 14,3-47-123,0-1 21,0 0-46,0 0-128,0 0-81,0 0 32,0 0 86,0 0-75,0 0-270,0 0-550,0-1-1195,0-2-2161</inkml:trace>
  <inkml:trace contextRef="#ctx0" brushRef="#br0" timeOffset="5645.48">2604 321 1464,'0'0'2670,"0"0"-1201,0 0-671,0 0-16,0 0 125,0 0 128,-10 20 34,-34 67-167,37-72-741,1 2 0,0-1 1,2 1-1,0-1 0,1 1 1,0 1-1,1-1 0,1 0 0,1 0 1,1 1-1,0 2-161,1 27-2,-3-46-3,1 1-1,0-1 1,0 1 0,0-1 0,1 1-1,-1-1 1,0 0 0,1 1-1,-1-1 1,1 1 0,-1-1 0,1 1-1,-1-1 1,1 0 0,0 0-1,0 1 1,0-1 0,0 0-1,0 0 1,0 0 0,0 0 0,0 0-1,0 0 1,0 0 0,1 0-1,-1 0 1,0-1 0,0 1 0,1 0-1,-1-1 1,2 1 5,3 0 5,1 0 0,0 0 0,-1-1 1,1 0-1,0 0 0,4-1-5,11 0 82,-18 0-68,1 0-1,0 0 0,-1 0 1,1-1-1,-1 1 0,1-1 0,-1-1 1,0 1-1,0 0 0,0-1 1,0 0-1,0 0 0,0 0 0,-1 0 1,0-1-1,0 1 0,0-1 1,0 0-1,0 0 0,1-3-13,1-1 23,0-1 0,0 1 0,-1-1 0,0 0 0,0 0 0,-1 0 0,-1-1 0,1 1 0,0-10-23,0-32 648,-2 0 1,-5-40-649,4 88-8,-1 1 0,1 0-1,-1 0 1,0-1 0,1 1 0,-1 0-1,0 0 1,0 0 0,-1 0 0,1 0-1,0 0 1,-1 0 0,1 0 0,-1 0-1,1 1 1,-1-1 0,0 1 0,0-1-1,0 1 1,0 0 0,0 0 0,0-1 0,0 1-1,0 1 1,0-1 0,0 0 0,-1 0-1,1 1 1,0-1 0,-1 1 0,1 0-1,0 0 1,-1 0 0,1 0 0,0 0-1,-1 0 1,1 1 0,0-1 0,0 1-1,-1 0 1,1-1 0,0 1 0,0 0-1,0 0 1,0 1 0,0-1 0,0 0-1,0 1 1,0-1 0,0 1 0,1-1-1,-1 1 1,1 0 0,-1 0 0,1 0 8,-16 20-734,-19 29-581,34-48 640,0 0 0,1 0 1,0 0-1,0 0 0,0 0 0,0 0 0,0 1 1,1-1-1,-1 0 0,1 1 675,0-4-2920</inkml:trace>
  <inkml:trace contextRef="#ctx0" brushRef="#br0" timeOffset="18744.46">2457 1129 368,'0'0'2407,"0"0"-454,0 0-514,0 0-266,0 0-154,0 0-81,-3 3-194,-16 22 768,2 0 0,0 0 1,-11 26-1513,22-41 384,-7 12-101,1 0 0,2 0 0,0 1 0,1 0 0,1 1 0,-1 10-283,8-33 12,1 0 1,0 0 0,0 0-1,1 0 1,-1 0 0,0 0-1,0 0 1,0 0 0,1 0-1,-1 0 1,0 0 0,1 0-1,-1 0 1,1 0 0,-1 0-1,1 0 1,0-1 0,-1 1-1,1 0 1,0 0 0,0-1-1,-1 1 1,1 0 0,0-1-1,1 1-12,2 2 19,0-1-1,1 0 1,-1 0-1,1 0 0,0 0 1,4 0-19,5 1 63,1 0 0,0-1-1,0-1 1,1 0-63,-12-1 22,-1 0-1,0 0 0,1 0 1,-1-1-1,0 1 0,0-1 1,1 0-1,-1 0 0,0 0 1,0 0-1,0 0 1,0-1-1,3-1-21,-1-2 36,-1 1 0,1-1 0,-1 0 0,1 0-1,-1-1 1,1-2-36,-5 7 5,8-9 31,25-32 23,-29 15-10,0 7 8,0 0 1,-1 0-1,-1 0 0,-1-1 1,-1 1-1,-2-13-57,1-13 127,-5 44-194,-1 1 0,0 1 1,0-1-1,0 1 1,0 0-1,-2 1 67,3-1-186,-31 0-691,36 0 745,1 0-28,-5 16-702,-13 32-2791,7-24-2823</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8:19.627"/>
    </inkml:context>
    <inkml:brush xml:id="br0">
      <inkml:brushProperty name="width" value="0.05" units="cm"/>
      <inkml:brushProperty name="height" value="0.05" units="cm"/>
    </inkml:brush>
  </inkml:definitions>
  <inkml:trace contextRef="#ctx0" brushRef="#br0">0 4 1008,'0'0'4317,"0"0"-2148,0 0-654,0 0-248,0 0-307,0 0-149,0 0-151,0 0-130,0 0-43,0 0 0,0 0 4,0 0-3,0 0-67,0 0-79,0 0-30,0 0-16,0 0-20,0 0-39,0 0-46,0 0-23,0 0-19,0 0-26,0 0-31,0 0-63,0 0-19,0 0-2,13 0 29,378-4 853,-391 35-817,-4 726 423,5-741-498,1 0 0,0-1 0,1 0 0,3 6 2,-2-6-2,-1 1 0,-1-1 0,0 1 0,0 6 2,0 13-23,1 1-1,7 26 24,2 24-25,7 36-7,-10-31-3,3 37-35,-4 45 70,-7-97-70,1-19 0,-3 0 1,-2 0-1,-7 29 70,4-35-143,2 0 0,2 1-1,5 40 144,-2 3-79,-3-56 37,-2 0 1,-2 0 0,-1 0 0,-2 0 41,8-35 3,-2 25-17,3-25 13,0 1 1,0 0-1,-1-1 1,0 1-1,0-1 0,0 0 1,0 1 0,-2 4-2,-2 2 5,1 0-1,0 1 1,1-1 0,0 1 0,1 0-1,1 0 1,-1 3-3,2-15 9,0 0 13,0 0 19,0 0-25,0 0-8,0 0 8,0 0 35,0 0 14,-4 27 1010,-37-26-920,1-3-1,0-1 1,-5-3-155,40 5 5,-28-5-23,-1 1 0,-29 0 18,59 3 711,4-1-4032,0 1-2463,0 2-401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14.246"/>
    </inkml:context>
    <inkml:brush xml:id="br0">
      <inkml:brushProperty name="width" value="0.05" units="cm"/>
      <inkml:brushProperty name="height" value="0.05" units="cm"/>
    </inkml:brush>
  </inkml:definitions>
  <inkml:trace contextRef="#ctx0" brushRef="#br0">87 241 2937,'0'0'1004,"0"0"-71,0 0-142,0 0-168,0 0 18,0 0 10,0 0-36,0 0-65,0 31 2584,-2 9-2188,-1-1 1,-4 10-947,-4 44 63,4 8 386,-5-43 665,4-63 170,1-14-1225,1 1-1,1-1 1,0 0-1,2 0 1,0 0-1,1-1 1,1-9-59,1 28 0,-4-36-7,3 0 1,1-1 0,2 1-1,5-26 7,1 38-15,1 0 0,1 1-1,1 0 1,1 0 0,1 2-1,15-22 16,-22 35-12,-4 7-11,-1-1 1,1 1-1,0-1 0,0 1 0,1 0 0,-1 0 0,0 0 0,1 0 0,-1 0 0,1 0 1,0 1-1,-1-1 0,1 1 0,0 0 0,0 0 0,0 0 0,2 0 23,5-1-197,0 1-1,-1 1 1,1-1-1,10 2 198,3 0-250,-20-1 217,1 0 1,-1 1-1,0-1 1,0 1-1,1 0 0,-1 0 1,0 0-1,0 0 1,0 1-1,0-1 1,-1 1-1,1 0 1,0 0-1,-1 0 1,1 0-1,-1 0 1,1 1-1,-1-1 1,0 1-1,2 2 33,-1-1-6,-1 1 1,1-1-1,-1 1 0,0 0 0,0 0 0,0 0 1,0 0-1,-1 0 0,0 0 0,0 0 0,0 0 0,-1 5 6,0-3-2,1-3 6,-1 1-1,0 0 1,0 0 0,0 0 0,-1 0 0,1 0 0,-1 0 0,0-1-1,-1 1 1,1 0 0,-1-1 0,0 1 0,0-1 0,0 1-1,-1-1 1,1 0 0,-2 1-4,-9 10 84,0 0 0,-1-2 0,0 1 0,-1-2 0,0 0-1,-1-1 1,0-1 0,-1 0 0,0-1 0,-14 5-84,1-7 244,29-6-139,1-1 7,0 0 8,0 0-9,0 0-4,0 0-47,0 0-31,1-10-107,6 10 69,1-1 6,-1 1-1,1 0 0,0 0 1,0 0-1,0 1 1,0 1-1,0-1 0,-1 1 1,1 0-1,-1 1 0,1 0 1,-1 0-1,0 1 0,0 0 1,3 2 3,0 3-128,0-1 0,0 1 0,-1 0 0,-1 1 0,0 0 0,0 1 0,-1-1 0,0 2 0,-1-1 0,0 1 0,-1-1 0,3 10 128,-8-21-150,0 0 1,0 0 0,0 1 0,0-1 0,0 0 0,1 0-1,-1 1 1,0-1 0,0 0 0,0 0 0,1 0 0,-1 1-1,0-1 1,0 0 0,1 0 0,-1 0 0,0 0 0,1 1-1,-1-1 1,0 0 0,0 0 0,1 0 0,-1 0 0,0 0-1,1 0 1,-1 0 0,0 0 0,0 0 0,1 0 0,-1 0-1,0 0 1,1 0 0,-1 0 0,1 0 149,2 0-2142,0 0-2120</inkml:trace>
  <inkml:trace contextRef="#ctx0" brushRef="#br0" timeOffset="696.87">570 391 1224,'0'0'2146,"0"0"-744,0 0-402,0 0-263,0 0-203,0 0-106,0 0-65,0 0-23,0 25 1515,11 200 125,-11-86-1710,0-138-474,0-1-148,0-10-1162,0-44-1847,0 30 690</inkml:trace>
  <inkml:trace contextRef="#ctx0" brushRef="#br0" timeOffset="1426.83">1000 217 1840,'0'0'2396,"0"0"-913,0 0-487,0 0-211,0 0-13,0 0 21,0-13 2478,0 383-3480,-4-370-3163,1 0 1162</inkml:trace>
  <inkml:trace contextRef="#ctx0" brushRef="#br0" timeOffset="1816.73">857 391 2697,'0'0'1561,"0"0"-151,0 0-34,0 0-40,0 0-153,0 0-324,12 0-304,198 3 400,-172 4-1938,-37-7 709,0 0 0,1 1 0,-1-1 0,1 0 0,-1 1 0,0-1 0,1 1 0,-1 0 0,0-1 0,0 1 0,1 0 0,-1 0 0,0 0 1,0 0-1,0 0 0,0 0 0,0 0 0,0 0 0,0 0 0,-1 0 0,1 1 0,0-1 0,0 1 274,-1-2-2872</inkml:trace>
  <inkml:trace contextRef="#ctx0" brushRef="#br0" timeOffset="2926.77">1332 143 536,'0'0'2882,"0"0"-863,0 0-544,0 0-385,0 0-198,0 0-184,1 16-263,14 131-90,-12-105-201,-1 1 0,-3 33-154,0-14 608,1-59-590,0 0 0,-1 0 0,1 0-1,-1-1 1,0 1 0,0 0-1,0-1 1,0 1 0,-1 0-18,-5 20 51,7-22 1,0-1 44,0 0 128,0 0 111,0-34 617,-1-87-337,-1 5 433,6-20-1048,-3 128 8,1 1-1,0 0 1,0 0 0,1 0-1,-1 0 1,2 0 0,-1 0-1,1 1 1,0-1-1,0 1 1,1 0 0,-1 0-1,1 1 1,1-1-1,-1 1-6,4-3-8,-1 1 1,1 0 0,0 0 0,1 0 0,0 2 0,0-1 0,0 1 0,0 0 0,6-1 6,-10 5-38,0-1 0,0 1 0,0 0-1,0 0 1,0 0 0,1 1 0,-1 0 0,0 1 0,0-1-1,3 1 39,-7 0-10,0-1-1,0 1 1,0 0-1,0-1 1,0 1-1,0 0 0,0 0 1,-1 0-1,1 0 1,0 1-1,-1-1 1,1 0-1,0 1 0,-1-1 1,0 1-1,1-1 1,-1 1-1,0 0 1,0 0-1,0 0 0,0-1 1,0 1-1,0 0 1,-1 0-1,1 0 1,-1 0-1,1 0 1,-1 0-1,0 1 0,1 0 11,0 10-11,-1-1 0,0 1 0,0 0 0,-1 0 0,-1 0 0,0 0-1,-1-1 1,0 1 0,-1-1 0,-2 4 11,4-10-3,-1-1 1,0 0-1,0-1 0,0 1 0,0 0 1,-1-1-1,0 0 0,0 0 0,0 0 1,0 0-1,-1-1 0,1 1 0,-1-1 1,0 0-1,0-1 0,0 1 0,-1-1 1,1 0-1,0 0 0,-1-1 0,1 1 1,-1-1-1,0-1 0,-4 1 3,-73 0 1039,82-1-936,1 0-119,0 0-66,0 0 5,24 11-10,-5 7 83,0 0 0,-1 2 1,-2 0-1,10 14 4,-8-10-20,1 0 0,2-1 1,6 5 19,-25-27-146,-1 1 0,0-1 0,1 0 0,-1 1 0,0-1 0,0 1 0,0 0 0,0-1 0,-1 1 0,1 0 1,0-1-1,-1 1 0,1 0 0,0 1 146,0 17-5227,-1-10-656</inkml:trace>
  <inkml:trace contextRef="#ctx0" brushRef="#br0" timeOffset="3678.84">1834 421 5593,'0'0'1802,"0"0"-156,0 0-318,0 0-235,0 0-196,0 0-151,0-1-616,0-1 0,0 1-1,0-1 1,0 0 0,0 1 0,0-1-1,0 1 1,0-1 0,1 1-1,-1-1 1,1 1 0,-1-1-1,1 1 1,-1-1 0,1 1-1,0 0 1,0-2-130,6 0-20,0 0 0,1 0 1,-1 0-1,0 1 0,1 0 0,0 1 0,-1 0 1,1 0-1,0 0 0,0 1 0,0 0 1,1 1 19,-6-1-14,-1 0 0,0 0 0,1 1 0,-1 0 0,0-1 1,0 1-1,1 0 0,-1 0 0,0 0 0,0 0 0,0 0 1,0 1-1,0-1 0,0 1 0,-1-1 0,1 1 0,0 0 1,-1-1-1,1 1 0,-1 0 0,0 0 0,1 0 0,-1 0 1,0 0-1,0 1 0,0-1 0,-1 0 0,1 0 0,0 1 1,-1-1-1,0 0 0,1 2 14,1 12-14,0 0 0,-1 1-1,0-1 1,-2 10 14,1-8-3,0-9 1,-1 0 0,0-1 0,0 1 1,-1 0-1,0 0 0,0-1 0,-1 1 0,0-1 1,0 0-1,-1 0 0,0 0 0,-4 4 2,5-7 10,-1 0 0,0 0-1,0-1 1,0 1 0,-1-1-1,1 0 1,-1-1 0,0 1 0,0-1-1,-1 0 1,1 0 0,0-1-1,-1 1 1,0-1 0,1 0-1,-1-1 1,0 0 0,0 1-1,-1-2-9,-21 1 495,28-1-535,0 0-64,0 0-26,9 1 46,41 6 98,0-2 1,23-1-15,-30-5-119,-24 0-395,1 0 0,-1 2 1,0 0-1,14 3 514,-22 0-2051,-9-1-2261</inkml:trace>
  <inkml:trace contextRef="#ctx0" brushRef="#br0" timeOffset="5389.83">83 1128 1880,'0'0'2356,"0"0"-775,0 0-235,0 0 58,0 0 0,0 0-210,1 2 1370,5 24-2342,-1 128 178,-7 8-400,0-11 20,2-389 1274,1 215-1266,1 0 0,1 0-1,2-2-27,-1 2 3,0 0-1,-2 0 0,-1-3-2,-1 22 0,0 0-1,1 0 1,-1 0-1,1 0 0,-1 0 1,1 1-1,1-1 1,-1 0-1,0 0 0,1 0 1,0 1-1,0-1 1,0 1-1,0 0 0,0-1 1,1 1-1,-1 0 1,2 0 0,1-2-15,1 1 0,0-1 1,1 1-1,-1 1 0,1-1 1,0 1-1,-1 0 0,2 0 1,1 0 14,1 0-67,0 1 1,-1-1 0,1 2-1,0-1 1,0 1 0,0 1-1,0 0 1,0 0 0,0 1 0,0 0-1,2 1 67,-10-1-6,0 0-1,0 1 1,1-1-1,-1 1 1,0 0-1,0-1 1,0 1-1,-1 0 1,1 0-1,0 0 1,-1 1-1,1-1 1,-1 0-1,0 0 1,0 1-1,0-1 1,0 1-1,0-1 1,0 1-1,-1-1 1,1 1-1,-1 0 1,1 0 6,1 14 4,-1-1 1,0 0-1,-2 8-4,1-10-5,1-7 7,-2-1 0,1 1 0,0 0 0,-1-1 0,-1 1 0,1-1 0,-1 1 0,0-1 0,0 0 0,-2 2-2,2-3 1,-1-1 0,0 0-1,0 0 1,-1-1 0,1 1-1,-1-1 1,1 0-1,-1 0 1,0 0 0,-1 0-1,1 0 1,0-1 0,-1 0-1,-1 1 0,-10 3 14,0-1 0,0-1 0,0 0 0,0-1 0,-5 0-14,-51 12 166,73-15-175,1 0-1,-1 0 1,1 0-1,-1 0 1,1 0-1,-1 1 1,1-1-1,-1 1 1,1-1 0,-1 1-1,1-1 1,-1 1-1,0 0 1,1 0-1,-1-1 1,0 1-1,0 0 1,1 0-1,-1 0 1,0 1-1,0-1 1,0 1 9,33 39-45,-8-8 39,10 3-12,-3-4-48,19 24 66,-44-46-85,0 1 0,0 0-1,-1 0 1,-1 1 0,0-1-1,0 1 1,3 13 85,-8-20-364,0 0 0,0 0 0,0 0 0,-1 0 0,1 0 0,-2 4 364,1-7-453,-4-4-3989,-3-6 127</inkml:trace>
  <inkml:trace contextRef="#ctx0" brushRef="#br0" timeOffset="6023.83">540 1552 1608,'0'0'2716,"0"0"-863,0 0-660,0 0-356,0 0-183,0 0-137,0 0-136,0 0-113,0 0-89,0 0-154,1 0 1,0 0-1,-1 0 0,1 0 0,-1 0 1,1 0-1,-1 0 0,1 0 0,0 0 1,-1 0-1,1 0 0,-1 1 0,1-1 1,-1 0-1,1 0 0,-1 1 0,1-1 1,-1 0-1,1 0 0,-1 1 0,1-1 1,-1 1-1,0-1 0,1 0 0,-1 1 1,1-1-1,-1 1 0,0 0-25,3 33 599,-1 0 0,-2 1 0,-2 9-599,0 26 213,2-68-581,1 19 1203,1-13-1925,3-10-3623,-2-6 775</inkml:trace>
  <inkml:trace contextRef="#ctx0" brushRef="#br0" timeOffset="6771.04">1000 1179 1328,'0'0'2636,"0"0"-697,0 0-580,0 0-253,0 0-93,0 0-112,0 0-102,0 0-115,0 0-157,0 0-130,0 0-62,0 0-36,0 0-78,0 0-66,0 6 45,1 49 164,1-17-235,-3 1 0,-1-1 0,-5 23-129,4-29 36,2 0 0,1 14-36,0-28-3944,0-43 357,0 18 773</inkml:trace>
  <inkml:trace contextRef="#ctx0" brushRef="#br0" timeOffset="7192.6">895 1403 5129,'0'0'1603,"0"0"-92,0 0-79,0 0-179,0 0-289,0 0-312,68-10 1334,138 3-3343,-205 7 852,-1 0-224,0 0-472,0 0-1346,0 3-2371</inkml:trace>
  <inkml:trace contextRef="#ctx0" brushRef="#br0" timeOffset="8339.83">1393 1216 4305,'0'0'1390,"0"0"-292,0 0-297,0 0-131,0 0-71,0 0-121,0 19-180,0 2-219,-1 24 309,2 1 0,3 0-388,1 26 1462,-3 45-1462,-2-116 25,0-1 54,0 0 70,0 0 125,0 0 90,0-31 280,0-383 828,0 409-1462,1 1 0,-1-1 0,1 0 0,0 1 0,0-1-1,0 1 1,1-1 0,0 1 0,0 0 0,0 0 0,2-3-10,-3 5 1,0 0 0,1 0 1,-1 0-1,1 0 1,0 0-1,-1 0 0,1 1 1,0-1-1,0 1 0,0-1 1,0 1-1,1 0 1,-1 0-1,0 0 0,0 0 1,1 0-1,-1 0 0,1 0 1,-1 1-1,1 0 1,-1-1-1,2 1-1,7 0-44,0 0 1,0 0-1,1 1 1,-1 1-1,0 0 1,5 2 43,-13-3-31,1 1 1,-1-1 0,0 1 0,1 0-1,-1 0 1,0 0 0,0 0-1,-1 0 1,1 1 0,0 0-1,-1-1 1,1 1 0,-1 0-1,0 0 1,0 0 0,0 0 0,0 1-1,-1-1 1,1 0 0,-1 1-1,1 2 31,1 3-25,-1 1 0,0-1 0,0 1 0,-1-1 0,0 1 0,0 0 0,-1 0 0,-1-1 0,0 1 0,0 0 0,-1-1 0,0 1 0,-2 4 25,3-10-1,-1 1 0,0-1 0,0 0 0,0 0 0,-1 0 0,1-1 0,-1 1 0,0 0 0,0-1 0,0 0 0,-1 0 0,1 0 0,-1 0 0,1 0 0,-1-1 0,0 0 0,0 1 0,0-1 0,-1-1 1,1 1-1,0-1 0,-1 1 0,1-1 0,-1-1 0,1 1 0,-1-1 0,1 1 0,-1-1 0,0 0 1,-13 0-6,14 1 6,-1-1 0,1 0 0,-1 1 0,1-2 0,-1 1-1,1 0 1,-1-1 0,1 0 0,-1 0 0,1 0 0,0-1 0,-1 1-1,1-1 1,0 0 0,0 0 0,-2-2 0,3 3-3,2 1-15,1 0-26,0 0-10,0 0 12,1 1 43,-1 0-1,1 0 1,-1 0 0,1 0 0,0 0 0,-1 0 0,1 0 0,0 0 0,0 0 0,0 0 0,0 0 0,0-1 0,0 1 0,0 0 0,0-1-1,0 1 1,0 0 0,1-1-1,25 12 127,-21-10-93,6 3 41,24 9 199,31 18-274,-58-27-14,0 0 1,0 1 0,-1 0 0,1 1-1,-2-1 1,1 1 0,-1 1 0,0-1-1,4 7 14,-8-8-285,0 0 0,-1 0-1,0 0 1,0 1 0,0-1-1,-1 0 1,0 1 0,0-1-1,-1 1 1,0-1 0,0 1-1,0-1 1,-1 1 285,0 12-3450,1-11-1086</inkml:trace>
  <inkml:trace contextRef="#ctx0" brushRef="#br0" timeOffset="9240.37">1808 1515 4113,'0'0'2516,"0"0"-306,0 0-400,0 0-410,0 0-318,0 0-277,-7-7 652,7 6-1457,0 0 0,1 0 1,-1 0-1,1 0 0,-1 0 1,1 0-1,-1 0 0,1 0 1,0 0-1,-1 0 1,1 1-1,0-1 0,0 0 1,0 0-1,0 1 0,0-1 1,0 1-1,-1-1 0,1 1 1,1-1-1,-1 1 1,0-1-1,0 1 0,0 0 1,0 0-1,0-1 0,0 1 1,0 0-1,0 0 0,0 0 1,1 0-1,42-1-67,-37 1 57,0 0-29,-4-1 7,0 1 0,1 0 1,-1 0-1,0 1 1,1-1-1,-1 1 0,0-1 1,0 1-1,1 0 0,1 1 32,-4-1-3,0 0-1,0 0 0,0 1 0,0-1 1,0 0-1,0 1 0,0-1 0,0 1 0,0-1 1,-1 1-1,1-1 0,-1 1 0,1 0 1,-1-1-1,1 1 0,-1 0 0,0-1 0,0 1 1,0 0-1,0 0 0,0-1 0,0 1 1,-1 0 3,2 6 0,-2-1 1,1 1 0,-1 0-1,0 0 1,-1-1 0,1 1-1,-1-1 1,-1 1 0,0 0-1,1-4-4,-1 0 0,1 0 1,-1 0-1,0 0 0,0 0 0,0-1 1,-1 1-1,1-1 0,-1 0 1,0 0-1,0 0 0,0-1 1,0 1-1,0-1 0,-4 1 4,-1 2-6,5-3 6,0 0 1,0 0-1,0-1 0,0 1 1,0-1-1,0 0 1,-1 0-1,1-1 1,-3 1-1,7-1-18,0 0-59,0 0-55,0 0-16,9 3 45,121 29 71,-128-32 32,-1 1 0,0 0 0,0 0-1,0 0 1,0 0 0,0 0 0,0 1 0,-1-1 0,1 0 0,0 0-1,0 1 1,-1-1 0,1 0 0,-1 1 0,1-1 0,-1 0-1,0 1 1,0-1 0,1 1 0,-1-1 0,0 0 0,0 1 0,0-1-1,0 1 1,-1-1 0,1 2 0,0 0 1,0 1 0,-1 0 0,1-1 0,-1 1 1,0-1-1,0 1 0,0-1 0,0 0 0,0 1 0,-1-1 0,0 1-1,0-1 17,-1 0-1,0-1 0,0 1 1,0-1-1,0 1 1,0-1-1,0 0 1,0 0-1,-1-1 1,1 1-1,-1-1 1,1 0-1,-1 0 1,-1 1-17,-6 0 28,0-1 0,-1 0 0,1-1 0,-3 0-28,14 0-323,0 0-345,0 0-710,0 0-1462,0 0-1816</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45.013"/>
    </inkml:context>
    <inkml:brush xml:id="br0">
      <inkml:brushProperty name="width" value="0.05" units="cm"/>
      <inkml:brushProperty name="height" value="0.05" units="cm"/>
    </inkml:brush>
  </inkml:definitions>
  <inkml:trace contextRef="#ctx0" brushRef="#br0">0 238 4177,'0'0'1783,"0"0"-708,0 0-300,0 0-82,0 0-107,1-5-132,0-1-177,1-3-163,-2-1 6510,20 10-6609,530 0 1306,-448 13-1267,-4-9-1959,-98-1-2724,0 0-1424</inkml:trace>
  <inkml:trace contextRef="#ctx0" brushRef="#br0" timeOffset="1237.32">748 0 2457,'0'0'1803,"0"0"-546,0 0-327,0 0-122,0 0 80,0 0-36,-24 0 1237,8 2-1593,16-2-475,0 0 1,0 0-1,0 1 0,0-1 1,0 0-1,0 0 1,0 0-1,0 0 1,-1 0-1,1 0 0,0 0 1,0 0-1,0 0 1,0 1-1,0-1 0,0 0 1,0 0-1,0 0 1,0 0-1,0 0 1,0 0-1,0 0 0,0 1 1,0-1-1,0 0 1,0 0-1,0 0 1,0 0-1,0 0 0,0 0 1,0 0-1,0 1 1,0-1-1,0 0 0,0 0 1,0 0-1,0 0 1,0 0-1,0 0 1,0 0-1,1 0 0,-1 1 1,0-1-1,0 0 1,0 0-1,0 0 0,0 0 1,0 0-1,0 0 1,0 0-1,0 0 1,1 0-1,-1 0-21,25 14 2473,-11-7-1994,35 16-452,2-2-1,1-2 1,50 12-27,-51-16 7,-43-13-5,-3-1-1,0 1 0,-1-1 0,1 1 1,0 0-1,-1 0 0,1 0 1,3 3-2,-8-4 6,0-1 13,0 0 42,0 0 17,0 0 16,0 0 6,0 0 68,0 0 42,0 0-25,0 0-33,0 0-33,0 0-43,0 0-51,0 0-5,0 0 31,0 0-31,0 0 0,0 3-18,0 1 1,-1 0-1,0-1 1,0 1-1,0-1 1,0 1-1,0-1 1,-1 1-1,1-1 1,-1 0-1,0 1 1,0-1-1,-3 2-2,-37 40 29,20-24-23,-43 45 25,-2-2 1,-3-4-1,-5-1-31,65-48-2129,6-4-489,-2 0-1619</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3.736"/>
    </inkml:context>
    <inkml:brush xml:id="br0">
      <inkml:brushProperty name="width" value="0.05" units="cm"/>
      <inkml:brushProperty name="height" value="0.05" units="cm"/>
    </inkml:brush>
  </inkml:definitions>
  <inkml:trace contextRef="#ctx0" brushRef="#br0">0 66 2961,'0'0'2107,"0"0"-451,0 0-294,0 0-113,0 0-139,0 0-263,0 0-219,9-17 819,1 10-1365,-1 1 0,2 1 0,-1-1-1,0 2 1,1 0 0,0 0 0,0 1 0,0 0 0,1 0 0,-1 2 0,0-1-1,1 2 1,0-1 0,-1 2 0,10 0-82,-20-1 0,0 1 0,1-1 0,-1 1 0,0-1 0,0 1 0,0-1 0,0 1 1,1 0-1,-1-1 0,0 1 0,0 0 0,0 0 0,0 0 0,-1 0 0,1 0 0,0 0 0,0 0 0,0 0 0,-1 0 0,1 0 0,-1 0 0,1 0 0,-1 1 0,1-1 0,-1 0 1,0 0-1,1 1 0,-1-1 0,0 1 0,2 45 2,-2-36 5,0-4 2,1 6-5,-1 0 0,0 0 1,-1 0-1,-1-1 0,0 1 0,-1 0 0,0 0 0,-1-1 0,-2 6-4,-8 11 15,-1 0 0,-2-1-1,-1-1 1,0-1 0,-2 0-1,-8 6-14,27-32 3,1 2 16,-1-1 1,0 0-1,0 0 0,0 0 1,0 0-1,-1 0 0,1 0 1,0-1-1,0 1 0,-1 0 1,1 0-1,0-1 1,-1 1-1,1-1 0,0 1 1,-1-1-1,1 0 0,-1 0 1,1 1-1,-1-1-19,2 0 8,0 1-11,0 0-1,1 0 1,-1 0 0,0 0 0,1 0-1,-1 0 1,1 0 0,-1 0 0,1-1 0,-1 1-1,1 0 1,0 0 0,0-1 0,-1 1-1,1 0 1,0-1 0,0 1 0,0-1-1,-1 1 1,1-1 0,0 1 0,0-1-1,0 0 1,0 1 0,0-1 0,0 0-1,0 0 1,0 0 0,1 1 3,34 3 160,-29-4-141,26 4 44,1 2 0,-1 1 0,0 1 0,6 4-63,-20-12-2522,-11-2-1597</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6.852"/>
    </inkml:context>
    <inkml:brush xml:id="br0">
      <inkml:brushProperty name="width" value="0.05" units="cm"/>
      <inkml:brushProperty name="height" value="0.05" units="cm"/>
    </inkml:brush>
  </inkml:definitions>
  <inkml:trace contextRef="#ctx0" brushRef="#br0">178 0 3305,'0'0'1807,"0"0"-130,0 0 69,0 0-135,0 0-211,0 0-254,0 0-231,0 0-294,0 0-149,0 9 361,2 251 279,-4 286-815,-17-285-237,-10 70-35,11-170-7,5 91-18,9-124 573,-18 108-573,-12 106 543,22-184-308,11-145-230,-9 58 115,3 1-1,3 5-119,4-76 75,0-1 37,0 0 25,0 0-30,0 0-41,0 0-47,-4 33-147,4-32 81,0-1-15,0-11-320,0-46-2034,0 27-342</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8.197"/>
    </inkml:context>
    <inkml:brush xml:id="br0">
      <inkml:brushProperty name="width" value="0.05" units="cm"/>
      <inkml:brushProperty name="height" value="0.05" units="cm"/>
    </inkml:brush>
  </inkml:definitions>
  <inkml:trace contextRef="#ctx0" brushRef="#br0">31 54 3593,'0'0'1833,"0"0"-622,0 0-377,0 0-154,0 0 4,0 0 46,-1 6-2,-1 1-299,-2 6-326,4 2 4985,-16 81-4544,10 16-532,5 21-12,1-115-24,0-17 4,0-1-39,0 0-16,0 0-70,0 0-74,0 0-115,0 0-120,0 0-1,0 0-23,0 0-32,0 0-50,0 0-179,0 0-192,0 0-129,0-12-2393,0-7-131</inkml:trace>
  <inkml:trace contextRef="#ctx0" brushRef="#br0" timeOffset="817.58">307 88 5065,'0'0'1867,"0"0"-388,0 0-331,0 0-283,0 0-69,0 0-20,2-8 453,4 0-1095,1 1 0,0 0 0,0 1-1,1-1 1,-1 2 0,2-1-1,-1 1 1,1 0 0,-1 0-1,1 1 1,0 1 0,3-2-134,-7 4 0,-1 0 0,0-1 0,0 2 0,1-1 0,-1 0 0,0 1 0,1 0-1,-1 0 1,1 0 0,-1 0 0,0 1 0,1 0 0,2 0 0,-5 0-3,1 0 1,-1 0-1,0 1 0,1-1 0,-1 1 1,0-1-1,0 1 0,0 0 0,0 0 1,0 0-1,0 0 0,-1 0 0,1 0 1,-1 0-1,1 0 0,-1 1 0,0-1 0,0 1 1,0-1-1,0 1 0,0 2 3,3 15 6,-1 0 1,0 1-1,-2-1 0,-1 1 1,-2 17-7,2 6 26,0-41-17,0 1 0,0 0 0,-1-1 0,1 1 0,-1-1 1,1 1-1,-1-1 0,0 1 0,0-1 0,-1 0 0,1 1 1,-1-1-1,0 0 0,0 0 0,0 0 0,0 0 0,0 0 1,0-1-1,-1 1 0,0-1 0,1 1 0,-4 1-9,-3 1 33,-1 0 0,1-1 0,-1 0 0,0-1 0,0 0 0,-10 2-33,6-2 7,11-2-13,1 0 0,-1-1 0,1 1-1,0 0 1,-1 1 0,1-1 0,0 0-1,0 1 1,0-1 0,0 1 0,0 0-1,0-1 1,0 1 0,0 0 0,1 0-1,-1 0 1,1 0 0,0 1 0,-1-1-1,1 0 1,0 1 0,0-1 0,0 1-1,1 0 7,-2 7-14,0-1 0,1 1-1,0 0 1,1 0-1,0 7 15,0-5 6,0-11-1,1 0 0,-1-1 0,0 0-1,1 1 1,-1-1 0,1 1 0,-1-1 0,0 1-1,1-1 1,-1 0 0,1 1 0,-1-1-1,1 0 1,-1 1 0,1-1 0,-1 0 0,1 0-1,0 0 1,-1 1 0,1-1 0,-1 0 0,1 0-1,0 0 1,-1 0 0,1 0 0,-1 0 0,1 0-1,0 0 1,-1 0-5,27 0 259,-19-1-141,35 0 88,0-2 0,29-6-206,-28 5-190,1 1-1,35 3 191,-39 0-1251,-40 0 666,-1 0-385,0 0-1068,0 3-1755</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4.817"/>
    </inkml:context>
    <inkml:brush xml:id="br0">
      <inkml:brushProperty name="width" value="0.05" units="cm"/>
      <inkml:brushProperty name="height" value="0.05" units="cm"/>
    </inkml:brush>
  </inkml:definitions>
  <inkml:trace contextRef="#ctx0" brushRef="#br0">0 296 960,'0'0'1918,"0"0"-242,0 0-114,0 0-100,0 0 50,0 0-81,0 0-241,0 0-332,0 0-283,0 0-180,0 0-138,0 0-81,0 0 6,3 1 94,17 6 24,1-1 1,0-1 0,0 0 0,0-2-1,1 0 1,11-1-301,-2 0 38,0 2-1,22 5-37,-41-3 449,-4-2-1705,-3-3-4817,-5-1 157</inkml:trace>
  <inkml:trace contextRef="#ctx0" brushRef="#br0" timeOffset="550.28">664 0 6265,'0'0'2185,"0"0"-443,0 0-377,0 0-283,0 0-249,0 0-179,0 22 598,0 73-1199,-5-1-1,-12 61-52,6-65 108,10-50-6458,1-43 2518</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07.477"/>
    </inkml:context>
    <inkml:brush xml:id="br0">
      <inkml:brushProperty name="width" value="0.05" units="cm"/>
      <inkml:brushProperty name="height" value="0.05" units="cm"/>
    </inkml:brush>
  </inkml:definitions>
  <inkml:trace contextRef="#ctx0" brushRef="#br0">1 99 1224,'0'0'2762,"0"0"-1001,0 0-433,0 0-51,0 0 64,0 0-84,0 0-134,0 0-180,0 0-160,0 0-111,0 0-54,0 0-98,0 0-94,0 0-31,0 0-55,0 0-30,0 0-50,0 0-12,0 0-4,0 0-25,0-1-199,0 1 1,0-1 0,0 1-1,1-1 1,-1 0 0,0 1-1,0-1 1,1 1 0,-1-1-1,0 1 1,1-1 0,-1 1-1,1-1 1,-1 1 0,1 0-1,-1-1 1,0 1 0,1-1-1,0 1 1,-1 0 0,1 0-1,-1-1 1,1 1 0,0 0-21,62-26 192,1 3 1,40-8-193,-95 29-20,0 1 0,0 0 0,0 0 0,0 1 0,6 1 20,-6-1-19,0 0 0,1 0 0,-1-1 0,0 0 0,2-1 19,-13 35-205,-6-11 210,-1 0-1,-1 0 1,-1-1-1,-1 0 1,-10 13-5,-12 22 10,-8 15 9,10-16 9,-15 36-28,35-60 23,12-28-25,0-2-46,0-1-174,0 0-240,0 1 88,0 0-307,0 1-1,0 0 1,0 0-1,0 0 1,-1-1-1,1 1 0,0 0 1,-1 0-1,1-1 1,-1 1-1,0 0 1,0 0 681,-6 8-6204</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9:50.374"/>
    </inkml:context>
    <inkml:brush xml:id="br0">
      <inkml:brushProperty name="width" value="0.05" units="cm"/>
      <inkml:brushProperty name="height" value="0.05" units="cm"/>
    </inkml:brush>
  </inkml:definitions>
  <inkml:trace contextRef="#ctx0" brushRef="#br0">517 1 2881,'0'0'1144,"0"0"-289,0 0-211,0 0-64,0 0 69,0 0-11,-6 1 6436,-26 5-6518,-47 5 53,32-4 76,-1-2 1,-19-1-686,-31-4 273,98 0-223,0 0-8,0 0-15,0 0 9,0 0-20,0 0-5,0 0-15,0 0-6,0 0-3,0 0 4,0 0 1,0 0 0,0 0-2,0 15-116,4 308 196,3-16 60,-6-258-120,-3 1 0,-1-1 1,-3 0-1,-3 9-10,-14 59 16,5 1 0,2 38-16,-24 280 79,35-325-72,7 41-7,0-26 1,-2 63 53,-4-60 117,4-128-80,0-1 52,0 0 23,0 0-2,-7 65 102,-1-35-202,4-18 12,1 1 0,0 0 0,1 0 0,-1 14-76,3-27 41,0 0 0,0 0-7,0 0 71,0 0 50,0 0 66,0 0 26,0 0-31,0 0-69,0 0-69,0 0-58,0 34-124,0 17 80,0-51 16,0 35-14,0-13 11,35-17-106,165 19 147,-81-22-1885,-124-4-344,-8-9-2573</inkml:trace>
  <inkml:trace contextRef="#ctx0" brushRef="#br0" timeOffset="1551.77">895 153 3169,'0'0'1788,"0"0"-466,0 0-249,0 0-50,0 0-49,0 0-62,1-4-144,4-11-140,-4 11-122,0 12 3649,2 35-3900,-5-21-209,-1 0-1,-1 0 1,-1 0 0,0 0-1,-2-1 1,-8 18-46,-16 55 46,26-81-40,-1 12 11,37-25-1,-7-1-3,0-2 1,1 0 0,4-3-14,45-5 49,-14 4-38,-59 7-36,-1 0-35,0 0-104,0 0-200,0 0-235,0-10-6429,0 7 2324</inkml:trace>
  <inkml:trace contextRef="#ctx0" brushRef="#br0" timeOffset="2017.73">1159 160 2801,'0'0'2005,"0"0"-456,0 0-230,0 0-68,0 0-190,0 0-217,0 8-156,1 106 1023,-3 158-984,-7-204-340,2-20-1419,5-15-3465,2-39 1540</inkml:trace>
  <inkml:trace contextRef="#ctx0" brushRef="#br0" timeOffset="15090.34">664 1111 1768,'0'0'3720,"0"0"-2134,0 0-713,0 0-54,0 0-44,0-4-7,-2-6-711,1 8 217,0-1 0,0 0 1,1 0-1,-1 0 0,1 1 0,-1-1 0,1 0 0,0 0 0,0 0 0,1 0 0,-1 0 0,1 0 0,-1 1 0,1-1 1,0 0-1,0 0 0,0 1 0,0-1 0,1 0 0,-1 1 0,1-2-274,12-10 19,0 0-1,1 1 1,1 0 0,0 2-1,0-1 1,1 2 0,1 0-1,0 1 1,13-4-19,-28 12-16,0 0 0,-1 0 1,1 0-1,0 1 0,0-1 0,0 1 0,0-1 1,-1 1-1,1 0 0,0 0 0,0 0 0,0 1 0,0-1 1,0 1-1,0 0 16,-2 0-23,1 0 1,-1 0 0,0 0 0,0 0-1,0 0 1,0 0 0,0 0-1,0 0 1,0 1 0,0-1-1,0 0 1,-1 1 0,1-1 0,-1 1-1,1-1 1,-1 1 0,1-1-1,-1 1 1,0-1 0,0 1 0,0-1-1,0 1 1,0-1 0,0 1-1,0 1 23,0 1-7,1 11 47,-1 1 0,0 0 0,-1-1-1,-1 1 1,0-1 0,-1 1 0,-1-1 0,-1 0-1,0 0 1,-5 10-40,-5 0 38,-2 0 0,-1-1 0,-1-1 0,-1 0 0,0-2 0,-11 8-38,-6 8 43,-12 17-43,35-37 13,5-7 53,0 0 0,1 1 1,0 0-1,1 0 0,0 1 1,-2 6-67,9-15 122,0-1-60,0-1-92,23-1 60,1-1 54,0-1 1,0 0-1,0-2 1,0-1-1,14-5-84,-11 2 10,2 1 0,-1 1 0,0 2 0,1 0 0,2 2-10,-30 2-87,-1 0-38,0 0-111,0 0-96,0 0-143,0 0-217,0 0-382,0 0-997,0 1-2362,0 5-2474</inkml:trace>
  <inkml:trace contextRef="#ctx0" brushRef="#br0" timeOffset="15723.39">1193 1135 3529,'0'0'2062,"0"0"-430,0 0-146,0 0-160,0 0-223,0 0-212,0 0-113,0 0-102,0 0-63,0 0-90,0 0-183,0 0-94,0 0-44,0 0-28,0 0-37,0 0-33,0 0-36,0 0-36,0 0 24,0 0 25,0 0-31,0 0-26,0 0 22,0 0-22,0 0-8,0 7 27,-4 56 334,-3 0 1,-3-1-1,-17 57-377,7-30 168,12-41-169,8-47-127,0-1-179,0-24-1986,-1 19 1491,1 0 0,-1 0 0,0 0 1,0 0-1,-1 1 0,-1-4 802,-7-6-6861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08.541"/>
    </inkml:context>
    <inkml:brush xml:id="br0">
      <inkml:brushProperty name="width" value="0.05" units="cm"/>
      <inkml:brushProperty name="height" value="0.05" units="cm"/>
    </inkml:brush>
  </inkml:definitions>
  <inkml:trace contextRef="#ctx0" brushRef="#br0">136 132 9554,'0'0'2052,"0"0"-934,0 0-398,0 0-370,0 0-214,0 0-35,-14 14 10,0-1-73,2-2 21,0 1 0,1 0 0,0 1 0,0 0 0,1 1 0,-7 13-59,12-13 35,1 0 0,0 1 0,0-1-1,2 1 1,0 0 0,0 0 0,1 0 0,1-1 0,1 1 0,1 7-35,-1 23 32,-1-44-35,0 1 0,0-1 0,0 1 0,0 0 0,0-1 0,0 1 0,0-1 0,0 1 0,1 0 0,-1-1 0,1 1 0,-1-1 0,1 1 0,0-1 0,-1 1 0,1-1 0,0 0 0,0 1 0,0-1 0,0 0 0,0 0 0,0 0 0,1 0 0,-1 0 0,1 1 3,1-1-11,1 0 1,-1 0-1,1 0 0,0-1 1,0 1-1,-1-1 1,1 0-1,0 0 1,2 0 10,3 0-5,-2-1 6,-1 0 0,0 0-1,0 0 1,0-1-1,1 0 1,-1 0-1,-1 0 1,1-1-1,0 0 1,-1 0-1,1 0 1,4-4-1,10-9 22,0-1 0,10-12-22,-16 16 19,6-6-13,0 1-8,0-2 1,-2 0 0,8-11 1,-21 24 1,0 0 0,-1 0 0,0 0 0,0-1 0,-1 1 0,0-1 0,0 0 0,-1 0 1,0 0-1,0 0 0,-1 0 0,0 0 0,0-6-1,-1 1 16,0 0 1,-1-1 0,-3-11-17,3 20 8,-1 0-1,1 0 1,-1 0 0,0 0 0,-1 0 0,1 1 0,-1-1-1,0 1 1,0-1 0,0 1 0,-1 0-8,-4-5 36,0 0 1,-1 1-1,1 0 1,-2 1 0,-5-4-37,12 9-49,-1 0 0,1 0 0,0 0 0,-1 1 0,1 0 0,-1-1 1,1 1-1,-1 0 0,0 1 0,1-1 0,-1 1 0,0 0 0,1-1 1,-1 2-1,0-1 0,0 0 0,1 1 0,-1 0 0,-2 0 49,3 0-63,1 1-1,0-1 1,0 0-1,0 1 0,0-1 1,0 1-1,1 0 0,-1-1 1,0 1-1,1 0 1,-1 0-1,1 0 0,0 0 1,-1 1-1,1-1 1,0 0-1,0 0 64,-16 48-952,14-38 726,-19 82-2249,14-52-422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24.147"/>
    </inkml:context>
    <inkml:brush xml:id="br0">
      <inkml:brushProperty name="width" value="0.05" units="cm"/>
      <inkml:brushProperty name="height" value="0.05" units="cm"/>
    </inkml:brush>
  </inkml:definitions>
  <inkml:trace contextRef="#ctx0" brushRef="#br0">134 136 2064,'0'0'903,"0"0"-311,0 0-151,0 0-49,0 0 41,0 0 110,0 0 54,0 0 19,0 0-2,0 0 62,0 0 127,0 0 18,0 0-56,0 0-79,0 0-47,0 0-21,0 0-65,0 0-153,0 0-142,0 0-117,-1 18 146,-10 44 47,-4 1 1,-2-1-1,-3-2 1,-3 0-1,-3 2-334,20-45-75,-6 15 299,9-28-519,6-19-603,4 1-3701,-4 7-439</inkml:trace>
  <inkml:trace contextRef="#ctx0" brushRef="#br0" timeOffset="1613.65">640 88 3425,'0'0'2406,"0"0"-450,0 0-246,0 0-314,0 0-472,0 0-320,-7 7 562,9-7-1134,0 0 0,0 0 1,1 0-1,-1 0 0,0 0 0,0 0 1,0 0-1,0 1 0,0-1 0,0 1 1,1 0-1,-1-1 0,0 1 0,-1 0 0,2 1-32,-2 0 25,0-1-1,0 1 0,0 0 0,0 0 1,-1 0-1,1 0 0,-1 0 0,1 1 0,-1-1 1,0 0-1,0 0 0,1 0 0,-1 0 1,-1 0-1,1 3-24,0 3 59,0 1 0,0-1 0,-1 1 0,-1-1 1,1 1-1,-1-1 0,-1 1 0,0 0-59,1-4 15,0-1 0,-1 1 0,0 0 0,0-1-1,-1 0 1,1 1 0,-1-1 0,0-1 0,0 1 0,0 0 0,-1-1 0,1 0 0,-3 1-15,-40 21 8,39-21-9,-1 0 0,1 0 0,0 1 0,0 0 0,0 1 1,0-1-1,1 2 0,0-1 0,1 1 0,-1 0 0,-2 4 1,-3 6 3,1 2 0,-6 12-3,14-24-38,0 1 0,1-1 0,-1 0 1,2 1-1,-1-1 0,1 1 0,0 0 0,1 0 0,-1 0 38,2-7 13,-1 0 0,0 0 0,1 0 0,-1 0-1,1 1 1,-1-1 0,1 0 0,-1 0 0,1 0-1,0 0 1,0 0 0,-1 0 0,1-1 0,0 1-1,0 0 1,0 0 0,0 0 0,0-1 0,0 1-1,0-1 1,0 1 0,0-1 0,0 1 0,1-1-1,-1 1 1,0-1 0,0 0 0,0 0 0,1 0-1,-1 0 1,0 0 0,1 0-13,48 2 97,-40-3-75,-2 2-7,0-1 1,0 0 0,0-1 0,-1 0 0,1 0-1,0-1 1,-1 0 0,1 0 0,-1-1 0,0 1 0,1-2-1,-1 1 1,-1-1 0,3-2-16,-6 4 10,1 0 0,-1 0-1,0-1 1,-1 1 0,1-1 0,0 0 0,-1 0 0,0 0-1,1 0 1,-1 0 0,0-1 0,-1 1 0,1-1 0,-1 1-1,1-1 1,-1 0 0,0 1 0,0-1 0,0-3-10,4-14 222,-2 1 0,0-1 1,-1 0-1,0-15-222,-29 36 348,24 0-342,0 0-1,1 0 1,-1-1-1,1 0 1,-1 1-1,0-1 1,1 0-1,-1 0 1,1 0 0,0-1-1,-1 1 1,1-1-1,0 1 1,0-1-1,0 0-5,-31-32 96,27 27 121,1 0 0,-1 1 0,-1 0 0,-6-5-217,9 8 13,0-1 0,0 1-1,1 0 1,-1-1 0,1 0 0,0 0-1,0 0 1,0 0 0,0-1-1,1 1 1,0-1 0,-1 1 0,2-1-1,-1 0 1,0-2-13,-2-3 19,-2 3 60,5 6-76,0 1-1,1 0 1,-1-1 0,0 1-1,0-1 1,1 0 0,-1 1-1,0-1 1,1 1-1,-1-1 1,1 0 0,-1 0-1,1 1 1,-1-1-1,1 0 1,0 0 0,-1 0-1,1 1 1,0-2-3,-1-25-97,1 26 82,0 1 12,0 0 0,0 0 0,0 0 0,-1 0 0,1 0-1,0 0 1,0-1 0,0 1 0,0 0 0,0 0 0,0 0 0,0 0 0,0-1 0,0 1 0,0 0 0,0 0 0,0 0-1,0 0 1,0 0 0,0-1 0,0 1 0,0 0 0,0 0 0,0 0 0,0 0 0,0-1 0,0 1 0,0 0 0,0 0 0,0 0-1,0 0 1,0-1 0,0 1 0,0 0 0,0 0 0,0 0 0,1 0 0,-1 0 0,0 0 0,0-1 0,0 1 0,0 0 0,0 0-1,0 0 1,1 0 0,-1 0 0,0 0 0,0 0 0,0 0 0,0 0 0,1 0 0,-1 0 0,0 0 0,0 0 0,0 0 0,0 0 3,10-7-43,-2 5 30,7-1-10,0-1 0,-1 0 0,0-1 0,0 0 0,0-1-1,-1-1 1,1 0 0,-2-1 0,8-6 23,11-12-732,-31 25 638,0 1 28,0 0-57,0 0-112,0 0-32,0 0-51,0 10-1629,0-3-733</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0:10.127"/>
    </inkml:context>
    <inkml:brush xml:id="br0">
      <inkml:brushProperty name="width" value="0.05" units="cm"/>
      <inkml:brushProperty name="height" value="0.05" units="cm"/>
    </inkml:brush>
  </inkml:definitions>
  <inkml:trace contextRef="#ctx0" brushRef="#br0">12 123 6145,'0'0'1611,"0"0"-346,0 0-267,0 0-189,0 0-29,0 0-8,-9 0 186,7 2 3581,2-1-4539,0 0 0,0 0 1,0 0-1,0 0 0,0 0 0,0 0 0,0 0 0,0 0 1,0 0-1,1 0 0,-1 0 0,1 0 0,-1 0 1,0 0-1,1 0 0,0 0 0,-1 0 0,1 0 0,-1 0 1,1-1-1,0 1 0,0 0 0,0-1 0,-1 1 0,2 0 0,1 0 2,0 0 0,0 0 0,0 0 0,0-1 0,0 0 0,0 1 0,0-1 0,0 0-1,2 0-1,194 0-80,-175-8 267,-41 28-182,0 1 0,1 0 0,2 1 0,0 0 0,1 1 0,-4 14-5,-2-2 1,-6 10 0,8-15 3,1 1-1,-8 22-3,22-48-1059,2-7-1426,1-6-1555,-1 4-955</inkml:trace>
  <inkml:trace contextRef="#ctx0" brushRef="#br0" timeOffset="890.99">639 1 1064,'0'0'2495,"0"0"-898,0 0-242,0 0-110,0 0-68,0 0-131,-10 1-197,-2-1-578,6 0-103,1 0 1,0 1-1,-1-1 1,1 1-1,0 0 0,-5 2-168,5 7 2875,5 14-2837,1-17 261,-3 33 67,-2 1-1,-2 5-365,-6 57 78,6 104 86,6-206-145,0-1 29,0 0 27,0 0-7,0 0-48,0 0-12,0 0-12,0 0-67,0 0-115,0 0-156,-22 6-5540,17-6 860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5.471"/>
    </inkml:context>
    <inkml:brush xml:id="br0">
      <inkml:brushProperty name="width" value="0.05" units="cm"/>
      <inkml:brushProperty name="height" value="0.05" units="cm"/>
    </inkml:brush>
  </inkml:definitions>
  <inkml:trace contextRef="#ctx0" brushRef="#br0">318 114 1168,'0'0'2402,"0"0"-567,0 0-393,0 0-185,0 0-106,0 0-97,0 0-191,0 0-174,0 0-106,0 0-104,0 0-31,0 0-32,0 0-21,0 0-61,0 0-28,0 0 31,0 0-11,0 0-21,0 0 39,-1-27 700,-1 24-1027,0-1 0,-1 1 0,1 0 0,0 0 0,-1 0 0,0 1-1,0-1 1,0 0 0,0 1 0,0 0 0,-3-2-17,-42-21 129,31 16-68,9 6-63,-1 0 0,1 0-1,-1 1 1,1 0-1,-1 0 1,0 1-1,0 0 1,0 1 0,0 0-1,-5 0 3,12 0 2,0 1-4,1-1 1,-1 1 0,0-1-1,1 1 1,-1 0-1,0-1 1,1 1 0,-1 0-1,1 0 1,-1 0-1,1 0 1,-1 0-1,1 1 1,0-1 0,-1 0-1,1 1 1,0-1-1,0 1 1,0-1 0,0 1 1,-21 39-66,14-25 38,1-4 16,0-2 3,2 0 1,-1 0 0,1 0-1,1 0 1,0 1 0,0 0 0,1-1-1,1 1 1,-1 1 0,2-1-1,-1 10 9,2-20-1,1 0 0,-1 1 0,1-1 0,-1 0 0,1 0 0,0 0 0,-1 0 0,1 0 0,0 0 0,0 0 0,-1 0-1,1 0 1,0 0 0,0-1 0,0 1 0,0 0 0,0-1 0,0 1 0,1 0 0,-1-1 0,0 1 0,0-1 0,0 0 0,1 1 0,-1-1-1,0 0 1,0 0 0,0 0 0,1 0 0,0 0 1,44 3-11,-42-3 5,5-2 5,1 1 0,-1-2 0,0 1 0,0-1 0,0-1 0,0 0 0,-1 0 0,1-1 0,-1 0 0,0 0 0,0 0 0,3-5 1,27-15-33,-23 15-31,-1-1 0,-1 0 0,6-6 64,-9 7 40,-10 65 932,-22 106-809,2 6-114,-10 7-49,27-166-4262,3-8 394</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6.798"/>
    </inkml:context>
    <inkml:brush xml:id="br0">
      <inkml:brushProperty name="width" value="0.05" units="cm"/>
      <inkml:brushProperty name="height" value="0.05" units="cm"/>
    </inkml:brush>
  </inkml:definitions>
  <inkml:trace contextRef="#ctx0" brushRef="#br0">76 24 6177,'0'0'2898,"0"0"-1144,0 0-459,0 0-318,0 0-218,0 0-77,-9 9 1021,20-14-1712,1 0-1,0 0 1,0 1 0,0 0 0,0 1 0,1 1-1,-1 0 1,1 0 0,7 1 9,-19 2-1,0 0 0,1-1 0,-1 1 0,0 0 0,0 0 0,0 0 0,0-1-1,0 1 1,0 0 0,0 1 0,0-1 0,0 0 0,0 0 0,0 0 0,-1 0 0,1 1 0,0-1 0,-1 0 0,1 1-1,-1-1 1,0 0 0,1 1 0,-1-1 0,0 1 0,0-1 0,0 1 0,0-1 0,0 0 1,3 45 25,-3-24 13,1-13-6,-1 1 1,0 0-1,-1-1 1,0 1 0,-2 7-33,2-14 12,-1 1 1,1-1 0,-1 1 0,0-1 0,1 1 0,-2-1 0,1 0 0,0 0-1,-1 0 1,1 0 0,-1-1 0,0 1 0,0-1 0,0 1 0,0-1 0,-2 1-13,-2 1 18,-1 0 0,1-1 1,-1 0-1,0 0 0,-3 0-18,-23 9 51,38-12-95,1-1 1,-1 1-1,1 1 0,-1-1 0,0 1 0,1-1 0,-1 1 0,0 1 1,1-1-1,3 2 44,3 1 10,1 1 0,-1 0 0,0 0-1,1 1-9,-5-1 2,0 0 0,0 1-1,0 0 1,0 0-1,-1 0 1,0 1-1,0 0 1,-1 0-1,0 0 1,2 5-2,-4-7 15,-1 1-1,0-1 1,0 1 0,0-1-1,0 1 1,-1 0 0,0 0 0,0 0-1,-1 0 1,0 0 0,0 0-1,0 0 1,-1 0 0,0 0-1,0-1 1,-1 3-15,1-3 11,-1-1-1,-1 1 0,1-1 1,-1 1-1,1-1 1,-1 0-1,0 0 0,-1 0 1,1-1-1,-1 1 1,1-1-1,-1 0 0,0 0 1,-1 0-1,1 0 1,-4 1-11,-2 1 15,1 0 1,-1-1 0,0 0 0,0-1 0,0 0 0,-1 0 0,-7 0-16,-82 0 130,81-3-110,18 0-40,1 0-86,0 0-201,-8 20-4576,1-9-1586</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29.163"/>
    </inkml:context>
    <inkml:brush xml:id="br0">
      <inkml:brushProperty name="width" value="0.05" units="cm"/>
      <inkml:brushProperty name="height" value="0.05" units="cm"/>
    </inkml:brush>
  </inkml:definitions>
  <inkml:trace contextRef="#ctx0" brushRef="#br0">167 32 2969,'0'0'2655,"0"0"-1208,0 0-283,0 0-146,0 0-198,0 0-99,-6 0 7,1 0-637,1 0 104,1 1 0,0-1 0,-1 0 0,1 0-1,0 0 1,0-1 0,-1 1 0,1-1 0,0 0 0,0 0 0,-1 0 0,1 0 0,0 0 0,0-1-1,0 0-194,2 1 423,1 1-71,-2 1-333,0-1-1,1 0 0,-1 1 0,0-1 0,1 1 1,-1 0-1,0-1 0,1 1 0,-1 0 1,1 0-1,-1 0 0,1 0 0,-1 0 1,1 1-1,0-1 0,0 0 0,-1 1 0,1-1 1,0 0-1,0 1 0,1 0 0,-1-1 1,0 1-1,0 1-18,-17 48-86,13-34 121,-6 23-34,0 0 1,3 1-1,2-1 0,1 2 1,2-1-1,2 9-1,1-49-3,0 1-1,0 0 1,0-1-1,1 1 1,-1-1-1,0 1 1,1-1-1,-1 1 1,1-1-1,-1 1 1,1-1-1,0 1 1,0-1-1,0 0 1,0 1-1,0-1 1,0 0-1,0 0 1,0 0-1,0 0 1,0 0-1,1 0 1,-1 0-1,0 0 1,1 0-1,-1 0 1,1-1-1,-1 1 1,1-1-1,-1 1 1,1-1-1,-1 0 1,2 1 3,6 0-7,1 0 0,0 0 0,0-1 1,0 0-1,3-2 7,9 1 16,-16 1-11,0 0 1,0 0 0,0-1-1,0 0 1,0 0 0,-1-1 0,1 1-1,0-1 1,-1-1 0,1 1-1,-1-1 1,0 0 0,0 0 0,0 0-1,0-1 1,0 0 0,-1 0-1,0 0 1,0 0 0,0-1-1,0 1 1,0-3-6,2-1 13,-1-1 1,-1-1-1,0 1 0,0-1 1,-1 0-1,0 0 0,-1 0 1,0 0-1,0 0 0,-1 0 1,0-1-1,-1-4-13,1-20 21,0 12-6,-1 1 0,-1 0 1,-1 0-1,-3-11-15,5 28-5,-2-1 0,1 1 0,0 0-1,-1 1 1,0-1 0,0 0 0,-1 0 0,1 1 0,-1-1 0,0 1 0,0 0 0,-1 0 0,1 0-1,-1 0 1,0 1 0,0-1 0,0 1 0,0 0 0,0 0 0,-1 1 0,-1-2 5,4 3-89,-1 0 0,1 0 0,0 0 0,-1 0 0,1 1 0,-1-1 0,1 1 0,-1-1 0,1 1 0,-1 0 1,1 0-1,-1 0 0,0 0 0,1 0 0,-1 1 0,1-1 0,-1 1 0,1 0 0,-1-1 0,1 1 0,0 0 0,-1 1 89,-3 2-561,1 0-1,0 1 1,0-1-1,1 1 1,-1 0-1,1 0 1,-2 3 561,-6 8-2384,0-4-1745</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1:30.714"/>
    </inkml:context>
    <inkml:brush xml:id="br0">
      <inkml:brushProperty name="width" value="0.05" units="cm"/>
      <inkml:brushProperty name="height" value="0.05" units="cm"/>
    </inkml:brush>
  </inkml:definitions>
  <inkml:trace contextRef="#ctx0" brushRef="#br0">200 2209 3673,'0'0'1700,"0"0"-393,0 0-101,0 0-146,0 0-212,0 0-109,25-19 65,80-58-77,-50 42-90,-52 33-598,0 1 0,0 1 1,0-1-1,0 0 0,0 1 0,0 0 0,0-1 0,0 1 0,3 1-39,1-1 44,-6 18 450,-1-8-341,0 10 48,0-1 0,-2 0 0,0 1-201,0-12 14,0 0 1,0-1-1,0 1 0,-1 0 0,0-1 0,-1 0 1,0 0-1,0 0 0,0 0-14,-9 10 50,0-1 0,0 0 0,-1-1 0,-1-1 0,-1 0 0,-12 8-50,-22 12 648,-37 19-648,75-46 26,0 0 1,0 1-1,1 1 0,0 0 0,0 0 0,1 1 0,1 0 1,-1 1-1,2 0 0,0 1 0,0 0 0,1 0 0,-2 5-26,8-16 1,0 0-1,1 1 1,-1-1 0,1 0-1,-1 0 1,1 0-1,0 1 1,0-1-1,-1 0 1,1 1-1,0-1 1,0 0-1,0 0 1,0 1 0,1-1-1,-1 0 1,0 1-1,0-1 1,1 0-1,-1 0 1,1 1-1,-1-1 1,1 0-1,0 0 1,-1 0 0,1 0-1,0 0 1,0 0-1,0 0 1,-1 0-1,1 0 1,0 0-1,0 0 1,1-1 0,-1 1-1,0 0 1,0-1-1,0 1 1,0-1-1,0 1 1,1-1-1,-1 1 1,1-1-1,7 2 10,0-1 0,-1 0 0,1 0 0,0-1 0,0 0 0,1-1-10,4 1 20,-10-1-3,1 0 0,-1 0 0,1 0 0,0-1 0,-1 0 0,0 0 0,1 0 0,-1 0 0,0 0 0,0-1 0,0 0 0,-1 0 0,1 0 0,-1 0 0,0-1 0,1 1 0,-1-1 0,-1 0 0,1 0 0,-1 0 0,1 0 0,0-3-17,6-9 28,-2 0 0,1-1 0,-2 0 0,0-1 0,0-6-28,-3 5 77,0 1 1,-1 0-1,-2-1 0,0-6-77,-2 21 5,0-1 0,-1 1 0,0 0 0,0 0 0,0 1 0,0-1 0,-1 0-1,0 1 1,1 0 0,-3-1-5,-7-8 7,-36-33 10,35 34-11,1-1 0,0 0-1,1-1 1,-4-6-6,15 18 2,0-1 0,0 0 0,1 1 0,-1-1 0,0 0 0,1 0 0,-1 0 0,1 0 0,-1 1-1,1-1 1,0 0 0,0 0 0,0 0 0,0 0 0,0 0 0,0 0 0,0 0 0,1 1 0,-1-1 0,1 0 0,-1 0 0,1 0-1,0 1 1,0-1 0,0 0 0,0 0-2,3-5-9,1 0 0,0 0 0,1 1 0,-1-1-1,1 1 10,-3 3 7,3-3-75,1-1-1,0 1 1,0 1-1,0-1 1,1 1 0,0 1-1,0-1 1,0 1-1,1 1 1,0-1 0,-1 1-1,1 1 1,0 0-1,0 0 1,0 1 0,0 0-1,1 0 1,-1 1-1,0 0 1,0 1 0,9 1 68,-14-1-146,-1 0 0,1 0 1,-1 1-1,1-1 0,-1 1 1,0-1-1,0 1 0,0 0 1,2 1 145,-3-1-520,1 1 1,1-2 0,-1 1 0,0 0 0,0-1 0,1 1-1,-1-1 1,1 0 0,-1 0 0,2 0 519,7-1-5073</inkml:trace>
  <inkml:trace contextRef="#ctx0" brushRef="#br0" timeOffset="2466.03">634 1 5393,'0'0'2143,"0"0"-594,0 0-512,0 0-402,0 0-218,0 0-23,15 1 2506,57 5-1989,-3-1-255,30 7-656,-72-7 17,1 1-1,-1 1 0,0 2 1,24 10-17,-33-10 15,65 24 86,-82-32-45,0 0 0,0 0-1,0 0 1,0 0 0,-1 0 0,1 0 0,0 1 0,-1-1 0,1 0 0,-1 0-1,1 0 1,-1 1 0,0-1 0,1 0 0,-1 1 0,0-1 0,0 0 0,0 1-1,0-1 1,0 0 0,0 1-56,-1 42 74,0-29 55,1 10-27,1 105 314,-7-1 0,-8 24-416,-18 78 300,-41 306 437,53-415-32,-10 19-705,-15 92 191,35-165-124,-2 23 21,-4 0 0,-13 32-88,-36 70 135,6-20-90,54-154-8,1-1-1,1 1 1,0 13-37,2-12 49,-2 0 0,0 0 1,-2 3-50,-29 105 121,32-127-57,0 0 0,0 0 0,0-1 0,0 1 1,0 0-1,0-1 0,0 0 0,0 1 0,0-1 0,0 0 0,0 0 1,-1 0-1,1 0 0,0 0 0,0-1 0,-1 1-64,-3-1 62,-20 3-64,0 2 1,0 0-1,0 1 1,1 2-1,-20 7 2,-30 8-8,54-17-545,-56 13 1482,24-14-7582,53-4 2270</inkml:trace>
  <inkml:trace contextRef="#ctx0" brushRef="#br0" timeOffset="7090.01">1517 1353 2537,'0'0'1166,"0"0"-44,0 0-70,0 0-137,0 0-112,0 0-87,0 0-49,0 0 30,0 0 70,0 0 97,12-28 1896,-7 20-2477,1 0 1,-1 0 0,-1-1-1,0 0 1,0 0-1,1-4-283,-6 55 403,0 9-183,-7-13-66,-2-1 1,-14 37-155,0-2 33,18-54-26,-3 13 42,9-31-3,0 0-28,0 0-10,-7 16 445,7-31-387,-1-4-53,1 0 1,1 0-1,1-1 1,1 1-1,0 1 1,4-12-14,27-97-124,-12 37 46,-20 83 69,1-1 0,0 1 0,0 0 0,0 0 0,1 0-1,0 0 1,0 0 0,0 1 0,1 0 0,0 0 0,1 0-1,-1 1 1,1 0 0,0 0 0,0 0 0,1 0-1,0 1 1,-1 0 0,1 1 0,0 0 0,2-1 9,10-2-21,1 1 1,-1 0-1,1 1 1,0 2-1,0 0 1,1 1-1,11 1 21,-32 24 103,0-11-92,1-1-4,-1 0 1,0 0 0,-1 1 0,0-1 0,-1 0 0,0 0 0,-1 0 0,-1-1-1,1 1 1,-4 3-8,5-9 11,-1-1 0,-1 0-1,1 0 1,-1 0 0,0-1-1,0 1 1,0-1 0,0 0 0,-1 0-1,0 0 1,0-1 0,0 0-1,0 0 1,0 0 0,-1 0-1,0-1-10,-11 4 6,1-1 1,-1-2-1,0 1 0,0-2 0,-3 0-6,-58 8-303,77-10 311,1 0 12,0 0 17,0 0-17,0 0-10,0 0-5,0 0-10,0 0-3,0 0-7,0 0-22,0 0 1,2 2 28,-1 0 1,1 0-1,-1 0 1,1-1 0,0 1-1,0 0 1,0-1-1,0 1 1,0-1-1,0 1 1,1-1 0,-1 0-1,0 0 1,1 0-1,-1 0 1,2 0 7,9 5-17,-4-1 21,-1 0 1,0 0-1,0 1 0,-1 0 1,1 1-1,-1 0 1,-1 0-1,1 0 1,-1 1-1,-1 0 1,1 0-1,-1 1 0,-1-1 1,1 2-5,0 4 8,0 1 0,-1-1 0,0 1 0,-1 1 0,-1-1 0,0 0 0,-1 0 0,-1 10-8,-1-10-10,0-11-38,0 0 1,1 1-1,0-1 1,0 0-1,0 0 1,1 0-1,-1 0 1,2 3 47,-1-7-384,0 0 0,1 0 0,-1 0 0,1 0 0,-1 0 0,0 0 0,1 0 0,-1 0 0,0-1 1,1 1-1,-1 0 0,0-1 0,1 1 0,-1-1 0,1 0 384,2-5-3836</inkml:trace>
  <inkml:trace contextRef="#ctx0" brushRef="#br0" timeOffset="8256">2008 1577 2921,'0'0'1775,"0"0"-699,0 0-525,0 0-211,0 0-15,0 0 125,3 0 2657,13-4-2139,-9-1-849,0-1 0,1 1 0,0 1 1,0 0-1,0 0 0,0 0 0,0 1 0,1 0 0,0 0 0,-1 1 0,1 1 0,0-1 1,0 1-1,0 1 0,0 0 0,8 0-119,-16 1 6,1-1 0,-1 1 0,1 0 0,-1-1 0,1 1 0,-1 0 0,0 0 0,1 0 0,-1 0 1,0 0-1,0 0 0,0 0 0,0 0 0,0 0 0,0 1 0,0-1 0,0 0 0,0 1 0,0-1 0,-1 0 0,1 1 0,-1-1 0,1 1 0,-1 0 1,1-1-1,-1 1 0,0-1 0,0 1-6,4 50 339,-4-46-268,0 2-50,1 0 0,-2-1-1,1 1 1,-1 0 0,0-1 0,0 1 0,-1-1 0,0 1-1,0-1 1,-1 1 0,0-1 0,0 0 0,-1 0 0,0-1-1,0 1 1,0-1 0,-1 0 0,0 0 0,0 0 0,-1-1-1,-4 4-20,-8 7 29,0 1 0,1 1 0,-5 8-29,20-24 14,1 0 0,0 1 0,0-1-1,0 0 1,0 0 0,0 0 0,0 1 0,0-1-1,1 1 1,-1-1 0,1 1-14,0-3 13,0 0-15,0 0 14,22 0 168,60 2 539,-2-1-4513,-76-1-303</inkml:trace>
  <inkml:trace contextRef="#ctx0" brushRef="#br0" timeOffset="10304.02">2898 1220 744,'0'0'2862,"0"0"-267,0 0-174,0 0-501,0 0-422,0 0-287,0 2 3693,-9 20-4863,-43 44-570,-33 32 529,32-39-598,-1-9 402,32-30 105,10-18-8092,8-2 5385,-3 0-1379</inkml:trace>
  <inkml:trace contextRef="#ctx0" brushRef="#br0" timeOffset="10941.07">2661 1264 2881,'0'0'2285,"0"0"-504,0 0-321,0 0-137,0 0-85,0 0-93,0 0-306,0 0-259,0 0-149,0 0-90,0 0-33,0 0-27,0 0-4,0 0-18,0 0-62,1 0-155,0 0 0,-1 1 0,1-1 1,0 0-1,0 0 0,0 1 0,0-1 0,0 1 0,0-1 0,0 1 0,0-1 1,0 1-1,-1-1 0,1 1 0,0 0 0,-1-1 0,1 1-42,21 37 292,9 17-59,-2 2 0,9 29-233,-30-59 14,-7-23-7,-1 0 0,1 1 1,0-1-1,1 0 0,-1 0 1,1 0-1,0 0 0,0 0 1,0-1-1,1 1 0,-1 0-7,15 4 11,-15-6-3092,-2-1-3276,0-1-98</inkml:trace>
  <inkml:trace contextRef="#ctx0" brushRef="#br0" timeOffset="11985.64">3608 1003 1640,'0'0'3784,"0"0"-1745,0 0-515,0 0-162,0 0-54,0 0-146,0 0-255,0 0-205,0 0-80,0 0-102,0 0-137,0 0-115,0 0-99,0 0-106,0 0-48,0 8 55,0 7-17,1 14 35,-1 0 1,-1 0-1,-2-1 1,-1 1-1,-1 0 1,-1-1-1,-6 12-88,9-33 17,3-5-16,-1 0 1,0-1-1,0 1 0,1 0 1,-1 0-1,1 0 1,-1 0-1,1 0 0,0 0 1,0 0-1,0 0 1,0 0-1,0 1-1,-1-4 701,-2 4-10868,0-2 4508</inkml:trace>
  <inkml:trace contextRef="#ctx0" brushRef="#br0" timeOffset="12540.68">3272 1454 3953,'0'0'2760,"0"0"-820,0 0-591,0 0-353,0 0-114,0 0-47,0 0-119,0 0-123,0 0-95,0 0-22,2 0-13,73 0-3,0-3 1,0-4-1,54-13-460,-45 4 181,73-4-181,-52 15-5858,-105 5 2255</inkml:trace>
  <inkml:trace contextRef="#ctx0" brushRef="#br0" timeOffset="13470.25">3404 1638 4417,'0'0'2108,"0"0"-337,0 0-293,0 0-394,0 0-202,0 0-130,0 0-91,0 0-51,6-5 577,0 1-984,-1-1-140,1 0 1,0 1 0,1 0-1,-1 0 1,1 0 0,0 1-1,0 0 1,0 0 0,0 0-1,0 1 1,1 1-1,-1-1 1,1 1 0,-1 0-1,2 1-63,3-1 4,-10 1-9,1 0 0,-1 0 0,1 0 0,0 0 0,-1 0 0,1 1 0,-1-1 0,1 1 1,-1-1-1,2 2 5,-3-1 0,0-1 0,0 1 0,-1 0 0,1 0 1,0 0-1,0 0 0,-1 1 0,1-1 0,0 0 1,-1 0-1,0 0 0,1 0 0,-1 1 0,1-1 1,-1 0-1,0 0 0,0 1 0,0-1 0,0 0 1,0 0-1,0 1 0,0-1 0,0 1 0,0 5 5,-1 0 0,1 1 0,-1-1 0,-1 0 0,1 1-1,-1-1 1,0 0 0,-1 0 0,0-1 0,0 1 0,0 0 0,-1-1 0,0 0 0,0 0-1,-5 6-4,-18 26 13,6-7 13,-1-1-1,-2 0 0,-1-2 0,-6 4-25,40-30 93,1-1 1,0 0 0,-1 0-1,1-1 1,2-1-94,100 0 342,2-1-3561,-106 1-615,-1-2-4392</inkml:trace>
  <inkml:trace contextRef="#ctx0" brushRef="#br0" timeOffset="15702.46">1528 2429 1136,'0'0'2844,"0"0"-1080,0 0-699,0 0-370,0 0-103,0 0 121,0 0 71,0 0-91,0 0-167,0 0-73,0 0-53,0 0-50,0 0-12,0 14 504,-2 52-373,-3 1 1,-3-1-1,-3-1 1,-2 0-1,-4 2-469,9-43 194,5-19-163,1 1 0,1-1 0,-1 1 0,1 0 0,0 0 0,0 4-31,0-45 412,-1 8-375,2-1 0,1 0 0,0 1 1,3-1-1,4-19-37,9-4 42,3 2 1,13-23-43,10-27-7,-41 96-1,-1-1 1,1 1-1,0-1 0,0 1 0,0 0 1,1-1-1,-1 1 0,1 0 0,0 1 0,0-1 1,0 0-1,0 1 0,1-1 8,6-3-6,0 1 1,0 0-1,0 1 0,3-1 6,5-1-4,0 0 0,1 1 0,-1 0-1,1 2 1,-1 0 0,1 1 0,8 1 4,-26 2-2,0-1 1,0 1-1,-1-1 1,1 1-1,0-1 1,0 1 0,-1 0-1,1 0 1,-1-1-1,1 1 1,-1 0-1,1 0 1,-1-1-1,1 1 1,-1 0-1,0 0 1,1 0-1,-1 0 1,0 0-1,0-1 1,0 1-1,0 0 1,1 0 0,-1 0-1,0 0 1,-1 1 1,3 26-2,-2-27 2,0 108 39,-2-106-39,1-1 0,-1 1 1,0-1-1,0 1 1,0-1-1,-1 0 1,1 0-1,0 0 1,-1 0-1,1 0 1,-1-1-1,0 1 1,0-1-1,0 1 1,0-1-1,-1 1-1,-24 12-160,-1-1 1,-1-1-1,0-2 0,-6 0 161,32-9-53,-37 3-239,36-4 331,5 0 47,0 0 65,0 0 5,0 0-29,0 0-35,-2 2 218,2-2-301,-1 0 0,1 0 0,0 1 0,0-1 0,0 0 0,0 0-1,-1 0 1,1 0 0,0 0 0,0 1 0,0-1 0,0 0 0,0 0 0,-1 0 0,1 0 0,0 1 0,0-1-1,0 0 1,0 0 0,0 0 0,0 1 0,0-1 0,0 0 0,0 0 0,0 1 0,0-1 0,0 0 0,0 0-1,0 0 1,0 1 0,0-1 0,0 0 0,0 0 0,0 1 0,0-1 0,0 0 0,0 0 0,0 0 0,0 1-1,1-1 1,-1 0 0,0 0 0,0 0 0,0 0 0,0 1 0,0-1 0,1 0 0,-1 0 0,0 0-9,19 27-5,-13-19 4,0 1 1,0 0-1,-1 0 1,0 0-1,-1 1 1,0 0 0,6 14 1,2 0-1,0 0 1,1-2 0,1 1 0,4 3-1,32 52-446,-50-78 424,0 0-1,0 0 1,0 0-1,-1 0 1,1-1-1,0 1 1,0 0-1,0 0 1,0 0 0,0 0-1,0 0 1,0 0-1,0 0 1,0-1-1,0 1 1,0 0-1,0 0 1,0 0-1,0 0 1,0 0-1,0 0 1,0 0-1,1-1 1,-1 1-1,0 0 1,0 0 0,0 0-1,0 0 1,0 0-1,0 0 1,0 0-1,0 0 1,0-1-1,0 1 1,0 0-1,1 0 1,-1 0-1,0 0 1,0 0-1,0 0 1,0 0 0,0 0-1,0 0 1,0 0-1,1 0 1,-1 0-1,0 0 1,0 0-1,0 0 1,0 0-1,0 0 1,0 0-1,0 0 1,1 0-1,-1 0 1,0 0 0,0 0-1,0 0 1,0 0-1,0 0 1,0 0-1,0 0 1,1 0-1,-1 0 1,0 1 22,2-23-850,-1-24-2348,-1 29-462</inkml:trace>
  <inkml:trace contextRef="#ctx0" brushRef="#br0" timeOffset="17286.17">1909 2769 928,'0'0'2215,"0"0"-809,0 0-510,0 0-257,0 0 18,0 0-15,0 0-97,0 0-97,0 0-51,0 0 17,0 0 76,0 0 10,0 0-92,0 0-128,0 0-69,0 0-22,0 0 92,0 0 178,0 0 39,0 0-57,0 0-69,0 0-80,0 0-73,0 0-72,0 0 1,0 0 32,25-1 667,-15-2-688,-1 0 1,1-1 0,-1 0 0,0 0-1,4-4-159,-7 5 1,-1-1 0,1 1 0,0 0 0,0 0 0,0 1 0,1 0 0,-1 0 0,0 0 0,1 1 0,0 0 0,-1 0 0,1 1 0,-1-1 0,1 2 0,3-1-1,-9 1-1,0 0 1,0 0-1,0 0 0,0 0 1,0 0-1,0 0 0,0 0 0,0 0 1,0 0-1,-1 0 0,1 0 1,0 0-1,-1 1 0,1-1 1,-1 0-1,1 1 0,-1-1 0,0 0 1,0 1-1,1-1 0,-1 0 1,0 1-1,0-1 0,0 1 1,0 41 67,0-35-14,0-1-18,1-1 5,-1 0 1,-1 0 0,1 0 0,-1 0-1,0 0 1,0-1 0,-1 4-41,1-7 9,0 0-1,0-1 1,0 1 0,0 0 0,0-1 0,0 1-1,-1-1 1,1 1 0,-1-1 0,1 0-1,-1 1 1,1-1 0,-1 0 0,0 0 0,1 0-1,-1 0 1,0-1 0,0 1 0,0 0-1,0-1 1,0 1 0,0-1 0,0 0 0,-1 1-9,-57 3-66,64-4-20,12 0-46,1 0-1,0 2 1,1 0 132,-14-2 1,0 1 1,-1 0-1,0-1 0,1 1 0,-1 1 0,1-1 1,-1 0-1,0 1 0,0-1 0,0 1 0,0 0 1,0 0-1,0 1 0,0-1 0,-1 0 0,1 1 1,-1-1-1,2 3-1,-3 1 3,1 0 0,-1-1 1,0 1-1,0 0 1,-1 0-1,1 0 0,-2 0 1,1 0-1,0 0 0,-1 1-3,-1 15 91,2-17-86,-1 0 0,0 0 0,-1 0 0,1-1 0,-1 1 0,0 0 1,0-1-1,0 0 0,-1 1 0,1-1 0,-1 0 0,-1 1-5,-2 3 8,-1 0-1,0 0 1,0-1-1,-1 1 0,-3 1-7,7-7-82,0 0-1,0 0 0,-1 0 0,1-1 0,0 0 0,0 0 0,-1 0 0,1-1 1,-1 1-1,1-1 0,-1 0 0,1 0 0,-1-1 0,0 1 83,-12-1-272,17 1-260,0 0-248,0 0-512,0 0-681,0 0-817,0 0-1333</inkml:trace>
  <inkml:trace contextRef="#ctx0" brushRef="#br0" timeOffset="19596.82">2868 2406 1296,'0'0'2045,"0"0"-366,0 0-486,0 0-280,0 0-85,0 0 12,0 0-27,0 0-20,0 0-7,0 0 8,0 0-90,0 0-53,0 0 1,0 0 95,0 0 4,0 0-137,0 0-112,0 0-109,0 0-94,0 0-52,0 0-49,0 0-56,0 0-69,-2 5-47,-105 139 38,72-98-43,-12 11-21,-21 26-21,66-80 684,-6 7-490,0-3-4427,5-10-481,4-13 1774,3 2 185</inkml:trace>
  <inkml:trace contextRef="#ctx0" brushRef="#br0" timeOffset="20332.88">2653 2429 3897,'0'0'2027,"0"0"-476,0 0-301,0 0-208,0 0-104,0 0-14,0-1 2196,0 2-2499,1 7-436,0 0 0,1-1-1,-1 1 1,2-1 0,1 5-185,3 11 93,15 62-11,-10-35-61,2 0 0,2-1 0,10 17-21,-2 2-18,-23-67-22,-1 0 1,1-1-1,0 1 0,0-1 0,0 0 0,0 1 1,0-1-1,0 0 0,0 1 0,0-1 0,0 0 0,0 0 1,0 0-1,1 0 0,-1 0 0,0 0 40,4-1-5377,-5-2 1662</inkml:trace>
  <inkml:trace contextRef="#ctx0" brushRef="#br0" timeOffset="23222.98">3789 2382 2296,'0'0'1581,"0"0"-496,0 0-379,0 0-137,0 0 23,0 0 18,9-19 3632,-7 15 478,-2 261-3559,-7-226-1568,5-28 118,1 0 0,0 0 0,0 1 0,0-1 0,0 1 0,1-1 0,0 1 0,-1-1 289,1-2-61,0-1 1,0 1-1,0-1 0,-1 0 0,1 1 1,0-1-1,0 1 0,0-1 0,-1 0 1,1 1-1,0-1 0,-1 0 0,1 1 1,0-1-1,-1 0 0,1 0 0,0 1 1,-1-1-1,1 0 0,-1 0 0,1 0 1,-1 1-1,1-1 0,0 0 0,-1 0 1,1 0-1,-1 0 0,1 0 1,-1 0-1,1 0 0,-1 0 0,1 0 1,-1 0 60,-9-3-5459,2-5-1921</inkml:trace>
  <inkml:trace contextRef="#ctx0" brushRef="#br0" timeOffset="24274.35">3393 2718 4689,'0'0'1636,"0"0"-199,0 0-182,0 0-219,0 0-175,0 0-115,0 0-123,0 0-98,0 0-70,0 0-62,0 0-23,0 0 4,0 1-280,0 0 0,1-1 0,-1 1 0,1 0 0,-1-1-1,1 1 1,-1-1 0,1 1 0,0-1 0,-1 1 0,1-1 0,-1 1-1,1-1 1,0 1 0,0-1 0,-1 0 0,1 1 0,0-1-1,0 0-93,66 14 324,1-4-1,0-3 0,58-1-323,8 1 163,-20-3 165,24-6-328,-16 0 82,70-4-802,-192-5-3130,0 1-1400</inkml:trace>
  <inkml:trace contextRef="#ctx0" brushRef="#br0" timeOffset="25139">3631 2905 3513,'0'0'1724,"0"0"-290,0 0-135,0 0 25,0 0 31,0 0-168,0 0-391,0 0-288,0 0-92,0 0-66,0 0-28,0 0-39,0 0-60,0 0-40,0 0-43,0 0-55,0 0-38,0 0-33,0 5 109,0 37 495,0 7 407,-3 27-1025,1-59 37,-1 0-1,0 0 1,-1 0-1,-1-1 0,-1 1 1,-2 5-37,-4 23-376,9-35-3239,2-37-2963,1 16 639</inkml:trace>
  <inkml:trace contextRef="#ctx0" brushRef="#br0" timeOffset="26903.99">4083 2925 1632,'0'0'1646,"0"0"-414,0 0-349,0 0-291,0 0-148,0 0-153,-18 7 987,-10-6 715,20 0-1804,1 0-1,-1-1 1,1 0-1,-1 0 0,1-1 1,-1 0-1,1 0 0,-7-2-188,-17-18-93,29 19 80,-1 0 0,0-1 0,1 1 0,-1 0 1,0 0-1,0 1 0,-1-1 0,1 1 0,0-1 0,0 1 0,-1 0 1,1 0-1,-1 1 0,1-1 0,-1 1 0,1 0 0,-4 0 13,6 0 10,1 1 0,-1-1 0,0 1-1,1 0 1,-1 0 0,0-1 0,1 1 0,-1 0-1,1 0 1,0 0 0,-1-1 0,1 1-1,-1 0 1,1 0 0,0 0 0,0 0 0,0 0-1,-1 0 1,1 0 0,0 0 0,0 0-1,0 0 1,1 0 0,-1-1 0,0 2-10,0 36 990,1-27-910,-1 115 813,26-129-659,4-3-163,0 2 0,0 1-1,20 2-70,-49 3 6,-1 0 0,1 0 0,0 1-1,-1-1 1,1 0 0,-1 1 0,0-1-1,0 0 1,0 1 0,0-1 0,0 0-1,0 1 1,-1-1-6,1-1 7,0 3 5,1 1-12,-1 0 1,1 0 0,-1 0 0,-1 0-1,1 0 1,-1 0 0,0 0-1,0 0 1,0 0 0,-1 0-1,0-1 1,0 1 0,0 0 0,0-1-1,-1 0 1,1 1 0,-3 1-1,-3 5-21,-1-1 1,-1 0 0,0 0 0,0 0 0,-7 4 20,11-11-2,1 1 1,-1-1 0,1 0 0,-1-1-1,0 1 1,0-1 0,0 0 0,0-1-1,-1 0 1,1 1 0,0-2 0,-1 1-1,-2-1 2,-122 3-274,131-3 228,0 0 20,0 0-26,0 0-4,0 0-16,0 0-2,0 0-82,0 0-356,0 0-647,0 0-1020,0 0-1682</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28.357"/>
    </inkml:context>
    <inkml:brush xml:id="br0">
      <inkml:brushProperty name="width" value="0.05" units="cm"/>
      <inkml:brushProperty name="height" value="0.05" units="cm"/>
    </inkml:brush>
  </inkml:definitions>
  <inkml:trace contextRef="#ctx0" brushRef="#br0">118 235 904,'0'0'719,"0"0"7,0 0-80,0 0-3,0 0 133,0 0-36,-9 0-151,-72 0 407,80-1-987,0 1 0,0 0 0,0 0 0,0-1-1,0 1 1,0 0 0,0-1 0,0 1 0,0-1 0,0 1 0,1-1 0,-1 1 0,0-1 0,0 0 0,1 0 0,-1 1 0,0-1 0,1 0 0,-1 0 0,1 0 0,-1 1 0,1-1-1,-1 0 1,1 0 0,0 0 0,-1 0 0,1-1-9,-7-9 15,7 10 3,0 1 68,0-2 232,0-2 152,3 3 9316,375-9-8134,-323 8-1585,-37 1-54,1 0 0,0 1 0,0 0 1,0 2-1,0 0 0,-1 2 0,11 2-13,-13-2 6,0-1-1,0-1 1,0 0 0,1-1-1,-1-1 1,1-1 0,7-1-6,27 0 24,-48 2-22,1 0 1,-1 1-1,1-1 0,-1 1 1,1 0-1,-1 0 0,0 0 0,1 0 1,-1 0-1,0 1 0,1 0-2,7 3 23,-7-3-15,0-1-1,-1 0 0,1 0 1,0 0-1,0 0 1,-1-1-1,5 1-7,-8-1-58,0 0-12,0 0-21,0 0-45,0 0-78,0 0-90,20 7-769,20-1 55,-39-5 926,0-1 1,-1 0-1,1 1 1,0-1-1,-1 1 1,1-1-1,-1 1 1,1-1-1,-1 1 1,1-1-1,-1 1 1,1-1-1,-1 1 1,1 0-1,-1-1 1,0 1-1,1 0 1,-1-1-1,0 1 1,1 0-1,-1 0 1,0-1-1,0 1 1,0 0-1,0 0 1,0-1-1,0 1 1,0 0-1,0 0 92,1 28-1269,-1-26 1060,0 44-793,0-46 728,0-1-1053,0 0-1645,0 0-2013</inkml:trace>
  <inkml:trace contextRef="#ctx0" brushRef="#br0" timeOffset="1938.27">816 48 1072,'0'0'1961,"0"0"-389,0 0-181,0 0-303,0 0-205,0 0-257,-15-12 6,12 0-839,0-2 646,-3 4 4929,40 11-3967,-24 3-1199,0 1 0,-1-1 0,0 1 0,8 7-202,11 5 190,27 9-95,-40-20-69,0 1-1,0 1 1,-1 0 0,0 1-1,0 1 1,3 3-26,-11-7 67,-1 0 1,1 1-1,-1-1 0,-1 1 1,1 0-1,1 5-67,-6-11 23,1-1-1,-1 1 0,0-1 1,0 1-1,0 0 1,0-1-1,1 1 0,-1 0 1,0-1-1,0 1 1,0 0-1,0-1 1,-1 1-1,1-1 0,0 1 1,0 0-1,0-1 1,0 1-1,-1 0 0,1-1 1,0 1-1,0-1 1,-1 1-1,1-1 0,-1 1 1,1 0-1,0-1 1,-1 1-23,-18 15 265,3-2-158,-14 23-93,-3 14-70,31-49 74,0-1 1,0 1 0,0-1-1,-1 0 1,1 0-1,0 0 1,0 0 0,-1 0-1,1-1 1,-1 1-1,0 0-18,-11 3 92,-39 11 69,49-13-162,-4 2-12,0 0 1,0 0 0,1 1-1,0 0 1,0 0-1,0 1 1,-4 5 12,10-10 8,-2-1 1,3 0 1,-6 8-455,4-7 373,1 0 0,0 0 0,0 0 0,0 0 0,0 1 0,0-1 0,0 0-1,0 1 1,1-1 0,-1 0 0,0 1 0,1-1 0,-1 2 72,-5 19 540,2-13-1593,2 1-5114,2-10 751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38.318"/>
    </inkml:context>
    <inkml:brush xml:id="br0">
      <inkml:brushProperty name="width" value="0.05" units="cm"/>
      <inkml:brushProperty name="height" value="0.05" units="cm"/>
    </inkml:brush>
  </inkml:definitions>
  <inkml:trace contextRef="#ctx0" brushRef="#br0">60 70 3025,'0'0'1656,"0"0"-169,0 0-239,0 0-186,0 0 14,0 0-88,0-37 3691,1 36-4675,-1 0 1,1 0 0,-1 0 0,0 0 0,1 0 0,0 0-1,-1 0 1,1 0 0,0 0 0,-1 0 0,1 0 0,0 0 0,0 1-1,0-1 1,0 0 0,0 0 0,0 1 0,0-1 0,0 1-1,0-1 1,0 1 0,0-1 0,0 1 0,0 0 0,0 0-1,1-1-4,35-7 110,-29 7-21,-6 0-86,0 0 0,0 1-1,0-1 1,0 1 0,0 0 0,0-1 0,0 1 0,0 0 0,0 0 0,0 0 0,0 1 0,0-1 0,0 0 0,0 1-1,0 0 1,0-1 0,-1 1 0,1 0 0,0 0 0,0 0 0,0 0 0,-1 0 0,1 0 0,-1 0 0,1 1 0,-1-1 0,1 1-1,-1-1 1,0 1 0,1-1 0,-1 1 0,0 0 0,0 0 0,0 0-3,1 6 0,0 0 1,0 0-1,-1 1 0,0-1 1,0 1-1,-1-1 0,-1 6 0,1-13 1,1 15-34,-1-1 0,-1 1 0,0-1 0,-1 0 0,-1 1 0,0-1-1,-1 0 1,-1 0 0,-1-1 0,1 1 0,-2-1 0,0-1 0,-3 3 33,0 0-47,0 0 0,-2 0 1,-4 3 46,11-14 6,1-1 0,-1 0 0,0 1 1,-1-1-1,1-1 0,-1 1 1,1-1-1,-1 0 0,0 0 1,0-1-1,-3 1-6,7-2-27,0 0-1,0 0 1,0 1 0,0-1-1,0 1 1,1-1 0,-1 1-1,0 0 1,1 0 0,-1 0-1,1 0 1,0 0-1,-1 0 1,1 0 0,0 0-1,0 1 28,11-3-97,-2 0 105,20 1 35,0-2 0,0 0 1,1-2-1,-1-1 0,23-7-43,-45 9 2,0 1-1,0 0 1,0 0 0,0 1-1,0 0 1,2 0-2,-3 0-8,-4 0-95,-1 0-167,0 0-188,0 14-4033,0-1-143</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41.466"/>
    </inkml:context>
    <inkml:brush xml:id="br0">
      <inkml:brushProperty name="width" value="0.05" units="cm"/>
      <inkml:brushProperty name="height" value="0.05" units="cm"/>
    </inkml:brush>
  </inkml:definitions>
  <inkml:trace contextRef="#ctx0" brushRef="#br0">61 45 696,'0'0'3642,"0"0"-2148,0 0-507,0 0-238,0 0-210,0 0 35,2-8 207,5-21 201,-5 22-56,-2 7-211,0 0-209,0 0-133,4 31 922,0-14-975,0 1-1,-1-1 1,-1 1 0,-1 0-1,0 0 1,-2 8-320,1 14 393,5 99 452,6 126-394,1 283 957,-12-451-1223,-8 61-111,-6 0 1,-19 70-75,3-25 102,9 8-102,18-51 482,2-41-5359,0-119 1367,-5 0-4094</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39.318"/>
    </inkml:context>
    <inkml:brush xml:id="br0">
      <inkml:brushProperty name="width" value="0.05" units="cm"/>
      <inkml:brushProperty name="height" value="0.05" units="cm"/>
    </inkml:brush>
  </inkml:definitions>
  <inkml:trace contextRef="#ctx0" brushRef="#br0">1 313 1792,'0'0'3801,"0"0"-2111,0 0-441,0 0-135,0 0-118,0 0-48,20 0 1136,-13-1-1812,1 0 0,-1-1 0,0 1 0,0-2 0,0 1 0,0-1 0,0 0 0,0-1-272,37-13 560,-13 11-579,1 2 1,0 1-1,-1 1 0,31 3 19,-23-1-1788,-36 1 61,-3 2-1875</inkml:trace>
  <inkml:trace contextRef="#ctx0" brushRef="#br0" timeOffset="547.04">503 1 5705,'0'0'1769,"0"0"-80,0 0-359,0 0-299,0 0-222,0 0-147,1 0-539,-1 1 1,1 0-1,0-1 1,-1 1-1,1 0 1,-1 0-1,1 0 1,-1 0-1,1-1 1,-1 1-1,0 0 1,1 0-1,-1 0 1,0 0-1,0 0 1,0 0-1,0 0 1,0 0-1,0 0 1,0 0-124,8 78 481,-3 1 0,-5 22-481,2 33 15,2 73-160,-4-319-3613,0 79-507</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55.119"/>
    </inkml:context>
    <inkml:brush xml:id="br0">
      <inkml:brushProperty name="width" value="0.05" units="cm"/>
      <inkml:brushProperty name="height" value="0.05" units="cm"/>
    </inkml:brush>
  </inkml:definitions>
  <inkml:trace contextRef="#ctx0" brushRef="#br0">126 121 120,'0'0'4297,"0"0"-2593,0 0-701,0 0-216,0 0-37,0 0 100,-1 3 2813,-14 22-3402,3-10-213,0 0 0,1 1 0,0 1 0,2 0 0,0 0-1,1 1 1,0 0 0,2 0 0,0 1 0,1-1 0,1 2 0,0-1 0,2 0 0,0 0 0,1 1 0,2-1 0,0 6-48,0-22-1,0-1 1,0 1 0,0-1-1,1 0 1,-1 1 0,1-1-1,-1 0 1,1 0 0,0 0-1,0 0 1,0 0 0,0 0-1,0 0 1,1-1-1,-1 1 1,0-1 0,1 0-1,-1 1 1,1-1 0,0 0-1,-1-1 1,1 1 0,0 0-1,0-1 1,8 3 8,0 0 0,0-1 1,1 0-1,-1-1 0,6 0-8,-13-1 6,6 0 9,0 0 0,0-1-1,0 0 1,0 0 0,1-1-15,-6 0 7,-1 1-1,1-1 1,-1-1-1,1 1 1,-1 0-1,0-1 1,0 0-1,0 0 1,0 0-1,-1-1 1,3-2-7,11-15 25,0-1-1,-2-1 1,-1 0 0,-1-1 0,-1 0 0,4-14-25,11-19 19,-21 44-25,0-1 1,-2 0-1,0 0 1,0 0-1,-1-1 1,-1 1 0,0-1-1,-1 0 1,-1 1-1,-1-12 6,1 22 1,-1 1 0,0-1 0,0 1 0,0 0 0,0-1 0,0 1 0,-1 0 0,1-1 0,-1 1-1,0 0 1,0 0 0,0 0 0,0 1 0,-1-1 0,1 1 0,-1-1 0,1 1 0,-1 0 0,0-1 0,0 2 0,0-1 0,0 0 0,-1 0-1,-1 0 0,-3-2 10,-1 1-1,0-1 0,0 2 0,0-1 1,0 1-1,0 0 0,0 1 0,-1 0 0,1 1-9,-10-1 10,12 1 3,0 0 1,0 0-1,0 0 1,0 1-1,0 0 0,0 1-13,4-1 0,1 0 0,-1 0-1,1 0 1,-1 0 0,1 1-1,-1-1 1,1 1-1,0 0 1,0 0 0,0 0-1,0 0 1,0 0 0,0 0-1,0 0 1,1 1-1,-2 1 1,-1 4-64,0-1 0,0 1 0,1 0 0,0 0 0,0 1 0,1-1 0,0 0 0,0 1 0,1 3 64,-1 28-5744,2-33-255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28.891"/>
    </inkml:context>
    <inkml:brush xml:id="br0">
      <inkml:brushProperty name="width" value="0.05" units="cm"/>
      <inkml:brushProperty name="height" value="0.05" units="cm"/>
    </inkml:brush>
  </inkml:definitions>
  <inkml:trace contextRef="#ctx0" brushRef="#br0">1 344 4537,'0'0'1352,"0"0"-400,0 0-111,0 0 174,0 0-11,0 0-284,0 0-332,0 0-15,0 0 256,0 0 80,6 0 3887,0 0-4980,18-1 482,-1-2 0,18-3-98,-15 2 19,-1 0 0,23 1-19,-47 3 66,-1 0 11,3-1-248,5-2-1436,-1 5-3402,-6 4-1056</inkml:trace>
  <inkml:trace contextRef="#ctx0" brushRef="#br0" timeOffset="1203.29">344 58 3897,'0'0'2019,"0"0"-689,0 0-257,0 0 55,0 0 11,0 0-8,6 0 3430,19 0-4042,0 0-490,-13-1-30,-1 1 1,1 0-1,-1 1 1,1 0 0,-10-1 0,-1 1 1,1 0-1,-1 0 1,0-1-1,1 1 1,-1 0-1,0 0 1,0 0-1,0 0 1,1 0 0,-1 1-1,0-1 1,0 0-1,-1 0 1,1 1-1,0-1 1,0 0-1,-1 1 1,1-1-1,0 1 1,-1-1-1,0 1 1,1-1 0,-1 1-1,0 0 1,0-1-1,0 1 0,2 53 42,-2-42-44,0-11 2,-1 0-1,1 1 1,0-1-1,-1 0 0,0 1 1,0-1-1,1 0 1,-1 0-1,-1 0 1,1 0-1,0 0 0,0 0 1,-1 0-1,1 0 1,-1-1-1,1 1 0,-1-1 1,0 1-1,0-1 1,0 1 0,-49 28-165,42-26 151,0 0 0,1 1 0,0 0 0,-4 4 14,23-3 111,25 16-80,-34-20-30,0-1 0,0 0 0,0 1 0,0-1 0,-1 1 0,1 0 0,0 0 0,-1 0 0,0 0 0,1 0 0,-1 0-1,0 0 1,0 0 0,0 0 0,0 1-1,1 4 15,-1 1-1,0-1 0,0 0 0,-1 1 1,0-1-1,-1 1 0,1-1 1,-1 0-1,-1 1 0,1-1 1,-1 0-1,0 0 0,-1 0 0,0 0 1,0-1-1,-1 1 0,1-1 1,-1 1-1,-1-1 0,1-1 0,-1 1 1,0 0-1,0-1 0,-1 0 1,1-1-1,-1 1 0,0-1 1,-1 0-1,1 0 0,-1-1 0,1 0 1,-5 1-15,-12 4-46,15-5 7,0-1 0,0 1 0,0 1-1,0-1 1,1 1 0,0 0 0,-3 3 39,10-7-118,0 0-39,0 0-82,0 0-158,0 0-109,0 0-106,0 0-215,0 0-593,0 0-1646,0 0-2955</inkml:trace>
  <inkml:trace contextRef="#ctx0" brushRef="#br0" timeOffset="2179.29">767 18 616,'0'0'3752,"0"0"-1969,0 0-772,0 0-55,0 0 60,0 0-59,0 0-15,0 0-34,0 0-142,0 0-135,0 0-59,-1 3 4,-3 13-315,-2 0 0,0 0-1,-1 0 1,-1-1 0,0 0 0,-2 1-261,-22 44 236,-12 19-102,16-32-110,28-47-11,0 0 1,-1 0-1,1 0 1,0 1-1,0-1 0,0 0 1,0 1-1,0-1 1,0 0-1,0 0 0,-1 1 1,1-1-1,0 0 1,0 1-1,0-1 1,0 0-1,0 1 0,0-1 1,0 0-1,1 0 1,-1 1-1,0-1 1,0 0-1,0 1 0,0-1 1,0 0-1,0 0 1,0 1-1,1-1 0,-1 0 1,0 0-1,0 1 1,0-1-1,1 0 1,-1 0-14,14 5 128,24-5-240,-27-1 162,33 0-45,-20 0-6,0 1 0,-1 1 0,1 1 0,-1 1 0,1 1 0,3 2 1,19 0-671,-45-6 124,-1 0-114,0 0-172,0 0-679,0 0-2069,0 0-3594</inkml:trace>
  <inkml:trace contextRef="#ctx0" brushRef="#br0" timeOffset="2830.49">1020 1 1824,'0'0'2924,"0"0"-1001,0 0-443,0 0-102,0 0-199,0 0-188,-3 8-174,-82 272 3827,64-211-4353,-21 43-291,0-1 78,35-95-505,5-13 207,1 0 0,-1 0 0,1 1 1,0-1-1,0 0 0,0 0 0,0 1 0,0-1 0,1 0 0,0 4 220,-1-7-2475,-2 0-2391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53.139"/>
    </inkml:context>
    <inkml:brush xml:id="br0">
      <inkml:brushProperty name="width" value="0.05" units="cm"/>
      <inkml:brushProperty name="height" value="0.05" units="cm"/>
    </inkml:brush>
  </inkml:definitions>
  <inkml:trace contextRef="#ctx0" brushRef="#br0">11 171 1840,'0'0'2133,"0"0"-650,0 0-508,0 0-87,0 0 185,0 0 62,-11-4 2598,11 2-3696,1 1-1,-1 0 0,0-1 1,1 1-1,-1-1 0,1 1 1,-1 0-1,1 0 1,0-1-1,0 1 0,-1 0 1,1 0-1,0 0 1,0 0-1,0 0 0,0 0 1,1 0-1,-1 0 0,0 0 1,0 0-1,0 1 1,1-1-1,-1 0 0,0 1 1,1-1-1,-1 1 1,0 0-1,1-1 0,-1 1 1,1 0-1,-1 0 0,1 0 1,-1 0-37,11-1 38,1 0 0,-1 0-1,11 2-37,-8 0 239,-13-1-229,0 1 0,0-1 0,0 1 0,-1-1 0,1 1 0,0 0 0,0 0 0,0 0 0,-1 0 1,1 0-1,-1 0 0,1 0 0,-1 0 0,1 1 0,0 0-10,24 28 56,-16-17-33,-4-6-12,-1 1 0,0-1 0,0 1 0,-1 0 0,0 0 0,0 0 0,-1 1 0,0-1 0,0 1 0,-1 0 0,0 5-11,-1-7 22,0 0-1,0-1 0,-1 1 0,0 0 1,-1 0-1,1 0 0,-1 0 0,-1-1 1,1 1-1,-1 0 0,0-1 1,-1 1-1,1-1 0,-1 0 0,-2 2-21,-5 7 33,-1 0 0,-1-1 0,0-1 0,-1 0 0,-1 0 0,0-1 0,-1 0-33,-3-2 40,-10 10 49,107-19-649,-56 0 583,-6-1 5,-1 0 0,1-1 0,0-1 0,6-1-28,21 1 0,-27 3-393,-13-26-7406,-1 12 2982</inkml:trace>
  <inkml:trace contextRef="#ctx0" brushRef="#br0" timeOffset="592.78">536 1 4761,'0'0'1379,"0"0"-405,0 0-242,0 0-78,0 0 153,0 0 142,3 1-79,-1 0-780,0 0-1,-1 0 0,1 0 0,-1 1 0,1-1 0,-1 0 1,1 1-1,-1-1 0,0 1 0,0-1 0,0 1 0,1 0 1,-2-1-1,1 1 0,0 0 0,0 0 0,0 0 0,-1-1 1,1 1-1,-1 0 0,0 0 0,0 0 0,1 0 1,-1 1-91,0 60 1021,-2-36-731,-9 300 385,11-158-609,0-169-130,0 0-117,0 0-147,0 0-45,0 0-50,0 0-150,0 0-319,0-4-3312,0-2-702</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33.974"/>
    </inkml:context>
    <inkml:brush xml:id="br0">
      <inkml:brushProperty name="width" value="0.05" units="cm"/>
      <inkml:brushProperty name="height" value="0.05" units="cm"/>
    </inkml:brush>
  </inkml:definitions>
  <inkml:trace contextRef="#ctx0" brushRef="#br0">397 16 720,'0'0'1894,"0"0"-629,0 0-222,0 0-169,0 0-229,0 0-257,21 0 105,-17 0 8126,-142-3-6385,-8-7-2234,145 10 12,-3-1-28,0 1-1,-1-1 1,1 1-1,0-1 0,-1 2 1,1-1-1,0 0 1,-1 1-1,1 0 0,0-1 1,0 2-1,0-1 1,0 0-1,0 1 1,-1 1 16,3 0-3,1 0 0,0 1 1,0-1-1,1 0 1,-1 1-1,1-1 0,0 1 1,0-1-1,0 1 1,0-1-1,0 1 1,1 1 2,0 8 7,-1 914-317,-8-571 155,8 38-2,-11-170 132,9-177 27,-2-1 0,-5 18-2,2-19 2,2 0 0,2 16-2,3-44 9,0 0 0,-1-1 1,-1 1-1,-1-1 0,0 1 1,-3 5-10,6-20 5,0-2-8,0 1 16,0-1-1,0 0 0,0 1 1,0-1-1,0 0 0,0 1 1,1-1-1,-1 0 0,0 0 1,0 1-1,0-1 1,1 0-1,-1 1 0,0-1 1,0 0-1,1 0 0,-1 0 1,0 1-1,1-1 0,-1 0 1,0 0-1,1 0 0,-1 0 1,0 1-1,1-1 0,-1 0 1,0 0-1,1 0 0,-1 0 1,0 0-1,1 0-12,413 0 352,-414 0-298,0 0 14,0 0 54,0 0 72,0 0 20,0 0-72,0-1-269,0-1 0,-1 1 1,1 0-1,-1 0 1,0-1-1,1 1 0,-1 0 1,0 0-1,0 0 0,1 0 1,-1 0-1,0 0 0,0 0 1,0 0-1,0 0 1,0 0-1,-1 1 0,1-1 1,0 0-1,0 1 0,0-1 1,-1 1-1,1-1 0,0 1 1,-1 0-1,1-1 1,0 1-1,-2 0 127,2 0-452,-18-7-6075</inkml:trace>
  <inkml:trace contextRef="#ctx0" brushRef="#br0" timeOffset="1827.62">876 115 4609,'0'0'1499,"0"0"80,0 0-41,0 0-369,0 0-309,0 0-230,0 0-210,0 0-120,0 0-52,0 0-33,4 8 1060,-3 10-1159,-2 0 0,0 0 0,-1 1 0,0-2 0,-2 1 0,0 0 0,-1-1 0,-1 0 0,0 0-116,-50 113 99,55-127-93,1-2 0,0-1-12,0 0-2,0 0-1,0 0-11,0 0-16,0 0 11,31-1 309,243-65 792,-264 64-1072,-1 1 1,0 0 0,0 0-1,1 1 1,8 0-5,4 1 29,-21-1-41,-1 0-136,0 0-175,0 0-161,0 0-169,0 0-174,0 0-356,0 0-1194,0 3-1924</inkml:trace>
  <inkml:trace contextRef="#ctx0" brushRef="#br0" timeOffset="2529.1">1159 118 880,'0'0'2754,"0"0"-1036,0 0-503,0 0-294,0 0-86,0 0 21,0 28 2904,-5 58-3662,-4-1 0,-3 1 1,-20 63-99,29-135 10,-12 42-4,10-41-12,0 1 0,1 0 0,1 1 0,1-1 0,-1 10 6,3-24-120,0-2-19,0 0 6,0 0 22,0 0-41,0 0-5,0 0-14,0 0-19,0 0 14,0 0 1,0 0-99,0 0-160,0 0-176,0 0-138,0 0-87,0 0-117,0-7-2739,0 3-133</inkml:trace>
  <inkml:trace contextRef="#ctx0" brushRef="#br0" timeOffset="16732.11">740 862 600,'0'0'2033,"0"0"-422,0 0-290,0 0-209,0 0-6,0-12 827,0 11 4250,-2 4-6148,0 0-1,0 1 0,0-1 1,-1-1-1,1 1 0,-1 0 0,-2 2-34,-12 13 47,-3 12-64,1 2 0,1 0 0,2 0 0,2 2 0,1-1-1,-6 27 18,15-44-37,2 1 0,0-1 0,1 1 0,1-1 0,1 1 0,0 4 37,1 27-3,0-25 2,1-1-1,0 1 1,2-1 0,5 15 1,-10-35-9,1 0 1,0 1 0,0-1-1,0 0 1,1 0 0,-1 0-1,0 0 1,1 0 0,-1 0-1,1 0 1,0 0 0,0-1-1,-1 1 1,1-1 0,0 1-1,0-1 1,1 0 0,-1 1-1,0-1 9,7 2-22,0 1-1,1-1 0,-1-1 0,5 1 23,28 9-96,-40-11 95,1 1-1,-1-1 1,0 0-1,0 0 0,1-1 1,-1 1-1,0 0 1,1-1-1,-1 1 1,1-1-1,-1 0 0,0 0 1,1 0-1,-1 0 1,1 0-1,-1 0 0,1-1 1,-1 1-1,0-1 1,1 0-1,-1 0 1,0 0-1,0 0 0,1 0 1,-1 0-1,0 0 1,0-1-1,0 1 1,0-1-1,-1 0 0,1 1 1,0-1-1,-1 0 1,1 0-1,-1 0 0,1 0 1,-1 0-1,1-2 2,28-68 52,-19 45-56,0 0 0,5-3 4,-16 29 1,1 0 0,-1 0 0,1 1 0,-1-1 1,0 0-1,1 0 0,-1 0 0,0 0 0,0 0 0,0 0 0,0 0 0,0 0 0,0 0 0,0 0 0,0 0 0,0 0 0,0 0 0,0 0 0,0 0 0,-1 1 0,1-1 0,0 0 0,-1 0 0,1 0 0,-1 0 0,1 0 0,-1 1 1,1-1-1,-1 0 0,0 0 0,1 1 0,-1-1 0,0 0 0,0 1 0,1-1 0,-2 0-1,-36-16 64,24 12-94,11 4 9,0 0 0,0-1 1,0 1-1,0 1 0,0-1 0,0 0 0,0 1 0,0-1 0,0 1 0,-1 0 0,1 0 0,0 0 0,0 1 0,0-1 0,0 1 1,0 0-1,0 0 0,0 0 0,0 0 0,0 0 0,0 0 0,0 1 0,1 0 0,-1-1 0,0 1 0,1 0 0,0 0 0,-1 1 0,1-1 1,0 0-1,0 1 0,-1 1 21,-6 10 2,0 0 1,1 1-1,0 0 1,1 0-1,-3 13-2,1-5-31,7-17-1,0 1 1,0-1-1,1 1 0,0-1 0,1 1 0,-1 0 1,1-1-1,1 2 32,-1-8-1,0 1-79,0-1-254,0 0-561,0 0-794,0 0-920,0 0-1475</inkml:trace>
  <inkml:trace contextRef="#ctx0" brushRef="#br0" timeOffset="17827.45">1061 1052 1632,'0'0'2368,"0"0"-557,0 0-440,0 0-225,0 0-113,0 0-212,7-3 3176,28-17-3271,-23 14-651,-1 1 1,1 0 0,0 1-1,0 0 1,0 1 0,0 0-1,1 1 1,2 1-76,26-3 27,34 3-27,-58 1 45,-16 0-42,0 1 1,0-1-1,-1 1 0,1-1 0,0 1 1,0-1-1,-1 1 0,1-1 1,-1 1-1,1-1 0,0 1 1,-1 0-1,1-1 0,-1 1 0,0 0 1,1 0-1,-1-1 0,0 1 1,1 0-1,-1 0 0,0 0 0,0-1 1,1 1-1,-1 0 0,0 0 1,0 0-1,0 0 0,0 0 1,0-1-1,-1 2-3,2 35 84,-2-27-72,1 0 12,-1-1 0,0 1-1,0 0 1,-1-1 0,0 0 0,-1 1 0,0-1 0,-1 0 0,0 0 0,0-1 0,-2 3-24,3-5 5,-1-1-1,0 1 1,0-1-1,-1 0 1,1 0 0,-1-1-1,0 1 1,0-1 0,-1 0-1,1 0 1,-1-1 0,0 1-1,0-1 1,0-1-1,0 1 1,-7 1-5,-4-2 104,14-2-100,1 0 0,0 0 0,0 1 0,0-1 0,-1 1-1,1-1 1,0 1 0,0 0 0,0-1 0,0 1 0,0 0 0,0 0 0,-2 2-4,4-1-14,0-2-60,0 0 42,0 0-14,9 0-38,34-13 67,-36 11 14,0-1-1,0 1 1,0 0 0,0 0 0,1 1 0,-1 0-1,3 0 4,-7 1-3,-1 0 1,0 0-1,1 0 0,-1 0 0,1 0 0,-1 0 0,0 1 0,0-1 0,1 1 0,-1 0 0,0 0 0,0 0 0,1 0 0,-1 0 0,0 0 0,0 0 0,0 1 3,-1 0 4,1 1-1,-1-1 0,1 1 1,-1-1-1,0 1 0,0-1 1,0 1-1,-1 0 0,1 0 1,0-1-1,-1 1 0,0 0 1,0 3-4,2 16 50,-1 0 0,-1 1 0,-3 18-50,2-38 3,0 0-1,0 0 0,0 0 0,0 0 0,-1 0 1,1 0-1,-1 0 0,0-1 0,0 1 1,0-1-1,0 1 0,0-1 0,-1 0 0,1 0 1,-1 0-1,1 0 0,-1 0 0,-2 0-2,-56 28 38,52-27-41,-2 1 27,-1 0 1,0-1-1,1-1 0,-1 0 1,0 0-1,-12-1-24,-9-1-7828,32 0 7487,11 0-5297</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59.948"/>
    </inkml:context>
    <inkml:brush xml:id="br0">
      <inkml:brushProperty name="width" value="0.05" units="cm"/>
      <inkml:brushProperty name="height" value="0.05" units="cm"/>
    </inkml:brush>
  </inkml:definitions>
  <inkml:trace contextRef="#ctx0" brushRef="#br0">0 154 1200,'0'0'1501,"0"0"-396,0 0-235,0 0-201,0 0-122,0 0 14,0 0 3,0 0 18,0 0-41,0 0-42,0 0-52,0 0-7,0 0 68,0 0-32,0 0-86,0 0-12,0 0 30,0 0 66,0 0 57,0 0-34,0 0-70,0 0-52,0 0-109,0 0-108,0 0-84,2-7-54,1 3-17,0 0 0,1 1 0,-1-1 0,1 1 0,0 0 0,-1 0-1,1 1 1,1-1 0,-1 1 0,0 0 0,1 0 0,-1 0 0,1 1 0,4-2-3,3 0 0,0 1 0,1 0-1,-1 0 1,1 1 0,2 1 0,-13 1 3,0-1-1,0 0 1,0 1-1,-1-1 1,1 1-1,0 0 1,0 0-1,0 0 1,-1 0-1,1 0 1,-1 0-1,1 0 1,0 0-1,-1 1 0,0-1 1,1 1-1,-1-1 1,0 1-1,0-1 1,0 1-1,0 0 1,0 0-3,23 50 100,-11-21-81,-9-22 23,0 0-1,-1 0 1,0 1 0,0-1 0,-1 1 0,0-1 0,-1 1-1,0 0 1,0 0 0,-1 0 0,-1 7-42,0-13 26,0 0 1,0 1-1,0-1 1,-1 0-1,0 0 0,0 1 1,0-1-1,0-1 1,0 1-1,-1 0 1,0-1-1,0 1 0,0-1 1,-2 2-27,-7 8 35,-1-2 1,0 1-1,-3 0-35,2-1 6,0-2 1,-1 1-1,0-2 0,0 0 0,-1-1 1,0 0-1,-3-1-6,118 9-49,-18-5 116,-35-6 18,37 10-85,-81-13-9,1-1 1,-1 1-1,1-1 1,-1 0 0,1 0-1,-1 0 1,1 0-1,-1 0 1,0-1 0,3 1 8,-5-1-159,1 1-1,0 0 1,0-1 0,-1 1 0,1-1 0,0 1 0,-1 0 0,1-1 0,0 1 0,-1-1 0,1 0 0,-1 1 0,1-1 0,-1 0 0,1 1 0,-1-1 0,1 0 0,-1 1 0,0-1 0,1 0-1,-1 0 1,0 1 0,0-1 0,0 0 0,1 0 0,-1 0 0,0 1 0,0-1 0,0 0 0,0 0 159,0 0-3883</inkml:trace>
  <inkml:trace contextRef="#ctx0" brushRef="#br0" timeOffset="680.78">623 123 1880,'0'0'2021,"0"0"-577,0 0-202,0 0 37,0 0 168,0 0-106,0-1 1140,0 2-1992,-2 134 161,-5 0 1,-7-1-651,12-102 196,1-14-384,1-36-5331,0 17 386</inkml:trace>
  <inkml:trace contextRef="#ctx0" brushRef="#br0" timeOffset="1727.37">883 103 4065,'0'0'1752,"0"0"-291,0 0-247,0 0-207,0 0-165,0 0-201,0-1-572,0 0 1,0 0-1,0 0 0,0 0 0,0 0 0,0 0 0,0 0 0,0 0 0,0 0 0,0 0 0,1 0 1,-1 0-1,0 0 0,1 0 0,-1 0 0,1-1-69,10-6 168,0-1-1,1 1 1,0 1 0,0 0 0,0 0-1,1 1 1,0 1 0,13-4-168,-7 2 65,-9 4 6,1 1-1,-1 0 1,1 0 0,-1 1-1,1 0 1,0 1 0,5 0-71,-15 1 13,0-1-1,0 0 1,0 1 0,-1-1 0,1 1 0,0 0 0,-1-1 0,1 1 0,-1-1 0,1 1 0,0 0-1,-1 0 1,1-1 0,-1 1 0,0 0 0,1 0 0,-1 0 0,0-1 0,1 1 0,-1 0 0,0 0-1,0 0 1,0 0 0,0 0 0,0-1 0,0 1 0,0 0 0,0 0 0,0 1-13,0 37 364,0-29-234,0-5-103,0 1 0,-1-1 0,1 0 0,-1 1 0,0-1 0,0 0 1,-1 0-1,1 1 0,-1-1 0,-1 0 0,1-1 0,-1 1 0,1 0 0,-1-1 0,0 0 0,-1 1 0,1-1 1,-1 0-1,-2 2-27,-55 59 64,-62 54-64,123-119 0,-1 2 11,-1-1 0,1 0 0,0 0 0,0 0-1,-1 0 1,1 0 0,0-1 0,-1 1 0,1 0 0,-1-1-1,1 1 1,-1-1 0,0 1-11,2-1 9,0 0-1,0 0 0,5-1-6,36-19 4,-31 13-7,1 2 0,-1 0 1,1 0-1,1 1 0,-1 0 0,1 1 0,-1 0 1,11-1 0,-16 4-7,0-1 1,0 1 0,1 0-1,-1 0 1,0 0 0,0 1-1,1 0 1,-1 1 6,-3-2-1,-1 2-1,0-1 1,0 0 0,0 0-1,0 1 1,0-1 0,-1 1-1,1-1 1,0 1 0,-1 0-1,1 0 1,-1 0 0,1 0-1,-1 0 1,0 0 0,0 0-1,0 0 1,0 0 0,-1 1-1,1-1 1,0 2 1,1 2 8,0 0 0,-1 0 1,0 0-1,0 1 0,-1-1 0,0 0 0,0 0 1,0 0-1,0 0 0,-1 1 0,0-1 0,-1 0 0,-1 3-8,2-5 12,0-1 0,-1 0 0,0 0 0,1 1-1,-1-1 1,-1-1 0,1 1 0,0 0-1,-1 0 1,1-1 0,-1 1 0,0-1 0,0 0-1,0 0 1,0 0 0,0 0 0,0-1-1,-1 1 1,1-1 0,-1 0 0,1 0 0,-1 0-1,0 0-11,-25 3 9,0-1 0,0-1 0,0-2 1,-3-1-10,-11 0-1,42 1-31,1 0 0,-1 0 0,0 0 0,1 0 0,-1 0 0,1 0 0,-1 0 0,0 1 0,1-1 0,-1 0 0,1 0 0,-1 0 0,1 0 0,-1 1 0,1-1 0,-1 0 0,1 1 0,-1-1 0,1 0 0,-1 1 0,1-1 0,-1 1 0,1-1-1,0 0 1,-1 1 0,1-1 0,0 1 0,-1-1 0,1 1 0,0-1 0,0 1 0,-1 0 0,1-1 0,0 1 0,0-1 0,0 1 0,0-1 0,0 1 0,0 0 0,0-1 0,0 1 0,0-1 0,0 1 32,0 0-524,0-1-290,0 0-665,4 0-3231,0 0-5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3:09.634"/>
    </inkml:context>
    <inkml:brush xml:id="br0">
      <inkml:brushProperty name="width" value="0.05" units="cm"/>
      <inkml:brushProperty name="height" value="0.05" units="cm"/>
    </inkml:brush>
  </inkml:definitions>
  <inkml:trace contextRef="#ctx0" brushRef="#br0">166 0 2833,'0'0'1359,"0"0"-189,0 0-265,0 0-105,0 0 17,0 4-22,0 12-49,0-12-14,-3 0 2404,-12 11-2391,14-13-612,-18 22 306,14-17-413,1 0 1,-1 0-1,1 1 1,0 0-1,1 0 1,0 0 0,-1 4-27,-9 21 77,-4 4-65,3 0 1,1 1 0,1 1 0,3 0 0,1 0 0,-1 23-13,8 90-44,2-148 41,-1 0 0,1-1 0,0 1 0,0 0 0,0-1 0,1 1 0,-1-1 0,1 1 0,0-1 0,0 0 0,0 1 0,0-1 0,1 0 0,1 1 3,4 5 16,0-1 0,1 0 1,9 7-17,-13-12-1,0 0 1,1-1-1,-1 1 1,1-1-1,0 0 1,-1-1 0,1 0-1,0 0 1,0 0-1,0 0 1,0-1 0,0 0 0,7 0 14,1 0-1,-1-1 1,1 0 0,9-3-14,-14 0 10,-1 0-1,1 0 1,-1-1-1,0 0 1,0 0 0,-1-1-1,1 0 1,-1 0-1,-1-1 1,1 0-1,-1 0 1,1-2-10,-4 4 27,-1-1 0,1 1 0,-1-1 0,0 0 0,0 0 0,-1 0 0,0 0 0,0-1 0,0 1 0,0-4-27,-1-4 54,0 1 0,-1-1 0,0 0 1,-1-3-55,1 16 6,0 0 1,1 0 0,-1 0 0,0 0-1,0 0 1,0 0 0,0 1 0,0-1-1,0 0 1,0 0 0,0 1-1,0-1 1,0 1 0,0-1 0,0 1-1,0 0 1,0-1 0,-1 1 0,1 0-1,0 0 1,0-1 0,0 1-1,-1 0 1,1 0 0,0 1 0,-1-1-7,-32 3 30,28 0-28,1 0 0,-1 1-1,1-1 1,0 1 0,0 0-1,1 1 1,-1-1 0,1 1 0,0-1-1,-1 3-1,4-3-14,-1 0 0,1 0 1,0 1-1,0-1 0,0 1 0,1-1 0,0 1 0,0-1 0,0 1 0,0-1 0,1 1 0,0 1 14,1 14-1,-2 53-823,1-72 453,0 0-1,1 0 1,-1-1-1,1 1 1,-1-1 0,1 0-1,-1 1 1,1-1-1,0 0 1,-1 0-1,1 0 1,-1 0 0,1 0-1,0 0 1,-1 0-1,2-1 372,-2 1-1646,1 0-2199</inkml:trace>
  <inkml:trace contextRef="#ctx0" brushRef="#br0" timeOffset="870.39">491 262 5353,'0'0'1861,"0"0"-4,0 0-242,0 0-310,0 0-316,0 0-311,0-3-240,0 0-379,1 1 0,0-1 0,0 1 0,-1-1-1,2 1 1,-1 0 0,0-1 0,0 1 0,1 0-1,-1 0 1,1 0 0,-1 0 0,1 0 0,0 1-1,0-1 1,0 0 0,0 1 0,2-2-59,49-29 601,-39 24-583,7-5 25,1 2 1,1 0-1,20-5-43,-31 12-28,-1 1 0,1 0 1,0 1-1,-1 0 0,1 1 0,0 1 1,0-1-1,0 2 0,2 0 28,-13-1-4,0 1 0,0-1 0,0 1 1,0-1-1,0 1 0,-1 0 0,1-1 0,0 1 0,0 0 0,0 0 0,-1-1 0,1 1 1,0 0-1,-1 0 0,1 0 0,-1 0 0,1 0 0,-1 0 0,1 0 0,-1 0 1,0 0-1,1 0 0,-1 0 0,0 0 0,0 0 0,0 0 0,0 0 0,0 0 1,0 1 3,-1 40 85,1-35-51,-1 2-15,-1 0-1,0-1 1,0 0 0,-1 1 0,0-1 0,-1 0 0,0 0-1,0-1 1,0 1 0,-1-1 0,0 0 0,-1 0 0,1-1 0,-1 1-1,-3 1-18,-4 4 67,-1 0-1,0 0 1,-1-2-1,-1 0 1,1-1-1,-17 8-66,40-18-19,1 0-1,0 1 0,0 0 1,-1 0-1,2 1 20,20 0-1,-11-1 19,-7 0-24,0-1 0,0 2 0,0 0 0,0 0 0,0 1 0,6 2 6,-16-3 10,1 0 0,0 0 0,-1 0-1,1 0 1,-1 1 0,0-1 0,1 1 0,-1-1 0,0 1 0,0 0-1,0 0 1,0 0 0,0 0 0,-1 0 0,1 1 0,-1-1 0,1 0 0,-1 1-1,0-1 1,0 1 0,0-1 0,0 1 0,0 0 0,-1-1 0,1 1-1,-1 0 1,0 0 0,1-1 0,-1 1 0,-1 2-10,2 1 43,-1 0 0,-1 0 0,1 1-1,-1-1 1,0 0 0,-1 0 0,1 0 0,-3 6-43,1-8 15,1 0 0,0-1 0,-1 1 0,1-1 0,-1 1 0,0-1 0,0 0 0,-1 0 0,1-1 1,-1 1-1,1-1 0,-1 1 0,-2 0-15,-63 29 131,54-26-124,1 0-1,-1 0 0,2 2 1,-1 0-1,1 0 0,-9 8-6,21-15-909,1-1-849,11-10-933,5-3-2114</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3:11.668"/>
    </inkml:context>
    <inkml:brush xml:id="br0">
      <inkml:brushProperty name="width" value="0.05" units="cm"/>
      <inkml:brushProperty name="height" value="0.05" units="cm"/>
    </inkml:brush>
  </inkml:definitions>
  <inkml:trace contextRef="#ctx0" brushRef="#br0">0 173 3329,'0'0'1759,"0"0"-430,0 0-42,0 0-140,0 0-316,0 0-243,0 0-134,0 0-90,0 0-51,3-1 69,51-28 1214,-36 19-1423,1 0 0,0 1 0,1 1 0,3 0-173,-13 5 19,1 0-1,0 1 1,0 1 0,1 0-1,-1 0 1,0 1 0,8 2-19,-17-2 5,-1 0-1,0 1 1,0-1 0,1 1 0,-1-1 0,0 1 0,0-1-1,0 1 1,0 0 0,1 0 0,-1 0 0,0-1 0,-1 1-1,1 0 1,0 0 0,0 0 0,0 0 0,0 1 0,-1-1-1,1 0 1,-1 0 0,1 0 0,-1 1 0,1-1 0,-1 0-1,0 0 1,1 1 0,-1-1 0,0 1-5,3 45 186,-4-37-132,2 3-2,-2-1 0,0 0 1,0 1-1,-1-1 0,0 0 1,-1 0-1,-1 0 0,0 0 1,-1 0-1,0-1 0,0 0 1,-1 0-1,-1 0 0,0-1 0,0 0 1,-1 0-1,0-1 0,-1 0 1,0 0-1,0-1 0,-1-1 1,-5 4-53,10-8 8,1-1 1,-1 0 0,0 0-1,1-1 1,-1 1 0,0-1-1,-3 0-8,-12 4-12,92-2-227,-55-4 278,0-1-1,0-1 1,0 0-1,0-1 1,9-4-39,42-9 28,-47 13-29,-2 1-27,0 0 1,1 1-1,5 1 28,-25-29-4051,0 19 750,0 1-2681</inkml:trace>
  <inkml:trace contextRef="#ctx0" brushRef="#br0" timeOffset="946.22">676 7 4241,'0'0'1910,"0"0"-454,0 0-160,0 0-272,0 0-114,0 0-40,0-5 120,0 4-556,0 3 2266,1 31-2210,7 34-490,-3-32 113,-2 1-1,-1 1-112,1 129 114,-2-155-117,0 0 1,1 0-1,0 0 1,0 0-1,1 0 1,1-1-1,1 4 3,5-2-1277,-6 14-564,-4-25 1498,0 2-12,0-3-3532,0 0-603</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3:14.799"/>
    </inkml:context>
    <inkml:brush xml:id="br0">
      <inkml:brushProperty name="width" value="0.05" units="cm"/>
      <inkml:brushProperty name="height" value="0.05" units="cm"/>
    </inkml:brush>
  </inkml:definitions>
  <inkml:trace contextRef="#ctx0" brushRef="#br0">119 6 3185,'0'0'2568,"0"0"-894,0 0-242,0 0-107,0 0-136,0 0-230,-1 0-881,1-1 0,-1 1 0,1-1 0,-1 1 0,0-1 0,1 1 0,-1 0 0,1-1-1,-1 1 1,0 0 0,1 0 0,-1-1 0,0 1 0,1 0 0,-1 0 0,0 0 0,1 0 0,-1 0-78,-2 3 42,0 1-1,0 0 1,0 0-1,1 0 1,-1 0-1,1 0 1,0 1 0,1-1-1,-1 1 1,1-1-1,-1 2-41,-1 5 63,-15 35 38,3 1 0,2 0 0,2 0 0,2 1 0,0 13-101,8-50-13,1 0 0,-1 0 0,2 0 0,-1 0 0,3 7 13,-2-14 14,0 0 0,0-1 0,1 1 0,-1 0 0,1 0 0,0-1 0,0 1 0,1-1 0,-1 0-1,1 0 1,-1 0 0,1 0 0,0 0 0,0 0 0,0-1 0,2 2-14,6 2 50,0 0 0,0 0 0,0-1 0,1-1 0,0 0 0,0 0 0,0-1 0,0-1-1,1 0 1,-1 0 0,1-2 0,-1 1 0,12-2-50,-20 0 19,-1 1 0,0-1 0,0 0-1,1 0 1,-1 0 0,0-1 0,0 1 0,0-1-1,0 0 1,-1 1 0,1-1 0,0-1 0,-1 1-1,1 0 1,-1-1 0,0 1 0,0-1-1,0 1 1,0-1 0,1-1-19,7-12 48,-1 0 1,-1 0-1,2-5-48,-8 17 21,5-13 3,-1-1-1,0 1 1,-2-1 0,0 0-1,-1 0 1,1-10-24,-1-31 53,-2-20-53,-1 77 2,0-3 6,-1 1-1,1-1 1,-1 1-1,-1-1 1,1 1-1,-1 0 1,1 0-1,-1-1 1,0 1-1,-1 0 1,1 1-1,-1-1 1,0 0-1,-2-1-7,-47-46 286,39 39-242,12 12-47,-1-1-1,1 1 1,0-1 0,0 1 0,-1-1-1,1 1 1,0-1 0,-1 1 0,1 0-1,-1 0 1,1 0 0,0 0 0,-1 0 0,1 0-1,0 0 1,-1 0 0,1 1 0,0-1-1,-1 0 1,1 1 0,0-1 0,-1 1-1,1-1 1,0 1 0,0 0 0,0 0-1,0 0 1,0-1 0,0 1 0,0 0-1,0 0 1,-1 1 3,-2 2-72,-1 0 0,1 0 0,0 1 0,0 0 0,0 0 0,-1 3 72,4-7-107,1-1-82,0 0-130,0 0-313,0 0-538,1 0-1052,2 0-1726</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2:43.212"/>
    </inkml:context>
    <inkml:brush xml:id="br0">
      <inkml:brushProperty name="width" value="0.05" units="cm"/>
      <inkml:brushProperty name="height" value="0.05" units="cm"/>
    </inkml:brush>
  </inkml:definitions>
  <inkml:trace contextRef="#ctx0" brushRef="#br0">1 606 3185,'0'0'1711,"0"0"-222,0 0-284,0 0-97,0 0 88,0 0-209,0 0-238,0 0-143,0 0-143,0 0-173,0 0-124,0 0-54,0 0-13,0 0-21,0 0-4,0 0-13,0 0 42,0 0 94,0 0 127,0 0 21,0 0-27,0 0-18,0 0-35,0 0-51,0 18 202,0 419-210,2-448-876,0-1-1,0 1 0,1 0 0,4-8 671,7 9-5758,-10 9 1917</inkml:trace>
  <inkml:trace contextRef="#ctx0" brushRef="#br0" timeOffset="1045.9">303 619 3577,'0'0'1781,"0"0"-386,0 0-201,0 0-90,0 0-66,0 0-126,0-4-129,0-5-506,-1 6-190,1 1 0,-1-1 0,1 1 1,0-1-1,0 1 0,0-1 0,1 1 0,-1-1 1,0 1-1,1-1 0,0 1 0,-1-1 0,1 1 1,0 0-1,0-1 0,1 1 0,-1 0 0,0 0 1,1 0-1,-1 0 0,1 0 0,0 0 0,0 0 1,0 0-88,13-7 338,-9 5-292,0-1 1,0 2-1,1-1 1,0 1-1,-1 0 0,1 0 1,0 1-1,1 0 1,-1 0-1,0 0 0,1 1 1,-1 1-1,1-1-46,-5 1 3,-1 0 1,0 0-1,1 0 0,-1 0 1,0 0-1,0 0 0,1 1 0,-1-1 1,0 1-1,0 0 0,0 0 0,1 0-3,-2 0 0,1 1 0,-1-1 0,0 1-1,0 0 1,0-1 0,0 1 0,0 0 0,0 0-1,0 0 1,-1-1 0,1 1 0,-1 0-1,1 0 1,-1 1 0,6 32 62,-2 1 0,-1-1 1,-2 0-1,-1 1 0,-4 19-62,4-54 0,-1 14 10,-1 0 0,0 0 0,-1 0 0,-1-1 0,-1 2-10,2-9 1,1 1 0,-1-1 0,-1 1 0,0-1 0,0 0 0,0-1 0,0 1 0,-1-1 0,-1 0 0,-1 2-1,-7 6 97,-18 12 82,-12 11-186,43-36-34,1-1 12,0 0-15,0 0 17,0 0 19,0 0 16,0 0 11,0 0-11,0 0-14,27 0 6,-12 0 18,2 0 10,0 0-1,0-1 1,0 0 0,0-1 0,0-1-1,13-5-27,2-2 42,0-1-51,0-2-1,11-5 10,-28 13 77,-11 5-5543,-4 0 166</inkml:trace>
  <inkml:trace contextRef="#ctx0" brushRef="#br0" timeOffset="37334.7">54 2247 3369,'0'0'1707,"0"0"-374,0 0-223,0 0-73,0 0-19,-1 0-710,1 0 0,-1 0 0,1 0-1,0 0 1,-1 0 0,1 0 0,-1 0 0,1 0 0,-1 0-1,1 0 1,0 1 0,-1-1 0,1 0 0,-1 0 0,1 0-1,0 1 1,-1-1 0,1 0 0,0 1 0,-1-1 0,1 0-1,0 1 1,-1-1-308,11 4 51,1-1 0,-1 0 0,0-1-1,1 0 1,0 0 0,-1-1 0,1-1-1,0 0 1,10-1-51,23 2 83,-27 0-81,21 2 67,-1-2 1,1-1-1,29-4-69,-30-9 15,-33 11-29,1 0-1,-1 0 1,1 1-1,0-1 1,-1 1 0,1 0-1,0 0 1,3 0 14,-7 1-63,-1 0 67,0 0 52,0 0 13,0 0 1,0 0 22,0 0 40,0 0 21,0 0-6,0 0-3,0 0 11,0 0 39,0 0-14,0 0-68,0 0-38,0 0 6,0 0 6,0 0-30,0 0-24,-1 9-33,-3 8 6,-1 0 0,-1 0 0,0 0 0,-8 13-5,0 1 4,-60 127 17,-16 37 14,88-189 107,0 0-772,-3 4-7890,5-10 2285</inkml:trace>
  <inkml:trace contextRef="#ctx0" brushRef="#br0" timeOffset="38311.2">714 2213 1072,'0'0'4314,"0"0"-2250,0 0-771,0 0-175,0 0-107,0 0-40,0-1-893,0 1 1,0 0-1,-1 0 1,1 0 0,0-1-1,0 1 1,0 0 0,0 0-1,-1-1 1,1 1 0,0 0-1,0-1 1,0 1 0,0 0-1,0 0 1,0-1 0,0 1-1,0 0 1,0-1 0,0 1-1,0 0 1,0-1-1,0 1 1,0 0 0,0 0-1,0-1 1,0 1 0,0 0-1,0-1 1,0 1 0,0 0-1,0 0 1,1-1 0,-1 1-1,0 0 1,0 0 0,0-1-1,0 1 1,1 0-79,9-4 50,1 1 0,0 1 0,0 0 1,0 0-1,1 1 0,-1 0 0,0 1 0,0 1 0,1 0-50,9-1 2,-19 0 9,0 0 0,0 0-1,1 1 1,-1-1 0,0 1-1,0 0 1,0-1 0,0 1 0,0 0-1,0 0 1,0 0 0,0 1-1,0-1 1,-1 0 0,1 1-1,0-1 1,-1 1 0,1-1 0,-1 1-1,0 0 1,1 0 0,-1 0-1,0 0 1,0 0 0,0 0 0,0 0-1,-1 0 1,1 0 0,-1 0-1,1 0 1,-1 0 0,1 1-11,1 12 94,0-1-1,-1 0 1,-1 1 0,0 10-94,-1-8 21,1-11-1,0 1-1,-1 0 1,0-1-1,-1 0 1,1 1-1,-1-1 1,0 0-1,-1 0 1,0 0-1,0 0 1,0 0-1,0-1 1,-1 1 0,0-1-1,-3 3-19,-9 9 39,-1-1 0,0-1 0,-18 12-39,20-16 0,0 1 1,0 1 0,1 0 0,1 1 0,-2 3-1,12-14-6,-3 8-48,15-10 30,2-2 58,116-2 200,-57-1-215,0 4 0,25 5-19,-86-3 5,1 0 0,-1 0 0,0 1 0,1 1 1,-1-1-6,-2 1-49,0-2 0,0 1 0,1-1 0,-1 0 1,1 0-1,-1-1 0,3 0 49,-9-1-529,-1 0-303,-3 0-978,-10 0-2663</inkml:trace>
  <inkml:trace contextRef="#ctx0" brushRef="#br0" timeOffset="40759.27">907 8 3713,'0'0'2651,"0"0"-861,0 0-437,0 0-319,0 0-55,0 0-12,-1-3 161,6 3 2614,116-2-3684,-12 0 131,86 10-189,-169-6 3,0 2 0,0 0 0,-1 2-1,0 1 1,17 7-3,-41-12 52,0 0-1,0 0 1,0 0-1,-1 0 1,1 0-1,0 1 1,-1-1-1,0 0 1,1 0-1,-1 1 1,0-1-1,0 0 1,0 0-1,0 1 1,-1-1-1,1 0 1,-1 1-52,1 5 2,-4 844 410,18-593-355,-2-71 203,-2 22 38,3 183-209,-9 209 17,-8-544-75,-2-1 0,-3 1 1,-3-1-1,-2 1-31,2-4 152,-1-1-35,6-30-110,1 0 1,2 1-1,0 0 1,0 22-8,4-46 49,0 1 1,0 0 0,0 0 0,0 0 0,0 0 0,-1-1-1,1 1 1,0 0 0,-1 0 0,1 0 0,-1-1 0,1 1-1,-1 0 1,1-1 0,-1 1 0,1 0 0,-1-1 0,0 1-1,1-1 1,-1 1 0,0-1 0,0 1 0,1-1 0,-1 1-1,0-1 1,0 0 0,0 1 0,1-1 0,-1 0 0,0 0 0,0 0-1,0 0 1,0 0 0,0 0-50,-38 0 506,22-1-409,-268 8-138,284-7-43,1 0-15,0 0-53,0 0-142,0 0-125,0 0-99,0 0-127,0 0-227,0-24-6580,0 11-1362</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3:40.939"/>
    </inkml:context>
    <inkml:brush xml:id="br0">
      <inkml:brushProperty name="width" value="0.05" units="cm"/>
      <inkml:brushProperty name="height" value="0.05" units="cm"/>
    </inkml:brush>
  </inkml:definitions>
  <inkml:trace contextRef="#ctx0" brushRef="#br0">15 269 40,'0'0'948,"0"0"-117,0 0-71,0 0-118,-3-17 1302,3 15 2054,0 3 3524,2 114-7210,0-32-257,-3 0-1,-7 32-54,4-94 105,2-32 122,1-42 149,1 49-370,0-228-253,1 221 218,1-1 0,-1 0 0,2 0 0,0 1-1,0-1 1,1 1 0,1 0 0,1-3 29,11-22-147,18-25 147,-31 53-14,-1 3-1,-1 0 0,1 1 0,0-1 0,0 1 0,1-1 0,-1 1 0,1 0 0,0 1 0,0-1 15,-2 3-14,-1 1 1,0 0-1,0 0 1,0 0-1,1 0 1,-1 0-1,0 0 1,0 1-1,1-1 1,-1 0-1,0 0 1,0 1-1,0-1 1,0 1-1,0-1 1,1 1-1,-1 0 1,0-1-1,0 1 1,0 0 0,-1 0-1,1 0 1,0-1-1,0 1 1,0 0-1,-1 0 1,1 0-1,0 0 1,-1 1-1,1 0 14,20 36 29,-6 1 14,-2 0 0,8 37-43,-21-74 8,1 1-1,-1-1 1,1 0 0,-1 0-1,0 1 1,1-1-1,-1 0 1,0 1 0,-1-1-1,1 0 1,0 1-1,-1-1 1,1 0-1,-1 0 1,0 1 0,0-1-1,0 0 1,0 0-1,0 0 1,0 0 0,-1 0-8,-2 2 23,1-1 1,-1 0 0,0 0 0,0 0 0,-1-1 0,1 0 0,-1 1 0,-3 0-24,-14 7 44,10-4-12,0 0 0,0-1 1,0 0-1,0-1 0,-1-1 1,1 0-1,-1 0 0,0-1 1,0-1-33,12-1 106,1 0 77,0 0-63,0 0-71,0 0-47,0 0-20,0 0-38,0 0-20,12 1-101,-4 4 203,0 0 0,0 1-1,0 0 1,-1 0 0,1 1 0,-2 0-1,1 0 1,2 4-26,4 3 10,-1-1 11,19 20 23,23 19-44,-43-43 1,1 0-1,0-1 1,0 0 0,1 0-1,0-2 1,0 1-1,4-1 0,-16-4-209,4 2 454,1-3-4563,-6-1-376</inkml:trace>
  <inkml:trace contextRef="#ctx0" brushRef="#br0" timeOffset="1898.1">521 538 600,'0'0'1335,"0"0"-361,0 0-120,0 0-61,0 0-35,0 0 5,0-1 5649,0-1-3324,5-12-3206,3 10 115,0 1-1,0-1 1,0 1-1,1 1 1,-1-1-1,1 1 1,-1 1-1,1 0 1,0 0-1,0 1 1,7 0 3,-14 1-4,1 0 0,-1 0 1,0 0-1,0 0 0,1 1 0,-1-1 1,0 1-1,-1-1 0,1 1 1,0 0-1,0 0 0,-1-1 0,1 1 1,-1 1-1,1-1 0,-1 0 1,1 2 3,2 3 4,0 0 0,-1 0 0,1 0 0,-1 0 0,0 4-4,-1-4 10,-1-1 1,-1 0-1,1 0 0,-1 0 1,0 1-1,0-1 0,-1 0 1,0 0-1,0 1 0,0-1 1,-1 0-1,0 0 0,0 0 1,-1-1-1,1 1 0,-1-1 1,-1 1-1,1-1 0,-2 2-10,-8 9 59,-1-1-1,-1 0 1,0-1 0,-1 0-1,-2-1-58,-22 21 384,40-34-365,0 0-1,-1 0 0,1 0 0,0 0 0,0 0 0,0 0 0,-1 1 0,1-1 0,0 0 0,0 0 0,0 0 1,-1 1-1,1-1 0,0 0 0,0 0 0,0 0 0,0 1 0,0-1 0,0 0 0,-1 0 0,1 1 0,0-1 1,0 0-1,0 0 0,0 1 0,0-1 0,0 0 0,0 0 0,0 1 0,0-1 0,0 0 0,0 0 0,0 1 1,0-1-1,0 0 0,1 0 0,-1 1 0,0-1 0,0 0 0,0 0 0,0 0 0,0 1 0,0-1 0,1 0 1,-1 0-1,0 0-18,16 5 254,36-5-373,-39 0 214,170 0 12,-181 0-100,-2 0 1,0 0 0,0 0 0,0 0 12,0 0 45,0 0-1,0 0-13,0 0 2,0 0 16,0 0-25,0 0-57,0 0-62,0 0 3,0 0-22,0 0 20,0 0-3,0 0-60,0 0-147,0 0-115,0 0-179,0 0-164,-2 7-2266,-8-1-1591</inkml:trace>
  <inkml:trace contextRef="#ctx0" brushRef="#br0" timeOffset="3744.13">1269 256 2905,'0'0'1473,"0"0"-450,0 0-144,0 0-19,0 0 26,0 0 189,2-2 49,11-6 930,-13 8-1304,0 0-215,0 0-141,0 0-89,0 0-66,0 0-37,0 0-20,0 0-26,0 0-1,0 0 37,0 0 9,0 0-20,0 0-10,0 0-19,0 5 128,-2 3-252,-1 0 1,0 0-1,0-1 0,0 1 0,-1-1 0,0 0 0,0 0 1,-1 0-1,-4 6-28,-5 7 14,-8 15 20,-3 6 6,-2-2 1,-14 15-41,-9 0 681,50-53-614,0-1-42,0 0-7,0 0-92,0 0-47,0 0-90,0 0-85,0 0-90,0 0-148,0 0-189,0 0-161,0 0-471,0 0-1175,0 0-1239</inkml:trace>
  <inkml:trace contextRef="#ctx0" brushRef="#br0" timeOffset="4442.72">1084 330 472,'0'0'2935,"0"0"-1188,0 0-440,0 0-149,0 0-43,0 0 69,0 0-836,0-1 0,0 1 0,0-1 0,0 1 0,1-1-1,-1 1 1,0-1 0,0 0 0,1 1 0,-1-1 0,0 1 0,1 0 0,-1-1-1,1 1 1,-1-1 0,1 1 0,-1 0 0,1-1 0,-1 1 0,1 0 0,-1-1-348,3 2 42,0-1 0,0 1 0,0 0-1,0-1 1,0 2 0,0-1 0,0 0 0,0 0 0,-1 1 0,1 0 0,-1-1 0,1 1 0,1 2-42,33 32 249,-24-23-130,27 29 288,25 36-407,-5-4 76,-40-47-68,10 9 8,-22-30 770,-4-9-1497,-5-6-5968,1 9 5749,0-6-7291</inkml:trace>
  <inkml:trace contextRef="#ctx0" brushRef="#br0" timeOffset="9691.71">1703 106 1464,'0'0'1730,"0"0"-476,0 0-147,0 0-90,0 0-6,0 0 16,0-8 2792,0 4 1233,0 2-5042,1-1 0,0 1-1,1-1 1,-1 1 0,0 0 0,1-1-1,-1 1 1,1 0 0,0 0 0,0 0-1,0 0 1,0 0 0,0 0 0,0 1-1,0-1-9,37-26-6,-33 24-5,1 0 0,0 0 0,0 1 0,0 0 0,0 0 0,0 1 0,1-1-1,-1 2 1,1-1 0,0 1 0,-1 0 0,1 1 0,7 0 11,-8 2 1,0 1-1,-1 0 1,1 0 0,-1 0-1,0 1 1,0 0 0,0 0-1,-1 0 1,1 1 0,0 1-1,-4-3 0,-1 1 0,0 0-1,0 0 1,-1 0 0,1 0 0,-1 0 0,0 0 0,0 0 0,0 0 0,0 0-1,-1 0 1,1 1 0,-1 7 16,1-5 7,-1 0 0,0 0 0,0 0 0,-1 0 0,0 0 0,0 0 0,0-1 0,-1 1 0,0-1 0,0 0 0,-1 1 0,1-2 0,-1 1 0,-1 0 0,1-1 0,-5 4-23,5-8 78,0 1 0,0-1 0,0 0 0,0 0-1,0-1 1,-1 1 0,1-1 0,0 0-1,-1 0 1,1-1 0,0 1 0,-2-1-78,-9 0 292,14 1-224,1 0-23,0 0-22,0 0 17,0 0-24,0 0-11,0 0-10,0 0-4,0 0-5,0 0 5,0 0 1,0 0-19,0 0-63,23-1-62,26-6 143,-32 3-14,1 2 0,-1 0 0,6 1 23,-19 1-8,-1 0-1,1 0 0,0 0 1,0 0-1,0 1 0,-1 0 1,1 0-1,0 0 0,-1 0 1,1 0-1,-1 1 0,1 0 0,-1 0 1,2 1 8,-3-1-8,0 0 1,-1 0 0,1 0-1,0 0 1,-1 0 0,1 1-1,-1-1 1,0 1 0,0-1 0,0 1-1,0 0 1,0-1 0,0 1-1,-1 0 1,1-1 0,-1 1-1,0 0 1,0 0 0,0 0-1,0 0 8,0 2 11,1 1-1,-1 0 0,0-1 0,-1 1 0,0-1 1,0 1-1,0-1 0,0 1 0,-1-1 0,0 1 1,0-1-1,0 0 0,-1 0 0,1 0 0,-1 0 1,0-1-1,-4 4-10,-5 7 9,0 0 1,-1-1 0,-1 0-1,0-2 1,-1 1 0,-5 2-10,11-10 34,1 0 1,-1 0 0,0 0 0,-1-1-1,1 0 1,-1-1 0,0 0-1,1-1 1,-1 0 0,0 0 0,-1-1-1,-6-1-34,-39 4 150,51-4-138,1 1 0,0 0 0,0 0-1,0 0 1,0 1 0,0-1 0,1 1 0,-1 0 0,0 0 0,1 0 0,-3 2-12,12-2-5274,6-4 3402,0-4-2634</inkml:trace>
  <inkml:trace contextRef="#ctx0" brushRef="#br0" timeOffset="12508.43">283 1210 928,'0'0'1479,"0"0"-520,0 0 8,0 0 114,0 0-74,0 0-21,-1 0-554,0 0 1,0-1-1,0 1 1,0 0-1,0 0 1,0 0-1,0 0 1,0 0-1,0 0 1,0 0-1,0 1 1,-1-1-1,1 0 1,0 1-1,0-1 1,0 0-1,0 1 1,0-1-1,1 1 1,-2 0-433,-5 28 56,1 1 0,2-1 1,-1 25-57,-4 34 65,-2-37-54,7-33-3,0 1-1,1-1 1,1 1 0,0 12-8,2-30 6,0-1 2,0 0 0,0 0 8,0 0 37,0 0 39,0 0 86,0 0 90,0 0 22,0 0 24,0 0-8,0-31 353,-4-332-705,5 357 43,0-1 0,0 0-1,1 1 1,-1-1 0,2 1 0,-1-1-1,1 1 1,-1 0 0,4-4 3,33-52-28,-37 60 28,6-10-24,1 1 1,0-1 0,1 1-1,2-1 24,-9 9-6,0 0 0,1 1-1,-1-1 1,1 1 0,0 0 0,-1 0 0,1 0-1,0 0 1,0 1 0,1-1 0,-1 1-1,0 0 1,0 1 0,1-1 0,-1 1 0,1-1 6,4 1 10,2 0 2,0 0 0,-1 1 1,1 0-1,0 0 0,1 2-12,-8-2 0,0 0 1,0 1-1,0 0 0,-1 0 0,1 0 0,0 0 0,-1 0 0,0 1 0,1-1 0,-1 1 1,0 0-1,-1 0 0,1 0 0,2 4 0,-1-1-5,0 0 0,-1 1 0,0-1 1,0 1-1,0-1 0,-1 1 0,0 0 0,0 0 0,-1 0 1,1 6 4,0 12 17,-1-1 0,-2 14-17,0-4 90,1-30-81,0 0 1,-1 0-1,0-1 1,1 1-1,-2 0 0,1-1 1,0 1-1,-1-1 1,1 1-1,-1-1 0,0 0 1,0 1-1,0-1 1,-1 0-1,1-1 0,-1 1 1,1 0-1,-1-1 1,0 1-1,0-1 0,0 0 1,-1 0-1,1 0 1,0 0-1,-1-1 0,1 1 1,-1-1-10,-11 4 39,1 0-1,-1-1 1,0-1 0,0 0 0,0-1 0,-2-1-39,-39 2 125,56-3-117,0 0 0,0 0 0,0 0 17,0 0 53,0 0-56,0 0-27,0 0-4,0 0-5,0 0 5,0 0 1,0 0-1,0 0-15,0 0-39,0 0-12,0 0-10,12 11-90,26 10 180,-1 2-1,-1 2 1,-1 1-1,-1 1 1,11 14-5,-36-31 0,0 0 0,-1 1 0,0 0 0,3 8 0,-6-16-1112,-4-3 880,-1 0 0,1 0-1,-1 1 1,0-1 0,1 0 0,-1 0 0,1-1-1,-1 1 1,0 0 0,1 0 0,-1 0 0,1 0-1,-1 0 1,0 0 0,1 0 0,-1-1 0,0 1-1,1 0 1,-1 0 0,0 0 0,1-1 0,-1 1-1,0 0 1,0-1 0,1 1 0,-1 0 0,0 0 0,0-1-1,1 1 233,3-9-5645</inkml:trace>
  <inkml:trace contextRef="#ctx0" brushRef="#br0" timeOffset="13722.06">816 1421 1528,'0'0'2087,"0"0"-658,0 0-240,0 0-111,0 0-31,0 0-3,3-5 5719,1 2-7249,6 1 510,0-2-1,-1 1 1,1-2-1,-1 1 1,0-1-1,3-3-23,-6 4 4,1 0 0,0 0-1,-1 1 1,1 0 0,0 0-1,1 0 1,-1 1 0,0 0 0,1 0-1,-1 1 1,1 0 0,0 1-4,-6-1-12,0 1 1,0 0 0,0 0 0,0 0-1,-1 0 1,1 0 0,0 0-1,0 0 1,0 1 0,-1-1 0,1 1-1,0-1 1,0 1 0,-1 0-1,1 0 1,-1 0 0,1 0 0,0 0-1,-1 0 1,0 0 0,1 0-1,0 2 12,-1 0 19,1 1-1,-1 0 1,0 0-1,-1 0 1,1 0-1,-1 0 0,0 0 1,0 0-1,0 0 1,0 1-19,0-4 5,0 14 50,1-13-37,-1 0 0,0 0 0,1 0 0,-1 0 0,0 1 0,0-1 0,0 0 0,-1 0 0,1 0 0,0 0 0,-1 0 0,0 1 0,1-1 0,-1 0 0,0 0 0,0 0 0,0 0 0,0-1 0,0 1 0,-1 0 0,1 0 0,-1-1 0,1 1 0,-2 0-18,-7 4 99,0 0 1,-1-1-1,1-1 0,-1 0 1,0 0-1,-6 1-99,-37 13 709,50-18-675,-1 7-1,5-6-56,0-1-39,0 0-17,0 0-26,0 0-3,0 0 10,0 0-14,9 2 100,1 0 1,-1 0-1,0 1 0,0 0 0,-1 1 0,1 0 0,-1 0 0,0 1 0,0 0 1,0 0-1,3 3 12,-9-5 2,0-1 0,0 1 1,0 0-1,0 0 1,0-1-1,-1 1 0,0 0 1,1 0-1,-1 1 1,0-1-1,0 0 0,-1 0 1,1 0-1,-1 1 0,1 1-2,-2 58 178,0-33-133,1-26-36,0 1 0,0-1 0,0 0-1,0 0 1,-1 1 0,0-1-1,1 0 1,-2 0 0,1 0 0,0 0-1,-1 0 1,0 0 0,0 0 0,0 0-1,0-1 1,-1 1 0,1-1 0,-1 0-1,0 0 1,0 0 0,0 0-1,0 0 1,-1 0 0,1-1 0,-1 0-1,1 1 1,-1-1 0,0-1 0,0 1-1,0-1 1,-3 1-9,-24 7 60,0-2 0,-1-1-1,0-1 1,-1-2 0,1-2 0,-13-1-60,44 0 9,1 0 2,0 0-29,0 0-51,0 0 1,0 0-43,0 0-126,0 0-187,0 0-178,0 0-211,0 0-295,0 0-917,0 0-2098</inkml:trace>
  <inkml:trace contextRef="#ctx0" brushRef="#br0" timeOffset="16686.59">1484 1169 936,'0'0'868,"0"0"-221,0 0 57,0 0 195,0 0 27,0 0-169,9-13 247,-8 11 2783,0 2 4045,-3 7-7805,0-1-1,0 0 1,0 1 0,-1-1 0,0 0-1,-1-1 1,1 1 0,-1-1-1,0 1 1,0-1 0,-2 1-27,-8 14 31,-137 203 81,124-192-28,20-24-87,1 0 0,-1 1 0,1 0 0,1 0 1,0 0 2,4-6-14,1-2-39,0 0-51,0 0 5,0 0 5,0 0-22,0 0-20,0 0-50,0 0-77,0 0-137,0 0-164,0 0-221,0 0-231,0 0-211,0-7-4871,0 0 178</inkml:trace>
  <inkml:trace contextRef="#ctx0" brushRef="#br0" timeOffset="17686.68">1208 1299 1112,'0'0'2110,"0"0"-492,0 0-405,0 0-244,0 0-151,0 0 97,0 0 56,-1-4-36,-5-13 757,6 17-974,0 0-42,0 0-75,-2 1 4000,2 0-4604,0-1 0,0 1 0,-1-1 0,1 1 0,0-1 0,0 1 0,0-1 0,0 0 0,0 1 1,-1-1-1,1 1 0,0-1 0,0 1 0,0-1 0,0 1 0,0-1 0,1 1 0,-1-1 0,0 1 0,0-1 0,0 1 1,0-1-1,0 1 0,1-1 3,3 6 13,0 0 0,0-1 0,1 0 0,0 1 0,0-2 1,0 1-1,1-1 0,3 3-13,2 2 21,14 13 10,-1 0-1,-1 2 1,-1 1-1,-1 1 1,-1 1-1,-1 0 1,5 13-31,-24-38 11,1-1-6,-1 0 1,1 0 0,-1 0 0,1 0-1,0 1 1,0-1 0,-1 0 0,1 0 0,0 0-1,0-1 1,0 1 0,0 0 0,0 0-1,0 0 1,0-1 0,0 1 0,1 0-1,0-1-5,-2 0 7,0 0 1,0 0 0,0 0 0,0 0 1,0 0 5,0 0 4,0 0 28,0 0-28,0 0-19,0 0-91,0 0-160,0 0-201,0 0-306,0 4-3038,0-1-1228</inkml:trace>
  <inkml:trace contextRef="#ctx0" brushRef="#br0" timeOffset="19352.27">1786 1040 4121,'0'0'2532,"0"0"-754,0 0-415,0 0-439,0 0-149,0 0 88,-8-6 2088,28 0 1589,36-15-4836,-26 10 527,5-1-225,0 1 0,0 2 0,2 1 0,-1 2 0,8 1-6,55-5 10,-99 10-13,1 0 0,0 0-1,0 0 1,0-1 0,0 1 0,-1 0 0,1 0 0,0-1 0,0 1 0,0-1 0,-1 1 0,1-1 0,0 1 0,-1-1 0,1 1 0,0-1 0,-1 1 0,1-1 0,-1 0 0,1 0 0,0 0 3,-1 0 46,1 1 0,-1-1 0,1 0 0,-1 1 0,1-1 0,0 0 0,0 1 0,-1-1 0,1 0 0,0 1 0,0-1 0,0 1 0,-1 0 0,1-1 0,0 1 0,0 0 0,0-1 0,0 1 0,0 0 0,0 0 0,1 0-46,-3 9 104,-4 13-88,-2-1 0,0 0 0,-1 0 0,-1 0 0,0-1 0,-11 15-16,-5 12 44,-76 147-6,-18 35 18,102-184-36,16-44 7,1-1-27,0 0-8,0 0 0,0 0-11,0 0-39,0 0 1,0 0-15,0 0 4,0 0-8,0 0-36,0 0-65,0 0-33,0 0 24,0 0-12,0 0-44,0 0-83,0 0-155,0 0-194,8-7-1404,2-3-137,-1 0-2853</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4:45.662"/>
    </inkml:context>
    <inkml:brush xml:id="br0">
      <inkml:brushProperty name="width" value="0.05" units="cm"/>
      <inkml:brushProperty name="height" value="0.05" units="cm"/>
    </inkml:brush>
  </inkml:definitions>
  <inkml:trace contextRef="#ctx0" brushRef="#br0">1 115 4449,'0'0'1226,"0"0"-232,0 0-397,0 0-261,0 0 181,0 0 369,4-6 116,2-4-587,1 0 0,0 1 0,0 0 0,1 0 0,0 1 0,1 0 0,0 0-415,-4 4 114,0 0-1,1 0 0,-1 1 1,1 0-1,0 0 0,0 0 1,0 1-1,0 0 0,1 0 1,-1 0-1,1 1 0,-1 0 1,1 0-1,2 1-113,19-1 30,-16 0 37,-1 1 0,1 0 0,0 0 0,-1 2 0,11 1-67,-20-2 37,1 0-1,0 0 1,0 0 0,-1 0-1,1 0 1,-1 0-1,1 1 1,-1 0-1,1-1 1,-1 1-1,0 0 1,0 0-1,0 0 1,0 0 0,0 1-1,0-1 1,-1 0-1,1 1 1,-1-1-1,0 1 1,1 0-1,-1-1 1,-1 1-1,1 0 1,0 1-37,2 10 77,-1 0 0,0 0 0,-1 0 0,-1 0 0,0 0 0,-1 0 0,0 0 0,-1 0 0,-1 0 0,0 0 0,-1 0 0,0-1 0,-2 0 0,1 0 0,-1 0 0,-1-1 0,0 0 0,-1 0 0,-2 2-77,4-5 70,-1 0 0,0-1 0,-1 0-1,0 0 1,0 0 0,-1-1 0,0 0 0,0-1 0,-1 0-1,0 0 1,-5 2-70,14-8 3,1 1-1,-1 0 0,1-1 1,-1 1-1,1 0 0,-1 0 1,1 0-1,-1-1 0,1 1 1,0 0-1,0 0 1,-1 0-1,1 0 0,0 0 1,0-1-1,0 1 0,0 0 1,0 0-1,0 0 0,0 0 1,0 0-1,0 0 1,1 0-1,-1 0-2,0 1-7,0-1 1,1 1-1,-1 0 1,1-1-1,-1 1 1,1 0-1,-1-1 1,1 1-1,0-1 1,0 1-1,0-1 1,0 0-1,0 1 7,4 1 23,1 0 0,-1 0 0,1-1 0,0 1-1,-1-1 1,1-1 0,0 1 0,0-1 0,0 0 0,0-1-1,0 1-21,75-1 156,-43-1-136,101 1-428,-138-8-975,-1-18-712,0-2-3248</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4:48.961"/>
    </inkml:context>
    <inkml:brush xml:id="br0">
      <inkml:brushProperty name="width" value="0.05" units="cm"/>
      <inkml:brushProperty name="height" value="0.05" units="cm"/>
    </inkml:brush>
  </inkml:definitions>
  <inkml:trace contextRef="#ctx0" brushRef="#br0">105 0 6001,'0'0'1258,"0"0"-334,0 0 42,0 0-161,0 0-143,0 0-33,0 18 9,0 125 2316,0 688 1418,0 1-3665,-1-807-698,-2-1 0,-1 1 0,-1-1 0,-1 0-1,-6 14-8,-13 57 4,-16 182-2,40-203 5,2-57-5,0 0 0,-2 1-1,0-1 1,-2 4-2,2-18 0,0 0 0,1 0 0,-1 0 0,1 0 0,0 0 0,-1 0 0,1 0 0,1 0 0,-1 0 0,0 1 0,3 27 0,-3-13-498,0-36-357,0-46-3052,0 30-1867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1.429"/>
    </inkml:context>
    <inkml:brush xml:id="br0">
      <inkml:brushProperty name="width" value="0.05" units="cm"/>
      <inkml:brushProperty name="height" value="0.05" units="cm"/>
    </inkml:brush>
  </inkml:definitions>
  <inkml:trace contextRef="#ctx0" brushRef="#br0">81 65 2657,'0'0'865,"0"0"-415,0 0-196,0 0 222,0 0 309,0 0 95,0 0-72,0 0-47,0 0 72,0 0 107,0 0 29,0 0-65,0 0-251,0-1-618,-1 1 1,1 0-1,0 0 1,-1 0 0,1 0-1,-1 0 1,1 0-1,-1 0 1,1 0 0,-1 0-1,1 0 1,-1 0-1,1 0 1,0 0 0,-1 0-1,1 0 1,-1 0-1,1 1 1,-1-1-1,1 0 1,0 0 0,-1 1-1,1-1 1,0 0-1,-1 0 1,1 1 0,0-1-1,-1 0 1,1 1-36,-12 19 260,1 1-1,1 0 1,1 1 0,-4 15-260,9-22 53,1 1 1,0-1-1,1 1 0,1 0 1,1-1-1,0 1 1,1 1-54,-1 14 269,1-27-218,1 0 1,-1 0-1,1 0 1,0-1-1,0 1 1,1 0 0,-1-1-1,1 1 1,-1-1-1,4 2-51,8 15 50,-6-2-7,4 7 49,-9-24-11,0 0 1,1-1 0,-1 1 0,1-1-1,-1 0 1,1 0 0,-1 0 0,0 0-1,4-2-81,2 2 76,4 0-38,-7 0-9,-1 0 0,1 0 0,0 0 0,-1-1 0,1 0 0,4-1-29,-8 1 13,1 0 0,-1-1 0,1 1 0,-1-1 0,1 1 1,-1-1-1,0 0 0,0 0 0,0 0 0,0 0 0,0 0 0,0 0 1,-1-1-1,1 1 0,0-2-13,5-9 28,-1-1 0,-1-1 0,0 1 0,-1-1 0,0 0-1,-1-3-27,-1 8 9,10-33 1,-7 26 0,-1-1-1,0 1 1,-1-4-10,3-22 34,-3 30-3,-1 0 0,-1 0-1,0-1 1,0 1 0,-1 0-1,-1-1 1,-2-7-31,3 19 4,-1 1-1,1-1 1,-1 1 0,0-1-1,0 1 1,1-1 0,-1 1-1,0 0 1,0-1 0,0 1-1,-1 0 1,1 0 0,0 0 0,0 0-1,-1 0 1,1 0 0,0 0-1,-1 0 1,1 1 0,-1-1-1,1 0 1,-1 1 0,0-1-1,1 1 1,-1 0 0,1-1-1,-1 1 1,0 0-4,-10-1-193,1 0 1,-1 1 0,0 1-1,-2 0 193,-17 0-695,30-1 639,1 0-241,0 0-263,0 0-115,0 0-25,-3 14-3541,3-7 1368</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4:46.677"/>
    </inkml:context>
    <inkml:brush xml:id="br0">
      <inkml:brushProperty name="width" value="0.05" units="cm"/>
      <inkml:brushProperty name="height" value="0.05" units="cm"/>
    </inkml:brush>
  </inkml:definitions>
  <inkml:trace contextRef="#ctx0" brushRef="#br0">1 388 5857,'0'0'1621,"0"0"-185,0 0-185,0 0-444,0 0-99,0 0 27,6 0 9,113-24 2195,-103 21-2759,0 0 0,0-1 0,6-2-180,30-8-1171,-17 10-4654,-34 4 528</inkml:trace>
  <inkml:trace contextRef="#ctx0" brushRef="#br0" timeOffset="518.54">487 1 4793,'0'0'3681,"0"0"-2378,0 0-512,0 0-19,0 0-132,0 0-79,1 3-105,14 43 1501,-11-35-1703,1 1 0,-2-1 0,0 1 0,0 0-1,1 11-253,-3 165 831,2 14-2444,-7-202-2496,-3 0-2502</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4:50.040"/>
    </inkml:context>
    <inkml:brush xml:id="br0">
      <inkml:brushProperty name="width" value="0.05" units="cm"/>
      <inkml:brushProperty name="height" value="0.05" units="cm"/>
    </inkml:brush>
  </inkml:definitions>
  <inkml:trace contextRef="#ctx0" brushRef="#br0">16 0 4305,'0'0'1176,"0"0"-200,0 0-31,0 0 189,0 0 37,0 0-170,0 8-137,0 135 3339,0 82-3036,-15-139-851,15-86-665,0 0-131,0 0-216,0-5-282,1-57-4779,2 31-16</inkml:trace>
  <inkml:trace contextRef="#ctx0" brushRef="#br0" timeOffset="685.05">258 85 1032,'0'0'5044,"0"0"-2994,0 0-575,0 0-292,0 0-232,0 0-111,11-7-168,54-36 69,-58 40-631,0 0 0,0 1 0,0 0 0,0 0 0,1 0 0,-1 1 0,0 0 0,1 0 0,0 1 0,-1 0 0,1 1 0,5 0-110,10 0 18,-22-1 0,0 0-1,0 1 1,0-1 0,1 1 0,-1-1 0,0 1-1,0 0 1,0-1 0,0 1 0,0 0-1,0 0 1,0 0 0,-1-1 0,1 1-1,0 0 1,0 0 0,-1 0 0,1 1-1,0-1 1,-1 0 0,1 0 0,-1 0 0,0 0-1,1 0 1,-1 1 0,0-1 0,0 0-1,0 0 1,1 1 0,-1-1 0,0 0-1,-1 0-17,3 52 360,-3-41-293,1-2-33,-1 0-1,0 0 1,0-1 0,-1 1-1,-1 0 1,0-1 0,0 1 0,-1-1-1,0 0 1,0 0 0,-2 2-34,-10 13 10,-1 0 0,0-1 1,-5 2-11,0 0-71,2 1 0,-7 13 71,26-37-10,-1 0-2,0 1 1,0 1-1,1-1 0,-1 0 0,1 0 0,-1 1 1,1-1-1,0 3 12,1-5-36,0-1 24,0 0 51,0 0 49,23 0 266,258 0-582,-280 0-371,-1 0-338,0 7-3109,0 0-493</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4:58.533"/>
    </inkml:context>
    <inkml:brush xml:id="br0">
      <inkml:brushProperty name="width" value="0.05" units="cm"/>
      <inkml:brushProperty name="height" value="0.05" units="cm"/>
    </inkml:brush>
  </inkml:definitions>
  <inkml:trace contextRef="#ctx0" brushRef="#br0">0 119 3753,'0'0'2558,"0"0"-1158,0 0-398,0 0-68,0 0-55,0 0-199,4 0-274,3-1-262,-1 0 1,1 0 0,-1 0-1,1-1 1,-1 0 0,1-1-1,-1 1 1,0-1-1,1-1-144,7-2 53,0 1-1,1 1 0,0 0 0,0 1 1,0 1-1,0 0 0,0 1 0,0 1 1,0 0-1,1 1 0,7 1-52,-22-1 14,1-1 0,-1 1 0,0-1 0,0 1 0,0 0 0,0-1 1,0 1-1,0 0 0,0 0 0,0 0 0,0 0 0,0 0 0,0 0 0,-1 0 0,1 0 0,0 0 0,-1 0 0,1 0 0,-1 1 0,1-1 0,-1 0 0,1 0 0,-1 1 0,0-1 0,0 0 0,0 0 0,1 1 0,-1-1 1,-1 1-15,1 49 273,0-34-186,-1-9-61,-1 0 0,1 0 0,-1-1 0,-1 1 0,1-1 0,-1 0 0,0 1 0,-1-1 0,0-1 0,0 1 0,0-1-1,-1 1 1,0-1 0,-4 4-26,-11 11 40,-1-1-1,0-1 1,-12 7-40,24-20-4,7-6-15,1 1 1,0-1-1,0 1 1,-1 0-1,1-1 1,0 1-1,0 0 1,0 0-1,0-1 1,0 1-1,0 0 1,0 0-1,0 0 1,1 0-1,-1 1 1,0-1 18,1 0-142,25-1 222,0 0 0,0-2 0,0-1 0,0-1 0,0 0 0,2-3-80,-12 3-254,1 0-1,0 2 0,0 0 1,1 0-1,8 2 255,-24 0-728,-1 0-682,0 0-1472,0 0-1928</inkml:trace>
  <inkml:trace contextRef="#ctx0" brushRef="#br0" timeOffset="420.03">653 0 7218,'0'0'1693,"0"0"-183,0 0-54,0 0-322,0 0-249,0 0-237,2 10-203,10 52 393,1 44-838,-13-51 41,-1-40-39,1 1-1,0-1 1,1 1 0,1-1-1,0 0 1,1 0-1,1 1-1,5-3-756,0-12-3591,-8-1-1492</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4:38.339"/>
    </inkml:context>
    <inkml:brush xml:id="br0">
      <inkml:brushProperty name="width" value="0.05" units="cm"/>
      <inkml:brushProperty name="height" value="0.05" units="cm"/>
    </inkml:brush>
  </inkml:definitions>
  <inkml:trace contextRef="#ctx0" brushRef="#br0">1 894 2833,'0'0'1321,"0"0"-355,0 0-127,0 0-18,0 0 17,0 0 64,0 0 143,0 0 48,0 0-113,0 0-150,0 0-90,0 0-38,0 0-57,0 0-15,0 0 0,0 0 48,0 0-17,0 0-142,0 0-88,0 0-74,0 0-82,0 0-67,0 0-29,0 0-17,0 0-36,0 0-54,20 0-47,8 1-7,0 0 0,-1 2 0,1 1 0,-1 1 0,1 1 0,-1 2 0,-1 0 0,14 8-18,-27-10 7,-3-1 2,-1-1-1,1 1 1,1-2 0,-1 1 0,1-2 0,-1 1-1,1-1 1,0-1 0,0 0 0,1 0-9,-3-1 35,8-1-16,1 1 1,-1 1-1,0 0 0,0 2 1,0 0-1,0 1 1,4 2-20,-1-1 5,0 0 1,0-2 0,0 0 0,1-1-1,-1-1 1,0-1 0,9-1-6,-1 0 5,0 2-1,0 0 1,12 4-5,-14 6-20,-23-9 21,-1-1 0,0 1 0,1-1 0,-1 0 0,1 0 0,0 0 0,-1 0 0,1 0 0,0-1 0,-1 1 0,1-1 0,2 0-1,7 1 10,-1 0-1,1 0 0,0 1 1,-1 1-1,1 0-9,-12-3-12,1 0 0,-1 0 1,0 0-1,0 0 0,0 0 0,0 0 1,1 0-1,-1 0 0,0 0 0,0 0 1,0 0-1,1 0 0,-1 1 0,0-1 1,0 0-1,0 0 0,0 0 0,1 0 1,-1 0-1,0 0 0,0 1 0,0-1 0,0 0 1,0 0-1,0 0 0,0 0 0,1 1 1,-1-1-1,0 0 0,0 0 0,0 0 1,0 0-1,0 1 0,0-1 0,0 0 1,0 0-1,0 0 0,0 1 0,0-1 1,0 0-1,0 0 0,0 0 0,0 1 1,0-1-1,0 0 0,0 0 0,-1 0 0,1 1 1,0-1 11,-8 6-5835,-6 1-3020</inkml:trace>
  <inkml:trace contextRef="#ctx0" brushRef="#br0" timeOffset="927.34">925 660 2737,'0'0'4236,"0"0"-2402,0 0-599,0 0-201,0 0-151,0 0-117,0 4-211,0-4-557,0 3 465,0-1 0,0 1 1,0-1-1,0 0 0,1 1 0,-1-1 0,1 1 0,-1-1 1,1 0-1,0 0 0,0 1 0,1 1-463,11 10-301,1-2 486,1-1 1,1-1 0,-1-1 0,2 0 0,16 7-186,29 15 410,-1 3-286,-60-33-119,0 0 0,0 0 1,0 0-1,0 0 1,0 0-1,0 0 0,0 0 1,0 0-1,0 1 1,0-1-1,0 0 0,-1 0 1,1 1-1,-1-1 1,1 1-1,-1-1 0,1 0 1,-1 1-1,0-1 1,0 1-6,0 0 36,0 36 298,-2-3-309,-2-1 0,-2 0 0,-1 0 0,-2 0 0,-3 5-25,-1 9 57,4-14-16,-2-1 0,-1 0-1,-1-1 1,-2 0 0,-1-1 0,-9 11-41,-1-9 199,25-32-112,1-1-58,0 0-138,0 0-165,0 0-247,0-7-2573,0 0-1251</inkml:trace>
  <inkml:trace contextRef="#ctx0" brushRef="#br0" timeOffset="3031.53">2235 1 5401,'0'0'2219,"0"0"-873,0 0-203,0 0-92,0 0 8,0 0-75,-1 0 4972,-18 0-5859,-19 2-20,-1 1 0,-7 4-77,-60 4 105,-95-7 174,200-4-280,-1 0 0,1 1 1,-1-1-1,1 0 0,-1 1 1,1-1-1,0 1 0,-1 0 1,1-1-1,-1 1 1,1 0-1,0 0 0,0 0 1,0 0-1,-1 0 0,1 0 1,0 0-1,0 0 0,0 0 1,1 0-1,-1 1 1,0-1-1,0 0 0,1 1 1,-1-1-1,1 1 0,-1-1 1,1 1-1,-1-1 0,1 1 1,0-1-1,0 1 0,0 0 1,-2 10-10,1 0-1,1-1 1,0 1-1,1 4 11,0 2-14,0 1 11,1-1-1,1 0 1,0 1 0,2-1-1,3 7 4,11 58 8,-14-25 30,-3-1 1,-3 40-39,-1-13 6,-9 79 0,8 26-30,-24 158 24,12-167 9,9-92-2,-4 0 1,-5 9-8,2-19 122,3 1 0,1 58-122,9 164 396,2-124-293,-2-57 545,0-119-651,1 0 0,-1 0 0,0-1 0,1 1 0,-1 0 0,1-1 0,-1 1 0,1-1 0,-1 1 0,1 0 0,-1-1 0,1 1 0,-1-1 0,1 1 0,0-1 0,-1 0 0,1 1 0,0-1 0,-1 0 0,1 1 0,0-1 0,-1 0 0,1 0 0,0 1 0,0-1 0,-1 0 0,1 0 0,0 0 0,0 0 0,0 0 0,-1 0 0,1 0 0,0-1 0,0 1 0,-1 0 0,1 0 0,0 0 0,-1-1 0,1 1 3,1 0-15,201 0-374,-203 0 159,0 0-104,0-1 70,0 0 180,0 1-1,0-1 1,0 1-1,0 0 0,0-1 1,0 1-1,0-1 1,0 1-1,0 0 0,-1-1 1,1 1-1,0-1 1,0 1-1,0 0 0,-1-1 1,1 1-1,0 0 1,-1-1-1,1 1 0,0 0 1,-1 0-1,1-1 1,0 1-1,-1 0 0,1 0 1,0 0-1,-1-1 1,1 1-1,-1 0 0,1 0 1,0 0-1,-1 0 1,1 0-1,-1 0 0,1 0 1,-1 0 84,-19-6-3670</inkml:trace>
  <inkml:trace contextRef="#ctx0" brushRef="#br0" timeOffset="4510.64">2613 86 1112,'0'0'1106,"0"0"-50,0 0 23,0 0 2,0 0-22,0 0-14,5-10-107,30-64 2542,-34 73-2776,-1 1-97,0 0-88,0 0-51,0 0 4,0 0 32,0 0 57,0 0-82,0 0-119,0 0-81,0 0-46,0 32 310,-1 3-421,-2 1 0,-1-1 0,-2 0 0,-2 0 0,0 0 0,-3-1 0,-4 8-122,14-41-1,1 1 1,-1 0-1,1 0 1,-1-1-1,1 1 0,-1 0 1,1 0-1,0 0 1,0 0-1,0-1 1,1 3 0,-1-3 1,0-1 0,0 1 0,0-1 0,0 1 0,1-1 0,-1 1 0,0-1 0,1 1 1,-1-1-1,0 1 0,1-1 0,-1 1 0,1-1 0,-1 0 0,0 1 0,1-1 0,-1 0 0,1 1 0,-1-1 1,1 0-1,0 1 0,-1-1 0,1 0-1,3 1 9,1-1 0,-1 0 0,0 0 0,1 0 0,-1 0 0,0-1 1,0 0-1,3 0-9,14-2 13,36 1 38,17 3-51,-14-1-194,-59 0-94,-1 0-139,0 30-5881,0-29 1399</inkml:trace>
  <inkml:trace contextRef="#ctx0" brushRef="#br0" timeOffset="4959.18">2858 21 4849,'0'0'1755,"0"0"-233,0 0 73,0 0-154,0 0-360,0 0-403,0 0-289,0 0-137,0 0-34,0 12 513,4 161 1127,-1-46-92,-7 56-1766,4-179 10,-1 0 0,1 1 1,-1-1-1,0 0 0,0 1 1,0-1-1,-1 0 0,-1 3-10,2-6 22,1-1-92,0 0-90,0-20-1180,0 6-203,0 0-1020</inkml:trace>
  <inkml:trace contextRef="#ctx0" brushRef="#br0" timeOffset="18182.19">2443 847 416,'0'0'2430,"0"0"-699,0 0-632,0 0-278,0 0-87,-7 4 7096,-20 14-7240,15-6-537,1-1 0,1 1 0,0 1 0,1 0 0,0 0 0,1 1 0,0 0-1,1 1 1,-3 10-53,1 1 110,1 0 0,1 1 0,2-1 0,0 1 0,1 8-110,2-15 95,1 0 1,1 0-1,1 10-95,0-24 11,0 0-1,0 0 0,0 0 0,1 0 0,0 0 0,0 0 0,0-1 0,1 1 0,-1-1 0,1 0 0,1 0 0,-1 0 0,1 1-10,-1-3 6,34 35 100,-34-36-94,-1 0-1,1 0 0,0 0 1,0 0-1,0-1 0,0 1 1,0-1-1,0 0 0,0 0 1,0 0-1,1 0 0,-1-1 1,0 1-1,3-1-11,43 3 4,-31-2-104,0 0 0,0-1 0,10-2 100,-25 1 1,0 0-1,0 0 1,0 0 0,0 0 0,0-1-1,0 0 1,-1 1 0,1-1 0,0 0-1,-1 0 1,0 0 0,1-1 0,-1 1-1,0 0 1,0-1-1,31-44 18,-25 35-16,-7 10 2,1 1 0,-1-1 0,0 1 0,0-1 0,0 1 0,-1-1 1,1 0-1,0 0 0,-1 1 0,1-1 0,-1 0 0,1 0 0,-1 0 0,0 0 1,0 1-1,0-1 0,0 0 0,0 0 0,0 0 0,0 0 0,-1 0 0,1 0-4,-1 0 12,0 1-1,-1-1 1,1 1-1,0-1 1,0 1-1,-1-1 1,1 1-1,-1 0 0,1 0 1,-1 0-1,1 0 1,-1 0-1,0 0 1,0 1-1,1-1 1,-1 0-1,0 1 1,-1-1-12,-11-2 72,0 1 1,-1 1 0,1 0 0,-1 1-1,-4 0-72,7 0 12,-6-1-21,13 1 9,1-1 0,0 1 0,-1 0 0,1 0 0,0 0 1,-1 0-1,1 1 0,-4 1 0,5 1-16,1 1 0,0 0 1,0 0-1,0 0 0,1 0 1,0 0-1,-1 0 0,1 0 1,0 0-1,1 0 0,-1 1 0,1 1 16,-1 1 5,-6 88-22,6-77-2679,1-40 260,0-2-3322</inkml:trace>
  <inkml:trace contextRef="#ctx0" brushRef="#br0" timeOffset="19129.2">2767 1030 4353,'0'0'2288,"0"0"-750,0 0-164,0 0-167,0 0-142,0 0-147,0-3-175,0-2-529,0 4-155,0-1-1,0 0 1,-1 0 0,1 0-1,1 0 1,-1 0 0,0 0-1,0 1 1,1-1-1,-1 0 1,1 0 0,-1 0-1,1 1 1,0-1 0,0 0-1,0 1 1,0-1-1,0 1 1,0-1 0,0 1-1,1-1 1,-1 1 0,0 0-1,2-1-58,6-5 57,1 0 0,0 1-1,1 1 1,-1-1 0,1 2-1,0-1 1,1 2 0,-1-1-1,1 2 1,-1-1 0,1 2-1,7-1-56,-18 2 13,0 0-1,0 1 0,1-1 0,-1 1 0,0-1 1,0 1-1,0 0 0,0-1 0,0 1 0,0 0 1,0 0-1,0-1 0,0 1 0,0 0 0,0 0 1,0 0-1,-1 0 0,1 0 0,0 1 0,-1-1 1,1 0-1,-1 0 0,1 0 0,-1 0 0,1 1 1,-1-1-1,0 0 0,0 1 0,0-1 1,0 0-1,0 0 0,0 1 0,0-1-12,1 56 359,-2-40-246,0-10-89,0 1 0,0-1 0,-1 0 0,0 1 0,0-1 0,-1 0-1,0 0 1,0 0 0,-1-1 0,0 1 0,0-1 0,0 0 0,-1 0 0,0 0 0,0-1-1,0 1 1,-1-1 0,0 0 0,0-1 0,0 0 0,0 0 0,-4 2-24,18-5-448,50 9 390,-52-8 63,0-1 0,0 1 1,0 0-1,0 0 1,-1 1-1,1-1 0,-1 1 1,1 0-1,0 1-5,-5-2 14,0 0 1,0 0-1,0-1 0,0 1 0,0 0 1,0 0-1,0 0 0,-1 0 0,1 0 0,-1 0 1,1 0-1,-1 1 0,0-1 0,0 0 0,0 1-14,-1 40 271,0-24-204,1-11-58,-1 0-1,1 0 0,-2 0 1,1 0-1,-1-1 1,0 1-1,0-1 1,-1 1-1,0-1 1,0 0-1,-4 5-8,5-11-4,0 0 0,0-1 0,0 1 0,0-1 0,0 1 0,0-1 0,-1 0 0,1 0 0,0 0 0,0 0 0,0 0-1,0 0 1,0-1 0,0 1 4,-6-1-28,-51 1-2110,58 0 1382,1 0-435,0 0-1740,0 0-3101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5:00.230"/>
    </inkml:context>
    <inkml:brush xml:id="br0">
      <inkml:brushProperty name="width" value="0.05" units="cm"/>
      <inkml:brushProperty name="height" value="0.05" units="cm"/>
    </inkml:brush>
  </inkml:definitions>
  <inkml:trace contextRef="#ctx0" brushRef="#br0">59 193 496,'0'0'2849,"0"0"-1101,0 0-288,0 0 54,0 0-236,-9 31-179,-29 94-262,27-80-326,11-31-224,2 3 39,-2-16-286,0 0 0,0 1 0,0-1-1,0 0 1,0 0 0,1 1 0,-1-1 0,1 0-1,-1 0 1,1 0 0,-1 1 0,1-1-1,0 0 1,-1 0 0,1 0 0,0 0-1,0 0 1,0 0 0,0 0 0,0 0 0,0-1-1,0 1 1,0 0 0,0 0 0,0-1-1,0 1 1,0-1 0,1 1 0,-1-1 0,0 1-1,0-1 1,1 0 0,-1 0 0,1 0-40,6 1 88,1 0 0,0-1 0,-1 0 0,1-1 0,1 0-88,-1 0 4,-5 0 6,-1 1 1,1-1-1,-1-1 1,1 1-1,-1 0 1,0-1-1,0 0 1,1 1-1,-1-1 1,-1-1-1,1 1 1,0 0-1,0-1 1,-1 1-1,1-1 1,1-3-11,6-8 37,0 0-1,0-1 1,-1-1-37,0-1 23,-2 4-6,0-1 1,-1 0-1,-1 0 0,0-1 1,-1 1-1,-1-1 0,0-2-17,5-35 123,-2-23-123,0 5 23,-5 44 85,-1 24 131,0 2 150,0 0-21,0 0-97,-3 0-90,-20-1-11,13 0-135,0 1 0,0 0-1,1 1 1,-6 0-35,12 0-7,0-1-1,0 1 1,1 0 0,-1 0-1,0 0 1,1 0 0,-1 0-1,1 1 1,-1-1 0,1 1-1,0 0 1,-1-1 0,1 1-1,0 0 1,0 0 0,0 1-1,-1 1 8,-2 5-10,-1 1 0,2-1-1,0 1 1,0 0 0,0 0 0,1 0-1,1 1 1,0-1 0,0 4 10,-1 19-97,1 1 0,2 7 97,0-38-11,-5 6-4006,2-9-337</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5:01.761"/>
    </inkml:context>
    <inkml:brush xml:id="br0">
      <inkml:brushProperty name="width" value="0.05" units="cm"/>
      <inkml:brushProperty name="height" value="0.05" units="cm"/>
    </inkml:brush>
  </inkml:definitions>
  <inkml:trace contextRef="#ctx0" brushRef="#br0">1 262 6009,'0'0'2194,"0"0"-500,0 0 86,0 0-161,0 0-192,0 0-325,0 0-294,0 0-152,0 0-36,0 0-161,0 0-439,0-1 1,0 0-1,0 1 0,0-1 1,0 0-1,0 0 0,0 1 1,0-1-1,0 0 0,0 1 1,0-1-1,0 0 1,1 1-1,-1-1 0,0 0 1,0 1-1,1-1 0,-1 0 1,1 0-21,9-8 26,1 1 1,0 0-1,0 1 0,1 0 1,0 1-1,12-5-26,11-6 11,-22 10-26,1 0-1,1 2 0,-1-1 1,1 2-1,0 0 1,0 1-1,0 1 1,1 0-1,-1 1 1,0 0-1,3 1 16,-16 0-8,-1 1 0,0-1-1,1 0 1,-1 0 0,0 1-1,1-1 1,-1 1 0,0-1-1,0 1 1,1-1-1,-1 1 1,0 0 0,0 0-1,0 0 1,0-1 0,0 1-1,0 0 1,0 0 0,0 0-1,0 1 1,0-1 0,-1 0-1,1 0 1,0 0 0,-1 1-1,1-1 1,-1 0 0,0 0-1,1 1 1,-1-1 0,0 1-1,0-1 1,1 1 8,0 8 28,0 1 0,-1-1 1,0 1-1,-1 4-28,0 3 37,0-8-17,0 0 1,-1 0-1,0 0 1,-1 0-1,0 0 0,-1-1 1,0 0-1,0 0 1,-1 0-1,0 0 0,0 0 1,-1-1-1,-1 0 1,-4 5-21,-7 6-10,0 0 1,-1-1-1,-2-1 1,1-1 0,-6 2 9,3-4-61,18-12 49,0 1 0,0-1 0,0 1 0,1 0 0,-1 1 0,1-1-1,0 1 1,-3 3 12,7-7-8,0 0 0,0 1-1,1-1 1,-1 0 0,0 0 0,0 1-1,0-1 1,0 0 0,0 1-1,0-1 1,0 0 0,0 0-1,1 1 1,-1-1 0,0 0 0,0 0-1,0 1 1,1-1 0,-1 0-1,0 0 1,0 1 0,1-1-1,-1 0 1,0 0 0,0 0 0,1 0-1,-1 0 1,0 1 0,0-1-1,1 0 1,-1 0 0,0 0-1,1 0 1,-1 0 0,0 0 0,1 0-1,-1 0 1,0 0 0,1 0-1,-1 0 1,0 0 0,0 0-1,1 0 1,-1 0 0,0-1 0,1 1 8,23 1 162,-18-1-176,270 7-155,-259-7 17,-16 0-197,-1 0-177,0 0-465,0 0-1138,0-1-2977,0-2-3756</inkml:trace>
  <inkml:trace contextRef="#ctx0" brushRef="#br0" timeOffset="518.07">749 72 6361,'0'0'2410,"0"0"-1027,0 0-215,0 0-190,0 0-139,0 0-46,0 3-106,9 195 2297,1 12-2726,-10-210-637,0 0-190,0 0-133,4-9-1670,2-12-398,-1-3-2754</inkml:trace>
  <inkml:trace contextRef="#ctx0" brushRef="#br0" timeOffset="1418.3">1054 1 7522,'0'0'1653,"0"0"-402,0 0-76,0 0-272,0 0-222,0 0-124,-1 2-111,0-2-424,1 0-1,0 0 0,0 0 0,0 1 0,0-1 1,0 0-1,0 0 0,0 0 0,0 0 0,-1 0 0,1 0 1,0 1-1,0-1 0,0 0 0,0 0 0,0 0 1,0 0-1,0 0 0,0 0 0,0 1 0,0-1 1,0 0-1,0 0 0,0 0 0,0 0 0,0 0 0,0 1 1,0-1-1,0 0 0,0 0 0,0 0 0,0 0 1,0 0-1,0 1 0,1-1 0,-1 0 0,0 0 1,0 0-1,0 0 0,0 0 0,0 0 0,0 0 1,0 1-1,0-1 0,1 0 0,-1 0 0,0 0 0,0 0 1,0 0-1,0 0 0,0 0 0,0 0 0,1 0-21,14 2 593,34-6-316,-11 1-143,-25 3-121,-8 0 0,0 0 0,0 0 0,-1 0 0,1 0 0,0 1 0,0 0 0,0 0 0,0 1-13,-3-1 16,0 0 1,-1 0 0,1 0-1,0 0 1,-1 0 0,0 1-1,1-1 1,-1 1 0,0-1-1,1 1 1,-1-1 0,0 1-1,0 0 1,0-1 0,0 1-1,-1 0 1,1 0 0,0 0-1,-1 0 1,1 0 0,-1 0-1,0 0-16,1 3 20,0 1-1,0-1 1,0 0-1,-1 1 0,0-1 1,0 0-1,0 1 1,-1-1-1,0 0 1,0 1-1,0-1 1,-1 0-1,0 0 0,1 0 1,-2 0-1,1 0 1,-1 0-1,0-1 1,0 1-1,0-1 0,-1 1-19,-1 1 19,-1-1 0,0 0-1,0 0 1,0 0-1,-1-1 1,0 0-1,0 0 1,0-1 0,0 0-1,0 0 1,0-1-1,-1 0 1,0 0-1,-2 0-18,9-2-14,1 0-1,-1 0 1,1 0-1,-1 0 0,1 0 1,-1 0-1,1 0 0,-1 1 1,0-1-1,1 0 1,-1 0-1,1 1 0,-1-1 1,1 0-1,0 0 0,-1 1 1,1-1-1,-1 0 0,1 1 1,0-1-1,-1 1 1,1-1-1,0 1 0,-1-1 15,7 10-132,26 8 162,-25-14-38,33 19 65,-29-17-60,0 0 0,0 1 0,-1 0 0,0 1 0,3 2 3,-10-7 22,0 1 0,-1-1 0,1 0 0,-1 1-1,1-1 1,-1 1 0,0 0 0,0 0 0,-1 0 0,1 0 0,-1 0 0,0 0 0,0 0 0,0 1 0,0-1 0,-1 0 0,0 0 0,0 1-22,0 10 228,1-11-192,-1-1 1,1 0-1,-1 1 0,0-1 0,0 0 0,-1 1 0,1-1 1,-1 0-1,1 0 0,-1 1 0,0-1 0,-1 0 0,1 0 0,0 0 1,-1 0-1,1 0 0,-1 0 0,0-1 0,-1 2-36,-3 2 21,-1-1-1,1 0 0,-1-1 1,0 1-1,0-1 0,-1 0 1,1-1-1,-1 0 0,-4 1-19,-77 17 38,65-16-282,0 0 1,-22 9 242,-22 22-1061,68-36 952,-1 0 0,1 0 0,0 0 0,-1 0 0,1 0 0,0-1 0,0 1 0,-1 0 0,1 0 0,0 0 0,0 0 0,-1-1 0,1 1 0,0 0 0,0 0 0,-1 0-1,1-1 1,0 1 0,0 0 0,0 0 0,0-1 0,0 1 0,-1 0 0,1-1 0,0 1 0,0 0 0,0 0 0,0-1 0,0 1 0,0 0 0,0-1 0,0 1 0,0 0 0,0-1 0,0 1 0,0 0 0,0-1-1,0 1 1,0 0 0,0 0 0,1-1 0,-1 1 109,1-14-2416,-1 14 2381,3-12-4935</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5:06.430"/>
    </inkml:context>
    <inkml:brush xml:id="br0">
      <inkml:brushProperty name="width" value="0.05" units="cm"/>
      <inkml:brushProperty name="height" value="0.05" units="cm"/>
    </inkml:brush>
  </inkml:definitions>
  <inkml:trace contextRef="#ctx0" brushRef="#br0">1 97 360,'0'0'1068,"0"0"-216,0 0-85,0 0-13,0 0 3,0 0 13,3-4-27,16-22 689,-11 6 4674,7-26 99,-17 77-6207,-1-1 1,-1 1 0,-8 22 1,5-22 6,2 1 0,1 0 0,-1 25-6,4-31-6,1-14 0,-1 0-1,2 0 1,0 0-1,0 1 7,0-10-5,1 0 0,-1-1 0,1 1-1,0 0 1,0 0 0,0-1 0,0 1 0,0-1-1,0 0 1,1 0 0,-1 0 0,1 0-1,0 0 1,0 0 5,39 23 4,-35-22 18,0-1-1,1 0 1,-1-1 0,0 1 0,1-1 0,-1-1 0,1 0-1,-1 0 1,1 0 0,-1-1 0,0 0 0,1 0-1,-1-1 1,0 0 0,0 0 0,0-1 0,6-2-22,-2-3 13,1 1-1,-1-2 1,-1 1 0,1-1 0,-2-1 0,5-4-13,-10 8 11,0 1 0,-1 0 0,1-1 0,-1 1 1,0-1-1,-1 0 0,1 0 0,-1 0 0,0-1 0,-1 1 0,1 0 0,-1-1 0,-1 1 1,1-1-1,-1 0-11,0-22 14,1 18-11,0 0 0,-1 0 1,0 0-1,-1 0 0,-1-1 0,0 1 0,0 0 0,-1 1 0,0-1 0,-1 0-3,-6-9-14,8 15 14,0-1 0,0 1-1,-1 0 1,1 0 0,-2 0 0,1 0 0,0 1 0,-1-1 0,0 1-1,0 0 1,0 0 0,0 0 0,-5-2 0,0 0-54,-1 2 1,0 0-1,0 0 1,-1 0-1,0 1 54,-9 1-793,14 2-621,-1 1 1,1-1-1,0 1 1,0 0-1,0 1 1,-4 1 1413,-2 1-4756</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5:08.271"/>
    </inkml:context>
    <inkml:brush xml:id="br0">
      <inkml:brushProperty name="width" value="0.05" units="cm"/>
      <inkml:brushProperty name="height" value="0.05" units="cm"/>
    </inkml:brush>
  </inkml:definitions>
  <inkml:trace contextRef="#ctx0" brushRef="#br0">121 55 4241,'0'0'1827,"0"0"-361,0 0 42,0 0-108,0 0-162,0 0-182,0 0-113,0 0-47,0 0-69,-11 2 1424,9 1-2211,-1 0 0,1 0 0,0 0 0,1 1 0,-1-1 0,0 1 0,1-1 1,0 1-1,-1 2-40,-7 18 53,-6 9 21,1 1 1,2 0 0,2 1 0,0 0 0,3 1 0,1 0-1,2 0 1,1 0 0,2 24-75,1-59 0,0 0 1,0-1-1,1 1 0,-1-1 0,1 1 1,-1 0-1,0-1 0,1 1 0,-1-1 1,1 1-1,-1-1 0,1 0 1,-1 1-1,1-1 0,0 1 0,-1-1 1,1 0-1,0 1 0,-1-1 0,1 0 1,-1 0-1,1 0 0,0 0 0,0 1 1,-1-1-1,1 0 0,0 0 1,-1 0-1,1 0 0,0 0 0,26 0 13,-22 0-10,18 1 12,27-3 67,-47 1-75,1 1 0,-1-1 0,0 0-1,0-1 1,0 1 0,0 0 0,0-1-1,0 0 1,0 0 0,0 0 0,-1 0-1,1 0 1,-1 0 0,1-1-7,6-6 6,0-1 0,-1 1 0,0-1 0,-1-1 0,0 1 1,-1-1-1,0 0 0,-1-1 0,0 0 0,0 1 0,-1-1 0,-1-1 0,0 1 0,-1 0 0,0-1 0,-1-11-6,-1 7 2,1-1-1,-1 0 1,0 0 0,-1 0-1,-2 0 1,1 1 0,-2-1-1,-1 1 1,0 0-1,-2-5-1,4 16-26,0-1-1,0 0 0,-1 1 0,0-1 0,0 1 0,0 0 0,-1 1 0,-1-2 27,3 5-25,0 0-1,0-1 1,0 1-1,0 1 1,-1-1-1,1 0 1,-1 1-1,1 0 1,-1-1 0,1 1-1,-1 1 1,0-1-1,1 1 1,-1-1-1,0 1 1,-3 0 25,-49 0-1061,55 0 681,1 0-85,0 3-175,0 25-1751,0-11-509</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5:10.020"/>
    </inkml:context>
    <inkml:brush xml:id="br0">
      <inkml:brushProperty name="width" value="0.05" units="cm"/>
      <inkml:brushProperty name="height" value="0.05" units="cm"/>
    </inkml:brush>
  </inkml:definitions>
  <inkml:trace contextRef="#ctx0" brushRef="#br0">81 44 3505,'0'0'2172,"0"0"-674,0 0-122,0 0-20,0 0-102,0 0-106,-15 2 3700,11 3-4820,1-1-1,0 1 1,1 0 0,-1 1-1,1-1 1,0 0 0,0 1 0,1-1-1,0 1 1,-1 4-28,-4 12 43,-3 9 62,2 1 0,0 0-1,2 0 1,2 1 0,1-1 0,1 1 0,3 20-105,-1-48 41,0 0 0,0 1 0,1-1 0,0 0 0,0 0 0,1 0 1,-1 0-1,1 0 0,0-1 0,0 1 0,0-1 0,4 3-41,50 48 238,-42-41-191,-13-13-41,0 0 0,0 0 0,1 1 0,-1-1 0,0 0 0,1-1 0,-1 1 0,1 0 0,-1-1 0,1 1 0,-1-1 0,1 0 0,1 0-6,40-1 3,-21-1 4,-14 2 2,1-1 0,-1 0 0,0 0 0,0-1 0,0-1 0,0 0 0,0 0 0,0 0 0,-1-1 0,1-1 0,-1 1 0,0-1 0,0-1 0,-1 1 0,0-1 0,0-1 0,0 1 0,0-1 0,-1 0-1,-1-1 1,1 1 0,-1-1 0,0-1-9,4-7 9,0-1 0,-2 0 0,0 0 0,-1 0 0,0-1 0,-1 0 0,-2 0 0,1 0 0,-2-1 0,-1 1-1,0-6-8,-1 1 9,1 11 13,-1 0 1,-1-1-1,-1-9-22,1 18 4,0 0-1,0 1 1,0-1 0,0 0-1,-1 1 1,1-1 0,-1 1-1,0 0 1,0 0 0,0-1-1,-1 1 1,1 1 0,-1-1-1,-1-1-3,-20-22 11,21 21-9,-1 1 0,1 0-1,-1 0 1,0 0-1,0 0 1,0 1 0,0 0-1,-1 0 1,1 0-1,-1 0 1,0 1 0,0-1-1,-3 0-1,-15-2 62,10 2-51,-1 0 1,1 1-1,-1 1 0,-4 0-11,12 1-47,1 0 0,-1 1 0,1 0 1,-1-1-1,1 2 0,-1-1 0,1 1 1,0 0-1,0 0 0,-1 0 0,2 1 0,-1-1 1,0 1-1,0 0 0,1 1 0,0-1 0,0 1 1,0 0-1,0 0 0,0 0 0,1 1 0,0-1 1,-1 2 46,-6 12-422,8-13-5839,2-5 1887</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5:12.873"/>
    </inkml:context>
    <inkml:brush xml:id="br0">
      <inkml:brushProperty name="width" value="0.05" units="cm"/>
      <inkml:brushProperty name="height" value="0.05" units="cm"/>
    </inkml:brush>
  </inkml:definitions>
  <inkml:trace contextRef="#ctx0" brushRef="#br0">94 2186 3625,'0'0'2604,"0"0"-855,0 0-541,0 0-327,0 0-166,0 0-3,0 0-74,0 0-62,0 0-52,0 0 44,0 0 19,0 0-64,0 0-51,0 0-64,0 6 182,1 44-237,0-2-53,-2 0 0,-2-1 0,-2 1 0,-2-1-300,-7 17 251,-17 90 406,27-139-1724,3-15 870,1 0 0,-1 1 1,1-1-1,-1 1 1,1-1-1,-1 0 1,1 1-1,-1-1 0,0 0 1,1 0-1,-1 1 1,1-1-1,-1 0 1,0 0-1,1 0 0,-1 0 1,0 0-1,1 0 1,-1 0-1,0 0 1,1 0-1,-1 0 0,0 0 1,1 0-1,-1-1 1,1 1-1,-1 0 1,0 0-1,1-1 0,-1 1 1,0 0 196,-10-6-6967</inkml:trace>
  <inkml:trace contextRef="#ctx0" brushRef="#br0" timeOffset="645.4">457 2118 6225,'0'0'1669,"0"0"-148,0 0-235,0 0-315,0 0-108,0 0-107,0 0-697,0-1 0,0 1 1,0 0-1,0-1 0,0 1 1,0 0-1,1 0 0,-1-1 1,0 1-1,0 0 0,0 0 1,0 0-1,1-1 0,-1 1 0,0 0 1,0 0-1,0 0 0,1 0 1,-1-1-1,0 1 0,0 0 1,1 0-1,-1 0 0,0 0 1,1 0-1,-1 0 0,0 0 0,0 0 1,1 0-1,-1 0 0,0 0 1,1 0-1,-1 0 0,0 0-59,1 9 264,-2 0 0,1 0 0,-1-1-1,0 1 1,-1 0 0,0 0 0,-1-1 0,1 1-1,-2-1 1,-3 8-264,-6 12 342,1 1 0,-5 18-342,15-40 58,2-7-52,0 0 0,0 0 0,1-1 0,-1 1 0,0 0 0,0 0 0,0 0 0,1 0 0,-1 0 0,0 0 0,0 0 0,1 0 0,-1 0 0,0 0 0,0 0 0,1 0 0,-1 0 0,0 0 0,0 0 0,1 0 0,-1 0 0,0 0 0,0 1 0,0-1 0,1 0 0,-1 0 0,0 0 0,0 0 0,0 0 0,0 1 0,1-1 0,-1 0 0,0 0 0,0 0 0,0 0 0,0 1 0,0-1 0,1 0 0,-1 0 0,0 0 0,0 1 0,0-1 0,0 0 0,0 0 0,0 1 0,0-1 0,0 0 0,0 0 0,0 1 0,0-1 0,0 0 0,0 0 0,0 0 0,0 1 0,0-1 0,0 0 1,0 0-1,0 1 0,0-1 0,-1 0 0,1 0 0,0 0 0,0 1 0,0-1 0,0 0 0,0 0 0,-1 0-6,9 0-38,88 2 84,-30 0 52,65-6-98,-96 1-8846,-35 3 3249</inkml:trace>
  <inkml:trace contextRef="#ctx0" brushRef="#br0" timeOffset="1095.4">751 2118 3105,'0'0'2546,"0"0"-1022,0 0-14,0 0 77,0 0-155,0 0-287,0-8 342,0 8 2418,0 432-2295,-3-425-1504,2-7-8723,1 0 4415</inkml:trace>
  <inkml:trace contextRef="#ctx0" brushRef="#br0" timeOffset="1613.54">1091 2070 6833,'0'0'1737,"0"0"-290,0 0-251,0 0-284,0 0-217,0 0-109,-1 21-76,1-9-418,-3 60 2009,-5 17-2101,-3 17 1514,2-26-837,-2-2-1,-7 11-676,7-63-2206,11-78-2199,0 27-926</inkml:trace>
  <inkml:trace contextRef="#ctx0" brushRef="#br0" timeOffset="4107.3">872 5 4977,'0'0'1975,"0"0"-1009,0 0-279,0 0 77,0 0 73,0 0-11,1 0 5847,2 0-3461,17 0-3350,72-2 155,-30 0 15,0 3-1,15 3-31,-60-1-1,-1 1-1,0 0 1,0 1-1,0 1 1,1 1 1,3 1 5,0-1 1,0 0-1,4-1-5,7 0 8,-12-4-9,0 2 0,-1 0 0,1 1 0,-1 0 0,0 2-1,-1 0 1,0 1 0,13 8 1,-28-14 0,-1-1 1,1 0 0,-1 0 0,0-1 0,1 1 1,-1 0-1,0 0 0,1-1 0,-1 1 0,1-1 1,-1 1-1,1-1 0,-1 0 0,1 0 0,-1 0 1,1 1-1,0-2-1,-2 22 21,-2 183 389,5 226-200,7-275-163,6 170 930,-16-214-770,-5 0-1,-9 37-206,-9 111 5,16-139 16,-13 48-21,-3 14 7,10-70 8,-7 9-15,9-58-12,3 1-1,1 28 13,3 137-37,4-226 39,-27-3 202,-312 7-426,339-7-103,0 0-122,-5-52-6024,-5 23-3427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49.430"/>
    </inkml:context>
    <inkml:brush xml:id="br0">
      <inkml:brushProperty name="width" value="0.05" units="cm"/>
      <inkml:brushProperty name="height" value="0.05" units="cm"/>
    </inkml:brush>
  </inkml:definitions>
  <inkml:trace contextRef="#ctx0" brushRef="#br0">1 103 7114,'0'0'1549,"0"0"-673,0 0-155,0 0-91,0 0-56,0 0-11,0 0 35,0 0 26,0 0-35,0 0-27,0 0 5,0 0-67,0 0-130,2-2-113,57-23 512,1 2 0,3 1-769,-35 14-25,1 1 1,0 2-1,0 0 1,0 2-1,20 1 25,-48 4 14,0 0 1,-1 0-1,1 0 0,0 0 1,-1 0-1,1 0 0,-1 0 1,0 1-1,1-1 0,-1 0 1,0 0-1,-1 1 0,1-1 1,0 0-1,-1 1-14,1 3 42,0 0-28,-1 0 0,0 0 0,0 0 0,0 0 0,-1-1 0,0 1 0,0 0 0,0-1 0,-1 1 0,0-1 0,0 0-1,0 0 1,-1 0 0,-4 4-14,-8 9 6,-1-2 0,0 1 0,-6 2-6,-7 6 26,29-24-26,1-1-1,-1 1 1,1-1-1,-1 1 1,1-1-1,-1 1 1,1 0-1,-1-1 1,1 1-1,-1 0 1,1-1-1,0 1 1,-1 0-1,1-1 1,0 1 0,0 0-1,-1 0 1,1-1-1,0 1 1,0 0-1,0 0 1,0 0-1,0-1 1,0 1-1,0 0 1,0 0-1,1-1 1,-1 1-1,0 0 1,0 0-1,1-1 1,-1 1-1,0 0 1,1 0-1,-1-1 1,1 1-1,-1 0 1,2 0-2,-1 1 0,0-1-1,1 1 1,0-1-1,-1 0 1,1 0 0,0 0-1,-1 0 1,1 0-1,0 0 1,0 0 0,1 0 2,1 0 16,50 18 75,-50-18-88,-1 1 1,1-1-1,0 1 1,-1 0-1,0 0 1,1 1-1,-1-1 1,0 1-1,0-1 1,0 1-1,-1 0 1,2 2-4,-2 3 31,0 0-1,-1 1 1,0-1 0,0 1-1,-1-1 1,0 1 0,0-1-1,-1 1 1,-1-1 0,0 7-31,-2-6 14,1 1 0,-1-1 0,0 0 0,-1 0 0,0 0 0,0 0 0,-1-1 0,0 0 0,-3 2-14,5-6-3,0 1 1,1-1 0,-1-1-1,-1 1 1,1-1-1,-1 1 1,1-1 0,-1-1-1,0 1 1,0-1-1,0 1 1,0-1 0,0-1-1,-1 1 1,1-1-1,-1 0 1,-4 0 2,-35-1-521,25 0-4062,20-3-2,0-1-201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4.079"/>
    </inkml:context>
    <inkml:brush xml:id="br0">
      <inkml:brushProperty name="width" value="0.05" units="cm"/>
      <inkml:brushProperty name="height" value="0.05" units="cm"/>
    </inkml:brush>
  </inkml:definitions>
  <inkml:trace contextRef="#ctx0" brushRef="#br0">1 314 856,'0'0'2370,"0"0"-767,0 0-572,0 0-111,0 0 50,0 0 31,35 0 5869,3-2-6634,29-5-236,-29 3 73,29 0-73,-67 4-16,0 0-27,0 0 50,0 0 52,0 0 2,0 0 8,0 0-1,0-6-60,0 3-100,-1 0 1,1 0 0,0 0-1,0 0 1,0 0 0,1 0-1,-1 1 1,1-1 0,-1 0-1,1 0 1,0 0 91,0 3-684,-1 0-669,0 0-1955,0 3-2876</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15:29.275"/>
    </inkml:context>
    <inkml:brush xml:id="br0">
      <inkml:brushProperty name="width" value="0.1" units="cm"/>
      <inkml:brushProperty name="height" value="0.1" units="cm"/>
      <inkml:brushProperty name="color" value="#E71224"/>
    </inkml:brush>
  </inkml:definitions>
  <inkml:trace contextRef="#ctx0" brushRef="#br0">152 1906 1112,'0'0'1071,"0"0"-203,0 0 42,0 0-31,0 0-127,-7 0 8839,3 2-10390,-5 4 892,0 0 0,1 1-1,0 0 1,-3 4-93,10-9 180,1-2-52,0 0-53,0 0 12,0 0-6,0 0-12,0 0-9,0 0 28,0 0 18,0 0 40,0 0 40,0 0 50,0 0-4,0 0 37,0 0 41,0 0-12,0 0-140,0 0-92,23-14-32,14-18 219,-1-1 1,-1-1 0,22-31-254,12-11 215,-35 35-50,15-14 149,-15 27-143,1 2 0,17-9-171,-15 11 12,-17 11-8,11-8 33,-1-1 0,6-7-37,-33 27 2,0 0 1,1 0 0,-1 0-1,1 0 1,-1 1 0,1-1-1,0 1 1,0 0-1,1 0-2,0 0 4,1-1-1,-1 1 1,0-1-1,-1 0 1,1 0-1,0-1 1,3-2-4,141-121 119,-24 19-37,-6 22-82,-108 77-1,1 1 0,0 0 0,9-3 1,-11 6-1,0-1-1,0-1 1,-1 1 0,1-2 0,1-1 1,39-29-1,-38 30 4,0-1 0,-1-1 0,10-9-3,40-32 9,-13 11-7,-3-3 11,-21 18 3,1 1 0,2 1-16,61-34 89,187-109 198,-208 131-191,-25 23-63,-30 7-3,1 0-1,-1 0 0,1 2 0,0-1 0,0 2 1,3-1-30,-4 2 82,-1-2 1,1 1 0,-1-1 0,0-1 0,0 0-1,0-1 1,10-4-83,44-17 239,36-19 118,152-54-163,-177 70-153,-29-3 148,-42 26-155,1 1-1,-1-1 0,1 1 1,0 0-1,1 1 0,-1 0 1,1 0-1,-1 0 0,1 0 1,0 1-1,0 0 0,0 1 1,0 0-34,-3-1 1,0 1 0,0 0 0,0-1 0,0 0 0,-1 0 0,1 0 0,-1 0 0,4-3-1,17-10 9,119-53 68,-127 64-83,-15 4 4,0 0 1,1 0-1,-1 0 1,0 0-1,0 0 0,0-1 1,0 1-1,1 0 0,-1-1 1,0 1-1,0-1 0,0 0 1,0 1-1,1-1 2,0 0-2,0 0-1,0 1 1,0-1 0,0 1-1,1-1 1,-1 1-1,0 0 1,0 0 0,1 0-1,-1 0 1,0 1 0,0-1-1,1 1 3,18-1-17,-7-4 15,-11 2-1,1 1 0,0 0 0,-1 1-1,1-1 1,0 0 0,0 1 0,-1 0 0,1 0-1,2 0 4,-6 0-36,0 0 39,0 0 68,0 0-15,15 30 225,-14-16-225,1 0 0,0-1 0,1 1-1,0-1 1,2 4-56,9 39 73,-5 27 250,-3 1-1,-5 53-322,-1-116 103,-2 20-17,-2-1 0,-2 2-86,6-39 7,-2 10-4,-2 16 16,1 0-1,1 13-18,2 714 136,1-736-136,1 0 0,1-1 0,2 10 0,-1-9 0,0 0 0,-2 0 0,0 10 0,-1-17 1,0 0-1,1 0 0,3 10 0,-2-10 5,0-1-1,-2 1 1,2 11-5,0 135 112,-2-157-115,-1-1-1,0 1 1,0-1 0,0 0-1,0 1 1,-1-1 0,1 1-1,0-1 1,0 0 0,-1 1-1,1-1 1,-1 0 0,1 1-1,-1-1 1,0 0 0,1 0-1,-1 1 1,0-1 0,0 0-1,0 0 1,0 0 0,0 0 0,0 0-1,0 0 1,0 0 0,0-1-1,-1 1 4,-2 1-33,-1-1 1,1 0-1,0-1 0,-1 1 0,1-1 0,-1 0 1,1 0-1,-2 0 33,0 0-4,-282 0-103,194-7 123,60 7-11,-9-1-3,0 3 0,-14 3-2,24-2 32,0-2 0,-19-1-32,29-1 11,-1 1 0,1 1 0,0 1 0,0 1 0,0 0 0,-4 3-11,12-2 40,1-2 1,-1 0-1,0-1 1,0 0-1,-15-2-40,11 0 44,0 1 0,0 1-1,-8 2-43,-1 0 2,1-1-1,-1-1 0,-25-4-1,-7 1 3,-491 2 21,328 11-135,-962-8-1643,1180-3 1748,-1 0 0,1 1-1,0-1 1,-1 1-1,1 0 1,0 1 0,0-1-1,0 1 1,0 0-1,0 0 1,-2 2 6,6-4-5,-1 1 1,1-1 0,0 1-1,-1-1 1,1 1 0,-1-1-1,1 0 1,-1 0 0,1 0-1,-1 0 1,1 0-1,0 0 1,-1-1 0,1 1-1,-1 0 5,2 0-3,-1-1 0,0 1 0,0 0 0,1 0 0,-1 0 0,0 0 0,1-1 0,-1 1 0,0 0 0,0 0 0,1 1 0,-1-1 0,0 0 0,0 0 0,1 0 0,-1 0 0,0 1 0,1-1 0,-1 0-1,0 0 1,1 1 0,-1-1 0,0 1 0,1-1 0,-1 1 0,1-1 0,-1 1 0,0 0 3,1-1-40,0 1-1,0-1 1,0 0 0,0 1-1,0-1 1,0 1 0,1-1-1,-1 1 1,0-1-1,0 0 1,0 1 0,0-1-1,1 1 1,-1-1 0,0 0-1,0 1 1,1-1 0,-1 0-1,0 1 1,0-1-1,1 0 1,-1 1 0,1-1-1,-1 0 1,0 0 0,1 1-1,-1-1 1,0 0 0,1 0-1,-1 0 1,1 0-1,-1 1 1,1-1 0,-1 0-1,1 0 1,-1 0 0,0 0-1,1 0 1,-1 0 0,1 0-1,-1 0 1,1 0-1,-1 0 1,0-1 0,1 1 40,30 1-1832,-27-1 760,8 0-4235</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4.211"/>
    </inkml:context>
    <inkml:brush xml:id="br0">
      <inkml:brushProperty name="width" value="0.05" units="cm"/>
      <inkml:brushProperty name="height" value="0.05" units="cm"/>
    </inkml:brush>
  </inkml:definitions>
  <inkml:trace contextRef="#ctx0" brushRef="#br0">0 62 4601,'0'0'1679,"0"0"-379,0 0-201,0 0-139,0 0-75,0 0-49,20-20 1774,-15 16-2461,1 0 0,-1 0 1,1 0-1,0 0 1,1 1-1,-1 0 1,1 1-1,-1-1 0,1 1 1,0 1-1,-1-1 1,3 1-150,15-2 21,-1 2 0,0 0 0,1 2-21,2-1 123,-24 0-122,1 0 0,-1 0 0,1 1 0,-1-1 0,1 1 0,-1-1 0,1 1 0,-1 0 0,0 0 0,1 0 0,-1 0 0,0 0 0,0 1 0,0-1 0,0 1 0,0-1 0,0 1 0,0 0 0,-1 0 0,1 0 0,0 0 0,-1 0 0,0 0 0,1 0 0,-1 0 0,0 0 0,0 1 0,0-1 0,-1 1 0,1-1 0,0 0 0,-1 1-1,3 11 18,-1 0-1,-1 0 0,0 0 1,-1 1-1,-1 4-17,1 1 41,-1-14-36,1 1 1,-1-1 0,-1 0-1,1 0 1,-1 0 0,0 0-1,0 0 1,-1 0-1,0-1 1,0 1 0,0-1-1,-1 0 1,0 0-1,0 0 1,0 0 0,0 0-1,-1-1 1,0 0 0,0 0-1,-4 2-5,-13 9 27,-2-1 0,1-1 0,-2-1 0,-4 1-27,16-7 10,10-5-12,0 0-1,1 1 0,-1 0 1,0-1-1,0 1 0,1 0 1,-1 1-1,1-1 0,0 0 1,-1 1-1,1-1 0,0 1 1,0-1-1,1 1 0,-1 0 1,1 0-1,-1 0 0,1 1 3,1-3-8,0-1-6,0 0-21,0 0 19,12 3 4,41 6 299,28 8-287,21 4 165,-88-18-316,5 0 240,-7-2-5455,-15-1-2919</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1.495"/>
    </inkml:context>
    <inkml:brush xml:id="br0">
      <inkml:brushProperty name="width" value="0.05" units="cm"/>
      <inkml:brushProperty name="height" value="0.05" units="cm"/>
    </inkml:brush>
  </inkml:definitions>
  <inkml:trace contextRef="#ctx0" brushRef="#br0">616 4 3593,'0'0'1868,"0"0"-348,0 0-147,0 0-102,0 0-139,0 0-138,0 0-153,0 0-130,0 0-134,0 0-31,0 0 23,0 0 5,-2 10 991,0-9-1493,0 0-1,-1 1 1,1-1-1,0 0 1,-1 0-1,1-1 1,0 1-1,-1 0 1,1-1-1,-1 0 1,1 1-1,-1-1 1,0 0-72,-42-2 231,23 1-163,-72 2-43,27 1 5,-1-2-1,0-4 0,-33-8-29,78 9-1,0 0 0,0 2 0,-10 1 1,32 0-5,1 0-3,0 0 0,0 0-7,0 0-26,0 0-7,0 0-5,0 9-30,9 188 81,1 3 4,-10 352-17,7-107 47,-8-392-24,-2 0 0,-3-1-1,-2 1 1,-4 4-8,8-30-5,2 0 0,0 1 1,2-1-1,2 21 5,0 16-5,-2 44 69,0-107-56,0-1 1,0 0 5,0 0 6,0 0 30,0 0-31,0 0-14,0 0-11,0 0-14,0 0-16,0 0 13,31 0-17,85 0 64,0-5 0,50-11-24,-124 13 8,-41 3 35,-1 0 21,0 0 12,0-1-75,0 0 0,0 0 1,0 0-1,0 0 1,-1 0-1,1 0 0,0 0 1,-1 0-1,1 1 1,-1-1-1,1 0 0,-1 0 1,1 0-1,-1 0 1,1 1-1,-1-1 0,0 0 1,1 1-1,-1-1 1,0 1-1,0-1 0,1 0 1,-1 1-1,0 0 1,-1-1-2,-25-8-2586,19 7 1021,-7-1-2736</inkml:trace>
  <inkml:trace contextRef="#ctx0" brushRef="#br0" timeOffset="1582.58">752 296 1360,'0'0'2333,"0"0"-654,0 0-296,0 0-131,0 0-80,0 0-89,0 0-113,0 0-114,0 0-107,0 0-78,0 0-37,0 0 4,0 0-13,0 0-100,0 0-86,0 0-132,0 0-103,0 0-72,0 0-55,0 0-54,0 0-47,7 0-84,14-1 114,0-1 0,0-1 1,9-4-7,-7 2 7,-1 2 0,1 0 0,13 0-7,-20 3-5,-13-1 1,1 1 0,-1 0 1,0 0-1,0 0 0,0 0 0,1 1 0,-1-1 0,0 1 0,2 1 4,-3-1-1,-1-1 0,0 1 0,0 0 0,0 0 0,0 0 0,-1 0 0,1 0 0,0 1 0,0-1 0,-1 0 0,1 0 0,0 0 0,-1 1 0,1-1 0,-1 0 0,0 1 0,1-1 0,-1 0 0,0 1 1,0-1-1,0 0 0,0 1 0,0-1 0,0 0 0,0 2 1,0 15 0,1-12 1,-1 1 0,0-1 0,0 0 0,0 1 0,-1-1 0,0 0 0,0 0 0,-1 1 0,1-1 0,-1 0 0,-1 0 0,1-1 0,-1 1 0,-1 1-1,-3 2 5,0 0 0,0 0 0,-1-1-1,0 0 1,-1 0 0,1-1 0,-1 0-1,-1-1 1,0 0 0,1 0 0,-2-1 0,1 0-1,0-1 1,-1 0 0,0-1 0,0 0-1,0-1 1,0 0 0,-11 0-5,20-1-1,7-1-5,20 0-17,86 3-44,-107-3 68,-1 1 0,0-1 1,0 1-1,0 0 0,0 0 0,0 0 1,0 1-1,0-1 0,-1 1 1,1-1-1,0 1 0,-1 0 0,1 0 1,-1 0-1,0 0 0,1 1 1,-1-1-1,0 1 0,-1-1 1,1 1-1,0 0 0,-1-1 0,1 1 1,-1 0-1,0 0 0,0 1-1,2 8 10,-1 0 0,0 0 0,0 0 0,-2 0 0,1 1 0,-2 1-10,1-12 1,0 1 4,-1 1 0,0-1 0,0 0 0,0 1 1,0-1-1,0 0 0,-1 0 0,1 0 0,-1 0 0,0 0 0,0 0 0,0 0 0,0-1 0,-1 1 0,1-1 0,-1 1 0,0-1 0,1 0 0,-1 0 0,0 0 0,0 0 0,0-1 0,-2 1-5,-9 5 24,0-1-1,0 0 0,0-1 1,-13 2-24,-6-1 50,1-2 0,-1-1 0,-1-1 0,-25-3-49,24 1-97,36-16-2714,0 14 2412,0 1 0,0-1 0,1 1 0,-1-1-1,1 1 1,-1 0 0,1 0 0,-1 0 0,1 0 0,-1 0 0,1 0 0,1 0 398,-2 0-372,11-3-6273</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0.467"/>
    </inkml:context>
    <inkml:brush xml:id="br0">
      <inkml:brushProperty name="width" value="0.05" units="cm"/>
      <inkml:brushProperty name="height" value="0.05" units="cm"/>
    </inkml:brush>
  </inkml:definitions>
  <inkml:trace contextRef="#ctx0" brushRef="#br0">88 1 5297,'0'0'1644,"0"0"-367,0 0-32,0 0-258,0 0-300,0 0-135,0 2 3021,0 21-3544,-2 46 209,-2 0 0,-12 60-238,0-31 127,4 0 0,1 82-127,11-180-16,0 0 0,0-1 1,0 1-1,0 0 0,0 0 0,0 0 1,0 0-1,0 0 0,-1-1 1,1 1-1,0 0 0,0 0 0,0 0 1,0 0-1,0 0 0,0 0 1,-1 0-1,1 0 0,0 0 0,0 0 1,0-1-1,0 1 0,-1 0 1,1 0-1,0 0 0,0 0 0,0 0 1,0 0-1,0 0 0,-1 0 1,1 0-1,0 0 0,0 0 1,0 1-1,0-1 0,-1 0 0,1 0 1,0 0-1,0 0 0,0 0 1,0 0-1,0 0 0,-1 0 0,1 0 1,0 0-1,0 1 0,0-1 1,0 0-1,0 0 0,0 0 0,0 0 1,0 0-1,0 0 0,-1 1 1,1-1-1,0 0 0,0 0 0,0 0 1,0 0-1,0 1 0,0-1 1,0 0-1,0 0 0,0 0 0,0 0 1,0 1 15,-7-11-881,2-8-1473,-2 1-2922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49.127"/>
    </inkml:context>
    <inkml:brush xml:id="br0">
      <inkml:brushProperty name="width" value="0.05" units="cm"/>
      <inkml:brushProperty name="height" value="0.05" units="cm"/>
    </inkml:brush>
  </inkml:definitions>
  <inkml:trace contextRef="#ctx0" brushRef="#br0">14 285 360,'0'0'1384,"0"0"-326,0 0-69,0 0 134,0 0-48,0 0-141,-3 0-118,-7-1 6402,24 0-6035,27-4-1476,31-11 544,-39 9-166,1-1-1,8-5-84,-27 6 6,-12 5-12,1 1-1,0-1 1,-1 1-1,1 0 1,0 0-1,0 0 0,3 0 7,-6 1-114,-1 0 2,0 0-22,0 0-51,0 0 42,0 0-5,0 0-98,0 0-129,0 0-189,-20 0-4377,6 0 1061</inkml:trace>
  <inkml:trace contextRef="#ctx0" brushRef="#br0" timeOffset="1012.9">384 64 4001,'0'0'2032,"0"0"-639,0 0-431,0 0-188,0 0-75,0 0-64,11-7 1765,-10 7-2383,20-10 1186,2 1 0,11-2-1203,-28 9-5,1 0 1,-1 1-1,1 0 1,-1 0-1,1 0 0,-1 1 1,1 0-1,0 1 1,-1-1-1,1 1 1,4 2 4,-10-3 4,0 1-1,0 0 1,0-1 0,-1 1 0,1 0 0,0 0 0,0 0 0,-1-1 0,1 1 0,-1 0 0,1 0 0,-1 0 0,1 0-1,-1 0 1,1 0 0,-1 0 0,0 1 0,0-1 0,0 0 0,1 0-4,3 28 63,-4-23-44,0-6-19,6 80 116,-6-74-107,0 0 0,0 1 0,-1-1 0,0 0-1,0 1 1,-1-1 0,0 0 0,0 0-1,0 0 1,-1-1 0,-1 4-9,-21 30 9,-3 5-10,-31 38 1,14-41 133,26-24-146,21-16-6,0 0 1,0-1-1,0 1 1,1 0-1,-1-1 1,0 0-1,1 0 1,-1 0-1,0 0 1,2 0 18,142 0 228,-104 10-204,-41-10-46,0 0 1,-1 0-1,1 0 0,0 0 1,-1 0-1,1 0 1,0 1-1,-1-1 1,1 0-1,0 0 1,-1 0-1,1 1 0,0-1 1,-1 0-1,1 1 1,-1-1-1,1 1 1,-1-1-1,1 0 0,-1 1 1,1-1-1,-1 1 1,1-1-1,-1 1 1,1 0-1,-1-1 0,0 1 1,1-1-1,-1 1 22,2 21-2872,-2-16 1742,0 7-3526</inkml:trace>
  <inkml:trace contextRef="#ctx0" brushRef="#br0" timeOffset="2694.21">1101 43 1216,'0'0'1745,"0"0"-358,0 0-260,0 0-187,0 0-147,0 0-45,0 0 93,0 0 133,0 0 72,0 0 5,0 0-134,-23-6 1519,10 1-2381,1 0 0,-1 0 1,0 1-1,-1 1 1,-9-1-56,-4-2 40,23 5 17,-1 0 0,1 0 1,0 1-1,-1-1 0,1 1 0,0 0 1,-1 0-1,1 0 0,-2 1-57,4-1 6,0 1-1,-1 1 0,1-1 1,0 0-1,0 0 1,0 1-1,0-1 0,0 1 1,0 0-1,1-1 1,-1 1-1,0 0 0,1 0 1,0 0-1,-1 0 0,1 1-5,-8 11 0,9-14 38,0 25 134,1-7-67,-2 1 1,0-1-1,-2 0 0,0 0 1,-1 1-1,-3 9-105,3-1 15,4-26-10,0-1 62,0 0 58,0 0 54,0 0-29,0 0-51,0 0-38,0 0-10,0 0-4,0 0-35,0 0-31,15 0-45,102 0 37,-116 0 24,1 0 0,-1 0 0,0 1 0,0-1 0,1 0 0,-1 1 0,0 0 0,0-1 0,0 1 0,0-1 0,0 1 0,0 0 0,0 0 0,0 0 0,0 0 0,0 0 0,0 0 0,0 0 0,-1 0 0,1 0 0,0 0 0,-1 0 0,1 0 0,-1 1 0,1-1 0,-1 0 0,1 0 0,-1 1 0,0-1 0,0 0 0,0 1 3,4 43-36,-4-43 47,1 6-11,-1-1 1,-1 1 0,1-1-1,-1 0 1,0 1-1,-1-1 1,0 0 0,0 0-1,0 0 1,-1 0 0,0 0-1,0-1 1,-4 5-1,-1 1-49,-1 0 0,-1 0 0,0-1 0,-1 0 1,0-1-1,-2 1 49,-2 2-22,10-11-21,1-1-1,-1 0 1,1 0 0,-1 0-1,0-1 1,1 1 0,-1-1-1,0 0 1,1-1 0,-1 1 0,-3-1 43,-9 0-43,9 1-292,-6 0-9748,10 0 5267</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1.472"/>
    </inkml:context>
    <inkml:brush xml:id="br0">
      <inkml:brushProperty name="width" value="0.05" units="cm"/>
      <inkml:brushProperty name="height" value="0.05" units="cm"/>
    </inkml:brush>
  </inkml:definitions>
  <inkml:trace contextRef="#ctx0" brushRef="#br0">3 300 2537,'0'0'2089,"0"0"-686,0 0-429,0 0-307,0 0-51,0 0 109,-3 0 1779,5 0 721,194 4-2531,-123 9-638,-73-13-45,0 0-1,0 0-48,0 0-174,0 0-216,0 0-357,0 0-639,0-1-1303,0-5-1569</inkml:trace>
  <inkml:trace contextRef="#ctx0" brushRef="#br0" timeOffset="662.56">438 76 4601,'0'0'2707,"0"0"-1017,0 0-691,0 0-366,0 0-135,0 0 8,6 31 1794,-2 21-1692,-3 0 0,-3 5-608,0 39 144,4-95-135,1 0 0,-1 0 0,0-1 0,1 1 0,-1-1 1,1 1-1,-1-1 0,0 0 0,1 0 0,-1 0 0,1-1 0,1 1-9,2 0 32,230 0 391,-235 0-438,-1 0-38,0 0-23,0 0 11,0 0-61,0 0-132,0 0-186,0 0-305,0 0-447,0 0-886,-2 0-1322,-4 0-1778</inkml:trace>
  <inkml:trace contextRef="#ctx0" brushRef="#br0" timeOffset="1164.59">679 1 4905,'0'0'1878,"0"0"-26,0 0-261,0 0-409,0 0-281,0 0-182,-7 13 1403,8 173-1533,-7 266-462,3-383-1337,-1-71-2524,4-10-411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5.458"/>
    </inkml:context>
    <inkml:brush xml:id="br0">
      <inkml:brushProperty name="width" value="0.05" units="cm"/>
      <inkml:brushProperty name="height" value="0.05" units="cm"/>
    </inkml:brush>
  </inkml:definitions>
  <inkml:trace contextRef="#ctx0" brushRef="#br0">1 333 3489,'0'0'1808,"0"0"-398,0 0-185,0 0-164,0 0-188,0 0-166,0-1-638,0 1 1,0-1-1,0 1 1,-1-1-1,1 1 1,0-1-1,0 0 1,0 1-1,0-1 1,0 1-1,1-1 0,-1 0 1,0 1-1,0-1 1,0 1-1,0-1 1,1 1-1,-1-1 1,0 1-1,0-1 1,1 1-1,-1-1 0,1 1 1,-1-1-70,5-4 115,0 0 0,-1 1 0,2-1 1,-1 1-1,0 0 0,1 1 0,0-1 0,0 1 0,0 0 0,0 1 1,0 0-1,1-1 0,2 1-115,8-2 167,-1 1 0,1 1 1,-1 0-1,18 1-167,-28 2 17,0 0 0,0 0 0,0 0 0,0 1 1,0 0-1,0 0 0,0 1 0,-1 0 0,1-1 0,-1 2 0,0-1 1,0 1-1,0 0 0,0 0 0,-1 0 0,1 0 0,-1 1 0,0 0 1,-1 0-1,3 4-17,0 0 6,0 0 0,-1 0-1,0 0 1,-1 1 0,0-1 0,-1 1 0,0 0 0,0 0 0,-1 0-1,0 0 1,-1 1 0,0 1-6,-1 7 14,1-12-7,-1-1 0,1 0 0,-1 1-1,-1-1 1,1 1 0,-1-1 0,0 1-1,-1-1 1,1 0 0,-1 0 0,0 0 0,-1 0-1,0 0 1,0 0 0,0-1 0,0 1 0,-1-1-7,-8 8 5,1-1 0,-2-1 1,0 0-1,0 0-5,8-8 23,0 1-1,0-1 1,-1 0-1,1 0 1,-1 0-1,1-1 1,-1 0 0,0 0-1,0 0 1,1-1-1,-2 0 1,-3 1-23,10-2 110,0 0-52,0 0-64,19 0-26,42-3 230,11-3-198,-11 1 50,11 2-50,-64 2 4,-1 1-1,0 0 0,1 1 1,-1-1-1,0 1 0,0 1 0,0-1 1,0 1-1,0 1 0,0-1 1,0 1-1,-1 0 0,1 1 1,-1 0-1,0 0 0,0 0 0,0 0 1,-1 1-1,1 0-3,-4-2-52,1-1-1,0 0 1,0 0 0,0 0 0,0 0-1,0-1 1,0 1 0,0-1-1,0 1 1,3-1 52,-4 0-167,-1-1-1,1 0 0,-1 0 1,1 0-1,-1 0 0,0 0 1,1 0-1,-1 0 0,1-1 1,-1 1-1,0 0 1,1-1-1,-1 1 0,0-1 1,1 0-1,-1 1 0,0-1 1,0 0-1,1 0 0,-1 1 1,0-1-1,0 0 1,0 0-1,0-1 0,0 1 1,0 0-1,0-1 168,11-20-6432</inkml:trace>
  <inkml:trace contextRef="#ctx0" brushRef="#br0" timeOffset="1164.13">1201 248 2737,'0'0'1908,"0"0"-265,0 0-79,0 0-181,0 0-225,0 0-193,-11 4 3378,15 1310-2542,-7-1241-1551,-9 49-250,1-22 57,10 4 79,2-73-95,-1 1 1,-4 25-42,1-42-123,4-32-322,1-7 86,-2 14-71,-1-18-918,-2 8-2433,-1 3-4736</inkml:trace>
  <inkml:trace contextRef="#ctx0" brushRef="#br0" timeOffset="2366.13">1632 248 4353,'0'0'1526,"0"0"-198,0 0-65,0 0-175,0 0-200,0 0-130,-10 10 2445,31-10-3138,-14-1-51,0 1 1,0 0-1,0 1 1,0-1-1,0 1 1,0 1-1,3 0-14,-7-1 2,-1 0-1,1 1 0,-1-1 0,1 1 0,-1-1 0,0 1 0,0 0 0,0 0 0,0 0 0,0 0 0,0 0 0,-1 0 0,1 0 0,-1 1 0,1-1 0,-1 1 0,0-1 0,0 1 0,0-1 0,0 1 0,0 2-1,4 21 7,-1 0-1,-1 0 0,-1 1 1,-1-1-1,-2 1 1,-2 15-7,2-35 2,-1 1 0,0-1 0,0 0 0,0 1 0,-1-1 0,0 0 0,0 0 1,-1-1-1,0 1 0,0-1 0,-3 3-2,-13 16 9,0 0 0,-5 1-9,15-16 0,-59 49 31,68-58-33,0 0 0,0 1-1,0-1 1,1 1 0,-1 0 0,0-1 0,1 1 0,-1 0 0,1-1 0,-1 1 0,1 0 0,0-1-1,0 2 3,0-3 1,-1 1 0,1-1 0,0 1 0,0-1 0,0 1 0,0 0 0,0-1-1,0 1 1,0-1 0,0 1 0,0 0 0,0-1 0,1 1 0,-1-1 0,0 1-1,0-1 1,0 1 0,1-1 0,-1 1 0,0-1 0,1 1 0,-1-1 0,0 1-1,1-1 1,-1 1 0,1-1 0,-1 0 0,0 1 0,1-1 0,-1 1-1,1-1 1,-1 0 0,1 0 0,0 1 0,-1-1 0,1 0 0,-1 0 0,1 0-1,0 0 0,221 7 523,-198-3 50,-13-2-1859,2-1-5788,-6-1 1794</inkml:trace>
  <inkml:trace contextRef="#ctx0" brushRef="#br0" timeOffset="3177.13">2073 282 1096,'0'0'4791,"0"0"-2552,0 0-871,0 0-368,0 0-316,0 0-159,2-2 145,6-4-428,0 0-1,0 1 0,1 0 0,0 0 0,0 1 1,0 0-1,0 0 0,2 1-241,-5 1 20,0 0 1,0 0-1,1 1 0,-1 0 1,1 0-1,-1 0 0,1 1 1,-1 0-1,1 1 0,0-1 0,-1 1 1,1 0-1,1 1-20,-5 0 1,-1 0-1,1-1 1,-1 1-1,0 0 1,1 0 0,-1 0-1,0 1 1,0-1-1,0 1 1,0-1 0,-1 1-1,1-1 1,-1 1-1,0 0 1,1 0 0,-1 0-1,0 0 1,-1 0-1,1 0 1,0 0-1,-1 0 1,0 1-1,3 14 1,-2 0 1,0 0-1,-1 5-1,0-18 2,1 9 1,-1 1 1,0 0 0,-1-1-1,-1 1 1,0-1 0,-1 1-1,-1-1 1,0 0 0,-1 0-1,0-1 1,-7 13-4,-17 22 30,-11 11-30,-12 18 28,49-71-10,1-1-1,-1 1 0,1 0 0,0 0 1,0 0-1,0 0 0,1 0 0,0 0 1,0 0-1,1 0 0,-1 1 0,1-1 1,1 4-18,1-9 45,0 0 1,0 1 0,0-1 0,1-1 0,-1 1 0,0 0-1,1 0 1,-1-1 0,0 1 0,1-1 0,-1 0 0,1 0-46,6 2 95,44 6 2,1-1-1,0-3 1,1-3 0,5-1-97,-32 0 8,-26-1-25,0 1 1,0 0-1,0 1 0,0-1 1,0 0-1,0 1 1,0-1-1,0 1 0,0-1 1,0 1-1,1 1 17,-2-2-131,0 1 0,-1 0 0,1-1-1,0 1 1,-1 0 0,1 0 0,0-1-1,-1 1 1,1 0 0,-1 0 0,1 0 0,-1 0-1,0 0 1,1 0 0,-1 0 0,0-1-1,0 1 1,0 0 0,0 0 0,1 0 0,-1 0-1,0 0 1,-1 1 131,1-1-4010</inkml:trace>
  <inkml:trace contextRef="#ctx0" brushRef="#br0" timeOffset="8476.88">352 1043 4169,'0'0'1057,"0"0"62,0 0 34,0 0 204,0 0 110,0 0-135,3-5-299,7-13-214,-8 14-75,-17 5 1051,9 1-1755,0 0 0,1 1 0,0 0 0,-1 0 0,1 0 0,1 1 0,-1 0 0,0 0 0,1 0 0,0 0 0,-1 1-40,-43 55 34,43-53-7,-16 23-1,1 0 0,1 2 0,2 0-1,-11 28-25,19-38 5,2 1 0,0 0 0,1 1 0,1 0 0,2-1 0,0 1 0,1 19-5,1-17 0,1-15-1,-1 0 0,2 0 0,0 0 1,0 1-1,2 5 1,-2-13-1,0 0-1,1-1 1,-1 1 0,1-1 0,0 1-1,0-1 1,0 0 0,1 1-1,-1-1 1,1 0 0,-1 0 0,1-1-1,0 1 1,0-1 0,0 1-1,1-1 1,2 2 1,2 0-9,0-1 0,0 1-1,1-1 1,-1-1 0,1 0 0,-1 0-1,1 0 1,0-1 0,5 0 9,-8-1-8,-1 0-1,1 0 1,0 0 0,-1-1-1,1 0 1,0 0 0,-1 0-1,1-1 1,-1 0 0,0 0-1,1 0 1,-1-1 0,0 0 0,0 0-1,1-1 9,7-7-18,-1-1 1,0-1-1,-1 0 0,0 0 1,-1-1-1,-1 0 0,8-14 18,-13 19-7,1-1-1,-1 1 1,0-1-1,-1 1 1,0-1-1,-1 0 1,0 0-1,-1 0 1,0 0-1,0-1 1,-1 1-1,0 0 1,-2-10 7,2 19-6,-1 0 0,1 0 1,-1 0-1,0 1 0,1-1 0,-1 0 0,0 0 1,1 0-1,-1 1 0,0-1 0,0 0 1,0 1-1,0-1 0,1 0 0,-1 1 1,0 0-1,0-1 0,0 1 0,0-1 1,0 1-1,0 0 0,0 0 0,-1 0 1,1-1-1,0 1 0,0 0 0,0 0 6,-37 0-15,28 0 3,3 1 2,0 0 0,0 0-1,-1 0 1,1 1 0,0 0 0,0 0 0,1 0-1,-1 1 1,0 0 0,1 1 0,0 0-1,0 0 1,0 0 0,0 0 0,0 1 0,1 0-1,0 0 1,-4 5 10,3-3-2,1 1 0,0-1 0,0 1 1,0 0-1,1 0 0,0 1 0,1-1 0,-1 1 0,2 0 0,-1 0 0,1 0 0,1 0 0,0 0 0,0 8 2,0-7-36,1-6-264,0 0 0,0-1 1,0 1-1,0-1 0,1 1 0,-1 0 0,1-1 1,0 1-1,0-1 0,0 1 0,2 1 300,1 5-4243</inkml:trace>
  <inkml:trace contextRef="#ctx0" brushRef="#br0" timeOffset="9454.95">1885 1189 3169,'0'0'1340,"0"0"-285,0 0-148,0 0-100,0 0 61,0 0 23,3-6 2421,-9 179-1525,-10 15-1787,5-58 630,7-72-533,4-58-177,0 0-135,0 0-234,0 0-234,0-27-3938,0 14 935</inkml:trace>
  <inkml:trace contextRef="#ctx0" brushRef="#br0" timeOffset="10753.94">2507 1226 4441,'0'0'1567,"0"0"-165,0 0 66,0 0-36,0 0-146,0 0-271,0 0-231,-12 0 83,-251-10 570,263 37-1389,1 25-29,1-32 32,-2 0-1,0 0 1,-1 0-1,-1 1 0,-1-1 1,-5 17-51,5-30 13,2-5-4,0 0-1,0 0 1,1 0 0,-1 0 0,1 0 0,-1 0 0,1 1 0,0-1 0,0 0 0,0 0-1,0 2-8,0-3 10,0-1-1,0 0-25,0 0-39,0 0-55,0-1 108,0 0 1,0 0-1,0 0 1,0 0-1,0 0 0,1 0 1,-1 0-1,0-1 1,1 1-1,-1 1 1,0-1-1,1 0 1,-1 0-1,1 0 1,0 0-1,-1 0 1,1 0-1,0 0 0,0 0 2,11-4 4,0 1 0,1 0 0,-1 0-1,1 1 1,-1 1 0,1 0 0,0 1-1,0 1 1,0 0 0,8 1-4,-7-1-36,-11 0 33,0 0 0,-1 0 0,1 1 0,0-1 0,0 1 0,-1-1 0,1 1 0,0 0 0,-1 0 0,1 0 0,-1 1 0,1-1 0,-1 1 0,0-1 0,1 1 0,-1 0 0,0 0 0,0 0 3,2 2-3,-1 0 0,0 0 0,-1 1 1,1-1-1,-1 1 0,1-1 0,-2 1 0,1 0 0,0 0 0,-1 0 3,2 6 5,-1 1 1,0 0-1,-1 0 0,-1 0 0,1 0 0,-2 0 0,0 0 0,-1 6-5,0-10 2,-1 0-1,0-1 0,0 1 0,0-1 0,-1 0 0,0 0 1,-1 0-1,1 0 0,-1-1 0,-1 1 0,1-1 0,-7 4-1,3-1 1,0-1-1,-1-1 1,0 0-1,0 0 0,0-1 1,-1-1-1,0 1 1,-4 0-1,-2-2 32,0 0 1,0-2-1,0 0 1,0 0-1,0-2 1,0 0-1,0-1 1,-12-2-33,23 1 26,0 1 0,0-1 0,1 0 0,-1 0 0,0 0 0,1-1 0,-1 0 0,1 0 1,-1-1-27,6 2 5,0 1-29,0 1-64,0 0-128,0 0-248,0 0-334,0-7-2717,3-3-852</inkml:trace>
  <inkml:trace contextRef="#ctx0" brushRef="#br0" timeOffset="13336.05">2583 0 3105,'0'0'1999,"0"0"-467,0 0-173,0 0-104,0 0-275,0 0-125,10 2 3603,45 6-4360,-15-4 40,-1-1 1,30-2-139,52 4 94,-105-4-86,0 2-1,0 0 1,0 1 0,0 0-1,-1 2 1,5 2-8,-19-6 27,0 1-1,0-1 1,0 1-1,-1-1 1,1 1 0,-1-1-1,0 1 1,1 0-1,-1-1 1,0 1-1,-1 0 1,1-1-1,0 1 1,-1 0-27,1 6 43,-1 56 46,-2 0-1,-4 11-88,-3 29 21,5 1-1,5 22-20,-4 90 1,2-56 25,3-93-18,-2 0-1,-9 41-7,8-84 6,0 0-1,2 9-5,0-13 9,-1 0 1,0 0-1,-4 13-9,-34 209 727,37-230-648,0 7-63,1 0 0,0 0 0,3 10-16,-1 37 51,-1-67-44,0-1 2,0 0 4,0 0-3,0 0-2,0 0 1,0 0 11,0 0 16,0 0-20,0 0 5,0 0 30,0 0 3,-24 1 563,-17 10-283,1 3 0,-23 10-334,-44 15 291,107-39-610,-3 1 808,2-2-5027,1-10-423</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6.767"/>
    </inkml:context>
    <inkml:brush xml:id="br0">
      <inkml:brushProperty name="width" value="0.05" units="cm"/>
      <inkml:brushProperty name="height" value="0.05" units="cm"/>
    </inkml:brush>
  </inkml:definitions>
  <inkml:trace contextRef="#ctx0" brushRef="#br0">1 32 3817,'0'0'2350,"0"0"-1207,0 0-362,0 0-67,0 0 6,0 0 27,12-3-75,12-3-419,50-12 776,-65 16-956,0 1-1,0 0 1,0 0 0,0 1-1,0 0 1,0 1 0,5 1-73,-12-2 3,0 1 1,-1 0 0,1 0-1,-1 0 1,0 0 0,1 0-1,-1 0 1,1 0-1,-1 0 1,0 0 0,0 0-1,0 1 1,0-1 0,0 1-1,0-1 1,0 0 0,0 1-1,-1 0 1,1-1 0,0 1-1,-1-1 1,1 1-1,-1 0 1,0-1 0,0 1-1,1 1-3,0 52 63,-1-41-44,0-7-9,-1 0 0,0 0 0,0 0 0,-1 0 0,0 0 0,0 0 0,-1 0 0,1-1 0,-2 1 0,1-1 1,-1 1-1,1-1 0,-3 1-10,-10 14 8,-1-2 1,0 0 0,-4 1-9,-1 1 17,17-16-14,3-4 2,0 0 0,0 1 0,1-1 0,-1 0 1,0 1-1,1 0 0,-1-1 0,1 1 0,0 0 0,-1 0 0,1 0-5,1-1-19,1 0 21,0 1 0,0-1 0,0 1 0,0-1 0,1 0 0,-1 0 0,0 0 0,1 0 0,-1 0 0,1 0 0,-1 0 0,1 0 0,0 0 0,-1-1 0,1 1 0,0 0 0,-1-1 0,1 0 0,0 1 0,-1-1 0,1 0 0,0 0 0,0 0-2,55 4 275,-41-4-242,66 1 14,-47-1-3716,-31 0-435</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7.903"/>
    </inkml:context>
    <inkml:brush xml:id="br0">
      <inkml:brushProperty name="width" value="0.05" units="cm"/>
      <inkml:brushProperty name="height" value="0.05" units="cm"/>
    </inkml:brush>
  </inkml:definitions>
  <inkml:trace contextRef="#ctx0" brushRef="#br0">0 271 5145,'0'0'1699,"0"0"-741,0 0 65,0 0-155,0 0-255,0 0-263,26-6-114,84-20-179,-41 11 205,-64 15-182,0 0 0,0 0 0,0 0 0,1 0 0,-1 1 0,0 0 0,2 1-80,-7-2 10,1 1 0,-1-1 0,1 1 0,-1-1 1,1 1-1,-1 0 0,1-1 0,-1 1 1,0 0-1,1-1 0,-1 1 0,0 0 1,0-1-1,1 1 0,-1 0 0,0 0 0,0-1 1,0 1-1,0 0 0,0 0 0,0-1 1,0 2-11,-1 23 81,1-19-35,1 2-30,-1-1 1,0 0-1,0 1 1,-1-1-1,0 0 1,0 1 0,-1-1-1,0 0 1,0 0-1,0 0 1,-1 0-1,0 0 1,-1-1 0,-3 6-17,-73 86 74,7-10-62,72-81-73,2-6 63,-1-1-1,1 1 1,0-1-1,0 1 1,0-1-1,0 1 1,0-1-1,0 0 1,0 0 0,-1 0-1,1 1 1,0-1-1,0 0 1,0 0-1,0 0 1,0 0-1,0-1 1,0 1 0,1 0-2,-1 0 10,96 0 176,38 0-36,-43 0-5080,-89 0 345</inkml:trace>
  <inkml:trace contextRef="#ctx0" brushRef="#br0" timeOffset="1064.47">861 139 5873,'0'0'1533,"0"0"-455,0 0-108,0 0-147,0 0-94,0 0-45,-5 8-82,-4 13-299,1 0 1,1 0 0,1 0-1,0 1 1,2 0-1,1 0 1,-1 14-304,-1 55 545,5 26-545,0-63-7,2 207 92,-5 282 1196,-13-357-465,6-100-472,3 53-344,7-130 3,0 62 21,-2 1 1,-11 57-25,9-111 23,0 0-1,-1-1 1,-1 1 0,-1-2-1,0 1 1,-9 12-23,12-20-1,0 0 0,0 0 0,1 0 1,0 0-1,1 0 0,0 0 0,0 1 0,1-1 0,-1 7 1,2-15-9,0-1 1,0 0-2,0 0-19,0 0-88,0 0-161,0-22-1823,0-30-2435,0 27-1388</inkml:trace>
  <inkml:trace contextRef="#ctx0" brushRef="#br0" timeOffset="2098.65">1181 146 4825,'0'0'1568,"0"0"-287,0 0-140,0 0-333,0 0-328,0 0-18,16-17 970,-14 15-1412,0 0 0,1 1 0,0-1 0,-1 1 0,1 0 0,0 0 0,0 0 0,0 0 0,0 0 0,0 1 0,0-1 0,0 1 0,0 0-1,0 0 1,0 0 0,0 0 0,0 1 0,0-1 0,0 1 0,-1-1 0,1 1 0,0 0 0,0 0 0,0 1 0,-1-1 0,1 1 0,0-1 0,-1 1 0,0 0 0,1 0 0,-1 0-1,0 0 1,0 0 0,0 0 0,0 1 0,0-1 0,-1 1 0,1-1 0,-1 1 0,1-1 0,-1 1 0,0 0 0,0 0 0,0 0 0,-1 0-20,3 17 19,0 0 1,-2 1 0,-1-1-1,0 1 1,-2 9-20,1-20 3,-1 4 39,-1 0 0,-1 0 0,0 0 0,-1 0-1,0 0 1,-2-1 0,1 0 0,-1 0 0,-1 0 0,-4 3-42,11-14 8,0 0 0,0-1 0,0 1 0,0 0 0,0 0 0,0-1 0,1 1 0,-1 0 0,0 0 0,1 0 0,0 0 0,-1 0 0,1 0 0,0 0 0,0 0 0,0 0-1,0 0 1,1 0 0,-1 0 0,0 0 0,1 0 0,-1 0 0,1 0 0,0 0-8,0 0 1,1-1 0,-1 1 0,1 0 0,-1-1 0,1 1 0,-1 0 0,1-1 0,0 0 0,0 1 0,0-1 0,0 0 0,0 0 0,0 0 0,0 0 0,0-1 0,0 1 0,0-1 0,1 1 0,-1-1 0,0 0 0,0 1 0,1-1-1,144 4-181,-140-4 96,0 4-1476,-6 2-2530,-1-3-482</inkml:trace>
  <inkml:trace contextRef="#ctx0" brushRef="#br0" timeOffset="2863.8">1729 78 4281,'0'0'1963,"0"0"-387,0 0 135,0 0-304,0 0-425,0 0-345,22-9-230,13-6-283,2-1 66,0 2-1,13-3-189,-46 16 0,0 0 1,0 0-1,0 0 1,0 0-1,0 0 1,0 1-1,0 0 0,1 0 1,-1 0-1,0 0 1,0 1-1,0 0 1,0-1-1,3 2 0,-4 0 0,-1-1 0,0 0 0,0 1 0,0-1 0,-1 1 0,1 0 0,0 0 0,-1-1 0,1 1 0,-1 0 0,1 0 0,-1 1 0,0-1 0,0 0 0,0 0 0,0 1 0,-1-1-1,1 0 1,0 1 0,-1-1 0,0 0 0,1 1 0,-1-1 0,0 1 0,0-1 0,1 10-4,-1-1-1,0 0 1,0 1 0,-1-1-1,0 0 1,-1 0 0,-1 0-1,1 0 1,-2 0-1,0 0 1,0-1 0,-1 1-1,0-1 1,-4 5 4,-21 29 13,-1-1 0,-30 29-13,23-27 14,36-43-11,0 1 1,0-1-1,0 1 1,0-1-1,0 1 1,0 0-1,1 0 0,-1 0 1,1 0-1,0 0 1,0 0-1,0 0 1,0 0-1,1 1 1,-1-1-1,1 0 1,0 2-4,35-5 136,-21 0-127,17 0 105,0 1 0,16 4-114,-37-4-61,1 1 1,-1 1 0,0 0-1,0 0 1,0 1-1,0 1 1,0-1-1,-1 1 1,3 3 60,2-4-2083,-13-4-587</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1.962"/>
    </inkml:context>
    <inkml:brush xml:id="br0">
      <inkml:brushProperty name="width" value="0.05" units="cm"/>
      <inkml:brushProperty name="height" value="0.05" units="cm"/>
    </inkml:brush>
  </inkml:definitions>
  <inkml:trace contextRef="#ctx0" brushRef="#br0">1 1206 3321,'0'0'1448,"0"0"-300,0 0-156,0 0-162,0 0-39,0 0 81,0 0-30,0 0-104,0 0-50,0 0-62,0 0-77,0 0-120,0 0-132,0 0-66,0 0-46,0 0-22,0 0-55,0 0-26,0 0-27,0 0 2,0 0 41,0 0 24,0 0 25,0 0-7,0 1-120,0-1 0,0 0-1,0 0 1,0 1 0,0-1 0,0 0-1,0 1 1,0-1 0,0 0 0,0 0-1,0 1 1,0-1 0,0 0 0,1 0-1,-1 1 1,0-1 0,0 0 0,0 0-1,0 0 1,1 1 0,-1-1 0,0 0 0,0 0-1,1 0 1,-1 0 0,0 0 0,0 1-1,1-1 1,-1 0 0,0 0 0,0 0-1,1 0 1,-1 0 0,0 0 0,0 0-1,1 0 1,-1 0-20,29 6 291,0-1 0,1-2 0,0 0 0,-1-3 0,1 0 0,2-2-291,32 1 274,-39 0-251,1 1 0,-1 1 0,0 1 0,0 1 0,0 2-1,0 0 1,0 2 0,-1 1 0,4 2-23,-13-6-4590,-15-4-230</inkml:trace>
  <inkml:trace contextRef="#ctx0" brushRef="#br0" timeOffset="577.56">612 1037 472,'0'0'3878,"0"0"-2021,0 0-604,0 0-70,0 0-235,0 0-118,1 2 4220,13 10-4815,5-2-145,-1 1-1,-1 1 1,0 0-1,-1 1 0,3 4-89,-13-12 15,-2 0-1,1 0 1,-1 1-1,1 0 0,-2-1 1,1 1-1,0 1 1,-1-1-1,-1 0 0,1 1 1,-1-1-1,0 1 1,0 0-1,-1 0 0,0 0 1,0 0-1,0 3-14,-1-3 7,1 0 1,-1 0-1,0 0 0,-1 0 0,0-1 0,0 1 1,0 0-1,-1 0 0,0-1 0,-1 1 0,1-1 1,-1 1-1,0-1 0,-1 0 0,-1 2-7,-1 0 6,-9 14 6,-1-1 1,0-1-1,-2-1 1,0 0-1,-15 10-12,32-29-1828,9-7 1109,13-8-504,2 1-1507</inkml:trace>
  <inkml:trace contextRef="#ctx0" brushRef="#br0" timeOffset="2310.71">1465 1 4233,'0'0'2993,"0"0"-1013,0 0-377,0 0-285,0 0-352,0 0-199,0 0-715,0 0 0,0 0 0,0 0 0,0 0 0,1 0 0,-1 0 0,0 0-1,0 0 1,0 0 0,0 1 0,0-1 0,0 0 0,0 0 0,0 0 0,0 0 0,0 0-1,0 0 1,0 0 0,0 1 0,0-1 0,0 0 0,0 0 0,0 0 0,0 0 0,0 0-1,0 0 1,0 0 0,0 0 0,0 1 0,0-1 0,0 0 0,-1 0 0,1 0 0,0 0 0,0 0-1,0 0 1,0 0 0,0 0 0,0 0 0,0 0 0,0 1 0,0-1 0,0 0 0,-1 0-1,1 0 1,0 0 0,0 0 0,0 0 0,0 0 0,0 0 0,0 0 0,0 0 0,-1 0-1,1 0 1,0 0 0,0 0 0,0 0 0,0 0 0,0 0 0,0 0 0,0 0 0,-1 0-1,1 0 1,0 0 0,0 0 0,0 0 0,0-1-52,-50 13-9,1 1 0,-5 5 9,-60 16-18,78-26 354,36 16-331,-5 25-10,3 0-1,2 0 1,4 34 5,-1-32 8,2 392 41,-6-294 38,-7 19 92,4-121-124,-11 89-8,6-72-19,3 1 1,3 5-29,-1-8 8,-3 0-1,-2-1 1,-17 54-8,20-85 1,-3 64 0,7-86 4,1 0 0,-1 0 0,1 0-1,0 1 1,1 4-5,0-12 8,0-1 14,0 0 19,0 0-25,0 0-8,0 0 0,0 0 8,0 0 25,0 0-7,0-1-27,0 0 0,0 0 0,0 0 0,1 0 0,-1 0 0,0 0 0,0 0 0,1 1 0,-1-1 0,1 0 0,-1 0 0,1 0 0,-1 0 0,1 1 0,-1-1 0,1 0 0,0 1 0,-1-1 0,2 0-7,9-5-1,1 0 0,0 1-1,0 1 1,1 0 0,-1 1 0,1 0 0,0 0 0,7 1 1,26-2-44,34 3 44,-66 1-8,35 0-370,-48 0 268,-1 0-188,0-14-1594,0-3-716,0-3-3207</inkml:trace>
  <inkml:trace contextRef="#ctx0" brushRef="#br0" timeOffset="3827.71">1861 282 2617,'0'0'2568,"0"0"-804,0 0-515,0 0-317,0 0-84,0 0 3,1-3-96,1-1-604,0 0-1,0 0 1,0 1 0,0-1 0,1 0-1,0 1 1,0 0 0,0-1-1,0 1 1,0 0 0,0 1 0,1-1-1,0 1 1,-1-1 0,1 1 0,0 0-1,0 0 1,0 1 0,2-1-151,9-4 43,0 0 1,1 2-1,-1-1 0,1 2 0,1 0-43,21-1-514,36 1 514,-74 4-3,1-1 0,-1 0 0,1 1 0,-1-1 0,0 0 0,1 1 1,-1-1-1,0 1 0,1-1 0,-1 1 0,0-1 0,0 0 0,1 1 0,-1-1 1,0 1-1,0-1 0,0 1 0,0 0 0,1-1 0,-1 1 0,0-1 1,0 1-1,0-1 0,0 1 0,0-1 0,-1 1 0,1-1 3,0 23 49,0-17-31,-1 1-8,-1 0 1,1 1-1,-2-1 1,1 0-1,-1 0 1,0 0-1,0 0 0,-1-1 1,0 0-1,0 1 1,0-1-1,-1 0 0,0-1 1,0 1-1,0-1 1,-1 0-1,0-1 0,0 1 1,0-1-1,-1 0 1,-1 0-11,8-3-4,-1-1 1,1 0-1,0 0 1,-1 0-1,1 0 0,0 0 1,0 0-1,-1 0 1,1 1-1,0-1 1,-1 0-1,1 0 0,0 0 1,0 1-1,0-1 1,-1 0-1,1 0 1,0 1-1,0-1 1,0 0-1,0 0 0,-1 1 1,1-1-1,0 0 1,0 1-1,0-1 1,0 0-1,0 1 1,0-1-1,0 0 0,0 0 1,0 1-1,0-1 1,0 0-1,0 1 1,0-1-1,0 0 1,0 1-1,0-1 0,1 0 1,-1 1-1,0-1 1,0 0-1,0 0 1,0 1-1,0-1 1,1 0-1,-1 0 0,0 1 1,0-1-1,1 0 1,-1 0-1,0 0 1,0 1-1,1-1 1,-1 0-1,0 0 0,0 0 1,1 0-1,-1 0 1,0 0-1,1 0 1,-1 1-1,0-1 1,0 0-1,1 0 0,-1 0 1,1 0 3,32 13 12,-13-5-26,-16-6 13,-1 0 1,0 0-1,1 0 1,-1 0-1,0 1 1,0-1-1,-1 1 1,1 0-1,0 0 1,-1 0 0,0 0-1,1 0 1,0 2 0,-1 1 9,-1-1 0,1 1 0,-1-1 1,0 1-1,0-1 0,-1 1 0,1 0 1,-1-1-1,-1 2-9,1-3 6,0 0 1,0 1-1,-1-1 0,1 0 1,-1 0-1,0 1 0,-1-1 0,1 0 1,-1 0-1,0 0 0,0 0 1,0-1-1,0 1 0,0 0 1,-1-1-1,0 0 0,0 1 0,0-1 1,0 0-1,0 0 0,-1-1 1,1 1-1,-1-1 0,1 0 1,-2 1-7,-11 4-6,0 0 0,-1-2 1,0 1-1,0-2 0,-12 2 6,-11 3-188,35-7 167,5-1 17,-1-1 1,0 1 0,0-1-1,0 1 1,0-1 0,0 0 0,0 1-1,0-1 1,0 0 0,0 0 0,0 1-1,0-1 1,0 0 0,0 0 0,0 0-1,0 0 1,0-1 3,0 1-161,1 0-262,0-4-465,0 2 401,0-1 1,0 0-1,0 0 0,0 1 0,1-1 0,-1 0 0,1 1 1,0-1-1,0-2 487,6-6-3897</inkml:trace>
  <inkml:trace contextRef="#ctx0" brushRef="#br0" timeOffset="11305.57">1899 1132 4841,'0'0'2023,"0"0"-349,0 0-358,0 0-332,0 0-216,0 0-98,27-18 2815,-14 13-3349,-1 0 1,-1-1 0,1 0-1,0-1-136,26-14 190,-21 14-204,0 0 1,1 2-1,0 0 1,0 0-1,1 2 1,-1 0-1,1 2 1,-1-1 0,4 2 12,-21 31 30,-2-24-21,0 0 0,0-1 1,-1 1-1,0 0 0,0-1 1,-1 1-1,1-1 1,-1 0-1,-1 0 0,1 0 1,-1 0-1,0 0 1,-3 2-9,1 0-8,0-1 0,-1 0 0,0 0 0,-1 0 0,1-1 1,-1 0-1,-1-1 0,1 0 0,-4 2 8,0 0-221,22-7-78,0 0 374,-1 0-76,-1 1 0,0-1 1,0 2-1,1-1 0,-1 1 1,0 0-1,-1 1 0,1 0 1,0 0-1,-1 1 0,1 0 1,3 3 0,-7-5 4,0 1 0,0 0-1,-1 1 1,1-1 0,-1 1 0,0-1 0,0 1 0,0 0 0,0 0 0,-1 0 0,1 1 0,-1-1 0,0 1 0,-1-1 0,1 1 0,-1-1 0,0 1 0,0 0 0,0 0-1,-1 0 1,1 4-4,-1-3 8,0 0 0,-1-1 0,0 1 0,0 0-1,0 0 1,-1 0 0,1-1 0,-1 1 0,-1-1-1,1 1 1,-1-1 0,0 0 0,0 0 0,0 0-1,-1 0 1,0-1 0,0 1 0,0-1 0,0 0-1,-4 2-7,4-2 6,0 0-1,-1-1 0,0 1 1,0-1-1,0 0 0,0-1 1,0 1-1,0-1 0,-1 0 1,1 0-1,-2-1-5,-7 2-98,1-2-1,-1 0 0,0-1 1,-1 0 98,12 0-57,2 0-188,1 0-108,0 0-59,0 0-73,0-24-6289,0 14 1392</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8.307"/>
    </inkml:context>
    <inkml:brush xml:id="br0">
      <inkml:brushProperty name="width" value="0.05" units="cm"/>
      <inkml:brushProperty name="height" value="0.05" units="cm"/>
    </inkml:brush>
  </inkml:definitions>
  <inkml:trace contextRef="#ctx0" brushRef="#br0">1 22 2617,'0'0'1573,"0"0"-226,0 0-35,0 0-11,0 0 6,0 0-179,2-5-283,7-7-152,-9 12-669,0 0 1,1 0-1,-1 0 0,0 0 0,0-1 0,0 1 1,0 0-1,0 0 0,0 0 0,0 0 0,1 0 1,-1 0-1,0 0 0,0 0 0,0 0 0,0 0 1,0 0-1,0 0 0,1 0 0,-1 0 1,0 1-1,0-1 0,0 0 0,0 0 0,0 0 1,0 0-1,0 0 0,0 0 0,1 0 0,-1 0 1,0 0-1,0 0 0,0 0 0,0 0 1,0 1-1,0-1 0,0 0 0,0 0 0,0 0 1,0 0-1,0 0 0,0 0 0,0 0 0,0 0 1,0 1-1,0-1 0,0 0 0,0 0 0,0 0 1,0 0-1,0 0 0,0 1-24,1 31 2124,-2-8-2473,1 131 1282,0-75-1355,0-16-3331,2-83 353,7-4-2394</inkml:trace>
  <inkml:trace contextRef="#ctx0" brushRef="#br0" timeOffset="1382.36">288 22 5777,'0'0'1270,"0"0"-593,0 0-307,0 0-57,0 0 286,0 0 297,6-3-1,9-1-563,1 0 1,0 1 0,0 0-1,0 1 1,0 1-1,3 0-332,-11 1 82,-6 0-43,0 0 0,0 0-1,0 0 1,0 0-1,0 0 1,0 0 0,0 1-1,0-1 1,0 1-1,0-1 1,0 1-1,1 0-38,-2 0 12,-1 0-1,1 0 1,0 1-1,0-1 1,-1 0-1,1 0 1,-1 1-1,1-1 0,-1 0 1,1 1-1,-1-1 1,0 1-1,0-1 1,0 0-1,1 1 1,-1-1-1,-1 1 0,1-1 1,0 1-12,0 4 10,-1 0 0,0-1 0,0 1 0,0-1 0,-1 1 0,0-1 0,0 0 0,0 0 0,0 0 0,-1 0 0,0 0 0,0 0 0,0-1 0,-1 1-10,-10 12 6,-1-1-1,0-1 0,-3 1-5,-3 4 5,0 0-15,1-1 33,0 1 0,1 0 0,-6 11-23,21-25 29,-1 1-1,1 0 1,0 1 0,0-1 0,1 1-1,0-1 1,0 1 0,1 0-1,0 0 1,0 0 0,1 1 0,0-1-1,0 5-28,1 85 70,1-98-70,-1 1 0,0 0 0,0-1 0,1 1 1,-1-1-1,1 1 0,-1 0 0,1-1 0,-1 1 0,1-1 1,-1 1-1,1-1 0,-1 0 0,1 1 0,-1-1 0,1 1 1,0-1-1,-1 0 0,1 0 0,0 1 0,-1-1 0,1 0 1,0 0-1,-1 0 0,1 0 0,0 0 0,0 0 0,-1 0 1,1 0-1,0 0 0,29 1 20,-24-2-7,5 2-21,0-2 0,0 1-1,1-2 1,-1 0 0,0 0-1,0 0 1,-1-2 0,1 1-1,-1-1 1,1-1 0,-1 0-1,-1-1 1,1 1 0,-1-2-1,0 1 1,4-5 8,-11 9 26,0 1 0,-1-1 1,1 0-1,0 1 0,-1-1 0,0 0 0,1 0 0,-1 0 1,0 0-1,0-1 0,0 1 0,-1 0 0,1 0 0,0-1 1,-1 1-1,1 0 0,-1-1 0,0 1 0,0 0 0,0-1 1,0 1-1,0 0 0,-1-3-26,1 0 10,1-21 99,0 18-57,0 0 1,-1 0-1,0 0 1,-1 0 0,0 0-1,0-3-52,-1 10 47,1 0 0,-1-1-1,1 1 1,-1 0-1,0 0 1,1 0 0,-1 0-1,0 0 1,1 0 0,-1 1-1,0-1 1,0 1 0,0-1-1,0 1 1,0 0-1,0-1 1,0 1 0,0 0-1,1 0 1,-1 1 0,-2-1-47,-23-4 16,25 3-12,0 0 0,-1 0 0,1 0 0,0 0 0,0 0 0,0-1 0,0 1 0,0-1 0,1 0 0,-1 1 0,0-1 0,1 0 0,-1 0 0,1 0 0,0 0 0,-1 0 0,1 0 0,0-1 0,0 1 0,1 0 0,-1-1 0,0 1 0,1 0 0,-1-1-1,1 1 1,0-2-4,-5-16-4,5 18 12,-1 1 1,1-1-1,-1 0 0,0 1 1,1-1-1,-1 1 0,0-1 1,0 1-1,0 0 0,0-1 1,0 1-1,-1 0 0,1 0 1,0-1-1,0 1 0,-2 0-8,2 0 10,-1 0 0,1-1 0,0 1 0,0 0 0,-1 0 0,1-1 0,0 1-1,0 0 1,0-1 0,1 1 0,-1-1 0,0 0 0,0 1 0,1-1 0,-1 0-1,1 1 1,0-1 0,-1 0 0,1 1 0,0-1 0,0 0 0,0 0-1,0 1 1,0-1 0,1-1-10,-1-7 84,-1 8-187,1-1 0,-1 0-1,1 1 1,0-1-1,0 0 1,0 1 0,1-1-1,-1 0 1,1 1-1,-1-1 1,1 0-1,0 1 1,0-1 0,0 1-1,0-1 1,1 1-1,-1 0 1,0-1 0,1 1-1,0 0 1,0 0-1,-1 0 1,1 0-1,0 0 1,1 1 0,0-2 103,15-10-607,12-8-753,-7 15-3952,-22 6 2466</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5.347"/>
    </inkml:context>
    <inkml:brush xml:id="br0">
      <inkml:brushProperty name="width" value="0.05" units="cm"/>
      <inkml:brushProperty name="height" value="0.05" units="cm"/>
    </inkml:brush>
  </inkml:definitions>
  <inkml:trace contextRef="#ctx0" brushRef="#br0">0 105 1632,'0'0'2393,"0"0"-910,0 0-407,0 0-48,0 0 114,0 0-49,0 0-110,0 0-135,0 0-179,0 0-120,0 0-115,0 0-132,0 0-70,0 0-28,0 0-40,0 0-57,0 0-51,0 0-40,3 0 4,76-4 371,-8 0-900,-24 5-3240,-47 9-807,0-3-1452</inkml:trace>
  <inkml:trace contextRef="#ctx0" brushRef="#br0" timeOffset="683.57">423 6 3913,'0'0'2050,"0"0"-923,0 0-509,0 0-223,0 0-70,0 0 48,0 9 2857,0 18-2817,-1 1 0,-1-1 1,-1 1-1,-5 16-413,-30 146 502,36-179-1809,6-18-2195,1-3 2157,2 0-1262</inkml:trace>
  <inkml:trace contextRef="#ctx0" brushRef="#br0" timeOffset="2068.21">593 57 1744,'0'0'2502,"0"0"-1037,0 0-651,0 0-207,0 0-136,0 0-26,0 0-5,0 0 9,0 0 61,0 0 42,0 0 14,0 0-61,0 0-81,0 0-114,0 0-121,0 0-70,0 0-50,0 0 6,0 0 38,0 0 62,0 0-2,0 0-29,0 0-25,0 0 2,0 0 19,0 0 29,0 0-3,0 0-8,0 0 3,0 0-24,0 0-46,0 0-23,0 0-47,0 0-7,0 0 2,0 0 20,0 0-8,0 0 13,0 0-25,0 0-8,0 0 7,0 0 21,0 0 0,0 0 57,0 0 39,0 0 44,0 0 36,0 0-18,0 0-54,0 0-52,9-1-20,20-13 237,-16 7-276,1 0-1,1 1 1,0 1-1,-1 0 1,9-1-29,-16 5-4,0-1 1,1 1-1,-1 0 1,0 1-1,1 0 0,-1 0 1,1 1-1,-1 0 1,1 0 3,-7 2-5,1-1 1,-1 1 0,0 0 0,-1-1-1,1 1 1,0 0 0,-1 0-1,0-1 1,0 1 0,0 0 0,0 0-1,0 0 1,0 0 0,-1-1-1,1 2 5,-1 5-2,1-1 5,-1 1 1,0 0-1,0-1 1,-1 1-1,0-1 0,-1 0 1,1 0-1,-2 0 0,-1 5-3,-8 9 10,0 0 0,-9 11-10,-10 14 3,-14 19 3,28-41-16,0 0 0,1 3 10,12-11-87,11-8-53,-2-8 114,0-1-1,-1 1 0,1-1 0,0 0 1,-1 0-1,1 0 0,3 0 27,9-1 51,118 1-59,-133 0-33,-1 0-193,0 0-338,4 0-4345,0 0-1856</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23.171"/>
    </inkml:context>
    <inkml:brush xml:id="br0">
      <inkml:brushProperty name="width" value="0.05" units="cm"/>
      <inkml:brushProperty name="height" value="0.05" units="cm"/>
    </inkml:brush>
  </inkml:definitions>
  <inkml:trace contextRef="#ctx0" brushRef="#br0">54 1363 1296,'0'0'4785,"0"0"-2920,0 0-772,0 0-98,0 0-185,0 0 20,4-7 8,-3 6-726,16-27 512,-17 27-463,2-1 1,-1 0-1,0 1 1,0-1 0,0 1-1,1-1 1,-1 1-1,1-1 1,-1 1-1,1 0 1,0 0-1,-1 0 1,1 0 0,0 0-1,0 0 1,1 0-162,-2 1 369,-1 0-103,0 0 19,0 0-80,0 8-85,-3 17-76,0-2 0,-2 1 0,0 0 0,-2-1 0,0 0 0,-2 0-1,-5 8-43,-5 19 19,-11 5 63,30-52-63,0 0-19,0-2-19,0-1-27,0 0-32,0 0-32,200 0-50,-113 0-3969,-84-1 1966,-3-2-1587</inkml:trace>
  <inkml:trace contextRef="#ctx0" brushRef="#br0" timeOffset="451.03">348 1373 1880,'0'0'4723,"0"0"-2291,0 0-699,0 0-286,0 0-463,0 0-337,0 0-222,0 0-116,-12 14 817,-3 24-767,1 1 1,-8 38-360,5-18 119,0-5-52,2-6 138,-8 44-205,20-66-1113,6-20-2051,4-15-141,4-10-1784</inkml:trace>
  <inkml:trace contextRef="#ctx0" brushRef="#br0" timeOffset="1531.84">831 1288 8002,'0'0'1985,"0"0"-412,0 0-305,0 0-360,0 0-264,0 0-139,0 0-83,-20 0 53,-2 0-449,-4-1-23,0 1 0,-1 2 0,1 0 0,0 2 0,-19 5-3,15-2-76,29-6 62,1-1-33,0 0-26,0 0 9,0 0 30,0 0-12,0 0 34,-1 11 488,-15 76-254,12-63-141,0-1 0,-1 1 0,-1-1 1,-3 2-82,-3 4 301,-2-1 0,-3 2-301,15-26 30,-3 2 65,3-7-13,2 0-81,0 1-1,0-1 1,0 1 0,1-1 0,-1 1-1,0-1 1,0 1 0,0-1 0,1 1-1,-1-1 1,0 1 0,0-1 0,1 1-1,-1 0 1,0-1 0,1 1 0,-1 0 0,1-1-1,-1 1 1,0 0 0,1-1 0,-1 1-1,1 0 0,12-7-5,1 1 0,-1 1 0,1 1 0,0-1 0,0 2 0,0 0 0,2 1 5,19-2-38,1 2-1,10 1 39,-45 2 0,0-1-1,0 1 1,0-1-1,0 1 0,0-1 1,0 1-1,0-1 1,0 1-1,-1 0 1,1-1-1,0 1 0,0 0 1,-1 0-1,1 0 1,0 0-1,-1 0 1,1 0-1,-1 0 0,1 0 1,-1 0-1,0 0 1,1 0-1,-1 0 1,0 0-1,0 0 0,0 0 1,0 0-1,0 0 1,0 1 0,3 38 98,-3-37-80,-1 5 3,0 1-1,0-1 0,-1 1 0,0-1 0,0 0 0,-1 0 1,0 0-1,0 0 0,-1 0 0,0-1 0,-4 5-20,-7 10 30,-1 0-1,-1-1 0,-4 2-29,17-19 21,0 0 0,0-1 0,-1 1 0,1-1 0,-1 0 0,0 0 0,0-1 0,0 0 0,0 1 0,0-1 0,-1-1 0,1 1 0,0-1 0,-1 0 0,1 0 0,-2-1-21,-4 1 35,0-1 1,0-1-1,0 1 1,0-2-1,0 0 0,0 0 1,-7-3-36,18 5-111,-1 0 1,1 0 0,0 0-1,-1 0 1,1 0-1,-1 0 1,1 0-1,0 0 1,-1 0-1,1-1 1,0 1-1,-1 0 1,1 0 0,0 0-1,-1-1 1,1 1-1,0 0 1,-1 0-1,1-1 1,0 1-1,0 0 1,-1-1-1,1 1 1,0 0 0,0-1-1,0 1 1,-1 0-1,1-1 1,0 1-1,0-1 1,0 1-1,0 0 1,0-1-1,0 1 1,0-1 0,0 1-1,0 0 1,0-1-1,0 1 1,0-1-1,0 1 1,0 0-1,0-1 1,0 1-1,0 0 1,1-1 0,-1 1-1,0 0 1,0-1-1,0 1 1,1-1 110,2-8-4137</inkml:trace>
  <inkml:trace contextRef="#ctx0" brushRef="#br0" timeOffset="3580.83">888 1 6489,'0'0'1639,"0"0"-324,0 0-97,0 0-142,0 0-281,0 0-192,0 0-84,0 0-27,0 0 5,0 0-73,0 0-85,0 0-40,0 0-23,0 0-40,0 0-55,0 0-38,0 0-39,-8 30 511,9-28-611,-1-1-1,0 0 1,1 0 0,0 1 0,-1-1 0,1 0 0,0 0 0,-1 0 0,1 0-1,0 1 1,0-1 0,0 0 0,0-1 0,0 1 0,0 0 0,0 0-1,0 0 1,1-1 0,-1 1 0,0 0 0,2 0-4,32 13 33,-27-11-18,50 18 1,-30-11-6,-1 0 1,1 2-1,16 11-10,-42-22 26,0 0 0,-1 0 0,1 1 0,0-1 0,0 1 1,-1-1-1,1 1 0,-1 0 0,0 0 0,1-1 0,-1 1 1,0 0-1,0 0 0,0 0 0,0 0 0,0 1 0,-1-1 0,1 0-26,1 43 545,-2-27-700,-8 146 170,-6 0-1,-13 28-14,-3 43 7,12-92 116,-14 181 327,29-284-421,-1 1-1,-2-1 1,-2 0-1,-1-1 1,-2 0-1,-15 33-28,19-53 49,0 1 1,2 0-1,0 0 0,1 1 1,1-1-1,0 20-49,1-32 112,1 1-1,-1-1 1,-1 0-1,1 0 1,-1 0-1,0-1 1,-1 1-1,0-1 0,-1 1-111,-8 19 77,-2-6-68,13-19-8,0 0-1,0 1 1,0-1 0,1 0-1,-1 1 1,1-1 0,-1 1 0,1-1-1,0 1 1,0 0 0,0 0 0,0 0-1,0-2 12,-1 0 1,1-1 0,0 1 0,-1-1-1,1 1 1,-1-1 0,1 0 0,-1 1-1,1-1 1,-1 0 0,1 0 0,-1 0-1,1 0 1,-1 0 0,1-1 0,-1 1-13,0 0 2,-196 0-218,197 0 119,1 0-76,0 0-182,0-11-1824,0-6-1353,3-3-3959</inkml:trace>
  <inkml:trace contextRef="#ctx0" brushRef="#br0" timeOffset="5502.99">1556 1325 1816,'0'0'2429,"0"0"-683,0 0-374,0 0-37,0 0-191,0 0-120,1-4-66,1-14-109,-1 13-104,-1 5 25,0 0-52,0 0-151,0 0 2,1 28-449,0-1 0,-2 1 0,-1 0 0,-2-1 0,-2 11-120,-3 21 40,-1-2 31,-14 46-71,13-61 28,4-22 22,7-20-48,0 1 0,0-1 0,0 0 0,0 0 0,-1 0 0,1 0 0,0-1 0,0 1 0,0 0 1,0 0-1,0 0 0,-1 0 0,1 0 0,0 0 0,0 0 0,0 0 0,0 0 0,0 0 0,-1 0 0,1 0 0,0 0 0,0-1 0,0 1 1,0 0-1,0 0 0,0 0 0,0 0 0,0 0 0,0 0 0,-1-1 0,1 1 0,0 0 0,0 0 0,0 0 0,0 0 0,0-1 0,0 1 1,0 0-1,0 0 0,0 0 0,0 0 0,0 0 0,0-1 0,0 1 0,0 0 0,0 0 0,0 0 0,0 0 0,1 0 0,-1-1 0,0 1 1,0 0-1,0 0 0,0 0-2,-1-43 123,1 34-175,0-13 19,1 1 0,1-1 0,1 1 0,1 0 0,1 0-1,1 0 1,7-16 33,-7 19-4,20-48-136,8-10 140,-23 55-25,0 0-1,1 1 0,2 1 1,0 0-1,10-10 26,-20 25-32,-1 1 0,2-1 0,-1 1-1,0-1 1,1 1 0,0 0 0,-1 1-1,1-1 1,0 1 0,0 0 0,1 0 0,-1 1-1,0-1 1,1 1 0,-1 1 0,1-1 0,-1 1-1,1-1 1,2 2 32,7-2-50,-9 1 6,0 0-1,0 0 1,0 1 0,0-1 0,0 1 0,5 1 44,-9-1-3,0 0 0,0 0 0,0 0-1,0 1 1,0-1 0,0 0 0,0 1 0,-1-1 0,1 1 0,0 0-1,-1-1 1,1 1 0,-1 0 0,1 0 0,-1 0 0,0 0 0,0 0-1,0 0 1,0 3 3,2 2 18,0 1 0,-1 0 0,0 0 0,-1 0-1,1 0 1,-2 0 0,1 1 0,-1 2-18,0-7 29,0 0 1,-1-1-1,1 1 0,-1 0 1,1-1-1,-1 1 0,-1-1 1,1 1-1,0-1 0,-1 0 1,1 1-1,-1-1 0,0 0 1,0 0-1,-1 0 0,1 0 1,0-1-1,-1 1 0,0 0-29,-10 6 32,0 0-1,-1-1 1,0-1-1,0 0 1,0-1-1,-1 0 0,0-1 1,0-1-1,-1 0-31,-16 1-8,1-1 0,0-1 0,-32-1 8,61-2-6,2 0-2,0 3 0,0-3 0,0 0-7,1 21-105,1-16 128,1 1 1,-1 0-1,1-1 1,1 0-1,-1 1 0,1-1 1,-1 0-1,2-1 1,0 2-9,13 16 28,4 10 29,-2-1 0,-1 2 0,-1 1-1,-2 0 1,-2 1 0,5 20-57,-15-21 63,1 3-727,-5-37 503,0 1 0,1-1 1,-1 1-1,1-1 0,-1 0 1,1 1-1,-1-1 1,1 0-1,-1 0 0,1 1 1,0-1-1,-1 0 0,1 0 1,-1 0-1,1 1 0,-1-1 1,1 0-1,0 0 0,-1 0 1,1 0-1,0 0 0,-1 0 1,1-1-1,-1 1 0,1 0 1,-1 0 160,4 0-1849,3 0-2477</inkml:trace>
  <inkml:trace contextRef="#ctx0" brushRef="#br0" timeOffset="6764.81">1994 1648 6185,'0'0'1615,"0"0"-306,0 0-315,0 0-344,0 0-206,0 0-51,0 0 13,2-4 502,4 1-753,0 0 0,0 0 1,1 1-1,-1-1 0,0 1 0,1 1 0,0-1 0,-1 1 0,6 0-155,65-1 353,-60 2-332,-17 0-22,1 0 0,0 0 0,0 0 0,0 0 0,-1 1 0,1-1 0,0 0 0,0 0 0,0 1 1,-1-1-1,1 1 0,0-1 0,0 1 0,-1-1 0,1 1 0,-1-1 0,1 1 0,0-1 0,-1 1 0,1 0 0,-1-1 0,1 1 0,-1 0 0,0 0 1,1-1 0,6 27-36,-7-18 43,1 1 1,-2-1-1,1 1 0,-2 6-7,0-10 7,0 1 0,-1 0-1,0 0 1,0-1-1,0 0 1,0 1-1,-1-1 1,0-1 0,-1 1-1,-3 4-6,-58 54 20,31-32-4,26-23-21,6-8-2,1 1 0,0 0 0,-1 0 0,1 0 0,0 0 0,0 1 0,0-1 0,1 1 0,-1-1 0,0 1 0,1-1 0,0 1 0,0 0 0,0 0 0,0 0-1,-1 2 8,5-4 4,-1 0 1,0-1-1,1 1 0,-1-1 0,1 0 0,-1 1 0,1-1 0,-1 0 0,1 0 0,-1-1 0,1 1-4,1 0 15,94 0 259,-56 0-4487,-38 0-831</inkml:trace>
  <inkml:trace contextRef="#ctx0" brushRef="#br0" timeOffset="7357.82">2854 1383 3425,'0'0'1283,"0"0"-114,0 0-51,0 0-141,0 0-23,0 0-107,-17 30-31,-59 94 69,60-101-413,-1 0-1,-1 0 0,-1-2 0,0 0 1,-2-1-1,-17 13-471,-3 2 370,-35 33-482,76-68-249,0 0-180,0 0-272,0 0-379,11-1-2099,0-4 458</inkml:trace>
  <inkml:trace contextRef="#ctx0" brushRef="#br0" timeOffset="7793.82">2613 1427 7242,'0'0'2004,"0"0"-405,0 0-337,0 0-454,0 0-240,0 0-103,0 0-441,0 0-1,0 1 0,0-1 1,0 0-1,0 0 0,0 0 1,0 0-1,0 0 0,0 0 1,0 0-1,0 0 0,0 1 0,0-1 1,0 0-1,0 0 0,0 0 1,0 0-1,0 0 0,0 0 1,0 0-1,0 1 0,0-1 1,0 0-1,0 0 0,0 0 1,0 0-1,0 0 0,0 0 1,0 0-1,0 0 0,0 1 1,0-1-1,0 0 0,0 0 1,-1 0-1,1 0 0,0 0 0,0 0 1,0 0-1,0 0 0,0 0 1,0 0-1,0 0 0,0 0 1,0 0-1,-1 0 0,1 0 1,0 0-1,0 0 0,0 0 1,0 0-1,0 0 0,0 0 1,0 0-1,-1 0 0,1 0 1,0 0-1,0 0 0,0 0 0,0 0 1,0 0-1,0 0 0,0 0 1,0 0-1,-1 0 0,1 0 1,0 0-1,0 0 0,0 0 1,0 0-24,0 10 129,1 0 1,1 1 0,0-1 0,0 0-1,1 0 1,0 0 0,1 0-1,3 6-129,10 18 711,18 25-711,-5-8 101,-13-20-70,-2 0 0,6 18-31,-20-47-225,0 0 0,0-1 0,-1 1 1,1-1-1,1 1 0,-1-1 0,0 1 1,0-1-1,1 0 0,-1 1 0,0-1 1,2 0 224,2 4-1364,-4-4-2417</inkml:trace>
  <inkml:trace contextRef="#ctx0" brushRef="#br0" timeOffset="8558.34">3122 1016 8122,'0'0'1765,"0"0"-379,0 0-139,0 0-411,0 0-252,0 0-172,29-3-105,88-11-27,-109 13-200,1 1 1,0-1-1,0 2 0,0-1 0,0 1 1,0 0-81,-6 0 20,0 0 1,0-1 0,-1 1-1,1 0 1,0 0 0,-1 1 0,1-1-1,-1 0 1,0 1 0,1 0 0,-1-1-1,0 1 1,0 0-21,1 3 15,0-1 0,-1 0 1,0 0-1,0 1 0,0-1 0,0 1 1,-1 0-1,0-1 0,0 1 0,0 0 1,0 0-1,-1 0 0,0 0 0,0 4-15,1 3 14,0 1 0,-1-1 0,0 1 0,-1 0 0,-1-1 0,0 1 0,0-1 0,-1 0 0,-1 0 0,0 0 0,-1 0 0,0-1 0,-1 1 0,-4 5-14,-7 9 5,-2-1 0,0-1 0,-2 0-1,-1-2 1,0 0 0,-2-2 0,-16 11-5,40-31-5,-1 0 0,1 0 1,0 1-1,0-1 1,-1 0-1,1 0 0,0 0 1,0 0-1,-1 0 0,1 1 1,0-1-1,0 0 0,0 0 1,-1 0-1,1 1 1,0-1-1,0 0 0,0 0 1,0 0-1,0 1 0,-1-1 1,1 0-1,0 1 0,0-1 1,0 0-1,0 0 0,0 1 1,0-1-1,0 0 1,0 0-1,0 1 0,0-1 1,0 0-1,0 1 0,0-1 1,0 0 4,11 4-24,26-1 175,-26-3-98,-2 0-17,0 1 0,0 0-1,0 1 1,0 0 0,0 1 0,-1-1 0,1 1-1,5 4-35,-10-5 11,-1 0-1,0 0 0,1 0 0,-1 1 1,0-1-1,-1 1 0,1 0 0,0 0 1,-1 0-1,1 0 0,-1 0 0,0 1 1,0-1-1,-1 1 0,1-1 0,-1 1 1,1 0-1,-1-1 0,0 1 0,0 0 1,-1 3-11,2 3 88,-1 1 0,-1-1 1,0 1-1,0-1 0,-1 0 1,-1 1-1,1-1 0,-2 0 1,1 1-1,-1-1 0,-1-1 1,-2 6-89,-1-2 61,-1-1 1,0 0-1,0 0 1,-1 0-1,-1-1 1,0-1-1,0 1 1,-9 5-62,5-4 47,0-1 0,-1 0 0,-1-1 0,-15 8-47,23-15-131,1 0 0,-1 0 0,0 0 0,0-1 1,0 0-1,-1 0 0,1-1 0,0 0 1,-1-1-1,1 0 0,0 0 0,-1-1 131,8 1-174,0 0 0,0 0-1,-1-1 1,1 1 0,0 0 0,0-1-1,0 1 1,0-1 0,0 1 0,0-1-1,0 1 1,0-1 0,0 0 0,0 1-1,1-1 1,-1 0 0,0 0 0,0 0-1,1 0 1,-1 0 0,0 0 0,1 0-1,-1 0 1,0 0 174,-6-13-7235</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4.211"/>
    </inkml:context>
    <inkml:brush xml:id="br0">
      <inkml:brushProperty name="width" value="0.05" units="cm"/>
      <inkml:brushProperty name="height" value="0.05" units="cm"/>
    </inkml:brush>
  </inkml:definitions>
  <inkml:trace contextRef="#ctx0" brushRef="#br0">0 62 4601,'0'0'1679,"0"0"-379,0 0-201,0 0-139,0 0-75,0 0-49,20-20 1774,-15 16-2461,1 0 0,-1 0 1,1 0-1,0 0 1,1 1-1,-1 0 1,1 1-1,-1-1 0,1 1 1,0 1-1,-1-1 1,3 1-150,15-2 21,-1 2 0,0 0 0,1 2-21,2-1 123,-24 0-122,1 0 0,-1 0 0,1 1 0,-1-1 0,1 1 0,-1-1 0,1 1 0,-1 0 0,0 0 0,1 0 0,-1 0 0,0 0 0,0 1 0,0-1 0,0 1 0,0-1 0,0 1 0,0 0 0,-1 0 0,1 0 0,0 0 0,-1 0 0,0 0 0,1 0 0,-1 0 0,0 0 0,0 1 0,0-1 0,-1 1 0,1-1 0,0 0 0,-1 1-1,3 11 18,-1 0-1,-1 0 0,0 0 1,-1 1-1,-1 4-17,1 1 41,-1-14-36,1 1 1,-1-1 0,-1 0-1,1 0 1,-1 0 0,0 0-1,0 0 1,-1 0-1,0-1 1,0 1 0,0-1-1,-1 0 1,0 0-1,0 0 1,0 0 0,0 0-1,-1-1 1,0 0 0,0 0-1,-4 2-5,-13 9 27,-2-1 0,1-1 0,-2-1 0,-4 1-27,16-7 10,10-5-12,0 0-1,1 1 0,-1 0 1,0-1-1,0 1 0,1 0 1,-1 1-1,1-1 0,0 0 1,-1 1-1,1-1 0,0 1 1,0-1-1,1 1 0,-1 0 1,1 0-1,-1 0 0,1 1 3,1-3-8,0-1-6,0 0-21,0 0 19,12 3 4,41 6 299,28 8-287,21 4 165,-88-18-316,5 0 240,-7-2-5455,-15-1-2919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8:12.274"/>
    </inkml:context>
    <inkml:brush xml:id="br0">
      <inkml:brushProperty name="width" value="0.05" units="cm"/>
      <inkml:brushProperty name="height" value="0.05" units="cm"/>
    </inkml:brush>
  </inkml:definitions>
  <inkml:trace contextRef="#ctx0" brushRef="#br0">1 642 2513,'0'0'1428,"0"0"-172,0 0-157,0 0-65,0 0 20,0 0 87,7 1 2538,25 2-2872,201-3 528,-231 0-1477,-1-1 0,0 1 1,1 0-1,-1-1 0,0 1 0,1-1 0,-1 1 1,0-1-1,1 1 0,-1-1 0,0 0 0,0 0 1,0 0-1,0 1 0,0-1 0,0 0 0,0-1 1,0 1-1,0 0 0,0 0 142,0-1-503,7-5-3918</inkml:trace>
  <inkml:trace contextRef="#ctx0" brushRef="#br0" timeOffset="864.99">454 354 1824,'0'0'2994,"0"0"-949,0 0-289,0 0-341,0 0-380,0 0-320,11-5-250,0 0-352,-4 1-34,0 1 1,0 0-1,0 1 1,0 0-1,0 0 1,0 0-1,1 1 1,-1 0-1,6 0-79,90-2 831,-102 3-821,0 1 0,-1-1-1,1 1 1,0-1 0,-1 1-1,1-1 1,-1 1 0,1 0-1,-1-1 1,1 1-1,-1 0 1,1-1 0,-1 1-1,0 0 1,1 0 0,-1 0-1,0-1 1,0 1 0,0 0-1,1 0 1,-1 0 0,0-1-1,0 1 1,0 0 0,0 0-1,-1 0 1,1 0-10,0 30 181,0-25-148,0 10 30,1-10-8,-1 1 1,0 0-1,0-1 1,-1 1-1,0-1 0,0 1 1,-1 0-56,1-5 17,0 0-1,0 0 1,0 0 0,0-1 0,0 1 0,0 0-1,-1-1 1,1 1 0,0-1 0,-1 1-1,1-1 1,-1 0 0,0 0 0,1 0 0,-1 1-1,0-1 1,0-1 0,0 1 0,0 0-1,1 0 1,-1-1 0,0 1 0,0-1 0,-2 0-17,1 1-8,1-1 0,0 1 0,0-1 0,0 1 0,0-1 1,0 1-1,0 0 0,1 0 0,-1 0 0,0 0 0,0 0 1,0 1-1,1-1 0,-1 0 0,1 1 0,-1-1 0,1 1 1,0 0-1,-1-1 0,1 1 0,0 0 0,0 0 0,0 0 1,1 0-1,-1 0 0,0 0 0,1 0 0,-1 0 0,0 2 8,-1 4 12,1-8-20,1 1 1,0-1 0,-1 1-1,1-1 1,0 1-1,0 0 1,0-1 0,0 1-1,-1-1 1,1 1 0,0-1-1,0 1 1,0 0 0,0-1-1,0 1 1,0-1 0,0 1-1,1-1 1,-1 1 0,0 0-1,0-1 1,0 1 0,0-1-1,1 1 1,-1-1 0,0 1-1,1-1 1,-1 1 0,0-1-1,1 1 1,-1-1 0,1 0-1,-1 1 1,0-1 0,1 1-1,0-1 8,24 4 45,-22-4-41,1 0 1,-1 1 0,0-1-1,1 1 1,-1-1-1,0 1 1,0 0-1,1 0 1,1 2-5,-2-1-13,0 0-1,-1 0 1,0 0 0,1 1 0,-1-1 0,0 1 0,0-1-1,-1 1 1,1 0 0,0 0 0,-1 0 0,0 0-1,0 0 1,0 0 0,0 0 0,0 0 0,0 0-1,-1 2 14,1-3-2,-1 1-1,0-1 0,0 0 1,0 1-1,0-1 0,0 0 1,-1 1-1,1-1 0,-1 0 1,1 0-1,-1 0 0,0 1 1,0-1-1,0 0 0,0 0 1,0 0-1,0 0 0,-1 0 1,1-1-1,-1 1 0,1 0 1,-1-1-1,0 1 0,0-1 1,1 1-1,-2 0 3,-9 4-4,1 0 0,-1 0 0,0-1 0,0 0 0,0-1-1,-1-1 1,0 0 0,0-1 0,0 0 0,0-1 0,-8 0 4,20-1-110,1 0-184,0 14-5765,0-11 1481</inkml:trace>
  <inkml:trace contextRef="#ctx0" brushRef="#br0" timeOffset="1518.39">880 449 6201,'0'0'1342,"0"0"-288,0 0-174,0 0-133,0 0-138,0 0-76,-8 20-72,-28 62-59,34-77-307,0 0 0,0 0-1,1 1 1,-1-1 0,1 0-1,0 1 1,1-1-1,-1 1 1,1-1 0,0 1-1,1-1 1,0 4-95,1 13 279,-3-17-259,1-1 1,0 1-1,0-1 0,1 0 0,-1 1 0,1-1 0,0 0 1,0 1-1,1-1 0,1 4-20,-1-6 0,-1-1 0,1 1 0,-1 0 0,1-1 0,0 0 0,-1 1 0,1-1 0,0 0 0,0 0 0,0 0 0,0 0 0,0 0 0,0-1 0,0 1 0,0 0 0,1-1 0,-1 0 0,0 0 0,0 1 0,0-1 0,1 0 0,-1-1 0,1 1 0,4-1 9,0 1 1,0-2 0,0 1 0,0-1-1,-1 0 1,1 0 0,-1-1 0,1 0-1,-1 0 1,0-1 0,0 1 0,0-1-1,-1-1 1,0 1 0,1-1 0,-1 0-1,0-1-9,15-16 15,-2 0 0,0-2 0,6-12-15,-20 30-4,-2 4 15,-1 0 0,0 0 1,0 1-1,0-1 0,1 0 0,-2 0 0,1 0 0,0 0 0,0-1 0,-1 1 0,1 0 0,-1 0 0,0 0 0,1 0 0,-1-1 0,0 1 0,0 0 0,-1 0 0,1 0 1,0-1-1,-1-1-11,0 2 1,-1 0 1,1 0-1,-1 0 1,1 0 0,-1 0-1,0 1 1,0-1 0,1 0-1,-1 1 1,0-1-1,0 1 1,-1 0 0,1 0-1,0 0 1,0 0-1,-1 0 1,1 0 0,-1 0-2,1 1-24,-16-7-409,1 1 1,-1 1-1,-1 1 1,1 0-1,-1 1 1,-1 1 432,19 3-42,1-1 0,-1 0 0,0 0 0,1 1 0,-1-1 1,1 0-1,-1 1 0,1-1 0,-1 1 0,1-1 1,-1 1-1,1-1 0,-1 1 0,1-1 0,0 1 1,-1 0-1,1-1 0,0 1 0,-1-1 0,1 1 1,0 0-1,0-1 0,0 1 0,0 0 0,-1-1 1,1 1-1,0 0 0,0-1 0,0 1 0,0 0 42,-1 28-869,1-20 235,-3 21-1926</inkml:trace>
  <inkml:trace contextRef="#ctx0" brushRef="#br0" timeOffset="3186.1">1526 337 4297,'0'0'1966,"0"0"-462,0 0-418,0 0-312,0 0-179,0 0-40,0 0 0,0 0-71,0 0 36,0 0 28,0 25 2349,-2 13-2627,-2 0 0,-1 0 1,-3 1-271,-7 64 34,-68 574 953,64-496-290,8-70-423,-15 62-274,9-75 275,8-42-51,-12 38-224,-2-6 427,-7 54-427,26-121 45,-1 0 1,-7 14-46,-4 18 49,10-28-31,3-16-12,0 1 1,1 0-1,0 0 1,1-1-1,-1 10-6,1-6 3,0 1 1,-2 0-1,1-1 0,-2 0 0,0 0 0,-1 3-3,-12 43 12,14-38-1056,6-51-3328,-3 16-2053</inkml:trace>
  <inkml:trace contextRef="#ctx0" brushRef="#br0" timeOffset="4244.54">1798 656 432,'0'0'3085,"0"0"-1026,0 0-710,0 0-166,0 0 232,0 0 118,-11 7 3730,228-7-4572,-217 0-748,1 0 0,-1 1-1,1-1 1,-1 0 0,0 0-1,1 1 1,-1-1 0,0 1-1,1-1 1,-1 0-1,0 1 1,0-1 0,1 1-1,-1-1 1,0 1 0,0-1-1,0 1 1,1-1 0,-1 1-1,0-1 1,0 1 0,0-1-1,0 1 1,0-1 0,0 1-1,0-1 1,0 1 0,0 0 57,-2 16-5875,-1-10-110</inkml:trace>
  <inkml:trace contextRef="#ctx0" brushRef="#br0" timeOffset="4942.44">2171 418 5617,'0'0'3806,"0"0"-2000,0 0-691,0 0-276,0 0-224,0 0-169,16 0 868,-6 0-1039,-3 0-152,0 0 0,0 0 0,-1 0 0,1 1 1,0 0-1,-1 0 0,5 2-123,-9-2 4,1 1-1,-1-1 1,0 0 0,0 1-1,1 0 1,-1-1 0,0 1 0,0 0-1,-1 0 1,1 0 0,0 0-1,-1 1 1,1-1 0,-1 0 0,0 1-1,0-1 1,0 1 0,0-1-1,0 1 1,0-1 0,0 2-4,3 17-11,0 0 0,-2 1 0,0-1 0,-2 1 0,0-1 0,-1 1 0,-3 13 11,2-26-15,0 0 0,-1 0 0,0-1 1,0 1-1,-1-1 0,0 0 1,0 0-1,-5 6 15,7-11-25,0 1 0,0-1 0,-1 0 0,1 0 0,-1 0-1,0-1 1,0 1 0,0-1 0,0 1 0,0-1 0,-1 0 0,1 0 0,-1 0 0,0-1 0,1 1 0,-1-1 0,0 0 0,0 0 0,1 0 0,-1-1-1,-1 1 26,-9-2-202,-17 2 6,30 0 183,0-1-1,0 0 0,0 1 0,1-1 0,-1 1 1,0-1-1,0 1 0,1-1 0,-1 1 1,0 0-1,1-1 0,-1 1 0,0 0 0,1-1 1,-1 1-1,1 0 0,-1 0 0,1 0 0,0 0 1,-1-1-1,1 1 0,0 0 0,0 0 0,0 0 1,-1 0-1,1 0 0,0 0 0,0 0 1,0 0-1,0-1 0,0 1 14,0 0 10,0 0-1,0 0 1,0 0 0,0-1-1,0 1 1,0 0 0,0 0-1,0 0 1,0-1 0,1 1-1,-1 0 1,0 0 0,0-1-1,1 1 1,-1 0 0,0 0-1,1-1 1,-1 1 0,1 0-1,-1-1 1,1 1 0,-1-1-1,1 1 1,-1-1 0,1 1-1,0-1 1,-1 1 0,1-1-1,0 1 1,-1-1 0,1 0-1,0 1 1,0-1 0,-1 0-1,1 0 1,0 1 0,0-1-1,0 0 1,-1 0 0,1 0-1,0 0-9,7 2-11,57 14 229,46 5-218,-101-16-238,-7 0-4959,-3-5 84</inkml:trace>
  <inkml:trace contextRef="#ctx0" brushRef="#br0" timeOffset="5799.7">2515 455 3881,'0'0'2854,"0"0"-771,0 0-492,0 0-460,0 0-316,0 0-221,5 0-75,122 0 1719,-126 1-2240,0-1 1,0 0-1,0 0 1,0 0-1,0 0 1,0 1-1,0-1 1,0 0-1,0 1 1,0-1-1,0 1 0,0 0 1,0-1-1,0 1 1,0-1-1,-1 1 1,1 0-1,0 0 1,0 0-1,-1-1 1,1 1-1,-1 0 0,1 0 1,-1 0-1,1 0 1,0 0 1,0 3 8,0 0 0,0 0 0,0 0 1,0 0-1,0 0 0,-1-1 0,0 1 0,0 3-8,1-1 20,-2 1-1,1 0 1,-1 0 0,0 0-1,-1-1 1,1 1-1,-1-1 1,0 1-1,-4 5-19,3-7-19,0-1 0,0 1 0,0-1 0,-1 0 0,1 0 0,-1 0 0,0 0 0,-1-1 0,1 0 0,-1 0 0,1 0 0,-3 1 19,0-2-75,0 1 0,0-1-1,0-1 1,-1 1 0,1-1-1,0-1 1,-1 1 0,-6-2 75,13 1 0,0 0 0,0 1 0,0-1 0,0 0 0,0 0 0,0 1 0,0-1 1,-1 0-1,1 1 0,0-1 0,1 1 0,-1 0 0,0-1 0,0 1 0,0 0 1,0-1-1,0 1 0,0 0 0,1 0 0,-1 0 0,0 0 0,1 0 0,-1 0 1,1 0-1,-1 0 0,1 0 0,-1 0 0,1 1 0,-2 3-6,1 0 1,0 0-1,0 0 0,1 0 1,-1 1-1,1 4 6,30-10 80,-27 0-78,0 0 0,0 0 0,0 1 1,0-1-1,0 0 0,0 1 0,0 0 0,-1 0 1,1 0-1,0 0 0,0 0 0,-1 0 0,1 1 1,-1-1-1,1 1 0,-1 0 0,0 0 0,1-1 1,-1 2-1,0-1 0,0 0 0,-1 0 0,1 1 1,0-1-1,-1 1 0,1-1 0,-1 1 0,0 0-2,1 4 15,0 0 1,0 0-1,0 0 0,-1 1 0,-1-1 0,1 1 1,-1-1-1,0 0 0,-1 1 0,-1 6-15,1-12 0,1 1 0,-1 0 0,-1-1 0,1 1 0,0 0-1,-1-1 1,1 1 0,-1-1 0,0 0 0,1 0 0,-1 0 0,0 1-1,-1-2 1,1 1 0,0 0 0,0 0 0,-1-1 0,1 1 0,-1-1-1,0 0 1,-2 2-63,-1 0 0,1-1 0,-1 0-1,1 0 1,-1-1 0,0 0 0,1 0-1,-1 0 1,-3 0 63,4-5-131,5 3-119,0 1 0,-1 0 0,1-1-1,0 1 1,-1-1 0,1 1-1,0 0 1,-1-1 0,1 1-1,0 0 1,-1-1 0,1 1 0,-1 0-1,1 0 1,0 0 0,-1-1-1,1 1 1,-1 0 0,1 0 0,-1 0-1,1 0 1,-1 0 0,1 0-1,-1-1 1,1 1 250,-4 0-4234</inkml:trace>
  <inkml:trace contextRef="#ctx0" brushRef="#br0" timeOffset="6690.94">2952 527 3137,'0'0'2378,"0"0"-1198,0 0-473,0 0 41,0 0 132,0 0 45,-1 9-4,-7 27 1584,-11 29-2505,-8 31 1045,24-82-1033,2 0 0,0 0 0,0 0 0,2 7-12,-1 1-56,4-21 53,-1 0 0,0 0 1,1 0-1,0-1 0,-1 1 1,1-1-1,-1 0 0,1 0 1,0-1-1,-1 1 3,0 0-3,7 0 6,1 0-1,0 0 1,-1-2-1,1 1 0,5-2-2,-12 1 15,1 1 0,-1-1-1,0 0 1,0 0 0,0-1-1,-1 1 1,1-1 0,0 0-1,-1 0 1,0 0 0,0 0-1,0-1 1,0 1 0,1-3-15,2-3 69,-1 0 0,0 0-1,0-1 1,-1 1 0,-1-1 0,0 0 0,0-1 0,-1 1 0,0 0 0,0-5-69,2-24 287,-3 0 0,-1-5-287,0 31 212,0 11-216,-1-1 0,0 1 1,0-1-1,0 1 0,0 0 1,0-1-1,-1 1 0,1 0 1,-1 0-1,1 0 0,-1 0 1,0 1-1,0-1 0,0 0 1,0 1-1,0-1 0,0 1 1,0-1-1,-1 1 0,1 0 1,0 0-1,-1 0 0,1 1 1,-1-1-1,1 0 0,-1 1 1,1 0-1,-2-1 4,-8 1-69,8 0 36,0-1 0,0 1 0,0 0 0,0 0 1,0 0-1,0 1 0,0 0 0,0 0 0,0 0 0,0 0 0,1 0 0,-1 1 0,0-1 1,1 1-1,-1 0 0,1 0 0,-1 1 33,-19 18-662,2 0 1,-3 5 661,23-23-97,0 0 0,0 0 1,0 0-1,0 1 0,1-1 0,-1 0 0,1 0 0,0 1 1,0-1-1,0 0 0,0 0 0,0 1 0,1 0 97,0 8-477,-2 15-1480,-6-3-2392</inkml:trace>
  <inkml:trace contextRef="#ctx0" brushRef="#br0" timeOffset="49449.94">1835 2422 1456,'0'0'1346,"0"0"-67,0 0-224,0 0-314,0 0-242,-36 0 9178,280 0-8853,-230-4-745,5-2-31,-18 6-83,-1 0 8,0 0-17,0 0-25,0 0-59,0 0-1,0 0 29,0 0-31,0 0-124,0 0-176,0 0-233,-1 3 282,0-1 1,1 1-1,-1 0 0,0-1 0,-1 1 0,1-1 0,0 0 1,-1 1-1,1-1 0,-1 0 0,0 0 0,0 0 0,-1 1 382,1 0-964,-10 11-4162</inkml:trace>
  <inkml:trace contextRef="#ctx0" brushRef="#br0" timeOffset="50216.51">2349 2188 1856,'0'0'2072,"0"0"-695,0 0-563,0 0 18,0 0 84,0 0 23,3-9 0,12-28-98,-14 37-769,-1 0-1,0 0 1,0 0-1,0 0 1,0 0-1,0 0 1,0 1 0,0-1-1,0 0 1,0 0-1,1 0 1,-1 0-1,0 0 1,0 0-1,0 0 1,0 0-1,0 0 1,0 0-1,0 0 1,0 0-1,1 0 1,-1 0 0,0 0-1,0 0 1,0 0-1,0 0 1,0 0-1,0 0 1,0 0-1,1 0 1,-1-1-1,0 1 1,0 0-1,0 0 1,0 0-1,0 0 1,0 0 0,0 0-1,0 0 1,0 0-1,0 0 1,0 0-1,0 0 1,1-1-1,-1 1 1,0 0-1,0 0 1,0 0-1,0 0 1,0 0-1,0 0 1,0 0 0,0 0-1,0-1 1,0 1-1,0 0 1,0 0-1,0 0 1,0 0-1,0 0 1,0 0-1,0 0 1,0-1-72,1 15 774,-3 21-1058,-11 7 583,-2 0 0,-3 1-299,-1 3 146,5-8-101,-34 80 59,44-107-1701,1-3-2069,1-16 3,2 8-1486</inkml:trace>
  <inkml:trace contextRef="#ctx0" brushRef="#br0" timeOffset="51455.66">2537 2235 1456,'0'0'2477,"0"0"-763,0 0-604,0 0-141,0 0 51,0 0 35,13-17 1511,46-15-1495,-49 25-986,0 0 1,0 1-1,0 1 0,1 0 0,0 0 1,0 1-1,0 1 0,1-1 1,-1 2-1,1 0 0,6 0-85,-17 8 131,0 0-1,0 0 0,-1 0 0,1 0 1,-1 1-1,-1-1 0,1 1-130,0 0 67,0 3-46,-1-1 0,0 1 0,0-1 0,-1 1 0,0-1 0,0 0 0,-1 0-1,0 0 1,-1 0 0,0 0 0,-1-1 0,1 0 0,-1 0 0,-1 0 0,-4 4-21,7-8 45,0-1 0,-1 0 0,0 0 0,1 0 0,-1-1 1,0 1-1,-1-1 0,1 0 0,0 0 0,-1 0 0,1-1 1,-1 1-1,1-1 0,-4 0-45,11-1-2,0 0 0,0 0 1,-1 1-1,1-1 0,0 0 1,0 1-1,0 0 0,0 0 1,0 0-1,-1 0 0,1 0 1,0 0-1,-1 1 0,1-1 1,-1 1-1,1 0 0,-1 0 1,0 0-1,0 0 0,0 0 1,0 0-1,0 1 0,0-1 1,-1 1-1,1-1 0,-1 1 1,0-1-1,0 1 0,0 0 0,0 0 1,0 0-1,0 0 2,2 13 15,-1-1 0,-1 1 0,0-1 1,-1 1-1,-2 14-15,1 4 32,1-32-33,-1 0-1,0 0 0,1-1 1,-1 1-1,0-1 0,0 1 0,0 0 1,0-1-1,0 1 0,-1-1 0,1 0 1,0 0-1,-1 1 0,1-1 1,-1 0-1,1 0 0,-1 0 0,0 0 1,1 0-1,-1-1 0,0 1 2,-39 14-102,9-6 74,23-6 91,0-1 1,-1 1 0,1-2 0,-1 1 0,-8-1-64,17-1 69,1 0-48,0 0-2,0 0-8,0-1-3,0-1-3,0 1-10,0 1-13,0 0-34,0 0-2,0 0-34,0 0-105,0 0-123,0 0-148,0 0-196,0 0-267,0 0-538,0 0-1660,0 0-2500</inkml:trace>
  <inkml:trace contextRef="#ctx0" brushRef="#br0" timeOffset="53098.4">3220 2174 2296,'0'0'2097,"0"0"-285,0 0-187,0 0-150,0 0-380,0 0-406,-23 0 753,-165 0 673,188 14-2173,-1 1 163,-1-1 0,-1 0-1,0 0 1,0 0-1,-2 0 1,0 0-1,-4 8-104,-13 39 94,21-56 64,4-6 256,10-6-283,15 2-106,1 1 0,-1 2 1,1 0-1,8 2-25,-20 11 66,-11-5-57,-5-5-3,0 0 0,0 1 1,0-1-1,0 1 0,0-1 1,0 1-1,0-1 0,-1 1 0,1 0 1,-1-1-1,1 1 0,-1 0 1,1-1-1,-1 1 0,0 0 0,0 0 1,0-1-1,0 1 0,0 0 1,-1 0-1,1-1 0,0 1 0,-1 0 1,1 0-7,-1 4 44,0 0 0,-1 0 0,0 0 1,1 1-1,-2-2 0,0 3-44,-1-2 11,0 1 0,0-1 0,-1 0 0,0 0 1,0 0-1,-1-1 0,1 0 0,-5 3-11,6-5 16,-1 0 0,1-1-1,-1 0 1,1 0 0,-1 0 0,0-1 0,0 1-1,1-1 1,-1 0 0,0-1 0,0 1 0,0-1 0,-2 0-16,-80 0-87,86 0 34,1 0-33,0 0-80,0 0-60,0 0-49,0 0-29,0 0-37,0 0-99,0 0-163,0 10-4319,0-3-250</inkml:trace>
  <inkml:trace contextRef="#ctx0" brushRef="#br0" timeOffset="55900.04">3058 4 1408,'0'0'2592,"0"0"-1036,0 0-553,0 0-214,0 0-39,0 0 54,0 0-3,0 0-24,0 0-73,0 0-127,0 0-77,0 0-74,0 0-57,0 0 35,0 0 90,0 0-49,0 0-48,0 0-86,27 0 791,41-2-79,-20 1-918,-1 2 0,2 1-105,-44-1-6,0 1 0,0-1 0,0 1 0,0 0 0,0 0 0,0 0 1,-1 1-1,1 0 0,-1 0 0,4 3 6,-4-3 5,0 0 1,0 0-1,0-1 1,0 1-1,0-1 1,1 0-1,-1 0 1,1 0-1,0-1 1,-1 0-1,1 0 1,0 0-1,2 0-5,113-1 214,-119 0-229,-1 22 806,-6 119-10,-16 88-781,4-67 232,2 36-124,-3 27 90,-17 49-198,16-107 40,10-64 35,-10 134 27,10-103-88,2-44 192,-5-1 0,-4 7-206,14-79-2,1 1 1,1 0 0,1 0 0,1 15 1,0-14 9,-1 0-1,0 1 1,-2-1 0,0 1-9,-6 60 42,6-55-27,0 1 0,-4 12-15,2-17 3,2 1 0,0-1-1,1 15-2,-37-23 296,22-7-297,9-4 22,1 1-1,-1-1 0,0 0 1,1 0-1,-1-1 0,0 0 0,0-1 1,-6 1-21,0 0 8,10-1-14,1 1 0,-1-1 0,1 0 0,-1 0 0,0 0-1,1 0 1,-1 0 0,0 0 0,1-1 0,-1 1 0,1-1 0,-1 0 0,1 0-1,-1 0 1,1 0 0,0 0 0,-1 0 0,1-1 0,-1 0 6,-9-1-243,12 3 201,0 0 1,-1 0-1,1 0 1,0 0-1,-1 0 1,1 0-1,0 0 0,-1 0 1,1 0-1,0 0 1,-1 0-1,1 0 0,0 0 1,-1 0-1,1 0 1,0 0-1,-1 0 0,1-1 1,0 1-1,-1 0 1,1 0-1,0 0 0,0 0 1,-1-1-1,1 1 1,0 0-1,0 0 0,-1-1 1,1 1-1,0 0 1,0-1-1,0 1 0,-1 0 1,1-1-1,0 1 1,0 0-1,0-1 42,0-24-3397,0 15-2680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1.495"/>
    </inkml:context>
    <inkml:brush xml:id="br0">
      <inkml:brushProperty name="width" value="0.05" units="cm"/>
      <inkml:brushProperty name="height" value="0.05" units="cm"/>
    </inkml:brush>
  </inkml:definitions>
  <inkml:trace contextRef="#ctx0" brushRef="#br0">616 4 3593,'0'0'1868,"0"0"-348,0 0-147,0 0-102,0 0-139,0 0-138,0 0-153,0 0-130,0 0-134,0 0-31,0 0 23,0 0 5,-2 10 991,0-9-1493,0 0-1,-1 1 1,1-1-1,0 0 1,-1 0-1,1-1 1,0 1-1,-1 0 1,1-1-1,-1 0 1,1 1-1,-1-1 1,0 0-72,-42-2 231,23 1-163,-72 2-43,27 1 5,-1-2-1,0-4 0,-33-8-29,78 9-1,0 0 0,0 2 0,-10 1 1,32 0-5,1 0-3,0 0 0,0 0-7,0 0-26,0 0-7,0 0-5,0 9-30,9 188 81,1 3 4,-10 352-17,7-107 47,-8-392-24,-2 0 0,-3-1-1,-2 1 1,-4 4-8,8-30-5,2 0 0,0 1 1,2-1-1,2 21 5,0 16-5,-2 44 69,0-107-56,0-1 1,0 0 5,0 0 6,0 0 30,0 0-31,0 0-14,0 0-11,0 0-14,0 0-16,0 0 13,31 0-17,85 0 64,0-5 0,50-11-24,-124 13 8,-41 3 35,-1 0 21,0 0 12,0-1-75,0 0 0,0 0 1,0 0-1,0 0 1,-1 0-1,1 0 0,0 0 1,-1 0-1,1 1 1,-1-1-1,1 0 0,-1 0 1,1 0-1,-1 0 1,1 1-1,-1-1 0,0 0 1,1 1-1,-1-1 1,0 1-1,0-1 0,1 0 1,-1 1-1,0 0 1,-1-1-2,-25-8-2586,19 7 1021,-7-1-2736</inkml:trace>
  <inkml:trace contextRef="#ctx0" brushRef="#br0" timeOffset="1582.58">752 296 1360,'0'0'2333,"0"0"-654,0 0-296,0 0-131,0 0-80,0 0-89,0 0-113,0 0-114,0 0-107,0 0-78,0 0-37,0 0 4,0 0-13,0 0-100,0 0-86,0 0-132,0 0-103,0 0-72,0 0-55,0 0-54,0 0-47,7 0-84,14-1 114,0-1 0,0-1 1,9-4-7,-7 2 7,-1 2 0,1 0 0,13 0-7,-20 3-5,-13-1 1,1 1 0,-1 0 1,0 0-1,0 0 0,0 0 0,1 1 0,-1-1 0,0 1 0,2 1 4,-3-1-1,-1-1 0,0 1 0,0 0 0,0 0 0,0 0 0,-1 0 0,1 0 0,0 1 0,0-1 0,-1 0 0,1 0 0,0 0 0,-1 1 0,1-1 0,-1 0 0,0 1 0,1-1 0,-1 0 0,0 1 1,0-1-1,0 0 0,0 1 0,0-1 0,0 0 0,0 2 1,0 15 0,1-12 1,-1 1 0,0-1 0,0 0 0,0 1 0,-1-1 0,0 0 0,0 0 0,-1 1 0,1-1 0,-1 0 0,-1 0 0,1-1 0,-1 1 0,-1 1-1,-3 2 5,0 0 0,0 0 0,-1-1-1,0 0 1,-1 0 0,1-1 0,-1 0-1,-1-1 1,0 0 0,1 0 0,-2-1 0,1 0-1,0-1 1,-1 0 0,0-1 0,0 0-1,0-1 1,0 0 0,-11 0-5,20-1-1,7-1-5,20 0-17,86 3-44,-107-3 68,-1 1 0,0-1 1,0 1-1,0 0 0,0 0 0,0 0 1,0 1-1,0-1 0,-1 1 1,1-1-1,0 1 0,-1 0 0,1 0 1,-1 0-1,0 0 0,1 1 1,-1-1-1,0 1 0,-1-1 1,1 1-1,0 0 0,-1-1 0,1 1 1,-1 0-1,0 0 0,0 1-1,2 8 10,-1 0 0,0 0 0,0 0 0,-2 0 0,1 1 0,-2 1-10,1-12 1,0 1 4,-1 1 0,0-1 0,0 0 0,0 1 1,0-1-1,0 0 0,-1 0 0,1 0 0,-1 0 0,0 0 0,0 0 0,0 0 0,0-1 0,-1 1 0,1-1 0,-1 1 0,0-1 0,1 0 0,-1 0 0,0 0 0,0 0 0,0-1 0,-2 1-5,-9 5 24,0-1-1,0 0 0,0-1 1,-13 2-24,-6-1 50,1-2 0,-1-1 0,-1-1 0,-25-3-49,24 1-97,36-16-2714,0 14 2412,0 1 0,0-1 0,1 1 0,-1-1-1,1 1 1,-1 0 0,1 0 0,-1 0 0,1 0 0,-1 0 0,1 0 0,1 0 398,-2 0-372,11-3-6273</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0.467"/>
    </inkml:context>
    <inkml:brush xml:id="br0">
      <inkml:brushProperty name="width" value="0.05" units="cm"/>
      <inkml:brushProperty name="height" value="0.05" units="cm"/>
    </inkml:brush>
  </inkml:definitions>
  <inkml:trace contextRef="#ctx0" brushRef="#br0">88 1 5297,'0'0'1644,"0"0"-367,0 0-32,0 0-258,0 0-300,0 0-135,0 2 3021,0 21-3544,-2 46 209,-2 0 0,-12 60-238,0-31 127,4 0 0,1 82-127,11-180-16,0 0 0,0-1 1,0 1-1,0 0 0,0 0 0,0 0 1,0 0-1,0 0 0,-1-1 1,1 1-1,0 0 0,0 0 0,0 0 1,0 0-1,0 0 0,0 0 1,-1 0-1,1 0 0,0 0 0,0 0 1,0-1-1,0 1 0,-1 0 1,1 0-1,0 0 0,0 0 0,0 0 1,0 0-1,0 0 0,-1 0 1,1 0-1,0 0 0,0 0 1,0 1-1,0-1 0,-1 0 0,1 0 1,0 0-1,0 0 0,0 0 1,0 0-1,0 0 0,-1 0 0,1 0 1,0 0-1,0 1 0,0-1 1,0 0-1,0 0 0,0 0 0,0 0 1,0 0-1,0 0 0,-1 1 1,1-1-1,0 0 0,0 0 0,0 0 1,0 0-1,0 1 0,0-1 1,0 0-1,0 0 0,0 0 0,0 0 1,0 1 15,-7-11-881,2-8-1473,-2 1-2922</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1.472"/>
    </inkml:context>
    <inkml:brush xml:id="br0">
      <inkml:brushProperty name="width" value="0.05" units="cm"/>
      <inkml:brushProperty name="height" value="0.05" units="cm"/>
    </inkml:brush>
  </inkml:definitions>
  <inkml:trace contextRef="#ctx0" brushRef="#br0">3 300 2537,'0'0'2089,"0"0"-686,0 0-429,0 0-307,0 0-51,0 0 109,-3 0 1779,5 0 721,194 4-2531,-123 9-638,-73-13-45,0 0-1,0 0-48,0 0-174,0 0-216,0 0-357,0 0-639,0-1-1303,0-5-1569</inkml:trace>
  <inkml:trace contextRef="#ctx0" brushRef="#br0" timeOffset="662.56">438 76 4601,'0'0'2707,"0"0"-1017,0 0-691,0 0-366,0 0-135,0 0 8,6 31 1794,-2 21-1692,-3 0 0,-3 5-608,0 39 144,4-95-135,1 0 0,-1 0 0,0-1 0,1 1 0,-1-1 1,1 1-1,-1-1 0,0 0 0,1 0 0,-1 0 0,1-1 0,1 1-9,2 0 32,230 0 391,-235 0-438,-1 0-38,0 0-23,0 0 11,0 0-61,0 0-132,0 0-186,0 0-305,0 0-447,0 0-886,-2 0-1322,-4 0-1778</inkml:trace>
  <inkml:trace contextRef="#ctx0" brushRef="#br0" timeOffset="1164.59">679 1 4905,'0'0'1878,"0"0"-26,0 0-261,0 0-409,0 0-281,0 0-182,-7 13 1403,8 173-1533,-7 266-462,3-383-1337,-1-71-2524,4-10-411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5.458"/>
    </inkml:context>
    <inkml:brush xml:id="br0">
      <inkml:brushProperty name="width" value="0.05" units="cm"/>
      <inkml:brushProperty name="height" value="0.05" units="cm"/>
    </inkml:brush>
  </inkml:definitions>
  <inkml:trace contextRef="#ctx0" brushRef="#br0">1 333 3489,'0'0'1808,"0"0"-398,0 0-185,0 0-164,0 0-188,0 0-166,0-1-638,0 1 1,0-1-1,0 1 1,-1-1-1,1 1 1,0-1-1,0 0 1,0 1-1,0-1 1,0 1-1,1-1 0,-1 0 1,0 1-1,0-1 1,0 1-1,0-1 1,1 1-1,-1-1 1,0 1-1,0-1 1,1 1-1,-1-1 0,1 1 1,-1-1-70,5-4 115,0 0 0,-1 1 0,2-1 1,-1 1-1,0 0 0,1 1 0,0-1 0,0 1 0,0 0 0,0 1 1,0 0-1,1-1 0,2 1-115,8-2 167,-1 1 0,1 1 1,-1 0-1,18 1-167,-28 2 17,0 0 0,0 0 0,0 0 0,0 1 1,0 0-1,0 0 0,0 1 0,-1 0 0,1-1 0,-1 2 0,0-1 1,0 1-1,0 0 0,0 0 0,-1 0 0,1 0 0,-1 1 0,0 0 1,-1 0-1,3 4-17,0 0 6,0 0 0,-1 0-1,0 0 1,-1 1 0,0-1 0,-1 1 0,0 0 0,0 0 0,-1 0-1,0 0 1,-1 1 0,0 1-6,-1 7 14,1-12-7,-1-1 0,1 0 0,-1 1-1,-1-1 1,1 1 0,-1-1 0,0 1-1,-1-1 1,1 0 0,-1 0 0,0 0 0,-1 0-1,0 0 1,0 0 0,0-1 0,0 1 0,-1-1-7,-8 8 5,1-1 0,-2-1 1,0 0-1,0 0-5,8-8 23,0 1-1,0-1 1,-1 0-1,1 0 1,-1 0-1,1-1 1,-1 0 0,0 0-1,0 0 1,1-1-1,-2 0 1,-3 1-23,10-2 110,0 0-52,0 0-64,19 0-26,42-3 230,11-3-198,-11 1 50,11 2-50,-64 2 4,-1 1-1,0 0 0,1 1 1,-1-1-1,0 1 0,0 1 0,0-1 1,0 1-1,0 1 0,0-1 1,0 1-1,-1 0 0,1 1 1,-1 0-1,0 0 0,0 0 0,0 0 1,-1 1-1,1 0-3,-4-2-52,1-1-1,0 0 1,0 0 0,0 0 0,0 0-1,0-1 1,0 1 0,0-1-1,0 1 1,3-1 52,-4 0-167,-1-1-1,1 0 0,-1 0 1,1 0-1,-1 0 0,0 0 1,1 0-1,-1 0 0,1-1 1,-1 1-1,0 0 1,1-1-1,-1 1 0,0-1 1,1 0-1,-1 1 0,0-1 1,0 0-1,1 0 0,-1 1 1,0-1-1,0 0 1,0 0-1,0-1 0,0 1 1,0 0-1,0-1 168,11-20-6432</inkml:trace>
  <inkml:trace contextRef="#ctx0" brushRef="#br0" timeOffset="1164.13">1201 248 2737,'0'0'1908,"0"0"-265,0 0-79,0 0-181,0 0-225,0 0-193,-11 4 3378,15 1310-2542,-7-1241-1551,-9 49-250,1-22 57,10 4 79,2-73-95,-1 1 1,-4 25-42,1-42-123,4-32-322,1-7 86,-2 14-71,-1-18-918,-2 8-2433,-1 3-4736</inkml:trace>
  <inkml:trace contextRef="#ctx0" brushRef="#br0" timeOffset="2366.13">1632 248 4353,'0'0'1526,"0"0"-198,0 0-65,0 0-175,0 0-200,0 0-130,-10 10 2445,31-10-3138,-14-1-51,0 1 1,0 0-1,0 1 1,0-1-1,0 1 1,0 1-1,3 0-14,-7-1 2,-1 0-1,1 1 0,-1-1 0,1 1 0,-1-1 0,0 1 0,0 0 0,0 0 0,0 0 0,0 0 0,0 0 0,-1 0 0,1 0 0,-1 1 0,1-1 0,-1 1 0,0-1 0,0 1 0,0-1 0,0 1 0,0 2-1,4 21 7,-1 0-1,-1 0 0,-1 1 1,-1-1-1,-2 1 1,-2 15-7,2-35 2,-1 1 0,0-1 0,0 0 0,0 1 0,-1-1 0,0 0 0,0 0 1,-1-1-1,0 1 0,0-1 0,-3 3-2,-13 16 9,0 0 0,-5 1-9,15-16 0,-59 49 31,68-58-33,0 0 0,0 1-1,0-1 1,1 1 0,-1 0 0,0-1 0,1 1 0,-1 0 0,1-1 0,-1 1 0,1 0 0,0-1-1,0 2 3,0-3 1,-1 1 0,1-1 0,0 1 0,0-1 0,0 1 0,0 0 0,0-1-1,0 1 1,0-1 0,0 1 0,0 0 0,0-1 0,1 1 0,-1-1 0,0 1-1,0-1 1,0 1 0,1-1 0,-1 1 0,0-1 0,1 1 0,-1-1 0,0 1-1,1-1 1,-1 1 0,1-1 0,-1 0 0,0 1 0,1-1 0,-1 1-1,1-1 1,-1 0 0,1 0 0,0 1 0,-1-1 0,1 0 0,-1 0 0,1 0-1,0 0 0,221 7 523,-198-3 50,-13-2-1859,2-1-5788,-6-1 1794</inkml:trace>
  <inkml:trace contextRef="#ctx0" brushRef="#br0" timeOffset="3177.13">2073 282 1096,'0'0'4791,"0"0"-2552,0 0-871,0 0-368,0 0-316,0 0-159,2-2 145,6-4-428,0 0-1,0 1 0,1 0 0,0 0 0,0 1 1,0 0-1,0 0 0,2 1-241,-5 1 20,0 0 1,0 0-1,1 1 0,-1 0 1,1 0-1,-1 0 0,1 1 1,-1 0-1,1 1 0,0-1 0,-1 1 1,1 0-1,1 1-20,-5 0 1,-1 0-1,1-1 1,-1 1-1,0 0 1,1 0 0,-1 0-1,0 1 1,0-1-1,0 1 1,0-1 0,-1 1-1,1-1 1,-1 1-1,0 0 1,1 0 0,-1 0-1,0 0 1,-1 0-1,1 0 1,0 0-1,-1 0 1,0 1-1,3 14 1,-2 0 1,0 0-1,-1 5-1,0-18 2,1 9 1,-1 1 1,0 0 0,-1-1-1,-1 1 1,0-1 0,-1 1-1,-1-1 1,0 0 0,-1 0-1,0-1 1,-7 13-4,-17 22 30,-11 11-30,-12 18 28,49-71-10,1-1-1,-1 1 0,1 0 0,0 0 1,0 0-1,0 0 0,1 0 0,0 0 1,0 0-1,1 0 0,-1 1 0,1-1 1,1 4-18,1-9 45,0 0 1,0 1 0,0-1 0,1-1 0,-1 1 0,0 0-1,1 0 1,-1-1 0,0 1 0,1-1 0,-1 0 0,1 0-46,6 2 95,44 6 2,1-1-1,0-3 1,1-3 0,5-1-97,-32 0 8,-26-1-25,0 1 1,0 0-1,0 1 0,0-1 1,0 0-1,0 1 1,0-1-1,0 1 0,0-1 1,0 1-1,1 1 17,-2-2-131,0 1 0,-1 0 0,1-1-1,0 1 1,-1 0 0,1 0 0,0-1-1,-1 1 1,1 0 0,-1 0 0,1 0 0,-1 0-1,0 0 1,1 0 0,-1 0 0,0-1-1,0 1 1,0 0 0,0 0 0,1 0 0,-1 0-1,0 0 1,-1 1 131,1-1-4010</inkml:trace>
  <inkml:trace contextRef="#ctx0" brushRef="#br0" timeOffset="8476.88">352 1043 4169,'0'0'1057,"0"0"62,0 0 34,0 0 204,0 0 110,0 0-135,3-5-299,7-13-214,-8 14-75,-17 5 1051,9 1-1755,0 0 0,1 1 0,0 0 0,-1 0 0,1 0 0,1 1 0,-1 0 0,0 0 0,1 0 0,0 0 0,-1 1-40,-43 55 34,43-53-7,-16 23-1,1 0 0,1 2 0,2 0-1,-11 28-25,19-38 5,2 1 0,0 0 0,1 1 0,1 0 0,2-1 0,0 1 0,1 19-5,1-17 0,1-15-1,-1 0 0,2 0 0,0 0 1,0 1-1,2 5 1,-2-13-1,0 0-1,1-1 1,-1 1 0,1-1 0,0 1-1,0-1 1,0 0 0,1 1-1,-1-1 1,1 0 0,-1 0 0,1-1-1,0 1 1,0-1 0,0 1-1,1-1 1,2 2 1,2 0-9,0-1 0,0 1-1,1-1 1,-1-1 0,1 0 0,-1 0-1,1 0 1,0-1 0,5 0 9,-8-1-8,-1 0-1,1 0 1,0 0 0,-1-1-1,1 0 1,0 0 0,-1 0-1,1-1 1,-1 0 0,0 0-1,1 0 1,-1-1 0,0 0 0,0 0-1,1-1 9,7-7-18,-1-1 1,0-1-1,-1 0 0,0 0 1,-1-1-1,-1 0 0,8-14 18,-13 19-7,1-1-1,-1 1 1,0-1-1,-1 1 1,0-1-1,-1 0 1,0 0-1,-1 0 1,0 0-1,0-1 1,-1 1-1,0 0 1,-2-10 7,2 19-6,-1 0 0,1 0 1,-1 0-1,0 1 0,1-1 0,-1 0 0,0 0 1,1 0-1,-1 1 0,0-1 0,0 0 1,0 1-1,0-1 0,1 0 0,-1 1 1,0 0-1,0-1 0,0 1 0,0-1 1,0 1-1,0 0 0,0 0 0,-1 0 1,1-1-1,0 1 0,0 0 0,0 0 6,-37 0-15,28 0 3,3 1 2,0 0 0,0 0-1,-1 0 1,1 1 0,0 0 0,0 0 0,1 0-1,-1 1 1,0 0 0,1 1 0,0 0-1,0 0 1,0 0 0,0 0 0,0 1 0,1 0-1,0 0 1,-4 5 10,3-3-2,1 1 0,0-1 0,0 1 1,0 0-1,1 0 0,0 1 0,1-1 0,-1 1 0,2 0 0,-1 0 0,1 0 0,1 0 0,0 0 0,0 8 2,0-7-36,1-6-264,0 0 0,0-1 1,0 1-1,0-1 0,1 1 0,-1 0 0,1-1 1,0 1-1,0-1 0,0 1 0,2 1 300,1 5-4243</inkml:trace>
  <inkml:trace contextRef="#ctx0" brushRef="#br0" timeOffset="9454.95">1885 1189 3169,'0'0'1340,"0"0"-285,0 0-148,0 0-100,0 0 61,0 0 23,3-6 2421,-9 179-1525,-10 15-1787,5-58 630,7-72-533,4-58-177,0 0-135,0 0-234,0 0-234,0-27-3938,0 14 935</inkml:trace>
  <inkml:trace contextRef="#ctx0" brushRef="#br0" timeOffset="10753.94">2507 1226 4441,'0'0'1567,"0"0"-165,0 0 66,0 0-36,0 0-146,0 0-271,0 0-231,-12 0 83,-251-10 570,263 37-1389,1 25-29,1-32 32,-2 0-1,0 0 1,-1 0-1,-1 1 0,-1-1 1,-5 17-51,5-30 13,2-5-4,0 0-1,0 0 1,1 0 0,-1 0 0,1 0 0,-1 0 0,1 1 0,0-1 0,0 0 0,0 0-1,0 2-8,0-3 10,0-1-1,0 0-25,0 0-39,0 0-55,0-1 108,0 0 1,0 0-1,0 0 1,0 0-1,0 0 0,1 0 1,-1 0-1,0-1 1,1 1-1,-1 1 1,0-1-1,1 0 1,-1 0-1,1 0 1,0 0-1,-1 0 1,1 0-1,0 0 0,0 0 2,11-4 4,0 1 0,1 0 0,-1 0-1,1 1 1,-1 1 0,1 0 0,0 1-1,0 1 1,0 0 0,8 1-4,-7-1-36,-11 0 33,0 0 0,-1 0 0,1 1 0,0-1 0,0 1 0,-1-1 0,1 1 0,0 0 0,-1 0 0,1 0 0,-1 1 0,1-1 0,-1 1 0,0-1 0,1 1 0,-1 0 0,0 0 0,0 0 3,2 2-3,-1 0 0,0 0 0,-1 1 1,1-1-1,-1 1 0,1-1 0,-2 1 0,1 0 0,0 0 0,-1 0 3,2 6 5,-1 1 1,0 0-1,-1 0 0,-1 0 0,1 0 0,-2 0 0,0 0 0,-1 6-5,0-10 2,-1 0-1,0-1 0,0 1 0,0-1 0,-1 0 0,0 0 1,-1 0-1,1 0 0,-1-1 0,-1 1 0,1-1 0,-7 4-1,3-1 1,0-1-1,-1-1 1,0 0-1,0 0 0,0-1 1,-1-1-1,0 1 1,-4 0-1,-2-2 32,0 0 1,0-2-1,0 0 1,0 0-1,0-2 1,0 0-1,0-1 1,-12-2-33,23 1 26,0 1 0,0-1 0,1 0 0,-1 0 0,0 0 0,1-1 0,-1 0 0,1 0 1,-1-1-27,6 2 5,0 1-29,0 1-64,0 0-128,0 0-248,0 0-334,0-7-2717,3-3-852</inkml:trace>
  <inkml:trace contextRef="#ctx0" brushRef="#br0" timeOffset="13336.05">2583 0 3105,'0'0'1999,"0"0"-467,0 0-173,0 0-104,0 0-275,0 0-125,10 2 3603,45 6-4360,-15-4 40,-1-1 1,30-2-139,52 4 94,-105-4-86,0 2-1,0 0 1,0 1 0,0 0-1,-1 2 1,5 2-8,-19-6 27,0 1-1,0-1 1,0 1-1,-1-1 1,1 1 0,-1-1-1,0 1 1,1 0-1,-1-1 1,0 1-1,-1 0 1,1-1-1,0 1 1,-1 0-27,1 6 43,-1 56 46,-2 0-1,-4 11-88,-3 29 21,5 1-1,5 22-20,-4 90 1,2-56 25,3-93-18,-2 0-1,-9 41-7,8-84 6,0 0-1,2 9-5,0-13 9,-1 0 1,0 0-1,-4 13-9,-34 209 727,37-230-648,0 7-63,1 0 0,0 0 0,3 10-16,-1 37 51,-1-67-44,0-1 2,0 0 4,0 0-3,0 0-2,0 0 1,0 0 11,0 0 16,0 0-20,0 0 5,0 0 30,0 0 3,-24 1 563,-17 10-283,1 3 0,-23 10-334,-44 15 291,107-39-610,-3 1 808,2-2-5027,1-10-423</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6.767"/>
    </inkml:context>
    <inkml:brush xml:id="br0">
      <inkml:brushProperty name="width" value="0.05" units="cm"/>
      <inkml:brushProperty name="height" value="0.05" units="cm"/>
    </inkml:brush>
  </inkml:definitions>
  <inkml:trace contextRef="#ctx0" brushRef="#br0">1 32 3817,'0'0'2350,"0"0"-1207,0 0-362,0 0-67,0 0 6,0 0 27,12-3-75,12-3-419,50-12 776,-65 16-956,0 1-1,0 0 1,0 0 0,0 1-1,0 0 1,0 1 0,5 1-73,-12-2 3,0 1 1,-1 0 0,1 0-1,-1 0 1,0 0 0,1 0-1,-1 0 1,1 0-1,-1 0 1,0 0 0,0 0-1,0 1 1,0-1 0,0 1-1,0-1 1,0 0 0,0 1-1,-1 0 1,1-1 0,0 1-1,-1-1 1,1 1-1,-1 0 1,0-1 0,0 1-1,1 1-3,0 52 63,-1-41-44,0-7-9,-1 0 0,0 0 0,0 0 0,-1 0 0,0 0 0,0 0 0,-1 0 0,1-1 0,-2 1 0,1-1 1,-1 1-1,1-1 0,-3 1-10,-10 14 8,-1-2 1,0 0 0,-4 1-9,-1 1 17,17-16-14,3-4 2,0 0 0,0 1 0,1-1 0,-1 0 1,0 1-1,1 0 0,-1-1 0,1 1 0,0 0 0,-1 0 0,1 0-5,1-1-19,1 0 21,0 1 0,0-1 0,0 1 0,0-1 0,1 0 0,-1 0 0,0 0 0,1 0 0,-1 0 0,1 0 0,-1 0 0,1 0 0,0 0 0,-1-1 0,1 1 0,0 0 0,-1-1 0,1 0 0,0 1 0,-1-1 0,1 0 0,0 0 0,0 0-2,55 4 275,-41-4-242,66 1 14,-47-1-3716,-31 0-435</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7.903"/>
    </inkml:context>
    <inkml:brush xml:id="br0">
      <inkml:brushProperty name="width" value="0.05" units="cm"/>
      <inkml:brushProperty name="height" value="0.05" units="cm"/>
    </inkml:brush>
  </inkml:definitions>
  <inkml:trace contextRef="#ctx0" brushRef="#br0">0 271 5145,'0'0'1699,"0"0"-741,0 0 65,0 0-155,0 0-255,0 0-263,26-6-114,84-20-179,-41 11 205,-64 15-182,0 0 0,0 0 0,0 0 0,1 0 0,-1 1 0,0 0 0,2 1-80,-7-2 10,1 1 0,-1-1 0,1 1 0,-1-1 1,1 1-1,-1 0 0,1-1 0,-1 1 1,0 0-1,1-1 0,-1 1 0,0 0 1,0-1-1,1 1 0,-1 0 0,0 0 0,0-1 1,0 1-1,0 0 0,0 0 0,0-1 1,0 2-11,-1 23 81,1-19-35,1 2-30,-1-1 1,0 0-1,0 1 1,-1-1-1,0 0 1,0 1 0,-1-1-1,0 0 1,0 0-1,0 0 1,-1 0-1,0 0 1,-1-1 0,-3 6-17,-73 86 74,7-10-62,72-81-73,2-6 63,-1-1-1,1 1 1,0-1-1,0 1 1,0-1-1,0 1 1,0-1-1,0 0 1,0 0 0,-1 0-1,1 1 1,0-1-1,0 0 1,0 0-1,0 0 1,0 0-1,0-1 1,0 1 0,1 0-2,-1 0 10,96 0 176,38 0-36,-43 0-5080,-89 0 345</inkml:trace>
  <inkml:trace contextRef="#ctx0" brushRef="#br0" timeOffset="1064.47">861 139 5873,'0'0'1533,"0"0"-455,0 0-108,0 0-147,0 0-94,0 0-45,-5 8-82,-4 13-299,1 0 1,1 0 0,1 0-1,0 1 1,2 0-1,1 0 1,-1 14-304,-1 55 545,5 26-545,0-63-7,2 207 92,-5 282 1196,-13-357-465,6-100-472,3 53-344,7-130 3,0 62 21,-2 1 1,-11 57-25,9-111 23,0 0-1,-1-1 1,-1 1 0,-1-2-1,0 1 1,-9 12-23,12-20-1,0 0 0,0 0 0,1 0 1,0 0-1,1 0 0,0 0 0,0 1 0,1-1 0,-1 7 1,2-15-9,0-1 1,0 0-2,0 0-19,0 0-88,0 0-161,0-22-1823,0-30-2435,0 27-1388</inkml:trace>
  <inkml:trace contextRef="#ctx0" brushRef="#br0" timeOffset="2098.65">1181 146 4825,'0'0'1568,"0"0"-287,0 0-140,0 0-333,0 0-328,0 0-18,16-17 970,-14 15-1412,0 0 0,1 1 0,0-1 0,-1 1 0,1 0 0,0 0 0,0 0 0,0 0 0,0 0 0,0 1 0,0-1 0,0 1 0,0 0-1,0 0 1,0 0 0,0 0 0,0 1 0,0-1 0,0 1 0,-1-1 0,1 1 0,0 0 0,0 0 0,0 1 0,-1-1 0,1 1 0,0-1 0,-1 1 0,0 0 0,1 0 0,-1 0-1,0 0 1,0 0 0,0 0 0,0 1 0,0-1 0,-1 1 0,1-1 0,-1 1 0,1-1 0,-1 1 0,0 0 0,0 0 0,0 0 0,-1 0-20,3 17 19,0 0 1,-2 1 0,-1-1-1,0 1 1,-2 9-20,1-20 3,-1 4 39,-1 0 0,-1 0 0,0 0 0,-1 0-1,0 0 1,-2-1 0,1 0 0,-1 0 0,-1 0 0,-4 3-42,11-14 8,0 0 0,0-1 0,0 1 0,0 0 0,0 0 0,0-1 0,1 1 0,-1 0 0,0 0 0,1 0 0,0 0 0,-1 0 0,1 0 0,0 0 0,0 0 0,0 0-1,0 0 1,1 0 0,-1 0 0,0 0 0,1 0 0,-1 0 0,1 0 0,0 0-8,0 0 1,1-1 0,-1 1 0,1 0 0,-1-1 0,1 1 0,-1 0 0,1-1 0,0 0 0,0 1 0,0-1 0,0 0 0,0 0 0,0 0 0,0 0 0,0-1 0,0 1 0,0-1 0,1 1 0,-1-1 0,0 0 0,0 1 0,1-1-1,144 4-181,-140-4 96,0 4-1476,-6 2-2530,-1-3-482</inkml:trace>
  <inkml:trace contextRef="#ctx0" brushRef="#br0" timeOffset="2863.8">1729 78 4281,'0'0'1963,"0"0"-387,0 0 135,0 0-304,0 0-425,0 0-345,22-9-230,13-6-283,2-1 66,0 2-1,13-3-189,-46 16 0,0 0 1,0 0-1,0 0 1,0 0-1,0 0 1,0 1-1,0 0 0,1 0 1,-1 0-1,0 0 1,0 1-1,0 0 1,0-1-1,3 2 0,-4 0 0,-1-1 0,0 0 0,0 1 0,0-1 0,-1 1 0,1 0 0,0 0 0,-1-1 0,1 1 0,-1 0 0,1 0 0,-1 1 0,0-1 0,0 0 0,0 0 0,0 1 0,-1-1-1,1 0 1,0 1 0,-1-1 0,0 0 0,1 1 0,-1-1 0,0 1 0,0-1 0,1 10-4,-1-1-1,0 0 1,0 1 0,-1-1-1,0 0 1,-1 0 0,-1 0-1,1 0 1,-2 0-1,0 0 1,0-1 0,-1 1-1,0-1 1,-4 5 4,-21 29 13,-1-1 0,-30 29-13,23-27 14,36-43-11,0 1 1,0-1-1,0 1 1,0-1-1,0 1 1,0 0-1,1 0 0,-1 0 1,1 0-1,0 0 1,0 0-1,0 0 1,0 0-1,1 1 1,-1-1-1,1 0 1,0 2-4,35-5 136,-21 0-127,17 0 105,0 1 0,16 4-114,-37-4-61,1 1 1,-1 1 0,0 0-1,0 0 1,0 1-1,0 1 1,0-1-1,-1 1 1,3 3 60,2-4-2083,-13-4-587</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1.962"/>
    </inkml:context>
    <inkml:brush xml:id="br0">
      <inkml:brushProperty name="width" value="0.05" units="cm"/>
      <inkml:brushProperty name="height" value="0.05" units="cm"/>
    </inkml:brush>
  </inkml:definitions>
  <inkml:trace contextRef="#ctx0" brushRef="#br0">1 1206 3321,'0'0'1448,"0"0"-300,0 0-156,0 0-162,0 0-39,0 0 81,0 0-30,0 0-104,0 0-50,0 0-62,0 0-77,0 0-120,0 0-132,0 0-66,0 0-46,0 0-22,0 0-55,0 0-26,0 0-27,0 0 2,0 0 41,0 0 24,0 0 25,0 0-7,0 1-120,0-1 0,0 0-1,0 0 1,0 1 0,0-1 0,0 0-1,0 1 1,0-1 0,0 0 0,0 0-1,0 1 1,0-1 0,0 0 0,1 0-1,-1 1 1,0-1 0,0 0 0,0 0-1,0 0 1,1 1 0,-1-1 0,0 0 0,0 0-1,1 0 1,-1 0 0,0 0 0,0 1-1,1-1 1,-1 0 0,0 0 0,0 0-1,1 0 1,-1 0 0,0 0 0,0 0-1,1 0 1,-1 0-20,29 6 291,0-1 0,1-2 0,0 0 0,-1-3 0,1 0 0,2-2-291,32 1 274,-39 0-251,1 1 0,-1 1 0,0 1 0,0 1 0,0 2-1,0 0 1,0 2 0,-1 1 0,4 2-23,-13-6-4590,-15-4-230</inkml:trace>
  <inkml:trace contextRef="#ctx0" brushRef="#br0" timeOffset="577.56">612 1037 472,'0'0'3878,"0"0"-2021,0 0-604,0 0-70,0 0-235,0 0-118,1 2 4220,13 10-4815,5-2-145,-1 1-1,-1 1 1,0 0-1,-1 1 0,3 4-89,-13-12 15,-2 0-1,1 0 1,-1 1-1,1 0 0,-2-1 1,1 1-1,0 1 1,-1-1-1,-1 0 0,1 1 1,-1-1-1,0 1 1,0 0-1,-1 0 0,0 0 1,0 0-1,0 3-14,-1-3 7,1 0 1,-1 0-1,0 0 0,-1 0 0,0-1 0,0 1 1,0 0-1,-1 0 0,0-1 0,-1 1 0,1-1 1,-1 1-1,0-1 0,-1 0 0,-1 2-7,-1 0 6,-9 14 6,-1-1 1,0-1-1,-2-1 1,0 0-1,-15 10-12,32-29-1828,9-7 1109,13-8-504,2 1-1507</inkml:trace>
  <inkml:trace contextRef="#ctx0" brushRef="#br0" timeOffset="2310.71">1465 1 4233,'0'0'2993,"0"0"-1013,0 0-377,0 0-285,0 0-352,0 0-199,0 0-715,0 0 0,0 0 0,0 0 0,0 0 0,1 0 0,-1 0 0,0 0-1,0 0 1,0 0 0,0 1 0,0-1 0,0 0 0,0 0 0,0 0 0,0 0 0,0 0-1,0 0 1,0 0 0,0 1 0,0-1 0,0 0 0,0 0 0,0 0 0,0 0 0,0 0-1,0 0 1,0 0 0,0 0 0,0 1 0,0-1 0,0 0 0,-1 0 0,1 0 0,0 0 0,0 0-1,0 0 1,0 0 0,0 0 0,0 0 0,0 0 0,0 1 0,0-1 0,0 0 0,-1 0-1,1 0 1,0 0 0,0 0 0,0 0 0,0 0 0,0 0 0,0 0 0,0 0 0,-1 0-1,1 0 1,0 0 0,0 0 0,0 0 0,0 0 0,0 0 0,0 0 0,0 0 0,-1 0-1,1 0 1,0 0 0,0 0 0,0 0 0,0-1-52,-50 13-9,1 1 0,-5 5 9,-60 16-18,78-26 354,36 16-331,-5 25-10,3 0-1,2 0 1,4 34 5,-1-32 8,2 392 41,-6-294 38,-7 19 92,4-121-124,-11 89-8,6-72-19,3 1 1,3 5-29,-1-8 8,-3 0-1,-2-1 1,-17 54-8,20-85 1,-3 64 0,7-86 4,1 0 0,-1 0 0,1 0-1,0 1 1,1 4-5,0-12 8,0-1 14,0 0 19,0 0-25,0 0-8,0 0 0,0 0 8,0 0 25,0 0-7,0-1-27,0 0 0,0 0 0,0 0 0,1 0 0,-1 0 0,0 0 0,0 0 0,1 1 0,-1-1 0,1 0 0,-1 0 0,1 0 0,-1 0 0,1 1 0,-1-1 0,1 0 0,0 1 0,-1-1 0,2 0-7,9-5-1,1 0 0,0 1-1,0 1 1,1 0 0,-1 1 0,1 0 0,0 0 0,7 1 1,26-2-44,34 3 44,-66 1-8,35 0-370,-48 0 268,-1 0-188,0-14-1594,0-3-716,0-3-3207</inkml:trace>
  <inkml:trace contextRef="#ctx0" brushRef="#br0" timeOffset="3827.71">1861 282 2617,'0'0'2568,"0"0"-804,0 0-515,0 0-317,0 0-84,0 0 3,1-3-96,1-1-604,0 0-1,0 0 1,0 1 0,0-1 0,1 0-1,0 1 1,0 0 0,0-1-1,0 1 1,0 0 0,0 1 0,1-1-1,0 1 1,-1-1 0,1 1 0,0 0-1,0 0 1,0 1 0,2-1-151,9-4 43,0 0 1,1 2-1,-1-1 0,1 2 0,1 0-43,21-1-514,36 1 514,-74 4-3,1-1 0,-1 0 0,1 1 0,-1-1 0,0 0 0,1 1 1,-1-1-1,0 1 0,1-1 0,-1 1 0,0-1 0,0 0 0,1 1 0,-1-1 1,0 1-1,0-1 0,0 1 0,0 0 0,1-1 0,-1 1 0,0-1 1,0 1-1,0-1 0,0 1 0,0-1 0,-1 1 0,1-1 3,0 23 49,0-17-31,-1 1-8,-1 0 1,1 1-1,-2-1 1,1 0-1,-1 0 1,0 0-1,0 0 0,-1-1 1,0 0-1,0 1 1,0-1-1,-1 0 0,0-1 1,0 1-1,0-1 1,-1 0-1,0-1 0,0 1 1,0-1-1,-1 0 1,-1 0-11,8-3-4,-1-1 1,1 0-1,0 0 1,-1 0-1,1 0 0,0 0 1,0 0-1,-1 0 1,1 1-1,0-1 1,-1 0-1,1 0 0,0 0 1,0 1-1,0-1 1,-1 0-1,1 0 1,0 1-1,0-1 1,0 0-1,0 0 0,-1 1 1,1-1-1,0 0 1,0 1-1,0-1 1,0 0-1,0 1 1,0-1-1,0 0 0,0 0 1,0 1-1,0-1 1,0 0-1,0 1 1,0-1-1,0 0 1,0 1-1,0-1 0,1 0 1,-1 1-1,0-1 1,0 0-1,0 0 1,0 1-1,0-1 1,1 0-1,-1 0 0,0 1 1,0-1-1,1 0 1,-1 0-1,0 0 1,0 1-1,1-1 1,-1 0-1,0 0 0,0 0 1,1 0-1,-1 0 1,0 0-1,1 0 1,-1 1-1,0-1 1,0 0-1,1 0 0,-1 0 1,1 0 3,32 13 12,-13-5-26,-16-6 13,-1 0 1,0 0-1,1 0 1,-1 0-1,0 1 1,0-1-1,-1 1 1,1 0-1,0 0 1,-1 0 0,0 0-1,1 0 1,0 2 0,-1 1 9,-1-1 0,1 1 0,-1-1 1,0 1-1,0-1 0,-1 1 0,1 0 1,-1-1-1,-1 2-9,1-3 6,0 0 1,0 1-1,-1-1 0,1 0 1,-1 0-1,0 1 0,-1-1 0,1 0 1,-1 0-1,0 0 0,0 0 1,0-1-1,0 1 0,0 0 1,-1-1-1,0 0 0,0 1 0,0-1 1,0 0-1,0 0 0,-1-1 1,1 1-1,-1-1 0,1 0 1,-2 1-7,-11 4-6,0 0 0,-1-2 1,0 1-1,0-2 0,-12 2 6,-11 3-188,35-7 167,5-1 17,-1-1 1,0 1 0,0-1-1,0 1 1,0-1 0,0 0 0,0 1-1,0-1 1,0 0 0,0 0 0,0 1-1,0-1 1,0 0 0,0 0 0,0 0-1,0 0 1,0-1 3,0 1-161,1 0-262,0-4-465,0 2 401,0-1 1,0 0-1,0 0 0,0 1 0,1-1 0,-1 0 0,1 1 1,0-1-1,0-2 487,6-6-3897</inkml:trace>
  <inkml:trace contextRef="#ctx0" brushRef="#br0" timeOffset="11305.57">1899 1132 4841,'0'0'2023,"0"0"-349,0 0-358,0 0-332,0 0-216,0 0-98,27-18 2815,-14 13-3349,-1 0 1,-1-1 0,1 0-1,0-1-136,26-14 190,-21 14-204,0 0 1,1 2-1,0 0 1,0 0-1,1 2 1,-1 0-1,1 2 1,-1-1 0,4 2 12,-21 31 30,-2-24-21,0 0 0,0-1 1,-1 1-1,0 0 0,0-1 1,-1 1-1,1-1 1,-1 0-1,-1 0 0,1 0 1,-1 0-1,0 0 1,-3 2-9,1 0-8,0-1 0,-1 0 0,0 0 0,-1 0 0,1-1 1,-1 0-1,-1-1 0,1 0 0,-4 2 8,0 0-221,22-7-78,0 0 374,-1 0-76,-1 1 0,0-1 1,0 2-1,1-1 0,-1 1 1,0 0-1,-1 1 0,1 0 1,0 0-1,-1 1 0,1 0 1,3 3 0,-7-5 4,0 1 0,0 0-1,-1 1 1,1-1 0,-1 1 0,0-1 0,0 1 0,0 0 0,0 0 0,-1 0 0,1 1 0,-1-1 0,0 1 0,-1-1 0,1 1 0,-1-1 0,0 1 0,0 0 0,0 0-1,-1 0 1,1 4-4,-1-3 8,0 0 0,-1-1 0,0 1 0,0 0-1,0 0 1,-1 0 0,1-1 0,-1 1 0,-1-1-1,1 1 1,-1-1 0,0 0 0,0 0 0,0 0-1,-1 0 1,0-1 0,0 1 0,0-1 0,0 0-1,-4 2-7,4-2 6,0 0-1,-1-1 0,0 1 1,0-1-1,0 0 0,0-1 1,0 1-1,0-1 0,-1 0 1,1 0-1,-2-1-5,-7 2-98,1-2-1,-1 0 0,0-1 1,-1 0 98,12 0-57,2 0-188,1 0-108,0 0-59,0 0-73,0-24-6289,0 14 1392</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8.307"/>
    </inkml:context>
    <inkml:brush xml:id="br0">
      <inkml:brushProperty name="width" value="0.05" units="cm"/>
      <inkml:brushProperty name="height" value="0.05" units="cm"/>
    </inkml:brush>
  </inkml:definitions>
  <inkml:trace contextRef="#ctx0" brushRef="#br0">1 22 2617,'0'0'1573,"0"0"-226,0 0-35,0 0-11,0 0 6,0 0-179,2-5-283,7-7-152,-9 12-669,0 0 1,1 0-1,-1 0 0,0 0 0,0-1 0,0 1 1,0 0-1,0 0 0,0 0 0,0 0 0,1 0 1,-1 0-1,0 0 0,0 0 0,0 0 0,0 0 1,0 0-1,0 0 0,1 0 0,-1 0 1,0 1-1,0-1 0,0 0 0,0 0 0,0 0 1,0 0-1,0 0 0,0 0 0,1 0 0,-1 0 1,0 0-1,0 0 0,0 0 0,0 0 1,0 1-1,0-1 0,0 0 0,0 0 0,0 0 1,0 0-1,0 0 0,0 0 0,0 0 0,0 0 1,0 1-1,0-1 0,0 0 0,0 0 0,0 0 1,0 0-1,0 0 0,0 1-24,1 31 2124,-2-8-2473,1 131 1282,0-75-1355,0-16-3331,2-83 353,7-4-2394</inkml:trace>
  <inkml:trace contextRef="#ctx0" brushRef="#br0" timeOffset="1382.36">288 22 5777,'0'0'1270,"0"0"-593,0 0-307,0 0-57,0 0 286,0 0 297,6-3-1,9-1-563,1 0 1,0 1 0,0 0-1,0 1 1,0 1-1,3 0-332,-11 1 82,-6 0-43,0 0 0,0 0-1,0 0 1,0 0-1,0 0 1,0 0 0,0 1-1,0-1 1,0 1-1,0-1 1,0 1-1,1 0-38,-2 0 12,-1 0-1,1 0 1,0 1-1,0-1 1,-1 0-1,1 0 1,-1 1-1,1-1 0,-1 0 1,1 1-1,-1-1 1,0 1-1,0-1 1,0 0-1,1 1 1,-1-1-1,-1 1 0,1-1 1,0 1-12,0 4 10,-1 0 0,0-1 0,0 1 0,0-1 0,-1 1 0,0-1 0,0 0 0,0 0 0,0 0 0,-1 0 0,0 0 0,0 0 0,0-1 0,-1 1-10,-10 12 6,-1-1-1,0-1 0,-3 1-5,-3 4 5,0 0-15,1-1 33,0 1 0,1 0 0,-6 11-23,21-25 29,-1 1-1,1 0 1,0 1 0,0-1 0,1 1-1,0-1 1,0 1 0,1 0-1,0 0 1,0 0 0,1 1 0,0-1-1,0 5-28,1 85 70,1-98-70,-1 1 0,0 0 0,0-1 0,1 1 1,-1-1-1,1 1 0,-1 0 0,1-1 0,-1 1 0,1-1 1,-1 1-1,1-1 0,-1 0 0,1 1 0,-1-1 0,1 1 1,0-1-1,-1 0 0,1 0 0,0 1 0,-1-1 0,1 0 1,0 0-1,-1 0 0,1 0 0,0 0 0,0 0 0,-1 0 1,1 0-1,0 0 0,29 1 20,-24-2-7,5 2-21,0-2 0,0 1-1,1-2 1,-1 0 0,0 0-1,0 0 1,-1-2 0,1 1-1,-1-1 1,1-1 0,-1 0-1,-1-1 1,1 1 0,-1-2-1,0 1 1,4-5 8,-11 9 26,0 1 0,-1-1 1,1 0-1,0 1 0,-1-1 0,0 0 0,1 0 0,-1 0 1,0 0-1,0-1 0,0 1 0,-1 0 0,1 0 0,0-1 1,-1 1-1,1 0 0,-1-1 0,0 1 0,0 0 0,0-1 1,0 1-1,0 0 0,-1-3-26,1 0 10,1-21 99,0 18-57,0 0 1,-1 0-1,0 0 1,-1 0 0,0 0-1,0-3-52,-1 10 47,1 0 0,-1-1-1,1 1 1,-1 0-1,0 0 1,1 0 0,-1 0-1,0 0 1,1 0 0,-1 1-1,0-1 1,0 1 0,0-1-1,0 1 1,0 0-1,0-1 1,0 1 0,0 0-1,1 0 1,-1 1 0,-2-1-47,-23-4 16,25 3-12,0 0 0,-1 0 0,1 0 0,0 0 0,0 0 0,0-1 0,0 1 0,0-1 0,1 0 0,-1 1 0,0-1 0,1 0 0,-1 0 0,1 0 0,0 0 0,-1 0 0,1 0 0,0-1 0,0 1 0,1 0 0,-1-1 0,0 1 0,1 0 0,-1-1-1,1 1 1,0-2-4,-5-16-4,5 18 12,-1 1 1,1-1-1,-1 0 0,0 1 1,1-1-1,-1 1 0,0-1 1,0 1-1,0 0 0,0-1 1,0 1-1,-1 0 0,1 0 1,0-1-1,0 1 0,-2 0-8,2 0 10,-1 0 0,1-1 0,0 1 0,0 0 0,-1 0 0,1-1 0,0 1-1,0 0 1,0-1 0,1 1 0,-1-1 0,0 0 0,0 1 0,1-1 0,-1 0-1,1 1 1,0-1 0,-1 0 0,1 1 0,0-1 0,0 0 0,0 0-1,0 1 1,0-1 0,1-1-10,-1-7 84,-1 8-187,1-1 0,-1 0-1,1 1 1,0-1-1,0 0 1,0 1 0,1-1-1,-1 0 1,1 1-1,-1-1 1,1 0-1,0 1 1,0-1 0,0 1-1,0-1 1,1 1-1,-1 0 1,0-1 0,1 1-1,0 0 1,0 0-1,-1 0 1,1 0-1,0 0 1,1 1 0,0-2 103,15-10-607,12-8-753,-7 15-3952,-22 6 2466</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5.347"/>
    </inkml:context>
    <inkml:brush xml:id="br0">
      <inkml:brushProperty name="width" value="0.05" units="cm"/>
      <inkml:brushProperty name="height" value="0.05" units="cm"/>
    </inkml:brush>
  </inkml:definitions>
  <inkml:trace contextRef="#ctx0" brushRef="#br0">0 105 1632,'0'0'2393,"0"0"-910,0 0-407,0 0-48,0 0 114,0 0-49,0 0-110,0 0-135,0 0-179,0 0-120,0 0-115,0 0-132,0 0-70,0 0-28,0 0-40,0 0-57,0 0-51,0 0-40,3 0 4,76-4 371,-8 0-900,-24 5-3240,-47 9-807,0-3-1452</inkml:trace>
  <inkml:trace contextRef="#ctx0" brushRef="#br0" timeOffset="683.57">423 6 3913,'0'0'2050,"0"0"-923,0 0-509,0 0-223,0 0-70,0 0 48,0 9 2857,0 18-2817,-1 1 0,-1-1 1,-1 1-1,-5 16-413,-30 146 502,36-179-1809,6-18-2195,1-3 2157,2 0-1262</inkml:trace>
  <inkml:trace contextRef="#ctx0" brushRef="#br0" timeOffset="2068.21">593 57 1744,'0'0'2502,"0"0"-1037,0 0-651,0 0-207,0 0-136,0 0-26,0 0-5,0 0 9,0 0 61,0 0 42,0 0 14,0 0-61,0 0-81,0 0-114,0 0-121,0 0-70,0 0-50,0 0 6,0 0 38,0 0 62,0 0-2,0 0-29,0 0-25,0 0 2,0 0 19,0 0 29,0 0-3,0 0-8,0 0 3,0 0-24,0 0-46,0 0-23,0 0-47,0 0-7,0 0 2,0 0 20,0 0-8,0 0 13,0 0-25,0 0-8,0 0 7,0 0 21,0 0 0,0 0 57,0 0 39,0 0 44,0 0 36,0 0-18,0 0-54,0 0-52,9-1-20,20-13 237,-16 7-276,1 0-1,1 1 1,0 1-1,-1 0 1,9-1-29,-16 5-4,0-1 1,1 1-1,-1 0 1,0 1-1,1 0 0,-1 0 1,1 1-1,-1 0 1,1 0 3,-7 2-5,1-1 1,-1 1 0,0 0 0,-1-1-1,1 1 1,0 0 0,-1 0-1,0-1 1,0 1 0,0 0 0,0 0-1,0 0 1,0 0 0,-1-1-1,1 2 5,-1 5-2,1-1 5,-1 1 1,0 0-1,0-1 1,-1 1-1,0-1 0,-1 0 1,1 0-1,-2 0 0,-1 5-3,-8 9 10,0 0 0,-9 11-10,-10 14 3,-14 19 3,28-41-16,0 0 0,1 3 10,12-11-87,11-8-53,-2-8 114,0-1-1,-1 1 0,1-1 0,0 0 1,-1 0-1,1 0 0,3 0 27,9-1 51,118 1-59,-133 0-33,-1 0-193,0 0-338,4 0-4345,0 0-1856</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23.171"/>
    </inkml:context>
    <inkml:brush xml:id="br0">
      <inkml:brushProperty name="width" value="0.05" units="cm"/>
      <inkml:brushProperty name="height" value="0.05" units="cm"/>
    </inkml:brush>
  </inkml:definitions>
  <inkml:trace contextRef="#ctx0" brushRef="#br0">54 1363 1296,'0'0'4785,"0"0"-2920,0 0-772,0 0-98,0 0-185,0 0 20,4-7 8,-3 6-726,16-27 512,-17 27-463,2-1 1,-1 0-1,0 1 1,0-1 0,0 1-1,1-1 1,-1 1-1,1-1 1,-1 1-1,1 0 1,0 0-1,-1 0 1,1 0 0,0 0-1,0 0 1,1 0-162,-2 1 369,-1 0-103,0 0 19,0 0-80,0 8-85,-3 17-76,0-2 0,-2 1 0,0 0 0,-2-1 0,0 0 0,-2 0-1,-5 8-43,-5 19 19,-11 5 63,30-52-63,0 0-19,0-2-19,0-1-27,0 0-32,0 0-32,200 0-50,-113 0-3969,-84-1 1966,-3-2-1587</inkml:trace>
  <inkml:trace contextRef="#ctx0" brushRef="#br0" timeOffset="451.03">348 1373 1880,'0'0'4723,"0"0"-2291,0 0-699,0 0-286,0 0-463,0 0-337,0 0-222,0 0-116,-12 14 817,-3 24-767,1 1 1,-8 38-360,5-18 119,0-5-52,2-6 138,-8 44-205,20-66-1113,6-20-2051,4-15-141,4-10-1784</inkml:trace>
  <inkml:trace contextRef="#ctx0" brushRef="#br0" timeOffset="1531.84">831 1288 8002,'0'0'1985,"0"0"-412,0 0-305,0 0-360,0 0-264,0 0-139,0 0-83,-20 0 53,-2 0-449,-4-1-23,0 1 0,-1 2 0,1 0 0,0 2 0,-19 5-3,15-2-76,29-6 62,1-1-33,0 0-26,0 0 9,0 0 30,0 0-12,0 0 34,-1 11 488,-15 76-254,12-63-141,0-1 0,-1 1 0,-1-1 1,-3 2-82,-3 4 301,-2-1 0,-3 2-301,15-26 30,-3 2 65,3-7-13,2 0-81,0 1-1,0-1 1,0 1 0,1-1 0,-1 1-1,0-1 1,0 1 0,0-1 0,1 1-1,-1-1 1,0 1 0,0-1 0,1 1-1,-1 0 1,0-1 0,1 1 0,-1 0 0,1-1-1,-1 1 1,0 0 0,1-1 0,-1 1-1,1 0 0,12-7-5,1 1 0,-1 1 0,1 1 0,0-1 0,0 2 0,0 0 0,2 1 5,19-2-38,1 2-1,10 1 39,-45 2 0,0-1-1,0 1 1,0-1-1,0 1 0,0-1 1,0 1-1,0-1 1,0 1-1,-1 0 1,1-1-1,0 1 0,0 0 1,-1 0-1,1 0 1,0 0-1,-1 0 1,1 0-1,-1 0 0,1 0 1,-1 0-1,0 0 1,1 0-1,-1 0 1,0 0-1,0 0 0,0 0 1,0 0-1,0 0 1,0 1 0,3 38 98,-3-37-80,-1 5 3,0 1-1,0-1 0,-1 1 0,0-1 0,0 0 0,-1 0 1,0 0-1,0 0 0,-1 0 0,0-1 0,-4 5-20,-7 10 30,-1 0-1,-1-1 0,-4 2-29,17-19 21,0 0 0,0-1 0,-1 1 0,1-1 0,-1 0 0,0 0 0,0-1 0,0 0 0,0 1 0,0-1 0,-1-1 0,1 1 0,0-1 0,-1 0 0,1 0 0,-2-1-21,-4 1 35,0-1 1,0-1-1,0 1 1,0-2-1,0 0 0,0 0 1,-7-3-36,18 5-111,-1 0 1,1 0 0,0 0-1,-1 0 1,1 0-1,-1 0 1,1 0-1,0 0 1,-1 0-1,1-1 1,0 1-1,-1 0 1,1 0 0,0 0-1,-1-1 1,1 1-1,0 0 1,-1 0-1,1-1 1,0 1-1,0 0 1,-1-1-1,1 1 1,0 0 0,0-1-1,0 1 1,-1 0-1,1-1 1,0 1-1,0-1 1,0 1-1,0 0 1,0-1-1,0 1 1,0-1 0,0 1-1,0 0 1,0-1-1,0 1 1,0-1-1,0 1 1,0 0-1,0-1 1,0 1-1,0 0 1,1-1 0,-1 1-1,0 0 1,0-1-1,0 1 1,1-1 110,2-8-4137</inkml:trace>
  <inkml:trace contextRef="#ctx0" brushRef="#br0" timeOffset="3580.83">888 1 6489,'0'0'1639,"0"0"-324,0 0-97,0 0-142,0 0-281,0 0-192,0 0-84,0 0-27,0 0 5,0 0-73,0 0-85,0 0-40,0 0-23,0 0-40,0 0-55,0 0-38,0 0-39,-8 30 511,9-28-611,-1-1-1,0 0 1,1 0 0,0 1 0,-1-1 0,1 0 0,0 0 0,-1 0 0,1 0-1,0 1 1,0-1 0,0 0 0,0-1 0,0 1 0,0 0 0,0 0-1,0 0 1,1-1 0,-1 1 0,0 0 0,2 0-4,32 13 33,-27-11-18,50 18 1,-30-11-6,-1 0 1,1 2-1,16 11-10,-42-22 26,0 0 0,-1 0 0,1 1 0,0-1 0,0 1 1,-1-1-1,1 1 0,-1 0 0,0 0 0,1-1 0,-1 1 1,0 0-1,0 0 0,0 0 0,0 0 0,0 1 0,-1-1 0,1 0-26,1 43 545,-2-27-700,-8 146 170,-6 0-1,-13 28-14,-3 43 7,12-92 116,-14 181 327,29-284-421,-1 1-1,-2-1 1,-2 0-1,-1-1 1,-2 0-1,-15 33-28,19-53 49,0 1 1,2 0-1,0 0 0,1 1 1,1-1-1,0 20-49,1-32 112,1 1-1,-1-1 1,-1 0-1,1 0 1,-1 0-1,0-1 1,-1 1-1,0-1 0,-1 1-111,-8 19 77,-2-6-68,13-19-8,0 0-1,0 1 1,0-1 0,1 0-1,-1 1 1,1-1 0,-1 1 0,1-1-1,0 1 1,0 0 0,0 0 0,0 0-1,0-2 12,-1 0 1,1-1 0,0 1 0,-1-1-1,1 1 1,-1-1 0,1 0 0,-1 1-1,1-1 1,-1 0 0,1 0 0,-1 0-1,1 0 1,-1 0 0,1-1 0,-1 1-13,0 0 2,-196 0-218,197 0 119,1 0-76,0 0-182,0-11-1824,0-6-1353,3-3-3959</inkml:trace>
  <inkml:trace contextRef="#ctx0" brushRef="#br0" timeOffset="5502.99">1556 1325 1816,'0'0'2429,"0"0"-683,0 0-374,0 0-37,0 0-191,0 0-120,1-4-66,1-14-109,-1 13-104,-1 5 25,0 0-52,0 0-151,0 0 2,1 28-449,0-1 0,-2 1 0,-1 0 0,-2-1 0,-2 11-120,-3 21 40,-1-2 31,-14 46-71,13-61 28,4-22 22,7-20-48,0 1 0,0-1 0,0 0 0,0 0 0,-1 0 0,1 0 0,0-1 0,0 1 0,0 0 1,0 0-1,0 0 0,-1 0 0,1 0 0,0 0 0,0 0 0,0 0 0,0 0 0,0 0 0,-1 0 0,1 0 0,0 0 0,0-1 0,0 1 1,0 0-1,0 0 0,0 0 0,0 0 0,0 0 0,0 0 0,-1-1 0,1 1 0,0 0 0,0 0 0,0 0 0,0 0 0,0-1 0,0 1 1,0 0-1,0 0 0,0 0 0,0 0 0,0 0 0,0-1 0,0 1 0,0 0 0,0 0 0,0 0 0,0 0 0,1 0 0,-1-1 0,0 1 1,0 0-1,0 0 0,0 0-2,-1-43 123,1 34-175,0-13 19,1 1 0,1-1 0,1 1 0,1 0 0,1 0-1,1 0 1,7-16 33,-7 19-4,20-48-136,8-10 140,-23 55-25,0 0-1,1 1 0,2 1 1,0 0-1,10-10 26,-20 25-32,-1 1 0,2-1 0,-1 1-1,0-1 1,1 1 0,0 0 0,-1 1-1,1-1 1,0 1 0,0 0 0,1 0 0,-1 1-1,0-1 1,1 1 0,-1 1 0,1-1 0,-1 1-1,1-1 1,2 2 32,7-2-50,-9 1 6,0 0-1,0 0 1,0 1 0,0-1 0,0 1 0,5 1 44,-9-1-3,0 0 0,0 0 0,0 0-1,0 1 1,0-1 0,0 0 0,0 1 0,-1-1 0,1 1 0,0 0-1,-1-1 1,1 1 0,-1 0 0,1 0 0,-1 0 0,0 0 0,0 0-1,0 0 1,0 3 3,2 2 18,0 1 0,-1 0 0,0 0 0,-1 0-1,1 0 1,-2 0 0,1 1 0,-1 2-18,0-7 29,0 0 1,-1-1-1,1 1 0,-1 0 1,1-1-1,-1 1 0,-1-1 1,1 1-1,0-1 0,-1 0 1,1 1-1,-1-1 0,0 0 1,0 0-1,-1 0 0,1 0 1,0-1-1,-1 1 0,0 0-29,-10 6 32,0 0-1,-1-1 1,0-1-1,0 0 1,0-1-1,-1 0 0,0-1 1,0-1-1,-1 0-31,-16 1-8,1-1 0,0-1 0,-32-1 8,61-2-6,2 0-2,0 3 0,0-3 0,0 0-7,1 21-105,1-16 128,1 1 1,-1 0-1,1-1 1,1 0-1,-1 1 0,1-1 1,-1 0-1,2-1 1,0 2-9,13 16 28,4 10 29,-2-1 0,-1 2 0,-1 1-1,-2 0 1,-2 1 0,5 20-57,-15-21 63,1 3-727,-5-37 503,0 1 0,1-1 1,-1 1-1,1-1 0,-1 0 1,1 1-1,-1-1 1,1 0-1,-1 0 0,1 1 1,0-1-1,-1 0 0,1 0 1,-1 0-1,1 1 0,-1-1 1,1 0-1,0 0 0,-1 0 1,1 0-1,0 0 0,-1 0 1,1-1-1,-1 1 0,1 0 1,-1 0 160,4 0-1849,3 0-2477</inkml:trace>
  <inkml:trace contextRef="#ctx0" brushRef="#br0" timeOffset="6764.81">1994 1648 6185,'0'0'1615,"0"0"-306,0 0-315,0 0-344,0 0-206,0 0-51,0 0 13,2-4 502,4 1-753,0 0 0,0 0 1,1 1-1,-1-1 0,0 1 0,1 1 0,0-1 0,-1 1 0,6 0-155,65-1 353,-60 2-332,-17 0-22,1 0 0,0 0 0,0 0 0,0 0 0,-1 1 0,1-1 0,0 0 0,0 0 0,0 1 1,-1-1-1,1 1 0,0-1 0,0 1 0,-1-1 0,1 1 0,-1-1 0,1 1 0,0-1 0,-1 1 0,1 0 0,-1-1 0,1 1 0,-1 0 0,0 0 1,1-1 0,6 27-36,-7-18 43,1 1 1,-2-1-1,1 1 0,-2 6-7,0-10 7,0 1 0,-1 0-1,0 0 1,0-1-1,0 0 1,0 1-1,-1-1 1,0-1 0,-1 1-1,-3 4-6,-58 54 20,31-32-4,26-23-21,6-8-2,1 1 0,0 0 0,-1 0 0,1 0 0,0 0 0,0 1 0,0-1 0,1 1 0,-1-1 0,0 1 0,1-1 0,0 1 0,0 0 0,0 0 0,0 0-1,-1 2 8,5-4 4,-1 0 1,0-1-1,1 1 0,-1-1 0,1 0 0,-1 1 0,1-1 0,-1 0 0,1 0 0,-1-1 0,1 1-4,1 0 15,94 0 259,-56 0-4487,-38 0-831</inkml:trace>
  <inkml:trace contextRef="#ctx0" brushRef="#br0" timeOffset="7357.82">2854 1383 3425,'0'0'1283,"0"0"-114,0 0-51,0 0-141,0 0-23,0 0-107,-17 30-31,-59 94 69,60-101-413,-1 0-1,-1 0 0,-1-2 0,0 0 1,-2-1-1,-17 13-471,-3 2 370,-35 33-482,76-68-249,0 0-180,0 0-272,0 0-379,11-1-2099,0-4 458</inkml:trace>
  <inkml:trace contextRef="#ctx0" brushRef="#br0" timeOffset="7793.82">2613 1427 7242,'0'0'2004,"0"0"-405,0 0-337,0 0-454,0 0-240,0 0-103,0 0-441,0 0-1,0 1 0,0-1 1,0 0-1,0 0 0,0 0 1,0 0-1,0 0 0,0 0 1,0 0-1,0 0 0,0 1 0,0-1 1,0 0-1,0 0 0,0 0 1,0 0-1,0 0 0,0 0 1,0 0-1,0 1 0,0-1 1,0 0-1,0 0 0,0 0 1,0 0-1,0 0 0,0 0 1,0 0-1,0 0 0,0 1 1,0-1-1,0 0 0,0 0 1,-1 0-1,1 0 0,0 0 0,0 0 1,0 0-1,0 0 0,0 0 1,0 0-1,0 0 0,0 0 1,0 0-1,-1 0 0,1 0 1,0 0-1,0 0 0,0 0 1,0 0-1,0 0 0,0 0 1,0 0-1,-1 0 0,1 0 1,0 0-1,0 0 0,0 0 0,0 0 1,0 0-1,0 0 0,0 0 1,0 0-1,-1 0 0,1 0 1,0 0-1,0 0 0,0 0 1,0 0-24,0 10 129,1 0 1,1 1 0,0-1 0,0 0-1,1 0 1,0 0 0,1 0-1,3 6-129,10 18 711,18 25-711,-5-8 101,-13-20-70,-2 0 0,6 18-31,-20-47-225,0 0 0,0-1 0,-1 1 1,1-1-1,1 1 0,-1-1 0,0 1 1,0-1-1,1 0 0,-1 1 0,0-1 1,2 0 224,2 4-1364,-4-4-2417</inkml:trace>
  <inkml:trace contextRef="#ctx0" brushRef="#br0" timeOffset="8558.34">3122 1016 8122,'0'0'1765,"0"0"-379,0 0-139,0 0-411,0 0-252,0 0-172,29-3-105,88-11-27,-109 13-200,1 1 1,0-1-1,0 2 0,0-1 0,0 1 1,0 0-81,-6 0 20,0 0 1,0-1 0,-1 1-1,1 0 1,0 0 0,-1 1 0,1-1-1,-1 0 1,0 1 0,1 0 0,-1-1-1,0 1 1,0 0-21,1 3 15,0-1 0,-1 0 1,0 0-1,0 1 0,0-1 0,0 1 1,-1 0-1,0-1 0,0 1 0,0 0 1,0 0-1,-1 0 0,0 0 0,0 4-15,1 3 14,0 1 0,-1-1 0,0 1 0,-1 0 0,-1-1 0,0 1 0,0-1 0,-1 0 0,-1 0 0,0 0 0,-1 0 0,0-1 0,-1 1 0,-4 5-14,-7 9 5,-2-1 0,0-1 0,-2 0-1,-1-2 1,0 0 0,-2-2 0,-16 11-5,40-31-5,-1 0 0,1 0 1,0 1-1,0-1 1,-1 0-1,1 0 0,0 0 1,0 0-1,-1 0 0,1 1 1,0-1-1,0 0 0,0 0 1,-1 0-1,1 1 1,0-1-1,0 0 0,0 0 1,0 0-1,0 1 0,-1-1 1,1 0-1,0 1 0,0-1 1,0 0-1,0 0 0,0 1 1,0-1-1,0 0 1,0 0-1,0 1 0,0-1 1,0 0-1,0 1 0,0-1 1,0 0 4,11 4-24,26-1 175,-26-3-98,-2 0-17,0 1 0,0 0-1,0 1 1,0 0 0,0 1 0,-1-1 0,1 1-1,5 4-35,-10-5 11,-1 0-1,0 0 0,1 0 0,-1 1 1,0-1-1,-1 1 0,1 0 0,0 0 1,-1 0-1,1 0 0,-1 0 0,0 1 1,0-1-1,-1 1 0,1-1 0,-1 1 1,1 0-1,-1-1 0,0 1 0,0 0 1,-1 3-11,2 3 88,-1 1 0,-1-1 1,0 1-1,0-1 0,-1 0 1,-1 1-1,1-1 0,-2 0 1,1 1-1,-1-1 0,-1-1 1,-2 6-89,-1-2 61,-1-1 1,0 0-1,0 0 1,-1 0-1,-1-1 1,0-1-1,0 1 1,-9 5-62,5-4 47,0-1 0,-1 0 0,-1-1 0,-15 8-47,23-15-131,1 0 0,-1 0 0,0 0 0,0-1 1,0 0-1,-1 0 0,1-1 0,0 0 1,-1-1-1,1 0 0,0 0 0,-1-1 131,8 1-174,0 0 0,0 0-1,-1-1 1,1 1 0,0 0 0,0-1-1,0 1 1,0-1 0,0 1 0,0-1-1,0 1 1,0-1 0,0 0 0,0 1-1,1-1 1,-1 0 0,0 0 0,0 0-1,1 0 1,-1 0 0,0 0 0,1 0-1,-1 0 1,0 0 174,-6-13-7235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19.774"/>
    </inkml:context>
    <inkml:brush xml:id="br0">
      <inkml:brushProperty name="width" value="0.05" units="cm"/>
      <inkml:brushProperty name="height" value="0.05" units="cm"/>
    </inkml:brush>
  </inkml:definitions>
  <inkml:trace contextRef="#ctx0" brushRef="#br0">4 291 3569,'0'0'1849,"0"0"-434,0 0-194,0 0-26,0 0-67,0 0-60,-3 0 4729,85 13-4779,61-13 328,-143 0-1188,0 0 0,0 0-53,0 0-54,23 0-840,-23 21-7026,0-8 350</inkml:trace>
  <inkml:trace contextRef="#ctx0" brushRef="#br0" timeOffset="1333.95">521 73 600,'0'0'2875,"0"0"-751,0 0-415,0 0-102,0 0-136,0 0-229,0 0-274,0 0-281,0 0-254,0 2-86,0 34 284,-1 0 0,-2 0 0,-2-1 1,-1 4-632,1-11 79,1 1 1,1 5-80,1-10 123,0 1 1,-2-1-1,-3 9-123,-3-22 84,9-10-78,0-1 0,0 1 0,0 0 1,1-1-1,-1 1 0,0 0 0,0 0 0,1-1 1,-1 1-1,0 0 0,1 0 0,-1 0 1,1 0-1,-1 0 0,1 0 0,0 0 0,-1 0 1,1 0-1,0 0 0,0 1-6,0-2 21,0 0 21,0 0 27,0 0 88,0-35 357,0 21-455,2 0 1,0 0-1,0 0 1,2 1-1,-1-1 1,2 1 0,1-2-60,43-94 320,-25 60-348,-18 37 40,0 1 0,1 0-1,0 1 1,0 0 0,1 0 0,0 0-1,1 1 1,7-6-12,7-3 19,1 1-1,0 0 1,5 0-19,-27 16-5,0-1 0,0 1 0,1 0 0,-1-1-1,0 1 1,1 0 0,-1 1 0,1-1 0,-1 0 0,1 1 0,-1-1 0,1 1 0,-1 0 0,1 0 0,0 0 0,-1 0 0,1 0 0,-1 1 0,1-1 0,-1 1 0,1-1 0,-1 1-1,1 0 1,0 1 5,-1-1 8,0 1 0,1 0 0,-2 0-1,1 0 1,0 0 0,0 1-1,-1-1 1,1 0 0,-1 1-1,0-1 1,0 1 0,0-1-1,0 1 1,0-1 0,0 1 0,-1 0-1,1-1 1,-1 1 0,0 0-1,1 0 1,-1-1 0,-1 3-8,1 6 25,1 0 17,-1 0 0,-1 0 1,0 0-1,-1 0 0,0 0-42,1-6 8,-1 0 1,0-1-1,0 1 0,0-1 1,-1 1-1,1-1 0,-1 0 1,0 0-1,0 0 0,0 0 0,-1-1 1,-3 3-9,1 0-59,-1-1 0,0 0 0,-1-1 0,1 0 0,-1 0 0,1-1 0,-1 1 0,-4-1 59,-68 17-336,31-9 77,32-6 251,27-3 287,-7-1-233,1-1-1,-1 0 1,1 1 0,-1 0-1,1 0 1,-1 0-1,1 0 1,-1 0-1,3 2-45,5 6 108,0 1-1,-1 0 1,0 0-1,0 1 1,-1 1-1,-1-1 1,0 1-1,0 1 1,3 9-108,7 16 121,-3 2 0,7 26-121,-22-64 146,9 18-1165,-9-20 842,0 0 0,1 1 0,-1-1 0,0 0 0,1 1 0,-1-1 0,0 0 0,1 1 0,-1-1 0,0 0 0,1 0 0,-1 1 0,1-1 0,-1 0 0,0 0 0,1 0 0,-1 0 0,1 0 0,-1 0 0,1 1 0,-1-1 0,1 0 0,-1 0 0,0 0 0,1 0 0,-1-1 0,1 1 0,-1 0 0,1 0 0,-1 0 0,1 0 0,-1 0 0,0 0 0,1-1 0,-1 1 0,1 0 0,-1 0 0,0-1 0,1 1 0,-1 0 0,0-1 0,1 1 0,-1 0 0,0-1 177,8-10-7701</inkml:trace>
  <inkml:trace contextRef="#ctx0" brushRef="#br0" timeOffset="2372">966 426 4417,'0'0'2170,"0"0"-299,0 0-212,0 0-375,0 0-317,0 0-248,0 0-155,0 0-47,0 0-73,0 0-22,13 0 709,9 0-734,-15-1-299,1 1 1,-1 0 0,0 0 0,0 1 0,0 0-1,0 0 1,0 1 0,1-1-99,-6 0 43,-1 0-1,1 1 1,0-1-1,0 0 1,0 0-1,-1 1 1,1-1 0,-1 1-1,1-1 1,-1 1-1,1 0 1,-1 0-1,0-1 1,0 1 0,0 0-1,0 0 1,0 0-1,0 0 1,-1 0-1,1 1 1,-1-1 0,1 0-1,-1 0 1,0 0-1,0 0 1,0 1-1,0-1 1,0 2-43,0 12 180,0-6-91,0 0 1,0 0-1,-1 0 1,-2 6-90,2-12 5,0 0 1,-1 0-1,1 0 1,-1-1 0,0 1-1,0-1 1,0 1 0,0-1-1,0 0 1,-1 0-1,0 0 1,0 0 0,-1 1-6,-60 58 78,64-62-71,0 0-1,-1 1 0,1-1 0,0 0 0,0 0 0,0 0 0,-1 0 0,1 1 0,0-1 0,0 0 1,0 0-1,0 1 0,0-1 0,0 0 0,-1 0 0,1 0 0,0 1 0,0-1 0,0 0 0,0 0 1,0 1-1,0-1 0,0 0 0,0 0 0,0 1 0,0-1 0,0 0 0,0 0 0,0 1 0,0-1 1,0 0-1,1 0 0,-1 1 0,0-1 0,0 0 0,0 0 0,0 1 0,0-1 0,0 0 0,1 0 1,-1 0-1,0 1 0,0-1 0,0 0 0,1 0 0,-1 0-6,19 8 115,42 5-100,-29-8 59,4 8-47,-30-10-72,0-1 0,1 1 0,-1-1 0,1 0 0,0-1 0,0 0-1,2 0 46,-10 7-5103,-5-2-1549</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0.948"/>
    </inkml:context>
    <inkml:brush xml:id="br0">
      <inkml:brushProperty name="width" value="0.05" units="cm"/>
      <inkml:brushProperty name="height" value="0.05" units="cm"/>
    </inkml:brush>
  </inkml:definitions>
  <inkml:trace contextRef="#ctx0" brushRef="#br0">0 303 3897,'0'0'1372,"0"0"-133,0 0-127,0 0-55,0 0 39,0 0-81,0 0-106,0 0-131,0 0-110,0 0-116,0 0-125,0 0-139,0 0-107,0 0-73,0 0-51,2 17 380,1-14-367,0-1 0,0 0 0,0 1 0,0-1 1,0 0-1,1-1 0,-1 1 0,1-1 0,-1 1 0,1-1 1,-1 0-1,1 0 0,2 0-70,56 7 407,-38-6-246,114 9 370,-66-7-387,53 11-144,-87-8 13,-1-2 0,1-1 1,8-3-14,-46-1-1,12 0-218,0 1 0,0-1-1,-1 2 1,1 0-1,0 0 220,-19 2-3923,-12-1-3331</inkml:trace>
  <inkml:trace contextRef="#ctx0" brushRef="#br0" timeOffset="900.04">619 1 1344,'0'0'1203,"0"0"5,0 0 218,0 0 13,0 0-137,0 0-102,-5 0-70,-23 0 1807,27 0-2683,1 0-58,0 0-25,0 0-5,0 0 16,0 0-18,0 0-20,0 0-47,0 0-48,0 0-34,10 9 104,15 5-30,0-2 0,1-1 0,1-1 1,17 3-90,-8-1 15,-18-6-9,2 0 6,0 1 0,0 1-1,-1 1 1,15 9-12,-33-17 10,-1-1-1,1 1 0,0 0 0,0 0 1,0 0-1,-1-1 0,1 1 1,0 0-1,-1 0 0,1 0 1,-1 0-1,1 0 0,-1 0 0,1 1 1,-1-1-1,0 0 0,0 0 1,1 0-1,-1 0 0,0 0 1,0 0-1,0 1 0,0-1 0,0 0 1,-1 0-1,1 0 0,0 0 1,0 0-1,-1 0 0,1 0 1,-1 1-1,1-1 0,-1 0 0,1 0 1,-1-1-1,0 2-9,-4 6 129,0 0-1,-1 0 1,0 0 0,-4 2-129,-4 6 94,-44 67-94,3 2-1,-27 59 1,76-133 2,3-6-2,0-1 0,1 1 0,-1 0 0,1 0 0,0 1-1,0 4 1,2-10 8,0 0 7,0 0 20,0 0-11,0 0 0,0-2-166,0-63-4591,0 40-2524</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6.392"/>
    </inkml:context>
    <inkml:brush xml:id="br0">
      <inkml:brushProperty name="width" value="0.05" units="cm"/>
      <inkml:brushProperty name="height" value="0.05" units="cm"/>
    </inkml:brush>
  </inkml:definitions>
  <inkml:trace contextRef="#ctx0" brushRef="#br0">1 56 4745,'0'0'1740,"0"0"-433,0 0-166,0 0-253,0 0-220,0 0-107,0-4-19,0 3-478,0-1 0,0 0 0,0 1 0,0-1 0,1 1 0,-1-1 0,0 0 0,1 1 0,0-1 0,-1 1 0,1-1 0,0 1 0,0 0 0,0-1 0,0 1 0,0 0 0,0-1 0,0 1 0,0 0 0,1 0-64,1-1 75,0 0 1,1 0-1,-1 0 1,0 0-1,1 1 1,-1 0-1,1 0 0,0 0 1,1-1-76,13 0 128,0 0 0,0 1 0,17 1-128,-19 0 37,-11 0-36,0 0-1,0 0 1,0 0 0,0 1-1,0-1 1,-1 1-1,1 1 1,0-1 0,0 0-1,-1 1 1,1 0-1,-1 0 1,1 1-1,-1-1 1,0 1 0,0 0-1,0 0 1,0 0-1,-1 1 1,1-1 0,-1 1-1,0 0 1,0 0-1,0 0 1,0 0-1,-1 0 1,0 1 0,0-1-1,0 1 1,0-1-1,-1 1 1,0 0-1,0 0 1,0 0 0,0 0-1,-1 0 1,0 0-1,0 0 1,0 0-1,0 1 5,0 1 1,0-1-1,0 0 0,0 0 1,-1 0-1,0 0 0,-1 0 1,0 0-1,1 0 0,-2 0 1,1-1-1,-1 1 0,0-1 1,0 1-1,0-1 0,-1 0 1,1 0-1,-4 2-5,-17 19 0,-1-1 0,-2-1 0,0-1 0,-1-2 0,-11 6 0,38-27-3,1 0 0,-1 0 1,0 1-1,1-1 0,-1 0 0,0 0 0,1 1 1,-1-1-1,0 1 0,1-1 0,-1 1 1,1-1-1,-1 1 0,1-1 0,-1 1 0,1-1 1,-1 1-1,1 0 0,-1-1 0,1 1 0,0 0 1,-1-1-1,1 1 0,0 0 0,0 0 1,0-1-1,-1 1 0,1 0 0,0 0 0,0-1 1,0 1-1,0 0 0,0 0 0,0-1 0,1 1 1,-1 0-1,0 0 0,0-1 0,0 1 0,1 0 1,-1-1-1,0 1 0,1 0 0,-1-1 1,1 1-1,-1 0 0,1-1 0,-1 1 0,1-1 1,-1 1-1,1-1 0,-1 1 0,1-1 0,0 1 1,-1-1-1,1 0 0,0 1 0,-1-1 1,1 0-1,0 1 0,-1-1 0,1 0 0,0 0 1,0 0-1,-1 0 0,2 0 3,16 5 64,0-1-1,0-1 1,0-1-1,1 0 1,-1-2-1,1 0 1,4-1-64,3 0 21,0 1 1,1 2-1,0 0-21,-12 4-324,-11-2-5670,-4-4-1984</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7.637"/>
    </inkml:context>
    <inkml:brush xml:id="br0">
      <inkml:brushProperty name="width" value="0.05" units="cm"/>
      <inkml:brushProperty name="height" value="0.05" units="cm"/>
    </inkml:brush>
  </inkml:definitions>
  <inkml:trace contextRef="#ctx0" brushRef="#br0">0 61 744,'0'0'2829,"0"0"-1068,0 0-358,0 0 7,0 0 0,0 0-86,2 0 3163,16-4-4438,9-4-16,8-4-41,0 2 0,0 2-1,1 1 1,1 1 0,31 0 8,-66 6-12,-1 1 0,0-1 0,0 0 0,0 1 0,0-1 0,0 0 1,0 1-1,0-1 0,1 1 0,-1 0 0,-1-1 0,1 1 0,0 0 0,0 0 1,0-1-1,0 1 0,0 0 0,-1 0 0,1 0 0,0 0 0,-1 0 0,1 0 1,-1 0-1,1 0 0,-1 0 0,1 1 0,-1-1 0,0 0 0,0 0 0,0 0 1,1 0-1,-1 1 0,0-1 0,0 0 12,-1 48 3,1-41-14,-1-1 14,-1 1 1,0 0 0,0-1 0,0 0 0,-1 1 0,0-1 0,-1 0-1,1-1 1,-1 1 0,-1 0 0,1-1 0,-1 0 0,0 0 0,0-1 0,-5 4-4,-14 13 25,-2-1 1,-1-1 0,-3 1-26,-1 1 7,-15 8-41,69-26-218,329-8-466,-351 4 23,-1-4-4253,0-5-3232</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8.870"/>
    </inkml:context>
    <inkml:brush xml:id="br0">
      <inkml:brushProperty name="width" value="0.05" units="cm"/>
      <inkml:brushProperty name="height" value="0.05" units="cm"/>
    </inkml:brush>
  </inkml:definitions>
  <inkml:trace contextRef="#ctx0" brushRef="#br0">110 40 984,'0'0'2007,"0"0"-653,0 0-100,0 0-96,0 0-44,0 0 96,0-9-42,0-22 741,0 62 1399,14 216-2938,-2-58-316,-9-121-28,1 19-8,-3 0 0,-4 0 0,-13 77-18,-14-1-5,-27 153 761,53-278-688,1 37-68,3-50 6,-1 1-1,-1 0 1,-1-1-1,-2 1 1,-2 8-6,3-18-12,1 1 0,0 1 0,1-1 0,1 0 0,1 0-1,1 3 13,-1-3-43,0-17-1,0 0-51,0 0-26,0-9-449,0 1 234,1-68-2031,5 24-2481,-2 17-1928</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4.029"/>
    </inkml:context>
    <inkml:brush xml:id="br0">
      <inkml:brushProperty name="width" value="0.05" units="cm"/>
      <inkml:brushProperty name="height" value="0.05" units="cm"/>
    </inkml:brush>
  </inkml:definitions>
  <inkml:trace contextRef="#ctx0" brushRef="#br0">261 52 5761,'0'0'2005,"0"0"-369,0 0-374,0 0-254,0 0-133,0 0-107,0-1-612,0 0 0,0 0 0,0 0 0,0 0 0,0 0 1,-1 0-1,1-1 0,0 1 0,-1 0 0,1 0 0,0 0 0,-1 0 0,1 0 1,-1 0-1,0 0-156,-16-4 54,0 0 0,0 1 0,0 0-1,0 1 1,-5 1-54,-27-5 5,34 5 40,1 1-1,-1 0 0,-11 1-44,9 0 153,16 0-125,1 0 29,0 0 17,0 0-16,0 0-15,0 0-22,0 0 5,11 216-8,1-1 2,3 54-28,-14-115 8,-3 168-6,-9-229 6,6-56 0,1-1 0,2 12 0,2 203-72,-1-243 72,0 0 0,0 1 0,-1-1 0,0 0 0,-1 3 0,-6 29 0,4 16-10,3 56 10,2-111 10,0-1 6,0 0 30,0 0 0,0 0-14,0 0 5,0 0-21,0 0-12,343-3-722,-343 3 65,0-8-2413,-4-8-2321</inkml:trace>
  <inkml:trace contextRef="#ctx0" brushRef="#br0" timeOffset="1363.38">786 62 2665,'0'0'1344,"0"0"-235,0 0-126,0 0-144,0 0-124,0 0-71,-4 3 569,7-2 2635,23-3-3623,-1 0 1,0-2-1,11-3-225,-10 1 1,0 2 1,1 1-1,12 0-1,-38 3-3,1 0 0,0 0 0,0 0 0,-1 0 0,1 0-1,0 0 1,0 0 0,-1 0 0,1 1 0,0-1 0,-1 1-1,1-1 1,-1 1 0,1 0 0,0 0 0,-1-1 0,1 1-1,-1 0 1,0 0 0,1 1 3,-1 0-3,0 1 0,0-1 0,0 1 0,-1-1 0,1 1 0,-1-1 0,0 1 0,0-1 0,0 1 0,0-1 1,0 1-1,0 0 3,0 6 13,-1-1-11,0-1 0,0 1 0,-1 0 0,0-1 1,0 1-1,-1-1 0,0 0 0,0 0 0,0 0 0,-1 0 0,0 0 0,-1-1 0,1 0 0,-1 0 1,-1 0-1,1 0 0,-1-1-2,-19 18-45,-1-2 0,0 0 0,-14 6 45,14-9-29,-5-1 29,31-16-4,0-1-39,0 0 26,2 0 10,71-11 6,-59 11 3,-3 0 0,-1 0-1,0 0 0,1 1 0,-1 0 0,1 1 1,-1 0-1,1 1-1,-9-2 0,1 0 1,-1 0-1,1 0 1,-1 1-1,1-1 1,-1 1-1,0 0 1,0 0-1,0-1 1,0 1-1,0 0 1,0 1-1,-1-1 1,1 0-1,-1 0 1,1 1-1,-1-1 1,0 1-1,0-1 1,0 1-1,0 0 1,0-1-1,-1 1 1,1 0-1,-1 0 1,0-1-1,0 1 1,0 0-1,0 2 0,0-3 4,1 1 1,-1-1-1,0 1 0,0 0 0,0-1 0,0 1 1,-1-1-1,1 1 0,-1 0 0,1-1 0,-1 1 0,0-1 1,0 0-1,0 1 0,0-1 0,-1 0 0,1 1 0,0-1 1,-1 0-1,0 0 0,0 0 0,1 0 0,-1-1 1,0 1-1,0 0 0,0-1 0,-1 0 0,1 1 0,0-1 1,-1 0-5,-10 5-2,0-1-1,0 0 1,0-1 0,-1 0 0,1-1 0,-1-1 0,-3 0 2,-26 1-468,-29-2 468,53-1-216,19-1 33,0 0 0,0 0 0,0 0 0,0 1 0,0-1 0,0 0 0,0 0 0,0 0 0,1 0 0,-1 0 0,0 1 0,0-1-1,1 0 1,-1 0 0,1 0 0,-1 1 0,1-1 0,-1 0 0,1 0 0,-1 1 0,1-1 0,0 1 0,-1-1 0,1 0 0,0 1 183,16-7-2422</inkml:trace>
  <inkml:trace contextRef="#ctx0" brushRef="#br0" timeOffset="8157.97">574 1211 1840,'0'0'993,"0"0"-15,0 0-76,0 0-126,0 0-96,0 0-52,5-3-34,16-6-23,-21 8-423,0 1-1,0 0 1,0 0 0,1 0 0,-1 0 0,0-1-1,0 1 1,1 0 0,-1 0 0,0 0 0,1 0-1,-1 0 1,0 0 0,0 0 0,1 0 0,-1 0-1,0 0 1,1 0 0,-1 0 0,0 0 0,0 0 0,1 0-1,-1 0 1,0 0 0,1 0 0,-1 0 0,0 0-1,0 0 1,1 0 0,-1 1 0,0-1 0,0 0-1,1 0 1,-1 0 0,0 0 0,0 1 0,1-1-1,-1 0 1,0 0 0,0 1 0,0-1 0,0 0 0,1 1-148,0 17 1182,-10 22-1468,-4-6 455,-9 18-38,2 1 0,3 1 0,2 1 0,-5 38-131,18-11 0,3-48 0,-1-32 0,0 0 0,0 1 0,1-1-1,-1 0 1,1 0 0,-1 0-1,1 0 1,0 0 0,-1 0 0,1 0-1,0 0 1,0 0 0,1 0 0,-1 0-1,0-1 1,1 1 0,-1 0-1,1-1 1,0 1 0,1 1 0,1 0 0,0-1 0,0 0-1,0 1 1,0-2 0,0 1 0,1 0 0,-1-1-1,2 1 1,11 1 16,0 0 1,-1-2-1,1 0 0,10 0-16,-22-1 2,0 0 0,0 0 0,0 0-1,0 0 1,0-1 0,0 0 0,-1 0 0,1 0 0,0-1 0,0 1 0,-1-1 0,1 0 0,-1-1 0,0 1 0,0-1 0,0 0 0,0 0 0,0 0 0,0 0-1,-1 0 1,1-1 0,-1 0 0,0 0 0,0 0 0,-1 0 0,1 0 0,-1-1 0,0 1 0,0-1 0,0 1 0,0-3-2,4-15-8,0-1 0,-1 0 0,-1-1 0,-1 1-1,-1-2 9,-1-120-140,-2 77 21,0 62 117,-1-1 0,1 1 0,-1 0 0,-1-1 0,1 1 0,-1 0 0,0 1 0,0-1 0,-1 0 0,0 1 0,0 0 0,0 0 0,0 0 0,-1 0 0,0 1 0,0-1 0,0 1 0,-3-1 2,4 3-54,-1 1 0,0 0 1,1 0-1,-1 0 1,0 1-1,1-1 0,-1 1 1,0 0-1,0 1 0,1-1 1,-3 1 53,-10 0-463,14 0 378,0-1-1,0 1 1,1 0-1,-1-1 0,0 1 1,1 1-1,-1-1 1,1 0-1,-1 1 0,1-1 1,0 1-1,-1 0 0,1 0 1,0-1-1,0 2 1,1-1-1,-1 0 0,0 0 1,0 1 85,-8 18-5939,10-21 3093</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3.552"/>
    </inkml:context>
    <inkml:brush xml:id="br0">
      <inkml:brushProperty name="width" value="0.05" units="cm"/>
      <inkml:brushProperty name="height" value="0.05" units="cm"/>
    </inkml:brush>
  </inkml:definitions>
  <inkml:trace contextRef="#ctx0" brushRef="#br0">110 1 1112,'0'0'2171,"0"0"-652,0 0-284,0 0-182,0 0-104,0 0-59,0 37 3077,-3 6-3569,-1 0 0,-3-1 0,-1 1 0,-3 4-398,2-10 162,-7 39-17,3-12 31,-18 53-176,27-89 112,0-41-8684,4 6 3157</inkml:trace>
  <inkml:trace contextRef="#ctx0" brushRef="#br0" timeOffset="729.08">393 31 5209,'0'0'1538,"0"0"-194,0 0-121,0 0-231,0 0-178,0 0-74,0 0-140,0 0-93,0 6 421,-2 14-674,-1-1 0,0 0 0,-1 0-1,-1 0 1,-1 0 0,-1-1 0,-7 14-254,3-6 268,2-1 1,0 1-1,-2 17-268,11-42-1,0-1 0,-1 1 0,1-1 0,0 1 0,0-1-1,-1 1 1,1-1 0,0 1 0,0-1 0,0 1 0,0 0 0,0-1 0,0 1 0,0-1 0,0 1 0,0-1 0,0 1 0,0-1 0,0 1-1,1 0 1,-1-1 0,0 1 0,0-1 0,1 1 0,-1-1 0,0 1 0,0-1 0,1 1 0,-1-1 0,1 0 0,-1 1 0,0-1 0,1 1 0,-1-1-1,1 0 1,-1 0 0,1 1 0,-1-1 0,1 0 0,-1 0 0,1 1 0,-1-1 0,1 0 0,-1 0 0,1 0 0,0 0 0,-1 0 0,1 0 0,-1 0-1,1 0 1,-1 0 0,1 0 0,-1 0 0,1 0 0,0 0 0,-1 0 0,1 0 0,-1-1 0,1 1 0,0 0 1,9-1 40,31 2-14,-8 0-6,-1-2 0,1-1 1,12-3-21,-30 4 16,-15-33-6094,-4 24 1009</inkml:trace>
  <inkml:trace contextRef="#ctx0" brushRef="#br0" timeOffset="1180.11">563 18 3833,'0'0'1994,"0"0"-763,0 0-191,0 0-35,0 0-126,0 0-15,0 6-130,0 9-474,1 36 244,-3 0 1,-1 0-1,-3-1 1,-8 32-505,10-69 11,-10 44 30,-2-1-1,-3-1 1,-9 17-41,23-48 143,5-20-6382,0-4 3169</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6.001"/>
    </inkml:context>
    <inkml:brush xml:id="br0">
      <inkml:brushProperty name="width" value="0.05" units="cm"/>
      <inkml:brushProperty name="height" value="0.05" units="cm"/>
    </inkml:brush>
  </inkml:definitions>
  <inkml:trace contextRef="#ctx0" brushRef="#br0">1 256 2697,'0'0'1707,"0"0"-238,0 0 65,0 0-115,0 0-251,0 0-210,0 0-224,0 0-269,0 0-176,0 0-80,0 0-61,0 0-65,0 0-18,15 6 400,84 5 411,58-4-876,-157-7-34,0 0-26,0 0-68,0 0-109,0 0-207,0 0-572,0 0-1126,0 0-1434</inkml:trace>
  <inkml:trace contextRef="#ctx0" brushRef="#br0" timeOffset="532.54">514 49 5209,'0'0'1687,"0"0"-264,0 0-252,0 0-280,0 0-158,0 0-108,-3 12-145,-4 28 290,-1 28-770,4-15 178,-2 0 0,-2 0 0,-2 0 0,-3-1 0,-2-1 0,-2 0 0,-8 12-178,4-8 56,14-31-2739,16-32-1813,1-4-592</inkml:trace>
  <inkml:trace contextRef="#ctx0" brushRef="#br0" timeOffset="1599.72">759 15 1528,'0'0'2782,"0"0"-1155,0 0-384,0 0-60,0 0-89,0 0-134,1-3-135,2-9 1531,-4 28-1935,-6 31-582,-15 18 215,-3-1 1,-7 7-55,-2 6 287,2 8-287,28-70 16,1-1 1,0 0 0,1 1-1,1 0 1,0-1 0,2 13-17,-1-14 2,0-12-1,0 1 0,0 0 0,1-1 0,-1 1-1,1-1 1,-1 1 0,1-1 0,-1 1 0,1-1 0,0 1-1,0-1 1,0 1 0,0-1 0,0 0 0,0 1-1,0-1 1,0 0 0,0 0 0,1 0 0,-1 0 0,0 0-1,1 0 1,-1-1 0,1 1 0,-1 0 0,1-1-1,-1 1 1,1-1 0,-1 1 0,1-1 0,0 0-1,-1 1 1,1-1-1,10 1 39,0 0-1,0 0 1,0-1 0,6-1-39,1 0 17,-15 0-21,0 0 0,0 0 0,0 0 0,0-1 0,0 1 0,0-1 0,-1 0 0,1 0-1,0-1 1,-1 1 0,0-1 0,0 0 0,1 0 0,-2 0 0,1 0 0,0 0 4,44-57-212,-45 58 204,4-7 15,0 0 0,0-1 0,-1 0 0,-1 0 1,1 0-1,-1-1 0,-1 1 0,0-1 0,-1 0 1,0 0-1,0 0 0,-1 0 0,-1-8-7,-2 18 0,1 0 1,-1 1-1,0-1 0,0 1 0,0-1 1,0 1-1,0 0 0,0-1 1,0 1-1,0 0 0,0 1 0,0-1 1,-1 0-1,1 0-7,-4 0-1,0 0-1,0 0 0,0 0 0,0 1 0,0 0 0,0 0 0,0 0 0,1 1 0,-1 0 0,0 0 1,1 1-1,0-1 0,-1 1 0,1 0 0,-3 3 9,5-4-1,0-1 0,0 1 0,1 0 0,-1 0 1,1 0-1,-1 1 0,1-1 0,0 1 0,0-1 0,0 1 0,0 0 0,0-1 0,1 1 1,-1 0-1,1 0 0,0 0 0,-1 0 0,1 2 1,-4 14-92,1-4-81,-1 0 1,0 0-1,-1 0 0,0-1 1,-1 0-1,-7 10 173,8-20-1492,5-5-4488,1-1 2209</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0.053"/>
    </inkml:context>
    <inkml:brush xml:id="br0">
      <inkml:brushProperty name="width" value="0.05" units="cm"/>
      <inkml:brushProperty name="height" value="0.05" units="cm"/>
    </inkml:brush>
  </inkml:definitions>
  <inkml:trace contextRef="#ctx0" brushRef="#br0">61 347 3273,'0'0'1316,"0"0"-364,0 0-132,0 0-262,0 0-231,0 0-51,10-1 30,11-2-250,32-2 2127,17 0-2183,-68 6 18,1-1-1,-1 1 0,1 0 1,-1 0-1,0 0 0,1 0 0,-1 0 1,0 1-1,0-1 0,0 1 0,0-1 1,0 1-1,0 0 0,0-1 0,0 1 1,-1 0-1,1 0 0,-1 1 1,1-1-1,-1 0 0,0 1-17,5 7 29,-1 0 0,0 0-1,-1 1 1,1 4-29,-2-2 155,0 1 1,-1 0 0,-1 0-1,-1 0 1,0 0-1,-1 5-155,1 10 593,-1-24-523,1 0 1,-1-1-1,0 1 1,0 0-1,-1-1 0,0 1 1,1-1-1,-2 1 1,1-1-1,0 0 1,-1 0-1,0 0 1,0 0-1,0 0-70,-12 13 213,-1 0 0,-10 7-213,1-1 209,0-2-98,19-16-76,-1 0-1,1 0 1,0 0-1,1 1 0,0 0 1,-1 0-1,1 1-34,6-7 20,-1 1-1,1-1 1,-1 1-1,1-1 1,-1 0 0,1 1-1,-1-1 1,1 0-1,0 1 1,-1-1-1,1 0 1,0 0-1,-1 0 1,1 1-1,-1-1 1,1 0-1,0 0 1,-1 0-1,1 0 1,0 0-1,-1 0 1,1 0 0,0-1-1,-1 1 1,1 0-20,22-1 139,68-14 88,-55 7-268,0 3 0,0 0 0,19 2 41,-54 3-81,-1 0-26,0 0-93,0 0-184,0 0-361,0 0-1030,-1 0-2373,-2 0-2812</inkml:trace>
  <inkml:trace contextRef="#ctx0" brushRef="#br0" timeOffset="618.52">646 320 6857,'0'0'2034,"0"0"-628,0 0-437,0 0-339,0 0-169,0 0-35,3-1-90,44-15 577,-30 10-754,-1 0 0,1 1 1,0 1-1,1 0 0,-1 1 1,1 1-1,0 1-159,-12 1 0,-2 0 0,0 0-1,0 0 0,0 0 0,0 0 0,0 1 0,0 0 0,0-1 1,0 1-1,1 1 1,-4-1-2,1 0-1,-1 0 1,0 1 0,0-1 0,1 0 0,-1 0 0,0 1-1,0-1 1,0 1 0,-1-1 0,1 1 0,0-1 0,0 1-1,-1 0 1,1-1 0,-1 1 0,0 0 0,1-1 0,-1 1-1,0 0 1,0-1 0,0 1 0,0 1 2,0 5-7,1 1 1,-2 0-1,1 0 0,-1 0 1,-1-1-1,0 1 1,0 0-1,0-1 0,-1 1 1,0-1-1,-1 0 0,0 0 1,-2 3 6,-5 5-21,-1 1-1,-1-2 1,-1 1 0,0-2 0,-6 5 21,-25 23-17,-5 4-13,-13 19 30,62-65 0,1 0 0,-1 1 0,1-1 0,0 0 0,-1 0 1,1 1-1,-1-1 0,1 0 0,0 1 0,-1-1 0,1 0 0,0 1 0,-1-1 0,1 1 0,0-1 0,0 1 0,-1-1 0,1 0 0,0 1 0,0-1 1,0 1-1,0-1 0,-1 1 0,1-1 0,0 1 0,0-1 0,0 1 0,0-1 0,0 1 0,0-1 0,1 1 0,-1-1 0,0 1 0,0-1 0,0 1 0,0-1 1,0 1-1,1-1 0,-1 1 0,0-1 0,0 0 0,1 1 0,-1-1 0,0 1 0,1-1 0,-1 0 0,1 1 0,-1-1 0,0 0 0,1 1 0,-1-1 0,1 0 1,-1 0-1,1 0 0,-1 1 0,0-1 0,1 0 0,-1 0 0,1 0 0,-1 0 0,1 0 0,-1 0 0,1 0 0,-1 0 0,1 0 0,44 0 32,-30-1-2,254-6-2132,-267 7-361,-2 0-2568</inkml:trace>
  <inkml:trace contextRef="#ctx0" brushRef="#br0" timeOffset="13822.46">0 1651 1144,'0'0'2245,"0"0"-842,0 0-559,0 0-155,0 0-67,0 0-31,0 0 27,0 0 8,0 0-53,0 0-29,0 0 9,0 0-85,0 0-52,0 0-84,0 0-41,0 0 9,0 0 0,0 0-30,0 0-62,0 0-38,0 0-29,0 0-26,0 0 17,6 0 208,6 0-157,0 0-1,0-1 1,0-1-1,0 0 1,-1 0-1,1-1 1,0-1-1,-1 0 1,2-2-183,13-5 250,-14 5-199,1 0 0,-1 1 0,1 0 0,0 1 1,0 1-1,0 0 0,1 1 0,0 0-51,-14 2 16,0 0 40,0 0 16,0 0 1,0 0-18,0 0 6,0 0 25,0 0-5,0 0 14,0 0-14,0 0-16,0 0-15,0 0-60,0 0-159,0 0-303,-2 0-494,-11 2-1312,-2 6-2789</inkml:trace>
  <inkml:trace contextRef="#ctx0" brushRef="#br0" timeOffset="14936.29">438 1366 4521,'0'0'1824,"0"0"-514,0 0-180,0 0-192,0 0-145,0 0-88,3-3-49,3-4-334,0 1 0,1 0 0,-1 0 0,1 0 0,1 1 0,-1 0 0,1 1 0,5-3-322,71-30 638,-68 30-638,1 1 0,0 0 0,0 1 0,1 1-1,0 1 1,-1 0 0,1 1 0,5 1 0,-22 1-5,0 1 1,0-1-1,0 0 0,0 1 1,0-1-1,0 1 1,0 0-1,-1-1 0,1 1 1,0 0-1,0-1 0,-1 1 1,1 0-1,-1 0 1,1-1-1,0 1 0,-1 0 1,0 0-1,1 0 1,-1 0-1,1 0 0,-1 0 1,0 0-1,0 0 0,0 0 1,1 0-1,-1 0 1,0 0-1,0 0 0,0 0 1,-1 1 4,2 44-91,-2-32 121,1-4 13,-1 0 0,-1-1 0,0 1 0,0 0 1,-1-1-1,0 1 0,0-1 0,-1 0 0,-3 6-43,-11 16 38,-1 0-1,-3 0-37,6-6-2,-13 19 13,-119 170 5,135-200-4,10-12 7,1 1-1,0-1 1,-1 1 0,1-1 0,0 1 0,0 0 0,0 0-1,1 0 1,-1 0-19,2-3 90,0 0-14,0 0 8,0 0-30,0 0-31,0 0 0,226 0 387,-204 4-327,-6-1-2946,-12-3-726</inkml:trace>
  <inkml:trace contextRef="#ctx0" brushRef="#br0" timeOffset="16069.73">978 1376 4889,'0'0'1662,"0"0"-570,0 0-199,0 0-18,0 0-9,0 0-75,5-2-111,50-28 714,-44 23-1253,0 0-1,0 1 1,1 0-1,0 1 1,0 1 0,0-1-1,0 2 1,1 0-1,0 0 1,-1 1-1,9 0-140,-17 2 10,-1 0 0,1 0-1,0 0 1,0 0-1,0 1 1,0 0-1,-1 0 1,1 0-1,0 0 1,2 2-10,-4-2 5,0 0 0,-1 1 0,0-1-1,1 1 1,-1-1 0,0 1 0,0-1 0,1 1 0,-2 0 0,1 0 0,0 0 0,0 0 0,0 0 0,-1 0 0,1 0 0,-1 0-1,0 0 1,1 0 0,-1 0 0,0 0 0,0 1-5,1 2 27,0 1-1,-1 0 1,0 0-1,0 0 0,0-1 1,0 1-1,-1 0 1,0 0-1,0-1 1,-1 1-1,1-1 0,-1 1 1,0-1-1,-1 1 1,0-1-1,1 0 1,-1 0-1,-1-1 1,1 1-1,-1 0 0,0-1 1,0 0-1,-4 3-26,-3 4 25,-2 0 0,1-1-1,-14 9-24,21-16 30,-1 0 0,0 0 0,1 0 0,-1-1 0,0 0 0,0 0-1,0 0 1,0-1 0,0 0 0,-1 0 0,-4 0-30,10-1 17,1 0-9,0 0-8,0 0-33,0 0-20,0 0-26,23 0 4,4-1 70,32 2 28,-56-1-19,1 1 0,-1-1 0,0 1 1,1 0-1,-1 0 0,0 1 0,0-1 0,0 1 0,0-1 1,0 1-1,0 0 0,-1 0 0,1 1 0,0-1 0,0 1-4,-2 1 22,0 0 0,0-1-1,0 1 1,0 0 0,0 0-1,-1 0 1,0 0-1,1 0 1,-2 0 0,1 0-1,0 1 1,-1-1 0,0-1-1,0 1 1,0 0 0,0 0-1,-1 0 1,1 0-22,-11 12 78,-1-1 0,0 0 0,-1-1 0,-1 0 0,-12 9-78,-19 18 11,38-33-4,0 0-1,-1-1 1,0 0-1,-7 5-6,13-11-8,0 1-1,0-1 1,0 1 0,0-1-1,0 0 1,0 0-1,0 0 1,0-1 0,0 1-1,0-1 1,0 1 0,-1-1-1,1 0 1,0-1-1,0 1 1,0 0 0,0-1-1,-1 0 1,0 0 8,3 1-76,-1-1 0,1 0-1,0 1 1,0-1 0,0 0 0,0 0 0,-1 0 0,1 0 0,0 0-1,1 0 1,-1 0 0,0 0 0,0 0 0,0 0 0,1-1 0,-1 1 0,0 0-1,1 0 1,0-1 0,-1 1 0,1 0 0,-1-2 76,1 2-798,0 1-611,0 0-1989,0-3-3230</inkml:trace>
  <inkml:trace contextRef="#ctx0" brushRef="#br0" timeOffset="18584.5">1170 0 3513,'0'0'1432,"0"0"-318,0 0-233,0 0-214,0 0-180,0 0-50,0 1-173,0 0 0,-1-1 1,1 1-1,0-1 0,-1 1 0,1 0 0,0-1 0,0 1 0,0 0 0,0-1 1,0 1-1,0 0 0,0-1 0,0 1 0,0 0 0,0-1 0,0 1 0,0 0 1,0-1-265,16 3 325,0 0 0,1-2 0,-1 0 0,0-1 0,0 0 1,3-2-326,26 0 301,3 1-218,-17 0 17,0 1-1,8 2-99,-30-1 11,0 0-1,-1 1 0,1 0 1,-1 0-1,0 1 0,1 0 0,-1 0 1,-1 1-1,1 0 0,1 1-10,-8-4 39,0-1-1,0 1 1,0-1-1,0 1 1,0-1-1,0 1 0,0 0 1,-1-1-1,1 1 1,0 0-1,0 0 1,-1-1-1,1 1 0,0 0 1,-1 0-1,1 0 1,-1 0-1,1 0 0,-1 0 1,0 0-1,1 0 1,-1 0-1,0 0 1,0 0-1,0 0 0,0 0 1,0 0-1,0 0 1,0 0-1,0 0 1,0 0-1,0 0 0,-1 1-38,1 5 34,-5 125 23,-9 28-57,-1 14 11,10 204 65,2-66 726,-2-250-672,-3 0 1,-12 40-131,4-22 99,2 16-99,10-63 8,-2 32 152,-2 0-1,-4-1 0,-15 47-159,24-96 100,1-1 0,0 1-1,1-1 1,1 1-1,1 4-99,-1-8 408,-27-11 200,-282 0-736,309 0 100,0 0-56,0 0-29,0 0-50,0 0-46,0 0-99,3-9-5188,-3-10-3489</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23.067"/>
    </inkml:context>
    <inkml:brush xml:id="br0">
      <inkml:brushProperty name="width" value="0.05" units="cm"/>
      <inkml:brushProperty name="height" value="0.05" units="cm"/>
    </inkml:brush>
  </inkml:definitions>
  <inkml:trace contextRef="#ctx0" brushRef="#br0">75 200 2777,'0'0'1952,"0"0"-1025,0 0-655,0 0-173,0 0 226,0 0 203,0 4 152,-4 64 4343,-12 64-5023,6-54 530,-13 56 348,5-38-57,17-118 232,-1-85-774,2 93-284,1 0-1,0 0 1,1 0 0,1 0 0,0 0 0,1 0-1,0 1 6,11-15-4,0 1-1,2 0 0,1 2 1,1 0-1,1 1 0,1 1 1,1 1-1,1 1 0,1 1 1,1 1-1,0 1 0,13-6 5,-35 22 0,1 0-1,0 0 1,0 0-1,0 0 1,0 1-1,0-1 1,0 1-1,0 0 0,0 1 1,1-1-1,-1 1 1,1-1 0,-4 6 11,1 0 0,-1 1 0,-1-1 0,1 0 0,-1 0 0,0 1 0,0-1 0,-1 4-11,1-1 16,0 2-1,-1 0 0,0 0 1,-1 0-1,0 0 0,0 0 1,-1 0-1,0 0 0,-1-1 1,0 1-1,-1-1 0,0 0 1,0 0-1,-1-1 0,-5 7-15,-1 3 8,2-2 8,1-2 0,-2 1 0,0-2 0,-1 1 0,0-1 1,-8 5-17,14-16 19,0 0 1,-1 0-1,1 0 1,-1-1 0,1 1-1,-1-2 1,0 1-1,0-1 1,1 0 0,-1 0-1,0-1 1,-4-1-20,-16 1-19,27 1 10,0 0 0,0 0 0,0 0 1,0 0-1,-1 0 0,1 0 0,0 0 0,0 0 1,0 0-1,0 0 0,0 0 0,-1 0 1,1 0-1,0 0 0,0 0 0,0 0 1,0 0-1,0 0 0,-1 1 0,1-1 1,0 0-1,0 0 0,0 0 0,0 0 1,0 0-1,0 0 0,0 1 0,0-1 1,0 0-1,0 0 0,-1 0 0,1 0 1,0 0-1,0 1 0,0-1 0,0 0 0,0 0 1,0 0-1,0 0 0,0 1 0,0-1 1,0 0-1,0 0 0,0 0 0,1 0 1,-1 1-1,0-1 9,5 11 21,9 11 187,157 198 168,-154-197-362,12 14-523,-28-36-356,-1-2-757,0-2-1175</inkml:trace>
  <inkml:trace contextRef="#ctx0" brushRef="#br0" timeOffset="579.7">630 655 3929,'0'0'1660,"0"0"-501,0 0 133,0 0 157,0 0-222,0 0-216,0-11 3017,-3 37-3841,0-1-1,-2 0 0,-1 0 1,-1-1-1,-1 1 0,-1-1 1,-7 13-187,12-30 102,4-7-5618,0 0 5502,0 0-4256</inkml:trace>
  <inkml:trace contextRef="#ctx0" brushRef="#br0" timeOffset="1064.84">935 387 6177,'0'0'1791,"0"0"-320,0 0-149,0 0-401,0 0-298,0 0-128,5 0-25,191-2 2714,11 0-5315,-207-1-912,0 0-1284</inkml:trace>
  <inkml:trace contextRef="#ctx0" brushRef="#br0" timeOffset="2163.93">1667 27 4745,'0'0'3717,"0"0"-2434,0 0-779,0 0 55,0 0 142,0 0-162,1 19-44,0 11-342,3 96 1219,-7 35-1372,-2-130 76,-1-1 0,-1 1 0,-2-1 0,-7 16-76,7-18 92,7-24-121,-5 14 248,5-33 18,4-2-227,1-1 0,0 1 0,1 0 0,1 0 0,1 1 0,0-1 0,1 1 0,1-1-10,8-20 10,102-278 195,-113 301-207,-4 9-4,1 0 0,0 0 0,0 0 1,0 0-1,1 0 0,-1 1 0,1-1 0,1 0 6,-1 4-18,0 0 1,0 1-1,0-1 1,0 1-1,0 0 1,0 0-1,0 0 1,0 0-1,0 0 1,3 1 17,3 0-28,0-1 32,0 0 0,0 0-1,0 1 1,-1 1 0,1-1 0,0 1 0,-1 1 0,5 2-4,-8-3 3,-1 0 0,0 0 0,-1 1 0,1-1 1,0 1-1,-1 0 0,1 0 0,-1 0 0,0 1 1,0-1-1,0 1 0,-1 0 0,1 0 1,-1 0-1,0 0 0,0 0 0,0 3-3,1 0 20,0 0 0,-1 0 0,0 0 0,-1 1 0,1-1 0,-1 1 0,-1-1 0,1 1 0,-1 0 0,-1-1 0,0 1 0,0-1 0,0 1 0,-1-1 0,0 0-1,0 1 1,-1-1 0,1 0 0,-2 0 0,1-1 0,-1 1 0,0-1 0,-1 0 0,1 0 0,-1 0 0,0 0 0,-6 4-20,2-2 17,1 0 1,-2-1-1,1 0 0,-1-1 0,0 0 1,0-1-1,-1 1 0,0-2 0,1 0 1,-2 0-1,1-1 0,-3 0-17,-18 2-62,0-2-1,-1-1 1,-24-1 62,56-1-20,1 0-24,0 0-13,0 0-10,0 0 0,6 0-13,8 0 144,-1 2-1,0 0 1,1 1 0,-1 0-1,-1 0 1,1 2 0,0 0-1,-1 0 1,0 1-1,0 0 1,-1 1 0,1 1-1,-2 0 1,1 0-1,-1 1 1,0 0 0,-1 1-1,0 0 1,-1 1-1,0 0 1,0 0 0,-1 0-1,0 2-63,-5-7-209,0 1 0,-1 0 0,1 0 0,-1-1 0,0 1 0,-1 0 0,0 0 0,0 0 0,0 0 209,-1 6-3319,1-13-1458</inkml:trace>
  <inkml:trace contextRef="#ctx0" brushRef="#br0" timeOffset="2756.49">2169 546 7258,'0'0'2799,"0"0"-1415,0 0-525,0 0-259,0 0-210,0 0-29,10 0 190,25-1 13,1 0-45,0 1-1,20 3-518,-55-3 0,0 0 0,-1 1 0,1-1 0,0 0 0,0 1 0,-1-1 1,1 1-1,0-1 0,0 1 0,-1-1 0,1 1 0,-1 0 0,1-1 0,0 1 0,-1 0 0,1 0 0,-1-1 0,0 1 0,1 0 0,-1 0 0,0-1 0,1 1 0,-1 0 0,0 0 0,0 0 0,0 0 0,1 0 0,0 28 10,-1-25-5,0 8 9,1-2 4,0 1 0,-2 0 1,1-1-1,-1 1 0,-1 0 1,1-1-1,-2 1 0,0-1 1,0 0-1,-1 0 0,0 0 1,-3 5-19,-4 3 24,-1 0 1,-1-1-1,0 0 1,-1-1-1,-1-1 1,-1 0 0,0-1-1,-1 0 1,0-2-1,-4 2-24,21-14-4,1 0 0,-1 0 1,0 0-1,0 0 0,0 0 0,0 0 0,0 0 0,0 0 0,0 0 0,0 0 0,0 0 1,0 0-1,0 0 0,1 0 0,-1 0 0,0 0 0,0 0 0,0 0 0,0 0 0,0 0 1,0 0-1,0 0 0,0 0 0,0 1 0,0-1 0,0 0 0,0 0 0,0 0 1,1 0-1,-1 0 0,0 0 0,0 0 0,0 0 0,0 0 0,0 0 0,0 0 0,0 0 1,0 1-1,0-1 0,0 0 0,0 0 0,0 0 0,0 0 0,0 0 0,0 0 1,0 0-1,0 0 0,0 0 0,0 0 0,0 1 0,0-1 0,0 0 0,0 0 0,0 0 1,-1 0-1,1 0 0,0 0 0,0 0 0,0 0 0,0 0 0,0 0 0,0 0 1,0 0-1,0 0 0,0 0 0,0 1 0,0-1 4,13 2-34,18-1 107,-10-1-51,-1 1 0,1 1 1,-1 1-1,3 2-22,-15-4-7,0 1-1,0 1 1,0 0 0,-1 0 0,1 0-1,-1 1 1,1 0 0,-1 0 0,-1 1-1,1 0 1,4 5 7,-9-9-79,-1 1-1,1 0 0,-1 1 1,0-1-1,0 0 1,0 0-1,0 0 0,0 1 1,0-1-1,-1 1 1,1-1-1,-1 0 0,0 1 1,1-1-1,-1 1 1,0-1-1,-1 1 0,1-1 1,0 1 79,-1 8-1068,1 6-2804</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18.093"/>
    </inkml:context>
    <inkml:brush xml:id="br0">
      <inkml:brushProperty name="width" value="0.05" units="cm"/>
      <inkml:brushProperty name="height" value="0.05" units="cm"/>
    </inkml:brush>
  </inkml:definitions>
  <inkml:trace contextRef="#ctx0" brushRef="#br0">17 95 1136,'0'0'1442,"0"0"-457,0 0-194,0 0-155,0 0-113,0-3-48,0-4-855,2-6 4400,-1 10-176,0 16-3149,-1-5-490,0 31 178,-1 1 1,-1-1-1,-3 1 0,-2 4-383,5-30 102,0-1 1,1 1 0,1 0-1,1 6-102,-1 4 249,-1-53 2061,1 15-2273,-1-1 1,2 1-1,0 0 1,0 0-1,2-1 1,0 1-38,2-4-9,1 0 1,0 1-1,1 0 0,1 0 1,1 1-1,0 0 0,1 1 1,1 0-1,0 0 1,1 1-1,7-5 9,-18 18 2,8-9-23,1 0 1,0 1 0,11-7 20,-17 13-13,0 1 0,1-1 0,-1 1 0,1 0 0,-1 1-1,1-1 1,-1 1 0,1 0 0,0 0 0,0 1 0,0-1 0,4 1 13,104 0-204,-112 1 203,0-1 0,-1 1 0,1 0 0,0-1 0,0 1 0,-1 0 0,1 0 0,0 0 0,-1 0 0,1 0 0,-1 0-1,1 0 1,-1 0 0,0 0 0,1 0 0,-1 0 0,0 0 0,1 0 0,-1 0 0,0 0 0,0 0 0,0 0 0,0 0 0,0 0 0,-1 2 1,2 39 181,-1-32-143,-1-6-32,0-1 1,0 1-1,0 0 0,0-1 0,-1 1 0,1-1 0,-1 0 0,0 1 1,0-1-1,0 0 0,0 0 0,0 0 0,-1 0 0,1-1 0,-1 1 0,0-1 1,0 1-1,-2 0-6,-12 10 56,-1-1 0,-15 7-56,23-14 4,-16 10-33,-23 14-285,-20 6 314,72-36 42,1 1 0,-1 0 0,0-1-1,1 2 1,-1-1 0,1 0 0,-1 1 0,0-1-1,0 1 1,1 0 0,1 1-42,43 17 176,-36-13-115,-1 0-1,0 1 1,0 0-1,0 1 0,-1 0 1,0 0-1,-1 1 0,0 1 1,0 0-1,-1 0 0,-1 0 1,1 1-1,-2 0 0,1 1 1,-2 0-1,2 3-60,-2 1 15,-4-12 3,0 0-1,0-1 0,1 1 0,-1-1 0,1 1 0,0-1 0,2 3-17,-3-5-31,0 1 0,1-1 1,-1 0-1,0 0 0,1 0 0,-1 0 1,1 0-1,-1 0 0,1-1 0,0 1 1,-1 0-1,1-1 0,0 1 0,0-1 1,-1 0-1,1 1 0,0-1 0,0 0 1,-1 0-1,2 0 31,-3 0-177,0 0-9,0 0 27,0 1 0,0 0 0,-1 0 1,1 0-1,-1-1 0,1 1 0,-1 0 0,1 0 0,-1-1 0,0 1 0,1 0 0,-1-1 0,0 1 1,1-1-1,-1 1 0,0-1 0,0 1 0,1-1 0,-1 1 0,-1-1 159,-18 7-2990,-3 0-2788</inkml:trace>
  <inkml:trace contextRef="#ctx0" brushRef="#br0" timeOffset="855.97">610 401 1136,'0'0'1511,"0"0"-363,0 0-273,0 0-233,0 0-133,0 0 37,0-1-608,0-2 8818,0 4-7656,0 127 961,0-49-5817,0-83 60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4.211"/>
    </inkml:context>
    <inkml:brush xml:id="br0">
      <inkml:brushProperty name="width" value="0.05" units="cm"/>
      <inkml:brushProperty name="height" value="0.05" units="cm"/>
    </inkml:brush>
  </inkml:definitions>
  <inkml:trace contextRef="#ctx0" brushRef="#br0">0 62 4601,'0'0'1679,"0"0"-379,0 0-201,0 0-139,0 0-75,0 0-49,20-20 1774,-15 16-2461,1 0 0,-1 0 1,1 0-1,0 0 1,1 1-1,-1 0 1,1 1-1,-1-1 0,1 1 1,0 1-1,-1-1 1,3 1-150,15-2 21,-1 2 0,0 0 0,1 2-21,2-1 123,-24 0-122,1 0 0,-1 0 0,1 1 0,-1-1 0,1 1 0,-1-1 0,1 1 0,-1 0 0,0 0 0,1 0 0,-1 0 0,0 0 0,0 1 0,0-1 0,0 1 0,0-1 0,0 1 0,0 0 0,-1 0 0,1 0 0,0 0 0,-1 0 0,0 0 0,1 0 0,-1 0 0,0 0 0,0 1 0,0-1 0,-1 1 0,1-1 0,0 0 0,-1 1-1,3 11 18,-1 0-1,-1 0 0,0 0 1,-1 1-1,-1 4-17,1 1 41,-1-14-36,1 1 1,-1-1 0,-1 0-1,1 0 1,-1 0 0,0 0-1,0 0 1,-1 0-1,0-1 1,0 1 0,0-1-1,-1 0 1,0 0-1,0 0 1,0 0 0,0 0-1,-1-1 1,0 0 0,0 0-1,-4 2-5,-13 9 27,-2-1 0,1-1 0,-2-1 0,-4 1-27,16-7 10,10-5-12,0 0-1,1 1 0,-1 0 1,0-1-1,0 1 0,1 0 1,-1 1-1,1-1 0,0 0 1,-1 1-1,1-1 0,0 1 1,0-1-1,1 1 0,-1 0 1,1 0-1,-1 0 0,1 1 3,1-3-8,0-1-6,0 0-21,0 0 19,12 3 4,41 6 299,28 8-287,21 4 165,-88-18-316,5 0 240,-7-2-5455,-15-1-2919</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1.495"/>
    </inkml:context>
    <inkml:brush xml:id="br0">
      <inkml:brushProperty name="width" value="0.05" units="cm"/>
      <inkml:brushProperty name="height" value="0.05" units="cm"/>
    </inkml:brush>
  </inkml:definitions>
  <inkml:trace contextRef="#ctx0" brushRef="#br0">616 4 3593,'0'0'1868,"0"0"-348,0 0-147,0 0-102,0 0-139,0 0-138,0 0-153,0 0-130,0 0-134,0 0-31,0 0 23,0 0 5,-2 10 991,0-9-1493,0 0-1,-1 1 1,1-1-1,0 0 1,-1 0-1,1-1 1,0 1-1,-1 0 1,1-1-1,-1 0 1,1 1-1,-1-1 1,0 0-72,-42-2 231,23 1-163,-72 2-43,27 1 5,-1-2-1,0-4 0,-33-8-29,78 9-1,0 0 0,0 2 0,-10 1 1,32 0-5,1 0-3,0 0 0,0 0-7,0 0-26,0 0-7,0 0-5,0 9-30,9 188 81,1 3 4,-10 352-17,7-107 47,-8-392-24,-2 0 0,-3-1-1,-2 1 1,-4 4-8,8-30-5,2 0 0,0 1 1,2-1-1,2 21 5,0 16-5,-2 44 69,0-107-56,0-1 1,0 0 5,0 0 6,0 0 30,0 0-31,0 0-14,0 0-11,0 0-14,0 0-16,0 0 13,31 0-17,85 0 64,0-5 0,50-11-24,-124 13 8,-41 3 35,-1 0 21,0 0 12,0-1-75,0 0 0,0 0 1,0 0-1,0 0 1,-1 0-1,1 0 0,0 0 1,-1 0-1,1 1 1,-1-1-1,1 0 0,-1 0 1,1 0-1,-1 0 1,1 1-1,-1-1 0,0 0 1,1 1-1,-1-1 1,0 1-1,0-1 0,1 0 1,-1 1-1,0 0 1,-1-1-2,-25-8-2586,19 7 1021,-7-1-2736</inkml:trace>
  <inkml:trace contextRef="#ctx0" brushRef="#br0" timeOffset="1582.58">752 296 1360,'0'0'2333,"0"0"-654,0 0-296,0 0-131,0 0-80,0 0-89,0 0-113,0 0-114,0 0-107,0 0-78,0 0-37,0 0 4,0 0-13,0 0-100,0 0-86,0 0-132,0 0-103,0 0-72,0 0-55,0 0-54,0 0-47,7 0-84,14-1 114,0-1 0,0-1 1,9-4-7,-7 2 7,-1 2 0,1 0 0,13 0-7,-20 3-5,-13-1 1,1 1 0,-1 0 1,0 0-1,0 0 0,0 0 0,1 1 0,-1-1 0,0 1 0,2 1 4,-3-1-1,-1-1 0,0 1 0,0 0 0,0 0 0,0 0 0,-1 0 0,1 0 0,0 1 0,0-1 0,-1 0 0,1 0 0,0 0 0,-1 1 0,1-1 0,-1 0 0,0 1 0,1-1 0,-1 0 0,0 1 1,0-1-1,0 0 0,0 1 0,0-1 0,0 0 0,0 2 1,0 15 0,1-12 1,-1 1 0,0-1 0,0 0 0,0 1 0,-1-1 0,0 0 0,0 0 0,-1 1 0,1-1 0,-1 0 0,-1 0 0,1-1 0,-1 1 0,-1 1-1,-3 2 5,0 0 0,0 0 0,-1-1-1,0 0 1,-1 0 0,1-1 0,-1 0-1,-1-1 1,0 0 0,1 0 0,-2-1 0,1 0-1,0-1 1,-1 0 0,0-1 0,0 0-1,0-1 1,0 0 0,-11 0-5,20-1-1,7-1-5,20 0-17,86 3-44,-107-3 68,-1 1 0,0-1 1,0 1-1,0 0 0,0 0 0,0 0 1,0 1-1,0-1 0,-1 1 1,1-1-1,0 1 0,-1 0 0,1 0 1,-1 0-1,0 0 0,1 1 1,-1-1-1,0 1 0,-1-1 1,1 1-1,0 0 0,-1-1 0,1 1 1,-1 0-1,0 0 0,0 1-1,2 8 10,-1 0 0,0 0 0,0 0 0,-2 0 0,1 1 0,-2 1-10,1-12 1,0 1 4,-1 1 0,0-1 0,0 0 0,0 1 1,0-1-1,0 0 0,-1 0 0,1 0 0,-1 0 0,0 0 0,0 0 0,0 0 0,0-1 0,-1 1 0,1-1 0,-1 1 0,0-1 0,1 0 0,-1 0 0,0 0 0,0 0 0,0-1 0,-2 1-5,-9 5 24,0-1-1,0 0 0,0-1 1,-13 2-24,-6-1 50,1-2 0,-1-1 0,-1-1 0,-25-3-49,24 1-97,36-16-2714,0 14 2412,0 1 0,0-1 0,1 1 0,-1-1-1,1 1 1,-1 0 0,1 0 0,-1 0 0,1 0 0,-1 0 0,1 0 0,1 0 398,-2 0-372,11-3-6273</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0.467"/>
    </inkml:context>
    <inkml:brush xml:id="br0">
      <inkml:brushProperty name="width" value="0.05" units="cm"/>
      <inkml:brushProperty name="height" value="0.05" units="cm"/>
    </inkml:brush>
  </inkml:definitions>
  <inkml:trace contextRef="#ctx0" brushRef="#br0">88 1 5297,'0'0'1644,"0"0"-367,0 0-32,0 0-258,0 0-300,0 0-135,0 2 3021,0 21-3544,-2 46 209,-2 0 0,-12 60-238,0-31 127,4 0 0,1 82-127,11-180-16,0 0 0,0-1 1,0 1-1,0 0 0,0 0 0,0 0 1,0 0-1,0 0 0,-1-1 1,1 1-1,0 0 0,0 0 0,0 0 1,0 0-1,0 0 0,0 0 1,-1 0-1,1 0 0,0 0 0,0 0 1,0-1-1,0 1 0,-1 0 1,1 0-1,0 0 0,0 0 0,0 0 1,0 0-1,0 0 0,-1 0 1,1 0-1,0 0 0,0 0 1,0 1-1,0-1 0,-1 0 0,1 0 1,0 0-1,0 0 0,0 0 1,0 0-1,0 0 0,-1 0 0,1 0 1,0 0-1,0 1 0,0-1 1,0 0-1,0 0 0,0 0 0,0 0 1,0 0-1,0 0 0,-1 1 1,1-1-1,0 0 0,0 0 0,0 0 1,0 0-1,0 1 0,0-1 1,0 0-1,0 0 0,0 0 0,0 0 1,0 1 15,-7-11-881,2-8-1473,-2 1-2922</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1.472"/>
    </inkml:context>
    <inkml:brush xml:id="br0">
      <inkml:brushProperty name="width" value="0.05" units="cm"/>
      <inkml:brushProperty name="height" value="0.05" units="cm"/>
    </inkml:brush>
  </inkml:definitions>
  <inkml:trace contextRef="#ctx0" brushRef="#br0">3 300 2537,'0'0'2089,"0"0"-686,0 0-429,0 0-307,0 0-51,0 0 109,-3 0 1779,5 0 721,194 4-2531,-123 9-638,-73-13-45,0 0-1,0 0-48,0 0-174,0 0-216,0 0-357,0 0-639,0-1-1303,0-5-1569</inkml:trace>
  <inkml:trace contextRef="#ctx0" brushRef="#br0" timeOffset="662.56">438 76 4601,'0'0'2707,"0"0"-1017,0 0-691,0 0-366,0 0-135,0 0 8,6 31 1794,-2 21-1692,-3 0 0,-3 5-608,0 39 144,4-95-135,1 0 0,-1 0 0,0-1 0,1 1 0,-1-1 1,1 1-1,-1-1 0,0 0 0,1 0 0,-1 0 0,1-1 0,1 1-9,2 0 32,230 0 391,-235 0-438,-1 0-38,0 0-23,0 0 11,0 0-61,0 0-132,0 0-186,0 0-305,0 0-447,0 0-886,-2 0-1322,-4 0-1778</inkml:trace>
  <inkml:trace contextRef="#ctx0" brushRef="#br0" timeOffset="1164.59">679 1 4905,'0'0'1878,"0"0"-26,0 0-261,0 0-409,0 0-281,0 0-182,-7 13 1403,8 173-1533,-7 266-462,3-383-1337,-1-71-2524,4-10-411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5.458"/>
    </inkml:context>
    <inkml:brush xml:id="br0">
      <inkml:brushProperty name="width" value="0.05" units="cm"/>
      <inkml:brushProperty name="height" value="0.05" units="cm"/>
    </inkml:brush>
  </inkml:definitions>
  <inkml:trace contextRef="#ctx0" brushRef="#br0">1 333 3489,'0'0'1808,"0"0"-398,0 0-185,0 0-164,0 0-188,0 0-166,0-1-638,0 1 1,0-1-1,0 1 1,-1-1-1,1 1 1,0-1-1,0 0 1,0 1-1,0-1 1,0 1-1,1-1 0,-1 0 1,0 1-1,0-1 1,0 1-1,0-1 1,1 1-1,-1-1 1,0 1-1,0-1 1,1 1-1,-1-1 0,1 1 1,-1-1-70,5-4 115,0 0 0,-1 1 0,2-1 1,-1 1-1,0 0 0,1 1 0,0-1 0,0 1 0,0 0 0,0 1 1,0 0-1,1-1 0,2 1-115,8-2 167,-1 1 0,1 1 1,-1 0-1,18 1-167,-28 2 17,0 0 0,0 0 0,0 0 0,0 1 1,0 0-1,0 0 0,0 1 0,-1 0 0,1-1 0,-1 2 0,0-1 1,0 1-1,0 0 0,0 0 0,-1 0 0,1 0 0,-1 1 0,0 0 1,-1 0-1,3 4-17,0 0 6,0 0 0,-1 0-1,0 0 1,-1 1 0,0-1 0,-1 1 0,0 0 0,0 0 0,-1 0-1,0 0 1,-1 1 0,0 1-6,-1 7 14,1-12-7,-1-1 0,1 0 0,-1 1-1,-1-1 1,1 1 0,-1-1 0,0 1-1,-1-1 1,1 0 0,-1 0 0,0 0 0,-1 0-1,0 0 1,0 0 0,0-1 0,0 1 0,-1-1-7,-8 8 5,1-1 0,-2-1 1,0 0-1,0 0-5,8-8 23,0 1-1,0-1 1,-1 0-1,1 0 1,-1 0-1,1-1 1,-1 0 0,0 0-1,0 0 1,1-1-1,-2 0 1,-3 1-23,10-2 110,0 0-52,0 0-64,19 0-26,42-3 230,11-3-198,-11 1 50,11 2-50,-64 2 4,-1 1-1,0 0 0,1 1 1,-1-1-1,0 1 0,0 1 0,0-1 1,0 1-1,0 1 0,0-1 1,0 1-1,-1 0 0,1 1 1,-1 0-1,0 0 0,0 0 0,0 0 1,-1 1-1,1 0-3,-4-2-52,1-1-1,0 0 1,0 0 0,0 0 0,0 0-1,0-1 1,0 1 0,0-1-1,0 1 1,3-1 52,-4 0-167,-1-1-1,1 0 0,-1 0 1,1 0-1,-1 0 0,0 0 1,1 0-1,-1 0 0,1-1 1,-1 1-1,0 0 1,1-1-1,-1 1 0,0-1 1,1 0-1,-1 1 0,0-1 1,0 0-1,1 0 0,-1 1 1,0-1-1,0 0 1,0 0-1,0-1 0,0 1 1,0 0-1,0-1 168,11-20-6432</inkml:trace>
  <inkml:trace contextRef="#ctx0" brushRef="#br0" timeOffset="1164.13">1201 248 2737,'0'0'1908,"0"0"-265,0 0-79,0 0-181,0 0-225,0 0-193,-11 4 3378,15 1310-2542,-7-1241-1551,-9 49-250,1-22 57,10 4 79,2-73-95,-1 1 1,-4 25-42,1-42-123,4-32-322,1-7 86,-2 14-71,-1-18-918,-2 8-2433,-1 3-4736</inkml:trace>
  <inkml:trace contextRef="#ctx0" brushRef="#br0" timeOffset="2366.13">1632 248 4353,'0'0'1526,"0"0"-198,0 0-65,0 0-175,0 0-200,0 0-130,-10 10 2445,31-10-3138,-14-1-51,0 1 1,0 0-1,0 1 1,0-1-1,0 1 1,0 1-1,3 0-14,-7-1 2,-1 0-1,1 1 0,-1-1 0,1 1 0,-1-1 0,0 1 0,0 0 0,0 0 0,0 0 0,0 0 0,0 0 0,-1 0 0,1 0 0,-1 1 0,1-1 0,-1 1 0,0-1 0,0 1 0,0-1 0,0 1 0,0 2-1,4 21 7,-1 0-1,-1 0 0,-1 1 1,-1-1-1,-2 1 1,-2 15-7,2-35 2,-1 1 0,0-1 0,0 0 0,0 1 0,-1-1 0,0 0 0,0 0 1,-1-1-1,0 1 0,0-1 0,-3 3-2,-13 16 9,0 0 0,-5 1-9,15-16 0,-59 49 31,68-58-33,0 0 0,0 1-1,0-1 1,1 1 0,-1 0 0,0-1 0,1 1 0,-1 0 0,1-1 0,-1 1 0,1 0 0,0-1-1,0 2 3,0-3 1,-1 1 0,1-1 0,0 1 0,0-1 0,0 1 0,0 0 0,0-1-1,0 1 1,0-1 0,0 1 0,0 0 0,0-1 0,1 1 0,-1-1 0,0 1-1,0-1 1,0 1 0,1-1 0,-1 1 0,0-1 0,1 1 0,-1-1 0,0 1-1,1-1 1,-1 1 0,1-1 0,-1 0 0,0 1 0,1-1 0,-1 1-1,1-1 1,-1 0 0,1 0 0,0 1 0,-1-1 0,1 0 0,-1 0 0,1 0-1,0 0 0,221 7 523,-198-3 50,-13-2-1859,2-1-5788,-6-1 1794</inkml:trace>
  <inkml:trace contextRef="#ctx0" brushRef="#br0" timeOffset="3177.13">2073 282 1096,'0'0'4791,"0"0"-2552,0 0-871,0 0-368,0 0-316,0 0-159,2-2 145,6-4-428,0 0-1,0 1 0,1 0 0,0 0 0,0 1 1,0 0-1,0 0 0,2 1-241,-5 1 20,0 0 1,0 0-1,1 1 0,-1 0 1,1 0-1,-1 0 0,1 1 1,-1 0-1,1 1 0,0-1 0,-1 1 1,1 0-1,1 1-20,-5 0 1,-1 0-1,1-1 1,-1 1-1,0 0 1,1 0 0,-1 0-1,0 1 1,0-1-1,0 1 1,0-1 0,-1 1-1,1-1 1,-1 1-1,0 0 1,1 0 0,-1 0-1,0 0 1,-1 0-1,1 0 1,0 0-1,-1 0 1,0 1-1,3 14 1,-2 0 1,0 0-1,-1 5-1,0-18 2,1 9 1,-1 1 1,0 0 0,-1-1-1,-1 1 1,0-1 0,-1 1-1,-1-1 1,0 0 0,-1 0-1,0-1 1,-7 13-4,-17 22 30,-11 11-30,-12 18 28,49-71-10,1-1-1,-1 1 0,1 0 0,0 0 1,0 0-1,0 0 0,1 0 0,0 0 1,0 0-1,1 0 0,-1 1 0,1-1 1,1 4-18,1-9 45,0 0 1,0 1 0,0-1 0,1-1 0,-1 1 0,0 0-1,1 0 1,-1-1 0,0 1 0,1-1 0,-1 0 0,1 0-46,6 2 95,44 6 2,1-1-1,0-3 1,1-3 0,5-1-97,-32 0 8,-26-1-25,0 1 1,0 0-1,0 1 0,0-1 1,0 0-1,0 1 1,0-1-1,0 1 0,0-1 1,0 1-1,1 1 17,-2-2-131,0 1 0,-1 0 0,1-1-1,0 1 1,-1 0 0,1 0 0,0-1-1,-1 1 1,1 0 0,-1 0 0,1 0 0,-1 0-1,0 0 1,1 0 0,-1 0 0,0-1-1,0 1 1,0 0 0,0 0 0,1 0 0,-1 0-1,0 0 1,-1 1 131,1-1-4010</inkml:trace>
  <inkml:trace contextRef="#ctx0" brushRef="#br0" timeOffset="8476.88">352 1043 4169,'0'0'1057,"0"0"62,0 0 34,0 0 204,0 0 110,0 0-135,3-5-299,7-13-214,-8 14-75,-17 5 1051,9 1-1755,0 0 0,1 1 0,0 0 0,-1 0 0,1 0 0,1 1 0,-1 0 0,0 0 0,1 0 0,0 0 0,-1 1-40,-43 55 34,43-53-7,-16 23-1,1 0 0,1 2 0,2 0-1,-11 28-25,19-38 5,2 1 0,0 0 0,1 1 0,1 0 0,2-1 0,0 1 0,1 19-5,1-17 0,1-15-1,-1 0 0,2 0 0,0 0 1,0 1-1,2 5 1,-2-13-1,0 0-1,1-1 1,-1 1 0,1-1 0,0 1-1,0-1 1,0 0 0,1 1-1,-1-1 1,1 0 0,-1 0 0,1-1-1,0 1 1,0-1 0,0 1-1,1-1 1,2 2 1,2 0-9,0-1 0,0 1-1,1-1 1,-1-1 0,1 0 0,-1 0-1,1 0 1,0-1 0,5 0 9,-8-1-8,-1 0-1,1 0 1,0 0 0,-1-1-1,1 0 1,0 0 0,-1 0-1,1-1 1,-1 0 0,0 0-1,1 0 1,-1-1 0,0 0 0,0 0-1,1-1 9,7-7-18,-1-1 1,0-1-1,-1 0 0,0 0 1,-1-1-1,-1 0 0,8-14 18,-13 19-7,1-1-1,-1 1 1,0-1-1,-1 1 1,0-1-1,-1 0 1,0 0-1,-1 0 1,0 0-1,0-1 1,-1 1-1,0 0 1,-2-10 7,2 19-6,-1 0 0,1 0 1,-1 0-1,0 1 0,1-1 0,-1 0 0,0 0 1,1 0-1,-1 1 0,0-1 0,0 0 1,0 1-1,0-1 0,1 0 0,-1 1 1,0 0-1,0-1 0,0 1 0,0-1 1,0 1-1,0 0 0,0 0 0,-1 0 1,1-1-1,0 1 0,0 0 0,0 0 6,-37 0-15,28 0 3,3 1 2,0 0 0,0 0-1,-1 0 1,1 1 0,0 0 0,0 0 0,1 0-1,-1 1 1,0 0 0,1 1 0,0 0-1,0 0 1,0 0 0,0 0 0,0 1 0,1 0-1,0 0 1,-4 5 10,3-3-2,1 1 0,0-1 0,0 1 1,0 0-1,1 0 0,0 1 0,1-1 0,-1 1 0,2 0 0,-1 0 0,1 0 0,1 0 0,0 0 0,0 8 2,0-7-36,1-6-264,0 0 0,0-1 1,0 1-1,0-1 0,1 1 0,-1 0 0,1-1 1,0 1-1,0-1 0,0 1 0,2 1 300,1 5-4243</inkml:trace>
  <inkml:trace contextRef="#ctx0" brushRef="#br0" timeOffset="9454.95">1885 1189 3169,'0'0'1340,"0"0"-285,0 0-148,0 0-100,0 0 61,0 0 23,3-6 2421,-9 179-1525,-10 15-1787,5-58 630,7-72-533,4-58-177,0 0-135,0 0-234,0 0-234,0-27-3938,0 14 935</inkml:trace>
  <inkml:trace contextRef="#ctx0" brushRef="#br0" timeOffset="10753.94">2507 1226 4441,'0'0'1567,"0"0"-165,0 0 66,0 0-36,0 0-146,0 0-271,0 0-231,-12 0 83,-251-10 570,263 37-1389,1 25-29,1-32 32,-2 0-1,0 0 1,-1 0-1,-1 1 0,-1-1 1,-5 17-51,5-30 13,2-5-4,0 0-1,0 0 1,1 0 0,-1 0 0,1 0 0,-1 0 0,1 1 0,0-1 0,0 0 0,0 0-1,0 2-8,0-3 10,0-1-1,0 0-25,0 0-39,0 0-55,0-1 108,0 0 1,0 0-1,0 0 1,0 0-1,0 0 0,1 0 1,-1 0-1,0-1 1,1 1-1,-1 1 1,0-1-1,1 0 1,-1 0-1,1 0 1,0 0-1,-1 0 1,1 0-1,0 0 0,0 0 2,11-4 4,0 1 0,1 0 0,-1 0-1,1 1 1,-1 1 0,1 0 0,0 1-1,0 1 1,0 0 0,8 1-4,-7-1-36,-11 0 33,0 0 0,-1 0 0,1 1 0,0-1 0,0 1 0,-1-1 0,1 1 0,0 0 0,-1 0 0,1 0 0,-1 1 0,1-1 0,-1 1 0,0-1 0,1 1 0,-1 0 0,0 0 0,0 0 3,2 2-3,-1 0 0,0 0 0,-1 1 1,1-1-1,-1 1 0,1-1 0,-2 1 0,1 0 0,0 0 0,-1 0 3,2 6 5,-1 1 1,0 0-1,-1 0 0,-1 0 0,1 0 0,-2 0 0,0 0 0,-1 6-5,0-10 2,-1 0-1,0-1 0,0 1 0,0-1 0,-1 0 0,0 0 1,-1 0-1,1 0 0,-1-1 0,-1 1 0,1-1 0,-7 4-1,3-1 1,0-1-1,-1-1 1,0 0-1,0 0 0,0-1 1,-1-1-1,0 1 1,-4 0-1,-2-2 32,0 0 1,0-2-1,0 0 1,0 0-1,0-2 1,0 0-1,0-1 1,-12-2-33,23 1 26,0 1 0,0-1 0,1 0 0,-1 0 0,0 0 0,1-1 0,-1 0 0,1 0 1,-1-1-27,6 2 5,0 1-29,0 1-64,0 0-128,0 0-248,0 0-334,0-7-2717,3-3-852</inkml:trace>
  <inkml:trace contextRef="#ctx0" brushRef="#br0" timeOffset="13336.05">2583 0 3105,'0'0'1999,"0"0"-467,0 0-173,0 0-104,0 0-275,0 0-125,10 2 3603,45 6-4360,-15-4 40,-1-1 1,30-2-139,52 4 94,-105-4-86,0 2-1,0 0 1,0 1 0,0 0-1,-1 2 1,5 2-8,-19-6 27,0 1-1,0-1 1,0 1-1,-1-1 1,1 1 0,-1-1-1,0 1 1,1 0-1,-1-1 1,0 1-1,-1 0 1,1-1-1,0 1 1,-1 0-27,1 6 43,-1 56 46,-2 0-1,-4 11-88,-3 29 21,5 1-1,5 22-20,-4 90 1,2-56 25,3-93-18,-2 0-1,-9 41-7,8-84 6,0 0-1,2 9-5,0-13 9,-1 0 1,0 0-1,-4 13-9,-34 209 727,37-230-648,0 7-63,1 0 0,0 0 0,3 10-16,-1 37 51,-1-67-44,0-1 2,0 0 4,0 0-3,0 0-2,0 0 1,0 0 11,0 0 16,0 0-20,0 0 5,0 0 30,0 0 3,-24 1 563,-17 10-283,1 3 0,-23 10-334,-44 15 291,107-39-610,-3 1 808,2-2-5027,1-10-423</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6.767"/>
    </inkml:context>
    <inkml:brush xml:id="br0">
      <inkml:brushProperty name="width" value="0.05" units="cm"/>
      <inkml:brushProperty name="height" value="0.05" units="cm"/>
    </inkml:brush>
  </inkml:definitions>
  <inkml:trace contextRef="#ctx0" brushRef="#br0">1 32 3817,'0'0'2350,"0"0"-1207,0 0-362,0 0-67,0 0 6,0 0 27,12-3-75,12-3-419,50-12 776,-65 16-956,0 1-1,0 0 1,0 0 0,0 1-1,0 0 1,0 1 0,5 1-73,-12-2 3,0 1 1,-1 0 0,1 0-1,-1 0 1,0 0 0,1 0-1,-1 0 1,1 0-1,-1 0 1,0 0 0,0 0-1,0 1 1,0-1 0,0 1-1,0-1 1,0 0 0,0 1-1,-1 0 1,1-1 0,0 1-1,-1-1 1,1 1-1,-1 0 1,0-1 0,0 1-1,1 1-3,0 52 63,-1-41-44,0-7-9,-1 0 0,0 0 0,0 0 0,-1 0 0,0 0 0,0 0 0,-1 0 0,1-1 0,-2 1 0,1-1 1,-1 1-1,1-1 0,-3 1-10,-10 14 8,-1-2 1,0 0 0,-4 1-9,-1 1 17,17-16-14,3-4 2,0 0 0,0 1 0,1-1 0,-1 0 1,0 1-1,1 0 0,-1-1 0,1 1 0,0 0 0,-1 0 0,1 0-5,1-1-19,1 0 21,0 1 0,0-1 0,0 1 0,0-1 0,1 0 0,-1 0 0,0 0 0,1 0 0,-1 0 0,1 0 0,-1 0 0,1 0 0,0 0 0,-1-1 0,1 1 0,0 0 0,-1-1 0,1 0 0,0 1 0,-1-1 0,1 0 0,0 0 0,0 0-2,55 4 275,-41-4-242,66 1 14,-47-1-3716,-31 0-435</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7.903"/>
    </inkml:context>
    <inkml:brush xml:id="br0">
      <inkml:brushProperty name="width" value="0.05" units="cm"/>
      <inkml:brushProperty name="height" value="0.05" units="cm"/>
    </inkml:brush>
  </inkml:definitions>
  <inkml:trace contextRef="#ctx0" brushRef="#br0">0 271 5145,'0'0'1699,"0"0"-741,0 0 65,0 0-155,0 0-255,0 0-263,26-6-114,84-20-179,-41 11 205,-64 15-182,0 0 0,0 0 0,0 0 0,1 0 0,-1 1 0,0 0 0,2 1-80,-7-2 10,1 1 0,-1-1 0,1 1 0,-1-1 1,1 1-1,-1 0 0,1-1 0,-1 1 1,0 0-1,1-1 0,-1 1 0,0 0 1,0-1-1,1 1 0,-1 0 0,0 0 0,0-1 1,0 1-1,0 0 0,0 0 0,0-1 1,0 2-11,-1 23 81,1-19-35,1 2-30,-1-1 1,0 0-1,0 1 1,-1-1-1,0 0 1,0 1 0,-1-1-1,0 0 1,0 0-1,0 0 1,-1 0-1,0 0 1,-1-1 0,-3 6-17,-73 86 74,7-10-62,72-81-73,2-6 63,-1-1-1,1 1 1,0-1-1,0 1 1,0-1-1,0 1 1,0-1-1,0 0 1,0 0 0,-1 0-1,1 1 1,0-1-1,0 0 1,0 0-1,0 0 1,0 0-1,0-1 1,0 1 0,1 0-2,-1 0 10,96 0 176,38 0-36,-43 0-5080,-89 0 345</inkml:trace>
  <inkml:trace contextRef="#ctx0" brushRef="#br0" timeOffset="1064.47">861 139 5873,'0'0'1533,"0"0"-455,0 0-108,0 0-147,0 0-94,0 0-45,-5 8-82,-4 13-299,1 0 1,1 0 0,1 0-1,0 1 1,2 0-1,1 0 1,-1 14-304,-1 55 545,5 26-545,0-63-7,2 207 92,-5 282 1196,-13-357-465,6-100-472,3 53-344,7-130 3,0 62 21,-2 1 1,-11 57-25,9-111 23,0 0-1,-1-1 1,-1 1 0,-1-2-1,0 1 1,-9 12-23,12-20-1,0 0 0,0 0 0,1 0 1,0 0-1,1 0 0,0 0 0,0 1 0,1-1 0,-1 7 1,2-15-9,0-1 1,0 0-2,0 0-19,0 0-88,0 0-161,0-22-1823,0-30-2435,0 27-1388</inkml:trace>
  <inkml:trace contextRef="#ctx0" brushRef="#br0" timeOffset="2098.65">1181 146 4825,'0'0'1568,"0"0"-287,0 0-140,0 0-333,0 0-328,0 0-18,16-17 970,-14 15-1412,0 0 0,1 1 0,0-1 0,-1 1 0,1 0 0,0 0 0,0 0 0,0 0 0,0 0 0,0 1 0,0-1 0,0 1 0,0 0-1,0 0 1,0 0 0,0 0 0,0 1 0,0-1 0,0 1 0,-1-1 0,1 1 0,0 0 0,0 0 0,0 1 0,-1-1 0,1 1 0,0-1 0,-1 1 0,0 0 0,1 0 0,-1 0-1,0 0 1,0 0 0,0 0 0,0 1 0,0-1 0,-1 1 0,1-1 0,-1 1 0,1-1 0,-1 1 0,0 0 0,0 0 0,0 0 0,-1 0-20,3 17 19,0 0 1,-2 1 0,-1-1-1,0 1 1,-2 9-20,1-20 3,-1 4 39,-1 0 0,-1 0 0,0 0 0,-1 0-1,0 0 1,-2-1 0,1 0 0,-1 0 0,-1 0 0,-4 3-42,11-14 8,0 0 0,0-1 0,0 1 0,0 0 0,0 0 0,0-1 0,1 1 0,-1 0 0,0 0 0,1 0 0,0 0 0,-1 0 0,1 0 0,0 0 0,0 0 0,0 0-1,0 0 1,1 0 0,-1 0 0,0 0 0,1 0 0,-1 0 0,1 0 0,0 0-8,0 0 1,1-1 0,-1 1 0,1 0 0,-1-1 0,1 1 0,-1 0 0,1-1 0,0 0 0,0 1 0,0-1 0,0 0 0,0 0 0,0 0 0,0 0 0,0-1 0,0 1 0,0-1 0,1 1 0,-1-1 0,0 0 0,0 1 0,1-1-1,144 4-181,-140-4 96,0 4-1476,-6 2-2530,-1-3-482</inkml:trace>
  <inkml:trace contextRef="#ctx0" brushRef="#br0" timeOffset="2863.8">1729 78 4281,'0'0'1963,"0"0"-387,0 0 135,0 0-304,0 0-425,0 0-345,22-9-230,13-6-283,2-1 66,0 2-1,13-3-189,-46 16 0,0 0 1,0 0-1,0 0 1,0 0-1,0 0 1,0 1-1,0 0 0,1 0 1,-1 0-1,0 0 1,0 1-1,0 0 1,0-1-1,3 2 0,-4 0 0,-1-1 0,0 0 0,0 1 0,0-1 0,-1 1 0,1 0 0,0 0 0,-1-1 0,1 1 0,-1 0 0,1 0 0,-1 1 0,0-1 0,0 0 0,0 0 0,0 1 0,-1-1-1,1 0 1,0 1 0,-1-1 0,0 0 0,1 1 0,-1-1 0,0 1 0,0-1 0,1 10-4,-1-1-1,0 0 1,0 1 0,-1-1-1,0 0 1,-1 0 0,-1 0-1,1 0 1,-2 0-1,0 0 1,0-1 0,-1 1-1,0-1 1,-4 5 4,-21 29 13,-1-1 0,-30 29-13,23-27 14,36-43-11,0 1 1,0-1-1,0 1 1,0-1-1,0 1 1,0 0-1,1 0 0,-1 0 1,1 0-1,0 0 1,0 0-1,0 0 1,0 0-1,1 1 1,-1-1-1,1 0 1,0 2-4,35-5 136,-21 0-127,17 0 105,0 1 0,16 4-114,-37-4-61,1 1 1,-1 1 0,0 0-1,0 0 1,0 1-1,0 1 1,0-1-1,-1 1 1,3 3 60,2-4-2083,-13-4-587</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1.962"/>
    </inkml:context>
    <inkml:brush xml:id="br0">
      <inkml:brushProperty name="width" value="0.05" units="cm"/>
      <inkml:brushProperty name="height" value="0.05" units="cm"/>
    </inkml:brush>
  </inkml:definitions>
  <inkml:trace contextRef="#ctx0" brushRef="#br0">1 1206 3321,'0'0'1448,"0"0"-300,0 0-156,0 0-162,0 0-39,0 0 81,0 0-30,0 0-104,0 0-50,0 0-62,0 0-77,0 0-120,0 0-132,0 0-66,0 0-46,0 0-22,0 0-55,0 0-26,0 0-27,0 0 2,0 0 41,0 0 24,0 0 25,0 0-7,0 1-120,0-1 0,0 0-1,0 0 1,0 1 0,0-1 0,0 0-1,0 1 1,0-1 0,0 0 0,0 0-1,0 1 1,0-1 0,0 0 0,1 0-1,-1 1 1,0-1 0,0 0 0,0 0-1,0 0 1,1 1 0,-1-1 0,0 0 0,0 0-1,1 0 1,-1 0 0,0 0 0,0 1-1,1-1 1,-1 0 0,0 0 0,0 0-1,1 0 1,-1 0 0,0 0 0,0 0-1,1 0 1,-1 0-20,29 6 291,0-1 0,1-2 0,0 0 0,-1-3 0,1 0 0,2-2-291,32 1 274,-39 0-251,1 1 0,-1 1 0,0 1 0,0 1 0,0 2-1,0 0 1,0 2 0,-1 1 0,4 2-23,-13-6-4590,-15-4-230</inkml:trace>
  <inkml:trace contextRef="#ctx0" brushRef="#br0" timeOffset="577.56">612 1037 472,'0'0'3878,"0"0"-2021,0 0-604,0 0-70,0 0-235,0 0-118,1 2 4220,13 10-4815,5-2-145,-1 1-1,-1 1 1,0 0-1,-1 1 0,3 4-89,-13-12 15,-2 0-1,1 0 1,-1 1-1,1 0 0,-2-1 1,1 1-1,0 1 1,-1-1-1,-1 0 0,1 1 1,-1-1-1,0 1 1,0 0-1,-1 0 0,0 0 1,0 0-1,0 3-14,-1-3 7,1 0 1,-1 0-1,0 0 0,-1 0 0,0-1 0,0 1 1,0 0-1,-1 0 0,0-1 0,-1 1 0,1-1 1,-1 1-1,0-1 0,-1 0 0,-1 2-7,-1 0 6,-9 14 6,-1-1 1,0-1-1,-2-1 1,0 0-1,-15 10-12,32-29-1828,9-7 1109,13-8-504,2 1-1507</inkml:trace>
  <inkml:trace contextRef="#ctx0" brushRef="#br0" timeOffset="2310.71">1465 1 4233,'0'0'2993,"0"0"-1013,0 0-377,0 0-285,0 0-352,0 0-199,0 0-715,0 0 0,0 0 0,0 0 0,0 0 0,1 0 0,-1 0 0,0 0-1,0 0 1,0 0 0,0 1 0,0-1 0,0 0 0,0 0 0,0 0 0,0 0 0,0 0-1,0 0 1,0 0 0,0 1 0,0-1 0,0 0 0,0 0 0,0 0 0,0 0 0,0 0-1,0 0 1,0 0 0,0 0 0,0 1 0,0-1 0,0 0 0,-1 0 0,1 0 0,0 0 0,0 0-1,0 0 1,0 0 0,0 0 0,0 0 0,0 0 0,0 1 0,0-1 0,0 0 0,-1 0-1,1 0 1,0 0 0,0 0 0,0 0 0,0 0 0,0 0 0,0 0 0,0 0 0,-1 0-1,1 0 1,0 0 0,0 0 0,0 0 0,0 0 0,0 0 0,0 0 0,0 0 0,-1 0-1,1 0 1,0 0 0,0 0 0,0 0 0,0-1-52,-50 13-9,1 1 0,-5 5 9,-60 16-18,78-26 354,36 16-331,-5 25-10,3 0-1,2 0 1,4 34 5,-1-32 8,2 392 41,-6-294 38,-7 19 92,4-121-124,-11 89-8,6-72-19,3 1 1,3 5-29,-1-8 8,-3 0-1,-2-1 1,-17 54-8,20-85 1,-3 64 0,7-86 4,1 0 0,-1 0 0,1 0-1,0 1 1,1 4-5,0-12 8,0-1 14,0 0 19,0 0-25,0 0-8,0 0 0,0 0 8,0 0 25,0 0-7,0-1-27,0 0 0,0 0 0,0 0 0,1 0 0,-1 0 0,0 0 0,0 0 0,1 1 0,-1-1 0,1 0 0,-1 0 0,1 0 0,-1 0 0,1 1 0,-1-1 0,1 0 0,0 1 0,-1-1 0,2 0-7,9-5-1,1 0 0,0 1-1,0 1 1,1 0 0,-1 1 0,1 0 0,0 0 0,7 1 1,26-2-44,34 3 44,-66 1-8,35 0-370,-48 0 268,-1 0-188,0-14-1594,0-3-716,0-3-3207</inkml:trace>
  <inkml:trace contextRef="#ctx0" brushRef="#br0" timeOffset="3827.71">1861 282 2617,'0'0'2568,"0"0"-804,0 0-515,0 0-317,0 0-84,0 0 3,1-3-96,1-1-604,0 0-1,0 0 1,0 1 0,0-1 0,1 0-1,0 1 1,0 0 0,0-1-1,0 1 1,0 0 0,0 1 0,1-1-1,0 1 1,-1-1 0,1 1 0,0 0-1,0 0 1,0 1 0,2-1-151,9-4 43,0 0 1,1 2-1,-1-1 0,1 2 0,1 0-43,21-1-514,36 1 514,-74 4-3,1-1 0,-1 0 0,1 1 0,-1-1 0,0 0 0,1 1 1,-1-1-1,0 1 0,1-1 0,-1 1 0,0-1 0,0 0 0,1 1 0,-1-1 1,0 1-1,0-1 0,0 1 0,0 0 0,1-1 0,-1 1 0,0-1 1,0 1-1,0-1 0,0 1 0,0-1 0,-1 1 0,1-1 3,0 23 49,0-17-31,-1 1-8,-1 0 1,1 1-1,-2-1 1,1 0-1,-1 0 1,0 0-1,0 0 0,-1-1 1,0 0-1,0 1 1,0-1-1,-1 0 0,0-1 1,0 1-1,0-1 1,-1 0-1,0-1 0,0 1 1,0-1-1,-1 0 1,-1 0-11,8-3-4,-1-1 1,1 0-1,0 0 1,-1 0-1,1 0 0,0 0 1,0 0-1,-1 0 1,1 1-1,0-1 1,-1 0-1,1 0 0,0 0 1,0 1-1,0-1 1,-1 0-1,1 0 1,0 1-1,0-1 1,0 0-1,0 0 0,-1 1 1,1-1-1,0 0 1,0 1-1,0-1 1,0 0-1,0 1 1,0-1-1,0 0 0,0 0 1,0 1-1,0-1 1,0 0-1,0 1 1,0-1-1,0 0 1,0 1-1,0-1 0,1 0 1,-1 1-1,0-1 1,0 0-1,0 0 1,0 1-1,0-1 1,1 0-1,-1 0 0,0 1 1,0-1-1,1 0 1,-1 0-1,0 0 1,0 1-1,1-1 1,-1 0-1,0 0 0,0 0 1,1 0-1,-1 0 1,0 0-1,1 0 1,-1 1-1,0-1 1,0 0-1,1 0 0,-1 0 1,1 0 3,32 13 12,-13-5-26,-16-6 13,-1 0 1,0 0-1,1 0 1,-1 0-1,0 1 1,0-1-1,-1 1 1,1 0-1,0 0 1,-1 0 0,0 0-1,1 0 1,0 2 0,-1 1 9,-1-1 0,1 1 0,-1-1 1,0 1-1,0-1 0,-1 1 0,1 0 1,-1-1-1,-1 2-9,1-3 6,0 0 1,0 1-1,-1-1 0,1 0 1,-1 0-1,0 1 0,-1-1 0,1 0 1,-1 0-1,0 0 0,0 0 1,0-1-1,0 1 0,0 0 1,-1-1-1,0 0 0,0 1 0,0-1 1,0 0-1,0 0 0,-1-1 1,1 1-1,-1-1 0,1 0 1,-2 1-7,-11 4-6,0 0 0,-1-2 1,0 1-1,0-2 0,-12 2 6,-11 3-188,35-7 167,5-1 17,-1-1 1,0 1 0,0-1-1,0 1 1,0-1 0,0 0 0,0 1-1,0-1 1,0 0 0,0 0 0,0 1-1,0-1 1,0 0 0,0 0 0,0 0-1,0 0 1,0-1 3,0 1-161,1 0-262,0-4-465,0 2 401,0-1 1,0 0-1,0 0 0,0 1 0,1-1 0,-1 0 0,1 1 1,0-1-1,0-2 487,6-6-3897</inkml:trace>
  <inkml:trace contextRef="#ctx0" brushRef="#br0" timeOffset="11305.57">1899 1132 4841,'0'0'2023,"0"0"-349,0 0-358,0 0-332,0 0-216,0 0-98,27-18 2815,-14 13-3349,-1 0 1,-1-1 0,1 0-1,0-1-136,26-14 190,-21 14-204,0 0 1,1 2-1,0 0 1,0 0-1,1 2 1,-1 0-1,1 2 1,-1-1 0,4 2 12,-21 31 30,-2-24-21,0 0 0,0-1 1,-1 1-1,0 0 0,0-1 1,-1 1-1,1-1 1,-1 0-1,-1 0 0,1 0 1,-1 0-1,0 0 1,-3 2-9,1 0-8,0-1 0,-1 0 0,0 0 0,-1 0 0,1-1 1,-1 0-1,-1-1 0,1 0 0,-4 2 8,0 0-221,22-7-78,0 0 374,-1 0-76,-1 1 0,0-1 1,0 2-1,1-1 0,-1 1 1,0 0-1,-1 1 0,1 0 1,0 0-1,-1 1 0,1 0 1,3 3 0,-7-5 4,0 1 0,0 0-1,-1 1 1,1-1 0,-1 1 0,0-1 0,0 1 0,0 0 0,0 0 0,-1 0 0,1 1 0,-1-1 0,0 1 0,-1-1 0,1 1 0,-1-1 0,0 1 0,0 0 0,0 0-1,-1 0 1,1 4-4,-1-3 8,0 0 0,-1-1 0,0 1 0,0 0-1,0 0 1,-1 0 0,1-1 0,-1 1 0,-1-1-1,1 1 1,-1-1 0,0 0 0,0 0 0,0 0-1,-1 0 1,0-1 0,0 1 0,0-1 0,0 0-1,-4 2-7,4-2 6,0 0-1,-1-1 0,0 1 1,0-1-1,0 0 0,0-1 1,0 1-1,0-1 0,-1 0 1,1 0-1,-2-1-5,-7 2-98,1-2-1,-1 0 0,0-1 1,-1 0 98,12 0-57,2 0-188,1 0-108,0 0-59,0 0-73,0-24-6289,0 14 1392</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8.307"/>
    </inkml:context>
    <inkml:brush xml:id="br0">
      <inkml:brushProperty name="width" value="0.05" units="cm"/>
      <inkml:brushProperty name="height" value="0.05" units="cm"/>
    </inkml:brush>
  </inkml:definitions>
  <inkml:trace contextRef="#ctx0" brushRef="#br0">1 22 2617,'0'0'1573,"0"0"-226,0 0-35,0 0-11,0 0 6,0 0-179,2-5-283,7-7-152,-9 12-669,0 0 1,1 0-1,-1 0 0,0 0 0,0-1 0,0 1 1,0 0-1,0 0 0,0 0 0,0 0 0,1 0 1,-1 0-1,0 0 0,0 0 0,0 0 0,0 0 1,0 0-1,0 0 0,1 0 0,-1 0 1,0 1-1,0-1 0,0 0 0,0 0 0,0 0 1,0 0-1,0 0 0,0 0 0,1 0 0,-1 0 1,0 0-1,0 0 0,0 0 0,0 0 1,0 1-1,0-1 0,0 0 0,0 0 0,0 0 1,0 0-1,0 0 0,0 0 0,0 0 0,0 0 1,0 1-1,0-1 0,0 0 0,0 0 0,0 0 1,0 0-1,0 0 0,0 1-24,1 31 2124,-2-8-2473,1 131 1282,0-75-1355,0-16-3331,2-83 353,7-4-2394</inkml:trace>
  <inkml:trace contextRef="#ctx0" brushRef="#br0" timeOffset="1382.36">288 22 5777,'0'0'1270,"0"0"-593,0 0-307,0 0-57,0 0 286,0 0 297,6-3-1,9-1-563,1 0 1,0 1 0,0 0-1,0 1 1,0 1-1,3 0-332,-11 1 82,-6 0-43,0 0 0,0 0-1,0 0 1,0 0-1,0 0 1,0 0 0,0 1-1,0-1 1,0 1-1,0-1 1,0 1-1,1 0-38,-2 0 12,-1 0-1,1 0 1,0 1-1,0-1 1,-1 0-1,1 0 1,-1 1-1,1-1 0,-1 0 1,1 1-1,-1-1 1,0 1-1,0-1 1,0 0-1,1 1 1,-1-1-1,-1 1 0,1-1 1,0 1-12,0 4 10,-1 0 0,0-1 0,0 1 0,0-1 0,-1 1 0,0-1 0,0 0 0,0 0 0,0 0 0,-1 0 0,0 0 0,0 0 0,0-1 0,-1 1-10,-10 12 6,-1-1-1,0-1 0,-3 1-5,-3 4 5,0 0-15,1-1 33,0 1 0,1 0 0,-6 11-23,21-25 29,-1 1-1,1 0 1,0 1 0,0-1 0,1 1-1,0-1 1,0 1 0,1 0-1,0 0 1,0 0 0,1 1 0,0-1-1,0 5-28,1 85 70,1-98-70,-1 1 0,0 0 0,0-1 0,1 1 1,-1-1-1,1 1 0,-1 0 0,1-1 0,-1 1 0,1-1 1,-1 1-1,1-1 0,-1 0 0,1 1 0,-1-1 0,1 1 1,0-1-1,-1 0 0,1 0 0,0 1 0,-1-1 0,1 0 1,0 0-1,-1 0 0,1 0 0,0 0 0,0 0 0,-1 0 1,1 0-1,0 0 0,29 1 20,-24-2-7,5 2-21,0-2 0,0 1-1,1-2 1,-1 0 0,0 0-1,0 0 1,-1-2 0,1 1-1,-1-1 1,1-1 0,-1 0-1,-1-1 1,1 1 0,-1-2-1,0 1 1,4-5 8,-11 9 26,0 1 0,-1-1 1,1 0-1,0 1 0,-1-1 0,0 0 0,1 0 0,-1 0 1,0 0-1,0-1 0,0 1 0,-1 0 0,1 0 0,0-1 1,-1 1-1,1 0 0,-1-1 0,0 1 0,0 0 0,0-1 1,0 1-1,0 0 0,-1-3-26,1 0 10,1-21 99,0 18-57,0 0 1,-1 0-1,0 0 1,-1 0 0,0 0-1,0-3-52,-1 10 47,1 0 0,-1-1-1,1 1 1,-1 0-1,0 0 1,1 0 0,-1 0-1,0 0 1,1 0 0,-1 1-1,0-1 1,0 1 0,0-1-1,0 1 1,0 0-1,0-1 1,0 1 0,0 0-1,1 0 1,-1 1 0,-2-1-47,-23-4 16,25 3-12,0 0 0,-1 0 0,1 0 0,0 0 0,0 0 0,0-1 0,0 1 0,0-1 0,1 0 0,-1 1 0,0-1 0,1 0 0,-1 0 0,1 0 0,0 0 0,-1 0 0,1 0 0,0-1 0,0 1 0,1 0 0,-1-1 0,0 1 0,1 0 0,-1-1-1,1 1 1,0-2-4,-5-16-4,5 18 12,-1 1 1,1-1-1,-1 0 0,0 1 1,1-1-1,-1 1 0,0-1 1,0 1-1,0 0 0,0-1 1,0 1-1,-1 0 0,1 0 1,0-1-1,0 1 0,-2 0-8,2 0 10,-1 0 0,1-1 0,0 1 0,0 0 0,-1 0 0,1-1 0,0 1-1,0 0 1,0-1 0,1 1 0,-1-1 0,0 0 0,0 1 0,1-1 0,-1 0-1,1 1 1,0-1 0,-1 0 0,1 1 0,0-1 0,0 0 0,0 0-1,0 1 1,0-1 0,1-1-10,-1-7 84,-1 8-187,1-1 0,-1 0-1,1 1 1,0-1-1,0 0 1,0 1 0,1-1-1,-1 0 1,1 1-1,-1-1 1,1 0-1,0 1 1,0-1 0,0 1-1,0-1 1,1 1-1,-1 0 1,0-1 0,1 1-1,0 0 1,0 0-1,-1 0 1,1 0-1,0 0 1,1 1 0,0-2 103,15-10-607,12-8-753,-7 15-3952,-22 6 2466</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5.347"/>
    </inkml:context>
    <inkml:brush xml:id="br0">
      <inkml:brushProperty name="width" value="0.05" units="cm"/>
      <inkml:brushProperty name="height" value="0.05" units="cm"/>
    </inkml:brush>
  </inkml:definitions>
  <inkml:trace contextRef="#ctx0" brushRef="#br0">0 105 1632,'0'0'2393,"0"0"-910,0 0-407,0 0-48,0 0 114,0 0-49,0 0-110,0 0-135,0 0-179,0 0-120,0 0-115,0 0-132,0 0-70,0 0-28,0 0-40,0 0-57,0 0-51,0 0-40,3 0 4,76-4 371,-8 0-900,-24 5-3240,-47 9-807,0-3-1452</inkml:trace>
  <inkml:trace contextRef="#ctx0" brushRef="#br0" timeOffset="683.57">423 6 3913,'0'0'2050,"0"0"-923,0 0-509,0 0-223,0 0-70,0 0 48,0 9 2857,0 18-2817,-1 1 0,-1-1 1,-1 1-1,-5 16-413,-30 146 502,36-179-1809,6-18-2195,1-3 2157,2 0-1262</inkml:trace>
  <inkml:trace contextRef="#ctx0" brushRef="#br0" timeOffset="2068.21">593 57 1744,'0'0'2502,"0"0"-1037,0 0-651,0 0-207,0 0-136,0 0-26,0 0-5,0 0 9,0 0 61,0 0 42,0 0 14,0 0-61,0 0-81,0 0-114,0 0-121,0 0-70,0 0-50,0 0 6,0 0 38,0 0 62,0 0-2,0 0-29,0 0-25,0 0 2,0 0 19,0 0 29,0 0-3,0 0-8,0 0 3,0 0-24,0 0-46,0 0-23,0 0-47,0 0-7,0 0 2,0 0 20,0 0-8,0 0 13,0 0-25,0 0-8,0 0 7,0 0 21,0 0 0,0 0 57,0 0 39,0 0 44,0 0 36,0 0-18,0 0-54,0 0-52,9-1-20,20-13 237,-16 7-276,1 0-1,1 1 1,0 1-1,-1 0 1,9-1-29,-16 5-4,0-1 1,1 1-1,-1 0 1,0 1-1,1 0 0,-1 0 1,1 1-1,-1 0 1,1 0 3,-7 2-5,1-1 1,-1 1 0,0 0 0,-1-1-1,1 1 1,0 0 0,-1 0-1,0-1 1,0 1 0,0 0 0,0 0-1,0 0 1,0 0 0,-1-1-1,1 2 5,-1 5-2,1-1 5,-1 1 1,0 0-1,0-1 1,-1 1-1,0-1 0,-1 0 1,1 0-1,-2 0 0,-1 5-3,-8 9 10,0 0 0,-9 11-10,-10 14 3,-14 19 3,28-41-16,0 0 0,1 3 10,12-11-87,11-8-53,-2-8 114,0-1-1,-1 1 0,1-1 0,0 0 1,-1 0-1,1 0 0,3 0 27,9-1 51,118 1-59,-133 0-33,-1 0-193,0 0-338,4 0-4345,0 0-1856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25.736"/>
    </inkml:context>
    <inkml:brush xml:id="br0">
      <inkml:brushProperty name="width" value="0.05" units="cm"/>
      <inkml:brushProperty name="height" value="0.05" units="cm"/>
    </inkml:brush>
  </inkml:definitions>
  <inkml:trace contextRef="#ctx0" brushRef="#br0">0 343 4545,'0'0'1698,"0"0"-395,0 0-27,0 0 31,0 0-186,0 0-312,7-3-129,8-3-197,0 1 0,1 1 0,0 0 0,0 1 0,0 0-1,0 2 1,7-1-483,42 4 412,14 0-237,-27-6-3037,-52 5 435,0 2-1676</inkml:trace>
  <inkml:trace contextRef="#ctx0" brushRef="#br0" timeOffset="1431.68">589 122 4729,'0'0'1722,"0"0"-791,0 0-161,0 0 100,0 0 1,0 0-140,0 10-13,0 8-423,1 36 1398,-3-1-1,-5 23-1692,-16 16 389,13-56-275,-5 29-114,15-24 30,0-59 80,-1 2 214,1 1 1,1 0-1,0-1 1,1 1-1,1 0 1,3-8-325,84-284-8,-89 299-5,2 1-1,-1-1 1,1 1 0,0 0-1,0 0 1,1 0 0,0 0 0,0 1-1,1-1 1,0 1 0,0 0 0,0 1-1,1-1 1,0 1 0,0 0 0,0 1-1,0-1 1,7-2 13,-10 6-2,1-1 0,-1 1-1,1 0 1,0 1 0,-1-1 0,1 1 0,0-1-1,0 1 1,-1 0 0,1 0 0,3 1 2,-5-1 6,0 0 0,0 1 0,0-1 0,0 0 0,1 1 0,-1 0 0,0-1 0,0 1 0,0 0 1,0 0-1,-1 0 0,1 0 0,0 0 0,0 1 0,-1-1 0,1 0 0,0 1 0,-1-1 0,0 1 0,1 0-6,2 8 43,-1 0 0,0 1-1,-1 0 1,0-1-1,0 1 1,-1 0-1,-1 0 1,1 0-1,-2 0 1,0 0-43,1 13 77,0-20-64,0-1-1,0 1 1,0-1 0,-1 0-1,0 1 1,1-1 0,-1 0-1,-1 1 1,1-1 0,0 0-1,-1 0 1,1 0 0,-1 0-1,0 0 1,0 0 0,0-1-1,0 1 1,-1-1-1,1 1 1,-1-1 0,1 0-1,-1 0 1,0 0 0,-1 1-13,-3 0-21,0 0-1,0 0 1,0-1 0,0 0 0,0 0 0,0-1 0,0 0-1,-1 0 1,1-1 0,-6 1 21,-89-1-580,101 0 579,1 0 0,0 1 0,0-1 0,0 0 0,0 1 0,0-1 0,-1 0 0,1 1 0,0-1 0,0 0 0,0 1 0,0-1 0,0 1 0,0-1 0,0 0 0,0 1 0,0-1 0,1 0 0,-1 1 0,0-1 0,0 0 0,0 1 0,0-1 0,0 1 0,1-1 0,-1 0 0,0 0 0,0 1 0,1-1 0,-1 0 0,0 1 0,0-1 0,1 0 0,-1 0 0,0 1 1,9 11 102,35 36 168,-1 1 1,-3 2 0,-1 4-271,-29-40-23,-4-5-60,1 1-1,0-2 1,0 1 0,9 6 83,-16-15-98,1-1 0,-1 1 0,0-1 0,1 0 0,-1 1 0,0-1 0,0 1 0,1-1 0,-1 0 0,0 1 0,0-1 0,0 1 0,1-1 0,-1 1 0,0-1 0,0 1 0,0-1 0,0 1 1,0-1-1,0 1 0,0-1 0,0 1 0,0 0 98,0 2-1501,0 3-3103</inkml:trace>
  <inkml:trace contextRef="#ctx0" brushRef="#br0" timeOffset="2700.42">959 411 6185,'0'0'1729,"0"0"-272,0 0-24,0 0-160,0 0-378,0 0-169,0 0-140,0 0-114,0 0-30,0 0-67,0 0-85,19 0 728,131 0 185,-149 0-1179,0 1 1,-1-1-1,1 1 1,0 0-1,-1-1 1,1 1-1,-1 0 1,1 0-1,-1-1 1,1 1-1,-1 0 0,0 0 1,1-1-1,-1 1 1,0 0-1,0 0 1,0 0-1,1 0 1,-1 0-1,0 0 1,0-1-1,0 1 1,0 0-1,-1 0 0,1 0-24,1 31 167,-1-26-145,-1-1-5,1 0 0,-1 0 0,0 1 0,0-1 1,-1 0-1,0 0 0,1 0 0,-2 0 0,1 0 0,0-1 0,-1 1 0,0-1 0,0 0 0,-1 1 1,1-1-1,-4 3-17,-8 7-9,-1-1 0,0 0 0,-14 7 9,29-19-3,-6 5-90,15-7-39,6 0 65,-9 2 80,0 0-1,0 0 1,0 0 0,0 0 0,0 1-1,0 0 1,0 0 0,0 1-1,-1-1 1,1 1 0,1 2-13,46 36 141,-50-39-122,0 1-1,0-1 0,0 1 0,0-1 0,0 1 0,-1 0 0,1 0 0,-1 0 0,0 0 1,0 0-1,0 0 0,0 0 0,-1 0 0,1 0 0,-1 0 0,0 1-18,-2 52 50,1-52-61,0 1 0,-1-1 0,0 0 0,0 0 0,0 0-1,0 0 1,0 0 0,-1 0 0,0-1 0,0 1 0,0-1-1,0 0 1,0 0 0,-3 2 11,2-1-37,0-1 0,-1 1 1,0-1-1,1 0 0,-1 0 0,0 0 0,-1-1 0,1 0 1,0 0-1,-1 0 0,-3 0 37,7-1-20,-1-1 0,1 0 0,0 1 0,0-1 0,-1 0 1,1 0-1,0 0 0,-1 0 0,1-1 0,0 1 0,0-1 0,0 1 0,-1-1 0,1 0 0,0 0 0,0 0 0,0 0 1,0 0-1,0 0 0,0 0 0,1-1 0,-1 1 0,0-1 0,0 1 0,1-1 0,-1 0 0,1 0 0,0 0 0,0 1 1,-1-1 19,2 0-2,-1 1 0,0 0 1,0 0-1,0 0 0,0 0 1,0 0-1,0 0 1,-1 1-1,1-1 0,0 0 1,0 0-1,-1 1 0,1-1 1,0 1-1,-1-1 1,1 1-1,0 0 0,-1-1 1,1 1-1,-1 0 2,-12 0-2531,12 0 1731,-1 1-1015,2 5-1855</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23.171"/>
    </inkml:context>
    <inkml:brush xml:id="br0">
      <inkml:brushProperty name="width" value="0.05" units="cm"/>
      <inkml:brushProperty name="height" value="0.05" units="cm"/>
    </inkml:brush>
  </inkml:definitions>
  <inkml:trace contextRef="#ctx0" brushRef="#br0">54 1363 1296,'0'0'4785,"0"0"-2920,0 0-772,0 0-98,0 0-185,0 0 20,4-7 8,-3 6-726,16-27 512,-17 27-463,2-1 1,-1 0-1,0 1 1,0-1 0,0 1-1,1-1 1,-1 1-1,1-1 1,-1 1-1,1 0 1,0 0-1,-1 0 1,1 0 0,0 0-1,0 0 1,1 0-162,-2 1 369,-1 0-103,0 0 19,0 0-80,0 8-85,-3 17-76,0-2 0,-2 1 0,0 0 0,-2-1 0,0 0 0,-2 0-1,-5 8-43,-5 19 19,-11 5 63,30-52-63,0 0-19,0-2-19,0-1-27,0 0-32,0 0-32,200 0-50,-113 0-3969,-84-1 1966,-3-2-1587</inkml:trace>
  <inkml:trace contextRef="#ctx0" brushRef="#br0" timeOffset="451.03">348 1373 1880,'0'0'4723,"0"0"-2291,0 0-699,0 0-286,0 0-463,0 0-337,0 0-222,0 0-116,-12 14 817,-3 24-767,1 1 1,-8 38-360,5-18 119,0-5-52,2-6 138,-8 44-205,20-66-1113,6-20-2051,4-15-141,4-10-1784</inkml:trace>
  <inkml:trace contextRef="#ctx0" brushRef="#br0" timeOffset="1531.84">831 1288 8002,'0'0'1985,"0"0"-412,0 0-305,0 0-360,0 0-264,0 0-139,0 0-83,-20 0 53,-2 0-449,-4-1-23,0 1 0,-1 2 0,1 0 0,0 2 0,-19 5-3,15-2-76,29-6 62,1-1-33,0 0-26,0 0 9,0 0 30,0 0-12,0 0 34,-1 11 488,-15 76-254,12-63-141,0-1 0,-1 1 0,-1-1 1,-3 2-82,-3 4 301,-2-1 0,-3 2-301,15-26 30,-3 2 65,3-7-13,2 0-81,0 1-1,0-1 1,0 1 0,1-1 0,-1 1-1,0-1 1,0 1 0,0-1 0,1 1-1,-1-1 1,0 1 0,0-1 0,1 1-1,-1 0 1,0-1 0,1 1 0,-1 0 0,1-1-1,-1 1 1,0 0 0,1-1 0,-1 1-1,1 0 0,12-7-5,1 1 0,-1 1 0,1 1 0,0-1 0,0 2 0,0 0 0,2 1 5,19-2-38,1 2-1,10 1 39,-45 2 0,0-1-1,0 1 1,0-1-1,0 1 0,0-1 1,0 1-1,0-1 1,0 1-1,-1 0 1,1-1-1,0 1 0,0 0 1,-1 0-1,1 0 1,0 0-1,-1 0 1,1 0-1,-1 0 0,1 0 1,-1 0-1,0 0 1,1 0-1,-1 0 1,0 0-1,0 0 0,0 0 1,0 0-1,0 0 1,0 1 0,3 38 98,-3-37-80,-1 5 3,0 1-1,0-1 0,-1 1 0,0-1 0,0 0 0,-1 0 1,0 0-1,0 0 0,-1 0 0,0-1 0,-4 5-20,-7 10 30,-1 0-1,-1-1 0,-4 2-29,17-19 21,0 0 0,0-1 0,-1 1 0,1-1 0,-1 0 0,0 0 0,0-1 0,0 0 0,0 1 0,0-1 0,-1-1 0,1 1 0,0-1 0,-1 0 0,1 0 0,-2-1-21,-4 1 35,0-1 1,0-1-1,0 1 1,0-2-1,0 0 0,0 0 1,-7-3-36,18 5-111,-1 0 1,1 0 0,0 0-1,-1 0 1,1 0-1,-1 0 1,1 0-1,0 0 1,-1 0-1,1-1 1,0 1-1,-1 0 1,1 0 0,0 0-1,-1-1 1,1 1-1,0 0 1,-1 0-1,1-1 1,0 1-1,0 0 1,-1-1-1,1 1 1,0 0 0,0-1-1,0 1 1,-1 0-1,1-1 1,0 1-1,0-1 1,0 1-1,0 0 1,0-1-1,0 1 1,0-1 0,0 1-1,0 0 1,0-1-1,0 1 1,0-1-1,0 1 1,0 0-1,0-1 1,0 1-1,0 0 1,1-1 0,-1 1-1,0 0 1,0-1-1,0 1 1,1-1 110,2-8-4137</inkml:trace>
  <inkml:trace contextRef="#ctx0" brushRef="#br0" timeOffset="3580.83">888 1 6489,'0'0'1639,"0"0"-324,0 0-97,0 0-142,0 0-281,0 0-192,0 0-84,0 0-27,0 0 5,0 0-73,0 0-85,0 0-40,0 0-23,0 0-40,0 0-55,0 0-38,0 0-39,-8 30 511,9-28-611,-1-1-1,0 0 1,1 0 0,0 1 0,-1-1 0,1 0 0,0 0 0,-1 0 0,1 0-1,0 1 1,0-1 0,0 0 0,0-1 0,0 1 0,0 0 0,0 0-1,0 0 1,1-1 0,-1 1 0,0 0 0,2 0-4,32 13 33,-27-11-18,50 18 1,-30-11-6,-1 0 1,1 2-1,16 11-10,-42-22 26,0 0 0,-1 0 0,1 1 0,0-1 0,0 1 1,-1-1-1,1 1 0,-1 0 0,0 0 0,1-1 0,-1 1 1,0 0-1,0 0 0,0 0 0,0 0 0,0 1 0,-1-1 0,1 0-26,1 43 545,-2-27-700,-8 146 170,-6 0-1,-13 28-14,-3 43 7,12-92 116,-14 181 327,29-284-421,-1 1-1,-2-1 1,-2 0-1,-1-1 1,-2 0-1,-15 33-28,19-53 49,0 1 1,2 0-1,0 0 0,1 1 1,1-1-1,0 20-49,1-32 112,1 1-1,-1-1 1,-1 0-1,1 0 1,-1 0-1,0-1 1,-1 1-1,0-1 0,-1 1-111,-8 19 77,-2-6-68,13-19-8,0 0-1,0 1 1,0-1 0,1 0-1,-1 1 1,1-1 0,-1 1 0,1-1-1,0 1 1,0 0 0,0 0 0,0 0-1,0-2 12,-1 0 1,1-1 0,0 1 0,-1-1-1,1 1 1,-1-1 0,1 0 0,-1 1-1,1-1 1,-1 0 0,1 0 0,-1 0-1,1 0 1,-1 0 0,1-1 0,-1 1-13,0 0 2,-196 0-218,197 0 119,1 0-76,0 0-182,0-11-1824,0-6-1353,3-3-3959</inkml:trace>
  <inkml:trace contextRef="#ctx0" brushRef="#br0" timeOffset="5502.99">1556 1325 1816,'0'0'2429,"0"0"-683,0 0-374,0 0-37,0 0-191,0 0-120,1-4-66,1-14-109,-1 13-104,-1 5 25,0 0-52,0 0-151,0 0 2,1 28-449,0-1 0,-2 1 0,-1 0 0,-2-1 0,-2 11-120,-3 21 40,-1-2 31,-14 46-71,13-61 28,4-22 22,7-20-48,0 1 0,0-1 0,0 0 0,0 0 0,-1 0 0,1 0 0,0-1 0,0 1 0,0 0 1,0 0-1,0 0 0,-1 0 0,1 0 0,0 0 0,0 0 0,0 0 0,0 0 0,0 0 0,-1 0 0,1 0 0,0 0 0,0-1 0,0 1 1,0 0-1,0 0 0,0 0 0,0 0 0,0 0 0,0 0 0,-1-1 0,1 1 0,0 0 0,0 0 0,0 0 0,0 0 0,0-1 0,0 1 1,0 0-1,0 0 0,0 0 0,0 0 0,0 0 0,0-1 0,0 1 0,0 0 0,0 0 0,0 0 0,0 0 0,1 0 0,-1-1 0,0 1 1,0 0-1,0 0 0,0 0-2,-1-43 123,1 34-175,0-13 19,1 1 0,1-1 0,1 1 0,1 0 0,1 0-1,1 0 1,7-16 33,-7 19-4,20-48-136,8-10 140,-23 55-25,0 0-1,1 1 0,2 1 1,0 0-1,10-10 26,-20 25-32,-1 1 0,2-1 0,-1 1-1,0-1 1,1 1 0,0 0 0,-1 1-1,1-1 1,0 1 0,0 0 0,1 0 0,-1 1-1,0-1 1,1 1 0,-1 1 0,1-1 0,-1 1-1,1-1 1,2 2 32,7-2-50,-9 1 6,0 0-1,0 0 1,0 1 0,0-1 0,0 1 0,5 1 44,-9-1-3,0 0 0,0 0 0,0 0-1,0 1 1,0-1 0,0 0 0,0 1 0,-1-1 0,1 1 0,0 0-1,-1-1 1,1 1 0,-1 0 0,1 0 0,-1 0 0,0 0 0,0 0-1,0 0 1,0 3 3,2 2 18,0 1 0,-1 0 0,0 0 0,-1 0-1,1 0 1,-2 0 0,1 1 0,-1 2-18,0-7 29,0 0 1,-1-1-1,1 1 0,-1 0 1,1-1-1,-1 1 0,-1-1 1,1 1-1,0-1 0,-1 0 1,1 1-1,-1-1 0,0 0 1,0 0-1,-1 0 0,1 0 1,0-1-1,-1 1 0,0 0-29,-10 6 32,0 0-1,-1-1 1,0-1-1,0 0 1,0-1-1,-1 0 0,0-1 1,0-1-1,-1 0-31,-16 1-8,1-1 0,0-1 0,-32-1 8,61-2-6,2 0-2,0 3 0,0-3 0,0 0-7,1 21-105,1-16 128,1 1 1,-1 0-1,1-1 1,1 0-1,-1 1 0,1-1 1,-1 0-1,2-1 1,0 2-9,13 16 28,4 10 29,-2-1 0,-1 2 0,-1 1-1,-2 0 1,-2 1 0,5 20-57,-15-21 63,1 3-727,-5-37 503,0 1 0,1-1 1,-1 1-1,1-1 0,-1 0 1,1 1-1,-1-1 1,1 0-1,-1 0 0,1 1 1,0-1-1,-1 0 0,1 0 1,-1 0-1,1 1 0,-1-1 1,1 0-1,0 0 0,-1 0 1,1 0-1,0 0 0,-1 0 1,1-1-1,-1 1 0,1 0 1,-1 0 160,4 0-1849,3 0-2477</inkml:trace>
  <inkml:trace contextRef="#ctx0" brushRef="#br0" timeOffset="6764.81">1994 1648 6185,'0'0'1615,"0"0"-306,0 0-315,0 0-344,0 0-206,0 0-51,0 0 13,2-4 502,4 1-753,0 0 0,0 0 1,1 1-1,-1-1 0,0 1 0,1 1 0,0-1 0,-1 1 0,6 0-155,65-1 353,-60 2-332,-17 0-22,1 0 0,0 0 0,0 0 0,0 0 0,-1 1 0,1-1 0,0 0 0,0 0 0,0 1 1,-1-1-1,1 1 0,0-1 0,0 1 0,-1-1 0,1 1 0,-1-1 0,1 1 0,0-1 0,-1 1 0,1 0 0,-1-1 0,1 1 0,-1 0 0,0 0 1,1-1 0,6 27-36,-7-18 43,1 1 1,-2-1-1,1 1 0,-2 6-7,0-10 7,0 1 0,-1 0-1,0 0 1,0-1-1,0 0 1,0 1-1,-1-1 1,0-1 0,-1 1-1,-3 4-6,-58 54 20,31-32-4,26-23-21,6-8-2,1 1 0,0 0 0,-1 0 0,1 0 0,0 0 0,0 1 0,0-1 0,1 1 0,-1-1 0,0 1 0,1-1 0,0 1 0,0 0 0,0 0 0,0 0-1,-1 2 8,5-4 4,-1 0 1,0-1-1,1 1 0,-1-1 0,1 0 0,-1 1 0,1-1 0,-1 0 0,1 0 0,-1-1 0,1 1-4,1 0 15,94 0 259,-56 0-4487,-38 0-831</inkml:trace>
  <inkml:trace contextRef="#ctx0" brushRef="#br0" timeOffset="7357.82">2854 1383 3425,'0'0'1283,"0"0"-114,0 0-51,0 0-141,0 0-23,0 0-107,-17 30-31,-59 94 69,60-101-413,-1 0-1,-1 0 0,-1-2 0,0 0 1,-2-1-1,-17 13-471,-3 2 370,-35 33-482,76-68-249,0 0-180,0 0-272,0 0-379,11-1-2099,0-4 458</inkml:trace>
  <inkml:trace contextRef="#ctx0" brushRef="#br0" timeOffset="7793.82">2613 1427 7242,'0'0'2004,"0"0"-405,0 0-337,0 0-454,0 0-240,0 0-103,0 0-441,0 0-1,0 1 0,0-1 1,0 0-1,0 0 0,0 0 1,0 0-1,0 0 0,0 0 1,0 0-1,0 0 0,0 1 0,0-1 1,0 0-1,0 0 0,0 0 1,0 0-1,0 0 0,0 0 1,0 0-1,0 1 0,0-1 1,0 0-1,0 0 0,0 0 1,0 0-1,0 0 0,0 0 1,0 0-1,0 0 0,0 1 1,0-1-1,0 0 0,0 0 1,-1 0-1,1 0 0,0 0 0,0 0 1,0 0-1,0 0 0,0 0 1,0 0-1,0 0 0,0 0 1,0 0-1,-1 0 0,1 0 1,0 0-1,0 0 0,0 0 1,0 0-1,0 0 0,0 0 1,0 0-1,-1 0 0,1 0 1,0 0-1,0 0 0,0 0 0,0 0 1,0 0-1,0 0 0,0 0 1,0 0-1,-1 0 0,1 0 1,0 0-1,0 0 0,0 0 1,0 0-24,0 10 129,1 0 1,1 1 0,0-1 0,0 0-1,1 0 1,0 0 0,1 0-1,3 6-129,10 18 711,18 25-711,-5-8 101,-13-20-70,-2 0 0,6 18-31,-20-47-225,0 0 0,0-1 0,-1 1 1,1-1-1,1 1 0,-1-1 0,0 1 1,0-1-1,1 0 0,-1 1 0,0-1 1,2 0 224,2 4-1364,-4-4-2417</inkml:trace>
  <inkml:trace contextRef="#ctx0" brushRef="#br0" timeOffset="8558.34">3122 1016 8122,'0'0'1765,"0"0"-379,0 0-139,0 0-411,0 0-252,0 0-172,29-3-105,88-11-27,-109 13-200,1 1 1,0-1-1,0 2 0,0-1 0,0 1 1,0 0-81,-6 0 20,0 0 1,0-1 0,-1 1-1,1 0 1,0 0 0,-1 1 0,1-1-1,-1 0 1,0 1 0,1 0 0,-1-1-1,0 1 1,0 0-21,1 3 15,0-1 0,-1 0 1,0 0-1,0 1 0,0-1 0,0 1 1,-1 0-1,0-1 0,0 1 0,0 0 1,0 0-1,-1 0 0,0 0 0,0 4-15,1 3 14,0 1 0,-1-1 0,0 1 0,-1 0 0,-1-1 0,0 1 0,0-1 0,-1 0 0,-1 0 0,0 0 0,-1 0 0,0-1 0,-1 1 0,-4 5-14,-7 9 5,-2-1 0,0-1 0,-2 0-1,-1-2 1,0 0 0,-2-2 0,-16 11-5,40-31-5,-1 0 0,1 0 1,0 1-1,0-1 1,-1 0-1,1 0 0,0 0 1,0 0-1,-1 0 0,1 1 1,0-1-1,0 0 0,0 0 1,-1 0-1,1 1 1,0-1-1,0 0 0,0 0 1,0 0-1,0 1 0,-1-1 1,1 0-1,0 1 0,0-1 1,0 0-1,0 0 0,0 1 1,0-1-1,0 0 1,0 0-1,0 1 0,0-1 1,0 0-1,0 1 0,0-1 1,0 0 4,11 4-24,26-1 175,-26-3-98,-2 0-17,0 1 0,0 0-1,0 1 1,0 0 0,0 1 0,-1-1 0,1 1-1,5 4-35,-10-5 11,-1 0-1,0 0 0,1 0 0,-1 1 1,0-1-1,-1 1 0,1 0 0,0 0 1,-1 0-1,1 0 0,-1 0 0,0 1 1,0-1-1,-1 1 0,1-1 0,-1 1 1,1 0-1,-1-1 0,0 1 0,0 0 1,-1 3-11,2 3 88,-1 1 0,-1-1 1,0 1-1,0-1 0,-1 0 1,-1 1-1,1-1 0,-2 0 1,1 1-1,-1-1 0,-1-1 1,-2 6-89,-1-2 61,-1-1 1,0 0-1,0 0 1,-1 0-1,-1-1 1,0-1-1,0 1 1,-9 5-62,5-4 47,0-1 0,-1 0 0,-1-1 0,-15 8-47,23-15-131,1 0 0,-1 0 0,0 0 0,0-1 1,0 0-1,-1 0 0,1-1 0,0 0 1,-1-1-1,1 0 0,0 0 0,-1-1 131,8 1-174,0 0 0,0 0-1,-1-1 1,1 1 0,0 0 0,0-1-1,0 1 1,0-1 0,0 1 0,0-1-1,0 1 1,0-1 0,0 0 0,0 1-1,1-1 1,-1 0 0,0 0 0,0 0-1,1 0 1,-1 0 0,0 0 0,1 0-1,-1 0 1,0 0 174,-6-13-7235</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0.948"/>
    </inkml:context>
    <inkml:brush xml:id="br0">
      <inkml:brushProperty name="width" value="0.05" units="cm"/>
      <inkml:brushProperty name="height" value="0.05" units="cm"/>
    </inkml:brush>
  </inkml:definitions>
  <inkml:trace contextRef="#ctx0" brushRef="#br0">0 303 3897,'0'0'1372,"0"0"-133,0 0-127,0 0-55,0 0 39,0 0-81,0 0-106,0 0-131,0 0-110,0 0-116,0 0-125,0 0-139,0 0-107,0 0-73,0 0-51,2 17 380,1-14-367,0-1 0,0 0 0,0 1 0,0-1 1,0 0-1,1-1 0,-1 1 0,1-1 0,-1 1 0,1-1 1,-1 0-1,1 0 0,2 0-70,56 7 407,-38-6-246,114 9 370,-66-7-387,53 11-144,-87-8 13,-1-2 0,1-1 1,8-3-14,-46-1-1,12 0-218,0 1 0,0-1-1,-1 2 1,1 0-1,0 0 220,-19 2-3923,-12-1-3331</inkml:trace>
  <inkml:trace contextRef="#ctx0" brushRef="#br0" timeOffset="900.04">619 1 1344,'0'0'1203,"0"0"5,0 0 218,0 0 13,0 0-137,0 0-102,-5 0-70,-23 0 1807,27 0-2683,1 0-58,0 0-25,0 0-5,0 0 16,0 0-18,0 0-20,0 0-47,0 0-48,0 0-34,10 9 104,15 5-30,0-2 0,1-1 0,1-1 1,17 3-90,-8-1 15,-18-6-9,2 0 6,0 1 0,0 1-1,-1 1 1,15 9-12,-33-17 10,-1-1-1,1 1 0,0 0 0,0 0 1,0 0-1,-1-1 0,1 1 1,0 0-1,-1 0 0,1 0 1,-1 0-1,1 0 0,-1 0 0,1 1 1,-1-1-1,0 0 0,0 0 1,1 0-1,-1 0 0,0 0 1,0 0-1,0 1 0,0-1 0,0 0 1,-1 0-1,1 0 0,0 0 1,0 0-1,-1 0 0,1 0 1,-1 1-1,1-1 0,-1 0 0,1 0 1,-1-1-1,0 2-9,-4 6 129,0 0-1,-1 0 1,0 0 0,-4 2-129,-4 6 94,-44 67-94,3 2-1,-27 59 1,76-133 2,3-6-2,0-1 0,1 1 0,-1 0 0,1 0 0,0 1-1,0 4 1,2-10 8,0 0 7,0 0 20,0 0-11,0 0 0,0-2-166,0-63-4591,0 40-2524</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6.392"/>
    </inkml:context>
    <inkml:brush xml:id="br0">
      <inkml:brushProperty name="width" value="0.05" units="cm"/>
      <inkml:brushProperty name="height" value="0.05" units="cm"/>
    </inkml:brush>
  </inkml:definitions>
  <inkml:trace contextRef="#ctx0" brushRef="#br0">1 56 4745,'0'0'1740,"0"0"-433,0 0-166,0 0-253,0 0-220,0 0-107,0-4-19,0 3-478,0-1 0,0 0 0,0 1 0,0-1 0,1 1 0,-1-1 0,0 0 0,1 1 0,0-1 0,-1 1 0,1-1 0,0 1 0,0 0 0,0-1 0,0 1 0,0 0 0,0-1 0,0 1 0,0 0 0,1 0-64,1-1 75,0 0 1,1 0-1,-1 0 1,0 0-1,1 1 1,-1 0-1,1 0 0,0 0 1,1-1-76,13 0 128,0 0 0,0 1 0,17 1-128,-19 0 37,-11 0-36,0 0-1,0 0 1,0 0 0,0 1-1,0-1 1,-1 1-1,1 1 1,0-1 0,0 0-1,-1 1 1,1 0-1,-1 0 1,1 1-1,-1-1 1,0 1 0,0 0-1,0 0 1,0 0-1,-1 1 1,1-1 0,-1 1-1,0 0 1,0 0-1,0 0 1,0 0-1,-1 0 1,0 1 0,0-1-1,0 1 1,0-1-1,-1 1 1,0 0-1,0 0 1,0 0 0,0 0-1,-1 0 1,0 0-1,0 0 1,0 0-1,0 1 5,0 1 1,0-1-1,0 0 0,0 0 1,-1 0-1,0 0 0,-1 0 1,0 0-1,1 0 0,-2 0 1,1-1-1,-1 1 0,0-1 1,0 1-1,0-1 0,-1 0 1,1 0-1,-4 2-5,-17 19 0,-1-1 0,-2-1 0,0-1 0,-1-2 0,-11 6 0,38-27-3,1 0 0,-1 0 1,0 1-1,1-1 0,-1 0 0,0 0 0,1 1 1,-1-1-1,0 1 0,1-1 0,-1 1 1,1-1-1,-1 1 0,1-1 0,-1 1 0,1-1 1,-1 1-1,1 0 0,-1-1 0,1 1 0,0 0 1,-1-1-1,1 1 0,0 0 0,0 0 1,0-1-1,-1 1 0,1 0 0,0 0 0,0-1 1,0 1-1,0 0 0,0 0 0,0-1 0,1 1 1,-1 0-1,0 0 0,0-1 0,0 1 0,1 0 1,-1-1-1,0 1 0,1 0 0,-1-1 1,1 1-1,-1 0 0,1-1 0,-1 1 0,1-1 1,-1 1-1,1-1 0,-1 1 0,1-1 0,0 1 1,-1-1-1,1 0 0,0 1 0,-1-1 1,1 0-1,0 1 0,-1-1 0,1 0 0,0 0 1,0 0-1,-1 0 0,2 0 3,16 5 64,0-1-1,0-1 1,0-1-1,1 0 1,-1-2-1,1 0 1,4-1-64,3 0 21,0 1 1,1 2-1,0 0-21,-12 4-324,-11-2-5670,-4-4-1984</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7.637"/>
    </inkml:context>
    <inkml:brush xml:id="br0">
      <inkml:brushProperty name="width" value="0.05" units="cm"/>
      <inkml:brushProperty name="height" value="0.05" units="cm"/>
    </inkml:brush>
  </inkml:definitions>
  <inkml:trace contextRef="#ctx0" brushRef="#br0">0 61 744,'0'0'2829,"0"0"-1068,0 0-358,0 0 7,0 0 0,0 0-86,2 0 3163,16-4-4438,9-4-16,8-4-41,0 2 0,0 2-1,1 1 1,1 1 0,31 0 8,-66 6-12,-1 1 0,0-1 0,0 0 0,0 1 0,0-1 0,0 0 1,0 1-1,0-1 0,1 1 0,-1 0 0,-1-1 0,1 1 0,0 0 0,0 0 1,0-1-1,0 1 0,0 0 0,-1 0 0,1 0 0,0 0 0,-1 0 0,1 0 1,-1 0-1,1 0 0,-1 0 0,1 1 0,-1-1 0,0 0 0,0 0 0,0 0 1,1 0-1,-1 1 0,0-1 0,0 0 12,-1 48 3,1-41-14,-1-1 14,-1 1 1,0 0 0,0-1 0,0 0 0,-1 1 0,0-1 0,-1 0-1,1-1 1,-1 1 0,-1 0 0,1-1 0,-1 0 0,0 0 0,0-1 0,-5 4-4,-14 13 25,-2-1 1,-1-1 0,-3 1-26,-1 1 7,-15 8-41,69-26-218,329-8-466,-351 4 23,-1-4-4253,0-5-3232</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8.870"/>
    </inkml:context>
    <inkml:brush xml:id="br0">
      <inkml:brushProperty name="width" value="0.05" units="cm"/>
      <inkml:brushProperty name="height" value="0.05" units="cm"/>
    </inkml:brush>
  </inkml:definitions>
  <inkml:trace contextRef="#ctx0" brushRef="#br0">110 40 984,'0'0'2007,"0"0"-653,0 0-100,0 0-96,0 0-44,0 0 96,0-9-42,0-22 741,0 62 1399,14 216-2938,-2-58-316,-9-121-28,1 19-8,-3 0 0,-4 0 0,-13 77-18,-14-1-5,-27 153 761,53-278-688,1 37-68,3-50 6,-1 1-1,-1 0 1,-1-1-1,-2 1 1,-2 8-6,3-18-12,1 1 0,0 1 0,1-1 0,1 0 0,1 0-1,1 3 13,-1-3-43,0-17-1,0 0-51,0 0-26,0-9-449,0 1 234,1-68-2031,5 24-2481,-2 17-1928</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4.029"/>
    </inkml:context>
    <inkml:brush xml:id="br0">
      <inkml:brushProperty name="width" value="0.05" units="cm"/>
      <inkml:brushProperty name="height" value="0.05" units="cm"/>
    </inkml:brush>
  </inkml:definitions>
  <inkml:trace contextRef="#ctx0" brushRef="#br0">261 52 5761,'0'0'2005,"0"0"-369,0 0-374,0 0-254,0 0-133,0 0-107,0-1-612,0 0 0,0 0 0,0 0 0,0 0 0,0 0 1,-1 0-1,1-1 0,0 1 0,-1 0 0,1 0 0,0 0 0,-1 0 0,1 0 1,-1 0-1,0 0-156,-16-4 54,0 0 0,0 1 0,0 0-1,0 1 1,-5 1-54,-27-5 5,34 5 40,1 1-1,-1 0 0,-11 1-44,9 0 153,16 0-125,1 0 29,0 0 17,0 0-16,0 0-15,0 0-22,0 0 5,11 216-8,1-1 2,3 54-28,-14-115 8,-3 168-6,-9-229 6,6-56 0,1-1 0,2 12 0,2 203-72,-1-243 72,0 0 0,0 1 0,-1-1 0,0 0 0,-1 3 0,-6 29 0,4 16-10,3 56 10,2-111 10,0-1 6,0 0 30,0 0 0,0 0-14,0 0 5,0 0-21,0 0-12,343-3-722,-343 3 65,0-8-2413,-4-8-2321</inkml:trace>
  <inkml:trace contextRef="#ctx0" brushRef="#br0" timeOffset="1363.38">786 62 2665,'0'0'1344,"0"0"-235,0 0-126,0 0-144,0 0-124,0 0-71,-4 3 569,7-2 2635,23-3-3623,-1 0 1,0-2-1,11-3-225,-10 1 1,0 2 1,1 1-1,12 0-1,-38 3-3,1 0 0,0 0 0,0 0 0,-1 0 0,1 0-1,0 0 1,0 0 0,-1 0 0,1 1 0,0-1 0,-1 1-1,1-1 1,-1 1 0,1 0 0,0 0 0,-1-1 0,1 1-1,-1 0 1,0 0 0,1 1 3,-1 0-3,0 1 0,0-1 0,0 1 0,-1-1 0,1 1 0,-1-1 0,0 1 0,0-1 0,0 1 0,0-1 1,0 1-1,0 0 3,0 6 13,-1-1-11,0-1 0,0 1 0,-1 0 0,0-1 1,0 1-1,-1-1 0,0 0 0,0 0 0,0 0 0,-1 0 0,0 0 0,-1-1 0,1 0 0,-1 0 1,-1 0-1,1 0 0,-1-1-2,-19 18-45,-1-2 0,0 0 0,-14 6 45,14-9-29,-5-1 29,31-16-4,0-1-39,0 0 26,2 0 10,71-11 6,-59 11 3,-3 0 0,-1 0-1,0 0 0,1 1 0,-1 0 0,1 1 1,-1 0-1,1 1-1,-9-2 0,1 0 1,-1 0-1,1 0 1,-1 1-1,1-1 1,-1 1-1,0 0 1,0 0-1,0-1 1,0 1-1,0 0 1,0 1-1,-1-1 1,1 0-1,-1 0 1,1 1-1,-1-1 1,0 1-1,0-1 1,0 1-1,0 0 1,0-1-1,-1 1 1,1 0-1,-1 0 1,0-1-1,0 1 1,0 0-1,0 2 0,0-3 4,1 1 1,-1-1-1,0 1 0,0 0 0,0-1 0,0 1 1,-1-1-1,1 1 0,-1 0 0,1-1 0,-1 1 0,0-1 1,0 0-1,0 1 0,0-1 0,-1 0 0,1 1 0,0-1 1,-1 0-1,0 0 0,0 0 0,1 0 0,-1-1 1,0 1-1,0 0 0,0-1 0,-1 0 0,1 1 0,0-1 1,-1 0-5,-10 5-2,0-1-1,0 0 1,0-1 0,-1 0 0,1-1 0,-1-1 0,-3 0 2,-26 1-468,-29-2 468,53-1-216,19-1 33,0 0 0,0 0 0,0 0 0,0 1 0,0-1 0,0 0 0,0 0 0,0 0 0,1 0 0,-1 0 0,0 1 0,0-1-1,1 0 1,-1 0 0,1 0 0,-1 1 0,1-1 0,-1 0 0,1 0 0,-1 1 0,1-1 0,0 1 0,-1-1 0,1 0 0,0 1 183,16-7-2422</inkml:trace>
  <inkml:trace contextRef="#ctx0" brushRef="#br0" timeOffset="8157.97">574 1211 1840,'0'0'993,"0"0"-15,0 0-76,0 0-126,0 0-96,0 0-52,5-3-34,16-6-23,-21 8-423,0 1-1,0 0 1,0 0 0,1 0 0,-1 0 0,0-1-1,0 1 1,1 0 0,-1 0 0,0 0 0,1 0-1,-1 0 1,0 0 0,0 0 0,1 0 0,-1 0-1,0 0 1,1 0 0,-1 0 0,0 0 0,0 0 0,1 0-1,-1 0 1,0 0 0,1 0 0,-1 0 0,0 0-1,0 0 1,1 0 0,-1 1 0,0-1 0,0 0-1,1 0 1,-1 0 0,0 0 0,0 1 0,1-1-1,-1 0 1,0 0 0,0 1 0,0-1 0,0 0 0,1 1-148,0 17 1182,-10 22-1468,-4-6 455,-9 18-38,2 1 0,3 1 0,2 1 0,-5 38-131,18-11 0,3-48 0,-1-32 0,0 0 0,0 1 0,1-1-1,-1 0 1,1 0 0,-1 0-1,1 0 1,0 0 0,-1 0 0,1 0-1,0 0 1,0 0 0,1 0 0,-1 0-1,0-1 1,1 1 0,-1 0-1,1-1 1,0 1 0,1 1 0,1 0 0,0-1 0,0 0-1,0 1 1,0-2 0,0 1 0,1 0 0,-1-1-1,2 1 1,11 1 16,0 0 1,-1-2-1,1 0 0,10 0-16,-22-1 2,0 0 0,0 0 0,0 0-1,0 0 1,0-1 0,0 0 0,-1 0 0,1 0 0,0-1 0,0 1 0,-1-1 0,1 0 0,-1-1 0,0 1 0,0-1 0,0 0 0,0 0 0,0 0 0,0 0-1,-1 0 1,1-1 0,-1 0 0,0 0 0,0 0 0,-1 0 0,1 0 0,-1-1 0,0 1 0,0-1 0,0 1 0,0-3-2,4-15-8,0-1 0,-1 0 0,-1-1 0,-1 1-1,-1-2 9,-1-120-140,-2 77 21,0 62 117,-1-1 0,1 1 0,-1 0 0,-1-1 0,1 1 0,-1 0 0,0 1 0,0-1 0,-1 0 0,0 1 0,0 0 0,0 0 0,0 0 0,-1 0 0,0 1 0,0-1 0,0 1 0,-3-1 2,4 3-54,-1 1 0,0 0 1,1 0-1,-1 0 1,0 1-1,1-1 0,-1 1 1,0 0-1,0 1 0,1-1 1,-3 1 53,-10 0-463,14 0 378,0-1-1,0 1 1,1 0-1,-1-1 0,0 1 1,1 1-1,-1-1 1,1 0-1,-1 1 0,1-1 1,0 1-1,-1 0 0,1 0 1,0-1-1,0 2 1,1-1-1,-1 0 0,0 0 1,0 1 85,-8 18-5939,10-21 3093</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3.552"/>
    </inkml:context>
    <inkml:brush xml:id="br0">
      <inkml:brushProperty name="width" value="0.05" units="cm"/>
      <inkml:brushProperty name="height" value="0.05" units="cm"/>
    </inkml:brush>
  </inkml:definitions>
  <inkml:trace contextRef="#ctx0" brushRef="#br0">110 1 1112,'0'0'2171,"0"0"-652,0 0-284,0 0-182,0 0-104,0 0-59,0 37 3077,-3 6-3569,-1 0 0,-3-1 0,-1 1 0,-3 4-398,2-10 162,-7 39-17,3-12 31,-18 53-176,27-89 112,0-41-8684,4 6 3157</inkml:trace>
  <inkml:trace contextRef="#ctx0" brushRef="#br0" timeOffset="729.08">393 31 5209,'0'0'1538,"0"0"-194,0 0-121,0 0-231,0 0-178,0 0-74,0 0-140,0 0-93,0 6 421,-2 14-674,-1-1 0,0 0 0,-1 0-1,-1 0 1,-1 0 0,-1-1 0,-7 14-254,3-6 268,2-1 1,0 1-1,-2 17-268,11-42-1,0-1 0,-1 1 0,1-1 0,0 1 0,0-1-1,-1 1 1,1-1 0,0 1 0,0-1 0,0 1 0,0 0 0,0-1 0,0 1 0,0-1 0,0 1 0,0-1 0,0 1 0,0-1 0,0 1-1,1 0 1,-1-1 0,0 1 0,0-1 0,1 1 0,-1-1 0,0 1 0,0-1 0,1 1 0,-1-1 0,1 0 0,-1 1 0,0-1 0,1 1 0,-1-1-1,1 0 1,-1 0 0,1 1 0,-1-1 0,1 0 0,-1 0 0,1 1 0,-1-1 0,1 0 0,-1 0 0,1 0 0,0 0 0,-1 0 0,1 0 0,-1 0-1,1 0 1,-1 0 0,1 0 0,-1 0 0,1 0 0,0 0 0,-1 0 0,1 0 0,-1-1 0,1 1 0,0 0 1,9-1 40,31 2-14,-8 0-6,-1-2 0,1-1 1,12-3-21,-30 4 16,-15-33-6094,-4 24 1009</inkml:trace>
  <inkml:trace contextRef="#ctx0" brushRef="#br0" timeOffset="1180.11">563 18 3833,'0'0'1994,"0"0"-763,0 0-191,0 0-35,0 0-126,0 0-15,0 6-130,0 9-474,1 36 244,-3 0 1,-1 0-1,-3-1 1,-8 32-505,10-69 11,-10 44 30,-2-1-1,-3-1 1,-9 17-41,23-48 143,5-20-6382,0-4 3169</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6.001"/>
    </inkml:context>
    <inkml:brush xml:id="br0">
      <inkml:brushProperty name="width" value="0.05" units="cm"/>
      <inkml:brushProperty name="height" value="0.05" units="cm"/>
    </inkml:brush>
  </inkml:definitions>
  <inkml:trace contextRef="#ctx0" brushRef="#br0">1 256 2697,'0'0'1707,"0"0"-238,0 0 65,0 0-115,0 0-251,0 0-210,0 0-224,0 0-269,0 0-176,0 0-80,0 0-61,0 0-65,0 0-18,15 6 400,84 5 411,58-4-876,-157-7-34,0 0-26,0 0-68,0 0-109,0 0-207,0 0-572,0 0-1126,0 0-1434</inkml:trace>
  <inkml:trace contextRef="#ctx0" brushRef="#br0" timeOffset="532.54">514 49 5209,'0'0'1687,"0"0"-264,0 0-252,0 0-280,0 0-158,0 0-108,-3 12-145,-4 28 290,-1 28-770,4-15 178,-2 0 0,-2 0 0,-2 0 0,-3-1 0,-2-1 0,-2 0 0,-8 12-178,4-8 56,14-31-2739,16-32-1813,1-4-592</inkml:trace>
  <inkml:trace contextRef="#ctx0" brushRef="#br0" timeOffset="1599.72">759 15 1528,'0'0'2782,"0"0"-1155,0 0-384,0 0-60,0 0-89,0 0-134,1-3-135,2-9 1531,-4 28-1935,-6 31-582,-15 18 215,-3-1 1,-7 7-55,-2 6 287,2 8-287,28-70 16,1-1 1,0 0 0,1 1-1,1 0 1,0-1 0,2 13-17,-1-14 2,0-12-1,0 1 0,0 0 0,1-1 0,-1 1-1,1-1 1,-1 1 0,1-1 0,-1 1 0,1-1 0,0 1-1,0-1 1,0 1 0,0-1 0,0 0 0,0 1-1,0-1 1,0 0 0,0 0 0,1 0 0,-1 0 0,0 0-1,1 0 1,-1-1 0,1 1 0,-1 0 0,1-1-1,-1 1 1,1-1 0,-1 1 0,1-1 0,0 0-1,-1 1 1,1-1-1,10 1 39,0 0-1,0 0 1,0-1 0,6-1-39,1 0 17,-15 0-21,0 0 0,0 0 0,0 0 0,0-1 0,0 1 0,0-1 0,-1 0 0,1 0-1,0-1 1,-1 1 0,0-1 0,0 0 0,1 0 0,-2 0 0,1 0 0,0 0 4,44-57-212,-45 58 204,4-7 15,0 0 0,0-1 0,-1 0 0,-1 0 1,1 0-1,-1-1 0,-1 1 0,0-1 0,-1 0 1,0 0-1,0 0 0,-1 0 0,-1-8-7,-2 18 0,1 0 1,-1 1-1,0-1 0,0 1 0,0-1 1,0 1-1,0 0 0,0-1 1,0 1-1,0 0 0,0 1 0,0-1 1,-1 0-1,1 0-7,-4 0-1,0 0-1,0 0 0,0 0 0,0 1 0,0 0 0,0 0 0,0 0 0,1 1 0,-1 0 0,0 0 1,1 1-1,0-1 0,-1 1 0,1 0 0,-3 3 9,5-4-1,0-1 0,0 1 0,1 0 0,-1 0 1,1 0-1,-1 1 0,1-1 0,0 1 0,0-1 0,0 1 0,0 0 0,0-1 0,1 1 1,-1 0-1,1 0 0,0 0 0,-1 0 0,1 2 1,-4 14-92,1-4-81,-1 0 1,0 0-1,-1 0 0,0-1 1,-1 0-1,-7 10 173,8-20-1492,5-5-4488,1-1 2209</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0.053"/>
    </inkml:context>
    <inkml:brush xml:id="br0">
      <inkml:brushProperty name="width" value="0.05" units="cm"/>
      <inkml:brushProperty name="height" value="0.05" units="cm"/>
    </inkml:brush>
  </inkml:definitions>
  <inkml:trace contextRef="#ctx0" brushRef="#br0">61 347 3273,'0'0'1316,"0"0"-364,0 0-132,0 0-262,0 0-231,0 0-51,10-1 30,11-2-250,32-2 2127,17 0-2183,-68 6 18,1-1-1,-1 1 0,1 0 1,-1 0-1,0 0 0,1 0 0,-1 0 1,0 1-1,0-1 0,0 1 0,0-1 1,0 1-1,0 0 0,0-1 0,0 1 1,-1 0-1,1 0 0,-1 1 1,1-1-1,-1 0 0,0 1-17,5 7 29,-1 0 0,0 0-1,-1 1 1,1 4-29,-2-2 155,0 1 1,-1 0 0,-1 0-1,-1 0 1,0 0-1,-1 5-155,1 10 593,-1-24-523,1 0 1,-1-1-1,0 1 1,0 0-1,-1-1 0,0 1 1,1-1-1,-2 1 1,1-1-1,0 0 1,-1 0-1,0 0 1,0 0-1,0 0-70,-12 13 213,-1 0 0,-10 7-213,1-1 209,0-2-98,19-16-76,-1 0-1,1 0 1,0 0-1,1 1 0,0 0 1,-1 0-1,1 1-34,6-7 20,-1 1-1,1-1 1,-1 1-1,1-1 1,-1 0 0,1 1-1,-1-1 1,1 0-1,0 1 1,-1-1-1,1 0 1,0 0-1,-1 0 1,1 1-1,-1-1 1,1 0-1,0 0 1,-1 0-1,1 0 1,0 0-1,-1 0 1,1 0 0,0-1-1,-1 1 1,1 0-20,22-1 139,68-14 88,-55 7-268,0 3 0,0 0 0,19 2 41,-54 3-81,-1 0-26,0 0-93,0 0-184,0 0-361,0 0-1030,-1 0-2373,-2 0-2812</inkml:trace>
  <inkml:trace contextRef="#ctx0" brushRef="#br0" timeOffset="618.52">646 320 6857,'0'0'2034,"0"0"-628,0 0-437,0 0-339,0 0-169,0 0-35,3-1-90,44-15 577,-30 10-754,-1 0 0,1 1 1,0 1-1,1 0 0,-1 1 1,1 1-1,0 1-159,-12 1 0,-2 0 0,0 0-1,0 0 0,0 0 0,0 0 0,0 1 0,0 0 0,0-1 1,0 1-1,1 1 1,-4-1-2,1 0-1,-1 0 1,0 1 0,0-1 0,1 0 0,-1 0 0,0 1-1,0-1 1,0 1 0,-1-1 0,1 1 0,0-1 0,0 1-1,-1 0 1,1-1 0,-1 1 0,0 0 0,1-1 0,-1 1-1,0 0 1,0-1 0,0 1 0,0 1 2,0 5-7,1 1 1,-2 0-1,1 0 0,-1 0 1,-1-1-1,0 1 1,0 0-1,0-1 0,-1 1 1,0-1-1,-1 0 0,0 0 1,-2 3 6,-5 5-21,-1 1-1,-1-2 1,-1 1 0,0-2 0,-6 5 21,-25 23-17,-5 4-13,-13 19 30,62-65 0,1 0 0,-1 1 0,1-1 0,0 0 0,-1 0 1,1 1-1,-1-1 0,1 0 0,0 1 0,-1-1 0,1 0 0,0 1 0,-1-1 0,1 1 0,0-1 0,0 1 0,-1-1 0,1 0 0,0 1 0,0-1 1,0 1-1,0-1 0,-1 1 0,1-1 0,0 1 0,0-1 0,0 1 0,0-1 0,0 1 0,0-1 0,1 1 0,-1-1 0,0 1 0,0-1 0,0 1 0,0-1 1,0 1-1,1-1 0,-1 1 0,0-1 0,0 0 0,1 1 0,-1-1 0,0 1 0,1-1 0,-1 0 0,1 1 0,-1-1 0,0 0 0,1 1 0,-1-1 0,1 0 1,-1 0-1,1 0 0,-1 1 0,0-1 0,1 0 0,-1 0 0,1 0 0,-1 0 0,1 0 0,-1 0 0,1 0 0,-1 0 0,1 0 0,44 0 32,-30-1-2,254-6-2132,-267 7-361,-2 0-2568</inkml:trace>
  <inkml:trace contextRef="#ctx0" brushRef="#br0" timeOffset="13822.46">0 1651 1144,'0'0'2245,"0"0"-842,0 0-559,0 0-155,0 0-67,0 0-31,0 0 27,0 0 8,0 0-53,0 0-29,0 0 9,0 0-85,0 0-52,0 0-84,0 0-41,0 0 9,0 0 0,0 0-30,0 0-62,0 0-38,0 0-29,0 0-26,0 0 17,6 0 208,6 0-157,0 0-1,0-1 1,0-1-1,0 0 1,-1 0-1,1-1 1,0-1-1,-1 0 1,2-2-183,13-5 250,-14 5-199,1 0 0,-1 1 0,1 0 0,0 1 1,0 1-1,0 0 0,1 1 0,0 0-51,-14 2 16,0 0 40,0 0 16,0 0 1,0 0-18,0 0 6,0 0 25,0 0-5,0 0 14,0 0-14,0 0-16,0 0-15,0 0-60,0 0-159,0 0-303,-2 0-494,-11 2-1312,-2 6-2789</inkml:trace>
  <inkml:trace contextRef="#ctx0" brushRef="#br0" timeOffset="14936.29">438 1366 4521,'0'0'1824,"0"0"-514,0 0-180,0 0-192,0 0-145,0 0-88,3-3-49,3-4-334,0 1 0,1 0 0,-1 0 0,1 0 0,1 1 0,-1 0 0,1 1 0,5-3-322,71-30 638,-68 30-638,1 1 0,0 0 0,0 1 0,1 1-1,0 1 1,-1 0 0,1 1 0,5 1 0,-22 1-5,0 1 1,0-1-1,0 0 0,0 1 1,0-1-1,0 1 1,0 0-1,-1-1 0,1 1 1,0 0-1,0-1 0,-1 1 1,1 0-1,-1 0 1,1-1-1,0 1 0,-1 0 1,0 0-1,1 0 1,-1 0-1,1 0 0,-1 0 1,0 0-1,0 0 0,0 0 1,1 0-1,-1 0 1,0 0-1,0 0 0,0 0 1,-1 1 4,2 44-91,-2-32 121,1-4 13,-1 0 0,-1-1 0,0 1 0,0 0 1,-1-1-1,0 1 0,0-1 0,-1 0 0,-3 6-43,-11 16 38,-1 0-1,-3 0-37,6-6-2,-13 19 13,-119 170 5,135-200-4,10-12 7,1 1-1,0-1 1,-1 1 0,1-1 0,0 1 0,0 0 0,0 0-1,1 0 1,-1 0-19,2-3 90,0 0-14,0 0 8,0 0-30,0 0-31,0 0 0,226 0 387,-204 4-327,-6-1-2946,-12-3-726</inkml:trace>
  <inkml:trace contextRef="#ctx0" brushRef="#br0" timeOffset="16069.73">978 1376 4889,'0'0'1662,"0"0"-570,0 0-199,0 0-18,0 0-9,0 0-75,5-2-111,50-28 714,-44 23-1253,0 0-1,0 1 1,1 0-1,0 1 1,0 1 0,0-1-1,0 2 1,1 0-1,0 0 1,-1 1-1,9 0-140,-17 2 10,-1 0 0,1 0-1,0 0 1,0 0-1,0 1 1,0 0-1,-1 0 1,1 0-1,0 0 1,2 2-10,-4-2 5,0 0 0,-1 1 0,0-1-1,1 1 1,-1-1 0,0 1 0,0-1 0,1 1 0,-2 0 0,1 0 0,0 0 0,0 0 0,0 0 0,-1 0 0,1 0 0,-1 0-1,0 0 1,1 0 0,-1 0 0,0 0 0,0 1-5,1 2 27,0 1-1,-1 0 1,0 0-1,0 0 0,0-1 1,0 1-1,-1 0 1,0 0-1,0-1 1,-1 1-1,1-1 0,-1 1 1,0-1-1,-1 1 1,0-1-1,1 0 1,-1 0-1,-1-1 1,1 1-1,-1 0 0,0-1 1,0 0-1,-4 3-26,-3 4 25,-2 0 0,1-1-1,-14 9-24,21-16 30,-1 0 0,0 0 0,1 0 0,-1-1 0,0 0 0,0 0-1,0 0 1,0-1 0,0 0 0,-1 0 0,-4 0-30,10-1 17,1 0-9,0 0-8,0 0-33,0 0-20,0 0-26,23 0 4,4-1 70,32 2 28,-56-1-19,1 1 0,-1-1 0,0 1 1,1 0-1,-1 0 0,0 1 0,0-1 0,0 1 0,0-1 1,0 1-1,0 0 0,-1 0 0,1 1 0,0-1 0,0 1-4,-2 1 22,0 0 0,0-1-1,0 1 1,0 0 0,0 0-1,-1 0 1,0 0-1,1 0 1,-2 0 0,1 0-1,0 1 1,-1-1 0,0-1-1,0 1 1,0 0 0,0 0-1,-1 0 1,1 0-22,-11 12 78,-1-1 0,0 0 0,-1-1 0,-1 0 0,-12 9-78,-19 18 11,38-33-4,0 0-1,-1-1 1,0 0-1,-7 5-6,13-11-8,0 1-1,0-1 1,0 1 0,0-1-1,0 0 1,0 0-1,0 0 1,0-1 0,0 1-1,0-1 1,0 1 0,-1-1-1,1 0 1,0-1-1,0 1 1,0 0 0,0-1-1,-1 0 1,0 0 8,3 1-76,-1-1 0,1 0-1,0 1 1,0-1 0,0 0 0,0 0 0,-1 0 0,1 0 0,0 0-1,1 0 1,-1 0 0,0 0 0,0 0 0,0 0 0,1-1 0,-1 1 0,0 0-1,1 0 1,0-1 0,-1 1 0,1 0 0,-1-2 76,1 2-798,0 1-611,0 0-1989,0-3-3230</inkml:trace>
  <inkml:trace contextRef="#ctx0" brushRef="#br0" timeOffset="18584.5">1170 0 3513,'0'0'1432,"0"0"-318,0 0-233,0 0-214,0 0-180,0 0-50,0 1-173,0 0 0,-1-1 1,1 1-1,0-1 0,-1 1 0,1 0 0,0-1 0,0 1 0,0 0 0,0-1 1,0 1-1,0 0 0,0-1 0,0 1 0,0 0 0,0-1 0,0 1 0,0 0 1,0-1-265,16 3 325,0 0 0,1-2 0,-1 0 0,0-1 0,0 0 1,3-2-326,26 0 301,3 1-218,-17 0 17,0 1-1,8 2-99,-30-1 11,0 0-1,-1 1 0,1 0 1,-1 0-1,0 1 0,1 0 0,-1 0 1,-1 1-1,1 0 0,1 1-10,-8-4 39,0-1-1,0 1 1,0-1-1,0 1 1,0-1-1,0 1 0,0 0 1,-1-1-1,1 1 1,0 0-1,0 0 1,-1-1-1,1 1 0,0 0 1,-1 0-1,1 0 1,-1 0-1,1 0 0,-1 0 1,0 0-1,1 0 1,-1 0-1,0 0 1,0 0-1,0 0 0,0 0 1,0 0-1,0 0 1,0 0-1,0 0 1,0 0-1,0 0 0,-1 1-38,1 5 34,-5 125 23,-9 28-57,-1 14 11,10 204 65,2-66 726,-2-250-672,-3 0 1,-12 40-131,4-22 99,2 16-99,10-63 8,-2 32 152,-2 0-1,-4-1 0,-15 47-159,24-96 100,1-1 0,0 1-1,1-1 1,1 1-1,1 4-99,-1-8 408,-27-11 200,-282 0-736,309 0 100,0 0-56,0 0-29,0 0-50,0 0-46,0 0-99,3-9-5188,-3-10-3489</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23.067"/>
    </inkml:context>
    <inkml:brush xml:id="br0">
      <inkml:brushProperty name="width" value="0.05" units="cm"/>
      <inkml:brushProperty name="height" value="0.05" units="cm"/>
    </inkml:brush>
  </inkml:definitions>
  <inkml:trace contextRef="#ctx0" brushRef="#br0">75 200 2777,'0'0'1952,"0"0"-1025,0 0-655,0 0-173,0 0 226,0 0 203,0 4 152,-4 64 4343,-12 64-5023,6-54 530,-13 56 348,5-38-57,17-118 232,-1-85-774,2 93-284,1 0-1,0 0 1,1 0 0,1 0 0,0 0 0,1 0-1,0 1 6,11-15-4,0 1-1,2 0 0,1 2 1,1 0-1,1 1 0,1 1 1,1 1-1,1 1 0,1 1 1,1 1-1,0 1 0,13-6 5,-35 22 0,1 0-1,0 0 1,0 0-1,0 0 1,0 1-1,0-1 1,0 1-1,0 0 0,0 1 1,1-1-1,-1 1 1,1-1 0,-4 6 11,1 0 0,-1 1 0,-1-1 0,1 0 0,-1 0 0,0 1 0,0-1 0,-1 4-11,1-1 16,0 2-1,-1 0 0,0 0 1,-1 0-1,0 0 0,0 0 1,-1 0-1,0 0 0,-1-1 1,0 1-1,-1-1 0,0 0 1,0 0-1,-1-1 0,-5 7-15,-1 3 8,2-2 8,1-2 0,-2 1 0,0-2 0,-1 1 0,0-1 1,-8 5-17,14-16 19,0 0 1,-1 0-1,1 0 1,-1-1 0,1 1-1,-1-2 1,0 1-1,0-1 1,1 0 0,-1 0-1,0-1 1,-4-1-20,-16 1-19,27 1 10,0 0 0,0 0 0,0 0 1,0 0-1,-1 0 0,1 0 0,0 0 0,0 0 1,0 0-1,0 0 0,0 0 0,-1 0 1,1 0-1,0 0 0,0 0 0,0 0 1,0 0-1,0 0 0,-1 1 0,1-1 1,0 0-1,0 0 0,0 0 0,0 0 1,0 0-1,0 0 0,0 1 0,0-1 1,0 0-1,0 0 0,-1 0 0,1 0 1,0 0-1,0 1 0,0-1 0,0 0 0,0 0 1,0 0-1,0 0 0,0 1 0,0-1 1,0 0-1,0 0 0,0 0 0,1 0 1,-1 1-1,0-1 9,5 11 21,9 11 187,157 198 168,-154-197-362,12 14-523,-28-36-356,-1-2-757,0-2-1175</inkml:trace>
  <inkml:trace contextRef="#ctx0" brushRef="#br0" timeOffset="579.7">630 655 3929,'0'0'1660,"0"0"-501,0 0 133,0 0 157,0 0-222,0 0-216,0-11 3017,-3 37-3841,0-1-1,-2 0 0,-1 0 1,-1-1-1,-1 1 0,-1-1 1,-7 13-187,12-30 102,4-7-5618,0 0 5502,0 0-4256</inkml:trace>
  <inkml:trace contextRef="#ctx0" brushRef="#br0" timeOffset="1064.84">935 387 6177,'0'0'1791,"0"0"-320,0 0-149,0 0-401,0 0-298,0 0-128,5 0-25,191-2 2714,11 0-5315,-207-1-912,0 0-1284</inkml:trace>
  <inkml:trace contextRef="#ctx0" brushRef="#br0" timeOffset="2163.93">1667 27 4745,'0'0'3717,"0"0"-2434,0 0-779,0 0 55,0 0 142,0 0-162,1 19-44,0 11-342,3 96 1219,-7 35-1372,-2-130 76,-1-1 0,-1 1 0,-2-1 0,-7 16-76,7-18 92,7-24-121,-5 14 248,5-33 18,4-2-227,1-1 0,0 1 0,1 0 0,1 0 0,1 1 0,0-1 0,1 1 0,1-1-10,8-20 10,102-278 195,-113 301-207,-4 9-4,1 0 0,0 0 0,0 0 1,0 0-1,1 0 0,-1 1 0,1-1 0,1 0 6,-1 4-18,0 0 1,0 1-1,0-1 1,0 1-1,0 0 1,0 0-1,0 0 1,0 0-1,0 0 1,3 1 17,3 0-28,0-1 32,0 0 0,0 0-1,0 1 1,-1 1 0,1-1 0,0 1 0,-1 1 0,5 2-4,-8-3 3,-1 0 0,0 0 0,-1 1 0,1-1 1,0 1-1,-1 0 0,1 0 0,-1 0 0,0 1 1,0-1-1,0 1 0,-1 0 0,1 0 1,-1 0-1,0 0 0,0 0 0,0 3-3,1 0 20,0 0 0,-1 0 0,0 0 0,-1 1 0,1-1 0,-1 1 0,-1-1 0,1 1 0,-1 0 0,-1-1 0,0 1 0,0-1 0,0 1 0,-1-1 0,0 0-1,0 1 1,-1-1 0,1 0 0,-2 0 0,1-1 0,-1 1 0,0-1 0,-1 0 0,1 0 0,-1 0 0,0 0 0,-6 4-20,2-2 17,1 0 1,-2-1-1,1 0 0,-1-1 0,0 0 1,0-1-1,-1 1 0,0-2 0,1 0 1,-2 0-1,1-1 0,-3 0-17,-18 2-62,0-2-1,-1-1 1,-24-1 62,56-1-20,1 0-24,0 0-13,0 0-10,0 0 0,6 0-13,8 0 144,-1 2-1,0 0 1,1 1 0,-1 0-1,-1 0 1,1 2 0,0 0-1,-1 0 1,0 1-1,0 0 1,-1 1 0,1 1-1,-2 0 1,1 0-1,-1 1 1,0 0 0,-1 1-1,0 0 1,-1 1-1,0 0 1,0 0 0,-1 0-1,0 2-63,-5-7-209,0 1 0,-1 0 0,1 0 0,-1-1 0,0 1 0,-1 0 0,0 0 0,0 0 0,0 0 209,-1 6-3319,1-13-1458</inkml:trace>
  <inkml:trace contextRef="#ctx0" brushRef="#br0" timeOffset="2756.49">2169 546 7258,'0'0'2799,"0"0"-1415,0 0-525,0 0-259,0 0-210,0 0-29,10 0 190,25-1 13,1 0-45,0 1-1,20 3-518,-55-3 0,0 0 0,-1 1 0,1-1 0,0 0 0,0 1 0,-1-1 1,1 1-1,0-1 0,0 1 0,-1-1 0,1 1 0,-1 0 0,1-1 0,0 1 0,-1 0 0,1 0 0,-1-1 0,0 1 0,1 0 0,-1 0 0,0-1 0,1 1 0,-1 0 0,0 0 0,0 0 0,0 0 0,1 0 0,0 28 10,-1-25-5,0 8 9,1-2 4,0 1 0,-2 0 1,1-1-1,-1 1 0,-1 0 1,1-1-1,-2 1 0,0-1 1,0 0-1,-1 0 0,0 0 1,-3 5-19,-4 3 24,-1 0 1,-1-1-1,0 0 1,-1-1-1,-1-1 1,-1 0 0,0-1-1,-1 0 1,0-2-1,-4 2-24,21-14-4,1 0 0,-1 0 1,0 0-1,0 0 0,0 0 0,0 0 0,0 0 0,0 0 0,0 0 0,0 0 0,0 0 1,0 0-1,0 0 0,1 0 0,-1 0 0,0 0 0,0 0 0,0 0 0,0 0 0,0 0 1,0 0-1,0 0 0,0 0 0,0 1 0,0-1 0,0 0 0,0 0 0,0 0 1,1 0-1,-1 0 0,0 0 0,0 0 0,0 0 0,0 0 0,0 0 0,0 0 0,0 0 1,0 1-1,0-1 0,0 0 0,0 0 0,0 0 0,0 0 0,0 0 0,0 0 1,0 0-1,0 0 0,0 0 0,0 0 0,0 1 0,0-1 0,0 0 0,0 0 0,0 0 1,-1 0-1,1 0 0,0 0 0,0 0 0,0 0 0,0 0 0,0 0 0,0 0 1,0 0-1,0 0 0,0 0 0,0 1 0,0-1 4,13 2-34,18-1 107,-10-1-51,-1 1 0,1 1 1,-1 1-1,3 2-22,-15-4-7,0 1-1,0 1 1,0 0 0,-1 0 0,1 0-1,-1 1 1,1 0 0,-1 0 0,-1 1-1,1 0 1,4 5 7,-9-9-79,-1 1-1,1 0 0,-1 1 1,0-1-1,0 0 1,0 0-1,0 0 0,0 1 1,0-1-1,-1 1 1,1-1-1,-1 0 0,0 1 1,1-1-1,-1 1 1,0-1-1,-1 1 0,1-1 1,0 1 79,-1 8-1068,1 6-2804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9:24.308"/>
    </inkml:context>
    <inkml:brush xml:id="br0">
      <inkml:brushProperty name="width" value="0.05" units="cm"/>
      <inkml:brushProperty name="height" value="0.05" units="cm"/>
    </inkml:brush>
  </inkml:definitions>
  <inkml:trace contextRef="#ctx0" brushRef="#br0">69 136 784,'0'0'1200,"0"0"-118,0 0 153,0 0 137,0 0-44,0 0-57,-3-11 780,1 11 2545,-2 17-4350,2 1 0,-1 0 1,1 18-247,-2 22 156,-34 165 563,32-196-427,3-23 285,2-18-305,2-11-264,1 0 0,1 0 0,1 0 0,1 0 0,4-7-8,16-44 17,3 0-17,-11 30 1,2-2 15,-14 43-9,0 0-1,0 1 1,0 0 0,1 0 0,-1 0 0,1 1-1,2-1-6,4-4 38,-9 6-26,15-10 87,0 0-1,1 2 1,0 0 0,0 1 0,12-3-99,-30 12 3,-1 0 1,1 0 0,0 0-1,-1 0 1,1 0 0,0 0 0,-1 0-1,1 0 1,0 1 0,-1-1-1,1 0 1,-1 1 0,1-1-1,0 0 1,-1 1 0,1-1 0,-1 1-1,1-1 1,-1 1 0,1-1-1,-1 1 1,0-1 0,1 1 0,-1-1-1,0 1 1,1-1 0,-1 1-1,0 0 1,0-1 0,1 1-1,-1 0 1,0-1 0,0 1 0,0 0-1,0 0-3,6 29 289,-5-22-275,2 7 41,-2 0 0,0 0 0,-1 0 0,-1 1-55,1 7 4,-1-18-9,-1 0 0,0 0 0,0 0 0,0 0 1,0-1-1,-1 1 0,0 0 0,0-1 0,0 0 1,-1 0-1,1 0 0,-2 1 5,-12 16-36,4 3-1,12-20 18,-1 1 0,-1-1 1,1 1-1,0-1 0,-1 0 1,0 0-1,0 0 0,0 0 1,-1-1-1,1 1 1,-1-1-1,0 0 0,0 0 19,2-3-26,0 1 0,0-1 0,0 1 0,-1-1 0,1 0 0,0 0 0,-1 0 0,1 0 0,0-1 0,0 1 0,-1-1 0,1 1 0,0-1 0,0 0 0,0 0-1,0 0 1,0 0 0,0 0 0,0 0 0,0-1 0,0 1 26,-1-1-70,0 0 1,0 1-1,0-1 0,0 1 0,0 0 0,0 0 0,0 0 0,-1 0 1,1 0-1,-2 1 70,-1 0-82,6 0 79,0 0-1,0 0 1,0 0 0,0 0-1,-1 0 1,1 0-1,0 0 1,0 0 0,0 0-1,-1 0 1,1 0 0,0 0-1,0 0 1,0 0-1,-1 0 1,1 0 0,0 0-1,0 0 1,0 0 0,0 0-1,-1 0 1,1 0 0,0-1-1,0 1 1,0 0-1,0 0 1,0 0 0,-1 0-1,1 0 1,0-1 0,0 1-1,0 0 1,0 0 0,0 0-1,0 0 1,0-1-1,0 1 1,0 0 0,-1 0-1,1 0 1,0 0 0,0-1-1,0 1 4,-3-7 120,34 7 116,-26 1-208,0 0 0,-1 0 0,1 1 0,-1-1 0,1 1-1,-1 0 1,0 0 0,0 0 0,1 1 0,-2-1 0,1 1 0,0 0 0,0 0 0,-1 1 0,0-1-1,0 1 1,0-1 0,0 1 0,0 0 0,1 3-28,10 15 99,-2 1 1,0 0-1,1 7-99,-11-25-5,8 18 7,-8-15-9,1 0 0,1 0 1,-1-1-1,1 1 1,0-1-1,1 0 1,0 0-1,1 1 7,-2-7-592,-1 0 0,1-1-1,0 1 1,-1-1 0,1 0-1,-1 0 1,1-1 0,2 0 592,3 1-4537,-4 0-2325</inkml:trace>
  <inkml:trace contextRef="#ctx0" brushRef="#br0" timeOffset="727.99">597 329 1512,'0'0'2476,"0"0"-803,0 0-530,0 0-248,0 0-43,0 0-146,-7 21 817,-25 120 1492,-8 3-3015,36-135-858,4-20-1707,0 0 599,0 0-1887</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4.211"/>
    </inkml:context>
    <inkml:brush xml:id="br0">
      <inkml:brushProperty name="width" value="0.05" units="cm"/>
      <inkml:brushProperty name="height" value="0.05" units="cm"/>
    </inkml:brush>
  </inkml:definitions>
  <inkml:trace contextRef="#ctx0" brushRef="#br0">0 62 4601,'0'0'1679,"0"0"-379,0 0-201,0 0-139,0 0-75,0 0-49,20-20 1774,-15 16-2461,1 0 0,-1 0 1,1 0-1,0 0 1,1 1-1,-1 0 1,1 1-1,-1-1 0,1 1 1,0 1-1,-1-1 1,3 1-150,15-2 21,-1 2 0,0 0 0,1 2-21,2-1 123,-24 0-122,1 0 0,-1 0 0,1 1 0,-1-1 0,1 1 0,-1-1 0,1 1 0,-1 0 0,0 0 0,1 0 0,-1 0 0,0 0 0,0 1 0,0-1 0,0 1 0,0-1 0,0 1 0,0 0 0,-1 0 0,1 0 0,0 0 0,-1 0 0,0 0 0,1 0 0,-1 0 0,0 0 0,0 1 0,0-1 0,-1 1 0,1-1 0,0 0 0,-1 1-1,3 11 18,-1 0-1,-1 0 0,0 0 1,-1 1-1,-1 4-17,1 1 41,-1-14-36,1 1 1,-1-1 0,-1 0-1,1 0 1,-1 0 0,0 0-1,0 0 1,-1 0-1,0-1 1,0 1 0,0-1-1,-1 0 1,0 0-1,0 0 1,0 0 0,0 0-1,-1-1 1,0 0 0,0 0-1,-4 2-5,-13 9 27,-2-1 0,1-1 0,-2-1 0,-4 1-27,16-7 10,10-5-12,0 0-1,1 1 0,-1 0 1,0-1-1,0 1 0,1 0 1,-1 1-1,1-1 0,0 0 1,-1 1-1,1-1 0,0 1 1,0-1-1,1 1 0,-1 0 1,1 0-1,-1 0 0,1 1 3,1-3-8,0-1-6,0 0-21,0 0 19,12 3 4,41 6 299,28 8-287,21 4 165,-88-18-316,5 0 240,-7-2-5455,-15-1-2919</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1.495"/>
    </inkml:context>
    <inkml:brush xml:id="br0">
      <inkml:brushProperty name="width" value="0.05" units="cm"/>
      <inkml:brushProperty name="height" value="0.05" units="cm"/>
    </inkml:brush>
  </inkml:definitions>
  <inkml:trace contextRef="#ctx0" brushRef="#br0">616 4 3593,'0'0'1868,"0"0"-348,0 0-147,0 0-102,0 0-139,0 0-138,0 0-153,0 0-130,0 0-134,0 0-31,0 0 23,0 0 5,-2 10 991,0-9-1493,0 0-1,-1 1 1,1-1-1,0 0 1,-1 0-1,1-1 1,0 1-1,-1 0 1,1-1-1,-1 0 1,1 1-1,-1-1 1,0 0-72,-42-2 231,23 1-163,-72 2-43,27 1 5,-1-2-1,0-4 0,-33-8-29,78 9-1,0 0 0,0 2 0,-10 1 1,32 0-5,1 0-3,0 0 0,0 0-7,0 0-26,0 0-7,0 0-5,0 9-30,9 188 81,1 3 4,-10 352-17,7-107 47,-8-392-24,-2 0 0,-3-1-1,-2 1 1,-4 4-8,8-30-5,2 0 0,0 1 1,2-1-1,2 21 5,0 16-5,-2 44 69,0-107-56,0-1 1,0 0 5,0 0 6,0 0 30,0 0-31,0 0-14,0 0-11,0 0-14,0 0-16,0 0 13,31 0-17,85 0 64,0-5 0,50-11-24,-124 13 8,-41 3 35,-1 0 21,0 0 12,0-1-75,0 0 0,0 0 1,0 0-1,0 0 1,-1 0-1,1 0 0,0 0 1,-1 0-1,1 1 1,-1-1-1,1 0 0,-1 0 1,1 0-1,-1 0 1,1 1-1,-1-1 0,0 0 1,1 1-1,-1-1 1,0 1-1,0-1 0,1 0 1,-1 1-1,0 0 1,-1-1-2,-25-8-2586,19 7 1021,-7-1-2736</inkml:trace>
  <inkml:trace contextRef="#ctx0" brushRef="#br0" timeOffset="1582.58">752 296 1360,'0'0'2333,"0"0"-654,0 0-296,0 0-131,0 0-80,0 0-89,0 0-113,0 0-114,0 0-107,0 0-78,0 0-37,0 0 4,0 0-13,0 0-100,0 0-86,0 0-132,0 0-103,0 0-72,0 0-55,0 0-54,0 0-47,7 0-84,14-1 114,0-1 0,0-1 1,9-4-7,-7 2 7,-1 2 0,1 0 0,13 0-7,-20 3-5,-13-1 1,1 1 0,-1 0 1,0 0-1,0 0 0,0 0 0,1 1 0,-1-1 0,0 1 0,2 1 4,-3-1-1,-1-1 0,0 1 0,0 0 0,0 0 0,0 0 0,-1 0 0,1 0 0,0 1 0,0-1 0,-1 0 0,1 0 0,0 0 0,-1 1 0,1-1 0,-1 0 0,0 1 0,1-1 0,-1 0 0,0 1 1,0-1-1,0 0 0,0 1 0,0-1 0,0 0 0,0 2 1,0 15 0,1-12 1,-1 1 0,0-1 0,0 0 0,0 1 0,-1-1 0,0 0 0,0 0 0,-1 1 0,1-1 0,-1 0 0,-1 0 0,1-1 0,-1 1 0,-1 1-1,-3 2 5,0 0 0,0 0 0,-1-1-1,0 0 1,-1 0 0,1-1 0,-1 0-1,-1-1 1,0 0 0,1 0 0,-2-1 0,1 0-1,0-1 1,-1 0 0,0-1 0,0 0-1,0-1 1,0 0 0,-11 0-5,20-1-1,7-1-5,20 0-17,86 3-44,-107-3 68,-1 1 0,0-1 1,0 1-1,0 0 0,0 0 0,0 0 1,0 1-1,0-1 0,-1 1 1,1-1-1,0 1 0,-1 0 0,1 0 1,-1 0-1,0 0 0,1 1 1,-1-1-1,0 1 0,-1-1 1,1 1-1,0 0 0,-1-1 0,1 1 1,-1 0-1,0 0 0,0 1-1,2 8 10,-1 0 0,0 0 0,0 0 0,-2 0 0,1 1 0,-2 1-10,1-12 1,0 1 4,-1 1 0,0-1 0,0 0 0,0 1 1,0-1-1,0 0 0,-1 0 0,1 0 0,-1 0 0,0 0 0,0 0 0,0 0 0,0-1 0,-1 1 0,1-1 0,-1 1 0,0-1 0,1 0 0,-1 0 0,0 0 0,0 0 0,0-1 0,-2 1-5,-9 5 24,0-1-1,0 0 0,0-1 1,-13 2-24,-6-1 50,1-2 0,-1-1 0,-1-1 0,-25-3-49,24 1-97,36-16-2714,0 14 2412,0 1 0,0-1 0,1 1 0,-1-1-1,1 1 1,-1 0 0,1 0 0,-1 0 0,1 0 0,-1 0 0,1 0 0,1 0 398,-2 0-372,11-3-6273</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0.467"/>
    </inkml:context>
    <inkml:brush xml:id="br0">
      <inkml:brushProperty name="width" value="0.05" units="cm"/>
      <inkml:brushProperty name="height" value="0.05" units="cm"/>
    </inkml:brush>
  </inkml:definitions>
  <inkml:trace contextRef="#ctx0" brushRef="#br0">88 1 5297,'0'0'1644,"0"0"-367,0 0-32,0 0-258,0 0-300,0 0-135,0 2 3021,0 21-3544,-2 46 209,-2 0 0,-12 60-238,0-31 127,4 0 0,1 82-127,11-180-16,0 0 0,0-1 1,0 1-1,0 0 0,0 0 0,0 0 1,0 0-1,0 0 0,-1-1 1,1 1-1,0 0 0,0 0 0,0 0 1,0 0-1,0 0 0,0 0 1,-1 0-1,1 0 0,0 0 0,0 0 1,0-1-1,0 1 0,-1 0 1,1 0-1,0 0 0,0 0 0,0 0 1,0 0-1,0 0 0,-1 0 1,1 0-1,0 0 0,0 0 1,0 1-1,0-1 0,-1 0 0,1 0 1,0 0-1,0 0 0,0 0 1,0 0-1,0 0 0,-1 0 0,1 0 1,0 0-1,0 1 0,0-1 1,0 0-1,0 0 0,0 0 0,0 0 1,0 0-1,0 0 0,-1 1 1,1-1-1,0 0 0,0 0 0,0 0 1,0 0-1,0 1 0,0-1 1,0 0-1,0 0 0,0 0 0,0 0 1,0 1 15,-7-11-881,2-8-1473,-2 1-2922</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1.472"/>
    </inkml:context>
    <inkml:brush xml:id="br0">
      <inkml:brushProperty name="width" value="0.05" units="cm"/>
      <inkml:brushProperty name="height" value="0.05" units="cm"/>
    </inkml:brush>
  </inkml:definitions>
  <inkml:trace contextRef="#ctx0" brushRef="#br0">3 300 2537,'0'0'2089,"0"0"-686,0 0-429,0 0-307,0 0-51,0 0 109,-3 0 1779,5 0 721,194 4-2531,-123 9-638,-73-13-45,0 0-1,0 0-48,0 0-174,0 0-216,0 0-357,0 0-639,0-1-1303,0-5-1569</inkml:trace>
  <inkml:trace contextRef="#ctx0" brushRef="#br0" timeOffset="662.56">438 76 4601,'0'0'2707,"0"0"-1017,0 0-691,0 0-366,0 0-135,0 0 8,6 31 1794,-2 21-1692,-3 0 0,-3 5-608,0 39 144,4-95-135,1 0 0,-1 0 0,0-1 0,1 1 0,-1-1 1,1 1-1,-1-1 0,0 0 0,1 0 0,-1 0 0,1-1 0,1 1-9,2 0 32,230 0 391,-235 0-438,-1 0-38,0 0-23,0 0 11,0 0-61,0 0-132,0 0-186,0 0-305,0 0-447,0 0-886,-2 0-1322,-4 0-1778</inkml:trace>
  <inkml:trace contextRef="#ctx0" brushRef="#br0" timeOffset="1164.59">679 1 4905,'0'0'1878,"0"0"-26,0 0-261,0 0-409,0 0-281,0 0-182,-7 13 1403,8 173-1533,-7 266-462,3-383-1337,-1-71-2524,4-10-411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5.458"/>
    </inkml:context>
    <inkml:brush xml:id="br0">
      <inkml:brushProperty name="width" value="0.05" units="cm"/>
      <inkml:brushProperty name="height" value="0.05" units="cm"/>
    </inkml:brush>
  </inkml:definitions>
  <inkml:trace contextRef="#ctx0" brushRef="#br0">1 333 3489,'0'0'1808,"0"0"-398,0 0-185,0 0-164,0 0-188,0 0-166,0-1-638,0 1 1,0-1-1,0 1 1,-1-1-1,1 1 1,0-1-1,0 0 1,0 1-1,0-1 1,0 1-1,1-1 0,-1 0 1,0 1-1,0-1 1,0 1-1,0-1 1,1 1-1,-1-1 1,0 1-1,0-1 1,1 1-1,-1-1 0,1 1 1,-1-1-70,5-4 115,0 0 0,-1 1 0,2-1 1,-1 1-1,0 0 0,1 1 0,0-1 0,0 1 0,0 0 0,0 1 1,0 0-1,1-1 0,2 1-115,8-2 167,-1 1 0,1 1 1,-1 0-1,18 1-167,-28 2 17,0 0 0,0 0 0,0 0 0,0 1 1,0 0-1,0 0 0,0 1 0,-1 0 0,1-1 0,-1 2 0,0-1 1,0 1-1,0 0 0,0 0 0,-1 0 0,1 0 0,-1 1 0,0 0 1,-1 0-1,3 4-17,0 0 6,0 0 0,-1 0-1,0 0 1,-1 1 0,0-1 0,-1 1 0,0 0 0,0 0 0,-1 0-1,0 0 1,-1 1 0,0 1-6,-1 7 14,1-12-7,-1-1 0,1 0 0,-1 1-1,-1-1 1,1 1 0,-1-1 0,0 1-1,-1-1 1,1 0 0,-1 0 0,0 0 0,-1 0-1,0 0 1,0 0 0,0-1 0,0 1 0,-1-1-7,-8 8 5,1-1 0,-2-1 1,0 0-1,0 0-5,8-8 23,0 1-1,0-1 1,-1 0-1,1 0 1,-1 0-1,1-1 1,-1 0 0,0 0-1,0 0 1,1-1-1,-2 0 1,-3 1-23,10-2 110,0 0-52,0 0-64,19 0-26,42-3 230,11-3-198,-11 1 50,11 2-50,-64 2 4,-1 1-1,0 0 0,1 1 1,-1-1-1,0 1 0,0 1 0,0-1 1,0 1-1,0 1 0,0-1 1,0 1-1,-1 0 0,1 1 1,-1 0-1,0 0 0,0 0 0,0 0 1,-1 1-1,1 0-3,-4-2-52,1-1-1,0 0 1,0 0 0,0 0 0,0 0-1,0-1 1,0 1 0,0-1-1,0 1 1,3-1 52,-4 0-167,-1-1-1,1 0 0,-1 0 1,1 0-1,-1 0 0,0 0 1,1 0-1,-1 0 0,1-1 1,-1 1-1,0 0 1,1-1-1,-1 1 0,0-1 1,1 0-1,-1 1 0,0-1 1,0 0-1,1 0 0,-1 1 1,0-1-1,0 0 1,0 0-1,0-1 0,0 1 1,0 0-1,0-1 168,11-20-6432</inkml:trace>
  <inkml:trace contextRef="#ctx0" brushRef="#br0" timeOffset="1164.13">1201 248 2737,'0'0'1908,"0"0"-265,0 0-79,0 0-181,0 0-225,0 0-193,-11 4 3378,15 1310-2542,-7-1241-1551,-9 49-250,1-22 57,10 4 79,2-73-95,-1 1 1,-4 25-42,1-42-123,4-32-322,1-7 86,-2 14-71,-1-18-918,-2 8-2433,-1 3-4736</inkml:trace>
  <inkml:trace contextRef="#ctx0" brushRef="#br0" timeOffset="2366.13">1632 248 4353,'0'0'1526,"0"0"-198,0 0-65,0 0-175,0 0-200,0 0-130,-10 10 2445,31-10-3138,-14-1-51,0 1 1,0 0-1,0 1 1,0-1-1,0 1 1,0 1-1,3 0-14,-7-1 2,-1 0-1,1 1 0,-1-1 0,1 1 0,-1-1 0,0 1 0,0 0 0,0 0 0,0 0 0,0 0 0,0 0 0,-1 0 0,1 0 0,-1 1 0,1-1 0,-1 1 0,0-1 0,0 1 0,0-1 0,0 1 0,0 2-1,4 21 7,-1 0-1,-1 0 0,-1 1 1,-1-1-1,-2 1 1,-2 15-7,2-35 2,-1 1 0,0-1 0,0 0 0,0 1 0,-1-1 0,0 0 0,0 0 1,-1-1-1,0 1 0,0-1 0,-3 3-2,-13 16 9,0 0 0,-5 1-9,15-16 0,-59 49 31,68-58-33,0 0 0,0 1-1,0-1 1,1 1 0,-1 0 0,0-1 0,1 1 0,-1 0 0,1-1 0,-1 1 0,1 0 0,0-1-1,0 2 3,0-3 1,-1 1 0,1-1 0,0 1 0,0-1 0,0 1 0,0 0 0,0-1-1,0 1 1,0-1 0,0 1 0,0 0 0,0-1 0,1 1 0,-1-1 0,0 1-1,0-1 1,0 1 0,1-1 0,-1 1 0,0-1 0,1 1 0,-1-1 0,0 1-1,1-1 1,-1 1 0,1-1 0,-1 0 0,0 1 0,1-1 0,-1 1-1,1-1 1,-1 0 0,1 0 0,0 1 0,-1-1 0,1 0 0,-1 0 0,1 0-1,0 0 0,221 7 523,-198-3 50,-13-2-1859,2-1-5788,-6-1 1794</inkml:trace>
  <inkml:trace contextRef="#ctx0" brushRef="#br0" timeOffset="3177.13">2073 282 1096,'0'0'4791,"0"0"-2552,0 0-871,0 0-368,0 0-316,0 0-159,2-2 145,6-4-428,0 0-1,0 1 0,1 0 0,0 0 0,0 1 1,0 0-1,0 0 0,2 1-241,-5 1 20,0 0 1,0 0-1,1 1 0,-1 0 1,1 0-1,-1 0 0,1 1 1,-1 0-1,1 1 0,0-1 0,-1 1 1,1 0-1,1 1-20,-5 0 1,-1 0-1,1-1 1,-1 1-1,0 0 1,1 0 0,-1 0-1,0 1 1,0-1-1,0 1 1,0-1 0,-1 1-1,1-1 1,-1 1-1,0 0 1,1 0 0,-1 0-1,0 0 1,-1 0-1,1 0 1,0 0-1,-1 0 1,0 1-1,3 14 1,-2 0 1,0 0-1,-1 5-1,0-18 2,1 9 1,-1 1 1,0 0 0,-1-1-1,-1 1 1,0-1 0,-1 1-1,-1-1 1,0 0 0,-1 0-1,0-1 1,-7 13-4,-17 22 30,-11 11-30,-12 18 28,49-71-10,1-1-1,-1 1 0,1 0 0,0 0 1,0 0-1,0 0 0,1 0 0,0 0 1,0 0-1,1 0 0,-1 1 0,1-1 1,1 4-18,1-9 45,0 0 1,0 1 0,0-1 0,1-1 0,-1 1 0,0 0-1,1 0 1,-1-1 0,0 1 0,1-1 0,-1 0 0,1 0-46,6 2 95,44 6 2,1-1-1,0-3 1,1-3 0,5-1-97,-32 0 8,-26-1-25,0 1 1,0 0-1,0 1 0,0-1 1,0 0-1,0 1 1,0-1-1,0 1 0,0-1 1,0 1-1,1 1 17,-2-2-131,0 1 0,-1 0 0,1-1-1,0 1 1,-1 0 0,1 0 0,0-1-1,-1 1 1,1 0 0,-1 0 0,1 0 0,-1 0-1,0 0 1,1 0 0,-1 0 0,0-1-1,0 1 1,0 0 0,0 0 0,1 0 0,-1 0-1,0 0 1,-1 1 131,1-1-4010</inkml:trace>
  <inkml:trace contextRef="#ctx0" brushRef="#br0" timeOffset="8476.88">352 1043 4169,'0'0'1057,"0"0"62,0 0 34,0 0 204,0 0 110,0 0-135,3-5-299,7-13-214,-8 14-75,-17 5 1051,9 1-1755,0 0 0,1 1 0,0 0 0,-1 0 0,1 0 0,1 1 0,-1 0 0,0 0 0,1 0 0,0 0 0,-1 1-40,-43 55 34,43-53-7,-16 23-1,1 0 0,1 2 0,2 0-1,-11 28-25,19-38 5,2 1 0,0 0 0,1 1 0,1 0 0,2-1 0,0 1 0,1 19-5,1-17 0,1-15-1,-1 0 0,2 0 0,0 0 1,0 1-1,2 5 1,-2-13-1,0 0-1,1-1 1,-1 1 0,1-1 0,0 1-1,0-1 1,0 0 0,1 1-1,-1-1 1,1 0 0,-1 0 0,1-1-1,0 1 1,0-1 0,0 1-1,1-1 1,2 2 1,2 0-9,0-1 0,0 1-1,1-1 1,-1-1 0,1 0 0,-1 0-1,1 0 1,0-1 0,5 0 9,-8-1-8,-1 0-1,1 0 1,0 0 0,-1-1-1,1 0 1,0 0 0,-1 0-1,1-1 1,-1 0 0,0 0-1,1 0 1,-1-1 0,0 0 0,0 0-1,1-1 9,7-7-18,-1-1 1,0-1-1,-1 0 0,0 0 1,-1-1-1,-1 0 0,8-14 18,-13 19-7,1-1-1,-1 1 1,0-1-1,-1 1 1,0-1-1,-1 0 1,0 0-1,-1 0 1,0 0-1,0-1 1,-1 1-1,0 0 1,-2-10 7,2 19-6,-1 0 0,1 0 1,-1 0-1,0 1 0,1-1 0,-1 0 0,0 0 1,1 0-1,-1 1 0,0-1 0,0 0 1,0 1-1,0-1 0,1 0 0,-1 1 1,0 0-1,0-1 0,0 1 0,0-1 1,0 1-1,0 0 0,0 0 0,-1 0 1,1-1-1,0 1 0,0 0 0,0 0 6,-37 0-15,28 0 3,3 1 2,0 0 0,0 0-1,-1 0 1,1 1 0,0 0 0,0 0 0,1 0-1,-1 1 1,0 0 0,1 1 0,0 0-1,0 0 1,0 0 0,0 0 0,0 1 0,1 0-1,0 0 1,-4 5 10,3-3-2,1 1 0,0-1 0,0 1 1,0 0-1,1 0 0,0 1 0,1-1 0,-1 1 0,2 0 0,-1 0 0,1 0 0,1 0 0,0 0 0,0 8 2,0-7-36,1-6-264,0 0 0,0-1 1,0 1-1,0-1 0,1 1 0,-1 0 0,1-1 1,0 1-1,0-1 0,0 1 0,2 1 300,1 5-4243</inkml:trace>
  <inkml:trace contextRef="#ctx0" brushRef="#br0" timeOffset="9454.95">1885 1189 3169,'0'0'1340,"0"0"-285,0 0-148,0 0-100,0 0 61,0 0 23,3-6 2421,-9 179-1525,-10 15-1787,5-58 630,7-72-533,4-58-177,0 0-135,0 0-234,0 0-234,0-27-3938,0 14 935</inkml:trace>
  <inkml:trace contextRef="#ctx0" brushRef="#br0" timeOffset="10753.94">2507 1226 4441,'0'0'1567,"0"0"-165,0 0 66,0 0-36,0 0-146,0 0-271,0 0-231,-12 0 83,-251-10 570,263 37-1389,1 25-29,1-32 32,-2 0-1,0 0 1,-1 0-1,-1 1 0,-1-1 1,-5 17-51,5-30 13,2-5-4,0 0-1,0 0 1,1 0 0,-1 0 0,1 0 0,-1 0 0,1 1 0,0-1 0,0 0 0,0 0-1,0 2-8,0-3 10,0-1-1,0 0-25,0 0-39,0 0-55,0-1 108,0 0 1,0 0-1,0 0 1,0 0-1,0 0 0,1 0 1,-1 0-1,0-1 1,1 1-1,-1 1 1,0-1-1,1 0 1,-1 0-1,1 0 1,0 0-1,-1 0 1,1 0-1,0 0 0,0 0 2,11-4 4,0 1 0,1 0 0,-1 0-1,1 1 1,-1 1 0,1 0 0,0 1-1,0 1 1,0 0 0,8 1-4,-7-1-36,-11 0 33,0 0 0,-1 0 0,1 1 0,0-1 0,0 1 0,-1-1 0,1 1 0,0 0 0,-1 0 0,1 0 0,-1 1 0,1-1 0,-1 1 0,0-1 0,1 1 0,-1 0 0,0 0 0,0 0 3,2 2-3,-1 0 0,0 0 0,-1 1 1,1-1-1,-1 1 0,1-1 0,-2 1 0,1 0 0,0 0 0,-1 0 3,2 6 5,-1 1 1,0 0-1,-1 0 0,-1 0 0,1 0 0,-2 0 0,0 0 0,-1 6-5,0-10 2,-1 0-1,0-1 0,0 1 0,0-1 0,-1 0 0,0 0 1,-1 0-1,1 0 0,-1-1 0,-1 1 0,1-1 0,-7 4-1,3-1 1,0-1-1,-1-1 1,0 0-1,0 0 0,0-1 1,-1-1-1,0 1 1,-4 0-1,-2-2 32,0 0 1,0-2-1,0 0 1,0 0-1,0-2 1,0 0-1,0-1 1,-12-2-33,23 1 26,0 1 0,0-1 0,1 0 0,-1 0 0,0 0 0,1-1 0,-1 0 0,1 0 1,-1-1-27,6 2 5,0 1-29,0 1-64,0 0-128,0 0-248,0 0-334,0-7-2717,3-3-852</inkml:trace>
  <inkml:trace contextRef="#ctx0" brushRef="#br0" timeOffset="13336.05">2583 0 3105,'0'0'1999,"0"0"-467,0 0-173,0 0-104,0 0-275,0 0-125,10 2 3603,45 6-4360,-15-4 40,-1-1 1,30-2-139,52 4 94,-105-4-86,0 2-1,0 0 1,0 1 0,0 0-1,-1 2 1,5 2-8,-19-6 27,0 1-1,0-1 1,0 1-1,-1-1 1,1 1 0,-1-1-1,0 1 1,1 0-1,-1-1 1,0 1-1,-1 0 1,1-1-1,0 1 1,-1 0-27,1 6 43,-1 56 46,-2 0-1,-4 11-88,-3 29 21,5 1-1,5 22-20,-4 90 1,2-56 25,3-93-18,-2 0-1,-9 41-7,8-84 6,0 0-1,2 9-5,0-13 9,-1 0 1,0 0-1,-4 13-9,-34 209 727,37-230-648,0 7-63,1 0 0,0 0 0,3 10-16,-1 37 51,-1-67-44,0-1 2,0 0 4,0 0-3,0 0-2,0 0 1,0 0 11,0 0 16,0 0-20,0 0 5,0 0 30,0 0 3,-24 1 563,-17 10-283,1 3 0,-23 10-334,-44 15 291,107-39-610,-3 1 808,2-2-5027,1-10-423</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6.767"/>
    </inkml:context>
    <inkml:brush xml:id="br0">
      <inkml:brushProperty name="width" value="0.05" units="cm"/>
      <inkml:brushProperty name="height" value="0.05" units="cm"/>
    </inkml:brush>
  </inkml:definitions>
  <inkml:trace contextRef="#ctx0" brushRef="#br0">1 32 3817,'0'0'2350,"0"0"-1207,0 0-362,0 0-67,0 0 6,0 0 27,12-3-75,12-3-419,50-12 776,-65 16-956,0 1-1,0 0 1,0 0 0,0 1-1,0 0 1,0 1 0,5 1-73,-12-2 3,0 1 1,-1 0 0,1 0-1,-1 0 1,0 0 0,1 0-1,-1 0 1,1 0-1,-1 0 1,0 0 0,0 0-1,0 1 1,0-1 0,0 1-1,0-1 1,0 0 0,0 1-1,-1 0 1,1-1 0,0 1-1,-1-1 1,1 1-1,-1 0 1,0-1 0,0 1-1,1 1-3,0 52 63,-1-41-44,0-7-9,-1 0 0,0 0 0,0 0 0,-1 0 0,0 0 0,0 0 0,-1 0 0,1-1 0,-2 1 0,1-1 1,-1 1-1,1-1 0,-3 1-10,-10 14 8,-1-2 1,0 0 0,-4 1-9,-1 1 17,17-16-14,3-4 2,0 0 0,0 1 0,1-1 0,-1 0 1,0 1-1,1 0 0,-1-1 0,1 1 0,0 0 0,-1 0 0,1 0-5,1-1-19,1 0 21,0 1 0,0-1 0,0 1 0,0-1 0,1 0 0,-1 0 0,0 0 0,1 0 0,-1 0 0,1 0 0,-1 0 0,1 0 0,0 0 0,-1-1 0,1 1 0,0 0 0,-1-1 0,1 0 0,0 1 0,-1-1 0,1 0 0,0 0 0,0 0-2,55 4 275,-41-4-242,66 1 14,-47-1-3716,-31 0-435</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7.903"/>
    </inkml:context>
    <inkml:brush xml:id="br0">
      <inkml:brushProperty name="width" value="0.05" units="cm"/>
      <inkml:brushProperty name="height" value="0.05" units="cm"/>
    </inkml:brush>
  </inkml:definitions>
  <inkml:trace contextRef="#ctx0" brushRef="#br0">0 271 5145,'0'0'1699,"0"0"-741,0 0 65,0 0-155,0 0-255,0 0-263,26-6-114,84-20-179,-41 11 205,-64 15-182,0 0 0,0 0 0,0 0 0,1 0 0,-1 1 0,0 0 0,2 1-80,-7-2 10,1 1 0,-1-1 0,1 1 0,-1-1 1,1 1-1,-1 0 0,1-1 0,-1 1 1,0 0-1,1-1 0,-1 1 0,0 0 1,0-1-1,1 1 0,-1 0 0,0 0 0,0-1 1,0 1-1,0 0 0,0 0 0,0-1 1,0 2-11,-1 23 81,1-19-35,1 2-30,-1-1 1,0 0-1,0 1 1,-1-1-1,0 0 1,0 1 0,-1-1-1,0 0 1,0 0-1,0 0 1,-1 0-1,0 0 1,-1-1 0,-3 6-17,-73 86 74,7-10-62,72-81-73,2-6 63,-1-1-1,1 1 1,0-1-1,0 1 1,0-1-1,0 1 1,0-1-1,0 0 1,0 0 0,-1 0-1,1 1 1,0-1-1,0 0 1,0 0-1,0 0 1,0 0-1,0-1 1,0 1 0,1 0-2,-1 0 10,96 0 176,38 0-36,-43 0-5080,-89 0 345</inkml:trace>
  <inkml:trace contextRef="#ctx0" brushRef="#br0" timeOffset="1064.47">861 139 5873,'0'0'1533,"0"0"-455,0 0-108,0 0-147,0 0-94,0 0-45,-5 8-82,-4 13-299,1 0 1,1 0 0,1 0-1,0 1 1,2 0-1,1 0 1,-1 14-304,-1 55 545,5 26-545,0-63-7,2 207 92,-5 282 1196,-13-357-465,6-100-472,3 53-344,7-130 3,0 62 21,-2 1 1,-11 57-25,9-111 23,0 0-1,-1-1 1,-1 1 0,-1-2-1,0 1 1,-9 12-23,12-20-1,0 0 0,0 0 0,1 0 1,0 0-1,1 0 0,0 0 0,0 1 0,1-1 0,-1 7 1,2-15-9,0-1 1,0 0-2,0 0-19,0 0-88,0 0-161,0-22-1823,0-30-2435,0 27-1388</inkml:trace>
  <inkml:trace contextRef="#ctx0" brushRef="#br0" timeOffset="2098.65">1181 146 4825,'0'0'1568,"0"0"-287,0 0-140,0 0-333,0 0-328,0 0-18,16-17 970,-14 15-1412,0 0 0,1 1 0,0-1 0,-1 1 0,1 0 0,0 0 0,0 0 0,0 0 0,0 0 0,0 1 0,0-1 0,0 1 0,0 0-1,0 0 1,0 0 0,0 0 0,0 1 0,0-1 0,0 1 0,-1-1 0,1 1 0,0 0 0,0 0 0,0 1 0,-1-1 0,1 1 0,0-1 0,-1 1 0,0 0 0,1 0 0,-1 0-1,0 0 1,0 0 0,0 0 0,0 1 0,0-1 0,-1 1 0,1-1 0,-1 1 0,1-1 0,-1 1 0,0 0 0,0 0 0,0 0 0,-1 0-20,3 17 19,0 0 1,-2 1 0,-1-1-1,0 1 1,-2 9-20,1-20 3,-1 4 39,-1 0 0,-1 0 0,0 0 0,-1 0-1,0 0 1,-2-1 0,1 0 0,-1 0 0,-1 0 0,-4 3-42,11-14 8,0 0 0,0-1 0,0 1 0,0 0 0,0 0 0,0-1 0,1 1 0,-1 0 0,0 0 0,1 0 0,0 0 0,-1 0 0,1 0 0,0 0 0,0 0 0,0 0-1,0 0 1,1 0 0,-1 0 0,0 0 0,1 0 0,-1 0 0,1 0 0,0 0-8,0 0 1,1-1 0,-1 1 0,1 0 0,-1-1 0,1 1 0,-1 0 0,1-1 0,0 0 0,0 1 0,0-1 0,0 0 0,0 0 0,0 0 0,0 0 0,0-1 0,0 1 0,0-1 0,1 1 0,-1-1 0,0 0 0,0 1 0,1-1-1,144 4-181,-140-4 96,0 4-1476,-6 2-2530,-1-3-482</inkml:trace>
  <inkml:trace contextRef="#ctx0" brushRef="#br0" timeOffset="2863.8">1729 78 4281,'0'0'1963,"0"0"-387,0 0 135,0 0-304,0 0-425,0 0-345,22-9-230,13-6-283,2-1 66,0 2-1,13-3-189,-46 16 0,0 0 1,0 0-1,0 0 1,0 0-1,0 0 1,0 1-1,0 0 0,1 0 1,-1 0-1,0 0 1,0 1-1,0 0 1,0-1-1,3 2 0,-4 0 0,-1-1 0,0 0 0,0 1 0,0-1 0,-1 1 0,1 0 0,0 0 0,-1-1 0,1 1 0,-1 0 0,1 0 0,-1 1 0,0-1 0,0 0 0,0 0 0,0 1 0,-1-1-1,1 0 1,0 1 0,-1-1 0,0 0 0,1 1 0,-1-1 0,0 1 0,0-1 0,1 10-4,-1-1-1,0 0 1,0 1 0,-1-1-1,0 0 1,-1 0 0,-1 0-1,1 0 1,-2 0-1,0 0 1,0-1 0,-1 1-1,0-1 1,-4 5 4,-21 29 13,-1-1 0,-30 29-13,23-27 14,36-43-11,0 1 1,0-1-1,0 1 1,0-1-1,0 1 1,0 0-1,1 0 0,-1 0 1,1 0-1,0 0 1,0 0-1,0 0 1,0 0-1,1 1 1,-1-1-1,1 0 1,0 2-4,35-5 136,-21 0-127,17 0 105,0 1 0,16 4-114,-37-4-61,1 1 1,-1 1 0,0 0-1,0 0 1,0 1-1,0 1 1,0-1-1,-1 1 1,3 3 60,2-4-2083,-13-4-587</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1.962"/>
    </inkml:context>
    <inkml:brush xml:id="br0">
      <inkml:brushProperty name="width" value="0.05" units="cm"/>
      <inkml:brushProperty name="height" value="0.05" units="cm"/>
    </inkml:brush>
  </inkml:definitions>
  <inkml:trace contextRef="#ctx0" brushRef="#br0">1 1206 3321,'0'0'1448,"0"0"-300,0 0-156,0 0-162,0 0-39,0 0 81,0 0-30,0 0-104,0 0-50,0 0-62,0 0-77,0 0-120,0 0-132,0 0-66,0 0-46,0 0-22,0 0-55,0 0-26,0 0-27,0 0 2,0 0 41,0 0 24,0 0 25,0 0-7,0 1-120,0-1 0,0 0-1,0 0 1,0 1 0,0-1 0,0 0-1,0 1 1,0-1 0,0 0 0,0 0-1,0 1 1,0-1 0,0 0 0,1 0-1,-1 1 1,0-1 0,0 0 0,0 0-1,0 0 1,1 1 0,-1-1 0,0 0 0,0 0-1,1 0 1,-1 0 0,0 0 0,0 1-1,1-1 1,-1 0 0,0 0 0,0 0-1,1 0 1,-1 0 0,0 0 0,0 0-1,1 0 1,-1 0-20,29 6 291,0-1 0,1-2 0,0 0 0,-1-3 0,1 0 0,2-2-291,32 1 274,-39 0-251,1 1 0,-1 1 0,0 1 0,0 1 0,0 2-1,0 0 1,0 2 0,-1 1 0,4 2-23,-13-6-4590,-15-4-230</inkml:trace>
  <inkml:trace contextRef="#ctx0" brushRef="#br0" timeOffset="577.56">612 1037 472,'0'0'3878,"0"0"-2021,0 0-604,0 0-70,0 0-235,0 0-118,1 2 4220,13 10-4815,5-2-145,-1 1-1,-1 1 1,0 0-1,-1 1 0,3 4-89,-13-12 15,-2 0-1,1 0 1,-1 1-1,1 0 0,-2-1 1,1 1-1,0 1 1,-1-1-1,-1 0 0,1 1 1,-1-1-1,0 1 1,0 0-1,-1 0 0,0 0 1,0 0-1,0 3-14,-1-3 7,1 0 1,-1 0-1,0 0 0,-1 0 0,0-1 0,0 1 1,0 0-1,-1 0 0,0-1 0,-1 1 0,1-1 1,-1 1-1,0-1 0,-1 0 0,-1 2-7,-1 0 6,-9 14 6,-1-1 1,0-1-1,-2-1 1,0 0-1,-15 10-12,32-29-1828,9-7 1109,13-8-504,2 1-1507</inkml:trace>
  <inkml:trace contextRef="#ctx0" brushRef="#br0" timeOffset="2310.71">1465 1 4233,'0'0'2993,"0"0"-1013,0 0-377,0 0-285,0 0-352,0 0-199,0 0-715,0 0 0,0 0 0,0 0 0,0 0 0,1 0 0,-1 0 0,0 0-1,0 0 1,0 0 0,0 1 0,0-1 0,0 0 0,0 0 0,0 0 0,0 0 0,0 0-1,0 0 1,0 0 0,0 1 0,0-1 0,0 0 0,0 0 0,0 0 0,0 0 0,0 0-1,0 0 1,0 0 0,0 0 0,0 1 0,0-1 0,0 0 0,-1 0 0,1 0 0,0 0 0,0 0-1,0 0 1,0 0 0,0 0 0,0 0 0,0 0 0,0 1 0,0-1 0,0 0 0,-1 0-1,1 0 1,0 0 0,0 0 0,0 0 0,0 0 0,0 0 0,0 0 0,0 0 0,-1 0-1,1 0 1,0 0 0,0 0 0,0 0 0,0 0 0,0 0 0,0 0 0,0 0 0,-1 0-1,1 0 1,0 0 0,0 0 0,0 0 0,0-1-52,-50 13-9,1 1 0,-5 5 9,-60 16-18,78-26 354,36 16-331,-5 25-10,3 0-1,2 0 1,4 34 5,-1-32 8,2 392 41,-6-294 38,-7 19 92,4-121-124,-11 89-8,6-72-19,3 1 1,3 5-29,-1-8 8,-3 0-1,-2-1 1,-17 54-8,20-85 1,-3 64 0,7-86 4,1 0 0,-1 0 0,1 0-1,0 1 1,1 4-5,0-12 8,0-1 14,0 0 19,0 0-25,0 0-8,0 0 0,0 0 8,0 0 25,0 0-7,0-1-27,0 0 0,0 0 0,0 0 0,1 0 0,-1 0 0,0 0 0,0 0 0,1 1 0,-1-1 0,1 0 0,-1 0 0,1 0 0,-1 0 0,1 1 0,-1-1 0,1 0 0,0 1 0,-1-1 0,2 0-7,9-5-1,1 0 0,0 1-1,0 1 1,1 0 0,-1 1 0,1 0 0,0 0 0,7 1 1,26-2-44,34 3 44,-66 1-8,35 0-370,-48 0 268,-1 0-188,0-14-1594,0-3-716,0-3-3207</inkml:trace>
  <inkml:trace contextRef="#ctx0" brushRef="#br0" timeOffset="3827.71">1861 282 2617,'0'0'2568,"0"0"-804,0 0-515,0 0-317,0 0-84,0 0 3,1-3-96,1-1-604,0 0-1,0 0 1,0 1 0,0-1 0,1 0-1,0 1 1,0 0 0,0-1-1,0 1 1,0 0 0,0 1 0,1-1-1,0 1 1,-1-1 0,1 1 0,0 0-1,0 0 1,0 1 0,2-1-151,9-4 43,0 0 1,1 2-1,-1-1 0,1 2 0,1 0-43,21-1-514,36 1 514,-74 4-3,1-1 0,-1 0 0,1 1 0,-1-1 0,0 0 0,1 1 1,-1-1-1,0 1 0,1-1 0,-1 1 0,0-1 0,0 0 0,1 1 0,-1-1 1,0 1-1,0-1 0,0 1 0,0 0 0,1-1 0,-1 1 0,0-1 1,0 1-1,0-1 0,0 1 0,0-1 0,-1 1 0,1-1 3,0 23 49,0-17-31,-1 1-8,-1 0 1,1 1-1,-2-1 1,1 0-1,-1 0 1,0 0-1,0 0 0,-1-1 1,0 0-1,0 1 1,0-1-1,-1 0 0,0-1 1,0 1-1,0-1 1,-1 0-1,0-1 0,0 1 1,0-1-1,-1 0 1,-1 0-11,8-3-4,-1-1 1,1 0-1,0 0 1,-1 0-1,1 0 0,0 0 1,0 0-1,-1 0 1,1 1-1,0-1 1,-1 0-1,1 0 0,0 0 1,0 1-1,0-1 1,-1 0-1,1 0 1,0 1-1,0-1 1,0 0-1,0 0 0,-1 1 1,1-1-1,0 0 1,0 1-1,0-1 1,0 0-1,0 1 1,0-1-1,0 0 0,0 0 1,0 1-1,0-1 1,0 0-1,0 1 1,0-1-1,0 0 1,0 1-1,0-1 0,1 0 1,-1 1-1,0-1 1,0 0-1,0 0 1,0 1-1,0-1 1,1 0-1,-1 0 0,0 1 1,0-1-1,1 0 1,-1 0-1,0 0 1,0 1-1,1-1 1,-1 0-1,0 0 0,0 0 1,1 0-1,-1 0 1,0 0-1,1 0 1,-1 1-1,0-1 1,0 0-1,1 0 0,-1 0 1,1 0 3,32 13 12,-13-5-26,-16-6 13,-1 0 1,0 0-1,1 0 1,-1 0-1,0 1 1,0-1-1,-1 1 1,1 0-1,0 0 1,-1 0 0,0 0-1,1 0 1,0 2 0,-1 1 9,-1-1 0,1 1 0,-1-1 1,0 1-1,0-1 0,-1 1 0,1 0 1,-1-1-1,-1 2-9,1-3 6,0 0 1,0 1-1,-1-1 0,1 0 1,-1 0-1,0 1 0,-1-1 0,1 0 1,-1 0-1,0 0 0,0 0 1,0-1-1,0 1 0,0 0 1,-1-1-1,0 0 0,0 1 0,0-1 1,0 0-1,0 0 0,-1-1 1,1 1-1,-1-1 0,1 0 1,-2 1-7,-11 4-6,0 0 0,-1-2 1,0 1-1,0-2 0,-12 2 6,-11 3-188,35-7 167,5-1 17,-1-1 1,0 1 0,0-1-1,0 1 1,0-1 0,0 0 0,0 1-1,0-1 1,0 0 0,0 0 0,0 1-1,0-1 1,0 0 0,0 0 0,0 0-1,0 0 1,0-1 3,0 1-161,1 0-262,0-4-465,0 2 401,0-1 1,0 0-1,0 0 0,0 1 0,1-1 0,-1 0 0,1 1 1,0-1-1,0-2 487,6-6-3897</inkml:trace>
  <inkml:trace contextRef="#ctx0" brushRef="#br0" timeOffset="11305.57">1899 1132 4841,'0'0'2023,"0"0"-349,0 0-358,0 0-332,0 0-216,0 0-98,27-18 2815,-14 13-3349,-1 0 1,-1-1 0,1 0-1,0-1-136,26-14 190,-21 14-204,0 0 1,1 2-1,0 0 1,0 0-1,1 2 1,-1 0-1,1 2 1,-1-1 0,4 2 12,-21 31 30,-2-24-21,0 0 0,0-1 1,-1 1-1,0 0 0,0-1 1,-1 1-1,1-1 1,-1 0-1,-1 0 0,1 0 1,-1 0-1,0 0 1,-3 2-9,1 0-8,0-1 0,-1 0 0,0 0 0,-1 0 0,1-1 1,-1 0-1,-1-1 0,1 0 0,-4 2 8,0 0-221,22-7-78,0 0 374,-1 0-76,-1 1 0,0-1 1,0 2-1,1-1 0,-1 1 1,0 0-1,-1 1 0,1 0 1,0 0-1,-1 1 0,1 0 1,3 3 0,-7-5 4,0 1 0,0 0-1,-1 1 1,1-1 0,-1 1 0,0-1 0,0 1 0,0 0 0,0 0 0,-1 0 0,1 1 0,-1-1 0,0 1 0,-1-1 0,1 1 0,-1-1 0,0 1 0,0 0 0,0 0-1,-1 0 1,1 4-4,-1-3 8,0 0 0,-1-1 0,0 1 0,0 0-1,0 0 1,-1 0 0,1-1 0,-1 1 0,-1-1-1,1 1 1,-1-1 0,0 0 0,0 0 0,0 0-1,-1 0 1,0-1 0,0 1 0,0-1 0,0 0-1,-4 2-7,4-2 6,0 0-1,-1-1 0,0 1 1,0-1-1,0 0 0,0-1 1,0 1-1,0-1 0,-1 0 1,1 0-1,-2-1-5,-7 2-98,1-2-1,-1 0 0,0-1 1,-1 0 98,12 0-57,2 0-188,1 0-108,0 0-59,0 0-73,0-24-6289,0 14 1392</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8.307"/>
    </inkml:context>
    <inkml:brush xml:id="br0">
      <inkml:brushProperty name="width" value="0.05" units="cm"/>
      <inkml:brushProperty name="height" value="0.05" units="cm"/>
    </inkml:brush>
  </inkml:definitions>
  <inkml:trace contextRef="#ctx0" brushRef="#br0">1 22 2617,'0'0'1573,"0"0"-226,0 0-35,0 0-11,0 0 6,0 0-179,2-5-283,7-7-152,-9 12-669,0 0 1,1 0-1,-1 0 0,0 0 0,0-1 0,0 1 1,0 0-1,0 0 0,0 0 0,0 0 0,1 0 1,-1 0-1,0 0 0,0 0 0,0 0 0,0 0 1,0 0-1,0 0 0,1 0 0,-1 0 1,0 1-1,0-1 0,0 0 0,0 0 0,0 0 1,0 0-1,0 0 0,0 0 0,1 0 0,-1 0 1,0 0-1,0 0 0,0 0 0,0 0 1,0 1-1,0-1 0,0 0 0,0 0 0,0 0 1,0 0-1,0 0 0,0 0 0,0 0 0,0 0 1,0 1-1,0-1 0,0 0 0,0 0 0,0 0 1,0 0-1,0 0 0,0 1-24,1 31 2124,-2-8-2473,1 131 1282,0-75-1355,0-16-3331,2-83 353,7-4-2394</inkml:trace>
  <inkml:trace contextRef="#ctx0" brushRef="#br0" timeOffset="1382.36">288 22 5777,'0'0'1270,"0"0"-593,0 0-307,0 0-57,0 0 286,0 0 297,6-3-1,9-1-563,1 0 1,0 1 0,0 0-1,0 1 1,0 1-1,3 0-332,-11 1 82,-6 0-43,0 0 0,0 0-1,0 0 1,0 0-1,0 0 1,0 0 0,0 1-1,0-1 1,0 1-1,0-1 1,0 1-1,1 0-38,-2 0 12,-1 0-1,1 0 1,0 1-1,0-1 1,-1 0-1,1 0 1,-1 1-1,1-1 0,-1 0 1,1 1-1,-1-1 1,0 1-1,0-1 1,0 0-1,1 1 1,-1-1-1,-1 1 0,1-1 1,0 1-12,0 4 10,-1 0 0,0-1 0,0 1 0,0-1 0,-1 1 0,0-1 0,0 0 0,0 0 0,0 0 0,-1 0 0,0 0 0,0 0 0,0-1 0,-1 1-10,-10 12 6,-1-1-1,0-1 0,-3 1-5,-3 4 5,0 0-15,1-1 33,0 1 0,1 0 0,-6 11-23,21-25 29,-1 1-1,1 0 1,0 1 0,0-1 0,1 1-1,0-1 1,0 1 0,1 0-1,0 0 1,0 0 0,1 1 0,0-1-1,0 5-28,1 85 70,1-98-70,-1 1 0,0 0 0,0-1 0,1 1 1,-1-1-1,1 1 0,-1 0 0,1-1 0,-1 1 0,1-1 1,-1 1-1,1-1 0,-1 0 0,1 1 0,-1-1 0,1 1 1,0-1-1,-1 0 0,1 0 0,0 1 0,-1-1 0,1 0 1,0 0-1,-1 0 0,1 0 0,0 0 0,0 0 0,-1 0 1,1 0-1,0 0 0,29 1 20,-24-2-7,5 2-21,0-2 0,0 1-1,1-2 1,-1 0 0,0 0-1,0 0 1,-1-2 0,1 1-1,-1-1 1,1-1 0,-1 0-1,-1-1 1,1 1 0,-1-2-1,0 1 1,4-5 8,-11 9 26,0 1 0,-1-1 1,1 0-1,0 1 0,-1-1 0,0 0 0,1 0 0,-1 0 1,0 0-1,0-1 0,0 1 0,-1 0 0,1 0 0,0-1 1,-1 1-1,1 0 0,-1-1 0,0 1 0,0 0 0,0-1 1,0 1-1,0 0 0,-1-3-26,1 0 10,1-21 99,0 18-57,0 0 1,-1 0-1,0 0 1,-1 0 0,0 0-1,0-3-52,-1 10 47,1 0 0,-1-1-1,1 1 1,-1 0-1,0 0 1,1 0 0,-1 0-1,0 0 1,1 0 0,-1 1-1,0-1 1,0 1 0,0-1-1,0 1 1,0 0-1,0-1 1,0 1 0,0 0-1,1 0 1,-1 1 0,-2-1-47,-23-4 16,25 3-12,0 0 0,-1 0 0,1 0 0,0 0 0,0 0 0,0-1 0,0 1 0,0-1 0,1 0 0,-1 1 0,0-1 0,1 0 0,-1 0 0,1 0 0,0 0 0,-1 0 0,1 0 0,0-1 0,0 1 0,1 0 0,-1-1 0,0 1 0,1 0 0,-1-1-1,1 1 1,0-2-4,-5-16-4,5 18 12,-1 1 1,1-1-1,-1 0 0,0 1 1,1-1-1,-1 1 0,0-1 1,0 1-1,0 0 0,0-1 1,0 1-1,-1 0 0,1 0 1,0-1-1,0 1 0,-2 0-8,2 0 10,-1 0 0,1-1 0,0 1 0,0 0 0,-1 0 0,1-1 0,0 1-1,0 0 1,0-1 0,1 1 0,-1-1 0,0 0 0,0 1 0,1-1 0,-1 0-1,1 1 1,0-1 0,-1 0 0,1 1 0,0-1 0,0 0 0,0 0-1,0 1 1,0-1 0,1-1-10,-1-7 84,-1 8-187,1-1 0,-1 0-1,1 1 1,0-1-1,0 0 1,0 1 0,1-1-1,-1 0 1,1 1-1,-1-1 1,1 0-1,0 1 1,0-1 0,0 1-1,0-1 1,1 1-1,-1 0 1,0-1 0,1 1-1,0 0 1,0 0-1,-1 0 1,1 0-1,0 0 1,1 1 0,0-2 103,15-10-607,12-8-753,-7 15-3952,-22 6 2466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06.076"/>
    </inkml:context>
    <inkml:brush xml:id="br0">
      <inkml:brushProperty name="width" value="0.05" units="cm"/>
      <inkml:brushProperty name="height" value="0.05" units="cm"/>
    </inkml:brush>
  </inkml:definitions>
  <inkml:trace contextRef="#ctx0" brushRef="#br0">390 1 160,'0'0'2298,"0"0"-973,0 0-547,0 0-71,0 0 38,-3 5 10906,-3-4-12469,-12-1 1016,0 1 0,-1 1-1,1 1 1,-5 1-198,-10-2 70,28-2-59,1 0 1,0 0-1,-1 0 0,1 0 0,0 1 1,-1 0-1,1 0 0,0 0 1,0 1-1,-4 1-11,3-1 30,1 0 1,-1-1-1,0 1 1,0-1 0,0 0-1,0 0 1,0 0-1,0-1 1,-1 0-31,0 0 37,0 1-1,0 0 1,1 0 0,-1 0 0,0 1 0,-3 0-37,7 0 24,0-1-1,0 1 1,0-1 0,0 1 0,0-1-1,1 1 1,-1 0 0,1 0 0,-1 0-1,1 0 1,-1 0 0,1 0 0,0 0-1,0 1 1,0-1 0,0 0 0,1 1-1,-1 1-23,-7 49 609,6-38-540,0 23-69,2-25 0,-1-1 1,0 0 0,-2 11-1,-2-1 7,2 1 0,0-1 0,2 9-7,1-31 5,0 0-23,0 0-41,0 0 62,0 0 58,0 0 1,0 0-44,0 0-16,-1 0 1,1 0-1,0 0 0,0 0 0,0 0 0,0 0 0,0 0 1,0 0-1,0-1 0,0 1 0,0 0 0,0 0 1,0 0-1,0 0 0,0 0 0,0 0 0,0 0 1,0-1-1,0 1 0,0 0 0,0 0 0,0 0 0,0 0 1,0 0-1,0 0 0,0 0 0,0 0 0,0-1 1,0 1-1,0 0 0,1 0 0,-1 0 0,0 0 0,0 0 1,0 0-1,0 0 0,0 0 0,0 0 0,0 0 1,0 0-1,0 0 0,0 0 0,1-1 0,-1 1 1,0 0-1,0 0 0,0 0 0,0 0 0,0 0 0,0 0 1,0 0-1,1 0 0,-1 0 0,0 0 0,0 0 1,0 0-1,0 0-2,13-2 0,12 2-79,-24 0 81,8-1 4,1 0 1,-1 1-1,1 1 0,-1 0 0,1 0 1,-1 1-1,0 0 0,1 0 0,-1 1 1,0 1-1,-1-1 0,1 2 1,6 3-7,-1 1 17,-11-8-21,0 1-1,0-1 1,0 1 0,0 0 0,-1 0 0,1 0 0,-1 0 0,1 0 0,-1 0-1,0 1 1,0 0 0,0-1 0,0 1 0,0 0 0,0 0 0,-1 0-1,1 0 1,-1 0 0,0 0 0,0 0 0,0 0 0,-1 0 0,1 1-1,-1-1 1,1 0 0,-1 1 0,0-1 0,-1 1 4,5 97-23,-4-100 26,0-1 0,-1 1-1,1 0 1,0-1 0,-1 1-1,1-1 1,0 1 0,-1 0 0,1-1-1,-1 1 1,1-1 0,-1 1-1,1-1 1,-1 0 0,0 1 0,1-1-1,-1 1 1,1-1 0,-1 0-1,0 0 1,1 1 0,-1-1 0,0 0-1,0 0 1,1 0 0,-1 0-3,-25 5 47,17-3-38,-12 1 54,-1-1-1,0-1 1,1-1 0,-1-1-1,-16-2-62,-40-3 220,59 6-6444,21 0-1159</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5.347"/>
    </inkml:context>
    <inkml:brush xml:id="br0">
      <inkml:brushProperty name="width" value="0.05" units="cm"/>
      <inkml:brushProperty name="height" value="0.05" units="cm"/>
    </inkml:brush>
  </inkml:definitions>
  <inkml:trace contextRef="#ctx0" brushRef="#br0">0 105 1632,'0'0'2393,"0"0"-910,0 0-407,0 0-48,0 0 114,0 0-49,0 0-110,0 0-135,0 0-179,0 0-120,0 0-115,0 0-132,0 0-70,0 0-28,0 0-40,0 0-57,0 0-51,0 0-40,3 0 4,76-4 371,-8 0-900,-24 5-3240,-47 9-807,0-3-1452</inkml:trace>
  <inkml:trace contextRef="#ctx0" brushRef="#br0" timeOffset="683.57">423 6 3913,'0'0'2050,"0"0"-923,0 0-509,0 0-223,0 0-70,0 0 48,0 9 2857,0 18-2817,-1 1 0,-1-1 1,-1 1-1,-5 16-413,-30 146 502,36-179-1809,6-18-2195,1-3 2157,2 0-1262</inkml:trace>
  <inkml:trace contextRef="#ctx0" brushRef="#br0" timeOffset="2068.21">593 57 1744,'0'0'2502,"0"0"-1037,0 0-651,0 0-207,0 0-136,0 0-26,0 0-5,0 0 9,0 0 61,0 0 42,0 0 14,0 0-61,0 0-81,0 0-114,0 0-121,0 0-70,0 0-50,0 0 6,0 0 38,0 0 62,0 0-2,0 0-29,0 0-25,0 0 2,0 0 19,0 0 29,0 0-3,0 0-8,0 0 3,0 0-24,0 0-46,0 0-23,0 0-47,0 0-7,0 0 2,0 0 20,0 0-8,0 0 13,0 0-25,0 0-8,0 0 7,0 0 21,0 0 0,0 0 57,0 0 39,0 0 44,0 0 36,0 0-18,0 0-54,0 0-52,9-1-20,20-13 237,-16 7-276,1 0-1,1 1 1,0 1-1,-1 0 1,9-1-29,-16 5-4,0-1 1,1 1-1,-1 0 1,0 1-1,1 0 0,-1 0 1,1 1-1,-1 0 1,1 0 3,-7 2-5,1-1 1,-1 1 0,0 0 0,-1-1-1,1 1 1,0 0 0,-1 0-1,0-1 1,0 1 0,0 0 0,0 0-1,0 0 1,0 0 0,-1-1-1,1 2 5,-1 5-2,1-1 5,-1 1 1,0 0-1,0-1 1,-1 1-1,0-1 0,-1 0 1,1 0-1,-2 0 0,-1 5-3,-8 9 10,0 0 0,-9 11-10,-10 14 3,-14 19 3,28-41-16,0 0 0,1 3 10,12-11-87,11-8-53,-2-8 114,0-1-1,-1 1 0,1-1 0,0 0 1,-1 0-1,1 0 0,3 0 27,9-1 51,118 1-59,-133 0-33,-1 0-193,0 0-338,4 0-4345,0 0-1856</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23.171"/>
    </inkml:context>
    <inkml:brush xml:id="br0">
      <inkml:brushProperty name="width" value="0.05" units="cm"/>
      <inkml:brushProperty name="height" value="0.05" units="cm"/>
    </inkml:brush>
  </inkml:definitions>
  <inkml:trace contextRef="#ctx0" brushRef="#br0">54 1363 1296,'0'0'4785,"0"0"-2920,0 0-772,0 0-98,0 0-185,0 0 20,4-7 8,-3 6-726,16-27 512,-17 27-463,2-1 1,-1 0-1,0 1 1,0-1 0,0 1-1,1-1 1,-1 1-1,1-1 1,-1 1-1,1 0 1,0 0-1,-1 0 1,1 0 0,0 0-1,0 0 1,1 0-162,-2 1 369,-1 0-103,0 0 19,0 0-80,0 8-85,-3 17-76,0-2 0,-2 1 0,0 0 0,-2-1 0,0 0 0,-2 0-1,-5 8-43,-5 19 19,-11 5 63,30-52-63,0 0-19,0-2-19,0-1-27,0 0-32,0 0-32,200 0-50,-113 0-3969,-84-1 1966,-3-2-1587</inkml:trace>
  <inkml:trace contextRef="#ctx0" brushRef="#br0" timeOffset="451.03">348 1373 1880,'0'0'4723,"0"0"-2291,0 0-699,0 0-286,0 0-463,0 0-337,0 0-222,0 0-116,-12 14 817,-3 24-767,1 1 1,-8 38-360,5-18 119,0-5-52,2-6 138,-8 44-205,20-66-1113,6-20-2051,4-15-141,4-10-1784</inkml:trace>
  <inkml:trace contextRef="#ctx0" brushRef="#br0" timeOffset="1531.84">831 1288 8002,'0'0'1985,"0"0"-412,0 0-305,0 0-360,0 0-264,0 0-139,0 0-83,-20 0 53,-2 0-449,-4-1-23,0 1 0,-1 2 0,1 0 0,0 2 0,-19 5-3,15-2-76,29-6 62,1-1-33,0 0-26,0 0 9,0 0 30,0 0-12,0 0 34,-1 11 488,-15 76-254,12-63-141,0-1 0,-1 1 0,-1-1 1,-3 2-82,-3 4 301,-2-1 0,-3 2-301,15-26 30,-3 2 65,3-7-13,2 0-81,0 1-1,0-1 1,0 1 0,1-1 0,-1 1-1,0-1 1,0 1 0,0-1 0,1 1-1,-1-1 1,0 1 0,0-1 0,1 1-1,-1 0 1,0-1 0,1 1 0,-1 0 0,1-1-1,-1 1 1,0 0 0,1-1 0,-1 1-1,1 0 0,12-7-5,1 1 0,-1 1 0,1 1 0,0-1 0,0 2 0,0 0 0,2 1 5,19-2-38,1 2-1,10 1 39,-45 2 0,0-1-1,0 1 1,0-1-1,0 1 0,0-1 1,0 1-1,0-1 1,0 1-1,-1 0 1,1-1-1,0 1 0,0 0 1,-1 0-1,1 0 1,0 0-1,-1 0 1,1 0-1,-1 0 0,1 0 1,-1 0-1,0 0 1,1 0-1,-1 0 1,0 0-1,0 0 0,0 0 1,0 0-1,0 0 1,0 1 0,3 38 98,-3-37-80,-1 5 3,0 1-1,0-1 0,-1 1 0,0-1 0,0 0 0,-1 0 1,0 0-1,0 0 0,-1 0 0,0-1 0,-4 5-20,-7 10 30,-1 0-1,-1-1 0,-4 2-29,17-19 21,0 0 0,0-1 0,-1 1 0,1-1 0,-1 0 0,0 0 0,0-1 0,0 0 0,0 1 0,0-1 0,-1-1 0,1 1 0,0-1 0,-1 0 0,1 0 0,-2-1-21,-4 1 35,0-1 1,0-1-1,0 1 1,0-2-1,0 0 0,0 0 1,-7-3-36,18 5-111,-1 0 1,1 0 0,0 0-1,-1 0 1,1 0-1,-1 0 1,1 0-1,0 0 1,-1 0-1,1-1 1,0 1-1,-1 0 1,1 0 0,0 0-1,-1-1 1,1 1-1,0 0 1,-1 0-1,1-1 1,0 1-1,0 0 1,-1-1-1,1 1 1,0 0 0,0-1-1,0 1 1,-1 0-1,1-1 1,0 1-1,0-1 1,0 1-1,0 0 1,0-1-1,0 1 1,0-1 0,0 1-1,0 0 1,0-1-1,0 1 1,0-1-1,0 1 1,0 0-1,0-1 1,0 1-1,0 0 1,1-1 0,-1 1-1,0 0 1,0-1-1,0 1 1,1-1 110,2-8-4137</inkml:trace>
  <inkml:trace contextRef="#ctx0" brushRef="#br0" timeOffset="3580.83">888 1 6489,'0'0'1639,"0"0"-324,0 0-97,0 0-142,0 0-281,0 0-192,0 0-84,0 0-27,0 0 5,0 0-73,0 0-85,0 0-40,0 0-23,0 0-40,0 0-55,0 0-38,0 0-39,-8 30 511,9-28-611,-1-1-1,0 0 1,1 0 0,0 1 0,-1-1 0,1 0 0,0 0 0,-1 0 0,1 0-1,0 1 1,0-1 0,0 0 0,0-1 0,0 1 0,0 0 0,0 0-1,0 0 1,1-1 0,-1 1 0,0 0 0,2 0-4,32 13 33,-27-11-18,50 18 1,-30-11-6,-1 0 1,1 2-1,16 11-10,-42-22 26,0 0 0,-1 0 0,1 1 0,0-1 0,0 1 1,-1-1-1,1 1 0,-1 0 0,0 0 0,1-1 0,-1 1 1,0 0-1,0 0 0,0 0 0,0 0 0,0 1 0,-1-1 0,1 0-26,1 43 545,-2-27-700,-8 146 170,-6 0-1,-13 28-14,-3 43 7,12-92 116,-14 181 327,29-284-421,-1 1-1,-2-1 1,-2 0-1,-1-1 1,-2 0-1,-15 33-28,19-53 49,0 1 1,2 0-1,0 0 0,1 1 1,1-1-1,0 20-49,1-32 112,1 1-1,-1-1 1,-1 0-1,1 0 1,-1 0-1,0-1 1,-1 1-1,0-1 0,-1 1-111,-8 19 77,-2-6-68,13-19-8,0 0-1,0 1 1,0-1 0,1 0-1,-1 1 1,1-1 0,-1 1 0,1-1-1,0 1 1,0 0 0,0 0 0,0 0-1,0-2 12,-1 0 1,1-1 0,0 1 0,-1-1-1,1 1 1,-1-1 0,1 0 0,-1 1-1,1-1 1,-1 0 0,1 0 0,-1 0-1,1 0 1,-1 0 0,1-1 0,-1 1-13,0 0 2,-196 0-218,197 0 119,1 0-76,0 0-182,0-11-1824,0-6-1353,3-3-3959</inkml:trace>
  <inkml:trace contextRef="#ctx0" brushRef="#br0" timeOffset="5502.99">1556 1325 1816,'0'0'2429,"0"0"-683,0 0-374,0 0-37,0 0-191,0 0-120,1-4-66,1-14-109,-1 13-104,-1 5 25,0 0-52,0 0-151,0 0 2,1 28-449,0-1 0,-2 1 0,-1 0 0,-2-1 0,-2 11-120,-3 21 40,-1-2 31,-14 46-71,13-61 28,4-22 22,7-20-48,0 1 0,0-1 0,0 0 0,0 0 0,-1 0 0,1 0 0,0-1 0,0 1 0,0 0 1,0 0-1,0 0 0,-1 0 0,1 0 0,0 0 0,0 0 0,0 0 0,0 0 0,0 0 0,-1 0 0,1 0 0,0 0 0,0-1 0,0 1 1,0 0-1,0 0 0,0 0 0,0 0 0,0 0 0,0 0 0,-1-1 0,1 1 0,0 0 0,0 0 0,0 0 0,0 0 0,0-1 0,0 1 1,0 0-1,0 0 0,0 0 0,0 0 0,0 0 0,0-1 0,0 1 0,0 0 0,0 0 0,0 0 0,0 0 0,1 0 0,-1-1 0,0 1 1,0 0-1,0 0 0,0 0-2,-1-43 123,1 34-175,0-13 19,1 1 0,1-1 0,1 1 0,1 0 0,1 0-1,1 0 1,7-16 33,-7 19-4,20-48-136,8-10 140,-23 55-25,0 0-1,1 1 0,2 1 1,0 0-1,10-10 26,-20 25-32,-1 1 0,2-1 0,-1 1-1,0-1 1,1 1 0,0 0 0,-1 1-1,1-1 1,0 1 0,0 0 0,1 0 0,-1 1-1,0-1 1,1 1 0,-1 1 0,1-1 0,-1 1-1,1-1 1,2 2 32,7-2-50,-9 1 6,0 0-1,0 0 1,0 1 0,0-1 0,0 1 0,5 1 44,-9-1-3,0 0 0,0 0 0,0 0-1,0 1 1,0-1 0,0 0 0,0 1 0,-1-1 0,1 1 0,0 0-1,-1-1 1,1 1 0,-1 0 0,1 0 0,-1 0 0,0 0 0,0 0-1,0 0 1,0 3 3,2 2 18,0 1 0,-1 0 0,0 0 0,-1 0-1,1 0 1,-2 0 0,1 1 0,-1 2-18,0-7 29,0 0 1,-1-1-1,1 1 0,-1 0 1,1-1-1,-1 1 0,-1-1 1,1 1-1,0-1 0,-1 0 1,1 1-1,-1-1 0,0 0 1,0 0-1,-1 0 0,1 0 1,0-1-1,-1 1 0,0 0-29,-10 6 32,0 0-1,-1-1 1,0-1-1,0 0 1,0-1-1,-1 0 0,0-1 1,0-1-1,-1 0-31,-16 1-8,1-1 0,0-1 0,-32-1 8,61-2-6,2 0-2,0 3 0,0-3 0,0 0-7,1 21-105,1-16 128,1 1 1,-1 0-1,1-1 1,1 0-1,-1 1 0,1-1 1,-1 0-1,2-1 1,0 2-9,13 16 28,4 10 29,-2-1 0,-1 2 0,-1 1-1,-2 0 1,-2 1 0,5 20-57,-15-21 63,1 3-727,-5-37 503,0 1 0,1-1 1,-1 1-1,1-1 0,-1 0 1,1 1-1,-1-1 1,1 0-1,-1 0 0,1 1 1,0-1-1,-1 0 0,1 0 1,-1 0-1,1 1 0,-1-1 1,1 0-1,0 0 0,-1 0 1,1 0-1,0 0 0,-1 0 1,1-1-1,-1 1 0,1 0 1,-1 0 160,4 0-1849,3 0-2477</inkml:trace>
  <inkml:trace contextRef="#ctx0" brushRef="#br0" timeOffset="6764.81">1994 1648 6185,'0'0'1615,"0"0"-306,0 0-315,0 0-344,0 0-206,0 0-51,0 0 13,2-4 502,4 1-753,0 0 0,0 0 1,1 1-1,-1-1 0,0 1 0,1 1 0,0-1 0,-1 1 0,6 0-155,65-1 353,-60 2-332,-17 0-22,1 0 0,0 0 0,0 0 0,0 0 0,-1 1 0,1-1 0,0 0 0,0 0 0,0 1 1,-1-1-1,1 1 0,0-1 0,0 1 0,-1-1 0,1 1 0,-1-1 0,1 1 0,0-1 0,-1 1 0,1 0 0,-1-1 0,1 1 0,-1 0 0,0 0 1,1-1 0,6 27-36,-7-18 43,1 1 1,-2-1-1,1 1 0,-2 6-7,0-10 7,0 1 0,-1 0-1,0 0 1,0-1-1,0 0 1,0 1-1,-1-1 1,0-1 0,-1 1-1,-3 4-6,-58 54 20,31-32-4,26-23-21,6-8-2,1 1 0,0 0 0,-1 0 0,1 0 0,0 0 0,0 1 0,0-1 0,1 1 0,-1-1 0,0 1 0,1-1 0,0 1 0,0 0 0,0 0 0,0 0-1,-1 2 8,5-4 4,-1 0 1,0-1-1,1 1 0,-1-1 0,1 0 0,-1 1 0,1-1 0,-1 0 0,1 0 0,-1-1 0,1 1-4,1 0 15,94 0 259,-56 0-4487,-38 0-831</inkml:trace>
  <inkml:trace contextRef="#ctx0" brushRef="#br0" timeOffset="7357.82">2854 1383 3425,'0'0'1283,"0"0"-114,0 0-51,0 0-141,0 0-23,0 0-107,-17 30-31,-59 94 69,60-101-413,-1 0-1,-1 0 0,-1-2 0,0 0 1,-2-1-1,-17 13-471,-3 2 370,-35 33-482,76-68-249,0 0-180,0 0-272,0 0-379,11-1-2099,0-4 458</inkml:trace>
  <inkml:trace contextRef="#ctx0" brushRef="#br0" timeOffset="7793.82">2613 1427 7242,'0'0'2004,"0"0"-405,0 0-337,0 0-454,0 0-240,0 0-103,0 0-441,0 0-1,0 1 0,0-1 1,0 0-1,0 0 0,0 0 1,0 0-1,0 0 0,0 0 1,0 0-1,0 0 0,0 1 0,0-1 1,0 0-1,0 0 0,0 0 1,0 0-1,0 0 0,0 0 1,0 0-1,0 1 0,0-1 1,0 0-1,0 0 0,0 0 1,0 0-1,0 0 0,0 0 1,0 0-1,0 0 0,0 1 1,0-1-1,0 0 0,0 0 1,-1 0-1,1 0 0,0 0 0,0 0 1,0 0-1,0 0 0,0 0 1,0 0-1,0 0 0,0 0 1,0 0-1,-1 0 0,1 0 1,0 0-1,0 0 0,0 0 1,0 0-1,0 0 0,0 0 1,0 0-1,-1 0 0,1 0 1,0 0-1,0 0 0,0 0 0,0 0 1,0 0-1,0 0 0,0 0 1,0 0-1,-1 0 0,1 0 1,0 0-1,0 0 0,0 0 1,0 0-24,0 10 129,1 0 1,1 1 0,0-1 0,0 0-1,1 0 1,0 0 0,1 0-1,3 6-129,10 18 711,18 25-711,-5-8 101,-13-20-70,-2 0 0,6 18-31,-20-47-225,0 0 0,0-1 0,-1 1 1,1-1-1,1 1 0,-1-1 0,0 1 1,0-1-1,1 0 0,-1 1 0,0-1 1,2 0 224,2 4-1364,-4-4-2417</inkml:trace>
  <inkml:trace contextRef="#ctx0" brushRef="#br0" timeOffset="8558.34">3122 1016 8122,'0'0'1765,"0"0"-379,0 0-139,0 0-411,0 0-252,0 0-172,29-3-105,88-11-27,-109 13-200,1 1 1,0-1-1,0 2 0,0-1 0,0 1 1,0 0-81,-6 0 20,0 0 1,0-1 0,-1 1-1,1 0 1,0 0 0,-1 1 0,1-1-1,-1 0 1,0 1 0,1 0 0,-1-1-1,0 1 1,0 0-21,1 3 15,0-1 0,-1 0 1,0 0-1,0 1 0,0-1 0,0 1 1,-1 0-1,0-1 0,0 1 0,0 0 1,0 0-1,-1 0 0,0 0 0,0 4-15,1 3 14,0 1 0,-1-1 0,0 1 0,-1 0 0,-1-1 0,0 1 0,0-1 0,-1 0 0,-1 0 0,0 0 0,-1 0 0,0-1 0,-1 1 0,-4 5-14,-7 9 5,-2-1 0,0-1 0,-2 0-1,-1-2 1,0 0 0,-2-2 0,-16 11-5,40-31-5,-1 0 0,1 0 1,0 1-1,0-1 1,-1 0-1,1 0 0,0 0 1,0 0-1,-1 0 0,1 1 1,0-1-1,0 0 0,0 0 1,-1 0-1,1 1 1,0-1-1,0 0 0,0 0 1,0 0-1,0 1 0,-1-1 1,1 0-1,0 1 0,0-1 1,0 0-1,0 0 0,0 1 1,0-1-1,0 0 1,0 0-1,0 1 0,0-1 1,0 0-1,0 1 0,0-1 1,0 0 4,11 4-24,26-1 175,-26-3-98,-2 0-17,0 1 0,0 0-1,0 1 1,0 0 0,0 1 0,-1-1 0,1 1-1,5 4-35,-10-5 11,-1 0-1,0 0 0,1 0 0,-1 1 1,0-1-1,-1 1 0,1 0 0,0 0 1,-1 0-1,1 0 0,-1 0 0,0 1 1,0-1-1,-1 1 0,1-1 0,-1 1 1,1 0-1,-1-1 0,0 1 0,0 0 1,-1 3-11,2 3 88,-1 1 0,-1-1 1,0 1-1,0-1 0,-1 0 1,-1 1-1,1-1 0,-2 0 1,1 1-1,-1-1 0,-1-1 1,-2 6-89,-1-2 61,-1-1 1,0 0-1,0 0 1,-1 0-1,-1-1 1,0-1-1,0 1 1,-9 5-62,5-4 47,0-1 0,-1 0 0,-1-1 0,-15 8-47,23-15-131,1 0 0,-1 0 0,0 0 0,0-1 1,0 0-1,-1 0 0,1-1 0,0 0 1,-1-1-1,1 0 0,0 0 0,-1-1 131,8 1-174,0 0 0,0 0-1,-1-1 1,1 1 0,0 0 0,0-1-1,0 1 1,0-1 0,0 1 0,0-1-1,0 1 1,0-1 0,0 0 0,0 1-1,1-1 1,-1 0 0,0 0 0,0 0-1,1 0 1,-1 0 0,0 0 0,1 0-1,-1 0 1,0 0 174,-6-13-7235</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0.948"/>
    </inkml:context>
    <inkml:brush xml:id="br0">
      <inkml:brushProperty name="width" value="0.05" units="cm"/>
      <inkml:brushProperty name="height" value="0.05" units="cm"/>
    </inkml:brush>
  </inkml:definitions>
  <inkml:trace contextRef="#ctx0" brushRef="#br0">0 303 3897,'0'0'1372,"0"0"-133,0 0-127,0 0-55,0 0 39,0 0-81,0 0-106,0 0-131,0 0-110,0 0-116,0 0-125,0 0-139,0 0-107,0 0-73,0 0-51,2 17 380,1-14-367,0-1 0,0 0 0,0 1 0,0-1 1,0 0-1,1-1 0,-1 1 0,1-1 0,-1 1 0,1-1 1,-1 0-1,1 0 0,2 0-70,56 7 407,-38-6-246,114 9 370,-66-7-387,53 11-144,-87-8 13,-1-2 0,1-1 1,8-3-14,-46-1-1,12 0-218,0 1 0,0-1-1,-1 2 1,1 0-1,0 0 220,-19 2-3923,-12-1-3331</inkml:trace>
  <inkml:trace contextRef="#ctx0" brushRef="#br0" timeOffset="900.04">619 1 1344,'0'0'1203,"0"0"5,0 0 218,0 0 13,0 0-137,0 0-102,-5 0-70,-23 0 1807,27 0-2683,1 0-58,0 0-25,0 0-5,0 0 16,0 0-18,0 0-20,0 0-47,0 0-48,0 0-34,10 9 104,15 5-30,0-2 0,1-1 0,1-1 1,17 3-90,-8-1 15,-18-6-9,2 0 6,0 1 0,0 1-1,-1 1 1,15 9-12,-33-17 10,-1-1-1,1 1 0,0 0 0,0 0 1,0 0-1,-1-1 0,1 1 1,0 0-1,-1 0 0,1 0 1,-1 0-1,1 0 0,-1 0 0,1 1 1,-1-1-1,0 0 0,0 0 1,1 0-1,-1 0 0,0 0 1,0 0-1,0 1 0,0-1 0,0 0 1,-1 0-1,1 0 0,0 0 1,0 0-1,-1 0 0,1 0 1,-1 1-1,1-1 0,-1 0 0,1 0 1,-1-1-1,0 2-9,-4 6 129,0 0-1,-1 0 1,0 0 0,-4 2-129,-4 6 94,-44 67-94,3 2-1,-27 59 1,76-133 2,3-6-2,0-1 0,1 1 0,-1 0 0,1 0 0,0 1-1,0 4 1,2-10 8,0 0 7,0 0 20,0 0-11,0 0 0,0-2-166,0-63-4591,0 40-2524</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6.392"/>
    </inkml:context>
    <inkml:brush xml:id="br0">
      <inkml:brushProperty name="width" value="0.05" units="cm"/>
      <inkml:brushProperty name="height" value="0.05" units="cm"/>
    </inkml:brush>
  </inkml:definitions>
  <inkml:trace contextRef="#ctx0" brushRef="#br0">1 56 4745,'0'0'1740,"0"0"-433,0 0-166,0 0-253,0 0-220,0 0-107,0-4-19,0 3-478,0-1 0,0 0 0,0 1 0,0-1 0,1 1 0,-1-1 0,0 0 0,1 1 0,0-1 0,-1 1 0,1-1 0,0 1 0,0 0 0,0-1 0,0 1 0,0 0 0,0-1 0,0 1 0,0 0 0,1 0-64,1-1 75,0 0 1,1 0-1,-1 0 1,0 0-1,1 1 1,-1 0-1,1 0 0,0 0 1,1-1-76,13 0 128,0 0 0,0 1 0,17 1-128,-19 0 37,-11 0-36,0 0-1,0 0 1,0 0 0,0 1-1,0-1 1,-1 1-1,1 1 1,0-1 0,0 0-1,-1 1 1,1 0-1,-1 0 1,1 1-1,-1-1 1,0 1 0,0 0-1,0 0 1,0 0-1,-1 1 1,1-1 0,-1 1-1,0 0 1,0 0-1,0 0 1,0 0-1,-1 0 1,0 1 0,0-1-1,0 1 1,0-1-1,-1 1 1,0 0-1,0 0 1,0 0 0,0 0-1,-1 0 1,0 0-1,0 0 1,0 0-1,0 1 5,0 1 1,0-1-1,0 0 0,0 0 1,-1 0-1,0 0 0,-1 0 1,0 0-1,1 0 0,-2 0 1,1-1-1,-1 1 0,0-1 1,0 1-1,0-1 0,-1 0 1,1 0-1,-4 2-5,-17 19 0,-1-1 0,-2-1 0,0-1 0,-1-2 0,-11 6 0,38-27-3,1 0 0,-1 0 1,0 1-1,1-1 0,-1 0 0,0 0 0,1 1 1,-1-1-1,0 1 0,1-1 0,-1 1 1,1-1-1,-1 1 0,1-1 0,-1 1 0,1-1 1,-1 1-1,1 0 0,-1-1 0,1 1 0,0 0 1,-1-1-1,1 1 0,0 0 0,0 0 1,0-1-1,-1 1 0,1 0 0,0 0 0,0-1 1,0 1-1,0 0 0,0 0 0,0-1 0,1 1 1,-1 0-1,0 0 0,0-1 0,0 1 0,1 0 1,-1-1-1,0 1 0,1 0 0,-1-1 1,1 1-1,-1 0 0,1-1 0,-1 1 0,1-1 1,-1 1-1,1-1 0,-1 1 0,1-1 0,0 1 1,-1-1-1,1 0 0,0 1 0,-1-1 1,1 0-1,0 1 0,-1-1 0,1 0 0,0 0 1,0 0-1,-1 0 0,2 0 3,16 5 64,0-1-1,0-1 1,0-1-1,1 0 1,-1-2-1,1 0 1,4-1-64,3 0 21,0 1 1,1 2-1,0 0-21,-12 4-324,-11-2-5670,-4-4-1984</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7.637"/>
    </inkml:context>
    <inkml:brush xml:id="br0">
      <inkml:brushProperty name="width" value="0.05" units="cm"/>
      <inkml:brushProperty name="height" value="0.05" units="cm"/>
    </inkml:brush>
  </inkml:definitions>
  <inkml:trace contextRef="#ctx0" brushRef="#br0">0 61 744,'0'0'2829,"0"0"-1068,0 0-358,0 0 7,0 0 0,0 0-86,2 0 3163,16-4-4438,9-4-16,8-4-41,0 2 0,0 2-1,1 1 1,1 1 0,31 0 8,-66 6-12,-1 1 0,0-1 0,0 0 0,0 1 0,0-1 0,0 0 1,0 1-1,0-1 0,1 1 0,-1 0 0,-1-1 0,1 1 0,0 0 0,0 0 1,0-1-1,0 1 0,0 0 0,-1 0 0,1 0 0,0 0 0,-1 0 0,1 0 1,-1 0-1,1 0 0,-1 0 0,1 1 0,-1-1 0,0 0 0,0 0 0,0 0 1,1 0-1,-1 1 0,0-1 0,0 0 12,-1 48 3,1-41-14,-1-1 14,-1 1 1,0 0 0,0-1 0,0 0 0,-1 1 0,0-1 0,-1 0-1,1-1 1,-1 1 0,-1 0 0,1-1 0,-1 0 0,0 0 0,0-1 0,-5 4-4,-14 13 25,-2-1 1,-1-1 0,-3 1-26,-1 1 7,-15 8-41,69-26-218,329-8-466,-351 4 23,-1-4-4253,0-5-3232</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8.870"/>
    </inkml:context>
    <inkml:brush xml:id="br0">
      <inkml:brushProperty name="width" value="0.05" units="cm"/>
      <inkml:brushProperty name="height" value="0.05" units="cm"/>
    </inkml:brush>
  </inkml:definitions>
  <inkml:trace contextRef="#ctx0" brushRef="#br0">110 40 984,'0'0'2007,"0"0"-653,0 0-100,0 0-96,0 0-44,0 0 96,0-9-42,0-22 741,0 62 1399,14 216-2938,-2-58-316,-9-121-28,1 19-8,-3 0 0,-4 0 0,-13 77-18,-14-1-5,-27 153 761,53-278-688,1 37-68,3-50 6,-1 1-1,-1 0 1,-1-1-1,-2 1 1,-2 8-6,3-18-12,1 1 0,0 1 0,1-1 0,1 0 0,1 0-1,1 3 13,-1-3-43,0-17-1,0 0-51,0 0-26,0-9-449,0 1 234,1-68-2031,5 24-2481,-2 17-1928</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4.029"/>
    </inkml:context>
    <inkml:brush xml:id="br0">
      <inkml:brushProperty name="width" value="0.05" units="cm"/>
      <inkml:brushProperty name="height" value="0.05" units="cm"/>
    </inkml:brush>
  </inkml:definitions>
  <inkml:trace contextRef="#ctx0" brushRef="#br0">261 52 5761,'0'0'2005,"0"0"-369,0 0-374,0 0-254,0 0-133,0 0-107,0-1-612,0 0 0,0 0 0,0 0 0,0 0 0,0 0 1,-1 0-1,1-1 0,0 1 0,-1 0 0,1 0 0,0 0 0,-1 0 0,1 0 1,-1 0-1,0 0-156,-16-4 54,0 0 0,0 1 0,0 0-1,0 1 1,-5 1-54,-27-5 5,34 5 40,1 1-1,-1 0 0,-11 1-44,9 0 153,16 0-125,1 0 29,0 0 17,0 0-16,0 0-15,0 0-22,0 0 5,11 216-8,1-1 2,3 54-28,-14-115 8,-3 168-6,-9-229 6,6-56 0,1-1 0,2 12 0,2 203-72,-1-243 72,0 0 0,0 1 0,-1-1 0,0 0 0,-1 3 0,-6 29 0,4 16-10,3 56 10,2-111 10,0-1 6,0 0 30,0 0 0,0 0-14,0 0 5,0 0-21,0 0-12,343-3-722,-343 3 65,0-8-2413,-4-8-2321</inkml:trace>
  <inkml:trace contextRef="#ctx0" brushRef="#br0" timeOffset="1363.38">786 62 2665,'0'0'1344,"0"0"-235,0 0-126,0 0-144,0 0-124,0 0-71,-4 3 569,7-2 2635,23-3-3623,-1 0 1,0-2-1,11-3-225,-10 1 1,0 2 1,1 1-1,12 0-1,-38 3-3,1 0 0,0 0 0,0 0 0,-1 0 0,1 0-1,0 0 1,0 0 0,-1 0 0,1 1 0,0-1 0,-1 1-1,1-1 1,-1 1 0,1 0 0,0 0 0,-1-1 0,1 1-1,-1 0 1,0 0 0,1 1 3,-1 0-3,0 1 0,0-1 0,0 1 0,-1-1 0,1 1 0,-1-1 0,0 1 0,0-1 0,0 1 0,0-1 1,0 1-1,0 0 3,0 6 13,-1-1-11,0-1 0,0 1 0,-1 0 0,0-1 1,0 1-1,-1-1 0,0 0 0,0 0 0,0 0 0,-1 0 0,0 0 0,-1-1 0,1 0 0,-1 0 1,-1 0-1,1 0 0,-1-1-2,-19 18-45,-1-2 0,0 0 0,-14 6 45,14-9-29,-5-1 29,31-16-4,0-1-39,0 0 26,2 0 10,71-11 6,-59 11 3,-3 0 0,-1 0-1,0 0 0,1 1 0,-1 0 0,1 1 1,-1 0-1,1 1-1,-9-2 0,1 0 1,-1 0-1,1 0 1,-1 1-1,1-1 1,-1 1-1,0 0 1,0 0-1,0-1 1,0 1-1,0 0 1,0 1-1,-1-1 1,1 0-1,-1 0 1,1 1-1,-1-1 1,0 1-1,0-1 1,0 1-1,0 0 1,0-1-1,-1 1 1,1 0-1,-1 0 1,0-1-1,0 1 1,0 0-1,0 2 0,0-3 4,1 1 1,-1-1-1,0 1 0,0 0 0,0-1 0,0 1 1,-1-1-1,1 1 0,-1 0 0,1-1 0,-1 1 0,0-1 1,0 0-1,0 1 0,0-1 0,-1 0 0,1 1 0,0-1 1,-1 0-1,0 0 0,0 0 0,1 0 0,-1-1 1,0 1-1,0 0 0,0-1 0,-1 0 0,1 1 0,0-1 1,-1 0-5,-10 5-2,0-1-1,0 0 1,0-1 0,-1 0 0,1-1 0,-1-1 0,-3 0 2,-26 1-468,-29-2 468,53-1-216,19-1 33,0 0 0,0 0 0,0 0 0,0 1 0,0-1 0,0 0 0,0 0 0,0 0 0,1 0 0,-1 0 0,0 1 0,0-1-1,1 0 1,-1 0 0,1 0 0,-1 1 0,1-1 0,-1 0 0,1 0 0,-1 1 0,1-1 0,0 1 0,-1-1 0,1 0 0,0 1 183,16-7-2422</inkml:trace>
  <inkml:trace contextRef="#ctx0" brushRef="#br0" timeOffset="8157.97">574 1211 1840,'0'0'993,"0"0"-15,0 0-76,0 0-126,0 0-96,0 0-52,5-3-34,16-6-23,-21 8-423,0 1-1,0 0 1,0 0 0,1 0 0,-1 0 0,0-1-1,0 1 1,1 0 0,-1 0 0,0 0 0,1 0-1,-1 0 1,0 0 0,0 0 0,1 0 0,-1 0-1,0 0 1,1 0 0,-1 0 0,0 0 0,0 0 0,1 0-1,-1 0 1,0 0 0,1 0 0,-1 0 0,0 0-1,0 0 1,1 0 0,-1 1 0,0-1 0,0 0-1,1 0 1,-1 0 0,0 0 0,0 1 0,1-1-1,-1 0 1,0 0 0,0 1 0,0-1 0,0 0 0,1 1-148,0 17 1182,-10 22-1468,-4-6 455,-9 18-38,2 1 0,3 1 0,2 1 0,-5 38-131,18-11 0,3-48 0,-1-32 0,0 0 0,0 1 0,1-1-1,-1 0 1,1 0 0,-1 0-1,1 0 1,0 0 0,-1 0 0,1 0-1,0 0 1,0 0 0,1 0 0,-1 0-1,0-1 1,1 1 0,-1 0-1,1-1 1,0 1 0,1 1 0,1 0 0,0-1 0,0 0-1,0 1 1,0-2 0,0 1 0,1 0 0,-1-1-1,2 1 1,11 1 16,0 0 1,-1-2-1,1 0 0,10 0-16,-22-1 2,0 0 0,0 0 0,0 0-1,0 0 1,0-1 0,0 0 0,-1 0 0,1 0 0,0-1 0,0 1 0,-1-1 0,1 0 0,-1-1 0,0 1 0,0-1 0,0 0 0,0 0 0,0 0 0,0 0-1,-1 0 1,1-1 0,-1 0 0,0 0 0,0 0 0,-1 0 0,1 0 0,-1-1 0,0 1 0,0-1 0,0 1 0,0-3-2,4-15-8,0-1 0,-1 0 0,-1-1 0,-1 1-1,-1-2 9,-1-120-140,-2 77 21,0 62 117,-1-1 0,1 1 0,-1 0 0,-1-1 0,1 1 0,-1 0 0,0 1 0,0-1 0,-1 0 0,0 1 0,0 0 0,0 0 0,0 0 0,-1 0 0,0 1 0,0-1 0,0 1 0,-3-1 2,4 3-54,-1 1 0,0 0 1,1 0-1,-1 0 1,0 1-1,1-1 0,-1 1 1,0 0-1,0 1 0,1-1 1,-3 1 53,-10 0-463,14 0 378,0-1-1,0 1 1,1 0-1,-1-1 0,0 1 1,1 1-1,-1-1 1,1 0-1,-1 1 0,1-1 1,0 1-1,-1 0 0,1 0 1,0-1-1,0 2 1,1-1-1,-1 0 0,0 0 1,0 1 85,-8 18-5939,10-21 3093</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3.552"/>
    </inkml:context>
    <inkml:brush xml:id="br0">
      <inkml:brushProperty name="width" value="0.05" units="cm"/>
      <inkml:brushProperty name="height" value="0.05" units="cm"/>
    </inkml:brush>
  </inkml:definitions>
  <inkml:trace contextRef="#ctx0" brushRef="#br0">110 1 1112,'0'0'2171,"0"0"-652,0 0-284,0 0-182,0 0-104,0 0-59,0 37 3077,-3 6-3569,-1 0 0,-3-1 0,-1 1 0,-3 4-398,2-10 162,-7 39-17,3-12 31,-18 53-176,27-89 112,0-41-8684,4 6 3157</inkml:trace>
  <inkml:trace contextRef="#ctx0" brushRef="#br0" timeOffset="729.08">393 31 5209,'0'0'1538,"0"0"-194,0 0-121,0 0-231,0 0-178,0 0-74,0 0-140,0 0-93,0 6 421,-2 14-674,-1-1 0,0 0 0,-1 0-1,-1 0 1,-1 0 0,-1-1 0,-7 14-254,3-6 268,2-1 1,0 1-1,-2 17-268,11-42-1,0-1 0,-1 1 0,1-1 0,0 1 0,0-1-1,-1 1 1,1-1 0,0 1 0,0-1 0,0 1 0,0 0 0,0-1 0,0 1 0,0-1 0,0 1 0,0-1 0,0 1 0,0-1 0,0 1-1,1 0 1,-1-1 0,0 1 0,0-1 0,1 1 0,-1-1 0,0 1 0,0-1 0,1 1 0,-1-1 0,1 0 0,-1 1 0,0-1 0,1 1 0,-1-1-1,1 0 1,-1 0 0,1 1 0,-1-1 0,1 0 0,-1 0 0,1 1 0,-1-1 0,1 0 0,-1 0 0,1 0 0,0 0 0,-1 0 0,1 0 0,-1 0-1,1 0 1,-1 0 0,1 0 0,-1 0 0,1 0 0,0 0 0,-1 0 0,1 0 0,-1-1 0,1 1 0,0 0 1,9-1 40,31 2-14,-8 0-6,-1-2 0,1-1 1,12-3-21,-30 4 16,-15-33-6094,-4 24 1009</inkml:trace>
  <inkml:trace contextRef="#ctx0" brushRef="#br0" timeOffset="1180.11">563 18 3833,'0'0'1994,"0"0"-763,0 0-191,0 0-35,0 0-126,0 0-15,0 6-130,0 9-474,1 36 244,-3 0 1,-1 0-1,-3-1 1,-8 32-505,10-69 11,-10 44 30,-2-1-1,-3-1 1,-9 17-41,23-48 143,5-20-6382,0-4 3169</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6.001"/>
    </inkml:context>
    <inkml:brush xml:id="br0">
      <inkml:brushProperty name="width" value="0.05" units="cm"/>
      <inkml:brushProperty name="height" value="0.05" units="cm"/>
    </inkml:brush>
  </inkml:definitions>
  <inkml:trace contextRef="#ctx0" brushRef="#br0">1 256 2697,'0'0'1707,"0"0"-238,0 0 65,0 0-115,0 0-251,0 0-210,0 0-224,0 0-269,0 0-176,0 0-80,0 0-61,0 0-65,0 0-18,15 6 400,84 5 411,58-4-876,-157-7-34,0 0-26,0 0-68,0 0-109,0 0-207,0 0-572,0 0-1126,0 0-1434</inkml:trace>
  <inkml:trace contextRef="#ctx0" brushRef="#br0" timeOffset="532.54">514 49 5209,'0'0'1687,"0"0"-264,0 0-252,0 0-280,0 0-158,0 0-108,-3 12-145,-4 28 290,-1 28-770,4-15 178,-2 0 0,-2 0 0,-2 0 0,-3-1 0,-2-1 0,-2 0 0,-8 12-178,4-8 56,14-31-2739,16-32-1813,1-4-592</inkml:trace>
  <inkml:trace contextRef="#ctx0" brushRef="#br0" timeOffset="1599.72">759 15 1528,'0'0'2782,"0"0"-1155,0 0-384,0 0-60,0 0-89,0 0-134,1-3-135,2-9 1531,-4 28-1935,-6 31-582,-15 18 215,-3-1 1,-7 7-55,-2 6 287,2 8-287,28-70 16,1-1 1,0 0 0,1 1-1,1 0 1,0-1 0,2 13-17,-1-14 2,0-12-1,0 1 0,0 0 0,1-1 0,-1 1-1,1-1 1,-1 1 0,1-1 0,-1 1 0,1-1 0,0 1-1,0-1 1,0 1 0,0-1 0,0 0 0,0 1-1,0-1 1,0 0 0,0 0 0,1 0 0,-1 0 0,0 0-1,1 0 1,-1-1 0,1 1 0,-1 0 0,1-1-1,-1 1 1,1-1 0,-1 1 0,1-1 0,0 0-1,-1 1 1,1-1-1,10 1 39,0 0-1,0 0 1,0-1 0,6-1-39,1 0 17,-15 0-21,0 0 0,0 0 0,0 0 0,0-1 0,0 1 0,0-1 0,-1 0 0,1 0-1,0-1 1,-1 1 0,0-1 0,0 0 0,1 0 0,-2 0 0,1 0 0,0 0 4,44-57-212,-45 58 204,4-7 15,0 0 0,0-1 0,-1 0 0,-1 0 1,1 0-1,-1-1 0,-1 1 0,0-1 0,-1 0 1,0 0-1,0 0 0,-1 0 0,-1-8-7,-2 18 0,1 0 1,-1 1-1,0-1 0,0 1 0,0-1 1,0 1-1,0 0 0,0-1 1,0 1-1,0 0 0,0 1 0,0-1 1,-1 0-1,1 0-7,-4 0-1,0 0-1,0 0 0,0 0 0,0 1 0,0 0 0,0 0 0,0 0 0,1 1 0,-1 0 0,0 0 1,1 1-1,0-1 0,-1 1 0,1 0 0,-3 3 9,5-4-1,0-1 0,0 1 0,1 0 0,-1 0 1,1 0-1,-1 1 0,1-1 0,0 1 0,0-1 0,0 1 0,0 0 0,0-1 0,1 1 1,-1 0-1,1 0 0,0 0 0,-1 0 0,1 2 1,-4 14-92,1-4-81,-1 0 1,0 0-1,-1 0 0,0-1 1,-1 0-1,-7 10 173,8-20-1492,5-5-4488,1-1 2209</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0.053"/>
    </inkml:context>
    <inkml:brush xml:id="br0">
      <inkml:brushProperty name="width" value="0.05" units="cm"/>
      <inkml:brushProperty name="height" value="0.05" units="cm"/>
    </inkml:brush>
  </inkml:definitions>
  <inkml:trace contextRef="#ctx0" brushRef="#br0">61 347 3273,'0'0'1316,"0"0"-364,0 0-132,0 0-262,0 0-231,0 0-51,10-1 30,11-2-250,32-2 2127,17 0-2183,-68 6 18,1-1-1,-1 1 0,1 0 1,-1 0-1,0 0 0,1 0 0,-1 0 1,0 1-1,0-1 0,0 1 0,0-1 1,0 1-1,0 0 0,0-1 0,0 1 1,-1 0-1,1 0 0,-1 1 1,1-1-1,-1 0 0,0 1-17,5 7 29,-1 0 0,0 0-1,-1 1 1,1 4-29,-2-2 155,0 1 1,-1 0 0,-1 0-1,-1 0 1,0 0-1,-1 5-155,1 10 593,-1-24-523,1 0 1,-1-1-1,0 1 1,0 0-1,-1-1 0,0 1 1,1-1-1,-2 1 1,1-1-1,0 0 1,-1 0-1,0 0 1,0 0-1,0 0-70,-12 13 213,-1 0 0,-10 7-213,1-1 209,0-2-98,19-16-76,-1 0-1,1 0 1,0 0-1,1 1 0,0 0 1,-1 0-1,1 1-34,6-7 20,-1 1-1,1-1 1,-1 1-1,1-1 1,-1 0 0,1 1-1,-1-1 1,1 0-1,0 1 1,-1-1-1,1 0 1,0 0-1,-1 0 1,1 1-1,-1-1 1,1 0-1,0 0 1,-1 0-1,1 0 1,0 0-1,-1 0 1,1 0 0,0-1-1,-1 1 1,1 0-20,22-1 139,68-14 88,-55 7-268,0 3 0,0 0 0,19 2 41,-54 3-81,-1 0-26,0 0-93,0 0-184,0 0-361,0 0-1030,-1 0-2373,-2 0-2812</inkml:trace>
  <inkml:trace contextRef="#ctx0" brushRef="#br0" timeOffset="618.52">646 320 6857,'0'0'2034,"0"0"-628,0 0-437,0 0-339,0 0-169,0 0-35,3-1-90,44-15 577,-30 10-754,-1 0 0,1 1 1,0 1-1,1 0 0,-1 1 1,1 1-1,0 1-159,-12 1 0,-2 0 0,0 0-1,0 0 0,0 0 0,0 0 0,0 1 0,0 0 0,0-1 1,0 1-1,1 1 1,-4-1-2,1 0-1,-1 0 1,0 1 0,0-1 0,1 0 0,-1 0 0,0 1-1,0-1 1,0 1 0,-1-1 0,1 1 0,0-1 0,0 1-1,-1 0 1,1-1 0,-1 1 0,0 0 0,1-1 0,-1 1-1,0 0 1,0-1 0,0 1 0,0 1 2,0 5-7,1 1 1,-2 0-1,1 0 0,-1 0 1,-1-1-1,0 1 1,0 0-1,0-1 0,-1 1 1,0-1-1,-1 0 0,0 0 1,-2 3 6,-5 5-21,-1 1-1,-1-2 1,-1 1 0,0-2 0,-6 5 21,-25 23-17,-5 4-13,-13 19 30,62-65 0,1 0 0,-1 1 0,1-1 0,0 0 0,-1 0 1,1 1-1,-1-1 0,1 0 0,0 1 0,-1-1 0,1 0 0,0 1 0,-1-1 0,1 1 0,0-1 0,0 1 0,-1-1 0,1 0 0,0 1 0,0-1 1,0 1-1,0-1 0,-1 1 0,1-1 0,0 1 0,0-1 0,0 1 0,0-1 0,0 1 0,0-1 0,1 1 0,-1-1 0,0 1 0,0-1 0,0 1 0,0-1 1,0 1-1,1-1 0,-1 1 0,0-1 0,0 0 0,1 1 0,-1-1 0,0 1 0,1-1 0,-1 0 0,1 1 0,-1-1 0,0 0 0,1 1 0,-1-1 0,1 0 1,-1 0-1,1 0 0,-1 1 0,0-1 0,1 0 0,-1 0 0,1 0 0,-1 0 0,1 0 0,-1 0 0,1 0 0,-1 0 0,1 0 0,44 0 32,-30-1-2,254-6-2132,-267 7-361,-2 0-2568</inkml:trace>
  <inkml:trace contextRef="#ctx0" brushRef="#br0" timeOffset="13822.46">0 1651 1144,'0'0'2245,"0"0"-842,0 0-559,0 0-155,0 0-67,0 0-31,0 0 27,0 0 8,0 0-53,0 0-29,0 0 9,0 0-85,0 0-52,0 0-84,0 0-41,0 0 9,0 0 0,0 0-30,0 0-62,0 0-38,0 0-29,0 0-26,0 0 17,6 0 208,6 0-157,0 0-1,0-1 1,0-1-1,0 0 1,-1 0-1,1-1 1,0-1-1,-1 0 1,2-2-183,13-5 250,-14 5-199,1 0 0,-1 1 0,1 0 0,0 1 1,0 1-1,0 0 0,1 1 0,0 0-51,-14 2 16,0 0 40,0 0 16,0 0 1,0 0-18,0 0 6,0 0 25,0 0-5,0 0 14,0 0-14,0 0-16,0 0-15,0 0-60,0 0-159,0 0-303,-2 0-494,-11 2-1312,-2 6-2789</inkml:trace>
  <inkml:trace contextRef="#ctx0" brushRef="#br0" timeOffset="14936.29">438 1366 4521,'0'0'1824,"0"0"-514,0 0-180,0 0-192,0 0-145,0 0-88,3-3-49,3-4-334,0 1 0,1 0 0,-1 0 0,1 0 0,1 1 0,-1 0 0,1 1 0,5-3-322,71-30 638,-68 30-638,1 1 0,0 0 0,0 1 0,1 1-1,0 1 1,-1 0 0,1 1 0,5 1 0,-22 1-5,0 1 1,0-1-1,0 0 0,0 1 1,0-1-1,0 1 1,0 0-1,-1-1 0,1 1 1,0 0-1,0-1 0,-1 1 1,1 0-1,-1 0 1,1-1-1,0 1 0,-1 0 1,0 0-1,1 0 1,-1 0-1,1 0 0,-1 0 1,0 0-1,0 0 0,0 0 1,1 0-1,-1 0 1,0 0-1,0 0 0,0 0 1,-1 1 4,2 44-91,-2-32 121,1-4 13,-1 0 0,-1-1 0,0 1 0,0 0 1,-1-1-1,0 1 0,0-1 0,-1 0 0,-3 6-43,-11 16 38,-1 0-1,-3 0-37,6-6-2,-13 19 13,-119 170 5,135-200-4,10-12 7,1 1-1,0-1 1,-1 1 0,1-1 0,0 1 0,0 0 0,0 0-1,1 0 1,-1 0-19,2-3 90,0 0-14,0 0 8,0 0-30,0 0-31,0 0 0,226 0 387,-204 4-327,-6-1-2946,-12-3-726</inkml:trace>
  <inkml:trace contextRef="#ctx0" brushRef="#br0" timeOffset="16069.73">978 1376 4889,'0'0'1662,"0"0"-570,0 0-199,0 0-18,0 0-9,0 0-75,5-2-111,50-28 714,-44 23-1253,0 0-1,0 1 1,1 0-1,0 1 1,0 1 0,0-1-1,0 2 1,1 0-1,0 0 1,-1 1-1,9 0-140,-17 2 10,-1 0 0,1 0-1,0 0 1,0 0-1,0 1 1,0 0-1,-1 0 1,1 0-1,0 0 1,2 2-10,-4-2 5,0 0 0,-1 1 0,0-1-1,1 1 1,-1-1 0,0 1 0,0-1 0,1 1 0,-2 0 0,1 0 0,0 0 0,0 0 0,0 0 0,-1 0 0,1 0 0,-1 0-1,0 0 1,1 0 0,-1 0 0,0 0 0,0 1-5,1 2 27,0 1-1,-1 0 1,0 0-1,0 0 0,0-1 1,0 1-1,-1 0 1,0 0-1,0-1 1,-1 1-1,1-1 0,-1 1 1,0-1-1,-1 1 1,0-1-1,1 0 1,-1 0-1,-1-1 1,1 1-1,-1 0 0,0-1 1,0 0-1,-4 3-26,-3 4 25,-2 0 0,1-1-1,-14 9-24,21-16 30,-1 0 0,0 0 0,1 0 0,-1-1 0,0 0 0,0 0-1,0 0 1,0-1 0,0 0 0,-1 0 0,-4 0-30,10-1 17,1 0-9,0 0-8,0 0-33,0 0-20,0 0-26,23 0 4,4-1 70,32 2 28,-56-1-19,1 1 0,-1-1 0,0 1 1,1 0-1,-1 0 0,0 1 0,0-1 0,0 1 0,0-1 1,0 1-1,0 0 0,-1 0 0,1 1 0,0-1 0,0 1-4,-2 1 22,0 0 0,0-1-1,0 1 1,0 0 0,0 0-1,-1 0 1,0 0-1,1 0 1,-2 0 0,1 0-1,0 1 1,-1-1 0,0-1-1,0 1 1,0 0 0,0 0-1,-1 0 1,1 0-22,-11 12 78,-1-1 0,0 0 0,-1-1 0,-1 0 0,-12 9-78,-19 18 11,38-33-4,0 0-1,-1-1 1,0 0-1,-7 5-6,13-11-8,0 1-1,0-1 1,0 1 0,0-1-1,0 0 1,0 0-1,0 0 1,0-1 0,0 1-1,0-1 1,0 1 0,-1-1-1,1 0 1,0-1-1,0 1 1,0 0 0,0-1-1,-1 0 1,0 0 8,3 1-76,-1-1 0,1 0-1,0 1 1,0-1 0,0 0 0,0 0 0,-1 0 0,1 0 0,0 0-1,1 0 1,-1 0 0,0 0 0,0 0 0,0 0 0,1-1 0,-1 1 0,0 0-1,1 0 1,0-1 0,-1 1 0,1 0 0,-1-2 76,1 2-798,0 1-611,0 0-1989,0-3-3230</inkml:trace>
  <inkml:trace contextRef="#ctx0" brushRef="#br0" timeOffset="18584.5">1170 0 3513,'0'0'1432,"0"0"-318,0 0-233,0 0-214,0 0-180,0 0-50,0 1-173,0 0 0,-1-1 1,1 1-1,0-1 0,-1 1 0,1 0 0,0-1 0,0 1 0,0 0 0,0-1 1,0 1-1,0 0 0,0-1 0,0 1 0,0 0 0,0-1 0,0 1 0,0 0 1,0-1-265,16 3 325,0 0 0,1-2 0,-1 0 0,0-1 0,0 0 1,3-2-326,26 0 301,3 1-218,-17 0 17,0 1-1,8 2-99,-30-1 11,0 0-1,-1 1 0,1 0 1,-1 0-1,0 1 0,1 0 0,-1 0 1,-1 1-1,1 0 0,1 1-10,-8-4 39,0-1-1,0 1 1,0-1-1,0 1 1,0-1-1,0 1 0,0 0 1,-1-1-1,1 1 1,0 0-1,0 0 1,-1-1-1,1 1 0,0 0 1,-1 0-1,1 0 1,-1 0-1,1 0 0,-1 0 1,0 0-1,1 0 1,-1 0-1,0 0 1,0 0-1,0 0 0,0 0 1,0 0-1,0 0 1,0 0-1,0 0 1,0 0-1,0 0 0,-1 1-38,1 5 34,-5 125 23,-9 28-57,-1 14 11,10 204 65,2-66 726,-2-250-672,-3 0 1,-12 40-131,4-22 99,2 16-99,10-63 8,-2 32 152,-2 0-1,-4-1 0,-15 47-159,24-96 100,1-1 0,0 1-1,1-1 1,1 1-1,1 4-99,-1-8 408,-27-11 200,-282 0-736,309 0 100,0 0-56,0 0-29,0 0-50,0 0-46,0 0-99,3-9-5188,-3-10-3489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37.265"/>
    </inkml:context>
    <inkml:brush xml:id="br0">
      <inkml:brushProperty name="width" value="0.05" units="cm"/>
      <inkml:brushProperty name="height" value="0.05" units="cm"/>
    </inkml:brush>
  </inkml:definitions>
  <inkml:trace contextRef="#ctx0" brushRef="#br0">91 0 496,'0'0'1482,"0"0"-587,0 0-315,0 0-1,0 0 11,-9 3 6861,7-2-7593,1 9 443,-1 1 0,0-1 0,-1 0 0,0 0 0,-3 7-301,-7 27 151,-5 13 57,12-39 40,1-1 0,0 2 0,0 5-248,1 1 113,-2 35 317,6-60-445,0 0-25,0 0 14,0 0-45,0 0-77,0 0-147,0 0-121,0 0-159,0 0-474,0 0-741,0 0-1581,0 0-2187</inkml:trace>
  <inkml:trace contextRef="#ctx0" brushRef="#br0" timeOffset="1461.72">280 109 3289,'0'0'1852,"0"0"-757,0 0-463,0 0-116,0 0 16,0 0 20,0 0 1,0 27 1712,-1-15-1980,0 0-1,-1 0 0,0 0 0,-1-1 0,-1 3-284,0-2 131,1 0-1,1 0 1,0 1 0,1-1-1,-1 4-130,1 11 105,0-18-88,1 0-1,0 0 1,0 0-1,0 0 1,1 0-1,1 1-16,-1-9 8,0 1 0,0-1-1,-1 0 1,1 0 0,0 0 0,1 0-1,-1 0 1,0 0 0,0 0-1,0 0 1,0 0 0,1 0 0,-1 0-1,1-1 1,-1 1 0,0-1-1,1 1 1,-1-1 0,1 0 0,-1 1-1,1-1 1,-1 0 0,1 0 0,-1 0-1,1 0-7,49 0 174,-34-1-78,-12 1-71,-1 0-1,1-1 1,-1 0 0,1 0-1,-1 0 1,0 0 0,1 0-1,-1-1 1,0 0 0,0 0-1,0 0 1,0 0 0,-1-1 0,1 0-1,-1 1 1,1-1 0,-1 0-1,0-1 1,0 1 0,2-4-25,-1 2 72,-1-1 1,1 0-1,-1 0 1,0 0 0,-1 0-1,1 0 1,-1-1 0,-1 1-1,1-1 1,-1 0-1,0 1 1,-1-1 0,1-3-73,-1-109 229,0 118-153,-53-2 341,48 3-428,-1-1-1,1 2 1,0-1 0,-1 1-1,1-1 1,0 2-1,0-1 1,0 0-1,0 1 1,0 0-1,0 0 1,0 0-1,1 1 1,-1 0-1,1 0 1,0 0-1,0 0 1,-2 2 11,-14 10-1234,-9 7-2856,25-17 1863,0-2-658</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23.067"/>
    </inkml:context>
    <inkml:brush xml:id="br0">
      <inkml:brushProperty name="width" value="0.05" units="cm"/>
      <inkml:brushProperty name="height" value="0.05" units="cm"/>
    </inkml:brush>
  </inkml:definitions>
  <inkml:trace contextRef="#ctx0" brushRef="#br0">75 200 2777,'0'0'1952,"0"0"-1025,0 0-655,0 0-173,0 0 226,0 0 203,0 4 152,-4 64 4343,-12 64-5023,6-54 530,-13 56 348,5-38-57,17-118 232,-1-85-774,2 93-284,1 0-1,0 0 1,1 0 0,1 0 0,0 0 0,1 0-1,0 1 6,11-15-4,0 1-1,2 0 0,1 2 1,1 0-1,1 1 0,1 1 1,1 1-1,1 1 0,1 1 1,1 1-1,0 1 0,13-6 5,-35 22 0,1 0-1,0 0 1,0 0-1,0 0 1,0 1-1,0-1 1,0 1-1,0 0 0,0 1 1,1-1-1,-1 1 1,1-1 0,-4 6 11,1 0 0,-1 1 0,-1-1 0,1 0 0,-1 0 0,0 1 0,0-1 0,-1 4-11,1-1 16,0 2-1,-1 0 0,0 0 1,-1 0-1,0 0 0,0 0 1,-1 0-1,0 0 0,-1-1 1,0 1-1,-1-1 0,0 0 1,0 0-1,-1-1 0,-5 7-15,-1 3 8,2-2 8,1-2 0,-2 1 0,0-2 0,-1 1 0,0-1 1,-8 5-17,14-16 19,0 0 1,-1 0-1,1 0 1,-1-1 0,1 1-1,-1-2 1,0 1-1,0-1 1,1 0 0,-1 0-1,0-1 1,-4-1-20,-16 1-19,27 1 10,0 0 0,0 0 0,0 0 1,0 0-1,-1 0 0,1 0 0,0 0 0,0 0 1,0 0-1,0 0 0,0 0 0,-1 0 1,1 0-1,0 0 0,0 0 0,0 0 1,0 0-1,0 0 0,-1 1 0,1-1 1,0 0-1,0 0 0,0 0 0,0 0 1,0 0-1,0 0 0,0 1 0,0-1 1,0 0-1,0 0 0,-1 0 0,1 0 1,0 0-1,0 1 0,0-1 0,0 0 0,0 0 1,0 0-1,0 0 0,0 1 0,0-1 1,0 0-1,0 0 0,0 0 0,1 0 1,-1 1-1,0-1 9,5 11 21,9 11 187,157 198 168,-154-197-362,12 14-523,-28-36-356,-1-2-757,0-2-1175</inkml:trace>
  <inkml:trace contextRef="#ctx0" brushRef="#br0" timeOffset="579.7">630 655 3929,'0'0'1660,"0"0"-501,0 0 133,0 0 157,0 0-222,0 0-216,0-11 3017,-3 37-3841,0-1-1,-2 0 0,-1 0 1,-1-1-1,-1 1 0,-1-1 1,-7 13-187,12-30 102,4-7-5618,0 0 5502,0 0-4256</inkml:trace>
  <inkml:trace contextRef="#ctx0" brushRef="#br0" timeOffset="1064.84">935 387 6177,'0'0'1791,"0"0"-320,0 0-149,0 0-401,0 0-298,0 0-128,5 0-25,191-2 2714,11 0-5315,-207-1-912,0 0-1284</inkml:trace>
  <inkml:trace contextRef="#ctx0" brushRef="#br0" timeOffset="2163.93">1667 27 4745,'0'0'3717,"0"0"-2434,0 0-779,0 0 55,0 0 142,0 0-162,1 19-44,0 11-342,3 96 1219,-7 35-1372,-2-130 76,-1-1 0,-1 1 0,-2-1 0,-7 16-76,7-18 92,7-24-121,-5 14 248,5-33 18,4-2-227,1-1 0,0 1 0,1 0 0,1 0 0,1 1 0,0-1 0,1 1 0,1-1-10,8-20 10,102-278 195,-113 301-207,-4 9-4,1 0 0,0 0 0,0 0 1,0 0-1,1 0 0,-1 1 0,1-1 0,1 0 6,-1 4-18,0 0 1,0 1-1,0-1 1,0 1-1,0 0 1,0 0-1,0 0 1,0 0-1,0 0 1,3 1 17,3 0-28,0-1 32,0 0 0,0 0-1,0 1 1,-1 1 0,1-1 0,0 1 0,-1 1 0,5 2-4,-8-3 3,-1 0 0,0 0 0,-1 1 0,1-1 1,0 1-1,-1 0 0,1 0 0,-1 0 0,0 1 1,0-1-1,0 1 0,-1 0 0,1 0 1,-1 0-1,0 0 0,0 0 0,0 3-3,1 0 20,0 0 0,-1 0 0,0 0 0,-1 1 0,1-1 0,-1 1 0,-1-1 0,1 1 0,-1 0 0,-1-1 0,0 1 0,0-1 0,0 1 0,-1-1 0,0 0-1,0 1 1,-1-1 0,1 0 0,-2 0 0,1-1 0,-1 1 0,0-1 0,-1 0 0,1 0 0,-1 0 0,0 0 0,-6 4-20,2-2 17,1 0 1,-2-1-1,1 0 0,-1-1 0,0 0 1,0-1-1,-1 1 0,0-2 0,1 0 1,-2 0-1,1-1 0,-3 0-17,-18 2-62,0-2-1,-1-1 1,-24-1 62,56-1-20,1 0-24,0 0-13,0 0-10,0 0 0,6 0-13,8 0 144,-1 2-1,0 0 1,1 1 0,-1 0-1,-1 0 1,1 2 0,0 0-1,-1 0 1,0 1-1,0 0 1,-1 1 0,1 1-1,-2 0 1,1 0-1,-1 1 1,0 0 0,-1 1-1,0 0 1,-1 1-1,0 0 1,0 0 0,-1 0-1,0 2-63,-5-7-209,0 1 0,-1 0 0,1 0 0,-1-1 0,0 1 0,-1 0 0,0 0 0,0 0 0,0 0 209,-1 6-3319,1-13-1458</inkml:trace>
  <inkml:trace contextRef="#ctx0" brushRef="#br0" timeOffset="2756.49">2169 546 7258,'0'0'2799,"0"0"-1415,0 0-525,0 0-259,0 0-210,0 0-29,10 0 190,25-1 13,1 0-45,0 1-1,20 3-518,-55-3 0,0 0 0,-1 1 0,1-1 0,0 0 0,0 1 0,-1-1 1,1 1-1,0-1 0,0 1 0,-1-1 0,1 1 0,-1 0 0,1-1 0,0 1 0,-1 0 0,1 0 0,-1-1 0,0 1 0,1 0 0,-1 0 0,0-1 0,1 1 0,-1 0 0,0 0 0,0 0 0,0 0 0,1 0 0,0 28 10,-1-25-5,0 8 9,1-2 4,0 1 0,-2 0 1,1-1-1,-1 1 0,-1 0 1,1-1-1,-2 1 0,0-1 1,0 0-1,-1 0 0,0 0 1,-3 5-19,-4 3 24,-1 0 1,-1-1-1,0 0 1,-1-1-1,-1-1 1,-1 0 0,0-1-1,-1 0 1,0-2-1,-4 2-24,21-14-4,1 0 0,-1 0 1,0 0-1,0 0 0,0 0 0,0 0 0,0 0 0,0 0 0,0 0 0,0 0 0,0 0 1,0 0-1,0 0 0,1 0 0,-1 0 0,0 0 0,0 0 0,0 0 0,0 0 0,0 0 1,0 0-1,0 0 0,0 0 0,0 1 0,0-1 0,0 0 0,0 0 0,0 0 1,1 0-1,-1 0 0,0 0 0,0 0 0,0 0 0,0 0 0,0 0 0,0 0 0,0 0 1,0 1-1,0-1 0,0 0 0,0 0 0,0 0 0,0 0 0,0 0 0,0 0 1,0 0-1,0 0 0,0 0 0,0 0 0,0 1 0,0-1 0,0 0 0,0 0 0,0 0 1,-1 0-1,1 0 0,0 0 0,0 0 0,0 0 0,0 0 0,0 0 0,0 0 1,0 0-1,0 0 0,0 0 0,0 1 0,0-1 4,13 2-34,18-1 107,-10-1-51,-1 1 0,1 1 1,-1 1-1,3 2-22,-15-4-7,0 1-1,0 1 1,0 0 0,-1 0 0,1 0-1,-1 1 1,1 0 0,-1 0 0,-1 1-1,1 0 1,4 5 7,-9-9-79,-1 1-1,1 0 0,-1 1 1,0-1-1,0 0 1,0 0-1,0 0 0,0 1 1,0-1-1,-1 1 1,1-1-1,-1 0 0,0 1 1,1-1-1,-1 1 1,0-1-1,-1 1 0,1-1 1,0 1 79,-1 8-1068,1 6-2804</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4.211"/>
    </inkml:context>
    <inkml:brush xml:id="br0">
      <inkml:brushProperty name="width" value="0.05" units="cm"/>
      <inkml:brushProperty name="height" value="0.05" units="cm"/>
    </inkml:brush>
  </inkml:definitions>
  <inkml:trace contextRef="#ctx0" brushRef="#br0">0 62 4601,'0'0'1679,"0"0"-379,0 0-201,0 0-139,0 0-75,0 0-49,20-20 1774,-15 16-2461,1 0 0,-1 0 1,1 0-1,0 0 1,1 1-1,-1 0 1,1 1-1,-1-1 0,1 1 1,0 1-1,-1-1 1,3 1-150,15-2 21,-1 2 0,0 0 0,1 2-21,2-1 123,-24 0-122,1 0 0,-1 0 0,1 1 0,-1-1 0,1 1 0,-1-1 0,1 1 0,-1 0 0,0 0 0,1 0 0,-1 0 0,0 0 0,0 1 0,0-1 0,0 1 0,0-1 0,0 1 0,0 0 0,-1 0 0,1 0 0,0 0 0,-1 0 0,0 0 0,1 0 0,-1 0 0,0 0 0,0 1 0,0-1 0,-1 1 0,1-1 0,0 0 0,-1 1-1,3 11 18,-1 0-1,-1 0 0,0 0 1,-1 1-1,-1 4-17,1 1 41,-1-14-36,1 1 1,-1-1 0,-1 0-1,1 0 1,-1 0 0,0 0-1,0 0 1,-1 0-1,0-1 1,0 1 0,0-1-1,-1 0 1,0 0-1,0 0 1,0 0 0,0 0-1,-1-1 1,0 0 0,0 0-1,-4 2-5,-13 9 27,-2-1 0,1-1 0,-2-1 0,-4 1-27,16-7 10,10-5-12,0 0-1,1 1 0,-1 0 1,0-1-1,0 1 0,1 0 1,-1 1-1,1-1 0,0 0 1,-1 1-1,1-1 0,0 1 1,0-1-1,1 1 0,-1 0 1,1 0-1,-1 0 0,1 1 3,1-3-8,0-1-6,0 0-21,0 0 19,12 3 4,41 6 299,28 8-287,21 4 165,-88-18-316,5 0 240,-7-2-5455,-15-1-2919</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1.495"/>
    </inkml:context>
    <inkml:brush xml:id="br0">
      <inkml:brushProperty name="width" value="0.05" units="cm"/>
      <inkml:brushProperty name="height" value="0.05" units="cm"/>
    </inkml:brush>
  </inkml:definitions>
  <inkml:trace contextRef="#ctx0" brushRef="#br0">616 4 3593,'0'0'1868,"0"0"-348,0 0-147,0 0-102,0 0-139,0 0-138,0 0-153,0 0-130,0 0-134,0 0-31,0 0 23,0 0 5,-2 10 991,0-9-1493,0 0-1,-1 1 1,1-1-1,0 0 1,-1 0-1,1-1 1,0 1-1,-1 0 1,1-1-1,-1 0 1,1 1-1,-1-1 1,0 0-72,-42-2 231,23 1-163,-72 2-43,27 1 5,-1-2-1,0-4 0,-33-8-29,78 9-1,0 0 0,0 2 0,-10 1 1,32 0-5,1 0-3,0 0 0,0 0-7,0 0-26,0 0-7,0 0-5,0 9-30,9 188 81,1 3 4,-10 352-17,7-107 47,-8-392-24,-2 0 0,-3-1-1,-2 1 1,-4 4-8,8-30-5,2 0 0,0 1 1,2-1-1,2 21 5,0 16-5,-2 44 69,0-107-56,0-1 1,0 0 5,0 0 6,0 0 30,0 0-31,0 0-14,0 0-11,0 0-14,0 0-16,0 0 13,31 0-17,85 0 64,0-5 0,50-11-24,-124 13 8,-41 3 35,-1 0 21,0 0 12,0-1-75,0 0 0,0 0 1,0 0-1,0 0 1,-1 0-1,1 0 0,0 0 1,-1 0-1,1 1 1,-1-1-1,1 0 0,-1 0 1,1 0-1,-1 0 1,1 1-1,-1-1 0,0 0 1,1 1-1,-1-1 1,0 1-1,0-1 0,1 0 1,-1 1-1,0 0 1,-1-1-2,-25-8-2586,19 7 1021,-7-1-2736</inkml:trace>
  <inkml:trace contextRef="#ctx0" brushRef="#br0" timeOffset="1582.58">752 296 1360,'0'0'2333,"0"0"-654,0 0-296,0 0-131,0 0-80,0 0-89,0 0-113,0 0-114,0 0-107,0 0-78,0 0-37,0 0 4,0 0-13,0 0-100,0 0-86,0 0-132,0 0-103,0 0-72,0 0-55,0 0-54,0 0-47,7 0-84,14-1 114,0-1 0,0-1 1,9-4-7,-7 2 7,-1 2 0,1 0 0,13 0-7,-20 3-5,-13-1 1,1 1 0,-1 0 1,0 0-1,0 0 0,0 0 0,1 1 0,-1-1 0,0 1 0,2 1 4,-3-1-1,-1-1 0,0 1 0,0 0 0,0 0 0,0 0 0,-1 0 0,1 0 0,0 1 0,0-1 0,-1 0 0,1 0 0,0 0 0,-1 1 0,1-1 0,-1 0 0,0 1 0,1-1 0,-1 0 0,0 1 1,0-1-1,0 0 0,0 1 0,0-1 0,0 0 0,0 2 1,0 15 0,1-12 1,-1 1 0,0-1 0,0 0 0,0 1 0,-1-1 0,0 0 0,0 0 0,-1 1 0,1-1 0,-1 0 0,-1 0 0,1-1 0,-1 1 0,-1 1-1,-3 2 5,0 0 0,0 0 0,-1-1-1,0 0 1,-1 0 0,1-1 0,-1 0-1,-1-1 1,0 0 0,1 0 0,-2-1 0,1 0-1,0-1 1,-1 0 0,0-1 0,0 0-1,0-1 1,0 0 0,-11 0-5,20-1-1,7-1-5,20 0-17,86 3-44,-107-3 68,-1 1 0,0-1 1,0 1-1,0 0 0,0 0 0,0 0 1,0 1-1,0-1 0,-1 1 1,1-1-1,0 1 0,-1 0 0,1 0 1,-1 0-1,0 0 0,1 1 1,-1-1-1,0 1 0,-1-1 1,1 1-1,0 0 0,-1-1 0,1 1 1,-1 0-1,0 0 0,0 1-1,2 8 10,-1 0 0,0 0 0,0 0 0,-2 0 0,1 1 0,-2 1-10,1-12 1,0 1 4,-1 1 0,0-1 0,0 0 0,0 1 1,0-1-1,0 0 0,-1 0 0,1 0 0,-1 0 0,0 0 0,0 0 0,0 0 0,0-1 0,-1 1 0,1-1 0,-1 1 0,0-1 0,1 0 0,-1 0 0,0 0 0,0 0 0,0-1 0,-2 1-5,-9 5 24,0-1-1,0 0 0,0-1 1,-13 2-24,-6-1 50,1-2 0,-1-1 0,-1-1 0,-25-3-49,24 1-97,36-16-2714,0 14 2412,0 1 0,0-1 0,1 1 0,-1-1-1,1 1 1,-1 0 0,1 0 0,-1 0 0,1 0 0,-1 0 0,1 0 0,1 0 398,-2 0-372,11-3-6273</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0.467"/>
    </inkml:context>
    <inkml:brush xml:id="br0">
      <inkml:brushProperty name="width" value="0.05" units="cm"/>
      <inkml:brushProperty name="height" value="0.05" units="cm"/>
    </inkml:brush>
  </inkml:definitions>
  <inkml:trace contextRef="#ctx0" brushRef="#br0">88 1 5297,'0'0'1644,"0"0"-367,0 0-32,0 0-258,0 0-300,0 0-135,0 2 3021,0 21-3544,-2 46 209,-2 0 0,-12 60-238,0-31 127,4 0 0,1 82-127,11-180-16,0 0 0,0-1 1,0 1-1,0 0 0,0 0 0,0 0 1,0 0-1,0 0 0,-1-1 1,1 1-1,0 0 0,0 0 0,0 0 1,0 0-1,0 0 0,0 0 1,-1 0-1,1 0 0,0 0 0,0 0 1,0-1-1,0 1 0,-1 0 1,1 0-1,0 0 0,0 0 0,0 0 1,0 0-1,0 0 0,-1 0 1,1 0-1,0 0 0,0 0 1,0 1-1,0-1 0,-1 0 0,1 0 1,0 0-1,0 0 0,0 0 1,0 0-1,0 0 0,-1 0 0,1 0 1,0 0-1,0 1 0,0-1 1,0 0-1,0 0 0,0 0 0,0 0 1,0 0-1,0 0 0,-1 1 1,1-1-1,0 0 0,0 0 0,0 0 1,0 0-1,0 1 0,0-1 1,0 0-1,0 0 0,0 0 0,0 0 1,0 1 15,-7-11-881,2-8-1473,-2 1-2922</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1.472"/>
    </inkml:context>
    <inkml:brush xml:id="br0">
      <inkml:brushProperty name="width" value="0.05" units="cm"/>
      <inkml:brushProperty name="height" value="0.05" units="cm"/>
    </inkml:brush>
  </inkml:definitions>
  <inkml:trace contextRef="#ctx0" brushRef="#br0">3 300 2537,'0'0'2089,"0"0"-686,0 0-429,0 0-307,0 0-51,0 0 109,-3 0 1779,5 0 721,194 4-2531,-123 9-638,-73-13-45,0 0-1,0 0-48,0 0-174,0 0-216,0 0-357,0 0-639,0-1-1303,0-5-1569</inkml:trace>
  <inkml:trace contextRef="#ctx0" brushRef="#br0" timeOffset="662.56">438 76 4601,'0'0'2707,"0"0"-1017,0 0-691,0 0-366,0 0-135,0 0 8,6 31 1794,-2 21-1692,-3 0 0,-3 5-608,0 39 144,4-95-135,1 0 0,-1 0 0,0-1 0,1 1 0,-1-1 1,1 1-1,-1-1 0,0 0 0,1 0 0,-1 0 0,1-1 0,1 1-9,2 0 32,230 0 391,-235 0-438,-1 0-38,0 0-23,0 0 11,0 0-61,0 0-132,0 0-186,0 0-305,0 0-447,0 0-886,-2 0-1322,-4 0-1778</inkml:trace>
  <inkml:trace contextRef="#ctx0" brushRef="#br0" timeOffset="1164.59">679 1 4905,'0'0'1878,"0"0"-26,0 0-261,0 0-409,0 0-281,0 0-182,-7 13 1403,8 173-1533,-7 266-462,3-383-1337,-1-71-2524,4-10-411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5.458"/>
    </inkml:context>
    <inkml:brush xml:id="br0">
      <inkml:brushProperty name="width" value="0.05" units="cm"/>
      <inkml:brushProperty name="height" value="0.05" units="cm"/>
    </inkml:brush>
  </inkml:definitions>
  <inkml:trace contextRef="#ctx0" brushRef="#br0">1 333 3489,'0'0'1808,"0"0"-398,0 0-185,0 0-164,0 0-188,0 0-166,0-1-638,0 1 1,0-1-1,0 1 1,-1-1-1,1 1 1,0-1-1,0 0 1,0 1-1,0-1 1,0 1-1,1-1 0,-1 0 1,0 1-1,0-1 1,0 1-1,0-1 1,1 1-1,-1-1 1,0 1-1,0-1 1,1 1-1,-1-1 0,1 1 1,-1-1-70,5-4 115,0 0 0,-1 1 0,2-1 1,-1 1-1,0 0 0,1 1 0,0-1 0,0 1 0,0 0 0,0 1 1,0 0-1,1-1 0,2 1-115,8-2 167,-1 1 0,1 1 1,-1 0-1,18 1-167,-28 2 17,0 0 0,0 0 0,0 0 0,0 1 1,0 0-1,0 0 0,0 1 0,-1 0 0,1-1 0,-1 2 0,0-1 1,0 1-1,0 0 0,0 0 0,-1 0 0,1 0 0,-1 1 0,0 0 1,-1 0-1,3 4-17,0 0 6,0 0 0,-1 0-1,0 0 1,-1 1 0,0-1 0,-1 1 0,0 0 0,0 0 0,-1 0-1,0 0 1,-1 1 0,0 1-6,-1 7 14,1-12-7,-1-1 0,1 0 0,-1 1-1,-1-1 1,1 1 0,-1-1 0,0 1-1,-1-1 1,1 0 0,-1 0 0,0 0 0,-1 0-1,0 0 1,0 0 0,0-1 0,0 1 0,-1-1-7,-8 8 5,1-1 0,-2-1 1,0 0-1,0 0-5,8-8 23,0 1-1,0-1 1,-1 0-1,1 0 1,-1 0-1,1-1 1,-1 0 0,0 0-1,0 0 1,1-1-1,-2 0 1,-3 1-23,10-2 110,0 0-52,0 0-64,19 0-26,42-3 230,11-3-198,-11 1 50,11 2-50,-64 2 4,-1 1-1,0 0 0,1 1 1,-1-1-1,0 1 0,0 1 0,0-1 1,0 1-1,0 1 0,0-1 1,0 1-1,-1 0 0,1 1 1,-1 0-1,0 0 0,0 0 0,0 0 1,-1 1-1,1 0-3,-4-2-52,1-1-1,0 0 1,0 0 0,0 0 0,0 0-1,0-1 1,0 1 0,0-1-1,0 1 1,3-1 52,-4 0-167,-1-1-1,1 0 0,-1 0 1,1 0-1,-1 0 0,0 0 1,1 0-1,-1 0 0,1-1 1,-1 1-1,0 0 1,1-1-1,-1 1 0,0-1 1,1 0-1,-1 1 0,0-1 1,0 0-1,1 0 0,-1 1 1,0-1-1,0 0 1,0 0-1,0-1 0,0 1 1,0 0-1,0-1 168,11-20-6432</inkml:trace>
  <inkml:trace contextRef="#ctx0" brushRef="#br0" timeOffset="1164.13">1201 248 2737,'0'0'1908,"0"0"-265,0 0-79,0 0-181,0 0-225,0 0-193,-11 4 3378,15 1310-2542,-7-1241-1551,-9 49-250,1-22 57,10 4 79,2-73-95,-1 1 1,-4 25-42,1-42-123,4-32-322,1-7 86,-2 14-71,-1-18-918,-2 8-2433,-1 3-4736</inkml:trace>
  <inkml:trace contextRef="#ctx0" brushRef="#br0" timeOffset="2366.13">1632 248 4353,'0'0'1526,"0"0"-198,0 0-65,0 0-175,0 0-200,0 0-130,-10 10 2445,31-10-3138,-14-1-51,0 1 1,0 0-1,0 1 1,0-1-1,0 1 1,0 1-1,3 0-14,-7-1 2,-1 0-1,1 1 0,-1-1 0,1 1 0,-1-1 0,0 1 0,0 0 0,0 0 0,0 0 0,0 0 0,0 0 0,-1 0 0,1 0 0,-1 1 0,1-1 0,-1 1 0,0-1 0,0 1 0,0-1 0,0 1 0,0 2-1,4 21 7,-1 0-1,-1 0 0,-1 1 1,-1-1-1,-2 1 1,-2 15-7,2-35 2,-1 1 0,0-1 0,0 0 0,0 1 0,-1-1 0,0 0 0,0 0 1,-1-1-1,0 1 0,0-1 0,-3 3-2,-13 16 9,0 0 0,-5 1-9,15-16 0,-59 49 31,68-58-33,0 0 0,0 1-1,0-1 1,1 1 0,-1 0 0,0-1 0,1 1 0,-1 0 0,1-1 0,-1 1 0,1 0 0,0-1-1,0 2 3,0-3 1,-1 1 0,1-1 0,0 1 0,0-1 0,0 1 0,0 0 0,0-1-1,0 1 1,0-1 0,0 1 0,0 0 0,0-1 0,1 1 0,-1-1 0,0 1-1,0-1 1,0 1 0,1-1 0,-1 1 0,0-1 0,1 1 0,-1-1 0,0 1-1,1-1 1,-1 1 0,1-1 0,-1 0 0,0 1 0,1-1 0,-1 1-1,1-1 1,-1 0 0,1 0 0,0 1 0,-1-1 0,1 0 0,-1 0 0,1 0-1,0 0 0,221 7 523,-198-3 50,-13-2-1859,2-1-5788,-6-1 1794</inkml:trace>
  <inkml:trace contextRef="#ctx0" brushRef="#br0" timeOffset="3177.13">2073 282 1096,'0'0'4791,"0"0"-2552,0 0-871,0 0-368,0 0-316,0 0-159,2-2 145,6-4-428,0 0-1,0 1 0,1 0 0,0 0 0,0 1 1,0 0-1,0 0 0,2 1-241,-5 1 20,0 0 1,0 0-1,1 1 0,-1 0 1,1 0-1,-1 0 0,1 1 1,-1 0-1,1 1 0,0-1 0,-1 1 1,1 0-1,1 1-20,-5 0 1,-1 0-1,1-1 1,-1 1-1,0 0 1,1 0 0,-1 0-1,0 1 1,0-1-1,0 1 1,0-1 0,-1 1-1,1-1 1,-1 1-1,0 0 1,1 0 0,-1 0-1,0 0 1,-1 0-1,1 0 1,0 0-1,-1 0 1,0 1-1,3 14 1,-2 0 1,0 0-1,-1 5-1,0-18 2,1 9 1,-1 1 1,0 0 0,-1-1-1,-1 1 1,0-1 0,-1 1-1,-1-1 1,0 0 0,-1 0-1,0-1 1,-7 13-4,-17 22 30,-11 11-30,-12 18 28,49-71-10,1-1-1,-1 1 0,1 0 0,0 0 1,0 0-1,0 0 0,1 0 0,0 0 1,0 0-1,1 0 0,-1 1 0,1-1 1,1 4-18,1-9 45,0 0 1,0 1 0,0-1 0,1-1 0,-1 1 0,0 0-1,1 0 1,-1-1 0,0 1 0,1-1 0,-1 0 0,1 0-46,6 2 95,44 6 2,1-1-1,0-3 1,1-3 0,5-1-97,-32 0 8,-26-1-25,0 1 1,0 0-1,0 1 0,0-1 1,0 0-1,0 1 1,0-1-1,0 1 0,0-1 1,0 1-1,1 1 17,-2-2-131,0 1 0,-1 0 0,1-1-1,0 1 1,-1 0 0,1 0 0,0-1-1,-1 1 1,1 0 0,-1 0 0,1 0 0,-1 0-1,0 0 1,1 0 0,-1 0 0,0-1-1,0 1 1,0 0 0,0 0 0,1 0 0,-1 0-1,0 0 1,-1 1 131,1-1-4010</inkml:trace>
  <inkml:trace contextRef="#ctx0" brushRef="#br0" timeOffset="8476.88">352 1043 4169,'0'0'1057,"0"0"62,0 0 34,0 0 204,0 0 110,0 0-135,3-5-299,7-13-214,-8 14-75,-17 5 1051,9 1-1755,0 0 0,1 1 0,0 0 0,-1 0 0,1 0 0,1 1 0,-1 0 0,0 0 0,1 0 0,0 0 0,-1 1-40,-43 55 34,43-53-7,-16 23-1,1 0 0,1 2 0,2 0-1,-11 28-25,19-38 5,2 1 0,0 0 0,1 1 0,1 0 0,2-1 0,0 1 0,1 19-5,1-17 0,1-15-1,-1 0 0,2 0 0,0 0 1,0 1-1,2 5 1,-2-13-1,0 0-1,1-1 1,-1 1 0,1-1 0,0 1-1,0-1 1,0 0 0,1 1-1,-1-1 1,1 0 0,-1 0 0,1-1-1,0 1 1,0-1 0,0 1-1,1-1 1,2 2 1,2 0-9,0-1 0,0 1-1,1-1 1,-1-1 0,1 0 0,-1 0-1,1 0 1,0-1 0,5 0 9,-8-1-8,-1 0-1,1 0 1,0 0 0,-1-1-1,1 0 1,0 0 0,-1 0-1,1-1 1,-1 0 0,0 0-1,1 0 1,-1-1 0,0 0 0,0 0-1,1-1 9,7-7-18,-1-1 1,0-1-1,-1 0 0,0 0 1,-1-1-1,-1 0 0,8-14 18,-13 19-7,1-1-1,-1 1 1,0-1-1,-1 1 1,0-1-1,-1 0 1,0 0-1,-1 0 1,0 0-1,0-1 1,-1 1-1,0 0 1,-2-10 7,2 19-6,-1 0 0,1 0 1,-1 0-1,0 1 0,1-1 0,-1 0 0,0 0 1,1 0-1,-1 1 0,0-1 0,0 0 1,0 1-1,0-1 0,1 0 0,-1 1 1,0 0-1,0-1 0,0 1 0,0-1 1,0 1-1,0 0 0,0 0 0,-1 0 1,1-1-1,0 1 0,0 0 0,0 0 6,-37 0-15,28 0 3,3 1 2,0 0 0,0 0-1,-1 0 1,1 1 0,0 0 0,0 0 0,1 0-1,-1 1 1,0 0 0,1 1 0,0 0-1,0 0 1,0 0 0,0 0 0,0 1 0,1 0-1,0 0 1,-4 5 10,3-3-2,1 1 0,0-1 0,0 1 1,0 0-1,1 0 0,0 1 0,1-1 0,-1 1 0,2 0 0,-1 0 0,1 0 0,1 0 0,0 0 0,0 8 2,0-7-36,1-6-264,0 0 0,0-1 1,0 1-1,0-1 0,1 1 0,-1 0 0,1-1 1,0 1-1,0-1 0,0 1 0,2 1 300,1 5-4243</inkml:trace>
  <inkml:trace contextRef="#ctx0" brushRef="#br0" timeOffset="9454.95">1885 1189 3169,'0'0'1340,"0"0"-285,0 0-148,0 0-100,0 0 61,0 0 23,3-6 2421,-9 179-1525,-10 15-1787,5-58 630,7-72-533,4-58-177,0 0-135,0 0-234,0 0-234,0-27-3938,0 14 935</inkml:trace>
  <inkml:trace contextRef="#ctx0" brushRef="#br0" timeOffset="10753.94">2507 1226 4441,'0'0'1567,"0"0"-165,0 0 66,0 0-36,0 0-146,0 0-271,0 0-231,-12 0 83,-251-10 570,263 37-1389,1 25-29,1-32 32,-2 0-1,0 0 1,-1 0-1,-1 1 0,-1-1 1,-5 17-51,5-30 13,2-5-4,0 0-1,0 0 1,1 0 0,-1 0 0,1 0 0,-1 0 0,1 1 0,0-1 0,0 0 0,0 0-1,0 2-8,0-3 10,0-1-1,0 0-25,0 0-39,0 0-55,0-1 108,0 0 1,0 0-1,0 0 1,0 0-1,0 0 0,1 0 1,-1 0-1,0-1 1,1 1-1,-1 1 1,0-1-1,1 0 1,-1 0-1,1 0 1,0 0-1,-1 0 1,1 0-1,0 0 0,0 0 2,11-4 4,0 1 0,1 0 0,-1 0-1,1 1 1,-1 1 0,1 0 0,0 1-1,0 1 1,0 0 0,8 1-4,-7-1-36,-11 0 33,0 0 0,-1 0 0,1 1 0,0-1 0,0 1 0,-1-1 0,1 1 0,0 0 0,-1 0 0,1 0 0,-1 1 0,1-1 0,-1 1 0,0-1 0,1 1 0,-1 0 0,0 0 0,0 0 3,2 2-3,-1 0 0,0 0 0,-1 1 1,1-1-1,-1 1 0,1-1 0,-2 1 0,1 0 0,0 0 0,-1 0 3,2 6 5,-1 1 1,0 0-1,-1 0 0,-1 0 0,1 0 0,-2 0 0,0 0 0,-1 6-5,0-10 2,-1 0-1,0-1 0,0 1 0,0-1 0,-1 0 0,0 0 1,-1 0-1,1 0 0,-1-1 0,-1 1 0,1-1 0,-7 4-1,3-1 1,0-1-1,-1-1 1,0 0-1,0 0 0,0-1 1,-1-1-1,0 1 1,-4 0-1,-2-2 32,0 0 1,0-2-1,0 0 1,0 0-1,0-2 1,0 0-1,0-1 1,-12-2-33,23 1 26,0 1 0,0-1 0,1 0 0,-1 0 0,0 0 0,1-1 0,-1 0 0,1 0 1,-1-1-27,6 2 5,0 1-29,0 1-64,0 0-128,0 0-248,0 0-334,0-7-2717,3-3-852</inkml:trace>
  <inkml:trace contextRef="#ctx0" brushRef="#br0" timeOffset="13336.05">2583 0 3105,'0'0'1999,"0"0"-467,0 0-173,0 0-104,0 0-275,0 0-125,10 2 3603,45 6-4360,-15-4 40,-1-1 1,30-2-139,52 4 94,-105-4-86,0 2-1,0 0 1,0 1 0,0 0-1,-1 2 1,5 2-8,-19-6 27,0 1-1,0-1 1,0 1-1,-1-1 1,1 1 0,-1-1-1,0 1 1,1 0-1,-1-1 1,0 1-1,-1 0 1,1-1-1,0 1 1,-1 0-27,1 6 43,-1 56 46,-2 0-1,-4 11-88,-3 29 21,5 1-1,5 22-20,-4 90 1,2-56 25,3-93-18,-2 0-1,-9 41-7,8-84 6,0 0-1,2 9-5,0-13 9,-1 0 1,0 0-1,-4 13-9,-34 209 727,37-230-648,0 7-63,1 0 0,0 0 0,3 10-16,-1 37 51,-1-67-44,0-1 2,0 0 4,0 0-3,0 0-2,0 0 1,0 0 11,0 0 16,0 0-20,0 0 5,0 0 30,0 0 3,-24 1 563,-17 10-283,1 3 0,-23 10-334,-44 15 291,107-39-610,-3 1 808,2-2-5027,1-10-423</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6.767"/>
    </inkml:context>
    <inkml:brush xml:id="br0">
      <inkml:brushProperty name="width" value="0.05" units="cm"/>
      <inkml:brushProperty name="height" value="0.05" units="cm"/>
    </inkml:brush>
  </inkml:definitions>
  <inkml:trace contextRef="#ctx0" brushRef="#br0">1 32 3817,'0'0'2350,"0"0"-1207,0 0-362,0 0-67,0 0 6,0 0 27,12-3-75,12-3-419,50-12 776,-65 16-956,0 1-1,0 0 1,0 0 0,0 1-1,0 0 1,0 1 0,5 1-73,-12-2 3,0 1 1,-1 0 0,1 0-1,-1 0 1,0 0 0,1 0-1,-1 0 1,1 0-1,-1 0 1,0 0 0,0 0-1,0 1 1,0-1 0,0 1-1,0-1 1,0 0 0,0 1-1,-1 0 1,1-1 0,0 1-1,-1-1 1,1 1-1,-1 0 1,0-1 0,0 1-1,1 1-3,0 52 63,-1-41-44,0-7-9,-1 0 0,0 0 0,0 0 0,-1 0 0,0 0 0,0 0 0,-1 0 0,1-1 0,-2 1 0,1-1 1,-1 1-1,1-1 0,-3 1-10,-10 14 8,-1-2 1,0 0 0,-4 1-9,-1 1 17,17-16-14,3-4 2,0 0 0,0 1 0,1-1 0,-1 0 1,0 1-1,1 0 0,-1-1 0,1 1 0,0 0 0,-1 0 0,1 0-5,1-1-19,1 0 21,0 1 0,0-1 0,0 1 0,0-1 0,1 0 0,-1 0 0,0 0 0,1 0 0,-1 0 0,1 0 0,-1 0 0,1 0 0,0 0 0,-1-1 0,1 1 0,0 0 0,-1-1 0,1 0 0,0 1 0,-1-1 0,1 0 0,0 0 0,0 0-2,55 4 275,-41-4-242,66 1 14,-47-1-3716,-31 0-435</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7.903"/>
    </inkml:context>
    <inkml:brush xml:id="br0">
      <inkml:brushProperty name="width" value="0.05" units="cm"/>
      <inkml:brushProperty name="height" value="0.05" units="cm"/>
    </inkml:brush>
  </inkml:definitions>
  <inkml:trace contextRef="#ctx0" brushRef="#br0">0 271 5145,'0'0'1699,"0"0"-741,0 0 65,0 0-155,0 0-255,0 0-263,26-6-114,84-20-179,-41 11 205,-64 15-182,0 0 0,0 0 0,0 0 0,1 0 0,-1 1 0,0 0 0,2 1-80,-7-2 10,1 1 0,-1-1 0,1 1 0,-1-1 1,1 1-1,-1 0 0,1-1 0,-1 1 1,0 0-1,1-1 0,-1 1 0,0 0 1,0-1-1,1 1 0,-1 0 0,0 0 0,0-1 1,0 1-1,0 0 0,0 0 0,0-1 1,0 2-11,-1 23 81,1-19-35,1 2-30,-1-1 1,0 0-1,0 1 1,-1-1-1,0 0 1,0 1 0,-1-1-1,0 0 1,0 0-1,0 0 1,-1 0-1,0 0 1,-1-1 0,-3 6-17,-73 86 74,7-10-62,72-81-73,2-6 63,-1-1-1,1 1 1,0-1-1,0 1 1,0-1-1,0 1 1,0-1-1,0 0 1,0 0 0,-1 0-1,1 1 1,0-1-1,0 0 1,0 0-1,0 0 1,0 0-1,0-1 1,0 1 0,1 0-2,-1 0 10,96 0 176,38 0-36,-43 0-5080,-89 0 345</inkml:trace>
  <inkml:trace contextRef="#ctx0" brushRef="#br0" timeOffset="1064.47">861 139 5873,'0'0'1533,"0"0"-455,0 0-108,0 0-147,0 0-94,0 0-45,-5 8-82,-4 13-299,1 0 1,1 0 0,1 0-1,0 1 1,2 0-1,1 0 1,-1 14-304,-1 55 545,5 26-545,0-63-7,2 207 92,-5 282 1196,-13-357-465,6-100-472,3 53-344,7-130 3,0 62 21,-2 1 1,-11 57-25,9-111 23,0 0-1,-1-1 1,-1 1 0,-1-2-1,0 1 1,-9 12-23,12-20-1,0 0 0,0 0 0,1 0 1,0 0-1,1 0 0,0 0 0,0 1 0,1-1 0,-1 7 1,2-15-9,0-1 1,0 0-2,0 0-19,0 0-88,0 0-161,0-22-1823,0-30-2435,0 27-1388</inkml:trace>
  <inkml:trace contextRef="#ctx0" brushRef="#br0" timeOffset="2098.65">1181 146 4825,'0'0'1568,"0"0"-287,0 0-140,0 0-333,0 0-328,0 0-18,16-17 970,-14 15-1412,0 0 0,1 1 0,0-1 0,-1 1 0,1 0 0,0 0 0,0 0 0,0 0 0,0 0 0,0 1 0,0-1 0,0 1 0,0 0-1,0 0 1,0 0 0,0 0 0,0 1 0,0-1 0,0 1 0,-1-1 0,1 1 0,0 0 0,0 0 0,0 1 0,-1-1 0,1 1 0,0-1 0,-1 1 0,0 0 0,1 0 0,-1 0-1,0 0 1,0 0 0,0 0 0,0 1 0,0-1 0,-1 1 0,1-1 0,-1 1 0,1-1 0,-1 1 0,0 0 0,0 0 0,0 0 0,-1 0-20,3 17 19,0 0 1,-2 1 0,-1-1-1,0 1 1,-2 9-20,1-20 3,-1 4 39,-1 0 0,-1 0 0,0 0 0,-1 0-1,0 0 1,-2-1 0,1 0 0,-1 0 0,-1 0 0,-4 3-42,11-14 8,0 0 0,0-1 0,0 1 0,0 0 0,0 0 0,0-1 0,1 1 0,-1 0 0,0 0 0,1 0 0,0 0 0,-1 0 0,1 0 0,0 0 0,0 0 0,0 0-1,0 0 1,1 0 0,-1 0 0,0 0 0,1 0 0,-1 0 0,1 0 0,0 0-8,0 0 1,1-1 0,-1 1 0,1 0 0,-1-1 0,1 1 0,-1 0 0,1-1 0,0 0 0,0 1 0,0-1 0,0 0 0,0 0 0,0 0 0,0 0 0,0-1 0,0 1 0,0-1 0,1 1 0,-1-1 0,0 0 0,0 1 0,1-1-1,144 4-181,-140-4 96,0 4-1476,-6 2-2530,-1-3-482</inkml:trace>
  <inkml:trace contextRef="#ctx0" brushRef="#br0" timeOffset="2863.8">1729 78 4281,'0'0'1963,"0"0"-387,0 0 135,0 0-304,0 0-425,0 0-345,22-9-230,13-6-283,2-1 66,0 2-1,13-3-189,-46 16 0,0 0 1,0 0-1,0 0 1,0 0-1,0 0 1,0 1-1,0 0 0,1 0 1,-1 0-1,0 0 1,0 1-1,0 0 1,0-1-1,3 2 0,-4 0 0,-1-1 0,0 0 0,0 1 0,0-1 0,-1 1 0,1 0 0,0 0 0,-1-1 0,1 1 0,-1 0 0,1 0 0,-1 1 0,0-1 0,0 0 0,0 0 0,0 1 0,-1-1-1,1 0 1,0 1 0,-1-1 0,0 0 0,1 1 0,-1-1 0,0 1 0,0-1 0,1 10-4,-1-1-1,0 0 1,0 1 0,-1-1-1,0 0 1,-1 0 0,-1 0-1,1 0 1,-2 0-1,0 0 1,0-1 0,-1 1-1,0-1 1,-4 5 4,-21 29 13,-1-1 0,-30 29-13,23-27 14,36-43-11,0 1 1,0-1-1,0 1 1,0-1-1,0 1 1,0 0-1,1 0 0,-1 0 1,1 0-1,0 0 1,0 0-1,0 0 1,0 0-1,1 1 1,-1-1-1,1 0 1,0 2-4,35-5 136,-21 0-127,17 0 105,0 1 0,16 4-114,-37-4-61,1 1 1,-1 1 0,0 0-1,0 0 1,0 1-1,0 1 1,0-1-1,-1 1 1,3 3 60,2-4-2083,-13-4-587</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1.962"/>
    </inkml:context>
    <inkml:brush xml:id="br0">
      <inkml:brushProperty name="width" value="0.05" units="cm"/>
      <inkml:brushProperty name="height" value="0.05" units="cm"/>
    </inkml:brush>
  </inkml:definitions>
  <inkml:trace contextRef="#ctx0" brushRef="#br0">1 1206 3321,'0'0'1448,"0"0"-300,0 0-156,0 0-162,0 0-39,0 0 81,0 0-30,0 0-104,0 0-50,0 0-62,0 0-77,0 0-120,0 0-132,0 0-66,0 0-46,0 0-22,0 0-55,0 0-26,0 0-27,0 0 2,0 0 41,0 0 24,0 0 25,0 0-7,0 1-120,0-1 0,0 0-1,0 0 1,0 1 0,0-1 0,0 0-1,0 1 1,0-1 0,0 0 0,0 0-1,0 1 1,0-1 0,0 0 0,1 0-1,-1 1 1,0-1 0,0 0 0,0 0-1,0 0 1,1 1 0,-1-1 0,0 0 0,0 0-1,1 0 1,-1 0 0,0 0 0,0 1-1,1-1 1,-1 0 0,0 0 0,0 0-1,1 0 1,-1 0 0,0 0 0,0 0-1,1 0 1,-1 0-20,29 6 291,0-1 0,1-2 0,0 0 0,-1-3 0,1 0 0,2-2-291,32 1 274,-39 0-251,1 1 0,-1 1 0,0 1 0,0 1 0,0 2-1,0 0 1,0 2 0,-1 1 0,4 2-23,-13-6-4590,-15-4-230</inkml:trace>
  <inkml:trace contextRef="#ctx0" brushRef="#br0" timeOffset="577.56">612 1037 472,'0'0'3878,"0"0"-2021,0 0-604,0 0-70,0 0-235,0 0-118,1 2 4220,13 10-4815,5-2-145,-1 1-1,-1 1 1,0 0-1,-1 1 0,3 4-89,-13-12 15,-2 0-1,1 0 1,-1 1-1,1 0 0,-2-1 1,1 1-1,0 1 1,-1-1-1,-1 0 0,1 1 1,-1-1-1,0 1 1,0 0-1,-1 0 0,0 0 1,0 0-1,0 3-14,-1-3 7,1 0 1,-1 0-1,0 0 0,-1 0 0,0-1 0,0 1 1,0 0-1,-1 0 0,0-1 0,-1 1 0,1-1 1,-1 1-1,0-1 0,-1 0 0,-1 2-7,-1 0 6,-9 14 6,-1-1 1,0-1-1,-2-1 1,0 0-1,-15 10-12,32-29-1828,9-7 1109,13-8-504,2 1-1507</inkml:trace>
  <inkml:trace contextRef="#ctx0" brushRef="#br0" timeOffset="2310.71">1465 1 4233,'0'0'2993,"0"0"-1013,0 0-377,0 0-285,0 0-352,0 0-199,0 0-715,0 0 0,0 0 0,0 0 0,0 0 0,1 0 0,-1 0 0,0 0-1,0 0 1,0 0 0,0 1 0,0-1 0,0 0 0,0 0 0,0 0 0,0 0 0,0 0-1,0 0 1,0 0 0,0 1 0,0-1 0,0 0 0,0 0 0,0 0 0,0 0 0,0 0-1,0 0 1,0 0 0,0 0 0,0 1 0,0-1 0,0 0 0,-1 0 0,1 0 0,0 0 0,0 0-1,0 0 1,0 0 0,0 0 0,0 0 0,0 0 0,0 1 0,0-1 0,0 0 0,-1 0-1,1 0 1,0 0 0,0 0 0,0 0 0,0 0 0,0 0 0,0 0 0,0 0 0,-1 0-1,1 0 1,0 0 0,0 0 0,0 0 0,0 0 0,0 0 0,0 0 0,0 0 0,-1 0-1,1 0 1,0 0 0,0 0 0,0 0 0,0-1-52,-50 13-9,1 1 0,-5 5 9,-60 16-18,78-26 354,36 16-331,-5 25-10,3 0-1,2 0 1,4 34 5,-1-32 8,2 392 41,-6-294 38,-7 19 92,4-121-124,-11 89-8,6-72-19,3 1 1,3 5-29,-1-8 8,-3 0-1,-2-1 1,-17 54-8,20-85 1,-3 64 0,7-86 4,1 0 0,-1 0 0,1 0-1,0 1 1,1 4-5,0-12 8,0-1 14,0 0 19,0 0-25,0 0-8,0 0 0,0 0 8,0 0 25,0 0-7,0-1-27,0 0 0,0 0 0,0 0 0,1 0 0,-1 0 0,0 0 0,0 0 0,1 1 0,-1-1 0,1 0 0,-1 0 0,1 0 0,-1 0 0,1 1 0,-1-1 0,1 0 0,0 1 0,-1-1 0,2 0-7,9-5-1,1 0 0,0 1-1,0 1 1,1 0 0,-1 1 0,1 0 0,0 0 0,7 1 1,26-2-44,34 3 44,-66 1-8,35 0-370,-48 0 268,-1 0-188,0-14-1594,0-3-716,0-3-3207</inkml:trace>
  <inkml:trace contextRef="#ctx0" brushRef="#br0" timeOffset="3827.71">1861 282 2617,'0'0'2568,"0"0"-804,0 0-515,0 0-317,0 0-84,0 0 3,1-3-96,1-1-604,0 0-1,0 0 1,0 1 0,0-1 0,1 0-1,0 1 1,0 0 0,0-1-1,0 1 1,0 0 0,0 1 0,1-1-1,0 1 1,-1-1 0,1 1 0,0 0-1,0 0 1,0 1 0,2-1-151,9-4 43,0 0 1,1 2-1,-1-1 0,1 2 0,1 0-43,21-1-514,36 1 514,-74 4-3,1-1 0,-1 0 0,1 1 0,-1-1 0,0 0 0,1 1 1,-1-1-1,0 1 0,1-1 0,-1 1 0,0-1 0,0 0 0,1 1 0,-1-1 1,0 1-1,0-1 0,0 1 0,0 0 0,1-1 0,-1 1 0,0-1 1,0 1-1,0-1 0,0 1 0,0-1 0,-1 1 0,1-1 3,0 23 49,0-17-31,-1 1-8,-1 0 1,1 1-1,-2-1 1,1 0-1,-1 0 1,0 0-1,0 0 0,-1-1 1,0 0-1,0 1 1,0-1-1,-1 0 0,0-1 1,0 1-1,0-1 1,-1 0-1,0-1 0,0 1 1,0-1-1,-1 0 1,-1 0-11,8-3-4,-1-1 1,1 0-1,0 0 1,-1 0-1,1 0 0,0 0 1,0 0-1,-1 0 1,1 1-1,0-1 1,-1 0-1,1 0 0,0 0 1,0 1-1,0-1 1,-1 0-1,1 0 1,0 1-1,0-1 1,0 0-1,0 0 0,-1 1 1,1-1-1,0 0 1,0 1-1,0-1 1,0 0-1,0 1 1,0-1-1,0 0 0,0 0 1,0 1-1,0-1 1,0 0-1,0 1 1,0-1-1,0 0 1,0 1-1,0-1 0,1 0 1,-1 1-1,0-1 1,0 0-1,0 0 1,0 1-1,0-1 1,1 0-1,-1 0 0,0 1 1,0-1-1,1 0 1,-1 0-1,0 0 1,0 1-1,1-1 1,-1 0-1,0 0 0,0 0 1,1 0-1,-1 0 1,0 0-1,1 0 1,-1 1-1,0-1 1,0 0-1,1 0 0,-1 0 1,1 0 3,32 13 12,-13-5-26,-16-6 13,-1 0 1,0 0-1,1 0 1,-1 0-1,0 1 1,0-1-1,-1 1 1,1 0-1,0 0 1,-1 0 0,0 0-1,1 0 1,0 2 0,-1 1 9,-1-1 0,1 1 0,-1-1 1,0 1-1,0-1 0,-1 1 0,1 0 1,-1-1-1,-1 2-9,1-3 6,0 0 1,0 1-1,-1-1 0,1 0 1,-1 0-1,0 1 0,-1-1 0,1 0 1,-1 0-1,0 0 0,0 0 1,0-1-1,0 1 0,0 0 1,-1-1-1,0 0 0,0 1 0,0-1 1,0 0-1,0 0 0,-1-1 1,1 1-1,-1-1 0,1 0 1,-2 1-7,-11 4-6,0 0 0,-1-2 1,0 1-1,0-2 0,-12 2 6,-11 3-188,35-7 167,5-1 17,-1-1 1,0 1 0,0-1-1,0 1 1,0-1 0,0 0 0,0 1-1,0-1 1,0 0 0,0 0 0,0 1-1,0-1 1,0 0 0,0 0 0,0 0-1,0 0 1,0-1 3,0 1-161,1 0-262,0-4-465,0 2 401,0-1 1,0 0-1,0 0 0,0 1 0,1-1 0,-1 0 0,1 1 1,0-1-1,0-2 487,6-6-3897</inkml:trace>
  <inkml:trace contextRef="#ctx0" brushRef="#br0" timeOffset="11305.57">1899 1132 4841,'0'0'2023,"0"0"-349,0 0-358,0 0-332,0 0-216,0 0-98,27-18 2815,-14 13-3349,-1 0 1,-1-1 0,1 0-1,0-1-136,26-14 190,-21 14-204,0 0 1,1 2-1,0 0 1,0 0-1,1 2 1,-1 0-1,1 2 1,-1-1 0,4 2 12,-21 31 30,-2-24-21,0 0 0,0-1 1,-1 1-1,0 0 0,0-1 1,-1 1-1,1-1 1,-1 0-1,-1 0 0,1 0 1,-1 0-1,0 0 1,-3 2-9,1 0-8,0-1 0,-1 0 0,0 0 0,-1 0 0,1-1 1,-1 0-1,-1-1 0,1 0 0,-4 2 8,0 0-221,22-7-78,0 0 374,-1 0-76,-1 1 0,0-1 1,0 2-1,1-1 0,-1 1 1,0 0-1,-1 1 0,1 0 1,0 0-1,-1 1 0,1 0 1,3 3 0,-7-5 4,0 1 0,0 0-1,-1 1 1,1-1 0,-1 1 0,0-1 0,0 1 0,0 0 0,0 0 0,-1 0 0,1 1 0,-1-1 0,0 1 0,-1-1 0,1 1 0,-1-1 0,0 1 0,0 0 0,0 0-1,-1 0 1,1 4-4,-1-3 8,0 0 0,-1-1 0,0 1 0,0 0-1,0 0 1,-1 0 0,1-1 0,-1 1 0,-1-1-1,1 1 1,-1-1 0,0 0 0,0 0 0,0 0-1,-1 0 1,0-1 0,0 1 0,0-1 0,0 0-1,-4 2-7,4-2 6,0 0-1,-1-1 0,0 1 1,0-1-1,0 0 0,0-1 1,0 1-1,0-1 0,-1 0 1,1 0-1,-2-1-5,-7 2-98,1-2-1,-1 0 0,0-1 1,-1 0 98,12 0-57,2 0-188,1 0-108,0 0-59,0 0-73,0-24-6289,0 14 1392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39.962"/>
    </inkml:context>
    <inkml:brush xml:id="br0">
      <inkml:brushProperty name="width" value="0.05" units="cm"/>
      <inkml:brushProperty name="height" value="0.05" units="cm"/>
    </inkml:brush>
  </inkml:definitions>
  <inkml:trace contextRef="#ctx0" brushRef="#br0">65 0 2785,'0'0'1551,"0"0"-347,0 0-187,0 0-82,0 0 49,0 0-30,-2 1 4490,1-1-5445,0 0 1,1 1-1,-1-1 0,1 1 0,-1-1 0,0 0 1,1 1-1,-1-1 0,1 1 0,-1 0 1,1-1-1,0 1 0,-1-1 0,1 1 0,-1 0 1,1-1-1,0 1 0,0 0 0,-1-1 1,-8 41 86,2 0 0,2 0 1,1 6-87,-5 44 259,-9 45-442,18-163-2918,0 23-942</inkml:trace>
  <inkml:trace contextRef="#ctx0" brushRef="#br0" timeOffset="917.09">314 20 1840,'0'0'3936,"0"0"-2358,0 0-884,0 0-69,0 0-81,0 0-92,-1 4-43,-24 46 1628,19-41-1834,1-1-1,0 2 1,1-1 0,0 0 0,1 1 0,0 0 0,0 0-1,1 0 1,-1 5-203,0 37 559,3 0 0,3 27-559,-2-75 5,0 1 0,0 0 1,0-1-1,0 1 0,1-1 0,-1 0 0,1 1 1,0-1-1,1 0 0,0 1-5,-2-3-8,0 0 0,1 0 1,-1-1-1,1 1 0,-1 0 0,1-1 1,0 1-1,0-1 0,0 0 0,0 1 1,0-1-1,0 0 0,0 0 0,0 0 1,0 0-1,0-1 0,1 1 0,-1-1 1,0 1-1,0-1 0,2 0 8,0 0 30,-1 0 0,0-1 0,1 0-1,-1 0 1,0 0 0,0 0 0,1 0 0,-1-1-1,0 1 1,0-1 0,-1 0 0,1 0-1,0 0 1,-1 0 0,1-1 0,-1 1 0,1-1-1,-1 1 1,0-1 0,0 0 0,-1 0 0,1 0-1,0 0 1,-1-1-30,5-6 6,-2-1 0,1-1 0,-2 1 0,1 0 0,-2-1 0,1-5-6,4-43-57,-3-1 1,-3-35 56,-1 96 0,0-2 2,0-1 1,0 1-1,-1-1 1,1 1 0,-1 0-1,1-1 1,-1 1-1,0 0 1,0-1-1,0 1 1,0 0 0,0 0-1,0 0 1,-1 0-1,1 0 1,-1 0-1,1 0 1,-1 0 0,0 0-1,0 1 1,1-1-1,-1 1 1,0-1-1,-1 1 1,1 0 0,0 0-1,0 0 1,0 0-1,-1 0 1,-1 0-3,-7-1-31,0-1-1,0 2 1,0 0 0,0 0 0,-11 1 31,21 0-3,0 1 0,-1-1 0,1 1 0,0-1 0,0 1 0,0 0 0,0-1 0,0 1 0,0 0 0,0-1 0,0 1 0,1 0 0,-1 0 0,0 0-1,0 0 1,1 0 0,-1 0 0,0 0 0,1 0 0,-1 0 0,1 1 0,-1-1 0,1 0 0,0 1 3,-11 37-27,7-26-37,-10 55-4629,14-57 453</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8.307"/>
    </inkml:context>
    <inkml:brush xml:id="br0">
      <inkml:brushProperty name="width" value="0.05" units="cm"/>
      <inkml:brushProperty name="height" value="0.05" units="cm"/>
    </inkml:brush>
  </inkml:definitions>
  <inkml:trace contextRef="#ctx0" brushRef="#br0">1 22 2617,'0'0'1573,"0"0"-226,0 0-35,0 0-11,0 0 6,0 0-179,2-5-283,7-7-152,-9 12-669,0 0 1,1 0-1,-1 0 0,0 0 0,0-1 0,0 1 1,0 0-1,0 0 0,0 0 0,0 0 0,1 0 1,-1 0-1,0 0 0,0 0 0,0 0 0,0 0 1,0 0-1,0 0 0,1 0 0,-1 0 1,0 1-1,0-1 0,0 0 0,0 0 0,0 0 1,0 0-1,0 0 0,0 0 0,1 0 0,-1 0 1,0 0-1,0 0 0,0 0 0,0 0 1,0 1-1,0-1 0,0 0 0,0 0 0,0 0 1,0 0-1,0 0 0,0 0 0,0 0 0,0 0 1,0 1-1,0-1 0,0 0 0,0 0 0,0 0 1,0 0-1,0 0 0,0 1-24,1 31 2124,-2-8-2473,1 131 1282,0-75-1355,0-16-3331,2-83 353,7-4-2394</inkml:trace>
  <inkml:trace contextRef="#ctx0" brushRef="#br0" timeOffset="1382.36">288 22 5777,'0'0'1270,"0"0"-593,0 0-307,0 0-57,0 0 286,0 0 297,6-3-1,9-1-563,1 0 1,0 1 0,0 0-1,0 1 1,0 1-1,3 0-332,-11 1 82,-6 0-43,0 0 0,0 0-1,0 0 1,0 0-1,0 0 1,0 0 0,0 1-1,0-1 1,0 1-1,0-1 1,0 1-1,1 0-38,-2 0 12,-1 0-1,1 0 1,0 1-1,0-1 1,-1 0-1,1 0 1,-1 1-1,1-1 0,-1 0 1,1 1-1,-1-1 1,0 1-1,0-1 1,0 0-1,1 1 1,-1-1-1,-1 1 0,1-1 1,0 1-12,0 4 10,-1 0 0,0-1 0,0 1 0,0-1 0,-1 1 0,0-1 0,0 0 0,0 0 0,0 0 0,-1 0 0,0 0 0,0 0 0,0-1 0,-1 1-10,-10 12 6,-1-1-1,0-1 0,-3 1-5,-3 4 5,0 0-15,1-1 33,0 1 0,1 0 0,-6 11-23,21-25 29,-1 1-1,1 0 1,0 1 0,0-1 0,1 1-1,0-1 1,0 1 0,1 0-1,0 0 1,0 0 0,1 1 0,0-1-1,0 5-28,1 85 70,1-98-70,-1 1 0,0 0 0,0-1 0,1 1 1,-1-1-1,1 1 0,-1 0 0,1-1 0,-1 1 0,1-1 1,-1 1-1,1-1 0,-1 0 0,1 1 0,-1-1 0,1 1 1,0-1-1,-1 0 0,1 0 0,0 1 0,-1-1 0,1 0 1,0 0-1,-1 0 0,1 0 0,0 0 0,0 0 0,-1 0 1,1 0-1,0 0 0,29 1 20,-24-2-7,5 2-21,0-2 0,0 1-1,1-2 1,-1 0 0,0 0-1,0 0 1,-1-2 0,1 1-1,-1-1 1,1-1 0,-1 0-1,-1-1 1,1 1 0,-1-2-1,0 1 1,4-5 8,-11 9 26,0 1 0,-1-1 1,1 0-1,0 1 0,-1-1 0,0 0 0,1 0 0,-1 0 1,0 0-1,0-1 0,0 1 0,-1 0 0,1 0 0,0-1 1,-1 1-1,1 0 0,-1-1 0,0 1 0,0 0 0,0-1 1,0 1-1,0 0 0,-1-3-26,1 0 10,1-21 99,0 18-57,0 0 1,-1 0-1,0 0 1,-1 0 0,0 0-1,0-3-52,-1 10 47,1 0 0,-1-1-1,1 1 1,-1 0-1,0 0 1,1 0 0,-1 0-1,0 0 1,1 0 0,-1 1-1,0-1 1,0 1 0,0-1-1,0 1 1,0 0-1,0-1 1,0 1 0,0 0-1,1 0 1,-1 1 0,-2-1-47,-23-4 16,25 3-12,0 0 0,-1 0 0,1 0 0,0 0 0,0 0 0,0-1 0,0 1 0,0-1 0,1 0 0,-1 1 0,0-1 0,1 0 0,-1 0 0,1 0 0,0 0 0,-1 0 0,1 0 0,0-1 0,0 1 0,1 0 0,-1-1 0,0 1 0,1 0 0,-1-1-1,1 1 1,0-2-4,-5-16-4,5 18 12,-1 1 1,1-1-1,-1 0 0,0 1 1,1-1-1,-1 1 0,0-1 1,0 1-1,0 0 0,0-1 1,0 1-1,-1 0 0,1 0 1,0-1-1,0 1 0,-2 0-8,2 0 10,-1 0 0,1-1 0,0 1 0,0 0 0,-1 0 0,1-1 0,0 1-1,0 0 1,0-1 0,1 1 0,-1-1 0,0 0 0,0 1 0,1-1 0,-1 0-1,1 1 1,0-1 0,-1 0 0,1 1 0,0-1 0,0 0 0,0 0-1,0 1 1,0-1 0,1-1-10,-1-7 84,-1 8-187,1-1 0,-1 0-1,1 1 1,0-1-1,0 0 1,0 1 0,1-1-1,-1 0 1,1 1-1,-1-1 1,1 0-1,0 1 1,0-1 0,0 1-1,0-1 1,1 1-1,-1 0 1,0-1 0,1 1-1,0 0 1,0 0-1,-1 0 1,1 0-1,0 0 1,1 1 0,0-2 103,15-10-607,12-8-753,-7 15-3952,-22 6 2466</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5.347"/>
    </inkml:context>
    <inkml:brush xml:id="br0">
      <inkml:brushProperty name="width" value="0.05" units="cm"/>
      <inkml:brushProperty name="height" value="0.05" units="cm"/>
    </inkml:brush>
  </inkml:definitions>
  <inkml:trace contextRef="#ctx0" brushRef="#br0">0 105 1632,'0'0'2393,"0"0"-910,0 0-407,0 0-48,0 0 114,0 0-49,0 0-110,0 0-135,0 0-179,0 0-120,0 0-115,0 0-132,0 0-70,0 0-28,0 0-40,0 0-57,0 0-51,0 0-40,3 0 4,76-4 371,-8 0-900,-24 5-3240,-47 9-807,0-3-1452</inkml:trace>
  <inkml:trace contextRef="#ctx0" brushRef="#br0" timeOffset="683.57">423 6 3913,'0'0'2050,"0"0"-923,0 0-509,0 0-223,0 0-70,0 0 48,0 9 2857,0 18-2817,-1 1 0,-1-1 1,-1 1-1,-5 16-413,-30 146 502,36-179-1809,6-18-2195,1-3 2157,2 0-1262</inkml:trace>
  <inkml:trace contextRef="#ctx0" brushRef="#br0" timeOffset="2068.21">593 57 1744,'0'0'2502,"0"0"-1037,0 0-651,0 0-207,0 0-136,0 0-26,0 0-5,0 0 9,0 0 61,0 0 42,0 0 14,0 0-61,0 0-81,0 0-114,0 0-121,0 0-70,0 0-50,0 0 6,0 0 38,0 0 62,0 0-2,0 0-29,0 0-25,0 0 2,0 0 19,0 0 29,0 0-3,0 0-8,0 0 3,0 0-24,0 0-46,0 0-23,0 0-47,0 0-7,0 0 2,0 0 20,0 0-8,0 0 13,0 0-25,0 0-8,0 0 7,0 0 21,0 0 0,0 0 57,0 0 39,0 0 44,0 0 36,0 0-18,0 0-54,0 0-52,9-1-20,20-13 237,-16 7-276,1 0-1,1 1 1,0 1-1,-1 0 1,9-1-29,-16 5-4,0-1 1,1 1-1,-1 0 1,0 1-1,1 0 0,-1 0 1,1 1-1,-1 0 1,1 0 3,-7 2-5,1-1 1,-1 1 0,0 0 0,-1-1-1,1 1 1,0 0 0,-1 0-1,0-1 1,0 1 0,0 0 0,0 0-1,0 0 1,0 0 0,-1-1-1,1 2 5,-1 5-2,1-1 5,-1 1 1,0 0-1,0-1 1,-1 1-1,0-1 0,-1 0 1,1 0-1,-2 0 0,-1 5-3,-8 9 10,0 0 0,-9 11-10,-10 14 3,-14 19 3,28-41-16,0 0 0,1 3 10,12-11-87,11-8-53,-2-8 114,0-1-1,-1 1 0,1-1 0,0 0 1,-1 0-1,1 0 0,3 0 27,9-1 51,118 1-59,-133 0-33,-1 0-193,0 0-338,4 0-4345,0 0-1856</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23.171"/>
    </inkml:context>
    <inkml:brush xml:id="br0">
      <inkml:brushProperty name="width" value="0.05" units="cm"/>
      <inkml:brushProperty name="height" value="0.05" units="cm"/>
    </inkml:brush>
  </inkml:definitions>
  <inkml:trace contextRef="#ctx0" brushRef="#br0">54 1363 1296,'0'0'4785,"0"0"-2920,0 0-772,0 0-98,0 0-185,0 0 20,4-7 8,-3 6-726,16-27 512,-17 27-463,2-1 1,-1 0-1,0 1 1,0-1 0,0 1-1,1-1 1,-1 1-1,1-1 1,-1 1-1,1 0 1,0 0-1,-1 0 1,1 0 0,0 0-1,0 0 1,1 0-162,-2 1 369,-1 0-103,0 0 19,0 0-80,0 8-85,-3 17-76,0-2 0,-2 1 0,0 0 0,-2-1 0,0 0 0,-2 0-1,-5 8-43,-5 19 19,-11 5 63,30-52-63,0 0-19,0-2-19,0-1-27,0 0-32,0 0-32,200 0-50,-113 0-3969,-84-1 1966,-3-2-1587</inkml:trace>
  <inkml:trace contextRef="#ctx0" brushRef="#br0" timeOffset="451.03">348 1373 1880,'0'0'4723,"0"0"-2291,0 0-699,0 0-286,0 0-463,0 0-337,0 0-222,0 0-116,-12 14 817,-3 24-767,1 1 1,-8 38-360,5-18 119,0-5-52,2-6 138,-8 44-205,20-66-1113,6-20-2051,4-15-141,4-10-1784</inkml:trace>
  <inkml:trace contextRef="#ctx0" brushRef="#br0" timeOffset="1531.84">831 1288 8002,'0'0'1985,"0"0"-412,0 0-305,0 0-360,0 0-264,0 0-139,0 0-83,-20 0 53,-2 0-449,-4-1-23,0 1 0,-1 2 0,1 0 0,0 2 0,-19 5-3,15-2-76,29-6 62,1-1-33,0 0-26,0 0 9,0 0 30,0 0-12,0 0 34,-1 11 488,-15 76-254,12-63-141,0-1 0,-1 1 0,-1-1 1,-3 2-82,-3 4 301,-2-1 0,-3 2-301,15-26 30,-3 2 65,3-7-13,2 0-81,0 1-1,0-1 1,0 1 0,1-1 0,-1 1-1,0-1 1,0 1 0,0-1 0,1 1-1,-1-1 1,0 1 0,0-1 0,1 1-1,-1 0 1,0-1 0,1 1 0,-1 0 0,1-1-1,-1 1 1,0 0 0,1-1 0,-1 1-1,1 0 0,12-7-5,1 1 0,-1 1 0,1 1 0,0-1 0,0 2 0,0 0 0,2 1 5,19-2-38,1 2-1,10 1 39,-45 2 0,0-1-1,0 1 1,0-1-1,0 1 0,0-1 1,0 1-1,0-1 1,0 1-1,-1 0 1,1-1-1,0 1 0,0 0 1,-1 0-1,1 0 1,0 0-1,-1 0 1,1 0-1,-1 0 0,1 0 1,-1 0-1,0 0 1,1 0-1,-1 0 1,0 0-1,0 0 0,0 0 1,0 0-1,0 0 1,0 1 0,3 38 98,-3-37-80,-1 5 3,0 1-1,0-1 0,-1 1 0,0-1 0,0 0 0,-1 0 1,0 0-1,0 0 0,-1 0 0,0-1 0,-4 5-20,-7 10 30,-1 0-1,-1-1 0,-4 2-29,17-19 21,0 0 0,0-1 0,-1 1 0,1-1 0,-1 0 0,0 0 0,0-1 0,0 0 0,0 1 0,0-1 0,-1-1 0,1 1 0,0-1 0,-1 0 0,1 0 0,-2-1-21,-4 1 35,0-1 1,0-1-1,0 1 1,0-2-1,0 0 0,0 0 1,-7-3-36,18 5-111,-1 0 1,1 0 0,0 0-1,-1 0 1,1 0-1,-1 0 1,1 0-1,0 0 1,-1 0-1,1-1 1,0 1-1,-1 0 1,1 0 0,0 0-1,-1-1 1,1 1-1,0 0 1,-1 0-1,1-1 1,0 1-1,0 0 1,-1-1-1,1 1 1,0 0 0,0-1-1,0 1 1,-1 0-1,1-1 1,0 1-1,0-1 1,0 1-1,0 0 1,0-1-1,0 1 1,0-1 0,0 1-1,0 0 1,0-1-1,0 1 1,0-1-1,0 1 1,0 0-1,0-1 1,0 1-1,0 0 1,1-1 0,-1 1-1,0 0 1,0-1-1,0 1 1,1-1 110,2-8-4137</inkml:trace>
  <inkml:trace contextRef="#ctx0" brushRef="#br0" timeOffset="3580.83">888 1 6489,'0'0'1639,"0"0"-324,0 0-97,0 0-142,0 0-281,0 0-192,0 0-84,0 0-27,0 0 5,0 0-73,0 0-85,0 0-40,0 0-23,0 0-40,0 0-55,0 0-38,0 0-39,-8 30 511,9-28-611,-1-1-1,0 0 1,1 0 0,0 1 0,-1-1 0,1 0 0,0 0 0,-1 0 0,1 0-1,0 1 1,0-1 0,0 0 0,0-1 0,0 1 0,0 0 0,0 0-1,0 0 1,1-1 0,-1 1 0,0 0 0,2 0-4,32 13 33,-27-11-18,50 18 1,-30-11-6,-1 0 1,1 2-1,16 11-10,-42-22 26,0 0 0,-1 0 0,1 1 0,0-1 0,0 1 1,-1-1-1,1 1 0,-1 0 0,0 0 0,1-1 0,-1 1 1,0 0-1,0 0 0,0 0 0,0 0 0,0 1 0,-1-1 0,1 0-26,1 43 545,-2-27-700,-8 146 170,-6 0-1,-13 28-14,-3 43 7,12-92 116,-14 181 327,29-284-421,-1 1-1,-2-1 1,-2 0-1,-1-1 1,-2 0-1,-15 33-28,19-53 49,0 1 1,2 0-1,0 0 0,1 1 1,1-1-1,0 20-49,1-32 112,1 1-1,-1-1 1,-1 0-1,1 0 1,-1 0-1,0-1 1,-1 1-1,0-1 0,-1 1-111,-8 19 77,-2-6-68,13-19-8,0 0-1,0 1 1,0-1 0,1 0-1,-1 1 1,1-1 0,-1 1 0,1-1-1,0 1 1,0 0 0,0 0 0,0 0-1,0-2 12,-1 0 1,1-1 0,0 1 0,-1-1-1,1 1 1,-1-1 0,1 0 0,-1 1-1,1-1 1,-1 0 0,1 0 0,-1 0-1,1 0 1,-1 0 0,1-1 0,-1 1-13,0 0 2,-196 0-218,197 0 119,1 0-76,0 0-182,0-11-1824,0-6-1353,3-3-3959</inkml:trace>
  <inkml:trace contextRef="#ctx0" brushRef="#br0" timeOffset="5502.99">1556 1325 1816,'0'0'2429,"0"0"-683,0 0-374,0 0-37,0 0-191,0 0-120,1-4-66,1-14-109,-1 13-104,-1 5 25,0 0-52,0 0-151,0 0 2,1 28-449,0-1 0,-2 1 0,-1 0 0,-2-1 0,-2 11-120,-3 21 40,-1-2 31,-14 46-71,13-61 28,4-22 22,7-20-48,0 1 0,0-1 0,0 0 0,0 0 0,-1 0 0,1 0 0,0-1 0,0 1 0,0 0 1,0 0-1,0 0 0,-1 0 0,1 0 0,0 0 0,0 0 0,0 0 0,0 0 0,0 0 0,-1 0 0,1 0 0,0 0 0,0-1 0,0 1 1,0 0-1,0 0 0,0 0 0,0 0 0,0 0 0,0 0 0,-1-1 0,1 1 0,0 0 0,0 0 0,0 0 0,0 0 0,0-1 0,0 1 1,0 0-1,0 0 0,0 0 0,0 0 0,0 0 0,0-1 0,0 1 0,0 0 0,0 0 0,0 0 0,0 0 0,1 0 0,-1-1 0,0 1 1,0 0-1,0 0 0,0 0-2,-1-43 123,1 34-175,0-13 19,1 1 0,1-1 0,1 1 0,1 0 0,1 0-1,1 0 1,7-16 33,-7 19-4,20-48-136,8-10 140,-23 55-25,0 0-1,1 1 0,2 1 1,0 0-1,10-10 26,-20 25-32,-1 1 0,2-1 0,-1 1-1,0-1 1,1 1 0,0 0 0,-1 1-1,1-1 1,0 1 0,0 0 0,1 0 0,-1 1-1,0-1 1,1 1 0,-1 1 0,1-1 0,-1 1-1,1-1 1,2 2 32,7-2-50,-9 1 6,0 0-1,0 0 1,0 1 0,0-1 0,0 1 0,5 1 44,-9-1-3,0 0 0,0 0 0,0 0-1,0 1 1,0-1 0,0 0 0,0 1 0,-1-1 0,1 1 0,0 0-1,-1-1 1,1 1 0,-1 0 0,1 0 0,-1 0 0,0 0 0,0 0-1,0 0 1,0 3 3,2 2 18,0 1 0,-1 0 0,0 0 0,-1 0-1,1 0 1,-2 0 0,1 1 0,-1 2-18,0-7 29,0 0 1,-1-1-1,1 1 0,-1 0 1,1-1-1,-1 1 0,-1-1 1,1 1-1,0-1 0,-1 0 1,1 1-1,-1-1 0,0 0 1,0 0-1,-1 0 0,1 0 1,0-1-1,-1 1 0,0 0-29,-10 6 32,0 0-1,-1-1 1,0-1-1,0 0 1,0-1-1,-1 0 0,0-1 1,0-1-1,-1 0-31,-16 1-8,1-1 0,0-1 0,-32-1 8,61-2-6,2 0-2,0 3 0,0-3 0,0 0-7,1 21-105,1-16 128,1 1 1,-1 0-1,1-1 1,1 0-1,-1 1 0,1-1 1,-1 0-1,2-1 1,0 2-9,13 16 28,4 10 29,-2-1 0,-1 2 0,-1 1-1,-2 0 1,-2 1 0,5 20-57,-15-21 63,1 3-727,-5-37 503,0 1 0,1-1 1,-1 1-1,1-1 0,-1 0 1,1 1-1,-1-1 1,1 0-1,-1 0 0,1 1 1,0-1-1,-1 0 0,1 0 1,-1 0-1,1 1 0,-1-1 1,1 0-1,0 0 0,-1 0 1,1 0-1,0 0 0,-1 0 1,1-1-1,-1 1 0,1 0 1,-1 0 160,4 0-1849,3 0-2477</inkml:trace>
  <inkml:trace contextRef="#ctx0" brushRef="#br0" timeOffset="6764.81">1994 1648 6185,'0'0'1615,"0"0"-306,0 0-315,0 0-344,0 0-206,0 0-51,0 0 13,2-4 502,4 1-753,0 0 0,0 0 1,1 1-1,-1-1 0,0 1 0,1 1 0,0-1 0,-1 1 0,6 0-155,65-1 353,-60 2-332,-17 0-22,1 0 0,0 0 0,0 0 0,0 0 0,-1 1 0,1-1 0,0 0 0,0 0 0,0 1 1,-1-1-1,1 1 0,0-1 0,0 1 0,-1-1 0,1 1 0,-1-1 0,1 1 0,0-1 0,-1 1 0,1 0 0,-1-1 0,1 1 0,-1 0 0,0 0 1,1-1 0,6 27-36,-7-18 43,1 1 1,-2-1-1,1 1 0,-2 6-7,0-10 7,0 1 0,-1 0-1,0 0 1,0-1-1,0 0 1,0 1-1,-1-1 1,0-1 0,-1 1-1,-3 4-6,-58 54 20,31-32-4,26-23-21,6-8-2,1 1 0,0 0 0,-1 0 0,1 0 0,0 0 0,0 1 0,0-1 0,1 1 0,-1-1 0,0 1 0,1-1 0,0 1 0,0 0 0,0 0 0,0 0-1,-1 2 8,5-4 4,-1 0 1,0-1-1,1 1 0,-1-1 0,1 0 0,-1 1 0,1-1 0,-1 0 0,1 0 0,-1-1 0,1 1-4,1 0 15,94 0 259,-56 0-4487,-38 0-831</inkml:trace>
  <inkml:trace contextRef="#ctx0" brushRef="#br0" timeOffset="7357.82">2854 1383 3425,'0'0'1283,"0"0"-114,0 0-51,0 0-141,0 0-23,0 0-107,-17 30-31,-59 94 69,60-101-413,-1 0-1,-1 0 0,-1-2 0,0 0 1,-2-1-1,-17 13-471,-3 2 370,-35 33-482,76-68-249,0 0-180,0 0-272,0 0-379,11-1-2099,0-4 458</inkml:trace>
  <inkml:trace contextRef="#ctx0" brushRef="#br0" timeOffset="7793.82">2613 1427 7242,'0'0'2004,"0"0"-405,0 0-337,0 0-454,0 0-240,0 0-103,0 0-441,0 0-1,0 1 0,0-1 1,0 0-1,0 0 0,0 0 1,0 0-1,0 0 0,0 0 1,0 0-1,0 0 0,0 1 0,0-1 1,0 0-1,0 0 0,0 0 1,0 0-1,0 0 0,0 0 1,0 0-1,0 1 0,0-1 1,0 0-1,0 0 0,0 0 1,0 0-1,0 0 0,0 0 1,0 0-1,0 0 0,0 1 1,0-1-1,0 0 0,0 0 1,-1 0-1,1 0 0,0 0 0,0 0 1,0 0-1,0 0 0,0 0 1,0 0-1,0 0 0,0 0 1,0 0-1,-1 0 0,1 0 1,0 0-1,0 0 0,0 0 1,0 0-1,0 0 0,0 0 1,0 0-1,-1 0 0,1 0 1,0 0-1,0 0 0,0 0 0,0 0 1,0 0-1,0 0 0,0 0 1,0 0-1,-1 0 0,1 0 1,0 0-1,0 0 0,0 0 1,0 0-24,0 10 129,1 0 1,1 1 0,0-1 0,0 0-1,1 0 1,0 0 0,1 0-1,3 6-129,10 18 711,18 25-711,-5-8 101,-13-20-70,-2 0 0,6 18-31,-20-47-225,0 0 0,0-1 0,-1 1 1,1-1-1,1 1 0,-1-1 0,0 1 1,0-1-1,1 0 0,-1 1 0,0-1 1,2 0 224,2 4-1364,-4-4-2417</inkml:trace>
  <inkml:trace contextRef="#ctx0" brushRef="#br0" timeOffset="8558.34">3122 1016 8122,'0'0'1765,"0"0"-379,0 0-139,0 0-411,0 0-252,0 0-172,29-3-105,88-11-27,-109 13-200,1 1 1,0-1-1,0 2 0,0-1 0,0 1 1,0 0-81,-6 0 20,0 0 1,0-1 0,-1 1-1,1 0 1,0 0 0,-1 1 0,1-1-1,-1 0 1,0 1 0,1 0 0,-1-1-1,0 1 1,0 0-21,1 3 15,0-1 0,-1 0 1,0 0-1,0 1 0,0-1 0,0 1 1,-1 0-1,0-1 0,0 1 0,0 0 1,0 0-1,-1 0 0,0 0 0,0 4-15,1 3 14,0 1 0,-1-1 0,0 1 0,-1 0 0,-1-1 0,0 1 0,0-1 0,-1 0 0,-1 0 0,0 0 0,-1 0 0,0-1 0,-1 1 0,-4 5-14,-7 9 5,-2-1 0,0-1 0,-2 0-1,-1-2 1,0 0 0,-2-2 0,-16 11-5,40-31-5,-1 0 0,1 0 1,0 1-1,0-1 1,-1 0-1,1 0 0,0 0 1,0 0-1,-1 0 0,1 1 1,0-1-1,0 0 0,0 0 1,-1 0-1,1 1 1,0-1-1,0 0 0,0 0 1,0 0-1,0 1 0,-1-1 1,1 0-1,0 1 0,0-1 1,0 0-1,0 0 0,0 1 1,0-1-1,0 0 1,0 0-1,0 1 0,0-1 1,0 0-1,0 1 0,0-1 1,0 0 4,11 4-24,26-1 175,-26-3-98,-2 0-17,0 1 0,0 0-1,0 1 1,0 0 0,0 1 0,-1-1 0,1 1-1,5 4-35,-10-5 11,-1 0-1,0 0 0,1 0 0,-1 1 1,0-1-1,-1 1 0,1 0 0,0 0 1,-1 0-1,1 0 0,-1 0 0,0 1 1,0-1-1,-1 1 0,1-1 0,-1 1 1,1 0-1,-1-1 0,0 1 0,0 0 1,-1 3-11,2 3 88,-1 1 0,-1-1 1,0 1-1,0-1 0,-1 0 1,-1 1-1,1-1 0,-2 0 1,1 1-1,-1-1 0,-1-1 1,-2 6-89,-1-2 61,-1-1 1,0 0-1,0 0 1,-1 0-1,-1-1 1,0-1-1,0 1 1,-9 5-62,5-4 47,0-1 0,-1 0 0,-1-1 0,-15 8-47,23-15-131,1 0 0,-1 0 0,0 0 0,0-1 1,0 0-1,-1 0 0,1-1 0,0 0 1,-1-1-1,1 0 0,0 0 0,-1-1 131,8 1-174,0 0 0,0 0-1,-1-1 1,1 1 0,0 0 0,0-1-1,0 1 1,0-1 0,0 1 0,0-1-1,0 1 1,0-1 0,0 0 0,0 1-1,1-1 1,-1 0 0,0 0 0,0 0-1,1 0 1,-1 0 0,0 0 0,1 0-1,-1 0 1,0 0 174,-6-13-7235</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0.948"/>
    </inkml:context>
    <inkml:brush xml:id="br0">
      <inkml:brushProperty name="width" value="0.05" units="cm"/>
      <inkml:brushProperty name="height" value="0.05" units="cm"/>
    </inkml:brush>
  </inkml:definitions>
  <inkml:trace contextRef="#ctx0" brushRef="#br0">0 303 3897,'0'0'1372,"0"0"-133,0 0-127,0 0-55,0 0 39,0 0-81,0 0-106,0 0-131,0 0-110,0 0-116,0 0-125,0 0-139,0 0-107,0 0-73,0 0-51,2 17 380,1-14-367,0-1 0,0 0 0,0 1 0,0-1 1,0 0-1,1-1 0,-1 1 0,1-1 0,-1 1 0,1-1 1,-1 0-1,1 0 0,2 0-70,56 7 407,-38-6-246,114 9 370,-66-7-387,53 11-144,-87-8 13,-1-2 0,1-1 1,8-3-14,-46-1-1,12 0-218,0 1 0,0-1-1,-1 2 1,1 0-1,0 0 220,-19 2-3923,-12-1-3331</inkml:trace>
  <inkml:trace contextRef="#ctx0" brushRef="#br0" timeOffset="900.04">619 1 1344,'0'0'1203,"0"0"5,0 0 218,0 0 13,0 0-137,0 0-102,-5 0-70,-23 0 1807,27 0-2683,1 0-58,0 0-25,0 0-5,0 0 16,0 0-18,0 0-20,0 0-47,0 0-48,0 0-34,10 9 104,15 5-30,0-2 0,1-1 0,1-1 1,17 3-90,-8-1 15,-18-6-9,2 0 6,0 1 0,0 1-1,-1 1 1,15 9-12,-33-17 10,-1-1-1,1 1 0,0 0 0,0 0 1,0 0-1,-1-1 0,1 1 1,0 0-1,-1 0 0,1 0 1,-1 0-1,1 0 0,-1 0 0,1 1 1,-1-1-1,0 0 0,0 0 1,1 0-1,-1 0 0,0 0 1,0 0-1,0 1 0,0-1 0,0 0 1,-1 0-1,1 0 0,0 0 1,0 0-1,-1 0 0,1 0 1,-1 1-1,1-1 0,-1 0 0,1 0 1,-1-1-1,0 2-9,-4 6 129,0 0-1,-1 0 1,0 0 0,-4 2-129,-4 6 94,-44 67-94,3 2-1,-27 59 1,76-133 2,3-6-2,0-1 0,1 1 0,-1 0 0,1 0 0,0 1-1,0 4 1,2-10 8,0 0 7,0 0 20,0 0-11,0 0 0,0-2-166,0-63-4591,0 40-2524</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6.392"/>
    </inkml:context>
    <inkml:brush xml:id="br0">
      <inkml:brushProperty name="width" value="0.05" units="cm"/>
      <inkml:brushProperty name="height" value="0.05" units="cm"/>
    </inkml:brush>
  </inkml:definitions>
  <inkml:trace contextRef="#ctx0" brushRef="#br0">1 56 4745,'0'0'1740,"0"0"-433,0 0-166,0 0-253,0 0-220,0 0-107,0-4-19,0 3-478,0-1 0,0 0 0,0 1 0,0-1 0,1 1 0,-1-1 0,0 0 0,1 1 0,0-1 0,-1 1 0,1-1 0,0 1 0,0 0 0,0-1 0,0 1 0,0 0 0,0-1 0,0 1 0,0 0 0,1 0-64,1-1 75,0 0 1,1 0-1,-1 0 1,0 0-1,1 1 1,-1 0-1,1 0 0,0 0 1,1-1-76,13 0 128,0 0 0,0 1 0,17 1-128,-19 0 37,-11 0-36,0 0-1,0 0 1,0 0 0,0 1-1,0-1 1,-1 1-1,1 1 1,0-1 0,0 0-1,-1 1 1,1 0-1,-1 0 1,1 1-1,-1-1 1,0 1 0,0 0-1,0 0 1,0 0-1,-1 1 1,1-1 0,-1 1-1,0 0 1,0 0-1,0 0 1,0 0-1,-1 0 1,0 1 0,0-1-1,0 1 1,0-1-1,-1 1 1,0 0-1,0 0 1,0 0 0,0 0-1,-1 0 1,0 0-1,0 0 1,0 0-1,0 1 5,0 1 1,0-1-1,0 0 0,0 0 1,-1 0-1,0 0 0,-1 0 1,0 0-1,1 0 0,-2 0 1,1-1-1,-1 1 0,0-1 1,0 1-1,0-1 0,-1 0 1,1 0-1,-4 2-5,-17 19 0,-1-1 0,-2-1 0,0-1 0,-1-2 0,-11 6 0,38-27-3,1 0 0,-1 0 1,0 1-1,1-1 0,-1 0 0,0 0 0,1 1 1,-1-1-1,0 1 0,1-1 0,-1 1 1,1-1-1,-1 1 0,1-1 0,-1 1 0,1-1 1,-1 1-1,1 0 0,-1-1 0,1 1 0,0 0 1,-1-1-1,1 1 0,0 0 0,0 0 1,0-1-1,-1 1 0,1 0 0,0 0 0,0-1 1,0 1-1,0 0 0,0 0 0,0-1 0,1 1 1,-1 0-1,0 0 0,0-1 0,0 1 0,1 0 1,-1-1-1,0 1 0,1 0 0,-1-1 1,1 1-1,-1 0 0,1-1 0,-1 1 0,1-1 1,-1 1-1,1-1 0,-1 1 0,1-1 0,0 1 1,-1-1-1,1 0 0,0 1 0,-1-1 1,1 0-1,0 1 0,-1-1 0,1 0 0,0 0 1,0 0-1,-1 0 0,2 0 3,16 5 64,0-1-1,0-1 1,0-1-1,1 0 1,-1-2-1,1 0 1,4-1-64,3 0 21,0 1 1,1 2-1,0 0-21,-12 4-324,-11-2-5670,-4-4-1984</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7.637"/>
    </inkml:context>
    <inkml:brush xml:id="br0">
      <inkml:brushProperty name="width" value="0.05" units="cm"/>
      <inkml:brushProperty name="height" value="0.05" units="cm"/>
    </inkml:brush>
  </inkml:definitions>
  <inkml:trace contextRef="#ctx0" brushRef="#br0">0 61 744,'0'0'2829,"0"0"-1068,0 0-358,0 0 7,0 0 0,0 0-86,2 0 3163,16-4-4438,9-4-16,8-4-41,0 2 0,0 2-1,1 1 1,1 1 0,31 0 8,-66 6-12,-1 1 0,0-1 0,0 0 0,0 1 0,0-1 0,0 0 1,0 1-1,0-1 0,1 1 0,-1 0 0,-1-1 0,1 1 0,0 0 0,0 0 1,0-1-1,0 1 0,0 0 0,-1 0 0,1 0 0,0 0 0,-1 0 0,1 0 1,-1 0-1,1 0 0,-1 0 0,1 1 0,-1-1 0,0 0 0,0 0 0,0 0 1,1 0-1,-1 1 0,0-1 0,0 0 12,-1 48 3,1-41-14,-1-1 14,-1 1 1,0 0 0,0-1 0,0 0 0,-1 1 0,0-1 0,-1 0-1,1-1 1,-1 1 0,-1 0 0,1-1 0,-1 0 0,0 0 0,0-1 0,-5 4-4,-14 13 25,-2-1 1,-1-1 0,-3 1-26,-1 1 7,-15 8-41,69-26-218,329-8-466,-351 4 23,-1-4-4253,0-5-3232</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8.870"/>
    </inkml:context>
    <inkml:brush xml:id="br0">
      <inkml:brushProperty name="width" value="0.05" units="cm"/>
      <inkml:brushProperty name="height" value="0.05" units="cm"/>
    </inkml:brush>
  </inkml:definitions>
  <inkml:trace contextRef="#ctx0" brushRef="#br0">110 40 984,'0'0'2007,"0"0"-653,0 0-100,0 0-96,0 0-44,0 0 96,0-9-42,0-22 741,0 62 1399,14 216-2938,-2-58-316,-9-121-28,1 19-8,-3 0 0,-4 0 0,-13 77-18,-14-1-5,-27 153 761,53-278-688,1 37-68,3-50 6,-1 1-1,-1 0 1,-1-1-1,-2 1 1,-2 8-6,3-18-12,1 1 0,0 1 0,1-1 0,1 0 0,1 0-1,1 3 13,-1-3-43,0-17-1,0 0-51,0 0-26,0-9-449,0 1 234,1-68-2031,5 24-2481,-2 17-1928</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4.029"/>
    </inkml:context>
    <inkml:brush xml:id="br0">
      <inkml:brushProperty name="width" value="0.05" units="cm"/>
      <inkml:brushProperty name="height" value="0.05" units="cm"/>
    </inkml:brush>
  </inkml:definitions>
  <inkml:trace contextRef="#ctx0" brushRef="#br0">261 52 5761,'0'0'2005,"0"0"-369,0 0-374,0 0-254,0 0-133,0 0-107,0-1-612,0 0 0,0 0 0,0 0 0,0 0 0,0 0 1,-1 0-1,1-1 0,0 1 0,-1 0 0,1 0 0,0 0 0,-1 0 0,1 0 1,-1 0-1,0 0-156,-16-4 54,0 0 0,0 1 0,0 0-1,0 1 1,-5 1-54,-27-5 5,34 5 40,1 1-1,-1 0 0,-11 1-44,9 0 153,16 0-125,1 0 29,0 0 17,0 0-16,0 0-15,0 0-22,0 0 5,11 216-8,1-1 2,3 54-28,-14-115 8,-3 168-6,-9-229 6,6-56 0,1-1 0,2 12 0,2 203-72,-1-243 72,0 0 0,0 1 0,-1-1 0,0 0 0,-1 3 0,-6 29 0,4 16-10,3 56 10,2-111 10,0-1 6,0 0 30,0 0 0,0 0-14,0 0 5,0 0-21,0 0-12,343-3-722,-343 3 65,0-8-2413,-4-8-2321</inkml:trace>
  <inkml:trace contextRef="#ctx0" brushRef="#br0" timeOffset="1363.38">786 62 2665,'0'0'1344,"0"0"-235,0 0-126,0 0-144,0 0-124,0 0-71,-4 3 569,7-2 2635,23-3-3623,-1 0 1,0-2-1,11-3-225,-10 1 1,0 2 1,1 1-1,12 0-1,-38 3-3,1 0 0,0 0 0,0 0 0,-1 0 0,1 0-1,0 0 1,0 0 0,-1 0 0,1 1 0,0-1 0,-1 1-1,1-1 1,-1 1 0,1 0 0,0 0 0,-1-1 0,1 1-1,-1 0 1,0 0 0,1 1 3,-1 0-3,0 1 0,0-1 0,0 1 0,-1-1 0,1 1 0,-1-1 0,0 1 0,0-1 0,0 1 0,0-1 1,0 1-1,0 0 3,0 6 13,-1-1-11,0-1 0,0 1 0,-1 0 0,0-1 1,0 1-1,-1-1 0,0 0 0,0 0 0,0 0 0,-1 0 0,0 0 0,-1-1 0,1 0 0,-1 0 1,-1 0-1,1 0 0,-1-1-2,-19 18-45,-1-2 0,0 0 0,-14 6 45,14-9-29,-5-1 29,31-16-4,0-1-39,0 0 26,2 0 10,71-11 6,-59 11 3,-3 0 0,-1 0-1,0 0 0,1 1 0,-1 0 0,1 1 1,-1 0-1,1 1-1,-9-2 0,1 0 1,-1 0-1,1 0 1,-1 1-1,1-1 1,-1 1-1,0 0 1,0 0-1,0-1 1,0 1-1,0 0 1,0 1-1,-1-1 1,1 0-1,-1 0 1,1 1-1,-1-1 1,0 1-1,0-1 1,0 1-1,0 0 1,0-1-1,-1 1 1,1 0-1,-1 0 1,0-1-1,0 1 1,0 0-1,0 2 0,0-3 4,1 1 1,-1-1-1,0 1 0,0 0 0,0-1 0,0 1 1,-1-1-1,1 1 0,-1 0 0,1-1 0,-1 1 0,0-1 1,0 0-1,0 1 0,0-1 0,-1 0 0,1 1 0,0-1 1,-1 0-1,0 0 0,0 0 0,1 0 0,-1-1 1,0 1-1,0 0 0,0-1 0,-1 0 0,1 1 0,0-1 1,-1 0-5,-10 5-2,0-1-1,0 0 1,0-1 0,-1 0 0,1-1 0,-1-1 0,-3 0 2,-26 1-468,-29-2 468,53-1-216,19-1 33,0 0 0,0 0 0,0 0 0,0 1 0,0-1 0,0 0 0,0 0 0,0 0 0,1 0 0,-1 0 0,0 1 0,0-1-1,1 0 1,-1 0 0,1 0 0,-1 1 0,1-1 0,-1 0 0,1 0 0,-1 1 0,1-1 0,0 1 0,-1-1 0,1 0 0,0 1 183,16-7-2422</inkml:trace>
  <inkml:trace contextRef="#ctx0" brushRef="#br0" timeOffset="8157.97">574 1211 1840,'0'0'993,"0"0"-15,0 0-76,0 0-126,0 0-96,0 0-52,5-3-34,16-6-23,-21 8-423,0 1-1,0 0 1,0 0 0,1 0 0,-1 0 0,0-1-1,0 1 1,1 0 0,-1 0 0,0 0 0,1 0-1,-1 0 1,0 0 0,0 0 0,1 0 0,-1 0-1,0 0 1,1 0 0,-1 0 0,0 0 0,0 0 0,1 0-1,-1 0 1,0 0 0,1 0 0,-1 0 0,0 0-1,0 0 1,1 0 0,-1 1 0,0-1 0,0 0-1,1 0 1,-1 0 0,0 0 0,0 1 0,1-1-1,-1 0 1,0 0 0,0 1 0,0-1 0,0 0 0,1 1-148,0 17 1182,-10 22-1468,-4-6 455,-9 18-38,2 1 0,3 1 0,2 1 0,-5 38-131,18-11 0,3-48 0,-1-32 0,0 0 0,0 1 0,1-1-1,-1 0 1,1 0 0,-1 0-1,1 0 1,0 0 0,-1 0 0,1 0-1,0 0 1,0 0 0,1 0 0,-1 0-1,0-1 1,1 1 0,-1 0-1,1-1 1,0 1 0,1 1 0,1 0 0,0-1 0,0 0-1,0 1 1,0-2 0,0 1 0,1 0 0,-1-1-1,2 1 1,11 1 16,0 0 1,-1-2-1,1 0 0,10 0-16,-22-1 2,0 0 0,0 0 0,0 0-1,0 0 1,0-1 0,0 0 0,-1 0 0,1 0 0,0-1 0,0 1 0,-1-1 0,1 0 0,-1-1 0,0 1 0,0-1 0,0 0 0,0 0 0,0 0 0,0 0-1,-1 0 1,1-1 0,-1 0 0,0 0 0,0 0 0,-1 0 0,1 0 0,-1-1 0,0 1 0,0-1 0,0 1 0,0-3-2,4-15-8,0-1 0,-1 0 0,-1-1 0,-1 1-1,-1-2 9,-1-120-140,-2 77 21,0 62 117,-1-1 0,1 1 0,-1 0 0,-1-1 0,1 1 0,-1 0 0,0 1 0,0-1 0,-1 0 0,0 1 0,0 0 0,0 0 0,0 0 0,-1 0 0,0 1 0,0-1 0,0 1 0,-3-1 2,4 3-54,-1 1 0,0 0 1,1 0-1,-1 0 1,0 1-1,1-1 0,-1 1 1,0 0-1,0 1 0,1-1 1,-3 1 53,-10 0-463,14 0 378,0-1-1,0 1 1,1 0-1,-1-1 0,0 1 1,1 1-1,-1-1 1,1 0-1,-1 1 0,1-1 1,0 1-1,-1 0 0,1 0 1,0-1-1,0 2 1,1-1-1,-1 0 0,0 0 1,0 1 85,-8 18-5939,10-21 3093</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3.552"/>
    </inkml:context>
    <inkml:brush xml:id="br0">
      <inkml:brushProperty name="width" value="0.05" units="cm"/>
      <inkml:brushProperty name="height" value="0.05" units="cm"/>
    </inkml:brush>
  </inkml:definitions>
  <inkml:trace contextRef="#ctx0" brushRef="#br0">110 1 1112,'0'0'2171,"0"0"-652,0 0-284,0 0-182,0 0-104,0 0-59,0 37 3077,-3 6-3569,-1 0 0,-3-1 0,-1 1 0,-3 4-398,2-10 162,-7 39-17,3-12 31,-18 53-176,27-89 112,0-41-8684,4 6 3157</inkml:trace>
  <inkml:trace contextRef="#ctx0" brushRef="#br0" timeOffset="729.08">393 31 5209,'0'0'1538,"0"0"-194,0 0-121,0 0-231,0 0-178,0 0-74,0 0-140,0 0-93,0 6 421,-2 14-674,-1-1 0,0 0 0,-1 0-1,-1 0 1,-1 0 0,-1-1 0,-7 14-254,3-6 268,2-1 1,0 1-1,-2 17-268,11-42-1,0-1 0,-1 1 0,1-1 0,0 1 0,0-1-1,-1 1 1,1-1 0,0 1 0,0-1 0,0 1 0,0 0 0,0-1 0,0 1 0,0-1 0,0 1 0,0-1 0,0 1 0,0-1 0,0 1-1,1 0 1,-1-1 0,0 1 0,0-1 0,1 1 0,-1-1 0,0 1 0,0-1 0,1 1 0,-1-1 0,1 0 0,-1 1 0,0-1 0,1 1 0,-1-1-1,1 0 1,-1 0 0,1 1 0,-1-1 0,1 0 0,-1 0 0,1 1 0,-1-1 0,1 0 0,-1 0 0,1 0 0,0 0 0,-1 0 0,1 0 0,-1 0-1,1 0 1,-1 0 0,1 0 0,-1 0 0,1 0 0,0 0 0,-1 0 0,1 0 0,-1-1 0,1 1 0,0 0 1,9-1 40,31 2-14,-8 0-6,-1-2 0,1-1 1,12-3-21,-30 4 16,-15-33-6094,-4 24 1009</inkml:trace>
  <inkml:trace contextRef="#ctx0" brushRef="#br0" timeOffset="1180.11">563 18 3833,'0'0'1994,"0"0"-763,0 0-191,0 0-35,0 0-126,0 0-15,0 6-130,0 9-474,1 36 244,-3 0 1,-1 0-1,-3-1 1,-8 32-505,10-69 11,-10 44 30,-2-1-1,-3-1 1,-9 17-41,23-48 143,5-20-6382,0-4 3169</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6.001"/>
    </inkml:context>
    <inkml:brush xml:id="br0">
      <inkml:brushProperty name="width" value="0.05" units="cm"/>
      <inkml:brushProperty name="height" value="0.05" units="cm"/>
    </inkml:brush>
  </inkml:definitions>
  <inkml:trace contextRef="#ctx0" brushRef="#br0">1 256 2697,'0'0'1707,"0"0"-238,0 0 65,0 0-115,0 0-251,0 0-210,0 0-224,0 0-269,0 0-176,0 0-80,0 0-61,0 0-65,0 0-18,15 6 400,84 5 411,58-4-876,-157-7-34,0 0-26,0 0-68,0 0-109,0 0-207,0 0-572,0 0-1126,0 0-1434</inkml:trace>
  <inkml:trace contextRef="#ctx0" brushRef="#br0" timeOffset="532.54">514 49 5209,'0'0'1687,"0"0"-264,0 0-252,0 0-280,0 0-158,0 0-108,-3 12-145,-4 28 290,-1 28-770,4-15 178,-2 0 0,-2 0 0,-2 0 0,-3-1 0,-2-1 0,-2 0 0,-8 12-178,4-8 56,14-31-2739,16-32-1813,1-4-592</inkml:trace>
  <inkml:trace contextRef="#ctx0" brushRef="#br0" timeOffset="1599.72">759 15 1528,'0'0'2782,"0"0"-1155,0 0-384,0 0-60,0 0-89,0 0-134,1-3-135,2-9 1531,-4 28-1935,-6 31-582,-15 18 215,-3-1 1,-7 7-55,-2 6 287,2 8-287,28-70 16,1-1 1,0 0 0,1 1-1,1 0 1,0-1 0,2 13-17,-1-14 2,0-12-1,0 1 0,0 0 0,1-1 0,-1 1-1,1-1 1,-1 1 0,1-1 0,-1 1 0,1-1 0,0 1-1,0-1 1,0 1 0,0-1 0,0 0 0,0 1-1,0-1 1,0 0 0,0 0 0,1 0 0,-1 0 0,0 0-1,1 0 1,-1-1 0,1 1 0,-1 0 0,1-1-1,-1 1 1,1-1 0,-1 1 0,1-1 0,0 0-1,-1 1 1,1-1-1,10 1 39,0 0-1,0 0 1,0-1 0,6-1-39,1 0 17,-15 0-21,0 0 0,0 0 0,0 0 0,0-1 0,0 1 0,0-1 0,-1 0 0,1 0-1,0-1 1,-1 1 0,0-1 0,0 0 0,1 0 0,-2 0 0,1 0 0,0 0 4,44-57-212,-45 58 204,4-7 15,0 0 0,0-1 0,-1 0 0,-1 0 1,1 0-1,-1-1 0,-1 1 0,0-1 0,-1 0 1,0 0-1,0 0 0,-1 0 0,-1-8-7,-2 18 0,1 0 1,-1 1-1,0-1 0,0 1 0,0-1 1,0 1-1,0 0 0,0-1 1,0 1-1,0 0 0,0 1 0,0-1 1,-1 0-1,1 0-7,-4 0-1,0 0-1,0 0 0,0 0 0,0 1 0,0 0 0,0 0 0,0 0 0,1 1 0,-1 0 0,0 0 1,1 1-1,0-1 0,-1 1 0,1 0 0,-3 3 9,5-4-1,0-1 0,0 1 0,1 0 0,-1 0 1,1 0-1,-1 1 0,1-1 0,0 1 0,0-1 0,0 1 0,0 0 0,0-1 0,1 1 1,-1 0-1,1 0 0,0 0 0,-1 0 0,1 2 1,-4 14-92,1-4-81,-1 0 1,0 0-1,-1 0 0,0-1 1,-1 0-1,-7 10 173,8-20-1492,5-5-4488,1-1 2209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45:50.705"/>
    </inkml:context>
    <inkml:brush xml:id="br0">
      <inkml:brushProperty name="width" value="0.05" units="cm"/>
      <inkml:brushProperty name="height" value="0.05" units="cm"/>
    </inkml:brush>
  </inkml:definitions>
  <inkml:trace contextRef="#ctx0" brushRef="#br0">1 303 2593,'0'0'2691,"0"0"-927,0 0-533,0 0-199,0 0-111,0 0-53,0 0-15,0 0-190,0 0-167,31-3 3202,-20 3-3466,10 1-57,-1-1 0,1-1 0,-1-1 0,1-1 0,-1 0 0,0-2 0,9-3-175,65-32 113,-93 40-97,-1 0 25,0 0-11,0 0 2,0 0-71,0-9-764,0 0-1432,0 6-3030,0 3-2427</inkml:trace>
  <inkml:trace contextRef="#ctx0" brushRef="#br0" timeOffset="735.74">476 1 4913,'0'0'2024,"0"0"-442,0 0-296,0 0-431,0 0-350,0 0-106,0 0 25,0 0 24,0 0 35,0 0 4,0 0 50,0 0 54,0 0-30,0 0-85,0 0-32,0 7 245,0 107 253,-1 105 1091,21 136-2033,-12-243 213,-8-111-207,0-1-25,0 0-50,0 0 9,0 0-3,0 0 50,0 0-114,0 1 1,1-1-1,-1 0 1,0 0-1,0 0 1,1 0-1,-1 0 1,0 0-1,0 0 1,0 0-1,1 0 1,-1 0-1,0 0 1,0 0-1,1 0 1,-1 0-1,0 0 0,0-1 1,1 1-1,-1 0 1,0 0-1,0 0 1,0 0-1,1 0 1,-1 0-1,0-1 1,0 1-1,0 0 1,0 0-1,1 0 1,-1 0-1,0-1 1,0 1-1,0 0 1,0 0-1,0 0 0,0-1 1,0 1-1,0 0 1,0 0-1,1-1 1,-1 1-1,0 0 1,0 0-1,0 0 1,0-1-1,0 1 1,0 0-1,0 0 1,-1-1-1,1 1 1,0 0-1,0 0 127,0-4-5967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6:24.045"/>
    </inkml:context>
    <inkml:brush xml:id="br0">
      <inkml:brushProperty name="width" value="0.05" units="cm"/>
      <inkml:brushProperty name="height" value="0.05" units="cm"/>
    </inkml:brush>
  </inkml:definitions>
  <inkml:trace contextRef="#ctx0" brushRef="#br0">17 795 4081,'0'0'1316,"0"0"-592,0 0-252,0 0 45,-12 0 3083,7 0 3653,16-1-7109,-1 0 0,0-1 0,0 0 0,0-1 0,0 0 0,0-1-144,31-8 268,2 6-158,0 1 0,0 3 1,0 1-1,29 4-110,16-1 367,270-2 528,-338-2-868,-1 0 1,1-1-1,-1-1 1,19-6-28,35-6 104,-16 16-73,-49 1-28,0-1 0,0 1-1,-1-1 1,1-1 0,0 1 0,-1-1 0,1-1 0,-1 1-1,7-3-2,-13 3-6,0 0 0,0 0 0,0 0-1,0 0 1,0 0 0,0-1-1,0 1 1,0 0 0,-1 0-1,1-1 1,0 1 0,-1 0 0,1-1-1,-1 1 1,1-1 0,-1 1-1,0-1 1,0 1 0,0-1-1,0 1 1,0-1 0,0 1 6,-3-33-2197,3 34 2086,0-1 0,0 1-1,0 0 1,0 0 0,0-1 0,-1 1-1,1 0 1,0-1 0,0 1-1,-1 0 1,1 0 0,0 0 0,0-1-1,-1 1 1,1 0 0,0 0-1,0 0 1,-1 0 0,1-1 0,0 1-1,-1 0 1,1 0 0,0 0-1,-1 0 1,1 0 0,0 0 0,-1 0-1,1 0 1,0 0 0,-1 0-1,1 0 1,0 0 0,-1 0-1,1 0 112,-2 0-2068,-1 0-2771</inkml:trace>
  <inkml:trace contextRef="#ctx0" brushRef="#br0" timeOffset="1081.72">957 448 1480,'0'0'1959,"0"0"-864,0 0-432,0 0-69,0 0-125,0 0-128,-3 0-95,-2 0-2038,-8-2 6505,7-1 990,16-2-3242,1 2-2280,1 1 0,0 0-1,0 0 1,0 1 0,1 1 0,-1 0 0,0 1 0,1 0-181,25 5-41,33 9 41,-20-4 122,-39-9-116,0 1-1,-1 0 1,1 1-1,-1 0 1,0 0 0,3 3-6,-12-5 26,-1 0 0,0 0 1,0 0-1,1 0 1,-2 0-1,1 1 1,0-1-1,0 0 1,-1 1-1,1-1 1,-1 0-1,0 1 1,0-1-1,0 0 1,0 1-1,0-1 1,0 1-27,-4 45-44,0-28 48,0 1-1,-2 0 0,-1-1 1,0 0-1,-1-1 0,-2 0 1,0 0-1,0-1 0,-2 0 1,0-1-1,-1 0 0,-1-1 1,-1 0-1,-9 7-3,-14 11 1,37-33-34,1-1 8,0 0-35,0 0-3,0 0 3,0 0-53,0 0-126,0 0-247,-5 1-2058,-5 5-721,-5 4-3370</inkml:trace>
  <inkml:trace contextRef="#ctx0" brushRef="#br0" timeOffset="3779">2165 24 2913,'0'0'1127,"0"0"-409,0 0-62,0 0-23,0 0 12,0 0-1,9-5 373,-9 3 6296,-161-6-4646,-4-1-586,165 15-2145,0 49 52,0 101 46,-11 51-34,5-66 19,5-83-4,-7 49-15,-6-30 31,-5 6-31,5-19 23,-7 62-23,12-22-3,4-35 12,-2 1 0,-6 7-9,1 3 0,3 2 1,4-1-1,4 67 0,1-124 0,-11 196 8,8-159 0,-5 31-8,1-31 8,2 34-8,-2 102 24,3-18 625,4-178-635,0-1 21,0 0-14,0 0 15,0 0-16,0 0-4,0 0 19,0 0-19,0 0-3,0 0 3,0 0 19,0 0-20,16 0 162,14-1-112,0-1 0,0-1-1,1-2 1,-2-1 0,1-1 0,-1-2-1,2-2-64,-28 10-2,1 0 0,0 1 0,-1-1 0,1 0 0,0 1 0,-1 0 0,4 0 2,-2 0-26,-4 0 16,-1 0 27,0 0 19,0 0-21,0 0-1,0 0 28,0 0-1,0 0-56,0 0-161,0 2-45,0 0 0,0 0 0,-1 0 0,1-1 0,0 1 0,-1 0 0,0 0 0,1-1-1,-1 1 1,0 0 0,0-1 0,0 1 0,0-1 0,0 1 0,-1 0 221,-4 5-1311,-18 26-6035</inkml:trace>
  <inkml:trace contextRef="#ctx0" brushRef="#br0" timeOffset="31768.71">2459 1240 1840,'0'0'2286,"0"0"-575,0 0-494,0 0-241,0 0-117,0-14 492,0 12 3904,-8 19-5211,2 0 1,0 0-1,1 1 0,1 0 0,0 0 0,2 0 0,0 0 0,1 1 1,1-1-1,1 10-44,-1-24 19,1 0 0,0 0 0,0 0 0,0 0 1,0 0-1,1 0 0,-1 0 0,1-1 0,0 1 0,0 0 1,1-1-1,-1 0 0,1 1 0,0-1 0,0 0 0,0-1 1,2 3-20,4 3 37,0-1 1,1-1 0,-1 0 0,1 0 0,9 3-38,-9-6 16,1 0 1,-1-1 0,1 0 0,0-1-1,0 0 1,0-1 0,0 0 0,1-1-17,7 1-90,-13 0 95,0-1 0,0 1 0,0-1 0,0-1 0,-1 1 0,1-1 1,0 0-1,0 0 0,-1-1 0,1 1 0,-1-1 0,0-1 1,0 1-1,0-1 0,0 1 0,-1-2 0,0 1 0,0 0 1,0-1-1,0 0 0,0 1 0,-1-2 0,2-2-5,-2 0 49,0 1 0,0-1 0,-1 0 0,0 1 0,-1-1 0,0 0 0,0 0 0,0 0 1,-1-1-1,0 1 0,-1 0 0,0-1-49,0-17 43,1 23-36,-1-1 0,0 1 0,0 0 0,0 0 0,0 0 0,0 1-1,-1-1 1,1 0 0,-1 0 0,-2-2-7,-11-25 49,12 15-43,-1 1 1,-1-1 0,-5-8-7,9 21 9,0 1 0,0 0 0,-1 0 0,1 0 0,0 0 0,-1 0 0,1 0 0,-1 0 0,1 0 0,-1 0 0,0 1 1,1-1-1,-2 0-9,-10-6 120,6 2-84,0 1 0,0-1 0,0 1 0,0 1 0,0-1 0,-1 1 0,0 1 0,1-1 0,-1 1 0,0 0 0,0 1 0,0 0 0,0 0-1,-1 1 1,1 0 0,0 1 0,0-1 0,-5 3-36,4 0 6,0 1-1,0 0 0,0 0 1,1 1-1,0 0 0,-1 1-5,-10 6 7,11-6-23,1-1 1,-1 2-1,1-1 1,0 1 0,0 0-1,1 0 1,0 1 15,2-4-11,1 1 1,0-1 0,0 1 0,0 0 0,1 0-1,-1 0 1,1 0 0,0 0 0,1 0 0,-1 1-1,1-1 1,0 6 10,-5 12-1028,-5-10-4520,1-12-2360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0.053"/>
    </inkml:context>
    <inkml:brush xml:id="br0">
      <inkml:brushProperty name="width" value="0.05" units="cm"/>
      <inkml:brushProperty name="height" value="0.05" units="cm"/>
    </inkml:brush>
  </inkml:definitions>
  <inkml:trace contextRef="#ctx0" brushRef="#br0">61 347 3273,'0'0'1316,"0"0"-364,0 0-132,0 0-262,0 0-231,0 0-51,10-1 30,11-2-250,32-2 2127,17 0-2183,-68 6 18,1-1-1,-1 1 0,1 0 1,-1 0-1,0 0 0,1 0 0,-1 0 1,0 1-1,0-1 0,0 1 0,0-1 1,0 1-1,0 0 0,0-1 0,0 1 1,-1 0-1,1 0 0,-1 1 1,1-1-1,-1 0 0,0 1-17,5 7 29,-1 0 0,0 0-1,-1 1 1,1 4-29,-2-2 155,0 1 1,-1 0 0,-1 0-1,-1 0 1,0 0-1,-1 5-155,1 10 593,-1-24-523,1 0 1,-1-1-1,0 1 1,0 0-1,-1-1 0,0 1 1,1-1-1,-2 1 1,1-1-1,0 0 1,-1 0-1,0 0 1,0 0-1,0 0-70,-12 13 213,-1 0 0,-10 7-213,1-1 209,0-2-98,19-16-76,-1 0-1,1 0 1,0 0-1,1 1 0,0 0 1,-1 0-1,1 1-34,6-7 20,-1 1-1,1-1 1,-1 1-1,1-1 1,-1 0 0,1 1-1,-1-1 1,1 0-1,0 1 1,-1-1-1,1 0 1,0 0-1,-1 0 1,1 1-1,-1-1 1,1 0-1,0 0 1,-1 0-1,1 0 1,0 0-1,-1 0 1,1 0 0,0-1-1,-1 1 1,1 0-20,22-1 139,68-14 88,-55 7-268,0 3 0,0 0 0,19 2 41,-54 3-81,-1 0-26,0 0-93,0 0-184,0 0-361,0 0-1030,-1 0-2373,-2 0-2812</inkml:trace>
  <inkml:trace contextRef="#ctx0" brushRef="#br0" timeOffset="618.52">646 320 6857,'0'0'2034,"0"0"-628,0 0-437,0 0-339,0 0-169,0 0-35,3-1-90,44-15 577,-30 10-754,-1 0 0,1 1 1,0 1-1,1 0 0,-1 1 1,1 1-1,0 1-159,-12 1 0,-2 0 0,0 0-1,0 0 0,0 0 0,0 0 0,0 1 0,0 0 0,0-1 1,0 1-1,1 1 1,-4-1-2,1 0-1,-1 0 1,0 1 0,0-1 0,1 0 0,-1 0 0,0 1-1,0-1 1,0 1 0,-1-1 0,1 1 0,0-1 0,0 1-1,-1 0 1,1-1 0,-1 1 0,0 0 0,1-1 0,-1 1-1,0 0 1,0-1 0,0 1 0,0 1 2,0 5-7,1 1 1,-2 0-1,1 0 0,-1 0 1,-1-1-1,0 1 1,0 0-1,0-1 0,-1 1 1,0-1-1,-1 0 0,0 0 1,-2 3 6,-5 5-21,-1 1-1,-1-2 1,-1 1 0,0-2 0,-6 5 21,-25 23-17,-5 4-13,-13 19 30,62-65 0,1 0 0,-1 1 0,1-1 0,0 0 0,-1 0 1,1 1-1,-1-1 0,1 0 0,0 1 0,-1-1 0,1 0 0,0 1 0,-1-1 0,1 1 0,0-1 0,0 1 0,-1-1 0,1 0 0,0 1 0,0-1 1,0 1-1,0-1 0,-1 1 0,1-1 0,0 1 0,0-1 0,0 1 0,0-1 0,0 1 0,0-1 0,1 1 0,-1-1 0,0 1 0,0-1 0,0 1 0,0-1 1,0 1-1,1-1 0,-1 1 0,0-1 0,0 0 0,1 1 0,-1-1 0,0 1 0,1-1 0,-1 0 0,1 1 0,-1-1 0,0 0 0,1 1 0,-1-1 0,1 0 1,-1 0-1,1 0 0,-1 1 0,0-1 0,1 0 0,-1 0 0,1 0 0,-1 0 0,1 0 0,-1 0 0,1 0 0,-1 0 0,1 0 0,44 0 32,-30-1-2,254-6-2132,-267 7-361,-2 0-2568</inkml:trace>
  <inkml:trace contextRef="#ctx0" brushRef="#br0" timeOffset="13822.46">0 1651 1144,'0'0'2245,"0"0"-842,0 0-559,0 0-155,0 0-67,0 0-31,0 0 27,0 0 8,0 0-53,0 0-29,0 0 9,0 0-85,0 0-52,0 0-84,0 0-41,0 0 9,0 0 0,0 0-30,0 0-62,0 0-38,0 0-29,0 0-26,0 0 17,6 0 208,6 0-157,0 0-1,0-1 1,0-1-1,0 0 1,-1 0-1,1-1 1,0-1-1,-1 0 1,2-2-183,13-5 250,-14 5-199,1 0 0,-1 1 0,1 0 0,0 1 1,0 1-1,0 0 0,1 1 0,0 0-51,-14 2 16,0 0 40,0 0 16,0 0 1,0 0-18,0 0 6,0 0 25,0 0-5,0 0 14,0 0-14,0 0-16,0 0-15,0 0-60,0 0-159,0 0-303,-2 0-494,-11 2-1312,-2 6-2789</inkml:trace>
  <inkml:trace contextRef="#ctx0" brushRef="#br0" timeOffset="14936.29">438 1366 4521,'0'0'1824,"0"0"-514,0 0-180,0 0-192,0 0-145,0 0-88,3-3-49,3-4-334,0 1 0,1 0 0,-1 0 0,1 0 0,1 1 0,-1 0 0,1 1 0,5-3-322,71-30 638,-68 30-638,1 1 0,0 0 0,0 1 0,1 1-1,0 1 1,-1 0 0,1 1 0,5 1 0,-22 1-5,0 1 1,0-1-1,0 0 0,0 1 1,0-1-1,0 1 1,0 0-1,-1-1 0,1 1 1,0 0-1,0-1 0,-1 1 1,1 0-1,-1 0 1,1-1-1,0 1 0,-1 0 1,0 0-1,1 0 1,-1 0-1,1 0 0,-1 0 1,0 0-1,0 0 0,0 0 1,1 0-1,-1 0 1,0 0-1,0 0 0,0 0 1,-1 1 4,2 44-91,-2-32 121,1-4 13,-1 0 0,-1-1 0,0 1 0,0 0 1,-1-1-1,0 1 0,0-1 0,-1 0 0,-3 6-43,-11 16 38,-1 0-1,-3 0-37,6-6-2,-13 19 13,-119 170 5,135-200-4,10-12 7,1 1-1,0-1 1,-1 1 0,1-1 0,0 1 0,0 0 0,0 0-1,1 0 1,-1 0-19,2-3 90,0 0-14,0 0 8,0 0-30,0 0-31,0 0 0,226 0 387,-204 4-327,-6-1-2946,-12-3-726</inkml:trace>
  <inkml:trace contextRef="#ctx0" brushRef="#br0" timeOffset="16069.73">978 1376 4889,'0'0'1662,"0"0"-570,0 0-199,0 0-18,0 0-9,0 0-75,5-2-111,50-28 714,-44 23-1253,0 0-1,0 1 1,1 0-1,0 1 1,0 1 0,0-1-1,0 2 1,1 0-1,0 0 1,-1 1-1,9 0-140,-17 2 10,-1 0 0,1 0-1,0 0 1,0 0-1,0 1 1,0 0-1,-1 0 1,1 0-1,0 0 1,2 2-10,-4-2 5,0 0 0,-1 1 0,0-1-1,1 1 1,-1-1 0,0 1 0,0-1 0,1 1 0,-2 0 0,1 0 0,0 0 0,0 0 0,0 0 0,-1 0 0,1 0 0,-1 0-1,0 0 1,1 0 0,-1 0 0,0 0 0,0 1-5,1 2 27,0 1-1,-1 0 1,0 0-1,0 0 0,0-1 1,0 1-1,-1 0 1,0 0-1,0-1 1,-1 1-1,1-1 0,-1 1 1,0-1-1,-1 1 1,0-1-1,1 0 1,-1 0-1,-1-1 1,1 1-1,-1 0 0,0-1 1,0 0-1,-4 3-26,-3 4 25,-2 0 0,1-1-1,-14 9-24,21-16 30,-1 0 0,0 0 0,1 0 0,-1-1 0,0 0 0,0 0-1,0 0 1,0-1 0,0 0 0,-1 0 0,-4 0-30,10-1 17,1 0-9,0 0-8,0 0-33,0 0-20,0 0-26,23 0 4,4-1 70,32 2 28,-56-1-19,1 1 0,-1-1 0,0 1 1,1 0-1,-1 0 0,0 1 0,0-1 0,0 1 0,0-1 1,0 1-1,0 0 0,-1 0 0,1 1 0,0-1 0,0 1-4,-2 1 22,0 0 0,0-1-1,0 1 1,0 0 0,0 0-1,-1 0 1,0 0-1,1 0 1,-2 0 0,1 0-1,0 1 1,-1-1 0,0-1-1,0 1 1,0 0 0,0 0-1,-1 0 1,1 0-22,-11 12 78,-1-1 0,0 0 0,-1-1 0,-1 0 0,-12 9-78,-19 18 11,38-33-4,0 0-1,-1-1 1,0 0-1,-7 5-6,13-11-8,0 1-1,0-1 1,0 1 0,0-1-1,0 0 1,0 0-1,0 0 1,0-1 0,0 1-1,0-1 1,0 1 0,-1-1-1,1 0 1,0-1-1,0 1 1,0 0 0,0-1-1,-1 0 1,0 0 8,3 1-76,-1-1 0,1 0-1,0 1 1,0-1 0,0 0 0,0 0 0,-1 0 0,1 0 0,0 0-1,1 0 1,-1 0 0,0 0 0,0 0 0,0 0 0,1-1 0,-1 1 0,0 0-1,1 0 1,0-1 0,-1 1 0,1 0 0,-1-2 76,1 2-798,0 1-611,0 0-1989,0-3-3230</inkml:trace>
  <inkml:trace contextRef="#ctx0" brushRef="#br0" timeOffset="18584.5">1170 0 3513,'0'0'1432,"0"0"-318,0 0-233,0 0-214,0 0-180,0 0-50,0 1-173,0 0 0,-1-1 1,1 1-1,0-1 0,-1 1 0,1 0 0,0-1 0,0 1 0,0 0 0,0-1 1,0 1-1,0 0 0,0-1 0,0 1 0,0 0 0,0-1 0,0 1 0,0 0 1,0-1-265,16 3 325,0 0 0,1-2 0,-1 0 0,0-1 0,0 0 1,3-2-326,26 0 301,3 1-218,-17 0 17,0 1-1,8 2-99,-30-1 11,0 0-1,-1 1 0,1 0 1,-1 0-1,0 1 0,1 0 0,-1 0 1,-1 1-1,1 0 0,1 1-10,-8-4 39,0-1-1,0 1 1,0-1-1,0 1 1,0-1-1,0 1 0,0 0 1,-1-1-1,1 1 1,0 0-1,0 0 1,-1-1-1,1 1 0,0 0 1,-1 0-1,1 0 1,-1 0-1,1 0 0,-1 0 1,0 0-1,1 0 1,-1 0-1,0 0 1,0 0-1,0 0 0,0 0 1,0 0-1,0 0 1,0 0-1,0 0 1,0 0-1,0 0 0,-1 1-38,1 5 34,-5 125 23,-9 28-57,-1 14 11,10 204 65,2-66 726,-2-250-672,-3 0 1,-12 40-131,4-22 99,2 16-99,10-63 8,-2 32 152,-2 0-1,-4-1 0,-15 47-159,24-96 100,1-1 0,0 1-1,1-1 1,1 1-1,1 4-99,-1-8 408,-27-11 200,-282 0-736,309 0 100,0 0-56,0 0-29,0 0-50,0 0-46,0 0-99,3-9-5188,-3-10-3489</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23.067"/>
    </inkml:context>
    <inkml:brush xml:id="br0">
      <inkml:brushProperty name="width" value="0.05" units="cm"/>
      <inkml:brushProperty name="height" value="0.05" units="cm"/>
    </inkml:brush>
  </inkml:definitions>
  <inkml:trace contextRef="#ctx0" brushRef="#br0">75 200 2777,'0'0'1952,"0"0"-1025,0 0-655,0 0-173,0 0 226,0 0 203,0 4 152,-4 64 4343,-12 64-5023,6-54 530,-13 56 348,5-38-57,17-118 232,-1-85-774,2 93-284,1 0-1,0 0 1,1 0 0,1 0 0,0 0 0,1 0-1,0 1 6,11-15-4,0 1-1,2 0 0,1 2 1,1 0-1,1 1 0,1 1 1,1 1-1,1 1 0,1 1 1,1 1-1,0 1 0,13-6 5,-35 22 0,1 0-1,0 0 1,0 0-1,0 0 1,0 1-1,0-1 1,0 1-1,0 0 0,0 1 1,1-1-1,-1 1 1,1-1 0,-4 6 11,1 0 0,-1 1 0,-1-1 0,1 0 0,-1 0 0,0 1 0,0-1 0,-1 4-11,1-1 16,0 2-1,-1 0 0,0 0 1,-1 0-1,0 0 0,0 0 1,-1 0-1,0 0 0,-1-1 1,0 1-1,-1-1 0,0 0 1,0 0-1,-1-1 0,-5 7-15,-1 3 8,2-2 8,1-2 0,-2 1 0,0-2 0,-1 1 0,0-1 1,-8 5-17,14-16 19,0 0 1,-1 0-1,1 0 1,-1-1 0,1 1-1,-1-2 1,0 1-1,0-1 1,1 0 0,-1 0-1,0-1 1,-4-1-20,-16 1-19,27 1 10,0 0 0,0 0 0,0 0 1,0 0-1,-1 0 0,1 0 0,0 0 0,0 0 1,0 0-1,0 0 0,0 0 0,-1 0 1,1 0-1,0 0 0,0 0 0,0 0 1,0 0-1,0 0 0,-1 1 0,1-1 1,0 0-1,0 0 0,0 0 0,0 0 1,0 0-1,0 0 0,0 1 0,0-1 1,0 0-1,0 0 0,-1 0 0,1 0 1,0 0-1,0 1 0,0-1 0,0 0 0,0 0 1,0 0-1,0 0 0,0 1 0,0-1 1,0 0-1,0 0 0,0 0 0,1 0 1,-1 1-1,0-1 9,5 11 21,9 11 187,157 198 168,-154-197-362,12 14-523,-28-36-356,-1-2-757,0-2-1175</inkml:trace>
  <inkml:trace contextRef="#ctx0" brushRef="#br0" timeOffset="579.7">630 655 3929,'0'0'1660,"0"0"-501,0 0 133,0 0 157,0 0-222,0 0-216,0-11 3017,-3 37-3841,0-1-1,-2 0 0,-1 0 1,-1-1-1,-1 1 0,-1-1 1,-7 13-187,12-30 102,4-7-5618,0 0 5502,0 0-4256</inkml:trace>
  <inkml:trace contextRef="#ctx0" brushRef="#br0" timeOffset="1064.84">935 387 6177,'0'0'1791,"0"0"-320,0 0-149,0 0-401,0 0-298,0 0-128,5 0-25,191-2 2714,11 0-5315,-207-1-912,0 0-1284</inkml:trace>
  <inkml:trace contextRef="#ctx0" brushRef="#br0" timeOffset="2163.93">1667 27 4745,'0'0'3717,"0"0"-2434,0 0-779,0 0 55,0 0 142,0 0-162,1 19-44,0 11-342,3 96 1219,-7 35-1372,-2-130 76,-1-1 0,-1 1 0,-2-1 0,-7 16-76,7-18 92,7-24-121,-5 14 248,5-33 18,4-2-227,1-1 0,0 1 0,1 0 0,1 0 0,1 1 0,0-1 0,1 1 0,1-1-10,8-20 10,102-278 195,-113 301-207,-4 9-4,1 0 0,0 0 0,0 0 1,0 0-1,1 0 0,-1 1 0,1-1 0,1 0 6,-1 4-18,0 0 1,0 1-1,0-1 1,0 1-1,0 0 1,0 0-1,0 0 1,0 0-1,0 0 1,3 1 17,3 0-28,0-1 32,0 0 0,0 0-1,0 1 1,-1 1 0,1-1 0,0 1 0,-1 1 0,5 2-4,-8-3 3,-1 0 0,0 0 0,-1 1 0,1-1 1,0 1-1,-1 0 0,1 0 0,-1 0 0,0 1 1,0-1-1,0 1 0,-1 0 0,1 0 1,-1 0-1,0 0 0,0 0 0,0 3-3,1 0 20,0 0 0,-1 0 0,0 0 0,-1 1 0,1-1 0,-1 1 0,-1-1 0,1 1 0,-1 0 0,-1-1 0,0 1 0,0-1 0,0 1 0,-1-1 0,0 0-1,0 1 1,-1-1 0,1 0 0,-2 0 0,1-1 0,-1 1 0,0-1 0,-1 0 0,1 0 0,-1 0 0,0 0 0,-6 4-20,2-2 17,1 0 1,-2-1-1,1 0 0,-1-1 0,0 0 1,0-1-1,-1 1 0,0-2 0,1 0 1,-2 0-1,1-1 0,-3 0-17,-18 2-62,0-2-1,-1-1 1,-24-1 62,56-1-20,1 0-24,0 0-13,0 0-10,0 0 0,6 0-13,8 0 144,-1 2-1,0 0 1,1 1 0,-1 0-1,-1 0 1,1 2 0,0 0-1,-1 0 1,0 1-1,0 0 1,-1 1 0,1 1-1,-2 0 1,1 0-1,-1 1 1,0 0 0,-1 1-1,0 0 1,-1 1-1,0 0 1,0 0 0,-1 0-1,0 2-63,-5-7-209,0 1 0,-1 0 0,1 0 0,-1-1 0,0 1 0,-1 0 0,0 0 0,0 0 0,0 0 209,-1 6-3319,1-13-1458</inkml:trace>
  <inkml:trace contextRef="#ctx0" brushRef="#br0" timeOffset="2756.49">2169 546 7258,'0'0'2799,"0"0"-1415,0 0-525,0 0-259,0 0-210,0 0-29,10 0 190,25-1 13,1 0-45,0 1-1,20 3-518,-55-3 0,0 0 0,-1 1 0,1-1 0,0 0 0,0 1 0,-1-1 1,1 1-1,0-1 0,0 1 0,-1-1 0,1 1 0,-1 0 0,1-1 0,0 1 0,-1 0 0,1 0 0,-1-1 0,0 1 0,1 0 0,-1 0 0,0-1 0,1 1 0,-1 0 0,0 0 0,0 0 0,0 0 0,1 0 0,0 28 10,-1-25-5,0 8 9,1-2 4,0 1 0,-2 0 1,1-1-1,-1 1 0,-1 0 1,1-1-1,-2 1 0,0-1 1,0 0-1,-1 0 0,0 0 1,-3 5-19,-4 3 24,-1 0 1,-1-1-1,0 0 1,-1-1-1,-1-1 1,-1 0 0,0-1-1,-1 0 1,0-2-1,-4 2-24,21-14-4,1 0 0,-1 0 1,0 0-1,0 0 0,0 0 0,0 0 0,0 0 0,0 0 0,0 0 0,0 0 0,0 0 1,0 0-1,0 0 0,1 0 0,-1 0 0,0 0 0,0 0 0,0 0 0,0 0 0,0 0 1,0 0-1,0 0 0,0 0 0,0 1 0,0-1 0,0 0 0,0 0 0,0 0 1,1 0-1,-1 0 0,0 0 0,0 0 0,0 0 0,0 0 0,0 0 0,0 0 0,0 0 1,0 1-1,0-1 0,0 0 0,0 0 0,0 0 0,0 0 0,0 0 0,0 0 1,0 0-1,0 0 0,0 0 0,0 0 0,0 1 0,0-1 0,0 0 0,0 0 0,0 0 1,-1 0-1,1 0 0,0 0 0,0 0 0,0 0 0,0 0 0,0 0 0,0 0 1,0 0-1,0 0 0,0 0 0,0 1 0,0-1 4,13 2-34,18-1 107,-10-1-51,-1 1 0,1 1 1,-1 1-1,3 2-22,-15-4-7,0 1-1,0 1 1,0 0 0,-1 0 0,1 0-1,-1 1 1,1 0 0,-1 0 0,-1 1-1,1 0 1,4 5 7,-9-9-79,-1 1-1,1 0 0,-1 1 1,0-1-1,0 0 1,0 0-1,0 0 0,0 1 1,0-1-1,-1 1 1,1-1-1,-1 0 0,0 1 1,1-1-1,-1 1 1,0-1-1,-1 1 0,1-1 1,0 1 79,-1 8-1068,1 6-2804</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03.598"/>
    </inkml:context>
    <inkml:brush xml:id="br0">
      <inkml:brushProperty name="width" value="0.05" units="cm"/>
      <inkml:brushProperty name="height" value="0.05" units="cm"/>
    </inkml:brush>
  </inkml:definitions>
  <inkml:trace contextRef="#ctx0" brushRef="#br0">0 306 3273,'0'0'1999,"0"0"-788,0 0-128,0 0 40,0 0 22,1-6-61,4-64 3117,-4 48-1720,0 61-2227,10 298-195,0 7 2000,-9-344-2066,0-1 0,0 1 0,0 0 0,0-1 0,0 1 1,0-1-1,0 1 0,-1-1 0,1 0 0,0 0 0,-1 0 0,1 0 0,0 0 0,-1-1 7,6-1-4,-1 0 0,0 0 0,1 0 0,0 1 1,-1 0-1,1 0 0,0 0 0,0 1 0,2 0 4,65-4-61,-10 5 0,-64 0 45,0 0-26,0 0 1,0 0 18,0 0-43,0 0-123,0-23-5452,0 19-545</inkml:trace>
  <inkml:trace contextRef="#ctx0" brushRef="#br0" timeOffset="833.11">378 629 5873,'0'0'1479,"0"0"-65,0 0-187,0 0-298,0 0-120,0 0-143,34-4 1523,-24 4-2059,18 1 261,0-2 0,22-4-391,-42 3 26,0 1 0,0-1 0,-1 0 0,1-1 1,-1 1-1,0-2 0,1 1 0,-1-1 0,-1 0 0,1 0 0,-1-1 0,1-1-26,-5 3 48,-1 0 0,0 0-1,0 0 1,0-1-1,-1 1 1,1-1 0,-1 1-1,0 0 1,0-1 0,0 1-1,0-1 1,0 1-1,-2-3-47,2-6 95,0 10-90,-1 0 0,1 0 0,0 0 1,-1 1-1,1-1 0,-1 0 0,1 0 0,-1 1 0,0-1 1,0 0-1,0 1 0,0-1 0,0 1 0,0-1 0,0 1 1,-1 0-1,1-1 0,0 1 0,-1 0 0,1 0 0,-1 0 1,1 0-1,-1 0 0,0 0 0,1 1 0,-1-1 1,0 0-1,1 1 0,-1-1 0,0 1 0,0 0-5,-1-1-1,0 1 0,0-1 0,1 1-1,-1 0 1,0 0 0,0 0 0,1 0-1,-1 0 1,0 1 0,0-1 0,1 1 0,-1 0-1,0 0 1,1 0 0,-1 0 0,1 0 0,-1 1-1,1-1 1,0 1 0,-3 1 1,-2 5 20,0 0 0,1 1 0,0-1 1,0 1-1,1 0 0,0 1 0,0 0 0,1-1 1,0 1-1,1 1 0,0-1 0,1 0 0,0 1 0,1-1 1,-1 11-21,1 13-8,1-17-8,-1-1 1,2 1-1,1 6 16,-1-18-3,-1-1 0,2 1-1,-1 0 1,0-1 0,1 1-1,0-1 1,0 0 0,0 1-1,1-1 1,-1 0 0,1 0 0,0 0-1,2 1 4,-1-1 8,0-1-1,0 1 0,1-1 1,-1 0-1,1-1 0,0 1 1,0-1-1,0 0 0,0 0 1,0 0-1,0-1 0,1 0 1,-1 0-1,0 0 0,1-1 1,-1 0-1,0 0 0,1 0 1,-1 0-1,0-1 0,1 0 1,2-1-8,-1 0 6,-1 0 1,0 0 0,0-1-1,0 1 1,0-2 0,-1 1-1,1 0 1,-1-1 0,1 0-1,-1-1-6,35-21-2310,-39 26 734,-1 0-1280,0 0-2295</inkml:trace>
  <inkml:trace contextRef="#ctx0" brushRef="#br0" timeOffset="1381.12">948 0 1672,'0'0'3788,"0"0"-2006,0 0-306,0 0-124,0 0-98,0 0-102,0 0-314,0 0-324,0 15 106,3 41 182,2 0 0,12 49-802,-1-3 147,1 28-65,-6 1 0,-5 3-82,-5-119-455,0-22-1525,1-23-3854,-2 16 341</inkml:trace>
  <inkml:trace contextRef="#ctx0" brushRef="#br0" timeOffset="1728.26">857 452 6145,'0'0'2145,"0"0"-396,0 0-334,0 0-386,0 0-263,0 0-116,3-2 58,12-4-271,1 0 1,0 1-1,0 0 0,0 2 1,6-1-438,48-13 234,-51 11-647,45-13 1113,-20 14-5939,-43 5-2900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06.742"/>
    </inkml:context>
    <inkml:brush xml:id="br0">
      <inkml:brushProperty name="width" value="0.05" units="cm"/>
      <inkml:brushProperty name="height" value="0.05" units="cm"/>
    </inkml:brush>
  </inkml:definitions>
  <inkml:trace contextRef="#ctx0" brushRef="#br0">1 255 1512,'0'0'2840,"0"0"-992,0 0-358,0 0-133,0 0-202,0 0-144,0 0-193,0 0-178,8 6 615,0 12-959,0 1 1,5 16-297,-6-14 22,1 0 0,1-1-1,1 2-21,-6-17 1,-1 1-1,0-1 0,1 0 0,0 0 1,1 0-1,-1 0 0,1-1 0,0 1 0,0-1 1,0 0-1,0-1 0,4 2 0,-5-3-24,-1-1 0,1 0 0,-1 0 0,1 0 0,0 0 0,-1-1 0,1 0 0,0 1 1,-1-1-1,1-1 0,0 1 0,-1 0 0,1-1 0,0 0 0,-1 0 0,1 0 0,-1 0 0,1-1 0,-1 1 0,0-1 0,1 0 0,-1 0 0,0 0 0,0 0 0,0-1 0,-1 1 0,2-2 24,3-6 14,5-5-156,-1-1 1,-1-1 0,0 0-1,4-11 142,-11 12 1604,-5 32-806,2 68-465,2 18-249,-5 0-1,-4 0 1,-8 19-84,8-80-21,4-15-103,-1 0-1,-2 0 1,0-1-1,-2 0 1,-1 0-1,-8 15 125,17-39-61,-1 0 0,1-1 0,-1 1 0,1 0 0,0-1 0,-1 1 0,1 0 0,-1-1 0,0 1 0,1 0 1,-1-1-1,1 1 0,-1-1 0,0 1 0,0-1 0,1 0 0,-1 1 0,0-1 0,0 0 0,1 1 0,-1-1 0,0 0 0,0 0 0,0 0 0,1 0 0,-1 1 0,0-1 0,0 0 0,0-1 0,0 1 0,1 0 0,-1 0 1,0 0-1,0 0 0,0-1 0,1 1 0,-1 0 0,0-1 61,-1 0-289,0 0-1,1 0 1,-1 0 0,0-1 0,1 1-1,-1-1 1,1 1 0,-1-1 0,1 1 0,0-1-1,0 0 1,0 0 0,0 0 0,-1 0 289,-6-21-3912</inkml:trace>
  <inkml:trace contextRef="#ctx0" brushRef="#br0" timeOffset="504.03">653 191 4977,'0'0'2394,"0"0"-692,0 0-362,0 0-420,0 0-185,0 0-8,5 0 112,20 0-412,0 0 1,-1-2 0,1-1-1,0-1 1,-1-1-1,12-4-427,-18 6-385,-9 2-4767,-9 1 1532</inkml:trace>
  <inkml:trace contextRef="#ctx0" brushRef="#br0" timeOffset="5879">676 418 80,'0'0'1372,"0"0"-319,0 0-127,0 0 20,0 0-102,0 0-128,-6 0 7,6 0 2636,1 0 3683,258 0-6951,-257 0-79,0 0 0,0-1-1,0 1 1,0-1 0,0 1 0,0-1 0,0 0 0,-1 0 0,1 0 0,0 0 0,0 0 0,0-1-12,-1 1-271,1 0 1,0 0-1,-1 0 1,1 0 0,0 0-1,-1 0 1,1 0-1,0 1 1,0-1 0,0 1-1,0-1 1,0 1 270,-2 20-5467,0-9 117</inkml:trace>
  <inkml:trace contextRef="#ctx0" brushRef="#br0" timeOffset="6880.73">1371 41 4553,'0'0'1418,"0"0"-27,0 0 100,0 0-67,0 0-287,0 0-468,0 5-299,0 356 2231,0-349-2592,0 0-1,1 1 1,1-1-1,0 0 1,0-1 0,1 1-1,1 0 1,3 6-9,-6-14-1,1 0 1,0 0-1,1 0 0,-1 0 1,1-1-1,0 1 0,-1-1 0,2 1 1,-1-1-1,0 0 0,1 0 1,-1-1-1,1 1 0,0-1 1,0 1-1,0-1 0,0 0 1,0-1-1,0 1 0,0-1 1,1 0-1,-1 0 0,4 0 1,2 1 20,-1-1-1,1-1 0,-1 0 1,1 0-1,0-1 0,-1 0 0,1 0-19,-5-1 17,0 0 0,0 0-1,0 0 1,0 0 0,0-1-1,0 0 1,-1 0-1,1 0 1,-1-1 0,0 1-1,0-1 1,3-4-17,2-2 23,0-1-1,-1 1 1,0-2-1,-1 1 1,0-1-1,-1 0 1,0-1-1,-1 1 1,-1-1-1,1 0-22,0-10 59,-1 0 0,0-1 0,-2 1 0,-1 0 0,0-10-59,-1 26 18,0-10 67,-1 1 0,0 0 0,-2-6-85,2 15 20,-1 1 0,1 1-1,-1-1 1,-1 0-1,1 0 1,-1 1 0,0-1-1,-1 1 1,1 0 0,-2-2-20,-10-11 74,-1 1 1,0 1-1,-4-3-74,12 12 21,0 1 0,0 0-1,-1 0 1,0 0 0,0 1-1,0 1 1,-1-1 0,-1 1-21,7 3-43,0 0 0,0 0-1,-1 0 1,1 1 0,0-1 0,-1 1 0,1 0-1,0 1 1,-1-1 0,1 1 0,0-1 0,-1 1-1,1 1 1,0-1 0,0 0 0,0 1 0,0 0-1,0 0 1,0 0 0,1 1 0,-1-1 0,1 1 0,-1 0-1,1 0 1,0 0 0,0 0 0,0 1 0,1-1-1,-1 1 1,1 0 0,-1 0 43,0 2-605,-7 11 206,4-12-4912,6-5 1673</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5.805"/>
    </inkml:context>
    <inkml:brush xml:id="br0">
      <inkml:brushProperty name="width" value="0.05" units="cm"/>
      <inkml:brushProperty name="height" value="0.05" units="cm"/>
    </inkml:brush>
  </inkml:definitions>
  <inkml:trace contextRef="#ctx0" brushRef="#br0">4 10 1136,'0'0'1666,"0"0"-403,0 0-219,0 0-130,0 0 19,0 0 129,2-6 240,-1 3-153,0 5 5599,-1 254-6556,0-144-3161,-4-112 190,0 0-1664</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6.398"/>
    </inkml:context>
    <inkml:brush xml:id="br0">
      <inkml:brushProperty name="width" value="0.05" units="cm"/>
      <inkml:brushProperty name="height" value="0.05" units="cm"/>
    </inkml:brush>
  </inkml:definitions>
  <inkml:trace contextRef="#ctx0" brushRef="#br0">36 1 4745,'0'0'1748,"0"0"-302,0 0-122,0 0-201,0 0-79,0 0-149,0 5-204,0 17-368,-1 0-1,0 0 0,-2-1 1,0 1-1,-2-1 1,0 0-1,-2 0 0,-2 5-322,9-26-3,0 1 0,-1-1 0,1 0 0,0 1 0,0-1-1,0 1 1,0-1 0,0 1 0,0-1 0,0 0 0,-1 1 0,1-1-1,0 1 1,1-1 0,-1 1 0,0-1 0,0 0 0,0 1 0,0-1 0,0 1-1,0-1 1,0 1 0,1-1 0,-1 0 0,0 1 0,0-1 0,1 0-1,-1 1 1,0-1 0,0 0 0,1 1 0,-1-1 0,0 0 3,18 6 48,25-8 128,-37 2-181,11-3 41,1 0-1,0-1 1,-1 0-1,13-7-35,-14 6 3,-1 0 0,1 0 0,-1 2 0,1 0 0,0 1 0,7 0-3,-22 2-96,-1 0-153,0 0-150,0 0-76,0 0-167,0 0-321,0 0-928,0 0-1799,0 0-839</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6.818"/>
    </inkml:context>
    <inkml:brush xml:id="br0">
      <inkml:brushProperty name="width" value="0.05" units="cm"/>
      <inkml:brushProperty name="height" value="0.05" units="cm"/>
    </inkml:brush>
  </inkml:definitions>
  <inkml:trace contextRef="#ctx0" brushRef="#br0">8 2 3145,'0'0'2252,"0"0"-494,0 0-160,0 0-194,0 0-181,0 0-166,-8-2 688,11 66-1423,3 0 1,9 37-323,3 18 28,-17-109-92,-1-4-154,1 0 1,-1 0-1,2 0 0,-1 0 0,1 0 1,0 0-1,1 2 218,-3-8-66,0 0-1,0 1 1,0-1 0,0 0 0,0 0 0,0 0-1,0 0 1,0 0 0,1 0 0,-1 0-1,0 1 1,0-1 0,0 0 0,0 0 0,0 0-1,0 0 1,1 0 0,-1 0 0,0 0-1,0 0 1,0 0 0,0 0 0,0 0 0,1 0-1,-1 0 1,0 0 0,0 0 0,0 0-1,0 0 1,0 0 0,1 0 0,-1 0 0,0 0-1,0 0 1,0 0 0,0 0 0,0 0-1,1 0 1,-1 0 0,0-1 0,0 1 0,0 0-1,0 0 1,0 0 0,0 0 0,0 0-1,0 0 1,1 0 0,-1-1 0,0 1 0,0 0-1,0 0 1,0 0 0,0 0 0,0 0-1,0-1 1,0 1 0,0 0 66,4-9-2907,0-7-875</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7.200"/>
    </inkml:context>
    <inkml:brush xml:id="br0">
      <inkml:brushProperty name="width" value="0.05" units="cm"/>
      <inkml:brushProperty name="height" value="0.05" units="cm"/>
    </inkml:brush>
  </inkml:definitions>
  <inkml:trace contextRef="#ctx0" brushRef="#br0">1 1 904,'0'0'4763,"0"0"-2602,0 0-668,0 0-358,0 0-182,0 0-127,7 10-214,33 53 125,15 33-737,-50-85 39,1 0-1,1-1 1,0 1 0,8 7-39,-13-15-111,1 0-1,-1 0 1,1-1 0,0 0 0,0 1 0,0-1 0,0 0 0,0 0 0,1-1-1,-1 1 1,1-1 0,-1 0 0,1 0 0,-1 0 0,1 0 0,0 0 0,-1-1 0,3 1 111,-5-2-196,1 1 0,-1 0 1,1 0-1,-1-1 0,1 1 1,-1 0-1,1-1 0,-1 1 1,0-1-1,1 0 1,-1 0-1,0 1 0,1-1 1,-1 0-1,0 0 0,0 0 1,0 0-1,0 0 1,0-1-1,0 1 0,0 0 1,0 0-1,-1-1 0,1 1 1,0 0-1,0-2 196,11-21-6652</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7.556"/>
    </inkml:context>
    <inkml:brush xml:id="br0">
      <inkml:brushProperty name="width" value="0.05" units="cm"/>
      <inkml:brushProperty name="height" value="0.05" units="cm"/>
    </inkml:brush>
  </inkml:definitions>
  <inkml:trace contextRef="#ctx0" brushRef="#br0">80 0 4929,'0'0'1172,"0"0"-115,0 0-188,0 0-103,0 0 66,0 0-19,-1 25-145,-2 145 593,4-70-264,-2 106 201,-1-171-1111,-2 0 0,-1-1 1,-2 0-1,-9 28-87,1-28 14,3-21-1320,-2-7-3567,14-9 2051,0-11-293</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8.379"/>
    </inkml:context>
    <inkml:brush xml:id="br0">
      <inkml:brushProperty name="width" value="0.05" units="cm"/>
      <inkml:brushProperty name="height" value="0.05" units="cm"/>
    </inkml:brush>
  </inkml:definitions>
  <inkml:trace contextRef="#ctx0" brushRef="#br0">0 72 3089,'0'0'2438,"0"0"-842,0 0-88,0 0-57,0 0-389,0 0-382,19-3 636,10 2-1042,0-1 0,-1-2 0,1 0 0,-1-2 0,0-1 0,0-2 1,-1 0-1,26-13-274,-35 18-3080,-17 4-1059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01.976"/>
    </inkml:context>
    <inkml:brush xml:id="br0">
      <inkml:brushProperty name="width" value="0.05" units="cm"/>
      <inkml:brushProperty name="height" value="0.05" units="cm"/>
    </inkml:brush>
  </inkml:definitions>
  <inkml:trace contextRef="#ctx0" brushRef="#br0">195 73 1272,'0'0'2063,"0"0"-806,0 0-447,0 0-68,0 0-23,2-20 5200,-1-4-4050,-2 22-1873,0 0-1,0 1 1,0-1-1,0 0 1,0 1 0,0-1-1,-1 1 1,1-1-1,0 1 1,-1-1-1,1 1 1,-1 0 0,0 0-1,1 0 1,-1 0-1,0 0 1,0 0-1,1 1 1,-1-1 0,0 0-1,0 1 1,0-1-1,0 1 1,0 0-1,0 0 1,0 0 0,0 0-1,-2 0 5,1 0 5,-1 0 0,1 0 0,-1 1-1,1-1 1,-1 1 0,1 0 0,0-1 0,-1 2-1,1-1 1,0 0 0,0 1 0,0-1 0,0 1-1,0 0 1,-1 1-5,-14 15 67,12-13-53,1-1 0,-1 2-1,1-1 1,1 0 0,-1 1-1,1 0 1,0 0 0,0 1-1,1-1 1,0 1 0,-2 5-14,-4 19 38,6-23-24,0 1 1,0 0-1,1 1 0,1-1 1,-1 0-1,2 0 0,-1 1 0,1-1 1,0 0-1,2 7-14,-2-14 0,1 0 1,0 0 0,0-1-1,0 1 1,0 0-1,0 0 1,0-1-1,0 1 1,1-1-1,-1 1 1,0-1 0,1 1-1,-1-1 1,1 0-1,0 0 1,-1 0-1,1 0 1,0 0-1,0 0 1,0 0 0,0-1-1,0 1 1,-1-1-1,1 1 1,0-1-1,2 1 0,8 0-52,0 0 1,0 0-1,0-1 0,2-1 52,3 1 101,-12-1-129,-1 1-1,1-1 1,-1 1 0,1-1-1,-1-1 1,1 1 0,-1-1-1,0 1 1,1-1 0,-1-1-1,0 1 1,0 0 0,-1-1-1,1 0 1,0 0 0,-1 0-1,0 0 1,0-1 0,0 1 0,3-5 28,-2 3-29,0-2 1,-1 1 0,0 0 0,0-1 0,0 1 0,0-1 0,-1 0 0,-1 0 0,1 0 0,-1 0 0,0 0 0,0-1 0,-1 1 28,4-14-289,-4 21 299,0 0 57,0 0 118,0 0 74,0 0-70,0 0-54,0 0-44,0 0-30,0 0 3,0 0 30,0 0 8,0 0 49,0 64 1022,-3-9-1050,-2 1-1,-12 51-122,-3 22 42,19-97 357,1-14-1539,-1-14-3400,-4-4 1327,0 0-2583</inkml:trace>
  <inkml:trace contextRef="#ctx0" brushRef="#br0" timeOffset="1517.03">451 151 104,'0'0'5217,"0"0"-2976,0 0-1133,0 0-244,0 0-204,0 0-197,-11 13 489,9 18 120,-1 1 1,-1-1-1,-6 17-1072,4-17 305,0 0 0,3 1 0,-1 18-305,5-47 6,0 0 1,-1 0-1,1 0 1,1 0 0,-1 0-1,0 0 1,1-1-1,-1 1 1,1 0 0,0-1-1,0 0 1,0 1-1,0-1 1,0 0-1,1 1-6,2 2 9,1 0-1,-1-1 1,1 0-1,0 0 1,0 0-1,3 1-8,-7-4-3,-1-1 0,0 1 0,1-1 0,-1 1 0,1-1 0,-1 0 0,1 1-1,-1-1 1,1 0 0,-1 0 0,1 0 0,0 0 0,-1-1 0,1 1 0,-1 0 0,1-1 0,-1 1 0,0 0 0,1-1 0,-1 0 0,1 0 3,24-20 237,-6 3-167,-17 15-74,0-1 1,-1 1-1,1-1 1,-1 0-1,0 0 1,0 0-1,0 0 1,0 0-1,-1 0 1,1-1 0,-1 1-1,-1 0 1,1-1-1,0 0 4,2-9 83,-1 3-48,-1 1-1,0-1 0,-1 0 1,0 0-1,0 0 1,-2-4-35,1-20 94,1 22-36,-1 0 0,0 1 0,0-1 1,-1 0-1,-1 1 0,0-1 1,-1 0-59,4 12 6,-1 0 1,0 0-1,1 0 1,-1 0 0,0 0-1,1 0 1,-1 0 0,0 0-1,0 0 1,0 0-1,0 0 1,0 0 0,0 1-1,0-1 1,-1 0-1,1 1 1,0-1 0,0 1-1,0-1 1,-1 1-1,1 0 1,0-1 0,0 1-1,-1 0 1,1 0 0,0 0-1,-1 0 1,1 0-1,-1 0-6,0 0 10,0 0-1,0 0 0,0 0 0,0-1 1,1 1-1,-1 0 0,0-1 0,0 0 1,0 1-1,0-1 0,1 0 0,-1 0 1,0 0-1,0-1-9,-1 1 9,0 1 0,0-1 0,0 1 0,0 0 0,0-1 0,0 1 0,0 0-1,0 1 1,-1-1 0,0 1-9,-7 0-129,9-1 106,0 0-1,0 0 1,0 0 0,1 0-1,-1 1 1,0-1 0,0 1-1,0 0 1,1-1 0,-1 1-1,0 0 1,1 0 0,-1 0-1,0 0 1,1 0 0,0 0 0,-1 0-1,1 1 1,0-1 0,-1 1-1,1-1 1,0 1 0,0-1-1,0 1 1,0-1 0,0 1-1,1 0 1,-1 0 23,-2 6-453,1 1 0,-1 0 0,2 0 0,-1 0 0,1 5 453,-2 10-2491,-1-16-2520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8.867"/>
    </inkml:context>
    <inkml:brush xml:id="br0">
      <inkml:brushProperty name="width" value="0.05" units="cm"/>
      <inkml:brushProperty name="height" value="0.05" units="cm"/>
    </inkml:brush>
  </inkml:definitions>
  <inkml:trace contextRef="#ctx0" brushRef="#br0">1 0 96,'0'0'5125,"0"0"-2955,0 0-750,0 0-128,0 0-82,0 0-95,0 4-228,4 31-87,-1 0 0,-3 1-1,-2 27-799,0 9 113,2 145-1070,0-217-121,0 0-621,0 0-1321,0 0-1636</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9.551"/>
    </inkml:context>
    <inkml:brush xml:id="br0">
      <inkml:brushProperty name="width" value="0.05" units="cm"/>
      <inkml:brushProperty name="height" value="0.05" units="cm"/>
    </inkml:brush>
  </inkml:definitions>
  <inkml:trace contextRef="#ctx0" brushRef="#br0">36 0 512,'0'0'4065,"0"0"-2103,0 0-499,0 0-39,0 0-61,0 0-51,0 9 118,-2 24-1121,-1 1 0,-2 0 1,-2 3-310,1-3 42,1 0 0,1 0 1,2 6-43,2-17-11,-1-14 6,1 1 0,0 0 0,1-1 0,0 1 0,0 0 0,1 2 5,-1-10-22,0 1 0,0-1 0,0 1 0,0-1-1,1 0 1,-1 1 0,1-1 0,-1 0 0,1 0 0,0 0-1,-1 0 1,1 0 0,0-1 0,0 1 0,0-1 0,1 1-1,-1-1 1,0 0 0,1 1 0,-1-1 0,0 0 0,1-1-1,0 1 1,-1 0 0,1-1 22,17 5-122,1-2-1,-1 0 1,1-2 0,0 0-1,-1-1 1,1-1 0,9-2 122,-27 2 0,-1 0 0,1 0 0,0 0 0,0 0 0,0-1 0,-1 1 0,1-1 0,-1 1 0,1-1 0,-1 0 0,1 0 1,-1 0-1,0 0 0,0-1 0,0 1 0,-1-1 0,1 1 0,0-1 0,-1 1 0,0-1 0,1 0 0,-1 0 0,0 0 0,0 0 0,-1 1 0,1-4 0,2-10 27,-1 1-1,0-1 0,-2 0 0,0-11-26,0 14 19,0 12-17,0-1-1,0 1 1,-1 0 0,1 0-1,0 0 1,-1 0-1,1-1 1,-1 1 0,1 0-1,-1 0 1,0 0-1,1 0 1,-1 0 0,0 0-1,0 0 1,1 1-1,-1-1 1,0 0 0,0 0-1,0 0 1,0 1-1,-1-1-1,-34-13 60,20 11-34,1 1 1,-1 1 0,-11 0-27,18 1-6,6-1-5,1 1-1,-1-1 1,0 1 0,0 0-1,0 0 1,0 1 0,0-1 0,1 1-1,-1-1 1,0 1 0,0 0-1,1 0 1,-1 0 0,0 0 0,1 0-1,-1 1 1,1-1 0,0 1 0,-1 0-1,1 0 1,0 0 0,0 0-1,0 0 12,-6 8-143,2 1-1,-1 0 0,1 0 1,1 1-1,0-1 0,1 1 0,0 0 1,1 0-1,0 1 0,1-1 1,0 1-1,1-1 0,0 1 144,1-13-62,0 1-1,0-1 1,0 0 0,0 1-1,0-1 1,0 0 0,0 1-1,1-1 1,-1 0 0,0 1-1,0-1 1,0 0 0,0 1-1,1-1 1,-1 0 0,0 0-1,0 1 1,0-1 0,1 0-1,-1 0 1,0 1 0,0-1-1,1 0 1,-1 0 0,0 0-1,1 0 1,-1 1 0,0-1-1,1 0 1,-1 0 0,0 0-1,1 0 1,-1 0 0,0 0-1,1 0 1,-1 0 0,0 0-1,1 0 1,-1 0 0,0 0-1,1 0 1,-1 0 0,0 0-1,1 0 1,-1 0 0,1-1 62,2 1-548,9 0-2225</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0.612"/>
    </inkml:context>
    <inkml:brush xml:id="br0">
      <inkml:brushProperty name="width" value="0.05" units="cm"/>
      <inkml:brushProperty name="height" value="0.05" units="cm"/>
    </inkml:brush>
  </inkml:definitions>
  <inkml:trace contextRef="#ctx0" brushRef="#br0">1 78 2633,'0'0'1817,"0"0"-300,0 0-254,0 0-11,0 0-61,0 0-226,0 0-295,0 0-225,0 0 26,12-3 461,55-22 12,-45 15-903,1 2 0,-1 0 0,2 2 0,-1 0 0,1 2 0,-1 0 0,20 0-41,-42 4-1,-1 0 1,0 0-1,0 0 0,0 0 0,0 0 0,1 0 1,-1 1-1,0-1 0,0 0 0,0 0 1,0 0-1,1 0 0,-1 0 0,0 0 0,0 0 1,0 0-1,0 0 0,0 0 0,1 1 1,-1-1-1,0 0 0,0 0 0,0 0 0,0 0 1,0 0-1,0 1 0,0-1 0,0 0 1,1 0-1,-1 0 0,0 0 0,0 1 0,0-1 1,0 0-1,0 0 0,0 0 0,0 0 1,0 1-1,0-1 0,0 0 0,0 0 0,0 0 1,0 1 0,-4 10 100,-9 10 17,-7 7-122,1 1-1,1 0 0,1 2 1,-4 12 5,-34 61 718,45-90-389,8-11-288,-1 0 1,1 0-1,0 0 0,-1 0 1,2 0-1,-1 1 0,0-1 0,1 1 1,-1-1-1,1 1 0,0-1 1,0 1-1,0 0 0,1-1 0,-1 2-41,32-5 194,-30 0-192,17 0 21,1 0 0,-1 0-1,0-2 1,0 0 0,0-2 0,0 0-1,12-4-22,18-9-7,-31 12-396,0-1-1,0 0 1,-1-2 0,4-2 403,-17 9 98,-2 0-1343,0 0-3085,-1 1-150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1.444"/>
    </inkml:context>
    <inkml:brush xml:id="br0">
      <inkml:brushProperty name="width" value="0.05" units="cm"/>
      <inkml:brushProperty name="height" value="0.05" units="cm"/>
    </inkml:brush>
  </inkml:definitions>
  <inkml:trace contextRef="#ctx0" brushRef="#br0">4 163 888,'0'0'2330,"0"0"-720,0 0-283,0 0-94,0 0 52,0 0-40,0 0-259,0 0-288,0 0-197,0 0-112,0 0-33,0 0-93,0 0-108,0 0-70,0 0-58,0 0-18,0 0-1,0 0 0,0 0 1,0 0 5,0 0-5,0 0 11,0 0 37,0 0-25,0 0 4,0 0-13,0 0 24,0 0 7,0 0 20,-4-14 702,5 12-671,-1 0 0,1 0-1,-1 1 1,1-1 0,0 1 0,0-1 0,0 0 0,0 1 0,0 0 0,0-1-1,0 1 1,0-1 0,0 1 0,1 0 0,-1 0 0,1 0 0,-1 0 0,1 0-1,-1 0 1,2 0-105,39-19-222,-32 15 373,6-1-153,1 0 0,-1 1 0,1 1 0,1 1 1,-1 0-1,0 1 0,1 1 0,-1 0 1,4 2 1,-15-2-215,0 0 0,0 0 1,-1-1-1,1 1 1,0-1-1,-1-1 1,1 1-1,-1-1 0,0 0 1,0 0-1,0 0 1,0-1-1,-1 1 1,1-1-1,0-2 215,18-12-3382,-15 13-844</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2.028"/>
    </inkml:context>
    <inkml:brush xml:id="br0">
      <inkml:brushProperty name="width" value="0.05" units="cm"/>
      <inkml:brushProperty name="height" value="0.05" units="cm"/>
    </inkml:brush>
  </inkml:definitions>
  <inkml:trace contextRef="#ctx0" brushRef="#br0">0 1 5497,'0'0'2578,"0"0"-654,0 0-435,0 0-405,0 0-186,0 0-100,1 0-752,-1 0 0,0 0-1,0 0 1,0 0 0,0 0-1,0 0 1,0 0-1,0 0 1,0 0 0,0 0-1,0 0 1,1 0 0,-1 0-1,0 0 1,0 0 0,0 0-1,0 0 1,0 0-1,0 0 1,0 0 0,0 0-1,0 0 1,0 0 0,0 0-1,1 0 1,-1 0-1,0 0 1,0 0 0,0 0-1,0 1 1,0-1 0,0 0-1,0 0 1,0 0 0,0 0-1,0 0 1,0 0-1,0 0 1,0 0 0,0 0-1,0 0 1,0 1 0,0-1-1,0 0 1,0 0-1,0 0 1,0 0 0,0 0-1,0 0 1,0 0 0,0 0-1,0 0 1,0 0 0,0 1-1,0-1 1,0 0-1,0 0 1,0 0 0,-1 0-1,1 0-45,51 1 653,-22 1-1279,-1-2 0,0-1 0,3-2 626,-27 2-133,-1 0-1728,-1 1-4003,-2 0 406</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6.360"/>
    </inkml:context>
    <inkml:brush xml:id="br0">
      <inkml:brushProperty name="width" value="0.05" units="cm"/>
      <inkml:brushProperty name="height" value="0.05" units="cm"/>
    </inkml:brush>
  </inkml:definitions>
  <inkml:trace contextRef="#ctx0" brushRef="#br0">68 559 1176,'0'0'1907,"0"0"-912,0 0-223,0 0-107,0 0-253,0 0-115,0-2 27,0 1 0,0-1 0,-1 0 0,1 0 0,0 1 0,-1-1 0,1 0 1,-1 1-1,1-1 0,-1 0 0,0 1-324,-9 1 104,8 0-152,1 1 1,0-1 0,0 0 0,0 0 0,0 0 0,-1 0 0,1 0-1,0 0 1,0 0 0,0 0 0,-1 0 0,1-1 0,0 1 0,0 0-1,0-1 1,0 1 0,0-1 0,0 1 0,0-1 0,0 0 0,0 1-1,0-1 1,0 0 0,0 0 0,0 0 0,0 0 0,1 1-1,-1-2 49,-7-6-353,-3 3 5593,9 4-249,13 2-3955,161-1-958,-171 0-380,-1 0-205,0 0-182,0-7-3917,0 4-439</inkml:trace>
  <inkml:trace contextRef="#ctx0" brushRef="#br0" timeOffset="864.02">619 291 2897,'0'0'2247,"0"0"-522,0 0-74,0 0-236,0 0-350,0 0-213,0-1-742,0 0-1,0 1 1,0-1 0,1 1 0,-1-1-1,0 1 1,0-1 0,1 1 0,-1-1-1,0 1 1,1-1 0,-1 1-1,0-1 1,1 1 0,-1-1 0,1 1-1,-1 0 1,1-1 0,-1 1 0,1 0-1,-1-1-109,19 0 293,-1-1 0,0-1 0,0-1 0,0-1 0,-1 0-1,1-1 1,-1-1-293,44-14 111,-4 1-101,-45 15-384,2 0 0,-1 1 0,0 0 0,1 1 0,-1 0-1,1 1 1,9 1 374,-25 10-3460,-14-1-419</inkml:trace>
  <inkml:trace contextRef="#ctx0" brushRef="#br0" timeOffset="1547.55">1109 60 9194,'0'0'1308,"0"0"-564,0 0-65,0 0-76,0 0 41,0 0 64,8-1-74,36-7 97,-24 4-443,0 1 0,0 0 0,5 1-288,5 1 157,31 0-3,-57 2-147,0-1 0,0 1 0,0-1 0,0 1 0,-1 0 0,1 1 0,0-1 0,0 1 0,-1-1 0,1 1 0,-1 0 0,3 2-7,-1 1 35,0-1 1,0 1 0,0 0-1,-1 1 1,0-1 0,0 1-1,-1-1 1,1 1 0,-1 1 0,0-1-1,-1 0 1,0 1 0,0-1-1,1 5-35,0 10 15,0 0 0,-2-1 0,0 2-1,-2 1-14,1-8 12,-1 0-23,0-1 0,-1 1 0,-1-1 0,0 0 0,-1 0 0,-1 0 0,0-1 0,-1 1 0,0-1 0,-5 6 11,1-2-38,-1-1 0,0 1 0,-1-2-1,-1 1 1,-1-2 0,0 0 0,-7 5 38,17-16-11,3-2 5,-1 1 0,1-1 0,0 0-1,0 0 1,-1-1 0,1 1 0,-1 0 0,1 0-1,-1-1 1,1 1 0,-1 0 0,1-1 0,-1 0-1,0 1 1,1-1 0,-1 0 0,0 0 6,1 0-9,1 0-11,0 0-56,0 1 64,0-1 1,0 0 0,0 1 0,0-1-1,1 1 1,-1-1 0,0 0 0,0 1-1,0-1 1,0 0 0,0 1 0,1-1-1,-1 0 1,0 1 0,0-1 0,1 0-1,-1 1 1,0-1 0,1 0 0,-1 0-1,0 1 1,1-1 0,-1 0 0,0 0-1,1 0 1,-1 0 0,0 1 0,1-1-1,-1 0 1,0 0 0,1 0 0,-1 0 11,23 5-87,22-2 120,256-3-524,-297 0 293,0 0 0,-1 0 0,1 0 0,0 1 0,0-1 0,-1 1-1,1 0 1,0 0 0,-1 0 0,1 1 0,-1-1 0,1 1 0,-1 0-1,0 0 1,0 0 0,0 0 0,0 1 0,0-1 0,0 1 0,-1 0-1,2 2 199,1 2-3608</inkml:trace>
  <inkml:trace contextRef="#ctx0" brushRef="#br0" timeOffset="2382.18">1747 114 8346,'0'0'1596,"0"0"-293,0 0-191,0 0-157,0 0 17,0 0 1,16-7-83,43-22 1119,17-13-2009,-70 37 14,0 1 1,0 1 0,1-1-1,-1 1 1,1 0-1,0 0 1,0 1 0,0-1-1,1 2 1,-1-1-1,0 1 1,1 0 0,-1 1-1,1 0 1,-1 0-1,0 0 1,7 2-15,-12-1-2,-1 0 1,1-1-1,0 1 0,-1 0 1,1 1-1,-1-1 0,1 0 1,-1 0-1,1 1 0,-1-1 1,0 1-1,0-1 0,0 1 0,0-1 1,0 1-1,0 0 0,0-1 1,0 1-1,-1 0 0,1 0 1,-1 0-1,1-1 0,-1 1 1,0 0-1,1 0 0,-1 2 2,1 9-76,-1 0-1,0-1 1,-2 11 76,1-10-70,0-7 37,0 1-1,0 0 1,0-1-1,-1 1 1,0-1 0,-1 0-1,0 1 1,0-1-1,0 0 1,0-1-1,-1 1 1,0 0 0,0-1-1,-1 0 1,1 0-1,-1 0 1,0-1-1,-1 0 34,-10 9-107,-1-1 0,-1-1 0,0-1 0,-1-1 0,-6 3 107,22-10 12,2-2 48,2 1-54,-1 1 0,0-1 0,1 0-1,-1-1 1,0 1 0,1 0 0,-1 0 0,1 0 0,0 0 0,-1 0 0,1 0 0,0-1 0,-1 1 0,1 0 0,0 0 0,0-1 0,0 1 0,0-1 0,0 1 0,-1-1 0,1 1 0,0-1 0,0 1 0,0-1 0,0 0 0,1 1-6,35 7 161,-24-6-104,40 5 62,-40-7-103,0 1 1,0 1-1,1 0 0,-1 1 0,10 4-16,-20-6 0,0 0 1,0 1 0,-1-1-1,1 1 1,0-1-1,-1 1 1,1 0 0,-1 0-1,0 0 1,1 0 0,-1 1-1,0-1 1,0 0 0,-1 1-1,1 0 1,0-1-1,-1 1 1,0 0 0,0 0-1,1 0 1,-2 0 0,1 0-1,0 0 1,-1 0-1,1 0 1,-1 2-1,1 2 32,1 68 179,-2-70-200,0-1 1,0 0 0,-1 1-1,0-1 1,0 1 0,0-1-1,0 0 1,-1 0-1,1 0 1,-1 0 0,0 0-1,-1 0 1,1 0 0,-3 3-12,-2-1 0,1 0 0,-1 0 0,0-1 1,0 0-1,-1 0 0,1-1 0,-1 0 1,0 0-1,-1-1 0,1 0 1,-7 2-1,-35 1-4442,43-6 12</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3.471"/>
    </inkml:context>
    <inkml:brush xml:id="br0">
      <inkml:brushProperty name="width" value="0.05" units="cm"/>
      <inkml:brushProperty name="height" value="0.05" units="cm"/>
    </inkml:brush>
  </inkml:definitions>
  <inkml:trace contextRef="#ctx0" brushRef="#br0">1 354 488,'0'0'6017,"0"0"-4026,0 0-866,0 0-14,0 0-131,0 0-68,6 0-133,125-5 973,-61 1-2143,0 3-1,30 5 392,-86-1-2121,-5 4-2384</inkml:trace>
  <inkml:trace contextRef="#ctx0" brushRef="#br0" timeOffset="448.03">699 1 5449,'0'0'1858,"0"0"-310,0 0 102,0 0-323,0 0-403,0 0-314,3 33-200,7 111-151,-6 218 458,-6-210-2062,2-152 1274,0 0 0,0 0 0,0 0 0,0 0 0,0 0 0,0 0 0,0 0 0,0 1 0,0-1 0,0 0 0,1 0 0,-1 0 0,0 0 0,0 0 0,0 0 0,0 0 0,0 0 0,0 0 0,0 0 0,0 0 0,0 0 0,0 1 0,0-1 0,0 0 0,0 0 0,1 0 0,-1 0 0,0 0 0,0 0 0,0 0 0,0 0 0,0 0 0,0 0 0,0 0 0,0 0 0,1 0 0,-1 0 0,0 0 0,0 0 0,0 0 0,0 0 0,0 0 0,0 0 0,0 0 0,0 0 0,0 0 0,1 0 0,-1 0 1,0-1-1,0 1 0,0 0 0,0 0 0,0 0 0,0 0 0,0 0 0,0 0 0,0 0 0,0 0 0,0 0 0,0 0 0,0 0 0,0-1 0,0 1 0,1 0 0,-1 0 0,0 0 0,0 0 0,0 0 0,0 0 0,0 0 71,7-12-4621</inkml:trace>
  <inkml:trace contextRef="#ctx0" brushRef="#br0" timeOffset="997.37">982 86 5433,'0'0'2547,"0"0"-901,0 0-368,0 0-353,0 0-107,0 0-61,0 20-171,1 6-406,0 3 59,-2-1 1,-1 1 0,-1 3-240,-8 52 371,4 1 0,4 0 0,7 71-371,-3-148-10,0 0 1,0 0-1,1 0 0,0 0 1,1 0-1,0-1 0,0 1 1,0-1-1,1 0 0,0 1 0,1-1 10,-2-3-31,0 0-1,0-1 0,0 1 0,1-1 0,-1 0 0,1 0 0,0 0 0,0 0 1,0-1-1,0 0 0,0 0 0,1 0 0,-1 0 0,1 0 0,-1-1 1,1 0-1,0 0 0,-1 0 0,5 0 32,0 0-52,0-1 1,0 0-1,1 0 1,-1-1-1,9-1 52,-16 1-2,1 0 0,0 0 0,0 0 0,-1 0 0,1 0 0,-1-1 0,1 1 0,-1-1 0,0 0 0,0 0 0,0 0 0,0 0 0,0 0 1,0 0-1,0 0 0,0-1 0,-1 1 0,1-1 0,-1 1 0,0-2 2,4-6-44,-1-1 1,0 0-1,-1 0 1,0 0 0,-1-1-1,0 1 1,-1-1-1,0 1 1,-1-1 0,0 1-1,-2-12 44,2 22 3,-1-1-1,1 1 0,0 0 1,-1-1-1,1 1 1,-1-1-1,0 1 1,1 0-1,-1-1 1,0 1-1,0 0 1,0 0-1,0 0 0,0 0 1,0-1-1,0 1 1,0 1-1,0-1 1,-1 0-1,1 0 1,0 0-1,-1 1 0,1-1 1,0 0-1,-1 1 1,1 0-1,-1-1 1,1 1-1,-1 0 1,0-1-3,-7 0 26,0 0 0,-1 1 0,1 0 1,-8 1-27,-2 0 4,15-1-20,1 0 0,-1 0 1,1 1-1,-1-1 0,1 1 1,-1 0-1,1 0 0,0 0 1,-1 1-1,1-1 0,0 1 1,0 0-1,0-1 0,0 2 1,0-1-1,0 0 0,-1 2 16,0 0 31,0 1-1,0 0 0,1 0 1,0 1-1,0-1 1,0 1-1,0-1 0,1 1 1,-2 5-31,-1 9-930,1 0 1,1 1-1,0 0 0,2-1 1,1 16 929,0-22-3808</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0.506"/>
    </inkml:context>
    <inkml:brush xml:id="br0">
      <inkml:brushProperty name="width" value="0.05" units="cm"/>
      <inkml:brushProperty name="height" value="0.05" units="cm"/>
    </inkml:brush>
  </inkml:definitions>
  <inkml:trace contextRef="#ctx0" brushRef="#br0">21 42 1616,'0'0'3097,"0"0"-780,0 0-329,0 0-380,0 0-203,0 0-288,-1 0-1043,1 1-1,-1-1 1,0 1 0,1-1-1,-1 1 1,1-1 0,-1 1-1,1-1 1,-1 1 0,1 0-1,0-1 1,-1 1-1,1 0 1,0-1 0,-1 1-1,1 0 1,0-1 0,0 1-1,0 0 1,0 0 0,0-1-1,0 1 1,0 0-74,-12 192 2355,12 108-2355,1-137 183,-1-124-959,0-33-1439,0-25-5,0 0-474,0 6-1292</inkml:trace>
  <inkml:trace contextRef="#ctx0" brushRef="#br0" timeOffset="585.04">221 178 3473,'0'0'1397,"0"0"65,0 0-98,0 0-117,0 0 135,0 0 61,2-5-215,1-1-1689,4-7 3574,-5 15-1365,-1 11-1288,-3 3-424,0 0 0,-1 0 1,-1 0-1,-1 0 0,0 0 0,-1-1 1,-6 12-37,-9 26 21,11-27-1,0-2 0,-11 19-20,20-40-2,1-3-20,0 0-38,0 0-11,6 0-159,13-2 237,0 0-1,0-2 0,0 0 1,-1-1-1,0-1 0,0-1 1,-1 0-1,13-8-6,-6 4-28,-1 1-1,2 1 1,-1 1 0,17-3 28,-33 10 53,-7 1-230,-1 0 0,1 0 0,-1 0-1,1 0 1,-1 0 0,1 0 0,-1 0 0,1-1-1,-1 1 1,1 0 0,-1 0 0,0 0 0,1 0-1,-1-1 1,1 1 0,-1 0 0,1 0 0,-1-1 0,0 1-1,1 0 1,-1 0 0,0-1 0,1 1 0,-1-1-1,0 1 1,0 0 0,1-1 0,-1 1 0,0-1-1,0 1 1,1 0 0,-1-1 0,0 1 0,0-1-1,0 1 1,0-1 0,0 1 0,0-1 0,0 1-1,0-1 1,0 1 0,0-1 0,0 1 0,0 0-1,0-1 1,0 1 0,0-1 0,-1 1 0,1-1-1,0 1 1,0-1 177,0-2-682,0-7-5888</inkml:trace>
  <inkml:trace contextRef="#ctx0" brushRef="#br0" timeOffset="945.07">462 1 4601,'0'0'1952,"0"0"-129,0 0-242,0 0-394,0 0-214,0 0-278,4 19-262,-2-6-394,14 91 752,-1 45-791,-14-84 18,-1-37-13,0 1 0,2-1 1,1 1-1,2-1 0,1 2-5,-6-29-138,0 1 0,1-1 0,-1 1-1,1-1 1,-1 1 0,1-1 0,0 0 0,-1 1 0,1-1 0,0 0 0,0 0-1,0 0 1,0 1 0,0-1 0,0 0 0,0 0 0,1 0 0,-1-1-1,0 1 1,0 0 0,1 0 0,-1-1 0,1 1 0,-1-1 0,1 1 138,13 6-4790,-10-4-758</inkml:trace>
  <inkml:trace contextRef="#ctx0" brushRef="#br0" timeOffset="1435.63">961 89 5753,'0'0'1510,"0"0"2,0 0-234,0 0-233,0 0-68,0 0-139,-8 23-205,-45 133 251,45-129-627,0 1 0,2 0 0,1 0 0,2 0 1,0 6-258,1 33 546,4 44-546,-2-106-8,1 0 1,-1 0-1,1-1 0,1 1 1,-1 0-1,0-1 0,1 1 0,0-1 1,0 0-1,1 1 0,-1-1 1,1 0-1,0 0 0,0-1 1,0 1-1,0 0 0,1-1 0,-1 0 1,1 0-1,0 0 0,0 0 1,0-1-1,0 0 0,1 1 0,-1-2 1,1 1-1,-1 0 0,3 0 8,3 0-503,0 1-1,1-1 1,-1-1-1,0 0 1,1 0 0,-1-1-1,1-1 1,-1 1-1,1-2 1,-1 1-1,0-2 1,10-2 503,8-7-5300</inkml:trace>
  <inkml:trace contextRef="#ctx0" brushRef="#br0" timeOffset="1912.98">1255 354 280,'0'0'5437,"0"0"-3679,0 0-934,0 0 119,0 0-87,0 0-56,3 22-141,0 3-502,-1 0 32,1 1 0,2-1 0,1 0-1,7 20-188,-12-40 32,1-1 0,1 0 0,-1 1 0,0-1 0,1 0 0,0 0 0,0-1 0,0 1 0,1-1 0,-1 1 0,1-1 0,0 0 0,0 0 0,0-1 0,3 2-32,-5-3 5,0 0 0,0 0 0,1 0-1,-1 0 1,0-1 0,1 1 0,-1-1 0,1 1 0,-1-1-1,1 0 1,-1 0 0,0 0 0,1 0 0,-1-1 0,1 1-1,-1-1 1,0 1 0,1-1 0,-1 0 0,0 0 0,1 0-1,-1 0 1,0 0 0,0-1 0,0 1 0,0-1-1,0 1 1,0-1 0,-1 0 0,1 1 0,1-3-5,3-4 13,1 0-1,-1-1 1,0 0 0,-1 0-1,0-1 1,-1 1 0,0-1 0,0 0-1,2-10-12,-2-1 36,-1 1-1,-1-1 0,0 0 1,-2-13-36,0 30 3,-1 0 0,1-1-1,-1 1 1,0 0 0,0 0 0,0 0 0,0 0 0,-1 0-1,0 0 1,0 0 0,0 0 0,0 0 0,0 1 0,-1-1 0,0 1-1,1 0 1,-1 0 0,0 0 0,-1 0 0,1 0 0,-1 1-1,1-1 1,-1 1 0,0 0 0,1 0 0,-1 0 0,0 1-1,-1-1-2,-7-2-26,-1 0-1,0 1 0,0 1 0,-1 0 1,1 0-1,0 1 0,-1 1 0,-7 1 27,18-1-17,1 0 0,-1 1 0,0-1 1,0 1-1,1 0 0,-1-1 0,1 1 0,-1 0 0,0 1 0,1-1 0,0 0 0,-1 1 1,1 0-1,0-1 0,0 1 0,0 0 0,0 0 0,-1 2 17,0 0-17,0 0 0,1 0 0,-1 0 0,1 1 0,0-1 0,0 1 0,1 0 0,0-1 0,-1 1 0,1 3 17,0-1-71,0 0 0,0-1-1,1 1 1,0 0 0,1-1-1,-1 1 1,1-1 0,0 1-1,1-1 1,0 1 0,0-1-1,0 0 1,0 1 0,1-1-1,0-1 1,2 3 71,19 14-1527,-1-4-1205</inkml:trace>
  <inkml:trace contextRef="#ctx0" brushRef="#br0" timeOffset="2528.05">1534 69 6017,'0'0'1059,"0"0"184,0 0 84,0 0-63,0 0-158,0 0-213,6 2-235,10 4-396,1 1 0,-1 0 0,-1 1 0,0 1 0,0 0 0,0 1 0,-1 1 0,-1 0 0,0 0 0,5 8-262,-5-5 53,-2 0 0,0 1 0,0 0 0,-1 1 0,-1 0-1,-1 1 1,-1 0 0,0 0 0,-1 0 0,0 1-1,-2 0 1,0 0 0,-1 1 0,-1-1 0,0 4-53,-1 4-196,-1 0 0,-1 0 0,-1 0 1,-5 23 195,5-41-306,-1 1 0,0-1 1,0 0-1,0 0 0,-1-1 1,0 1-1,-3 4 306,3-7-540,0 0-1,0 0 1,0-1 0,0 0-1,-1 0 1,0 0 0,0 0 0,0-1-1,0 0 1,0 0 0,-4 1 540,-7 1-4977</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5.549"/>
    </inkml:context>
    <inkml:brush xml:id="br0">
      <inkml:brushProperty name="width" value="0.05" units="cm"/>
      <inkml:brushProperty name="height" value="0.05" units="cm"/>
    </inkml:brush>
  </inkml:definitions>
  <inkml:trace contextRef="#ctx0" brushRef="#br0">1 62 6177,'0'0'1951,"0"0"-277,0 0-211,0 0-373,0 0-246,0 0-200,4-1-143,15-3-147,0 0-1,-1-2 1,1 0 0,2-2-354,-6 1 35,1 2 0,0 0-1,0 0 1,1 2 0,-1 0 0,1 0 0,3 2-35,7 1 58,-27 20 134,-1-11-172,-1 1-1,0-1 1,-1 0 0,0 0 0,0 0-1,-1 0 1,0-1 0,-1 1-1,0-1 1,0 0 0,-2 0-20,-20 40 12,14-20-3,1 0 0,1 0 0,1 1 0,2 1 0,1-1 0,1 1-1,2 1 1,1-1 0,1 5-9,2-34 3,0 0 0,0 0 0,1-1 0,-1 1 1,0 0-1,0 0 0,1 0 0,-1-1 0,1 1 0,-1 0 0,0-1 0,1 1 0,0 0 0,-1-1 0,1 1 0,-1 0 0,1-1 0,0 1 0,-1-1 0,1 0 1,0 1-1,-1-1 0,1 1 0,0-1 0,0 0 0,0 1 0,-1-1 0,1 0 0,0 0 0,0 0 0,0 0 0,0 0 0,0 0-3,34 1 0,-25-1 5,-9 0-5,29 0-28,1-1 0,4-2 28,-24 1-80,1-1 0,-1 1-1,0-2 1,1 0 0,-1 0-1,-1-1 1,3-1 80,61-28-3074,-73 34 1805,-1 0-501,-1 0-1352,-5 0-2493</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5.882"/>
    </inkml:context>
    <inkml:brush xml:id="br0">
      <inkml:brushProperty name="width" value="0.05" units="cm"/>
      <inkml:brushProperty name="height" value="0.05" units="cm"/>
    </inkml:brush>
  </inkml:definitions>
  <inkml:trace contextRef="#ctx0" brushRef="#br0">1 58 4321,'0'0'3006,"0"0"-1222,0 0-230,0 0-299,0 0-435,0 0-356,2-1-48,72-13 384,0 4 1,32 0-801,-96 9-727,0 0 1,0-1 0,0-1-1,0 0 1,8-3 726,1-1-4195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06.968"/>
    </inkml:context>
    <inkml:brush xml:id="br0">
      <inkml:brushProperty name="width" value="0.05" units="cm"/>
      <inkml:brushProperty name="height" value="0.05" units="cm"/>
    </inkml:brush>
  </inkml:definitions>
  <inkml:trace contextRef="#ctx0" brushRef="#br0">1 174 2785,'0'0'1692,"0"0"-205,0 0-312,0 0-182,0 0-18,0 0-35,0 3 4329,5 11-4728,3-10-511,0 0 0,0 0 0,0-1 0,1 0 0,0-1 0,0 0-30,36 13 46,-38-13-78,-1-1-1,0 0 0,1 0 0,-1 0 1,1-1-1,-1 0 0,1 0 0,5-2 33,10 1-1363,-21 1 657,-1 0-555,-2 7-4066,-11-3 860</inkml:trace>
  <inkml:trace contextRef="#ctx0" brushRef="#br0" timeOffset="637.04">367 0 2617,'0'0'2421,"0"0"-1010,0 0-622,0 0-23,0 0 13,0 0-105,0 5-174,-2 21 140,-1 1 0,-2-1 0,0 0 1,-3 3-641,-7 37 905,9-33-670,-6 31 130,-2-1 0,-21 54-365,32-110 3,2-4 3,0 0 1,0-1 0,0 1-1,1 0 1,-1 1 0,1-1 0,0 0-1,-1 0 1,1 0 0,1 0-7,-1-1-46,0-2-32,0 0-14,0 0-79,0 0-54,0 0 15,0 0-20,0 0 43,0 0-228,0 0-434,0 0-773,0 0-1019,0 0-1050</inkml:trace>
  <inkml:trace contextRef="#ctx0" brushRef="#br0" timeOffset="1517.11">518 113 368,'0'0'2533,"0"0"-944,0 0-448,0 0 21,0 0-7,0 0-122,0 0-68,0 0-94,0 0-134,0 0-111,0 0-123,0 0-110,0 0-114,0 0-66,0 0-50,0 0 0,0 0 39,0 0 10,0 0 28,12 0 314,202 0 981,-214 27-2114,-1-21 572,0-1 0,-1 0 0,0 0 0,0 0 0,0 0 0,0 0 0,-1-1 0,0 1-1,0-1 1,0 1 0,-4 2 7,-8 14-1,-16 35 1,-16 38 0,-9 19 0,55-111-61,0 0-1,1 0 0,-1 0 1,0-1-1,1 1 0,0 0 0,0 0 1,-1 0-1,1 0 0,0 0 0,0 0 1,1 0 61,-1-1-124,0-1 1,0 1 0,0-1 0,0 1-1,1-1 1,-1 1 0,0-1 0,0 1-1,0-1 1,0 1 0,0-1-1,0 1 1,0-1 0,0 1 0,0-1-1,-1 1 1,1-1 0,0 1-1,0-1 1,0 0 0,-1 1 0,1-1-1,0 1 1,0-1 0,-1 1 0,1-1-1,0 0 1,-1 1 0,1-1-1,0 0 1,-1 1 0,1-1 0,-1 0-1,1 1 1,0-1 0,-1 0-1,1 0 1,-1 0 0,1 1 0,-1-1-1,1 0 1,-1 0 0,1 0 0,-1 0-1,1 0 1,-1 0 0,1 0 123,-5 0-4420</inkml:trace>
  <inkml:trace contextRef="#ctx0" brushRef="#br0" timeOffset="2648.71">926 235 2817,'0'0'2620,"0"0"-969,0 0-521,0 0-361,0 0-265,0 0-73,-4 6 125,-1 4-89,0 0 0,1 0 0,0 1-1,0 0 1,1 0 0,0 0 0,0 11-467,-7 57 1344,4-32-1010,2-1 1,2 5-335,36-52 466,-24-4-429,1-1 0,-2-1 0,1 1 1,-1-2-1,0 1 0,8-10-37,-5 7 2,0-1 14,-4 5-32,-1 0 1,0-1 0,0 0 0,-1 0 0,0 0 0,0-1 0,0 0-1,-1 0 1,-1 0 0,1-1 15,-1-1 7,4-8 9,-1 0-1,0-1 0,-1 1 0,-1-1 1,-1-1-1,-1 1 0,0-1 1,-1-9-16,-2-55 78,0 83-72,-1 0 0,1 1 1,-1-1-1,1 1 0,-1-1 0,0 1 0,1-1 0,-1 1 0,1-1 1,-1 1-1,0-1 0,0 1 0,1 0 0,-1-1 0,0 1 0,1 0 1,-1 0-1,0 0 0,0-1 0,0 1 0,1 0 0,-1 0 0,0 0 1,0 0-1,1 0 0,-1 1 0,0-1-6,-32 0 44,24 0-252,2 0 155,1 0 0,-1 1 0,1-1 0,-1 1 0,1 0 0,-1 1 0,1 0 0,0 0 0,0 0 0,-2 1 53,4 0-20,0-1-1,0 1 1,0 1 0,0-1 0,1 0 0,-1 1-1,1 0 1,0 0 0,0 0 0,0 0 0,0 0 0,1 1-1,-2 2 21,-12 34-72,15-34-38,-1 0 0,-1 0 0,1-1 0,-1 0 0,-1 1 0,1-1 0,-1 0 0,0 0 0,0-1 0,-2 3 110,5-8-140,1 0 1,0 32-209,0 55-2704,0-77-931</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6.437"/>
    </inkml:context>
    <inkml:brush xml:id="br0">
      <inkml:brushProperty name="width" value="0.05" units="cm"/>
      <inkml:brushProperty name="height" value="0.05" units="cm"/>
    </inkml:brush>
  </inkml:definitions>
  <inkml:trace contextRef="#ctx0" brushRef="#br0">0 109 6529,'0'0'1873,"0"0"-417,0 0-240,0 0-199,0 0-97,0 0-224,0 0-160,76-44-16,-50 27-112,1 4-176,-5-1-128,-3 7-104,-4 1-64,0 2-440,-7 1-560,-1 3-1000,-3 0-2730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6.781"/>
    </inkml:context>
    <inkml:brush xml:id="br0">
      <inkml:brushProperty name="width" value="0.05" units="cm"/>
      <inkml:brushProperty name="height" value="0.05" units="cm"/>
    </inkml:brush>
  </inkml:definitions>
  <inkml:trace contextRef="#ctx0" brushRef="#br0">0 0 7698,'61'62'1424,"-61"-62"-648,0 3 8,0-3-112,3 3 73,9-3-89,3 0-56,0 0-80,4 0-176,3 0-200,1 0-104,0-6-40,3-8-128,1 4-408,-1 0-336,4 3-585,-7 3-1303,-4-2-2793</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7.300"/>
    </inkml:context>
    <inkml:brush xml:id="br0">
      <inkml:brushProperty name="width" value="0.05" units="cm"/>
      <inkml:brushProperty name="height" value="0.05" units="cm"/>
    </inkml:brush>
  </inkml:definitions>
  <inkml:trace contextRef="#ctx0" brushRef="#br0">1 82 5217,'0'0'4340,"0"0"-2456,0 0-546,0 0-187,0 0-159,0 0-99,53-15 754,4-3-1618,0 0-2845,31-4 2816,-76 19-2808,-4-2-2146</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7.864"/>
    </inkml:context>
    <inkml:brush xml:id="br0">
      <inkml:brushProperty name="width" value="0.05" units="cm"/>
      <inkml:brushProperty name="height" value="0.05" units="cm"/>
    </inkml:brush>
  </inkml:definitions>
  <inkml:trace contextRef="#ctx0" brushRef="#br0">0 41 10266,'0'0'1866,"0"0"-492,0 0-482,0 0-277,0 0 38,0 0 82,13-6-138,41-19-267,-48 23-307,1 0 0,-1 0 0,0 1 0,1 0 0,0 0 0,-1 1 0,1-1 0,-1 2 0,1-1 0,4 1-23,12 1 15,-20-2-12,-1 0 0,1 1 0,0-1-1,-1 1 1,1 0 0,0 0 0,-1 0 0,1 0-1,-1 0 1,0 1 0,1-1 0,-1 1 0,0 0 0,0-1-1,0 1 1,0 0 0,0 0 0,0 0 0,0 1-1,-1-1 1,1 0 0,-1 1 0,0-1 0,0 1 0,0-1-1,0 1 1,0 0 0,0-1 0,0 1 0,-1 0-3,3 11-79,0 0 1,-1 0-1,-1 1 1,0-1-1,-1 5 79,1 2-159,-1 1 0,-1-1 0,-1 0 0,-1 1 0,-1-1 0,-1-1 0,-1 1 0,-8 19 159,-6 6-392,-2-1 0,-2-1 1,-30 41 391,70-83 353,1 0 0,-1-2 0,3 0-353,-9 1 60,0-1 0,0 0 0,0-1 0,0 0 0,0 0 1,0-1-1,-1-1 0,1 0 0,0 0 0,-1 0 0,6-4-60,11-10 0,14-8-246,-11 19-2762,-25 6-330,-4 3-3399</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8.464"/>
    </inkml:context>
    <inkml:brush xml:id="br0">
      <inkml:brushProperty name="width" value="0.05" units="cm"/>
      <inkml:brushProperty name="height" value="0.05" units="cm"/>
    </inkml:brush>
  </inkml:definitions>
  <inkml:trace contextRef="#ctx0" brushRef="#br0">0 5 10506,'0'0'1837,"0"0"-526,0 0-203,0 0-325,0 0-95,0 0-37,3 0-110,50-2 466,-30 0-936,0 2-1,0 0 1,0 1 0,10 3-71,-32-4-15,1 1 1,0 0 0,-1-1 0,1 1-1,-1 0 1,0 0 0,1-1 0,-1 1-1,0 0 1,1 1 0,-1-1 0,0 0-1,0 0 1,0 0 0,0 1 0,0-1-1,0 1 1,0-1 0,-1 1 0,1-1-1,0 1 1,-1-1 0,1 1 0,-1-1-1,0 1 1,1 1 14,2 48-446,-3-40 420,0 0-7,1 1 1,-2-1 0,0 1-1,0-1 1,-1 0 0,0 0-1,-1 1 1,0-1 0,-1-1-1,0 1 1,-1-1 0,-1 1 32,-6 11-62,-1-1 1,0-1 0,-2 0-1,-1-1 1,0-1 0,-4 2 61,20-20-34,0 0-98,0 0-12,5 0-66,110 0 212,-114 1 4,0-1 1,0 1-1,0-1 0,-1 1 0,1-1 0,0 1 1,0 0-1,-1-1 0,1 1 0,0 0 0,-1 0 1,1 0-1,-1 0 0,1-1 0,-1 1 0,1 0 1,-1 0-1,1 0 0,-1 0 0,0 0 0,0 0 0,0 0 1,1 0-1,-1 0 0,0 0 0,0 0 0,0 0 1,0 0-1,-1 0 0,1 1-6,-1 38 287,0-37-270,1 1-27,-1 0 0,1-1 0,-1 1 1,0 0-1,0-1 0,-1 1 0,1-1 0,-1 0 1,0 0-1,0 1 0,0-1 0,0 0 1,0 0-1,-1-1 0,1 1 0,-1 0 0,0-1 1,1 0-1,-1 1 0,0-1 0,-1 0 1,1-1-1,-2 2 10,-3 1-439,-1-1 0,1 0 0,-1-1 1,1 0-1,-1 0 0,0-1 0,1 0 0,-1 0 0,-3-1 439,-18 0-4591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47.120"/>
    </inkml:context>
    <inkml:brush xml:id="br0">
      <inkml:brushProperty name="width" value="0.05" units="cm"/>
      <inkml:brushProperty name="height" value="0.05" units="cm"/>
    </inkml:brush>
  </inkml:definitions>
  <inkml:trace contextRef="#ctx0" brushRef="#br0">0 140 776,'0'0'2247,"0"0"-448,0 0-262,0 0-250,0 0-168,0 0-221,0-3-273,0 1-571,0 0 0,1 0 0,-1 0 0,0 0 0,1 0 0,-1 0 0,1 0 0,0 0 0,0 0 0,0 1 0,0-1 0,0 0 0,0 0 0,0 1 0,0-1 0,1 0-54,30-24 304,-25 23-294,-1-1-1,0 1 1,1 1 0,0-1 0,0 1 0,0 0 0,0 1-1,0-1 1,0 2 0,0-1 0,0 1 0,0 0 0,0 0-1,0 1 1,1 0 0,3 1-10,-8-1 28,0 1-1,-1-1 1,1 1 0,0-1-1,0 1 1,-1 0 0,1 1-1,-1-1 1,0 0 0,0 0-1,0 1 1,0 0 0,0-1-1,0 1 1,-1 0 0,1 0-1,-1 0 1,0 0 0,1 0-28,2 8 90,1 1 1,-2-1 0,1 1-1,0 6-90,-1 10 42,0-1 0,-2 1 0,-1 0 0,-1 0 0,-2 0-42,2-23-19,-1 1 1,0-1-1,-1 0 1,0 1-1,0-1 0,0 0 1,0-1-1,0 1 1,-1-1-1,0 1 1,0-1-1,-2 1 19,-24 31-21,24-25 10,0-1 0,1 1 0,0 0 0,0 0 1,2 1-1,-1-1 0,1 1 0,1 0 0,0 0 11,2-11-17,0-1-48,0 0-21,0 0 58,0 0 132,0 0-17,16 0 194,-6 0-249,1 0 0,-1-1-1,1 0 1,-1-1-1,1 0 1,-1 0 0,7-3-32,-1-2-123,1 2 1,0 0-1,0 0 1,0 2-1,1 0 1,-1 1-1,3 1 123,-20 1-180,0 0-1,0 0 1,1 0-1,-1-1 1,0 1 0,0 0-1,1 0 1,-1 0-1,0-1 1,0 1-1,1 0 1,-1 0 0,0-1-1,0 1 1,0 0-1,0 0 1,1-1-1,-1 1 1,0 0 0,0-1-1,0 1 1,0 0-1,0-1 1,0 1-1,0 0 1,0-1-1,0 1 1,0 0 0,0 0-1,0-1 1,0 1-1,0 0 1,0-1 180,0 0-854,0 1-4291</inkml:trace>
  <inkml:trace contextRef="#ctx0" brushRef="#br0" timeOffset="1054.07">411 59 4457,'0'0'1328,"0"0"-250,0 0-143,0 0 52,0 0-26,0 0-197,4-5-224,0 0-466,0 0-1,0 1 0,1 0 1,-1 0-1,1 0 0,0 1 1,0 0-1,0 0 1,0 0-1,1 0 0,-1 1 1,1 0-1,0 0 0,-1 0 1,1 1-1,0 0 0,0 0 1,0 0-1,6 1-73,81 0 359,-92 0-356,0 1 0,0-1 0,0 0 0,0 1 0,0-1 0,-1 1 1,1-1-1,0 1 0,0-1 0,-1 1 0,1 0 0,0-1 0,-1 1 0,1 0 0,-1 0 1,1-1-1,-1 1 0,1 0 0,-1 0 0,1 0 0,-1 0 0,0 0 0,1-1 0,-1 1 0,0 0 1,0 0-1,0 0 0,0 0 0,0 0 0,0 0 0,0 1-3,1 39 240,-2-31-159,0-3-74,0 0 0,-1 0-1,1-1 1,-1 1 0,-1-1 0,1 1-1,-1-1 1,-1 0 0,1 0-1,-1 0 1,0-1 0,0 1 0,0-1-1,-1 0 1,0 0 0,0 0 0,0-1-1,-1 0 1,0 0 0,1 0 0,-2 0-7,7-4 6,0 0 0,0 0 0,0 0 0,-1 0 0,1 1 1,0-1-1,0 0 0,0 0 0,0 0 0,0 0 1,0 0-1,0 0 0,0 1 0,0-1 0,0 0 0,0 0 1,0 0-1,0 0 0,0 0 0,0 0 0,1 0 1,-1 1-1,0-1 0,0 0 0,0 0 0,0 0 1,0 0-1,0 0 0,0 0 0,0 0 0,0 0 0,0 1 1,0-1-1,1 0 0,-1 0 0,0 0 0,0 0 1,0 0-1,0 0 0,0 0 0,0 0 0,0 0 0,0 0 1,1 0-1,-1 0 0,0 0 0,0 0 0,0 0 1,0 0-1,0 0 0,0 0 0,1 0 0,-1 0 0,0 0 1,0 0-1,0 0 0,0 0 0,0 0 0,0 0 1,0 0-1,1 0 0,-1 0 0,0 0 0,0-1 1,0 1-1,0 0-6,19 2 99,21 0-106,-32-2 15,0 0 1,-1 1 0,1 0-1,-1 0 1,1 0 0,-1 1 0,0 1-1,0-1 1,4 3-9,-6-3-12,-1 0 0,0 1 0,0 0-1,0 0 1,-1 0 0,1 0 0,-1 0 0,0 1 0,0 0-1,0-1 1,0 1 0,0 0 0,-1 1 0,0-1 0,0 0 0,0 1 12,1 4 10,-1 1 1,0 0 0,0-1 0,-1 1 0,-1 0 0,0 0-1,0 0 1,-1-1 0,-1 7-11,2-15-9,-1 0 0,1 0 0,-1 0 0,1 0 0,-1 0 0,0 0 0,1 0 0,-1 0 0,0-1 0,0 1 0,0 0 0,1 0 0,-1-1 0,0 1 0,0-1 0,0 1-1,0 0 1,0-1 0,0 0 0,0 1 0,0-1 0,-1 0 0,1 0 0,0 1 9,-30 3-213,27-3 180,-108-1-52,111 0-5,1 0-227,0 0-322,0 0-193,0 0-325,0 0-486,0 0-533</inkml:trace>
  <inkml:trace contextRef="#ctx0" brushRef="#br0" timeOffset="1868.63">64 816 3569,'0'0'1723,"0"0"-154,0 0-198,0 0-168,0 0-190,0 0-224,1-1 2877,11-1-3554,45 1 201,1-3 0,-1-2 0,0-2 0,42-13-313,-57 12 11,1 3-1,35-2-10,-38 5-6,0-2 0,0-1 0,11-5 6,-37 6-36,0-1 1,0 0-1,0-1 0,-1-1 1,0 0-1,9-8 36,-7 5-181,0 2 1,1-1-1,-1 2 1,5-2 180,5 8-636,-15 2-326,-10 1 980,0-1-103,0 0 1,0 1-1,0-1 1,0 0-1,0 0 1,0 0-1,0 1 1,0-1-1,0 0 1,0 0-1,0 0 1,0 1-1,0-1 1,0 0-1,0 0 1,0 0-1,-1 1 1,1-1-1,0 0 0,0 0 1,0 0-1,0 0 1,0 1-1,0-1 1,-1 0-1,1 0 1,0 0-1,0 0 1,0 0-1,0 0 1,-1 1-1,1-1 1,0 0-1,0 0 1,0 0-1,0 0 1,-1 0-1,1 0 0,0 0 1,0 0-1,0 0 1,-1 0-1,1 0 1,0 0-1,0 0 1,0 0-1,-1 0 1,1 0 84,-13-1-3562,-2-5-2453</inkml:trace>
  <inkml:trace contextRef="#ctx0" brushRef="#br0" timeOffset="2618.35">234 1068 2737,'0'0'1801,"0"0"-390,0 0-161,0 0-98,0 0-108,0 0-238,0-12-231,4-61 726,-3 197 2621,14 206-4035,-14-312 207,0-12-517,0-12-1692,2-38-365,1 23-296</inkml:trace>
  <inkml:trace contextRef="#ctx0" brushRef="#br0" timeOffset="3401.56">449 952 4177,'0'0'1360,"0"0"-180,0 0-422,0 0-338,0 0-61,0 0 45,-4 30 5,-14 95-37,14-94-71,2 0 0,1 0 0,2 23-301,1-3 204,-2-46-187,0 0-1,0 1 0,0-1 1,1 0-1,0 1 1,0-1-1,1 0 1,-1 0-1,1 0 0,0 0 1,1 0-1,-1 0 1,1-1-1,0 1 0,0-1 1,0 0-1,1 0 1,-1 0-1,1 0 0,0 0 1,0-1-1,0 0 1,1 0-1,-1 0 1,1 0-1,0-1 0,0 0 1,0 0-1,0 0 1,0 0-1,0-1 0,0 0 1,0 0-1,1 0 1,-1-1-1,4 0-16,5 0-20,-6 1 15,0-1-1,0 0 1,0-1-1,0 0 1,7-2 5,-12 2 5,1-1 0,-1 1 0,1-1 0,-1 0 0,1 0 0,-1 0 0,0-1 0,0 1 0,0-1 0,0 0-1,-1 1 1,1-1 0,1-3-5,-1 2 2,0 1-1,0-1 1,0 0-1,-1 0 0,1 0 1,-1 0-1,0 0 1,0-1-1,-1 1 1,1-1-1,-1 1 0,0-1 1,0 1-1,-1-1 1,1 0-1,-1-2-1,0 1-21,0 0-1,0 0 1,-1-1 0,0 1 0,0 0-1,0 0 1,-1 0 0,1 0-1,-2-2 22,1 6-4,1 0 1,0 0-1,-1 1 0,1-1 0,-1 0 0,1 0 0,-1 1 0,0-1 0,0 1 0,1-1 0,-1 1 0,0 0 1,-1 0-1,1 0 0,0 0 0,0 0 0,0 0 0,-1 1 0,1-1 0,0 1 0,0 0 0,-1-1 0,1 1 0,0 0 1,-1 0-1,0 1 4,0-1-9,0 0 1,1 0-1,-1 0 1,0 1-1,0 0 1,0-1-1,1 1 1,-1 0-1,0 0 1,1 1-1,-1-1 1,1 0-1,-1 1 1,1 0-1,0-1 1,0 1-1,-3 2 9,0 2-166,0 0-1,1 1 0,-1-1 1,1 1-1,1 0 0,-2 2 167,2 2-395,-1 1 0,1 0 0,1-1 0,0 1 0,1 0 0,1 0 0,-1 0 0,2 0 0,0 0 0,0 3 395,1 28-2134,-2-16-585</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9.095"/>
    </inkml:context>
    <inkml:brush xml:id="br0">
      <inkml:brushProperty name="width" value="0.05" units="cm"/>
      <inkml:brushProperty name="height" value="0.05" units="cm"/>
    </inkml:brush>
  </inkml:definitions>
  <inkml:trace contextRef="#ctx0" brushRef="#br0">0 62 144,'0'0'216,"0"0"-32,0 0-24,0 0-8,0 0-104,0 0-48,0 0-112,38-55-512</inkml:trace>
  <inkml:trace contextRef="#ctx0" brushRef="#br0" timeOffset="1231.84">4 99 1856,'0'0'2556,"0"0"-272,0 0-107,0 0-292,0 0-272,0 0-309,-1 0 3942,9 0-5171,49 0-41,1-2 1,0-3-1,26-7-34,-40 4 3,0 3 1,0 1-1,8 3-3,-51 1-18,-1 0-25,0 0 39,-2 1 19,-20 15-29,2 1 0,0 1-1,0 1 1,2 1 0,0 0 0,2 1 0,0 1 0,-11 21 14,-16 36-147,-34 84 147,64-134-3,12-23 0,1-5-10,0-1-14,0 0-49,66 7-6,-21-6 125,1-3 0,0-1 0,-1-3 0,0-1 1,1-3-44,86-20-306,-122 29-417,-11 2-1816,-15 4-1927,-2-4-2814</inkml:trace>
  <inkml:trace contextRef="#ctx0" brushRef="#br0" timeOffset="1782.89">8 347 864,'0'0'2639,"0"0"-761,0 0-137,0 0-26,0 0-311,0 0-279,0 0-254,0 0-192,0 0-64,0 0-156,6 0 227,26-2-320,-1-2-1,1-1 1,-1-1-1,1-2 0,-2-1 1,19-8-366,44-13-11,-77 26-593,0 0 0,0 2 0,0 0 0,0 0 0,1 2 604,-16 0-1286,-1 0-1517,0 0-2905</inkml:trace>
  <inkml:trace contextRef="#ctx0" brushRef="#br0" timeOffset="2266.84">891 38 8530,'0'0'1541,"0"0"-187,0 0 88,0 0-107,0 0-62,0 0-222,16 0-239,50-3-256,-62 2-520,0 1 0,0-1 0,0 0 0,0-1 0,0 1 0,0-1-1,-1 1 1,1-1 0,-1 0 0,3-2-36,15-7 35,-16 9 219,18-3-1994,-22 5 1573,-1 1 0,1-1 0,-1 0 0,1 0 0,-1 1 0,1-1 0,-1 0 0,1 1 0,-1-1 0,1 0 0,-1 1 0,1-1 0,-1 1 0,1-1 0,-1 1 0,0-1 0,1 1 0,-1-1 0,0 1 0,1-1 0,-1 1 0,0 0 0,0-1 0,0 1 0,0-1 0,1 1 0,-1 0 0,0-1 0,0 1 0,0 0 0,0-1 0,0 1 0,0-1 0,-1 1 0,1 0 167,0 12-3915</inkml:trace>
  <inkml:trace contextRef="#ctx0" brushRef="#br0" timeOffset="6600.39">895 221 2457,'0'0'1548,"0"0"-104,0 0-149,0 0-153,0 0-49,0 0-131,0 0-102,0 0-116,0 0-176,0 0-133,0 0-15,31 0 1091,50 1-623,-1 1-244,15-5-644,-88 2 8,-1-1-1,1 1 1,0-1-1,-1-1 0,1 1 1,-1-1-1,0 0 0,0 0 1,2-2-8,20-10-163,-24 9-4535,-4 5 4721,0-6-3781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4.211"/>
    </inkml:context>
    <inkml:brush xml:id="br0">
      <inkml:brushProperty name="width" value="0.05" units="cm"/>
      <inkml:brushProperty name="height" value="0.05" units="cm"/>
    </inkml:brush>
  </inkml:definitions>
  <inkml:trace contextRef="#ctx0" brushRef="#br0">0 62 4601,'0'0'1679,"0"0"-379,0 0-201,0 0-139,0 0-75,0 0-49,20-20 1774,-15 16-2461,1 0 0,-1 0 1,1 0-1,0 0 1,1 1-1,-1 0 1,1 1-1,-1-1 0,1 1 1,0 1-1,-1-1 1,3 1-150,15-2 21,-1 2 0,0 0 0,1 2-21,2-1 123,-24 0-122,1 0 0,-1 0 0,1 1 0,-1-1 0,1 1 0,-1-1 0,1 1 0,-1 0 0,0 0 0,1 0 0,-1 0 0,0 0 0,0 1 0,0-1 0,0 1 0,0-1 0,0 1 0,0 0 0,-1 0 0,1 0 0,0 0 0,-1 0 0,0 0 0,1 0 0,-1 0 0,0 0 0,0 1 0,0-1 0,-1 1 0,1-1 0,0 0 0,-1 1-1,3 11 18,-1 0-1,-1 0 0,0 0 1,-1 1-1,-1 4-17,1 1 41,-1-14-36,1 1 1,-1-1 0,-1 0-1,1 0 1,-1 0 0,0 0-1,0 0 1,-1 0-1,0-1 1,0 1 0,0-1-1,-1 0 1,0 0-1,0 0 1,0 0 0,0 0-1,-1-1 1,0 0 0,0 0-1,-4 2-5,-13 9 27,-2-1 0,1-1 0,-2-1 0,-4 1-27,16-7 10,10-5-12,0 0-1,1 1 0,-1 0 1,0-1-1,0 1 0,1 0 1,-1 1-1,1-1 0,0 0 1,-1 1-1,1-1 0,0 1 1,0-1-1,1 1 0,-1 0 1,1 0-1,-1 0 0,1 1 3,1-3-8,0-1-6,0 0-21,0 0 19,12 3 4,41 6 299,28 8-287,21 4 165,-88-18-316,5 0 240,-7-2-5455,-15-1-2919</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1.495"/>
    </inkml:context>
    <inkml:brush xml:id="br0">
      <inkml:brushProperty name="width" value="0.05" units="cm"/>
      <inkml:brushProperty name="height" value="0.05" units="cm"/>
    </inkml:brush>
  </inkml:definitions>
  <inkml:trace contextRef="#ctx0" brushRef="#br0">616 4 3593,'0'0'1868,"0"0"-348,0 0-147,0 0-102,0 0-139,0 0-138,0 0-153,0 0-130,0 0-134,0 0-31,0 0 23,0 0 5,-2 10 991,0-9-1493,0 0-1,-1 1 1,1-1-1,0 0 1,-1 0-1,1-1 1,0 1-1,-1 0 1,1-1-1,-1 0 1,1 1-1,-1-1 1,0 0-72,-42-2 231,23 1-163,-72 2-43,27 1 5,-1-2-1,0-4 0,-33-8-29,78 9-1,0 0 0,0 2 0,-10 1 1,32 0-5,1 0-3,0 0 0,0 0-7,0 0-26,0 0-7,0 0-5,0 9-30,9 188 81,1 3 4,-10 352-17,7-107 47,-8-392-24,-2 0 0,-3-1-1,-2 1 1,-4 4-8,8-30-5,2 0 0,0 1 1,2-1-1,2 21 5,0 16-5,-2 44 69,0-107-56,0-1 1,0 0 5,0 0 6,0 0 30,0 0-31,0 0-14,0 0-11,0 0-14,0 0-16,0 0 13,31 0-17,85 0 64,0-5 0,50-11-24,-124 13 8,-41 3 35,-1 0 21,0 0 12,0-1-75,0 0 0,0 0 1,0 0-1,0 0 1,-1 0-1,1 0 0,0 0 1,-1 0-1,1 1 1,-1-1-1,1 0 0,-1 0 1,1 0-1,-1 0 1,1 1-1,-1-1 0,0 0 1,1 1-1,-1-1 1,0 1-1,0-1 0,1 0 1,-1 1-1,0 0 1,-1-1-2,-25-8-2586,19 7 1021,-7-1-2736</inkml:trace>
  <inkml:trace contextRef="#ctx0" brushRef="#br0" timeOffset="1582.58">752 296 1360,'0'0'2333,"0"0"-654,0 0-296,0 0-131,0 0-80,0 0-89,0 0-113,0 0-114,0 0-107,0 0-78,0 0-37,0 0 4,0 0-13,0 0-100,0 0-86,0 0-132,0 0-103,0 0-72,0 0-55,0 0-54,0 0-47,7 0-84,14-1 114,0-1 0,0-1 1,9-4-7,-7 2 7,-1 2 0,1 0 0,13 0-7,-20 3-5,-13-1 1,1 1 0,-1 0 1,0 0-1,0 0 0,0 0 0,1 1 0,-1-1 0,0 1 0,2 1 4,-3-1-1,-1-1 0,0 1 0,0 0 0,0 0 0,0 0 0,-1 0 0,1 0 0,0 1 0,0-1 0,-1 0 0,1 0 0,0 0 0,-1 1 0,1-1 0,-1 0 0,0 1 0,1-1 0,-1 0 0,0 1 1,0-1-1,0 0 0,0 1 0,0-1 0,0 0 0,0 2 1,0 15 0,1-12 1,-1 1 0,0-1 0,0 0 0,0 1 0,-1-1 0,0 0 0,0 0 0,-1 1 0,1-1 0,-1 0 0,-1 0 0,1-1 0,-1 1 0,-1 1-1,-3 2 5,0 0 0,0 0 0,-1-1-1,0 0 1,-1 0 0,1-1 0,-1 0-1,-1-1 1,0 0 0,1 0 0,-2-1 0,1 0-1,0-1 1,-1 0 0,0-1 0,0 0-1,0-1 1,0 0 0,-11 0-5,20-1-1,7-1-5,20 0-17,86 3-44,-107-3 68,-1 1 0,0-1 1,0 1-1,0 0 0,0 0 0,0 0 1,0 1-1,0-1 0,-1 1 1,1-1-1,0 1 0,-1 0 0,1 0 1,-1 0-1,0 0 0,1 1 1,-1-1-1,0 1 0,-1-1 1,1 1-1,0 0 0,-1-1 0,1 1 1,-1 0-1,0 0 0,0 1-1,2 8 10,-1 0 0,0 0 0,0 0 0,-2 0 0,1 1 0,-2 1-10,1-12 1,0 1 4,-1 1 0,0-1 0,0 0 0,0 1 1,0-1-1,0 0 0,-1 0 0,1 0 0,-1 0 0,0 0 0,0 0 0,0 0 0,0-1 0,-1 1 0,1-1 0,-1 1 0,0-1 0,1 0 0,-1 0 0,0 0 0,0 0 0,0-1 0,-2 1-5,-9 5 24,0-1-1,0 0 0,0-1 1,-13 2-24,-6-1 50,1-2 0,-1-1 0,-1-1 0,-25-3-49,24 1-97,36-16-2714,0 14 2412,0 1 0,0-1 0,1 1 0,-1-1-1,1 1 1,-1 0 0,1 0 0,-1 0 0,1 0 0,-1 0 0,1 0 0,1 0 398,-2 0-372,11-3-6273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23.551"/>
    </inkml:context>
    <inkml:brush xml:id="br0">
      <inkml:brushProperty name="width" value="0.05" units="cm"/>
      <inkml:brushProperty name="height" value="0.05" units="cm"/>
    </inkml:brush>
  </inkml:definitions>
  <inkml:trace contextRef="#ctx0" brushRef="#br0">27 1 2777,'0'0'1567,"0"0"-424,0 0-241,0 0-23,0 0 119,0 0 97,0 0 2,0 0-171,0 0-135,0 0-143,0 0-200,0 0-60,0 0-9,0 0-35,0 22 373,-1-3-630,-1 0 1,-1 0-1,-3 10-87,-5 44 173,8 75 150,3-147-319,0 0-1,1 0 1,-1 0 0,1 0 0,-1 0 0,1 0-1,-1 0 1,1 0 0,0 0 0,-1 0 0,1 0-1,0 0 1,0 0 0,0-1 0,0 1 0,-1 0-1,1-1 1,0 1 0,0 0 0,0-1 0,1 1 0,-1-1-1,0 0 1,0 1 0,0-1 0,0 0 0,0 0-1,1 0-3,38 7-5,-33-7 10,14 2 47,0 0-1,-1-2 0,1 0 0,0-1 0,1-2-51,-20 2 2,1 1-1,-1-1 0,0-1 0,1 1 0,-1 0 0,0 0 0,0-1 0,0 1 1,0-1-1,0 0 0,0 0 0,0 0 0,0 0 0,-1 0 0,1 0 0,-1 0 1,0 0-1,1 0 0,-1-1 0,0 1 0,0-1-1,4-11 8,0-1 0,0 1 0,0-7-8,2-5-9,16-48-134,-21 67 159,-1 1 0,0 0-1,-1-1 1,1 1-1,-1-1 1,-1 1-1,1 0 1,-1-1-1,0 1 1,0 0 0,-1 0-1,0-1 1,0 1-1,0 0 1,-1 1-1,0-1 1,0 0 0,-4-4-16,5 8-5,1 1 1,-1 0 0,0 0 0,0-1 0,1 1 0,-1 0-1,0 1 1,0-1 0,0 0 0,0 0 0,0 1 0,0-1-1,0 1 1,0 0 0,0 0 0,-1 0 0,1 0 0,0 0 0,-1 0 4,-26-5 235,24 2-217,1 1 0,-1 0-1,-1 0 1,1 1 0,0-1 0,0 1 0,-1 0 0,1 1 0,0-1 0,-1 1 0,1 0 0,-6 1-18,-2-1-259,12 0 252,1 1 0,-1-1 0,0 0 0,0 1 0,1-1 0,-1 0 0,0 1 0,1-1 0,-1 1 0,0 0 0,1-1 0,-1 1 0,1-1 0,-1 1 0,1 0 0,-1-1 0,1 1 0,-1 0 0,1-1 0,0 1 0,0 0 0,-1 0 0,1 0 0,0-1 0,0 1 0,0 0 0,0 0 7,-5 28-136,4-22-85,-1 2-143,1-7-7275,4-5 2041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0.467"/>
    </inkml:context>
    <inkml:brush xml:id="br0">
      <inkml:brushProperty name="width" value="0.05" units="cm"/>
      <inkml:brushProperty name="height" value="0.05" units="cm"/>
    </inkml:brush>
  </inkml:definitions>
  <inkml:trace contextRef="#ctx0" brushRef="#br0">88 1 5297,'0'0'1644,"0"0"-367,0 0-32,0 0-258,0 0-300,0 0-135,0 2 3021,0 21-3544,-2 46 209,-2 0 0,-12 60-238,0-31 127,4 0 0,1 82-127,11-180-16,0 0 0,0-1 1,0 1-1,0 0 0,0 0 0,0 0 1,0 0-1,0 0 0,-1-1 1,1 1-1,0 0 0,0 0 0,0 0 1,0 0-1,0 0 0,0 0 1,-1 0-1,1 0 0,0 0 0,0 0 1,0-1-1,0 1 0,-1 0 1,1 0-1,0 0 0,0 0 0,0 0 1,0 0-1,0 0 0,-1 0 1,1 0-1,0 0 0,0 0 1,0 1-1,0-1 0,-1 0 0,1 0 1,0 0-1,0 0 0,0 0 1,0 0-1,0 0 0,-1 0 0,1 0 1,0 0-1,0 1 0,0-1 1,0 0-1,0 0 0,0 0 0,0 0 1,0 0-1,0 0 0,-1 1 1,1-1-1,0 0 0,0 0 0,0 0 1,0 0-1,0 1 0,0-1 1,0 0-1,0 0 0,0 0 0,0 0 1,0 1 15,-7-11-881,2-8-1473,-2 1-2922</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1.472"/>
    </inkml:context>
    <inkml:brush xml:id="br0">
      <inkml:brushProperty name="width" value="0.05" units="cm"/>
      <inkml:brushProperty name="height" value="0.05" units="cm"/>
    </inkml:brush>
  </inkml:definitions>
  <inkml:trace contextRef="#ctx0" brushRef="#br0">3 300 2537,'0'0'2089,"0"0"-686,0 0-429,0 0-307,0 0-51,0 0 109,-3 0 1779,5 0 721,194 4-2531,-123 9-638,-73-13-45,0 0-1,0 0-48,0 0-174,0 0-216,0 0-357,0 0-639,0-1-1303,0-5-1569</inkml:trace>
  <inkml:trace contextRef="#ctx0" brushRef="#br0" timeOffset="662.56">438 76 4601,'0'0'2707,"0"0"-1017,0 0-691,0 0-366,0 0-135,0 0 8,6 31 1794,-2 21-1692,-3 0 0,-3 5-608,0 39 144,4-95-135,1 0 0,-1 0 0,0-1 0,1 1 0,-1-1 1,1 1-1,-1-1 0,0 0 0,1 0 0,-1 0 0,1-1 0,1 1-9,2 0 32,230 0 391,-235 0-438,-1 0-38,0 0-23,0 0 11,0 0-61,0 0-132,0 0-186,0 0-305,0 0-447,0 0-886,-2 0-1322,-4 0-1778</inkml:trace>
  <inkml:trace contextRef="#ctx0" brushRef="#br0" timeOffset="1164.59">679 1 4905,'0'0'1878,"0"0"-26,0 0-261,0 0-409,0 0-281,0 0-182,-7 13 1403,8 173-1533,-7 266-462,3-383-1337,-1-71-2524,4-10-411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5.458"/>
    </inkml:context>
    <inkml:brush xml:id="br0">
      <inkml:brushProperty name="width" value="0.05" units="cm"/>
      <inkml:brushProperty name="height" value="0.05" units="cm"/>
    </inkml:brush>
  </inkml:definitions>
  <inkml:trace contextRef="#ctx0" brushRef="#br0">1 333 3489,'0'0'1808,"0"0"-398,0 0-185,0 0-164,0 0-188,0 0-166,0-1-638,0 1 1,0-1-1,0 1 1,-1-1-1,1 1 1,0-1-1,0 0 1,0 1-1,0-1 1,0 1-1,1-1 0,-1 0 1,0 1-1,0-1 1,0 1-1,0-1 1,1 1-1,-1-1 1,0 1-1,0-1 1,1 1-1,-1-1 0,1 1 1,-1-1-70,5-4 115,0 0 0,-1 1 0,2-1 1,-1 1-1,0 0 0,1 1 0,0-1 0,0 1 0,0 0 0,0 1 1,0 0-1,1-1 0,2 1-115,8-2 167,-1 1 0,1 1 1,-1 0-1,18 1-167,-28 2 17,0 0 0,0 0 0,0 0 0,0 1 1,0 0-1,0 0 0,0 1 0,-1 0 0,1-1 0,-1 2 0,0-1 1,0 1-1,0 0 0,0 0 0,-1 0 0,1 0 0,-1 1 0,0 0 1,-1 0-1,3 4-17,0 0 6,0 0 0,-1 0-1,0 0 1,-1 1 0,0-1 0,-1 1 0,0 0 0,0 0 0,-1 0-1,0 0 1,-1 1 0,0 1-6,-1 7 14,1-12-7,-1-1 0,1 0 0,-1 1-1,-1-1 1,1 1 0,-1-1 0,0 1-1,-1-1 1,1 0 0,-1 0 0,0 0 0,-1 0-1,0 0 1,0 0 0,0-1 0,0 1 0,-1-1-7,-8 8 5,1-1 0,-2-1 1,0 0-1,0 0-5,8-8 23,0 1-1,0-1 1,-1 0-1,1 0 1,-1 0-1,1-1 1,-1 0 0,0 0-1,0 0 1,1-1-1,-2 0 1,-3 1-23,10-2 110,0 0-52,0 0-64,19 0-26,42-3 230,11-3-198,-11 1 50,11 2-50,-64 2 4,-1 1-1,0 0 0,1 1 1,-1-1-1,0 1 0,0 1 0,0-1 1,0 1-1,0 1 0,0-1 1,0 1-1,-1 0 0,1 1 1,-1 0-1,0 0 0,0 0 0,0 0 1,-1 1-1,1 0-3,-4-2-52,1-1-1,0 0 1,0 0 0,0 0 0,0 0-1,0-1 1,0 1 0,0-1-1,0 1 1,3-1 52,-4 0-167,-1-1-1,1 0 0,-1 0 1,1 0-1,-1 0 0,0 0 1,1 0-1,-1 0 0,1-1 1,-1 1-1,0 0 1,1-1-1,-1 1 0,0-1 1,1 0-1,-1 1 0,0-1 1,0 0-1,1 0 0,-1 1 1,0-1-1,0 0 1,0 0-1,0-1 0,0 1 1,0 0-1,0-1 168,11-20-6432</inkml:trace>
  <inkml:trace contextRef="#ctx0" brushRef="#br0" timeOffset="1164.13">1201 248 2737,'0'0'1908,"0"0"-265,0 0-79,0 0-181,0 0-225,0 0-193,-11 4 3378,15 1310-2542,-7-1241-1551,-9 49-250,1-22 57,10 4 79,2-73-95,-1 1 1,-4 25-42,1-42-123,4-32-322,1-7 86,-2 14-71,-1-18-918,-2 8-2433,-1 3-4736</inkml:trace>
  <inkml:trace contextRef="#ctx0" brushRef="#br0" timeOffset="2366.13">1632 248 4353,'0'0'1526,"0"0"-198,0 0-65,0 0-175,0 0-200,0 0-130,-10 10 2445,31-10-3138,-14-1-51,0 1 1,0 0-1,0 1 1,0-1-1,0 1 1,0 1-1,3 0-14,-7-1 2,-1 0-1,1 1 0,-1-1 0,1 1 0,-1-1 0,0 1 0,0 0 0,0 0 0,0 0 0,0 0 0,0 0 0,-1 0 0,1 0 0,-1 1 0,1-1 0,-1 1 0,0-1 0,0 1 0,0-1 0,0 1 0,0 2-1,4 21 7,-1 0-1,-1 0 0,-1 1 1,-1-1-1,-2 1 1,-2 15-7,2-35 2,-1 1 0,0-1 0,0 0 0,0 1 0,-1-1 0,0 0 0,0 0 1,-1-1-1,0 1 0,0-1 0,-3 3-2,-13 16 9,0 0 0,-5 1-9,15-16 0,-59 49 31,68-58-33,0 0 0,0 1-1,0-1 1,1 1 0,-1 0 0,0-1 0,1 1 0,-1 0 0,1-1 0,-1 1 0,1 0 0,0-1-1,0 2 3,0-3 1,-1 1 0,1-1 0,0 1 0,0-1 0,0 1 0,0 0 0,0-1-1,0 1 1,0-1 0,0 1 0,0 0 0,0-1 0,1 1 0,-1-1 0,0 1-1,0-1 1,0 1 0,1-1 0,-1 1 0,0-1 0,1 1 0,-1-1 0,0 1-1,1-1 1,-1 1 0,1-1 0,-1 0 0,0 1 0,1-1 0,-1 1-1,1-1 1,-1 0 0,1 0 0,0 1 0,-1-1 0,1 0 0,-1 0 0,1 0-1,0 0 0,221 7 523,-198-3 50,-13-2-1859,2-1-5788,-6-1 1794</inkml:trace>
  <inkml:trace contextRef="#ctx0" brushRef="#br0" timeOffset="3177.13">2073 282 1096,'0'0'4791,"0"0"-2552,0 0-871,0 0-368,0 0-316,0 0-159,2-2 145,6-4-428,0 0-1,0 1 0,1 0 0,0 0 0,0 1 1,0 0-1,0 0 0,2 1-241,-5 1 20,0 0 1,0 0-1,1 1 0,-1 0 1,1 0-1,-1 0 0,1 1 1,-1 0-1,1 1 0,0-1 0,-1 1 1,1 0-1,1 1-20,-5 0 1,-1 0-1,1-1 1,-1 1-1,0 0 1,1 0 0,-1 0-1,0 1 1,0-1-1,0 1 1,0-1 0,-1 1-1,1-1 1,-1 1-1,0 0 1,1 0 0,-1 0-1,0 0 1,-1 0-1,1 0 1,0 0-1,-1 0 1,0 1-1,3 14 1,-2 0 1,0 0-1,-1 5-1,0-18 2,1 9 1,-1 1 1,0 0 0,-1-1-1,-1 1 1,0-1 0,-1 1-1,-1-1 1,0 0 0,-1 0-1,0-1 1,-7 13-4,-17 22 30,-11 11-30,-12 18 28,49-71-10,1-1-1,-1 1 0,1 0 0,0 0 1,0 0-1,0 0 0,1 0 0,0 0 1,0 0-1,1 0 0,-1 1 0,1-1 1,1 4-18,1-9 45,0 0 1,0 1 0,0-1 0,1-1 0,-1 1 0,0 0-1,1 0 1,-1-1 0,0 1 0,1-1 0,-1 0 0,1 0-46,6 2 95,44 6 2,1-1-1,0-3 1,1-3 0,5-1-97,-32 0 8,-26-1-25,0 1 1,0 0-1,0 1 0,0-1 1,0 0-1,0 1 1,0-1-1,0 1 0,0-1 1,0 1-1,1 1 17,-2-2-131,0 1 0,-1 0 0,1-1-1,0 1 1,-1 0 0,1 0 0,0-1-1,-1 1 1,1 0 0,-1 0 0,1 0 0,-1 0-1,0 0 1,1 0 0,-1 0 0,0-1-1,0 1 1,0 0 0,0 0 0,1 0 0,-1 0-1,0 0 1,-1 1 131,1-1-4010</inkml:trace>
  <inkml:trace contextRef="#ctx0" brushRef="#br0" timeOffset="8476.88">352 1043 4169,'0'0'1057,"0"0"62,0 0 34,0 0 204,0 0 110,0 0-135,3-5-299,7-13-214,-8 14-75,-17 5 1051,9 1-1755,0 0 0,1 1 0,0 0 0,-1 0 0,1 0 0,1 1 0,-1 0 0,0 0 0,1 0 0,0 0 0,-1 1-40,-43 55 34,43-53-7,-16 23-1,1 0 0,1 2 0,2 0-1,-11 28-25,19-38 5,2 1 0,0 0 0,1 1 0,1 0 0,2-1 0,0 1 0,1 19-5,1-17 0,1-15-1,-1 0 0,2 0 0,0 0 1,0 1-1,2 5 1,-2-13-1,0 0-1,1-1 1,-1 1 0,1-1 0,0 1-1,0-1 1,0 0 0,1 1-1,-1-1 1,1 0 0,-1 0 0,1-1-1,0 1 1,0-1 0,0 1-1,1-1 1,2 2 1,2 0-9,0-1 0,0 1-1,1-1 1,-1-1 0,1 0 0,-1 0-1,1 0 1,0-1 0,5 0 9,-8-1-8,-1 0-1,1 0 1,0 0 0,-1-1-1,1 0 1,0 0 0,-1 0-1,1-1 1,-1 0 0,0 0-1,1 0 1,-1-1 0,0 0 0,0 0-1,1-1 9,7-7-18,-1-1 1,0-1-1,-1 0 0,0 0 1,-1-1-1,-1 0 0,8-14 18,-13 19-7,1-1-1,-1 1 1,0-1-1,-1 1 1,0-1-1,-1 0 1,0 0-1,-1 0 1,0 0-1,0-1 1,-1 1-1,0 0 1,-2-10 7,2 19-6,-1 0 0,1 0 1,-1 0-1,0 1 0,1-1 0,-1 0 0,0 0 1,1 0-1,-1 1 0,0-1 0,0 0 1,0 1-1,0-1 0,1 0 0,-1 1 1,0 0-1,0-1 0,0 1 0,0-1 1,0 1-1,0 0 0,0 0 0,-1 0 1,1-1-1,0 1 0,0 0 0,0 0 6,-37 0-15,28 0 3,3 1 2,0 0 0,0 0-1,-1 0 1,1 1 0,0 0 0,0 0 0,1 0-1,-1 1 1,0 0 0,1 1 0,0 0-1,0 0 1,0 0 0,0 0 0,0 1 0,1 0-1,0 0 1,-4 5 10,3-3-2,1 1 0,0-1 0,0 1 1,0 0-1,1 0 0,0 1 0,1-1 0,-1 1 0,2 0 0,-1 0 0,1 0 0,1 0 0,0 0 0,0 8 2,0-7-36,1-6-264,0 0 0,0-1 1,0 1-1,0-1 0,1 1 0,-1 0 0,1-1 1,0 1-1,0-1 0,0 1 0,2 1 300,1 5-4243</inkml:trace>
  <inkml:trace contextRef="#ctx0" brushRef="#br0" timeOffset="9454.95">1885 1189 3169,'0'0'1340,"0"0"-285,0 0-148,0 0-100,0 0 61,0 0 23,3-6 2421,-9 179-1525,-10 15-1787,5-58 630,7-72-533,4-58-177,0 0-135,0 0-234,0 0-234,0-27-3938,0 14 935</inkml:trace>
  <inkml:trace contextRef="#ctx0" brushRef="#br0" timeOffset="10753.94">2507 1226 4441,'0'0'1567,"0"0"-165,0 0 66,0 0-36,0 0-146,0 0-271,0 0-231,-12 0 83,-251-10 570,263 37-1389,1 25-29,1-32 32,-2 0-1,0 0 1,-1 0-1,-1 1 0,-1-1 1,-5 17-51,5-30 13,2-5-4,0 0-1,0 0 1,1 0 0,-1 0 0,1 0 0,-1 0 0,1 1 0,0-1 0,0 0 0,0 0-1,0 2-8,0-3 10,0-1-1,0 0-25,0 0-39,0 0-55,0-1 108,0 0 1,0 0-1,0 0 1,0 0-1,0 0 0,1 0 1,-1 0-1,0-1 1,1 1-1,-1 1 1,0-1-1,1 0 1,-1 0-1,1 0 1,0 0-1,-1 0 1,1 0-1,0 0 0,0 0 2,11-4 4,0 1 0,1 0 0,-1 0-1,1 1 1,-1 1 0,1 0 0,0 1-1,0 1 1,0 0 0,8 1-4,-7-1-36,-11 0 33,0 0 0,-1 0 0,1 1 0,0-1 0,0 1 0,-1-1 0,1 1 0,0 0 0,-1 0 0,1 0 0,-1 1 0,1-1 0,-1 1 0,0-1 0,1 1 0,-1 0 0,0 0 0,0 0 3,2 2-3,-1 0 0,0 0 0,-1 1 1,1-1-1,-1 1 0,1-1 0,-2 1 0,1 0 0,0 0 0,-1 0 3,2 6 5,-1 1 1,0 0-1,-1 0 0,-1 0 0,1 0 0,-2 0 0,0 0 0,-1 6-5,0-10 2,-1 0-1,0-1 0,0 1 0,0-1 0,-1 0 0,0 0 1,-1 0-1,1 0 0,-1-1 0,-1 1 0,1-1 0,-7 4-1,3-1 1,0-1-1,-1-1 1,0 0-1,0 0 0,0-1 1,-1-1-1,0 1 1,-4 0-1,-2-2 32,0 0 1,0-2-1,0 0 1,0 0-1,0-2 1,0 0-1,0-1 1,-12-2-33,23 1 26,0 1 0,0-1 0,1 0 0,-1 0 0,0 0 0,1-1 0,-1 0 0,1 0 1,-1-1-27,6 2 5,0 1-29,0 1-64,0 0-128,0 0-248,0 0-334,0-7-2717,3-3-852</inkml:trace>
  <inkml:trace contextRef="#ctx0" brushRef="#br0" timeOffset="13336.05">2583 0 3105,'0'0'1999,"0"0"-467,0 0-173,0 0-104,0 0-275,0 0-125,10 2 3603,45 6-4360,-15-4 40,-1-1 1,30-2-139,52 4 94,-105-4-86,0 2-1,0 0 1,0 1 0,0 0-1,-1 2 1,5 2-8,-19-6 27,0 1-1,0-1 1,0 1-1,-1-1 1,1 1 0,-1-1-1,0 1 1,1 0-1,-1-1 1,0 1-1,-1 0 1,1-1-1,0 1 1,-1 0-27,1 6 43,-1 56 46,-2 0-1,-4 11-88,-3 29 21,5 1-1,5 22-20,-4 90 1,2-56 25,3-93-18,-2 0-1,-9 41-7,8-84 6,0 0-1,2 9-5,0-13 9,-1 0 1,0 0-1,-4 13-9,-34 209 727,37-230-648,0 7-63,1 0 0,0 0 0,3 10-16,-1 37 51,-1-67-44,0-1 2,0 0 4,0 0-3,0 0-2,0 0 1,0 0 11,0 0 16,0 0-20,0 0 5,0 0 30,0 0 3,-24 1 563,-17 10-283,1 3 0,-23 10-334,-44 15 291,107-39-610,-3 1 808,2-2-5027,1-10-423</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6.767"/>
    </inkml:context>
    <inkml:brush xml:id="br0">
      <inkml:brushProperty name="width" value="0.05" units="cm"/>
      <inkml:brushProperty name="height" value="0.05" units="cm"/>
    </inkml:brush>
  </inkml:definitions>
  <inkml:trace contextRef="#ctx0" brushRef="#br0">1 32 3817,'0'0'2350,"0"0"-1207,0 0-362,0 0-67,0 0 6,0 0 27,12-3-75,12-3-419,50-12 776,-65 16-956,0 1-1,0 0 1,0 0 0,0 1-1,0 0 1,0 1 0,5 1-73,-12-2 3,0 1 1,-1 0 0,1 0-1,-1 0 1,0 0 0,1 0-1,-1 0 1,1 0-1,-1 0 1,0 0 0,0 0-1,0 1 1,0-1 0,0 1-1,0-1 1,0 0 0,0 1-1,-1 0 1,1-1 0,0 1-1,-1-1 1,1 1-1,-1 0 1,0-1 0,0 1-1,1 1-3,0 52 63,-1-41-44,0-7-9,-1 0 0,0 0 0,0 0 0,-1 0 0,0 0 0,0 0 0,-1 0 0,1-1 0,-2 1 0,1-1 1,-1 1-1,1-1 0,-3 1-10,-10 14 8,-1-2 1,0 0 0,-4 1-9,-1 1 17,17-16-14,3-4 2,0 0 0,0 1 0,1-1 0,-1 0 1,0 1-1,1 0 0,-1-1 0,1 1 0,0 0 0,-1 0 0,1 0-5,1-1-19,1 0 21,0 1 0,0-1 0,0 1 0,0-1 0,1 0 0,-1 0 0,0 0 0,1 0 0,-1 0 0,1 0 0,-1 0 0,1 0 0,0 0 0,-1-1 0,1 1 0,0 0 0,-1-1 0,1 0 0,0 1 0,-1-1 0,1 0 0,0 0 0,0 0-2,55 4 275,-41-4-242,66 1 14,-47-1-3716,-31 0-435</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7.903"/>
    </inkml:context>
    <inkml:brush xml:id="br0">
      <inkml:brushProperty name="width" value="0.05" units="cm"/>
      <inkml:brushProperty name="height" value="0.05" units="cm"/>
    </inkml:brush>
  </inkml:definitions>
  <inkml:trace contextRef="#ctx0" brushRef="#br0">0 271 5145,'0'0'1699,"0"0"-741,0 0 65,0 0-155,0 0-255,0 0-263,26-6-114,84-20-179,-41 11 205,-64 15-182,0 0 0,0 0 0,0 0 0,1 0 0,-1 1 0,0 0 0,2 1-80,-7-2 10,1 1 0,-1-1 0,1 1 0,-1-1 1,1 1-1,-1 0 0,1-1 0,-1 1 1,0 0-1,1-1 0,-1 1 0,0 0 1,0-1-1,1 1 0,-1 0 0,0 0 0,0-1 1,0 1-1,0 0 0,0 0 0,0-1 1,0 2-11,-1 23 81,1-19-35,1 2-30,-1-1 1,0 0-1,0 1 1,-1-1-1,0 0 1,0 1 0,-1-1-1,0 0 1,0 0-1,0 0 1,-1 0-1,0 0 1,-1-1 0,-3 6-17,-73 86 74,7-10-62,72-81-73,2-6 63,-1-1-1,1 1 1,0-1-1,0 1 1,0-1-1,0 1 1,0-1-1,0 0 1,0 0 0,-1 0-1,1 1 1,0-1-1,0 0 1,0 0-1,0 0 1,0 0-1,0-1 1,0 1 0,1 0-2,-1 0 10,96 0 176,38 0-36,-43 0-5080,-89 0 345</inkml:trace>
  <inkml:trace contextRef="#ctx0" brushRef="#br0" timeOffset="1064.47">861 139 5873,'0'0'1533,"0"0"-455,0 0-108,0 0-147,0 0-94,0 0-45,-5 8-82,-4 13-299,1 0 1,1 0 0,1 0-1,0 1 1,2 0-1,1 0 1,-1 14-304,-1 55 545,5 26-545,0-63-7,2 207 92,-5 282 1196,-13-357-465,6-100-472,3 53-344,7-130 3,0 62 21,-2 1 1,-11 57-25,9-111 23,0 0-1,-1-1 1,-1 1 0,-1-2-1,0 1 1,-9 12-23,12-20-1,0 0 0,0 0 0,1 0 1,0 0-1,1 0 0,0 0 0,0 1 0,1-1 0,-1 7 1,2-15-9,0-1 1,0 0-2,0 0-19,0 0-88,0 0-161,0-22-1823,0-30-2435,0 27-1388</inkml:trace>
  <inkml:trace contextRef="#ctx0" brushRef="#br0" timeOffset="2098.65">1181 146 4825,'0'0'1568,"0"0"-287,0 0-140,0 0-333,0 0-328,0 0-18,16-17 970,-14 15-1412,0 0 0,1 1 0,0-1 0,-1 1 0,1 0 0,0 0 0,0 0 0,0 0 0,0 0 0,0 1 0,0-1 0,0 1 0,0 0-1,0 0 1,0 0 0,0 0 0,0 1 0,0-1 0,0 1 0,-1-1 0,1 1 0,0 0 0,0 0 0,0 1 0,-1-1 0,1 1 0,0-1 0,-1 1 0,0 0 0,1 0 0,-1 0-1,0 0 1,0 0 0,0 0 0,0 1 0,0-1 0,-1 1 0,1-1 0,-1 1 0,1-1 0,-1 1 0,0 0 0,0 0 0,0 0 0,-1 0-20,3 17 19,0 0 1,-2 1 0,-1-1-1,0 1 1,-2 9-20,1-20 3,-1 4 39,-1 0 0,-1 0 0,0 0 0,-1 0-1,0 0 1,-2-1 0,1 0 0,-1 0 0,-1 0 0,-4 3-42,11-14 8,0 0 0,0-1 0,0 1 0,0 0 0,0 0 0,0-1 0,1 1 0,-1 0 0,0 0 0,1 0 0,0 0 0,-1 0 0,1 0 0,0 0 0,0 0 0,0 0-1,0 0 1,1 0 0,-1 0 0,0 0 0,1 0 0,-1 0 0,1 0 0,0 0-8,0 0 1,1-1 0,-1 1 0,1 0 0,-1-1 0,1 1 0,-1 0 0,1-1 0,0 0 0,0 1 0,0-1 0,0 0 0,0 0 0,0 0 0,0 0 0,0-1 0,0 1 0,0-1 0,1 1 0,-1-1 0,0 0 0,0 1 0,1-1-1,144 4-181,-140-4 96,0 4-1476,-6 2-2530,-1-3-482</inkml:trace>
  <inkml:trace contextRef="#ctx0" brushRef="#br0" timeOffset="2863.8">1729 78 4281,'0'0'1963,"0"0"-387,0 0 135,0 0-304,0 0-425,0 0-345,22-9-230,13-6-283,2-1 66,0 2-1,13-3-189,-46 16 0,0 0 1,0 0-1,0 0 1,0 0-1,0 0 1,0 1-1,0 0 0,1 0 1,-1 0-1,0 0 1,0 1-1,0 0 1,0-1-1,3 2 0,-4 0 0,-1-1 0,0 0 0,0 1 0,0-1 0,-1 1 0,1 0 0,0 0 0,-1-1 0,1 1 0,-1 0 0,1 0 0,-1 1 0,0-1 0,0 0 0,0 0 0,0 1 0,-1-1-1,1 0 1,0 1 0,-1-1 0,0 0 0,1 1 0,-1-1 0,0 1 0,0-1 0,1 10-4,-1-1-1,0 0 1,0 1 0,-1-1-1,0 0 1,-1 0 0,-1 0-1,1 0 1,-2 0-1,0 0 1,0-1 0,-1 1-1,0-1 1,-4 5 4,-21 29 13,-1-1 0,-30 29-13,23-27 14,36-43-11,0 1 1,0-1-1,0 1 1,0-1-1,0 1 1,0 0-1,1 0 0,-1 0 1,1 0-1,0 0 1,0 0-1,0 0 1,0 0-1,1 1 1,-1-1-1,1 0 1,0 2-4,35-5 136,-21 0-127,17 0 105,0 1 0,16 4-114,-37-4-61,1 1 1,-1 1 0,0 0-1,0 0 1,0 1-1,0 1 1,0-1-1,-1 1 1,3 3 60,2-4-2083,-13-4-587</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1.962"/>
    </inkml:context>
    <inkml:brush xml:id="br0">
      <inkml:brushProperty name="width" value="0.05" units="cm"/>
      <inkml:brushProperty name="height" value="0.05" units="cm"/>
    </inkml:brush>
  </inkml:definitions>
  <inkml:trace contextRef="#ctx0" brushRef="#br0">1 1206 3321,'0'0'1448,"0"0"-300,0 0-156,0 0-162,0 0-39,0 0 81,0 0-30,0 0-104,0 0-50,0 0-62,0 0-77,0 0-120,0 0-132,0 0-66,0 0-46,0 0-22,0 0-55,0 0-26,0 0-27,0 0 2,0 0 41,0 0 24,0 0 25,0 0-7,0 1-120,0-1 0,0 0-1,0 0 1,0 1 0,0-1 0,0 0-1,0 1 1,0-1 0,0 0 0,0 0-1,0 1 1,0-1 0,0 0 0,1 0-1,-1 1 1,0-1 0,0 0 0,0 0-1,0 0 1,1 1 0,-1-1 0,0 0 0,0 0-1,1 0 1,-1 0 0,0 0 0,0 1-1,1-1 1,-1 0 0,0 0 0,0 0-1,1 0 1,-1 0 0,0 0 0,0 0-1,1 0 1,-1 0-20,29 6 291,0-1 0,1-2 0,0 0 0,-1-3 0,1 0 0,2-2-291,32 1 274,-39 0-251,1 1 0,-1 1 0,0 1 0,0 1 0,0 2-1,0 0 1,0 2 0,-1 1 0,4 2-23,-13-6-4590,-15-4-230</inkml:trace>
  <inkml:trace contextRef="#ctx0" brushRef="#br0" timeOffset="577.56">612 1037 472,'0'0'3878,"0"0"-2021,0 0-604,0 0-70,0 0-235,0 0-118,1 2 4220,13 10-4815,5-2-145,-1 1-1,-1 1 1,0 0-1,-1 1 0,3 4-89,-13-12 15,-2 0-1,1 0 1,-1 1-1,1 0 0,-2-1 1,1 1-1,0 1 1,-1-1-1,-1 0 0,1 1 1,-1-1-1,0 1 1,0 0-1,-1 0 0,0 0 1,0 0-1,0 3-14,-1-3 7,1 0 1,-1 0-1,0 0 0,-1 0 0,0-1 0,0 1 1,0 0-1,-1 0 0,0-1 0,-1 1 0,1-1 1,-1 1-1,0-1 0,-1 0 0,-1 2-7,-1 0 6,-9 14 6,-1-1 1,0-1-1,-2-1 1,0 0-1,-15 10-12,32-29-1828,9-7 1109,13-8-504,2 1-1507</inkml:trace>
  <inkml:trace contextRef="#ctx0" brushRef="#br0" timeOffset="2310.71">1465 1 4233,'0'0'2993,"0"0"-1013,0 0-377,0 0-285,0 0-352,0 0-199,0 0-715,0 0 0,0 0 0,0 0 0,0 0 0,1 0 0,-1 0 0,0 0-1,0 0 1,0 0 0,0 1 0,0-1 0,0 0 0,0 0 0,0 0 0,0 0 0,0 0-1,0 0 1,0 0 0,0 1 0,0-1 0,0 0 0,0 0 0,0 0 0,0 0 0,0 0-1,0 0 1,0 0 0,0 0 0,0 1 0,0-1 0,0 0 0,-1 0 0,1 0 0,0 0 0,0 0-1,0 0 1,0 0 0,0 0 0,0 0 0,0 0 0,0 1 0,0-1 0,0 0 0,-1 0-1,1 0 1,0 0 0,0 0 0,0 0 0,0 0 0,0 0 0,0 0 0,0 0 0,-1 0-1,1 0 1,0 0 0,0 0 0,0 0 0,0 0 0,0 0 0,0 0 0,0 0 0,-1 0-1,1 0 1,0 0 0,0 0 0,0 0 0,0-1-52,-50 13-9,1 1 0,-5 5 9,-60 16-18,78-26 354,36 16-331,-5 25-10,3 0-1,2 0 1,4 34 5,-1-32 8,2 392 41,-6-294 38,-7 19 92,4-121-124,-11 89-8,6-72-19,3 1 1,3 5-29,-1-8 8,-3 0-1,-2-1 1,-17 54-8,20-85 1,-3 64 0,7-86 4,1 0 0,-1 0 0,1 0-1,0 1 1,1 4-5,0-12 8,0-1 14,0 0 19,0 0-25,0 0-8,0 0 0,0 0 8,0 0 25,0 0-7,0-1-27,0 0 0,0 0 0,0 0 0,1 0 0,-1 0 0,0 0 0,0 0 0,1 1 0,-1-1 0,1 0 0,-1 0 0,1 0 0,-1 0 0,1 1 0,-1-1 0,1 0 0,0 1 0,-1-1 0,2 0-7,9-5-1,1 0 0,0 1-1,0 1 1,1 0 0,-1 1 0,1 0 0,0 0 0,7 1 1,26-2-44,34 3 44,-66 1-8,35 0-370,-48 0 268,-1 0-188,0-14-1594,0-3-716,0-3-3207</inkml:trace>
  <inkml:trace contextRef="#ctx0" brushRef="#br0" timeOffset="3827.71">1861 282 2617,'0'0'2568,"0"0"-804,0 0-515,0 0-317,0 0-84,0 0 3,1-3-96,1-1-604,0 0-1,0 0 1,0 1 0,0-1 0,1 0-1,0 1 1,0 0 0,0-1-1,0 1 1,0 0 0,0 1 0,1-1-1,0 1 1,-1-1 0,1 1 0,0 0-1,0 0 1,0 1 0,2-1-151,9-4 43,0 0 1,1 2-1,-1-1 0,1 2 0,1 0-43,21-1-514,36 1 514,-74 4-3,1-1 0,-1 0 0,1 1 0,-1-1 0,0 0 0,1 1 1,-1-1-1,0 1 0,1-1 0,-1 1 0,0-1 0,0 0 0,1 1 0,-1-1 1,0 1-1,0-1 0,0 1 0,0 0 0,1-1 0,-1 1 0,0-1 1,0 1-1,0-1 0,0 1 0,0-1 0,-1 1 0,1-1 3,0 23 49,0-17-31,-1 1-8,-1 0 1,1 1-1,-2-1 1,1 0-1,-1 0 1,0 0-1,0 0 0,-1-1 1,0 0-1,0 1 1,0-1-1,-1 0 0,0-1 1,0 1-1,0-1 1,-1 0-1,0-1 0,0 1 1,0-1-1,-1 0 1,-1 0-11,8-3-4,-1-1 1,1 0-1,0 0 1,-1 0-1,1 0 0,0 0 1,0 0-1,-1 0 1,1 1-1,0-1 1,-1 0-1,1 0 0,0 0 1,0 1-1,0-1 1,-1 0-1,1 0 1,0 1-1,0-1 1,0 0-1,0 0 0,-1 1 1,1-1-1,0 0 1,0 1-1,0-1 1,0 0-1,0 1 1,0-1-1,0 0 0,0 0 1,0 1-1,0-1 1,0 0-1,0 1 1,0-1-1,0 0 1,0 1-1,0-1 0,1 0 1,-1 1-1,0-1 1,0 0-1,0 0 1,0 1-1,0-1 1,1 0-1,-1 0 0,0 1 1,0-1-1,1 0 1,-1 0-1,0 0 1,0 1-1,1-1 1,-1 0-1,0 0 0,0 0 1,1 0-1,-1 0 1,0 0-1,1 0 1,-1 1-1,0-1 1,0 0-1,1 0 0,-1 0 1,1 0 3,32 13 12,-13-5-26,-16-6 13,-1 0 1,0 0-1,1 0 1,-1 0-1,0 1 1,0-1-1,-1 1 1,1 0-1,0 0 1,-1 0 0,0 0-1,1 0 1,0 2 0,-1 1 9,-1-1 0,1 1 0,-1-1 1,0 1-1,0-1 0,-1 1 0,1 0 1,-1-1-1,-1 2-9,1-3 6,0 0 1,0 1-1,-1-1 0,1 0 1,-1 0-1,0 1 0,-1-1 0,1 0 1,-1 0-1,0 0 0,0 0 1,0-1-1,0 1 0,0 0 1,-1-1-1,0 0 0,0 1 0,0-1 1,0 0-1,0 0 0,-1-1 1,1 1-1,-1-1 0,1 0 1,-2 1-7,-11 4-6,0 0 0,-1-2 1,0 1-1,0-2 0,-12 2 6,-11 3-188,35-7 167,5-1 17,-1-1 1,0 1 0,0-1-1,0 1 1,0-1 0,0 0 0,0 1-1,0-1 1,0 0 0,0 0 0,0 1-1,0-1 1,0 0 0,0 0 0,0 0-1,0 0 1,0-1 3,0 1-161,1 0-262,0-4-465,0 2 401,0-1 1,0 0-1,0 0 0,0 1 0,1-1 0,-1 0 0,1 1 1,0-1-1,0-2 487,6-6-3897</inkml:trace>
  <inkml:trace contextRef="#ctx0" brushRef="#br0" timeOffset="11305.57">1899 1132 4841,'0'0'2023,"0"0"-349,0 0-358,0 0-332,0 0-216,0 0-98,27-18 2815,-14 13-3349,-1 0 1,-1-1 0,1 0-1,0-1-136,26-14 190,-21 14-204,0 0 1,1 2-1,0 0 1,0 0-1,1 2 1,-1 0-1,1 2 1,-1-1 0,4 2 12,-21 31 30,-2-24-21,0 0 0,0-1 1,-1 1-1,0 0 0,0-1 1,-1 1-1,1-1 1,-1 0-1,-1 0 0,1 0 1,-1 0-1,0 0 1,-3 2-9,1 0-8,0-1 0,-1 0 0,0 0 0,-1 0 0,1-1 1,-1 0-1,-1-1 0,1 0 0,-4 2 8,0 0-221,22-7-78,0 0 374,-1 0-76,-1 1 0,0-1 1,0 2-1,1-1 0,-1 1 1,0 0-1,-1 1 0,1 0 1,0 0-1,-1 1 0,1 0 1,3 3 0,-7-5 4,0 1 0,0 0-1,-1 1 1,1-1 0,-1 1 0,0-1 0,0 1 0,0 0 0,0 0 0,-1 0 0,1 1 0,-1-1 0,0 1 0,-1-1 0,1 1 0,-1-1 0,0 1 0,0 0 0,0 0-1,-1 0 1,1 4-4,-1-3 8,0 0 0,-1-1 0,0 1 0,0 0-1,0 0 1,-1 0 0,1-1 0,-1 1 0,-1-1-1,1 1 1,-1-1 0,0 0 0,0 0 0,0 0-1,-1 0 1,0-1 0,0 1 0,0-1 0,0 0-1,-4 2-7,4-2 6,0 0-1,-1-1 0,0 1 1,0-1-1,0 0 0,0-1 1,0 1-1,0-1 0,-1 0 1,1 0-1,-2-1-5,-7 2-98,1-2-1,-1 0 0,0-1 1,-1 0 98,12 0-57,2 0-188,1 0-108,0 0-59,0 0-73,0-24-6289,0 14 1392</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8.307"/>
    </inkml:context>
    <inkml:brush xml:id="br0">
      <inkml:brushProperty name="width" value="0.05" units="cm"/>
      <inkml:brushProperty name="height" value="0.05" units="cm"/>
    </inkml:brush>
  </inkml:definitions>
  <inkml:trace contextRef="#ctx0" brushRef="#br0">1 22 2617,'0'0'1573,"0"0"-226,0 0-35,0 0-11,0 0 6,0 0-179,2-5-283,7-7-152,-9 12-669,0 0 1,1 0-1,-1 0 0,0 0 0,0-1 0,0 1 1,0 0-1,0 0 0,0 0 0,0 0 0,1 0 1,-1 0-1,0 0 0,0 0 0,0 0 0,0 0 1,0 0-1,0 0 0,1 0 0,-1 0 1,0 1-1,0-1 0,0 0 0,0 0 0,0 0 1,0 0-1,0 0 0,0 0 0,1 0 0,-1 0 1,0 0-1,0 0 0,0 0 0,0 0 1,0 1-1,0-1 0,0 0 0,0 0 0,0 0 1,0 0-1,0 0 0,0 0 0,0 0 0,0 0 1,0 1-1,0-1 0,0 0 0,0 0 0,0 0 1,0 0-1,0 0 0,0 1-24,1 31 2124,-2-8-2473,1 131 1282,0-75-1355,0-16-3331,2-83 353,7-4-2394</inkml:trace>
  <inkml:trace contextRef="#ctx0" brushRef="#br0" timeOffset="1382.36">288 22 5777,'0'0'1270,"0"0"-593,0 0-307,0 0-57,0 0 286,0 0 297,6-3-1,9-1-563,1 0 1,0 1 0,0 0-1,0 1 1,0 1-1,3 0-332,-11 1 82,-6 0-43,0 0 0,0 0-1,0 0 1,0 0-1,0 0 1,0 0 0,0 1-1,0-1 1,0 1-1,0-1 1,0 1-1,1 0-38,-2 0 12,-1 0-1,1 0 1,0 1-1,0-1 1,-1 0-1,1 0 1,-1 1-1,1-1 0,-1 0 1,1 1-1,-1-1 1,0 1-1,0-1 1,0 0-1,1 1 1,-1-1-1,-1 1 0,1-1 1,0 1-12,0 4 10,-1 0 0,0-1 0,0 1 0,0-1 0,-1 1 0,0-1 0,0 0 0,0 0 0,0 0 0,-1 0 0,0 0 0,0 0 0,0-1 0,-1 1-10,-10 12 6,-1-1-1,0-1 0,-3 1-5,-3 4 5,0 0-15,1-1 33,0 1 0,1 0 0,-6 11-23,21-25 29,-1 1-1,1 0 1,0 1 0,0-1 0,1 1-1,0-1 1,0 1 0,1 0-1,0 0 1,0 0 0,1 1 0,0-1-1,0 5-28,1 85 70,1-98-70,-1 1 0,0 0 0,0-1 0,1 1 1,-1-1-1,1 1 0,-1 0 0,1-1 0,-1 1 0,1-1 1,-1 1-1,1-1 0,-1 0 0,1 1 0,-1-1 0,1 1 1,0-1-1,-1 0 0,1 0 0,0 1 0,-1-1 0,1 0 1,0 0-1,-1 0 0,1 0 0,0 0 0,0 0 0,-1 0 1,1 0-1,0 0 0,29 1 20,-24-2-7,5 2-21,0-2 0,0 1-1,1-2 1,-1 0 0,0 0-1,0 0 1,-1-2 0,1 1-1,-1-1 1,1-1 0,-1 0-1,-1-1 1,1 1 0,-1-2-1,0 1 1,4-5 8,-11 9 26,0 1 0,-1-1 1,1 0-1,0 1 0,-1-1 0,0 0 0,1 0 0,-1 0 1,0 0-1,0-1 0,0 1 0,-1 0 0,1 0 0,0-1 1,-1 1-1,1 0 0,-1-1 0,0 1 0,0 0 0,0-1 1,0 1-1,0 0 0,-1-3-26,1 0 10,1-21 99,0 18-57,0 0 1,-1 0-1,0 0 1,-1 0 0,0 0-1,0-3-52,-1 10 47,1 0 0,-1-1-1,1 1 1,-1 0-1,0 0 1,1 0 0,-1 0-1,0 0 1,1 0 0,-1 1-1,0-1 1,0 1 0,0-1-1,0 1 1,0 0-1,0-1 1,0 1 0,0 0-1,1 0 1,-1 1 0,-2-1-47,-23-4 16,25 3-12,0 0 0,-1 0 0,1 0 0,0 0 0,0 0 0,0-1 0,0 1 0,0-1 0,1 0 0,-1 1 0,0-1 0,1 0 0,-1 0 0,1 0 0,0 0 0,-1 0 0,1 0 0,0-1 0,0 1 0,1 0 0,-1-1 0,0 1 0,1 0 0,-1-1-1,1 1 1,0-2-4,-5-16-4,5 18 12,-1 1 1,1-1-1,-1 0 0,0 1 1,1-1-1,-1 1 0,0-1 1,0 1-1,0 0 0,0-1 1,0 1-1,-1 0 0,1 0 1,0-1-1,0 1 0,-2 0-8,2 0 10,-1 0 0,1-1 0,0 1 0,0 0 0,-1 0 0,1-1 0,0 1-1,0 0 1,0-1 0,1 1 0,-1-1 0,0 0 0,0 1 0,1-1 0,-1 0-1,1 1 1,0-1 0,-1 0 0,1 1 0,0-1 0,0 0 0,0 0-1,0 1 1,0-1 0,1-1-10,-1-7 84,-1 8-187,1-1 0,-1 0-1,1 1 1,0-1-1,0 0 1,0 1 0,1-1-1,-1 0 1,1 1-1,-1-1 1,1 0-1,0 1 1,0-1 0,0 1-1,0-1 1,1 1-1,-1 0 1,0-1 0,1 1-1,0 0 1,0 0-1,-1 0 1,1 0-1,0 0 1,1 1 0,0-2 103,15-10-607,12-8-753,-7 15-3952,-22 6 2466</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5.347"/>
    </inkml:context>
    <inkml:brush xml:id="br0">
      <inkml:brushProperty name="width" value="0.05" units="cm"/>
      <inkml:brushProperty name="height" value="0.05" units="cm"/>
    </inkml:brush>
  </inkml:definitions>
  <inkml:trace contextRef="#ctx0" brushRef="#br0">0 105 1632,'0'0'2393,"0"0"-910,0 0-407,0 0-48,0 0 114,0 0-49,0 0-110,0 0-135,0 0-179,0 0-120,0 0-115,0 0-132,0 0-70,0 0-28,0 0-40,0 0-57,0 0-51,0 0-40,3 0 4,76-4 371,-8 0-900,-24 5-3240,-47 9-807,0-3-1452</inkml:trace>
  <inkml:trace contextRef="#ctx0" brushRef="#br0" timeOffset="683.57">423 6 3913,'0'0'2050,"0"0"-923,0 0-509,0 0-223,0 0-70,0 0 48,0 9 2857,0 18-2817,-1 1 0,-1-1 1,-1 1-1,-5 16-413,-30 146 502,36-179-1809,6-18-2195,1-3 2157,2 0-1262</inkml:trace>
  <inkml:trace contextRef="#ctx0" brushRef="#br0" timeOffset="2068.21">593 57 1744,'0'0'2502,"0"0"-1037,0 0-651,0 0-207,0 0-136,0 0-26,0 0-5,0 0 9,0 0 61,0 0 42,0 0 14,0 0-61,0 0-81,0 0-114,0 0-121,0 0-70,0 0-50,0 0 6,0 0 38,0 0 62,0 0-2,0 0-29,0 0-25,0 0 2,0 0 19,0 0 29,0 0-3,0 0-8,0 0 3,0 0-24,0 0-46,0 0-23,0 0-47,0 0-7,0 0 2,0 0 20,0 0-8,0 0 13,0 0-25,0 0-8,0 0 7,0 0 21,0 0 0,0 0 57,0 0 39,0 0 44,0 0 36,0 0-18,0 0-54,0 0-52,9-1-20,20-13 237,-16 7-276,1 0-1,1 1 1,0 1-1,-1 0 1,9-1-29,-16 5-4,0-1 1,1 1-1,-1 0 1,0 1-1,1 0 0,-1 0 1,1 1-1,-1 0 1,1 0 3,-7 2-5,1-1 1,-1 1 0,0 0 0,-1-1-1,1 1 1,0 0 0,-1 0-1,0-1 1,0 1 0,0 0 0,0 0-1,0 0 1,0 0 0,-1-1-1,1 2 5,-1 5-2,1-1 5,-1 1 1,0 0-1,0-1 1,-1 1-1,0-1 0,-1 0 1,1 0-1,-2 0 0,-1 5-3,-8 9 10,0 0 0,-9 11-10,-10 14 3,-14 19 3,28-41-16,0 0 0,1 3 10,12-11-87,11-8-53,-2-8 114,0-1-1,-1 1 0,1-1 0,0 0 1,-1 0-1,1 0 0,3 0 27,9-1 51,118 1-59,-133 0-33,-1 0-193,0 0-338,4 0-4345,0 0-1856</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23.171"/>
    </inkml:context>
    <inkml:brush xml:id="br0">
      <inkml:brushProperty name="width" value="0.05" units="cm"/>
      <inkml:brushProperty name="height" value="0.05" units="cm"/>
    </inkml:brush>
  </inkml:definitions>
  <inkml:trace contextRef="#ctx0" brushRef="#br0">54 1363 1296,'0'0'4785,"0"0"-2920,0 0-772,0 0-98,0 0-185,0 0 20,4-7 8,-3 6-726,16-27 512,-17 27-463,2-1 1,-1 0-1,0 1 1,0-1 0,0 1-1,1-1 1,-1 1-1,1-1 1,-1 1-1,1 0 1,0 0-1,-1 0 1,1 0 0,0 0-1,0 0 1,1 0-162,-2 1 369,-1 0-103,0 0 19,0 0-80,0 8-85,-3 17-76,0-2 0,-2 1 0,0 0 0,-2-1 0,0 0 0,-2 0-1,-5 8-43,-5 19 19,-11 5 63,30-52-63,0 0-19,0-2-19,0-1-27,0 0-32,0 0-32,200 0-50,-113 0-3969,-84-1 1966,-3-2-1587</inkml:trace>
  <inkml:trace contextRef="#ctx0" brushRef="#br0" timeOffset="451.03">348 1373 1880,'0'0'4723,"0"0"-2291,0 0-699,0 0-286,0 0-463,0 0-337,0 0-222,0 0-116,-12 14 817,-3 24-767,1 1 1,-8 38-360,5-18 119,0-5-52,2-6 138,-8 44-205,20-66-1113,6-20-2051,4-15-141,4-10-1784</inkml:trace>
  <inkml:trace contextRef="#ctx0" brushRef="#br0" timeOffset="1531.84">831 1288 8002,'0'0'1985,"0"0"-412,0 0-305,0 0-360,0 0-264,0 0-139,0 0-83,-20 0 53,-2 0-449,-4-1-23,0 1 0,-1 2 0,1 0 0,0 2 0,-19 5-3,15-2-76,29-6 62,1-1-33,0 0-26,0 0 9,0 0 30,0 0-12,0 0 34,-1 11 488,-15 76-254,12-63-141,0-1 0,-1 1 0,-1-1 1,-3 2-82,-3 4 301,-2-1 0,-3 2-301,15-26 30,-3 2 65,3-7-13,2 0-81,0 1-1,0-1 1,0 1 0,1-1 0,-1 1-1,0-1 1,0 1 0,0-1 0,1 1-1,-1-1 1,0 1 0,0-1 0,1 1-1,-1 0 1,0-1 0,1 1 0,-1 0 0,1-1-1,-1 1 1,0 0 0,1-1 0,-1 1-1,1 0 0,12-7-5,1 1 0,-1 1 0,1 1 0,0-1 0,0 2 0,0 0 0,2 1 5,19-2-38,1 2-1,10 1 39,-45 2 0,0-1-1,0 1 1,0-1-1,0 1 0,0-1 1,0 1-1,0-1 1,0 1-1,-1 0 1,1-1-1,0 1 0,0 0 1,-1 0-1,1 0 1,0 0-1,-1 0 1,1 0-1,-1 0 0,1 0 1,-1 0-1,0 0 1,1 0-1,-1 0 1,0 0-1,0 0 0,0 0 1,0 0-1,0 0 1,0 1 0,3 38 98,-3-37-80,-1 5 3,0 1-1,0-1 0,-1 1 0,0-1 0,0 0 0,-1 0 1,0 0-1,0 0 0,-1 0 0,0-1 0,-4 5-20,-7 10 30,-1 0-1,-1-1 0,-4 2-29,17-19 21,0 0 0,0-1 0,-1 1 0,1-1 0,-1 0 0,0 0 0,0-1 0,0 0 0,0 1 0,0-1 0,-1-1 0,1 1 0,0-1 0,-1 0 0,1 0 0,-2-1-21,-4 1 35,0-1 1,0-1-1,0 1 1,0-2-1,0 0 0,0 0 1,-7-3-36,18 5-111,-1 0 1,1 0 0,0 0-1,-1 0 1,1 0-1,-1 0 1,1 0-1,0 0 1,-1 0-1,1-1 1,0 1-1,-1 0 1,1 0 0,0 0-1,-1-1 1,1 1-1,0 0 1,-1 0-1,1-1 1,0 1-1,0 0 1,-1-1-1,1 1 1,0 0 0,0-1-1,0 1 1,-1 0-1,1-1 1,0 1-1,0-1 1,0 1-1,0 0 1,0-1-1,0 1 1,0-1 0,0 1-1,0 0 1,0-1-1,0 1 1,0-1-1,0 1 1,0 0-1,0-1 1,0 1-1,0 0 1,1-1 0,-1 1-1,0 0 1,0-1-1,0 1 1,1-1 110,2-8-4137</inkml:trace>
  <inkml:trace contextRef="#ctx0" brushRef="#br0" timeOffset="3580.83">888 1 6489,'0'0'1639,"0"0"-324,0 0-97,0 0-142,0 0-281,0 0-192,0 0-84,0 0-27,0 0 5,0 0-73,0 0-85,0 0-40,0 0-23,0 0-40,0 0-55,0 0-38,0 0-39,-8 30 511,9-28-611,-1-1-1,0 0 1,1 0 0,0 1 0,-1-1 0,1 0 0,0 0 0,-1 0 0,1 0-1,0 1 1,0-1 0,0 0 0,0-1 0,0 1 0,0 0 0,0 0-1,0 0 1,1-1 0,-1 1 0,0 0 0,2 0-4,32 13 33,-27-11-18,50 18 1,-30-11-6,-1 0 1,1 2-1,16 11-10,-42-22 26,0 0 0,-1 0 0,1 1 0,0-1 0,0 1 1,-1-1-1,1 1 0,-1 0 0,0 0 0,1-1 0,-1 1 1,0 0-1,0 0 0,0 0 0,0 0 0,0 1 0,-1-1 0,1 0-26,1 43 545,-2-27-700,-8 146 170,-6 0-1,-13 28-14,-3 43 7,12-92 116,-14 181 327,29-284-421,-1 1-1,-2-1 1,-2 0-1,-1-1 1,-2 0-1,-15 33-28,19-53 49,0 1 1,2 0-1,0 0 0,1 1 1,1-1-1,0 20-49,1-32 112,1 1-1,-1-1 1,-1 0-1,1 0 1,-1 0-1,0-1 1,-1 1-1,0-1 0,-1 1-111,-8 19 77,-2-6-68,13-19-8,0 0-1,0 1 1,0-1 0,1 0-1,-1 1 1,1-1 0,-1 1 0,1-1-1,0 1 1,0 0 0,0 0 0,0 0-1,0-2 12,-1 0 1,1-1 0,0 1 0,-1-1-1,1 1 1,-1-1 0,1 0 0,-1 1-1,1-1 1,-1 0 0,1 0 0,-1 0-1,1 0 1,-1 0 0,1-1 0,-1 1-13,0 0 2,-196 0-218,197 0 119,1 0-76,0 0-182,0-11-1824,0-6-1353,3-3-3959</inkml:trace>
  <inkml:trace contextRef="#ctx0" brushRef="#br0" timeOffset="5502.99">1556 1325 1816,'0'0'2429,"0"0"-683,0 0-374,0 0-37,0 0-191,0 0-120,1-4-66,1-14-109,-1 13-104,-1 5 25,0 0-52,0 0-151,0 0 2,1 28-449,0-1 0,-2 1 0,-1 0 0,-2-1 0,-2 11-120,-3 21 40,-1-2 31,-14 46-71,13-61 28,4-22 22,7-20-48,0 1 0,0-1 0,0 0 0,0 0 0,-1 0 0,1 0 0,0-1 0,0 1 0,0 0 1,0 0-1,0 0 0,-1 0 0,1 0 0,0 0 0,0 0 0,0 0 0,0 0 0,0 0 0,-1 0 0,1 0 0,0 0 0,0-1 0,0 1 1,0 0-1,0 0 0,0 0 0,0 0 0,0 0 0,0 0 0,-1-1 0,1 1 0,0 0 0,0 0 0,0 0 0,0 0 0,0-1 0,0 1 1,0 0-1,0 0 0,0 0 0,0 0 0,0 0 0,0-1 0,0 1 0,0 0 0,0 0 0,0 0 0,0 0 0,1 0 0,-1-1 0,0 1 1,0 0-1,0 0 0,0 0-2,-1-43 123,1 34-175,0-13 19,1 1 0,1-1 0,1 1 0,1 0 0,1 0-1,1 0 1,7-16 33,-7 19-4,20-48-136,8-10 140,-23 55-25,0 0-1,1 1 0,2 1 1,0 0-1,10-10 26,-20 25-32,-1 1 0,2-1 0,-1 1-1,0-1 1,1 1 0,0 0 0,-1 1-1,1-1 1,0 1 0,0 0 0,1 0 0,-1 1-1,0-1 1,1 1 0,-1 1 0,1-1 0,-1 1-1,1-1 1,2 2 32,7-2-50,-9 1 6,0 0-1,0 0 1,0 1 0,0-1 0,0 1 0,5 1 44,-9-1-3,0 0 0,0 0 0,0 0-1,0 1 1,0-1 0,0 0 0,0 1 0,-1-1 0,1 1 0,0 0-1,-1-1 1,1 1 0,-1 0 0,1 0 0,-1 0 0,0 0 0,0 0-1,0 0 1,0 3 3,2 2 18,0 1 0,-1 0 0,0 0 0,-1 0-1,1 0 1,-2 0 0,1 1 0,-1 2-18,0-7 29,0 0 1,-1-1-1,1 1 0,-1 0 1,1-1-1,-1 1 0,-1-1 1,1 1-1,0-1 0,-1 0 1,1 1-1,-1-1 0,0 0 1,0 0-1,-1 0 0,1 0 1,0-1-1,-1 1 0,0 0-29,-10 6 32,0 0-1,-1-1 1,0-1-1,0 0 1,0-1-1,-1 0 0,0-1 1,0-1-1,-1 0-31,-16 1-8,1-1 0,0-1 0,-32-1 8,61-2-6,2 0-2,0 3 0,0-3 0,0 0-7,1 21-105,1-16 128,1 1 1,-1 0-1,1-1 1,1 0-1,-1 1 0,1-1 1,-1 0-1,2-1 1,0 2-9,13 16 28,4 10 29,-2-1 0,-1 2 0,-1 1-1,-2 0 1,-2 1 0,5 20-57,-15-21 63,1 3-727,-5-37 503,0 1 0,1-1 1,-1 1-1,1-1 0,-1 0 1,1 1-1,-1-1 1,1 0-1,-1 0 0,1 1 1,0-1-1,-1 0 0,1 0 1,-1 0-1,1 1 0,-1-1 1,1 0-1,0 0 0,-1 0 1,1 0-1,0 0 0,-1 0 1,1-1-1,-1 1 0,1 0 1,-1 0 160,4 0-1849,3 0-2477</inkml:trace>
  <inkml:trace contextRef="#ctx0" brushRef="#br0" timeOffset="6764.81">1994 1648 6185,'0'0'1615,"0"0"-306,0 0-315,0 0-344,0 0-206,0 0-51,0 0 13,2-4 502,4 1-753,0 0 0,0 0 1,1 1-1,-1-1 0,0 1 0,1 1 0,0-1 0,-1 1 0,6 0-155,65-1 353,-60 2-332,-17 0-22,1 0 0,0 0 0,0 0 0,0 0 0,-1 1 0,1-1 0,0 0 0,0 0 0,0 1 1,-1-1-1,1 1 0,0-1 0,0 1 0,-1-1 0,1 1 0,-1-1 0,1 1 0,0-1 0,-1 1 0,1 0 0,-1-1 0,1 1 0,-1 0 0,0 0 1,1-1 0,6 27-36,-7-18 43,1 1 1,-2-1-1,1 1 0,-2 6-7,0-10 7,0 1 0,-1 0-1,0 0 1,0-1-1,0 0 1,0 1-1,-1-1 1,0-1 0,-1 1-1,-3 4-6,-58 54 20,31-32-4,26-23-21,6-8-2,1 1 0,0 0 0,-1 0 0,1 0 0,0 0 0,0 1 0,0-1 0,1 1 0,-1-1 0,0 1 0,1-1 0,0 1 0,0 0 0,0 0 0,0 0-1,-1 2 8,5-4 4,-1 0 1,0-1-1,1 1 0,-1-1 0,1 0 0,-1 1 0,1-1 0,-1 0 0,1 0 0,-1-1 0,1 1-4,1 0 15,94 0 259,-56 0-4487,-38 0-831</inkml:trace>
  <inkml:trace contextRef="#ctx0" brushRef="#br0" timeOffset="7357.82">2854 1383 3425,'0'0'1283,"0"0"-114,0 0-51,0 0-141,0 0-23,0 0-107,-17 30-31,-59 94 69,60-101-413,-1 0-1,-1 0 0,-1-2 0,0 0 1,-2-1-1,-17 13-471,-3 2 370,-35 33-482,76-68-249,0 0-180,0 0-272,0 0-379,11-1-2099,0-4 458</inkml:trace>
  <inkml:trace contextRef="#ctx0" brushRef="#br0" timeOffset="7793.82">2613 1427 7242,'0'0'2004,"0"0"-405,0 0-337,0 0-454,0 0-240,0 0-103,0 0-441,0 0-1,0 1 0,0-1 1,0 0-1,0 0 0,0 0 1,0 0-1,0 0 0,0 0 1,0 0-1,0 0 0,0 1 0,0-1 1,0 0-1,0 0 0,0 0 1,0 0-1,0 0 0,0 0 1,0 0-1,0 1 0,0-1 1,0 0-1,0 0 0,0 0 1,0 0-1,0 0 0,0 0 1,0 0-1,0 0 0,0 1 1,0-1-1,0 0 0,0 0 1,-1 0-1,1 0 0,0 0 0,0 0 1,0 0-1,0 0 0,0 0 1,0 0-1,0 0 0,0 0 1,0 0-1,-1 0 0,1 0 1,0 0-1,0 0 0,0 0 1,0 0-1,0 0 0,0 0 1,0 0-1,-1 0 0,1 0 1,0 0-1,0 0 0,0 0 0,0 0 1,0 0-1,0 0 0,0 0 1,0 0-1,-1 0 0,1 0 1,0 0-1,0 0 0,0 0 1,0 0-24,0 10 129,1 0 1,1 1 0,0-1 0,0 0-1,1 0 1,0 0 0,1 0-1,3 6-129,10 18 711,18 25-711,-5-8 101,-13-20-70,-2 0 0,6 18-31,-20-47-225,0 0 0,0-1 0,-1 1 1,1-1-1,1 1 0,-1-1 0,0 1 1,0-1-1,1 0 0,-1 1 0,0-1 1,2 0 224,2 4-1364,-4-4-2417</inkml:trace>
  <inkml:trace contextRef="#ctx0" brushRef="#br0" timeOffset="8558.34">3122 1016 8122,'0'0'1765,"0"0"-379,0 0-139,0 0-411,0 0-252,0 0-172,29-3-105,88-11-27,-109 13-200,1 1 1,0-1-1,0 2 0,0-1 0,0 1 1,0 0-81,-6 0 20,0 0 1,0-1 0,-1 1-1,1 0 1,0 0 0,-1 1 0,1-1-1,-1 0 1,0 1 0,1 0 0,-1-1-1,0 1 1,0 0-21,1 3 15,0-1 0,-1 0 1,0 0-1,0 1 0,0-1 0,0 1 1,-1 0-1,0-1 0,0 1 0,0 0 1,0 0-1,-1 0 0,0 0 0,0 4-15,1 3 14,0 1 0,-1-1 0,0 1 0,-1 0 0,-1-1 0,0 1 0,0-1 0,-1 0 0,-1 0 0,0 0 0,-1 0 0,0-1 0,-1 1 0,-4 5-14,-7 9 5,-2-1 0,0-1 0,-2 0-1,-1-2 1,0 0 0,-2-2 0,-16 11-5,40-31-5,-1 0 0,1 0 1,0 1-1,0-1 1,-1 0-1,1 0 0,0 0 1,0 0-1,-1 0 0,1 1 1,0-1-1,0 0 0,0 0 1,-1 0-1,1 1 1,0-1-1,0 0 0,0 0 1,0 0-1,0 1 0,-1-1 1,1 0-1,0 1 0,0-1 1,0 0-1,0 0 0,0 1 1,0-1-1,0 0 1,0 0-1,0 1 0,0-1 1,0 0-1,0 1 0,0-1 1,0 0 4,11 4-24,26-1 175,-26-3-98,-2 0-17,0 1 0,0 0-1,0 1 1,0 0 0,0 1 0,-1-1 0,1 1-1,5 4-35,-10-5 11,-1 0-1,0 0 0,1 0 0,-1 1 1,0-1-1,-1 1 0,1 0 0,0 0 1,-1 0-1,1 0 0,-1 0 0,0 1 1,0-1-1,-1 1 0,1-1 0,-1 1 1,1 0-1,-1-1 0,0 1 0,0 0 1,-1 3-11,2 3 88,-1 1 0,-1-1 1,0 1-1,0-1 0,-1 0 1,-1 1-1,1-1 0,-2 0 1,1 1-1,-1-1 0,-1-1 1,-2 6-89,-1-2 61,-1-1 1,0 0-1,0 0 1,-1 0-1,-1-1 1,0-1-1,0 1 1,-9 5-62,5-4 47,0-1 0,-1 0 0,-1-1 0,-15 8-47,23-15-131,1 0 0,-1 0 0,0 0 0,0-1 1,0 0-1,-1 0 0,1-1 0,0 0 1,-1-1-1,1 0 0,0 0 0,-1-1 131,8 1-174,0 0 0,0 0-1,-1-1 1,1 1 0,0 0 0,0-1-1,0 1 1,0-1 0,0 1 0,0-1-1,0 1 1,0-1 0,0 0 0,0 1-1,1-1 1,-1 0 0,0 0 0,0 0-1,1 0 1,-1 0 0,0 0 0,1 0-1,-1 0 1,0 0 174,-6-13-7235</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0.948"/>
    </inkml:context>
    <inkml:brush xml:id="br0">
      <inkml:brushProperty name="width" value="0.05" units="cm"/>
      <inkml:brushProperty name="height" value="0.05" units="cm"/>
    </inkml:brush>
  </inkml:definitions>
  <inkml:trace contextRef="#ctx0" brushRef="#br0">0 303 3897,'0'0'1372,"0"0"-133,0 0-127,0 0-55,0 0 39,0 0-81,0 0-106,0 0-131,0 0-110,0 0-116,0 0-125,0 0-139,0 0-107,0 0-73,0 0-51,2 17 380,1-14-367,0-1 0,0 0 0,0 1 0,0-1 1,0 0-1,1-1 0,-1 1 0,1-1 0,-1 1 0,1-1 1,-1 0-1,1 0 0,2 0-70,56 7 407,-38-6-246,114 9 370,-66-7-387,53 11-144,-87-8 13,-1-2 0,1-1 1,8-3-14,-46-1-1,12 0-218,0 1 0,0-1-1,-1 2 1,1 0-1,0 0 220,-19 2-3923,-12-1-3331</inkml:trace>
  <inkml:trace contextRef="#ctx0" brushRef="#br0" timeOffset="900.04">619 1 1344,'0'0'1203,"0"0"5,0 0 218,0 0 13,0 0-137,0 0-102,-5 0-70,-23 0 1807,27 0-2683,1 0-58,0 0-25,0 0-5,0 0 16,0 0-18,0 0-20,0 0-47,0 0-48,0 0-34,10 9 104,15 5-30,0-2 0,1-1 0,1-1 1,17 3-90,-8-1 15,-18-6-9,2 0 6,0 1 0,0 1-1,-1 1 1,15 9-12,-33-17 10,-1-1-1,1 1 0,0 0 0,0 0 1,0 0-1,-1-1 0,1 1 1,0 0-1,-1 0 0,1 0 1,-1 0-1,1 0 0,-1 0 0,1 1 1,-1-1-1,0 0 0,0 0 1,1 0-1,-1 0 0,0 0 1,0 0-1,0 1 0,0-1 0,0 0 1,-1 0-1,1 0 0,0 0 1,0 0-1,-1 0 0,1 0 1,-1 1-1,1-1 0,-1 0 0,1 0 1,-1-1-1,0 2-9,-4 6 129,0 0-1,-1 0 1,0 0 0,-4 2-129,-4 6 94,-44 67-94,3 2-1,-27 59 1,76-133 2,3-6-2,0-1 0,1 1 0,-1 0 0,1 0 0,0 1-1,0 4 1,2-10 8,0 0 7,0 0 20,0 0-11,0 0 0,0-2-166,0-63-4591,0 40-2524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25.768"/>
    </inkml:context>
    <inkml:brush xml:id="br0">
      <inkml:brushProperty name="width" value="0.05" units="cm"/>
      <inkml:brushProperty name="height" value="0.05" units="cm"/>
    </inkml:brush>
  </inkml:definitions>
  <inkml:trace contextRef="#ctx0" brushRef="#br0">0 292 1640,'0'0'1658,"0"0"-471,0 0-259,0 0-177,0 0-56,0 0 0,0 0-15,0 0-72,0 0-32,0 0 51,0 0-28,0 0-117,0 0-118,0 0-77,0 0 41,0 0 122,0 0-1,0 0-5,0 0-20,0 0-56,0 0-54,0 0-15,0 0-9,0 0-63,0 0-84,24 0 93,-6 0-99,1 0-72,1 0 0,-1-1 0,1-1-1,-1 0 1,19-6-65,0 4-839,-38 4 686,0 0 176,0 0-61,0-17-5164,0 17 1642</inkml:trace>
  <inkml:trace contextRef="#ctx0" brushRef="#br0" timeOffset="1366.3">400 37 3329,'0'0'2244,"0"0"-810,0 0-327,0 0-170,0 0-221,0 0-119,-1-6-140,-8-16-52,8 21-282,-1 0-1,0 0 1,0 0-1,1 0 1,-1 0-1,0 1 0,0-1 1,0 1-1,0-1 1,0 1-1,0 0 1,0 0-1,0 0 0,0 0 1,0 0-1,0 0 1,0 1-1,0-1 1,0 1-123,-2-1 87,0 0-79,0 0 1,0 0-1,0 0 0,0 1 0,0 0 1,0 0-1,0 0 0,0 0 0,0 0 1,0 1-1,1 0 0,-1-1 0,-1 2-8,3-1-1,0 0-1,-1 1 1,1-1-1,0 0 1,0 1 0,0-1-1,1 1 1,-1 0-1,1 0 1,-1 0-1,1-1 1,0 1 0,0 0-1,0 1 1,0-1-1,1 0 1,-1 2 1,-1 20-12,0-1 0,2 15 12,0-35 0,0-4-4,1 1-1,-1 0 1,1-1 0,0 1-1,-1-1 1,1 1 0,0-1-1,0 1 1,-1-1 0,1 0-1,0 1 1,0-1 0,-1 0-1,1 0 1,0 0-1,0 1 1,0-1 0,0 0-1,-1 0 1,1 0 0,0 0-1,0 0 1,0-1 4,31 1-14,-25 0-3,-4 0 6,-1 0 0,1 0 0,-1-1 0,1 1 0,-1-1 0,1 0-1,-1 1 1,0-1 0,1 0 0,-1 0 0,0-1 0,1 1 0,-1 0 0,0-1 0,0 1 0,0-1-1,0 0 1,-1 0 0,1 0 0,0 0 11,4-6-80,-1 0-1,0-1 1,0 1 0,2-9 80,15-25-205,-18 39 212,-4 2 11,0 1 41,0 0 2,0 0 13,0 0 10,0-34 236,0 29 20,0 8-100,-2 17 38,-3 48 307,-6 28 76,6-47-533,-2 1 0,-7 22-128,8-48 134,2 0 0,1 0-1,1 0 1,1 8-134,1 23-5755,0-42 2880,0-18-1688</inkml:trace>
  <inkml:trace contextRef="#ctx0" brushRef="#br0" timeOffset="2764.72">536 186 1480,'0'0'1767,"0"0"-444,0 0-105,0 0-126,0 0-128,0 0-139,0 13 3274,0 46-3512,-11 34 247,3-35-58,3 0 0,3 1-776,2-56 29,1-1-1,-1 1 1,1-1 0,-1 1 0,1-1 0,0 1 0,0-1 0,0 1 0,1-1 0,-1 0 0,0 0-1,1 0 1,0 0 0,-1 0 0,1 0 0,0 0 0,0 0 0,0-1 0,0 1 0,0-1 0,1 1-1,-1-1 1,0 0 0,2 1-29,0-1 26,0-1 0,0 1 0,0 0 0,0-1-1,1 0 1,-1 0 0,0 0 0,0 0 0,0-1 0,0 0 0,1 0-1,-1 0 1,0 0 0,0-1 0,-1 1 0,1-1 0,0 0 0,2-2-26,2-4 13,0-1 0,-1 0 0,0-1 1,-1 1-1,0-1 0,-1 0 0,0-1 0,0 1 1,-1-1-1,-1 0 0,0 0 0,1-6-13,1-17-23,-1-1 0,-1 1 0,-3-30 23,2 42 11,-1 20-6,-1-1 0,1 1 0,-1 0 0,1-1 0,-1 1 0,0-1 1,0 1-1,0-1 0,0 1 0,-1-1 0,1 1 0,0 0 0,-1-1 0,0 1 0,0 0 0,0-1 0,0 1 0,0 0 0,0 0 0,0 0 0,-2-2-5,-1 1-81,0 1 0,0-1 0,-1 1 0,1 0 0,0 0 0,-1 0 0,0 1 0,1 0 0,-1 0 0,0 0 0,0 0 0,1 1 0,-1 0 0,0 0 0,0 0 0,0 0 0,1 1 0,-1 0 0,0 0 0,0 0 0,1 0 0,-1 1 0,-3 2 81,5-3-114,0 0 0,0 0 0,1 1 0,-1-1 0,0 1 0,1 0-1,-1 0 1,1 0 0,0 0 0,-1 0 0,1 0 0,0 1 0,0-1 0,0 2 114,0 1-114,0-1 0,1 0 1,0 0-1,0 1 1,0-1-1,1 1 0,0-1 1,-1 1-1,2-1 0,-1 1 114,0-5-59,0 1-1,0-1 1,0 1-1,0-1 1,0 0-1,0 1 1,0-1-1,1 1 1,-1-1-1,0 0 1,0 1-1,0-1 1,1 0-1,-1 1 1,0-1-1,0 0 1,1 1-1,-1-1 1,0 0-1,1 1 1,-1-1-1,0 0 1,1 0-1,-1 1 1,0-1-1,1 0 1,-1 0 0,1 0 58,-1 0-96,8 2-2439</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6.392"/>
    </inkml:context>
    <inkml:brush xml:id="br0">
      <inkml:brushProperty name="width" value="0.05" units="cm"/>
      <inkml:brushProperty name="height" value="0.05" units="cm"/>
    </inkml:brush>
  </inkml:definitions>
  <inkml:trace contextRef="#ctx0" brushRef="#br0">1 56 4745,'0'0'1740,"0"0"-433,0 0-166,0 0-253,0 0-220,0 0-107,0-4-19,0 3-478,0-1 0,0 0 0,0 1 0,0-1 0,1 1 0,-1-1 0,0 0 0,1 1 0,0-1 0,-1 1 0,1-1 0,0 1 0,0 0 0,0-1 0,0 1 0,0 0 0,0-1 0,0 1 0,0 0 0,1 0-64,1-1 75,0 0 1,1 0-1,-1 0 1,0 0-1,1 1 1,-1 0-1,1 0 0,0 0 1,1-1-76,13 0 128,0 0 0,0 1 0,17 1-128,-19 0 37,-11 0-36,0 0-1,0 0 1,0 0 0,0 1-1,0-1 1,-1 1-1,1 1 1,0-1 0,0 0-1,-1 1 1,1 0-1,-1 0 1,1 1-1,-1-1 1,0 1 0,0 0-1,0 0 1,0 0-1,-1 1 1,1-1 0,-1 1-1,0 0 1,0 0-1,0 0 1,0 0-1,-1 0 1,0 1 0,0-1-1,0 1 1,0-1-1,-1 1 1,0 0-1,0 0 1,0 0 0,0 0-1,-1 0 1,0 0-1,0 0 1,0 0-1,0 1 5,0 1 1,0-1-1,0 0 0,0 0 1,-1 0-1,0 0 0,-1 0 1,0 0-1,1 0 0,-2 0 1,1-1-1,-1 1 0,0-1 1,0 1-1,0-1 0,-1 0 1,1 0-1,-4 2-5,-17 19 0,-1-1 0,-2-1 0,0-1 0,-1-2 0,-11 6 0,38-27-3,1 0 0,-1 0 1,0 1-1,1-1 0,-1 0 0,0 0 0,1 1 1,-1-1-1,0 1 0,1-1 0,-1 1 1,1-1-1,-1 1 0,1-1 0,-1 1 0,1-1 1,-1 1-1,1 0 0,-1-1 0,1 1 0,0 0 1,-1-1-1,1 1 0,0 0 0,0 0 1,0-1-1,-1 1 0,1 0 0,0 0 0,0-1 1,0 1-1,0 0 0,0 0 0,0-1 0,1 1 1,-1 0-1,0 0 0,0-1 0,0 1 0,1 0 1,-1-1-1,0 1 0,1 0 0,-1-1 1,1 1-1,-1 0 0,1-1 0,-1 1 0,1-1 1,-1 1-1,1-1 0,-1 1 0,1-1 0,0 1 1,-1-1-1,1 0 0,0 1 0,-1-1 1,1 0-1,0 1 0,-1-1 0,1 0 0,0 0 1,0 0-1,-1 0 0,2 0 3,16 5 64,0-1-1,0-1 1,0-1-1,1 0 1,-1-2-1,1 0 1,4-1-64,3 0 21,0 1 1,1 2-1,0 0-21,-12 4-324,-11-2-5670,-4-4-1984</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7.637"/>
    </inkml:context>
    <inkml:brush xml:id="br0">
      <inkml:brushProperty name="width" value="0.05" units="cm"/>
      <inkml:brushProperty name="height" value="0.05" units="cm"/>
    </inkml:brush>
  </inkml:definitions>
  <inkml:trace contextRef="#ctx0" brushRef="#br0">0 61 744,'0'0'2829,"0"0"-1068,0 0-358,0 0 7,0 0 0,0 0-86,2 0 3163,16-4-4438,9-4-16,8-4-41,0 2 0,0 2-1,1 1 1,1 1 0,31 0 8,-66 6-12,-1 1 0,0-1 0,0 0 0,0 1 0,0-1 0,0 0 1,0 1-1,0-1 0,1 1 0,-1 0 0,-1-1 0,1 1 0,0 0 0,0 0 1,0-1-1,0 1 0,0 0 0,-1 0 0,1 0 0,0 0 0,-1 0 0,1 0 1,-1 0-1,1 0 0,-1 0 0,1 1 0,-1-1 0,0 0 0,0 0 0,0 0 1,1 0-1,-1 1 0,0-1 0,0 0 12,-1 48 3,1-41-14,-1-1 14,-1 1 1,0 0 0,0-1 0,0 0 0,-1 1 0,0-1 0,-1 0-1,1-1 1,-1 1 0,-1 0 0,1-1 0,-1 0 0,0 0 0,0-1 0,-5 4-4,-14 13 25,-2-1 1,-1-1 0,-3 1-26,-1 1 7,-15 8-41,69-26-218,329-8-466,-351 4 23,-1-4-4253,0-5-3232</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8.870"/>
    </inkml:context>
    <inkml:brush xml:id="br0">
      <inkml:brushProperty name="width" value="0.05" units="cm"/>
      <inkml:brushProperty name="height" value="0.05" units="cm"/>
    </inkml:brush>
  </inkml:definitions>
  <inkml:trace contextRef="#ctx0" brushRef="#br0">110 40 984,'0'0'2007,"0"0"-653,0 0-100,0 0-96,0 0-44,0 0 96,0-9-42,0-22 741,0 62 1399,14 216-2938,-2-58-316,-9-121-28,1 19-8,-3 0 0,-4 0 0,-13 77-18,-14-1-5,-27 153 761,53-278-688,1 37-68,3-50 6,-1 1-1,-1 0 1,-1-1-1,-2 1 1,-2 8-6,3-18-12,1 1 0,0 1 0,1-1 0,1 0 0,1 0-1,1 3 13,-1-3-43,0-17-1,0 0-51,0 0-26,0-9-449,0 1 234,1-68-2031,5 24-2481,-2 17-1928</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4.029"/>
    </inkml:context>
    <inkml:brush xml:id="br0">
      <inkml:brushProperty name="width" value="0.05" units="cm"/>
      <inkml:brushProperty name="height" value="0.05" units="cm"/>
    </inkml:brush>
  </inkml:definitions>
  <inkml:trace contextRef="#ctx0" brushRef="#br0">261 52 5761,'0'0'2005,"0"0"-369,0 0-374,0 0-254,0 0-133,0 0-107,0-1-612,0 0 0,0 0 0,0 0 0,0 0 0,0 0 1,-1 0-1,1-1 0,0 1 0,-1 0 0,1 0 0,0 0 0,-1 0 0,1 0 1,-1 0-1,0 0-156,-16-4 54,0 0 0,0 1 0,0 0-1,0 1 1,-5 1-54,-27-5 5,34 5 40,1 1-1,-1 0 0,-11 1-44,9 0 153,16 0-125,1 0 29,0 0 17,0 0-16,0 0-15,0 0-22,0 0 5,11 216-8,1-1 2,3 54-28,-14-115 8,-3 168-6,-9-229 6,6-56 0,1-1 0,2 12 0,2 203-72,-1-243 72,0 0 0,0 1 0,-1-1 0,0 0 0,-1 3 0,-6 29 0,4 16-10,3 56 10,2-111 10,0-1 6,0 0 30,0 0 0,0 0-14,0 0 5,0 0-21,0 0-12,343-3-722,-343 3 65,0-8-2413,-4-8-2321</inkml:trace>
  <inkml:trace contextRef="#ctx0" brushRef="#br0" timeOffset="1363.38">786 62 2665,'0'0'1344,"0"0"-235,0 0-126,0 0-144,0 0-124,0 0-71,-4 3 569,7-2 2635,23-3-3623,-1 0 1,0-2-1,11-3-225,-10 1 1,0 2 1,1 1-1,12 0-1,-38 3-3,1 0 0,0 0 0,0 0 0,-1 0 0,1 0-1,0 0 1,0 0 0,-1 0 0,1 1 0,0-1 0,-1 1-1,1-1 1,-1 1 0,1 0 0,0 0 0,-1-1 0,1 1-1,-1 0 1,0 0 0,1 1 3,-1 0-3,0 1 0,0-1 0,0 1 0,-1-1 0,1 1 0,-1-1 0,0 1 0,0-1 0,0 1 0,0-1 1,0 1-1,0 0 3,0 6 13,-1-1-11,0-1 0,0 1 0,-1 0 0,0-1 1,0 1-1,-1-1 0,0 0 0,0 0 0,0 0 0,-1 0 0,0 0 0,-1-1 0,1 0 0,-1 0 1,-1 0-1,1 0 0,-1-1-2,-19 18-45,-1-2 0,0 0 0,-14 6 45,14-9-29,-5-1 29,31-16-4,0-1-39,0 0 26,2 0 10,71-11 6,-59 11 3,-3 0 0,-1 0-1,0 0 0,1 1 0,-1 0 0,1 1 1,-1 0-1,1 1-1,-9-2 0,1 0 1,-1 0-1,1 0 1,-1 1-1,1-1 1,-1 1-1,0 0 1,0 0-1,0-1 1,0 1-1,0 0 1,0 1-1,-1-1 1,1 0-1,-1 0 1,1 1-1,-1-1 1,0 1-1,0-1 1,0 1-1,0 0 1,0-1-1,-1 1 1,1 0-1,-1 0 1,0-1-1,0 1 1,0 0-1,0 2 0,0-3 4,1 1 1,-1-1-1,0 1 0,0 0 0,0-1 0,0 1 1,-1-1-1,1 1 0,-1 0 0,1-1 0,-1 1 0,0-1 1,0 0-1,0 1 0,0-1 0,-1 0 0,1 1 0,0-1 1,-1 0-1,0 0 0,0 0 0,1 0 0,-1-1 1,0 1-1,0 0 0,0-1 0,-1 0 0,1 1 0,0-1 1,-1 0-5,-10 5-2,0-1-1,0 0 1,0-1 0,-1 0 0,1-1 0,-1-1 0,-3 0 2,-26 1-468,-29-2 468,53-1-216,19-1 33,0 0 0,0 0 0,0 0 0,0 1 0,0-1 0,0 0 0,0 0 0,0 0 0,1 0 0,-1 0 0,0 1 0,0-1-1,1 0 1,-1 0 0,1 0 0,-1 1 0,1-1 0,-1 0 0,1 0 0,-1 1 0,1-1 0,0 1 0,-1-1 0,1 0 0,0 1 183,16-7-2422</inkml:trace>
  <inkml:trace contextRef="#ctx0" brushRef="#br0" timeOffset="8157.97">574 1211 1840,'0'0'993,"0"0"-15,0 0-76,0 0-126,0 0-96,0 0-52,5-3-34,16-6-23,-21 8-423,0 1-1,0 0 1,0 0 0,1 0 0,-1 0 0,0-1-1,0 1 1,1 0 0,-1 0 0,0 0 0,1 0-1,-1 0 1,0 0 0,0 0 0,1 0 0,-1 0-1,0 0 1,1 0 0,-1 0 0,0 0 0,0 0 0,1 0-1,-1 0 1,0 0 0,1 0 0,-1 0 0,0 0-1,0 0 1,1 0 0,-1 1 0,0-1 0,0 0-1,1 0 1,-1 0 0,0 0 0,0 1 0,1-1-1,-1 0 1,0 0 0,0 1 0,0-1 0,0 0 0,1 1-148,0 17 1182,-10 22-1468,-4-6 455,-9 18-38,2 1 0,3 1 0,2 1 0,-5 38-131,18-11 0,3-48 0,-1-32 0,0 0 0,0 1 0,1-1-1,-1 0 1,1 0 0,-1 0-1,1 0 1,0 0 0,-1 0 0,1 0-1,0 0 1,0 0 0,1 0 0,-1 0-1,0-1 1,1 1 0,-1 0-1,1-1 1,0 1 0,1 1 0,1 0 0,0-1 0,0 0-1,0 1 1,0-2 0,0 1 0,1 0 0,-1-1-1,2 1 1,11 1 16,0 0 1,-1-2-1,1 0 0,10 0-16,-22-1 2,0 0 0,0 0 0,0 0-1,0 0 1,0-1 0,0 0 0,-1 0 0,1 0 0,0-1 0,0 1 0,-1-1 0,1 0 0,-1-1 0,0 1 0,0-1 0,0 0 0,0 0 0,0 0 0,0 0-1,-1 0 1,1-1 0,-1 0 0,0 0 0,0 0 0,-1 0 0,1 0 0,-1-1 0,0 1 0,0-1 0,0 1 0,0-3-2,4-15-8,0-1 0,-1 0 0,-1-1 0,-1 1-1,-1-2 9,-1-120-140,-2 77 21,0 62 117,-1-1 0,1 1 0,-1 0 0,-1-1 0,1 1 0,-1 0 0,0 1 0,0-1 0,-1 0 0,0 1 0,0 0 0,0 0 0,0 0 0,-1 0 0,0 1 0,0-1 0,0 1 0,-3-1 2,4 3-54,-1 1 0,0 0 1,1 0-1,-1 0 1,0 1-1,1-1 0,-1 1 1,0 0-1,0 1 0,1-1 1,-3 1 53,-10 0-463,14 0 378,0-1-1,0 1 1,1 0-1,-1-1 0,0 1 1,1 1-1,-1-1 1,1 0-1,-1 1 0,1-1 1,0 1-1,-1 0 0,1 0 1,0-1-1,0 2 1,1-1-1,-1 0 0,0 0 1,0 1 85,-8 18-5939,10-21 3093</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3.552"/>
    </inkml:context>
    <inkml:brush xml:id="br0">
      <inkml:brushProperty name="width" value="0.05" units="cm"/>
      <inkml:brushProperty name="height" value="0.05" units="cm"/>
    </inkml:brush>
  </inkml:definitions>
  <inkml:trace contextRef="#ctx0" brushRef="#br0">110 1 1112,'0'0'2171,"0"0"-652,0 0-284,0 0-182,0 0-104,0 0-59,0 37 3077,-3 6-3569,-1 0 0,-3-1 0,-1 1 0,-3 4-398,2-10 162,-7 39-17,3-12 31,-18 53-176,27-89 112,0-41-8684,4 6 3157</inkml:trace>
  <inkml:trace contextRef="#ctx0" brushRef="#br0" timeOffset="729.08">393 31 5209,'0'0'1538,"0"0"-194,0 0-121,0 0-231,0 0-178,0 0-74,0 0-140,0 0-93,0 6 421,-2 14-674,-1-1 0,0 0 0,-1 0-1,-1 0 1,-1 0 0,-1-1 0,-7 14-254,3-6 268,2-1 1,0 1-1,-2 17-268,11-42-1,0-1 0,-1 1 0,1-1 0,0 1 0,0-1-1,-1 1 1,1-1 0,0 1 0,0-1 0,0 1 0,0 0 0,0-1 0,0 1 0,0-1 0,0 1 0,0-1 0,0 1 0,0-1 0,0 1-1,1 0 1,-1-1 0,0 1 0,0-1 0,1 1 0,-1-1 0,0 1 0,0-1 0,1 1 0,-1-1 0,1 0 0,-1 1 0,0-1 0,1 1 0,-1-1-1,1 0 1,-1 0 0,1 1 0,-1-1 0,1 0 0,-1 0 0,1 1 0,-1-1 0,1 0 0,-1 0 0,1 0 0,0 0 0,-1 0 0,1 0 0,-1 0-1,1 0 1,-1 0 0,1 0 0,-1 0 0,1 0 0,0 0 0,-1 0 0,1 0 0,-1-1 0,1 1 0,0 0 1,9-1 40,31 2-14,-8 0-6,-1-2 0,1-1 1,12-3-21,-30 4 16,-15-33-6094,-4 24 1009</inkml:trace>
  <inkml:trace contextRef="#ctx0" brushRef="#br0" timeOffset="1180.11">563 18 3833,'0'0'1994,"0"0"-763,0 0-191,0 0-35,0 0-126,0 0-15,0 6-130,0 9-474,1 36 244,-3 0 1,-1 0-1,-3-1 1,-8 32-505,10-69 11,-10 44 30,-2-1-1,-3-1 1,-9 17-41,23-48 143,5-20-6382,0-4 3169</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6.001"/>
    </inkml:context>
    <inkml:brush xml:id="br0">
      <inkml:brushProperty name="width" value="0.05" units="cm"/>
      <inkml:brushProperty name="height" value="0.05" units="cm"/>
    </inkml:brush>
  </inkml:definitions>
  <inkml:trace contextRef="#ctx0" brushRef="#br0">1 256 2697,'0'0'1707,"0"0"-238,0 0 65,0 0-115,0 0-251,0 0-210,0 0-224,0 0-269,0 0-176,0 0-80,0 0-61,0 0-65,0 0-18,15 6 400,84 5 411,58-4-876,-157-7-34,0 0-26,0 0-68,0 0-109,0 0-207,0 0-572,0 0-1126,0 0-1434</inkml:trace>
  <inkml:trace contextRef="#ctx0" brushRef="#br0" timeOffset="532.54">514 49 5209,'0'0'1687,"0"0"-264,0 0-252,0 0-280,0 0-158,0 0-108,-3 12-145,-4 28 290,-1 28-770,4-15 178,-2 0 0,-2 0 0,-2 0 0,-3-1 0,-2-1 0,-2 0 0,-8 12-178,4-8 56,14-31-2739,16-32-1813,1-4-592</inkml:trace>
  <inkml:trace contextRef="#ctx0" brushRef="#br0" timeOffset="1599.72">759 15 1528,'0'0'2782,"0"0"-1155,0 0-384,0 0-60,0 0-89,0 0-134,1-3-135,2-9 1531,-4 28-1935,-6 31-582,-15 18 215,-3-1 1,-7 7-55,-2 6 287,2 8-287,28-70 16,1-1 1,0 0 0,1 1-1,1 0 1,0-1 0,2 13-17,-1-14 2,0-12-1,0 1 0,0 0 0,1-1 0,-1 1-1,1-1 1,-1 1 0,1-1 0,-1 1 0,1-1 0,0 1-1,0-1 1,0 1 0,0-1 0,0 0 0,0 1-1,0-1 1,0 0 0,0 0 0,1 0 0,-1 0 0,0 0-1,1 0 1,-1-1 0,1 1 0,-1 0 0,1-1-1,-1 1 1,1-1 0,-1 1 0,1-1 0,0 0-1,-1 1 1,1-1-1,10 1 39,0 0-1,0 0 1,0-1 0,6-1-39,1 0 17,-15 0-21,0 0 0,0 0 0,0 0 0,0-1 0,0 1 0,0-1 0,-1 0 0,1 0-1,0-1 1,-1 1 0,0-1 0,0 0 0,1 0 0,-2 0 0,1 0 0,0 0 4,44-57-212,-45 58 204,4-7 15,0 0 0,0-1 0,-1 0 0,-1 0 1,1 0-1,-1-1 0,-1 1 0,0-1 0,-1 0 1,0 0-1,0 0 0,-1 0 0,-1-8-7,-2 18 0,1 0 1,-1 1-1,0-1 0,0 1 0,0-1 1,0 1-1,0 0 0,0-1 1,0 1-1,0 0 0,0 1 0,0-1 1,-1 0-1,1 0-7,-4 0-1,0 0-1,0 0 0,0 0 0,0 1 0,0 0 0,0 0 0,0 0 0,1 1 0,-1 0 0,0 0 1,1 1-1,0-1 0,-1 1 0,1 0 0,-3 3 9,5-4-1,0-1 0,0 1 0,1 0 0,-1 0 1,1 0-1,-1 1 0,1-1 0,0 1 0,0-1 0,0 1 0,0 0 0,0-1 0,1 1 1,-1 0-1,1 0 0,0 0 0,-1 0 0,1 2 1,-4 14-92,1-4-81,-1 0 1,0 0-1,-1 0 0,0-1 1,-1 0-1,-7 10 173,8-20-1492,5-5-4488,1-1 2209</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0.053"/>
    </inkml:context>
    <inkml:brush xml:id="br0">
      <inkml:brushProperty name="width" value="0.05" units="cm"/>
      <inkml:brushProperty name="height" value="0.05" units="cm"/>
    </inkml:brush>
  </inkml:definitions>
  <inkml:trace contextRef="#ctx0" brushRef="#br0">61 347 3273,'0'0'1316,"0"0"-364,0 0-132,0 0-262,0 0-231,0 0-51,10-1 30,11-2-250,32-2 2127,17 0-2183,-68 6 18,1-1-1,-1 1 0,1 0 1,-1 0-1,0 0 0,1 0 0,-1 0 1,0 1-1,0-1 0,0 1 0,0-1 1,0 1-1,0 0 0,0-1 0,0 1 1,-1 0-1,1 0 0,-1 1 1,1-1-1,-1 0 0,0 1-17,5 7 29,-1 0 0,0 0-1,-1 1 1,1 4-29,-2-2 155,0 1 1,-1 0 0,-1 0-1,-1 0 1,0 0-1,-1 5-155,1 10 593,-1-24-523,1 0 1,-1-1-1,0 1 1,0 0-1,-1-1 0,0 1 1,1-1-1,-2 1 1,1-1-1,0 0 1,-1 0-1,0 0 1,0 0-1,0 0-70,-12 13 213,-1 0 0,-10 7-213,1-1 209,0-2-98,19-16-76,-1 0-1,1 0 1,0 0-1,1 1 0,0 0 1,-1 0-1,1 1-34,6-7 20,-1 1-1,1-1 1,-1 1-1,1-1 1,-1 0 0,1 1-1,-1-1 1,1 0-1,0 1 1,-1-1-1,1 0 1,0 0-1,-1 0 1,1 1-1,-1-1 1,1 0-1,0 0 1,-1 0-1,1 0 1,0 0-1,-1 0 1,1 0 0,0-1-1,-1 1 1,1 0-20,22-1 139,68-14 88,-55 7-268,0 3 0,0 0 0,19 2 41,-54 3-81,-1 0-26,0 0-93,0 0-184,0 0-361,0 0-1030,-1 0-2373,-2 0-2812</inkml:trace>
  <inkml:trace contextRef="#ctx0" brushRef="#br0" timeOffset="618.52">646 320 6857,'0'0'2034,"0"0"-628,0 0-437,0 0-339,0 0-169,0 0-35,3-1-90,44-15 577,-30 10-754,-1 0 0,1 1 1,0 1-1,1 0 0,-1 1 1,1 1-1,0 1-159,-12 1 0,-2 0 0,0 0-1,0 0 0,0 0 0,0 0 0,0 1 0,0 0 0,0-1 1,0 1-1,1 1 1,-4-1-2,1 0-1,-1 0 1,0 1 0,0-1 0,1 0 0,-1 0 0,0 1-1,0-1 1,0 1 0,-1-1 0,1 1 0,0-1 0,0 1-1,-1 0 1,1-1 0,-1 1 0,0 0 0,1-1 0,-1 1-1,0 0 1,0-1 0,0 1 0,0 1 2,0 5-7,1 1 1,-2 0-1,1 0 0,-1 0 1,-1-1-1,0 1 1,0 0-1,0-1 0,-1 1 1,0-1-1,-1 0 0,0 0 1,-2 3 6,-5 5-21,-1 1-1,-1-2 1,-1 1 0,0-2 0,-6 5 21,-25 23-17,-5 4-13,-13 19 30,62-65 0,1 0 0,-1 1 0,1-1 0,0 0 0,-1 0 1,1 1-1,-1-1 0,1 0 0,0 1 0,-1-1 0,1 0 0,0 1 0,-1-1 0,1 1 0,0-1 0,0 1 0,-1-1 0,1 0 0,0 1 0,0-1 1,0 1-1,0-1 0,-1 1 0,1-1 0,0 1 0,0-1 0,0 1 0,0-1 0,0 1 0,0-1 0,1 1 0,-1-1 0,0 1 0,0-1 0,0 1 0,0-1 1,0 1-1,1-1 0,-1 1 0,0-1 0,0 0 0,1 1 0,-1-1 0,0 1 0,1-1 0,-1 0 0,1 1 0,-1-1 0,0 0 0,1 1 0,-1-1 0,1 0 1,-1 0-1,1 0 0,-1 1 0,0-1 0,1 0 0,-1 0 0,1 0 0,-1 0 0,1 0 0,-1 0 0,1 0 0,-1 0 0,1 0 0,44 0 32,-30-1-2,254-6-2132,-267 7-361,-2 0-2568</inkml:trace>
  <inkml:trace contextRef="#ctx0" brushRef="#br0" timeOffset="13822.46">0 1651 1144,'0'0'2245,"0"0"-842,0 0-559,0 0-155,0 0-67,0 0-31,0 0 27,0 0 8,0 0-53,0 0-29,0 0 9,0 0-85,0 0-52,0 0-84,0 0-41,0 0 9,0 0 0,0 0-30,0 0-62,0 0-38,0 0-29,0 0-26,0 0 17,6 0 208,6 0-157,0 0-1,0-1 1,0-1-1,0 0 1,-1 0-1,1-1 1,0-1-1,-1 0 1,2-2-183,13-5 250,-14 5-199,1 0 0,-1 1 0,1 0 0,0 1 1,0 1-1,0 0 0,1 1 0,0 0-51,-14 2 16,0 0 40,0 0 16,0 0 1,0 0-18,0 0 6,0 0 25,0 0-5,0 0 14,0 0-14,0 0-16,0 0-15,0 0-60,0 0-159,0 0-303,-2 0-494,-11 2-1312,-2 6-2789</inkml:trace>
  <inkml:trace contextRef="#ctx0" brushRef="#br0" timeOffset="14936.29">438 1366 4521,'0'0'1824,"0"0"-514,0 0-180,0 0-192,0 0-145,0 0-88,3-3-49,3-4-334,0 1 0,1 0 0,-1 0 0,1 0 0,1 1 0,-1 0 0,1 1 0,5-3-322,71-30 638,-68 30-638,1 1 0,0 0 0,0 1 0,1 1-1,0 1 1,-1 0 0,1 1 0,5 1 0,-22 1-5,0 1 1,0-1-1,0 0 0,0 1 1,0-1-1,0 1 1,0 0-1,-1-1 0,1 1 1,0 0-1,0-1 0,-1 1 1,1 0-1,-1 0 1,1-1-1,0 1 0,-1 0 1,0 0-1,1 0 1,-1 0-1,1 0 0,-1 0 1,0 0-1,0 0 0,0 0 1,1 0-1,-1 0 1,0 0-1,0 0 0,0 0 1,-1 1 4,2 44-91,-2-32 121,1-4 13,-1 0 0,-1-1 0,0 1 0,0 0 1,-1-1-1,0 1 0,0-1 0,-1 0 0,-3 6-43,-11 16 38,-1 0-1,-3 0-37,6-6-2,-13 19 13,-119 170 5,135-200-4,10-12 7,1 1-1,0-1 1,-1 1 0,1-1 0,0 1 0,0 0 0,0 0-1,1 0 1,-1 0-19,2-3 90,0 0-14,0 0 8,0 0-30,0 0-31,0 0 0,226 0 387,-204 4-327,-6-1-2946,-12-3-726</inkml:trace>
  <inkml:trace contextRef="#ctx0" brushRef="#br0" timeOffset="16069.73">978 1376 4889,'0'0'1662,"0"0"-570,0 0-199,0 0-18,0 0-9,0 0-75,5-2-111,50-28 714,-44 23-1253,0 0-1,0 1 1,1 0-1,0 1 1,0 1 0,0-1-1,0 2 1,1 0-1,0 0 1,-1 1-1,9 0-140,-17 2 10,-1 0 0,1 0-1,0 0 1,0 0-1,0 1 1,0 0-1,-1 0 1,1 0-1,0 0 1,2 2-10,-4-2 5,0 0 0,-1 1 0,0-1-1,1 1 1,-1-1 0,0 1 0,0-1 0,1 1 0,-2 0 0,1 0 0,0 0 0,0 0 0,0 0 0,-1 0 0,1 0 0,-1 0-1,0 0 1,1 0 0,-1 0 0,0 0 0,0 1-5,1 2 27,0 1-1,-1 0 1,0 0-1,0 0 0,0-1 1,0 1-1,-1 0 1,0 0-1,0-1 1,-1 1-1,1-1 0,-1 1 1,0-1-1,-1 1 1,0-1-1,1 0 1,-1 0-1,-1-1 1,1 1-1,-1 0 0,0-1 1,0 0-1,-4 3-26,-3 4 25,-2 0 0,1-1-1,-14 9-24,21-16 30,-1 0 0,0 0 0,1 0 0,-1-1 0,0 0 0,0 0-1,0 0 1,0-1 0,0 0 0,-1 0 0,-4 0-30,10-1 17,1 0-9,0 0-8,0 0-33,0 0-20,0 0-26,23 0 4,4-1 70,32 2 28,-56-1-19,1 1 0,-1-1 0,0 1 1,1 0-1,-1 0 0,0 1 0,0-1 0,0 1 0,0-1 1,0 1-1,0 0 0,-1 0 0,1 1 0,0-1 0,0 1-4,-2 1 22,0 0 0,0-1-1,0 1 1,0 0 0,0 0-1,-1 0 1,0 0-1,1 0 1,-2 0 0,1 0-1,0 1 1,-1-1 0,0-1-1,0 1 1,0 0 0,0 0-1,-1 0 1,1 0-22,-11 12 78,-1-1 0,0 0 0,-1-1 0,-1 0 0,-12 9-78,-19 18 11,38-33-4,0 0-1,-1-1 1,0 0-1,-7 5-6,13-11-8,0 1-1,0-1 1,0 1 0,0-1-1,0 0 1,0 0-1,0 0 1,0-1 0,0 1-1,0-1 1,0 1 0,-1-1-1,1 0 1,0-1-1,0 1 1,0 0 0,0-1-1,-1 0 1,0 0 8,3 1-76,-1-1 0,1 0-1,0 1 1,0-1 0,0 0 0,0 0 0,-1 0 0,1 0 0,0 0-1,1 0 1,-1 0 0,0 0 0,0 0 0,0 0 0,1-1 0,-1 1 0,0 0-1,1 0 1,0-1 0,-1 1 0,1 0 0,-1-2 76,1 2-798,0 1-611,0 0-1989,0-3-3230</inkml:trace>
  <inkml:trace contextRef="#ctx0" brushRef="#br0" timeOffset="18584.5">1170 0 3513,'0'0'1432,"0"0"-318,0 0-233,0 0-214,0 0-180,0 0-50,0 1-173,0 0 0,-1-1 1,1 1-1,0-1 0,-1 1 0,1 0 0,0-1 0,0 1 0,0 0 0,0-1 1,0 1-1,0 0 0,0-1 0,0 1 0,0 0 0,0-1 0,0 1 0,0 0 1,0-1-265,16 3 325,0 0 0,1-2 0,-1 0 0,0-1 0,0 0 1,3-2-326,26 0 301,3 1-218,-17 0 17,0 1-1,8 2-99,-30-1 11,0 0-1,-1 1 0,1 0 1,-1 0-1,0 1 0,1 0 0,-1 0 1,-1 1-1,1 0 0,1 1-10,-8-4 39,0-1-1,0 1 1,0-1-1,0 1 1,0-1-1,0 1 0,0 0 1,-1-1-1,1 1 1,0 0-1,0 0 1,-1-1-1,1 1 0,0 0 1,-1 0-1,1 0 1,-1 0-1,1 0 0,-1 0 1,0 0-1,1 0 1,-1 0-1,0 0 1,0 0-1,0 0 0,0 0 1,0 0-1,0 0 1,0 0-1,0 0 1,0 0-1,0 0 0,-1 1-38,1 5 34,-5 125 23,-9 28-57,-1 14 11,10 204 65,2-66 726,-2-250-672,-3 0 1,-12 40-131,4-22 99,2 16-99,10-63 8,-2 32 152,-2 0-1,-4-1 0,-15 47-159,24-96 100,1-1 0,0 1-1,1-1 1,1 1-1,1 4-99,-1-8 408,-27-11 200,-282 0-736,309 0 100,0 0-56,0 0-29,0 0-50,0 0-46,0 0-99,3-9-5188,-3-10-3489</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23.067"/>
    </inkml:context>
    <inkml:brush xml:id="br0">
      <inkml:brushProperty name="width" value="0.05" units="cm"/>
      <inkml:brushProperty name="height" value="0.05" units="cm"/>
    </inkml:brush>
  </inkml:definitions>
  <inkml:trace contextRef="#ctx0" brushRef="#br0">75 200 2777,'0'0'1952,"0"0"-1025,0 0-655,0 0-173,0 0 226,0 0 203,0 4 152,-4 64 4343,-12 64-5023,6-54 530,-13 56 348,5-38-57,17-118 232,-1-85-774,2 93-284,1 0-1,0 0 1,1 0 0,1 0 0,0 0 0,1 0-1,0 1 6,11-15-4,0 1-1,2 0 0,1 2 1,1 0-1,1 1 0,1 1 1,1 1-1,1 1 0,1 1 1,1 1-1,0 1 0,13-6 5,-35 22 0,1 0-1,0 0 1,0 0-1,0 0 1,0 1-1,0-1 1,0 1-1,0 0 0,0 1 1,1-1-1,-1 1 1,1-1 0,-4 6 11,1 0 0,-1 1 0,-1-1 0,1 0 0,-1 0 0,0 1 0,0-1 0,-1 4-11,1-1 16,0 2-1,-1 0 0,0 0 1,-1 0-1,0 0 0,0 0 1,-1 0-1,0 0 0,-1-1 1,0 1-1,-1-1 0,0 0 1,0 0-1,-1-1 0,-5 7-15,-1 3 8,2-2 8,1-2 0,-2 1 0,0-2 0,-1 1 0,0-1 1,-8 5-17,14-16 19,0 0 1,-1 0-1,1 0 1,-1-1 0,1 1-1,-1-2 1,0 1-1,0-1 1,1 0 0,-1 0-1,0-1 1,-4-1-20,-16 1-19,27 1 10,0 0 0,0 0 0,0 0 1,0 0-1,-1 0 0,1 0 0,0 0 0,0 0 1,0 0-1,0 0 0,0 0 0,-1 0 1,1 0-1,0 0 0,0 0 0,0 0 1,0 0-1,0 0 0,-1 1 0,1-1 1,0 0-1,0 0 0,0 0 0,0 0 1,0 0-1,0 0 0,0 1 0,0-1 1,0 0-1,0 0 0,-1 0 0,1 0 1,0 0-1,0 1 0,0-1 0,0 0 0,0 0 1,0 0-1,0 0 0,0 1 0,0-1 1,0 0-1,0 0 0,0 0 0,1 0 1,-1 1-1,0-1 9,5 11 21,9 11 187,157 198 168,-154-197-362,12 14-523,-28-36-356,-1-2-757,0-2-1175</inkml:trace>
  <inkml:trace contextRef="#ctx0" brushRef="#br0" timeOffset="579.7">630 655 3929,'0'0'1660,"0"0"-501,0 0 133,0 0 157,0 0-222,0 0-216,0-11 3017,-3 37-3841,0-1-1,-2 0 0,-1 0 1,-1-1-1,-1 1 0,-1-1 1,-7 13-187,12-30 102,4-7-5618,0 0 5502,0 0-4256</inkml:trace>
  <inkml:trace contextRef="#ctx0" brushRef="#br0" timeOffset="1064.84">935 387 6177,'0'0'1791,"0"0"-320,0 0-149,0 0-401,0 0-298,0 0-128,5 0-25,191-2 2714,11 0-5315,-207-1-912,0 0-1284</inkml:trace>
  <inkml:trace contextRef="#ctx0" brushRef="#br0" timeOffset="2163.93">1667 27 4745,'0'0'3717,"0"0"-2434,0 0-779,0 0 55,0 0 142,0 0-162,1 19-44,0 11-342,3 96 1219,-7 35-1372,-2-130 76,-1-1 0,-1 1 0,-2-1 0,-7 16-76,7-18 92,7-24-121,-5 14 248,5-33 18,4-2-227,1-1 0,0 1 0,1 0 0,1 0 0,1 1 0,0-1 0,1 1 0,1-1-10,8-20 10,102-278 195,-113 301-207,-4 9-4,1 0 0,0 0 0,0 0 1,0 0-1,1 0 0,-1 1 0,1-1 0,1 0 6,-1 4-18,0 0 1,0 1-1,0-1 1,0 1-1,0 0 1,0 0-1,0 0 1,0 0-1,0 0 1,3 1 17,3 0-28,0-1 32,0 0 0,0 0-1,0 1 1,-1 1 0,1-1 0,0 1 0,-1 1 0,5 2-4,-8-3 3,-1 0 0,0 0 0,-1 1 0,1-1 1,0 1-1,-1 0 0,1 0 0,-1 0 0,0 1 1,0-1-1,0 1 0,-1 0 0,1 0 1,-1 0-1,0 0 0,0 0 0,0 3-3,1 0 20,0 0 0,-1 0 0,0 0 0,-1 1 0,1-1 0,-1 1 0,-1-1 0,1 1 0,-1 0 0,-1-1 0,0 1 0,0-1 0,0 1 0,-1-1 0,0 0-1,0 1 1,-1-1 0,1 0 0,-2 0 0,1-1 0,-1 1 0,0-1 0,-1 0 0,1 0 0,-1 0 0,0 0 0,-6 4-20,2-2 17,1 0 1,-2-1-1,1 0 0,-1-1 0,0 0 1,0-1-1,-1 1 0,0-2 0,1 0 1,-2 0-1,1-1 0,-3 0-17,-18 2-62,0-2-1,-1-1 1,-24-1 62,56-1-20,1 0-24,0 0-13,0 0-10,0 0 0,6 0-13,8 0 144,-1 2-1,0 0 1,1 1 0,-1 0-1,-1 0 1,1 2 0,0 0-1,-1 0 1,0 1-1,0 0 1,-1 1 0,1 1-1,-2 0 1,1 0-1,-1 1 1,0 0 0,-1 1-1,0 0 1,-1 1-1,0 0 1,0 0 0,-1 0-1,0 2-63,-5-7-209,0 1 0,-1 0 0,1 0 0,-1-1 0,0 1 0,-1 0 0,0 0 0,0 0 0,0 0 209,-1 6-3319,1-13-1458</inkml:trace>
  <inkml:trace contextRef="#ctx0" brushRef="#br0" timeOffset="2756.49">2169 546 7258,'0'0'2799,"0"0"-1415,0 0-525,0 0-259,0 0-210,0 0-29,10 0 190,25-1 13,1 0-45,0 1-1,20 3-518,-55-3 0,0 0 0,-1 1 0,1-1 0,0 0 0,0 1 0,-1-1 1,1 1-1,0-1 0,0 1 0,-1-1 0,1 1 0,-1 0 0,1-1 0,0 1 0,-1 0 0,1 0 0,-1-1 0,0 1 0,1 0 0,-1 0 0,0-1 0,1 1 0,-1 0 0,0 0 0,0 0 0,0 0 0,1 0 0,0 28 10,-1-25-5,0 8 9,1-2 4,0 1 0,-2 0 1,1-1-1,-1 1 0,-1 0 1,1-1-1,-2 1 0,0-1 1,0 0-1,-1 0 0,0 0 1,-3 5-19,-4 3 24,-1 0 1,-1-1-1,0 0 1,-1-1-1,-1-1 1,-1 0 0,0-1-1,-1 0 1,0-2-1,-4 2-24,21-14-4,1 0 0,-1 0 1,0 0-1,0 0 0,0 0 0,0 0 0,0 0 0,0 0 0,0 0 0,0 0 0,0 0 1,0 0-1,0 0 0,1 0 0,-1 0 0,0 0 0,0 0 0,0 0 0,0 0 0,0 0 1,0 0-1,0 0 0,0 0 0,0 1 0,0-1 0,0 0 0,0 0 0,0 0 1,1 0-1,-1 0 0,0 0 0,0 0 0,0 0 0,0 0 0,0 0 0,0 0 0,0 0 1,0 1-1,0-1 0,0 0 0,0 0 0,0 0 0,0 0 0,0 0 0,0 0 1,0 0-1,0 0 0,0 0 0,0 0 0,0 1 0,0-1 0,0 0 0,0 0 0,0 0 1,-1 0-1,1 0 0,0 0 0,0 0 0,0 0 0,0 0 0,0 0 0,0 0 1,0 0-1,0 0 0,0 0 0,0 1 0,0-1 4,13 2-34,18-1 107,-10-1-51,-1 1 0,1 1 1,-1 1-1,3 2-22,-15-4-7,0 1-1,0 1 1,0 0 0,-1 0 0,1 0-1,-1 1 1,1 0 0,-1 0 0,-1 1-1,1 0 1,4 5 7,-9-9-79,-1 1-1,1 0 0,-1 1 1,0-1-1,0 0 1,0 0-1,0 0 0,0 1 1,0-1-1,-1 1 1,1-1-1,-1 0 0,0 1 1,1-1-1,-1 1 1,0-1-1,-1 1 0,1-1 1,0 1 79,-1 8-1068,1 6-2804</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03.598"/>
    </inkml:context>
    <inkml:brush xml:id="br0">
      <inkml:brushProperty name="width" value="0.05" units="cm"/>
      <inkml:brushProperty name="height" value="0.05" units="cm"/>
    </inkml:brush>
  </inkml:definitions>
  <inkml:trace contextRef="#ctx0" brushRef="#br0">0 306 3273,'0'0'1999,"0"0"-788,0 0-128,0 0 40,0 0 22,1-6-61,4-64 3117,-4 48-1720,0 61-2227,10 298-195,0 7 2000,-9-344-2066,0-1 0,0 1 0,0 0 0,0-1 0,0 1 1,0-1-1,0 1 0,-1-1 0,1 0 0,0 0 0,-1 0 0,1 0 0,0 0 0,-1-1 7,6-1-4,-1 0 0,0 0 0,1 0 0,0 1 1,-1 0-1,1 0 0,0 0 0,0 1 0,2 0 4,65-4-61,-10 5 0,-64 0 45,0 0-26,0 0 1,0 0 18,0 0-43,0 0-123,0-23-5452,0 19-545</inkml:trace>
  <inkml:trace contextRef="#ctx0" brushRef="#br0" timeOffset="833.11">378 629 5873,'0'0'1479,"0"0"-65,0 0-187,0 0-298,0 0-120,0 0-143,34-4 1523,-24 4-2059,18 1 261,0-2 0,22-4-391,-42 3 26,0 1 0,0-1 0,-1 0 0,1-1 1,-1 1-1,0-2 0,1 1 0,-1-1 0,-1 0 0,1 0 0,-1-1 0,1-1-26,-5 3 48,-1 0 0,0 0-1,0 0 1,0-1-1,-1 1 1,1-1 0,-1 1-1,0 0 1,0-1 0,0 1-1,0-1 1,0 1-1,-2-3-47,2-6 95,0 10-90,-1 0 0,1 0 0,0 0 1,-1 1-1,1-1 0,-1 0 0,1 0 0,-1 1 0,0-1 1,0 0-1,0 1 0,0-1 0,0 1 0,0-1 0,0 1 1,-1 0-1,1-1 0,0 1 0,-1 0 0,1 0 0,-1 0 1,1 0-1,-1 0 0,0 0 0,1 1 0,-1-1 1,0 0-1,1 1 0,-1-1 0,0 1 0,0 0-5,-1-1-1,0 1 0,0-1 0,1 1-1,-1 0 1,0 0 0,0 0 0,1 0-1,-1 0 1,0 1 0,0-1 0,1 1 0,-1 0-1,0 0 1,1 0 0,-1 0 0,1 0 0,-1 1-1,1-1 1,0 1 0,-3 1 1,-2 5 20,0 0 0,1 1 0,0-1 1,0 1-1,1 0 0,0 1 0,0 0 0,1-1 1,0 1-1,1 1 0,0-1 0,1 0 0,0 1 0,1-1 1,-1 11-21,1 13-8,1-17-8,-1-1 1,2 1-1,1 6 16,-1-18-3,-1-1 0,2 1-1,-1 0 1,0-1 0,1 1-1,0-1 1,0 0 0,0 1-1,1-1 1,-1 0 0,1 0 0,0 0-1,2 1 4,-1-1 8,0-1-1,0 1 0,1-1 1,-1 0-1,1-1 0,0 1 1,0-1-1,0 0 0,0 0 1,0 0-1,0-1 0,1 0 1,-1 0-1,0 0 0,1-1 1,-1 0-1,0 0 0,1 0 1,-1 0-1,0-1 0,1 0 1,2-1-8,-1 0 6,-1 0 1,0 0 0,0-1-1,0 1 1,0-2 0,-1 1-1,1 0 1,-1-1 0,1 0-1,-1-1-6,35-21-2310,-39 26 734,-1 0-1280,0 0-2295</inkml:trace>
  <inkml:trace contextRef="#ctx0" brushRef="#br0" timeOffset="1381.12">948 0 1672,'0'0'3788,"0"0"-2006,0 0-306,0 0-124,0 0-98,0 0-102,0 0-314,0 0-324,0 15 106,3 41 182,2 0 0,12 49-802,-1-3 147,1 28-65,-6 1 0,-5 3-82,-5-119-455,0-22-1525,1-23-3854,-2 16 341</inkml:trace>
  <inkml:trace contextRef="#ctx0" brushRef="#br0" timeOffset="1728.26">857 452 6145,'0'0'2145,"0"0"-396,0 0-334,0 0-386,0 0-263,0 0-116,3-2 58,12-4-271,1 0 1,0 1-1,0 0 0,0 2 1,6-1-438,48-13 234,-51 11-647,45-13 1113,-20 14-5939,-43 5-2900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06.742"/>
    </inkml:context>
    <inkml:brush xml:id="br0">
      <inkml:brushProperty name="width" value="0.05" units="cm"/>
      <inkml:brushProperty name="height" value="0.05" units="cm"/>
    </inkml:brush>
  </inkml:definitions>
  <inkml:trace contextRef="#ctx0" brushRef="#br0">1 255 1512,'0'0'2840,"0"0"-992,0 0-358,0 0-133,0 0-202,0 0-144,0 0-193,0 0-178,8 6 615,0 12-959,0 1 1,5 16-297,-6-14 22,1 0 0,1-1-1,1 2-21,-6-17 1,-1 1-1,0-1 0,1 0 0,0 0 1,1 0-1,-1 0 0,1-1 0,0 1 0,0-1 1,0 0-1,0-1 0,4 2 0,-5-3-24,-1-1 0,1 0 0,-1 0 0,1 0 0,0 0 0,-1-1 0,1 0 0,0 1 1,-1-1-1,1-1 0,0 1 0,-1 0 0,1-1 0,0 0 0,-1 0 0,1 0 0,-1 0 0,1-1 0,-1 1 0,0-1 0,1 0 0,-1 0 0,0 0 0,0 0 0,0-1 0,-1 1 0,2-2 24,3-6 14,5-5-156,-1-1 1,-1-1 0,0 0-1,4-11 142,-11 12 1604,-5 32-806,2 68-465,2 18-249,-5 0-1,-4 0 1,-8 19-84,8-80-21,4-15-103,-1 0-1,-2 0 1,0-1-1,-2 0 1,-1 0-1,-8 15 125,17-39-61,-1 0 0,1-1 0,-1 1 0,1 0 0,0-1 0,-1 1 0,1 0 0,-1-1 0,0 1 0,1 0 1,-1-1-1,1 1 0,-1-1 0,0 1 0,0-1 0,1 0 0,-1 1 0,0-1 0,0 0 0,1 1 0,-1-1 0,0 0 0,0 0 0,0 0 0,1 0 0,-1 1 0,0-1 0,0 0 0,0-1 0,0 1 0,1 0 0,-1 0 1,0 0-1,0 0 0,0-1 0,1 1 0,-1 0 0,0-1 61,-1 0-289,0 0-1,1 0 1,-1 0 0,0-1 0,1 1-1,-1-1 1,1 1 0,-1-1 0,1 1 0,0-1-1,0 0 1,0 0 0,0 0 0,-1 0 289,-6-21-3912</inkml:trace>
  <inkml:trace contextRef="#ctx0" brushRef="#br0" timeOffset="504.03">653 191 4977,'0'0'2394,"0"0"-692,0 0-362,0 0-420,0 0-185,0 0-8,5 0 112,20 0-412,0 0 1,-1-2 0,1-1-1,0-1 1,-1-1-1,12-4-427,-18 6-385,-9 2-4767,-9 1 1532</inkml:trace>
  <inkml:trace contextRef="#ctx0" brushRef="#br0" timeOffset="5879">676 418 80,'0'0'1372,"0"0"-319,0 0-127,0 0 20,0 0-102,0 0-128,-6 0 7,6 0 2636,1 0 3683,258 0-6951,-257 0-79,0 0 0,0-1-1,0 1 1,0-1 0,0 1 0,0-1 0,0 0 0,-1 0 0,1 0 0,0 0 0,0 0 0,0-1-12,-1 1-271,1 0 1,0 0-1,-1 0 1,1 0 0,0 0-1,-1 0 1,1 0-1,0 1 1,0-1 0,0 1-1,0-1 1,0 1 270,-2 20-5467,0-9 117</inkml:trace>
  <inkml:trace contextRef="#ctx0" brushRef="#br0" timeOffset="6880.73">1371 41 4553,'0'0'1418,"0"0"-27,0 0 100,0 0-67,0 0-287,0 0-468,0 5-299,0 356 2231,0-349-2592,0 0-1,1 1 1,1-1-1,0 0 1,0-1 0,1 1-1,1 0 1,3 6-9,-6-14-1,1 0 1,0 0-1,1 0 0,-1 0 1,1-1-1,0 1 0,-1-1 0,2 1 1,-1-1-1,0 0 0,1 0 1,-1-1-1,1 1 0,0-1 1,0 1-1,0-1 0,0 0 1,0-1-1,0 1 0,0-1 1,1 0-1,-1 0 0,4 0 1,2 1 20,-1-1-1,1-1 0,-1 0 1,1 0-1,0-1 0,-1 0 0,1 0-19,-5-1 17,0 0 0,0 0-1,0 0 1,0 0 0,0-1-1,0 0 1,-1 0-1,1 0 1,-1-1 0,0 1-1,0-1 1,3-4-17,2-2 23,0-1-1,-1 1 1,0-2-1,-1 1 1,0-1-1,-1 0 1,0-1-1,-1 1 1,-1-1-1,1 0-22,0-10 59,-1 0 0,0-1 0,-2 1 0,-1 0 0,0-10-59,-1 26 18,0-10 67,-1 1 0,0 0 0,-2-6-85,2 15 20,-1 1 0,1 1-1,-1-1 1,-1 0-1,1 0 1,-1 1 0,0-1-1,-1 1 1,1 0 0,-2-2-20,-10-11 74,-1 1 1,0 1-1,-4-3-74,12 12 21,0 1 0,0 0-1,-1 0 1,0 0 0,0 1-1,0 1 1,-1-1 0,-1 1-21,7 3-43,0 0 0,0 0-1,-1 0 1,1 1 0,0-1 0,-1 1 0,1 0-1,0 1 1,-1-1 0,1 1 0,0-1 0,-1 1-1,1 1 1,0-1 0,0 0 0,0 1 0,0 0-1,0 0 1,0 0 0,1 1 0,-1-1 0,1 1 0,-1 0-1,1 0 1,0 0 0,0 0 0,0 1 0,1-1-1,-1 1 1,1 0 0,-1 0 43,0 2-605,-7 11 206,4-12-4912,6-5 1673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7:37.089"/>
    </inkml:context>
    <inkml:brush xml:id="br0">
      <inkml:brushProperty name="width" value="0.05" units="cm"/>
      <inkml:brushProperty name="height" value="0.05" units="cm"/>
    </inkml:brush>
  </inkml:definitions>
  <inkml:trace contextRef="#ctx0" brushRef="#br0">42 143 680,'0'0'386,"0"0"348,0 0 132,0 0-221,0 0-269,0 0 5,0 0 149,-12 7 3298,10-1-3742,-1 0-1,0 0 1,0 0 0,0-1-1,-1 1 1,1-1 0,-5 5-86,7-10 516,1 0-83,0 0-112,0 0 64,0 0 44,0 0 7,0 0 62,0 0 19,0 0-9,0 0-23,0 0-31,0 0-88,0 0-86,0 0-81,0 0-89,0 0-67,0 0 22,0 0-13,0 0-36,0 0-10,0 0-21,0 0-32,140 0 319,-50 11-90,-90-11-234,1 0 1,-1 0 0,1 0 0,-1 0-1,0 0 1,1 0 0,-1 0-1,0 0 1,1 0 0,-1 1 0,0-1-1,1 0 1,-1 0 0,0 0 0,1 1-1,-1-1 1,0 0 0,1 0-1,-1 1 1,0-1 0,0 0 0,0 1-1,1-1 1,-1 0 0,0 1 0,0-1-1,0 0 1,0 1 0,1-1-1,-1 1 52,0-1-198,0 0 0,0 1-1,0-1 1,0 0 0,0 1 0,0-1-1,0 1 1,0-1 0,0 0-1,0 1 1,-1-1 0,1 0-1,0 1 1,0-1 0,0 0-1,0 1 1,0-1 0,-1 0-1,1 1 1,0-1 0,0 0-1,-1 1 1,1-1 0,0 0-1,0 0 1,-1 1 0,1-1 0,0 0-1,-1 0 1,1 0 0,0 0-1,-1 1 199,-9 2-6644</inkml:trace>
  <inkml:trace contextRef="#ctx0" brushRef="#br0" timeOffset="1036.37">408 0 2793,'0'0'1851,"0"0"-226,0 0-98,0 0-46,0 0-233,0 0-271,0 0-128,0 0-160,0 0-201,0 0-181,0 0-55,0 0 44,0 0 13,0 0-67,0 0-67,-11 22 147,-42 190 340,45-171-358,8-41-300,0 0-28,0 0-59,12 0 71,9 0 140,-4-1-92,0 1 0,0 1 1,1 1-1,-1 0 1,11 4-37,3-2-594,-16-4-7366,-15 0 3315</inkml:trace>
  <inkml:trace contextRef="#ctx0" brushRef="#br0" timeOffset="1616.15">578 44 1480,'0'0'1734,"0"0"-488,0 0-266,0 0-189,0 0-133,0 0 24,0 0 74,0 0-1,0 0-42,0 0-62,-4 22 763,-77 331 449,75-325-1726,-1 3-218,2-12-231,1 1 1,1-1-1,1 1 0,1 4 312,1-23-671,0-1-260,0-9-2305,0-6 631</inkml:trace>
  <inkml:trace contextRef="#ctx0" brushRef="#br0" timeOffset="3048.56">853 71 1088,'0'0'2489,"0"0"-917,0 0-553,0 0-115,0 0 18,0 0-22,-8 12 348,5-11-1146,-1 0 0,1 0 0,-1-1 0,1 1 0,-1-1 0,0 1 0,1-1 0,-1-1 0,1 1 0,-1 0 0,-1-1-102,-12 0 278,-11 2-22,-37-2 755,64 2-990,1-1 0,-1 1 0,1 0 0,-1-1 0,1 1 0,-1 0 0,1-1 0,-1 1 0,1 0 1,0 0-1,-1 0 0,1-1 0,0 1 0,0 0 0,0 0 0,-1 0 0,1 0 0,0 0 0,0-1 0,0 1 0,0 0 0,1 0-21,-2 22 383,1 109 645,0-132-1020,0 0-4,0 0-24,0 0-28,0 0 28,0 0 24,0 0 4,0 0-20,0 0-83,0 0-15,33 0 52,32 0-115,-64 5 232,0-1 1,0 0-1,0 1 1,-1-1-1,1 1 0,-1-1 1,0 1-1,-1 0 1,1 2-60,-1 0 20,5 77-332,-4-81 286,-1-1 1,0 0 0,0 0-1,0 0 1,0-1 0,-1 1-1,1 0 1,0 0 0,-1-1-1,1 1 1,-1 0 0,1-1-1,-1 0 1,0 1 0,0-1-1,0 0 26,-31 21-134,27-19-16,2 0 0,-1 0 0,1-1 0,-1 0-1,0 0 1,1 0 0,-1 0 0,0-1 0,0 1-1,0-1 1,0-1 0,-5 1 150,10 22-6249,0-15 3795</inkml:trace>
  <inkml:trace contextRef="#ctx0" brushRef="#br0" timeOffset="4594.44">989 183 4241,'0'0'2226,"0"0"-943,0 0-581,0 0-216,0 0-105,0 0-85,0 0-128,0 19 941,1 3-621,0-13-408,-1 0 0,0 0 0,0 0-1,-1 0 1,0 0 0,-1-1 0,0 1 0,0 0 0,-3 6-80,0-5 52,0 0 0,0 1 0,1-1 0,0 1 0,1 0 0,1 1 0,0-1 0,0 0 0,1 1 0,0 6-52,1 103 692,0-121-678,1 1 0,-1 0 0,1 0 1,-1-1-1,1 1 0,-1-1 0,1 1 0,-1-1 1,1 1-1,0 0 0,-1-1 0,1 0 0,0 1 0,-1-1 1,1 1-1,0-1 0,0 0 0,-1 0 0,1 1 1,0-1-1,0 0 0,0 0 0,-1 0 0,1 0 0,0 0 1,0 0-1,0 0 0,0 0-14,30 1 324,-25-1-346,1 0 45,-3 0-37,1 0 0,-1 0 0,0 0 0,0-1 0,0 1 0,0-1 0,3-1 14,-5 1-6,0 0 0,-1 0 1,1-1-1,0 1 0,0 0 1,-1-1-1,1 0 1,-1 1-1,1-1 0,-1 0 1,0 1-1,0-1 0,1 0 1,-1 0-1,0 0 0,0-1 6,4-10 11,-1 0-1,0-1 1,-1 0-1,0 0 1,-1 0-1,0 0 1,-2 0-1,1-1 1,-3-11-11,2 5-32,1 18 23,-1 1 1,1 0-1,0 0 1,0-1-1,0 1 1,0 0-1,0 0 1,1 0-1,-1 0 1,0 0-1,2-1 9,-1 0 3,0 1 1,0-1-1,0 0 1,0 0-1,-1 0 0,1 0 1,-1 0-1,1-2-3,2-52 587,-4 57-503,-4-31 903,3 30-990,0-1 1,-1 1-1,1-1 0,0 1 1,-1 0-1,1 0 1,0 0-1,-1 0 0,1 0 1,-1 0-1,0 0 0,1 0 1,-1 0-1,0 1 1,0-1-1,1 1 0,-1-1 1,0 1-1,0 0 0,0 0 1,1 0-1,-1 0 0,0 0 1,0 0-1,0 0 1,-1 1 2,-4-1-49,5 0 17,0 0 20,0 0 0,1 0 0,-1 0-1,1 0 1,-1 0 0,1 1 0,-1-1 0,1 0-1,-1 1 1,1-1 0,-1 1 0,1 0-1,0-1 1,-1 1 0,1 0 0,0 0-1,0 0 1,-1 0 0,1 0 0,0 0 0,-1 1 12,2-1 4,0-1-20,0 0-36,0 0 28,0 0 14,-15 30-366,11-3-4421,4-23 2097</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5.805"/>
    </inkml:context>
    <inkml:brush xml:id="br0">
      <inkml:brushProperty name="width" value="0.05" units="cm"/>
      <inkml:brushProperty name="height" value="0.05" units="cm"/>
    </inkml:brush>
  </inkml:definitions>
  <inkml:trace contextRef="#ctx0" brushRef="#br0">4 10 1136,'0'0'1666,"0"0"-403,0 0-219,0 0-130,0 0 19,0 0 129,2-6 240,-1 3-153,0 5 5599,-1 254-6556,0-144-3161,-4-112 190,0 0-1664</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6.398"/>
    </inkml:context>
    <inkml:brush xml:id="br0">
      <inkml:brushProperty name="width" value="0.05" units="cm"/>
      <inkml:brushProperty name="height" value="0.05" units="cm"/>
    </inkml:brush>
  </inkml:definitions>
  <inkml:trace contextRef="#ctx0" brushRef="#br0">36 1 4745,'0'0'1748,"0"0"-302,0 0-122,0 0-201,0 0-79,0 0-149,0 5-204,0 17-368,-1 0-1,0 0 0,-2-1 1,0 1-1,-2-1 1,0 0-1,-2 0 0,-2 5-322,9-26-3,0 1 0,-1-1 0,1 0 0,0 1 0,0-1-1,0 1 1,0-1 0,0 1 0,0-1 0,0 0 0,-1 1 0,1-1-1,0 1 1,1-1 0,-1 1 0,0-1 0,0 0 0,0 1 0,0-1 0,0 1-1,0-1 1,0 1 0,1-1 0,-1 0 0,0 1 0,0-1 0,1 0-1,-1 1 1,0-1 0,0 0 0,1 1 0,-1-1 0,0 0 3,18 6 48,25-8 128,-37 2-181,11-3 41,1 0-1,0-1 1,-1 0-1,13-7-35,-14 6 3,-1 0 0,1 0 0,-1 2 0,1 0 0,0 1 0,7 0-3,-22 2-96,-1 0-153,0 0-150,0 0-76,0 0-167,0 0-321,0 0-928,0 0-1799,0 0-839</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6.818"/>
    </inkml:context>
    <inkml:brush xml:id="br0">
      <inkml:brushProperty name="width" value="0.05" units="cm"/>
      <inkml:brushProperty name="height" value="0.05" units="cm"/>
    </inkml:brush>
  </inkml:definitions>
  <inkml:trace contextRef="#ctx0" brushRef="#br0">8 2 3145,'0'0'2252,"0"0"-494,0 0-160,0 0-194,0 0-181,0 0-166,-8-2 688,11 66-1423,3 0 1,9 37-323,3 18 28,-17-109-92,-1-4-154,1 0 1,-1 0-1,2 0 0,-1 0 0,1 0 1,0 0-1,1 2 218,-3-8-66,0 0-1,0 1 1,0-1 0,0 0 0,0 0 0,0 0-1,0 0 1,0 0 0,1 0 0,-1 0-1,0 1 1,0-1 0,0 0 0,0 0 0,0 0-1,0 0 1,1 0 0,-1 0 0,0 0-1,0 0 1,0 0 0,0 0 0,0 0 0,1 0-1,-1 0 1,0 0 0,0 0 0,0 0-1,0 0 1,0 0 0,1 0 0,-1 0 0,0 0-1,0 0 1,0 0 0,0 0 0,0 0-1,1 0 1,-1 0 0,0-1 0,0 1 0,0 0-1,0 0 1,0 0 0,0 0 0,0 0-1,0 0 1,1 0 0,-1-1 0,0 1 0,0 0-1,0 0 1,0 0 0,0 0 0,0 0-1,0-1 1,0 1 0,0 0 66,4-9-2907,0-7-875</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7.200"/>
    </inkml:context>
    <inkml:brush xml:id="br0">
      <inkml:brushProperty name="width" value="0.05" units="cm"/>
      <inkml:brushProperty name="height" value="0.05" units="cm"/>
    </inkml:brush>
  </inkml:definitions>
  <inkml:trace contextRef="#ctx0" brushRef="#br0">1 1 904,'0'0'4763,"0"0"-2602,0 0-668,0 0-358,0 0-182,0 0-127,7 10-214,33 53 125,15 33-737,-50-85 39,1 0-1,1-1 1,0 1 0,8 7-39,-13-15-111,1 0-1,-1 0 1,1-1 0,0 0 0,0 1 0,0-1 0,0 0 0,0 0 0,1-1-1,-1 1 1,1-1 0,-1 0 0,1 0 0,-1 0 0,1 0 0,0 0 0,-1-1 0,3 1 111,-5-2-196,1 1 0,-1 0 1,1 0-1,-1-1 0,1 1 1,-1 0-1,1-1 0,-1 1 1,0-1-1,1 0 1,-1 0-1,0 1 0,1-1 1,-1 0-1,0 0 0,0 0 1,0 0-1,0 0 1,0-1-1,0 1 0,0 0 1,0 0-1,-1-1 0,1 1 1,0 0-1,0-2 196,11-21-6652</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7.556"/>
    </inkml:context>
    <inkml:brush xml:id="br0">
      <inkml:brushProperty name="width" value="0.05" units="cm"/>
      <inkml:brushProperty name="height" value="0.05" units="cm"/>
    </inkml:brush>
  </inkml:definitions>
  <inkml:trace contextRef="#ctx0" brushRef="#br0">80 0 4929,'0'0'1172,"0"0"-115,0 0-188,0 0-103,0 0 66,0 0-19,-1 25-145,-2 145 593,4-70-264,-2 106 201,-1-171-1111,-2 0 0,-1-1 1,-2 0-1,-9 28-87,1-28 14,3-21-1320,-2-7-3567,14-9 2051,0-11-293</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8.379"/>
    </inkml:context>
    <inkml:brush xml:id="br0">
      <inkml:brushProperty name="width" value="0.05" units="cm"/>
      <inkml:brushProperty name="height" value="0.05" units="cm"/>
    </inkml:brush>
  </inkml:definitions>
  <inkml:trace contextRef="#ctx0" brushRef="#br0">0 72 3089,'0'0'2438,"0"0"-842,0 0-88,0 0-57,0 0-389,0 0-382,19-3 636,10 2-1042,0-1 0,-1-2 0,1 0 0,-1-2 0,0-1 0,0-2 1,-1 0-1,26-13-274,-35 18-3080,-17 4-1059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8.867"/>
    </inkml:context>
    <inkml:brush xml:id="br0">
      <inkml:brushProperty name="width" value="0.05" units="cm"/>
      <inkml:brushProperty name="height" value="0.05" units="cm"/>
    </inkml:brush>
  </inkml:definitions>
  <inkml:trace contextRef="#ctx0" brushRef="#br0">1 0 96,'0'0'5125,"0"0"-2955,0 0-750,0 0-128,0 0-82,0 0-95,0 4-228,4 31-87,-1 0 0,-3 1-1,-2 27-799,0 9 113,2 145-1070,0-217-121,0 0-621,0 0-1321,0 0-1636</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9.551"/>
    </inkml:context>
    <inkml:brush xml:id="br0">
      <inkml:brushProperty name="width" value="0.05" units="cm"/>
      <inkml:brushProperty name="height" value="0.05" units="cm"/>
    </inkml:brush>
  </inkml:definitions>
  <inkml:trace contextRef="#ctx0" brushRef="#br0">36 0 512,'0'0'4065,"0"0"-2103,0 0-499,0 0-39,0 0-61,0 0-51,0 9 118,-2 24-1121,-1 1 0,-2 0 1,-2 3-310,1-3 42,1 0 0,1 0 1,2 6-43,2-17-11,-1-14 6,1 1 0,0 0 0,1-1 0,0 1 0,0 0 0,1 2 5,-1-10-22,0 1 0,0-1 0,0 1 0,0-1-1,1 0 1,-1 1 0,1-1 0,-1 0 0,1 0 0,0 0-1,-1 0 1,1 0 0,0-1 0,0 1 0,0-1 0,1 1-1,-1-1 1,0 0 0,1 1 0,-1-1 0,0 0 0,1-1-1,0 1 1,-1 0 0,1-1 22,17 5-122,1-2-1,-1 0 1,1-2 0,0 0-1,-1-1 1,1-1 0,9-2 122,-27 2 0,-1 0 0,1 0 0,0 0 0,0 0 0,0-1 0,-1 1 0,1-1 0,-1 1 0,1-1 0,-1 0 0,1 0 1,-1 0-1,0 0 0,0-1 0,0 1 0,-1-1 0,1 1 0,0-1 0,-1 1 0,0-1 0,1 0 0,-1 0 0,0 0 0,0 0 0,-1 1 0,1-4 0,2-10 27,-1 1-1,0-1 0,-2 0 0,0-11-26,0 14 19,0 12-17,0-1-1,0 1 1,-1 0 0,1 0-1,0 0 1,-1 0-1,1-1 1,-1 1 0,1 0-1,-1 0 1,0 0-1,1 0 1,-1 0 0,0 0-1,0 0 1,1 1-1,-1-1 1,0 0 0,0 0-1,0 0 1,0 1-1,-1-1-1,-34-13 60,20 11-34,1 1 1,-1 1 0,-11 0-27,18 1-6,6-1-5,1 1-1,-1-1 1,0 1 0,0 0-1,0 0 1,0 1 0,0-1 0,1 1-1,-1-1 1,0 1 0,0 0-1,1 0 1,-1 0 0,0 0 0,1 0-1,-1 1 1,1-1 0,0 1 0,-1 0-1,1 0 1,0 0 0,0 0-1,0 0 12,-6 8-143,2 1-1,-1 0 0,1 0 1,1 1-1,0-1 0,1 1 0,0 0 1,1 0-1,0 1 0,1-1 1,0 1-1,1-1 0,0 1 144,1-13-62,0 1-1,0-1 1,0 0 0,0 1-1,0-1 1,0 0 0,0 1-1,1-1 1,-1 0 0,0 1-1,0-1 1,0 0 0,0 1-1,1-1 1,-1 0 0,0 0-1,0 1 1,0-1 0,1 0-1,-1 0 1,0 1 0,0-1-1,1 0 1,-1 0 0,0 0-1,1 0 1,-1 1 0,0-1-1,1 0 1,-1 0 0,0 0-1,1 0 1,-1 0 0,0 0-1,1 0 1,-1 0 0,0 0-1,1 0 1,-1 0 0,0 0-1,1 0 1,-1 0 0,0 0-1,1 0 1,-1 0 0,1-1 62,2 1-548,9 0-2225</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0.612"/>
    </inkml:context>
    <inkml:brush xml:id="br0">
      <inkml:brushProperty name="width" value="0.05" units="cm"/>
      <inkml:brushProperty name="height" value="0.05" units="cm"/>
    </inkml:brush>
  </inkml:definitions>
  <inkml:trace contextRef="#ctx0" brushRef="#br0">1 78 2633,'0'0'1817,"0"0"-300,0 0-254,0 0-11,0 0-61,0 0-226,0 0-295,0 0-225,0 0 26,12-3 461,55-22 12,-45 15-903,1 2 0,-1 0 0,2 2 0,-1 0 0,1 2 0,-1 0 0,20 0-41,-42 4-1,-1 0 1,0 0-1,0 0 0,0 0 0,0 0 0,1 0 1,-1 1-1,0-1 0,0 0 0,0 0 1,0 0-1,1 0 0,-1 0 0,0 0 0,0 0 1,0 0-1,0 0 0,0 0 0,1 1 1,-1-1-1,0 0 0,0 0 0,0 0 0,0 0 1,0 0-1,0 1 0,0-1 0,0 0 1,1 0-1,-1 0 0,0 0 0,0 1 0,0-1 1,0 0-1,0 0 0,0 0 0,0 0 1,0 1-1,0-1 0,0 0 0,0 0 0,0 0 1,0 1 0,-4 10 100,-9 10 17,-7 7-122,1 1-1,1 0 0,1 2 1,-4 12 5,-34 61 718,45-90-389,8-11-288,-1 0 1,1 0-1,0 0 0,-1 0 1,2 0-1,-1 1 0,0-1 0,1 1 1,-1-1-1,1 1 0,0-1 1,0 1-1,0 0 0,1-1 0,-1 2-41,32-5 194,-30 0-192,17 0 21,1 0 0,-1 0-1,0-2 1,0 0 0,0-2 0,0 0-1,12-4-22,18-9-7,-31 12-396,0-1-1,0 0 1,-1-2 0,4-2 403,-17 9 98,-2 0-1343,0 0-3085,-1 1-150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1.444"/>
    </inkml:context>
    <inkml:brush xml:id="br0">
      <inkml:brushProperty name="width" value="0.05" units="cm"/>
      <inkml:brushProperty name="height" value="0.05" units="cm"/>
    </inkml:brush>
  </inkml:definitions>
  <inkml:trace contextRef="#ctx0" brushRef="#br0">4 163 888,'0'0'2330,"0"0"-720,0 0-283,0 0-94,0 0 52,0 0-40,0 0-259,0 0-288,0 0-197,0 0-112,0 0-33,0 0-93,0 0-108,0 0-70,0 0-58,0 0-18,0 0-1,0 0 0,0 0 1,0 0 5,0 0-5,0 0 11,0 0 37,0 0-25,0 0 4,0 0-13,0 0 24,0 0 7,0 0 20,-4-14 702,5 12-671,-1 0 0,1 0-1,-1 1 1,1-1 0,0 1 0,0-1 0,0 0 0,0 1 0,0 0 0,0-1-1,0 1 1,0-1 0,0 1 0,1 0 0,-1 0 0,1 0 0,-1 0 0,1 0-1,-1 0 1,2 0-105,39-19-222,-32 15 373,6-1-153,1 0 0,-1 1 0,1 1 0,1 1 1,-1 0-1,0 1 0,1 1 0,-1 0 1,4 2 1,-15-2-215,0 0 0,0 0 1,-1-1-1,1 1 1,0-1-1,-1-1 1,1 1-1,-1-1 0,0 0 1,0 0-1,0 0 1,0-1-1,-1 1 1,1-1-1,0-2 215,18-12-3382,-15 13-844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8:31.245"/>
    </inkml:context>
    <inkml:brush xml:id="br0">
      <inkml:brushProperty name="width" value="0.05" units="cm"/>
      <inkml:brushProperty name="height" value="0.05" units="cm"/>
    </inkml:brush>
  </inkml:definitions>
  <inkml:trace contextRef="#ctx0" brushRef="#br0">0 2420 3001,'0'0'1048,"0"0"88,0 0-86,0 0-396,0 0-399,21 0 9185,-10 0-10231,0 0 970,1-1 0,-1 0 0,1 0 0,0-1 0,-1-1 0,0 0 0,0 0-1,0-1 1,0-1 0,6-2-179,-10 4 4,0 0-1,0 1 1,0 0-1,0 0 1,0 1-1,1 0 1,-1 0-1,0 1 1,1 0-1,5 0-3,-11 0-3,-2 0 89,0 0-13,0 0-13,0 0-59,0 0-89,0 0-56,0 0-14,0 0-73,0 0-410,0 0-830,0 0-1936,0 0-3526</inkml:trace>
  <inkml:trace contextRef="#ctx0" brushRef="#br0" timeOffset="7307.31">1416 1 624,'0'0'3816,"0"0"-1781,0 0-538,0 0-224,0 0-317,0 0-215,-9 0 468,-3 0 5452,37-1-6568,-1 2 0,0 0-1,0 2 1,0 1 0,0 0 0,0 2 0,-1 1 0,0 0-1,0 2 1,5 4-93,14 7 9,1-2 0,11 2-9,-51-18 1,0-1 1,-1 1 0,1 0 0,0 0 0,-1 0-1,0 0 1,1 1 0,-1-1 0,0 1 0,0-1-1,0 1 1,0 0 0,-1 0 0,1 0 0,-1 0-1,0 0 1,1 2-2,16 59 74,-16-56-44,8 47 357,-1 20-387,8 42 60,-6-67 88,2 0-1,2-1 1,15 32-148,-10-22 149,-2 2 0,-3 0 1,-3 1-1,1 30-149,-4-37 83,54 369 830,-55-353-832,-3 1 0,-5 52-81,3 49 44,3-59-20,-9 93-24,-3-134 1,0-10-25,4 9 24,2-33-4,0 27 48,-7 59-44,5-108-45,2-1-1,0 1 0,2 9 46,-1-16 47,0 0-1,-1-1 0,0 1 1,-1-1-1,-1 10-46,2-17 4,-1 0 1,1-1-1,-1 1 1,1-1-1,-1 1 1,1-1-1,-1 1 1,0-1-1,0 0 1,0 1 0,0-1-1,0 0 1,0 0-1,0 0 1,0 0-1,0 0 1,0 0-1,-1 0 1,1 0-1,0 0 1,-1 0-1,1-1 1,-1 1-5,-3 0 41,1 0 1,-1 0-1,0-1 1,1 1-1,-1-1 1,0 0-1,0-1-41,-36 3 61,21 3-31,0-2 0,0 0 1,0-1-1,-6-1-30,17 0 5,-1 0 1,1 0-1,-1 1 1,1 1 0,0-1-1,-4 3-5,3-2-157,1 1 1,-1-2-1,0 0 0,0 0 1,0-1-1,-5 1 157,14 0-254,0-1 0,1 1 1,-1 0-1,0 1 0,1-1 0,-1 0 0,1 0 1,0 0-1,0 0 0,0 0 0,0 0 0,0 0 0,0 0 1,1 2 253,-1 1-1144,0 12-2422</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2.028"/>
    </inkml:context>
    <inkml:brush xml:id="br0">
      <inkml:brushProperty name="width" value="0.05" units="cm"/>
      <inkml:brushProperty name="height" value="0.05" units="cm"/>
    </inkml:brush>
  </inkml:definitions>
  <inkml:trace contextRef="#ctx0" brushRef="#br0">0 1 5497,'0'0'2578,"0"0"-654,0 0-435,0 0-405,0 0-186,0 0-100,1 0-752,-1 0 0,0 0-1,0 0 1,0 0 0,0 0-1,0 0 1,0 0-1,0 0 1,0 0 0,0 0-1,0 0 1,1 0 0,-1 0-1,0 0 1,0 0 0,0 0-1,0 0 1,0 0-1,0 0 1,0 0 0,0 0-1,0 0 1,0 0 0,0 0-1,1 0 1,-1 0-1,0 0 1,0 0 0,0 0-1,0 1 1,0-1 0,0 0-1,0 0 1,0 0 0,0 0-1,0 0 1,0 0-1,0 0 1,0 0 0,0 0-1,0 0 1,0 1 0,0-1-1,0 0 1,0 0-1,0 0 1,0 0 0,0 0-1,0 0 1,0 0 0,0 0-1,0 0 1,0 0 0,0 1-1,0-1 1,0 0-1,0 0 1,0 0 0,-1 0-1,1 0-45,51 1 653,-22 1-1279,-1-2 0,0-1 0,3-2 626,-27 2-133,-1 0-1728,-1 1-4003,-2 0 406</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26.360"/>
    </inkml:context>
    <inkml:brush xml:id="br0">
      <inkml:brushProperty name="width" value="0.05" units="cm"/>
      <inkml:brushProperty name="height" value="0.05" units="cm"/>
    </inkml:brush>
  </inkml:definitions>
  <inkml:trace contextRef="#ctx0" brushRef="#br0">68 559 1176,'0'0'1907,"0"0"-912,0 0-223,0 0-107,0 0-253,0 0-115,0-2 27,0 1 0,0-1 0,-1 0 0,1 0 0,0 1 0,-1-1 0,1 0 1,-1 1-1,1-1 0,-1 0 0,0 1-324,-9 1 104,8 0-152,1 1 1,0-1 0,0 0 0,0 0 0,0 0 0,-1 0 0,1 0-1,0 0 1,0 0 0,0 0 0,-1 0 0,1-1 0,0 1 0,0 0-1,0-1 1,0 1 0,0-1 0,0 1 0,0-1 0,0 0 0,0 1-1,0-1 1,0 0 0,0 0 0,0 0 0,0 0 0,1 1-1,-1-2 49,-7-6-353,-3 3 5593,9 4-249,13 2-3955,161-1-958,-171 0-380,-1 0-205,0 0-182,0-7-3917,0 4-439</inkml:trace>
  <inkml:trace contextRef="#ctx0" brushRef="#br0" timeOffset="864.02">619 291 2897,'0'0'2247,"0"0"-522,0 0-74,0 0-236,0 0-350,0 0-213,0-1-742,0 0-1,0 1 1,0-1 0,1 1 0,-1-1-1,0 1 1,0-1 0,1 1 0,-1-1-1,0 1 1,1-1 0,-1 1-1,0-1 1,1 1 0,-1-1 0,1 1-1,-1 0 1,1-1 0,-1 1 0,1 0-1,-1-1-109,19 0 293,-1-1 0,0-1 0,0-1 0,0-1 0,-1 0-1,1-1 1,-1-1-293,44-14 111,-4 1-101,-45 15-384,2 0 0,-1 1 0,0 0 0,1 1 0,-1 0-1,1 1 1,9 1 374,-25 10-3460,-14-1-419</inkml:trace>
  <inkml:trace contextRef="#ctx0" brushRef="#br0" timeOffset="1547.55">1109 60 9194,'0'0'1308,"0"0"-564,0 0-65,0 0-76,0 0 41,0 0 64,8-1-74,36-7 97,-24 4-443,0 1 0,0 0 0,5 1-288,5 1 157,31 0-3,-57 2-147,0-1 0,0 1 0,0-1 0,0 1 0,-1 0 0,1 1 0,0-1 0,0 1 0,-1-1 0,1 1 0,-1 0 0,3 2-7,-1 1 35,0-1 1,0 1 0,0 0-1,-1 1 1,0-1 0,0 1-1,-1-1 1,1 1 0,-1 1 0,0-1-1,-1 0 1,0 1 0,0-1-1,1 5-35,0 10 15,0 0 0,-2-1 0,0 2-1,-2 1-14,1-8 12,-1 0-23,0-1 0,-1 1 0,-1-1 0,0 0 0,-1 0 0,-1 0 0,0-1 0,-1 1 0,0-1 0,-5 6 11,1-2-38,-1-1 0,0 1 0,-1-2-1,-1 1 1,-1-2 0,0 0 0,-7 5 38,17-16-11,3-2 5,-1 1 0,1-1 0,0 0-1,0 0 1,-1-1 0,1 1 0,-1 0 0,1 0-1,-1-1 1,1 1 0,-1 0 0,1-1 0,-1 0-1,0 1 1,1-1 0,-1 0 0,0 0 6,1 0-9,1 0-11,0 0-56,0 1 64,0-1 1,0 0 0,0 1 0,0-1-1,1 1 1,-1-1 0,0 0 0,0 1-1,0-1 1,0 0 0,0 1 0,1-1-1,-1 0 1,0 1 0,0-1 0,1 0-1,-1 1 1,0-1 0,1 0 0,-1 0-1,0 1 1,1-1 0,-1 0 0,0 0-1,1 0 1,-1 0 0,0 1 0,1-1-1,-1 0 1,0 0 0,1 0 0,-1 0 11,23 5-87,22-2 120,256-3-524,-297 0 293,0 0 0,-1 0 0,1 0 0,0 1 0,0-1 0,-1 1-1,1 0 1,0 0 0,-1 0 0,1 1 0,-1-1 0,1 1 0,-1 0-1,0 0 1,0 0 0,0 0 0,0 1 0,0-1 0,0 1 0,-1 0-1,2 2 199,1 2-3608</inkml:trace>
  <inkml:trace contextRef="#ctx0" brushRef="#br0" timeOffset="2382.18">1747 114 8346,'0'0'1596,"0"0"-293,0 0-191,0 0-157,0 0 17,0 0 1,16-7-83,43-22 1119,17-13-2009,-70 37 14,0 1 1,0 1 0,1-1-1,-1 1 1,1 0-1,0 0 1,0 1 0,0-1-1,1 2 1,-1-1-1,0 1 1,1 0 0,-1 1-1,1 0 1,-1 0-1,0 0 1,7 2-15,-12-1-2,-1 0 1,1-1-1,0 1 0,-1 0 1,1 1-1,-1-1 0,1 0 1,-1 0-1,1 1 0,-1-1 1,0 1-1,0-1 0,0 1 0,0-1 1,0 1-1,0 0 0,0-1 1,0 1-1,-1 0 0,1 0 1,-1 0-1,1-1 0,-1 1 1,0 0-1,1 0 0,-1 2 2,1 9-76,-1 0-1,0-1 1,-2 11 76,1-10-70,0-7 37,0 1-1,0 0 1,0-1-1,-1 1 1,0-1 0,-1 0-1,0 1 1,0-1-1,0 0 1,0-1-1,-1 1 1,0 0 0,0-1-1,-1 0 1,1 0-1,-1 0 1,0-1-1,-1 0 34,-10 9-107,-1-1 0,-1-1 0,0-1 0,-1-1 0,-6 3 107,22-10 12,2-2 48,2 1-54,-1 1 0,0-1 0,1 0-1,-1-1 1,0 1 0,1 0 0,-1 0 0,1 0 0,0 0 0,-1 0 0,1 0 0,0-1 0,-1 1 0,1 0 0,0 0 0,0-1 0,0 1 0,0-1 0,0 1 0,-1-1 0,1 1 0,0-1 0,0 1 0,0-1 0,0 0 0,1 1-6,35 7 161,-24-6-104,40 5 62,-40-7-103,0 1 1,0 1-1,1 0 0,-1 1 0,10 4-16,-20-6 0,0 0 1,0 1 0,-1-1-1,1 1 1,0-1-1,-1 1 1,1 0 0,-1 0-1,0 0 1,1 0 0,-1 1-1,0-1 1,0 0 0,-1 1-1,1 0 1,0-1-1,-1 1 1,0 0 0,0 0-1,1 0 1,-2 0 0,1 0-1,0 0 1,-1 0-1,1 0 1,-1 2-1,1 2 32,1 68 179,-2-70-200,0-1 1,0 0 0,-1 1-1,0-1 1,0 1 0,0-1-1,0 0 1,-1 0-1,1 0 1,-1 0 0,0 0-1,-1 0 1,1 0 0,-3 3-12,-2-1 0,1 0 0,-1 0 0,0-1 1,0 0-1,-1 0 0,1-1 0,-1 0 1,0 0-1,-1-1 0,1 0 1,-7 2-1,-35 1-4442,43-6 12</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3.471"/>
    </inkml:context>
    <inkml:brush xml:id="br0">
      <inkml:brushProperty name="width" value="0.05" units="cm"/>
      <inkml:brushProperty name="height" value="0.05" units="cm"/>
    </inkml:brush>
  </inkml:definitions>
  <inkml:trace contextRef="#ctx0" brushRef="#br0">1 354 488,'0'0'6017,"0"0"-4026,0 0-866,0 0-14,0 0-131,0 0-68,6 0-133,125-5 973,-61 1-2143,0 3-1,30 5 392,-86-1-2121,-5 4-2384</inkml:trace>
  <inkml:trace contextRef="#ctx0" brushRef="#br0" timeOffset="448.03">699 1 5449,'0'0'1858,"0"0"-310,0 0 102,0 0-323,0 0-403,0 0-314,3 33-200,7 111-151,-6 218 458,-6-210-2062,2-152 1274,0 0 0,0 0 0,0 0 0,0 0 0,0 0 0,0 0 0,0 0 0,0 1 0,0-1 0,0 0 0,1 0 0,-1 0 0,0 0 0,0 0 0,0 0 0,0 0 0,0 0 0,0 0 0,0 0 0,0 0 0,0 0 0,0 1 0,0-1 0,0 0 0,0 0 0,1 0 0,-1 0 0,0 0 0,0 0 0,0 0 0,0 0 0,0 0 0,0 0 0,0 0 0,0 0 0,1 0 0,-1 0 0,0 0 0,0 0 0,0 0 0,0 0 0,0 0 0,0 0 0,0 0 0,0 0 0,0 0 0,1 0 0,-1 0 1,0-1-1,0 1 0,0 0 0,0 0 0,0 0 0,0 0 0,0 0 0,0 0 0,0 0 0,0 0 0,0 0 0,0 0 0,0 0 0,0-1 0,0 1 0,1 0 0,-1 0 0,0 0 0,0 0 0,0 0 0,0 0 0,0 0 71,7-12-4621</inkml:trace>
  <inkml:trace contextRef="#ctx0" brushRef="#br0" timeOffset="997.37">982 86 5433,'0'0'2547,"0"0"-901,0 0-368,0 0-353,0 0-107,0 0-61,0 20-171,1 6-406,0 3 59,-2-1 1,-1 1 0,-1 3-240,-8 52 371,4 1 0,4 0 0,7 71-371,-3-148-10,0 0 1,0 0-1,1 0 0,0 0 1,1 0-1,0-1 0,0 1 1,0-1-1,1 0 0,0 1 0,1-1 10,-2-3-31,0 0-1,0-1 0,0 1 0,1-1 0,-1 0 0,1 0 0,0 0 0,0 0 1,0-1-1,0 0 0,0 0 0,1 0 0,-1 0 0,1 0 0,-1-1 1,1 0-1,0 0 0,-1 0 0,5 0 32,0 0-52,0-1 1,0 0-1,1 0 1,-1-1-1,9-1 52,-16 1-2,1 0 0,0 0 0,0 0 0,-1 0 0,1 0 0,-1-1 0,1 1 0,-1-1 0,0 0 0,0 0 0,0 0 0,0 0 0,0 0 1,0 0-1,0 0 0,0-1 0,-1 1 0,1-1 0,-1 1 0,0-2 2,4-6-44,-1-1 1,0 0-1,-1 0 1,0 0 0,-1-1-1,0 1 1,-1-1-1,0 1 1,-1-1 0,0 1-1,-2-12 44,2 22 3,-1-1-1,1 1 0,0 0 1,-1-1-1,1 1 1,-1-1-1,0 1 1,1 0-1,-1-1 1,0 1-1,0 0 1,0 0-1,0 0 0,0 0 1,0-1-1,0 1 1,0 1-1,0-1 1,-1 0-1,1 0 1,0 0-1,-1 1 0,1-1 1,0 0-1,-1 1 1,1 0-1,-1-1 1,1 1-1,-1 0 1,0-1-3,-7 0 26,0 0 0,-1 1 0,1 0 1,-8 1-27,-2 0 4,15-1-20,1 0 0,-1 0 1,1 1-1,-1-1 0,1 1 1,-1 0-1,1 0 0,0 0 1,-1 1-1,1-1 0,0 1 1,0 0-1,0-1 0,0 2 1,0-1-1,0 0 0,-1 2 16,0 0 31,0 1-1,0 0 0,1 0 1,0 1-1,0-1 1,0 1-1,0-1 0,1 1 1,-2 5-31,-1 9-930,1 0 1,1 1-1,0 0 0,2-1 1,1 16 929,0-22-3808</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0.506"/>
    </inkml:context>
    <inkml:brush xml:id="br0">
      <inkml:brushProperty name="width" value="0.05" units="cm"/>
      <inkml:brushProperty name="height" value="0.05" units="cm"/>
    </inkml:brush>
  </inkml:definitions>
  <inkml:trace contextRef="#ctx0" brushRef="#br0">21 42 1616,'0'0'3097,"0"0"-780,0 0-329,0 0-380,0 0-203,0 0-288,-1 0-1043,1 1-1,-1-1 1,0 1 0,1-1-1,-1 1 1,1-1 0,-1 1-1,1-1 1,-1 1 0,1 0-1,0-1 1,-1 1-1,1 0 1,0-1 0,-1 1-1,1 0 1,0-1 0,0 1-1,0 0 1,0 0 0,0-1-1,0 1 1,0 0-74,-12 192 2355,12 108-2355,1-137 183,-1-124-959,0-33-1439,0-25-5,0 0-474,0 6-1292</inkml:trace>
  <inkml:trace contextRef="#ctx0" brushRef="#br0" timeOffset="585.04">221 178 3473,'0'0'1397,"0"0"65,0 0-98,0 0-117,0 0 135,0 0 61,2-5-215,1-1-1689,4-7 3574,-5 15-1365,-1 11-1288,-3 3-424,0 0 0,-1 0 1,-1 0-1,-1 0 0,0 0 0,-1-1 1,-6 12-37,-9 26 21,11-27-1,0-2 0,-11 19-20,20-40-2,1-3-20,0 0-38,0 0-11,6 0-159,13-2 237,0 0-1,0-2 0,0 0 1,-1-1-1,0-1 0,0-1 1,-1 0-1,13-8-6,-6 4-28,-1 1-1,2 1 1,-1 1 0,17-3 28,-33 10 53,-7 1-230,-1 0 0,1 0 0,-1 0-1,1 0 1,-1 0 0,1 0 0,-1 0 0,1-1-1,-1 1 1,1 0 0,-1 0 0,0 0 0,1 0-1,-1-1 1,1 1 0,-1 0 0,1 0 0,-1-1 0,0 1-1,1 0 1,-1 0 0,0-1 0,1 1 0,-1-1-1,0 1 1,0 0 0,1-1 0,-1 1 0,0-1-1,0 1 1,1 0 0,-1-1 0,0 1 0,0-1-1,0 1 1,0-1 0,0 1 0,0-1 0,0 1-1,0-1 1,0 1 0,0-1 0,0 1 0,0 0-1,0-1 1,0 1 0,0-1 0,-1 1 0,1-1-1,0 1 1,0-1 177,0-2-682,0-7-5888</inkml:trace>
  <inkml:trace contextRef="#ctx0" brushRef="#br0" timeOffset="945.07">462 1 4601,'0'0'1952,"0"0"-129,0 0-242,0 0-394,0 0-214,0 0-278,4 19-262,-2-6-394,14 91 752,-1 45-791,-14-84 18,-1-37-13,0 1 0,2-1 1,1 1-1,2-1 0,1 2-5,-6-29-138,0 1 0,1-1 0,-1 1-1,1-1 1,-1 1 0,1-1 0,0 0 0,-1 1 0,1-1 0,0 0 0,0 0-1,0 0 1,0 1 0,0-1 0,0 0 0,0 0 0,1 0 0,-1-1-1,0 1 1,0 0 0,1 0 0,-1-1 0,1 1 0,-1-1 0,1 1 138,13 6-4790,-10-4-758</inkml:trace>
  <inkml:trace contextRef="#ctx0" brushRef="#br0" timeOffset="1435.63">961 89 5753,'0'0'1510,"0"0"2,0 0-234,0 0-233,0 0-68,0 0-139,-8 23-205,-45 133 251,45-129-627,0 1 0,2 0 0,1 0 0,2 0 1,0 6-258,1 33 546,4 44-546,-2-106-8,1 0 1,-1 0-1,1-1 0,1 1 1,-1 0-1,0-1 0,1 1 0,0-1 1,0 0-1,1 1 0,-1-1 1,1 0-1,0 0 0,0-1 1,0 1-1,0 0 0,1-1 0,-1 0 1,1 0-1,0 0 0,0 0 1,0-1-1,0 0 0,1 1 0,-1-2 1,1 1-1,-1 0 0,3 0 8,3 0-503,0 1-1,1-1 1,-1-1-1,0 0 1,1 0 0,-1-1-1,1-1 1,-1 1-1,1-2 1,-1 1-1,0-2 1,10-2 503,8-7-5300</inkml:trace>
  <inkml:trace contextRef="#ctx0" brushRef="#br0" timeOffset="1912.98">1255 354 280,'0'0'5437,"0"0"-3679,0 0-934,0 0 119,0 0-87,0 0-56,3 22-141,0 3-502,-1 0 32,1 1 0,2-1 0,1 0-1,7 20-188,-12-40 32,1-1 0,1 0 0,-1 1 0,0-1 0,1 0 0,0 0 0,0-1 0,0 1 0,1-1 0,-1 1 0,1-1 0,0 0 0,0 0 0,0-1 0,3 2-32,-5-3 5,0 0 0,0 0 0,1 0-1,-1 0 1,0-1 0,1 1 0,-1-1 0,1 1 0,-1-1-1,1 0 1,-1 0 0,0 0 0,1 0 0,-1-1 0,1 1-1,-1-1 1,0 1 0,1-1 0,-1 0 0,0 0 0,1 0-1,-1 0 1,0 0 0,0-1 0,0 1 0,0-1-1,0 1 1,0-1 0,-1 0 0,1 1 0,1-3-5,3-4 13,1 0-1,-1-1 1,0 0 0,-1 0-1,0-1 1,-1 1 0,0-1 0,0 0-1,2-10-12,-2-1 36,-1 1-1,-1-1 0,0 0 1,-2-13-36,0 30 3,-1 0 0,1-1-1,-1 1 1,0 0 0,0 0 0,0 0 0,0 0 0,-1 0-1,0 0 1,0 0 0,0 0 0,0 0 0,0 1 0,-1-1 0,0 1-1,1 0 1,-1 0 0,0 0 0,-1 0 0,1 0 0,-1 1-1,1-1 1,-1 1 0,0 0 0,1 0 0,-1 0 0,0 1-1,-1-1-2,-7-2-26,-1 0-1,0 1 0,0 1 0,-1 0 1,1 0-1,0 1 0,-1 1 0,-7 1 27,18-1-17,1 0 0,-1 1 0,0-1 1,0 1-1,1 0 0,-1-1 0,1 1 0,-1 0 0,0 1 0,1-1 0,0 0 0,-1 1 1,1 0-1,0-1 0,0 1 0,0 0 0,0 0 0,-1 2 17,0 0-17,0 0 0,1 0 0,-1 0 0,1 1 0,0-1 0,0 1 0,1 0 0,0-1 0,-1 1 0,1 3 17,0-1-71,0 0 0,0-1-1,1 1 1,0 0 0,1-1-1,-1 1 1,1-1 0,0 1-1,1-1 1,0 1 0,0-1-1,0 0 1,0 1 0,1-1-1,0-1 1,2 3 71,19 14-1527,-1-4-1205</inkml:trace>
  <inkml:trace contextRef="#ctx0" brushRef="#br0" timeOffset="2528.05">1534 69 6017,'0'0'1059,"0"0"184,0 0 84,0 0-63,0 0-158,0 0-213,6 2-235,10 4-396,1 1 0,-1 0 0,-1 1 0,0 1 0,0 0 0,0 1 0,-1 1 0,-1 0 0,0 0 0,5 8-262,-5-5 53,-2 0 0,0 1 0,0 0 0,-1 1 0,-1 0-1,-1 1 1,-1 0 0,0 0 0,-1 0 0,0 1-1,-2 0 1,0 0 0,-1 1 0,-1-1 0,0 4-53,-1 4-196,-1 0 0,-1 0 0,-1 0 1,-5 23 195,5-41-306,-1 1 0,0-1 1,0 0-1,0 0 0,-1-1 1,0 1-1,-3 4 306,3-7-540,0 0-1,0 0 1,0-1 0,0 0-1,-1 0 1,0 0 0,0 0 0,0-1-1,0 0 1,0 0 0,-4 1 540,-7 1-4977</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5.549"/>
    </inkml:context>
    <inkml:brush xml:id="br0">
      <inkml:brushProperty name="width" value="0.05" units="cm"/>
      <inkml:brushProperty name="height" value="0.05" units="cm"/>
    </inkml:brush>
  </inkml:definitions>
  <inkml:trace contextRef="#ctx0" brushRef="#br0">1 62 6177,'0'0'1951,"0"0"-277,0 0-211,0 0-373,0 0-246,0 0-200,4-1-143,15-3-147,0 0-1,-1-2 1,1 0 0,2-2-354,-6 1 35,1 2 0,0 0-1,0 0 1,1 2 0,-1 0 0,1 0 0,3 2-35,7 1 58,-27 20 134,-1-11-172,-1 1-1,0-1 1,-1 0 0,0 0 0,0 0-1,-1 0 1,0-1 0,-1 1-1,0-1 1,0 0 0,-2 0-20,-20 40 12,14-20-3,1 0 0,1 0 0,1 1 0,2 1 0,1-1 0,1 1-1,2 1 1,1-1 0,1 5-9,2-34 3,0 0 0,0 0 0,1-1 0,-1 1 1,0 0-1,0 0 0,1 0 0,-1-1 0,1 1 0,-1 0 0,0-1 0,1 1 0,0 0 0,-1-1 0,1 1 0,-1 0 0,1-1 0,0 1 0,-1-1 0,1 0 1,0 1-1,-1-1 0,1 1 0,0-1 0,0 0 0,0 1 0,-1-1 0,1 0 0,0 0 0,0 0 0,0 0 0,0 0 0,0 0-3,34 1 0,-25-1 5,-9 0-5,29 0-28,1-1 0,4-2 28,-24 1-80,1-1 0,-1 1-1,0-2 1,1 0 0,-1 0-1,-1-1 1,3-1 80,61-28-3074,-73 34 1805,-1 0-501,-1 0-1352,-5 0-2493</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5.882"/>
    </inkml:context>
    <inkml:brush xml:id="br0">
      <inkml:brushProperty name="width" value="0.05" units="cm"/>
      <inkml:brushProperty name="height" value="0.05" units="cm"/>
    </inkml:brush>
  </inkml:definitions>
  <inkml:trace contextRef="#ctx0" brushRef="#br0">1 58 4321,'0'0'3006,"0"0"-1222,0 0-230,0 0-299,0 0-435,0 0-356,2-1-48,72-13 384,0 4 1,32 0-801,-96 9-727,0 0 1,0-1 0,0-1-1,0 0 1,8-3 726,1-1-4195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6.437"/>
    </inkml:context>
    <inkml:brush xml:id="br0">
      <inkml:brushProperty name="width" value="0.05" units="cm"/>
      <inkml:brushProperty name="height" value="0.05" units="cm"/>
    </inkml:brush>
  </inkml:definitions>
  <inkml:trace contextRef="#ctx0" brushRef="#br0">0 109 6529,'0'0'1873,"0"0"-417,0 0-240,0 0-199,0 0-97,0 0-224,0 0-160,76-44-16,-50 27-112,1 4-176,-5-1-128,-3 7-104,-4 1-64,0 2-440,-7 1-560,-1 3-1000,-3 0-2730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6.781"/>
    </inkml:context>
    <inkml:brush xml:id="br0">
      <inkml:brushProperty name="width" value="0.05" units="cm"/>
      <inkml:brushProperty name="height" value="0.05" units="cm"/>
    </inkml:brush>
  </inkml:definitions>
  <inkml:trace contextRef="#ctx0" brushRef="#br0">0 0 7698,'61'62'1424,"-61"-62"-648,0 3 8,0-3-112,3 3 73,9-3-89,3 0-56,0 0-80,4 0-176,3 0-200,1 0-104,0-6-40,3-8-128,1 4-408,-1 0-336,4 3-585,-7 3-1303,-4-2-2793</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7.300"/>
    </inkml:context>
    <inkml:brush xml:id="br0">
      <inkml:brushProperty name="width" value="0.05" units="cm"/>
      <inkml:brushProperty name="height" value="0.05" units="cm"/>
    </inkml:brush>
  </inkml:definitions>
  <inkml:trace contextRef="#ctx0" brushRef="#br0">1 82 5217,'0'0'4340,"0"0"-2456,0 0-546,0 0-187,0 0-159,0 0-99,53-15 754,4-3-1618,0 0-2845,31-4 2816,-76 19-2808,-4-2-2146</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7.864"/>
    </inkml:context>
    <inkml:brush xml:id="br0">
      <inkml:brushProperty name="width" value="0.05" units="cm"/>
      <inkml:brushProperty name="height" value="0.05" units="cm"/>
    </inkml:brush>
  </inkml:definitions>
  <inkml:trace contextRef="#ctx0" brushRef="#br0">0 41 10266,'0'0'1866,"0"0"-492,0 0-482,0 0-277,0 0 38,0 0 82,13-6-138,41-19-267,-48 23-307,1 0 0,-1 0 0,0 1 0,1 0 0,0 0 0,-1 1 0,1-1 0,-1 2 0,1-1 0,4 1-23,12 1 15,-20-2-12,-1 0 0,1 1 0,0-1-1,-1 1 1,1 0 0,0 0 0,-1 0 0,1 0-1,-1 0 1,0 1 0,1-1 0,-1 1 0,0 0 0,0-1-1,0 1 1,0 0 0,0 0 0,0 0 0,0 1-1,-1-1 1,1 0 0,-1 1 0,0-1 0,0 1 0,0-1-1,0 1 1,0 0 0,0-1 0,0 1 0,-1 0-3,3 11-79,0 0 1,-1 0-1,-1 1 1,0-1-1,-1 5 79,1 2-159,-1 1 0,-1-1 0,-1 0 0,-1 1 0,-1-1 0,-1-1 0,-1 1 0,-8 19 159,-6 6-392,-2-1 0,-2-1 1,-30 41 391,70-83 353,1 0 0,-1-2 0,3 0-353,-9 1 60,0-1 0,0 0 0,0-1 0,0 0 0,0 0 1,0-1-1,-1-1 0,1 0 0,0 0 0,-1 0 0,6-4-60,11-10 0,14-8-246,-11 19-2762,-25 6-330,-4 3-3399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8T23:58:43.545"/>
    </inkml:context>
    <inkml:brush xml:id="br0">
      <inkml:brushProperty name="width" value="0.05" units="cm"/>
      <inkml:brushProperty name="height" value="0.05" units="cm"/>
    </inkml:brush>
  </inkml:definitions>
  <inkml:trace contextRef="#ctx0" brushRef="#br0">36 109 464,'0'0'1574,"0"0"-314,0 0-170,0 0-216,0 0-251,-2 5 4374,-4 17-3472,6 355 4608,0-377-6114,0 0 31,0 0-20,0 0 20,0 0-24,0 0 16,0 0 12,-4-5 2,-1-7-70,1-1 0,0 0 0,1-1 0,0 1 0,1-1 0,0-11 14,2-88-324,1 56 330,0 40 2,1-1 1,1 1-1,1 0 0,0 0 0,2 1 0,-1-1 0,2 1 0,0 0 1,7-9-9,-13 24-21,0 0 1,0 0-1,1 0 1,-1 0-1,0 0 1,1 0-1,-1 0 1,1 0-1,-1 1 1,1-1 0,-1 1-1,1-1 1,0 1-1,-1-1 1,1 1-1,0 0 1,-1 0-1,1 0 1,1 0 20,42 1-42,-27 0 66,-16-1-30,1 0-1,-1 0 1,0 0 0,1 0-1,-1 0 1,1 1 0,-1-1 0,0 1-1,1-1 1,-1 1 0,0 0-1,0 0 1,2 1 6,-2 0-2,-1-1 1,0 0-1,0 1 0,0-1 0,0 1 1,-1 0-1,1-1 0,0 1 1,-1-1-1,1 1 0,-1 0 0,1 0 1,-1-1-1,0 1 0,1 0 0,-1 0 1,0-1-1,0 1 0,-1 1 2,1 176 403,-26-178-380,-106-1-511,132 0 589,0 0-22,0 0-51,0 0 16,0 0 8,0 0-27,0 0 23,0 0 7,0 0-13,11 13-18,25 40 5,-24-34-9,1 0-1,1-1 1,0 0-1,2-1 1,15 13-20,47 36 0,-77-65-23,0-1 1,-1 0-1,1 1 0,-1-1 1,1 1-1,-1-1 0,1 1 1,-1-1-1,1 1 0,-1 0 1,1-1-1,-1 1 0,0-1 1,1 1-1,-1 0 0,0-1 0,0 1 1,1 0-1,-1-1 0,0 1 1,0 0-1,0-1 0,0 1 1,0 0-1,0 0 0,0-1 1,0 1-1,0 0 23,0 2-116,0-2-333,-19-1-6026,15 0 931</inkml:trace>
  <inkml:trace contextRef="#ctx0" brushRef="#br0" timeOffset="913.67">409 500 3609,'0'0'1998,"0"0"-143,0 0-115,0 0-337,0 0-414,0 0-286,0-7-255,-1-1-324,1 5-80,0 0 1,-1 0-1,1 0 1,0 0-1,0 0 1,1 0-1,-1 0 1,0 0-1,1 0 1,0 0-45,0 1 69,0 1 1,0-1 0,1 1 0,-1-1-1,0 1 1,1-1 0,-1 1 0,1 0 0,-1 0-1,1 0 1,0 0 0,0 0 0,-1 0 0,1 0-1,0 0 1,0 1 0,0-1 0,0 1 0,0-1-1,0 1 1,0 0 0,0 0 0,0 0-1,1 0-69,0-1 10,-1 1-1,1 0 0,-1 0 1,0 0-1,1 0 0,-1 0 0,1 1 1,-1-1-1,0 1 0,1-1 0,-1 1 1,0 0-1,1 0 0,-1 0 0,0 0 1,0 1-1,0-1 0,0 0 1,1 2-10,2 6 77,-1 0 0,0 0 0,-1 1 0,0-1 0,-1 1 0,1 0 0,-2 0 0,1 0 0,-2 0 0,1 0 0,-1 0 0,-2 8-77,2-4 185,0-11-174,0-1 0,0 0 0,-1 0 0,1 1 0,-1-1 0,1 0 0,-1 0 0,0 0 0,0 0 0,0 0 0,0 0 0,0 0 0,0 0 0,-1 0 0,1 0 0,-1-1 0,1 1 0,-2 1-11,-38 24 117,34-24-120,1 0 0,0 1-1,0 0 1,1 0 0,-1 1 0,-4 4 3,10-9 6,0 0 0,-1 1-1,1-1 1,-1 0 0,1 1 0,0-1 0,-1 0-1,1 1 1,0-1 0,0 0 0,-1 1-1,1-1 1,0 1 0,0-1 0,0 0-1,-1 1 1,1-1 0,0 1 0,0-1-1,0 1 1,0-1 0,0 0 0,0 1-1,0-1 1,0 1 0,0-1 0,0 1-1,0-1 1,0 1 0,0-1 0,0 1-1,1-1 1,-1 0 0,0 1 0,0-1-1,0 1 1,1-1 0,-1 0 0,0 1 0,1-1-7,18 6 562,-2-1-582,-9 0 8,0 0 0,1-1 0,0 0 1,0-1-1,0 0 0,0 0 0,1-1 0,-1 0 1,1-1-1,0 0 0,-1 0 0,2-1 13,-11 0-54,0 0-8,0 0-84,0 20-6474,0-13-1251</inkml:trace>
  <inkml:trace contextRef="#ctx0" brushRef="#br0" timeOffset="1844.74">1043 231 1320,'0'0'1166,"0"0"-155,0 0-88,0 0 97,0 0 325,0 0 170,4-4-102,-3 2-1286,0 0 264,1 0 1,-1 0 0,1 0 0,-1 0 0,1 0 0,0 0 0,-1 0 0,1 1 0,0-1 0,0 1 0,0-1-1,1 1 1,-1 0 0,0 0 0,0 0 0,2-1-392,-4 2 568,0 0-122,0 0-97,0 0-73,0 0-78,0 0-48,0 0 13,0 0-3,0 0-39,-1 11-63,-2-1 0,1 0 0,-1 0 0,0 0 0,-1 0 0,0 0 0,-1-1 0,0 0 0,-1 0 0,1 0 0,-5 4-58,-11 20 57,-41 75-25,56-84-24,3-23-25,-25 0-5074,12 4-2848,14-4 2886</inkml:trace>
  <inkml:trace contextRef="#ctx0" brushRef="#br0" timeOffset="2399.54">874 279 2617,'0'0'1675,"0"0"120,0 0-86,0 0-234,0 0-221,0 0-197,-4-8 366,6 6 4140,2 3-5460,1-1 0,0 2 1,-1-1-1,1 1 0,-1-1 0,0 1 1,1 0-1,-1 1 0,3 2-103,39 27 194,-23-12-152,-1 1 0,-1 2 0,1 2-42,26 28 10,22 1-21,-69-53-49,-1-1-16,0 0-20,0 0-29,0 0-62,0 0-109,0 0-147,0 0-281,0 0-435,0 0-516,0 0-873,0 3-1877</inkml:trace>
  <inkml:trace contextRef="#ctx0" brushRef="#br0" timeOffset="4060.44">1730 0 1920,'0'0'1454,"0"0"0,0 0-45,0 0 128,0 0 24,0 0-110,-11 0 3965,-42 0-4657,-112 0 672,164 32-362,1 163-542,0-194-516,0-1 16,0 0 17,0 0-23,0 0-5,0 0 25,0 0 10,0 0 1,0 0-33,0 0-6,0 0-8,0 0-19,48-1 22,-15 0 21,-1 1 0,5 3-29,-34-3 4,1 2 0,-1-1 0,1 0 0,-1 1 0,0-1 0,1 1 0,-1 0-1,0 0 1,0 0 0,-1 1 0,1-1 0,0 1 0,-1-1 0,1 1 0,-1 0-1,0 0 1,2 2-4,1 4 14,1 0 0,-1 1 0,-1-1 0,0 1 0,2 5-14,-3-6 16,-1 1 0,0-1 0,-1 0 0,0 0 0,0 1 0,-1-1 0,0 1-16,0-6 7,0 1 0,-1-1 0,1 1 0,-1-1 1,0 0-1,-1 1 0,1-1 0,-1 0 0,0 0 0,0 0 0,0 0 0,0 0 0,-1 0 0,1 0 0,-3 1-7,0 0 7,-1 0 1,1-1-1,-2 1 1,1-1-1,0 0 1,-1-1 0,1 1-1,-1-1 1,0-1-1,0 1 1,0-1-1,-1 0 1,-6 0-8,-11 1-105,0-1 1,0-2-1,-14-1 105,-8 0-807,46 17-3457,-2-5 676</inkml:trace>
  <inkml:trace contextRef="#ctx0" brushRef="#br0" timeOffset="5929.89">122 1223 1528,'0'0'962,"0"0"-961,0 0-861,0 0-99,-3-3 470,3 2 408,-15-12 802,15 13-627,-1 0 1,1-1 0,-1 1 0,1-1-1,-1 1 1,0 0 0,1 0-1,-1-1 1,0 1 0,1 0 0,-1 0-1,0 0 1,1 0 0,-1-1 0,0 1-1,1 0 1,-1 0 0,0 0 0,0 1-1,1-1 1,-1 0 0,0 0 0,1 0-1,-1 0 1,0 1 0,1-1 0,-1 0-1,1 1 1,-1-1 0,0 1-95,1-2 165,-1 1 1,1 0 0,0 0-1,-1-1 1,1 1 0,0 0 0,0-1-1,-1 1 1,1 0 0,0-1-1,0 1 1,0-1 0,-1 1-1,1 0 1,0-1 0,0 1-1,0-1 1,0 1 0,0 0-1,0-1 1,0 1 0,0-1-1,0 1 1,0-1 0,0 1-1,0 0 1,0-1 0,0 1-1,0-1 1,1 1-166,-1-6 2728,0 12 2590,0 399-2771,0-404-2530,0-1 5,0 0 19,0 0-25,0 0-8,3-39 36,-2-1-1,-3-29-43,0-4 0,0 30 28,2-46-133,0 82 91,1 1-1,0-1 0,0 1 1,1-1-1,0 1 1,0 0-1,0-1 0,1 1 1,0 0-1,0 1 0,2-4 15,-4 7-15,1 0 0,-1 0-1,1 0 1,0 0-1,0 0 1,0 0-1,0 0 1,1 1 0,-1-1-1,0 1 1,1-1-1,-1 1 1,1 0-1,-1 0 1,1 0 0,-1 0-1,1 0 1,0 1-1,-1-1 1,1 1-1,0 0 1,0 0 0,-1 0-1,1 0 1,0 0-1,0 1 1,-1-1-1,3 1 16,-4 0-4,0 0 0,0 0 0,0 0-1,0-1 1,0 1 0,0 0-1,-1 0 1,1 1 0,0-1 0,0 0-1,-1 0 1,1 0 0,-1 0-1,1 1 1,-1-1 0,1 0 0,-1 0-1,0 1 1,0-1 0,0 0 0,0 1-1,0-1 5,2 30 60,-2-31-60,0 112 250,0-109-261,-1-1 0,1 1 0,-1-1 0,0 0 0,0 1 1,0-1-1,0 0 0,-1 1 0,1-1 0,-1 0 0,1 0 0,-1 0 0,0 0 0,1-1 0,-1 1 0,-2 1 11,-34 24-178,-14-4 178,52-22 5,-1 0-1,0-1 1,1 1-1,-1 0 1,1-1-1,0 1 1,-1 0-1,1-1 1,0 1-1,-1 0 1,1 0-1,0 0 1,0-1-1,-1 1 1,1 0 0,0 0-1,0 0 1,0 0-1,0-1 1,0 1-1,0 0 1,1 0-1,-1 0 1,0 0-1,0-1 1,0 1-1,1 0 1,-1 0-5,12 24 149,37 17 66,-39-34-204,0 0 0,0 0 0,-1 1 0,0 0-1,6 10-10,-2-3-15,0 0-1,1-1 0,1 0 1,6 3 15,-18-16 257,-2 4-7844,-1-3 2807</inkml:trace>
  <inkml:trace contextRef="#ctx0" brushRef="#br0" timeOffset="6957.42">447 1424 5049,'0'0'2314,"0"0"-330,0 0-307,0 0-301,0 0-266,0 0-128,0 0-156,0 0-262,0 0-173,0 0-112,0 0-91,0 0-110,0 0-35,0 0-27,26 0 236,87 0 79,-112 0-334,-1 0 1,1 0 0,0 0-1,-1 0 1,1 0-1,0 0 1,-1 1 0,1-1-1,0 0 1,-1 0 0,1 1-1,-1-1 1,1 1-1,0-1 1,-1 0 0,1 1-1,-1-1 1,1 1-1,-1-1 1,0 1 0,1-1-1,-1 1 1,1 0 0,-1-1-1,0 1 1,0-1-1,1 1 1,-1 0 0,0-1 2,3 27 120,-4-22-89,1 1 0,-1-1 0,0 0 0,0 0 0,-1 0 1,0 0-1,0 0 0,-2 3-31,1-3 7,0-2 0,0 1 1,-1 0-1,0-1 0,0 1 1,0-1-1,0 0 0,0 0 1,0-1-1,-1 1 0,0-1 1,1 0-1,-1 0 0,0-1 1,0 1-1,0-1 0,0 0 1,-1 0-8,5-1 59,1 0 46,0 0-9,0 0-31,0 0-41,0 0-10,0 0-74,0 0 0,0 0-4,31 1 30,-27 0 32,0 0 1,0 1-1,0 0 0,-1 0 1,1 0-1,0 0 0,-1 0 0,1 1 1,-1 0-1,0-1 0,0 1 0,0 1 1,0-1-1,0 0 0,-1 1 0,1-1 1,-1 1-1,0 0 0,0 0 1,0 2 1,2 4 27,-1 1 0,-1 0 1,0-1-1,-1 1 1,0 0-1,0 0 1,-1 5-28,0-14 0,-1-1 1,1 1-1,-1-1 1,1 1-1,-1-1 1,1 0 0,-1 1-1,0-1 1,0 0-1,0 0 1,0 1-1,0-1 1,0 0 0,0 0-1,0 0 1,0 0-1,0 0 1,0-1 0,-1 1-1,1 0 1,0 0-1,-1-1 1,1 1-1,-1-1 1,1 1 0,0-1-1,-1 0 1,1 1-1,-1-1 1,1 0-1,-1 0 1,0 0-1,-59 2-184,48-2 33,5 0 3,6 1 86,0-1 1,0 0-1,0 0 1,0 0-1,0 0 0,0 0 1,1-1-1,-1 1 1,0 0-1,0-1 1,0 0-1,0 1 1,1-1-1,-1 0 0,0 0 1,0 0 61,1 0-336,1 1-267,0 0-392,0 0-508,0 1-1308,0 2-2685</inkml:trace>
  <inkml:trace contextRef="#ctx0" brushRef="#br0" timeOffset="7895.3">1270 1132 2473,'0'0'2313,"0"0"-692,0 0-429,0 0-205,0 0-72,0 0-52,0-1-715,0 1 0,0 0 0,1 0 0,-1 0 0,0 0 0,0 0 0,0 0 0,1 0 0,-1 0 0,0 0 0,0 0 0,1 0 0,-1 0 0,0 0 0,0 0 0,0 0 0,0 1 0,1-1 0,-1 0 0,0 0 0,0 0 0,0 0 0,1 0 0,-1 0 0,0 0 0,0 1 0,0-1 0,0 0 0,0 0 0,1 0 1,-1 0-1,0 1 0,0-1 0,0 0 0,0 0 0,0 0 0,0 1 0,0-1 0,0 0 0,0 0 0,0 0 0,0 1 0,0-1 0,0 0 0,0 0 0,0 0 0,0 1 0,0-1 0,0 0 0,0 0-148,-8 17 107,-2-1 1,0 0-1,0-1 0,-2 0 1,0-1-1,0 0 0,-6 4-107,-12 15 39,-80 92-30,109-124-369,1 0 0,-1 0 0,1-1 1,-1 1-1,0 0 0,0-1 0,1 1 0,-1 0 0,0-1 0,0 1 0,0-1 1,0 1-1,0-1 0,0 0 0,0 1 0,0-1 0,0 0 0,0 0 1,0 1-1,0-1 0,0 0 0,0 0 0,0 0 0,0 0 0,0-1 360,-7 1-4198</inkml:trace>
  <inkml:trace contextRef="#ctx0" brushRef="#br0" timeOffset="8429.06">1025 1159 5449,'0'0'2121,"0"0"-434,0 0-230,0 0-254,0 0-141,0 0-159,4 0-135,4 0-552,-4-1-83,0 1 1,0-1-1,0 1 1,0 1-1,0-1 0,0 0 1,0 1-1,0 0 0,0 0 1,0 0-1,-1 0 0,1 1 1,0 0-1,-1-1 0,1 1 1,-1 1-1,1-1 0,-1 0 1,0 1-1,0 0 0,0-1 1,1 3-134,4 5 118,13 17 65,1-1 1,1-1 0,2-1-184,-16-16 4,0 0-1,1-1 1,0-1 0,0 1 0,1-2 0,0 1-1,0-1 1,0-1 0,0 0 0,6 0-4,-15-3-480,41 12 911,-35-7-8896,-8-6 2649</inkml:trace>
  <inkml:trace contextRef="#ctx0" brushRef="#br0" timeOffset="9389.87">1708 996 1632,'0'0'1249,"0"0"-324,0 0 94,0 0 255,0 0-83,0 0-161,2-8-160,2 0-272,3-11-556,-5 2 6681,-2 344-2491,0-216-6251,0-1-4874,0-100 1869</inkml:trace>
  <inkml:trace contextRef="#ctx0" brushRef="#br0" timeOffset="10872.67">2044 955 7314,'0'0'2415,"0"0"-827,0 0-204,0 0-183,0 0-254,0 0-205,13-8-140,45-24-139,-52 29-386,-1 0 1,1 1 0,0 0 0,-1 0-1,1 0 1,0 1 0,0 0 0,0 0-1,0 1 1,1 0 0,-1 0 0,0 0-1,0 0 1,0 1-78,19 1-134,-24-2 140,0 0 0,-1 1 0,1-1-1,0 0 1,-1 1 0,1-1 0,0 1-1,-1-1 1,1 1 0,-1 0-1,1-1 1,-1 1 0,1 0 0,-1-1-1,0 1 1,1 0 0,-1-1-1,0 1 1,1 0 0,-1 0 0,0-1-1,0 1 1,0 0 0,0 0 0,0 0-1,1-1 1,-2 1 0,1 0-1,0 0 1,0 0-6,0 34 253,0-26-164,0-4-54,1 1 3,-1 0-1,0 0 0,0 1 0,-1-1 0,1 0 1,-1 0-1,0 0 0,-1 0 0,0 0 0,0-1 1,0 1-1,0 0 0,-1-1 0,0 1 0,-2 1-37,-47 55 465,39-50-443,1 2 1,0-1 0,1 2-1,1 0 1,1 0 0,0 0-1,-6 15-22,6-6 178,1-1 0,1 2 1,2-1-1,0 1 0,1-1 0,2 1 0,0 19-178,2-42 1,1 0 0,-1 0 0,0 0 1,1-1-1,0 1 0,-1 0 0,1 0 0,0 0 0,0 0 0,0-1 1,0 1-1,0 0 0,0-1 0,0 1 0,1-1 0,-1 1 0,0-1 1,1 0-1,-1 1 0,1-1 0,0 0 0,-1 0 0,1 0 0,0 0 1,0-1-1,0 1 0,0 0 0,0-1 0,-1 1 0,1-1 0,2 1-1,8 1-4,0-1-1,1 1 1,-1-2-1,9 0 5,-12 0 0,-2-1-13,-1 0 0,1 0-1,-1-1 1,0 0 0,1 0-1,-1 0 1,0-1 0,0 0-1,0 0 1,-1-1 0,1 0-1,-1 1 1,0-2 0,0 1-1,4-5 14,-1 1-10,0 0-1,0-1 0,-1-1 0,0 1 0,-1-1 0,0 0 1,0 0-1,2-10 11,-6 16 19,-1-1 1,0 1 0,0-1 0,0 1-1,0-1 1,-1 0 0,0 1 0,0-1-1,0 1 1,-1-1 0,0-2-20,1 5 8,-1-1 1,1 1 0,-1 0-1,0-1 1,0 1-1,0 0 1,0 0-1,0 0 1,-1-1 0,1 1-1,0 0 1,-1 1-1,0-1 1,0 0 0,1 0-1,-1 1 1,0-1-1,0 1 1,0 0-1,0-1 1,-1 1-9,-106-66 323,87 55-314,0 0 0,-10-9-9,-5-2-5,34 21 2,1 0 0,-1 1 0,1-1-1,-1 0 1,1-1 0,0 1 0,0 0 0,0-1-1,0 1 1,0-1 0,1 1 0,-1-1 0,1 0 0,-1 0-1,1 0 1,0 0 0,0-1 3,-1-6-56,1 1 1,0-1-1,0 1 0,1-1 1,0 0 55,1-3-137,0 10 131,0-1 1,1 1 0,0-1 0,0 1-1,0 0 1,0-1 0,0 1-1,1 0 1,0 1 0,-1-1 0,1 0-1,0 1 1,0 0 0,2-2 5,15-14-381,-19 15 245,1 0-82,0 1-1,0-1 1,0 1 0,0-1-1,0 1 1,0-1 0,1 1 0,-1 0-1,1 0 1,-1 1 0,1-1-1,0 0 1,-1 1 0,1-1-1,0 1 1,3-1 218,-6 9-1264,0 71-2602,0-37-1685</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8.464"/>
    </inkml:context>
    <inkml:brush xml:id="br0">
      <inkml:brushProperty name="width" value="0.05" units="cm"/>
      <inkml:brushProperty name="height" value="0.05" units="cm"/>
    </inkml:brush>
  </inkml:definitions>
  <inkml:trace contextRef="#ctx0" brushRef="#br0">0 5 10506,'0'0'1837,"0"0"-526,0 0-203,0 0-325,0 0-95,0 0-37,3 0-110,50-2 466,-30 0-936,0 2-1,0 0 1,0 1 0,10 3-71,-32-4-15,1 1 1,0 0 0,-1-1 0,1 1-1,-1 0 1,0 0 0,1-1 0,-1 1-1,0 0 1,1 1 0,-1-1 0,0 0-1,0 0 1,0 0 0,0 1 0,0-1-1,0 1 1,0-1 0,-1 1 0,1-1-1,0 1 1,-1-1 0,1 1 0,-1-1-1,0 1 1,1 1 14,2 48-446,-3-40 420,0 0-7,1 1 1,-2-1 0,0 1-1,0-1 1,-1 0 0,0 0-1,-1 1 1,0-1 0,-1-1-1,0 1 1,-1-1 0,-1 1 32,-6 11-62,-1-1 1,0-1 0,-2 0-1,-1-1 1,0-1 0,-4 2 61,20-20-34,0 0-98,0 0-12,5 0-66,110 0 212,-114 1 4,0-1 1,0 1-1,0-1 0,-1 1 0,1-1 0,0 1 1,0 0-1,-1-1 0,1 1 0,0 0 0,-1 0 1,1 0-1,-1 0 0,1-1 0,-1 1 0,1 0 1,-1 0-1,1 0 0,-1 0 0,0 0 0,0 0 0,0 0 1,1 0-1,-1 0 0,0 0 0,0 0 0,0 0 1,0 0-1,-1 0 0,1 1-6,-1 38 287,0-37-270,1 1-27,-1 0 0,1-1 0,-1 1 1,0 0-1,0-1 0,-1 1 0,1-1 0,-1 0 1,0 0-1,0 1 0,0-1 0,0 0 1,0 0-1,-1-1 0,1 1 0,-1 0 0,0-1 1,1 0-1,-1 1 0,0-1 0,-1 0 1,1-1-1,-2 2 10,-3 1-439,-1-1 0,1 0 0,-1-1 1,1 0-1,-1 0 0,0-1 0,1 0 0,-1 0 0,-3-1 439,-18 0-4591</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47.120"/>
    </inkml:context>
    <inkml:brush xml:id="br0">
      <inkml:brushProperty name="width" value="0.05" units="cm"/>
      <inkml:brushProperty name="height" value="0.05" units="cm"/>
    </inkml:brush>
  </inkml:definitions>
  <inkml:trace contextRef="#ctx0" brushRef="#br0">0 140 776,'0'0'2247,"0"0"-448,0 0-262,0 0-250,0 0-168,0 0-221,0-3-273,0 1-571,0 0 0,1 0 0,-1 0 0,0 0 0,1 0 0,-1 0 0,1 0 0,0 0 0,0 0 0,0 1 0,0-1 0,0 0 0,0 0 0,0 1 0,0-1 0,1 0-54,30-24 304,-25 23-294,-1-1-1,0 1 1,1 1 0,0-1 0,0 1 0,0 0 0,0 1-1,0-1 1,0 2 0,0-1 0,0 1 0,0 0 0,0 0-1,0 1 1,1 0 0,3 1-10,-8-1 28,0 1-1,-1-1 1,1 1 0,0-1-1,0 1 1,-1 0 0,1 1-1,-1-1 1,0 0 0,0 0-1,0 1 1,0 0 0,0-1-1,0 1 1,-1 0 0,1 0-1,-1 0 1,0 0 0,1 0-28,2 8 90,1 1 1,-2-1 0,1 1-1,0 6-90,-1 10 42,0-1 0,-2 1 0,-1 0 0,-1 0 0,-2 0-42,2-23-19,-1 1 1,0-1-1,-1 0 1,0 1-1,0-1 0,0 0 1,0-1-1,0 1 1,-1-1-1,0 1 1,0-1-1,-2 1 19,-24 31-21,24-25 10,0-1 0,1 1 0,0 0 0,0 0 1,2 1-1,-1-1 0,1 1 0,1 0 0,0 0 11,2-11-17,0-1-48,0 0-21,0 0 58,0 0 132,0 0-17,16 0 194,-6 0-249,1 0 0,-1-1-1,1 0 1,-1-1-1,1 0 1,-1 0 0,7-3-32,-1-2-123,1 2 1,0 0-1,0 0 1,0 2-1,1 0 1,-1 1-1,3 1 123,-20 1-180,0 0-1,0 0 1,1 0-1,-1-1 1,0 1 0,0 0-1,1 0 1,-1 0-1,0-1 1,0 1-1,1 0 1,-1 0 0,0-1-1,0 1 1,0 0-1,0 0 1,1-1-1,-1 1 1,0 0 0,0-1-1,0 1 1,0 0-1,0-1 1,0 1-1,0 0 1,0-1-1,0 1 1,0 0 0,0 0-1,0-1 1,0 1-1,0 0 1,0-1 180,0 0-854,0 1-4291</inkml:trace>
  <inkml:trace contextRef="#ctx0" brushRef="#br0" timeOffset="1054.07">411 59 4457,'0'0'1328,"0"0"-250,0 0-143,0 0 52,0 0-26,0 0-197,4-5-224,0 0-466,0 0-1,0 1 0,1 0 1,-1 0-1,1 0 0,0 1 1,0 0-1,0 0 1,0 0-1,1 0 0,-1 1 1,1 0-1,0 0 0,-1 0 1,1 1-1,0 0 0,0 0 1,0 0-1,6 1-73,81 0 359,-92 0-356,0 1 0,0-1 0,0 0 0,0 1 0,0-1 0,-1 1 1,1-1-1,0 1 0,0-1 0,-1 1 0,1 0 0,0-1 0,-1 1 0,1 0 0,-1 0 1,1-1-1,-1 1 0,1 0 0,-1 0 0,1 0 0,-1 0 0,0 0 0,1-1 0,-1 1 0,0 0 1,0 0-1,0 0 0,0 0 0,0 0 0,0 0 0,0 1-3,1 39 240,-2-31-159,0-3-74,0 0 0,-1 0-1,1-1 1,-1 1 0,-1-1 0,1 1-1,-1-1 1,-1 0 0,1 0-1,-1 0 1,0-1 0,0 1 0,0-1-1,-1 0 1,0 0 0,0 0 0,0-1-1,-1 0 1,0 0 0,1 0 0,-2 0-7,7-4 6,0 0 0,0 0 0,0 0 0,-1 0 0,1 1 1,0-1-1,0 0 0,0 0 0,0 0 0,0 0 1,0 0-1,0 0 0,0 1 0,0-1 0,0 0 0,0 0 1,0 0-1,0 0 0,0 0 0,0 0 0,1 0 1,-1 1-1,0-1 0,0 0 0,0 0 0,0 0 1,0 0-1,0 0 0,0 0 0,0 0 0,0 0 0,0 1 1,0-1-1,1 0 0,-1 0 0,0 0 0,0 0 1,0 0-1,0 0 0,0 0 0,0 0 0,0 0 0,0 0 1,1 0-1,-1 0 0,0 0 0,0 0 0,0 0 1,0 0-1,0 0 0,0 0 0,1 0 0,-1 0 0,0 0 1,0 0-1,0 0 0,0 0 0,0 0 0,0 0 1,0 0-1,1 0 0,-1 0 0,0 0 0,0-1 1,0 1-1,0 0-6,19 2 99,21 0-106,-32-2 15,0 0 1,-1 1 0,1 0-1,-1 0 1,1 0 0,-1 1 0,0 1-1,0-1 1,4 3-9,-6-3-12,-1 0 0,0 1 0,0 0-1,0 0 1,-1 0 0,1 0 0,-1 0 0,0 1 0,0 0-1,0-1 1,0 1 0,0 0 0,-1 1 0,0-1 0,0 0 0,0 1 12,1 4 10,-1 1 1,0 0 0,0-1 0,-1 1 0,-1 0 0,0 0-1,0 0 1,-1-1 0,-1 7-11,2-15-9,-1 0 0,1 0 0,-1 0 0,1 0 0,-1 0 0,0 0 0,1 0 0,-1 0 0,0-1 0,0 1 0,0 0 0,1 0 0,-1-1 0,0 1 0,0-1 0,0 1-1,0 0 1,0-1 0,0 0 0,0 1 0,0-1 0,-1 0 0,1 0 0,0 1 9,-30 3-213,27-3 180,-108-1-52,111 0-5,1 0-227,0 0-322,0 0-193,0 0-325,0 0-486,0 0-533</inkml:trace>
  <inkml:trace contextRef="#ctx0" brushRef="#br0" timeOffset="1868.63">64 816 3569,'0'0'1723,"0"0"-154,0 0-198,0 0-168,0 0-190,0 0-224,1-1 2877,11-1-3554,45 1 201,1-3 0,-1-2 0,0-2 0,42-13-313,-57 12 11,1 3-1,35-2-10,-38 5-6,0-2 0,0-1 0,11-5 6,-37 6-36,0-1 1,0 0-1,0-1 0,-1-1 1,0 0-1,9-8 36,-7 5-181,0 2 1,1-1-1,-1 2 1,5-2 180,5 8-636,-15 2-326,-10 1 980,0-1-103,0 0 1,0 1-1,0-1 1,0 0-1,0 0 1,0 0-1,0 1 1,0-1-1,0 0 1,0 0-1,0 0 1,0 1-1,0-1 1,0 0-1,0 0 1,0 0-1,-1 1 1,1-1-1,0 0 0,0 0 1,0 0-1,0 0 1,0 1-1,0-1 1,-1 0-1,1 0 1,0 0-1,0 0 1,0 0-1,0 0 1,-1 1-1,1-1 1,0 0-1,0 0 1,0 0-1,0 0 1,-1 0-1,1 0 0,0 0 1,0 0-1,0 0 1,-1 0-1,1 0 1,0 0-1,0 0 1,0 0-1,-1 0 1,1 0 84,-13-1-3562,-2-5-2453</inkml:trace>
  <inkml:trace contextRef="#ctx0" brushRef="#br0" timeOffset="2618.35">234 1068 2737,'0'0'1801,"0"0"-390,0 0-161,0 0-98,0 0-108,0 0-238,0-12-231,4-61 726,-3 197 2621,14 206-4035,-14-312 207,0-12-517,0-12-1692,2-38-365,1 23-296</inkml:trace>
  <inkml:trace contextRef="#ctx0" brushRef="#br0" timeOffset="3401.56">449 952 4177,'0'0'1360,"0"0"-180,0 0-422,0 0-338,0 0-61,0 0 45,-4 30 5,-14 95-37,14-94-71,2 0 0,1 0 0,2 23-301,1-3 204,-2-46-187,0 0-1,0 1 0,0-1 1,1 0-1,0 1 1,0-1-1,1 0 1,-1 0-1,1 0 0,0 0 1,1 0-1,-1 0 1,1-1-1,0 1 0,0-1 1,0 0-1,1 0 1,-1 0-1,1 0 0,0 0 1,0-1-1,0 0 1,1 0-1,-1 0 1,1 0-1,0-1 0,0 0 1,0 0-1,0 0 1,0 0-1,0-1 0,0 0 1,0 0-1,1 0 1,-1-1-1,4 0-16,5 0-20,-6 1 15,0-1-1,0 0 1,0-1-1,0 0 1,7-2 5,-12 2 5,1-1 0,-1 1 0,1-1 0,-1 0 0,1 0 0,-1 0 0,0-1 0,0 1 0,0-1 0,0 0-1,-1 1 1,1-1 0,1-3-5,-1 2 2,0 1-1,0-1 1,0 0-1,-1 0 0,1 0 1,-1 0-1,0 0 1,0-1-1,-1 1 1,1-1-1,-1 1 0,0-1 1,0 1-1,-1-1 1,1 0-1,-1-2-1,0 1-21,0 0-1,0 0 1,-1-1 0,0 1 0,0 0-1,0 0 1,-1 0 0,1 0-1,-2-2 22,1 6-4,1 0 1,0 0-1,-1 1 0,1-1 0,-1 0 0,1 0 0,-1 1 0,0-1 0,0 1 0,1-1 0,-1 1 0,0 0 1,-1 0-1,1 0 0,0 0 0,0 0 0,0 0 0,-1 1 0,1-1 0,0 1 0,0 0 0,-1-1 0,1 1 0,0 0 1,-1 0-1,0 1 4,0-1-9,0 0 1,1 0-1,-1 0 1,0 1-1,0 0 1,0-1-1,1 1 1,-1 0-1,0 0 1,1 1-1,-1-1 1,1 0-1,-1 1 1,1 0-1,0-1 1,0 1-1,-3 2 9,0 2-166,0 0-1,1 1 0,-1-1 1,1 1-1,1 0 0,-2 2 167,2 2-395,-1 1 0,1 0 0,1-1 0,0 1 0,1 0 0,1 0 0,-1 0 0,2 0 0,0 0 0,0 3 395,1 28-2134,-2-16-585</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39.095"/>
    </inkml:context>
    <inkml:brush xml:id="br0">
      <inkml:brushProperty name="width" value="0.05" units="cm"/>
      <inkml:brushProperty name="height" value="0.05" units="cm"/>
    </inkml:brush>
  </inkml:definitions>
  <inkml:trace contextRef="#ctx0" brushRef="#br0">0 62 144,'0'0'216,"0"0"-32,0 0-24,0 0-8,0 0-104,0 0-48,0 0-112,38-55-512</inkml:trace>
  <inkml:trace contextRef="#ctx0" brushRef="#br0" timeOffset="1231.84">4 99 1856,'0'0'2556,"0"0"-272,0 0-107,0 0-292,0 0-272,0 0-309,-1 0 3942,9 0-5171,49 0-41,1-2 1,0-3-1,26-7-34,-40 4 3,0 3 1,0 1-1,8 3-3,-51 1-18,-1 0-25,0 0 39,-2 1 19,-20 15-29,2 1 0,0 1-1,0 1 1,2 1 0,0 0 0,2 1 0,0 1 0,-11 21 14,-16 36-147,-34 84 147,64-134-3,12-23 0,1-5-10,0-1-14,0 0-49,66 7-6,-21-6 125,1-3 0,0-1 0,-1-3 0,0-1 1,1-3-44,86-20-306,-122 29-417,-11 2-1816,-15 4-1927,-2-4-2814</inkml:trace>
  <inkml:trace contextRef="#ctx0" brushRef="#br0" timeOffset="1782.89">8 347 864,'0'0'2639,"0"0"-761,0 0-137,0 0-26,0 0-311,0 0-279,0 0-254,0 0-192,0 0-64,0 0-156,6 0 227,26-2-320,-1-2-1,1-1 1,-1-1-1,1-2 0,-2-1 1,19-8-366,44-13-11,-77 26-593,0 0 0,0 2 0,0 0 0,0 0 0,1 2 604,-16 0-1286,-1 0-1517,0 0-2905</inkml:trace>
  <inkml:trace contextRef="#ctx0" brushRef="#br0" timeOffset="2266.84">891 38 8530,'0'0'1541,"0"0"-187,0 0 88,0 0-107,0 0-62,0 0-222,16 0-239,50-3-256,-62 2-520,0 1 0,0-1 0,0 0 0,0-1 0,0 1 0,0-1-1,-1 1 1,1-1 0,-1 0 0,3-2-36,15-7 35,-16 9 219,18-3-1994,-22 5 1573,-1 1 0,1-1 0,-1 0 0,1 0 0,-1 1 0,1-1 0,-1 0 0,1 1 0,-1-1 0,1 0 0,-1 1 0,1-1 0,-1 1 0,1-1 0,-1 1 0,0-1 0,1 1 0,-1-1 0,0 1 0,1-1 0,-1 1 0,0 0 0,0-1 0,0 1 0,0-1 0,1 1 0,-1 0 0,0-1 0,0 1 0,0 0 0,0-1 0,0 1 0,0-1 0,-1 1 0,1 0 167,0 12-3915</inkml:trace>
  <inkml:trace contextRef="#ctx0" brushRef="#br0" timeOffset="6600.39">895 221 2457,'0'0'1548,"0"0"-104,0 0-149,0 0-153,0 0-49,0 0-131,0 0-102,0 0-116,0 0-176,0 0-133,0 0-15,31 0 1091,50 1-623,-1 1-244,15-5-644,-88 2 8,-1-1-1,1 1 1,0-1-1,-1-1 0,1 1 1,-1-1-1,0 0 0,0 0 1,2-2-8,20-10-163,-24 9-4535,-4 5 4721,0-6-3781</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07:23.977"/>
    </inkml:context>
    <inkml:brush xml:id="br0">
      <inkml:brushProperty name="width" value="0.05" units="cm"/>
      <inkml:brushProperty name="height" value="0.05" units="cm"/>
    </inkml:brush>
  </inkml:definitions>
  <inkml:trace contextRef="#ctx0" brushRef="#br0">2322 367 120,'0'0'1800,"0"0"-559,0 0 55,0 0-488,0 0-400,0 0-272,0-20-128,0 13-8,0 3 0,0 1-272,0 3-496,0-3-304,0 3-136,0 0-321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4.211"/>
    </inkml:context>
    <inkml:brush xml:id="br0">
      <inkml:brushProperty name="width" value="0.05" units="cm"/>
      <inkml:brushProperty name="height" value="0.05" units="cm"/>
    </inkml:brush>
  </inkml:definitions>
  <inkml:trace contextRef="#ctx0" brushRef="#br0">0 62 4601,'0'0'1679,"0"0"-379,0 0-201,0 0-139,0 0-75,0 0-49,20-20 1774,-15 16-2461,1 0 0,-1 0 1,1 0-1,0 0 1,1 1-1,-1 0 1,1 1-1,-1-1 0,1 1 1,0 1-1,-1-1 1,3 1-150,15-2 21,-1 2 0,0 0 0,1 2-21,2-1 123,-24 0-122,1 0 0,-1 0 0,1 1 0,-1-1 0,1 1 0,-1-1 0,1 1 0,-1 0 0,0 0 0,1 0 0,-1 0 0,0 0 0,0 1 0,0-1 0,0 1 0,0-1 0,0 1 0,0 0 0,-1 0 0,1 0 0,0 0 0,-1 0 0,0 0 0,1 0 0,-1 0 0,0 0 0,0 1 0,0-1 0,-1 1 0,1-1 0,0 0 0,-1 1-1,3 11 18,-1 0-1,-1 0 0,0 0 1,-1 1-1,-1 4-17,1 1 41,-1-14-36,1 1 1,-1-1 0,-1 0-1,1 0 1,-1 0 0,0 0-1,0 0 1,-1 0-1,0-1 1,0 1 0,0-1-1,-1 0 1,0 0-1,0 0 1,0 0 0,0 0-1,-1-1 1,0 0 0,0 0-1,-4 2-5,-13 9 27,-2-1 0,1-1 0,-2-1 0,-4 1-27,16-7 10,10-5-12,0 0-1,1 1 0,-1 0 1,0-1-1,0 1 0,1 0 1,-1 1-1,1-1 0,0 0 1,-1 1-1,1-1 0,0 1 1,0-1-1,1 1 0,-1 0 1,1 0-1,-1 0 0,1 1 3,1-3-8,0-1-6,0 0-21,0 0 19,12 3 4,41 6 299,28 8-287,21 4 165,-88-18-316,5 0 240,-7-2-5455,-15-1-2919</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1.495"/>
    </inkml:context>
    <inkml:brush xml:id="br0">
      <inkml:brushProperty name="width" value="0.05" units="cm"/>
      <inkml:brushProperty name="height" value="0.05" units="cm"/>
    </inkml:brush>
  </inkml:definitions>
  <inkml:trace contextRef="#ctx0" brushRef="#br0">616 4 3593,'0'0'1868,"0"0"-348,0 0-147,0 0-102,0 0-139,0 0-138,0 0-153,0 0-130,0 0-134,0 0-31,0 0 23,0 0 5,-2 10 991,0-9-1493,0 0-1,-1 1 1,1-1-1,0 0 1,-1 0-1,1-1 1,0 1-1,-1 0 1,1-1-1,-1 0 1,1 1-1,-1-1 1,0 0-72,-42-2 231,23 1-163,-72 2-43,27 1 5,-1-2-1,0-4 0,-33-8-29,78 9-1,0 0 0,0 2 0,-10 1 1,32 0-5,1 0-3,0 0 0,0 0-7,0 0-26,0 0-7,0 0-5,0 9-30,9 188 81,1 3 4,-10 352-17,7-107 47,-8-392-24,-2 0 0,-3-1-1,-2 1 1,-4 4-8,8-30-5,2 0 0,0 1 1,2-1-1,2 21 5,0 16-5,-2 44 69,0-107-56,0-1 1,0 0 5,0 0 6,0 0 30,0 0-31,0 0-14,0 0-11,0 0-14,0 0-16,0 0 13,31 0-17,85 0 64,0-5 0,50-11-24,-124 13 8,-41 3 35,-1 0 21,0 0 12,0-1-75,0 0 0,0 0 1,0 0-1,0 0 1,-1 0-1,1 0 0,0 0 1,-1 0-1,1 1 1,-1-1-1,1 0 0,-1 0 1,1 0-1,-1 0 1,1 1-1,-1-1 0,0 0 1,1 1-1,-1-1 1,0 1-1,0-1 0,1 0 1,-1 1-1,0 0 1,-1-1-2,-25-8-2586,19 7 1021,-7-1-2736</inkml:trace>
  <inkml:trace contextRef="#ctx0" brushRef="#br0" timeOffset="1582.58">752 296 1360,'0'0'2333,"0"0"-654,0 0-296,0 0-131,0 0-80,0 0-89,0 0-113,0 0-114,0 0-107,0 0-78,0 0-37,0 0 4,0 0-13,0 0-100,0 0-86,0 0-132,0 0-103,0 0-72,0 0-55,0 0-54,0 0-47,7 0-84,14-1 114,0-1 0,0-1 1,9-4-7,-7 2 7,-1 2 0,1 0 0,13 0-7,-20 3-5,-13-1 1,1 1 0,-1 0 1,0 0-1,0 0 0,0 0 0,1 1 0,-1-1 0,0 1 0,2 1 4,-3-1-1,-1-1 0,0 1 0,0 0 0,0 0 0,0 0 0,-1 0 0,1 0 0,0 1 0,0-1 0,-1 0 0,1 0 0,0 0 0,-1 1 0,1-1 0,-1 0 0,0 1 0,1-1 0,-1 0 0,0 1 1,0-1-1,0 0 0,0 1 0,0-1 0,0 0 0,0 2 1,0 15 0,1-12 1,-1 1 0,0-1 0,0 0 0,0 1 0,-1-1 0,0 0 0,0 0 0,-1 1 0,1-1 0,-1 0 0,-1 0 0,1-1 0,-1 1 0,-1 1-1,-3 2 5,0 0 0,0 0 0,-1-1-1,0 0 1,-1 0 0,1-1 0,-1 0-1,-1-1 1,0 0 0,1 0 0,-2-1 0,1 0-1,0-1 1,-1 0 0,0-1 0,0 0-1,0-1 1,0 0 0,-11 0-5,20-1-1,7-1-5,20 0-17,86 3-44,-107-3 68,-1 1 0,0-1 1,0 1-1,0 0 0,0 0 0,0 0 1,0 1-1,0-1 0,-1 1 1,1-1-1,0 1 0,-1 0 0,1 0 1,-1 0-1,0 0 0,1 1 1,-1-1-1,0 1 0,-1-1 1,1 1-1,0 0 0,-1-1 0,1 1 1,-1 0-1,0 0 0,0 1-1,2 8 10,-1 0 0,0 0 0,0 0 0,-2 0 0,1 1 0,-2 1-10,1-12 1,0 1 4,-1 1 0,0-1 0,0 0 0,0 1 1,0-1-1,0 0 0,-1 0 0,1 0 0,-1 0 0,0 0 0,0 0 0,0 0 0,0-1 0,-1 1 0,1-1 0,-1 1 0,0-1 0,1 0 0,-1 0 0,0 0 0,0 0 0,0-1 0,-2 1-5,-9 5 24,0-1-1,0 0 0,0-1 1,-13 2-24,-6-1 50,1-2 0,-1-1 0,-1-1 0,-25-3-49,24 1-97,36-16-2714,0 14 2412,0 1 0,0-1 0,1 1 0,-1-1-1,1 1 1,-1 0 0,1 0 0,-1 0 0,1 0 0,-1 0 0,1 0 0,1 0 398,-2 0-372,11-3-6273</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0.467"/>
    </inkml:context>
    <inkml:brush xml:id="br0">
      <inkml:brushProperty name="width" value="0.05" units="cm"/>
      <inkml:brushProperty name="height" value="0.05" units="cm"/>
    </inkml:brush>
  </inkml:definitions>
  <inkml:trace contextRef="#ctx0" brushRef="#br0">88 1 5297,'0'0'1644,"0"0"-367,0 0-32,0 0-258,0 0-300,0 0-135,0 2 3021,0 21-3544,-2 46 209,-2 0 0,-12 60-238,0-31 127,4 0 0,1 82-127,11-180-16,0 0 0,0-1 1,0 1-1,0 0 0,0 0 0,0 0 1,0 0-1,0 0 0,-1-1 1,1 1-1,0 0 0,0 0 0,0 0 1,0 0-1,0 0 0,0 0 1,-1 0-1,1 0 0,0 0 0,0 0 1,0-1-1,0 1 0,-1 0 1,1 0-1,0 0 0,0 0 0,0 0 1,0 0-1,0 0 0,-1 0 1,1 0-1,0 0 0,0 0 1,0 1-1,0-1 0,-1 0 0,1 0 1,0 0-1,0 0 0,0 0 1,0 0-1,0 0 0,-1 0 0,1 0 1,0 0-1,0 1 0,0-1 1,0 0-1,0 0 0,0 0 0,0 0 1,0 0-1,0 0 0,-1 1 1,1-1-1,0 0 0,0 0 0,0 0 1,0 0-1,0 1 0,0-1 1,0 0-1,0 0 0,0 0 0,0 0 1,0 1 15,-7-11-881,2-8-1473,-2 1-2922</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51.472"/>
    </inkml:context>
    <inkml:brush xml:id="br0">
      <inkml:brushProperty name="width" value="0.05" units="cm"/>
      <inkml:brushProperty name="height" value="0.05" units="cm"/>
    </inkml:brush>
  </inkml:definitions>
  <inkml:trace contextRef="#ctx0" brushRef="#br0">3 300 2537,'0'0'2089,"0"0"-686,0 0-429,0 0-307,0 0-51,0 0 109,-3 0 1779,5 0 721,194 4-2531,-123 9-638,-73-13-45,0 0-1,0 0-48,0 0-174,0 0-216,0 0-357,0 0-639,0-1-1303,0-5-1569</inkml:trace>
  <inkml:trace contextRef="#ctx0" brushRef="#br0" timeOffset="662.56">438 76 4601,'0'0'2707,"0"0"-1017,0 0-691,0 0-366,0 0-135,0 0 8,6 31 1794,-2 21-1692,-3 0 0,-3 5-608,0 39 144,4-95-135,1 0 0,-1 0 0,0-1 0,1 1 0,-1-1 1,1 1-1,-1-1 0,0 0 0,1 0 0,-1 0 0,1-1 0,1 1-9,2 0 32,230 0 391,-235 0-438,-1 0-38,0 0-23,0 0 11,0 0-61,0 0-132,0 0-186,0 0-305,0 0-447,0 0-886,-2 0-1322,-4 0-1778</inkml:trace>
  <inkml:trace contextRef="#ctx0" brushRef="#br0" timeOffset="1164.59">679 1 4905,'0'0'1878,"0"0"-26,0 0-261,0 0-409,0 0-281,0 0-182,-7 13 1403,8 173-1533,-7 266-462,3-383-1337,-1-71-2524,4-10-411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2:45.458"/>
    </inkml:context>
    <inkml:brush xml:id="br0">
      <inkml:brushProperty name="width" value="0.05" units="cm"/>
      <inkml:brushProperty name="height" value="0.05" units="cm"/>
    </inkml:brush>
  </inkml:definitions>
  <inkml:trace contextRef="#ctx0" brushRef="#br0">1 333 3489,'0'0'1808,"0"0"-398,0 0-185,0 0-164,0 0-188,0 0-166,0-1-638,0 1 1,0-1-1,0 1 1,-1-1-1,1 1 1,0-1-1,0 0 1,0 1-1,0-1 1,0 1-1,1-1 0,-1 0 1,0 1-1,0-1 1,0 1-1,0-1 1,1 1-1,-1-1 1,0 1-1,0-1 1,1 1-1,-1-1 0,1 1 1,-1-1-70,5-4 115,0 0 0,-1 1 0,2-1 1,-1 1-1,0 0 0,1 1 0,0-1 0,0 1 0,0 0 0,0 1 1,0 0-1,1-1 0,2 1-115,8-2 167,-1 1 0,1 1 1,-1 0-1,18 1-167,-28 2 17,0 0 0,0 0 0,0 0 0,0 1 1,0 0-1,0 0 0,0 1 0,-1 0 0,1-1 0,-1 2 0,0-1 1,0 1-1,0 0 0,0 0 0,-1 0 0,1 0 0,-1 1 0,0 0 1,-1 0-1,3 4-17,0 0 6,0 0 0,-1 0-1,0 0 1,-1 1 0,0-1 0,-1 1 0,0 0 0,0 0 0,-1 0-1,0 0 1,-1 1 0,0 1-6,-1 7 14,1-12-7,-1-1 0,1 0 0,-1 1-1,-1-1 1,1 1 0,-1-1 0,0 1-1,-1-1 1,1 0 0,-1 0 0,0 0 0,-1 0-1,0 0 1,0 0 0,0-1 0,0 1 0,-1-1-7,-8 8 5,1-1 0,-2-1 1,0 0-1,0 0-5,8-8 23,0 1-1,0-1 1,-1 0-1,1 0 1,-1 0-1,1-1 1,-1 0 0,0 0-1,0 0 1,1-1-1,-2 0 1,-3 1-23,10-2 110,0 0-52,0 0-64,19 0-26,42-3 230,11-3-198,-11 1 50,11 2-50,-64 2 4,-1 1-1,0 0 0,1 1 1,-1-1-1,0 1 0,0 1 0,0-1 1,0 1-1,0 1 0,0-1 1,0 1-1,-1 0 0,1 1 1,-1 0-1,0 0 0,0 0 0,0 0 1,-1 1-1,1 0-3,-4-2-52,1-1-1,0 0 1,0 0 0,0 0 0,0 0-1,0-1 1,0 1 0,0-1-1,0 1 1,3-1 52,-4 0-167,-1-1-1,1 0 0,-1 0 1,1 0-1,-1 0 0,0 0 1,1 0-1,-1 0 0,1-1 1,-1 1-1,0 0 1,1-1-1,-1 1 0,0-1 1,1 0-1,-1 1 0,0-1 1,0 0-1,1 0 0,-1 1 1,0-1-1,0 0 1,0 0-1,0-1 0,0 1 1,0 0-1,0-1 168,11-20-6432</inkml:trace>
  <inkml:trace contextRef="#ctx0" brushRef="#br0" timeOffset="1164.13">1201 248 2737,'0'0'1908,"0"0"-265,0 0-79,0 0-181,0 0-225,0 0-193,-11 4 3378,15 1310-2542,-7-1241-1551,-9 49-250,1-22 57,10 4 79,2-73-95,-1 1 1,-4 25-42,1-42-123,4-32-322,1-7 86,-2 14-71,-1-18-918,-2 8-2433,-1 3-4736</inkml:trace>
  <inkml:trace contextRef="#ctx0" brushRef="#br0" timeOffset="2366.13">1632 248 4353,'0'0'1526,"0"0"-198,0 0-65,0 0-175,0 0-200,0 0-130,-10 10 2445,31-10-3138,-14-1-51,0 1 1,0 0-1,0 1 1,0-1-1,0 1 1,0 1-1,3 0-14,-7-1 2,-1 0-1,1 1 0,-1-1 0,1 1 0,-1-1 0,0 1 0,0 0 0,0 0 0,0 0 0,0 0 0,0 0 0,-1 0 0,1 0 0,-1 1 0,1-1 0,-1 1 0,0-1 0,0 1 0,0-1 0,0 1 0,0 2-1,4 21 7,-1 0-1,-1 0 0,-1 1 1,-1-1-1,-2 1 1,-2 15-7,2-35 2,-1 1 0,0-1 0,0 0 0,0 1 0,-1-1 0,0 0 0,0 0 1,-1-1-1,0 1 0,0-1 0,-3 3-2,-13 16 9,0 0 0,-5 1-9,15-16 0,-59 49 31,68-58-33,0 0 0,0 1-1,0-1 1,1 1 0,-1 0 0,0-1 0,1 1 0,-1 0 0,1-1 0,-1 1 0,1 0 0,0-1-1,0 2 3,0-3 1,-1 1 0,1-1 0,0 1 0,0-1 0,0 1 0,0 0 0,0-1-1,0 1 1,0-1 0,0 1 0,0 0 0,0-1 0,1 1 0,-1-1 0,0 1-1,0-1 1,0 1 0,1-1 0,-1 1 0,0-1 0,1 1 0,-1-1 0,0 1-1,1-1 1,-1 1 0,1-1 0,-1 0 0,0 1 0,1-1 0,-1 1-1,1-1 1,-1 0 0,1 0 0,0 1 0,-1-1 0,1 0 0,-1 0 0,1 0-1,0 0 0,221 7 523,-198-3 50,-13-2-1859,2-1-5788,-6-1 1794</inkml:trace>
  <inkml:trace contextRef="#ctx0" brushRef="#br0" timeOffset="3177.13">2073 282 1096,'0'0'4791,"0"0"-2552,0 0-871,0 0-368,0 0-316,0 0-159,2-2 145,6-4-428,0 0-1,0 1 0,1 0 0,0 0 0,0 1 1,0 0-1,0 0 0,2 1-241,-5 1 20,0 0 1,0 0-1,1 1 0,-1 0 1,1 0-1,-1 0 0,1 1 1,-1 0-1,1 1 0,0-1 0,-1 1 1,1 0-1,1 1-20,-5 0 1,-1 0-1,1-1 1,-1 1-1,0 0 1,1 0 0,-1 0-1,0 1 1,0-1-1,0 1 1,0-1 0,-1 1-1,1-1 1,-1 1-1,0 0 1,1 0 0,-1 0-1,0 0 1,-1 0-1,1 0 1,0 0-1,-1 0 1,0 1-1,3 14 1,-2 0 1,0 0-1,-1 5-1,0-18 2,1 9 1,-1 1 1,0 0 0,-1-1-1,-1 1 1,0-1 0,-1 1-1,-1-1 1,0 0 0,-1 0-1,0-1 1,-7 13-4,-17 22 30,-11 11-30,-12 18 28,49-71-10,1-1-1,-1 1 0,1 0 0,0 0 1,0 0-1,0 0 0,1 0 0,0 0 1,0 0-1,1 0 0,-1 1 0,1-1 1,1 4-18,1-9 45,0 0 1,0 1 0,0-1 0,1-1 0,-1 1 0,0 0-1,1 0 1,-1-1 0,0 1 0,1-1 0,-1 0 0,1 0-46,6 2 95,44 6 2,1-1-1,0-3 1,1-3 0,5-1-97,-32 0 8,-26-1-25,0 1 1,0 0-1,0 1 0,0-1 1,0 0-1,0 1 1,0-1-1,0 1 0,0-1 1,0 1-1,1 1 17,-2-2-131,0 1 0,-1 0 0,1-1-1,0 1 1,-1 0 0,1 0 0,0-1-1,-1 1 1,1 0 0,-1 0 0,1 0 0,-1 0-1,0 0 1,1 0 0,-1 0 0,0-1-1,0 1 1,0 0 0,0 0 0,1 0 0,-1 0-1,0 0 1,-1 1 131,1-1-4010</inkml:trace>
  <inkml:trace contextRef="#ctx0" brushRef="#br0" timeOffset="8476.88">352 1043 4169,'0'0'1057,"0"0"62,0 0 34,0 0 204,0 0 110,0 0-135,3-5-299,7-13-214,-8 14-75,-17 5 1051,9 1-1755,0 0 0,1 1 0,0 0 0,-1 0 0,1 0 0,1 1 0,-1 0 0,0 0 0,1 0 0,0 0 0,-1 1-40,-43 55 34,43-53-7,-16 23-1,1 0 0,1 2 0,2 0-1,-11 28-25,19-38 5,2 1 0,0 0 0,1 1 0,1 0 0,2-1 0,0 1 0,1 19-5,1-17 0,1-15-1,-1 0 0,2 0 0,0 0 1,0 1-1,2 5 1,-2-13-1,0 0-1,1-1 1,-1 1 0,1-1 0,0 1-1,0-1 1,0 0 0,1 1-1,-1-1 1,1 0 0,-1 0 0,1-1-1,0 1 1,0-1 0,0 1-1,1-1 1,2 2 1,2 0-9,0-1 0,0 1-1,1-1 1,-1-1 0,1 0 0,-1 0-1,1 0 1,0-1 0,5 0 9,-8-1-8,-1 0-1,1 0 1,0 0 0,-1-1-1,1 0 1,0 0 0,-1 0-1,1-1 1,-1 0 0,0 0-1,1 0 1,-1-1 0,0 0 0,0 0-1,1-1 9,7-7-18,-1-1 1,0-1-1,-1 0 0,0 0 1,-1-1-1,-1 0 0,8-14 18,-13 19-7,1-1-1,-1 1 1,0-1-1,-1 1 1,0-1-1,-1 0 1,0 0-1,-1 0 1,0 0-1,0-1 1,-1 1-1,0 0 1,-2-10 7,2 19-6,-1 0 0,1 0 1,-1 0-1,0 1 0,1-1 0,-1 0 0,0 0 1,1 0-1,-1 1 0,0-1 0,0 0 1,0 1-1,0-1 0,1 0 0,-1 1 1,0 0-1,0-1 0,0 1 0,0-1 1,0 1-1,0 0 0,0 0 0,-1 0 1,1-1-1,0 1 0,0 0 0,0 0 6,-37 0-15,28 0 3,3 1 2,0 0 0,0 0-1,-1 0 1,1 1 0,0 0 0,0 0 0,1 0-1,-1 1 1,0 0 0,1 1 0,0 0-1,0 0 1,0 0 0,0 0 0,0 1 0,1 0-1,0 0 1,-4 5 10,3-3-2,1 1 0,0-1 0,0 1 1,0 0-1,1 0 0,0 1 0,1-1 0,-1 1 0,2 0 0,-1 0 0,1 0 0,1 0 0,0 0 0,0 8 2,0-7-36,1-6-264,0 0 0,0-1 1,0 1-1,0-1 0,1 1 0,-1 0 0,1-1 1,0 1-1,0-1 0,0 1 0,2 1 300,1 5-4243</inkml:trace>
  <inkml:trace contextRef="#ctx0" brushRef="#br0" timeOffset="9454.95">1885 1189 3169,'0'0'1340,"0"0"-285,0 0-148,0 0-100,0 0 61,0 0 23,3-6 2421,-9 179-1525,-10 15-1787,5-58 630,7-72-533,4-58-177,0 0-135,0 0-234,0 0-234,0-27-3938,0 14 935</inkml:trace>
  <inkml:trace contextRef="#ctx0" brushRef="#br0" timeOffset="10753.94">2507 1226 4441,'0'0'1567,"0"0"-165,0 0 66,0 0-36,0 0-146,0 0-271,0 0-231,-12 0 83,-251-10 570,263 37-1389,1 25-29,1-32 32,-2 0-1,0 0 1,-1 0-1,-1 1 0,-1-1 1,-5 17-51,5-30 13,2-5-4,0 0-1,0 0 1,1 0 0,-1 0 0,1 0 0,-1 0 0,1 1 0,0-1 0,0 0 0,0 0-1,0 2-8,0-3 10,0-1-1,0 0-25,0 0-39,0 0-55,0-1 108,0 0 1,0 0-1,0 0 1,0 0-1,0 0 0,1 0 1,-1 0-1,0-1 1,1 1-1,-1 1 1,0-1-1,1 0 1,-1 0-1,1 0 1,0 0-1,-1 0 1,1 0-1,0 0 0,0 0 2,11-4 4,0 1 0,1 0 0,-1 0-1,1 1 1,-1 1 0,1 0 0,0 1-1,0 1 1,0 0 0,8 1-4,-7-1-36,-11 0 33,0 0 0,-1 0 0,1 1 0,0-1 0,0 1 0,-1-1 0,1 1 0,0 0 0,-1 0 0,1 0 0,-1 1 0,1-1 0,-1 1 0,0-1 0,1 1 0,-1 0 0,0 0 0,0 0 3,2 2-3,-1 0 0,0 0 0,-1 1 1,1-1-1,-1 1 0,1-1 0,-2 1 0,1 0 0,0 0 0,-1 0 3,2 6 5,-1 1 1,0 0-1,-1 0 0,-1 0 0,1 0 0,-2 0 0,0 0 0,-1 6-5,0-10 2,-1 0-1,0-1 0,0 1 0,0-1 0,-1 0 0,0 0 1,-1 0-1,1 0 0,-1-1 0,-1 1 0,1-1 0,-7 4-1,3-1 1,0-1-1,-1-1 1,0 0-1,0 0 0,0-1 1,-1-1-1,0 1 1,-4 0-1,-2-2 32,0 0 1,0-2-1,0 0 1,0 0-1,0-2 1,0 0-1,0-1 1,-12-2-33,23 1 26,0 1 0,0-1 0,1 0 0,-1 0 0,0 0 0,1-1 0,-1 0 0,1 0 1,-1-1-27,6 2 5,0 1-29,0 1-64,0 0-128,0 0-248,0 0-334,0-7-2717,3-3-852</inkml:trace>
  <inkml:trace contextRef="#ctx0" brushRef="#br0" timeOffset="13336.05">2583 0 3105,'0'0'1999,"0"0"-467,0 0-173,0 0-104,0 0-275,0 0-125,10 2 3603,45 6-4360,-15-4 40,-1-1 1,30-2-139,52 4 94,-105-4-86,0 2-1,0 0 1,0 1 0,0 0-1,-1 2 1,5 2-8,-19-6 27,0 1-1,0-1 1,0 1-1,-1-1 1,1 1 0,-1-1-1,0 1 1,1 0-1,-1-1 1,0 1-1,-1 0 1,1-1-1,0 1 1,-1 0-27,1 6 43,-1 56 46,-2 0-1,-4 11-88,-3 29 21,5 1-1,5 22-20,-4 90 1,2-56 25,3-93-18,-2 0-1,-9 41-7,8-84 6,0 0-1,2 9-5,0-13 9,-1 0 1,0 0-1,-4 13-9,-34 209 727,37-230-648,0 7-63,1 0 0,0 0 0,3 10-16,-1 37 51,-1-67-44,0-1 2,0 0 4,0 0-3,0 0-2,0 0 1,0 0 11,0 0 16,0 0-20,0 0 5,0 0 30,0 0 3,-24 1 563,-17 10-283,1 3 0,-23 10-334,-44 15 291,107-39-610,-3 1 808,2-2-5027,1-10-423</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6.767"/>
    </inkml:context>
    <inkml:brush xml:id="br0">
      <inkml:brushProperty name="width" value="0.05" units="cm"/>
      <inkml:brushProperty name="height" value="0.05" units="cm"/>
    </inkml:brush>
  </inkml:definitions>
  <inkml:trace contextRef="#ctx0" brushRef="#br0">1 32 3817,'0'0'2350,"0"0"-1207,0 0-362,0 0-67,0 0 6,0 0 27,12-3-75,12-3-419,50-12 776,-65 16-956,0 1-1,0 0 1,0 0 0,0 1-1,0 0 1,0 1 0,5 1-73,-12-2 3,0 1 1,-1 0 0,1 0-1,-1 0 1,0 0 0,1 0-1,-1 0 1,1 0-1,-1 0 1,0 0 0,0 0-1,0 1 1,0-1 0,0 1-1,0-1 1,0 0 0,0 1-1,-1 0 1,1-1 0,0 1-1,-1-1 1,1 1-1,-1 0 1,0-1 0,0 1-1,1 1-3,0 52 63,-1-41-44,0-7-9,-1 0 0,0 0 0,0 0 0,-1 0 0,0 0 0,0 0 0,-1 0 0,1-1 0,-2 1 0,1-1 1,-1 1-1,1-1 0,-3 1-10,-10 14 8,-1-2 1,0 0 0,-4 1-9,-1 1 17,17-16-14,3-4 2,0 0 0,0 1 0,1-1 0,-1 0 1,0 1-1,1 0 0,-1-1 0,1 1 0,0 0 0,-1 0 0,1 0-5,1-1-19,1 0 21,0 1 0,0-1 0,0 1 0,0-1 0,1 0 0,-1 0 0,0 0 0,1 0 0,-1 0 0,1 0 0,-1 0 0,1 0 0,0 0 0,-1-1 0,1 1 0,0 0 0,-1-1 0,1 0 0,0 1 0,-1-1 0,1 0 0,0 0 0,0 0-2,55 4 275,-41-4-242,66 1 14,-47-1-3716,-31 0-435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2:47.080"/>
    </inkml:context>
    <inkml:brush xml:id="br0">
      <inkml:brushProperty name="width" value="0.05" units="cm"/>
      <inkml:brushProperty name="height" value="0.05" units="cm"/>
    </inkml:brush>
  </inkml:definitions>
  <inkml:trace contextRef="#ctx0" brushRef="#br0">1 106 888,'0'0'1058,"0"0"-373,0 0-214,0 0-159,0 0-111,0 0 100,0 0 199,0 0 7322,0-3-4057,2-10-3883,4 9 170,0 0 0,0 0 1,0 1-1,0-1 0,5 0-52,29-18 520,-38 20-476,4-3-3,0 1 1,0 0-1,1 0 0,-1 0 1,1 1-1,0 0-41,-6 2-4,1 0 1,0 1-1,0-1 0,0 1 0,0 0 0,0-1 0,0 1 0,0 0 0,0 0 0,0 0 0,-1 1 1,1-1-1,0 0 0,0 1 0,0-1 0,0 1 0,0 0 0,-1-1 0,1 1 0,0 0 1,0 0-1,-1 0 0,1 0 0,-1 1 0,2 0 4,10 9-1,-11-9 1,0-1 0,0 1 0,0 0 0,0 0 0,0-1 0,0 2 0,0-1 0,-1 0 0,1 0 0,-1 0 0,1 1 0,-1-1 0,0 1 0,0-1 0,0 1 0,0 0 0,-1-1 0,1 1 0,-1 0 0,1-1 0,-1 2 0,3 35 71,-2 0 1,-2 4-72,1-3 66,0-39-47,0-1-20,0 1 1,1-1-1,-1 1 1,0-1-1,0 0 1,0 1-1,0-1 1,1 1-1,-1-1 1,0 0-1,0 1 1,0-1-1,0 1 1,0-1-1,0 1 1,0-1-1,0 1 1,0-1-1,0 0 1,-1 1 0,1-1-1,0 1 1,0-1-1,0 0 1,0 1-1,-1-1 1,1 1-1,0-1 1,0 0-1,-1 1 1,1-1-1,0 0 1,-1 1-1,1-1 1,0 0-1,-1 0 1,1 1-1,0-1 1,-1 0-1,1 0 1,-1 1 0,-13 10-7,-5 1-13,0 2-1,1-1 1,0 2-1,1 1 1,1 0-1,-13 17 21,19-18-3,1 0-1,0 1 0,-2 9 4,-10 15-3,20-36 59,-1 1 0,1-1 0,-1 1 0,1-1 1,0 1-1,1 0 0,-1-1 0,1 1 0,0 0 1,0 0-1,1 1-56,-1 9 76,0-14-41,0-1-14,24 0 223,0-2-7,-1 0 0,12-3-237,-2 1 3,51 3 45,-54-2-318,-30-22-6533,0 16-1094</inkml:trace>
  <inkml:trace contextRef="#ctx0" brushRef="#br0" timeOffset="2019.4">515 79 3393,'0'0'2199,"0"0"-779,0 0-157,0 0-261,0 0-208,0 0-29,11 1 560,-2-4-1087,0-1 0,0-1 0,-1 1 0,0-1 0,0-1 1,5-4-239,17-10 780,-24 16-692,1 1 1,0 0-1,1 0 1,-1 1-1,0 0 0,1 0 1,0 0-1,-1 1 1,1 1-1,0-1 1,-1 1-1,9 1-88,-14-1-4,-1 0 5,1 1 0,-1-1 0,1 0-1,-1 1 1,0 0 0,1-1 0,-1 1-1,0 0 1,0-1 0,1 1 0,-1 0-1,0 0 1,0 0 0,0 0-1,0 0 1,0 0 0,0 0 0,0 1-1,-1-1 1,1 0 0,0 0 0,-1 1-1,1-1 1,-1 1 0,1-1 0,-1 0-1,1 1 1,-1-1 0,0 1-1,6 43 42,-6-39-35,0-1-1,0 1 1,-1 0-1,0-1 1,0 1-1,0 0 0,-1-1 1,0 0-1,0 1 1,-1 1-7,-3 2 9,1 0 0,-2-1 0,1 0 1,-1 0-1,-3 2-9,-29 27 16,28-28-14,1 0 0,0 1-1,1 0 1,0 1 0,0 0 0,-2 4-2,-49 114-2,56-122-5,0 0 0,1 0 0,-1 0 0,2 1 0,-1-1 0,1 0 0,0 1-1,0 0 1,1 4 7,1-11-50,0-1 46,0 1 1,0 0 0,1 0-1,-1 0 1,0-1 0,1 1 0,-1 0-1,1-1 1,-1 1 0,1 0-1,-1-1 1,1 1 0,-1-1-1,1 1 1,0 0 0,-1-1 0,1 1-1,0-1 1,-1 0 0,1 1-1,0-1 4,20 7 15,-7-3-5,0 0 1,0 0 0,0-1 0,1-1-11,-10-2 8,0 0 0,0 0 0,-1 0 0,1 0 0,0-1 0,-1 0 0,1 0 0,0 0 0,-1 0 0,1-1 0,-1 0 0,0 0 0,1 0 0,0-1-8,14-10 17,-1 0 1,-1-1-1,-1-1 1,0-1-1,-1 0 1,5-7-18,-19 22 54,0-1-1,0 0 1,0 0-1,0 0 1,0 0-1,-1 0 1,1 0-1,0 0 1,-1 0-1,0 0 1,1 0-1,-1 0 1,0 0-1,0 0 1,0 0-1,0 0 1,0 0-1,-1 0 1,1 0-1,-1 0 1,1 0 0,-1 0-1,0 0 1,0 0-1,0 0 1,0 0-1,0 0 1,0 1-1,0-1 1,-1 0-54,-5-2 35,1-1 0,-1 0 0,1 0 1,0 0-1,-1-3-35,3 4 27,0 1 0,0-1 0,0 0 1,0 1-1,0 0 0,-1 0 0,0 0 1,1 1-1,-1 0 0,0 0 0,0 0 0,-2 0-27,5 1 2,0 0 0,0 1 0,0-1 0,0 0 0,0 0 0,0 0 0,0 0 0,0-1 0,0 1 0,0 0 0,1-1 0,-1 1 0,1-1 0,-1 0 0,1 0 0,0 1 0,-1-1 0,1 0 0,0-1-2,-14-16 100,13 18-104,1 1 0,0-1-1,0 0 1,-1 1 0,1-1 0,0 1 0,-1-1 0,1 1 0,-1 0-1,1-1 1,0 1 0,-1 0 0,1 0 0,-1 0 0,1 0 4,-1 0-8,0 0 0,1 0 0,-1 0 0,0 0-1,1 0 1,-1-1 0,0 1 0,1-1 0,-1 1 0,0-1 0,1 0 0,-1 0 0,1 1 0,-1-1 0,0-1 8,0-1 5,1 3-4,1-1 0,-1 1 0,0-1 1,1 0-1,-1 1 0,0-1 0,1 1 1,-1 0-1,0-1 0,1 1 0,-1-1 1,0 1-1,0 0 0,1 0 0,-1-1 1,0 1-1,0 0 0,0 0 0,1 0 1,-1 0-1,-1 0-1,1-1-7,0 1 0,0-1 1,0 1-1,0-1 0,0 0 1,0 0-1,0 1 0,0-1 1,1 0-1,-1 0 0,0 0 1,0 0-1,1 0 0,-1 0 1,0 0-1,1 0 0,-1 0 1,1 0-1,0 0 0,-1-1 1,1 1-1,0 0 0,0 0 1,0 0-1,-1 0 0,1-1 0,0 1 1,1 0-1,-1 0 0,0-1 7,0-54-311,1 38 249,0 17 33,-1 0-1,0 0 1,1 0-1,0 1 1,-1-1-1,1 0 1,-1 0-1,1 0 1,0 1-1,0-1 1,-1 0-1,1 1 1,0-1-1,0 0 1,0 1-1,0-1 1,0 1 0,0 0-1,0-1 1,0 1-1,0 0 1,0-1-1,0 1 30,30-8-399,-25 7 279,4-2-101,-3 2-128,1-1-1,-1 0 1,1 0-1,-1-1 1,0 0-1,0 0 1,0-1-1,4-3 350,-10 6-1109,-1 1-1475,0 0-2898</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7.903"/>
    </inkml:context>
    <inkml:brush xml:id="br0">
      <inkml:brushProperty name="width" value="0.05" units="cm"/>
      <inkml:brushProperty name="height" value="0.05" units="cm"/>
    </inkml:brush>
  </inkml:definitions>
  <inkml:trace contextRef="#ctx0" brushRef="#br0">0 271 5145,'0'0'1699,"0"0"-741,0 0 65,0 0-155,0 0-255,0 0-263,26-6-114,84-20-179,-41 11 205,-64 15-182,0 0 0,0 0 0,0 0 0,1 0 0,-1 1 0,0 0 0,2 1-80,-7-2 10,1 1 0,-1-1 0,1 1 0,-1-1 1,1 1-1,-1 0 0,1-1 0,-1 1 1,0 0-1,1-1 0,-1 1 0,0 0 1,0-1-1,1 1 0,-1 0 0,0 0 0,0-1 1,0 1-1,0 0 0,0 0 0,0-1 1,0 2-11,-1 23 81,1-19-35,1 2-30,-1-1 1,0 0-1,0 1 1,-1-1-1,0 0 1,0 1 0,-1-1-1,0 0 1,0 0-1,0 0 1,-1 0-1,0 0 1,-1-1 0,-3 6-17,-73 86 74,7-10-62,72-81-73,2-6 63,-1-1-1,1 1 1,0-1-1,0 1 1,0-1-1,0 1 1,0-1-1,0 0 1,0 0 0,-1 0-1,1 1 1,0-1-1,0 0 1,0 0-1,0 0 1,0 0-1,0-1 1,0 1 0,1 0-2,-1 0 10,96 0 176,38 0-36,-43 0-5080,-89 0 345</inkml:trace>
  <inkml:trace contextRef="#ctx0" brushRef="#br0" timeOffset="1064.47">861 139 5873,'0'0'1533,"0"0"-455,0 0-108,0 0-147,0 0-94,0 0-45,-5 8-82,-4 13-299,1 0 1,1 0 0,1 0-1,0 1 1,2 0-1,1 0 1,-1 14-304,-1 55 545,5 26-545,0-63-7,2 207 92,-5 282 1196,-13-357-465,6-100-472,3 53-344,7-130 3,0 62 21,-2 1 1,-11 57-25,9-111 23,0 0-1,-1-1 1,-1 1 0,-1-2-1,0 1 1,-9 12-23,12-20-1,0 0 0,0 0 0,1 0 1,0 0-1,1 0 0,0 0 0,0 1 0,1-1 0,-1 7 1,2-15-9,0-1 1,0 0-2,0 0-19,0 0-88,0 0-161,0-22-1823,0-30-2435,0 27-1388</inkml:trace>
  <inkml:trace contextRef="#ctx0" brushRef="#br0" timeOffset="2098.65">1181 146 4825,'0'0'1568,"0"0"-287,0 0-140,0 0-333,0 0-328,0 0-18,16-17 970,-14 15-1412,0 0 0,1 1 0,0-1 0,-1 1 0,1 0 0,0 0 0,0 0 0,0 0 0,0 0 0,0 1 0,0-1 0,0 1 0,0 0-1,0 0 1,0 0 0,0 0 0,0 1 0,0-1 0,0 1 0,-1-1 0,1 1 0,0 0 0,0 0 0,0 1 0,-1-1 0,1 1 0,0-1 0,-1 1 0,0 0 0,1 0 0,-1 0-1,0 0 1,0 0 0,0 0 0,0 1 0,0-1 0,-1 1 0,1-1 0,-1 1 0,1-1 0,-1 1 0,0 0 0,0 0 0,0 0 0,-1 0-20,3 17 19,0 0 1,-2 1 0,-1-1-1,0 1 1,-2 9-20,1-20 3,-1 4 39,-1 0 0,-1 0 0,0 0 0,-1 0-1,0 0 1,-2-1 0,1 0 0,-1 0 0,-1 0 0,-4 3-42,11-14 8,0 0 0,0-1 0,0 1 0,0 0 0,0 0 0,0-1 0,1 1 0,-1 0 0,0 0 0,1 0 0,0 0 0,-1 0 0,1 0 0,0 0 0,0 0 0,0 0-1,0 0 1,1 0 0,-1 0 0,0 0 0,1 0 0,-1 0 0,1 0 0,0 0-8,0 0 1,1-1 0,-1 1 0,1 0 0,-1-1 0,1 1 0,-1 0 0,1-1 0,0 0 0,0 1 0,0-1 0,0 0 0,0 0 0,0 0 0,0 0 0,0-1 0,0 1 0,0-1 0,1 1 0,-1-1 0,0 0 0,0 1 0,1-1-1,144 4-181,-140-4 96,0 4-1476,-6 2-2530,-1-3-482</inkml:trace>
  <inkml:trace contextRef="#ctx0" brushRef="#br0" timeOffset="2863.8">1729 78 4281,'0'0'1963,"0"0"-387,0 0 135,0 0-304,0 0-425,0 0-345,22-9-230,13-6-283,2-1 66,0 2-1,13-3-189,-46 16 0,0 0 1,0 0-1,0 0 1,0 0-1,0 0 1,0 1-1,0 0 0,1 0 1,-1 0-1,0 0 1,0 1-1,0 0 1,0-1-1,3 2 0,-4 0 0,-1-1 0,0 0 0,0 1 0,0-1 0,-1 1 0,1 0 0,0 0 0,-1-1 0,1 1 0,-1 0 0,1 0 0,-1 1 0,0-1 0,0 0 0,0 0 0,0 1 0,-1-1-1,1 0 1,0 1 0,-1-1 0,0 0 0,1 1 0,-1-1 0,0 1 0,0-1 0,1 10-4,-1-1-1,0 0 1,0 1 0,-1-1-1,0 0 1,-1 0 0,-1 0-1,1 0 1,-2 0-1,0 0 1,0-1 0,-1 1-1,0-1 1,-4 5 4,-21 29 13,-1-1 0,-30 29-13,23-27 14,36-43-11,0 1 1,0-1-1,0 1 1,0-1-1,0 1 1,0 0-1,1 0 0,-1 0 1,1 0-1,0 0 1,0 0-1,0 0 1,0 0-1,1 1 1,-1-1-1,1 0 1,0 2-4,35-5 136,-21 0-127,17 0 105,0 1 0,16 4-114,-37-4-61,1 1 1,-1 1 0,0 0-1,0 0 1,0 1-1,0 1 1,0-1-1,-1 1 1,3 3 60,2-4-2083,-13-4-587</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01.962"/>
    </inkml:context>
    <inkml:brush xml:id="br0">
      <inkml:brushProperty name="width" value="0.05" units="cm"/>
      <inkml:brushProperty name="height" value="0.05" units="cm"/>
    </inkml:brush>
  </inkml:definitions>
  <inkml:trace contextRef="#ctx0" brushRef="#br0">1 1206 3321,'0'0'1448,"0"0"-300,0 0-156,0 0-162,0 0-39,0 0 81,0 0-30,0 0-104,0 0-50,0 0-62,0 0-77,0 0-120,0 0-132,0 0-66,0 0-46,0 0-22,0 0-55,0 0-26,0 0-27,0 0 2,0 0 41,0 0 24,0 0 25,0 0-7,0 1-120,0-1 0,0 0-1,0 0 1,0 1 0,0-1 0,0 0-1,0 1 1,0-1 0,0 0 0,0 0-1,0 1 1,0-1 0,0 0 0,1 0-1,-1 1 1,0-1 0,0 0 0,0 0-1,0 0 1,1 1 0,-1-1 0,0 0 0,0 0-1,1 0 1,-1 0 0,0 0 0,0 1-1,1-1 1,-1 0 0,0 0 0,0 0-1,1 0 1,-1 0 0,0 0 0,0 0-1,1 0 1,-1 0-20,29 6 291,0-1 0,1-2 0,0 0 0,-1-3 0,1 0 0,2-2-291,32 1 274,-39 0-251,1 1 0,-1 1 0,0 1 0,0 1 0,0 2-1,0 0 1,0 2 0,-1 1 0,4 2-23,-13-6-4590,-15-4-230</inkml:trace>
  <inkml:trace contextRef="#ctx0" brushRef="#br0" timeOffset="577.56">612 1037 472,'0'0'3878,"0"0"-2021,0 0-604,0 0-70,0 0-235,0 0-118,1 2 4220,13 10-4815,5-2-145,-1 1-1,-1 1 1,0 0-1,-1 1 0,3 4-89,-13-12 15,-2 0-1,1 0 1,-1 1-1,1 0 0,-2-1 1,1 1-1,0 1 1,-1-1-1,-1 0 0,1 1 1,-1-1-1,0 1 1,0 0-1,-1 0 0,0 0 1,0 0-1,0 3-14,-1-3 7,1 0 1,-1 0-1,0 0 0,-1 0 0,0-1 0,0 1 1,0 0-1,-1 0 0,0-1 0,-1 1 0,1-1 1,-1 1-1,0-1 0,-1 0 0,-1 2-7,-1 0 6,-9 14 6,-1-1 1,0-1-1,-2-1 1,0 0-1,-15 10-12,32-29-1828,9-7 1109,13-8-504,2 1-1507</inkml:trace>
  <inkml:trace contextRef="#ctx0" brushRef="#br0" timeOffset="2310.71">1465 1 4233,'0'0'2993,"0"0"-1013,0 0-377,0 0-285,0 0-352,0 0-199,0 0-715,0 0 0,0 0 0,0 0 0,0 0 0,1 0 0,-1 0 0,0 0-1,0 0 1,0 0 0,0 1 0,0-1 0,0 0 0,0 0 0,0 0 0,0 0 0,0 0-1,0 0 1,0 0 0,0 1 0,0-1 0,0 0 0,0 0 0,0 0 0,0 0 0,0 0-1,0 0 1,0 0 0,0 0 0,0 1 0,0-1 0,0 0 0,-1 0 0,1 0 0,0 0 0,0 0-1,0 0 1,0 0 0,0 0 0,0 0 0,0 0 0,0 1 0,0-1 0,0 0 0,-1 0-1,1 0 1,0 0 0,0 0 0,0 0 0,0 0 0,0 0 0,0 0 0,0 0 0,-1 0-1,1 0 1,0 0 0,0 0 0,0 0 0,0 0 0,0 0 0,0 0 0,0 0 0,-1 0-1,1 0 1,0 0 0,0 0 0,0 0 0,0-1-52,-50 13-9,1 1 0,-5 5 9,-60 16-18,78-26 354,36 16-331,-5 25-10,3 0-1,2 0 1,4 34 5,-1-32 8,2 392 41,-6-294 38,-7 19 92,4-121-124,-11 89-8,6-72-19,3 1 1,3 5-29,-1-8 8,-3 0-1,-2-1 1,-17 54-8,20-85 1,-3 64 0,7-86 4,1 0 0,-1 0 0,1 0-1,0 1 1,1 4-5,0-12 8,0-1 14,0 0 19,0 0-25,0 0-8,0 0 0,0 0 8,0 0 25,0 0-7,0-1-27,0 0 0,0 0 0,0 0 0,1 0 0,-1 0 0,0 0 0,0 0 0,1 1 0,-1-1 0,1 0 0,-1 0 0,1 0 0,-1 0 0,1 1 0,-1-1 0,1 0 0,0 1 0,-1-1 0,2 0-7,9-5-1,1 0 0,0 1-1,0 1 1,1 0 0,-1 1 0,1 0 0,0 0 0,7 1 1,26-2-44,34 3 44,-66 1-8,35 0-370,-48 0 268,-1 0-188,0-14-1594,0-3-716,0-3-3207</inkml:trace>
  <inkml:trace contextRef="#ctx0" brushRef="#br0" timeOffset="3827.71">1861 282 2617,'0'0'2568,"0"0"-804,0 0-515,0 0-317,0 0-84,0 0 3,1-3-96,1-1-604,0 0-1,0 0 1,0 1 0,0-1 0,1 0-1,0 1 1,0 0 0,0-1-1,0 1 1,0 0 0,0 1 0,1-1-1,0 1 1,-1-1 0,1 1 0,0 0-1,0 0 1,0 1 0,2-1-151,9-4 43,0 0 1,1 2-1,-1-1 0,1 2 0,1 0-43,21-1-514,36 1 514,-74 4-3,1-1 0,-1 0 0,1 1 0,-1-1 0,0 0 0,1 1 1,-1-1-1,0 1 0,1-1 0,-1 1 0,0-1 0,0 0 0,1 1 0,-1-1 1,0 1-1,0-1 0,0 1 0,0 0 0,1-1 0,-1 1 0,0-1 1,0 1-1,0-1 0,0 1 0,0-1 0,-1 1 0,1-1 3,0 23 49,0-17-31,-1 1-8,-1 0 1,1 1-1,-2-1 1,1 0-1,-1 0 1,0 0-1,0 0 0,-1-1 1,0 0-1,0 1 1,0-1-1,-1 0 0,0-1 1,0 1-1,0-1 1,-1 0-1,0-1 0,0 1 1,0-1-1,-1 0 1,-1 0-11,8-3-4,-1-1 1,1 0-1,0 0 1,-1 0-1,1 0 0,0 0 1,0 0-1,-1 0 1,1 1-1,0-1 1,-1 0-1,1 0 0,0 0 1,0 1-1,0-1 1,-1 0-1,1 0 1,0 1-1,0-1 1,0 0-1,0 0 0,-1 1 1,1-1-1,0 0 1,0 1-1,0-1 1,0 0-1,0 1 1,0-1-1,0 0 0,0 0 1,0 1-1,0-1 1,0 0-1,0 1 1,0-1-1,0 0 1,0 1-1,0-1 0,1 0 1,-1 1-1,0-1 1,0 0-1,0 0 1,0 1-1,0-1 1,1 0-1,-1 0 0,0 1 1,0-1-1,1 0 1,-1 0-1,0 0 1,0 1-1,1-1 1,-1 0-1,0 0 0,0 0 1,1 0-1,-1 0 1,0 0-1,1 0 1,-1 1-1,0-1 1,0 0-1,1 0 0,-1 0 1,1 0 3,32 13 12,-13-5-26,-16-6 13,-1 0 1,0 0-1,1 0 1,-1 0-1,0 1 1,0-1-1,-1 1 1,1 0-1,0 0 1,-1 0 0,0 0-1,1 0 1,0 2 0,-1 1 9,-1-1 0,1 1 0,-1-1 1,0 1-1,0-1 0,-1 1 0,1 0 1,-1-1-1,-1 2-9,1-3 6,0 0 1,0 1-1,-1-1 0,1 0 1,-1 0-1,0 1 0,-1-1 0,1 0 1,-1 0-1,0 0 0,0 0 1,0-1-1,0 1 0,0 0 1,-1-1-1,0 0 0,0 1 0,0-1 1,0 0-1,0 0 0,-1-1 1,1 1-1,-1-1 0,1 0 1,-2 1-7,-11 4-6,0 0 0,-1-2 1,0 1-1,0-2 0,-12 2 6,-11 3-188,35-7 167,5-1 17,-1-1 1,0 1 0,0-1-1,0 1 1,0-1 0,0 0 0,0 1-1,0-1 1,0 0 0,0 0 0,0 1-1,0-1 1,0 0 0,0 0 0,0 0-1,0 0 1,0-1 3,0 1-161,1 0-262,0-4-465,0 2 401,0-1 1,0 0-1,0 0 0,0 1 0,1-1 0,-1 0 0,1 1 1,0-1-1,0-2 487,6-6-3897</inkml:trace>
  <inkml:trace contextRef="#ctx0" brushRef="#br0" timeOffset="11305.57">1899 1132 4841,'0'0'2023,"0"0"-349,0 0-358,0 0-332,0 0-216,0 0-98,27-18 2815,-14 13-3349,-1 0 1,-1-1 0,1 0-1,0-1-136,26-14 190,-21 14-204,0 0 1,1 2-1,0 0 1,0 0-1,1 2 1,-1 0-1,1 2 1,-1-1 0,4 2 12,-21 31 30,-2-24-21,0 0 0,0-1 1,-1 1-1,0 0 0,0-1 1,-1 1-1,1-1 1,-1 0-1,-1 0 0,1 0 1,-1 0-1,0 0 1,-3 2-9,1 0-8,0-1 0,-1 0 0,0 0 0,-1 0 0,1-1 1,-1 0-1,-1-1 0,1 0 0,-4 2 8,0 0-221,22-7-78,0 0 374,-1 0-76,-1 1 0,0-1 1,0 2-1,1-1 0,-1 1 1,0 0-1,-1 1 0,1 0 1,0 0-1,-1 1 0,1 0 1,3 3 0,-7-5 4,0 1 0,0 0-1,-1 1 1,1-1 0,-1 1 0,0-1 0,0 1 0,0 0 0,0 0 0,-1 0 0,1 1 0,-1-1 0,0 1 0,-1-1 0,1 1 0,-1-1 0,0 1 0,0 0 0,0 0-1,-1 0 1,1 4-4,-1-3 8,0 0 0,-1-1 0,0 1 0,0 0-1,0 0 1,-1 0 0,1-1 0,-1 1 0,-1-1-1,1 1 1,-1-1 0,0 0 0,0 0 0,0 0-1,-1 0 1,0-1 0,0 1 0,0-1 0,0 0-1,-4 2-7,4-2 6,0 0-1,-1-1 0,0 1 1,0-1-1,0 0 0,0-1 1,0 1-1,0-1 0,-1 0 1,1 0-1,-2-1-5,-7 2-98,1-2-1,-1 0 0,0-1 1,-1 0 98,12 0-57,2 0-188,1 0-108,0 0-59,0 0-73,0-24-6289,0 14 1392</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8.307"/>
    </inkml:context>
    <inkml:brush xml:id="br0">
      <inkml:brushProperty name="width" value="0.05" units="cm"/>
      <inkml:brushProperty name="height" value="0.05" units="cm"/>
    </inkml:brush>
  </inkml:definitions>
  <inkml:trace contextRef="#ctx0" brushRef="#br0">1 22 2617,'0'0'1573,"0"0"-226,0 0-35,0 0-11,0 0 6,0 0-179,2-5-283,7-7-152,-9 12-669,0 0 1,1 0-1,-1 0 0,0 0 0,0-1 0,0 1 1,0 0-1,0 0 0,0 0 0,0 0 0,1 0 1,-1 0-1,0 0 0,0 0 0,0 0 0,0 0 1,0 0-1,0 0 0,1 0 0,-1 0 1,0 1-1,0-1 0,0 0 0,0 0 0,0 0 1,0 0-1,0 0 0,0 0 0,1 0 0,-1 0 1,0 0-1,0 0 0,0 0 0,0 0 1,0 1-1,0-1 0,0 0 0,0 0 0,0 0 1,0 0-1,0 0 0,0 0 0,0 0 0,0 0 1,0 1-1,0-1 0,0 0 0,0 0 0,0 0 1,0 0-1,0 0 0,0 1-24,1 31 2124,-2-8-2473,1 131 1282,0-75-1355,0-16-3331,2-83 353,7-4-2394</inkml:trace>
  <inkml:trace contextRef="#ctx0" brushRef="#br0" timeOffset="1382.36">288 22 5777,'0'0'1270,"0"0"-593,0 0-307,0 0-57,0 0 286,0 0 297,6-3-1,9-1-563,1 0 1,0 1 0,0 0-1,0 1 1,0 1-1,3 0-332,-11 1 82,-6 0-43,0 0 0,0 0-1,0 0 1,0 0-1,0 0 1,0 0 0,0 1-1,0-1 1,0 1-1,0-1 1,0 1-1,1 0-38,-2 0 12,-1 0-1,1 0 1,0 1-1,0-1 1,-1 0-1,1 0 1,-1 1-1,1-1 0,-1 0 1,1 1-1,-1-1 1,0 1-1,0-1 1,0 0-1,1 1 1,-1-1-1,-1 1 0,1-1 1,0 1-12,0 4 10,-1 0 0,0-1 0,0 1 0,0-1 0,-1 1 0,0-1 0,0 0 0,0 0 0,0 0 0,-1 0 0,0 0 0,0 0 0,0-1 0,-1 1-10,-10 12 6,-1-1-1,0-1 0,-3 1-5,-3 4 5,0 0-15,1-1 33,0 1 0,1 0 0,-6 11-23,21-25 29,-1 1-1,1 0 1,0 1 0,0-1 0,1 1-1,0-1 1,0 1 0,1 0-1,0 0 1,0 0 0,1 1 0,0-1-1,0 5-28,1 85 70,1-98-70,-1 1 0,0 0 0,0-1 0,1 1 1,-1-1-1,1 1 0,-1 0 0,1-1 0,-1 1 0,1-1 1,-1 1-1,1-1 0,-1 0 0,1 1 0,-1-1 0,1 1 1,0-1-1,-1 0 0,1 0 0,0 1 0,-1-1 0,1 0 1,0 0-1,-1 0 0,1 0 0,0 0 0,0 0 0,-1 0 1,1 0-1,0 0 0,29 1 20,-24-2-7,5 2-21,0-2 0,0 1-1,1-2 1,-1 0 0,0 0-1,0 0 1,-1-2 0,1 1-1,-1-1 1,1-1 0,-1 0-1,-1-1 1,1 1 0,-1-2-1,0 1 1,4-5 8,-11 9 26,0 1 0,-1-1 1,1 0-1,0 1 0,-1-1 0,0 0 0,1 0 0,-1 0 1,0 0-1,0-1 0,0 1 0,-1 0 0,1 0 0,0-1 1,-1 1-1,1 0 0,-1-1 0,0 1 0,0 0 0,0-1 1,0 1-1,0 0 0,-1-3-26,1 0 10,1-21 99,0 18-57,0 0 1,-1 0-1,0 0 1,-1 0 0,0 0-1,0-3-52,-1 10 47,1 0 0,-1-1-1,1 1 1,-1 0-1,0 0 1,1 0 0,-1 0-1,0 0 1,1 0 0,-1 1-1,0-1 1,0 1 0,0-1-1,0 1 1,0 0-1,0-1 1,0 1 0,0 0-1,1 0 1,-1 1 0,-2-1-47,-23-4 16,25 3-12,0 0 0,-1 0 0,1 0 0,0 0 0,0 0 0,0-1 0,0 1 0,0-1 0,1 0 0,-1 1 0,0-1 0,1 0 0,-1 0 0,1 0 0,0 0 0,-1 0 0,1 0 0,0-1 0,0 1 0,1 0 0,-1-1 0,0 1 0,1 0 0,-1-1-1,1 1 1,0-2-4,-5-16-4,5 18 12,-1 1 1,1-1-1,-1 0 0,0 1 1,1-1-1,-1 1 0,0-1 1,0 1-1,0 0 0,0-1 1,0 1-1,-1 0 0,1 0 1,0-1-1,0 1 0,-2 0-8,2 0 10,-1 0 0,1-1 0,0 1 0,0 0 0,-1 0 0,1-1 0,0 1-1,0 0 1,0-1 0,1 1 0,-1-1 0,0 0 0,0 1 0,1-1 0,-1 0-1,1 1 1,0-1 0,-1 0 0,1 1 0,0-1 0,0 0 0,0 0-1,0 1 1,0-1 0,1-1-10,-1-7 84,-1 8-187,1-1 0,-1 0-1,1 1 1,0-1-1,0 0 1,0 1 0,1-1-1,-1 0 1,1 1-1,-1-1 1,1 0-1,0 1 1,0-1 0,0 1-1,0-1 1,1 1-1,-1 0 1,0-1 0,1 1-1,0 0 1,0 0-1,-1 0 1,1 0-1,0 0 1,1 1 0,0-2 103,15-10-607,12-8-753,-7 15-3952,-22 6 2466</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15.347"/>
    </inkml:context>
    <inkml:brush xml:id="br0">
      <inkml:brushProperty name="width" value="0.05" units="cm"/>
      <inkml:brushProperty name="height" value="0.05" units="cm"/>
    </inkml:brush>
  </inkml:definitions>
  <inkml:trace contextRef="#ctx0" brushRef="#br0">0 105 1632,'0'0'2393,"0"0"-910,0 0-407,0 0-48,0 0 114,0 0-49,0 0-110,0 0-135,0 0-179,0 0-120,0 0-115,0 0-132,0 0-70,0 0-28,0 0-40,0 0-57,0 0-51,0 0-40,3 0 4,76-4 371,-8 0-900,-24 5-3240,-47 9-807,0-3-1452</inkml:trace>
  <inkml:trace contextRef="#ctx0" brushRef="#br0" timeOffset="683.57">423 6 3913,'0'0'2050,"0"0"-923,0 0-509,0 0-223,0 0-70,0 0 48,0 9 2857,0 18-2817,-1 1 0,-1-1 1,-1 1-1,-5 16-413,-30 146 502,36-179-1809,6-18-2195,1-3 2157,2 0-1262</inkml:trace>
  <inkml:trace contextRef="#ctx0" brushRef="#br0" timeOffset="2068.21">593 57 1744,'0'0'2502,"0"0"-1037,0 0-651,0 0-207,0 0-136,0 0-26,0 0-5,0 0 9,0 0 61,0 0 42,0 0 14,0 0-61,0 0-81,0 0-114,0 0-121,0 0-70,0 0-50,0 0 6,0 0 38,0 0 62,0 0-2,0 0-29,0 0-25,0 0 2,0 0 19,0 0 29,0 0-3,0 0-8,0 0 3,0 0-24,0 0-46,0 0-23,0 0-47,0 0-7,0 0 2,0 0 20,0 0-8,0 0 13,0 0-25,0 0-8,0 0 7,0 0 21,0 0 0,0 0 57,0 0 39,0 0 44,0 0 36,0 0-18,0 0-54,0 0-52,9-1-20,20-13 237,-16 7-276,1 0-1,1 1 1,0 1-1,-1 0 1,9-1-29,-16 5-4,0-1 1,1 1-1,-1 0 1,0 1-1,1 0 0,-1 0 1,1 1-1,-1 0 1,1 0 3,-7 2-5,1-1 1,-1 1 0,0 0 0,-1-1-1,1 1 1,0 0 0,-1 0-1,0-1 1,0 1 0,0 0 0,0 0-1,0 0 1,0 0 0,-1-1-1,1 2 5,-1 5-2,1-1 5,-1 1 1,0 0-1,0-1 1,-1 1-1,0-1 0,-1 0 1,1 0-1,-2 0 0,-1 5-3,-8 9 10,0 0 0,-9 11-10,-10 14 3,-14 19 3,28-41-16,0 0 0,1 3 10,12-11-87,11-8-53,-2-8 114,0-1-1,-1 1 0,1-1 0,0 0 1,-1 0-1,1 0 0,3 0 27,9-1 51,118 1-59,-133 0-33,-1 0-193,0 0-338,4 0-4345,0 0-1856</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23.171"/>
    </inkml:context>
    <inkml:brush xml:id="br0">
      <inkml:brushProperty name="width" value="0.05" units="cm"/>
      <inkml:brushProperty name="height" value="0.05" units="cm"/>
    </inkml:brush>
  </inkml:definitions>
  <inkml:trace contextRef="#ctx0" brushRef="#br0">54 1363 1296,'0'0'4785,"0"0"-2920,0 0-772,0 0-98,0 0-185,0 0 20,4-7 8,-3 6-726,16-27 512,-17 27-463,2-1 1,-1 0-1,0 1 1,0-1 0,0 1-1,1-1 1,-1 1-1,1-1 1,-1 1-1,1 0 1,0 0-1,-1 0 1,1 0 0,0 0-1,0 0 1,1 0-162,-2 1 369,-1 0-103,0 0 19,0 0-80,0 8-85,-3 17-76,0-2 0,-2 1 0,0 0 0,-2-1 0,0 0 0,-2 0-1,-5 8-43,-5 19 19,-11 5 63,30-52-63,0 0-19,0-2-19,0-1-27,0 0-32,0 0-32,200 0-50,-113 0-3969,-84-1 1966,-3-2-1587</inkml:trace>
  <inkml:trace contextRef="#ctx0" brushRef="#br0" timeOffset="451.03">348 1373 1880,'0'0'4723,"0"0"-2291,0 0-699,0 0-286,0 0-463,0 0-337,0 0-222,0 0-116,-12 14 817,-3 24-767,1 1 1,-8 38-360,5-18 119,0-5-52,2-6 138,-8 44-205,20-66-1113,6-20-2051,4-15-141,4-10-1784</inkml:trace>
  <inkml:trace contextRef="#ctx0" brushRef="#br0" timeOffset="1531.84">831 1288 8002,'0'0'1985,"0"0"-412,0 0-305,0 0-360,0 0-264,0 0-139,0 0-83,-20 0 53,-2 0-449,-4-1-23,0 1 0,-1 2 0,1 0 0,0 2 0,-19 5-3,15-2-76,29-6 62,1-1-33,0 0-26,0 0 9,0 0 30,0 0-12,0 0 34,-1 11 488,-15 76-254,12-63-141,0-1 0,-1 1 0,-1-1 1,-3 2-82,-3 4 301,-2-1 0,-3 2-301,15-26 30,-3 2 65,3-7-13,2 0-81,0 1-1,0-1 1,0 1 0,1-1 0,-1 1-1,0-1 1,0 1 0,0-1 0,1 1-1,-1-1 1,0 1 0,0-1 0,1 1-1,-1 0 1,0-1 0,1 1 0,-1 0 0,1-1-1,-1 1 1,0 0 0,1-1 0,-1 1-1,1 0 0,12-7-5,1 1 0,-1 1 0,1 1 0,0-1 0,0 2 0,0 0 0,2 1 5,19-2-38,1 2-1,10 1 39,-45 2 0,0-1-1,0 1 1,0-1-1,0 1 0,0-1 1,0 1-1,0-1 1,0 1-1,-1 0 1,1-1-1,0 1 0,0 0 1,-1 0-1,1 0 1,0 0-1,-1 0 1,1 0-1,-1 0 0,1 0 1,-1 0-1,0 0 1,1 0-1,-1 0 1,0 0-1,0 0 0,0 0 1,0 0-1,0 0 1,0 1 0,3 38 98,-3-37-80,-1 5 3,0 1-1,0-1 0,-1 1 0,0-1 0,0 0 0,-1 0 1,0 0-1,0 0 0,-1 0 0,0-1 0,-4 5-20,-7 10 30,-1 0-1,-1-1 0,-4 2-29,17-19 21,0 0 0,0-1 0,-1 1 0,1-1 0,-1 0 0,0 0 0,0-1 0,0 0 0,0 1 0,0-1 0,-1-1 0,1 1 0,0-1 0,-1 0 0,1 0 0,-2-1-21,-4 1 35,0-1 1,0-1-1,0 1 1,0-2-1,0 0 0,0 0 1,-7-3-36,18 5-111,-1 0 1,1 0 0,0 0-1,-1 0 1,1 0-1,-1 0 1,1 0-1,0 0 1,-1 0-1,1-1 1,0 1-1,-1 0 1,1 0 0,0 0-1,-1-1 1,1 1-1,0 0 1,-1 0-1,1-1 1,0 1-1,0 0 1,-1-1-1,1 1 1,0 0 0,0-1-1,0 1 1,-1 0-1,1-1 1,0 1-1,0-1 1,0 1-1,0 0 1,0-1-1,0 1 1,0-1 0,0 1-1,0 0 1,0-1-1,0 1 1,0-1-1,0 1 1,0 0-1,0-1 1,0 1-1,0 0 1,1-1 0,-1 1-1,0 0 1,0-1-1,0 1 1,1-1 110,2-8-4137</inkml:trace>
  <inkml:trace contextRef="#ctx0" brushRef="#br0" timeOffset="3580.83">888 1 6489,'0'0'1639,"0"0"-324,0 0-97,0 0-142,0 0-281,0 0-192,0 0-84,0 0-27,0 0 5,0 0-73,0 0-85,0 0-40,0 0-23,0 0-40,0 0-55,0 0-38,0 0-39,-8 30 511,9-28-611,-1-1-1,0 0 1,1 0 0,0 1 0,-1-1 0,1 0 0,0 0 0,-1 0 0,1 0-1,0 1 1,0-1 0,0 0 0,0-1 0,0 1 0,0 0 0,0 0-1,0 0 1,1-1 0,-1 1 0,0 0 0,2 0-4,32 13 33,-27-11-18,50 18 1,-30-11-6,-1 0 1,1 2-1,16 11-10,-42-22 26,0 0 0,-1 0 0,1 1 0,0-1 0,0 1 1,-1-1-1,1 1 0,-1 0 0,0 0 0,1-1 0,-1 1 1,0 0-1,0 0 0,0 0 0,0 0 0,0 1 0,-1-1 0,1 0-26,1 43 545,-2-27-700,-8 146 170,-6 0-1,-13 28-14,-3 43 7,12-92 116,-14 181 327,29-284-421,-1 1-1,-2-1 1,-2 0-1,-1-1 1,-2 0-1,-15 33-28,19-53 49,0 1 1,2 0-1,0 0 0,1 1 1,1-1-1,0 20-49,1-32 112,1 1-1,-1-1 1,-1 0-1,1 0 1,-1 0-1,0-1 1,-1 1-1,0-1 0,-1 1-111,-8 19 77,-2-6-68,13-19-8,0 0-1,0 1 1,0-1 0,1 0-1,-1 1 1,1-1 0,-1 1 0,1-1-1,0 1 1,0 0 0,0 0 0,0 0-1,0-2 12,-1 0 1,1-1 0,0 1 0,-1-1-1,1 1 1,-1-1 0,1 0 0,-1 1-1,1-1 1,-1 0 0,1 0 0,-1 0-1,1 0 1,-1 0 0,1-1 0,-1 1-13,0 0 2,-196 0-218,197 0 119,1 0-76,0 0-182,0-11-1824,0-6-1353,3-3-3959</inkml:trace>
  <inkml:trace contextRef="#ctx0" brushRef="#br0" timeOffset="5502.99">1556 1325 1816,'0'0'2429,"0"0"-683,0 0-374,0 0-37,0 0-191,0 0-120,1-4-66,1-14-109,-1 13-104,-1 5 25,0 0-52,0 0-151,0 0 2,1 28-449,0-1 0,-2 1 0,-1 0 0,-2-1 0,-2 11-120,-3 21 40,-1-2 31,-14 46-71,13-61 28,4-22 22,7-20-48,0 1 0,0-1 0,0 0 0,0 0 0,-1 0 0,1 0 0,0-1 0,0 1 0,0 0 1,0 0-1,0 0 0,-1 0 0,1 0 0,0 0 0,0 0 0,0 0 0,0 0 0,0 0 0,-1 0 0,1 0 0,0 0 0,0-1 0,0 1 1,0 0-1,0 0 0,0 0 0,0 0 0,0 0 0,0 0 0,-1-1 0,1 1 0,0 0 0,0 0 0,0 0 0,0 0 0,0-1 0,0 1 1,0 0-1,0 0 0,0 0 0,0 0 0,0 0 0,0-1 0,0 1 0,0 0 0,0 0 0,0 0 0,0 0 0,1 0 0,-1-1 0,0 1 1,0 0-1,0 0 0,0 0-2,-1-43 123,1 34-175,0-13 19,1 1 0,1-1 0,1 1 0,1 0 0,1 0-1,1 0 1,7-16 33,-7 19-4,20-48-136,8-10 140,-23 55-25,0 0-1,1 1 0,2 1 1,0 0-1,10-10 26,-20 25-32,-1 1 0,2-1 0,-1 1-1,0-1 1,1 1 0,0 0 0,-1 1-1,1-1 1,0 1 0,0 0 0,1 0 0,-1 1-1,0-1 1,1 1 0,-1 1 0,1-1 0,-1 1-1,1-1 1,2 2 32,7-2-50,-9 1 6,0 0-1,0 0 1,0 1 0,0-1 0,0 1 0,5 1 44,-9-1-3,0 0 0,0 0 0,0 0-1,0 1 1,0-1 0,0 0 0,0 1 0,-1-1 0,1 1 0,0 0-1,-1-1 1,1 1 0,-1 0 0,1 0 0,-1 0 0,0 0 0,0 0-1,0 0 1,0 3 3,2 2 18,0 1 0,-1 0 0,0 0 0,-1 0-1,1 0 1,-2 0 0,1 1 0,-1 2-18,0-7 29,0 0 1,-1-1-1,1 1 0,-1 0 1,1-1-1,-1 1 0,-1-1 1,1 1-1,0-1 0,-1 0 1,1 1-1,-1-1 0,0 0 1,0 0-1,-1 0 0,1 0 1,0-1-1,-1 1 0,0 0-29,-10 6 32,0 0-1,-1-1 1,0-1-1,0 0 1,0-1-1,-1 0 0,0-1 1,0-1-1,-1 0-31,-16 1-8,1-1 0,0-1 0,-32-1 8,61-2-6,2 0-2,0 3 0,0-3 0,0 0-7,1 21-105,1-16 128,1 1 1,-1 0-1,1-1 1,1 0-1,-1 1 0,1-1 1,-1 0-1,2-1 1,0 2-9,13 16 28,4 10 29,-2-1 0,-1 2 0,-1 1-1,-2 0 1,-2 1 0,5 20-57,-15-21 63,1 3-727,-5-37 503,0 1 0,1-1 1,-1 1-1,1-1 0,-1 0 1,1 1-1,-1-1 1,1 0-1,-1 0 0,1 1 1,0-1-1,-1 0 0,1 0 1,-1 0-1,1 1 0,-1-1 1,1 0-1,0 0 0,-1 0 1,1 0-1,0 0 0,-1 0 1,1-1-1,-1 1 0,1 0 1,-1 0 160,4 0-1849,3 0-2477</inkml:trace>
  <inkml:trace contextRef="#ctx0" brushRef="#br0" timeOffset="6764.81">1994 1648 6185,'0'0'1615,"0"0"-306,0 0-315,0 0-344,0 0-206,0 0-51,0 0 13,2-4 502,4 1-753,0 0 0,0 0 1,1 1-1,-1-1 0,0 1 0,1 1 0,0-1 0,-1 1 0,6 0-155,65-1 353,-60 2-332,-17 0-22,1 0 0,0 0 0,0 0 0,0 0 0,-1 1 0,1-1 0,0 0 0,0 0 0,0 1 1,-1-1-1,1 1 0,0-1 0,0 1 0,-1-1 0,1 1 0,-1-1 0,1 1 0,0-1 0,-1 1 0,1 0 0,-1-1 0,1 1 0,-1 0 0,0 0 1,1-1 0,6 27-36,-7-18 43,1 1 1,-2-1-1,1 1 0,-2 6-7,0-10 7,0 1 0,-1 0-1,0 0 1,0-1-1,0 0 1,0 1-1,-1-1 1,0-1 0,-1 1-1,-3 4-6,-58 54 20,31-32-4,26-23-21,6-8-2,1 1 0,0 0 0,-1 0 0,1 0 0,0 0 0,0 1 0,0-1 0,1 1 0,-1-1 0,0 1 0,1-1 0,0 1 0,0 0 0,0 0 0,0 0-1,-1 2 8,5-4 4,-1 0 1,0-1-1,1 1 0,-1-1 0,1 0 0,-1 1 0,1-1 0,-1 0 0,1 0 0,-1-1 0,1 1-4,1 0 15,94 0 259,-56 0-4487,-38 0-831</inkml:trace>
  <inkml:trace contextRef="#ctx0" brushRef="#br0" timeOffset="7357.82">2854 1383 3425,'0'0'1283,"0"0"-114,0 0-51,0 0-141,0 0-23,0 0-107,-17 30-31,-59 94 69,60-101-413,-1 0-1,-1 0 0,-1-2 0,0 0 1,-2-1-1,-17 13-471,-3 2 370,-35 33-482,76-68-249,0 0-180,0 0-272,0 0-379,11-1-2099,0-4 458</inkml:trace>
  <inkml:trace contextRef="#ctx0" brushRef="#br0" timeOffset="7793.82">2613 1427 7242,'0'0'2004,"0"0"-405,0 0-337,0 0-454,0 0-240,0 0-103,0 0-441,0 0-1,0 1 0,0-1 1,0 0-1,0 0 0,0 0 1,0 0-1,0 0 0,0 0 1,0 0-1,0 0 0,0 1 0,0-1 1,0 0-1,0 0 0,0 0 1,0 0-1,0 0 0,0 0 1,0 0-1,0 1 0,0-1 1,0 0-1,0 0 0,0 0 1,0 0-1,0 0 0,0 0 1,0 0-1,0 0 0,0 1 1,0-1-1,0 0 0,0 0 1,-1 0-1,1 0 0,0 0 0,0 0 1,0 0-1,0 0 0,0 0 1,0 0-1,0 0 0,0 0 1,0 0-1,-1 0 0,1 0 1,0 0-1,0 0 0,0 0 1,0 0-1,0 0 0,0 0 1,0 0-1,-1 0 0,1 0 1,0 0-1,0 0 0,0 0 0,0 0 1,0 0-1,0 0 0,0 0 1,0 0-1,-1 0 0,1 0 1,0 0-1,0 0 0,0 0 1,0 0-24,0 10 129,1 0 1,1 1 0,0-1 0,0 0-1,1 0 1,0 0 0,1 0-1,3 6-129,10 18 711,18 25-711,-5-8 101,-13-20-70,-2 0 0,6 18-31,-20-47-225,0 0 0,0-1 0,-1 1 1,1-1-1,1 1 0,-1-1 0,0 1 1,0-1-1,1 0 0,-1 1 0,0-1 1,2 0 224,2 4-1364,-4-4-2417</inkml:trace>
  <inkml:trace contextRef="#ctx0" brushRef="#br0" timeOffset="8558.34">3122 1016 8122,'0'0'1765,"0"0"-379,0 0-139,0 0-411,0 0-252,0 0-172,29-3-105,88-11-27,-109 13-200,1 1 1,0-1-1,0 2 0,0-1 0,0 1 1,0 0-81,-6 0 20,0 0 1,0-1 0,-1 1-1,1 0 1,0 0 0,-1 1 0,1-1-1,-1 0 1,0 1 0,1 0 0,-1-1-1,0 1 1,0 0-21,1 3 15,0-1 0,-1 0 1,0 0-1,0 1 0,0-1 0,0 1 1,-1 0-1,0-1 0,0 1 0,0 0 1,0 0-1,-1 0 0,0 0 0,0 4-15,1 3 14,0 1 0,-1-1 0,0 1 0,-1 0 0,-1-1 0,0 1 0,0-1 0,-1 0 0,-1 0 0,0 0 0,-1 0 0,0-1 0,-1 1 0,-4 5-14,-7 9 5,-2-1 0,0-1 0,-2 0-1,-1-2 1,0 0 0,-2-2 0,-16 11-5,40-31-5,-1 0 0,1 0 1,0 1-1,0-1 1,-1 0-1,1 0 0,0 0 1,0 0-1,-1 0 0,1 1 1,0-1-1,0 0 0,0 0 1,-1 0-1,1 1 1,0-1-1,0 0 0,0 0 1,0 0-1,0 1 0,-1-1 1,1 0-1,0 1 0,0-1 1,0 0-1,0 0 0,0 1 1,0-1-1,0 0 1,0 0-1,0 1 0,0-1 1,0 0-1,0 1 0,0-1 1,0 0 4,11 4-24,26-1 175,-26-3-98,-2 0-17,0 1 0,0 0-1,0 1 1,0 0 0,0 1 0,-1-1 0,1 1-1,5 4-35,-10-5 11,-1 0-1,0 0 0,1 0 0,-1 1 1,0-1-1,-1 1 0,1 0 0,0 0 1,-1 0-1,1 0 0,-1 0 0,0 1 1,0-1-1,-1 1 0,1-1 0,-1 1 1,1 0-1,-1-1 0,0 1 0,0 0 1,-1 3-11,2 3 88,-1 1 0,-1-1 1,0 1-1,0-1 0,-1 0 1,-1 1-1,1-1 0,-2 0 1,1 1-1,-1-1 0,-1-1 1,-2 6-89,-1-2 61,-1-1 1,0 0-1,0 0 1,-1 0-1,-1-1 1,0-1-1,0 1 1,-9 5-62,5-4 47,0-1 0,-1 0 0,-1-1 0,-15 8-47,23-15-131,1 0 0,-1 0 0,0 0 0,0-1 1,0 0-1,-1 0 0,1-1 0,0 0 1,-1-1-1,1 0 0,0 0 0,-1-1 131,8 1-174,0 0 0,0 0-1,-1-1 1,1 1 0,0 0 0,0-1-1,0 1 1,0-1 0,0 1 0,0-1-1,0 1 1,0-1 0,0 0 0,0 1-1,1-1 1,-1 0 0,0 0 0,0 0-1,1 0 1,-1 0 0,0 0 0,1 0-1,-1 0 1,0 0 174,-6-13-7235</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0.948"/>
    </inkml:context>
    <inkml:brush xml:id="br0">
      <inkml:brushProperty name="width" value="0.05" units="cm"/>
      <inkml:brushProperty name="height" value="0.05" units="cm"/>
    </inkml:brush>
  </inkml:definitions>
  <inkml:trace contextRef="#ctx0" brushRef="#br0">0 303 3897,'0'0'1372,"0"0"-133,0 0-127,0 0-55,0 0 39,0 0-81,0 0-106,0 0-131,0 0-110,0 0-116,0 0-125,0 0-139,0 0-107,0 0-73,0 0-51,2 17 380,1-14-367,0-1 0,0 0 0,0 1 0,0-1 1,0 0-1,1-1 0,-1 1 0,1-1 0,-1 1 0,1-1 1,-1 0-1,1 0 0,2 0-70,56 7 407,-38-6-246,114 9 370,-66-7-387,53 11-144,-87-8 13,-1-2 0,1-1 1,8-3-14,-46-1-1,12 0-218,0 1 0,0-1-1,-1 2 1,1 0-1,0 0 220,-19 2-3923,-12-1-3331</inkml:trace>
  <inkml:trace contextRef="#ctx0" brushRef="#br0" timeOffset="900.04">619 1 1344,'0'0'1203,"0"0"5,0 0 218,0 0 13,0 0-137,0 0-102,-5 0-70,-23 0 1807,27 0-2683,1 0-58,0 0-25,0 0-5,0 0 16,0 0-18,0 0-20,0 0-47,0 0-48,0 0-34,10 9 104,15 5-30,0-2 0,1-1 0,1-1 1,17 3-90,-8-1 15,-18-6-9,2 0 6,0 1 0,0 1-1,-1 1 1,15 9-12,-33-17 10,-1-1-1,1 1 0,0 0 0,0 0 1,0 0-1,-1-1 0,1 1 1,0 0-1,-1 0 0,1 0 1,-1 0-1,1 0 0,-1 0 0,1 1 1,-1-1-1,0 0 0,0 0 1,1 0-1,-1 0 0,0 0 1,0 0-1,0 1 0,0-1 0,0 0 1,-1 0-1,1 0 0,0 0 1,0 0-1,-1 0 0,1 0 1,-1 1-1,1-1 0,-1 0 0,1 0 1,-1-1-1,0 2-9,-4 6 129,0 0-1,-1 0 1,0 0 0,-4 2-129,-4 6 94,-44 67-94,3 2-1,-27 59 1,76-133 2,3-6-2,0-1 0,1 1 0,-1 0 0,1 0 0,0 1-1,0 4 1,2-10 8,0 0 7,0 0 20,0 0-11,0 0 0,0-2-166,0-63-4591,0 40-2524</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6.392"/>
    </inkml:context>
    <inkml:brush xml:id="br0">
      <inkml:brushProperty name="width" value="0.05" units="cm"/>
      <inkml:brushProperty name="height" value="0.05" units="cm"/>
    </inkml:brush>
  </inkml:definitions>
  <inkml:trace contextRef="#ctx0" brushRef="#br0">1 56 4745,'0'0'1740,"0"0"-433,0 0-166,0 0-253,0 0-220,0 0-107,0-4-19,0 3-478,0-1 0,0 0 0,0 1 0,0-1 0,1 1 0,-1-1 0,0 0 0,1 1 0,0-1 0,-1 1 0,1-1 0,0 1 0,0 0 0,0-1 0,0 1 0,0 0 0,0-1 0,0 1 0,0 0 0,1 0-64,1-1 75,0 0 1,1 0-1,-1 0 1,0 0-1,1 1 1,-1 0-1,1 0 0,0 0 1,1-1-76,13 0 128,0 0 0,0 1 0,17 1-128,-19 0 37,-11 0-36,0 0-1,0 0 1,0 0 0,0 1-1,0-1 1,-1 1-1,1 1 1,0-1 0,0 0-1,-1 1 1,1 0-1,-1 0 1,1 1-1,-1-1 1,0 1 0,0 0-1,0 0 1,0 0-1,-1 1 1,1-1 0,-1 1-1,0 0 1,0 0-1,0 0 1,0 0-1,-1 0 1,0 1 0,0-1-1,0 1 1,0-1-1,-1 1 1,0 0-1,0 0 1,0 0 0,0 0-1,-1 0 1,0 0-1,0 0 1,0 0-1,0 1 5,0 1 1,0-1-1,0 0 0,0 0 1,-1 0-1,0 0 0,-1 0 1,0 0-1,1 0 0,-2 0 1,1-1-1,-1 1 0,0-1 1,0 1-1,0-1 0,-1 0 1,1 0-1,-4 2-5,-17 19 0,-1-1 0,-2-1 0,0-1 0,-1-2 0,-11 6 0,38-27-3,1 0 0,-1 0 1,0 1-1,1-1 0,-1 0 0,0 0 0,1 1 1,-1-1-1,0 1 0,1-1 0,-1 1 1,1-1-1,-1 1 0,1-1 0,-1 1 0,1-1 1,-1 1-1,1 0 0,-1-1 0,1 1 0,0 0 1,-1-1-1,1 1 0,0 0 0,0 0 1,0-1-1,-1 1 0,1 0 0,0 0 0,0-1 1,0 1-1,0 0 0,0 0 0,0-1 0,1 1 1,-1 0-1,0 0 0,0-1 0,0 1 0,1 0 1,-1-1-1,0 1 0,1 0 0,-1-1 1,1 1-1,-1 0 0,1-1 0,-1 1 0,1-1 1,-1 1-1,1-1 0,-1 1 0,1-1 0,0 1 1,-1-1-1,1 0 0,0 1 0,-1-1 1,1 0-1,0 1 0,-1-1 0,1 0 0,0 0 1,0 0-1,-1 0 0,2 0 3,16 5 64,0-1-1,0-1 1,0-1-1,1 0 1,-1-2-1,1 0 1,4-1-64,3 0 21,0 1 1,1 2-1,0 0-21,-12 4-324,-11-2-5670,-4-4-1984</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7.637"/>
    </inkml:context>
    <inkml:brush xml:id="br0">
      <inkml:brushProperty name="width" value="0.05" units="cm"/>
      <inkml:brushProperty name="height" value="0.05" units="cm"/>
    </inkml:brush>
  </inkml:definitions>
  <inkml:trace contextRef="#ctx0" brushRef="#br0">0 61 744,'0'0'2829,"0"0"-1068,0 0-358,0 0 7,0 0 0,0 0-86,2 0 3163,16-4-4438,9-4-16,8-4-41,0 2 0,0 2-1,1 1 1,1 1 0,31 0 8,-66 6-12,-1 1 0,0-1 0,0 0 0,0 1 0,0-1 0,0 0 1,0 1-1,0-1 0,1 1 0,-1 0 0,-1-1 0,1 1 0,0 0 0,0 0 1,0-1-1,0 1 0,0 0 0,-1 0 0,1 0 0,0 0 0,-1 0 0,1 0 1,-1 0-1,1 0 0,-1 0 0,1 1 0,-1-1 0,0 0 0,0 0 0,0 0 1,1 0-1,-1 1 0,0-1 0,0 0 12,-1 48 3,1-41-14,-1-1 14,-1 1 1,0 0 0,0-1 0,0 0 0,-1 1 0,0-1 0,-1 0-1,1-1 1,-1 1 0,-1 0 0,1-1 0,-1 0 0,0 0 0,0-1 0,-5 4-4,-14 13 25,-2-1 1,-1-1 0,-3 1-26,-1 1 7,-15 8-41,69-26-218,329-8-466,-351 4 23,-1-4-4253,0-5-3232</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8.870"/>
    </inkml:context>
    <inkml:brush xml:id="br0">
      <inkml:brushProperty name="width" value="0.05" units="cm"/>
      <inkml:brushProperty name="height" value="0.05" units="cm"/>
    </inkml:brush>
  </inkml:definitions>
  <inkml:trace contextRef="#ctx0" brushRef="#br0">110 40 984,'0'0'2007,"0"0"-653,0 0-100,0 0-96,0 0-44,0 0 96,0-9-42,0-22 741,0 62 1399,14 216-2938,-2-58-316,-9-121-28,1 19-8,-3 0 0,-4 0 0,-13 77-18,-14-1-5,-27 153 761,53-278-688,1 37-68,3-50 6,-1 1-1,-1 0 1,-1-1-1,-2 1 1,-2 8-6,3-18-12,1 1 0,0 1 0,1-1 0,1 0 0,1 0-1,1 3 13,-1-3-43,0-17-1,0 0-51,0 0-26,0-9-449,0 1 234,1-68-2031,5 24-2481,-2 17-1928</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3:54.029"/>
    </inkml:context>
    <inkml:brush xml:id="br0">
      <inkml:brushProperty name="width" value="0.05" units="cm"/>
      <inkml:brushProperty name="height" value="0.05" units="cm"/>
    </inkml:brush>
  </inkml:definitions>
  <inkml:trace contextRef="#ctx0" brushRef="#br0">261 52 5761,'0'0'2005,"0"0"-369,0 0-374,0 0-254,0 0-133,0 0-107,0-1-612,0 0 0,0 0 0,0 0 0,0 0 0,0 0 1,-1 0-1,1-1 0,0 1 0,-1 0 0,1 0 0,0 0 0,-1 0 0,1 0 1,-1 0-1,0 0-156,-16-4 54,0 0 0,0 1 0,0 0-1,0 1 1,-5 1-54,-27-5 5,34 5 40,1 1-1,-1 0 0,-11 1-44,9 0 153,16 0-125,1 0 29,0 0 17,0 0-16,0 0-15,0 0-22,0 0 5,11 216-8,1-1 2,3 54-28,-14-115 8,-3 168-6,-9-229 6,6-56 0,1-1 0,2 12 0,2 203-72,-1-243 72,0 0 0,0 1 0,-1-1 0,0 0 0,-1 3 0,-6 29 0,4 16-10,3 56 10,2-111 10,0-1 6,0 0 30,0 0 0,0 0-14,0 0 5,0 0-21,0 0-12,343-3-722,-343 3 65,0-8-2413,-4-8-2321</inkml:trace>
  <inkml:trace contextRef="#ctx0" brushRef="#br0" timeOffset="1363.38">786 62 2665,'0'0'1344,"0"0"-235,0 0-126,0 0-144,0 0-124,0 0-71,-4 3 569,7-2 2635,23-3-3623,-1 0 1,0-2-1,11-3-225,-10 1 1,0 2 1,1 1-1,12 0-1,-38 3-3,1 0 0,0 0 0,0 0 0,-1 0 0,1 0-1,0 0 1,0 0 0,-1 0 0,1 1 0,0-1 0,-1 1-1,1-1 1,-1 1 0,1 0 0,0 0 0,-1-1 0,1 1-1,-1 0 1,0 0 0,1 1 3,-1 0-3,0 1 0,0-1 0,0 1 0,-1-1 0,1 1 0,-1-1 0,0 1 0,0-1 0,0 1 0,0-1 1,0 1-1,0 0 3,0 6 13,-1-1-11,0-1 0,0 1 0,-1 0 0,0-1 1,0 1-1,-1-1 0,0 0 0,0 0 0,0 0 0,-1 0 0,0 0 0,-1-1 0,1 0 0,-1 0 1,-1 0-1,1 0 0,-1-1-2,-19 18-45,-1-2 0,0 0 0,-14 6 45,14-9-29,-5-1 29,31-16-4,0-1-39,0 0 26,2 0 10,71-11 6,-59 11 3,-3 0 0,-1 0-1,0 0 0,1 1 0,-1 0 0,1 1 1,-1 0-1,1 1-1,-9-2 0,1 0 1,-1 0-1,1 0 1,-1 1-1,1-1 1,-1 1-1,0 0 1,0 0-1,0-1 1,0 1-1,0 0 1,0 1-1,-1-1 1,1 0-1,-1 0 1,1 1-1,-1-1 1,0 1-1,0-1 1,0 1-1,0 0 1,0-1-1,-1 1 1,1 0-1,-1 0 1,0-1-1,0 1 1,0 0-1,0 2 0,0-3 4,1 1 1,-1-1-1,0 1 0,0 0 0,0-1 0,0 1 1,-1-1-1,1 1 0,-1 0 0,1-1 0,-1 1 0,0-1 1,0 0-1,0 1 0,0-1 0,-1 0 0,1 1 0,0-1 1,-1 0-1,0 0 0,0 0 0,1 0 0,-1-1 1,0 1-1,0 0 0,0-1 0,-1 0 0,1 1 0,0-1 1,-1 0-5,-10 5-2,0-1-1,0 0 1,0-1 0,-1 0 0,1-1 0,-1-1 0,-3 0 2,-26 1-468,-29-2 468,53-1-216,19-1 33,0 0 0,0 0 0,0 0 0,0 1 0,0-1 0,0 0 0,0 0 0,0 0 0,1 0 0,-1 0 0,0 1 0,0-1-1,1 0 1,-1 0 0,1 0 0,-1 1 0,1-1 0,-1 0 0,1 0 0,-1 1 0,1-1 0,0 1 0,-1-1 0,1 0 0,0 1 183,16-7-2422</inkml:trace>
  <inkml:trace contextRef="#ctx0" brushRef="#br0" timeOffset="8157.97">574 1211 1840,'0'0'993,"0"0"-15,0 0-76,0 0-126,0 0-96,0 0-52,5-3-34,16-6-23,-21 8-423,0 1-1,0 0 1,0 0 0,1 0 0,-1 0 0,0-1-1,0 1 1,1 0 0,-1 0 0,0 0 0,1 0-1,-1 0 1,0 0 0,0 0 0,1 0 0,-1 0-1,0 0 1,1 0 0,-1 0 0,0 0 0,0 0 0,1 0-1,-1 0 1,0 0 0,1 0 0,-1 0 0,0 0-1,0 0 1,1 0 0,-1 1 0,0-1 0,0 0-1,1 0 1,-1 0 0,0 0 0,0 1 0,1-1-1,-1 0 1,0 0 0,0 1 0,0-1 0,0 0 0,1 1-148,0 17 1182,-10 22-1468,-4-6 455,-9 18-38,2 1 0,3 1 0,2 1 0,-5 38-131,18-11 0,3-48 0,-1-32 0,0 0 0,0 1 0,1-1-1,-1 0 1,1 0 0,-1 0-1,1 0 1,0 0 0,-1 0 0,1 0-1,0 0 1,0 0 0,1 0 0,-1 0-1,0-1 1,1 1 0,-1 0-1,1-1 1,0 1 0,1 1 0,1 0 0,0-1 0,0 0-1,0 1 1,0-2 0,0 1 0,1 0 0,-1-1-1,2 1 1,11 1 16,0 0 1,-1-2-1,1 0 0,10 0-16,-22-1 2,0 0 0,0 0 0,0 0-1,0 0 1,0-1 0,0 0 0,-1 0 0,1 0 0,0-1 0,0 1 0,-1-1 0,1 0 0,-1-1 0,0 1 0,0-1 0,0 0 0,0 0 0,0 0 0,0 0-1,-1 0 1,1-1 0,-1 0 0,0 0 0,0 0 0,-1 0 0,1 0 0,-1-1 0,0 1 0,0-1 0,0 1 0,0-3-2,4-15-8,0-1 0,-1 0 0,-1-1 0,-1 1-1,-1-2 9,-1-120-140,-2 77 21,0 62 117,-1-1 0,1 1 0,-1 0 0,-1-1 0,1 1 0,-1 0 0,0 1 0,0-1 0,-1 0 0,0 1 0,0 0 0,0 0 0,0 0 0,-1 0 0,0 1 0,0-1 0,0 1 0,-3-1 2,4 3-54,-1 1 0,0 0 1,1 0-1,-1 0 1,0 1-1,1-1 0,-1 1 1,0 0-1,0 1 0,1-1 1,-3 1 53,-10 0-463,14 0 378,0-1-1,0 1 1,1 0-1,-1-1 0,0 1 1,1 1-1,-1-1 1,1 0-1,-1 1 0,1-1 1,0 1-1,-1 0 0,1 0 1,0-1-1,0 2 1,1-1-1,-1 0 0,0 0 1,0 1 85,-8 18-5939,10-21 3093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0:03:05.677"/>
    </inkml:context>
    <inkml:brush xml:id="br0">
      <inkml:brushProperty name="width" value="0.05" units="cm"/>
      <inkml:brushProperty name="height" value="0.05" units="cm"/>
    </inkml:brush>
  </inkml:definitions>
  <inkml:trace contextRef="#ctx0" brushRef="#br0">0 286 160,'0'0'756,"0"0"-301,0 0-196,0 0-66,0 0 19,0 0 19,3-1 6854,4 0-3661,32-10-3426,-24 6-39,0 0 0,-1 1-1,1 1 1,1 1 0,-1 0-1,0 1 1,1 1 0,-1 0-1,4 1 42,11-1-2583,-34 0-2098</inkml:trace>
  <inkml:trace contextRef="#ctx0" brushRef="#br0" timeOffset="1788.13">276 38 696,'0'0'1719,"0"0"-587,0 0-406,0 0-50,0 0 72,0 0-10,0 0-10,9-4 2910,13-5-3307,-10 4-244,1 0-1,0 2 1,0-1 0,0 2 0,0 0 0,1 0 0,7 1-87,-18 2 7,-1 0 1,1 0-1,0 0 1,-1 0-1,0 0 1,1 1-1,-1-1 0,0 1 1,1 0-1,-1-1 1,0 1-1,0 0 1,0 1-8,22 16-2,8-11-3,-30-8 5,0 0-1,0 0 1,-1 0 0,1 0-1,0 0 1,0 1 0,-1-1-1,1 0 1,0 1 0,-1 0-1,1-1 1,-1 1-1,1 0 1,-1 0 0,1 0-1,-1 0 1,1 0 0,-1 0-1,0 0 1,1 0 0,-1 1-1,0-1 1,0 0 0,0 1-1,0-1 1,0 1 0,-1 0-1,1-1 1,0 1 0,-1-1-1,1 1 1,-1 0 0,1 1 0,3 14 3,-1-5 9,0 1-1,-1-1 0,-1 1 1,0 8-12,0 2 28,0-17-15,-1 1 0,1-1 0,-1 0 0,-1 0-1,1 1 1,-1-1 0,0 0 0,0 0 0,-1 0 0,0 0 0,0 0 0,-3 5-13,-4 2-6,-2 0 1,0-1 0,0 0 0,-1-1 0,-1 0 0,1-1-1,-2 0 1,-13 7 5,24-16 1,1 0 0,0 1-1,0-1 1,0 0-1,0 1 1,0 0 0,0-1-1,0 1 1,1 0 0,-1 0-1,1 0 1,-1 0 0,1 0-1,0 0 1,0 1 0,0-1-1,0 0 1,0 1-1,0-1 1,1 0 0,-1 1-1,1-1 1,-1 1 0,1-1-1,0 1 1,0-1 0,0 2-1,0 5 60,2 4 504,17-11-30,-13-2-503,137 0 451,-143 0-506,0 0-86,0 0-96,0 0-127,0 0-132,0 0-148,0 0-553,-1 0-1453,-5 0-2174</inkml:trace>
  <inkml:trace contextRef="#ctx0" brushRef="#br0" timeOffset="3714.73">846 157 2985,'0'0'1469,"0"0"-307,0 0-275,0 0-224,0 0-81,0 0 49,0-1-164,0 0-1,0 0 1,0-1-1,0 1 1,0 0-1,0 0 1,0 0 0,0 0-1,0 0 1,-1-1-1,1 1 1,0 0-1,-1-1-466,-5 2 4,0-1 1,0 0-1,0-1 0,0 1 0,0-1 0,-5-3-4,5 3-296,0 0 0,0 0-1,0 0 1,0 1 0,0 0 0,-7-1 296,13 2-20,0 0 1,0 0 7,0 0-1,0 0 2,0 0-2,0 0-3,0 0-19,0 0 10,0 0-26,0 0 33,0 0 10,0 0 0,0 0-11,0 21-20,0 138 1630,37-159-1572,-24 0-16,-11-1-2,0 1 1,0-1-1,0 1 0,0 0 1,-1 0-1,1 0 0,0 0 1,0 0-1,0 0 0,0 0 0,0 1 1,0-1-1,0 1 0,0-1 1,-1 1-1,1 0 0,0 0 1,0 0-1,-1 0 0,1 0 1,-1 0-1,1 0 0,0 1-1,9 20 43,-9-19-34,0 0 1,0 1-1,0-1 1,-1 1-1,0 0 1,1-1-1,-1 1 1,0 0-1,-1 0 0,1 0 1,-1-1-1,0 3-9,0 124-2,0-129 1,0 1 1,0-1 0,-1 0-1,1 1 1,-1-1-1,1 0 1,-1 1 0,1-1-1,-1 0 1,0 0-1,0 1 1,0-1 0,1 0-1,-1 0 1,0 0-1,0 0 1,-1 0 0,1 0-1,0-1 1,0 1-1,0 0 1,0-1 0,-1 1-1,1 0 1,0-1 0,-1 0-1,1 1 1,0-1-1,-2 1 1,-40 4-7,42-5 332,1 0-417,0 0 1,0 0-1,-1 0 0,1 0 1,0 0-1,0 0 1,0 0-1,-1 0 0,1 0 1,0 1-1,0-2 1,-1 1-1,1 0 0,0 0 1,0 0-1,-1 0 1,1 0-1,0 0 0,0 0 1,0 0-1,-1 0 1,1 0-1,0 0 0,0 0 1,0-1-1,-1 1 1,1 0-1,0 0 0,0 0 1,0 0-1,0-1 1,0 1-1,-1 0 1,1 0-1,0 0 0,0-1 1,0 1-1,0 0 1,0 0-1,0 0 0,0-1 1,0 1-1,0 0 1,0 0-1,0-1 0,0 1 1,0 0-1,0 0 1,0-1-1,0 1 0,0 0 1,0 0-1,0 0 1,0-1-1,0 1 92,0-7-2761</inkml:trace>
  <inkml:trace contextRef="#ctx0" brushRef="#br0" timeOffset="5698.13">1125 130 2481,'0'0'2019,"0"0"-383,0 0-321,0 0-362,0 0-232,0 0-103,1-24 1081,6 17-1439,-1 1 0,1-1 0,0 1 0,0 0 0,7-3-260,-10 6 49,5-3-30,-1 1-1,1 1 1,0-1 0,0 1 0,0 1-1,0-1 1,1 2 0,-1-1 0,1 1 0,0 1-1,6-1-18,-15 3 3,-1 1-1,1-1 0,-1 0 0,1 1 0,-1-1 1,1 0-1,-1 1 0,0-1 0,1 1 0,-1-1 1,0 1-1,0-1 0,0 0 0,0 1 0,-1-1 1,1 1-1,0 0-2,0 0 10,0 5-7,0 0 0,0 0 0,0 0 0,-1 0 0,0-1 0,-1 1 0,1 0-1,-1 0 1,0-1 0,-1 1 0,0-1 0,0 0 0,-3 4-3,-10 15-15,1 1 1,1 1 0,1 0-1,2 0 1,-2 8 14,2 18-25,8-38 24,0 0-1,0-1 1,-2 1-1,-4 10 2,5-13 22,0 0 0,0 0 1,2 1-1,-1 0 0,2-1 0,0 1 0,0 0 0,1 0 0,1 3-22,-1-3-8,1-12 7,0 0 1,-1 1-1,1-1 1,0 0-1,0 0 1,0 0-1,0 0 1,0 0-1,0 0 1,1 0-1,-1 0 1,0 0-1,0-1 1,1 1-1,-1 0 0,0-1 1,1 1-1,-1-1 1,1 1-1,-1-1 1,1 0-1,-1 0 1,1 0-1,-1 0 1,1 0-1,-1 0 1,1 0 0,4 1 10,-1-1 0,1 0 0,0 0 0,0 0 0,-1-1 0,1 1 0,3-2-10,-6 1 2,1 0 0,-1 0-1,1-1 1,-1 1 0,0-1 0,0 1 0,0-1 0,0 0 0,0 0 0,0-1-1,0 1 1,-1 0 0,1-1 0,-1 0 0,1 0 0,-1 1 0,0-1 0,0-1 0,-1 1-1,1 0 1,-1 0 0,1-1-2,8-19 41,-6 16 21,-1-1 1,1 1-1,-1-1 1,-1 0-1,0 0 0,0 0 1,0 0-1,-1-1 1,-1 0-63,0 7 14,-1 1 0,0-1 1,1 0-1,-1 1 0,0-1 0,0 1 1,0-1-1,-1 1 0,1-1 0,0 1 0,-2-1-14,-11-16 64,13 15-35,0 0 0,0 0 0,-1 0 0,1 0 0,-1 0 0,0 1 0,0-1 0,0 1 0,0-1 0,0 1 0,0 0 0,-1-1 0,1 1 0,-1 1 0,0-1 0,0 0 0,1 1 0,-1-1 0,0 1 0,0 0 0,0 0 0,0 0 0,-1 0 0,-1 0-29,-7 0 89,0-1-1,0 0 0,0-1 1,0-1-1,0 0 1,1 0-1,-11-7-88,20 10 10,1 0 0,0 0-1,-1 0 1,1 0 0,0 0 0,-1-1 0,1 1 0,0-1-1,0 1 1,0 0 0,0-1 0,0 0 0,0 1 0,1-1-1,-1 0 1,1 1 0,-1-1 0,1 0 0,-1 1 0,1-3-10,-3-38 77,3 36-83,0 3-4,4-54-163,-3 52 134,1 0 0,-1 1 0,1-1 1,0 1-1,1-1 0,-1 1 0,1 0 1,-1 0-1,1 0 0,2-1 39,-1-1-120,1 1 0,0 0 0,0 0 0,0 0-1,1 1 1,0 0 0,-1 0 0,1 1 0,1-1 0,0 1 120,-1 0-697,-1 2-1,1-1 1,-1 1 0,1 0 0,0 0 0,-1 0 0,1 1-1,1 0 698,1 0-4451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3.552"/>
    </inkml:context>
    <inkml:brush xml:id="br0">
      <inkml:brushProperty name="width" value="0.05" units="cm"/>
      <inkml:brushProperty name="height" value="0.05" units="cm"/>
    </inkml:brush>
  </inkml:definitions>
  <inkml:trace contextRef="#ctx0" brushRef="#br0">110 1 1112,'0'0'2171,"0"0"-652,0 0-284,0 0-182,0 0-104,0 0-59,0 37 3077,-3 6-3569,-1 0 0,-3-1 0,-1 1 0,-3 4-398,2-10 162,-7 39-17,3-12 31,-18 53-176,27-89 112,0-41-8684,4 6 3157</inkml:trace>
  <inkml:trace contextRef="#ctx0" brushRef="#br0" timeOffset="729.08">393 31 5209,'0'0'1538,"0"0"-194,0 0-121,0 0-231,0 0-178,0 0-74,0 0-140,0 0-93,0 6 421,-2 14-674,-1-1 0,0 0 0,-1 0-1,-1 0 1,-1 0 0,-1-1 0,-7 14-254,3-6 268,2-1 1,0 1-1,-2 17-268,11-42-1,0-1 0,-1 1 0,1-1 0,0 1 0,0-1-1,-1 1 1,1-1 0,0 1 0,0-1 0,0 1 0,0 0 0,0-1 0,0 1 0,0-1 0,0 1 0,0-1 0,0 1 0,0-1 0,0 1-1,1 0 1,-1-1 0,0 1 0,0-1 0,1 1 0,-1-1 0,0 1 0,0-1 0,1 1 0,-1-1 0,1 0 0,-1 1 0,0-1 0,1 1 0,-1-1-1,1 0 1,-1 0 0,1 1 0,-1-1 0,1 0 0,-1 0 0,1 1 0,-1-1 0,1 0 0,-1 0 0,1 0 0,0 0 0,-1 0 0,1 0 0,-1 0-1,1 0 1,-1 0 0,1 0 0,-1 0 0,1 0 0,0 0 0,-1 0 0,1 0 0,-1-1 0,1 1 0,0 0 1,9-1 40,31 2-14,-8 0-6,-1-2 0,1-1 1,12-3-21,-30 4 16,-15-33-6094,-4 24 1009</inkml:trace>
  <inkml:trace contextRef="#ctx0" brushRef="#br0" timeOffset="1180.11">563 18 3833,'0'0'1994,"0"0"-763,0 0-191,0 0-35,0 0-126,0 0-15,0 6-130,0 9-474,1 36 244,-3 0 1,-1 0-1,-3-1 1,-8 32-505,10-69 11,-10 44 30,-2-1-1,-3-1 1,-9 17-41,23-48 143,5-20-6382,0-4 3169</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6.001"/>
    </inkml:context>
    <inkml:brush xml:id="br0">
      <inkml:brushProperty name="width" value="0.05" units="cm"/>
      <inkml:brushProperty name="height" value="0.05" units="cm"/>
    </inkml:brush>
  </inkml:definitions>
  <inkml:trace contextRef="#ctx0" brushRef="#br0">1 256 2697,'0'0'1707,"0"0"-238,0 0 65,0 0-115,0 0-251,0 0-210,0 0-224,0 0-269,0 0-176,0 0-80,0 0-61,0 0-65,0 0-18,15 6 400,84 5 411,58-4-876,-157-7-34,0 0-26,0 0-68,0 0-109,0 0-207,0 0-572,0 0-1126,0 0-1434</inkml:trace>
  <inkml:trace contextRef="#ctx0" brushRef="#br0" timeOffset="532.54">514 49 5209,'0'0'1687,"0"0"-264,0 0-252,0 0-280,0 0-158,0 0-108,-3 12-145,-4 28 290,-1 28-770,4-15 178,-2 0 0,-2 0 0,-2 0 0,-3-1 0,-2-1 0,-2 0 0,-8 12-178,4-8 56,14-31-2739,16-32-1813,1-4-592</inkml:trace>
  <inkml:trace contextRef="#ctx0" brushRef="#br0" timeOffset="1599.72">759 15 1528,'0'0'2782,"0"0"-1155,0 0-384,0 0-60,0 0-89,0 0-134,1-3-135,2-9 1531,-4 28-1935,-6 31-582,-15 18 215,-3-1 1,-7 7-55,-2 6 287,2 8-287,28-70 16,1-1 1,0 0 0,1 1-1,1 0 1,0-1 0,2 13-17,-1-14 2,0-12-1,0 1 0,0 0 0,1-1 0,-1 1-1,1-1 1,-1 1 0,1-1 0,-1 1 0,1-1 0,0 1-1,0-1 1,0 1 0,0-1 0,0 0 0,0 1-1,0-1 1,0 0 0,0 0 0,1 0 0,-1 0 0,0 0-1,1 0 1,-1-1 0,1 1 0,-1 0 0,1-1-1,-1 1 1,1-1 0,-1 1 0,1-1 0,0 0-1,-1 1 1,1-1-1,10 1 39,0 0-1,0 0 1,0-1 0,6-1-39,1 0 17,-15 0-21,0 0 0,0 0 0,0 0 0,0-1 0,0 1 0,0-1 0,-1 0 0,1 0-1,0-1 1,-1 1 0,0-1 0,0 0 0,1 0 0,-2 0 0,1 0 0,0 0 4,44-57-212,-45 58 204,4-7 15,0 0 0,0-1 0,-1 0 0,-1 0 1,1 0-1,-1-1 0,-1 1 0,0-1 0,-1 0 1,0 0-1,0 0 0,-1 0 0,-1-8-7,-2 18 0,1 0 1,-1 1-1,0-1 0,0 1 0,0-1 1,0 1-1,0 0 0,0-1 1,0 1-1,0 0 0,0 1 0,0-1 1,-1 0-1,1 0-7,-4 0-1,0 0-1,0 0 0,0 0 0,0 1 0,0 0 0,0 0 0,0 0 0,1 1 0,-1 0 0,0 0 1,1 1-1,0-1 0,-1 1 0,1 0 0,-3 3 9,5-4-1,0-1 0,0 1 0,1 0 0,-1 0 1,1 0-1,-1 1 0,1-1 0,0 1 0,0-1 0,0 1 0,0 0 0,0-1 0,1 1 1,-1 0-1,1 0 0,0 0 0,-1 0 0,1 2 1,-4 14-92,1-4-81,-1 0 1,0 0-1,-1 0 0,0-1 1,-1 0-1,-7 10 173,8-20-1492,5-5-4488,1-1 2209</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00.053"/>
    </inkml:context>
    <inkml:brush xml:id="br0">
      <inkml:brushProperty name="width" value="0.05" units="cm"/>
      <inkml:brushProperty name="height" value="0.05" units="cm"/>
    </inkml:brush>
  </inkml:definitions>
  <inkml:trace contextRef="#ctx0" brushRef="#br0">61 347 3273,'0'0'1316,"0"0"-364,0 0-132,0 0-262,0 0-231,0 0-51,10-1 30,11-2-250,32-2 2127,17 0-2183,-68 6 18,1-1-1,-1 1 0,1 0 1,-1 0-1,0 0 0,1 0 0,-1 0 1,0 1-1,0-1 0,0 1 0,0-1 1,0 1-1,0 0 0,0-1 0,0 1 1,-1 0-1,1 0 0,-1 1 1,1-1-1,-1 0 0,0 1-17,5 7 29,-1 0 0,0 0-1,-1 1 1,1 4-29,-2-2 155,0 1 1,-1 0 0,-1 0-1,-1 0 1,0 0-1,-1 5-155,1 10 593,-1-24-523,1 0 1,-1-1-1,0 1 1,0 0-1,-1-1 0,0 1 1,1-1-1,-2 1 1,1-1-1,0 0 1,-1 0-1,0 0 1,0 0-1,0 0-70,-12 13 213,-1 0 0,-10 7-213,1-1 209,0-2-98,19-16-76,-1 0-1,1 0 1,0 0-1,1 1 0,0 0 1,-1 0-1,1 1-34,6-7 20,-1 1-1,1-1 1,-1 1-1,1-1 1,-1 0 0,1 1-1,-1-1 1,1 0-1,0 1 1,-1-1-1,1 0 1,0 0-1,-1 0 1,1 1-1,-1-1 1,1 0-1,0 0 1,-1 0-1,1 0 1,0 0-1,-1 0 1,1 0 0,0-1-1,-1 1 1,1 0-20,22-1 139,68-14 88,-55 7-268,0 3 0,0 0 0,19 2 41,-54 3-81,-1 0-26,0 0-93,0 0-184,0 0-361,0 0-1030,-1 0-2373,-2 0-2812</inkml:trace>
  <inkml:trace contextRef="#ctx0" brushRef="#br0" timeOffset="618.52">646 320 6857,'0'0'2034,"0"0"-628,0 0-437,0 0-339,0 0-169,0 0-35,3-1-90,44-15 577,-30 10-754,-1 0 0,1 1 1,0 1-1,1 0 0,-1 1 1,1 1-1,0 1-159,-12 1 0,-2 0 0,0 0-1,0 0 0,0 0 0,0 0 0,0 1 0,0 0 0,0-1 1,0 1-1,1 1 1,-4-1-2,1 0-1,-1 0 1,0 1 0,0-1 0,1 0 0,-1 0 0,0 1-1,0-1 1,0 1 0,-1-1 0,1 1 0,0-1 0,0 1-1,-1 0 1,1-1 0,-1 1 0,0 0 0,1-1 0,-1 1-1,0 0 1,0-1 0,0 1 0,0 1 2,0 5-7,1 1 1,-2 0-1,1 0 0,-1 0 1,-1-1-1,0 1 1,0 0-1,0-1 0,-1 1 1,0-1-1,-1 0 0,0 0 1,-2 3 6,-5 5-21,-1 1-1,-1-2 1,-1 1 0,0-2 0,-6 5 21,-25 23-17,-5 4-13,-13 19 30,62-65 0,1 0 0,-1 1 0,1-1 0,0 0 0,-1 0 1,1 1-1,-1-1 0,1 0 0,0 1 0,-1-1 0,1 0 0,0 1 0,-1-1 0,1 1 0,0-1 0,0 1 0,-1-1 0,1 0 0,0 1 0,0-1 1,0 1-1,0-1 0,-1 1 0,1-1 0,0 1 0,0-1 0,0 1 0,0-1 0,0 1 0,0-1 0,1 1 0,-1-1 0,0 1 0,0-1 0,0 1 0,0-1 1,0 1-1,1-1 0,-1 1 0,0-1 0,0 0 0,1 1 0,-1-1 0,0 1 0,1-1 0,-1 0 0,1 1 0,-1-1 0,0 0 0,1 1 0,-1-1 0,1 0 1,-1 0-1,1 0 0,-1 1 0,0-1 0,1 0 0,-1 0 0,1 0 0,-1 0 0,1 0 0,-1 0 0,1 0 0,-1 0 0,1 0 0,44 0 32,-30-1-2,254-6-2132,-267 7-361,-2 0-2568</inkml:trace>
  <inkml:trace contextRef="#ctx0" brushRef="#br0" timeOffset="13822.46">0 1651 1144,'0'0'2245,"0"0"-842,0 0-559,0 0-155,0 0-67,0 0-31,0 0 27,0 0 8,0 0-53,0 0-29,0 0 9,0 0-85,0 0-52,0 0-84,0 0-41,0 0 9,0 0 0,0 0-30,0 0-62,0 0-38,0 0-29,0 0-26,0 0 17,6 0 208,6 0-157,0 0-1,0-1 1,0-1-1,0 0 1,-1 0-1,1-1 1,0-1-1,-1 0 1,2-2-183,13-5 250,-14 5-199,1 0 0,-1 1 0,1 0 0,0 1 1,0 1-1,0 0 0,1 1 0,0 0-51,-14 2 16,0 0 40,0 0 16,0 0 1,0 0-18,0 0 6,0 0 25,0 0-5,0 0 14,0 0-14,0 0-16,0 0-15,0 0-60,0 0-159,0 0-303,-2 0-494,-11 2-1312,-2 6-2789</inkml:trace>
  <inkml:trace contextRef="#ctx0" brushRef="#br0" timeOffset="14936.29">438 1366 4521,'0'0'1824,"0"0"-514,0 0-180,0 0-192,0 0-145,0 0-88,3-3-49,3-4-334,0 1 0,1 0 0,-1 0 0,1 0 0,1 1 0,-1 0 0,1 1 0,5-3-322,71-30 638,-68 30-638,1 1 0,0 0 0,0 1 0,1 1-1,0 1 1,-1 0 0,1 1 0,5 1 0,-22 1-5,0 1 1,0-1-1,0 0 0,0 1 1,0-1-1,0 1 1,0 0-1,-1-1 0,1 1 1,0 0-1,0-1 0,-1 1 1,1 0-1,-1 0 1,1-1-1,0 1 0,-1 0 1,0 0-1,1 0 1,-1 0-1,1 0 0,-1 0 1,0 0-1,0 0 0,0 0 1,1 0-1,-1 0 1,0 0-1,0 0 0,0 0 1,-1 1 4,2 44-91,-2-32 121,1-4 13,-1 0 0,-1-1 0,0 1 0,0 0 1,-1-1-1,0 1 0,0-1 0,-1 0 0,-3 6-43,-11 16 38,-1 0-1,-3 0-37,6-6-2,-13 19 13,-119 170 5,135-200-4,10-12 7,1 1-1,0-1 1,-1 1 0,1-1 0,0 1 0,0 0 0,0 0-1,1 0 1,-1 0-19,2-3 90,0 0-14,0 0 8,0 0-30,0 0-31,0 0 0,226 0 387,-204 4-327,-6-1-2946,-12-3-726</inkml:trace>
  <inkml:trace contextRef="#ctx0" brushRef="#br0" timeOffset="16069.73">978 1376 4889,'0'0'1662,"0"0"-570,0 0-199,0 0-18,0 0-9,0 0-75,5-2-111,50-28 714,-44 23-1253,0 0-1,0 1 1,1 0-1,0 1 1,0 1 0,0-1-1,0 2 1,1 0-1,0 0 1,-1 1-1,9 0-140,-17 2 10,-1 0 0,1 0-1,0 0 1,0 0-1,0 1 1,0 0-1,-1 0 1,1 0-1,0 0 1,2 2-10,-4-2 5,0 0 0,-1 1 0,0-1-1,1 1 1,-1-1 0,0 1 0,0-1 0,1 1 0,-2 0 0,1 0 0,0 0 0,0 0 0,0 0 0,-1 0 0,1 0 0,-1 0-1,0 0 1,1 0 0,-1 0 0,0 0 0,0 1-5,1 2 27,0 1-1,-1 0 1,0 0-1,0 0 0,0-1 1,0 1-1,-1 0 1,0 0-1,0-1 1,-1 1-1,1-1 0,-1 1 1,0-1-1,-1 1 1,0-1-1,1 0 1,-1 0-1,-1-1 1,1 1-1,-1 0 0,0-1 1,0 0-1,-4 3-26,-3 4 25,-2 0 0,1-1-1,-14 9-24,21-16 30,-1 0 0,0 0 0,1 0 0,-1-1 0,0 0 0,0 0-1,0 0 1,0-1 0,0 0 0,-1 0 0,-4 0-30,10-1 17,1 0-9,0 0-8,0 0-33,0 0-20,0 0-26,23 0 4,4-1 70,32 2 28,-56-1-19,1 1 0,-1-1 0,0 1 1,1 0-1,-1 0 0,0 1 0,0-1 0,0 1 0,0-1 1,0 1-1,0 0 0,-1 0 0,1 1 0,0-1 0,0 1-4,-2 1 22,0 0 0,0-1-1,0 1 1,0 0 0,0 0-1,-1 0 1,0 0-1,1 0 1,-2 0 0,1 0-1,0 1 1,-1-1 0,0-1-1,0 1 1,0 0 0,0 0-1,-1 0 1,1 0-22,-11 12 78,-1-1 0,0 0 0,-1-1 0,-1 0 0,-12 9-78,-19 18 11,38-33-4,0 0-1,-1-1 1,0 0-1,-7 5-6,13-11-8,0 1-1,0-1 1,0 1 0,0-1-1,0 0 1,0 0-1,0 0 1,0-1 0,0 1-1,0-1 1,0 1 0,-1-1-1,1 0 1,0-1-1,0 1 1,0 0 0,0-1-1,-1 0 1,0 0 8,3 1-76,-1-1 0,1 0-1,0 1 1,0-1 0,0 0 0,0 0 0,-1 0 0,1 0 0,0 0-1,1 0 1,-1 0 0,0 0 0,0 0 0,0 0 0,1-1 0,-1 1 0,0 0-1,1 0 1,0-1 0,-1 1 0,1 0 0,-1-2 76,1 2-798,0 1-611,0 0-1989,0-3-3230</inkml:trace>
  <inkml:trace contextRef="#ctx0" brushRef="#br0" timeOffset="18584.5">1170 0 3513,'0'0'1432,"0"0"-318,0 0-233,0 0-214,0 0-180,0 0-50,0 1-173,0 0 0,-1-1 1,1 1-1,0-1 0,-1 1 0,1 0 0,0-1 0,0 1 0,0 0 0,0-1 1,0 1-1,0 0 0,0-1 0,0 1 0,0 0 0,0-1 0,0 1 0,0 0 1,0-1-265,16 3 325,0 0 0,1-2 0,-1 0 0,0-1 0,0 0 1,3-2-326,26 0 301,3 1-218,-17 0 17,0 1-1,8 2-99,-30-1 11,0 0-1,-1 1 0,1 0 1,-1 0-1,0 1 0,1 0 0,-1 0 1,-1 1-1,1 0 0,1 1-10,-8-4 39,0-1-1,0 1 1,0-1-1,0 1 1,0-1-1,0 1 0,0 0 1,-1-1-1,1 1 1,0 0-1,0 0 1,-1-1-1,1 1 0,0 0 1,-1 0-1,1 0 1,-1 0-1,1 0 0,-1 0 1,0 0-1,1 0 1,-1 0-1,0 0 1,0 0-1,0 0 0,0 0 1,0 0-1,0 0 1,0 0-1,0 0 1,0 0-1,0 0 0,-1 1-38,1 5 34,-5 125 23,-9 28-57,-1 14 11,10 204 65,2-66 726,-2-250-672,-3 0 1,-12 40-131,4-22 99,2 16-99,10-63 8,-2 32 152,-2 0-1,-4-1 0,-15 47-159,24-96 100,1-1 0,0 1-1,1-1 1,1 1-1,1 4-99,-1-8 408,-27-11 200,-282 0-736,309 0 100,0 0-56,0 0-29,0 0-50,0 0-46,0 0-99,3-9-5188,-3-10-3489</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4:23.067"/>
    </inkml:context>
    <inkml:brush xml:id="br0">
      <inkml:brushProperty name="width" value="0.05" units="cm"/>
      <inkml:brushProperty name="height" value="0.05" units="cm"/>
    </inkml:brush>
  </inkml:definitions>
  <inkml:trace contextRef="#ctx0" brushRef="#br0">75 200 2777,'0'0'1952,"0"0"-1025,0 0-655,0 0-173,0 0 226,0 0 203,0 4 152,-4 64 4343,-12 64-5023,6-54 530,-13 56 348,5-38-57,17-118 232,-1-85-774,2 93-284,1 0-1,0 0 1,1 0 0,1 0 0,0 0 0,1 0-1,0 1 6,11-15-4,0 1-1,2 0 0,1 2 1,1 0-1,1 1 0,1 1 1,1 1-1,1 1 0,1 1 1,1 1-1,0 1 0,13-6 5,-35 22 0,1 0-1,0 0 1,0 0-1,0 0 1,0 1-1,0-1 1,0 1-1,0 0 0,0 1 1,1-1-1,-1 1 1,1-1 0,-4 6 11,1 0 0,-1 1 0,-1-1 0,1 0 0,-1 0 0,0 1 0,0-1 0,-1 4-11,1-1 16,0 2-1,-1 0 0,0 0 1,-1 0-1,0 0 0,0 0 1,-1 0-1,0 0 0,-1-1 1,0 1-1,-1-1 0,0 0 1,0 0-1,-1-1 0,-5 7-15,-1 3 8,2-2 8,1-2 0,-2 1 0,0-2 0,-1 1 0,0-1 1,-8 5-17,14-16 19,0 0 1,-1 0-1,1 0 1,-1-1 0,1 1-1,-1-2 1,0 1-1,0-1 1,1 0 0,-1 0-1,0-1 1,-4-1-20,-16 1-19,27 1 10,0 0 0,0 0 0,0 0 1,0 0-1,-1 0 0,1 0 0,0 0 0,0 0 1,0 0-1,0 0 0,0 0 0,-1 0 1,1 0-1,0 0 0,0 0 0,0 0 1,0 0-1,0 0 0,-1 1 0,1-1 1,0 0-1,0 0 0,0 0 0,0 0 1,0 0-1,0 0 0,0 1 0,0-1 1,0 0-1,0 0 0,-1 0 0,1 0 1,0 0-1,0 1 0,0-1 0,0 0 0,0 0 1,0 0-1,0 0 0,0 1 0,0-1 1,0 0-1,0 0 0,0 0 0,1 0 1,-1 1-1,0-1 9,5 11 21,9 11 187,157 198 168,-154-197-362,12 14-523,-28-36-356,-1-2-757,0-2-1175</inkml:trace>
  <inkml:trace contextRef="#ctx0" brushRef="#br0" timeOffset="579.7">630 655 3929,'0'0'1660,"0"0"-501,0 0 133,0 0 157,0 0-222,0 0-216,0-11 3017,-3 37-3841,0-1-1,-2 0 0,-1 0 1,-1-1-1,-1 1 0,-1-1 1,-7 13-187,12-30 102,4-7-5618,0 0 5502,0 0-4256</inkml:trace>
  <inkml:trace contextRef="#ctx0" brushRef="#br0" timeOffset="1064.84">935 387 6177,'0'0'1791,"0"0"-320,0 0-149,0 0-401,0 0-298,0 0-128,5 0-25,191-2 2714,11 0-5315,-207-1-912,0 0-1284</inkml:trace>
  <inkml:trace contextRef="#ctx0" brushRef="#br0" timeOffset="2163.93">1667 27 4745,'0'0'3717,"0"0"-2434,0 0-779,0 0 55,0 0 142,0 0-162,1 19-44,0 11-342,3 96 1219,-7 35-1372,-2-130 76,-1-1 0,-1 1 0,-2-1 0,-7 16-76,7-18 92,7-24-121,-5 14 248,5-33 18,4-2-227,1-1 0,0 1 0,1 0 0,1 0 0,1 1 0,0-1 0,1 1 0,1-1-10,8-20 10,102-278 195,-113 301-207,-4 9-4,1 0 0,0 0 0,0 0 1,0 0-1,1 0 0,-1 1 0,1-1 0,1 0 6,-1 4-18,0 0 1,0 1-1,0-1 1,0 1-1,0 0 1,0 0-1,0 0 1,0 0-1,0 0 1,3 1 17,3 0-28,0-1 32,0 0 0,0 0-1,0 1 1,-1 1 0,1-1 0,0 1 0,-1 1 0,5 2-4,-8-3 3,-1 0 0,0 0 0,-1 1 0,1-1 1,0 1-1,-1 0 0,1 0 0,-1 0 0,0 1 1,0-1-1,0 1 0,-1 0 0,1 0 1,-1 0-1,0 0 0,0 0 0,0 3-3,1 0 20,0 0 0,-1 0 0,0 0 0,-1 1 0,1-1 0,-1 1 0,-1-1 0,1 1 0,-1 0 0,-1-1 0,0 1 0,0-1 0,0 1 0,-1-1 0,0 0-1,0 1 1,-1-1 0,1 0 0,-2 0 0,1-1 0,-1 1 0,0-1 0,-1 0 0,1 0 0,-1 0 0,0 0 0,-6 4-20,2-2 17,1 0 1,-2-1-1,1 0 0,-1-1 0,0 0 1,0-1-1,-1 1 0,0-2 0,1 0 1,-2 0-1,1-1 0,-3 0-17,-18 2-62,0-2-1,-1-1 1,-24-1 62,56-1-20,1 0-24,0 0-13,0 0-10,0 0 0,6 0-13,8 0 144,-1 2-1,0 0 1,1 1 0,-1 0-1,-1 0 1,1 2 0,0 0-1,-1 0 1,0 1-1,0 0 1,-1 1 0,1 1-1,-2 0 1,1 0-1,-1 1 1,0 0 0,-1 1-1,0 0 1,-1 1-1,0 0 1,0 0 0,-1 0-1,0 2-63,-5-7-209,0 1 0,-1 0 0,1 0 0,-1-1 0,0 1 0,-1 0 0,0 0 0,0 0 0,0 0 209,-1 6-3319,1-13-1458</inkml:trace>
  <inkml:trace contextRef="#ctx0" brushRef="#br0" timeOffset="2756.49">2169 546 7258,'0'0'2799,"0"0"-1415,0 0-525,0 0-259,0 0-210,0 0-29,10 0 190,25-1 13,1 0-45,0 1-1,20 3-518,-55-3 0,0 0 0,-1 1 0,1-1 0,0 0 0,0 1 0,-1-1 1,1 1-1,0-1 0,0 1 0,-1-1 0,1 1 0,-1 0 0,1-1 0,0 1 0,-1 0 0,1 0 0,-1-1 0,0 1 0,1 0 0,-1 0 0,0-1 0,1 1 0,-1 0 0,0 0 0,0 0 0,0 0 0,1 0 0,0 28 10,-1-25-5,0 8 9,1-2 4,0 1 0,-2 0 1,1-1-1,-1 1 0,-1 0 1,1-1-1,-2 1 0,0-1 1,0 0-1,-1 0 0,0 0 1,-3 5-19,-4 3 24,-1 0 1,-1-1-1,0 0 1,-1-1-1,-1-1 1,-1 0 0,0-1-1,-1 0 1,0-2-1,-4 2-24,21-14-4,1 0 0,-1 0 1,0 0-1,0 0 0,0 0 0,0 0 0,0 0 0,0 0 0,0 0 0,0 0 0,0 0 1,0 0-1,0 0 0,1 0 0,-1 0 0,0 0 0,0 0 0,0 0 0,0 0 0,0 0 1,0 0-1,0 0 0,0 0 0,0 1 0,0-1 0,0 0 0,0 0 0,0 0 1,1 0-1,-1 0 0,0 0 0,0 0 0,0 0 0,0 0 0,0 0 0,0 0 0,0 0 1,0 1-1,0-1 0,0 0 0,0 0 0,0 0 0,0 0 0,0 0 0,0 0 1,0 0-1,0 0 0,0 0 0,0 0 0,0 1 0,0-1 0,0 0 0,0 0 0,0 0 1,-1 0-1,1 0 0,0 0 0,0 0 0,0 0 0,0 0 0,0 0 0,0 0 1,0 0-1,0 0 0,0 0 0,0 1 0,0-1 4,13 2-34,18-1 107,-10-1-51,-1 1 0,1 1 1,-1 1-1,3 2-22,-15-4-7,0 1-1,0 1 1,0 0 0,-1 0 0,1 0-1,-1 1 1,1 0 0,-1 0 0,-1 1-1,1 0 1,4 5 7,-9-9-79,-1 1-1,1 0 0,-1 1 1,0-1-1,0 0 1,0 0-1,0 0 0,0 1 1,0-1-1,-1 1 1,1-1-1,-1 0 0,0 1 1,1-1-1,-1 1 1,0-1-1,-1 1 0,1-1 1,0 1 79,-1 8-1068,1 6-2804</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03.598"/>
    </inkml:context>
    <inkml:brush xml:id="br0">
      <inkml:brushProperty name="width" value="0.05" units="cm"/>
      <inkml:brushProperty name="height" value="0.05" units="cm"/>
    </inkml:brush>
  </inkml:definitions>
  <inkml:trace contextRef="#ctx0" brushRef="#br0">0 306 3273,'0'0'1999,"0"0"-788,0 0-128,0 0 40,0 0 22,1-6-61,4-64 3117,-4 48-1720,0 61-2227,10 298-195,0 7 2000,-9-344-2066,0-1 0,0 1 0,0 0 0,0-1 0,0 1 1,0-1-1,0 1 0,-1-1 0,1 0 0,0 0 0,-1 0 0,1 0 0,0 0 0,-1-1 7,6-1-4,-1 0 0,0 0 0,1 0 0,0 1 1,-1 0-1,1 0 0,0 0 0,0 1 0,2 0 4,65-4-61,-10 5 0,-64 0 45,0 0-26,0 0 1,0 0 18,0 0-43,0 0-123,0-23-5452,0 19-545</inkml:trace>
  <inkml:trace contextRef="#ctx0" brushRef="#br0" timeOffset="833.11">378 629 5873,'0'0'1479,"0"0"-65,0 0-187,0 0-298,0 0-120,0 0-143,34-4 1523,-24 4-2059,18 1 261,0-2 0,22-4-391,-42 3 26,0 1 0,0-1 0,-1 0 0,1-1 1,-1 1-1,0-2 0,1 1 0,-1-1 0,-1 0 0,1 0 0,-1-1 0,1-1-26,-5 3 48,-1 0 0,0 0-1,0 0 1,0-1-1,-1 1 1,1-1 0,-1 1-1,0 0 1,0-1 0,0 1-1,0-1 1,0 1-1,-2-3-47,2-6 95,0 10-90,-1 0 0,1 0 0,0 0 1,-1 1-1,1-1 0,-1 0 0,1 0 0,-1 1 0,0-1 1,0 0-1,0 1 0,0-1 0,0 1 0,0-1 0,0 1 1,-1 0-1,1-1 0,0 1 0,-1 0 0,1 0 0,-1 0 1,1 0-1,-1 0 0,0 0 0,1 1 0,-1-1 1,0 0-1,1 1 0,-1-1 0,0 1 0,0 0-5,-1-1-1,0 1 0,0-1 0,1 1-1,-1 0 1,0 0 0,0 0 0,1 0-1,-1 0 1,0 1 0,0-1 0,1 1 0,-1 0-1,0 0 1,1 0 0,-1 0 0,1 0 0,-1 1-1,1-1 1,0 1 0,-3 1 1,-2 5 20,0 0 0,1 1 0,0-1 1,0 1-1,1 0 0,0 1 0,0 0 0,1-1 1,0 1-1,1 1 0,0-1 0,1 0 0,0 1 0,1-1 1,-1 11-21,1 13-8,1-17-8,-1-1 1,2 1-1,1 6 16,-1-18-3,-1-1 0,2 1-1,-1 0 1,0-1 0,1 1-1,0-1 1,0 0 0,0 1-1,1-1 1,-1 0 0,1 0 0,0 0-1,2 1 4,-1-1 8,0-1-1,0 1 0,1-1 1,-1 0-1,1-1 0,0 1 1,0-1-1,0 0 0,0 0 1,0 0-1,0-1 0,1 0 1,-1 0-1,0 0 0,1-1 1,-1 0-1,0 0 0,1 0 1,-1 0-1,0-1 0,1 0 1,2-1-8,-1 0 6,-1 0 1,0 0 0,0-1-1,0 1 1,0-2 0,-1 1-1,1 0 1,-1-1 0,1 0-1,-1-1-6,35-21-2310,-39 26 734,-1 0-1280,0 0-2295</inkml:trace>
  <inkml:trace contextRef="#ctx0" brushRef="#br0" timeOffset="1381.12">948 0 1672,'0'0'3788,"0"0"-2006,0 0-306,0 0-124,0 0-98,0 0-102,0 0-314,0 0-324,0 15 106,3 41 182,2 0 0,12 49-802,-1-3 147,1 28-65,-6 1 0,-5 3-82,-5-119-455,0-22-1525,1-23-3854,-2 16 341</inkml:trace>
  <inkml:trace contextRef="#ctx0" brushRef="#br0" timeOffset="1728.26">857 452 6145,'0'0'2145,"0"0"-396,0 0-334,0 0-386,0 0-263,0 0-116,3-2 58,12-4-271,1 0 1,0 1-1,0 0 0,0 2 1,6-1-438,48-13 234,-51 11-647,45-13 1113,-20 14-5939,-43 5-2900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06.742"/>
    </inkml:context>
    <inkml:brush xml:id="br0">
      <inkml:brushProperty name="width" value="0.05" units="cm"/>
      <inkml:brushProperty name="height" value="0.05" units="cm"/>
    </inkml:brush>
  </inkml:definitions>
  <inkml:trace contextRef="#ctx0" brushRef="#br0">1 255 1512,'0'0'2840,"0"0"-992,0 0-358,0 0-133,0 0-202,0 0-144,0 0-193,0 0-178,8 6 615,0 12-959,0 1 1,5 16-297,-6-14 22,1 0 0,1-1-1,1 2-21,-6-17 1,-1 1-1,0-1 0,1 0 0,0 0 1,1 0-1,-1 0 0,1-1 0,0 1 0,0-1 1,0 0-1,0-1 0,4 2 0,-5-3-24,-1-1 0,1 0 0,-1 0 0,1 0 0,0 0 0,-1-1 0,1 0 0,0 1 1,-1-1-1,1-1 0,0 1 0,-1 0 0,1-1 0,0 0 0,-1 0 0,1 0 0,-1 0 0,1-1 0,-1 1 0,0-1 0,1 0 0,-1 0 0,0 0 0,0 0 0,0-1 0,-1 1 0,2-2 24,3-6 14,5-5-156,-1-1 1,-1-1 0,0 0-1,4-11 142,-11 12 1604,-5 32-806,2 68-465,2 18-249,-5 0-1,-4 0 1,-8 19-84,8-80-21,4-15-103,-1 0-1,-2 0 1,0-1-1,-2 0 1,-1 0-1,-8 15 125,17-39-61,-1 0 0,1-1 0,-1 1 0,1 0 0,0-1 0,-1 1 0,1 0 0,-1-1 0,0 1 0,1 0 1,-1-1-1,1 1 0,-1-1 0,0 1 0,0-1 0,1 0 0,-1 1 0,0-1 0,0 0 0,1 1 0,-1-1 0,0 0 0,0 0 0,0 0 0,1 0 0,-1 1 0,0-1 0,0 0 0,0-1 0,0 1 0,1 0 0,-1 0 1,0 0-1,0 0 0,0-1 0,1 1 0,-1 0 0,0-1 61,-1 0-289,0 0-1,1 0 1,-1 0 0,0-1 0,1 1-1,-1-1 1,1 1 0,-1-1 0,1 1 0,0-1-1,0 0 1,0 0 0,0 0 0,-1 0 289,-6-21-3912</inkml:trace>
  <inkml:trace contextRef="#ctx0" brushRef="#br0" timeOffset="504.03">653 191 4977,'0'0'2394,"0"0"-692,0 0-362,0 0-420,0 0-185,0 0-8,5 0 112,20 0-412,0 0 1,-1-2 0,1-1-1,0-1 1,-1-1-1,12-4-427,-18 6-385,-9 2-4767,-9 1 1532</inkml:trace>
  <inkml:trace contextRef="#ctx0" brushRef="#br0" timeOffset="5879">676 418 80,'0'0'1372,"0"0"-319,0 0-127,0 0 20,0 0-102,0 0-128,-6 0 7,6 0 2636,1 0 3683,258 0-6951,-257 0-79,0 0 0,0-1-1,0 1 1,0-1 0,0 1 0,0-1 0,0 0 0,-1 0 0,1 0 0,0 0 0,0 0 0,0-1-12,-1 1-271,1 0 1,0 0-1,-1 0 1,1 0 0,0 0-1,-1 0 1,1 0-1,0 1 1,0-1 0,0 1-1,0-1 1,0 1 270,-2 20-5467,0-9 117</inkml:trace>
  <inkml:trace contextRef="#ctx0" brushRef="#br0" timeOffset="6880.73">1371 41 4553,'0'0'1418,"0"0"-27,0 0 100,0 0-67,0 0-287,0 0-468,0 5-299,0 356 2231,0-349-2592,0 0-1,1 1 1,1-1-1,0 0 1,0-1 0,1 1-1,1 0 1,3 6-9,-6-14-1,1 0 1,0 0-1,1 0 0,-1 0 1,1-1-1,0 1 0,-1-1 0,2 1 1,-1-1-1,0 0 0,1 0 1,-1-1-1,1 1 0,0-1 1,0 1-1,0-1 0,0 0 1,0-1-1,0 1 0,0-1 1,1 0-1,-1 0 0,4 0 1,2 1 20,-1-1-1,1-1 0,-1 0 1,1 0-1,0-1 0,-1 0 0,1 0-19,-5-1 17,0 0 0,0 0-1,0 0 1,0 0 0,0-1-1,0 0 1,-1 0-1,1 0 1,-1-1 0,0 1-1,0-1 1,3-4-17,2-2 23,0-1-1,-1 1 1,0-2-1,-1 1 1,0-1-1,-1 0 1,0-1-1,-1 1 1,-1-1-1,1 0-22,0-10 59,-1 0 0,0-1 0,-2 1 0,-1 0 0,0-10-59,-1 26 18,0-10 67,-1 1 0,0 0 0,-2-6-85,2 15 20,-1 1 0,1 1-1,-1-1 1,-1 0-1,1 0 1,-1 1 0,0-1-1,-1 1 1,1 0 0,-2-2-20,-10-11 74,-1 1 1,0 1-1,-4-3-74,12 12 21,0 1 0,0 0-1,-1 0 1,0 0 0,0 1-1,0 1 1,-1-1 0,-1 1-21,7 3-43,0 0 0,0 0-1,-1 0 1,1 1 0,0-1 0,-1 1 0,1 0-1,0 1 1,-1-1 0,1 1 0,0-1 0,-1 1-1,1 1 1,0-1 0,0 0 0,0 1 0,0 0-1,0 0 1,0 0 0,1 1 0,-1-1 0,1 1 0,-1 0-1,1 0 1,0 0 0,0 0 0,0 1 0,1-1-1,-1 1 1,1 0 0,-1 0 43,0 2-605,-7 11 206,4-12-4912,6-5 1673</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5.805"/>
    </inkml:context>
    <inkml:brush xml:id="br0">
      <inkml:brushProperty name="width" value="0.05" units="cm"/>
      <inkml:brushProperty name="height" value="0.05" units="cm"/>
    </inkml:brush>
  </inkml:definitions>
  <inkml:trace contextRef="#ctx0" brushRef="#br0">4 10 1136,'0'0'1666,"0"0"-403,0 0-219,0 0-130,0 0 19,0 0 129,2-6 240,-1 3-153,0 5 5599,-1 254-6556,0-144-3161,-4-112 190,0 0-1664</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6.398"/>
    </inkml:context>
    <inkml:brush xml:id="br0">
      <inkml:brushProperty name="width" value="0.05" units="cm"/>
      <inkml:brushProperty name="height" value="0.05" units="cm"/>
    </inkml:brush>
  </inkml:definitions>
  <inkml:trace contextRef="#ctx0" brushRef="#br0">36 1 4745,'0'0'1748,"0"0"-302,0 0-122,0 0-201,0 0-79,0 0-149,0 5-204,0 17-368,-1 0-1,0 0 0,-2-1 1,0 1-1,-2-1 1,0 0-1,-2 0 0,-2 5-322,9-26-3,0 1 0,-1-1 0,1 0 0,0 1 0,0-1-1,0 1 1,0-1 0,0 1 0,0-1 0,0 0 0,-1 1 0,1-1-1,0 1 1,1-1 0,-1 1 0,0-1 0,0 0 0,0 1 0,0-1 0,0 1-1,0-1 1,0 1 0,1-1 0,-1 0 0,0 1 0,0-1 0,1 0-1,-1 1 1,0-1 0,0 0 0,1 1 0,-1-1 0,0 0 3,18 6 48,25-8 128,-37 2-181,11-3 41,1 0-1,0-1 1,-1 0-1,13-7-35,-14 6 3,-1 0 0,1 0 0,-1 2 0,1 0 0,0 1 0,7 0-3,-22 2-96,-1 0-153,0 0-150,0 0-76,0 0-167,0 0-321,0 0-928,0 0-1799,0 0-839</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6.818"/>
    </inkml:context>
    <inkml:brush xml:id="br0">
      <inkml:brushProperty name="width" value="0.05" units="cm"/>
      <inkml:brushProperty name="height" value="0.05" units="cm"/>
    </inkml:brush>
  </inkml:definitions>
  <inkml:trace contextRef="#ctx0" brushRef="#br0">8 2 3145,'0'0'2252,"0"0"-494,0 0-160,0 0-194,0 0-181,0 0-166,-8-2 688,11 66-1423,3 0 1,9 37-323,3 18 28,-17-109-92,-1-4-154,1 0 1,-1 0-1,2 0 0,-1 0 0,1 0 1,0 0-1,1 2 218,-3-8-66,0 0-1,0 1 1,0-1 0,0 0 0,0 0 0,0 0-1,0 0 1,0 0 0,1 0 0,-1 0-1,0 1 1,0-1 0,0 0 0,0 0 0,0 0-1,0 0 1,1 0 0,-1 0 0,0 0-1,0 0 1,0 0 0,0 0 0,0 0 0,1 0-1,-1 0 1,0 0 0,0 0 0,0 0-1,0 0 1,0 0 0,1 0 0,-1 0 0,0 0-1,0 0 1,0 0 0,0 0 0,0 0-1,1 0 1,-1 0 0,0-1 0,0 1 0,0 0-1,0 0 1,0 0 0,0 0 0,0 0-1,0 0 1,1 0 0,-1-1 0,0 1 0,0 0-1,0 0 1,0 0 0,0 0 0,0 0-1,0-1 1,0 1 0,0 0 66,4-9-2907,0-7-875</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03:37:17.200"/>
    </inkml:context>
    <inkml:brush xml:id="br0">
      <inkml:brushProperty name="width" value="0.05" units="cm"/>
      <inkml:brushProperty name="height" value="0.05" units="cm"/>
    </inkml:brush>
  </inkml:definitions>
  <inkml:trace contextRef="#ctx0" brushRef="#br0">1 1 904,'0'0'4763,"0"0"-2602,0 0-668,0 0-358,0 0-182,0 0-127,7 10-214,33 53 125,15 33-737,-50-85 39,1 0-1,1-1 1,0 1 0,8 7-39,-13-15-111,1 0-1,-1 0 1,1-1 0,0 0 0,0 1 0,0-1 0,0 0 0,0 0 0,1-1-1,-1 1 1,1-1 0,-1 0 0,1 0 0,-1 0 0,1 0 0,0 0 0,-1-1 0,3 1 111,-5-2-196,1 1 0,-1 0 1,1 0-1,-1-1 0,1 1 1,-1 0-1,1-1 0,-1 1 1,0-1-1,1 0 1,-1 0-1,0 1 0,1-1 1,-1 0-1,0 0 0,0 0 1,0 0-1,0 0 1,0-1-1,0 1 0,0 0 1,0 0-1,-1-1 0,1 1 1,0 0-1,0-2 196,11-21-6652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B652-CBCC-401B-A3F6-D2FAEE2A1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21774-3F9E-47D7-B5CB-103E1328B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21E6AA-188E-4219-B1CC-B2AC8822625F}"/>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5" name="Footer Placeholder 4">
            <a:extLst>
              <a:ext uri="{FF2B5EF4-FFF2-40B4-BE49-F238E27FC236}">
                <a16:creationId xmlns:a16="http://schemas.microsoft.com/office/drawing/2014/main" id="{7454CDB8-F5ED-45EF-B1BA-16B522C1F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8ECE8-6881-4EAC-8CFF-C5646995FC7F}"/>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135184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CB59-814D-4380-8E50-15BC84B12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2750C2-0473-4383-ADE2-828BCB54C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582C6-023C-4598-8507-A256C4A132F6}"/>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5" name="Footer Placeholder 4">
            <a:extLst>
              <a:ext uri="{FF2B5EF4-FFF2-40B4-BE49-F238E27FC236}">
                <a16:creationId xmlns:a16="http://schemas.microsoft.com/office/drawing/2014/main" id="{3D8A2AB4-02DE-457E-A2E2-F3D0B1E32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626CE-7BF3-45B0-AEE7-0AAAAE81DE53}"/>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374073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97B926-8D78-4BBD-A0F1-DBEDC5AF96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7CE79-4827-4AC2-980E-6B25CFD44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31BCF-5B46-4FDE-8775-E58A418BA594}"/>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5" name="Footer Placeholder 4">
            <a:extLst>
              <a:ext uri="{FF2B5EF4-FFF2-40B4-BE49-F238E27FC236}">
                <a16:creationId xmlns:a16="http://schemas.microsoft.com/office/drawing/2014/main" id="{E5F0F0BF-A662-4FB6-83B0-97E036B4E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C3C35-E64C-4992-A368-28D4E9F007FD}"/>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40086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13B3-5830-4E98-BCB8-D36BA4D8C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0CC973-1A59-4379-9EC7-732511EA84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A08E0-3DE8-428A-BB9C-EC91D5EC4CC5}"/>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5" name="Footer Placeholder 4">
            <a:extLst>
              <a:ext uri="{FF2B5EF4-FFF2-40B4-BE49-F238E27FC236}">
                <a16:creationId xmlns:a16="http://schemas.microsoft.com/office/drawing/2014/main" id="{96614E8C-CA32-4AD5-9DF5-4706B0BED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68828-7545-4A21-A6EC-4EAA01F8D441}"/>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380603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A234-6ACA-4DFB-BC85-81AF8F80B8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CA858-5179-4A96-8ADD-25250D680E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119981-7AE9-4419-9E97-11F612908C68}"/>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5" name="Footer Placeholder 4">
            <a:extLst>
              <a:ext uri="{FF2B5EF4-FFF2-40B4-BE49-F238E27FC236}">
                <a16:creationId xmlns:a16="http://schemas.microsoft.com/office/drawing/2014/main" id="{A197C994-FD68-46BC-9BB0-4F315306E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CBB56-F8BD-4295-AA69-3C5556F9B0AE}"/>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10431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E10-E390-4129-9760-4DAA12010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F6525-5CA6-4ED1-8116-A088B2DB87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D2189-D2AD-489C-9A98-20818DF7F4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76B94-034C-4ABC-BF4B-53B72E8A7560}"/>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6" name="Footer Placeholder 5">
            <a:extLst>
              <a:ext uri="{FF2B5EF4-FFF2-40B4-BE49-F238E27FC236}">
                <a16:creationId xmlns:a16="http://schemas.microsoft.com/office/drawing/2014/main" id="{6999371D-8C28-4312-BE3B-6421D98C9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AD85B-56BF-4612-8D55-099DEEFA2BA6}"/>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208154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CC3D-44EB-4BE0-B614-C0483F328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4E4E8D-FA6A-4F86-9C38-7DF251805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259E30-F17E-4C77-B5C3-E1CFA6A4BD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328D26-286A-4282-9F88-0A2D162DB0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7AF30-5B0E-435F-826D-872EFCC4FA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4A25DA-4923-405B-A1FE-FA5F63BF0C2D}"/>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8" name="Footer Placeholder 7">
            <a:extLst>
              <a:ext uri="{FF2B5EF4-FFF2-40B4-BE49-F238E27FC236}">
                <a16:creationId xmlns:a16="http://schemas.microsoft.com/office/drawing/2014/main" id="{4CB7A708-989B-4FEE-9B7F-EECB57861D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2FB2B7-E97A-4135-8A1D-064F3E0CAF7F}"/>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173065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4998-B2C5-4164-ADA1-D578537396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5CEA78-A6C6-4FA6-9EBF-1B25383F58B6}"/>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4" name="Footer Placeholder 3">
            <a:extLst>
              <a:ext uri="{FF2B5EF4-FFF2-40B4-BE49-F238E27FC236}">
                <a16:creationId xmlns:a16="http://schemas.microsoft.com/office/drawing/2014/main" id="{986AF756-EB96-4258-854A-C151C4567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8B2241-11B7-4338-924C-833365C5E837}"/>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281853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0D8F0-7C96-4DF5-AE9A-C088EC2C9569}"/>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3" name="Footer Placeholder 2">
            <a:extLst>
              <a:ext uri="{FF2B5EF4-FFF2-40B4-BE49-F238E27FC236}">
                <a16:creationId xmlns:a16="http://schemas.microsoft.com/office/drawing/2014/main" id="{7819CBBF-E35C-486A-95E4-168055CE7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790330-5665-4EF3-9305-0CB6C71C8991}"/>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227174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9A46-EE0E-4CA9-BA31-A05CE1979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5A0F43-EFDC-4874-B6F8-7BDC2E669E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41CEE-C893-4CDC-8EC7-05B185351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28270-4E7F-4187-8800-1EF5813F4BE4}"/>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6" name="Footer Placeholder 5">
            <a:extLst>
              <a:ext uri="{FF2B5EF4-FFF2-40B4-BE49-F238E27FC236}">
                <a16:creationId xmlns:a16="http://schemas.microsoft.com/office/drawing/2014/main" id="{C43F9E65-8C6A-4439-A5F4-D014EAA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EEFBB-661F-4A94-9F42-B2DB8A1E6FD9}"/>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277971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839B-E267-4D67-A39A-C0F2D2E21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4D3FCD-59DC-4E34-B975-4F133C78E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1A7CC1-E048-4182-BE57-A1C461D35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C9B18-6A0B-4A71-91A5-A16C07798554}"/>
              </a:ext>
            </a:extLst>
          </p:cNvPr>
          <p:cNvSpPr>
            <a:spLocks noGrp="1"/>
          </p:cNvSpPr>
          <p:nvPr>
            <p:ph type="dt" sz="half" idx="10"/>
          </p:nvPr>
        </p:nvSpPr>
        <p:spPr/>
        <p:txBody>
          <a:bodyPr/>
          <a:lstStyle/>
          <a:p>
            <a:fld id="{C728B816-123F-4E3D-8768-831F1C616CE6}" type="datetimeFigureOut">
              <a:rPr lang="en-US" smtClean="0"/>
              <a:t>1/31/2022</a:t>
            </a:fld>
            <a:endParaRPr lang="en-US"/>
          </a:p>
        </p:txBody>
      </p:sp>
      <p:sp>
        <p:nvSpPr>
          <p:cNvPr id="6" name="Footer Placeholder 5">
            <a:extLst>
              <a:ext uri="{FF2B5EF4-FFF2-40B4-BE49-F238E27FC236}">
                <a16:creationId xmlns:a16="http://schemas.microsoft.com/office/drawing/2014/main" id="{3BF2247F-8F9C-498D-BA55-403B3505F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84E6D-BA9F-4362-8776-F1D125572F27}"/>
              </a:ext>
            </a:extLst>
          </p:cNvPr>
          <p:cNvSpPr>
            <a:spLocks noGrp="1"/>
          </p:cNvSpPr>
          <p:nvPr>
            <p:ph type="sldNum" sz="quarter" idx="12"/>
          </p:nvPr>
        </p:nvSpPr>
        <p:spPr/>
        <p:txBody>
          <a:bodyPr/>
          <a:lstStyle/>
          <a:p>
            <a:fld id="{F95C1034-F0DA-4DC2-8099-E9F0A3A3D7B7}" type="slidenum">
              <a:rPr lang="en-US" smtClean="0"/>
              <a:t>‹#›</a:t>
            </a:fld>
            <a:endParaRPr lang="en-US"/>
          </a:p>
        </p:txBody>
      </p:sp>
    </p:spTree>
    <p:extLst>
      <p:ext uri="{BB962C8B-B14F-4D97-AF65-F5344CB8AC3E}">
        <p14:creationId xmlns:p14="http://schemas.microsoft.com/office/powerpoint/2010/main" val="23056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33BEB8-3665-44B9-9EA6-627FB1B4F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517F2A-530A-47D0-BF74-592863E43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E6678-E965-4598-AF65-05695230E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8B816-123F-4E3D-8768-831F1C616CE6}" type="datetimeFigureOut">
              <a:rPr lang="en-US" smtClean="0"/>
              <a:t>1/31/2022</a:t>
            </a:fld>
            <a:endParaRPr lang="en-US"/>
          </a:p>
        </p:txBody>
      </p:sp>
      <p:sp>
        <p:nvSpPr>
          <p:cNvPr id="5" name="Footer Placeholder 4">
            <a:extLst>
              <a:ext uri="{FF2B5EF4-FFF2-40B4-BE49-F238E27FC236}">
                <a16:creationId xmlns:a16="http://schemas.microsoft.com/office/drawing/2014/main" id="{5846BC8B-9204-4F83-A78C-5BCED9D33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01A13D-8AFF-492F-A28B-D852BAA5E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C1034-F0DA-4DC2-8099-E9F0A3A3D7B7}" type="slidenum">
              <a:rPr lang="en-US" smtClean="0"/>
              <a:t>‹#›</a:t>
            </a:fld>
            <a:endParaRPr lang="en-US"/>
          </a:p>
        </p:txBody>
      </p:sp>
    </p:spTree>
    <p:extLst>
      <p:ext uri="{BB962C8B-B14F-4D97-AF65-F5344CB8AC3E}">
        <p14:creationId xmlns:p14="http://schemas.microsoft.com/office/powerpoint/2010/main" val="86216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1.png"/><Relationship Id="rId26" Type="http://schemas.openxmlformats.org/officeDocument/2006/relationships/image" Target="../media/image25.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9.png"/><Relationship Id="rId42" Type="http://schemas.openxmlformats.org/officeDocument/2006/relationships/image" Target="../media/image33.png"/><Relationship Id="rId7" Type="http://schemas.openxmlformats.org/officeDocument/2006/relationships/customXml" Target="../ink/ink3.xml"/><Relationship Id="rId2" Type="http://schemas.openxmlformats.org/officeDocument/2006/relationships/image" Target="../media/image11.png"/><Relationship Id="rId16" Type="http://schemas.openxmlformats.org/officeDocument/2006/relationships/image" Target="../media/image20.png"/><Relationship Id="rId20" Type="http://schemas.openxmlformats.org/officeDocument/2006/relationships/image" Target="../media/image22.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5.xml"/><Relationship Id="rId24" Type="http://schemas.openxmlformats.org/officeDocument/2006/relationships/image" Target="../media/image24.png"/><Relationship Id="rId32" Type="http://schemas.openxmlformats.org/officeDocument/2006/relationships/image" Target="../media/image28.png"/><Relationship Id="rId37" Type="http://schemas.openxmlformats.org/officeDocument/2006/relationships/customXml" Target="../ink/ink18.xml"/><Relationship Id="rId40" Type="http://schemas.openxmlformats.org/officeDocument/2006/relationships/image" Target="../media/image3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6.png"/><Relationship Id="rId36"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13.xml"/><Relationship Id="rId30" Type="http://schemas.openxmlformats.org/officeDocument/2006/relationships/image" Target="../media/image27.png"/><Relationship Id="rId35" Type="http://schemas.openxmlformats.org/officeDocument/2006/relationships/customXml" Target="../ink/ink17.xml"/><Relationship Id="rId8" Type="http://schemas.openxmlformats.org/officeDocument/2006/relationships/image" Target="../media/image16.png"/><Relationship Id="rId3" Type="http://schemas.openxmlformats.org/officeDocument/2006/relationships/customXml" Target="../ink/ink1.xml"/><Relationship Id="rId12" Type="http://schemas.openxmlformats.org/officeDocument/2006/relationships/image" Target="../media/image1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31.png"/></Relationships>
</file>

<file path=ppt/slides/_rels/slide21.xml.rels><?xml version="1.0" encoding="UTF-8" standalone="yes"?>
<Relationships xmlns="http://schemas.openxmlformats.org/package/2006/relationships"><Relationship Id="rId26" Type="http://schemas.openxmlformats.org/officeDocument/2006/relationships/image" Target="../media/image25.png"/><Relationship Id="rId21" Type="http://schemas.openxmlformats.org/officeDocument/2006/relationships/customXml" Target="../ink/ink30.xml"/><Relationship Id="rId42" Type="http://schemas.openxmlformats.org/officeDocument/2006/relationships/image" Target="../media/image32.png"/><Relationship Id="rId47" Type="http://schemas.openxmlformats.org/officeDocument/2006/relationships/customXml" Target="../ink/ink43.xml"/><Relationship Id="rId63" Type="http://schemas.openxmlformats.org/officeDocument/2006/relationships/customXml" Target="../ink/ink51.xml"/><Relationship Id="rId68" Type="http://schemas.openxmlformats.org/officeDocument/2006/relationships/image" Target="../media/image47.png"/><Relationship Id="rId7" Type="http://schemas.openxmlformats.org/officeDocument/2006/relationships/customXml" Target="../ink/ink23.xml"/><Relationship Id="rId2" Type="http://schemas.openxmlformats.org/officeDocument/2006/relationships/image" Target="../media/image11.png"/><Relationship Id="rId16" Type="http://schemas.openxmlformats.org/officeDocument/2006/relationships/image" Target="../media/image20.png"/><Relationship Id="rId29" Type="http://schemas.openxmlformats.org/officeDocument/2006/relationships/customXml" Target="../ink/ink34.xml"/><Relationship Id="rId11" Type="http://schemas.openxmlformats.org/officeDocument/2006/relationships/customXml" Target="../ink/ink25.xml"/><Relationship Id="rId24" Type="http://schemas.openxmlformats.org/officeDocument/2006/relationships/image" Target="../media/image24.png"/><Relationship Id="rId32" Type="http://schemas.openxmlformats.org/officeDocument/2006/relationships/image" Target="../media/image28.png"/><Relationship Id="rId37" Type="http://schemas.openxmlformats.org/officeDocument/2006/relationships/customXml" Target="../ink/ink38.xml"/><Relationship Id="rId40" Type="http://schemas.openxmlformats.org/officeDocument/2006/relationships/image" Target="../media/image34.png"/><Relationship Id="rId45" Type="http://schemas.openxmlformats.org/officeDocument/2006/relationships/customXml" Target="../ink/ink42.xml"/><Relationship Id="rId53" Type="http://schemas.openxmlformats.org/officeDocument/2006/relationships/customXml" Target="../ink/ink46.xml"/><Relationship Id="rId58" Type="http://schemas.openxmlformats.org/officeDocument/2006/relationships/image" Target="../media/image42.png"/><Relationship Id="rId66" Type="http://schemas.openxmlformats.org/officeDocument/2006/relationships/image" Target="../media/image46.png"/><Relationship Id="rId5" Type="http://schemas.openxmlformats.org/officeDocument/2006/relationships/customXml" Target="../ink/ink22.xml"/><Relationship Id="rId61" Type="http://schemas.openxmlformats.org/officeDocument/2006/relationships/customXml" Target="../ink/ink50.xml"/><Relationship Id="rId19" Type="http://schemas.openxmlformats.org/officeDocument/2006/relationships/customXml" Target="../ink/ink29.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33.xml"/><Relationship Id="rId30" Type="http://schemas.openxmlformats.org/officeDocument/2006/relationships/image" Target="../media/image27.png"/><Relationship Id="rId35" Type="http://schemas.openxmlformats.org/officeDocument/2006/relationships/customXml" Target="../ink/ink37.xml"/><Relationship Id="rId43" Type="http://schemas.openxmlformats.org/officeDocument/2006/relationships/customXml" Target="../ink/ink41.xml"/><Relationship Id="rId48" Type="http://schemas.openxmlformats.org/officeDocument/2006/relationships/image" Target="../media/image37.png"/><Relationship Id="rId56" Type="http://schemas.openxmlformats.org/officeDocument/2006/relationships/image" Target="../media/image41.png"/><Relationship Id="rId64" Type="http://schemas.openxmlformats.org/officeDocument/2006/relationships/image" Target="../media/image45.png"/><Relationship Id="rId69" Type="http://schemas.openxmlformats.org/officeDocument/2006/relationships/customXml" Target="../ink/ink54.xml"/><Relationship Id="rId8" Type="http://schemas.openxmlformats.org/officeDocument/2006/relationships/image" Target="../media/image16.png"/><Relationship Id="rId51" Type="http://schemas.openxmlformats.org/officeDocument/2006/relationships/customXml" Target="../ink/ink45.xml"/><Relationship Id="rId3" Type="http://schemas.openxmlformats.org/officeDocument/2006/relationships/customXml" Target="../ink/ink21.xml"/><Relationship Id="rId12" Type="http://schemas.openxmlformats.org/officeDocument/2006/relationships/image" Target="../media/image18.png"/><Relationship Id="rId17" Type="http://schemas.openxmlformats.org/officeDocument/2006/relationships/customXml" Target="../ink/ink28.xml"/><Relationship Id="rId25" Type="http://schemas.openxmlformats.org/officeDocument/2006/relationships/customXml" Target="../ink/ink32.xml"/><Relationship Id="rId33" Type="http://schemas.openxmlformats.org/officeDocument/2006/relationships/customXml" Target="../ink/ink36.xml"/><Relationship Id="rId38" Type="http://schemas.openxmlformats.org/officeDocument/2006/relationships/image" Target="../media/image31.png"/><Relationship Id="rId46" Type="http://schemas.openxmlformats.org/officeDocument/2006/relationships/image" Target="../media/image36.png"/><Relationship Id="rId59" Type="http://schemas.openxmlformats.org/officeDocument/2006/relationships/customXml" Target="../ink/ink49.xml"/><Relationship Id="rId67" Type="http://schemas.openxmlformats.org/officeDocument/2006/relationships/customXml" Target="../ink/ink53.xml"/><Relationship Id="rId20" Type="http://schemas.openxmlformats.org/officeDocument/2006/relationships/image" Target="../media/image22.png"/><Relationship Id="rId41" Type="http://schemas.openxmlformats.org/officeDocument/2006/relationships/customXml" Target="../ink/ink40.xml"/><Relationship Id="rId54" Type="http://schemas.openxmlformats.org/officeDocument/2006/relationships/image" Target="../media/image40.png"/><Relationship Id="rId62" Type="http://schemas.openxmlformats.org/officeDocument/2006/relationships/image" Target="../media/image44.png"/><Relationship Id="rId7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5.png"/><Relationship Id="rId15" Type="http://schemas.openxmlformats.org/officeDocument/2006/relationships/customXml" Target="../ink/ink27.xml"/><Relationship Id="rId23" Type="http://schemas.openxmlformats.org/officeDocument/2006/relationships/customXml" Target="../ink/ink31.xml"/><Relationship Id="rId28" Type="http://schemas.openxmlformats.org/officeDocument/2006/relationships/image" Target="../media/image26.png"/><Relationship Id="rId36" Type="http://schemas.openxmlformats.org/officeDocument/2006/relationships/image" Target="../media/image30.png"/><Relationship Id="rId49" Type="http://schemas.openxmlformats.org/officeDocument/2006/relationships/customXml" Target="../ink/ink44.xml"/><Relationship Id="rId57" Type="http://schemas.openxmlformats.org/officeDocument/2006/relationships/customXml" Target="../ink/ink48.xml"/><Relationship Id="rId10" Type="http://schemas.openxmlformats.org/officeDocument/2006/relationships/image" Target="../media/image17.png"/><Relationship Id="rId31" Type="http://schemas.openxmlformats.org/officeDocument/2006/relationships/customXml" Target="../ink/ink35.xml"/><Relationship Id="rId44" Type="http://schemas.openxmlformats.org/officeDocument/2006/relationships/image" Target="../media/image35.png"/><Relationship Id="rId52" Type="http://schemas.openxmlformats.org/officeDocument/2006/relationships/image" Target="../media/image39.png"/><Relationship Id="rId60" Type="http://schemas.openxmlformats.org/officeDocument/2006/relationships/image" Target="../media/image43.png"/><Relationship Id="rId65" Type="http://schemas.openxmlformats.org/officeDocument/2006/relationships/customXml" Target="../ink/ink52.xml"/><Relationship Id="rId4" Type="http://schemas.openxmlformats.org/officeDocument/2006/relationships/image" Target="../media/image14.png"/><Relationship Id="rId9" Type="http://schemas.openxmlformats.org/officeDocument/2006/relationships/customXml" Target="../ink/ink24.xml"/><Relationship Id="rId13" Type="http://schemas.openxmlformats.org/officeDocument/2006/relationships/customXml" Target="../ink/ink26.xml"/><Relationship Id="rId18" Type="http://schemas.openxmlformats.org/officeDocument/2006/relationships/image" Target="../media/image21.png"/><Relationship Id="rId39" Type="http://schemas.openxmlformats.org/officeDocument/2006/relationships/customXml" Target="../ink/ink39.xml"/><Relationship Id="rId34" Type="http://schemas.openxmlformats.org/officeDocument/2006/relationships/image" Target="../media/image29.png"/><Relationship Id="rId50" Type="http://schemas.openxmlformats.org/officeDocument/2006/relationships/image" Target="../media/image38.png"/><Relationship Id="rId55" Type="http://schemas.openxmlformats.org/officeDocument/2006/relationships/customXml" Target="../ink/ink47.xml"/></Relationships>
</file>

<file path=ppt/slides/_rels/slide22.xml.rels><?xml version="1.0" encoding="UTF-8" standalone="yes"?>
<Relationships xmlns="http://schemas.openxmlformats.org/package/2006/relationships"><Relationship Id="rId26" Type="http://schemas.openxmlformats.org/officeDocument/2006/relationships/image" Target="../media/image25.png"/><Relationship Id="rId21" Type="http://schemas.openxmlformats.org/officeDocument/2006/relationships/customXml" Target="../ink/ink64.xml"/><Relationship Id="rId42" Type="http://schemas.openxmlformats.org/officeDocument/2006/relationships/image" Target="../media/image32.png"/><Relationship Id="rId47" Type="http://schemas.openxmlformats.org/officeDocument/2006/relationships/customXml" Target="../ink/ink77.xml"/><Relationship Id="rId63" Type="http://schemas.openxmlformats.org/officeDocument/2006/relationships/customXml" Target="../ink/ink85.xml"/><Relationship Id="rId68" Type="http://schemas.openxmlformats.org/officeDocument/2006/relationships/image" Target="../media/image46.png"/><Relationship Id="rId84" Type="http://schemas.openxmlformats.org/officeDocument/2006/relationships/image" Target="../media/image57.png"/><Relationship Id="rId89" Type="http://schemas.openxmlformats.org/officeDocument/2006/relationships/customXml" Target="../ink/ink98.xml"/><Relationship Id="rId16" Type="http://schemas.openxmlformats.org/officeDocument/2006/relationships/image" Target="../media/image20.png"/><Relationship Id="rId11" Type="http://schemas.openxmlformats.org/officeDocument/2006/relationships/customXml" Target="../ink/ink59.xml"/><Relationship Id="rId32" Type="http://schemas.openxmlformats.org/officeDocument/2006/relationships/image" Target="../media/image28.png"/><Relationship Id="rId37" Type="http://schemas.openxmlformats.org/officeDocument/2006/relationships/customXml" Target="../ink/ink72.xml"/><Relationship Id="rId53" Type="http://schemas.openxmlformats.org/officeDocument/2006/relationships/customXml" Target="../ink/ink80.xml"/><Relationship Id="rId58" Type="http://schemas.openxmlformats.org/officeDocument/2006/relationships/image" Target="../media/image49.png"/><Relationship Id="rId74" Type="http://schemas.openxmlformats.org/officeDocument/2006/relationships/image" Target="../media/image52.png"/><Relationship Id="rId79" Type="http://schemas.openxmlformats.org/officeDocument/2006/relationships/customXml" Target="../ink/ink93.xml"/><Relationship Id="rId5" Type="http://schemas.openxmlformats.org/officeDocument/2006/relationships/customXml" Target="../ink/ink56.xml"/><Relationship Id="rId90" Type="http://schemas.openxmlformats.org/officeDocument/2006/relationships/image" Target="../media/image60.png"/><Relationship Id="rId95" Type="http://schemas.openxmlformats.org/officeDocument/2006/relationships/customXml" Target="../ink/ink101.xml"/><Relationship Id="rId22" Type="http://schemas.openxmlformats.org/officeDocument/2006/relationships/image" Target="../media/image23.png"/><Relationship Id="rId27" Type="http://schemas.openxmlformats.org/officeDocument/2006/relationships/customXml" Target="../ink/ink67.xml"/><Relationship Id="rId43" Type="http://schemas.openxmlformats.org/officeDocument/2006/relationships/customXml" Target="../ink/ink75.xml"/><Relationship Id="rId48" Type="http://schemas.openxmlformats.org/officeDocument/2006/relationships/image" Target="../media/image37.png"/><Relationship Id="rId64" Type="http://schemas.openxmlformats.org/officeDocument/2006/relationships/image" Target="../media/image44.png"/><Relationship Id="rId69" Type="http://schemas.openxmlformats.org/officeDocument/2006/relationships/customXml" Target="../ink/ink88.xml"/><Relationship Id="rId8" Type="http://schemas.openxmlformats.org/officeDocument/2006/relationships/image" Target="../media/image16.png"/><Relationship Id="rId51" Type="http://schemas.openxmlformats.org/officeDocument/2006/relationships/customXml" Target="../ink/ink79.xml"/><Relationship Id="rId72" Type="http://schemas.openxmlformats.org/officeDocument/2006/relationships/image" Target="../media/image51.png"/><Relationship Id="rId80" Type="http://schemas.openxmlformats.org/officeDocument/2006/relationships/image" Target="../media/image55.png"/><Relationship Id="rId85" Type="http://schemas.openxmlformats.org/officeDocument/2006/relationships/customXml" Target="../ink/ink96.xml"/><Relationship Id="rId93" Type="http://schemas.openxmlformats.org/officeDocument/2006/relationships/customXml" Target="../ink/ink100.xml"/><Relationship Id="rId3" Type="http://schemas.openxmlformats.org/officeDocument/2006/relationships/customXml" Target="../ink/ink55.xml"/><Relationship Id="rId12" Type="http://schemas.openxmlformats.org/officeDocument/2006/relationships/image" Target="../media/image18.png"/><Relationship Id="rId17" Type="http://schemas.openxmlformats.org/officeDocument/2006/relationships/customXml" Target="../ink/ink62.xml"/><Relationship Id="rId25" Type="http://schemas.openxmlformats.org/officeDocument/2006/relationships/customXml" Target="../ink/ink66.xml"/><Relationship Id="rId33" Type="http://schemas.openxmlformats.org/officeDocument/2006/relationships/customXml" Target="../ink/ink70.xml"/><Relationship Id="rId38" Type="http://schemas.openxmlformats.org/officeDocument/2006/relationships/image" Target="../media/image31.png"/><Relationship Id="rId46" Type="http://schemas.openxmlformats.org/officeDocument/2006/relationships/image" Target="../media/image36.png"/><Relationship Id="rId59" Type="http://schemas.openxmlformats.org/officeDocument/2006/relationships/customXml" Target="../ink/ink83.xml"/><Relationship Id="rId67" Type="http://schemas.openxmlformats.org/officeDocument/2006/relationships/customXml" Target="../ink/ink87.xml"/><Relationship Id="rId20" Type="http://schemas.openxmlformats.org/officeDocument/2006/relationships/image" Target="../media/image22.png"/><Relationship Id="rId41" Type="http://schemas.openxmlformats.org/officeDocument/2006/relationships/customXml" Target="../ink/ink74.xml"/><Relationship Id="rId54" Type="http://schemas.openxmlformats.org/officeDocument/2006/relationships/image" Target="../media/image40.png"/><Relationship Id="rId62" Type="http://schemas.openxmlformats.org/officeDocument/2006/relationships/image" Target="../media/image43.png"/><Relationship Id="rId70" Type="http://schemas.openxmlformats.org/officeDocument/2006/relationships/image" Target="../media/image50.png"/><Relationship Id="rId75" Type="http://schemas.openxmlformats.org/officeDocument/2006/relationships/customXml" Target="../ink/ink91.xml"/><Relationship Id="rId83" Type="http://schemas.openxmlformats.org/officeDocument/2006/relationships/customXml" Target="../ink/ink95.xml"/><Relationship Id="rId88" Type="http://schemas.openxmlformats.org/officeDocument/2006/relationships/image" Target="../media/image59.png"/><Relationship Id="rId91" Type="http://schemas.openxmlformats.org/officeDocument/2006/relationships/customXml" Target="../ink/ink99.xml"/><Relationship Id="rId96"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15.png"/><Relationship Id="rId15" Type="http://schemas.openxmlformats.org/officeDocument/2006/relationships/customXml" Target="../ink/ink61.xml"/><Relationship Id="rId23" Type="http://schemas.openxmlformats.org/officeDocument/2006/relationships/customXml" Target="../ink/ink65.xml"/><Relationship Id="rId28" Type="http://schemas.openxmlformats.org/officeDocument/2006/relationships/image" Target="../media/image26.png"/><Relationship Id="rId36" Type="http://schemas.openxmlformats.org/officeDocument/2006/relationships/image" Target="../media/image30.png"/><Relationship Id="rId49" Type="http://schemas.openxmlformats.org/officeDocument/2006/relationships/customXml" Target="../ink/ink78.xml"/><Relationship Id="rId57" Type="http://schemas.openxmlformats.org/officeDocument/2006/relationships/customXml" Target="../ink/ink82.xml"/><Relationship Id="rId10" Type="http://schemas.openxmlformats.org/officeDocument/2006/relationships/image" Target="../media/image17.png"/><Relationship Id="rId31" Type="http://schemas.openxmlformats.org/officeDocument/2006/relationships/customXml" Target="../ink/ink69.xml"/><Relationship Id="rId44" Type="http://schemas.openxmlformats.org/officeDocument/2006/relationships/image" Target="../media/image35.png"/><Relationship Id="rId52" Type="http://schemas.openxmlformats.org/officeDocument/2006/relationships/image" Target="../media/image39.png"/><Relationship Id="rId60" Type="http://schemas.openxmlformats.org/officeDocument/2006/relationships/image" Target="../media/image42.png"/><Relationship Id="rId65" Type="http://schemas.openxmlformats.org/officeDocument/2006/relationships/customXml" Target="../ink/ink86.xml"/><Relationship Id="rId73" Type="http://schemas.openxmlformats.org/officeDocument/2006/relationships/customXml" Target="../ink/ink90.xml"/><Relationship Id="rId78" Type="http://schemas.openxmlformats.org/officeDocument/2006/relationships/image" Target="../media/image54.png"/><Relationship Id="rId81" Type="http://schemas.openxmlformats.org/officeDocument/2006/relationships/customXml" Target="../ink/ink94.xml"/><Relationship Id="rId86" Type="http://schemas.openxmlformats.org/officeDocument/2006/relationships/image" Target="../media/image58.png"/><Relationship Id="rId94" Type="http://schemas.openxmlformats.org/officeDocument/2006/relationships/image" Target="../media/image62.png"/><Relationship Id="rId4" Type="http://schemas.openxmlformats.org/officeDocument/2006/relationships/image" Target="../media/image14.png"/><Relationship Id="rId9" Type="http://schemas.openxmlformats.org/officeDocument/2006/relationships/customXml" Target="../ink/ink58.xml"/><Relationship Id="rId13" Type="http://schemas.openxmlformats.org/officeDocument/2006/relationships/customXml" Target="../ink/ink60.xml"/><Relationship Id="rId18" Type="http://schemas.openxmlformats.org/officeDocument/2006/relationships/image" Target="../media/image21.png"/><Relationship Id="rId39" Type="http://schemas.openxmlformats.org/officeDocument/2006/relationships/customXml" Target="../ink/ink73.xml"/><Relationship Id="rId34" Type="http://schemas.openxmlformats.org/officeDocument/2006/relationships/image" Target="../media/image29.png"/><Relationship Id="rId50" Type="http://schemas.openxmlformats.org/officeDocument/2006/relationships/image" Target="../media/image38.png"/><Relationship Id="rId55" Type="http://schemas.openxmlformats.org/officeDocument/2006/relationships/customXml" Target="../ink/ink81.xml"/><Relationship Id="rId76" Type="http://schemas.openxmlformats.org/officeDocument/2006/relationships/image" Target="../media/image53.png"/><Relationship Id="rId7" Type="http://schemas.openxmlformats.org/officeDocument/2006/relationships/customXml" Target="../ink/ink57.xml"/><Relationship Id="rId71" Type="http://schemas.openxmlformats.org/officeDocument/2006/relationships/customXml" Target="../ink/ink89.xml"/><Relationship Id="rId92" Type="http://schemas.openxmlformats.org/officeDocument/2006/relationships/image" Target="../media/image61.png"/><Relationship Id="rId2" Type="http://schemas.openxmlformats.org/officeDocument/2006/relationships/image" Target="../media/image11.png"/><Relationship Id="rId29" Type="http://schemas.openxmlformats.org/officeDocument/2006/relationships/customXml" Target="../ink/ink68.xml"/><Relationship Id="rId24" Type="http://schemas.openxmlformats.org/officeDocument/2006/relationships/image" Target="../media/image24.png"/><Relationship Id="rId40" Type="http://schemas.openxmlformats.org/officeDocument/2006/relationships/image" Target="../media/image34.png"/><Relationship Id="rId45" Type="http://schemas.openxmlformats.org/officeDocument/2006/relationships/customXml" Target="../ink/ink76.xml"/><Relationship Id="rId66" Type="http://schemas.openxmlformats.org/officeDocument/2006/relationships/image" Target="../media/image45.png"/><Relationship Id="rId87" Type="http://schemas.openxmlformats.org/officeDocument/2006/relationships/customXml" Target="../ink/ink97.xml"/><Relationship Id="rId61" Type="http://schemas.openxmlformats.org/officeDocument/2006/relationships/customXml" Target="../ink/ink84.xml"/><Relationship Id="rId82" Type="http://schemas.openxmlformats.org/officeDocument/2006/relationships/image" Target="../media/image56.png"/><Relationship Id="rId19" Type="http://schemas.openxmlformats.org/officeDocument/2006/relationships/customXml" Target="../ink/ink63.xml"/><Relationship Id="rId14" Type="http://schemas.openxmlformats.org/officeDocument/2006/relationships/image" Target="../media/image19.png"/><Relationship Id="rId30" Type="http://schemas.openxmlformats.org/officeDocument/2006/relationships/image" Target="../media/image27.png"/><Relationship Id="rId35" Type="http://schemas.openxmlformats.org/officeDocument/2006/relationships/customXml" Target="../ink/ink71.xml"/><Relationship Id="rId56" Type="http://schemas.openxmlformats.org/officeDocument/2006/relationships/image" Target="../media/image41.png"/><Relationship Id="rId77" Type="http://schemas.openxmlformats.org/officeDocument/2006/relationships/customXml" Target="../ink/ink92.xml"/></Relationships>
</file>

<file path=ppt/slides/_rels/slide23.xml.rels><?xml version="1.0" encoding="UTF-8" standalone="yes"?>
<Relationships xmlns="http://schemas.openxmlformats.org/package/2006/relationships"><Relationship Id="rId26" Type="http://schemas.openxmlformats.org/officeDocument/2006/relationships/image" Target="../media/image25.png"/><Relationship Id="rId117" Type="http://schemas.openxmlformats.org/officeDocument/2006/relationships/customXml" Target="../ink/ink159.xml"/><Relationship Id="rId21" Type="http://schemas.openxmlformats.org/officeDocument/2006/relationships/customXml" Target="../ink/ink111.xml"/><Relationship Id="rId42" Type="http://schemas.openxmlformats.org/officeDocument/2006/relationships/image" Target="../media/image32.png"/><Relationship Id="rId47" Type="http://schemas.openxmlformats.org/officeDocument/2006/relationships/customXml" Target="../ink/ink124.xml"/><Relationship Id="rId63" Type="http://schemas.openxmlformats.org/officeDocument/2006/relationships/customXml" Target="../ink/ink132.xml"/><Relationship Id="rId68" Type="http://schemas.openxmlformats.org/officeDocument/2006/relationships/image" Target="../media/image46.png"/><Relationship Id="rId84" Type="http://schemas.openxmlformats.org/officeDocument/2006/relationships/image" Target="../media/image56.png"/><Relationship Id="rId89" Type="http://schemas.openxmlformats.org/officeDocument/2006/relationships/customXml" Target="../ink/ink145.xml"/><Relationship Id="rId112" Type="http://schemas.openxmlformats.org/officeDocument/2006/relationships/image" Target="../media/image76.png"/><Relationship Id="rId16" Type="http://schemas.openxmlformats.org/officeDocument/2006/relationships/image" Target="../media/image20.png"/><Relationship Id="rId107" Type="http://schemas.openxmlformats.org/officeDocument/2006/relationships/customXml" Target="../ink/ink154.xml"/><Relationship Id="rId11" Type="http://schemas.openxmlformats.org/officeDocument/2006/relationships/customXml" Target="../ink/ink106.xml"/><Relationship Id="rId32" Type="http://schemas.openxmlformats.org/officeDocument/2006/relationships/image" Target="../media/image28.png"/><Relationship Id="rId37" Type="http://schemas.openxmlformats.org/officeDocument/2006/relationships/customXml" Target="../ink/ink119.xml"/><Relationship Id="rId53" Type="http://schemas.openxmlformats.org/officeDocument/2006/relationships/customXml" Target="../ink/ink127.xml"/><Relationship Id="rId58" Type="http://schemas.openxmlformats.org/officeDocument/2006/relationships/image" Target="../media/image49.png"/><Relationship Id="rId74" Type="http://schemas.openxmlformats.org/officeDocument/2006/relationships/image" Target="../media/image64.png"/><Relationship Id="rId79" Type="http://schemas.openxmlformats.org/officeDocument/2006/relationships/customXml" Target="../ink/ink140.xml"/><Relationship Id="rId102" Type="http://schemas.openxmlformats.org/officeDocument/2006/relationships/image" Target="../media/image71.png"/><Relationship Id="rId123" Type="http://schemas.openxmlformats.org/officeDocument/2006/relationships/customXml" Target="../ink/ink162.xml"/><Relationship Id="rId5" Type="http://schemas.openxmlformats.org/officeDocument/2006/relationships/customXml" Target="../ink/ink103.xml"/><Relationship Id="rId90" Type="http://schemas.openxmlformats.org/officeDocument/2006/relationships/image" Target="../media/image59.png"/><Relationship Id="rId95" Type="http://schemas.openxmlformats.org/officeDocument/2006/relationships/customXml" Target="../ink/ink148.xml"/><Relationship Id="rId22" Type="http://schemas.openxmlformats.org/officeDocument/2006/relationships/image" Target="../media/image23.png"/><Relationship Id="rId27" Type="http://schemas.openxmlformats.org/officeDocument/2006/relationships/customXml" Target="../ink/ink114.xml"/><Relationship Id="rId43" Type="http://schemas.openxmlformats.org/officeDocument/2006/relationships/customXml" Target="../ink/ink122.xml"/><Relationship Id="rId48" Type="http://schemas.openxmlformats.org/officeDocument/2006/relationships/image" Target="../media/image37.png"/><Relationship Id="rId64" Type="http://schemas.openxmlformats.org/officeDocument/2006/relationships/image" Target="../media/image44.png"/><Relationship Id="rId69" Type="http://schemas.openxmlformats.org/officeDocument/2006/relationships/customXml" Target="../ink/ink135.xml"/><Relationship Id="rId113" Type="http://schemas.openxmlformats.org/officeDocument/2006/relationships/customXml" Target="../ink/ink157.xml"/><Relationship Id="rId118" Type="http://schemas.openxmlformats.org/officeDocument/2006/relationships/image" Target="../media/image79.png"/><Relationship Id="rId80" Type="http://schemas.openxmlformats.org/officeDocument/2006/relationships/image" Target="../media/image54.png"/><Relationship Id="rId85" Type="http://schemas.openxmlformats.org/officeDocument/2006/relationships/customXml" Target="../ink/ink143.xml"/><Relationship Id="rId12" Type="http://schemas.openxmlformats.org/officeDocument/2006/relationships/image" Target="../media/image18.png"/><Relationship Id="rId17" Type="http://schemas.openxmlformats.org/officeDocument/2006/relationships/customXml" Target="../ink/ink109.xml"/><Relationship Id="rId33" Type="http://schemas.openxmlformats.org/officeDocument/2006/relationships/customXml" Target="../ink/ink117.xml"/><Relationship Id="rId38" Type="http://schemas.openxmlformats.org/officeDocument/2006/relationships/image" Target="../media/image31.png"/><Relationship Id="rId59" Type="http://schemas.openxmlformats.org/officeDocument/2006/relationships/customXml" Target="../ink/ink130.xml"/><Relationship Id="rId103" Type="http://schemas.openxmlformats.org/officeDocument/2006/relationships/customXml" Target="../ink/ink152.xml"/><Relationship Id="rId108" Type="http://schemas.openxmlformats.org/officeDocument/2006/relationships/image" Target="../media/image74.png"/><Relationship Id="rId124" Type="http://schemas.openxmlformats.org/officeDocument/2006/relationships/image" Target="../media/image82.png"/><Relationship Id="rId54" Type="http://schemas.openxmlformats.org/officeDocument/2006/relationships/image" Target="../media/image40.png"/><Relationship Id="rId70" Type="http://schemas.openxmlformats.org/officeDocument/2006/relationships/image" Target="../media/image50.png"/><Relationship Id="rId75" Type="http://schemas.openxmlformats.org/officeDocument/2006/relationships/customXml" Target="../ink/ink138.xml"/><Relationship Id="rId91" Type="http://schemas.openxmlformats.org/officeDocument/2006/relationships/customXml" Target="../ink/ink146.xml"/><Relationship Id="rId9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5.png"/><Relationship Id="rId23" Type="http://schemas.openxmlformats.org/officeDocument/2006/relationships/customXml" Target="../ink/ink112.xml"/><Relationship Id="rId28" Type="http://schemas.openxmlformats.org/officeDocument/2006/relationships/image" Target="../media/image26.png"/><Relationship Id="rId49" Type="http://schemas.openxmlformats.org/officeDocument/2006/relationships/customXml" Target="../ink/ink125.xml"/><Relationship Id="rId114" Type="http://schemas.openxmlformats.org/officeDocument/2006/relationships/image" Target="../media/image77.png"/><Relationship Id="rId119" Type="http://schemas.openxmlformats.org/officeDocument/2006/relationships/customXml" Target="../ink/ink160.xml"/><Relationship Id="rId44" Type="http://schemas.openxmlformats.org/officeDocument/2006/relationships/image" Target="../media/image35.png"/><Relationship Id="rId60" Type="http://schemas.openxmlformats.org/officeDocument/2006/relationships/image" Target="../media/image42.png"/><Relationship Id="rId65" Type="http://schemas.openxmlformats.org/officeDocument/2006/relationships/customXml" Target="../ink/ink133.xml"/><Relationship Id="rId81" Type="http://schemas.openxmlformats.org/officeDocument/2006/relationships/customXml" Target="../ink/ink141.xml"/><Relationship Id="rId86" Type="http://schemas.openxmlformats.org/officeDocument/2006/relationships/image" Target="../media/image57.png"/><Relationship Id="rId13" Type="http://schemas.openxmlformats.org/officeDocument/2006/relationships/customXml" Target="../ink/ink107.xml"/><Relationship Id="rId18" Type="http://schemas.openxmlformats.org/officeDocument/2006/relationships/image" Target="../media/image21.png"/><Relationship Id="rId39" Type="http://schemas.openxmlformats.org/officeDocument/2006/relationships/customXml" Target="../ink/ink120.xml"/><Relationship Id="rId109" Type="http://schemas.openxmlformats.org/officeDocument/2006/relationships/customXml" Target="../ink/ink155.xml"/><Relationship Id="rId34" Type="http://schemas.openxmlformats.org/officeDocument/2006/relationships/image" Target="../media/image29.png"/><Relationship Id="rId50" Type="http://schemas.openxmlformats.org/officeDocument/2006/relationships/image" Target="../media/image38.png"/><Relationship Id="rId55" Type="http://schemas.openxmlformats.org/officeDocument/2006/relationships/customXml" Target="../ink/ink128.xml"/><Relationship Id="rId76" Type="http://schemas.openxmlformats.org/officeDocument/2006/relationships/image" Target="../media/image52.png"/><Relationship Id="rId97" Type="http://schemas.openxmlformats.org/officeDocument/2006/relationships/customXml" Target="../ink/ink149.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163.xml"/><Relationship Id="rId7" Type="http://schemas.openxmlformats.org/officeDocument/2006/relationships/customXml" Target="../ink/ink104.xml"/><Relationship Id="rId71" Type="http://schemas.openxmlformats.org/officeDocument/2006/relationships/customXml" Target="../ink/ink136.xml"/><Relationship Id="rId92" Type="http://schemas.openxmlformats.org/officeDocument/2006/relationships/image" Target="../media/image66.png"/><Relationship Id="rId2" Type="http://schemas.openxmlformats.org/officeDocument/2006/relationships/image" Target="../media/image11.png"/><Relationship Id="rId29" Type="http://schemas.openxmlformats.org/officeDocument/2006/relationships/customXml" Target="../ink/ink115.xml"/><Relationship Id="rId24" Type="http://schemas.openxmlformats.org/officeDocument/2006/relationships/image" Target="../media/image24.png"/><Relationship Id="rId40" Type="http://schemas.openxmlformats.org/officeDocument/2006/relationships/image" Target="../media/image34.png"/><Relationship Id="rId45" Type="http://schemas.openxmlformats.org/officeDocument/2006/relationships/customXml" Target="../ink/ink123.xml"/><Relationship Id="rId66" Type="http://schemas.openxmlformats.org/officeDocument/2006/relationships/image" Target="../media/image45.png"/><Relationship Id="rId87" Type="http://schemas.openxmlformats.org/officeDocument/2006/relationships/customXml" Target="../ink/ink144.xml"/><Relationship Id="rId110" Type="http://schemas.openxmlformats.org/officeDocument/2006/relationships/image" Target="../media/image75.png"/><Relationship Id="rId115" Type="http://schemas.openxmlformats.org/officeDocument/2006/relationships/customXml" Target="../ink/ink158.xml"/><Relationship Id="rId61" Type="http://schemas.openxmlformats.org/officeDocument/2006/relationships/customXml" Target="../ink/ink131.xml"/><Relationship Id="rId82" Type="http://schemas.openxmlformats.org/officeDocument/2006/relationships/image" Target="../media/image55.png"/><Relationship Id="rId19" Type="http://schemas.openxmlformats.org/officeDocument/2006/relationships/customXml" Target="../ink/ink110.xml"/><Relationship Id="rId14" Type="http://schemas.openxmlformats.org/officeDocument/2006/relationships/image" Target="../media/image19.png"/><Relationship Id="rId30" Type="http://schemas.openxmlformats.org/officeDocument/2006/relationships/image" Target="../media/image27.png"/><Relationship Id="rId35" Type="http://schemas.openxmlformats.org/officeDocument/2006/relationships/customXml" Target="../ink/ink118.xml"/><Relationship Id="rId56" Type="http://schemas.openxmlformats.org/officeDocument/2006/relationships/image" Target="../media/image41.png"/><Relationship Id="rId77" Type="http://schemas.openxmlformats.org/officeDocument/2006/relationships/customXml" Target="../ink/ink139.xml"/><Relationship Id="rId100" Type="http://schemas.openxmlformats.org/officeDocument/2006/relationships/image" Target="../media/image70.png"/><Relationship Id="rId105" Type="http://schemas.openxmlformats.org/officeDocument/2006/relationships/customXml" Target="../ink/ink153.xml"/><Relationship Id="rId126" Type="http://schemas.openxmlformats.org/officeDocument/2006/relationships/image" Target="../media/image83.png"/><Relationship Id="rId8" Type="http://schemas.openxmlformats.org/officeDocument/2006/relationships/image" Target="../media/image16.png"/><Relationship Id="rId51" Type="http://schemas.openxmlformats.org/officeDocument/2006/relationships/customXml" Target="../ink/ink126.xml"/><Relationship Id="rId72" Type="http://schemas.openxmlformats.org/officeDocument/2006/relationships/image" Target="../media/image51.png"/><Relationship Id="rId93" Type="http://schemas.openxmlformats.org/officeDocument/2006/relationships/customXml" Target="../ink/ink147.xml"/><Relationship Id="rId98" Type="http://schemas.openxmlformats.org/officeDocument/2006/relationships/image" Target="../media/image69.png"/><Relationship Id="rId121" Type="http://schemas.openxmlformats.org/officeDocument/2006/relationships/customXml" Target="../ink/ink161.xml"/><Relationship Id="rId3" Type="http://schemas.openxmlformats.org/officeDocument/2006/relationships/customXml" Target="../ink/ink102.xml"/><Relationship Id="rId25" Type="http://schemas.openxmlformats.org/officeDocument/2006/relationships/customXml" Target="../ink/ink113.xml"/><Relationship Id="rId46" Type="http://schemas.openxmlformats.org/officeDocument/2006/relationships/image" Target="../media/image36.png"/><Relationship Id="rId67" Type="http://schemas.openxmlformats.org/officeDocument/2006/relationships/customXml" Target="../ink/ink134.xml"/><Relationship Id="rId116" Type="http://schemas.openxmlformats.org/officeDocument/2006/relationships/image" Target="../media/image78.png"/><Relationship Id="rId20" Type="http://schemas.openxmlformats.org/officeDocument/2006/relationships/image" Target="../media/image22.png"/><Relationship Id="rId41" Type="http://schemas.openxmlformats.org/officeDocument/2006/relationships/customXml" Target="../ink/ink121.xml"/><Relationship Id="rId62" Type="http://schemas.openxmlformats.org/officeDocument/2006/relationships/image" Target="../media/image43.png"/><Relationship Id="rId83" Type="http://schemas.openxmlformats.org/officeDocument/2006/relationships/customXml" Target="../ink/ink142.xml"/><Relationship Id="rId88" Type="http://schemas.openxmlformats.org/officeDocument/2006/relationships/image" Target="../media/image65.png"/><Relationship Id="rId111" Type="http://schemas.openxmlformats.org/officeDocument/2006/relationships/customXml" Target="../ink/ink156.xml"/><Relationship Id="rId15" Type="http://schemas.openxmlformats.org/officeDocument/2006/relationships/customXml" Target="../ink/ink108.xml"/><Relationship Id="rId36" Type="http://schemas.openxmlformats.org/officeDocument/2006/relationships/image" Target="../media/image30.png"/><Relationship Id="rId57" Type="http://schemas.openxmlformats.org/officeDocument/2006/relationships/customXml" Target="../ink/ink129.xml"/><Relationship Id="rId106" Type="http://schemas.openxmlformats.org/officeDocument/2006/relationships/image" Target="../media/image73.png"/><Relationship Id="rId10" Type="http://schemas.openxmlformats.org/officeDocument/2006/relationships/image" Target="../media/image17.png"/><Relationship Id="rId31" Type="http://schemas.openxmlformats.org/officeDocument/2006/relationships/customXml" Target="../ink/ink116.xml"/><Relationship Id="rId52" Type="http://schemas.openxmlformats.org/officeDocument/2006/relationships/image" Target="../media/image39.png"/><Relationship Id="rId73" Type="http://schemas.openxmlformats.org/officeDocument/2006/relationships/customXml" Target="../ink/ink137.xml"/><Relationship Id="rId78" Type="http://schemas.openxmlformats.org/officeDocument/2006/relationships/image" Target="../media/image53.png"/><Relationship Id="rId94" Type="http://schemas.openxmlformats.org/officeDocument/2006/relationships/image" Target="../media/image67.png"/><Relationship Id="rId99" Type="http://schemas.openxmlformats.org/officeDocument/2006/relationships/customXml" Target="../ink/ink150.xml"/><Relationship Id="rId101" Type="http://schemas.openxmlformats.org/officeDocument/2006/relationships/customXml" Target="../ink/ink151.xml"/><Relationship Id="rId122" Type="http://schemas.openxmlformats.org/officeDocument/2006/relationships/image" Target="../media/image81.png"/><Relationship Id="rId4" Type="http://schemas.openxmlformats.org/officeDocument/2006/relationships/image" Target="../media/image14.png"/><Relationship Id="rId9" Type="http://schemas.openxmlformats.org/officeDocument/2006/relationships/customXml" Target="../ink/ink105.xml"/></Relationships>
</file>

<file path=ppt/slides/_rels/slide24.xml.rels><?xml version="1.0" encoding="UTF-8" standalone="yes"?>
<Relationships xmlns="http://schemas.openxmlformats.org/package/2006/relationships"><Relationship Id="rId117" Type="http://schemas.openxmlformats.org/officeDocument/2006/relationships/customXml" Target="../ink/ink221.xml"/><Relationship Id="rId21" Type="http://schemas.openxmlformats.org/officeDocument/2006/relationships/customXml" Target="../ink/ink173.xml"/><Relationship Id="rId42" Type="http://schemas.openxmlformats.org/officeDocument/2006/relationships/image" Target="../media/image32.png"/><Relationship Id="rId63" Type="http://schemas.openxmlformats.org/officeDocument/2006/relationships/customXml" Target="../ink/ink194.xml"/><Relationship Id="rId84" Type="http://schemas.openxmlformats.org/officeDocument/2006/relationships/image" Target="../media/image56.png"/><Relationship Id="rId138" Type="http://schemas.openxmlformats.org/officeDocument/2006/relationships/image" Target="../media/image89.png"/><Relationship Id="rId159" Type="http://schemas.openxmlformats.org/officeDocument/2006/relationships/customXml" Target="../ink/ink242.xml"/><Relationship Id="rId170" Type="http://schemas.openxmlformats.org/officeDocument/2006/relationships/image" Target="../media/image105.png"/><Relationship Id="rId107" Type="http://schemas.openxmlformats.org/officeDocument/2006/relationships/customXml" Target="../ink/ink216.xml"/><Relationship Id="rId11" Type="http://schemas.openxmlformats.org/officeDocument/2006/relationships/customXml" Target="../ink/ink168.xml"/><Relationship Id="rId32" Type="http://schemas.openxmlformats.org/officeDocument/2006/relationships/image" Target="../media/image28.png"/><Relationship Id="rId53" Type="http://schemas.openxmlformats.org/officeDocument/2006/relationships/customXml" Target="../ink/ink189.xml"/><Relationship Id="rId74" Type="http://schemas.openxmlformats.org/officeDocument/2006/relationships/image" Target="../media/image64.png"/><Relationship Id="rId128" Type="http://schemas.openxmlformats.org/officeDocument/2006/relationships/image" Target="../media/image84.png"/><Relationship Id="rId149" Type="http://schemas.openxmlformats.org/officeDocument/2006/relationships/customXml" Target="../ink/ink237.xml"/><Relationship Id="rId5" Type="http://schemas.openxmlformats.org/officeDocument/2006/relationships/customXml" Target="../ink/ink165.xml"/><Relationship Id="rId95" Type="http://schemas.openxmlformats.org/officeDocument/2006/relationships/customXml" Target="../ink/ink210.xml"/><Relationship Id="rId160" Type="http://schemas.openxmlformats.org/officeDocument/2006/relationships/image" Target="../media/image100.png"/><Relationship Id="rId22" Type="http://schemas.openxmlformats.org/officeDocument/2006/relationships/image" Target="../media/image23.png"/><Relationship Id="rId43" Type="http://schemas.openxmlformats.org/officeDocument/2006/relationships/customXml" Target="../ink/ink184.xml"/><Relationship Id="rId64" Type="http://schemas.openxmlformats.org/officeDocument/2006/relationships/image" Target="../media/image44.png"/><Relationship Id="rId118" Type="http://schemas.openxmlformats.org/officeDocument/2006/relationships/image" Target="../media/image79.png"/><Relationship Id="rId139" Type="http://schemas.openxmlformats.org/officeDocument/2006/relationships/customXml" Target="../ink/ink232.xml"/><Relationship Id="rId85" Type="http://schemas.openxmlformats.org/officeDocument/2006/relationships/customXml" Target="../ink/ink205.xml"/><Relationship Id="rId150" Type="http://schemas.openxmlformats.org/officeDocument/2006/relationships/image" Target="../media/image95.png"/><Relationship Id="rId171" Type="http://schemas.openxmlformats.org/officeDocument/2006/relationships/customXml" Target="../ink/ink248.xml"/><Relationship Id="rId12" Type="http://schemas.openxmlformats.org/officeDocument/2006/relationships/image" Target="../media/image18.png"/><Relationship Id="rId33" Type="http://schemas.openxmlformats.org/officeDocument/2006/relationships/customXml" Target="../ink/ink179.xml"/><Relationship Id="rId108" Type="http://schemas.openxmlformats.org/officeDocument/2006/relationships/image" Target="../media/image74.png"/><Relationship Id="rId129" Type="http://schemas.openxmlformats.org/officeDocument/2006/relationships/customXml" Target="../ink/ink227.xml"/><Relationship Id="rId54" Type="http://schemas.openxmlformats.org/officeDocument/2006/relationships/image" Target="../media/image40.png"/><Relationship Id="rId75" Type="http://schemas.openxmlformats.org/officeDocument/2006/relationships/customXml" Target="../ink/ink200.xml"/><Relationship Id="rId96" Type="http://schemas.openxmlformats.org/officeDocument/2006/relationships/image" Target="../media/image68.png"/><Relationship Id="rId140" Type="http://schemas.openxmlformats.org/officeDocument/2006/relationships/image" Target="../media/image90.png"/><Relationship Id="rId161" Type="http://schemas.openxmlformats.org/officeDocument/2006/relationships/customXml" Target="../ink/ink243.xml"/><Relationship Id="rId1" Type="http://schemas.openxmlformats.org/officeDocument/2006/relationships/slideLayout" Target="../slideLayouts/slideLayout2.xml"/><Relationship Id="rId6" Type="http://schemas.openxmlformats.org/officeDocument/2006/relationships/image" Target="../media/image15.png"/><Relationship Id="rId23" Type="http://schemas.openxmlformats.org/officeDocument/2006/relationships/customXml" Target="../ink/ink174.xml"/><Relationship Id="rId28" Type="http://schemas.openxmlformats.org/officeDocument/2006/relationships/image" Target="../media/image26.png"/><Relationship Id="rId49" Type="http://schemas.openxmlformats.org/officeDocument/2006/relationships/customXml" Target="../ink/ink187.xml"/><Relationship Id="rId114" Type="http://schemas.openxmlformats.org/officeDocument/2006/relationships/image" Target="../media/image77.png"/><Relationship Id="rId119" Type="http://schemas.openxmlformats.org/officeDocument/2006/relationships/customXml" Target="../ink/ink222.xml"/><Relationship Id="rId44" Type="http://schemas.openxmlformats.org/officeDocument/2006/relationships/image" Target="../media/image35.png"/><Relationship Id="rId60" Type="http://schemas.openxmlformats.org/officeDocument/2006/relationships/image" Target="../media/image42.png"/><Relationship Id="rId65" Type="http://schemas.openxmlformats.org/officeDocument/2006/relationships/customXml" Target="../ink/ink195.xml"/><Relationship Id="rId81" Type="http://schemas.openxmlformats.org/officeDocument/2006/relationships/customXml" Target="../ink/ink203.xml"/><Relationship Id="rId86" Type="http://schemas.openxmlformats.org/officeDocument/2006/relationships/image" Target="../media/image57.png"/><Relationship Id="rId130" Type="http://schemas.openxmlformats.org/officeDocument/2006/relationships/image" Target="../media/image85.png"/><Relationship Id="rId135" Type="http://schemas.openxmlformats.org/officeDocument/2006/relationships/customXml" Target="../ink/ink230.xml"/><Relationship Id="rId151" Type="http://schemas.openxmlformats.org/officeDocument/2006/relationships/customXml" Target="../ink/ink238.xml"/><Relationship Id="rId156" Type="http://schemas.openxmlformats.org/officeDocument/2006/relationships/image" Target="../media/image98.png"/><Relationship Id="rId172" Type="http://schemas.openxmlformats.org/officeDocument/2006/relationships/image" Target="../media/image106.png"/><Relationship Id="rId13" Type="http://schemas.openxmlformats.org/officeDocument/2006/relationships/customXml" Target="../ink/ink169.xml"/><Relationship Id="rId18" Type="http://schemas.openxmlformats.org/officeDocument/2006/relationships/image" Target="../media/image21.png"/><Relationship Id="rId39" Type="http://schemas.openxmlformats.org/officeDocument/2006/relationships/customXml" Target="../ink/ink182.xml"/><Relationship Id="rId109" Type="http://schemas.openxmlformats.org/officeDocument/2006/relationships/customXml" Target="../ink/ink217.xml"/><Relationship Id="rId34" Type="http://schemas.openxmlformats.org/officeDocument/2006/relationships/image" Target="../media/image29.png"/><Relationship Id="rId50" Type="http://schemas.openxmlformats.org/officeDocument/2006/relationships/image" Target="../media/image38.png"/><Relationship Id="rId55" Type="http://schemas.openxmlformats.org/officeDocument/2006/relationships/customXml" Target="../ink/ink190.xml"/><Relationship Id="rId76" Type="http://schemas.openxmlformats.org/officeDocument/2006/relationships/image" Target="../media/image52.png"/><Relationship Id="rId97" Type="http://schemas.openxmlformats.org/officeDocument/2006/relationships/customXml" Target="../ink/ink211.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225.xml"/><Relationship Id="rId141" Type="http://schemas.openxmlformats.org/officeDocument/2006/relationships/customXml" Target="../ink/ink233.xml"/><Relationship Id="rId146" Type="http://schemas.openxmlformats.org/officeDocument/2006/relationships/image" Target="../media/image93.png"/><Relationship Id="rId167" Type="http://schemas.openxmlformats.org/officeDocument/2006/relationships/customXml" Target="../ink/ink246.xml"/><Relationship Id="rId7" Type="http://schemas.openxmlformats.org/officeDocument/2006/relationships/customXml" Target="../ink/ink166.xml"/><Relationship Id="rId71" Type="http://schemas.openxmlformats.org/officeDocument/2006/relationships/customXml" Target="../ink/ink198.xml"/><Relationship Id="rId92" Type="http://schemas.openxmlformats.org/officeDocument/2006/relationships/image" Target="../media/image66.png"/><Relationship Id="rId162" Type="http://schemas.openxmlformats.org/officeDocument/2006/relationships/image" Target="../media/image101.png"/><Relationship Id="rId2" Type="http://schemas.openxmlformats.org/officeDocument/2006/relationships/image" Target="../media/image11.png"/><Relationship Id="rId29" Type="http://schemas.openxmlformats.org/officeDocument/2006/relationships/customXml" Target="../ink/ink177.xml"/><Relationship Id="rId24" Type="http://schemas.openxmlformats.org/officeDocument/2006/relationships/image" Target="../media/image24.png"/><Relationship Id="rId40" Type="http://schemas.openxmlformats.org/officeDocument/2006/relationships/image" Target="../media/image34.png"/><Relationship Id="rId45" Type="http://schemas.openxmlformats.org/officeDocument/2006/relationships/customXml" Target="../ink/ink185.xml"/><Relationship Id="rId66" Type="http://schemas.openxmlformats.org/officeDocument/2006/relationships/image" Target="../media/image45.png"/><Relationship Id="rId87" Type="http://schemas.openxmlformats.org/officeDocument/2006/relationships/customXml" Target="../ink/ink206.xml"/><Relationship Id="rId110" Type="http://schemas.openxmlformats.org/officeDocument/2006/relationships/image" Target="../media/image75.png"/><Relationship Id="rId115" Type="http://schemas.openxmlformats.org/officeDocument/2006/relationships/customXml" Target="../ink/ink220.xml"/><Relationship Id="rId131" Type="http://schemas.openxmlformats.org/officeDocument/2006/relationships/customXml" Target="../ink/ink228.xml"/><Relationship Id="rId136" Type="http://schemas.openxmlformats.org/officeDocument/2006/relationships/image" Target="../media/image88.png"/><Relationship Id="rId157" Type="http://schemas.openxmlformats.org/officeDocument/2006/relationships/customXml" Target="../ink/ink241.xml"/><Relationship Id="rId61" Type="http://schemas.openxmlformats.org/officeDocument/2006/relationships/customXml" Target="../ink/ink193.xml"/><Relationship Id="rId82" Type="http://schemas.openxmlformats.org/officeDocument/2006/relationships/image" Target="../media/image55.png"/><Relationship Id="rId152" Type="http://schemas.openxmlformats.org/officeDocument/2006/relationships/image" Target="../media/image96.png"/><Relationship Id="rId173" Type="http://schemas.openxmlformats.org/officeDocument/2006/relationships/customXml" Target="../ink/ink249.xml"/><Relationship Id="rId19" Type="http://schemas.openxmlformats.org/officeDocument/2006/relationships/customXml" Target="../ink/ink172.xml"/><Relationship Id="rId14" Type="http://schemas.openxmlformats.org/officeDocument/2006/relationships/image" Target="../media/image19.png"/><Relationship Id="rId30" Type="http://schemas.openxmlformats.org/officeDocument/2006/relationships/image" Target="../media/image27.png"/><Relationship Id="rId35" Type="http://schemas.openxmlformats.org/officeDocument/2006/relationships/customXml" Target="../ink/ink180.xml"/><Relationship Id="rId56" Type="http://schemas.openxmlformats.org/officeDocument/2006/relationships/image" Target="../media/image41.png"/><Relationship Id="rId77" Type="http://schemas.openxmlformats.org/officeDocument/2006/relationships/customXml" Target="../ink/ink201.xml"/><Relationship Id="rId100" Type="http://schemas.openxmlformats.org/officeDocument/2006/relationships/image" Target="../media/image70.png"/><Relationship Id="rId105" Type="http://schemas.openxmlformats.org/officeDocument/2006/relationships/customXml" Target="../ink/ink215.xml"/><Relationship Id="rId126" Type="http://schemas.openxmlformats.org/officeDocument/2006/relationships/image" Target="../media/image83.png"/><Relationship Id="rId147" Type="http://schemas.openxmlformats.org/officeDocument/2006/relationships/customXml" Target="../ink/ink236.xml"/><Relationship Id="rId168" Type="http://schemas.openxmlformats.org/officeDocument/2006/relationships/image" Target="../media/image104.png"/><Relationship Id="rId8" Type="http://schemas.openxmlformats.org/officeDocument/2006/relationships/image" Target="../media/image16.png"/><Relationship Id="rId51" Type="http://schemas.openxmlformats.org/officeDocument/2006/relationships/customXml" Target="../ink/ink188.xml"/><Relationship Id="rId72" Type="http://schemas.openxmlformats.org/officeDocument/2006/relationships/image" Target="../media/image51.png"/><Relationship Id="rId93" Type="http://schemas.openxmlformats.org/officeDocument/2006/relationships/customXml" Target="../ink/ink209.xml"/><Relationship Id="rId98" Type="http://schemas.openxmlformats.org/officeDocument/2006/relationships/image" Target="../media/image69.png"/><Relationship Id="rId121" Type="http://schemas.openxmlformats.org/officeDocument/2006/relationships/customXml" Target="../ink/ink223.xml"/><Relationship Id="rId142" Type="http://schemas.openxmlformats.org/officeDocument/2006/relationships/image" Target="../media/image91.png"/><Relationship Id="rId163" Type="http://schemas.openxmlformats.org/officeDocument/2006/relationships/customXml" Target="../ink/ink244.xml"/><Relationship Id="rId3" Type="http://schemas.openxmlformats.org/officeDocument/2006/relationships/customXml" Target="../ink/ink164.xml"/><Relationship Id="rId25" Type="http://schemas.openxmlformats.org/officeDocument/2006/relationships/customXml" Target="../ink/ink175.xml"/><Relationship Id="rId46" Type="http://schemas.openxmlformats.org/officeDocument/2006/relationships/image" Target="../media/image36.png"/><Relationship Id="rId67" Type="http://schemas.openxmlformats.org/officeDocument/2006/relationships/customXml" Target="../ink/ink196.xml"/><Relationship Id="rId116" Type="http://schemas.openxmlformats.org/officeDocument/2006/relationships/image" Target="../media/image78.png"/><Relationship Id="rId137" Type="http://schemas.openxmlformats.org/officeDocument/2006/relationships/customXml" Target="../ink/ink231.xml"/><Relationship Id="rId158" Type="http://schemas.openxmlformats.org/officeDocument/2006/relationships/image" Target="../media/image99.png"/><Relationship Id="rId20" Type="http://schemas.openxmlformats.org/officeDocument/2006/relationships/image" Target="../media/image22.png"/><Relationship Id="rId41" Type="http://schemas.openxmlformats.org/officeDocument/2006/relationships/customXml" Target="../ink/ink183.xml"/><Relationship Id="rId62" Type="http://schemas.openxmlformats.org/officeDocument/2006/relationships/image" Target="../media/image43.png"/><Relationship Id="rId83" Type="http://schemas.openxmlformats.org/officeDocument/2006/relationships/customXml" Target="../ink/ink204.xml"/><Relationship Id="rId88" Type="http://schemas.openxmlformats.org/officeDocument/2006/relationships/image" Target="../media/image65.png"/><Relationship Id="rId111" Type="http://schemas.openxmlformats.org/officeDocument/2006/relationships/customXml" Target="../ink/ink218.xml"/><Relationship Id="rId132" Type="http://schemas.openxmlformats.org/officeDocument/2006/relationships/image" Target="../media/image86.png"/><Relationship Id="rId153" Type="http://schemas.openxmlformats.org/officeDocument/2006/relationships/customXml" Target="../ink/ink239.xml"/><Relationship Id="rId174" Type="http://schemas.openxmlformats.org/officeDocument/2006/relationships/image" Target="../media/image107.png"/><Relationship Id="rId15" Type="http://schemas.openxmlformats.org/officeDocument/2006/relationships/customXml" Target="../ink/ink170.xml"/><Relationship Id="rId36" Type="http://schemas.openxmlformats.org/officeDocument/2006/relationships/image" Target="../media/image30.png"/><Relationship Id="rId57" Type="http://schemas.openxmlformats.org/officeDocument/2006/relationships/customXml" Target="../ink/ink191.xml"/><Relationship Id="rId106" Type="http://schemas.openxmlformats.org/officeDocument/2006/relationships/image" Target="../media/image73.png"/><Relationship Id="rId127" Type="http://schemas.openxmlformats.org/officeDocument/2006/relationships/customXml" Target="../ink/ink226.xml"/><Relationship Id="rId10" Type="http://schemas.openxmlformats.org/officeDocument/2006/relationships/image" Target="../media/image17.png"/><Relationship Id="rId31" Type="http://schemas.openxmlformats.org/officeDocument/2006/relationships/customXml" Target="../ink/ink178.xml"/><Relationship Id="rId52" Type="http://schemas.openxmlformats.org/officeDocument/2006/relationships/image" Target="../media/image39.png"/><Relationship Id="rId73" Type="http://schemas.openxmlformats.org/officeDocument/2006/relationships/customXml" Target="../ink/ink199.xml"/><Relationship Id="rId78" Type="http://schemas.openxmlformats.org/officeDocument/2006/relationships/image" Target="../media/image53.png"/><Relationship Id="rId94" Type="http://schemas.openxmlformats.org/officeDocument/2006/relationships/image" Target="../media/image67.png"/><Relationship Id="rId99" Type="http://schemas.openxmlformats.org/officeDocument/2006/relationships/customXml" Target="../ink/ink212.xml"/><Relationship Id="rId101" Type="http://schemas.openxmlformats.org/officeDocument/2006/relationships/customXml" Target="../ink/ink213.xml"/><Relationship Id="rId122" Type="http://schemas.openxmlformats.org/officeDocument/2006/relationships/image" Target="../media/image81.png"/><Relationship Id="rId143" Type="http://schemas.openxmlformats.org/officeDocument/2006/relationships/customXml" Target="../ink/ink234.xml"/><Relationship Id="rId148" Type="http://schemas.openxmlformats.org/officeDocument/2006/relationships/image" Target="../media/image94.png"/><Relationship Id="rId164" Type="http://schemas.openxmlformats.org/officeDocument/2006/relationships/image" Target="../media/image102.png"/><Relationship Id="rId169" Type="http://schemas.openxmlformats.org/officeDocument/2006/relationships/customXml" Target="../ink/ink247.xml"/><Relationship Id="rId4" Type="http://schemas.openxmlformats.org/officeDocument/2006/relationships/image" Target="../media/image14.png"/><Relationship Id="rId9" Type="http://schemas.openxmlformats.org/officeDocument/2006/relationships/customXml" Target="../ink/ink167.xml"/><Relationship Id="rId26" Type="http://schemas.openxmlformats.org/officeDocument/2006/relationships/image" Target="../media/image25.png"/><Relationship Id="rId47" Type="http://schemas.openxmlformats.org/officeDocument/2006/relationships/customXml" Target="../ink/ink186.xml"/><Relationship Id="rId68" Type="http://schemas.openxmlformats.org/officeDocument/2006/relationships/image" Target="../media/image46.png"/><Relationship Id="rId89" Type="http://schemas.openxmlformats.org/officeDocument/2006/relationships/customXml" Target="../ink/ink207.xml"/><Relationship Id="rId112" Type="http://schemas.openxmlformats.org/officeDocument/2006/relationships/image" Target="../media/image76.png"/><Relationship Id="rId133" Type="http://schemas.openxmlformats.org/officeDocument/2006/relationships/customXml" Target="../ink/ink229.xml"/><Relationship Id="rId154" Type="http://schemas.openxmlformats.org/officeDocument/2006/relationships/image" Target="../media/image97.png"/><Relationship Id="rId175" Type="http://schemas.openxmlformats.org/officeDocument/2006/relationships/customXml" Target="../ink/ink250.xml"/><Relationship Id="rId16" Type="http://schemas.openxmlformats.org/officeDocument/2006/relationships/image" Target="../media/image20.png"/><Relationship Id="rId37" Type="http://schemas.openxmlformats.org/officeDocument/2006/relationships/customXml" Target="../ink/ink181.xml"/><Relationship Id="rId58" Type="http://schemas.openxmlformats.org/officeDocument/2006/relationships/image" Target="../media/image49.png"/><Relationship Id="rId79" Type="http://schemas.openxmlformats.org/officeDocument/2006/relationships/customXml" Target="../ink/ink202.xml"/><Relationship Id="rId102" Type="http://schemas.openxmlformats.org/officeDocument/2006/relationships/image" Target="../media/image71.png"/><Relationship Id="rId123" Type="http://schemas.openxmlformats.org/officeDocument/2006/relationships/customXml" Target="../ink/ink224.xml"/><Relationship Id="rId144" Type="http://schemas.openxmlformats.org/officeDocument/2006/relationships/image" Target="../media/image92.png"/><Relationship Id="rId90" Type="http://schemas.openxmlformats.org/officeDocument/2006/relationships/image" Target="../media/image59.png"/><Relationship Id="rId165" Type="http://schemas.openxmlformats.org/officeDocument/2006/relationships/customXml" Target="../ink/ink245.xml"/><Relationship Id="rId27" Type="http://schemas.openxmlformats.org/officeDocument/2006/relationships/customXml" Target="../ink/ink176.xml"/><Relationship Id="rId48" Type="http://schemas.openxmlformats.org/officeDocument/2006/relationships/image" Target="../media/image37.png"/><Relationship Id="rId69" Type="http://schemas.openxmlformats.org/officeDocument/2006/relationships/customXml" Target="../ink/ink197.xml"/><Relationship Id="rId113" Type="http://schemas.openxmlformats.org/officeDocument/2006/relationships/customXml" Target="../ink/ink219.xml"/><Relationship Id="rId134" Type="http://schemas.openxmlformats.org/officeDocument/2006/relationships/image" Target="../media/image87.png"/><Relationship Id="rId80" Type="http://schemas.openxmlformats.org/officeDocument/2006/relationships/image" Target="../media/image54.png"/><Relationship Id="rId155" Type="http://schemas.openxmlformats.org/officeDocument/2006/relationships/customXml" Target="../ink/ink240.xml"/><Relationship Id="rId176" Type="http://schemas.openxmlformats.org/officeDocument/2006/relationships/image" Target="../media/image108.png"/><Relationship Id="rId17" Type="http://schemas.openxmlformats.org/officeDocument/2006/relationships/customXml" Target="../ink/ink171.xml"/><Relationship Id="rId38" Type="http://schemas.openxmlformats.org/officeDocument/2006/relationships/image" Target="../media/image31.png"/><Relationship Id="rId59" Type="http://schemas.openxmlformats.org/officeDocument/2006/relationships/customXml" Target="../ink/ink192.xml"/><Relationship Id="rId103" Type="http://schemas.openxmlformats.org/officeDocument/2006/relationships/customXml" Target="../ink/ink214.xml"/><Relationship Id="rId124" Type="http://schemas.openxmlformats.org/officeDocument/2006/relationships/image" Target="../media/image82.png"/><Relationship Id="rId70" Type="http://schemas.openxmlformats.org/officeDocument/2006/relationships/image" Target="../media/image50.png"/><Relationship Id="rId91" Type="http://schemas.openxmlformats.org/officeDocument/2006/relationships/customXml" Target="../ink/ink208.xml"/><Relationship Id="rId145" Type="http://schemas.openxmlformats.org/officeDocument/2006/relationships/customXml" Target="../ink/ink235.xml"/><Relationship Id="rId166" Type="http://schemas.openxmlformats.org/officeDocument/2006/relationships/image" Target="../media/image103.png"/></Relationships>
</file>

<file path=ppt/slides/_rels/slide2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customXml" Target="../ink/ink256.xml"/><Relationship Id="rId18" Type="http://schemas.openxmlformats.org/officeDocument/2006/relationships/image" Target="../media/image120.png"/><Relationship Id="rId3" Type="http://schemas.openxmlformats.org/officeDocument/2006/relationships/customXml" Target="../ink/ink251.xml"/><Relationship Id="rId7" Type="http://schemas.openxmlformats.org/officeDocument/2006/relationships/customXml" Target="../ink/ink253.xml"/><Relationship Id="rId12" Type="http://schemas.openxmlformats.org/officeDocument/2006/relationships/image" Target="../media/image117.png"/><Relationship Id="rId17" Type="http://schemas.openxmlformats.org/officeDocument/2006/relationships/customXml" Target="../ink/ink258.xml"/><Relationship Id="rId2" Type="http://schemas.openxmlformats.org/officeDocument/2006/relationships/image" Target="../media/image112.png"/><Relationship Id="rId16" Type="http://schemas.openxmlformats.org/officeDocument/2006/relationships/image" Target="../media/image119.png"/><Relationship Id="rId20"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customXml" Target="../ink/ink255.xml"/><Relationship Id="rId5" Type="http://schemas.openxmlformats.org/officeDocument/2006/relationships/customXml" Target="../ink/ink252.xml"/><Relationship Id="rId15" Type="http://schemas.openxmlformats.org/officeDocument/2006/relationships/customXml" Target="../ink/ink257.xml"/><Relationship Id="rId10" Type="http://schemas.openxmlformats.org/officeDocument/2006/relationships/image" Target="../media/image116.png"/><Relationship Id="rId19" Type="http://schemas.openxmlformats.org/officeDocument/2006/relationships/customXml" Target="../ink/ink259.xml"/><Relationship Id="rId4" Type="http://schemas.openxmlformats.org/officeDocument/2006/relationships/image" Target="../media/image113.png"/><Relationship Id="rId9" Type="http://schemas.openxmlformats.org/officeDocument/2006/relationships/customXml" Target="../ink/ink254.xml"/><Relationship Id="rId14" Type="http://schemas.openxmlformats.org/officeDocument/2006/relationships/image" Target="../media/image1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customXml" Target="../ink/ink265.xml"/><Relationship Id="rId18" Type="http://schemas.openxmlformats.org/officeDocument/2006/relationships/image" Target="../media/image120.png"/><Relationship Id="rId3" Type="http://schemas.openxmlformats.org/officeDocument/2006/relationships/customXml" Target="../ink/ink260.xml"/><Relationship Id="rId7" Type="http://schemas.openxmlformats.org/officeDocument/2006/relationships/customXml" Target="../ink/ink262.xml"/><Relationship Id="rId12" Type="http://schemas.openxmlformats.org/officeDocument/2006/relationships/image" Target="../media/image117.png"/><Relationship Id="rId17" Type="http://schemas.openxmlformats.org/officeDocument/2006/relationships/customXml" Target="../ink/ink267.xml"/><Relationship Id="rId2" Type="http://schemas.openxmlformats.org/officeDocument/2006/relationships/image" Target="../media/image112.png"/><Relationship Id="rId16" Type="http://schemas.openxmlformats.org/officeDocument/2006/relationships/image" Target="../media/image119.png"/><Relationship Id="rId20"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customXml" Target="../ink/ink264.xml"/><Relationship Id="rId5" Type="http://schemas.openxmlformats.org/officeDocument/2006/relationships/customXml" Target="../ink/ink261.xml"/><Relationship Id="rId15" Type="http://schemas.openxmlformats.org/officeDocument/2006/relationships/customXml" Target="../ink/ink266.xml"/><Relationship Id="rId10" Type="http://schemas.openxmlformats.org/officeDocument/2006/relationships/image" Target="../media/image116.png"/><Relationship Id="rId19" Type="http://schemas.openxmlformats.org/officeDocument/2006/relationships/customXml" Target="../ink/ink268.xml"/><Relationship Id="rId4" Type="http://schemas.openxmlformats.org/officeDocument/2006/relationships/image" Target="../media/image113.png"/><Relationship Id="rId9" Type="http://schemas.openxmlformats.org/officeDocument/2006/relationships/customXml" Target="../ink/ink263.xml"/><Relationship Id="rId14" Type="http://schemas.openxmlformats.org/officeDocument/2006/relationships/image" Target="../media/image118.png"/></Relationships>
</file>

<file path=ppt/slides/_rels/slide31.xml.rels><?xml version="1.0" encoding="UTF-8" standalone="yes"?>
<Relationships xmlns="http://schemas.openxmlformats.org/package/2006/relationships"><Relationship Id="rId13" Type="http://schemas.openxmlformats.org/officeDocument/2006/relationships/customXml" Target="../ink/ink274.xml"/><Relationship Id="rId18" Type="http://schemas.openxmlformats.org/officeDocument/2006/relationships/image" Target="../media/image120.png"/><Relationship Id="rId26" Type="http://schemas.openxmlformats.org/officeDocument/2006/relationships/image" Target="../media/image126.png"/><Relationship Id="rId39" Type="http://schemas.openxmlformats.org/officeDocument/2006/relationships/customXml" Target="../ink/ink287.xml"/><Relationship Id="rId21" Type="http://schemas.openxmlformats.org/officeDocument/2006/relationships/customXml" Target="../ink/ink278.xml"/><Relationship Id="rId34" Type="http://schemas.openxmlformats.org/officeDocument/2006/relationships/image" Target="../media/image130.png"/><Relationship Id="rId42" Type="http://schemas.openxmlformats.org/officeDocument/2006/relationships/image" Target="../media/image134.png"/><Relationship Id="rId47" Type="http://schemas.openxmlformats.org/officeDocument/2006/relationships/customXml" Target="../ink/ink291.xml"/><Relationship Id="rId50" Type="http://schemas.openxmlformats.org/officeDocument/2006/relationships/image" Target="../media/image138.png"/><Relationship Id="rId7" Type="http://schemas.openxmlformats.org/officeDocument/2006/relationships/customXml" Target="../ink/ink271.xml"/><Relationship Id="rId2" Type="http://schemas.openxmlformats.org/officeDocument/2006/relationships/image" Target="../media/image112.png"/><Relationship Id="rId16" Type="http://schemas.openxmlformats.org/officeDocument/2006/relationships/image" Target="../media/image119.png"/><Relationship Id="rId29" Type="http://schemas.openxmlformats.org/officeDocument/2006/relationships/customXml" Target="../ink/ink282.xml"/><Relationship Id="rId11" Type="http://schemas.openxmlformats.org/officeDocument/2006/relationships/customXml" Target="../ink/ink273.xml"/><Relationship Id="rId24" Type="http://schemas.openxmlformats.org/officeDocument/2006/relationships/image" Target="../media/image125.png"/><Relationship Id="rId32" Type="http://schemas.openxmlformats.org/officeDocument/2006/relationships/image" Target="../media/image129.png"/><Relationship Id="rId37" Type="http://schemas.openxmlformats.org/officeDocument/2006/relationships/customXml" Target="../ink/ink286.xml"/><Relationship Id="rId40" Type="http://schemas.openxmlformats.org/officeDocument/2006/relationships/image" Target="../media/image133.png"/><Relationship Id="rId45" Type="http://schemas.openxmlformats.org/officeDocument/2006/relationships/customXml" Target="../ink/ink290.xml"/><Relationship Id="rId5" Type="http://schemas.openxmlformats.org/officeDocument/2006/relationships/customXml" Target="../ink/ink270.xml"/><Relationship Id="rId15" Type="http://schemas.openxmlformats.org/officeDocument/2006/relationships/customXml" Target="../ink/ink275.xml"/><Relationship Id="rId23" Type="http://schemas.openxmlformats.org/officeDocument/2006/relationships/customXml" Target="../ink/ink279.xml"/><Relationship Id="rId28" Type="http://schemas.openxmlformats.org/officeDocument/2006/relationships/image" Target="../media/image127.png"/><Relationship Id="rId36" Type="http://schemas.openxmlformats.org/officeDocument/2006/relationships/image" Target="../media/image131.png"/><Relationship Id="rId49" Type="http://schemas.openxmlformats.org/officeDocument/2006/relationships/customXml" Target="../ink/ink292.xml"/><Relationship Id="rId10" Type="http://schemas.openxmlformats.org/officeDocument/2006/relationships/image" Target="../media/image116.png"/><Relationship Id="rId19" Type="http://schemas.openxmlformats.org/officeDocument/2006/relationships/customXml" Target="../ink/ink277.xml"/><Relationship Id="rId31" Type="http://schemas.openxmlformats.org/officeDocument/2006/relationships/customXml" Target="../ink/ink283.xml"/><Relationship Id="rId44" Type="http://schemas.openxmlformats.org/officeDocument/2006/relationships/image" Target="../media/image135.png"/><Relationship Id="rId4" Type="http://schemas.openxmlformats.org/officeDocument/2006/relationships/image" Target="../media/image113.png"/><Relationship Id="rId9" Type="http://schemas.openxmlformats.org/officeDocument/2006/relationships/customXml" Target="../ink/ink272.xml"/><Relationship Id="rId14" Type="http://schemas.openxmlformats.org/officeDocument/2006/relationships/image" Target="../media/image118.png"/><Relationship Id="rId22" Type="http://schemas.openxmlformats.org/officeDocument/2006/relationships/image" Target="../media/image124.png"/><Relationship Id="rId27" Type="http://schemas.openxmlformats.org/officeDocument/2006/relationships/customXml" Target="../ink/ink281.xml"/><Relationship Id="rId30" Type="http://schemas.openxmlformats.org/officeDocument/2006/relationships/image" Target="../media/image128.png"/><Relationship Id="rId35" Type="http://schemas.openxmlformats.org/officeDocument/2006/relationships/customXml" Target="../ink/ink285.xml"/><Relationship Id="rId43" Type="http://schemas.openxmlformats.org/officeDocument/2006/relationships/customXml" Target="../ink/ink289.xml"/><Relationship Id="rId48" Type="http://schemas.openxmlformats.org/officeDocument/2006/relationships/image" Target="../media/image137.png"/><Relationship Id="rId8" Type="http://schemas.openxmlformats.org/officeDocument/2006/relationships/image" Target="../media/image115.png"/><Relationship Id="rId3" Type="http://schemas.openxmlformats.org/officeDocument/2006/relationships/customXml" Target="../ink/ink269.xml"/><Relationship Id="rId12" Type="http://schemas.openxmlformats.org/officeDocument/2006/relationships/image" Target="../media/image117.png"/><Relationship Id="rId17" Type="http://schemas.openxmlformats.org/officeDocument/2006/relationships/customXml" Target="../ink/ink276.xml"/><Relationship Id="rId25" Type="http://schemas.openxmlformats.org/officeDocument/2006/relationships/customXml" Target="../ink/ink280.xml"/><Relationship Id="rId33" Type="http://schemas.openxmlformats.org/officeDocument/2006/relationships/customXml" Target="../ink/ink284.xml"/><Relationship Id="rId38" Type="http://schemas.openxmlformats.org/officeDocument/2006/relationships/image" Target="../media/image132.png"/><Relationship Id="rId46" Type="http://schemas.openxmlformats.org/officeDocument/2006/relationships/image" Target="../media/image136.png"/><Relationship Id="rId20" Type="http://schemas.openxmlformats.org/officeDocument/2006/relationships/image" Target="../media/image123.png"/><Relationship Id="rId41" Type="http://schemas.openxmlformats.org/officeDocument/2006/relationships/customXml" Target="../ink/ink288.xml"/><Relationship Id="rId1" Type="http://schemas.openxmlformats.org/officeDocument/2006/relationships/slideLayout" Target="../slideLayouts/slideLayout2.xml"/><Relationship Id="rId6" Type="http://schemas.openxmlformats.org/officeDocument/2006/relationships/image" Target="../media/image114.png"/></Relationships>
</file>

<file path=ppt/slides/_rels/slide32.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customXml" Target="../ink/ink302.xml"/><Relationship Id="rId42" Type="http://schemas.openxmlformats.org/officeDocument/2006/relationships/image" Target="../media/image134.png"/><Relationship Id="rId47" Type="http://schemas.openxmlformats.org/officeDocument/2006/relationships/customXml" Target="../ink/ink315.xml"/><Relationship Id="rId63" Type="http://schemas.openxmlformats.org/officeDocument/2006/relationships/customXml" Target="../ink/ink323.xml"/><Relationship Id="rId68" Type="http://schemas.openxmlformats.org/officeDocument/2006/relationships/image" Target="../media/image147.png"/><Relationship Id="rId2" Type="http://schemas.openxmlformats.org/officeDocument/2006/relationships/image" Target="../media/image112.png"/><Relationship Id="rId16" Type="http://schemas.openxmlformats.org/officeDocument/2006/relationships/image" Target="../media/image119.png"/><Relationship Id="rId29" Type="http://schemas.openxmlformats.org/officeDocument/2006/relationships/customXml" Target="../ink/ink306.xml"/><Relationship Id="rId11" Type="http://schemas.openxmlformats.org/officeDocument/2006/relationships/customXml" Target="../ink/ink297.xml"/><Relationship Id="rId24" Type="http://schemas.openxmlformats.org/officeDocument/2006/relationships/image" Target="../media/image125.png"/><Relationship Id="rId32" Type="http://schemas.openxmlformats.org/officeDocument/2006/relationships/image" Target="../media/image129.png"/><Relationship Id="rId37" Type="http://schemas.openxmlformats.org/officeDocument/2006/relationships/customXml" Target="../ink/ink310.xml"/><Relationship Id="rId40" Type="http://schemas.openxmlformats.org/officeDocument/2006/relationships/image" Target="../media/image133.png"/><Relationship Id="rId45" Type="http://schemas.openxmlformats.org/officeDocument/2006/relationships/customXml" Target="../ink/ink314.xml"/><Relationship Id="rId53" Type="http://schemas.openxmlformats.org/officeDocument/2006/relationships/customXml" Target="../ink/ink318.xml"/><Relationship Id="rId58" Type="http://schemas.openxmlformats.org/officeDocument/2006/relationships/image" Target="../media/image142.png"/><Relationship Id="rId66" Type="http://schemas.openxmlformats.org/officeDocument/2006/relationships/image" Target="../media/image146.png"/><Relationship Id="rId74" Type="http://schemas.openxmlformats.org/officeDocument/2006/relationships/image" Target="../media/image150.png"/><Relationship Id="rId5" Type="http://schemas.openxmlformats.org/officeDocument/2006/relationships/customXml" Target="../ink/ink294.xml"/><Relationship Id="rId61" Type="http://schemas.openxmlformats.org/officeDocument/2006/relationships/customXml" Target="../ink/ink322.xml"/><Relationship Id="rId19" Type="http://schemas.openxmlformats.org/officeDocument/2006/relationships/customXml" Target="../ink/ink301.xml"/><Relationship Id="rId14" Type="http://schemas.openxmlformats.org/officeDocument/2006/relationships/image" Target="../media/image118.png"/><Relationship Id="rId22" Type="http://schemas.openxmlformats.org/officeDocument/2006/relationships/image" Target="../media/image124.png"/><Relationship Id="rId27" Type="http://schemas.openxmlformats.org/officeDocument/2006/relationships/customXml" Target="../ink/ink305.xml"/><Relationship Id="rId30" Type="http://schemas.openxmlformats.org/officeDocument/2006/relationships/image" Target="../media/image128.png"/><Relationship Id="rId35" Type="http://schemas.openxmlformats.org/officeDocument/2006/relationships/customXml" Target="../ink/ink309.xml"/><Relationship Id="rId43" Type="http://schemas.openxmlformats.org/officeDocument/2006/relationships/customXml" Target="../ink/ink313.xml"/><Relationship Id="rId48" Type="http://schemas.openxmlformats.org/officeDocument/2006/relationships/image" Target="../media/image137.png"/><Relationship Id="rId56" Type="http://schemas.openxmlformats.org/officeDocument/2006/relationships/image" Target="../media/image141.png"/><Relationship Id="rId64" Type="http://schemas.openxmlformats.org/officeDocument/2006/relationships/image" Target="../media/image145.png"/><Relationship Id="rId69" Type="http://schemas.openxmlformats.org/officeDocument/2006/relationships/customXml" Target="../ink/ink326.xml"/><Relationship Id="rId8" Type="http://schemas.openxmlformats.org/officeDocument/2006/relationships/image" Target="../media/image115.png"/><Relationship Id="rId51" Type="http://schemas.openxmlformats.org/officeDocument/2006/relationships/customXml" Target="../ink/ink317.xml"/><Relationship Id="rId72" Type="http://schemas.openxmlformats.org/officeDocument/2006/relationships/image" Target="../media/image149.png"/><Relationship Id="rId3" Type="http://schemas.openxmlformats.org/officeDocument/2006/relationships/customXml" Target="../ink/ink293.xml"/><Relationship Id="rId12" Type="http://schemas.openxmlformats.org/officeDocument/2006/relationships/image" Target="../media/image117.png"/><Relationship Id="rId17" Type="http://schemas.openxmlformats.org/officeDocument/2006/relationships/customXml" Target="../ink/ink300.xml"/><Relationship Id="rId25" Type="http://schemas.openxmlformats.org/officeDocument/2006/relationships/customXml" Target="../ink/ink304.xml"/><Relationship Id="rId33" Type="http://schemas.openxmlformats.org/officeDocument/2006/relationships/customXml" Target="../ink/ink308.xml"/><Relationship Id="rId38" Type="http://schemas.openxmlformats.org/officeDocument/2006/relationships/image" Target="../media/image132.png"/><Relationship Id="rId46" Type="http://schemas.openxmlformats.org/officeDocument/2006/relationships/image" Target="../media/image136.png"/><Relationship Id="rId59" Type="http://schemas.openxmlformats.org/officeDocument/2006/relationships/customXml" Target="../ink/ink321.xml"/><Relationship Id="rId67" Type="http://schemas.openxmlformats.org/officeDocument/2006/relationships/customXml" Target="../ink/ink325.xml"/><Relationship Id="rId20" Type="http://schemas.openxmlformats.org/officeDocument/2006/relationships/image" Target="../media/image123.png"/><Relationship Id="rId41" Type="http://schemas.openxmlformats.org/officeDocument/2006/relationships/customXml" Target="../ink/ink312.xml"/><Relationship Id="rId54" Type="http://schemas.openxmlformats.org/officeDocument/2006/relationships/image" Target="../media/image140.png"/><Relationship Id="rId62" Type="http://schemas.openxmlformats.org/officeDocument/2006/relationships/image" Target="../media/image144.png"/><Relationship Id="rId70" Type="http://schemas.openxmlformats.org/officeDocument/2006/relationships/image" Target="../media/image148.png"/><Relationship Id="rId75" Type="http://schemas.openxmlformats.org/officeDocument/2006/relationships/customXml" Target="../ink/ink329.xml"/><Relationship Id="rId1" Type="http://schemas.openxmlformats.org/officeDocument/2006/relationships/slideLayout" Target="../slideLayouts/slideLayout2.xml"/><Relationship Id="rId6" Type="http://schemas.openxmlformats.org/officeDocument/2006/relationships/image" Target="../media/image114.png"/><Relationship Id="rId15" Type="http://schemas.openxmlformats.org/officeDocument/2006/relationships/customXml" Target="../ink/ink299.xml"/><Relationship Id="rId23" Type="http://schemas.openxmlformats.org/officeDocument/2006/relationships/customXml" Target="../ink/ink303.xml"/><Relationship Id="rId28" Type="http://schemas.openxmlformats.org/officeDocument/2006/relationships/image" Target="../media/image127.png"/><Relationship Id="rId36" Type="http://schemas.openxmlformats.org/officeDocument/2006/relationships/image" Target="../media/image131.png"/><Relationship Id="rId49" Type="http://schemas.openxmlformats.org/officeDocument/2006/relationships/customXml" Target="../ink/ink316.xml"/><Relationship Id="rId57" Type="http://schemas.openxmlformats.org/officeDocument/2006/relationships/customXml" Target="../ink/ink320.xml"/><Relationship Id="rId10" Type="http://schemas.openxmlformats.org/officeDocument/2006/relationships/image" Target="../media/image116.png"/><Relationship Id="rId31" Type="http://schemas.openxmlformats.org/officeDocument/2006/relationships/customXml" Target="../ink/ink307.xml"/><Relationship Id="rId44" Type="http://schemas.openxmlformats.org/officeDocument/2006/relationships/image" Target="../media/image135.png"/><Relationship Id="rId52" Type="http://schemas.openxmlformats.org/officeDocument/2006/relationships/image" Target="../media/image139.png"/><Relationship Id="rId60" Type="http://schemas.openxmlformats.org/officeDocument/2006/relationships/image" Target="../media/image143.png"/><Relationship Id="rId65" Type="http://schemas.openxmlformats.org/officeDocument/2006/relationships/customXml" Target="../ink/ink324.xml"/><Relationship Id="rId73" Type="http://schemas.openxmlformats.org/officeDocument/2006/relationships/customXml" Target="../ink/ink328.xml"/><Relationship Id="rId4" Type="http://schemas.openxmlformats.org/officeDocument/2006/relationships/image" Target="../media/image113.png"/><Relationship Id="rId9" Type="http://schemas.openxmlformats.org/officeDocument/2006/relationships/customXml" Target="../ink/ink296.xml"/><Relationship Id="rId13" Type="http://schemas.openxmlformats.org/officeDocument/2006/relationships/customXml" Target="../ink/ink298.xml"/><Relationship Id="rId18" Type="http://schemas.openxmlformats.org/officeDocument/2006/relationships/image" Target="../media/image120.png"/><Relationship Id="rId39" Type="http://schemas.openxmlformats.org/officeDocument/2006/relationships/customXml" Target="../ink/ink311.xml"/><Relationship Id="rId34" Type="http://schemas.openxmlformats.org/officeDocument/2006/relationships/image" Target="../media/image130.png"/><Relationship Id="rId50" Type="http://schemas.openxmlformats.org/officeDocument/2006/relationships/image" Target="../media/image138.png"/><Relationship Id="rId55" Type="http://schemas.openxmlformats.org/officeDocument/2006/relationships/customXml" Target="../ink/ink319.xml"/><Relationship Id="rId76" Type="http://schemas.openxmlformats.org/officeDocument/2006/relationships/image" Target="../media/image151.png"/><Relationship Id="rId7" Type="http://schemas.openxmlformats.org/officeDocument/2006/relationships/customXml" Target="../ink/ink295.xml"/><Relationship Id="rId71" Type="http://schemas.openxmlformats.org/officeDocument/2006/relationships/customXml" Target="../ink/ink327.xml"/></Relationships>
</file>

<file path=ppt/slides/_rels/slide33.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customXml" Target="../ink/ink339.xml"/><Relationship Id="rId42" Type="http://schemas.openxmlformats.org/officeDocument/2006/relationships/image" Target="../media/image134.png"/><Relationship Id="rId47" Type="http://schemas.openxmlformats.org/officeDocument/2006/relationships/customXml" Target="../ink/ink352.xml"/><Relationship Id="rId63" Type="http://schemas.openxmlformats.org/officeDocument/2006/relationships/customXml" Target="../ink/ink360.xml"/><Relationship Id="rId68" Type="http://schemas.openxmlformats.org/officeDocument/2006/relationships/image" Target="../media/image147.png"/><Relationship Id="rId84" Type="http://schemas.openxmlformats.org/officeDocument/2006/relationships/image" Target="../media/image155.png"/><Relationship Id="rId89" Type="http://schemas.openxmlformats.org/officeDocument/2006/relationships/customXml" Target="../ink/ink373.xml"/><Relationship Id="rId16" Type="http://schemas.openxmlformats.org/officeDocument/2006/relationships/image" Target="../media/image119.png"/><Relationship Id="rId11" Type="http://schemas.openxmlformats.org/officeDocument/2006/relationships/customXml" Target="../ink/ink334.xml"/><Relationship Id="rId32" Type="http://schemas.openxmlformats.org/officeDocument/2006/relationships/image" Target="../media/image129.png"/><Relationship Id="rId37" Type="http://schemas.openxmlformats.org/officeDocument/2006/relationships/customXml" Target="../ink/ink347.xml"/><Relationship Id="rId53" Type="http://schemas.openxmlformats.org/officeDocument/2006/relationships/customXml" Target="../ink/ink355.xml"/><Relationship Id="rId58" Type="http://schemas.openxmlformats.org/officeDocument/2006/relationships/image" Target="../media/image142.png"/><Relationship Id="rId74" Type="http://schemas.openxmlformats.org/officeDocument/2006/relationships/image" Target="../media/image150.png"/><Relationship Id="rId79" Type="http://schemas.openxmlformats.org/officeDocument/2006/relationships/customXml" Target="../ink/ink368.xml"/><Relationship Id="rId5" Type="http://schemas.openxmlformats.org/officeDocument/2006/relationships/customXml" Target="../ink/ink331.xml"/><Relationship Id="rId90" Type="http://schemas.openxmlformats.org/officeDocument/2006/relationships/image" Target="../media/image158.png"/><Relationship Id="rId14" Type="http://schemas.openxmlformats.org/officeDocument/2006/relationships/image" Target="../media/image118.png"/><Relationship Id="rId22" Type="http://schemas.openxmlformats.org/officeDocument/2006/relationships/image" Target="../media/image124.png"/><Relationship Id="rId27" Type="http://schemas.openxmlformats.org/officeDocument/2006/relationships/customXml" Target="../ink/ink342.xml"/><Relationship Id="rId30" Type="http://schemas.openxmlformats.org/officeDocument/2006/relationships/image" Target="../media/image128.png"/><Relationship Id="rId35" Type="http://schemas.openxmlformats.org/officeDocument/2006/relationships/customXml" Target="../ink/ink346.xml"/><Relationship Id="rId43" Type="http://schemas.openxmlformats.org/officeDocument/2006/relationships/customXml" Target="../ink/ink350.xml"/><Relationship Id="rId48" Type="http://schemas.openxmlformats.org/officeDocument/2006/relationships/image" Target="../media/image137.png"/><Relationship Id="rId56" Type="http://schemas.openxmlformats.org/officeDocument/2006/relationships/image" Target="../media/image141.png"/><Relationship Id="rId64" Type="http://schemas.openxmlformats.org/officeDocument/2006/relationships/image" Target="../media/image145.png"/><Relationship Id="rId69" Type="http://schemas.openxmlformats.org/officeDocument/2006/relationships/customXml" Target="../ink/ink363.xml"/><Relationship Id="rId77" Type="http://schemas.openxmlformats.org/officeDocument/2006/relationships/customXml" Target="../ink/ink367.xml"/><Relationship Id="rId8" Type="http://schemas.openxmlformats.org/officeDocument/2006/relationships/image" Target="../media/image115.png"/><Relationship Id="rId51" Type="http://schemas.openxmlformats.org/officeDocument/2006/relationships/customXml" Target="../ink/ink354.xml"/><Relationship Id="rId72" Type="http://schemas.openxmlformats.org/officeDocument/2006/relationships/image" Target="../media/image149.png"/><Relationship Id="rId80" Type="http://schemas.openxmlformats.org/officeDocument/2006/relationships/image" Target="../media/image153.png"/><Relationship Id="rId85" Type="http://schemas.openxmlformats.org/officeDocument/2006/relationships/customXml" Target="../ink/ink371.xml"/><Relationship Id="rId3" Type="http://schemas.openxmlformats.org/officeDocument/2006/relationships/customXml" Target="../ink/ink330.xml"/><Relationship Id="rId12" Type="http://schemas.openxmlformats.org/officeDocument/2006/relationships/image" Target="../media/image117.png"/><Relationship Id="rId17" Type="http://schemas.openxmlformats.org/officeDocument/2006/relationships/customXml" Target="../ink/ink337.xml"/><Relationship Id="rId25" Type="http://schemas.openxmlformats.org/officeDocument/2006/relationships/customXml" Target="../ink/ink341.xml"/><Relationship Id="rId33" Type="http://schemas.openxmlformats.org/officeDocument/2006/relationships/customXml" Target="../ink/ink345.xml"/><Relationship Id="rId38" Type="http://schemas.openxmlformats.org/officeDocument/2006/relationships/image" Target="../media/image132.png"/><Relationship Id="rId46" Type="http://schemas.openxmlformats.org/officeDocument/2006/relationships/image" Target="../media/image136.png"/><Relationship Id="rId59" Type="http://schemas.openxmlformats.org/officeDocument/2006/relationships/customXml" Target="../ink/ink358.xml"/><Relationship Id="rId67" Type="http://schemas.openxmlformats.org/officeDocument/2006/relationships/customXml" Target="../ink/ink362.xml"/><Relationship Id="rId20" Type="http://schemas.openxmlformats.org/officeDocument/2006/relationships/image" Target="../media/image123.png"/><Relationship Id="rId41" Type="http://schemas.openxmlformats.org/officeDocument/2006/relationships/customXml" Target="../ink/ink349.xml"/><Relationship Id="rId54" Type="http://schemas.openxmlformats.org/officeDocument/2006/relationships/image" Target="../media/image140.png"/><Relationship Id="rId62" Type="http://schemas.openxmlformats.org/officeDocument/2006/relationships/image" Target="../media/image144.png"/><Relationship Id="rId70" Type="http://schemas.openxmlformats.org/officeDocument/2006/relationships/image" Target="../media/image148.png"/><Relationship Id="rId75" Type="http://schemas.openxmlformats.org/officeDocument/2006/relationships/customXml" Target="../ink/ink366.xml"/><Relationship Id="rId83" Type="http://schemas.openxmlformats.org/officeDocument/2006/relationships/customXml" Target="../ink/ink370.xml"/><Relationship Id="rId88" Type="http://schemas.openxmlformats.org/officeDocument/2006/relationships/image" Target="../media/image157.png"/><Relationship Id="rId91" Type="http://schemas.openxmlformats.org/officeDocument/2006/relationships/customXml" Target="../ink/ink374.xml"/><Relationship Id="rId1" Type="http://schemas.openxmlformats.org/officeDocument/2006/relationships/slideLayout" Target="../slideLayouts/slideLayout2.xml"/><Relationship Id="rId6" Type="http://schemas.openxmlformats.org/officeDocument/2006/relationships/image" Target="../media/image114.png"/><Relationship Id="rId15" Type="http://schemas.openxmlformats.org/officeDocument/2006/relationships/customXml" Target="../ink/ink336.xml"/><Relationship Id="rId23" Type="http://schemas.openxmlformats.org/officeDocument/2006/relationships/customXml" Target="../ink/ink340.xml"/><Relationship Id="rId28" Type="http://schemas.openxmlformats.org/officeDocument/2006/relationships/image" Target="../media/image127.png"/><Relationship Id="rId36" Type="http://schemas.openxmlformats.org/officeDocument/2006/relationships/image" Target="../media/image131.png"/><Relationship Id="rId49" Type="http://schemas.openxmlformats.org/officeDocument/2006/relationships/customXml" Target="../ink/ink353.xml"/><Relationship Id="rId57" Type="http://schemas.openxmlformats.org/officeDocument/2006/relationships/customXml" Target="../ink/ink357.xml"/><Relationship Id="rId10" Type="http://schemas.openxmlformats.org/officeDocument/2006/relationships/image" Target="../media/image116.png"/><Relationship Id="rId31" Type="http://schemas.openxmlformats.org/officeDocument/2006/relationships/customXml" Target="../ink/ink344.xml"/><Relationship Id="rId44" Type="http://schemas.openxmlformats.org/officeDocument/2006/relationships/image" Target="../media/image135.png"/><Relationship Id="rId52" Type="http://schemas.openxmlformats.org/officeDocument/2006/relationships/image" Target="../media/image139.png"/><Relationship Id="rId60" Type="http://schemas.openxmlformats.org/officeDocument/2006/relationships/image" Target="../media/image143.png"/><Relationship Id="rId65" Type="http://schemas.openxmlformats.org/officeDocument/2006/relationships/customXml" Target="../ink/ink361.xml"/><Relationship Id="rId73" Type="http://schemas.openxmlformats.org/officeDocument/2006/relationships/customXml" Target="../ink/ink365.xml"/><Relationship Id="rId78" Type="http://schemas.openxmlformats.org/officeDocument/2006/relationships/image" Target="../media/image152.png"/><Relationship Id="rId81" Type="http://schemas.openxmlformats.org/officeDocument/2006/relationships/customXml" Target="../ink/ink369.xml"/><Relationship Id="rId86" Type="http://schemas.openxmlformats.org/officeDocument/2006/relationships/image" Target="../media/image156.png"/><Relationship Id="rId4" Type="http://schemas.openxmlformats.org/officeDocument/2006/relationships/image" Target="../media/image113.png"/><Relationship Id="rId9" Type="http://schemas.openxmlformats.org/officeDocument/2006/relationships/customXml" Target="../ink/ink333.xml"/><Relationship Id="rId13" Type="http://schemas.openxmlformats.org/officeDocument/2006/relationships/customXml" Target="../ink/ink335.xml"/><Relationship Id="rId18" Type="http://schemas.openxmlformats.org/officeDocument/2006/relationships/image" Target="../media/image120.png"/><Relationship Id="rId39" Type="http://schemas.openxmlformats.org/officeDocument/2006/relationships/customXml" Target="../ink/ink348.xml"/><Relationship Id="rId34" Type="http://schemas.openxmlformats.org/officeDocument/2006/relationships/image" Target="../media/image130.png"/><Relationship Id="rId50" Type="http://schemas.openxmlformats.org/officeDocument/2006/relationships/image" Target="../media/image138.png"/><Relationship Id="rId55" Type="http://schemas.openxmlformats.org/officeDocument/2006/relationships/customXml" Target="../ink/ink356.xml"/><Relationship Id="rId76" Type="http://schemas.openxmlformats.org/officeDocument/2006/relationships/image" Target="../media/image151.png"/><Relationship Id="rId7" Type="http://schemas.openxmlformats.org/officeDocument/2006/relationships/customXml" Target="../ink/ink332.xml"/><Relationship Id="rId71" Type="http://schemas.openxmlformats.org/officeDocument/2006/relationships/customXml" Target="../ink/ink364.xml"/><Relationship Id="rId92" Type="http://schemas.openxmlformats.org/officeDocument/2006/relationships/image" Target="../media/image159.png"/><Relationship Id="rId2" Type="http://schemas.openxmlformats.org/officeDocument/2006/relationships/image" Target="../media/image112.png"/><Relationship Id="rId29" Type="http://schemas.openxmlformats.org/officeDocument/2006/relationships/customXml" Target="../ink/ink343.xml"/><Relationship Id="rId24" Type="http://schemas.openxmlformats.org/officeDocument/2006/relationships/image" Target="../media/image125.png"/><Relationship Id="rId40" Type="http://schemas.openxmlformats.org/officeDocument/2006/relationships/image" Target="../media/image133.png"/><Relationship Id="rId45" Type="http://schemas.openxmlformats.org/officeDocument/2006/relationships/customXml" Target="../ink/ink351.xml"/><Relationship Id="rId66" Type="http://schemas.openxmlformats.org/officeDocument/2006/relationships/image" Target="../media/image146.png"/><Relationship Id="rId87" Type="http://schemas.openxmlformats.org/officeDocument/2006/relationships/customXml" Target="../ink/ink372.xml"/><Relationship Id="rId61" Type="http://schemas.openxmlformats.org/officeDocument/2006/relationships/customXml" Target="../ink/ink359.xml"/><Relationship Id="rId82" Type="http://schemas.openxmlformats.org/officeDocument/2006/relationships/image" Target="../media/image154.png"/><Relationship Id="rId19" Type="http://schemas.openxmlformats.org/officeDocument/2006/relationships/customXml" Target="../ink/ink338.xml"/></Relationships>
</file>

<file path=ppt/slides/_rels/slide34.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customXml" Target="../ink/ink384.xml"/><Relationship Id="rId42" Type="http://schemas.openxmlformats.org/officeDocument/2006/relationships/image" Target="../media/image134.png"/><Relationship Id="rId47" Type="http://schemas.openxmlformats.org/officeDocument/2006/relationships/customXml" Target="../ink/ink397.xml"/><Relationship Id="rId63" Type="http://schemas.openxmlformats.org/officeDocument/2006/relationships/customXml" Target="../ink/ink405.xml"/><Relationship Id="rId68" Type="http://schemas.openxmlformats.org/officeDocument/2006/relationships/image" Target="../media/image147.png"/><Relationship Id="rId84" Type="http://schemas.openxmlformats.org/officeDocument/2006/relationships/image" Target="../media/image155.png"/><Relationship Id="rId89" Type="http://schemas.openxmlformats.org/officeDocument/2006/relationships/customXml" Target="../ink/ink418.xml"/><Relationship Id="rId16" Type="http://schemas.openxmlformats.org/officeDocument/2006/relationships/image" Target="../media/image119.png"/><Relationship Id="rId11" Type="http://schemas.openxmlformats.org/officeDocument/2006/relationships/customXml" Target="../ink/ink379.xml"/><Relationship Id="rId32" Type="http://schemas.openxmlformats.org/officeDocument/2006/relationships/image" Target="../media/image129.png"/><Relationship Id="rId37" Type="http://schemas.openxmlformats.org/officeDocument/2006/relationships/customXml" Target="../ink/ink392.xml"/><Relationship Id="rId53" Type="http://schemas.openxmlformats.org/officeDocument/2006/relationships/customXml" Target="../ink/ink400.xml"/><Relationship Id="rId58" Type="http://schemas.openxmlformats.org/officeDocument/2006/relationships/image" Target="../media/image142.png"/><Relationship Id="rId74" Type="http://schemas.openxmlformats.org/officeDocument/2006/relationships/image" Target="../media/image150.png"/><Relationship Id="rId79" Type="http://schemas.openxmlformats.org/officeDocument/2006/relationships/customXml" Target="../ink/ink413.xml"/><Relationship Id="rId5" Type="http://schemas.openxmlformats.org/officeDocument/2006/relationships/customXml" Target="../ink/ink376.xml"/><Relationship Id="rId90" Type="http://schemas.openxmlformats.org/officeDocument/2006/relationships/image" Target="../media/image158.png"/><Relationship Id="rId14" Type="http://schemas.openxmlformats.org/officeDocument/2006/relationships/image" Target="../media/image118.png"/><Relationship Id="rId22" Type="http://schemas.openxmlformats.org/officeDocument/2006/relationships/image" Target="../media/image124.png"/><Relationship Id="rId27" Type="http://schemas.openxmlformats.org/officeDocument/2006/relationships/customXml" Target="../ink/ink387.xml"/><Relationship Id="rId30" Type="http://schemas.openxmlformats.org/officeDocument/2006/relationships/image" Target="../media/image128.png"/><Relationship Id="rId35" Type="http://schemas.openxmlformats.org/officeDocument/2006/relationships/customXml" Target="../ink/ink391.xml"/><Relationship Id="rId43" Type="http://schemas.openxmlformats.org/officeDocument/2006/relationships/customXml" Target="../ink/ink395.xml"/><Relationship Id="rId48" Type="http://schemas.openxmlformats.org/officeDocument/2006/relationships/image" Target="../media/image137.png"/><Relationship Id="rId56" Type="http://schemas.openxmlformats.org/officeDocument/2006/relationships/image" Target="../media/image141.png"/><Relationship Id="rId64" Type="http://schemas.openxmlformats.org/officeDocument/2006/relationships/image" Target="../media/image145.png"/><Relationship Id="rId69" Type="http://schemas.openxmlformats.org/officeDocument/2006/relationships/customXml" Target="../ink/ink408.xml"/><Relationship Id="rId77" Type="http://schemas.openxmlformats.org/officeDocument/2006/relationships/customXml" Target="../ink/ink412.xml"/><Relationship Id="rId8" Type="http://schemas.openxmlformats.org/officeDocument/2006/relationships/image" Target="../media/image115.png"/><Relationship Id="rId51" Type="http://schemas.openxmlformats.org/officeDocument/2006/relationships/customXml" Target="../ink/ink399.xml"/><Relationship Id="rId72" Type="http://schemas.openxmlformats.org/officeDocument/2006/relationships/image" Target="../media/image149.png"/><Relationship Id="rId80" Type="http://schemas.openxmlformats.org/officeDocument/2006/relationships/image" Target="../media/image153.png"/><Relationship Id="rId85" Type="http://schemas.openxmlformats.org/officeDocument/2006/relationships/customXml" Target="../ink/ink416.xml"/><Relationship Id="rId3" Type="http://schemas.openxmlformats.org/officeDocument/2006/relationships/customXml" Target="../ink/ink375.xml"/><Relationship Id="rId12" Type="http://schemas.openxmlformats.org/officeDocument/2006/relationships/image" Target="../media/image117.png"/><Relationship Id="rId17" Type="http://schemas.openxmlformats.org/officeDocument/2006/relationships/customXml" Target="../ink/ink382.xml"/><Relationship Id="rId25" Type="http://schemas.openxmlformats.org/officeDocument/2006/relationships/customXml" Target="../ink/ink386.xml"/><Relationship Id="rId33" Type="http://schemas.openxmlformats.org/officeDocument/2006/relationships/customXml" Target="../ink/ink390.xml"/><Relationship Id="rId38" Type="http://schemas.openxmlformats.org/officeDocument/2006/relationships/image" Target="../media/image132.png"/><Relationship Id="rId46" Type="http://schemas.openxmlformats.org/officeDocument/2006/relationships/image" Target="../media/image136.png"/><Relationship Id="rId59" Type="http://schemas.openxmlformats.org/officeDocument/2006/relationships/customXml" Target="../ink/ink403.xml"/><Relationship Id="rId67" Type="http://schemas.openxmlformats.org/officeDocument/2006/relationships/customXml" Target="../ink/ink407.xml"/><Relationship Id="rId20" Type="http://schemas.openxmlformats.org/officeDocument/2006/relationships/image" Target="../media/image123.png"/><Relationship Id="rId41" Type="http://schemas.openxmlformats.org/officeDocument/2006/relationships/customXml" Target="../ink/ink394.xml"/><Relationship Id="rId54" Type="http://schemas.openxmlformats.org/officeDocument/2006/relationships/image" Target="../media/image140.png"/><Relationship Id="rId62" Type="http://schemas.openxmlformats.org/officeDocument/2006/relationships/image" Target="../media/image144.png"/><Relationship Id="rId70" Type="http://schemas.openxmlformats.org/officeDocument/2006/relationships/image" Target="../media/image148.png"/><Relationship Id="rId75" Type="http://schemas.openxmlformats.org/officeDocument/2006/relationships/customXml" Target="../ink/ink411.xml"/><Relationship Id="rId83" Type="http://schemas.openxmlformats.org/officeDocument/2006/relationships/customXml" Target="../ink/ink415.xml"/><Relationship Id="rId88" Type="http://schemas.openxmlformats.org/officeDocument/2006/relationships/image" Target="../media/image157.png"/><Relationship Id="rId91" Type="http://schemas.openxmlformats.org/officeDocument/2006/relationships/customXml" Target="../ink/ink419.xml"/><Relationship Id="rId1" Type="http://schemas.openxmlformats.org/officeDocument/2006/relationships/slideLayout" Target="../slideLayouts/slideLayout2.xml"/><Relationship Id="rId6" Type="http://schemas.openxmlformats.org/officeDocument/2006/relationships/image" Target="../media/image114.png"/><Relationship Id="rId15" Type="http://schemas.openxmlformats.org/officeDocument/2006/relationships/customXml" Target="../ink/ink381.xml"/><Relationship Id="rId23" Type="http://schemas.openxmlformats.org/officeDocument/2006/relationships/customXml" Target="../ink/ink385.xml"/><Relationship Id="rId28" Type="http://schemas.openxmlformats.org/officeDocument/2006/relationships/image" Target="../media/image127.png"/><Relationship Id="rId36" Type="http://schemas.openxmlformats.org/officeDocument/2006/relationships/image" Target="../media/image131.png"/><Relationship Id="rId49" Type="http://schemas.openxmlformats.org/officeDocument/2006/relationships/customXml" Target="../ink/ink398.xml"/><Relationship Id="rId57" Type="http://schemas.openxmlformats.org/officeDocument/2006/relationships/customXml" Target="../ink/ink402.xml"/><Relationship Id="rId10" Type="http://schemas.openxmlformats.org/officeDocument/2006/relationships/image" Target="../media/image116.png"/><Relationship Id="rId31" Type="http://schemas.openxmlformats.org/officeDocument/2006/relationships/customXml" Target="../ink/ink389.xml"/><Relationship Id="rId44" Type="http://schemas.openxmlformats.org/officeDocument/2006/relationships/image" Target="../media/image135.png"/><Relationship Id="rId52" Type="http://schemas.openxmlformats.org/officeDocument/2006/relationships/image" Target="../media/image139.png"/><Relationship Id="rId60" Type="http://schemas.openxmlformats.org/officeDocument/2006/relationships/image" Target="../media/image143.png"/><Relationship Id="rId65" Type="http://schemas.openxmlformats.org/officeDocument/2006/relationships/customXml" Target="../ink/ink406.xml"/><Relationship Id="rId73" Type="http://schemas.openxmlformats.org/officeDocument/2006/relationships/customXml" Target="../ink/ink410.xml"/><Relationship Id="rId78" Type="http://schemas.openxmlformats.org/officeDocument/2006/relationships/image" Target="../media/image152.png"/><Relationship Id="rId81" Type="http://schemas.openxmlformats.org/officeDocument/2006/relationships/customXml" Target="../ink/ink414.xml"/><Relationship Id="rId86" Type="http://schemas.openxmlformats.org/officeDocument/2006/relationships/image" Target="../media/image156.png"/><Relationship Id="rId4" Type="http://schemas.openxmlformats.org/officeDocument/2006/relationships/image" Target="../media/image113.png"/><Relationship Id="rId9" Type="http://schemas.openxmlformats.org/officeDocument/2006/relationships/customXml" Target="../ink/ink378.xml"/><Relationship Id="rId13" Type="http://schemas.openxmlformats.org/officeDocument/2006/relationships/customXml" Target="../ink/ink380.xml"/><Relationship Id="rId18" Type="http://schemas.openxmlformats.org/officeDocument/2006/relationships/image" Target="../media/image120.png"/><Relationship Id="rId39" Type="http://schemas.openxmlformats.org/officeDocument/2006/relationships/customXml" Target="../ink/ink393.xml"/><Relationship Id="rId34" Type="http://schemas.openxmlformats.org/officeDocument/2006/relationships/image" Target="../media/image130.png"/><Relationship Id="rId50" Type="http://schemas.openxmlformats.org/officeDocument/2006/relationships/image" Target="../media/image138.png"/><Relationship Id="rId55" Type="http://schemas.openxmlformats.org/officeDocument/2006/relationships/customXml" Target="../ink/ink401.xml"/><Relationship Id="rId76" Type="http://schemas.openxmlformats.org/officeDocument/2006/relationships/image" Target="../media/image151.png"/><Relationship Id="rId7" Type="http://schemas.openxmlformats.org/officeDocument/2006/relationships/customXml" Target="../ink/ink377.xml"/><Relationship Id="rId71" Type="http://schemas.openxmlformats.org/officeDocument/2006/relationships/customXml" Target="../ink/ink409.xml"/><Relationship Id="rId92" Type="http://schemas.openxmlformats.org/officeDocument/2006/relationships/image" Target="../media/image159.png"/><Relationship Id="rId2" Type="http://schemas.openxmlformats.org/officeDocument/2006/relationships/image" Target="../media/image112.png"/><Relationship Id="rId29" Type="http://schemas.openxmlformats.org/officeDocument/2006/relationships/customXml" Target="../ink/ink388.xml"/><Relationship Id="rId24" Type="http://schemas.openxmlformats.org/officeDocument/2006/relationships/image" Target="../media/image125.png"/><Relationship Id="rId40" Type="http://schemas.openxmlformats.org/officeDocument/2006/relationships/image" Target="../media/image133.png"/><Relationship Id="rId45" Type="http://schemas.openxmlformats.org/officeDocument/2006/relationships/customXml" Target="../ink/ink396.xml"/><Relationship Id="rId66" Type="http://schemas.openxmlformats.org/officeDocument/2006/relationships/image" Target="../media/image146.png"/><Relationship Id="rId87" Type="http://schemas.openxmlformats.org/officeDocument/2006/relationships/customXml" Target="../ink/ink417.xml"/><Relationship Id="rId61" Type="http://schemas.openxmlformats.org/officeDocument/2006/relationships/customXml" Target="../ink/ink404.xml"/><Relationship Id="rId82" Type="http://schemas.openxmlformats.org/officeDocument/2006/relationships/image" Target="../media/image154.png"/><Relationship Id="rId19" Type="http://schemas.openxmlformats.org/officeDocument/2006/relationships/customXml" Target="../ink/ink383.xml"/></Relationships>
</file>

<file path=ppt/slides/_rels/slide35.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customXml" Target="../ink/ink429.xml"/><Relationship Id="rId42" Type="http://schemas.openxmlformats.org/officeDocument/2006/relationships/image" Target="../media/image134.png"/><Relationship Id="rId47" Type="http://schemas.openxmlformats.org/officeDocument/2006/relationships/customXml" Target="../ink/ink442.xml"/><Relationship Id="rId63" Type="http://schemas.openxmlformats.org/officeDocument/2006/relationships/customXml" Target="../ink/ink450.xml"/><Relationship Id="rId68" Type="http://schemas.openxmlformats.org/officeDocument/2006/relationships/image" Target="../media/image147.png"/><Relationship Id="rId84" Type="http://schemas.openxmlformats.org/officeDocument/2006/relationships/image" Target="../media/image155.png"/><Relationship Id="rId89" Type="http://schemas.openxmlformats.org/officeDocument/2006/relationships/customXml" Target="../ink/ink463.xml"/><Relationship Id="rId16" Type="http://schemas.openxmlformats.org/officeDocument/2006/relationships/image" Target="../media/image119.png"/><Relationship Id="rId11" Type="http://schemas.openxmlformats.org/officeDocument/2006/relationships/customXml" Target="../ink/ink424.xml"/><Relationship Id="rId32" Type="http://schemas.openxmlformats.org/officeDocument/2006/relationships/image" Target="../media/image129.png"/><Relationship Id="rId37" Type="http://schemas.openxmlformats.org/officeDocument/2006/relationships/customXml" Target="../ink/ink437.xml"/><Relationship Id="rId53" Type="http://schemas.openxmlformats.org/officeDocument/2006/relationships/customXml" Target="../ink/ink445.xml"/><Relationship Id="rId58" Type="http://schemas.openxmlformats.org/officeDocument/2006/relationships/image" Target="../media/image142.png"/><Relationship Id="rId74" Type="http://schemas.openxmlformats.org/officeDocument/2006/relationships/image" Target="../media/image150.png"/><Relationship Id="rId79" Type="http://schemas.openxmlformats.org/officeDocument/2006/relationships/customXml" Target="../ink/ink458.xml"/><Relationship Id="rId5" Type="http://schemas.openxmlformats.org/officeDocument/2006/relationships/customXml" Target="../ink/ink421.xml"/><Relationship Id="rId90" Type="http://schemas.openxmlformats.org/officeDocument/2006/relationships/image" Target="../media/image158.png"/><Relationship Id="rId14" Type="http://schemas.openxmlformats.org/officeDocument/2006/relationships/image" Target="../media/image118.png"/><Relationship Id="rId22" Type="http://schemas.openxmlformats.org/officeDocument/2006/relationships/image" Target="../media/image124.png"/><Relationship Id="rId27" Type="http://schemas.openxmlformats.org/officeDocument/2006/relationships/customXml" Target="../ink/ink432.xml"/><Relationship Id="rId30" Type="http://schemas.openxmlformats.org/officeDocument/2006/relationships/image" Target="../media/image128.png"/><Relationship Id="rId35" Type="http://schemas.openxmlformats.org/officeDocument/2006/relationships/customXml" Target="../ink/ink436.xml"/><Relationship Id="rId43" Type="http://schemas.openxmlformats.org/officeDocument/2006/relationships/customXml" Target="../ink/ink440.xml"/><Relationship Id="rId48" Type="http://schemas.openxmlformats.org/officeDocument/2006/relationships/image" Target="../media/image137.png"/><Relationship Id="rId56" Type="http://schemas.openxmlformats.org/officeDocument/2006/relationships/image" Target="../media/image141.png"/><Relationship Id="rId64" Type="http://schemas.openxmlformats.org/officeDocument/2006/relationships/image" Target="../media/image145.png"/><Relationship Id="rId69" Type="http://schemas.openxmlformats.org/officeDocument/2006/relationships/customXml" Target="../ink/ink453.xml"/><Relationship Id="rId77" Type="http://schemas.openxmlformats.org/officeDocument/2006/relationships/customXml" Target="../ink/ink457.xml"/><Relationship Id="rId8" Type="http://schemas.openxmlformats.org/officeDocument/2006/relationships/image" Target="../media/image115.png"/><Relationship Id="rId51" Type="http://schemas.openxmlformats.org/officeDocument/2006/relationships/customXml" Target="../ink/ink444.xml"/><Relationship Id="rId72" Type="http://schemas.openxmlformats.org/officeDocument/2006/relationships/image" Target="../media/image149.png"/><Relationship Id="rId80" Type="http://schemas.openxmlformats.org/officeDocument/2006/relationships/image" Target="../media/image153.png"/><Relationship Id="rId85" Type="http://schemas.openxmlformats.org/officeDocument/2006/relationships/customXml" Target="../ink/ink461.xml"/><Relationship Id="rId3" Type="http://schemas.openxmlformats.org/officeDocument/2006/relationships/customXml" Target="../ink/ink420.xml"/><Relationship Id="rId12" Type="http://schemas.openxmlformats.org/officeDocument/2006/relationships/image" Target="../media/image117.png"/><Relationship Id="rId17" Type="http://schemas.openxmlformats.org/officeDocument/2006/relationships/customXml" Target="../ink/ink427.xml"/><Relationship Id="rId25" Type="http://schemas.openxmlformats.org/officeDocument/2006/relationships/customXml" Target="../ink/ink431.xml"/><Relationship Id="rId33" Type="http://schemas.openxmlformats.org/officeDocument/2006/relationships/customXml" Target="../ink/ink435.xml"/><Relationship Id="rId38" Type="http://schemas.openxmlformats.org/officeDocument/2006/relationships/image" Target="../media/image132.png"/><Relationship Id="rId46" Type="http://schemas.openxmlformats.org/officeDocument/2006/relationships/image" Target="../media/image136.png"/><Relationship Id="rId59" Type="http://schemas.openxmlformats.org/officeDocument/2006/relationships/customXml" Target="../ink/ink448.xml"/><Relationship Id="rId67" Type="http://schemas.openxmlformats.org/officeDocument/2006/relationships/customXml" Target="../ink/ink452.xml"/><Relationship Id="rId20" Type="http://schemas.openxmlformats.org/officeDocument/2006/relationships/image" Target="../media/image123.png"/><Relationship Id="rId41" Type="http://schemas.openxmlformats.org/officeDocument/2006/relationships/customXml" Target="../ink/ink439.xml"/><Relationship Id="rId54" Type="http://schemas.openxmlformats.org/officeDocument/2006/relationships/image" Target="../media/image140.png"/><Relationship Id="rId62" Type="http://schemas.openxmlformats.org/officeDocument/2006/relationships/image" Target="../media/image144.png"/><Relationship Id="rId70" Type="http://schemas.openxmlformats.org/officeDocument/2006/relationships/image" Target="../media/image148.png"/><Relationship Id="rId75" Type="http://schemas.openxmlformats.org/officeDocument/2006/relationships/customXml" Target="../ink/ink456.xml"/><Relationship Id="rId83" Type="http://schemas.openxmlformats.org/officeDocument/2006/relationships/customXml" Target="../ink/ink460.xml"/><Relationship Id="rId88"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14.png"/><Relationship Id="rId15" Type="http://schemas.openxmlformats.org/officeDocument/2006/relationships/customXml" Target="../ink/ink426.xml"/><Relationship Id="rId23" Type="http://schemas.openxmlformats.org/officeDocument/2006/relationships/customXml" Target="../ink/ink430.xml"/><Relationship Id="rId28" Type="http://schemas.openxmlformats.org/officeDocument/2006/relationships/image" Target="../media/image127.png"/><Relationship Id="rId36" Type="http://schemas.openxmlformats.org/officeDocument/2006/relationships/image" Target="../media/image131.png"/><Relationship Id="rId49" Type="http://schemas.openxmlformats.org/officeDocument/2006/relationships/customXml" Target="../ink/ink443.xml"/><Relationship Id="rId57" Type="http://schemas.openxmlformats.org/officeDocument/2006/relationships/customXml" Target="../ink/ink447.xml"/><Relationship Id="rId10" Type="http://schemas.openxmlformats.org/officeDocument/2006/relationships/image" Target="../media/image116.png"/><Relationship Id="rId31" Type="http://schemas.openxmlformats.org/officeDocument/2006/relationships/customXml" Target="../ink/ink434.xml"/><Relationship Id="rId44" Type="http://schemas.openxmlformats.org/officeDocument/2006/relationships/image" Target="../media/image135.png"/><Relationship Id="rId52" Type="http://schemas.openxmlformats.org/officeDocument/2006/relationships/image" Target="../media/image139.png"/><Relationship Id="rId60" Type="http://schemas.openxmlformats.org/officeDocument/2006/relationships/image" Target="../media/image143.png"/><Relationship Id="rId65" Type="http://schemas.openxmlformats.org/officeDocument/2006/relationships/customXml" Target="../ink/ink451.xml"/><Relationship Id="rId73" Type="http://schemas.openxmlformats.org/officeDocument/2006/relationships/customXml" Target="../ink/ink455.xml"/><Relationship Id="rId78" Type="http://schemas.openxmlformats.org/officeDocument/2006/relationships/image" Target="../media/image152.png"/><Relationship Id="rId81" Type="http://schemas.openxmlformats.org/officeDocument/2006/relationships/customXml" Target="../ink/ink459.xml"/><Relationship Id="rId86" Type="http://schemas.openxmlformats.org/officeDocument/2006/relationships/image" Target="../media/image156.png"/><Relationship Id="rId4" Type="http://schemas.openxmlformats.org/officeDocument/2006/relationships/image" Target="../media/image113.png"/><Relationship Id="rId9" Type="http://schemas.openxmlformats.org/officeDocument/2006/relationships/customXml" Target="../ink/ink423.xml"/><Relationship Id="rId13" Type="http://schemas.openxmlformats.org/officeDocument/2006/relationships/customXml" Target="../ink/ink425.xml"/><Relationship Id="rId18" Type="http://schemas.openxmlformats.org/officeDocument/2006/relationships/image" Target="../media/image120.png"/><Relationship Id="rId39" Type="http://schemas.openxmlformats.org/officeDocument/2006/relationships/customXml" Target="../ink/ink438.xml"/><Relationship Id="rId34" Type="http://schemas.openxmlformats.org/officeDocument/2006/relationships/image" Target="../media/image130.png"/><Relationship Id="rId50" Type="http://schemas.openxmlformats.org/officeDocument/2006/relationships/image" Target="../media/image138.png"/><Relationship Id="rId55" Type="http://schemas.openxmlformats.org/officeDocument/2006/relationships/customXml" Target="../ink/ink446.xml"/><Relationship Id="rId76" Type="http://schemas.openxmlformats.org/officeDocument/2006/relationships/image" Target="../media/image151.png"/><Relationship Id="rId7" Type="http://schemas.openxmlformats.org/officeDocument/2006/relationships/customXml" Target="../ink/ink422.xml"/><Relationship Id="rId71" Type="http://schemas.openxmlformats.org/officeDocument/2006/relationships/customXml" Target="../ink/ink454.xml"/><Relationship Id="rId2" Type="http://schemas.openxmlformats.org/officeDocument/2006/relationships/image" Target="../media/image112.png"/><Relationship Id="rId29" Type="http://schemas.openxmlformats.org/officeDocument/2006/relationships/customXml" Target="../ink/ink433.xml"/><Relationship Id="rId24" Type="http://schemas.openxmlformats.org/officeDocument/2006/relationships/image" Target="../media/image125.png"/><Relationship Id="rId40" Type="http://schemas.openxmlformats.org/officeDocument/2006/relationships/image" Target="../media/image133.png"/><Relationship Id="rId45" Type="http://schemas.openxmlformats.org/officeDocument/2006/relationships/customXml" Target="../ink/ink441.xml"/><Relationship Id="rId66" Type="http://schemas.openxmlformats.org/officeDocument/2006/relationships/image" Target="../media/image146.png"/><Relationship Id="rId87" Type="http://schemas.openxmlformats.org/officeDocument/2006/relationships/customXml" Target="../ink/ink462.xml"/><Relationship Id="rId61" Type="http://schemas.openxmlformats.org/officeDocument/2006/relationships/customXml" Target="../ink/ink449.xml"/><Relationship Id="rId82" Type="http://schemas.openxmlformats.org/officeDocument/2006/relationships/image" Target="../media/image154.png"/><Relationship Id="rId19" Type="http://schemas.openxmlformats.org/officeDocument/2006/relationships/customXml" Target="../ink/ink428.xml"/></Relationships>
</file>

<file path=ppt/slides/_rels/slide36.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customXml" Target="../ink/ink469.xml"/><Relationship Id="rId18" Type="http://schemas.openxmlformats.org/officeDocument/2006/relationships/image" Target="../media/image120.png"/><Relationship Id="rId3" Type="http://schemas.openxmlformats.org/officeDocument/2006/relationships/customXml" Target="../ink/ink464.xml"/><Relationship Id="rId42" Type="http://schemas.openxmlformats.org/officeDocument/2006/relationships/image" Target="../media/image134.png"/><Relationship Id="rId47" Type="http://schemas.openxmlformats.org/officeDocument/2006/relationships/customXml" Target="../ink/ink473.xml"/><Relationship Id="rId50" Type="http://schemas.openxmlformats.org/officeDocument/2006/relationships/image" Target="../media/image162.png"/><Relationship Id="rId7" Type="http://schemas.openxmlformats.org/officeDocument/2006/relationships/customXml" Target="../ink/ink466.xml"/><Relationship Id="rId12" Type="http://schemas.openxmlformats.org/officeDocument/2006/relationships/image" Target="../media/image117.png"/><Relationship Id="rId46" Type="http://schemas.openxmlformats.org/officeDocument/2006/relationships/image" Target="../media/image160.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customXml" Target="../ink/ink468.xml"/><Relationship Id="rId45" Type="http://schemas.openxmlformats.org/officeDocument/2006/relationships/customXml" Target="../ink/ink472.xml"/><Relationship Id="rId5" Type="http://schemas.openxmlformats.org/officeDocument/2006/relationships/customXml" Target="../ink/ink465.xml"/><Relationship Id="rId49" Type="http://schemas.openxmlformats.org/officeDocument/2006/relationships/customXml" Target="../ink/ink474.xml"/><Relationship Id="rId10" Type="http://schemas.openxmlformats.org/officeDocument/2006/relationships/image" Target="../media/image116.png"/><Relationship Id="rId19" Type="http://schemas.openxmlformats.org/officeDocument/2006/relationships/customXml" Target="../ink/ink470.xml"/><Relationship Id="rId44" Type="http://schemas.openxmlformats.org/officeDocument/2006/relationships/image" Target="../media/image135.png"/><Relationship Id="rId4" Type="http://schemas.openxmlformats.org/officeDocument/2006/relationships/image" Target="../media/image113.png"/><Relationship Id="rId9" Type="http://schemas.openxmlformats.org/officeDocument/2006/relationships/customXml" Target="../ink/ink467.xml"/><Relationship Id="rId43" Type="http://schemas.openxmlformats.org/officeDocument/2006/relationships/customXml" Target="../ink/ink471.xml"/><Relationship Id="rId48" Type="http://schemas.openxmlformats.org/officeDocument/2006/relationships/image" Target="../media/image161.png"/></Relationships>
</file>

<file path=ppt/slides/_rels/slide37.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customXml" Target="../ink/ink480.xml"/><Relationship Id="rId18" Type="http://schemas.openxmlformats.org/officeDocument/2006/relationships/image" Target="../media/image120.png"/><Relationship Id="rId3" Type="http://schemas.openxmlformats.org/officeDocument/2006/relationships/customXml" Target="../ink/ink475.xml"/><Relationship Id="rId42" Type="http://schemas.openxmlformats.org/officeDocument/2006/relationships/image" Target="../media/image134.png"/><Relationship Id="rId47" Type="http://schemas.openxmlformats.org/officeDocument/2006/relationships/customXml" Target="../ink/ink484.xml"/><Relationship Id="rId50" Type="http://schemas.openxmlformats.org/officeDocument/2006/relationships/image" Target="../media/image162.png"/><Relationship Id="rId7" Type="http://schemas.openxmlformats.org/officeDocument/2006/relationships/customXml" Target="../ink/ink477.xml"/><Relationship Id="rId12" Type="http://schemas.openxmlformats.org/officeDocument/2006/relationships/image" Target="../media/image117.png"/><Relationship Id="rId46" Type="http://schemas.openxmlformats.org/officeDocument/2006/relationships/image" Target="../media/image160.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customXml" Target="../ink/ink479.xml"/><Relationship Id="rId45" Type="http://schemas.openxmlformats.org/officeDocument/2006/relationships/customXml" Target="../ink/ink483.xml"/><Relationship Id="rId5" Type="http://schemas.openxmlformats.org/officeDocument/2006/relationships/customXml" Target="../ink/ink476.xml"/><Relationship Id="rId49" Type="http://schemas.openxmlformats.org/officeDocument/2006/relationships/customXml" Target="../ink/ink485.xml"/><Relationship Id="rId10" Type="http://schemas.openxmlformats.org/officeDocument/2006/relationships/image" Target="../media/image116.png"/><Relationship Id="rId19" Type="http://schemas.openxmlformats.org/officeDocument/2006/relationships/customXml" Target="../ink/ink481.xml"/><Relationship Id="rId44" Type="http://schemas.openxmlformats.org/officeDocument/2006/relationships/image" Target="../media/image135.png"/><Relationship Id="rId4" Type="http://schemas.openxmlformats.org/officeDocument/2006/relationships/image" Target="../media/image113.png"/><Relationship Id="rId9" Type="http://schemas.openxmlformats.org/officeDocument/2006/relationships/customXml" Target="../ink/ink478.xml"/><Relationship Id="rId43" Type="http://schemas.openxmlformats.org/officeDocument/2006/relationships/customXml" Target="../ink/ink482.xml"/><Relationship Id="rId48" Type="http://schemas.openxmlformats.org/officeDocument/2006/relationships/image" Target="../media/image161.png"/></Relationships>
</file>

<file path=ppt/slides/_rels/slide38.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customXml" Target="../ink/ink491.xml"/><Relationship Id="rId18" Type="http://schemas.openxmlformats.org/officeDocument/2006/relationships/image" Target="../media/image120.png"/><Relationship Id="rId51" Type="http://schemas.openxmlformats.org/officeDocument/2006/relationships/customXml" Target="../ink/ink497.xml"/><Relationship Id="rId3" Type="http://schemas.openxmlformats.org/officeDocument/2006/relationships/customXml" Target="../ink/ink486.xml"/><Relationship Id="rId42" Type="http://schemas.openxmlformats.org/officeDocument/2006/relationships/image" Target="../media/image134.png"/><Relationship Id="rId47" Type="http://schemas.openxmlformats.org/officeDocument/2006/relationships/customXml" Target="../ink/ink495.xml"/><Relationship Id="rId50" Type="http://schemas.openxmlformats.org/officeDocument/2006/relationships/image" Target="../media/image162.png"/><Relationship Id="rId55" Type="http://schemas.openxmlformats.org/officeDocument/2006/relationships/customXml" Target="../ink/ink499.xml"/><Relationship Id="rId7" Type="http://schemas.openxmlformats.org/officeDocument/2006/relationships/customXml" Target="../ink/ink488.xml"/><Relationship Id="rId12" Type="http://schemas.openxmlformats.org/officeDocument/2006/relationships/image" Target="../media/image117.png"/><Relationship Id="rId46" Type="http://schemas.openxmlformats.org/officeDocument/2006/relationships/image" Target="../media/image160.png"/><Relationship Id="rId2" Type="http://schemas.openxmlformats.org/officeDocument/2006/relationships/image" Target="../media/image112.png"/><Relationship Id="rId54"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customXml" Target="../ink/ink490.xml"/><Relationship Id="rId45" Type="http://schemas.openxmlformats.org/officeDocument/2006/relationships/customXml" Target="../ink/ink494.xml"/><Relationship Id="rId53" Type="http://schemas.openxmlformats.org/officeDocument/2006/relationships/customXml" Target="../ink/ink498.xml"/><Relationship Id="rId5" Type="http://schemas.openxmlformats.org/officeDocument/2006/relationships/customXml" Target="../ink/ink487.xml"/><Relationship Id="rId49" Type="http://schemas.openxmlformats.org/officeDocument/2006/relationships/customXml" Target="../ink/ink496.xml"/><Relationship Id="rId10" Type="http://schemas.openxmlformats.org/officeDocument/2006/relationships/image" Target="../media/image116.png"/><Relationship Id="rId19" Type="http://schemas.openxmlformats.org/officeDocument/2006/relationships/customXml" Target="../ink/ink492.xml"/><Relationship Id="rId44" Type="http://schemas.openxmlformats.org/officeDocument/2006/relationships/image" Target="../media/image135.png"/><Relationship Id="rId52" Type="http://schemas.openxmlformats.org/officeDocument/2006/relationships/image" Target="../media/image163.png"/><Relationship Id="rId4" Type="http://schemas.openxmlformats.org/officeDocument/2006/relationships/image" Target="../media/image113.png"/><Relationship Id="rId9" Type="http://schemas.openxmlformats.org/officeDocument/2006/relationships/customXml" Target="../ink/ink489.xml"/><Relationship Id="rId43" Type="http://schemas.openxmlformats.org/officeDocument/2006/relationships/customXml" Target="../ink/ink493.xml"/><Relationship Id="rId48" Type="http://schemas.openxmlformats.org/officeDocument/2006/relationships/image" Target="../media/image161.png"/><Relationship Id="rId56" Type="http://schemas.openxmlformats.org/officeDocument/2006/relationships/image" Target="../media/image165.png"/></Relationships>
</file>

<file path=ppt/slides/_rels/slide39.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customXml" Target="../ink/ink505.xml"/><Relationship Id="rId18" Type="http://schemas.openxmlformats.org/officeDocument/2006/relationships/image" Target="../media/image120.png"/><Relationship Id="rId51" Type="http://schemas.openxmlformats.org/officeDocument/2006/relationships/customXml" Target="../ink/ink511.xml"/><Relationship Id="rId3" Type="http://schemas.openxmlformats.org/officeDocument/2006/relationships/customXml" Target="../ink/ink500.xml"/><Relationship Id="rId42" Type="http://schemas.openxmlformats.org/officeDocument/2006/relationships/image" Target="../media/image134.png"/><Relationship Id="rId47" Type="http://schemas.openxmlformats.org/officeDocument/2006/relationships/customXml" Target="../ink/ink509.xml"/><Relationship Id="rId50" Type="http://schemas.openxmlformats.org/officeDocument/2006/relationships/image" Target="../media/image162.png"/><Relationship Id="rId55" Type="http://schemas.openxmlformats.org/officeDocument/2006/relationships/customXml" Target="../ink/ink513.xml"/><Relationship Id="rId7" Type="http://schemas.openxmlformats.org/officeDocument/2006/relationships/customXml" Target="../ink/ink502.xml"/><Relationship Id="rId12" Type="http://schemas.openxmlformats.org/officeDocument/2006/relationships/image" Target="../media/image117.png"/><Relationship Id="rId46" Type="http://schemas.openxmlformats.org/officeDocument/2006/relationships/image" Target="../media/image160.png"/><Relationship Id="rId2" Type="http://schemas.openxmlformats.org/officeDocument/2006/relationships/image" Target="../media/image112.png"/><Relationship Id="rId54"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customXml" Target="../ink/ink504.xml"/><Relationship Id="rId45" Type="http://schemas.openxmlformats.org/officeDocument/2006/relationships/customXml" Target="../ink/ink508.xml"/><Relationship Id="rId53" Type="http://schemas.openxmlformats.org/officeDocument/2006/relationships/customXml" Target="../ink/ink512.xml"/><Relationship Id="rId5" Type="http://schemas.openxmlformats.org/officeDocument/2006/relationships/customXml" Target="../ink/ink501.xml"/><Relationship Id="rId49" Type="http://schemas.openxmlformats.org/officeDocument/2006/relationships/customXml" Target="../ink/ink510.xml"/><Relationship Id="rId10" Type="http://schemas.openxmlformats.org/officeDocument/2006/relationships/image" Target="../media/image116.png"/><Relationship Id="rId19" Type="http://schemas.openxmlformats.org/officeDocument/2006/relationships/customXml" Target="../ink/ink506.xml"/><Relationship Id="rId44" Type="http://schemas.openxmlformats.org/officeDocument/2006/relationships/image" Target="../media/image135.png"/><Relationship Id="rId52" Type="http://schemas.openxmlformats.org/officeDocument/2006/relationships/image" Target="../media/image163.png"/><Relationship Id="rId4" Type="http://schemas.openxmlformats.org/officeDocument/2006/relationships/image" Target="../media/image113.png"/><Relationship Id="rId9" Type="http://schemas.openxmlformats.org/officeDocument/2006/relationships/customXml" Target="../ink/ink503.xml"/><Relationship Id="rId43" Type="http://schemas.openxmlformats.org/officeDocument/2006/relationships/customXml" Target="../ink/ink507.xml"/><Relationship Id="rId48" Type="http://schemas.openxmlformats.org/officeDocument/2006/relationships/image" Target="../media/image161.png"/><Relationship Id="rId56" Type="http://schemas.openxmlformats.org/officeDocument/2006/relationships/image" Target="../media/image165.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7" Type="http://schemas.openxmlformats.org/officeDocument/2006/relationships/customXml" Target="../ink/ink558.xml"/><Relationship Id="rId42" Type="http://schemas.openxmlformats.org/officeDocument/2006/relationships/image" Target="../media/image134.png"/><Relationship Id="rId47" Type="http://schemas.openxmlformats.org/officeDocument/2006/relationships/customXml" Target="../ink/ink523.xml"/><Relationship Id="rId63" Type="http://schemas.openxmlformats.org/officeDocument/2006/relationships/customXml" Target="../ink/ink531.xml"/><Relationship Id="rId68" Type="http://schemas.openxmlformats.org/officeDocument/2006/relationships/image" Target="../media/image171.png"/><Relationship Id="rId84" Type="http://schemas.openxmlformats.org/officeDocument/2006/relationships/image" Target="../media/image179.png"/><Relationship Id="rId89" Type="http://schemas.openxmlformats.org/officeDocument/2006/relationships/customXml" Target="../ink/ink544.xml"/><Relationship Id="rId112" Type="http://schemas.openxmlformats.org/officeDocument/2006/relationships/image" Target="../media/image193.png"/><Relationship Id="rId107" Type="http://schemas.openxmlformats.org/officeDocument/2006/relationships/customXml" Target="../ink/ink553.xml"/><Relationship Id="rId11" Type="http://schemas.openxmlformats.org/officeDocument/2006/relationships/customXml" Target="../ink/ink518.xml"/><Relationship Id="rId53" Type="http://schemas.openxmlformats.org/officeDocument/2006/relationships/customXml" Target="../ink/ink526.xml"/><Relationship Id="rId58" Type="http://schemas.openxmlformats.org/officeDocument/2006/relationships/image" Target="../media/image166.png"/><Relationship Id="rId74" Type="http://schemas.openxmlformats.org/officeDocument/2006/relationships/image" Target="../media/image174.png"/><Relationship Id="rId79" Type="http://schemas.openxmlformats.org/officeDocument/2006/relationships/customXml" Target="../ink/ink539.xml"/><Relationship Id="rId102" Type="http://schemas.openxmlformats.org/officeDocument/2006/relationships/image" Target="../media/image188.png"/><Relationship Id="rId123" Type="http://schemas.openxmlformats.org/officeDocument/2006/relationships/customXml" Target="../ink/ink561.xml"/><Relationship Id="rId5" Type="http://schemas.openxmlformats.org/officeDocument/2006/relationships/customXml" Target="../ink/ink515.xml"/><Relationship Id="rId90" Type="http://schemas.openxmlformats.org/officeDocument/2006/relationships/image" Target="../media/image182.png"/><Relationship Id="rId95" Type="http://schemas.openxmlformats.org/officeDocument/2006/relationships/customXml" Target="../ink/ink547.xml"/><Relationship Id="rId43" Type="http://schemas.openxmlformats.org/officeDocument/2006/relationships/customXml" Target="../ink/ink521.xml"/><Relationship Id="rId48" Type="http://schemas.openxmlformats.org/officeDocument/2006/relationships/image" Target="../media/image161.png"/><Relationship Id="rId64" Type="http://schemas.openxmlformats.org/officeDocument/2006/relationships/image" Target="../media/image169.png"/><Relationship Id="rId69" Type="http://schemas.openxmlformats.org/officeDocument/2006/relationships/customXml" Target="../ink/ink534.xml"/><Relationship Id="rId113" Type="http://schemas.openxmlformats.org/officeDocument/2006/relationships/customXml" Target="../ink/ink556.xml"/><Relationship Id="rId118" Type="http://schemas.openxmlformats.org/officeDocument/2006/relationships/image" Target="../media/image196.png"/><Relationship Id="rId80" Type="http://schemas.openxmlformats.org/officeDocument/2006/relationships/image" Target="../media/image177.png"/><Relationship Id="rId85" Type="http://schemas.openxmlformats.org/officeDocument/2006/relationships/customXml" Target="../ink/ink542.xml"/><Relationship Id="rId3" Type="http://schemas.openxmlformats.org/officeDocument/2006/relationships/customXml" Target="../ink/ink514.xml"/><Relationship Id="rId12" Type="http://schemas.openxmlformats.org/officeDocument/2006/relationships/image" Target="../media/image117.png"/><Relationship Id="rId46" Type="http://schemas.openxmlformats.org/officeDocument/2006/relationships/image" Target="../media/image160.png"/><Relationship Id="rId59" Type="http://schemas.openxmlformats.org/officeDocument/2006/relationships/customXml" Target="../ink/ink529.xml"/><Relationship Id="rId67" Type="http://schemas.openxmlformats.org/officeDocument/2006/relationships/customXml" Target="../ink/ink533.xml"/><Relationship Id="rId103" Type="http://schemas.openxmlformats.org/officeDocument/2006/relationships/customXml" Target="../ink/ink551.xml"/><Relationship Id="rId108" Type="http://schemas.openxmlformats.org/officeDocument/2006/relationships/image" Target="../media/image191.png"/><Relationship Id="rId116" Type="http://schemas.openxmlformats.org/officeDocument/2006/relationships/image" Target="../media/image195.png"/><Relationship Id="rId124" Type="http://schemas.openxmlformats.org/officeDocument/2006/relationships/image" Target="../media/image199.png"/><Relationship Id="rId54" Type="http://schemas.openxmlformats.org/officeDocument/2006/relationships/image" Target="../media/image164.png"/><Relationship Id="rId62" Type="http://schemas.openxmlformats.org/officeDocument/2006/relationships/image" Target="../media/image168.png"/><Relationship Id="rId70" Type="http://schemas.openxmlformats.org/officeDocument/2006/relationships/image" Target="../media/image172.png"/><Relationship Id="rId75" Type="http://schemas.openxmlformats.org/officeDocument/2006/relationships/customXml" Target="../ink/ink537.xml"/><Relationship Id="rId83" Type="http://schemas.openxmlformats.org/officeDocument/2006/relationships/customXml" Target="../ink/ink541.xml"/><Relationship Id="rId88" Type="http://schemas.openxmlformats.org/officeDocument/2006/relationships/image" Target="../media/image181.png"/><Relationship Id="rId91" Type="http://schemas.openxmlformats.org/officeDocument/2006/relationships/customXml" Target="../ink/ink545.xml"/><Relationship Id="rId96" Type="http://schemas.openxmlformats.org/officeDocument/2006/relationships/image" Target="../media/image185.png"/><Relationship Id="rId111" Type="http://schemas.openxmlformats.org/officeDocument/2006/relationships/customXml" Target="../ink/ink555.xml"/><Relationship Id="rId1" Type="http://schemas.openxmlformats.org/officeDocument/2006/relationships/slideLayout" Target="../slideLayouts/slideLayout2.xml"/><Relationship Id="rId6" Type="http://schemas.openxmlformats.org/officeDocument/2006/relationships/image" Target="../media/image114.png"/><Relationship Id="rId49" Type="http://schemas.openxmlformats.org/officeDocument/2006/relationships/customXml" Target="../ink/ink524.xml"/><Relationship Id="rId57" Type="http://schemas.openxmlformats.org/officeDocument/2006/relationships/customXml" Target="../ink/ink528.xml"/><Relationship Id="rId106" Type="http://schemas.openxmlformats.org/officeDocument/2006/relationships/image" Target="../media/image190.png"/><Relationship Id="rId114" Type="http://schemas.openxmlformats.org/officeDocument/2006/relationships/image" Target="../media/image194.png"/><Relationship Id="rId119" Type="http://schemas.openxmlformats.org/officeDocument/2006/relationships/customXml" Target="../ink/ink559.xml"/><Relationship Id="rId10" Type="http://schemas.openxmlformats.org/officeDocument/2006/relationships/image" Target="../media/image116.png"/><Relationship Id="rId44" Type="http://schemas.openxmlformats.org/officeDocument/2006/relationships/image" Target="../media/image135.png"/><Relationship Id="rId52" Type="http://schemas.openxmlformats.org/officeDocument/2006/relationships/image" Target="../media/image163.png"/><Relationship Id="rId60" Type="http://schemas.openxmlformats.org/officeDocument/2006/relationships/image" Target="../media/image167.png"/><Relationship Id="rId65" Type="http://schemas.openxmlformats.org/officeDocument/2006/relationships/customXml" Target="../ink/ink532.xml"/><Relationship Id="rId73" Type="http://schemas.openxmlformats.org/officeDocument/2006/relationships/customXml" Target="../ink/ink536.xml"/><Relationship Id="rId78" Type="http://schemas.openxmlformats.org/officeDocument/2006/relationships/image" Target="../media/image176.png"/><Relationship Id="rId81" Type="http://schemas.openxmlformats.org/officeDocument/2006/relationships/customXml" Target="../ink/ink540.xml"/><Relationship Id="rId86" Type="http://schemas.openxmlformats.org/officeDocument/2006/relationships/image" Target="../media/image180.png"/><Relationship Id="rId94" Type="http://schemas.openxmlformats.org/officeDocument/2006/relationships/image" Target="../media/image184.png"/><Relationship Id="rId99" Type="http://schemas.openxmlformats.org/officeDocument/2006/relationships/customXml" Target="../ink/ink549.xml"/><Relationship Id="rId101" Type="http://schemas.openxmlformats.org/officeDocument/2006/relationships/customXml" Target="../ink/ink550.xml"/><Relationship Id="rId122" Type="http://schemas.openxmlformats.org/officeDocument/2006/relationships/image" Target="../media/image198.png"/><Relationship Id="rId4" Type="http://schemas.openxmlformats.org/officeDocument/2006/relationships/image" Target="../media/image113.png"/><Relationship Id="rId9" Type="http://schemas.openxmlformats.org/officeDocument/2006/relationships/customXml" Target="../ink/ink517.xml"/><Relationship Id="rId13" Type="http://schemas.openxmlformats.org/officeDocument/2006/relationships/customXml" Target="../ink/ink519.xml"/><Relationship Id="rId18" Type="http://schemas.openxmlformats.org/officeDocument/2006/relationships/image" Target="../media/image120.png"/><Relationship Id="rId109" Type="http://schemas.openxmlformats.org/officeDocument/2006/relationships/customXml" Target="../ink/ink554.xml"/><Relationship Id="rId50" Type="http://schemas.openxmlformats.org/officeDocument/2006/relationships/image" Target="../media/image162.png"/><Relationship Id="rId55" Type="http://schemas.openxmlformats.org/officeDocument/2006/relationships/customXml" Target="../ink/ink527.xml"/><Relationship Id="rId76" Type="http://schemas.openxmlformats.org/officeDocument/2006/relationships/image" Target="../media/image175.png"/><Relationship Id="rId97" Type="http://schemas.openxmlformats.org/officeDocument/2006/relationships/customXml" Target="../ink/ink548.xml"/><Relationship Id="rId104" Type="http://schemas.openxmlformats.org/officeDocument/2006/relationships/image" Target="../media/image189.png"/><Relationship Id="rId120" Type="http://schemas.openxmlformats.org/officeDocument/2006/relationships/image" Target="../media/image197.png"/><Relationship Id="rId7" Type="http://schemas.openxmlformats.org/officeDocument/2006/relationships/customXml" Target="../ink/ink516.xml"/><Relationship Id="rId71" Type="http://schemas.openxmlformats.org/officeDocument/2006/relationships/customXml" Target="../ink/ink535.xml"/><Relationship Id="rId92" Type="http://schemas.openxmlformats.org/officeDocument/2006/relationships/image" Target="../media/image183.png"/><Relationship Id="rId2" Type="http://schemas.openxmlformats.org/officeDocument/2006/relationships/image" Target="../media/image112.png"/><Relationship Id="rId45" Type="http://schemas.openxmlformats.org/officeDocument/2006/relationships/customXml" Target="../ink/ink522.xml"/><Relationship Id="rId66" Type="http://schemas.openxmlformats.org/officeDocument/2006/relationships/image" Target="../media/image170.png"/><Relationship Id="rId87" Type="http://schemas.openxmlformats.org/officeDocument/2006/relationships/customXml" Target="../ink/ink543.xml"/><Relationship Id="rId110" Type="http://schemas.openxmlformats.org/officeDocument/2006/relationships/image" Target="../media/image192.png"/><Relationship Id="rId115" Type="http://schemas.openxmlformats.org/officeDocument/2006/relationships/customXml" Target="../ink/ink557.xml"/><Relationship Id="rId61" Type="http://schemas.openxmlformats.org/officeDocument/2006/relationships/customXml" Target="../ink/ink530.xml"/><Relationship Id="rId82" Type="http://schemas.openxmlformats.org/officeDocument/2006/relationships/image" Target="../media/image178.png"/><Relationship Id="rId19" Type="http://schemas.openxmlformats.org/officeDocument/2006/relationships/customXml" Target="../ink/ink520.xml"/><Relationship Id="rId56" Type="http://schemas.openxmlformats.org/officeDocument/2006/relationships/image" Target="../media/image165.png"/><Relationship Id="rId77" Type="http://schemas.openxmlformats.org/officeDocument/2006/relationships/customXml" Target="../ink/ink538.xml"/><Relationship Id="rId100" Type="http://schemas.openxmlformats.org/officeDocument/2006/relationships/image" Target="../media/image187.png"/><Relationship Id="rId105" Type="http://schemas.openxmlformats.org/officeDocument/2006/relationships/customXml" Target="../ink/ink552.xml"/><Relationship Id="rId8" Type="http://schemas.openxmlformats.org/officeDocument/2006/relationships/image" Target="../media/image115.png"/><Relationship Id="rId51" Type="http://schemas.openxmlformats.org/officeDocument/2006/relationships/customXml" Target="../ink/ink525.xml"/><Relationship Id="rId72" Type="http://schemas.openxmlformats.org/officeDocument/2006/relationships/image" Target="../media/image173.png"/><Relationship Id="rId93" Type="http://schemas.openxmlformats.org/officeDocument/2006/relationships/customXml" Target="../ink/ink546.xml"/><Relationship Id="rId98" Type="http://schemas.openxmlformats.org/officeDocument/2006/relationships/image" Target="../media/image186.png"/><Relationship Id="rId121" Type="http://schemas.openxmlformats.org/officeDocument/2006/relationships/customXml" Target="../ink/ink560.xml"/></Relationships>
</file>

<file path=ppt/slides/_rels/slide41.xml.rels><?xml version="1.0" encoding="UTF-8" standalone="yes"?>
<Relationships xmlns="http://schemas.openxmlformats.org/package/2006/relationships"><Relationship Id="rId3" Type="http://schemas.openxmlformats.org/officeDocument/2006/relationships/customXml" Target="../ink/ink562.xml"/><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42.xml.rels><?xml version="1.0" encoding="UTF-8" standalone="yes"?>
<Relationships xmlns="http://schemas.openxmlformats.org/package/2006/relationships"><Relationship Id="rId8" Type="http://schemas.openxmlformats.org/officeDocument/2006/relationships/image" Target="../media/image202.png"/><Relationship Id="rId13" Type="http://schemas.openxmlformats.org/officeDocument/2006/relationships/customXml" Target="../ink/ink568.xml"/><Relationship Id="rId18" Type="http://schemas.openxmlformats.org/officeDocument/2006/relationships/image" Target="../media/image207.png"/><Relationship Id="rId26" Type="http://schemas.openxmlformats.org/officeDocument/2006/relationships/image" Target="../media/image212.png"/><Relationship Id="rId3" Type="http://schemas.openxmlformats.org/officeDocument/2006/relationships/customXml" Target="../ink/ink563.xml"/><Relationship Id="rId21" Type="http://schemas.openxmlformats.org/officeDocument/2006/relationships/customXml" Target="../ink/ink572.xml"/><Relationship Id="rId7" Type="http://schemas.openxmlformats.org/officeDocument/2006/relationships/customXml" Target="../ink/ink565.xml"/><Relationship Id="rId12" Type="http://schemas.openxmlformats.org/officeDocument/2006/relationships/image" Target="../media/image204.png"/><Relationship Id="rId17" Type="http://schemas.openxmlformats.org/officeDocument/2006/relationships/customXml" Target="../ink/ink570.xml"/><Relationship Id="rId25" Type="http://schemas.openxmlformats.org/officeDocument/2006/relationships/image" Target="../media/image211.png"/><Relationship Id="rId2" Type="http://schemas.openxmlformats.org/officeDocument/2006/relationships/image" Target="../media/image112.png"/><Relationship Id="rId16" Type="http://schemas.openxmlformats.org/officeDocument/2006/relationships/image" Target="../media/image206.png"/><Relationship Id="rId20" Type="http://schemas.openxmlformats.org/officeDocument/2006/relationships/image" Target="../media/image208.png"/><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customXml" Target="../ink/ink567.xml"/><Relationship Id="rId24" Type="http://schemas.openxmlformats.org/officeDocument/2006/relationships/image" Target="../media/image210.png"/><Relationship Id="rId5" Type="http://schemas.openxmlformats.org/officeDocument/2006/relationships/customXml" Target="../ink/ink564.xml"/><Relationship Id="rId15" Type="http://schemas.openxmlformats.org/officeDocument/2006/relationships/customXml" Target="../ink/ink569.xml"/><Relationship Id="rId23" Type="http://schemas.openxmlformats.org/officeDocument/2006/relationships/customXml" Target="../ink/ink573.xml"/><Relationship Id="rId10" Type="http://schemas.openxmlformats.org/officeDocument/2006/relationships/image" Target="../media/image203.png"/><Relationship Id="rId19" Type="http://schemas.openxmlformats.org/officeDocument/2006/relationships/customXml" Target="../ink/ink571.xml"/><Relationship Id="rId4" Type="http://schemas.openxmlformats.org/officeDocument/2006/relationships/image" Target="../media/image200.png"/><Relationship Id="rId9" Type="http://schemas.openxmlformats.org/officeDocument/2006/relationships/customXml" Target="../ink/ink566.xml"/><Relationship Id="rId14" Type="http://schemas.openxmlformats.org/officeDocument/2006/relationships/image" Target="../media/image205.png"/><Relationship Id="rId22" Type="http://schemas.openxmlformats.org/officeDocument/2006/relationships/image" Target="../media/image209.png"/></Relationships>
</file>

<file path=ppt/slides/_rels/slide43.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18.png"/><Relationship Id="rId13" Type="http://schemas.openxmlformats.org/officeDocument/2006/relationships/customXml" Target="../ink/ink579.xml"/><Relationship Id="rId18" Type="http://schemas.openxmlformats.org/officeDocument/2006/relationships/image" Target="../media/image223.png"/><Relationship Id="rId26" Type="http://schemas.openxmlformats.org/officeDocument/2006/relationships/image" Target="../media/image227.png"/><Relationship Id="rId3" Type="http://schemas.openxmlformats.org/officeDocument/2006/relationships/customXml" Target="../ink/ink574.xml"/><Relationship Id="rId21" Type="http://schemas.openxmlformats.org/officeDocument/2006/relationships/customXml" Target="../ink/ink583.xml"/><Relationship Id="rId7" Type="http://schemas.openxmlformats.org/officeDocument/2006/relationships/customXml" Target="../ink/ink576.xml"/><Relationship Id="rId12" Type="http://schemas.openxmlformats.org/officeDocument/2006/relationships/image" Target="../media/image220.png"/><Relationship Id="rId17" Type="http://schemas.openxmlformats.org/officeDocument/2006/relationships/customXml" Target="../ink/ink581.xml"/><Relationship Id="rId25" Type="http://schemas.openxmlformats.org/officeDocument/2006/relationships/customXml" Target="../ink/ink585.xml"/><Relationship Id="rId2" Type="http://schemas.openxmlformats.org/officeDocument/2006/relationships/image" Target="../media/image214.png"/><Relationship Id="rId16" Type="http://schemas.openxmlformats.org/officeDocument/2006/relationships/image" Target="../media/image222.png"/><Relationship Id="rId20" Type="http://schemas.openxmlformats.org/officeDocument/2006/relationships/image" Target="../media/image224.png"/><Relationship Id="rId1" Type="http://schemas.openxmlformats.org/officeDocument/2006/relationships/slideLayout" Target="../slideLayouts/slideLayout2.xml"/><Relationship Id="rId6" Type="http://schemas.openxmlformats.org/officeDocument/2006/relationships/image" Target="../media/image217.png"/><Relationship Id="rId11" Type="http://schemas.openxmlformats.org/officeDocument/2006/relationships/customXml" Target="../ink/ink578.xml"/><Relationship Id="rId24" Type="http://schemas.openxmlformats.org/officeDocument/2006/relationships/image" Target="../media/image226.png"/><Relationship Id="rId5" Type="http://schemas.openxmlformats.org/officeDocument/2006/relationships/customXml" Target="../ink/ink575.xml"/><Relationship Id="rId15" Type="http://schemas.openxmlformats.org/officeDocument/2006/relationships/customXml" Target="../ink/ink580.xml"/><Relationship Id="rId23" Type="http://schemas.openxmlformats.org/officeDocument/2006/relationships/customXml" Target="../ink/ink584.xml"/><Relationship Id="rId10" Type="http://schemas.openxmlformats.org/officeDocument/2006/relationships/image" Target="../media/image219.png"/><Relationship Id="rId19" Type="http://schemas.openxmlformats.org/officeDocument/2006/relationships/customXml" Target="../ink/ink582.xml"/><Relationship Id="rId4" Type="http://schemas.openxmlformats.org/officeDocument/2006/relationships/image" Target="../media/image216.png"/><Relationship Id="rId9" Type="http://schemas.openxmlformats.org/officeDocument/2006/relationships/customXml" Target="../ink/ink577.xml"/><Relationship Id="rId14" Type="http://schemas.openxmlformats.org/officeDocument/2006/relationships/image" Target="../media/image221.png"/><Relationship Id="rId22" Type="http://schemas.openxmlformats.org/officeDocument/2006/relationships/image" Target="../media/image225.png"/></Relationships>
</file>

<file path=ppt/slides/_rels/slide48.xml.rels><?xml version="1.0" encoding="UTF-8" standalone="yes"?>
<Relationships xmlns="http://schemas.openxmlformats.org/package/2006/relationships"><Relationship Id="rId13" Type="http://schemas.openxmlformats.org/officeDocument/2006/relationships/customXml" Target="../ink/ink591.xml"/><Relationship Id="rId18" Type="http://schemas.openxmlformats.org/officeDocument/2006/relationships/image" Target="../media/image223.png"/><Relationship Id="rId26" Type="http://schemas.openxmlformats.org/officeDocument/2006/relationships/image" Target="../media/image227.png"/><Relationship Id="rId39" Type="http://schemas.openxmlformats.org/officeDocument/2006/relationships/customXml" Target="../ink/ink604.xml"/><Relationship Id="rId21" Type="http://schemas.openxmlformats.org/officeDocument/2006/relationships/customXml" Target="../ink/ink595.xml"/><Relationship Id="rId34" Type="http://schemas.openxmlformats.org/officeDocument/2006/relationships/image" Target="../media/image231.png"/><Relationship Id="rId42" Type="http://schemas.openxmlformats.org/officeDocument/2006/relationships/image" Target="../media/image235.png"/><Relationship Id="rId47" Type="http://schemas.openxmlformats.org/officeDocument/2006/relationships/customXml" Target="../ink/ink608.xml"/><Relationship Id="rId50" Type="http://schemas.openxmlformats.org/officeDocument/2006/relationships/image" Target="../media/image239.png"/><Relationship Id="rId7" Type="http://schemas.openxmlformats.org/officeDocument/2006/relationships/customXml" Target="../ink/ink588.xml"/><Relationship Id="rId2" Type="http://schemas.openxmlformats.org/officeDocument/2006/relationships/image" Target="../media/image214.png"/><Relationship Id="rId16" Type="http://schemas.openxmlformats.org/officeDocument/2006/relationships/image" Target="../media/image222.png"/><Relationship Id="rId29" Type="http://schemas.openxmlformats.org/officeDocument/2006/relationships/customXml" Target="../ink/ink599.xml"/><Relationship Id="rId11" Type="http://schemas.openxmlformats.org/officeDocument/2006/relationships/customXml" Target="../ink/ink590.xml"/><Relationship Id="rId24" Type="http://schemas.openxmlformats.org/officeDocument/2006/relationships/image" Target="../media/image226.png"/><Relationship Id="rId32" Type="http://schemas.openxmlformats.org/officeDocument/2006/relationships/image" Target="../media/image230.png"/><Relationship Id="rId37" Type="http://schemas.openxmlformats.org/officeDocument/2006/relationships/customXml" Target="../ink/ink603.xml"/><Relationship Id="rId40" Type="http://schemas.openxmlformats.org/officeDocument/2006/relationships/image" Target="../media/image234.png"/><Relationship Id="rId45" Type="http://schemas.openxmlformats.org/officeDocument/2006/relationships/customXml" Target="../ink/ink607.xml"/><Relationship Id="rId5" Type="http://schemas.openxmlformats.org/officeDocument/2006/relationships/customXml" Target="../ink/ink587.xml"/><Relationship Id="rId15" Type="http://schemas.openxmlformats.org/officeDocument/2006/relationships/customXml" Target="../ink/ink592.xml"/><Relationship Id="rId23" Type="http://schemas.openxmlformats.org/officeDocument/2006/relationships/customXml" Target="../ink/ink596.xml"/><Relationship Id="rId28" Type="http://schemas.openxmlformats.org/officeDocument/2006/relationships/image" Target="../media/image228.png"/><Relationship Id="rId36" Type="http://schemas.openxmlformats.org/officeDocument/2006/relationships/image" Target="../media/image232.png"/><Relationship Id="rId49" Type="http://schemas.openxmlformats.org/officeDocument/2006/relationships/customXml" Target="../ink/ink609.xml"/><Relationship Id="rId10" Type="http://schemas.openxmlformats.org/officeDocument/2006/relationships/image" Target="../media/image219.png"/><Relationship Id="rId19" Type="http://schemas.openxmlformats.org/officeDocument/2006/relationships/customXml" Target="../ink/ink594.xml"/><Relationship Id="rId31" Type="http://schemas.openxmlformats.org/officeDocument/2006/relationships/customXml" Target="../ink/ink600.xml"/><Relationship Id="rId44" Type="http://schemas.openxmlformats.org/officeDocument/2006/relationships/image" Target="../media/image236.png"/><Relationship Id="rId4" Type="http://schemas.openxmlformats.org/officeDocument/2006/relationships/image" Target="../media/image216.png"/><Relationship Id="rId9" Type="http://schemas.openxmlformats.org/officeDocument/2006/relationships/customXml" Target="../ink/ink589.xml"/><Relationship Id="rId14" Type="http://schemas.openxmlformats.org/officeDocument/2006/relationships/image" Target="../media/image221.png"/><Relationship Id="rId22" Type="http://schemas.openxmlformats.org/officeDocument/2006/relationships/image" Target="../media/image225.png"/><Relationship Id="rId27" Type="http://schemas.openxmlformats.org/officeDocument/2006/relationships/customXml" Target="../ink/ink598.xml"/><Relationship Id="rId30" Type="http://schemas.openxmlformats.org/officeDocument/2006/relationships/image" Target="../media/image229.png"/><Relationship Id="rId35" Type="http://schemas.openxmlformats.org/officeDocument/2006/relationships/customXml" Target="../ink/ink602.xml"/><Relationship Id="rId43" Type="http://schemas.openxmlformats.org/officeDocument/2006/relationships/customXml" Target="../ink/ink606.xml"/><Relationship Id="rId48" Type="http://schemas.openxmlformats.org/officeDocument/2006/relationships/image" Target="../media/image238.png"/><Relationship Id="rId8" Type="http://schemas.openxmlformats.org/officeDocument/2006/relationships/image" Target="../media/image218.png"/><Relationship Id="rId3" Type="http://schemas.openxmlformats.org/officeDocument/2006/relationships/customXml" Target="../ink/ink586.xml"/><Relationship Id="rId12" Type="http://schemas.openxmlformats.org/officeDocument/2006/relationships/image" Target="../media/image220.png"/><Relationship Id="rId17" Type="http://schemas.openxmlformats.org/officeDocument/2006/relationships/customXml" Target="../ink/ink593.xml"/><Relationship Id="rId25" Type="http://schemas.openxmlformats.org/officeDocument/2006/relationships/customXml" Target="../ink/ink597.xml"/><Relationship Id="rId33" Type="http://schemas.openxmlformats.org/officeDocument/2006/relationships/customXml" Target="../ink/ink601.xml"/><Relationship Id="rId38" Type="http://schemas.openxmlformats.org/officeDocument/2006/relationships/image" Target="../media/image233.png"/><Relationship Id="rId46" Type="http://schemas.openxmlformats.org/officeDocument/2006/relationships/image" Target="../media/image237.png"/><Relationship Id="rId20" Type="http://schemas.openxmlformats.org/officeDocument/2006/relationships/image" Target="../media/image224.png"/><Relationship Id="rId41" Type="http://schemas.openxmlformats.org/officeDocument/2006/relationships/customXml" Target="../ink/ink605.xml"/><Relationship Id="rId1" Type="http://schemas.openxmlformats.org/officeDocument/2006/relationships/slideLayout" Target="../slideLayouts/slideLayout2.xml"/><Relationship Id="rId6" Type="http://schemas.openxmlformats.org/officeDocument/2006/relationships/image" Target="../media/image217.png"/></Relationships>
</file>

<file path=ppt/slides/_rels/slide49.xml.rels><?xml version="1.0" encoding="UTF-8" standalone="yes"?>
<Relationships xmlns="http://schemas.openxmlformats.org/package/2006/relationships"><Relationship Id="rId26" Type="http://schemas.openxmlformats.org/officeDocument/2006/relationships/image" Target="../media/image227.png"/><Relationship Id="rId21" Type="http://schemas.openxmlformats.org/officeDocument/2006/relationships/customXml" Target="../ink/ink619.xml"/><Relationship Id="rId42" Type="http://schemas.openxmlformats.org/officeDocument/2006/relationships/image" Target="../media/image235.png"/><Relationship Id="rId47" Type="http://schemas.openxmlformats.org/officeDocument/2006/relationships/customXml" Target="../ink/ink632.xml"/><Relationship Id="rId63" Type="http://schemas.openxmlformats.org/officeDocument/2006/relationships/customXml" Target="../ink/ink640.xml"/><Relationship Id="rId68" Type="http://schemas.openxmlformats.org/officeDocument/2006/relationships/image" Target="../media/image248.png"/><Relationship Id="rId84" Type="http://schemas.openxmlformats.org/officeDocument/2006/relationships/image" Target="../media/image256.png"/><Relationship Id="rId89" Type="http://schemas.openxmlformats.org/officeDocument/2006/relationships/customXml" Target="../ink/ink653.xml"/><Relationship Id="rId16" Type="http://schemas.openxmlformats.org/officeDocument/2006/relationships/image" Target="../media/image222.png"/><Relationship Id="rId11" Type="http://schemas.openxmlformats.org/officeDocument/2006/relationships/customXml" Target="../ink/ink614.xml"/><Relationship Id="rId32" Type="http://schemas.openxmlformats.org/officeDocument/2006/relationships/image" Target="../media/image230.png"/><Relationship Id="rId37" Type="http://schemas.openxmlformats.org/officeDocument/2006/relationships/customXml" Target="../ink/ink627.xml"/><Relationship Id="rId53" Type="http://schemas.openxmlformats.org/officeDocument/2006/relationships/customXml" Target="../ink/ink635.xml"/><Relationship Id="rId58" Type="http://schemas.openxmlformats.org/officeDocument/2006/relationships/image" Target="../media/image243.png"/><Relationship Id="rId74" Type="http://schemas.openxmlformats.org/officeDocument/2006/relationships/image" Target="../media/image251.png"/><Relationship Id="rId79" Type="http://schemas.openxmlformats.org/officeDocument/2006/relationships/customXml" Target="../ink/ink648.xml"/><Relationship Id="rId102" Type="http://schemas.openxmlformats.org/officeDocument/2006/relationships/image" Target="../media/image265.png"/><Relationship Id="rId5" Type="http://schemas.openxmlformats.org/officeDocument/2006/relationships/customXml" Target="../ink/ink611.xml"/><Relationship Id="rId90" Type="http://schemas.openxmlformats.org/officeDocument/2006/relationships/image" Target="../media/image259.png"/><Relationship Id="rId95" Type="http://schemas.openxmlformats.org/officeDocument/2006/relationships/customXml" Target="../ink/ink656.xml"/><Relationship Id="rId22" Type="http://schemas.openxmlformats.org/officeDocument/2006/relationships/image" Target="../media/image225.png"/><Relationship Id="rId27" Type="http://schemas.openxmlformats.org/officeDocument/2006/relationships/customXml" Target="../ink/ink622.xml"/><Relationship Id="rId43" Type="http://schemas.openxmlformats.org/officeDocument/2006/relationships/customXml" Target="../ink/ink630.xml"/><Relationship Id="rId48" Type="http://schemas.openxmlformats.org/officeDocument/2006/relationships/image" Target="../media/image238.png"/><Relationship Id="rId64" Type="http://schemas.openxmlformats.org/officeDocument/2006/relationships/image" Target="../media/image246.png"/><Relationship Id="rId69" Type="http://schemas.openxmlformats.org/officeDocument/2006/relationships/customXml" Target="../ink/ink643.xml"/><Relationship Id="rId80" Type="http://schemas.openxmlformats.org/officeDocument/2006/relationships/image" Target="../media/image254.png"/><Relationship Id="rId85" Type="http://schemas.openxmlformats.org/officeDocument/2006/relationships/customXml" Target="../ink/ink651.xml"/><Relationship Id="rId12" Type="http://schemas.openxmlformats.org/officeDocument/2006/relationships/image" Target="../media/image220.png"/><Relationship Id="rId17" Type="http://schemas.openxmlformats.org/officeDocument/2006/relationships/customXml" Target="../ink/ink617.xml"/><Relationship Id="rId33" Type="http://schemas.openxmlformats.org/officeDocument/2006/relationships/customXml" Target="../ink/ink625.xml"/><Relationship Id="rId38" Type="http://schemas.openxmlformats.org/officeDocument/2006/relationships/image" Target="../media/image233.png"/><Relationship Id="rId59" Type="http://schemas.openxmlformats.org/officeDocument/2006/relationships/customXml" Target="../ink/ink638.xml"/><Relationship Id="rId103" Type="http://schemas.openxmlformats.org/officeDocument/2006/relationships/customXml" Target="../ink/ink660.xml"/><Relationship Id="rId20" Type="http://schemas.openxmlformats.org/officeDocument/2006/relationships/image" Target="../media/image224.png"/><Relationship Id="rId41" Type="http://schemas.openxmlformats.org/officeDocument/2006/relationships/customXml" Target="../ink/ink629.xml"/><Relationship Id="rId54" Type="http://schemas.openxmlformats.org/officeDocument/2006/relationships/image" Target="../media/image241.png"/><Relationship Id="rId62" Type="http://schemas.openxmlformats.org/officeDocument/2006/relationships/image" Target="../media/image245.png"/><Relationship Id="rId70" Type="http://schemas.openxmlformats.org/officeDocument/2006/relationships/image" Target="../media/image249.png"/><Relationship Id="rId75" Type="http://schemas.openxmlformats.org/officeDocument/2006/relationships/customXml" Target="../ink/ink646.xml"/><Relationship Id="rId83" Type="http://schemas.openxmlformats.org/officeDocument/2006/relationships/customXml" Target="../ink/ink650.xml"/><Relationship Id="rId88" Type="http://schemas.openxmlformats.org/officeDocument/2006/relationships/image" Target="../media/image258.png"/><Relationship Id="rId91" Type="http://schemas.openxmlformats.org/officeDocument/2006/relationships/customXml" Target="../ink/ink654.xml"/><Relationship Id="rId96" Type="http://schemas.openxmlformats.org/officeDocument/2006/relationships/image" Target="../media/image262.png"/><Relationship Id="rId1" Type="http://schemas.openxmlformats.org/officeDocument/2006/relationships/slideLayout" Target="../slideLayouts/slideLayout2.xml"/><Relationship Id="rId6" Type="http://schemas.openxmlformats.org/officeDocument/2006/relationships/image" Target="../media/image217.png"/><Relationship Id="rId15" Type="http://schemas.openxmlformats.org/officeDocument/2006/relationships/customXml" Target="../ink/ink616.xml"/><Relationship Id="rId23" Type="http://schemas.openxmlformats.org/officeDocument/2006/relationships/customXml" Target="../ink/ink620.xml"/><Relationship Id="rId28" Type="http://schemas.openxmlformats.org/officeDocument/2006/relationships/image" Target="../media/image228.png"/><Relationship Id="rId36" Type="http://schemas.openxmlformats.org/officeDocument/2006/relationships/image" Target="../media/image232.png"/><Relationship Id="rId49" Type="http://schemas.openxmlformats.org/officeDocument/2006/relationships/customXml" Target="../ink/ink633.xml"/><Relationship Id="rId57" Type="http://schemas.openxmlformats.org/officeDocument/2006/relationships/customXml" Target="../ink/ink637.xml"/><Relationship Id="rId106" Type="http://schemas.openxmlformats.org/officeDocument/2006/relationships/image" Target="../media/image267.png"/><Relationship Id="rId10" Type="http://schemas.openxmlformats.org/officeDocument/2006/relationships/image" Target="../media/image219.png"/><Relationship Id="rId31" Type="http://schemas.openxmlformats.org/officeDocument/2006/relationships/customXml" Target="../ink/ink624.xml"/><Relationship Id="rId44" Type="http://schemas.openxmlformats.org/officeDocument/2006/relationships/image" Target="../media/image236.png"/><Relationship Id="rId52" Type="http://schemas.openxmlformats.org/officeDocument/2006/relationships/image" Target="../media/image240.png"/><Relationship Id="rId60" Type="http://schemas.openxmlformats.org/officeDocument/2006/relationships/image" Target="../media/image244.png"/><Relationship Id="rId65" Type="http://schemas.openxmlformats.org/officeDocument/2006/relationships/customXml" Target="../ink/ink641.xml"/><Relationship Id="rId73" Type="http://schemas.openxmlformats.org/officeDocument/2006/relationships/customXml" Target="../ink/ink645.xml"/><Relationship Id="rId78" Type="http://schemas.openxmlformats.org/officeDocument/2006/relationships/image" Target="../media/image253.png"/><Relationship Id="rId81" Type="http://schemas.openxmlformats.org/officeDocument/2006/relationships/customXml" Target="../ink/ink649.xml"/><Relationship Id="rId86" Type="http://schemas.openxmlformats.org/officeDocument/2006/relationships/image" Target="../media/image257.png"/><Relationship Id="rId94" Type="http://schemas.openxmlformats.org/officeDocument/2006/relationships/image" Target="../media/image261.png"/><Relationship Id="rId99" Type="http://schemas.openxmlformats.org/officeDocument/2006/relationships/customXml" Target="../ink/ink658.xml"/><Relationship Id="rId101" Type="http://schemas.openxmlformats.org/officeDocument/2006/relationships/customXml" Target="../ink/ink659.xml"/><Relationship Id="rId4" Type="http://schemas.openxmlformats.org/officeDocument/2006/relationships/image" Target="../media/image216.png"/><Relationship Id="rId9" Type="http://schemas.openxmlformats.org/officeDocument/2006/relationships/customXml" Target="../ink/ink613.xml"/><Relationship Id="rId13" Type="http://schemas.openxmlformats.org/officeDocument/2006/relationships/customXml" Target="../ink/ink615.xml"/><Relationship Id="rId18" Type="http://schemas.openxmlformats.org/officeDocument/2006/relationships/image" Target="../media/image223.png"/><Relationship Id="rId39" Type="http://schemas.openxmlformats.org/officeDocument/2006/relationships/customXml" Target="../ink/ink628.xml"/><Relationship Id="rId34" Type="http://schemas.openxmlformats.org/officeDocument/2006/relationships/image" Target="../media/image231.png"/><Relationship Id="rId50" Type="http://schemas.openxmlformats.org/officeDocument/2006/relationships/image" Target="../media/image239.png"/><Relationship Id="rId55" Type="http://schemas.openxmlformats.org/officeDocument/2006/relationships/customXml" Target="../ink/ink636.xml"/><Relationship Id="rId76" Type="http://schemas.openxmlformats.org/officeDocument/2006/relationships/image" Target="../media/image252.png"/><Relationship Id="rId97" Type="http://schemas.openxmlformats.org/officeDocument/2006/relationships/customXml" Target="../ink/ink657.xml"/><Relationship Id="rId104" Type="http://schemas.openxmlformats.org/officeDocument/2006/relationships/image" Target="../media/image266.png"/><Relationship Id="rId7" Type="http://schemas.openxmlformats.org/officeDocument/2006/relationships/customXml" Target="../ink/ink612.xml"/><Relationship Id="rId71" Type="http://schemas.openxmlformats.org/officeDocument/2006/relationships/customXml" Target="../ink/ink644.xml"/><Relationship Id="rId92" Type="http://schemas.openxmlformats.org/officeDocument/2006/relationships/image" Target="../media/image260.png"/><Relationship Id="rId2" Type="http://schemas.openxmlformats.org/officeDocument/2006/relationships/image" Target="../media/image214.png"/><Relationship Id="rId29" Type="http://schemas.openxmlformats.org/officeDocument/2006/relationships/customXml" Target="../ink/ink623.xml"/><Relationship Id="rId24" Type="http://schemas.openxmlformats.org/officeDocument/2006/relationships/image" Target="../media/image226.png"/><Relationship Id="rId40" Type="http://schemas.openxmlformats.org/officeDocument/2006/relationships/image" Target="../media/image234.png"/><Relationship Id="rId45" Type="http://schemas.openxmlformats.org/officeDocument/2006/relationships/customXml" Target="../ink/ink631.xml"/><Relationship Id="rId66" Type="http://schemas.openxmlformats.org/officeDocument/2006/relationships/image" Target="../media/image247.png"/><Relationship Id="rId87" Type="http://schemas.openxmlformats.org/officeDocument/2006/relationships/customXml" Target="../ink/ink652.xml"/><Relationship Id="rId61" Type="http://schemas.openxmlformats.org/officeDocument/2006/relationships/customXml" Target="../ink/ink639.xml"/><Relationship Id="rId82" Type="http://schemas.openxmlformats.org/officeDocument/2006/relationships/image" Target="../media/image255.png"/><Relationship Id="rId19" Type="http://schemas.openxmlformats.org/officeDocument/2006/relationships/customXml" Target="../ink/ink618.xml"/><Relationship Id="rId14" Type="http://schemas.openxmlformats.org/officeDocument/2006/relationships/image" Target="../media/image221.png"/><Relationship Id="rId30" Type="http://schemas.openxmlformats.org/officeDocument/2006/relationships/image" Target="../media/image229.png"/><Relationship Id="rId35" Type="http://schemas.openxmlformats.org/officeDocument/2006/relationships/customXml" Target="../ink/ink626.xml"/><Relationship Id="rId56" Type="http://schemas.openxmlformats.org/officeDocument/2006/relationships/image" Target="../media/image242.png"/><Relationship Id="rId77" Type="http://schemas.openxmlformats.org/officeDocument/2006/relationships/customXml" Target="../ink/ink647.xml"/><Relationship Id="rId100" Type="http://schemas.openxmlformats.org/officeDocument/2006/relationships/image" Target="../media/image264.png"/><Relationship Id="rId105" Type="http://schemas.openxmlformats.org/officeDocument/2006/relationships/customXml" Target="../ink/ink661.xml"/><Relationship Id="rId8" Type="http://schemas.openxmlformats.org/officeDocument/2006/relationships/image" Target="../media/image218.png"/><Relationship Id="rId51" Type="http://schemas.openxmlformats.org/officeDocument/2006/relationships/customXml" Target="../ink/ink634.xml"/><Relationship Id="rId72" Type="http://schemas.openxmlformats.org/officeDocument/2006/relationships/image" Target="../media/image250.png"/><Relationship Id="rId93" Type="http://schemas.openxmlformats.org/officeDocument/2006/relationships/customXml" Target="../ink/ink655.xml"/><Relationship Id="rId98" Type="http://schemas.openxmlformats.org/officeDocument/2006/relationships/image" Target="../media/image263.png"/><Relationship Id="rId3" Type="http://schemas.openxmlformats.org/officeDocument/2006/relationships/customXml" Target="../ink/ink610.xml"/><Relationship Id="rId25" Type="http://schemas.openxmlformats.org/officeDocument/2006/relationships/customXml" Target="../ink/ink621.xml"/><Relationship Id="rId46" Type="http://schemas.openxmlformats.org/officeDocument/2006/relationships/image" Target="../media/image237.png"/><Relationship Id="rId67" Type="http://schemas.openxmlformats.org/officeDocument/2006/relationships/customXml" Target="../ink/ink64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6" Type="http://schemas.openxmlformats.org/officeDocument/2006/relationships/image" Target="../media/image227.png"/><Relationship Id="rId117" Type="http://schemas.openxmlformats.org/officeDocument/2006/relationships/customXml" Target="../ink/ink719.xml"/><Relationship Id="rId21" Type="http://schemas.openxmlformats.org/officeDocument/2006/relationships/customXml" Target="../ink/ink671.xml"/><Relationship Id="rId42" Type="http://schemas.openxmlformats.org/officeDocument/2006/relationships/image" Target="../media/image235.png"/><Relationship Id="rId47" Type="http://schemas.openxmlformats.org/officeDocument/2006/relationships/customXml" Target="../ink/ink684.xml"/><Relationship Id="rId63" Type="http://schemas.openxmlformats.org/officeDocument/2006/relationships/customXml" Target="../ink/ink692.xml"/><Relationship Id="rId68" Type="http://schemas.openxmlformats.org/officeDocument/2006/relationships/image" Target="../media/image248.png"/><Relationship Id="rId84" Type="http://schemas.openxmlformats.org/officeDocument/2006/relationships/image" Target="../media/image256.png"/><Relationship Id="rId89" Type="http://schemas.openxmlformats.org/officeDocument/2006/relationships/customXml" Target="../ink/ink705.xml"/><Relationship Id="rId112" Type="http://schemas.openxmlformats.org/officeDocument/2006/relationships/image" Target="../media/image270.png"/><Relationship Id="rId16" Type="http://schemas.openxmlformats.org/officeDocument/2006/relationships/image" Target="../media/image222.png"/><Relationship Id="rId107" Type="http://schemas.openxmlformats.org/officeDocument/2006/relationships/customXml" Target="../ink/ink714.xml"/><Relationship Id="rId11" Type="http://schemas.openxmlformats.org/officeDocument/2006/relationships/customXml" Target="../ink/ink666.xml"/><Relationship Id="rId32" Type="http://schemas.openxmlformats.org/officeDocument/2006/relationships/image" Target="../media/image230.png"/><Relationship Id="rId37" Type="http://schemas.openxmlformats.org/officeDocument/2006/relationships/customXml" Target="../ink/ink679.xml"/><Relationship Id="rId53" Type="http://schemas.openxmlformats.org/officeDocument/2006/relationships/customXml" Target="../ink/ink687.xml"/><Relationship Id="rId58" Type="http://schemas.openxmlformats.org/officeDocument/2006/relationships/image" Target="../media/image243.png"/><Relationship Id="rId74" Type="http://schemas.openxmlformats.org/officeDocument/2006/relationships/image" Target="../media/image251.png"/><Relationship Id="rId79" Type="http://schemas.openxmlformats.org/officeDocument/2006/relationships/customXml" Target="../ink/ink700.xml"/><Relationship Id="rId102" Type="http://schemas.openxmlformats.org/officeDocument/2006/relationships/image" Target="../media/image265.png"/><Relationship Id="rId123" Type="http://schemas.openxmlformats.org/officeDocument/2006/relationships/customXml" Target="../ink/ink722.xml"/><Relationship Id="rId128" Type="http://schemas.openxmlformats.org/officeDocument/2006/relationships/image" Target="../media/image278.png"/><Relationship Id="rId5" Type="http://schemas.openxmlformats.org/officeDocument/2006/relationships/customXml" Target="../ink/ink663.xml"/><Relationship Id="rId90" Type="http://schemas.openxmlformats.org/officeDocument/2006/relationships/image" Target="../media/image259.png"/><Relationship Id="rId95" Type="http://schemas.openxmlformats.org/officeDocument/2006/relationships/customXml" Target="../ink/ink708.xml"/><Relationship Id="rId22" Type="http://schemas.openxmlformats.org/officeDocument/2006/relationships/image" Target="../media/image225.png"/><Relationship Id="rId27" Type="http://schemas.openxmlformats.org/officeDocument/2006/relationships/customXml" Target="../ink/ink674.xml"/><Relationship Id="rId43" Type="http://schemas.openxmlformats.org/officeDocument/2006/relationships/customXml" Target="../ink/ink682.xml"/><Relationship Id="rId48" Type="http://schemas.openxmlformats.org/officeDocument/2006/relationships/image" Target="../media/image238.png"/><Relationship Id="rId64" Type="http://schemas.openxmlformats.org/officeDocument/2006/relationships/image" Target="../media/image246.png"/><Relationship Id="rId69" Type="http://schemas.openxmlformats.org/officeDocument/2006/relationships/customXml" Target="../ink/ink695.xml"/><Relationship Id="rId113" Type="http://schemas.openxmlformats.org/officeDocument/2006/relationships/customXml" Target="../ink/ink717.xml"/><Relationship Id="rId118" Type="http://schemas.openxmlformats.org/officeDocument/2006/relationships/image" Target="../media/image273.png"/><Relationship Id="rId80" Type="http://schemas.openxmlformats.org/officeDocument/2006/relationships/image" Target="../media/image254.png"/><Relationship Id="rId85" Type="http://schemas.openxmlformats.org/officeDocument/2006/relationships/customXml" Target="../ink/ink703.xml"/><Relationship Id="rId12" Type="http://schemas.openxmlformats.org/officeDocument/2006/relationships/image" Target="../media/image220.png"/><Relationship Id="rId17" Type="http://schemas.openxmlformats.org/officeDocument/2006/relationships/customXml" Target="../ink/ink669.xml"/><Relationship Id="rId33" Type="http://schemas.openxmlformats.org/officeDocument/2006/relationships/customXml" Target="../ink/ink677.xml"/><Relationship Id="rId38" Type="http://schemas.openxmlformats.org/officeDocument/2006/relationships/image" Target="../media/image233.png"/><Relationship Id="rId59" Type="http://schemas.openxmlformats.org/officeDocument/2006/relationships/customXml" Target="../ink/ink690.xml"/><Relationship Id="rId103" Type="http://schemas.openxmlformats.org/officeDocument/2006/relationships/customXml" Target="../ink/ink712.xml"/><Relationship Id="rId108" Type="http://schemas.openxmlformats.org/officeDocument/2006/relationships/image" Target="../media/image268.png"/><Relationship Id="rId124" Type="http://schemas.openxmlformats.org/officeDocument/2006/relationships/image" Target="../media/image276.png"/><Relationship Id="rId54" Type="http://schemas.openxmlformats.org/officeDocument/2006/relationships/image" Target="../media/image241.png"/><Relationship Id="rId70" Type="http://schemas.openxmlformats.org/officeDocument/2006/relationships/image" Target="../media/image249.png"/><Relationship Id="rId75" Type="http://schemas.openxmlformats.org/officeDocument/2006/relationships/customXml" Target="../ink/ink698.xml"/><Relationship Id="rId91" Type="http://schemas.openxmlformats.org/officeDocument/2006/relationships/customXml" Target="../ink/ink706.xml"/><Relationship Id="rId96" Type="http://schemas.openxmlformats.org/officeDocument/2006/relationships/image" Target="../media/image262.png"/><Relationship Id="rId1" Type="http://schemas.openxmlformats.org/officeDocument/2006/relationships/slideLayout" Target="../slideLayouts/slideLayout2.xml"/><Relationship Id="rId6" Type="http://schemas.openxmlformats.org/officeDocument/2006/relationships/image" Target="../media/image217.png"/><Relationship Id="rId23" Type="http://schemas.openxmlformats.org/officeDocument/2006/relationships/customXml" Target="../ink/ink672.xml"/><Relationship Id="rId28" Type="http://schemas.openxmlformats.org/officeDocument/2006/relationships/image" Target="../media/image228.png"/><Relationship Id="rId49" Type="http://schemas.openxmlformats.org/officeDocument/2006/relationships/customXml" Target="../ink/ink685.xml"/><Relationship Id="rId114" Type="http://schemas.openxmlformats.org/officeDocument/2006/relationships/image" Target="../media/image271.png"/><Relationship Id="rId119" Type="http://schemas.openxmlformats.org/officeDocument/2006/relationships/customXml" Target="../ink/ink720.xml"/><Relationship Id="rId44" Type="http://schemas.openxmlformats.org/officeDocument/2006/relationships/image" Target="../media/image236.png"/><Relationship Id="rId60" Type="http://schemas.openxmlformats.org/officeDocument/2006/relationships/image" Target="../media/image244.png"/><Relationship Id="rId65" Type="http://schemas.openxmlformats.org/officeDocument/2006/relationships/customXml" Target="../ink/ink693.xml"/><Relationship Id="rId81" Type="http://schemas.openxmlformats.org/officeDocument/2006/relationships/customXml" Target="../ink/ink701.xml"/><Relationship Id="rId86" Type="http://schemas.openxmlformats.org/officeDocument/2006/relationships/image" Target="../media/image257.png"/><Relationship Id="rId13" Type="http://schemas.openxmlformats.org/officeDocument/2006/relationships/customXml" Target="../ink/ink667.xml"/><Relationship Id="rId18" Type="http://schemas.openxmlformats.org/officeDocument/2006/relationships/image" Target="../media/image223.png"/><Relationship Id="rId39" Type="http://schemas.openxmlformats.org/officeDocument/2006/relationships/customXml" Target="../ink/ink680.xml"/><Relationship Id="rId109" Type="http://schemas.openxmlformats.org/officeDocument/2006/relationships/customXml" Target="../ink/ink715.xml"/><Relationship Id="rId34" Type="http://schemas.openxmlformats.org/officeDocument/2006/relationships/image" Target="../media/image231.png"/><Relationship Id="rId50" Type="http://schemas.openxmlformats.org/officeDocument/2006/relationships/image" Target="../media/image239.png"/><Relationship Id="rId55" Type="http://schemas.openxmlformats.org/officeDocument/2006/relationships/customXml" Target="../ink/ink688.xml"/><Relationship Id="rId76" Type="http://schemas.openxmlformats.org/officeDocument/2006/relationships/image" Target="../media/image252.png"/><Relationship Id="rId97" Type="http://schemas.openxmlformats.org/officeDocument/2006/relationships/customXml" Target="../ink/ink709.xml"/><Relationship Id="rId104" Type="http://schemas.openxmlformats.org/officeDocument/2006/relationships/image" Target="../media/image2660.png"/><Relationship Id="rId120" Type="http://schemas.openxmlformats.org/officeDocument/2006/relationships/image" Target="../media/image274.png"/><Relationship Id="rId125" Type="http://schemas.openxmlformats.org/officeDocument/2006/relationships/customXml" Target="../ink/ink723.xml"/><Relationship Id="rId7" Type="http://schemas.openxmlformats.org/officeDocument/2006/relationships/customXml" Target="../ink/ink664.xml"/><Relationship Id="rId71" Type="http://schemas.openxmlformats.org/officeDocument/2006/relationships/customXml" Target="../ink/ink696.xml"/><Relationship Id="rId92" Type="http://schemas.openxmlformats.org/officeDocument/2006/relationships/image" Target="../media/image260.png"/><Relationship Id="rId2" Type="http://schemas.openxmlformats.org/officeDocument/2006/relationships/image" Target="../media/image214.png"/><Relationship Id="rId29" Type="http://schemas.openxmlformats.org/officeDocument/2006/relationships/customXml" Target="../ink/ink675.xml"/><Relationship Id="rId24" Type="http://schemas.openxmlformats.org/officeDocument/2006/relationships/image" Target="../media/image226.png"/><Relationship Id="rId40" Type="http://schemas.openxmlformats.org/officeDocument/2006/relationships/image" Target="../media/image234.png"/><Relationship Id="rId45" Type="http://schemas.openxmlformats.org/officeDocument/2006/relationships/customXml" Target="../ink/ink683.xml"/><Relationship Id="rId66" Type="http://schemas.openxmlformats.org/officeDocument/2006/relationships/image" Target="../media/image247.png"/><Relationship Id="rId87" Type="http://schemas.openxmlformats.org/officeDocument/2006/relationships/customXml" Target="../ink/ink704.xml"/><Relationship Id="rId110" Type="http://schemas.openxmlformats.org/officeDocument/2006/relationships/image" Target="../media/image269.png"/><Relationship Id="rId115" Type="http://schemas.openxmlformats.org/officeDocument/2006/relationships/customXml" Target="../ink/ink718.xml"/><Relationship Id="rId61" Type="http://schemas.openxmlformats.org/officeDocument/2006/relationships/customXml" Target="../ink/ink691.xml"/><Relationship Id="rId82" Type="http://schemas.openxmlformats.org/officeDocument/2006/relationships/image" Target="../media/image255.png"/><Relationship Id="rId19" Type="http://schemas.openxmlformats.org/officeDocument/2006/relationships/customXml" Target="../ink/ink670.xml"/><Relationship Id="rId14" Type="http://schemas.openxmlformats.org/officeDocument/2006/relationships/image" Target="../media/image221.png"/><Relationship Id="rId30" Type="http://schemas.openxmlformats.org/officeDocument/2006/relationships/image" Target="../media/image229.png"/><Relationship Id="rId35" Type="http://schemas.openxmlformats.org/officeDocument/2006/relationships/customXml" Target="../ink/ink678.xml"/><Relationship Id="rId56" Type="http://schemas.openxmlformats.org/officeDocument/2006/relationships/image" Target="../media/image242.png"/><Relationship Id="rId77" Type="http://schemas.openxmlformats.org/officeDocument/2006/relationships/customXml" Target="../ink/ink699.xml"/><Relationship Id="rId100" Type="http://schemas.openxmlformats.org/officeDocument/2006/relationships/image" Target="../media/image264.png"/><Relationship Id="rId105" Type="http://schemas.openxmlformats.org/officeDocument/2006/relationships/customXml" Target="../ink/ink713.xml"/><Relationship Id="rId126" Type="http://schemas.openxmlformats.org/officeDocument/2006/relationships/image" Target="../media/image277.png"/><Relationship Id="rId8" Type="http://schemas.openxmlformats.org/officeDocument/2006/relationships/image" Target="../media/image218.png"/><Relationship Id="rId51" Type="http://schemas.openxmlformats.org/officeDocument/2006/relationships/customXml" Target="../ink/ink686.xml"/><Relationship Id="rId72" Type="http://schemas.openxmlformats.org/officeDocument/2006/relationships/image" Target="../media/image250.png"/><Relationship Id="rId93" Type="http://schemas.openxmlformats.org/officeDocument/2006/relationships/customXml" Target="../ink/ink707.xml"/><Relationship Id="rId98" Type="http://schemas.openxmlformats.org/officeDocument/2006/relationships/image" Target="../media/image263.png"/><Relationship Id="rId121" Type="http://schemas.openxmlformats.org/officeDocument/2006/relationships/customXml" Target="../ink/ink721.xml"/><Relationship Id="rId3" Type="http://schemas.openxmlformats.org/officeDocument/2006/relationships/customXml" Target="../ink/ink662.xml"/><Relationship Id="rId25" Type="http://schemas.openxmlformats.org/officeDocument/2006/relationships/customXml" Target="../ink/ink673.xml"/><Relationship Id="rId46" Type="http://schemas.openxmlformats.org/officeDocument/2006/relationships/image" Target="../media/image237.png"/><Relationship Id="rId67" Type="http://schemas.openxmlformats.org/officeDocument/2006/relationships/customXml" Target="../ink/ink694.xml"/><Relationship Id="rId116" Type="http://schemas.openxmlformats.org/officeDocument/2006/relationships/image" Target="../media/image272.png"/><Relationship Id="rId20" Type="http://schemas.openxmlformats.org/officeDocument/2006/relationships/image" Target="../media/image224.png"/><Relationship Id="rId41" Type="http://schemas.openxmlformats.org/officeDocument/2006/relationships/customXml" Target="../ink/ink681.xml"/><Relationship Id="rId62" Type="http://schemas.openxmlformats.org/officeDocument/2006/relationships/image" Target="../media/image245.png"/><Relationship Id="rId83" Type="http://schemas.openxmlformats.org/officeDocument/2006/relationships/customXml" Target="../ink/ink702.xml"/><Relationship Id="rId88" Type="http://schemas.openxmlformats.org/officeDocument/2006/relationships/image" Target="../media/image258.png"/><Relationship Id="rId111" Type="http://schemas.openxmlformats.org/officeDocument/2006/relationships/customXml" Target="../ink/ink716.xml"/><Relationship Id="rId15" Type="http://schemas.openxmlformats.org/officeDocument/2006/relationships/customXml" Target="../ink/ink668.xml"/><Relationship Id="rId36" Type="http://schemas.openxmlformats.org/officeDocument/2006/relationships/image" Target="../media/image232.png"/><Relationship Id="rId57" Type="http://schemas.openxmlformats.org/officeDocument/2006/relationships/customXml" Target="../ink/ink689.xml"/><Relationship Id="rId106" Type="http://schemas.openxmlformats.org/officeDocument/2006/relationships/image" Target="../media/image2670.png"/><Relationship Id="rId127" Type="http://schemas.openxmlformats.org/officeDocument/2006/relationships/customXml" Target="../ink/ink724.xml"/><Relationship Id="rId10" Type="http://schemas.openxmlformats.org/officeDocument/2006/relationships/image" Target="../media/image219.png"/><Relationship Id="rId31" Type="http://schemas.openxmlformats.org/officeDocument/2006/relationships/customXml" Target="../ink/ink676.xml"/><Relationship Id="rId52" Type="http://schemas.openxmlformats.org/officeDocument/2006/relationships/image" Target="../media/image240.png"/><Relationship Id="rId73" Type="http://schemas.openxmlformats.org/officeDocument/2006/relationships/customXml" Target="../ink/ink697.xml"/><Relationship Id="rId78" Type="http://schemas.openxmlformats.org/officeDocument/2006/relationships/image" Target="../media/image253.png"/><Relationship Id="rId94" Type="http://schemas.openxmlformats.org/officeDocument/2006/relationships/image" Target="../media/image261.png"/><Relationship Id="rId99" Type="http://schemas.openxmlformats.org/officeDocument/2006/relationships/customXml" Target="../ink/ink710.xml"/><Relationship Id="rId101" Type="http://schemas.openxmlformats.org/officeDocument/2006/relationships/customXml" Target="../ink/ink711.xml"/><Relationship Id="rId122" Type="http://schemas.openxmlformats.org/officeDocument/2006/relationships/image" Target="../media/image275.png"/><Relationship Id="rId4" Type="http://schemas.openxmlformats.org/officeDocument/2006/relationships/image" Target="../media/image216.png"/><Relationship Id="rId9" Type="http://schemas.openxmlformats.org/officeDocument/2006/relationships/customXml" Target="../ink/ink665.xml"/></Relationships>
</file>

<file path=ppt/slides/_rels/slide51.xml.rels><?xml version="1.0" encoding="UTF-8" standalone="yes"?>
<Relationships xmlns="http://schemas.openxmlformats.org/package/2006/relationships"><Relationship Id="rId117" Type="http://schemas.openxmlformats.org/officeDocument/2006/relationships/customXml" Target="../ink/ink782.xml"/><Relationship Id="rId21" Type="http://schemas.openxmlformats.org/officeDocument/2006/relationships/customXml" Target="../ink/ink734.xml"/><Relationship Id="rId42" Type="http://schemas.openxmlformats.org/officeDocument/2006/relationships/image" Target="../media/image235.png"/><Relationship Id="rId63" Type="http://schemas.openxmlformats.org/officeDocument/2006/relationships/customXml" Target="../ink/ink755.xml"/><Relationship Id="rId84" Type="http://schemas.openxmlformats.org/officeDocument/2006/relationships/image" Target="../media/image256.png"/><Relationship Id="rId138" Type="http://schemas.openxmlformats.org/officeDocument/2006/relationships/image" Target="../media/image283.png"/><Relationship Id="rId107" Type="http://schemas.openxmlformats.org/officeDocument/2006/relationships/customXml" Target="../ink/ink777.xml"/><Relationship Id="rId11" Type="http://schemas.openxmlformats.org/officeDocument/2006/relationships/customXml" Target="../ink/ink729.xml"/><Relationship Id="rId32" Type="http://schemas.openxmlformats.org/officeDocument/2006/relationships/image" Target="../media/image230.png"/><Relationship Id="rId53" Type="http://schemas.openxmlformats.org/officeDocument/2006/relationships/customXml" Target="../ink/ink750.xml"/><Relationship Id="rId74" Type="http://schemas.openxmlformats.org/officeDocument/2006/relationships/image" Target="../media/image251.png"/><Relationship Id="rId128" Type="http://schemas.openxmlformats.org/officeDocument/2006/relationships/image" Target="../media/image278.png"/><Relationship Id="rId149" Type="http://schemas.openxmlformats.org/officeDocument/2006/relationships/customXml" Target="../ink/ink798.xml"/><Relationship Id="rId5" Type="http://schemas.openxmlformats.org/officeDocument/2006/relationships/customXml" Target="../ink/ink726.xml"/><Relationship Id="rId95" Type="http://schemas.openxmlformats.org/officeDocument/2006/relationships/customXml" Target="../ink/ink771.xml"/><Relationship Id="rId22" Type="http://schemas.openxmlformats.org/officeDocument/2006/relationships/image" Target="../media/image225.png"/><Relationship Id="rId27" Type="http://schemas.openxmlformats.org/officeDocument/2006/relationships/customXml" Target="../ink/ink737.xml"/><Relationship Id="rId43" Type="http://schemas.openxmlformats.org/officeDocument/2006/relationships/customXml" Target="../ink/ink745.xml"/><Relationship Id="rId48" Type="http://schemas.openxmlformats.org/officeDocument/2006/relationships/image" Target="../media/image238.png"/><Relationship Id="rId64" Type="http://schemas.openxmlformats.org/officeDocument/2006/relationships/image" Target="../media/image246.png"/><Relationship Id="rId69" Type="http://schemas.openxmlformats.org/officeDocument/2006/relationships/customXml" Target="../ink/ink758.xml"/><Relationship Id="rId113" Type="http://schemas.openxmlformats.org/officeDocument/2006/relationships/customXml" Target="../ink/ink780.xml"/><Relationship Id="rId118" Type="http://schemas.openxmlformats.org/officeDocument/2006/relationships/image" Target="../media/image273.png"/><Relationship Id="rId134" Type="http://schemas.openxmlformats.org/officeDocument/2006/relationships/image" Target="../media/image281.png"/><Relationship Id="rId139" Type="http://schemas.openxmlformats.org/officeDocument/2006/relationships/customXml" Target="../ink/ink793.xml"/><Relationship Id="rId80" Type="http://schemas.openxmlformats.org/officeDocument/2006/relationships/image" Target="../media/image254.png"/><Relationship Id="rId85" Type="http://schemas.openxmlformats.org/officeDocument/2006/relationships/customXml" Target="../ink/ink766.xml"/><Relationship Id="rId150" Type="http://schemas.openxmlformats.org/officeDocument/2006/relationships/image" Target="../media/image289.png"/><Relationship Id="rId12" Type="http://schemas.openxmlformats.org/officeDocument/2006/relationships/image" Target="../media/image220.png"/><Relationship Id="rId17" Type="http://schemas.openxmlformats.org/officeDocument/2006/relationships/customXml" Target="../ink/ink732.xml"/><Relationship Id="rId33" Type="http://schemas.openxmlformats.org/officeDocument/2006/relationships/customXml" Target="../ink/ink740.xml"/><Relationship Id="rId38" Type="http://schemas.openxmlformats.org/officeDocument/2006/relationships/image" Target="../media/image233.png"/><Relationship Id="rId59" Type="http://schemas.openxmlformats.org/officeDocument/2006/relationships/customXml" Target="../ink/ink753.xml"/><Relationship Id="rId103" Type="http://schemas.openxmlformats.org/officeDocument/2006/relationships/customXml" Target="../ink/ink775.xml"/><Relationship Id="rId108" Type="http://schemas.openxmlformats.org/officeDocument/2006/relationships/image" Target="../media/image268.png"/><Relationship Id="rId124" Type="http://schemas.openxmlformats.org/officeDocument/2006/relationships/image" Target="../media/image276.png"/><Relationship Id="rId129" Type="http://schemas.openxmlformats.org/officeDocument/2006/relationships/customXml" Target="../ink/ink788.xml"/><Relationship Id="rId54" Type="http://schemas.openxmlformats.org/officeDocument/2006/relationships/image" Target="../media/image241.png"/><Relationship Id="rId70" Type="http://schemas.openxmlformats.org/officeDocument/2006/relationships/image" Target="../media/image249.png"/><Relationship Id="rId75" Type="http://schemas.openxmlformats.org/officeDocument/2006/relationships/customXml" Target="../ink/ink761.xml"/><Relationship Id="rId91" Type="http://schemas.openxmlformats.org/officeDocument/2006/relationships/customXml" Target="../ink/ink769.xml"/><Relationship Id="rId96" Type="http://schemas.openxmlformats.org/officeDocument/2006/relationships/image" Target="../media/image262.png"/><Relationship Id="rId140" Type="http://schemas.openxmlformats.org/officeDocument/2006/relationships/image" Target="../media/image284.png"/><Relationship Id="rId145" Type="http://schemas.openxmlformats.org/officeDocument/2006/relationships/customXml" Target="../ink/ink796.xml"/><Relationship Id="rId1" Type="http://schemas.openxmlformats.org/officeDocument/2006/relationships/slideLayout" Target="../slideLayouts/slideLayout2.xml"/><Relationship Id="rId6" Type="http://schemas.openxmlformats.org/officeDocument/2006/relationships/image" Target="../media/image217.png"/><Relationship Id="rId23" Type="http://schemas.openxmlformats.org/officeDocument/2006/relationships/customXml" Target="../ink/ink735.xml"/><Relationship Id="rId28" Type="http://schemas.openxmlformats.org/officeDocument/2006/relationships/image" Target="../media/image228.png"/><Relationship Id="rId49" Type="http://schemas.openxmlformats.org/officeDocument/2006/relationships/customXml" Target="../ink/ink748.xml"/><Relationship Id="rId114" Type="http://schemas.openxmlformats.org/officeDocument/2006/relationships/image" Target="../media/image271.png"/><Relationship Id="rId119" Type="http://schemas.openxmlformats.org/officeDocument/2006/relationships/customXml" Target="../ink/ink783.xml"/><Relationship Id="rId44" Type="http://schemas.openxmlformats.org/officeDocument/2006/relationships/image" Target="../media/image236.png"/><Relationship Id="rId60" Type="http://schemas.openxmlformats.org/officeDocument/2006/relationships/image" Target="../media/image244.png"/><Relationship Id="rId65" Type="http://schemas.openxmlformats.org/officeDocument/2006/relationships/customXml" Target="../ink/ink756.xml"/><Relationship Id="rId81" Type="http://schemas.openxmlformats.org/officeDocument/2006/relationships/customXml" Target="../ink/ink764.xml"/><Relationship Id="rId86" Type="http://schemas.openxmlformats.org/officeDocument/2006/relationships/image" Target="../media/image257.png"/><Relationship Id="rId130" Type="http://schemas.openxmlformats.org/officeDocument/2006/relationships/image" Target="../media/image279.png"/><Relationship Id="rId135" Type="http://schemas.openxmlformats.org/officeDocument/2006/relationships/customXml" Target="../ink/ink791.xml"/><Relationship Id="rId151" Type="http://schemas.openxmlformats.org/officeDocument/2006/relationships/customXml" Target="../ink/ink799.xml"/><Relationship Id="rId13" Type="http://schemas.openxmlformats.org/officeDocument/2006/relationships/customXml" Target="../ink/ink730.xml"/><Relationship Id="rId18" Type="http://schemas.openxmlformats.org/officeDocument/2006/relationships/image" Target="../media/image223.png"/><Relationship Id="rId39" Type="http://schemas.openxmlformats.org/officeDocument/2006/relationships/customXml" Target="../ink/ink743.xml"/><Relationship Id="rId109" Type="http://schemas.openxmlformats.org/officeDocument/2006/relationships/customXml" Target="../ink/ink778.xml"/><Relationship Id="rId34" Type="http://schemas.openxmlformats.org/officeDocument/2006/relationships/image" Target="../media/image231.png"/><Relationship Id="rId50" Type="http://schemas.openxmlformats.org/officeDocument/2006/relationships/image" Target="../media/image239.png"/><Relationship Id="rId55" Type="http://schemas.openxmlformats.org/officeDocument/2006/relationships/customXml" Target="../ink/ink751.xml"/><Relationship Id="rId76" Type="http://schemas.openxmlformats.org/officeDocument/2006/relationships/image" Target="../media/image252.png"/><Relationship Id="rId97" Type="http://schemas.openxmlformats.org/officeDocument/2006/relationships/customXml" Target="../ink/ink772.xml"/><Relationship Id="rId104" Type="http://schemas.openxmlformats.org/officeDocument/2006/relationships/image" Target="../media/image2660.png"/><Relationship Id="rId120" Type="http://schemas.openxmlformats.org/officeDocument/2006/relationships/image" Target="../media/image274.png"/><Relationship Id="rId125" Type="http://schemas.openxmlformats.org/officeDocument/2006/relationships/customXml" Target="../ink/ink786.xml"/><Relationship Id="rId141" Type="http://schemas.openxmlformats.org/officeDocument/2006/relationships/customXml" Target="../ink/ink794.xml"/><Relationship Id="rId146" Type="http://schemas.openxmlformats.org/officeDocument/2006/relationships/image" Target="../media/image287.png"/><Relationship Id="rId7" Type="http://schemas.openxmlformats.org/officeDocument/2006/relationships/customXml" Target="../ink/ink727.xml"/><Relationship Id="rId71" Type="http://schemas.openxmlformats.org/officeDocument/2006/relationships/customXml" Target="../ink/ink759.xml"/><Relationship Id="rId92" Type="http://schemas.openxmlformats.org/officeDocument/2006/relationships/image" Target="../media/image260.png"/><Relationship Id="rId2" Type="http://schemas.openxmlformats.org/officeDocument/2006/relationships/image" Target="../media/image214.png"/><Relationship Id="rId29" Type="http://schemas.openxmlformats.org/officeDocument/2006/relationships/customXml" Target="../ink/ink738.xml"/><Relationship Id="rId24" Type="http://schemas.openxmlformats.org/officeDocument/2006/relationships/image" Target="../media/image226.png"/><Relationship Id="rId40" Type="http://schemas.openxmlformats.org/officeDocument/2006/relationships/image" Target="../media/image234.png"/><Relationship Id="rId45" Type="http://schemas.openxmlformats.org/officeDocument/2006/relationships/customXml" Target="../ink/ink746.xml"/><Relationship Id="rId66" Type="http://schemas.openxmlformats.org/officeDocument/2006/relationships/image" Target="../media/image247.png"/><Relationship Id="rId87" Type="http://schemas.openxmlformats.org/officeDocument/2006/relationships/customXml" Target="../ink/ink767.xml"/><Relationship Id="rId110" Type="http://schemas.openxmlformats.org/officeDocument/2006/relationships/image" Target="../media/image269.png"/><Relationship Id="rId115" Type="http://schemas.openxmlformats.org/officeDocument/2006/relationships/customXml" Target="../ink/ink781.xml"/><Relationship Id="rId131" Type="http://schemas.openxmlformats.org/officeDocument/2006/relationships/customXml" Target="../ink/ink789.xml"/><Relationship Id="rId136" Type="http://schemas.openxmlformats.org/officeDocument/2006/relationships/image" Target="../media/image282.png"/><Relationship Id="rId61" Type="http://schemas.openxmlformats.org/officeDocument/2006/relationships/customXml" Target="../ink/ink754.xml"/><Relationship Id="rId82" Type="http://schemas.openxmlformats.org/officeDocument/2006/relationships/image" Target="../media/image255.png"/><Relationship Id="rId152" Type="http://schemas.openxmlformats.org/officeDocument/2006/relationships/image" Target="../media/image290.png"/><Relationship Id="rId19" Type="http://schemas.openxmlformats.org/officeDocument/2006/relationships/customXml" Target="../ink/ink733.xml"/><Relationship Id="rId14" Type="http://schemas.openxmlformats.org/officeDocument/2006/relationships/image" Target="../media/image221.png"/><Relationship Id="rId30" Type="http://schemas.openxmlformats.org/officeDocument/2006/relationships/image" Target="../media/image229.png"/><Relationship Id="rId35" Type="http://schemas.openxmlformats.org/officeDocument/2006/relationships/customXml" Target="../ink/ink741.xml"/><Relationship Id="rId56" Type="http://schemas.openxmlformats.org/officeDocument/2006/relationships/image" Target="../media/image242.png"/><Relationship Id="rId77" Type="http://schemas.openxmlformats.org/officeDocument/2006/relationships/customXml" Target="../ink/ink762.xml"/><Relationship Id="rId100" Type="http://schemas.openxmlformats.org/officeDocument/2006/relationships/image" Target="../media/image264.png"/><Relationship Id="rId105" Type="http://schemas.openxmlformats.org/officeDocument/2006/relationships/customXml" Target="../ink/ink776.xml"/><Relationship Id="rId126" Type="http://schemas.openxmlformats.org/officeDocument/2006/relationships/image" Target="../media/image277.png"/><Relationship Id="rId147" Type="http://schemas.openxmlformats.org/officeDocument/2006/relationships/customXml" Target="../ink/ink797.xml"/><Relationship Id="rId8" Type="http://schemas.openxmlformats.org/officeDocument/2006/relationships/image" Target="../media/image218.png"/><Relationship Id="rId51" Type="http://schemas.openxmlformats.org/officeDocument/2006/relationships/customXml" Target="../ink/ink749.xml"/><Relationship Id="rId72" Type="http://schemas.openxmlformats.org/officeDocument/2006/relationships/image" Target="../media/image250.png"/><Relationship Id="rId93" Type="http://schemas.openxmlformats.org/officeDocument/2006/relationships/customXml" Target="../ink/ink770.xml"/><Relationship Id="rId98" Type="http://schemas.openxmlformats.org/officeDocument/2006/relationships/image" Target="../media/image263.png"/><Relationship Id="rId121" Type="http://schemas.openxmlformats.org/officeDocument/2006/relationships/customXml" Target="../ink/ink784.xml"/><Relationship Id="rId142" Type="http://schemas.openxmlformats.org/officeDocument/2006/relationships/image" Target="../media/image285.png"/><Relationship Id="rId3" Type="http://schemas.openxmlformats.org/officeDocument/2006/relationships/customXml" Target="../ink/ink725.xml"/><Relationship Id="rId25" Type="http://schemas.openxmlformats.org/officeDocument/2006/relationships/customXml" Target="../ink/ink736.xml"/><Relationship Id="rId46" Type="http://schemas.openxmlformats.org/officeDocument/2006/relationships/image" Target="../media/image237.png"/><Relationship Id="rId67" Type="http://schemas.openxmlformats.org/officeDocument/2006/relationships/customXml" Target="../ink/ink757.xml"/><Relationship Id="rId116" Type="http://schemas.openxmlformats.org/officeDocument/2006/relationships/image" Target="../media/image272.png"/><Relationship Id="rId137" Type="http://schemas.openxmlformats.org/officeDocument/2006/relationships/customXml" Target="../ink/ink792.xml"/><Relationship Id="rId20" Type="http://schemas.openxmlformats.org/officeDocument/2006/relationships/image" Target="../media/image224.png"/><Relationship Id="rId41" Type="http://schemas.openxmlformats.org/officeDocument/2006/relationships/customXml" Target="../ink/ink744.xml"/><Relationship Id="rId62" Type="http://schemas.openxmlformats.org/officeDocument/2006/relationships/image" Target="../media/image245.png"/><Relationship Id="rId83" Type="http://schemas.openxmlformats.org/officeDocument/2006/relationships/customXml" Target="../ink/ink765.xml"/><Relationship Id="rId88" Type="http://schemas.openxmlformats.org/officeDocument/2006/relationships/image" Target="../media/image258.png"/><Relationship Id="rId111" Type="http://schemas.openxmlformats.org/officeDocument/2006/relationships/customXml" Target="../ink/ink779.xml"/><Relationship Id="rId132" Type="http://schemas.openxmlformats.org/officeDocument/2006/relationships/image" Target="../media/image280.png"/><Relationship Id="rId153" Type="http://schemas.openxmlformats.org/officeDocument/2006/relationships/customXml" Target="../ink/ink800.xml"/><Relationship Id="rId15" Type="http://schemas.openxmlformats.org/officeDocument/2006/relationships/customXml" Target="../ink/ink731.xml"/><Relationship Id="rId36" Type="http://schemas.openxmlformats.org/officeDocument/2006/relationships/image" Target="../media/image232.png"/><Relationship Id="rId57" Type="http://schemas.openxmlformats.org/officeDocument/2006/relationships/customXml" Target="../ink/ink752.xml"/><Relationship Id="rId106" Type="http://schemas.openxmlformats.org/officeDocument/2006/relationships/image" Target="../media/image2670.png"/><Relationship Id="rId127" Type="http://schemas.openxmlformats.org/officeDocument/2006/relationships/customXml" Target="../ink/ink787.xml"/><Relationship Id="rId10" Type="http://schemas.openxmlformats.org/officeDocument/2006/relationships/image" Target="../media/image219.png"/><Relationship Id="rId31" Type="http://schemas.openxmlformats.org/officeDocument/2006/relationships/customXml" Target="../ink/ink739.xml"/><Relationship Id="rId52" Type="http://schemas.openxmlformats.org/officeDocument/2006/relationships/image" Target="../media/image240.png"/><Relationship Id="rId73" Type="http://schemas.openxmlformats.org/officeDocument/2006/relationships/customXml" Target="../ink/ink760.xml"/><Relationship Id="rId78" Type="http://schemas.openxmlformats.org/officeDocument/2006/relationships/image" Target="../media/image253.png"/><Relationship Id="rId94" Type="http://schemas.openxmlformats.org/officeDocument/2006/relationships/image" Target="../media/image261.png"/><Relationship Id="rId99" Type="http://schemas.openxmlformats.org/officeDocument/2006/relationships/customXml" Target="../ink/ink773.xml"/><Relationship Id="rId101" Type="http://schemas.openxmlformats.org/officeDocument/2006/relationships/customXml" Target="../ink/ink774.xml"/><Relationship Id="rId122" Type="http://schemas.openxmlformats.org/officeDocument/2006/relationships/image" Target="../media/image275.png"/><Relationship Id="rId143" Type="http://schemas.openxmlformats.org/officeDocument/2006/relationships/customXml" Target="../ink/ink795.xml"/><Relationship Id="rId148" Type="http://schemas.openxmlformats.org/officeDocument/2006/relationships/image" Target="../media/image288.png"/><Relationship Id="rId4" Type="http://schemas.openxmlformats.org/officeDocument/2006/relationships/image" Target="../media/image216.png"/><Relationship Id="rId9" Type="http://schemas.openxmlformats.org/officeDocument/2006/relationships/customXml" Target="../ink/ink728.xml"/><Relationship Id="rId26" Type="http://schemas.openxmlformats.org/officeDocument/2006/relationships/image" Target="../media/image227.png"/><Relationship Id="rId47" Type="http://schemas.openxmlformats.org/officeDocument/2006/relationships/customXml" Target="../ink/ink747.xml"/><Relationship Id="rId68" Type="http://schemas.openxmlformats.org/officeDocument/2006/relationships/image" Target="../media/image248.png"/><Relationship Id="rId89" Type="http://schemas.openxmlformats.org/officeDocument/2006/relationships/customXml" Target="../ink/ink768.xml"/><Relationship Id="rId112" Type="http://schemas.openxmlformats.org/officeDocument/2006/relationships/image" Target="../media/image270.png"/><Relationship Id="rId133" Type="http://schemas.openxmlformats.org/officeDocument/2006/relationships/customXml" Target="../ink/ink790.xml"/><Relationship Id="rId154" Type="http://schemas.openxmlformats.org/officeDocument/2006/relationships/image" Target="../media/image291.png"/><Relationship Id="rId16" Type="http://schemas.openxmlformats.org/officeDocument/2006/relationships/image" Target="../media/image222.png"/><Relationship Id="rId37" Type="http://schemas.openxmlformats.org/officeDocument/2006/relationships/customXml" Target="../ink/ink742.xml"/><Relationship Id="rId58" Type="http://schemas.openxmlformats.org/officeDocument/2006/relationships/image" Target="../media/image243.png"/><Relationship Id="rId79" Type="http://schemas.openxmlformats.org/officeDocument/2006/relationships/customXml" Target="../ink/ink763.xml"/><Relationship Id="rId102" Type="http://schemas.openxmlformats.org/officeDocument/2006/relationships/image" Target="../media/image265.png"/><Relationship Id="rId123" Type="http://schemas.openxmlformats.org/officeDocument/2006/relationships/customXml" Target="../ink/ink785.xml"/><Relationship Id="rId144" Type="http://schemas.openxmlformats.org/officeDocument/2006/relationships/image" Target="../media/image286.png"/><Relationship Id="rId90" Type="http://schemas.openxmlformats.org/officeDocument/2006/relationships/image" Target="../media/image259.png"/></Relationships>
</file>

<file path=ppt/slides/_rels/slide52.xml.rels><?xml version="1.0" encoding="UTF-8" standalone="yes"?>
<Relationships xmlns="http://schemas.openxmlformats.org/package/2006/relationships"><Relationship Id="rId3" Type="http://schemas.openxmlformats.org/officeDocument/2006/relationships/customXml" Target="../ink/ink801.xml"/><Relationship Id="rId2" Type="http://schemas.openxmlformats.org/officeDocument/2006/relationships/image" Target="../media/image214.png"/><Relationship Id="rId1" Type="http://schemas.openxmlformats.org/officeDocument/2006/relationships/slideLayout" Target="../slideLayouts/slideLayout2.xml"/><Relationship Id="rId4" Type="http://schemas.openxmlformats.org/officeDocument/2006/relationships/image" Target="../media/image292.png"/></Relationships>
</file>

<file path=ppt/slides/_rels/slide53.xml.rels><?xml version="1.0" encoding="UTF-8" standalone="yes"?>
<Relationships xmlns="http://schemas.openxmlformats.org/package/2006/relationships"><Relationship Id="rId3" Type="http://schemas.openxmlformats.org/officeDocument/2006/relationships/customXml" Target="../ink/ink802.xml"/><Relationship Id="rId2" Type="http://schemas.openxmlformats.org/officeDocument/2006/relationships/image" Target="../media/image214.png"/><Relationship Id="rId1" Type="http://schemas.openxmlformats.org/officeDocument/2006/relationships/slideLayout" Target="../slideLayouts/slideLayout2.xml"/><Relationship Id="rId4" Type="http://schemas.openxmlformats.org/officeDocument/2006/relationships/image" Target="../media/image292.png"/></Relationships>
</file>

<file path=ppt/slides/_rels/slide54.xml.rels><?xml version="1.0" encoding="UTF-8" standalone="yes"?>
<Relationships xmlns="http://schemas.openxmlformats.org/package/2006/relationships"><Relationship Id="rId3" Type="http://schemas.openxmlformats.org/officeDocument/2006/relationships/customXml" Target="../ink/ink803.xml"/><Relationship Id="rId2" Type="http://schemas.openxmlformats.org/officeDocument/2006/relationships/image" Target="../media/image293.png"/><Relationship Id="rId1" Type="http://schemas.openxmlformats.org/officeDocument/2006/relationships/slideLayout" Target="../slideLayouts/slideLayout2.xml"/><Relationship Id="rId4" Type="http://schemas.openxmlformats.org/officeDocument/2006/relationships/image" Target="../media/image292.png"/></Relationships>
</file>

<file path=ppt/slides/_rels/slide55.xml.rels><?xml version="1.0" encoding="UTF-8" standalone="yes"?>
<Relationships xmlns="http://schemas.openxmlformats.org/package/2006/relationships"><Relationship Id="rId3" Type="http://schemas.openxmlformats.org/officeDocument/2006/relationships/customXml" Target="../ink/ink804.xml"/><Relationship Id="rId2" Type="http://schemas.openxmlformats.org/officeDocument/2006/relationships/image" Target="../media/image294.png"/><Relationship Id="rId1" Type="http://schemas.openxmlformats.org/officeDocument/2006/relationships/slideLayout" Target="../slideLayouts/slideLayout2.xml"/><Relationship Id="rId4" Type="http://schemas.openxmlformats.org/officeDocument/2006/relationships/image" Target="../media/image292.png"/></Relationships>
</file>

<file path=ppt/slides/_rels/slide56.xml.rels><?xml version="1.0" encoding="UTF-8" standalone="yes"?>
<Relationships xmlns="http://schemas.openxmlformats.org/package/2006/relationships"><Relationship Id="rId3" Type="http://schemas.openxmlformats.org/officeDocument/2006/relationships/customXml" Target="../ink/ink805.xml"/><Relationship Id="rId2" Type="http://schemas.openxmlformats.org/officeDocument/2006/relationships/image" Target="../media/image294.png"/><Relationship Id="rId1" Type="http://schemas.openxmlformats.org/officeDocument/2006/relationships/slideLayout" Target="../slideLayouts/slideLayout2.xml"/><Relationship Id="rId5" Type="http://schemas.openxmlformats.org/officeDocument/2006/relationships/image" Target="../media/image295.png"/><Relationship Id="rId4" Type="http://schemas.openxmlformats.org/officeDocument/2006/relationships/image" Target="../media/image292.png"/></Relationships>
</file>

<file path=ppt/slides/_rels/slide57.xml.rels><?xml version="1.0" encoding="UTF-8" standalone="yes"?>
<Relationships xmlns="http://schemas.openxmlformats.org/package/2006/relationships"><Relationship Id="rId8" Type="http://schemas.openxmlformats.org/officeDocument/2006/relationships/image" Target="../media/image297.png"/><Relationship Id="rId13" Type="http://schemas.openxmlformats.org/officeDocument/2006/relationships/customXml" Target="../ink/ink811.xml"/><Relationship Id="rId18" Type="http://schemas.openxmlformats.org/officeDocument/2006/relationships/image" Target="../media/image302.png"/><Relationship Id="rId26" Type="http://schemas.openxmlformats.org/officeDocument/2006/relationships/image" Target="../media/image306.png"/><Relationship Id="rId3" Type="http://schemas.openxmlformats.org/officeDocument/2006/relationships/customXml" Target="../ink/ink806.xml"/><Relationship Id="rId21" Type="http://schemas.openxmlformats.org/officeDocument/2006/relationships/customXml" Target="../ink/ink815.xml"/><Relationship Id="rId7" Type="http://schemas.openxmlformats.org/officeDocument/2006/relationships/customXml" Target="../ink/ink808.xml"/><Relationship Id="rId12" Type="http://schemas.openxmlformats.org/officeDocument/2006/relationships/image" Target="../media/image299.png"/><Relationship Id="rId17" Type="http://schemas.openxmlformats.org/officeDocument/2006/relationships/customXml" Target="../ink/ink813.xml"/><Relationship Id="rId25" Type="http://schemas.openxmlformats.org/officeDocument/2006/relationships/customXml" Target="../ink/ink817.xml"/><Relationship Id="rId2" Type="http://schemas.openxmlformats.org/officeDocument/2006/relationships/image" Target="../media/image293.png"/><Relationship Id="rId16" Type="http://schemas.openxmlformats.org/officeDocument/2006/relationships/image" Target="../media/image301.png"/><Relationship Id="rId20" Type="http://schemas.openxmlformats.org/officeDocument/2006/relationships/image" Target="../media/image303.png"/><Relationship Id="rId1" Type="http://schemas.openxmlformats.org/officeDocument/2006/relationships/slideLayout" Target="../slideLayouts/slideLayout2.xml"/><Relationship Id="rId6" Type="http://schemas.openxmlformats.org/officeDocument/2006/relationships/image" Target="../media/image296.png"/><Relationship Id="rId11" Type="http://schemas.openxmlformats.org/officeDocument/2006/relationships/customXml" Target="../ink/ink810.xml"/><Relationship Id="rId24" Type="http://schemas.openxmlformats.org/officeDocument/2006/relationships/image" Target="../media/image305.png"/><Relationship Id="rId5" Type="http://schemas.openxmlformats.org/officeDocument/2006/relationships/customXml" Target="../ink/ink807.xml"/><Relationship Id="rId15" Type="http://schemas.openxmlformats.org/officeDocument/2006/relationships/customXml" Target="../ink/ink812.xml"/><Relationship Id="rId23" Type="http://schemas.openxmlformats.org/officeDocument/2006/relationships/customXml" Target="../ink/ink816.xml"/><Relationship Id="rId10" Type="http://schemas.openxmlformats.org/officeDocument/2006/relationships/image" Target="../media/image298.png"/><Relationship Id="rId19" Type="http://schemas.openxmlformats.org/officeDocument/2006/relationships/customXml" Target="../ink/ink814.xml"/><Relationship Id="rId4" Type="http://schemas.openxmlformats.org/officeDocument/2006/relationships/image" Target="../media/image292.png"/><Relationship Id="rId9" Type="http://schemas.openxmlformats.org/officeDocument/2006/relationships/customXml" Target="../ink/ink809.xml"/><Relationship Id="rId14" Type="http://schemas.openxmlformats.org/officeDocument/2006/relationships/image" Target="../media/image300.png"/><Relationship Id="rId22" Type="http://schemas.openxmlformats.org/officeDocument/2006/relationships/image" Target="../media/image304.png"/></Relationships>
</file>

<file path=ppt/slides/_rels/slide58.xml.rels><?xml version="1.0" encoding="UTF-8" standalone="yes"?>
<Relationships xmlns="http://schemas.openxmlformats.org/package/2006/relationships"><Relationship Id="rId13" Type="http://schemas.openxmlformats.org/officeDocument/2006/relationships/customXml" Target="../ink/ink823.xml"/><Relationship Id="rId18" Type="http://schemas.openxmlformats.org/officeDocument/2006/relationships/image" Target="../media/image302.png"/><Relationship Id="rId26" Type="http://schemas.openxmlformats.org/officeDocument/2006/relationships/image" Target="../media/image306.png"/><Relationship Id="rId39" Type="http://schemas.openxmlformats.org/officeDocument/2006/relationships/customXml" Target="../ink/ink836.xml"/><Relationship Id="rId21" Type="http://schemas.openxmlformats.org/officeDocument/2006/relationships/customXml" Target="../ink/ink827.xml"/><Relationship Id="rId34" Type="http://schemas.openxmlformats.org/officeDocument/2006/relationships/image" Target="../media/image310.png"/><Relationship Id="rId42" Type="http://schemas.openxmlformats.org/officeDocument/2006/relationships/image" Target="../media/image314.png"/><Relationship Id="rId7" Type="http://schemas.openxmlformats.org/officeDocument/2006/relationships/customXml" Target="../ink/ink820.xml"/><Relationship Id="rId2" Type="http://schemas.openxmlformats.org/officeDocument/2006/relationships/image" Target="../media/image293.png"/><Relationship Id="rId16" Type="http://schemas.openxmlformats.org/officeDocument/2006/relationships/image" Target="../media/image301.png"/><Relationship Id="rId20" Type="http://schemas.openxmlformats.org/officeDocument/2006/relationships/image" Target="../media/image303.png"/><Relationship Id="rId29" Type="http://schemas.openxmlformats.org/officeDocument/2006/relationships/customXml" Target="../ink/ink831.xml"/><Relationship Id="rId41" Type="http://schemas.openxmlformats.org/officeDocument/2006/relationships/customXml" Target="../ink/ink837.xml"/><Relationship Id="rId1" Type="http://schemas.openxmlformats.org/officeDocument/2006/relationships/slideLayout" Target="../slideLayouts/slideLayout2.xml"/><Relationship Id="rId6" Type="http://schemas.openxmlformats.org/officeDocument/2006/relationships/image" Target="../media/image296.png"/><Relationship Id="rId11" Type="http://schemas.openxmlformats.org/officeDocument/2006/relationships/customXml" Target="../ink/ink822.xml"/><Relationship Id="rId24" Type="http://schemas.openxmlformats.org/officeDocument/2006/relationships/image" Target="../media/image305.png"/><Relationship Id="rId32" Type="http://schemas.openxmlformats.org/officeDocument/2006/relationships/image" Target="../media/image309.png"/><Relationship Id="rId37" Type="http://schemas.openxmlformats.org/officeDocument/2006/relationships/customXml" Target="../ink/ink835.xml"/><Relationship Id="rId40" Type="http://schemas.openxmlformats.org/officeDocument/2006/relationships/image" Target="../media/image313.png"/><Relationship Id="rId5" Type="http://schemas.openxmlformats.org/officeDocument/2006/relationships/customXml" Target="../ink/ink819.xml"/><Relationship Id="rId15" Type="http://schemas.openxmlformats.org/officeDocument/2006/relationships/customXml" Target="../ink/ink824.xml"/><Relationship Id="rId23" Type="http://schemas.openxmlformats.org/officeDocument/2006/relationships/customXml" Target="../ink/ink828.xml"/><Relationship Id="rId28" Type="http://schemas.openxmlformats.org/officeDocument/2006/relationships/image" Target="../media/image307.png"/><Relationship Id="rId36" Type="http://schemas.openxmlformats.org/officeDocument/2006/relationships/image" Target="../media/image311.png"/><Relationship Id="rId10" Type="http://schemas.openxmlformats.org/officeDocument/2006/relationships/image" Target="../media/image298.png"/><Relationship Id="rId19" Type="http://schemas.openxmlformats.org/officeDocument/2006/relationships/customXml" Target="../ink/ink826.xml"/><Relationship Id="rId31" Type="http://schemas.openxmlformats.org/officeDocument/2006/relationships/customXml" Target="../ink/ink832.xml"/><Relationship Id="rId44" Type="http://schemas.openxmlformats.org/officeDocument/2006/relationships/image" Target="../media/image315.png"/><Relationship Id="rId4" Type="http://schemas.openxmlformats.org/officeDocument/2006/relationships/image" Target="../media/image292.png"/><Relationship Id="rId9" Type="http://schemas.openxmlformats.org/officeDocument/2006/relationships/customXml" Target="../ink/ink821.xml"/><Relationship Id="rId14" Type="http://schemas.openxmlformats.org/officeDocument/2006/relationships/image" Target="../media/image300.png"/><Relationship Id="rId22" Type="http://schemas.openxmlformats.org/officeDocument/2006/relationships/image" Target="../media/image304.png"/><Relationship Id="rId27" Type="http://schemas.openxmlformats.org/officeDocument/2006/relationships/customXml" Target="../ink/ink830.xml"/><Relationship Id="rId30" Type="http://schemas.openxmlformats.org/officeDocument/2006/relationships/image" Target="../media/image308.png"/><Relationship Id="rId35" Type="http://schemas.openxmlformats.org/officeDocument/2006/relationships/customXml" Target="../ink/ink834.xml"/><Relationship Id="rId43" Type="http://schemas.openxmlformats.org/officeDocument/2006/relationships/customXml" Target="../ink/ink838.xml"/><Relationship Id="rId8" Type="http://schemas.openxmlformats.org/officeDocument/2006/relationships/image" Target="../media/image297.png"/><Relationship Id="rId3" Type="http://schemas.openxmlformats.org/officeDocument/2006/relationships/customXml" Target="../ink/ink818.xml"/><Relationship Id="rId12" Type="http://schemas.openxmlformats.org/officeDocument/2006/relationships/image" Target="../media/image299.png"/><Relationship Id="rId17" Type="http://schemas.openxmlformats.org/officeDocument/2006/relationships/customXml" Target="../ink/ink825.xml"/><Relationship Id="rId25" Type="http://schemas.openxmlformats.org/officeDocument/2006/relationships/customXml" Target="../ink/ink829.xml"/><Relationship Id="rId33" Type="http://schemas.openxmlformats.org/officeDocument/2006/relationships/customXml" Target="../ink/ink833.xml"/><Relationship Id="rId38" Type="http://schemas.openxmlformats.org/officeDocument/2006/relationships/image" Target="../media/image312.png"/></Relationships>
</file>

<file path=ppt/slides/_rels/slide59.xml.rels><?xml version="1.0" encoding="UTF-8" standalone="yes"?>
<Relationships xmlns="http://schemas.openxmlformats.org/package/2006/relationships"><Relationship Id="rId13" Type="http://schemas.openxmlformats.org/officeDocument/2006/relationships/customXml" Target="../ink/ink844.xml"/><Relationship Id="rId18" Type="http://schemas.openxmlformats.org/officeDocument/2006/relationships/image" Target="../media/image302.png"/><Relationship Id="rId26" Type="http://schemas.openxmlformats.org/officeDocument/2006/relationships/image" Target="../media/image306.png"/><Relationship Id="rId39" Type="http://schemas.openxmlformats.org/officeDocument/2006/relationships/customXml" Target="../ink/ink857.xml"/><Relationship Id="rId21" Type="http://schemas.openxmlformats.org/officeDocument/2006/relationships/customXml" Target="../ink/ink848.xml"/><Relationship Id="rId34" Type="http://schemas.openxmlformats.org/officeDocument/2006/relationships/image" Target="../media/image310.png"/><Relationship Id="rId42" Type="http://schemas.openxmlformats.org/officeDocument/2006/relationships/image" Target="../media/image314.png"/><Relationship Id="rId7" Type="http://schemas.openxmlformats.org/officeDocument/2006/relationships/customXml" Target="../ink/ink841.xml"/><Relationship Id="rId2" Type="http://schemas.openxmlformats.org/officeDocument/2006/relationships/image" Target="../media/image293.png"/><Relationship Id="rId16" Type="http://schemas.openxmlformats.org/officeDocument/2006/relationships/image" Target="../media/image301.png"/><Relationship Id="rId20" Type="http://schemas.openxmlformats.org/officeDocument/2006/relationships/image" Target="../media/image303.png"/><Relationship Id="rId29" Type="http://schemas.openxmlformats.org/officeDocument/2006/relationships/customXml" Target="../ink/ink852.xml"/><Relationship Id="rId41" Type="http://schemas.openxmlformats.org/officeDocument/2006/relationships/customXml" Target="../ink/ink858.xml"/><Relationship Id="rId1" Type="http://schemas.openxmlformats.org/officeDocument/2006/relationships/slideLayout" Target="../slideLayouts/slideLayout2.xml"/><Relationship Id="rId6" Type="http://schemas.openxmlformats.org/officeDocument/2006/relationships/image" Target="../media/image296.png"/><Relationship Id="rId11" Type="http://schemas.openxmlformats.org/officeDocument/2006/relationships/customXml" Target="../ink/ink843.xml"/><Relationship Id="rId24" Type="http://schemas.openxmlformats.org/officeDocument/2006/relationships/image" Target="../media/image305.png"/><Relationship Id="rId32" Type="http://schemas.openxmlformats.org/officeDocument/2006/relationships/image" Target="../media/image309.png"/><Relationship Id="rId37" Type="http://schemas.openxmlformats.org/officeDocument/2006/relationships/customXml" Target="../ink/ink856.xml"/><Relationship Id="rId40" Type="http://schemas.openxmlformats.org/officeDocument/2006/relationships/image" Target="../media/image313.png"/><Relationship Id="rId5" Type="http://schemas.openxmlformats.org/officeDocument/2006/relationships/customXml" Target="../ink/ink840.xml"/><Relationship Id="rId15" Type="http://schemas.openxmlformats.org/officeDocument/2006/relationships/customXml" Target="../ink/ink845.xml"/><Relationship Id="rId23" Type="http://schemas.openxmlformats.org/officeDocument/2006/relationships/customXml" Target="../ink/ink849.xml"/><Relationship Id="rId28" Type="http://schemas.openxmlformats.org/officeDocument/2006/relationships/image" Target="../media/image307.png"/><Relationship Id="rId36" Type="http://schemas.openxmlformats.org/officeDocument/2006/relationships/image" Target="../media/image311.png"/><Relationship Id="rId10" Type="http://schemas.openxmlformats.org/officeDocument/2006/relationships/image" Target="../media/image298.png"/><Relationship Id="rId19" Type="http://schemas.openxmlformats.org/officeDocument/2006/relationships/customXml" Target="../ink/ink847.xml"/><Relationship Id="rId31" Type="http://schemas.openxmlformats.org/officeDocument/2006/relationships/customXml" Target="../ink/ink853.xml"/><Relationship Id="rId44" Type="http://schemas.openxmlformats.org/officeDocument/2006/relationships/image" Target="../media/image315.png"/><Relationship Id="rId4" Type="http://schemas.openxmlformats.org/officeDocument/2006/relationships/image" Target="../media/image292.png"/><Relationship Id="rId9" Type="http://schemas.openxmlformats.org/officeDocument/2006/relationships/customXml" Target="../ink/ink842.xml"/><Relationship Id="rId14" Type="http://schemas.openxmlformats.org/officeDocument/2006/relationships/image" Target="../media/image300.png"/><Relationship Id="rId22" Type="http://schemas.openxmlformats.org/officeDocument/2006/relationships/image" Target="../media/image304.png"/><Relationship Id="rId27" Type="http://schemas.openxmlformats.org/officeDocument/2006/relationships/customXml" Target="../ink/ink851.xml"/><Relationship Id="rId30" Type="http://schemas.openxmlformats.org/officeDocument/2006/relationships/image" Target="../media/image308.png"/><Relationship Id="rId35" Type="http://schemas.openxmlformats.org/officeDocument/2006/relationships/customXml" Target="../ink/ink855.xml"/><Relationship Id="rId43" Type="http://schemas.openxmlformats.org/officeDocument/2006/relationships/customXml" Target="../ink/ink859.xml"/><Relationship Id="rId8" Type="http://schemas.openxmlformats.org/officeDocument/2006/relationships/image" Target="../media/image297.png"/><Relationship Id="rId3" Type="http://schemas.openxmlformats.org/officeDocument/2006/relationships/customXml" Target="../ink/ink839.xml"/><Relationship Id="rId12" Type="http://schemas.openxmlformats.org/officeDocument/2006/relationships/image" Target="../media/image299.png"/><Relationship Id="rId17" Type="http://schemas.openxmlformats.org/officeDocument/2006/relationships/customXml" Target="../ink/ink846.xml"/><Relationship Id="rId25" Type="http://schemas.openxmlformats.org/officeDocument/2006/relationships/customXml" Target="../ink/ink850.xml"/><Relationship Id="rId33" Type="http://schemas.openxmlformats.org/officeDocument/2006/relationships/customXml" Target="../ink/ink854.xml"/><Relationship Id="rId38" Type="http://schemas.openxmlformats.org/officeDocument/2006/relationships/image" Target="../media/image3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3" Type="http://schemas.openxmlformats.org/officeDocument/2006/relationships/customXml" Target="../ink/ink865.xml"/><Relationship Id="rId18" Type="http://schemas.openxmlformats.org/officeDocument/2006/relationships/image" Target="../media/image302.png"/><Relationship Id="rId26" Type="http://schemas.openxmlformats.org/officeDocument/2006/relationships/image" Target="../media/image306.png"/><Relationship Id="rId39" Type="http://schemas.openxmlformats.org/officeDocument/2006/relationships/customXml" Target="../ink/ink878.xml"/><Relationship Id="rId21" Type="http://schemas.openxmlformats.org/officeDocument/2006/relationships/customXml" Target="../ink/ink869.xml"/><Relationship Id="rId34" Type="http://schemas.openxmlformats.org/officeDocument/2006/relationships/image" Target="../media/image310.png"/><Relationship Id="rId42" Type="http://schemas.openxmlformats.org/officeDocument/2006/relationships/image" Target="../media/image314.png"/><Relationship Id="rId7" Type="http://schemas.openxmlformats.org/officeDocument/2006/relationships/customXml" Target="../ink/ink862.xml"/><Relationship Id="rId2" Type="http://schemas.openxmlformats.org/officeDocument/2006/relationships/image" Target="../media/image293.png"/><Relationship Id="rId16" Type="http://schemas.openxmlformats.org/officeDocument/2006/relationships/image" Target="../media/image301.png"/><Relationship Id="rId20" Type="http://schemas.openxmlformats.org/officeDocument/2006/relationships/image" Target="../media/image303.png"/><Relationship Id="rId29" Type="http://schemas.openxmlformats.org/officeDocument/2006/relationships/customXml" Target="../ink/ink873.xml"/><Relationship Id="rId41" Type="http://schemas.openxmlformats.org/officeDocument/2006/relationships/customXml" Target="../ink/ink879.xml"/><Relationship Id="rId1" Type="http://schemas.openxmlformats.org/officeDocument/2006/relationships/slideLayout" Target="../slideLayouts/slideLayout2.xml"/><Relationship Id="rId6" Type="http://schemas.openxmlformats.org/officeDocument/2006/relationships/image" Target="../media/image296.png"/><Relationship Id="rId11" Type="http://schemas.openxmlformats.org/officeDocument/2006/relationships/customXml" Target="../ink/ink864.xml"/><Relationship Id="rId24" Type="http://schemas.openxmlformats.org/officeDocument/2006/relationships/image" Target="../media/image305.png"/><Relationship Id="rId32" Type="http://schemas.openxmlformats.org/officeDocument/2006/relationships/image" Target="../media/image309.png"/><Relationship Id="rId37" Type="http://schemas.openxmlformats.org/officeDocument/2006/relationships/customXml" Target="../ink/ink877.xml"/><Relationship Id="rId40" Type="http://schemas.openxmlformats.org/officeDocument/2006/relationships/image" Target="../media/image313.png"/><Relationship Id="rId5" Type="http://schemas.openxmlformats.org/officeDocument/2006/relationships/customXml" Target="../ink/ink861.xml"/><Relationship Id="rId15" Type="http://schemas.openxmlformats.org/officeDocument/2006/relationships/customXml" Target="../ink/ink866.xml"/><Relationship Id="rId23" Type="http://schemas.openxmlformats.org/officeDocument/2006/relationships/customXml" Target="../ink/ink870.xml"/><Relationship Id="rId28" Type="http://schemas.openxmlformats.org/officeDocument/2006/relationships/image" Target="../media/image307.png"/><Relationship Id="rId36" Type="http://schemas.openxmlformats.org/officeDocument/2006/relationships/image" Target="../media/image311.png"/><Relationship Id="rId10" Type="http://schemas.openxmlformats.org/officeDocument/2006/relationships/image" Target="../media/image298.png"/><Relationship Id="rId19" Type="http://schemas.openxmlformats.org/officeDocument/2006/relationships/customXml" Target="../ink/ink868.xml"/><Relationship Id="rId31" Type="http://schemas.openxmlformats.org/officeDocument/2006/relationships/customXml" Target="../ink/ink874.xml"/><Relationship Id="rId44" Type="http://schemas.openxmlformats.org/officeDocument/2006/relationships/image" Target="../media/image315.png"/><Relationship Id="rId4" Type="http://schemas.openxmlformats.org/officeDocument/2006/relationships/image" Target="../media/image292.png"/><Relationship Id="rId9" Type="http://schemas.openxmlformats.org/officeDocument/2006/relationships/customXml" Target="../ink/ink863.xml"/><Relationship Id="rId14" Type="http://schemas.openxmlformats.org/officeDocument/2006/relationships/image" Target="../media/image300.png"/><Relationship Id="rId22" Type="http://schemas.openxmlformats.org/officeDocument/2006/relationships/image" Target="../media/image304.png"/><Relationship Id="rId27" Type="http://schemas.openxmlformats.org/officeDocument/2006/relationships/customXml" Target="../ink/ink872.xml"/><Relationship Id="rId30" Type="http://schemas.openxmlformats.org/officeDocument/2006/relationships/image" Target="../media/image308.png"/><Relationship Id="rId35" Type="http://schemas.openxmlformats.org/officeDocument/2006/relationships/customXml" Target="../ink/ink876.xml"/><Relationship Id="rId43" Type="http://schemas.openxmlformats.org/officeDocument/2006/relationships/customXml" Target="../ink/ink880.xml"/><Relationship Id="rId8" Type="http://schemas.openxmlformats.org/officeDocument/2006/relationships/image" Target="../media/image297.png"/><Relationship Id="rId3" Type="http://schemas.openxmlformats.org/officeDocument/2006/relationships/customXml" Target="../ink/ink860.xml"/><Relationship Id="rId12" Type="http://schemas.openxmlformats.org/officeDocument/2006/relationships/image" Target="../media/image299.png"/><Relationship Id="rId17" Type="http://schemas.openxmlformats.org/officeDocument/2006/relationships/customXml" Target="../ink/ink867.xml"/><Relationship Id="rId25" Type="http://schemas.openxmlformats.org/officeDocument/2006/relationships/customXml" Target="../ink/ink871.xml"/><Relationship Id="rId33" Type="http://schemas.openxmlformats.org/officeDocument/2006/relationships/customXml" Target="../ink/ink875.xml"/><Relationship Id="rId38" Type="http://schemas.openxmlformats.org/officeDocument/2006/relationships/image" Target="../media/image312.png"/></Relationships>
</file>

<file path=ppt/slides/_rels/slide61.xml.rels><?xml version="1.0" encoding="UTF-8" standalone="yes"?>
<Relationships xmlns="http://schemas.openxmlformats.org/package/2006/relationships"><Relationship Id="rId26" Type="http://schemas.openxmlformats.org/officeDocument/2006/relationships/image" Target="../media/image306.png"/><Relationship Id="rId21" Type="http://schemas.openxmlformats.org/officeDocument/2006/relationships/customXml" Target="../ink/ink890.xml"/><Relationship Id="rId42" Type="http://schemas.openxmlformats.org/officeDocument/2006/relationships/image" Target="../media/image314.png"/><Relationship Id="rId47" Type="http://schemas.openxmlformats.org/officeDocument/2006/relationships/customXml" Target="../ink/ink903.xml"/><Relationship Id="rId63" Type="http://schemas.openxmlformats.org/officeDocument/2006/relationships/customXml" Target="../ink/ink911.xml"/><Relationship Id="rId68" Type="http://schemas.openxmlformats.org/officeDocument/2006/relationships/image" Target="../media/image327.png"/><Relationship Id="rId84" Type="http://schemas.openxmlformats.org/officeDocument/2006/relationships/image" Target="../media/image335.png"/><Relationship Id="rId89" Type="http://schemas.openxmlformats.org/officeDocument/2006/relationships/customXml" Target="../ink/ink924.xml"/><Relationship Id="rId16" Type="http://schemas.openxmlformats.org/officeDocument/2006/relationships/image" Target="../media/image301.png"/><Relationship Id="rId11" Type="http://schemas.openxmlformats.org/officeDocument/2006/relationships/customXml" Target="../ink/ink885.xml"/><Relationship Id="rId32" Type="http://schemas.openxmlformats.org/officeDocument/2006/relationships/image" Target="../media/image309.png"/><Relationship Id="rId37" Type="http://schemas.openxmlformats.org/officeDocument/2006/relationships/customXml" Target="../ink/ink898.xml"/><Relationship Id="rId53" Type="http://schemas.openxmlformats.org/officeDocument/2006/relationships/customXml" Target="../ink/ink906.xml"/><Relationship Id="rId58" Type="http://schemas.openxmlformats.org/officeDocument/2006/relationships/image" Target="../media/image322.png"/><Relationship Id="rId74" Type="http://schemas.openxmlformats.org/officeDocument/2006/relationships/image" Target="../media/image330.png"/><Relationship Id="rId79" Type="http://schemas.openxmlformats.org/officeDocument/2006/relationships/customXml" Target="../ink/ink919.xml"/><Relationship Id="rId5" Type="http://schemas.openxmlformats.org/officeDocument/2006/relationships/customXml" Target="../ink/ink882.xml"/><Relationship Id="rId90" Type="http://schemas.openxmlformats.org/officeDocument/2006/relationships/image" Target="../media/image338.png"/><Relationship Id="rId22" Type="http://schemas.openxmlformats.org/officeDocument/2006/relationships/image" Target="../media/image304.png"/><Relationship Id="rId27" Type="http://schemas.openxmlformats.org/officeDocument/2006/relationships/customXml" Target="../ink/ink893.xml"/><Relationship Id="rId43" Type="http://schemas.openxmlformats.org/officeDocument/2006/relationships/customXml" Target="../ink/ink901.xml"/><Relationship Id="rId48" Type="http://schemas.openxmlformats.org/officeDocument/2006/relationships/image" Target="../media/image317.png"/><Relationship Id="rId64" Type="http://schemas.openxmlformats.org/officeDocument/2006/relationships/image" Target="../media/image325.png"/><Relationship Id="rId69" Type="http://schemas.openxmlformats.org/officeDocument/2006/relationships/customXml" Target="../ink/ink914.xml"/><Relationship Id="rId8" Type="http://schemas.openxmlformats.org/officeDocument/2006/relationships/image" Target="../media/image297.png"/><Relationship Id="rId51" Type="http://schemas.openxmlformats.org/officeDocument/2006/relationships/customXml" Target="../ink/ink905.xml"/><Relationship Id="rId72" Type="http://schemas.openxmlformats.org/officeDocument/2006/relationships/image" Target="../media/image329.png"/><Relationship Id="rId80" Type="http://schemas.openxmlformats.org/officeDocument/2006/relationships/image" Target="../media/image333.png"/><Relationship Id="rId85" Type="http://schemas.openxmlformats.org/officeDocument/2006/relationships/customXml" Target="../ink/ink922.xml"/><Relationship Id="rId93" Type="http://schemas.openxmlformats.org/officeDocument/2006/relationships/customXml" Target="../ink/ink926.xml"/><Relationship Id="rId3" Type="http://schemas.openxmlformats.org/officeDocument/2006/relationships/customXml" Target="../ink/ink881.xml"/><Relationship Id="rId12" Type="http://schemas.openxmlformats.org/officeDocument/2006/relationships/image" Target="../media/image299.png"/><Relationship Id="rId17" Type="http://schemas.openxmlformats.org/officeDocument/2006/relationships/customXml" Target="../ink/ink888.xml"/><Relationship Id="rId25" Type="http://schemas.openxmlformats.org/officeDocument/2006/relationships/customXml" Target="../ink/ink892.xml"/><Relationship Id="rId33" Type="http://schemas.openxmlformats.org/officeDocument/2006/relationships/customXml" Target="../ink/ink896.xml"/><Relationship Id="rId38" Type="http://schemas.openxmlformats.org/officeDocument/2006/relationships/image" Target="../media/image312.png"/><Relationship Id="rId46" Type="http://schemas.openxmlformats.org/officeDocument/2006/relationships/image" Target="../media/image316.png"/><Relationship Id="rId59" Type="http://schemas.openxmlformats.org/officeDocument/2006/relationships/customXml" Target="../ink/ink909.xml"/><Relationship Id="rId67" Type="http://schemas.openxmlformats.org/officeDocument/2006/relationships/customXml" Target="../ink/ink913.xml"/><Relationship Id="rId20" Type="http://schemas.openxmlformats.org/officeDocument/2006/relationships/image" Target="../media/image303.png"/><Relationship Id="rId41" Type="http://schemas.openxmlformats.org/officeDocument/2006/relationships/customXml" Target="../ink/ink900.xml"/><Relationship Id="rId54" Type="http://schemas.openxmlformats.org/officeDocument/2006/relationships/image" Target="../media/image320.png"/><Relationship Id="rId62" Type="http://schemas.openxmlformats.org/officeDocument/2006/relationships/image" Target="../media/image324.png"/><Relationship Id="rId70" Type="http://schemas.openxmlformats.org/officeDocument/2006/relationships/image" Target="../media/image328.png"/><Relationship Id="rId75" Type="http://schemas.openxmlformats.org/officeDocument/2006/relationships/customXml" Target="../ink/ink917.xml"/><Relationship Id="rId83" Type="http://schemas.openxmlformats.org/officeDocument/2006/relationships/customXml" Target="../ink/ink921.xml"/><Relationship Id="rId88" Type="http://schemas.openxmlformats.org/officeDocument/2006/relationships/image" Target="../media/image337.png"/><Relationship Id="rId91" Type="http://schemas.openxmlformats.org/officeDocument/2006/relationships/customXml" Target="../ink/ink925.xml"/><Relationship Id="rId1" Type="http://schemas.openxmlformats.org/officeDocument/2006/relationships/slideLayout" Target="../slideLayouts/slideLayout2.xml"/><Relationship Id="rId6" Type="http://schemas.openxmlformats.org/officeDocument/2006/relationships/image" Target="../media/image296.png"/><Relationship Id="rId15" Type="http://schemas.openxmlformats.org/officeDocument/2006/relationships/customXml" Target="../ink/ink887.xml"/><Relationship Id="rId23" Type="http://schemas.openxmlformats.org/officeDocument/2006/relationships/customXml" Target="../ink/ink891.xml"/><Relationship Id="rId28" Type="http://schemas.openxmlformats.org/officeDocument/2006/relationships/image" Target="../media/image307.png"/><Relationship Id="rId36" Type="http://schemas.openxmlformats.org/officeDocument/2006/relationships/image" Target="../media/image311.png"/><Relationship Id="rId49" Type="http://schemas.openxmlformats.org/officeDocument/2006/relationships/customXml" Target="../ink/ink904.xml"/><Relationship Id="rId57" Type="http://schemas.openxmlformats.org/officeDocument/2006/relationships/customXml" Target="../ink/ink908.xml"/><Relationship Id="rId10" Type="http://schemas.openxmlformats.org/officeDocument/2006/relationships/image" Target="../media/image298.png"/><Relationship Id="rId31" Type="http://schemas.openxmlformats.org/officeDocument/2006/relationships/customXml" Target="../ink/ink895.xml"/><Relationship Id="rId44" Type="http://schemas.openxmlformats.org/officeDocument/2006/relationships/image" Target="../media/image315.png"/><Relationship Id="rId52" Type="http://schemas.openxmlformats.org/officeDocument/2006/relationships/image" Target="../media/image319.png"/><Relationship Id="rId60" Type="http://schemas.openxmlformats.org/officeDocument/2006/relationships/image" Target="../media/image323.png"/><Relationship Id="rId65" Type="http://schemas.openxmlformats.org/officeDocument/2006/relationships/customXml" Target="../ink/ink912.xml"/><Relationship Id="rId73" Type="http://schemas.openxmlformats.org/officeDocument/2006/relationships/customXml" Target="../ink/ink916.xml"/><Relationship Id="rId78" Type="http://schemas.openxmlformats.org/officeDocument/2006/relationships/image" Target="../media/image332.png"/><Relationship Id="rId81" Type="http://schemas.openxmlformats.org/officeDocument/2006/relationships/customXml" Target="../ink/ink920.xml"/><Relationship Id="rId86" Type="http://schemas.openxmlformats.org/officeDocument/2006/relationships/image" Target="../media/image336.png"/><Relationship Id="rId94" Type="http://schemas.openxmlformats.org/officeDocument/2006/relationships/image" Target="../media/image340.png"/><Relationship Id="rId4" Type="http://schemas.openxmlformats.org/officeDocument/2006/relationships/image" Target="../media/image292.png"/><Relationship Id="rId9" Type="http://schemas.openxmlformats.org/officeDocument/2006/relationships/customXml" Target="../ink/ink884.xml"/><Relationship Id="rId13" Type="http://schemas.openxmlformats.org/officeDocument/2006/relationships/customXml" Target="../ink/ink886.xml"/><Relationship Id="rId18" Type="http://schemas.openxmlformats.org/officeDocument/2006/relationships/image" Target="../media/image302.png"/><Relationship Id="rId39" Type="http://schemas.openxmlformats.org/officeDocument/2006/relationships/customXml" Target="../ink/ink899.xml"/><Relationship Id="rId34" Type="http://schemas.openxmlformats.org/officeDocument/2006/relationships/image" Target="../media/image310.png"/><Relationship Id="rId50" Type="http://schemas.openxmlformats.org/officeDocument/2006/relationships/image" Target="../media/image318.png"/><Relationship Id="rId55" Type="http://schemas.openxmlformats.org/officeDocument/2006/relationships/customXml" Target="../ink/ink907.xml"/><Relationship Id="rId76" Type="http://schemas.openxmlformats.org/officeDocument/2006/relationships/image" Target="../media/image331.png"/><Relationship Id="rId7" Type="http://schemas.openxmlformats.org/officeDocument/2006/relationships/customXml" Target="../ink/ink883.xml"/><Relationship Id="rId71" Type="http://schemas.openxmlformats.org/officeDocument/2006/relationships/customXml" Target="../ink/ink915.xml"/><Relationship Id="rId92" Type="http://schemas.openxmlformats.org/officeDocument/2006/relationships/image" Target="../media/image339.png"/><Relationship Id="rId2" Type="http://schemas.openxmlformats.org/officeDocument/2006/relationships/image" Target="../media/image293.png"/><Relationship Id="rId29" Type="http://schemas.openxmlformats.org/officeDocument/2006/relationships/customXml" Target="../ink/ink894.xml"/><Relationship Id="rId24" Type="http://schemas.openxmlformats.org/officeDocument/2006/relationships/image" Target="../media/image305.png"/><Relationship Id="rId40" Type="http://schemas.openxmlformats.org/officeDocument/2006/relationships/image" Target="../media/image313.png"/><Relationship Id="rId45" Type="http://schemas.openxmlformats.org/officeDocument/2006/relationships/customXml" Target="../ink/ink902.xml"/><Relationship Id="rId66" Type="http://schemas.openxmlformats.org/officeDocument/2006/relationships/image" Target="../media/image326.png"/><Relationship Id="rId87" Type="http://schemas.openxmlformats.org/officeDocument/2006/relationships/customXml" Target="../ink/ink923.xml"/><Relationship Id="rId61" Type="http://schemas.openxmlformats.org/officeDocument/2006/relationships/customXml" Target="../ink/ink910.xml"/><Relationship Id="rId82" Type="http://schemas.openxmlformats.org/officeDocument/2006/relationships/image" Target="../media/image334.png"/><Relationship Id="rId19" Type="http://schemas.openxmlformats.org/officeDocument/2006/relationships/customXml" Target="../ink/ink889.xml"/><Relationship Id="rId14" Type="http://schemas.openxmlformats.org/officeDocument/2006/relationships/image" Target="../media/image300.png"/><Relationship Id="rId30" Type="http://schemas.openxmlformats.org/officeDocument/2006/relationships/image" Target="../media/image308.png"/><Relationship Id="rId35" Type="http://schemas.openxmlformats.org/officeDocument/2006/relationships/customXml" Target="../ink/ink897.xml"/><Relationship Id="rId56" Type="http://schemas.openxmlformats.org/officeDocument/2006/relationships/image" Target="../media/image321.png"/><Relationship Id="rId77" Type="http://schemas.openxmlformats.org/officeDocument/2006/relationships/customXml" Target="../ink/ink918.xml"/></Relationships>
</file>

<file path=ppt/slides/_rels/slide62.xml.rels><?xml version="1.0" encoding="UTF-8" standalone="yes"?>
<Relationships xmlns="http://schemas.openxmlformats.org/package/2006/relationships"><Relationship Id="rId26" Type="http://schemas.openxmlformats.org/officeDocument/2006/relationships/image" Target="../media/image306.png"/><Relationship Id="rId21" Type="http://schemas.openxmlformats.org/officeDocument/2006/relationships/customXml" Target="../ink/ink936.xml"/><Relationship Id="rId42" Type="http://schemas.openxmlformats.org/officeDocument/2006/relationships/image" Target="../media/image314.png"/><Relationship Id="rId47" Type="http://schemas.openxmlformats.org/officeDocument/2006/relationships/customXml" Target="../ink/ink949.xml"/><Relationship Id="rId63" Type="http://schemas.openxmlformats.org/officeDocument/2006/relationships/customXml" Target="../ink/ink957.xml"/><Relationship Id="rId68" Type="http://schemas.openxmlformats.org/officeDocument/2006/relationships/image" Target="../media/image327.png"/><Relationship Id="rId84" Type="http://schemas.openxmlformats.org/officeDocument/2006/relationships/image" Target="../media/image335.png"/><Relationship Id="rId89" Type="http://schemas.openxmlformats.org/officeDocument/2006/relationships/customXml" Target="../ink/ink970.xml"/><Relationship Id="rId16" Type="http://schemas.openxmlformats.org/officeDocument/2006/relationships/image" Target="../media/image301.png"/><Relationship Id="rId11" Type="http://schemas.openxmlformats.org/officeDocument/2006/relationships/customXml" Target="../ink/ink931.xml"/><Relationship Id="rId32" Type="http://schemas.openxmlformats.org/officeDocument/2006/relationships/image" Target="../media/image309.png"/><Relationship Id="rId37" Type="http://schemas.openxmlformats.org/officeDocument/2006/relationships/customXml" Target="../ink/ink944.xml"/><Relationship Id="rId53" Type="http://schemas.openxmlformats.org/officeDocument/2006/relationships/customXml" Target="../ink/ink952.xml"/><Relationship Id="rId58" Type="http://schemas.openxmlformats.org/officeDocument/2006/relationships/image" Target="../media/image322.png"/><Relationship Id="rId74" Type="http://schemas.openxmlformats.org/officeDocument/2006/relationships/image" Target="../media/image330.png"/><Relationship Id="rId79" Type="http://schemas.openxmlformats.org/officeDocument/2006/relationships/customXml" Target="../ink/ink965.xml"/><Relationship Id="rId5" Type="http://schemas.openxmlformats.org/officeDocument/2006/relationships/customXml" Target="../ink/ink928.xml"/><Relationship Id="rId90" Type="http://schemas.openxmlformats.org/officeDocument/2006/relationships/image" Target="../media/image338.png"/><Relationship Id="rId22" Type="http://schemas.openxmlformats.org/officeDocument/2006/relationships/image" Target="../media/image304.png"/><Relationship Id="rId27" Type="http://schemas.openxmlformats.org/officeDocument/2006/relationships/customXml" Target="../ink/ink939.xml"/><Relationship Id="rId43" Type="http://schemas.openxmlformats.org/officeDocument/2006/relationships/customXml" Target="../ink/ink947.xml"/><Relationship Id="rId48" Type="http://schemas.openxmlformats.org/officeDocument/2006/relationships/image" Target="../media/image317.png"/><Relationship Id="rId64" Type="http://schemas.openxmlformats.org/officeDocument/2006/relationships/image" Target="../media/image325.png"/><Relationship Id="rId69" Type="http://schemas.openxmlformats.org/officeDocument/2006/relationships/customXml" Target="../ink/ink960.xml"/><Relationship Id="rId8" Type="http://schemas.openxmlformats.org/officeDocument/2006/relationships/image" Target="../media/image297.png"/><Relationship Id="rId51" Type="http://schemas.openxmlformats.org/officeDocument/2006/relationships/customXml" Target="../ink/ink951.xml"/><Relationship Id="rId72" Type="http://schemas.openxmlformats.org/officeDocument/2006/relationships/image" Target="../media/image329.png"/><Relationship Id="rId80" Type="http://schemas.openxmlformats.org/officeDocument/2006/relationships/image" Target="../media/image333.png"/><Relationship Id="rId85" Type="http://schemas.openxmlformats.org/officeDocument/2006/relationships/customXml" Target="../ink/ink968.xml"/><Relationship Id="rId93" Type="http://schemas.openxmlformats.org/officeDocument/2006/relationships/customXml" Target="../ink/ink972.xml"/><Relationship Id="rId3" Type="http://schemas.openxmlformats.org/officeDocument/2006/relationships/customXml" Target="../ink/ink927.xml"/><Relationship Id="rId12" Type="http://schemas.openxmlformats.org/officeDocument/2006/relationships/image" Target="../media/image299.png"/><Relationship Id="rId17" Type="http://schemas.openxmlformats.org/officeDocument/2006/relationships/customXml" Target="../ink/ink934.xml"/><Relationship Id="rId25" Type="http://schemas.openxmlformats.org/officeDocument/2006/relationships/customXml" Target="../ink/ink938.xml"/><Relationship Id="rId33" Type="http://schemas.openxmlformats.org/officeDocument/2006/relationships/customXml" Target="../ink/ink942.xml"/><Relationship Id="rId38" Type="http://schemas.openxmlformats.org/officeDocument/2006/relationships/image" Target="../media/image312.png"/><Relationship Id="rId46" Type="http://schemas.openxmlformats.org/officeDocument/2006/relationships/image" Target="../media/image316.png"/><Relationship Id="rId59" Type="http://schemas.openxmlformats.org/officeDocument/2006/relationships/customXml" Target="../ink/ink955.xml"/><Relationship Id="rId67" Type="http://schemas.openxmlformats.org/officeDocument/2006/relationships/customXml" Target="../ink/ink959.xml"/><Relationship Id="rId20" Type="http://schemas.openxmlformats.org/officeDocument/2006/relationships/image" Target="../media/image303.png"/><Relationship Id="rId41" Type="http://schemas.openxmlformats.org/officeDocument/2006/relationships/customXml" Target="../ink/ink946.xml"/><Relationship Id="rId54" Type="http://schemas.openxmlformats.org/officeDocument/2006/relationships/image" Target="../media/image320.png"/><Relationship Id="rId62" Type="http://schemas.openxmlformats.org/officeDocument/2006/relationships/image" Target="../media/image324.png"/><Relationship Id="rId70" Type="http://schemas.openxmlformats.org/officeDocument/2006/relationships/image" Target="../media/image328.png"/><Relationship Id="rId75" Type="http://schemas.openxmlformats.org/officeDocument/2006/relationships/customXml" Target="../ink/ink963.xml"/><Relationship Id="rId83" Type="http://schemas.openxmlformats.org/officeDocument/2006/relationships/customXml" Target="../ink/ink967.xml"/><Relationship Id="rId88" Type="http://schemas.openxmlformats.org/officeDocument/2006/relationships/image" Target="../media/image337.png"/><Relationship Id="rId91" Type="http://schemas.openxmlformats.org/officeDocument/2006/relationships/customXml" Target="../ink/ink971.xml"/><Relationship Id="rId1" Type="http://schemas.openxmlformats.org/officeDocument/2006/relationships/slideLayout" Target="../slideLayouts/slideLayout2.xml"/><Relationship Id="rId6" Type="http://schemas.openxmlformats.org/officeDocument/2006/relationships/image" Target="../media/image296.png"/><Relationship Id="rId15" Type="http://schemas.openxmlformats.org/officeDocument/2006/relationships/customXml" Target="../ink/ink933.xml"/><Relationship Id="rId23" Type="http://schemas.openxmlformats.org/officeDocument/2006/relationships/customXml" Target="../ink/ink937.xml"/><Relationship Id="rId28" Type="http://schemas.openxmlformats.org/officeDocument/2006/relationships/image" Target="../media/image307.png"/><Relationship Id="rId36" Type="http://schemas.openxmlformats.org/officeDocument/2006/relationships/image" Target="../media/image311.png"/><Relationship Id="rId49" Type="http://schemas.openxmlformats.org/officeDocument/2006/relationships/customXml" Target="../ink/ink950.xml"/><Relationship Id="rId57" Type="http://schemas.openxmlformats.org/officeDocument/2006/relationships/customXml" Target="../ink/ink954.xml"/><Relationship Id="rId10" Type="http://schemas.openxmlformats.org/officeDocument/2006/relationships/image" Target="../media/image298.png"/><Relationship Id="rId31" Type="http://schemas.openxmlformats.org/officeDocument/2006/relationships/customXml" Target="../ink/ink941.xml"/><Relationship Id="rId44" Type="http://schemas.openxmlformats.org/officeDocument/2006/relationships/image" Target="../media/image315.png"/><Relationship Id="rId52" Type="http://schemas.openxmlformats.org/officeDocument/2006/relationships/image" Target="../media/image319.png"/><Relationship Id="rId60" Type="http://schemas.openxmlformats.org/officeDocument/2006/relationships/image" Target="../media/image323.png"/><Relationship Id="rId65" Type="http://schemas.openxmlformats.org/officeDocument/2006/relationships/customXml" Target="../ink/ink958.xml"/><Relationship Id="rId73" Type="http://schemas.openxmlformats.org/officeDocument/2006/relationships/customXml" Target="../ink/ink962.xml"/><Relationship Id="rId78" Type="http://schemas.openxmlformats.org/officeDocument/2006/relationships/image" Target="../media/image332.png"/><Relationship Id="rId81" Type="http://schemas.openxmlformats.org/officeDocument/2006/relationships/customXml" Target="../ink/ink966.xml"/><Relationship Id="rId86" Type="http://schemas.openxmlformats.org/officeDocument/2006/relationships/image" Target="../media/image336.png"/><Relationship Id="rId94" Type="http://schemas.openxmlformats.org/officeDocument/2006/relationships/image" Target="../media/image340.png"/><Relationship Id="rId4" Type="http://schemas.openxmlformats.org/officeDocument/2006/relationships/image" Target="../media/image292.png"/><Relationship Id="rId9" Type="http://schemas.openxmlformats.org/officeDocument/2006/relationships/customXml" Target="../ink/ink930.xml"/><Relationship Id="rId13" Type="http://schemas.openxmlformats.org/officeDocument/2006/relationships/customXml" Target="../ink/ink932.xml"/><Relationship Id="rId18" Type="http://schemas.openxmlformats.org/officeDocument/2006/relationships/image" Target="../media/image302.png"/><Relationship Id="rId39" Type="http://schemas.openxmlformats.org/officeDocument/2006/relationships/customXml" Target="../ink/ink945.xml"/><Relationship Id="rId34" Type="http://schemas.openxmlformats.org/officeDocument/2006/relationships/image" Target="../media/image310.png"/><Relationship Id="rId50" Type="http://schemas.openxmlformats.org/officeDocument/2006/relationships/image" Target="../media/image318.png"/><Relationship Id="rId55" Type="http://schemas.openxmlformats.org/officeDocument/2006/relationships/customXml" Target="../ink/ink953.xml"/><Relationship Id="rId76" Type="http://schemas.openxmlformats.org/officeDocument/2006/relationships/image" Target="../media/image331.png"/><Relationship Id="rId7" Type="http://schemas.openxmlformats.org/officeDocument/2006/relationships/customXml" Target="../ink/ink929.xml"/><Relationship Id="rId71" Type="http://schemas.openxmlformats.org/officeDocument/2006/relationships/customXml" Target="../ink/ink961.xml"/><Relationship Id="rId92" Type="http://schemas.openxmlformats.org/officeDocument/2006/relationships/image" Target="../media/image339.png"/><Relationship Id="rId2" Type="http://schemas.openxmlformats.org/officeDocument/2006/relationships/image" Target="../media/image293.png"/><Relationship Id="rId29" Type="http://schemas.openxmlformats.org/officeDocument/2006/relationships/customXml" Target="../ink/ink940.xml"/><Relationship Id="rId24" Type="http://schemas.openxmlformats.org/officeDocument/2006/relationships/image" Target="../media/image305.png"/><Relationship Id="rId40" Type="http://schemas.openxmlformats.org/officeDocument/2006/relationships/image" Target="../media/image313.png"/><Relationship Id="rId45" Type="http://schemas.openxmlformats.org/officeDocument/2006/relationships/customXml" Target="../ink/ink948.xml"/><Relationship Id="rId66" Type="http://schemas.openxmlformats.org/officeDocument/2006/relationships/image" Target="../media/image326.png"/><Relationship Id="rId87" Type="http://schemas.openxmlformats.org/officeDocument/2006/relationships/customXml" Target="../ink/ink969.xml"/><Relationship Id="rId61" Type="http://schemas.openxmlformats.org/officeDocument/2006/relationships/customXml" Target="../ink/ink956.xml"/><Relationship Id="rId82" Type="http://schemas.openxmlformats.org/officeDocument/2006/relationships/image" Target="../media/image334.png"/><Relationship Id="rId19" Type="http://schemas.openxmlformats.org/officeDocument/2006/relationships/customXml" Target="../ink/ink935.xml"/><Relationship Id="rId14" Type="http://schemas.openxmlformats.org/officeDocument/2006/relationships/image" Target="../media/image300.png"/><Relationship Id="rId30" Type="http://schemas.openxmlformats.org/officeDocument/2006/relationships/image" Target="../media/image308.png"/><Relationship Id="rId35" Type="http://schemas.openxmlformats.org/officeDocument/2006/relationships/customXml" Target="../ink/ink943.xml"/><Relationship Id="rId56" Type="http://schemas.openxmlformats.org/officeDocument/2006/relationships/image" Target="../media/image321.png"/><Relationship Id="rId77" Type="http://schemas.openxmlformats.org/officeDocument/2006/relationships/customXml" Target="../ink/ink964.xml"/></Relationships>
</file>

<file path=ppt/slides/_rels/slide63.xml.rels><?xml version="1.0" encoding="UTF-8" standalone="yes"?>
<Relationships xmlns="http://schemas.openxmlformats.org/package/2006/relationships"><Relationship Id="rId26" Type="http://schemas.openxmlformats.org/officeDocument/2006/relationships/image" Target="../media/image306.png"/><Relationship Id="rId117" Type="http://schemas.openxmlformats.org/officeDocument/2006/relationships/customXml" Target="../ink/ink1030.xml"/><Relationship Id="rId21" Type="http://schemas.openxmlformats.org/officeDocument/2006/relationships/customXml" Target="../ink/ink982.xml"/><Relationship Id="rId42" Type="http://schemas.openxmlformats.org/officeDocument/2006/relationships/image" Target="../media/image314.png"/><Relationship Id="rId47" Type="http://schemas.openxmlformats.org/officeDocument/2006/relationships/customXml" Target="../ink/ink995.xml"/><Relationship Id="rId63" Type="http://schemas.openxmlformats.org/officeDocument/2006/relationships/customXml" Target="../ink/ink1003.xml"/><Relationship Id="rId68" Type="http://schemas.openxmlformats.org/officeDocument/2006/relationships/image" Target="../media/image327.png"/><Relationship Id="rId84" Type="http://schemas.openxmlformats.org/officeDocument/2006/relationships/image" Target="../media/image335.png"/><Relationship Id="rId89" Type="http://schemas.openxmlformats.org/officeDocument/2006/relationships/customXml" Target="../ink/ink1016.xml"/><Relationship Id="rId112" Type="http://schemas.openxmlformats.org/officeDocument/2006/relationships/image" Target="../media/image349.png"/><Relationship Id="rId16" Type="http://schemas.openxmlformats.org/officeDocument/2006/relationships/image" Target="../media/image301.png"/><Relationship Id="rId107" Type="http://schemas.openxmlformats.org/officeDocument/2006/relationships/customXml" Target="../ink/ink1025.xml"/><Relationship Id="rId11" Type="http://schemas.openxmlformats.org/officeDocument/2006/relationships/customXml" Target="../ink/ink977.xml"/><Relationship Id="rId32" Type="http://schemas.openxmlformats.org/officeDocument/2006/relationships/image" Target="../media/image309.png"/><Relationship Id="rId37" Type="http://schemas.openxmlformats.org/officeDocument/2006/relationships/customXml" Target="../ink/ink990.xml"/><Relationship Id="rId53" Type="http://schemas.openxmlformats.org/officeDocument/2006/relationships/customXml" Target="../ink/ink998.xml"/><Relationship Id="rId58" Type="http://schemas.openxmlformats.org/officeDocument/2006/relationships/image" Target="../media/image322.png"/><Relationship Id="rId74" Type="http://schemas.openxmlformats.org/officeDocument/2006/relationships/image" Target="../media/image330.png"/><Relationship Id="rId79" Type="http://schemas.openxmlformats.org/officeDocument/2006/relationships/customXml" Target="../ink/ink1011.xml"/><Relationship Id="rId102" Type="http://schemas.openxmlformats.org/officeDocument/2006/relationships/image" Target="../media/image344.png"/><Relationship Id="rId123" Type="http://schemas.openxmlformats.org/officeDocument/2006/relationships/customXml" Target="../ink/ink1033.xml"/><Relationship Id="rId5" Type="http://schemas.openxmlformats.org/officeDocument/2006/relationships/customXml" Target="../ink/ink974.xml"/><Relationship Id="rId90" Type="http://schemas.openxmlformats.org/officeDocument/2006/relationships/image" Target="../media/image338.png"/><Relationship Id="rId95" Type="http://schemas.openxmlformats.org/officeDocument/2006/relationships/customXml" Target="../ink/ink1019.xml"/><Relationship Id="rId22" Type="http://schemas.openxmlformats.org/officeDocument/2006/relationships/image" Target="../media/image304.png"/><Relationship Id="rId27" Type="http://schemas.openxmlformats.org/officeDocument/2006/relationships/customXml" Target="../ink/ink985.xml"/><Relationship Id="rId43" Type="http://schemas.openxmlformats.org/officeDocument/2006/relationships/customXml" Target="../ink/ink993.xml"/><Relationship Id="rId48" Type="http://schemas.openxmlformats.org/officeDocument/2006/relationships/image" Target="../media/image317.png"/><Relationship Id="rId64" Type="http://schemas.openxmlformats.org/officeDocument/2006/relationships/image" Target="../media/image325.png"/><Relationship Id="rId69" Type="http://schemas.openxmlformats.org/officeDocument/2006/relationships/customXml" Target="../ink/ink1006.xml"/><Relationship Id="rId113" Type="http://schemas.openxmlformats.org/officeDocument/2006/relationships/customXml" Target="../ink/ink1028.xml"/><Relationship Id="rId118" Type="http://schemas.openxmlformats.org/officeDocument/2006/relationships/image" Target="../media/image352.png"/><Relationship Id="rId80" Type="http://schemas.openxmlformats.org/officeDocument/2006/relationships/image" Target="../media/image333.png"/><Relationship Id="rId85" Type="http://schemas.openxmlformats.org/officeDocument/2006/relationships/customXml" Target="../ink/ink1014.xml"/><Relationship Id="rId12" Type="http://schemas.openxmlformats.org/officeDocument/2006/relationships/image" Target="../media/image299.png"/><Relationship Id="rId17" Type="http://schemas.openxmlformats.org/officeDocument/2006/relationships/customXml" Target="../ink/ink980.xml"/><Relationship Id="rId33" Type="http://schemas.openxmlformats.org/officeDocument/2006/relationships/customXml" Target="../ink/ink988.xml"/><Relationship Id="rId38" Type="http://schemas.openxmlformats.org/officeDocument/2006/relationships/image" Target="../media/image312.png"/><Relationship Id="rId59" Type="http://schemas.openxmlformats.org/officeDocument/2006/relationships/customXml" Target="../ink/ink1001.xml"/><Relationship Id="rId103" Type="http://schemas.openxmlformats.org/officeDocument/2006/relationships/customXml" Target="../ink/ink1023.xml"/><Relationship Id="rId108" Type="http://schemas.openxmlformats.org/officeDocument/2006/relationships/image" Target="../media/image347.png"/><Relationship Id="rId124" Type="http://schemas.openxmlformats.org/officeDocument/2006/relationships/image" Target="../media/image355.png"/><Relationship Id="rId54" Type="http://schemas.openxmlformats.org/officeDocument/2006/relationships/image" Target="../media/image320.png"/><Relationship Id="rId70" Type="http://schemas.openxmlformats.org/officeDocument/2006/relationships/image" Target="../media/image328.png"/><Relationship Id="rId75" Type="http://schemas.openxmlformats.org/officeDocument/2006/relationships/customXml" Target="../ink/ink1009.xml"/><Relationship Id="rId91" Type="http://schemas.openxmlformats.org/officeDocument/2006/relationships/customXml" Target="../ink/ink1017.xml"/><Relationship Id="rId96" Type="http://schemas.openxmlformats.org/officeDocument/2006/relationships/image" Target="../media/image341.png"/><Relationship Id="rId1" Type="http://schemas.openxmlformats.org/officeDocument/2006/relationships/slideLayout" Target="../slideLayouts/slideLayout2.xml"/><Relationship Id="rId6" Type="http://schemas.openxmlformats.org/officeDocument/2006/relationships/image" Target="../media/image296.png"/><Relationship Id="rId23" Type="http://schemas.openxmlformats.org/officeDocument/2006/relationships/customXml" Target="../ink/ink983.xml"/><Relationship Id="rId28" Type="http://schemas.openxmlformats.org/officeDocument/2006/relationships/image" Target="../media/image307.png"/><Relationship Id="rId49" Type="http://schemas.openxmlformats.org/officeDocument/2006/relationships/customXml" Target="../ink/ink996.xml"/><Relationship Id="rId114" Type="http://schemas.openxmlformats.org/officeDocument/2006/relationships/image" Target="../media/image350.png"/><Relationship Id="rId119" Type="http://schemas.openxmlformats.org/officeDocument/2006/relationships/customXml" Target="../ink/ink1031.xml"/><Relationship Id="rId44" Type="http://schemas.openxmlformats.org/officeDocument/2006/relationships/image" Target="../media/image315.png"/><Relationship Id="rId60" Type="http://schemas.openxmlformats.org/officeDocument/2006/relationships/image" Target="../media/image323.png"/><Relationship Id="rId65" Type="http://schemas.openxmlformats.org/officeDocument/2006/relationships/customXml" Target="../ink/ink1004.xml"/><Relationship Id="rId81" Type="http://schemas.openxmlformats.org/officeDocument/2006/relationships/customXml" Target="../ink/ink1012.xml"/><Relationship Id="rId86" Type="http://schemas.openxmlformats.org/officeDocument/2006/relationships/image" Target="../media/image336.png"/><Relationship Id="rId13" Type="http://schemas.openxmlformats.org/officeDocument/2006/relationships/customXml" Target="../ink/ink978.xml"/><Relationship Id="rId18" Type="http://schemas.openxmlformats.org/officeDocument/2006/relationships/image" Target="../media/image302.png"/><Relationship Id="rId39" Type="http://schemas.openxmlformats.org/officeDocument/2006/relationships/customXml" Target="../ink/ink991.xml"/><Relationship Id="rId109" Type="http://schemas.openxmlformats.org/officeDocument/2006/relationships/customXml" Target="../ink/ink1026.xml"/><Relationship Id="rId34" Type="http://schemas.openxmlformats.org/officeDocument/2006/relationships/image" Target="../media/image310.png"/><Relationship Id="rId50" Type="http://schemas.openxmlformats.org/officeDocument/2006/relationships/image" Target="../media/image318.png"/><Relationship Id="rId55" Type="http://schemas.openxmlformats.org/officeDocument/2006/relationships/customXml" Target="../ink/ink999.xml"/><Relationship Id="rId76" Type="http://schemas.openxmlformats.org/officeDocument/2006/relationships/image" Target="../media/image331.png"/><Relationship Id="rId97" Type="http://schemas.openxmlformats.org/officeDocument/2006/relationships/customXml" Target="../ink/ink1020.xml"/><Relationship Id="rId104" Type="http://schemas.openxmlformats.org/officeDocument/2006/relationships/image" Target="../media/image345.png"/><Relationship Id="rId120" Type="http://schemas.openxmlformats.org/officeDocument/2006/relationships/image" Target="../media/image353.png"/><Relationship Id="rId125" Type="http://schemas.openxmlformats.org/officeDocument/2006/relationships/customXml" Target="../ink/ink1034.xml"/><Relationship Id="rId7" Type="http://schemas.openxmlformats.org/officeDocument/2006/relationships/customXml" Target="../ink/ink975.xml"/><Relationship Id="rId71" Type="http://schemas.openxmlformats.org/officeDocument/2006/relationships/customXml" Target="../ink/ink1007.xml"/><Relationship Id="rId92" Type="http://schemas.openxmlformats.org/officeDocument/2006/relationships/image" Target="../media/image339.png"/><Relationship Id="rId2" Type="http://schemas.openxmlformats.org/officeDocument/2006/relationships/image" Target="../media/image293.png"/><Relationship Id="rId29" Type="http://schemas.openxmlformats.org/officeDocument/2006/relationships/customXml" Target="../ink/ink986.xml"/><Relationship Id="rId24" Type="http://schemas.openxmlformats.org/officeDocument/2006/relationships/image" Target="../media/image305.png"/><Relationship Id="rId40" Type="http://schemas.openxmlformats.org/officeDocument/2006/relationships/image" Target="../media/image313.png"/><Relationship Id="rId45" Type="http://schemas.openxmlformats.org/officeDocument/2006/relationships/customXml" Target="../ink/ink994.xml"/><Relationship Id="rId66" Type="http://schemas.openxmlformats.org/officeDocument/2006/relationships/image" Target="../media/image326.png"/><Relationship Id="rId87" Type="http://schemas.openxmlformats.org/officeDocument/2006/relationships/customXml" Target="../ink/ink1015.xml"/><Relationship Id="rId110" Type="http://schemas.openxmlformats.org/officeDocument/2006/relationships/image" Target="../media/image348.png"/><Relationship Id="rId115" Type="http://schemas.openxmlformats.org/officeDocument/2006/relationships/customXml" Target="../ink/ink1029.xml"/><Relationship Id="rId61" Type="http://schemas.openxmlformats.org/officeDocument/2006/relationships/customXml" Target="../ink/ink1002.xml"/><Relationship Id="rId82" Type="http://schemas.openxmlformats.org/officeDocument/2006/relationships/image" Target="../media/image334.png"/><Relationship Id="rId19" Type="http://schemas.openxmlformats.org/officeDocument/2006/relationships/customXml" Target="../ink/ink981.xml"/><Relationship Id="rId14" Type="http://schemas.openxmlformats.org/officeDocument/2006/relationships/image" Target="../media/image300.png"/><Relationship Id="rId30" Type="http://schemas.openxmlformats.org/officeDocument/2006/relationships/image" Target="../media/image308.png"/><Relationship Id="rId35" Type="http://schemas.openxmlformats.org/officeDocument/2006/relationships/customXml" Target="../ink/ink989.xml"/><Relationship Id="rId56" Type="http://schemas.openxmlformats.org/officeDocument/2006/relationships/image" Target="../media/image321.png"/><Relationship Id="rId77" Type="http://schemas.openxmlformats.org/officeDocument/2006/relationships/customXml" Target="../ink/ink1010.xml"/><Relationship Id="rId100" Type="http://schemas.openxmlformats.org/officeDocument/2006/relationships/image" Target="../media/image343.png"/><Relationship Id="rId105" Type="http://schemas.openxmlformats.org/officeDocument/2006/relationships/customXml" Target="../ink/ink1024.xml"/><Relationship Id="rId126" Type="http://schemas.openxmlformats.org/officeDocument/2006/relationships/image" Target="../media/image356.png"/><Relationship Id="rId8" Type="http://schemas.openxmlformats.org/officeDocument/2006/relationships/image" Target="../media/image297.png"/><Relationship Id="rId51" Type="http://schemas.openxmlformats.org/officeDocument/2006/relationships/customXml" Target="../ink/ink997.xml"/><Relationship Id="rId72" Type="http://schemas.openxmlformats.org/officeDocument/2006/relationships/image" Target="../media/image329.png"/><Relationship Id="rId93" Type="http://schemas.openxmlformats.org/officeDocument/2006/relationships/customXml" Target="../ink/ink1018.xml"/><Relationship Id="rId98" Type="http://schemas.openxmlformats.org/officeDocument/2006/relationships/image" Target="../media/image342.png"/><Relationship Id="rId121" Type="http://schemas.openxmlformats.org/officeDocument/2006/relationships/customXml" Target="../ink/ink1032.xml"/><Relationship Id="rId3" Type="http://schemas.openxmlformats.org/officeDocument/2006/relationships/customXml" Target="../ink/ink973.xml"/><Relationship Id="rId25" Type="http://schemas.openxmlformats.org/officeDocument/2006/relationships/customXml" Target="../ink/ink984.xml"/><Relationship Id="rId46" Type="http://schemas.openxmlformats.org/officeDocument/2006/relationships/image" Target="../media/image316.png"/><Relationship Id="rId67" Type="http://schemas.openxmlformats.org/officeDocument/2006/relationships/customXml" Target="../ink/ink1005.xml"/><Relationship Id="rId116" Type="http://schemas.openxmlformats.org/officeDocument/2006/relationships/image" Target="../media/image351.png"/><Relationship Id="rId20" Type="http://schemas.openxmlformats.org/officeDocument/2006/relationships/image" Target="../media/image303.png"/><Relationship Id="rId41" Type="http://schemas.openxmlformats.org/officeDocument/2006/relationships/customXml" Target="../ink/ink992.xml"/><Relationship Id="rId62" Type="http://schemas.openxmlformats.org/officeDocument/2006/relationships/image" Target="../media/image324.png"/><Relationship Id="rId83" Type="http://schemas.openxmlformats.org/officeDocument/2006/relationships/customXml" Target="../ink/ink1013.xml"/><Relationship Id="rId88" Type="http://schemas.openxmlformats.org/officeDocument/2006/relationships/image" Target="../media/image337.png"/><Relationship Id="rId111" Type="http://schemas.openxmlformats.org/officeDocument/2006/relationships/customXml" Target="../ink/ink1027.xml"/><Relationship Id="rId15" Type="http://schemas.openxmlformats.org/officeDocument/2006/relationships/customXml" Target="../ink/ink979.xml"/><Relationship Id="rId36" Type="http://schemas.openxmlformats.org/officeDocument/2006/relationships/image" Target="../media/image311.png"/><Relationship Id="rId57" Type="http://schemas.openxmlformats.org/officeDocument/2006/relationships/customXml" Target="../ink/ink1000.xml"/><Relationship Id="rId106" Type="http://schemas.openxmlformats.org/officeDocument/2006/relationships/image" Target="../media/image346.png"/><Relationship Id="rId10" Type="http://schemas.openxmlformats.org/officeDocument/2006/relationships/image" Target="../media/image298.png"/><Relationship Id="rId31" Type="http://schemas.openxmlformats.org/officeDocument/2006/relationships/customXml" Target="../ink/ink987.xml"/><Relationship Id="rId52" Type="http://schemas.openxmlformats.org/officeDocument/2006/relationships/image" Target="../media/image319.png"/><Relationship Id="rId73" Type="http://schemas.openxmlformats.org/officeDocument/2006/relationships/customXml" Target="../ink/ink1008.xml"/><Relationship Id="rId78" Type="http://schemas.openxmlformats.org/officeDocument/2006/relationships/image" Target="../media/image332.png"/><Relationship Id="rId94" Type="http://schemas.openxmlformats.org/officeDocument/2006/relationships/image" Target="../media/image340.png"/><Relationship Id="rId99" Type="http://schemas.openxmlformats.org/officeDocument/2006/relationships/customXml" Target="../ink/ink1021.xml"/><Relationship Id="rId101" Type="http://schemas.openxmlformats.org/officeDocument/2006/relationships/customXml" Target="../ink/ink1022.xml"/><Relationship Id="rId122" Type="http://schemas.openxmlformats.org/officeDocument/2006/relationships/image" Target="../media/image354.png"/><Relationship Id="rId4" Type="http://schemas.openxmlformats.org/officeDocument/2006/relationships/image" Target="../media/image292.png"/><Relationship Id="rId9" Type="http://schemas.openxmlformats.org/officeDocument/2006/relationships/customXml" Target="../ink/ink976.xml"/></Relationships>
</file>

<file path=ppt/slides/_rels/slide64.xml.rels><?xml version="1.0" encoding="UTF-8" standalone="yes"?>
<Relationships xmlns="http://schemas.openxmlformats.org/package/2006/relationships"><Relationship Id="rId2" Type="http://schemas.openxmlformats.org/officeDocument/2006/relationships/image" Target="../media/image3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customXml" Target="../ink/ink1040.xml"/><Relationship Id="rId18" Type="http://schemas.openxmlformats.org/officeDocument/2006/relationships/image" Target="../media/image365.png"/><Relationship Id="rId3" Type="http://schemas.openxmlformats.org/officeDocument/2006/relationships/customXml" Target="../ink/ink1035.xml"/><Relationship Id="rId7" Type="http://schemas.openxmlformats.org/officeDocument/2006/relationships/customXml" Target="../ink/ink1037.xml"/><Relationship Id="rId12" Type="http://schemas.openxmlformats.org/officeDocument/2006/relationships/image" Target="../media/image362.png"/><Relationship Id="rId17" Type="http://schemas.openxmlformats.org/officeDocument/2006/relationships/customXml" Target="../ink/ink1042.xml"/><Relationship Id="rId2" Type="http://schemas.openxmlformats.org/officeDocument/2006/relationships/image" Target="../media/image357.png"/><Relationship Id="rId16" Type="http://schemas.openxmlformats.org/officeDocument/2006/relationships/image" Target="../media/image364.png"/><Relationship Id="rId1" Type="http://schemas.openxmlformats.org/officeDocument/2006/relationships/slideLayout" Target="../slideLayouts/slideLayout2.xml"/><Relationship Id="rId6" Type="http://schemas.openxmlformats.org/officeDocument/2006/relationships/image" Target="../media/image359.png"/><Relationship Id="rId11" Type="http://schemas.openxmlformats.org/officeDocument/2006/relationships/customXml" Target="../ink/ink1039.xml"/><Relationship Id="rId5" Type="http://schemas.openxmlformats.org/officeDocument/2006/relationships/customXml" Target="../ink/ink1036.xml"/><Relationship Id="rId15" Type="http://schemas.openxmlformats.org/officeDocument/2006/relationships/customXml" Target="../ink/ink1041.xml"/><Relationship Id="rId10" Type="http://schemas.openxmlformats.org/officeDocument/2006/relationships/image" Target="../media/image361.png"/><Relationship Id="rId19" Type="http://schemas.openxmlformats.org/officeDocument/2006/relationships/image" Target="../media/image366.png"/><Relationship Id="rId4" Type="http://schemas.openxmlformats.org/officeDocument/2006/relationships/image" Target="../media/image358.png"/><Relationship Id="rId9" Type="http://schemas.openxmlformats.org/officeDocument/2006/relationships/customXml" Target="../ink/ink1038.xml"/><Relationship Id="rId14" Type="http://schemas.openxmlformats.org/officeDocument/2006/relationships/image" Target="../media/image363.png"/></Relationships>
</file>

<file path=ppt/slides/_rels/slide66.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customXml" Target="../ink/ink1048.xml"/><Relationship Id="rId18" Type="http://schemas.openxmlformats.org/officeDocument/2006/relationships/image" Target="../media/image365.png"/><Relationship Id="rId3" Type="http://schemas.openxmlformats.org/officeDocument/2006/relationships/customXml" Target="../ink/ink1043.xml"/><Relationship Id="rId7" Type="http://schemas.openxmlformats.org/officeDocument/2006/relationships/customXml" Target="../ink/ink1045.xml"/><Relationship Id="rId12" Type="http://schemas.openxmlformats.org/officeDocument/2006/relationships/image" Target="../media/image362.png"/><Relationship Id="rId17" Type="http://schemas.openxmlformats.org/officeDocument/2006/relationships/customXml" Target="../ink/ink1050.xml"/><Relationship Id="rId2" Type="http://schemas.openxmlformats.org/officeDocument/2006/relationships/image" Target="../media/image357.png"/><Relationship Id="rId16" Type="http://schemas.openxmlformats.org/officeDocument/2006/relationships/image" Target="../media/image364.png"/><Relationship Id="rId1" Type="http://schemas.openxmlformats.org/officeDocument/2006/relationships/slideLayout" Target="../slideLayouts/slideLayout2.xml"/><Relationship Id="rId6" Type="http://schemas.openxmlformats.org/officeDocument/2006/relationships/image" Target="../media/image359.png"/><Relationship Id="rId11" Type="http://schemas.openxmlformats.org/officeDocument/2006/relationships/customXml" Target="../ink/ink1047.xml"/><Relationship Id="rId5" Type="http://schemas.openxmlformats.org/officeDocument/2006/relationships/customXml" Target="../ink/ink1044.xml"/><Relationship Id="rId15" Type="http://schemas.openxmlformats.org/officeDocument/2006/relationships/customXml" Target="../ink/ink1049.xml"/><Relationship Id="rId10" Type="http://schemas.openxmlformats.org/officeDocument/2006/relationships/image" Target="../media/image361.png"/><Relationship Id="rId19" Type="http://schemas.openxmlformats.org/officeDocument/2006/relationships/image" Target="../media/image367.png"/><Relationship Id="rId4" Type="http://schemas.openxmlformats.org/officeDocument/2006/relationships/image" Target="../media/image358.png"/><Relationship Id="rId9" Type="http://schemas.openxmlformats.org/officeDocument/2006/relationships/customXml" Target="../ink/ink1046.xml"/><Relationship Id="rId14" Type="http://schemas.openxmlformats.org/officeDocument/2006/relationships/image" Target="../media/image363.png"/></Relationships>
</file>

<file path=ppt/slides/_rels/slide67.xml.rels><?xml version="1.0" encoding="UTF-8" standalone="yes"?>
<Relationships xmlns="http://schemas.openxmlformats.org/package/2006/relationships"><Relationship Id="rId3" Type="http://schemas.openxmlformats.org/officeDocument/2006/relationships/image" Target="../media/image368.png"/><Relationship Id="rId2" Type="http://schemas.openxmlformats.org/officeDocument/2006/relationships/image" Target="../media/image3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E34D-C568-428A-A56F-B8E20CEC0DC9}"/>
              </a:ext>
            </a:extLst>
          </p:cNvPr>
          <p:cNvSpPr>
            <a:spLocks noGrp="1"/>
          </p:cNvSpPr>
          <p:nvPr>
            <p:ph type="ctrTitle"/>
          </p:nvPr>
        </p:nvSpPr>
        <p:spPr/>
        <p:txBody>
          <a:bodyPr/>
          <a:lstStyle/>
          <a:p>
            <a:r>
              <a:rPr lang="en-US" dirty="0"/>
              <a:t>Intersection of Three Planes</a:t>
            </a:r>
          </a:p>
        </p:txBody>
      </p:sp>
      <p:sp>
        <p:nvSpPr>
          <p:cNvPr id="3" name="Subtitle 2">
            <a:extLst>
              <a:ext uri="{FF2B5EF4-FFF2-40B4-BE49-F238E27FC236}">
                <a16:creationId xmlns:a16="http://schemas.microsoft.com/office/drawing/2014/main" id="{B75D4365-049A-495F-BAFA-3B0D26015C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090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B526-0279-47AA-8D55-7C396DB4CB21}"/>
              </a:ext>
            </a:extLst>
          </p:cNvPr>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id="{7982341B-08B0-453D-8CCC-7035D371C9BD}"/>
              </a:ext>
            </a:extLst>
          </p:cNvPr>
          <p:cNvSpPr txBox="1"/>
          <p:nvPr/>
        </p:nvSpPr>
        <p:spPr>
          <a:xfrm>
            <a:off x="838200" y="1713545"/>
            <a:ext cx="10360511" cy="1200329"/>
          </a:xfrm>
          <a:prstGeom prst="rect">
            <a:avLst/>
          </a:prstGeom>
          <a:noFill/>
        </p:spPr>
        <p:txBody>
          <a:bodyPr wrap="square" rtlCol="0">
            <a:spAutoFit/>
          </a:bodyPr>
          <a:lstStyle/>
          <a:p>
            <a:pPr marL="342900" indent="-342900">
              <a:buAutoNum type="arabicPeriod"/>
            </a:pPr>
            <a:r>
              <a:rPr lang="en-US" dirty="0"/>
              <a:t>Convert each of the planes to Cartesian form (if necessary).</a:t>
            </a:r>
          </a:p>
          <a:p>
            <a:pPr marL="342900" indent="-342900">
              <a:buAutoNum type="arabicPeriod"/>
            </a:pPr>
            <a:r>
              <a:rPr lang="en-US" dirty="0"/>
              <a:t>Determine whether any of the normal vectors are parallel.</a:t>
            </a:r>
          </a:p>
          <a:p>
            <a:pPr marL="342900" indent="-342900">
              <a:buAutoNum type="arabicPeriod"/>
            </a:pPr>
            <a:r>
              <a:rPr lang="en-US" dirty="0"/>
              <a:t>If none of the normal vectors are parallel, then we have either one single point of intersection, or three non-parallel planes that intersect along a line, or a triangular prism with 0 points of intersection.</a:t>
            </a:r>
          </a:p>
        </p:txBody>
      </p:sp>
      <p:sp>
        <p:nvSpPr>
          <p:cNvPr id="5" name="TextBox 4">
            <a:extLst>
              <a:ext uri="{FF2B5EF4-FFF2-40B4-BE49-F238E27FC236}">
                <a16:creationId xmlns:a16="http://schemas.microsoft.com/office/drawing/2014/main" id="{73A264C9-C32C-4EC6-AA7B-57F0C5FAA852}"/>
              </a:ext>
            </a:extLst>
          </p:cNvPr>
          <p:cNvSpPr txBox="1"/>
          <p:nvPr/>
        </p:nvSpPr>
        <p:spPr>
          <a:xfrm>
            <a:off x="8853542" y="3146611"/>
            <a:ext cx="2682239" cy="923330"/>
          </a:xfrm>
          <a:prstGeom prst="rect">
            <a:avLst/>
          </a:prstGeom>
          <a:noFill/>
        </p:spPr>
        <p:txBody>
          <a:bodyPr wrap="square" rtlCol="0">
            <a:spAutoFit/>
          </a:bodyPr>
          <a:lstStyle/>
          <a:p>
            <a:r>
              <a:rPr lang="en-US" dirty="0"/>
              <a:t>4. We then build a matrix and solve to determine which scenario we have</a:t>
            </a:r>
          </a:p>
        </p:txBody>
      </p:sp>
      <p:sp>
        <p:nvSpPr>
          <p:cNvPr id="3" name="Content Placeholder 2">
            <a:extLst>
              <a:ext uri="{FF2B5EF4-FFF2-40B4-BE49-F238E27FC236}">
                <a16:creationId xmlns:a16="http://schemas.microsoft.com/office/drawing/2014/main" id="{D3D61B3F-8EED-452B-9626-91CB286F9B8D}"/>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88308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B526-0279-47AA-8D55-7C396DB4CB21}"/>
              </a:ext>
            </a:extLst>
          </p:cNvPr>
          <p:cNvSpPr>
            <a:spLocks noGrp="1"/>
          </p:cNvSpPr>
          <p:nvPr>
            <p:ph type="title"/>
          </p:nvPr>
        </p:nvSpPr>
        <p:spPr/>
        <p:txBody>
          <a:bodyPr>
            <a:normAutofit/>
          </a:bodyPr>
          <a:lstStyle/>
          <a:p>
            <a:endParaRPr lang="en-US" sz="2800" dirty="0"/>
          </a:p>
        </p:txBody>
      </p:sp>
      <p:sp>
        <p:nvSpPr>
          <p:cNvPr id="4" name="TextBox 3">
            <a:extLst>
              <a:ext uri="{FF2B5EF4-FFF2-40B4-BE49-F238E27FC236}">
                <a16:creationId xmlns:a16="http://schemas.microsoft.com/office/drawing/2014/main" id="{7982341B-08B0-453D-8CCC-7035D371C9BD}"/>
              </a:ext>
            </a:extLst>
          </p:cNvPr>
          <p:cNvSpPr txBox="1"/>
          <p:nvPr/>
        </p:nvSpPr>
        <p:spPr>
          <a:xfrm>
            <a:off x="838200" y="1713545"/>
            <a:ext cx="10360511" cy="1200329"/>
          </a:xfrm>
          <a:prstGeom prst="rect">
            <a:avLst/>
          </a:prstGeom>
          <a:noFill/>
        </p:spPr>
        <p:txBody>
          <a:bodyPr wrap="square" rtlCol="0">
            <a:spAutoFit/>
          </a:bodyPr>
          <a:lstStyle/>
          <a:p>
            <a:pPr marL="342900" indent="-342900">
              <a:buAutoNum type="arabicPeriod"/>
            </a:pPr>
            <a:r>
              <a:rPr lang="en-US" dirty="0"/>
              <a:t>Convert each of the planes to Cartesian form (if necessary).</a:t>
            </a:r>
          </a:p>
          <a:p>
            <a:pPr marL="342900" indent="-342900">
              <a:buAutoNum type="arabicPeriod"/>
            </a:pPr>
            <a:r>
              <a:rPr lang="en-US" dirty="0"/>
              <a:t>Determine whether any of the normal vectors are parallel.</a:t>
            </a:r>
          </a:p>
          <a:p>
            <a:pPr marL="342900" indent="-342900">
              <a:buAutoNum type="arabicPeriod"/>
            </a:pPr>
            <a:r>
              <a:rPr lang="en-US" dirty="0"/>
              <a:t>If none of the normal vectors are parallel, then we have either one single point of intersection, or three non-parallel planes that intersect along a line, or a triangular prism with 0 points of intersection.</a:t>
            </a:r>
          </a:p>
        </p:txBody>
      </p:sp>
      <p:pic>
        <p:nvPicPr>
          <p:cNvPr id="3074" name="Picture 2" descr="Image preview">
            <a:extLst>
              <a:ext uri="{FF2B5EF4-FFF2-40B4-BE49-F238E27FC236}">
                <a16:creationId xmlns:a16="http://schemas.microsoft.com/office/drawing/2014/main" id="{CE7BE984-19EF-44E8-A0C2-EC71976821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025954"/>
            <a:ext cx="2985845" cy="25193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preview">
            <a:extLst>
              <a:ext uri="{FF2B5EF4-FFF2-40B4-BE49-F238E27FC236}">
                <a16:creationId xmlns:a16="http://schemas.microsoft.com/office/drawing/2014/main" id="{F6F40487-ABBD-4906-978B-BFFA47035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76" y="2936731"/>
            <a:ext cx="2210659" cy="26977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preview">
            <a:extLst>
              <a:ext uri="{FF2B5EF4-FFF2-40B4-BE49-F238E27FC236}">
                <a16:creationId xmlns:a16="http://schemas.microsoft.com/office/drawing/2014/main" id="{85A47640-068B-4EAA-9047-4A4F97E8DE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535" y="3025954"/>
            <a:ext cx="2682240" cy="26822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A264C9-C32C-4EC6-AA7B-57F0C5FAA852}"/>
              </a:ext>
            </a:extLst>
          </p:cNvPr>
          <p:cNvSpPr txBox="1"/>
          <p:nvPr/>
        </p:nvSpPr>
        <p:spPr>
          <a:xfrm>
            <a:off x="8853542" y="3146611"/>
            <a:ext cx="2682239" cy="923330"/>
          </a:xfrm>
          <a:prstGeom prst="rect">
            <a:avLst/>
          </a:prstGeom>
          <a:noFill/>
        </p:spPr>
        <p:txBody>
          <a:bodyPr wrap="square" rtlCol="0">
            <a:spAutoFit/>
          </a:bodyPr>
          <a:lstStyle/>
          <a:p>
            <a:r>
              <a:rPr lang="en-US" dirty="0"/>
              <a:t>4. We then build a matrix and solve to determine which scenario we have</a:t>
            </a:r>
          </a:p>
        </p:txBody>
      </p:sp>
    </p:spTree>
    <p:extLst>
      <p:ext uri="{BB962C8B-B14F-4D97-AF65-F5344CB8AC3E}">
        <p14:creationId xmlns:p14="http://schemas.microsoft.com/office/powerpoint/2010/main" val="41509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B526-0279-47AA-8D55-7C396DB4CB21}"/>
              </a:ext>
            </a:extLst>
          </p:cNvPr>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id="{7982341B-08B0-453D-8CCC-7035D371C9BD}"/>
              </a:ext>
            </a:extLst>
          </p:cNvPr>
          <p:cNvSpPr txBox="1"/>
          <p:nvPr/>
        </p:nvSpPr>
        <p:spPr>
          <a:xfrm>
            <a:off x="756210" y="1548626"/>
            <a:ext cx="10360511" cy="1477328"/>
          </a:xfrm>
          <a:prstGeom prst="rect">
            <a:avLst/>
          </a:prstGeom>
          <a:noFill/>
        </p:spPr>
        <p:txBody>
          <a:bodyPr wrap="square" rtlCol="0">
            <a:spAutoFit/>
          </a:bodyPr>
          <a:lstStyle/>
          <a:p>
            <a:r>
              <a:rPr lang="en-US" dirty="0"/>
              <a:t>5.   If we get a single point of intersection, we have the first scenario pictured. We then determine the point of intersection</a:t>
            </a:r>
          </a:p>
          <a:p>
            <a:r>
              <a:rPr lang="en-US" dirty="0"/>
              <a:t>6.  If we get a final row of 0 0 0 0, then we have infinite points of intersection, and we are dealing with the second scenario listed below. We can ignore the third row of the matrix and determine the equation of the line of intersection by focusing only on the top two rows of the matrix. </a:t>
            </a:r>
          </a:p>
        </p:txBody>
      </p:sp>
      <p:pic>
        <p:nvPicPr>
          <p:cNvPr id="3074" name="Picture 2" descr="Image preview">
            <a:extLst>
              <a:ext uri="{FF2B5EF4-FFF2-40B4-BE49-F238E27FC236}">
                <a16:creationId xmlns:a16="http://schemas.microsoft.com/office/drawing/2014/main" id="{CE7BE984-19EF-44E8-A0C2-EC71976821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025954"/>
            <a:ext cx="2985845" cy="25193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preview">
            <a:extLst>
              <a:ext uri="{FF2B5EF4-FFF2-40B4-BE49-F238E27FC236}">
                <a16:creationId xmlns:a16="http://schemas.microsoft.com/office/drawing/2014/main" id="{F6F40487-ABBD-4906-978B-BFFA47035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76" y="2936731"/>
            <a:ext cx="2210659" cy="26977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preview">
            <a:extLst>
              <a:ext uri="{FF2B5EF4-FFF2-40B4-BE49-F238E27FC236}">
                <a16:creationId xmlns:a16="http://schemas.microsoft.com/office/drawing/2014/main" id="{85A47640-068B-4EAA-9047-4A4F97E8DE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535" y="3025954"/>
            <a:ext cx="2682240" cy="26822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0147EB-B319-4093-82DE-C456D0D30FD9}"/>
              </a:ext>
            </a:extLst>
          </p:cNvPr>
          <p:cNvSpPr txBox="1"/>
          <p:nvPr/>
        </p:nvSpPr>
        <p:spPr>
          <a:xfrm>
            <a:off x="8937775" y="3155518"/>
            <a:ext cx="2568835" cy="1477328"/>
          </a:xfrm>
          <a:prstGeom prst="rect">
            <a:avLst/>
          </a:prstGeom>
          <a:noFill/>
        </p:spPr>
        <p:txBody>
          <a:bodyPr wrap="square" rtlCol="0">
            <a:spAutoFit/>
          </a:bodyPr>
          <a:lstStyle/>
          <a:p>
            <a:r>
              <a:rPr lang="en-US" dirty="0"/>
              <a:t>7.  If we get a final row of 0 0 0 non-zero, then we have zero points of intersection and we have the third scenario shown</a:t>
            </a:r>
          </a:p>
        </p:txBody>
      </p:sp>
    </p:spTree>
    <p:extLst>
      <p:ext uri="{BB962C8B-B14F-4D97-AF65-F5344CB8AC3E}">
        <p14:creationId xmlns:p14="http://schemas.microsoft.com/office/powerpoint/2010/main" val="330010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76B-836A-4265-B133-95A11C1086AB}"/>
              </a:ext>
            </a:extLst>
          </p:cNvPr>
          <p:cNvSpPr>
            <a:spLocks noGrp="1"/>
          </p:cNvSpPr>
          <p:nvPr>
            <p:ph type="title"/>
          </p:nvPr>
        </p:nvSpPr>
        <p:spPr/>
        <p:txBody>
          <a:bodyPr>
            <a:normAutofit/>
          </a:bodyPr>
          <a:lstStyle/>
          <a:p>
            <a:r>
              <a:rPr lang="en-US" sz="3200" dirty="0"/>
              <a:t>What if 2 normal vectors are parallel and the third is not?</a:t>
            </a:r>
          </a:p>
        </p:txBody>
      </p:sp>
      <p:sp>
        <p:nvSpPr>
          <p:cNvPr id="4" name="TextBox 3">
            <a:extLst>
              <a:ext uri="{FF2B5EF4-FFF2-40B4-BE49-F238E27FC236}">
                <a16:creationId xmlns:a16="http://schemas.microsoft.com/office/drawing/2014/main" id="{6BF4F85E-415E-48CD-AA5E-74861EED5899}"/>
              </a:ext>
            </a:extLst>
          </p:cNvPr>
          <p:cNvSpPr txBox="1"/>
          <p:nvPr/>
        </p:nvSpPr>
        <p:spPr>
          <a:xfrm>
            <a:off x="914400" y="1825625"/>
            <a:ext cx="10241280" cy="1477328"/>
          </a:xfrm>
          <a:prstGeom prst="rect">
            <a:avLst/>
          </a:prstGeom>
          <a:noFill/>
        </p:spPr>
        <p:txBody>
          <a:bodyPr wrap="square" rtlCol="0">
            <a:spAutoFit/>
          </a:bodyPr>
          <a:lstStyle/>
          <a:p>
            <a:pPr marL="342900" indent="-342900">
              <a:buAutoNum type="arabicPeriod" startAt="8"/>
            </a:pPr>
            <a:r>
              <a:rPr lang="en-US" dirty="0"/>
              <a:t>Determine whether the two planes with normal vectors are coincident or non-coincident. </a:t>
            </a:r>
          </a:p>
          <a:p>
            <a:pPr marL="342900" indent="-342900">
              <a:buAutoNum type="arabicPeriod" startAt="8"/>
            </a:pPr>
            <a:r>
              <a:rPr lang="en-US" dirty="0"/>
              <a:t>If the planes are coincident, then the third non-parallel plane intersects the </a:t>
            </a:r>
            <a:r>
              <a:rPr lang="en-US"/>
              <a:t>two coincident planes </a:t>
            </a:r>
            <a:r>
              <a:rPr lang="en-US" dirty="0"/>
              <a:t>along a line. (first situation illustrated below). To determine the equation of the line of intersection, we can discard one of the two coincident planes. Then we build a matrix and determine the equation of the line of intersection between the remaining plane of those two and the third plane.</a:t>
            </a:r>
          </a:p>
        </p:txBody>
      </p:sp>
      <p:pic>
        <p:nvPicPr>
          <p:cNvPr id="1026" name="Picture 2" descr="Image preview">
            <a:extLst>
              <a:ext uri="{FF2B5EF4-FFF2-40B4-BE49-F238E27FC236}">
                <a16:creationId xmlns:a16="http://schemas.microsoft.com/office/drawing/2014/main" id="{63E24DBA-21B9-4D8A-8775-2048AE4C44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441" y="3302953"/>
            <a:ext cx="4739559" cy="25431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74674835-8DC9-4A13-90F1-3421147B8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298249"/>
            <a:ext cx="4120179" cy="255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82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76B-836A-4265-B133-95A11C1086AB}"/>
              </a:ext>
            </a:extLst>
          </p:cNvPr>
          <p:cNvSpPr>
            <a:spLocks noGrp="1"/>
          </p:cNvSpPr>
          <p:nvPr>
            <p:ph type="title"/>
          </p:nvPr>
        </p:nvSpPr>
        <p:spPr/>
        <p:txBody>
          <a:bodyPr>
            <a:normAutofit/>
          </a:bodyPr>
          <a:lstStyle/>
          <a:p>
            <a:endParaRPr lang="en-US" sz="3200" dirty="0"/>
          </a:p>
        </p:txBody>
      </p:sp>
      <p:sp>
        <p:nvSpPr>
          <p:cNvPr id="4" name="TextBox 3">
            <a:extLst>
              <a:ext uri="{FF2B5EF4-FFF2-40B4-BE49-F238E27FC236}">
                <a16:creationId xmlns:a16="http://schemas.microsoft.com/office/drawing/2014/main" id="{6BF4F85E-415E-48CD-AA5E-74861EED5899}"/>
              </a:ext>
            </a:extLst>
          </p:cNvPr>
          <p:cNvSpPr txBox="1"/>
          <p:nvPr/>
        </p:nvSpPr>
        <p:spPr>
          <a:xfrm>
            <a:off x="914400" y="1825625"/>
            <a:ext cx="10241280" cy="923330"/>
          </a:xfrm>
          <a:prstGeom prst="rect">
            <a:avLst/>
          </a:prstGeom>
          <a:noFill/>
        </p:spPr>
        <p:txBody>
          <a:bodyPr wrap="square" rtlCol="0">
            <a:spAutoFit/>
          </a:bodyPr>
          <a:lstStyle/>
          <a:p>
            <a:r>
              <a:rPr lang="en-US" dirty="0"/>
              <a:t>10.  If the two planes are parallel and non-coincident, then the third non-parallel plane intersects each of them along a separate line of intersection. The system is inconsistent, and no further work needs to be done.</a:t>
            </a:r>
          </a:p>
        </p:txBody>
      </p:sp>
      <p:pic>
        <p:nvPicPr>
          <p:cNvPr id="1026" name="Picture 2" descr="Image preview">
            <a:extLst>
              <a:ext uri="{FF2B5EF4-FFF2-40B4-BE49-F238E27FC236}">
                <a16:creationId xmlns:a16="http://schemas.microsoft.com/office/drawing/2014/main" id="{63E24DBA-21B9-4D8A-8775-2048AE4C44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441" y="3302953"/>
            <a:ext cx="4739559" cy="25431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74674835-8DC9-4A13-90F1-3421147B8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298249"/>
            <a:ext cx="4120179" cy="255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81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705F-4625-4635-8E9D-0E5062243C7E}"/>
              </a:ext>
            </a:extLst>
          </p:cNvPr>
          <p:cNvSpPr>
            <a:spLocks noGrp="1"/>
          </p:cNvSpPr>
          <p:nvPr>
            <p:ph type="title"/>
          </p:nvPr>
        </p:nvSpPr>
        <p:spPr/>
        <p:txBody>
          <a:bodyPr>
            <a:normAutofit/>
          </a:bodyPr>
          <a:lstStyle/>
          <a:p>
            <a:r>
              <a:rPr lang="en-US" sz="2800" dirty="0"/>
              <a:t>What if all 3 of the normal vectors are parallel?</a:t>
            </a:r>
          </a:p>
        </p:txBody>
      </p:sp>
      <p:sp>
        <p:nvSpPr>
          <p:cNvPr id="4" name="TextBox 3">
            <a:extLst>
              <a:ext uri="{FF2B5EF4-FFF2-40B4-BE49-F238E27FC236}">
                <a16:creationId xmlns:a16="http://schemas.microsoft.com/office/drawing/2014/main" id="{DA03627C-B1AB-4598-AAD5-279D90D96679}"/>
              </a:ext>
            </a:extLst>
          </p:cNvPr>
          <p:cNvSpPr txBox="1"/>
          <p:nvPr/>
        </p:nvSpPr>
        <p:spPr>
          <a:xfrm>
            <a:off x="978945" y="1825625"/>
            <a:ext cx="9972339" cy="2031325"/>
          </a:xfrm>
          <a:prstGeom prst="rect">
            <a:avLst/>
          </a:prstGeom>
          <a:noFill/>
        </p:spPr>
        <p:txBody>
          <a:bodyPr wrap="square" rtlCol="0">
            <a:spAutoFit/>
          </a:bodyPr>
          <a:lstStyle/>
          <a:p>
            <a:pPr marL="342900" indent="-342900">
              <a:buAutoNum type="arabicPeriod" startAt="11"/>
            </a:pPr>
            <a:r>
              <a:rPr lang="en-US" dirty="0"/>
              <a:t>Determine whether any of the planes are also coincident.</a:t>
            </a:r>
          </a:p>
          <a:p>
            <a:pPr marL="342900" indent="-342900">
              <a:buAutoNum type="arabicPeriod" startAt="11"/>
            </a:pPr>
            <a:r>
              <a:rPr lang="en-US" dirty="0"/>
              <a:t>If all three planes are coincident, then we have a consistent system (first diagram shown). The points of intersection are every point on the plane. There is no further work to be done.</a:t>
            </a:r>
          </a:p>
          <a:p>
            <a:pPr marL="342900" indent="-342900">
              <a:buAutoNum type="arabicPeriod" startAt="11"/>
            </a:pPr>
            <a:r>
              <a:rPr lang="en-US" dirty="0"/>
              <a:t>If two of the planes are coincident and the third is non-coincident, then there are no points of intersection (second diagram shown). It is an inconsistent system. No further work to be done.</a:t>
            </a:r>
          </a:p>
          <a:p>
            <a:pPr marL="342900" indent="-342900">
              <a:buAutoNum type="arabicPeriod" startAt="11"/>
            </a:pPr>
            <a:r>
              <a:rPr lang="en-US" dirty="0"/>
              <a:t>If all three planes are non-coincident, then there are no points of intersection. It is an inconsistent system (third diagram shown).</a:t>
            </a:r>
          </a:p>
        </p:txBody>
      </p:sp>
      <p:pic>
        <p:nvPicPr>
          <p:cNvPr id="2050" name="Picture 2" descr="Image preview">
            <a:extLst>
              <a:ext uri="{FF2B5EF4-FFF2-40B4-BE49-F238E27FC236}">
                <a16:creationId xmlns:a16="http://schemas.microsoft.com/office/drawing/2014/main" id="{8757ECDE-4C84-4515-AB10-B158DF6376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4859" y="4342175"/>
            <a:ext cx="3463960" cy="8659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review">
            <a:extLst>
              <a:ext uri="{FF2B5EF4-FFF2-40B4-BE49-F238E27FC236}">
                <a16:creationId xmlns:a16="http://schemas.microsoft.com/office/drawing/2014/main" id="{AFA744EB-45EB-4250-A553-8ACC70CB4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18" y="4231687"/>
            <a:ext cx="3001383" cy="9764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review">
            <a:extLst>
              <a:ext uri="{FF2B5EF4-FFF2-40B4-BE49-F238E27FC236}">
                <a16:creationId xmlns:a16="http://schemas.microsoft.com/office/drawing/2014/main" id="{552802A2-234B-4326-99B4-9FA846D46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40" y="3991887"/>
            <a:ext cx="3463960" cy="136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15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9513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r>
                  <a:rPr lang="en-US" dirty="0"/>
                  <a:t>Solution:   Convert each plane to Cartesian equation form</a:t>
                </a:r>
                <a:endParaRPr lang="en-US" b="0" dirty="0"/>
              </a:p>
              <a:p>
                <a:pPr marL="0" indent="0">
                  <a:buNone/>
                </a:pP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−3</m:t>
                    </m:r>
                    <m:r>
                      <a:rPr lang="en-US" i="1">
                        <a:latin typeface="Cambria Math" panose="02040503050406030204" pitchFamily="18" charset="0"/>
                      </a:rPr>
                      <m:t>𝑧</m:t>
                    </m:r>
                    <m:r>
                      <a:rPr lang="en-US" b="0" i="1" smtClean="0">
                        <a:latin typeface="Cambria Math" panose="02040503050406030204" pitchFamily="18" charset="0"/>
                      </a:rPr>
                      <m:t>=−23</m:t>
                    </m:r>
                  </m:oMath>
                </a14:m>
                <a:r>
                  <a:rPr lang="en-US" dirty="0"/>
                  <a:t>   </a:t>
                </a:r>
              </a:p>
              <a:p>
                <a:pPr marL="0" indent="0">
                  <a:buNone/>
                </a:pPr>
                <a14:m>
                  <m:oMath xmlns:m="http://schemas.openxmlformats.org/officeDocument/2006/math">
                    <m:r>
                      <a:rPr lang="en-US" i="1">
                        <a:latin typeface="Cambria Math" panose="02040503050406030204" pitchFamily="18" charset="0"/>
                      </a:rPr>
                      <m:t>5</m:t>
                    </m:r>
                    <m:r>
                      <a:rPr lang="en-US" i="1">
                        <a:latin typeface="Cambria Math" panose="02040503050406030204" pitchFamily="18" charset="0"/>
                      </a:rPr>
                      <m:t>𝑥</m:t>
                    </m:r>
                    <m:r>
                      <a:rPr lang="en-US" i="1">
                        <a:latin typeface="Cambria Math" panose="02040503050406030204" pitchFamily="18" charset="0"/>
                      </a:rPr>
                      <m:t>−4</m:t>
                    </m:r>
                    <m:r>
                      <a:rPr lang="en-US" i="1">
                        <a:latin typeface="Cambria Math" panose="02040503050406030204" pitchFamily="18" charset="0"/>
                      </a:rPr>
                      <m:t>𝑦</m:t>
                    </m:r>
                    <m:r>
                      <a:rPr lang="en-US" i="1">
                        <a:latin typeface="Cambria Math" panose="02040503050406030204" pitchFamily="18" charset="0"/>
                      </a:rPr>
                      <m:t>+2</m:t>
                    </m:r>
                    <m:r>
                      <a:rPr lang="en-US" i="1">
                        <a:latin typeface="Cambria Math" panose="02040503050406030204" pitchFamily="18" charset="0"/>
                      </a:rPr>
                      <m:t>𝑧</m:t>
                    </m:r>
                    <m:r>
                      <a:rPr lang="en-US" b="0" i="1" smtClean="0">
                        <a:latin typeface="Cambria Math" panose="02040503050406030204" pitchFamily="18" charset="0"/>
                      </a:rPr>
                      <m:t>=14</m:t>
                    </m:r>
                  </m:oMath>
                </a14:m>
                <a:r>
                  <a:rPr lang="en-US" dirty="0"/>
                  <a:t>  </a:t>
                </a:r>
              </a:p>
              <a:p>
                <a:pPr marL="0" indent="0">
                  <a:buNone/>
                </a:pP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b="0" i="1" smtClean="0">
                        <a:latin typeface="Cambria Math" panose="02040503050406030204" pitchFamily="18" charset="0"/>
                      </a:rPr>
                      <m:t>=−19</m:t>
                    </m:r>
                  </m:oMath>
                </a14:m>
                <a:r>
                  <a:rPr lang="en-US" dirty="0"/>
                  <a:t>  </a:t>
                </a: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7058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r>
                  <a:rPr lang="en-US" dirty="0"/>
                  <a:t>Solution:   Convert each plane to Cartesian equation form</a:t>
                </a:r>
                <a:endParaRPr lang="en-US" b="0" dirty="0"/>
              </a:p>
              <a:p>
                <a:pPr marL="0" indent="0">
                  <a:buNone/>
                </a:pP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−3</m:t>
                    </m:r>
                    <m:r>
                      <a:rPr lang="en-US" i="1">
                        <a:latin typeface="Cambria Math" panose="02040503050406030204" pitchFamily="18" charset="0"/>
                      </a:rPr>
                      <m:t>𝑧</m:t>
                    </m:r>
                    <m:r>
                      <a:rPr lang="en-US" b="0" i="1" smtClean="0">
                        <a:latin typeface="Cambria Math" panose="02040503050406030204" pitchFamily="18" charset="0"/>
                      </a:rPr>
                      <m:t>=−23</m:t>
                    </m:r>
                  </m:oMath>
                </a14:m>
                <a:r>
                  <a:rPr lang="en-US" dirty="0"/>
                  <a:t>   </a:t>
                </a:r>
              </a:p>
              <a:p>
                <a:pPr marL="0" indent="0">
                  <a:buNone/>
                </a:pPr>
                <a14:m>
                  <m:oMath xmlns:m="http://schemas.openxmlformats.org/officeDocument/2006/math">
                    <m:r>
                      <a:rPr lang="en-US" i="1">
                        <a:latin typeface="Cambria Math" panose="02040503050406030204" pitchFamily="18" charset="0"/>
                      </a:rPr>
                      <m:t>5</m:t>
                    </m:r>
                    <m:r>
                      <a:rPr lang="en-US" i="1">
                        <a:latin typeface="Cambria Math" panose="02040503050406030204" pitchFamily="18" charset="0"/>
                      </a:rPr>
                      <m:t>𝑥</m:t>
                    </m:r>
                    <m:r>
                      <a:rPr lang="en-US" i="1">
                        <a:latin typeface="Cambria Math" panose="02040503050406030204" pitchFamily="18" charset="0"/>
                      </a:rPr>
                      <m:t>−4</m:t>
                    </m:r>
                    <m:r>
                      <a:rPr lang="en-US" i="1">
                        <a:latin typeface="Cambria Math" panose="02040503050406030204" pitchFamily="18" charset="0"/>
                      </a:rPr>
                      <m:t>𝑦</m:t>
                    </m:r>
                    <m:r>
                      <a:rPr lang="en-US" i="1">
                        <a:latin typeface="Cambria Math" panose="02040503050406030204" pitchFamily="18" charset="0"/>
                      </a:rPr>
                      <m:t>+2</m:t>
                    </m:r>
                    <m:r>
                      <a:rPr lang="en-US" i="1">
                        <a:latin typeface="Cambria Math" panose="02040503050406030204" pitchFamily="18" charset="0"/>
                      </a:rPr>
                      <m:t>𝑧</m:t>
                    </m:r>
                    <m:r>
                      <a:rPr lang="en-US" b="0" i="1" smtClean="0">
                        <a:latin typeface="Cambria Math" panose="02040503050406030204" pitchFamily="18" charset="0"/>
                      </a:rPr>
                      <m:t>=14</m:t>
                    </m:r>
                  </m:oMath>
                </a14:m>
                <a:r>
                  <a:rPr lang="en-US" dirty="0"/>
                  <a:t>  </a:t>
                </a:r>
              </a:p>
              <a:p>
                <a:pPr marL="0" indent="0">
                  <a:buNone/>
                </a:pP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b="0" i="1" smtClean="0">
                        <a:latin typeface="Cambria Math" panose="02040503050406030204" pitchFamily="18" charset="0"/>
                      </a:rPr>
                      <m:t>=−19</m:t>
                    </m:r>
                  </m:oMath>
                </a14:m>
                <a:r>
                  <a:rPr lang="en-US" dirty="0"/>
                  <a:t>  </a:t>
                </a: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DCDC0F4-3BFB-4863-9E1D-9489C4C83C5F}"/>
                  </a:ext>
                </a:extLst>
              </p:cNvPr>
              <p:cNvSpPr txBox="1"/>
              <p:nvPr/>
            </p:nvSpPr>
            <p:spPr>
              <a:xfrm>
                <a:off x="4636546" y="4469802"/>
                <a:ext cx="1839558" cy="1176348"/>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(1,1,−3)</m:t>
                        </m:r>
                      </m:e>
                    </m:acc>
                  </m:oMath>
                </a14:m>
                <a:r>
                  <a:rPr lang="en-US" sz="2000" dirty="0"/>
                  <a:t> </a:t>
                </a:r>
              </a:p>
              <a:p>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(5,−4,2)</m:t>
                        </m:r>
                      </m:e>
                    </m:acc>
                  </m:oMath>
                </a14:m>
                <a:r>
                  <a:rPr lang="en-US" sz="2000" dirty="0"/>
                  <a:t>  </a:t>
                </a:r>
              </a:p>
              <a:p>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3</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(2,3,−1)</m:t>
                        </m:r>
                      </m:e>
                    </m:acc>
                  </m:oMath>
                </a14:m>
                <a:r>
                  <a:rPr lang="en-US" sz="2000" dirty="0"/>
                  <a:t>   </a:t>
                </a:r>
              </a:p>
            </p:txBody>
          </p:sp>
        </mc:Choice>
        <mc:Fallback xmlns="">
          <p:sp>
            <p:nvSpPr>
              <p:cNvPr id="4" name="TextBox 3">
                <a:extLst>
                  <a:ext uri="{FF2B5EF4-FFF2-40B4-BE49-F238E27FC236}">
                    <a16:creationId xmlns:a16="http://schemas.microsoft.com/office/drawing/2014/main" id="{4DCDC0F4-3BFB-4863-9E1D-9489C4C83C5F}"/>
                  </a:ext>
                </a:extLst>
              </p:cNvPr>
              <p:cNvSpPr txBox="1">
                <a:spLocks noRot="1" noChangeAspect="1" noMove="1" noResize="1" noEditPoints="1" noAdjustHandles="1" noChangeArrowheads="1" noChangeShapeType="1" noTextEdit="1"/>
              </p:cNvSpPr>
              <p:nvPr/>
            </p:nvSpPr>
            <p:spPr>
              <a:xfrm>
                <a:off x="4636546" y="4469802"/>
                <a:ext cx="1839558" cy="1176348"/>
              </a:xfrm>
              <a:prstGeom prst="rect">
                <a:avLst/>
              </a:prstGeom>
              <a:blipFill>
                <a:blip r:embed="rId3"/>
                <a:stretch>
                  <a:fillRect b="-3109"/>
                </a:stretch>
              </a:blipFill>
            </p:spPr>
            <p:txBody>
              <a:bodyPr/>
              <a:lstStyle/>
              <a:p>
                <a:r>
                  <a:rPr lang="en-US">
                    <a:noFill/>
                  </a:rPr>
                  <a:t> </a:t>
                </a:r>
              </a:p>
            </p:txBody>
          </p:sp>
        </mc:Fallback>
      </mc:AlternateContent>
    </p:spTree>
    <p:extLst>
      <p:ext uri="{BB962C8B-B14F-4D97-AF65-F5344CB8AC3E}">
        <p14:creationId xmlns:p14="http://schemas.microsoft.com/office/powerpoint/2010/main" val="406705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r>
                  <a:rPr lang="en-US" dirty="0"/>
                  <a:t>Solution:   Convert each plane to Cartesian equation form</a:t>
                </a:r>
                <a:endParaRPr lang="en-US" b="0" dirty="0"/>
              </a:p>
              <a:p>
                <a:pPr marL="0" indent="0">
                  <a:buNone/>
                </a:pP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−3</m:t>
                    </m:r>
                    <m:r>
                      <a:rPr lang="en-US" i="1">
                        <a:latin typeface="Cambria Math" panose="02040503050406030204" pitchFamily="18" charset="0"/>
                      </a:rPr>
                      <m:t>𝑧</m:t>
                    </m:r>
                    <m:r>
                      <a:rPr lang="en-US" b="0" i="1" smtClean="0">
                        <a:latin typeface="Cambria Math" panose="02040503050406030204" pitchFamily="18" charset="0"/>
                      </a:rPr>
                      <m:t>=−23</m:t>
                    </m:r>
                  </m:oMath>
                </a14:m>
                <a:r>
                  <a:rPr lang="en-US" dirty="0"/>
                  <a:t>   </a:t>
                </a:r>
              </a:p>
              <a:p>
                <a:pPr marL="0" indent="0">
                  <a:buNone/>
                </a:pPr>
                <a14:m>
                  <m:oMath xmlns:m="http://schemas.openxmlformats.org/officeDocument/2006/math">
                    <m:r>
                      <a:rPr lang="en-US" i="1">
                        <a:latin typeface="Cambria Math" panose="02040503050406030204" pitchFamily="18" charset="0"/>
                      </a:rPr>
                      <m:t>5</m:t>
                    </m:r>
                    <m:r>
                      <a:rPr lang="en-US" i="1">
                        <a:latin typeface="Cambria Math" panose="02040503050406030204" pitchFamily="18" charset="0"/>
                      </a:rPr>
                      <m:t>𝑥</m:t>
                    </m:r>
                    <m:r>
                      <a:rPr lang="en-US" i="1">
                        <a:latin typeface="Cambria Math" panose="02040503050406030204" pitchFamily="18" charset="0"/>
                      </a:rPr>
                      <m:t>−4</m:t>
                    </m:r>
                    <m:r>
                      <a:rPr lang="en-US" i="1">
                        <a:latin typeface="Cambria Math" panose="02040503050406030204" pitchFamily="18" charset="0"/>
                      </a:rPr>
                      <m:t>𝑦</m:t>
                    </m:r>
                    <m:r>
                      <a:rPr lang="en-US" i="1">
                        <a:latin typeface="Cambria Math" panose="02040503050406030204" pitchFamily="18" charset="0"/>
                      </a:rPr>
                      <m:t>+2</m:t>
                    </m:r>
                    <m:r>
                      <a:rPr lang="en-US" i="1">
                        <a:latin typeface="Cambria Math" panose="02040503050406030204" pitchFamily="18" charset="0"/>
                      </a:rPr>
                      <m:t>𝑧</m:t>
                    </m:r>
                    <m:r>
                      <a:rPr lang="en-US" b="0" i="1" smtClean="0">
                        <a:latin typeface="Cambria Math" panose="02040503050406030204" pitchFamily="18" charset="0"/>
                      </a:rPr>
                      <m:t>=14</m:t>
                    </m:r>
                  </m:oMath>
                </a14:m>
                <a:r>
                  <a:rPr lang="en-US" dirty="0"/>
                  <a:t>  </a:t>
                </a:r>
              </a:p>
              <a:p>
                <a:pPr marL="0" indent="0">
                  <a:buNone/>
                </a:pP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b="0" i="1" smtClean="0">
                        <a:latin typeface="Cambria Math" panose="02040503050406030204" pitchFamily="18" charset="0"/>
                      </a:rPr>
                      <m:t>=−19</m:t>
                    </m:r>
                  </m:oMath>
                </a14:m>
                <a:r>
                  <a:rPr lang="en-US" dirty="0"/>
                  <a:t>  </a:t>
                </a: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DCDC0F4-3BFB-4863-9E1D-9489C4C83C5F}"/>
                  </a:ext>
                </a:extLst>
              </p:cNvPr>
              <p:cNvSpPr txBox="1"/>
              <p:nvPr/>
            </p:nvSpPr>
            <p:spPr>
              <a:xfrm>
                <a:off x="4636546" y="4469802"/>
                <a:ext cx="1839558" cy="1176348"/>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(1,1,−3)</m:t>
                        </m:r>
                      </m:e>
                    </m:acc>
                  </m:oMath>
                </a14:m>
                <a:r>
                  <a:rPr lang="en-US" sz="2000" dirty="0"/>
                  <a:t> </a:t>
                </a:r>
              </a:p>
              <a:p>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(5,−4,2)</m:t>
                        </m:r>
                      </m:e>
                    </m:acc>
                  </m:oMath>
                </a14:m>
                <a:r>
                  <a:rPr lang="en-US" sz="2000" dirty="0"/>
                  <a:t>  </a:t>
                </a:r>
              </a:p>
              <a:p>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3</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(2,3,−1)</m:t>
                        </m:r>
                      </m:e>
                    </m:acc>
                  </m:oMath>
                </a14:m>
                <a:r>
                  <a:rPr lang="en-US" sz="2000" dirty="0"/>
                  <a:t>   </a:t>
                </a:r>
              </a:p>
            </p:txBody>
          </p:sp>
        </mc:Choice>
        <mc:Fallback xmlns="">
          <p:sp>
            <p:nvSpPr>
              <p:cNvPr id="4" name="TextBox 3">
                <a:extLst>
                  <a:ext uri="{FF2B5EF4-FFF2-40B4-BE49-F238E27FC236}">
                    <a16:creationId xmlns:a16="http://schemas.microsoft.com/office/drawing/2014/main" id="{4DCDC0F4-3BFB-4863-9E1D-9489C4C83C5F}"/>
                  </a:ext>
                </a:extLst>
              </p:cNvPr>
              <p:cNvSpPr txBox="1">
                <a:spLocks noRot="1" noChangeAspect="1" noMove="1" noResize="1" noEditPoints="1" noAdjustHandles="1" noChangeArrowheads="1" noChangeShapeType="1" noTextEdit="1"/>
              </p:cNvSpPr>
              <p:nvPr/>
            </p:nvSpPr>
            <p:spPr>
              <a:xfrm>
                <a:off x="4636546" y="4469802"/>
                <a:ext cx="1839558" cy="1176348"/>
              </a:xfrm>
              <a:prstGeom prst="rect">
                <a:avLst/>
              </a:prstGeom>
              <a:blipFill>
                <a:blip r:embed="rId3"/>
                <a:stretch>
                  <a:fillRect b="-310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4458246-5E86-4D7E-9496-7252E88F92F8}"/>
              </a:ext>
            </a:extLst>
          </p:cNvPr>
          <p:cNvSpPr txBox="1"/>
          <p:nvPr/>
        </p:nvSpPr>
        <p:spPr>
          <a:xfrm>
            <a:off x="7046258" y="4485938"/>
            <a:ext cx="2226833" cy="1200329"/>
          </a:xfrm>
          <a:prstGeom prst="rect">
            <a:avLst/>
          </a:prstGeom>
          <a:noFill/>
        </p:spPr>
        <p:txBody>
          <a:bodyPr wrap="square" rtlCol="0">
            <a:spAutoFit/>
          </a:bodyPr>
          <a:lstStyle/>
          <a:p>
            <a:r>
              <a:rPr lang="en-US" dirty="0"/>
              <a:t>None of the planes are parallel, so we should do some matrix work.</a:t>
            </a:r>
          </a:p>
        </p:txBody>
      </p:sp>
    </p:spTree>
    <p:extLst>
      <p:ext uri="{BB962C8B-B14F-4D97-AF65-F5344CB8AC3E}">
        <p14:creationId xmlns:p14="http://schemas.microsoft.com/office/powerpoint/2010/main" val="335263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C12F-1F7F-436D-A506-B18E9EBA63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E5935C-DE08-40E1-A85D-B28632B37B3F}"/>
              </a:ext>
            </a:extLst>
          </p:cNvPr>
          <p:cNvSpPr>
            <a:spLocks noGrp="1"/>
          </p:cNvSpPr>
          <p:nvPr>
            <p:ph idx="1"/>
          </p:nvPr>
        </p:nvSpPr>
        <p:spPr/>
        <p:txBody>
          <a:bodyPr/>
          <a:lstStyle/>
          <a:p>
            <a:pPr marL="0" indent="0">
              <a:buNone/>
            </a:pPr>
            <a:r>
              <a:rPr lang="en-US" dirty="0"/>
              <a:t>In talking about the intersection of three planes, we will be talking about three equations with three unknowns.</a:t>
            </a:r>
          </a:p>
        </p:txBody>
      </p:sp>
    </p:spTree>
    <p:extLst>
      <p:ext uri="{BB962C8B-B14F-4D97-AF65-F5344CB8AC3E}">
        <p14:creationId xmlns:p14="http://schemas.microsoft.com/office/powerpoint/2010/main" val="1808254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21D4F58D-3F0A-4850-B32D-AF6528CF7C80}"/>
                  </a:ext>
                </a:extLst>
              </p14:cNvPr>
              <p14:cNvContentPartPr/>
              <p14:nvPr/>
            </p14:nvContentPartPr>
            <p14:xfrm>
              <a:off x="5628240" y="2516273"/>
              <a:ext cx="1800" cy="156960"/>
            </p14:xfrm>
          </p:contentPart>
        </mc:Choice>
        <mc:Fallback xmlns="">
          <p:pic>
            <p:nvPicPr>
              <p:cNvPr id="29" name="Ink 28">
                <a:extLst>
                  <a:ext uri="{FF2B5EF4-FFF2-40B4-BE49-F238E27FC236}">
                    <a16:creationId xmlns:a16="http://schemas.microsoft.com/office/drawing/2014/main" id="{21D4F58D-3F0A-4850-B32D-AF6528CF7C80}"/>
                  </a:ext>
                </a:extLst>
              </p:cNvPr>
              <p:cNvPicPr/>
              <p:nvPr/>
            </p:nvPicPr>
            <p:blipFill>
              <a:blip r:embed="rId4"/>
              <a:stretch>
                <a:fillRect/>
              </a:stretch>
            </p:blipFill>
            <p:spPr>
              <a:xfrm>
                <a:off x="5619600" y="2507633"/>
                <a:ext cx="194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262439F3-5778-4BB6-8D8E-A39B95BAFCC2}"/>
                  </a:ext>
                </a:extLst>
              </p14:cNvPr>
              <p14:cNvContentPartPr/>
              <p14:nvPr/>
            </p14:nvContentPartPr>
            <p14:xfrm>
              <a:off x="6114960" y="2432033"/>
              <a:ext cx="269280" cy="186840"/>
            </p14:xfrm>
          </p:contentPart>
        </mc:Choice>
        <mc:Fallback xmlns="">
          <p:pic>
            <p:nvPicPr>
              <p:cNvPr id="33" name="Ink 32">
                <a:extLst>
                  <a:ext uri="{FF2B5EF4-FFF2-40B4-BE49-F238E27FC236}">
                    <a16:creationId xmlns:a16="http://schemas.microsoft.com/office/drawing/2014/main" id="{262439F3-5778-4BB6-8D8E-A39B95BAFCC2}"/>
                  </a:ext>
                </a:extLst>
              </p:cNvPr>
              <p:cNvPicPr/>
              <p:nvPr/>
            </p:nvPicPr>
            <p:blipFill>
              <a:blip r:embed="rId6"/>
              <a:stretch>
                <a:fillRect/>
              </a:stretch>
            </p:blipFill>
            <p:spPr>
              <a:xfrm>
                <a:off x="6105972" y="2423033"/>
                <a:ext cx="286896"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9A16F461-9BEA-4C86-BD92-49C689F0C0FF}"/>
                  </a:ext>
                </a:extLst>
              </p14:cNvPr>
              <p14:cNvContentPartPr/>
              <p14:nvPr/>
            </p14:nvContentPartPr>
            <p14:xfrm>
              <a:off x="4936680" y="2410073"/>
              <a:ext cx="345960" cy="1065600"/>
            </p14:xfrm>
          </p:contentPart>
        </mc:Choice>
        <mc:Fallback xmlns="">
          <p:pic>
            <p:nvPicPr>
              <p:cNvPr id="39" name="Ink 38">
                <a:extLst>
                  <a:ext uri="{FF2B5EF4-FFF2-40B4-BE49-F238E27FC236}">
                    <a16:creationId xmlns:a16="http://schemas.microsoft.com/office/drawing/2014/main" id="{9A16F461-9BEA-4C86-BD92-49C689F0C0FF}"/>
                  </a:ext>
                </a:extLst>
              </p:cNvPr>
              <p:cNvPicPr/>
              <p:nvPr/>
            </p:nvPicPr>
            <p:blipFill>
              <a:blip r:embed="rId8"/>
              <a:stretch>
                <a:fillRect/>
              </a:stretch>
            </p:blipFill>
            <p:spPr>
              <a:xfrm>
                <a:off x="4928031" y="2401433"/>
                <a:ext cx="363618" cy="108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a:extLst>
                  <a:ext uri="{FF2B5EF4-FFF2-40B4-BE49-F238E27FC236}">
                    <a16:creationId xmlns:a16="http://schemas.microsoft.com/office/drawing/2014/main" id="{AA282EA8-B2BB-4E5B-B1A7-854F0D237CF6}"/>
                  </a:ext>
                </a:extLst>
              </p14:cNvPr>
              <p14:cNvContentPartPr/>
              <p14:nvPr/>
            </p14:nvContentPartPr>
            <p14:xfrm>
              <a:off x="6292800" y="2740913"/>
              <a:ext cx="123840" cy="206640"/>
            </p14:xfrm>
          </p:contentPart>
        </mc:Choice>
        <mc:Fallback xmlns="">
          <p:pic>
            <p:nvPicPr>
              <p:cNvPr id="43" name="Ink 42">
                <a:extLst>
                  <a:ext uri="{FF2B5EF4-FFF2-40B4-BE49-F238E27FC236}">
                    <a16:creationId xmlns:a16="http://schemas.microsoft.com/office/drawing/2014/main" id="{AA282EA8-B2BB-4E5B-B1A7-854F0D237CF6}"/>
                  </a:ext>
                </a:extLst>
              </p:cNvPr>
              <p:cNvPicPr/>
              <p:nvPr/>
            </p:nvPicPr>
            <p:blipFill>
              <a:blip r:embed="rId10"/>
              <a:stretch>
                <a:fillRect/>
              </a:stretch>
            </p:blipFill>
            <p:spPr>
              <a:xfrm>
                <a:off x="6283800" y="2732273"/>
                <a:ext cx="141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549CF7B3-C746-478F-B733-E7E24D05F010}"/>
                  </a:ext>
                </a:extLst>
              </p14:cNvPr>
              <p14:cNvContentPartPr/>
              <p14:nvPr/>
            </p14:nvContentPartPr>
            <p14:xfrm>
              <a:off x="6811200" y="2807153"/>
              <a:ext cx="212760" cy="266400"/>
            </p14:xfrm>
          </p:contentPart>
        </mc:Choice>
        <mc:Fallback xmlns="">
          <p:pic>
            <p:nvPicPr>
              <p:cNvPr id="47" name="Ink 46">
                <a:extLst>
                  <a:ext uri="{FF2B5EF4-FFF2-40B4-BE49-F238E27FC236}">
                    <a16:creationId xmlns:a16="http://schemas.microsoft.com/office/drawing/2014/main" id="{549CF7B3-C746-478F-B733-E7E24D05F010}"/>
                  </a:ext>
                </a:extLst>
              </p:cNvPr>
              <p:cNvPicPr/>
              <p:nvPr/>
            </p:nvPicPr>
            <p:blipFill>
              <a:blip r:embed="rId12"/>
              <a:stretch>
                <a:fillRect/>
              </a:stretch>
            </p:blipFill>
            <p:spPr>
              <a:xfrm>
                <a:off x="6802560" y="2798153"/>
                <a:ext cx="2304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a:extLst>
                  <a:ext uri="{FF2B5EF4-FFF2-40B4-BE49-F238E27FC236}">
                    <a16:creationId xmlns:a16="http://schemas.microsoft.com/office/drawing/2014/main" id="{C1DC2CAB-37D1-426B-B0AB-9B326E9888D0}"/>
                  </a:ext>
                </a:extLst>
              </p14:cNvPr>
              <p14:cNvContentPartPr/>
              <p14:nvPr/>
            </p14:nvContentPartPr>
            <p14:xfrm>
              <a:off x="5540040" y="2791673"/>
              <a:ext cx="255600" cy="215280"/>
            </p14:xfrm>
          </p:contentPart>
        </mc:Choice>
        <mc:Fallback xmlns="">
          <p:pic>
            <p:nvPicPr>
              <p:cNvPr id="48" name="Ink 47">
                <a:extLst>
                  <a:ext uri="{FF2B5EF4-FFF2-40B4-BE49-F238E27FC236}">
                    <a16:creationId xmlns:a16="http://schemas.microsoft.com/office/drawing/2014/main" id="{C1DC2CAB-37D1-426B-B0AB-9B326E9888D0}"/>
                  </a:ext>
                </a:extLst>
              </p:cNvPr>
              <p:cNvPicPr/>
              <p:nvPr/>
            </p:nvPicPr>
            <p:blipFill>
              <a:blip r:embed="rId14"/>
              <a:stretch>
                <a:fillRect/>
              </a:stretch>
            </p:blipFill>
            <p:spPr>
              <a:xfrm>
                <a:off x="5531053" y="2782673"/>
                <a:ext cx="273215"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Ink 48">
                <a:extLst>
                  <a:ext uri="{FF2B5EF4-FFF2-40B4-BE49-F238E27FC236}">
                    <a16:creationId xmlns:a16="http://schemas.microsoft.com/office/drawing/2014/main" id="{99AB4B64-154E-43A4-95B3-F2BB964BD15C}"/>
                  </a:ext>
                </a:extLst>
              </p14:cNvPr>
              <p14:cNvContentPartPr/>
              <p14:nvPr/>
            </p14:nvContentPartPr>
            <p14:xfrm>
              <a:off x="5185440" y="3117113"/>
              <a:ext cx="191880" cy="163080"/>
            </p14:xfrm>
          </p:contentPart>
        </mc:Choice>
        <mc:Fallback xmlns="">
          <p:pic>
            <p:nvPicPr>
              <p:cNvPr id="49" name="Ink 48">
                <a:extLst>
                  <a:ext uri="{FF2B5EF4-FFF2-40B4-BE49-F238E27FC236}">
                    <a16:creationId xmlns:a16="http://schemas.microsoft.com/office/drawing/2014/main" id="{99AB4B64-154E-43A4-95B3-F2BB964BD15C}"/>
                  </a:ext>
                </a:extLst>
              </p:cNvPr>
              <p:cNvPicPr/>
              <p:nvPr/>
            </p:nvPicPr>
            <p:blipFill>
              <a:blip r:embed="rId16"/>
              <a:stretch>
                <a:fillRect/>
              </a:stretch>
            </p:blipFill>
            <p:spPr>
              <a:xfrm>
                <a:off x="5176440" y="3108113"/>
                <a:ext cx="209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a:extLst>
                  <a:ext uri="{FF2B5EF4-FFF2-40B4-BE49-F238E27FC236}">
                    <a16:creationId xmlns:a16="http://schemas.microsoft.com/office/drawing/2014/main" id="{102922FD-977F-4AA5-8B80-71D323D8497C}"/>
                  </a:ext>
                </a:extLst>
              </p14:cNvPr>
              <p14:cNvContentPartPr/>
              <p14:nvPr/>
            </p14:nvContentPartPr>
            <p14:xfrm>
              <a:off x="5675760" y="3134033"/>
              <a:ext cx="138240" cy="199800"/>
            </p14:xfrm>
          </p:contentPart>
        </mc:Choice>
        <mc:Fallback xmlns="">
          <p:pic>
            <p:nvPicPr>
              <p:cNvPr id="50" name="Ink 49">
                <a:extLst>
                  <a:ext uri="{FF2B5EF4-FFF2-40B4-BE49-F238E27FC236}">
                    <a16:creationId xmlns:a16="http://schemas.microsoft.com/office/drawing/2014/main" id="{102922FD-977F-4AA5-8B80-71D323D8497C}"/>
                  </a:ext>
                </a:extLst>
              </p:cNvPr>
              <p:cNvPicPr/>
              <p:nvPr/>
            </p:nvPicPr>
            <p:blipFill>
              <a:blip r:embed="rId18"/>
              <a:stretch>
                <a:fillRect/>
              </a:stretch>
            </p:blipFill>
            <p:spPr>
              <a:xfrm>
                <a:off x="5667120" y="3125393"/>
                <a:ext cx="1558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Ink 52">
                <a:extLst>
                  <a:ext uri="{FF2B5EF4-FFF2-40B4-BE49-F238E27FC236}">
                    <a16:creationId xmlns:a16="http://schemas.microsoft.com/office/drawing/2014/main" id="{D0EDAE14-16DE-4249-9583-32FB529EACA7}"/>
                  </a:ext>
                </a:extLst>
              </p14:cNvPr>
              <p14:cNvContentPartPr/>
              <p14:nvPr/>
            </p14:nvContentPartPr>
            <p14:xfrm>
              <a:off x="6194880" y="3076433"/>
              <a:ext cx="183960" cy="291600"/>
            </p14:xfrm>
          </p:contentPart>
        </mc:Choice>
        <mc:Fallback xmlns="">
          <p:pic>
            <p:nvPicPr>
              <p:cNvPr id="53" name="Ink 52">
                <a:extLst>
                  <a:ext uri="{FF2B5EF4-FFF2-40B4-BE49-F238E27FC236}">
                    <a16:creationId xmlns:a16="http://schemas.microsoft.com/office/drawing/2014/main" id="{D0EDAE14-16DE-4249-9583-32FB529EACA7}"/>
                  </a:ext>
                </a:extLst>
              </p:cNvPr>
              <p:cNvPicPr/>
              <p:nvPr/>
            </p:nvPicPr>
            <p:blipFill>
              <a:blip r:embed="rId20"/>
              <a:stretch>
                <a:fillRect/>
              </a:stretch>
            </p:blipFill>
            <p:spPr>
              <a:xfrm>
                <a:off x="6186240" y="3067793"/>
                <a:ext cx="2016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 name="Ink 58">
                <a:extLst>
                  <a:ext uri="{FF2B5EF4-FFF2-40B4-BE49-F238E27FC236}">
                    <a16:creationId xmlns:a16="http://schemas.microsoft.com/office/drawing/2014/main" id="{0124637D-26B8-4FEB-A1F9-CF819A54BD39}"/>
                  </a:ext>
                </a:extLst>
              </p14:cNvPr>
              <p14:cNvContentPartPr/>
              <p14:nvPr/>
            </p14:nvContentPartPr>
            <p14:xfrm>
              <a:off x="6594480" y="2340593"/>
              <a:ext cx="656640" cy="1268280"/>
            </p14:xfrm>
          </p:contentPart>
        </mc:Choice>
        <mc:Fallback xmlns="">
          <p:pic>
            <p:nvPicPr>
              <p:cNvPr id="59" name="Ink 58">
                <a:extLst>
                  <a:ext uri="{FF2B5EF4-FFF2-40B4-BE49-F238E27FC236}">
                    <a16:creationId xmlns:a16="http://schemas.microsoft.com/office/drawing/2014/main" id="{0124637D-26B8-4FEB-A1F9-CF819A54BD39}"/>
                  </a:ext>
                </a:extLst>
              </p:cNvPr>
              <p:cNvPicPr/>
              <p:nvPr/>
            </p:nvPicPr>
            <p:blipFill>
              <a:blip r:embed="rId22"/>
              <a:stretch>
                <a:fillRect/>
              </a:stretch>
            </p:blipFill>
            <p:spPr>
              <a:xfrm>
                <a:off x="6585475" y="2331593"/>
                <a:ext cx="674290" cy="1285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a:extLst>
                  <a:ext uri="{FF2B5EF4-FFF2-40B4-BE49-F238E27FC236}">
                    <a16:creationId xmlns:a16="http://schemas.microsoft.com/office/drawing/2014/main" id="{DE9321A6-08A3-495A-B664-6022AE4CD3AF}"/>
                  </a:ext>
                </a:extLst>
              </p14:cNvPr>
              <p14:cNvContentPartPr/>
              <p14:nvPr/>
            </p14:nvContentPartPr>
            <p14:xfrm>
              <a:off x="7400160" y="2613113"/>
              <a:ext cx="409680" cy="227880"/>
            </p14:xfrm>
          </p:contentPart>
        </mc:Choice>
        <mc:Fallback xmlns="">
          <p:pic>
            <p:nvPicPr>
              <p:cNvPr id="62" name="Ink 61">
                <a:extLst>
                  <a:ext uri="{FF2B5EF4-FFF2-40B4-BE49-F238E27FC236}">
                    <a16:creationId xmlns:a16="http://schemas.microsoft.com/office/drawing/2014/main" id="{DE9321A6-08A3-495A-B664-6022AE4CD3AF}"/>
                  </a:ext>
                </a:extLst>
              </p:cNvPr>
              <p:cNvPicPr/>
              <p:nvPr/>
            </p:nvPicPr>
            <p:blipFill>
              <a:blip r:embed="rId24"/>
              <a:stretch>
                <a:fillRect/>
              </a:stretch>
            </p:blipFill>
            <p:spPr>
              <a:xfrm>
                <a:off x="7391520" y="2604473"/>
                <a:ext cx="4273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2" name="Ink 71">
                <a:extLst>
                  <a:ext uri="{FF2B5EF4-FFF2-40B4-BE49-F238E27FC236}">
                    <a16:creationId xmlns:a16="http://schemas.microsoft.com/office/drawing/2014/main" id="{E490964B-0D63-4604-8E19-08B16AC9C71B}"/>
                  </a:ext>
                </a:extLst>
              </p14:cNvPr>
              <p14:cNvContentPartPr/>
              <p14:nvPr/>
            </p14:nvContentPartPr>
            <p14:xfrm>
              <a:off x="8780760" y="2418713"/>
              <a:ext cx="224280" cy="178560"/>
            </p14:xfrm>
          </p:contentPart>
        </mc:Choice>
        <mc:Fallback xmlns="">
          <p:pic>
            <p:nvPicPr>
              <p:cNvPr id="72" name="Ink 71">
                <a:extLst>
                  <a:ext uri="{FF2B5EF4-FFF2-40B4-BE49-F238E27FC236}">
                    <a16:creationId xmlns:a16="http://schemas.microsoft.com/office/drawing/2014/main" id="{E490964B-0D63-4604-8E19-08B16AC9C71B}"/>
                  </a:ext>
                </a:extLst>
              </p:cNvPr>
              <p:cNvPicPr/>
              <p:nvPr/>
            </p:nvPicPr>
            <p:blipFill>
              <a:blip r:embed="rId26"/>
              <a:stretch>
                <a:fillRect/>
              </a:stretch>
            </p:blipFill>
            <p:spPr>
              <a:xfrm>
                <a:off x="8771760" y="2410073"/>
                <a:ext cx="2419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 name="Ink 72">
                <a:extLst>
                  <a:ext uri="{FF2B5EF4-FFF2-40B4-BE49-F238E27FC236}">
                    <a16:creationId xmlns:a16="http://schemas.microsoft.com/office/drawing/2014/main" id="{5DA34581-126E-418B-8EBF-5469E7414C56}"/>
                  </a:ext>
                </a:extLst>
              </p14:cNvPr>
              <p14:cNvContentPartPr/>
              <p14:nvPr/>
            </p14:nvContentPartPr>
            <p14:xfrm>
              <a:off x="7827480" y="2290193"/>
              <a:ext cx="479880" cy="1168200"/>
            </p14:xfrm>
          </p:contentPart>
        </mc:Choice>
        <mc:Fallback xmlns="">
          <p:pic>
            <p:nvPicPr>
              <p:cNvPr id="73" name="Ink 72">
                <a:extLst>
                  <a:ext uri="{FF2B5EF4-FFF2-40B4-BE49-F238E27FC236}">
                    <a16:creationId xmlns:a16="http://schemas.microsoft.com/office/drawing/2014/main" id="{5DA34581-126E-418B-8EBF-5469E7414C56}"/>
                  </a:ext>
                </a:extLst>
              </p:cNvPr>
              <p:cNvPicPr/>
              <p:nvPr/>
            </p:nvPicPr>
            <p:blipFill>
              <a:blip r:embed="rId28"/>
              <a:stretch>
                <a:fillRect/>
              </a:stretch>
            </p:blipFill>
            <p:spPr>
              <a:xfrm>
                <a:off x="7818840" y="2281553"/>
                <a:ext cx="497520" cy="1185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3" name="Ink 82">
                <a:extLst>
                  <a:ext uri="{FF2B5EF4-FFF2-40B4-BE49-F238E27FC236}">
                    <a16:creationId xmlns:a16="http://schemas.microsoft.com/office/drawing/2014/main" id="{3F09B562-2822-4BA4-94DB-45D1975344C0}"/>
                  </a:ext>
                </a:extLst>
              </p14:cNvPr>
              <p14:cNvContentPartPr/>
              <p14:nvPr/>
            </p14:nvContentPartPr>
            <p14:xfrm>
              <a:off x="8103960" y="2788433"/>
              <a:ext cx="217080" cy="196920"/>
            </p14:xfrm>
          </p:contentPart>
        </mc:Choice>
        <mc:Fallback xmlns="">
          <p:pic>
            <p:nvPicPr>
              <p:cNvPr id="83" name="Ink 82">
                <a:extLst>
                  <a:ext uri="{FF2B5EF4-FFF2-40B4-BE49-F238E27FC236}">
                    <a16:creationId xmlns:a16="http://schemas.microsoft.com/office/drawing/2014/main" id="{3F09B562-2822-4BA4-94DB-45D1975344C0}"/>
                  </a:ext>
                </a:extLst>
              </p:cNvPr>
              <p:cNvPicPr/>
              <p:nvPr/>
            </p:nvPicPr>
            <p:blipFill>
              <a:blip r:embed="rId30"/>
              <a:stretch>
                <a:fillRect/>
              </a:stretch>
            </p:blipFill>
            <p:spPr>
              <a:xfrm>
                <a:off x="8095320" y="2779433"/>
                <a:ext cx="234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6" name="Ink 85">
                <a:extLst>
                  <a:ext uri="{FF2B5EF4-FFF2-40B4-BE49-F238E27FC236}">
                    <a16:creationId xmlns:a16="http://schemas.microsoft.com/office/drawing/2014/main" id="{F75EBD14-B3A0-4419-9F1D-0A6B98370794}"/>
                  </a:ext>
                </a:extLst>
              </p14:cNvPr>
              <p14:cNvContentPartPr/>
              <p14:nvPr/>
            </p14:nvContentPartPr>
            <p14:xfrm>
              <a:off x="8775360" y="2761073"/>
              <a:ext cx="290880" cy="213840"/>
            </p14:xfrm>
          </p:contentPart>
        </mc:Choice>
        <mc:Fallback xmlns="">
          <p:pic>
            <p:nvPicPr>
              <p:cNvPr id="86" name="Ink 85">
                <a:extLst>
                  <a:ext uri="{FF2B5EF4-FFF2-40B4-BE49-F238E27FC236}">
                    <a16:creationId xmlns:a16="http://schemas.microsoft.com/office/drawing/2014/main" id="{F75EBD14-B3A0-4419-9F1D-0A6B98370794}"/>
                  </a:ext>
                </a:extLst>
              </p:cNvPr>
              <p:cNvPicPr/>
              <p:nvPr/>
            </p:nvPicPr>
            <p:blipFill>
              <a:blip r:embed="rId32"/>
              <a:stretch>
                <a:fillRect/>
              </a:stretch>
            </p:blipFill>
            <p:spPr>
              <a:xfrm>
                <a:off x="8766360" y="2752433"/>
                <a:ext cx="308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5" name="Ink 94">
                <a:extLst>
                  <a:ext uri="{FF2B5EF4-FFF2-40B4-BE49-F238E27FC236}">
                    <a16:creationId xmlns:a16="http://schemas.microsoft.com/office/drawing/2014/main" id="{7EFD0EB4-F54F-4BCD-96A2-D4782A015643}"/>
                  </a:ext>
                </a:extLst>
              </p14:cNvPr>
              <p14:cNvContentPartPr/>
              <p14:nvPr/>
            </p14:nvContentPartPr>
            <p14:xfrm>
              <a:off x="8139240" y="3184793"/>
              <a:ext cx="223920" cy="158760"/>
            </p14:xfrm>
          </p:contentPart>
        </mc:Choice>
        <mc:Fallback xmlns="">
          <p:pic>
            <p:nvPicPr>
              <p:cNvPr id="95" name="Ink 94">
                <a:extLst>
                  <a:ext uri="{FF2B5EF4-FFF2-40B4-BE49-F238E27FC236}">
                    <a16:creationId xmlns:a16="http://schemas.microsoft.com/office/drawing/2014/main" id="{7EFD0EB4-F54F-4BCD-96A2-D4782A015643}"/>
                  </a:ext>
                </a:extLst>
              </p:cNvPr>
              <p:cNvPicPr/>
              <p:nvPr/>
            </p:nvPicPr>
            <p:blipFill>
              <a:blip r:embed="rId34"/>
              <a:stretch>
                <a:fillRect/>
              </a:stretch>
            </p:blipFill>
            <p:spPr>
              <a:xfrm>
                <a:off x="8130600" y="3175793"/>
                <a:ext cx="2415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0" name="Ink 99">
                <a:extLst>
                  <a:ext uri="{FF2B5EF4-FFF2-40B4-BE49-F238E27FC236}">
                    <a16:creationId xmlns:a16="http://schemas.microsoft.com/office/drawing/2014/main" id="{69AAA081-769F-41C9-B420-3E6F0DFE6DC8}"/>
                  </a:ext>
                </a:extLst>
              </p14:cNvPr>
              <p14:cNvContentPartPr/>
              <p14:nvPr/>
            </p14:nvContentPartPr>
            <p14:xfrm>
              <a:off x="9506160" y="3126833"/>
              <a:ext cx="303480" cy="255960"/>
            </p14:xfrm>
          </p:contentPart>
        </mc:Choice>
        <mc:Fallback xmlns="">
          <p:pic>
            <p:nvPicPr>
              <p:cNvPr id="100" name="Ink 99">
                <a:extLst>
                  <a:ext uri="{FF2B5EF4-FFF2-40B4-BE49-F238E27FC236}">
                    <a16:creationId xmlns:a16="http://schemas.microsoft.com/office/drawing/2014/main" id="{69AAA081-769F-41C9-B420-3E6F0DFE6DC8}"/>
                  </a:ext>
                </a:extLst>
              </p:cNvPr>
              <p:cNvPicPr/>
              <p:nvPr/>
            </p:nvPicPr>
            <p:blipFill>
              <a:blip r:embed="rId36"/>
              <a:stretch>
                <a:fillRect/>
              </a:stretch>
            </p:blipFill>
            <p:spPr>
              <a:xfrm>
                <a:off x="9497160" y="3117833"/>
                <a:ext cx="321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1" name="Ink 100">
                <a:extLst>
                  <a:ext uri="{FF2B5EF4-FFF2-40B4-BE49-F238E27FC236}">
                    <a16:creationId xmlns:a16="http://schemas.microsoft.com/office/drawing/2014/main" id="{BA9BBA33-82A9-4018-B44E-AD187A7D0A64}"/>
                  </a:ext>
                </a:extLst>
              </p14:cNvPr>
              <p14:cNvContentPartPr/>
              <p14:nvPr/>
            </p14:nvContentPartPr>
            <p14:xfrm>
              <a:off x="8856720" y="3167873"/>
              <a:ext cx="229680" cy="189360"/>
            </p14:xfrm>
          </p:contentPart>
        </mc:Choice>
        <mc:Fallback xmlns="">
          <p:pic>
            <p:nvPicPr>
              <p:cNvPr id="101" name="Ink 100">
                <a:extLst>
                  <a:ext uri="{FF2B5EF4-FFF2-40B4-BE49-F238E27FC236}">
                    <a16:creationId xmlns:a16="http://schemas.microsoft.com/office/drawing/2014/main" id="{BA9BBA33-82A9-4018-B44E-AD187A7D0A64}"/>
                  </a:ext>
                </a:extLst>
              </p:cNvPr>
              <p:cNvPicPr/>
              <p:nvPr/>
            </p:nvPicPr>
            <p:blipFill>
              <a:blip r:embed="rId38"/>
              <a:stretch>
                <a:fillRect/>
              </a:stretch>
            </p:blipFill>
            <p:spPr>
              <a:xfrm>
                <a:off x="8848080" y="3158873"/>
                <a:ext cx="2473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0" name="Ink 129">
                <a:extLst>
                  <a:ext uri="{FF2B5EF4-FFF2-40B4-BE49-F238E27FC236}">
                    <a16:creationId xmlns:a16="http://schemas.microsoft.com/office/drawing/2014/main" id="{332FF2FE-5BB7-431D-9F18-9D02723DCC22}"/>
                  </a:ext>
                </a:extLst>
              </p14:cNvPr>
              <p14:cNvContentPartPr/>
              <p14:nvPr/>
            </p14:nvContentPartPr>
            <p14:xfrm>
              <a:off x="10863720" y="3074633"/>
              <a:ext cx="673560" cy="316440"/>
            </p14:xfrm>
          </p:contentPart>
        </mc:Choice>
        <mc:Fallback xmlns="">
          <p:pic>
            <p:nvPicPr>
              <p:cNvPr id="130" name="Ink 129">
                <a:extLst>
                  <a:ext uri="{FF2B5EF4-FFF2-40B4-BE49-F238E27FC236}">
                    <a16:creationId xmlns:a16="http://schemas.microsoft.com/office/drawing/2014/main" id="{332FF2FE-5BB7-431D-9F18-9D02723DCC22}"/>
                  </a:ext>
                </a:extLst>
              </p:cNvPr>
              <p:cNvPicPr/>
              <p:nvPr/>
            </p:nvPicPr>
            <p:blipFill>
              <a:blip r:embed="rId40"/>
              <a:stretch>
                <a:fillRect/>
              </a:stretch>
            </p:blipFill>
            <p:spPr>
              <a:xfrm>
                <a:off x="10854720" y="3065993"/>
                <a:ext cx="6912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3" name="Ink 132">
                <a:extLst>
                  <a:ext uri="{FF2B5EF4-FFF2-40B4-BE49-F238E27FC236}">
                    <a16:creationId xmlns:a16="http://schemas.microsoft.com/office/drawing/2014/main" id="{BFB1E898-AEF2-49A4-9406-2421358D9D40}"/>
                  </a:ext>
                </a:extLst>
              </p14:cNvPr>
              <p14:cNvContentPartPr/>
              <p14:nvPr/>
            </p14:nvContentPartPr>
            <p14:xfrm>
              <a:off x="9474120" y="2291633"/>
              <a:ext cx="2073240" cy="1245960"/>
            </p14:xfrm>
          </p:contentPart>
        </mc:Choice>
        <mc:Fallback xmlns="">
          <p:pic>
            <p:nvPicPr>
              <p:cNvPr id="133" name="Ink 132">
                <a:extLst>
                  <a:ext uri="{FF2B5EF4-FFF2-40B4-BE49-F238E27FC236}">
                    <a16:creationId xmlns:a16="http://schemas.microsoft.com/office/drawing/2014/main" id="{BFB1E898-AEF2-49A4-9406-2421358D9D40}"/>
                  </a:ext>
                </a:extLst>
              </p:cNvPr>
              <p:cNvPicPr/>
              <p:nvPr/>
            </p:nvPicPr>
            <p:blipFill>
              <a:blip r:embed="rId42"/>
              <a:stretch>
                <a:fillRect/>
              </a:stretch>
            </p:blipFill>
            <p:spPr>
              <a:xfrm>
                <a:off x="9465480" y="2282633"/>
                <a:ext cx="2090880" cy="1263600"/>
              </a:xfrm>
              <a:prstGeom prst="rect">
                <a:avLst/>
              </a:prstGeom>
            </p:spPr>
          </p:pic>
        </mc:Fallback>
      </mc:AlternateContent>
    </p:spTree>
    <p:extLst>
      <p:ext uri="{BB962C8B-B14F-4D97-AF65-F5344CB8AC3E}">
        <p14:creationId xmlns:p14="http://schemas.microsoft.com/office/powerpoint/2010/main" val="316373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21D4F58D-3F0A-4850-B32D-AF6528CF7C80}"/>
                  </a:ext>
                </a:extLst>
              </p14:cNvPr>
              <p14:cNvContentPartPr/>
              <p14:nvPr/>
            </p14:nvContentPartPr>
            <p14:xfrm>
              <a:off x="5628240" y="2516273"/>
              <a:ext cx="1800" cy="156960"/>
            </p14:xfrm>
          </p:contentPart>
        </mc:Choice>
        <mc:Fallback xmlns="">
          <p:pic>
            <p:nvPicPr>
              <p:cNvPr id="29" name="Ink 28">
                <a:extLst>
                  <a:ext uri="{FF2B5EF4-FFF2-40B4-BE49-F238E27FC236}">
                    <a16:creationId xmlns:a16="http://schemas.microsoft.com/office/drawing/2014/main" id="{21D4F58D-3F0A-4850-B32D-AF6528CF7C80}"/>
                  </a:ext>
                </a:extLst>
              </p:cNvPr>
              <p:cNvPicPr/>
              <p:nvPr/>
            </p:nvPicPr>
            <p:blipFill>
              <a:blip r:embed="rId4"/>
              <a:stretch>
                <a:fillRect/>
              </a:stretch>
            </p:blipFill>
            <p:spPr>
              <a:xfrm>
                <a:off x="5619600" y="2507633"/>
                <a:ext cx="194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262439F3-5778-4BB6-8D8E-A39B95BAFCC2}"/>
                  </a:ext>
                </a:extLst>
              </p14:cNvPr>
              <p14:cNvContentPartPr/>
              <p14:nvPr/>
            </p14:nvContentPartPr>
            <p14:xfrm>
              <a:off x="6114960" y="2432033"/>
              <a:ext cx="269280" cy="186840"/>
            </p14:xfrm>
          </p:contentPart>
        </mc:Choice>
        <mc:Fallback xmlns="">
          <p:pic>
            <p:nvPicPr>
              <p:cNvPr id="33" name="Ink 32">
                <a:extLst>
                  <a:ext uri="{FF2B5EF4-FFF2-40B4-BE49-F238E27FC236}">
                    <a16:creationId xmlns:a16="http://schemas.microsoft.com/office/drawing/2014/main" id="{262439F3-5778-4BB6-8D8E-A39B95BAFCC2}"/>
                  </a:ext>
                </a:extLst>
              </p:cNvPr>
              <p:cNvPicPr/>
              <p:nvPr/>
            </p:nvPicPr>
            <p:blipFill>
              <a:blip r:embed="rId6"/>
              <a:stretch>
                <a:fillRect/>
              </a:stretch>
            </p:blipFill>
            <p:spPr>
              <a:xfrm>
                <a:off x="6105972" y="2423033"/>
                <a:ext cx="286896"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9A16F461-9BEA-4C86-BD92-49C689F0C0FF}"/>
                  </a:ext>
                </a:extLst>
              </p14:cNvPr>
              <p14:cNvContentPartPr/>
              <p14:nvPr/>
            </p14:nvContentPartPr>
            <p14:xfrm>
              <a:off x="4936680" y="2410073"/>
              <a:ext cx="345960" cy="1065600"/>
            </p14:xfrm>
          </p:contentPart>
        </mc:Choice>
        <mc:Fallback xmlns="">
          <p:pic>
            <p:nvPicPr>
              <p:cNvPr id="39" name="Ink 38">
                <a:extLst>
                  <a:ext uri="{FF2B5EF4-FFF2-40B4-BE49-F238E27FC236}">
                    <a16:creationId xmlns:a16="http://schemas.microsoft.com/office/drawing/2014/main" id="{9A16F461-9BEA-4C86-BD92-49C689F0C0FF}"/>
                  </a:ext>
                </a:extLst>
              </p:cNvPr>
              <p:cNvPicPr/>
              <p:nvPr/>
            </p:nvPicPr>
            <p:blipFill>
              <a:blip r:embed="rId8"/>
              <a:stretch>
                <a:fillRect/>
              </a:stretch>
            </p:blipFill>
            <p:spPr>
              <a:xfrm>
                <a:off x="4928031" y="2401433"/>
                <a:ext cx="363618" cy="108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a:extLst>
                  <a:ext uri="{FF2B5EF4-FFF2-40B4-BE49-F238E27FC236}">
                    <a16:creationId xmlns:a16="http://schemas.microsoft.com/office/drawing/2014/main" id="{AA282EA8-B2BB-4E5B-B1A7-854F0D237CF6}"/>
                  </a:ext>
                </a:extLst>
              </p14:cNvPr>
              <p14:cNvContentPartPr/>
              <p14:nvPr/>
            </p14:nvContentPartPr>
            <p14:xfrm>
              <a:off x="6292800" y="2740913"/>
              <a:ext cx="123840" cy="206640"/>
            </p14:xfrm>
          </p:contentPart>
        </mc:Choice>
        <mc:Fallback xmlns="">
          <p:pic>
            <p:nvPicPr>
              <p:cNvPr id="43" name="Ink 42">
                <a:extLst>
                  <a:ext uri="{FF2B5EF4-FFF2-40B4-BE49-F238E27FC236}">
                    <a16:creationId xmlns:a16="http://schemas.microsoft.com/office/drawing/2014/main" id="{AA282EA8-B2BB-4E5B-B1A7-854F0D237CF6}"/>
                  </a:ext>
                </a:extLst>
              </p:cNvPr>
              <p:cNvPicPr/>
              <p:nvPr/>
            </p:nvPicPr>
            <p:blipFill>
              <a:blip r:embed="rId10"/>
              <a:stretch>
                <a:fillRect/>
              </a:stretch>
            </p:blipFill>
            <p:spPr>
              <a:xfrm>
                <a:off x="6283800" y="2732273"/>
                <a:ext cx="141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549CF7B3-C746-478F-B733-E7E24D05F010}"/>
                  </a:ext>
                </a:extLst>
              </p14:cNvPr>
              <p14:cNvContentPartPr/>
              <p14:nvPr/>
            </p14:nvContentPartPr>
            <p14:xfrm>
              <a:off x="6811200" y="2807153"/>
              <a:ext cx="212760" cy="266400"/>
            </p14:xfrm>
          </p:contentPart>
        </mc:Choice>
        <mc:Fallback xmlns="">
          <p:pic>
            <p:nvPicPr>
              <p:cNvPr id="47" name="Ink 46">
                <a:extLst>
                  <a:ext uri="{FF2B5EF4-FFF2-40B4-BE49-F238E27FC236}">
                    <a16:creationId xmlns:a16="http://schemas.microsoft.com/office/drawing/2014/main" id="{549CF7B3-C746-478F-B733-E7E24D05F010}"/>
                  </a:ext>
                </a:extLst>
              </p:cNvPr>
              <p:cNvPicPr/>
              <p:nvPr/>
            </p:nvPicPr>
            <p:blipFill>
              <a:blip r:embed="rId12"/>
              <a:stretch>
                <a:fillRect/>
              </a:stretch>
            </p:blipFill>
            <p:spPr>
              <a:xfrm>
                <a:off x="6802560" y="2798153"/>
                <a:ext cx="2304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a:extLst>
                  <a:ext uri="{FF2B5EF4-FFF2-40B4-BE49-F238E27FC236}">
                    <a16:creationId xmlns:a16="http://schemas.microsoft.com/office/drawing/2014/main" id="{C1DC2CAB-37D1-426B-B0AB-9B326E9888D0}"/>
                  </a:ext>
                </a:extLst>
              </p14:cNvPr>
              <p14:cNvContentPartPr/>
              <p14:nvPr/>
            </p14:nvContentPartPr>
            <p14:xfrm>
              <a:off x="5540040" y="2791673"/>
              <a:ext cx="255600" cy="215280"/>
            </p14:xfrm>
          </p:contentPart>
        </mc:Choice>
        <mc:Fallback xmlns="">
          <p:pic>
            <p:nvPicPr>
              <p:cNvPr id="48" name="Ink 47">
                <a:extLst>
                  <a:ext uri="{FF2B5EF4-FFF2-40B4-BE49-F238E27FC236}">
                    <a16:creationId xmlns:a16="http://schemas.microsoft.com/office/drawing/2014/main" id="{C1DC2CAB-37D1-426B-B0AB-9B326E9888D0}"/>
                  </a:ext>
                </a:extLst>
              </p:cNvPr>
              <p:cNvPicPr/>
              <p:nvPr/>
            </p:nvPicPr>
            <p:blipFill>
              <a:blip r:embed="rId14"/>
              <a:stretch>
                <a:fillRect/>
              </a:stretch>
            </p:blipFill>
            <p:spPr>
              <a:xfrm>
                <a:off x="5531053" y="2782673"/>
                <a:ext cx="273215"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Ink 48">
                <a:extLst>
                  <a:ext uri="{FF2B5EF4-FFF2-40B4-BE49-F238E27FC236}">
                    <a16:creationId xmlns:a16="http://schemas.microsoft.com/office/drawing/2014/main" id="{99AB4B64-154E-43A4-95B3-F2BB964BD15C}"/>
                  </a:ext>
                </a:extLst>
              </p14:cNvPr>
              <p14:cNvContentPartPr/>
              <p14:nvPr/>
            </p14:nvContentPartPr>
            <p14:xfrm>
              <a:off x="5185440" y="3117113"/>
              <a:ext cx="191880" cy="163080"/>
            </p14:xfrm>
          </p:contentPart>
        </mc:Choice>
        <mc:Fallback xmlns="">
          <p:pic>
            <p:nvPicPr>
              <p:cNvPr id="49" name="Ink 48">
                <a:extLst>
                  <a:ext uri="{FF2B5EF4-FFF2-40B4-BE49-F238E27FC236}">
                    <a16:creationId xmlns:a16="http://schemas.microsoft.com/office/drawing/2014/main" id="{99AB4B64-154E-43A4-95B3-F2BB964BD15C}"/>
                  </a:ext>
                </a:extLst>
              </p:cNvPr>
              <p:cNvPicPr/>
              <p:nvPr/>
            </p:nvPicPr>
            <p:blipFill>
              <a:blip r:embed="rId16"/>
              <a:stretch>
                <a:fillRect/>
              </a:stretch>
            </p:blipFill>
            <p:spPr>
              <a:xfrm>
                <a:off x="5176440" y="3108113"/>
                <a:ext cx="209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a:extLst>
                  <a:ext uri="{FF2B5EF4-FFF2-40B4-BE49-F238E27FC236}">
                    <a16:creationId xmlns:a16="http://schemas.microsoft.com/office/drawing/2014/main" id="{102922FD-977F-4AA5-8B80-71D323D8497C}"/>
                  </a:ext>
                </a:extLst>
              </p14:cNvPr>
              <p14:cNvContentPartPr/>
              <p14:nvPr/>
            </p14:nvContentPartPr>
            <p14:xfrm>
              <a:off x="5675760" y="3134033"/>
              <a:ext cx="138240" cy="199800"/>
            </p14:xfrm>
          </p:contentPart>
        </mc:Choice>
        <mc:Fallback xmlns="">
          <p:pic>
            <p:nvPicPr>
              <p:cNvPr id="50" name="Ink 49">
                <a:extLst>
                  <a:ext uri="{FF2B5EF4-FFF2-40B4-BE49-F238E27FC236}">
                    <a16:creationId xmlns:a16="http://schemas.microsoft.com/office/drawing/2014/main" id="{102922FD-977F-4AA5-8B80-71D323D8497C}"/>
                  </a:ext>
                </a:extLst>
              </p:cNvPr>
              <p:cNvPicPr/>
              <p:nvPr/>
            </p:nvPicPr>
            <p:blipFill>
              <a:blip r:embed="rId18"/>
              <a:stretch>
                <a:fillRect/>
              </a:stretch>
            </p:blipFill>
            <p:spPr>
              <a:xfrm>
                <a:off x="5667120" y="3125393"/>
                <a:ext cx="1558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Ink 52">
                <a:extLst>
                  <a:ext uri="{FF2B5EF4-FFF2-40B4-BE49-F238E27FC236}">
                    <a16:creationId xmlns:a16="http://schemas.microsoft.com/office/drawing/2014/main" id="{D0EDAE14-16DE-4249-9583-32FB529EACA7}"/>
                  </a:ext>
                </a:extLst>
              </p14:cNvPr>
              <p14:cNvContentPartPr/>
              <p14:nvPr/>
            </p14:nvContentPartPr>
            <p14:xfrm>
              <a:off x="6194880" y="3076433"/>
              <a:ext cx="183960" cy="291600"/>
            </p14:xfrm>
          </p:contentPart>
        </mc:Choice>
        <mc:Fallback xmlns="">
          <p:pic>
            <p:nvPicPr>
              <p:cNvPr id="53" name="Ink 52">
                <a:extLst>
                  <a:ext uri="{FF2B5EF4-FFF2-40B4-BE49-F238E27FC236}">
                    <a16:creationId xmlns:a16="http://schemas.microsoft.com/office/drawing/2014/main" id="{D0EDAE14-16DE-4249-9583-32FB529EACA7}"/>
                  </a:ext>
                </a:extLst>
              </p:cNvPr>
              <p:cNvPicPr/>
              <p:nvPr/>
            </p:nvPicPr>
            <p:blipFill>
              <a:blip r:embed="rId20"/>
              <a:stretch>
                <a:fillRect/>
              </a:stretch>
            </p:blipFill>
            <p:spPr>
              <a:xfrm>
                <a:off x="6186240" y="3067793"/>
                <a:ext cx="2016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 name="Ink 58">
                <a:extLst>
                  <a:ext uri="{FF2B5EF4-FFF2-40B4-BE49-F238E27FC236}">
                    <a16:creationId xmlns:a16="http://schemas.microsoft.com/office/drawing/2014/main" id="{0124637D-26B8-4FEB-A1F9-CF819A54BD39}"/>
                  </a:ext>
                </a:extLst>
              </p14:cNvPr>
              <p14:cNvContentPartPr/>
              <p14:nvPr/>
            </p14:nvContentPartPr>
            <p14:xfrm>
              <a:off x="6594480" y="2340593"/>
              <a:ext cx="656640" cy="1268280"/>
            </p14:xfrm>
          </p:contentPart>
        </mc:Choice>
        <mc:Fallback xmlns="">
          <p:pic>
            <p:nvPicPr>
              <p:cNvPr id="59" name="Ink 58">
                <a:extLst>
                  <a:ext uri="{FF2B5EF4-FFF2-40B4-BE49-F238E27FC236}">
                    <a16:creationId xmlns:a16="http://schemas.microsoft.com/office/drawing/2014/main" id="{0124637D-26B8-4FEB-A1F9-CF819A54BD39}"/>
                  </a:ext>
                </a:extLst>
              </p:cNvPr>
              <p:cNvPicPr/>
              <p:nvPr/>
            </p:nvPicPr>
            <p:blipFill>
              <a:blip r:embed="rId22"/>
              <a:stretch>
                <a:fillRect/>
              </a:stretch>
            </p:blipFill>
            <p:spPr>
              <a:xfrm>
                <a:off x="6585475" y="2331593"/>
                <a:ext cx="674290" cy="1285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a:extLst>
                  <a:ext uri="{FF2B5EF4-FFF2-40B4-BE49-F238E27FC236}">
                    <a16:creationId xmlns:a16="http://schemas.microsoft.com/office/drawing/2014/main" id="{DE9321A6-08A3-495A-B664-6022AE4CD3AF}"/>
                  </a:ext>
                </a:extLst>
              </p14:cNvPr>
              <p14:cNvContentPartPr/>
              <p14:nvPr/>
            </p14:nvContentPartPr>
            <p14:xfrm>
              <a:off x="7400160" y="2613113"/>
              <a:ext cx="409680" cy="227880"/>
            </p14:xfrm>
          </p:contentPart>
        </mc:Choice>
        <mc:Fallback xmlns="">
          <p:pic>
            <p:nvPicPr>
              <p:cNvPr id="62" name="Ink 61">
                <a:extLst>
                  <a:ext uri="{FF2B5EF4-FFF2-40B4-BE49-F238E27FC236}">
                    <a16:creationId xmlns:a16="http://schemas.microsoft.com/office/drawing/2014/main" id="{DE9321A6-08A3-495A-B664-6022AE4CD3AF}"/>
                  </a:ext>
                </a:extLst>
              </p:cNvPr>
              <p:cNvPicPr/>
              <p:nvPr/>
            </p:nvPicPr>
            <p:blipFill>
              <a:blip r:embed="rId24"/>
              <a:stretch>
                <a:fillRect/>
              </a:stretch>
            </p:blipFill>
            <p:spPr>
              <a:xfrm>
                <a:off x="7391520" y="2604473"/>
                <a:ext cx="4273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2" name="Ink 71">
                <a:extLst>
                  <a:ext uri="{FF2B5EF4-FFF2-40B4-BE49-F238E27FC236}">
                    <a16:creationId xmlns:a16="http://schemas.microsoft.com/office/drawing/2014/main" id="{E490964B-0D63-4604-8E19-08B16AC9C71B}"/>
                  </a:ext>
                </a:extLst>
              </p14:cNvPr>
              <p14:cNvContentPartPr/>
              <p14:nvPr/>
            </p14:nvContentPartPr>
            <p14:xfrm>
              <a:off x="8780760" y="2418713"/>
              <a:ext cx="224280" cy="178560"/>
            </p14:xfrm>
          </p:contentPart>
        </mc:Choice>
        <mc:Fallback xmlns="">
          <p:pic>
            <p:nvPicPr>
              <p:cNvPr id="72" name="Ink 71">
                <a:extLst>
                  <a:ext uri="{FF2B5EF4-FFF2-40B4-BE49-F238E27FC236}">
                    <a16:creationId xmlns:a16="http://schemas.microsoft.com/office/drawing/2014/main" id="{E490964B-0D63-4604-8E19-08B16AC9C71B}"/>
                  </a:ext>
                </a:extLst>
              </p:cNvPr>
              <p:cNvPicPr/>
              <p:nvPr/>
            </p:nvPicPr>
            <p:blipFill>
              <a:blip r:embed="rId26"/>
              <a:stretch>
                <a:fillRect/>
              </a:stretch>
            </p:blipFill>
            <p:spPr>
              <a:xfrm>
                <a:off x="8771760" y="2410073"/>
                <a:ext cx="2419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 name="Ink 72">
                <a:extLst>
                  <a:ext uri="{FF2B5EF4-FFF2-40B4-BE49-F238E27FC236}">
                    <a16:creationId xmlns:a16="http://schemas.microsoft.com/office/drawing/2014/main" id="{5DA34581-126E-418B-8EBF-5469E7414C56}"/>
                  </a:ext>
                </a:extLst>
              </p14:cNvPr>
              <p14:cNvContentPartPr/>
              <p14:nvPr/>
            </p14:nvContentPartPr>
            <p14:xfrm>
              <a:off x="7827480" y="2290193"/>
              <a:ext cx="479880" cy="1168200"/>
            </p14:xfrm>
          </p:contentPart>
        </mc:Choice>
        <mc:Fallback xmlns="">
          <p:pic>
            <p:nvPicPr>
              <p:cNvPr id="73" name="Ink 72">
                <a:extLst>
                  <a:ext uri="{FF2B5EF4-FFF2-40B4-BE49-F238E27FC236}">
                    <a16:creationId xmlns:a16="http://schemas.microsoft.com/office/drawing/2014/main" id="{5DA34581-126E-418B-8EBF-5469E7414C56}"/>
                  </a:ext>
                </a:extLst>
              </p:cNvPr>
              <p:cNvPicPr/>
              <p:nvPr/>
            </p:nvPicPr>
            <p:blipFill>
              <a:blip r:embed="rId28"/>
              <a:stretch>
                <a:fillRect/>
              </a:stretch>
            </p:blipFill>
            <p:spPr>
              <a:xfrm>
                <a:off x="7818840" y="2281553"/>
                <a:ext cx="497520" cy="1185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3" name="Ink 82">
                <a:extLst>
                  <a:ext uri="{FF2B5EF4-FFF2-40B4-BE49-F238E27FC236}">
                    <a16:creationId xmlns:a16="http://schemas.microsoft.com/office/drawing/2014/main" id="{3F09B562-2822-4BA4-94DB-45D1975344C0}"/>
                  </a:ext>
                </a:extLst>
              </p14:cNvPr>
              <p14:cNvContentPartPr/>
              <p14:nvPr/>
            </p14:nvContentPartPr>
            <p14:xfrm>
              <a:off x="8103960" y="2788433"/>
              <a:ext cx="217080" cy="196920"/>
            </p14:xfrm>
          </p:contentPart>
        </mc:Choice>
        <mc:Fallback xmlns="">
          <p:pic>
            <p:nvPicPr>
              <p:cNvPr id="83" name="Ink 82">
                <a:extLst>
                  <a:ext uri="{FF2B5EF4-FFF2-40B4-BE49-F238E27FC236}">
                    <a16:creationId xmlns:a16="http://schemas.microsoft.com/office/drawing/2014/main" id="{3F09B562-2822-4BA4-94DB-45D1975344C0}"/>
                  </a:ext>
                </a:extLst>
              </p:cNvPr>
              <p:cNvPicPr/>
              <p:nvPr/>
            </p:nvPicPr>
            <p:blipFill>
              <a:blip r:embed="rId30"/>
              <a:stretch>
                <a:fillRect/>
              </a:stretch>
            </p:blipFill>
            <p:spPr>
              <a:xfrm>
                <a:off x="8095320" y="2779433"/>
                <a:ext cx="234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6" name="Ink 85">
                <a:extLst>
                  <a:ext uri="{FF2B5EF4-FFF2-40B4-BE49-F238E27FC236}">
                    <a16:creationId xmlns:a16="http://schemas.microsoft.com/office/drawing/2014/main" id="{F75EBD14-B3A0-4419-9F1D-0A6B98370794}"/>
                  </a:ext>
                </a:extLst>
              </p14:cNvPr>
              <p14:cNvContentPartPr/>
              <p14:nvPr/>
            </p14:nvContentPartPr>
            <p14:xfrm>
              <a:off x="8775360" y="2761073"/>
              <a:ext cx="290880" cy="213840"/>
            </p14:xfrm>
          </p:contentPart>
        </mc:Choice>
        <mc:Fallback xmlns="">
          <p:pic>
            <p:nvPicPr>
              <p:cNvPr id="86" name="Ink 85">
                <a:extLst>
                  <a:ext uri="{FF2B5EF4-FFF2-40B4-BE49-F238E27FC236}">
                    <a16:creationId xmlns:a16="http://schemas.microsoft.com/office/drawing/2014/main" id="{F75EBD14-B3A0-4419-9F1D-0A6B98370794}"/>
                  </a:ext>
                </a:extLst>
              </p:cNvPr>
              <p:cNvPicPr/>
              <p:nvPr/>
            </p:nvPicPr>
            <p:blipFill>
              <a:blip r:embed="rId32"/>
              <a:stretch>
                <a:fillRect/>
              </a:stretch>
            </p:blipFill>
            <p:spPr>
              <a:xfrm>
                <a:off x="8766360" y="2752433"/>
                <a:ext cx="308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5" name="Ink 94">
                <a:extLst>
                  <a:ext uri="{FF2B5EF4-FFF2-40B4-BE49-F238E27FC236}">
                    <a16:creationId xmlns:a16="http://schemas.microsoft.com/office/drawing/2014/main" id="{7EFD0EB4-F54F-4BCD-96A2-D4782A015643}"/>
                  </a:ext>
                </a:extLst>
              </p14:cNvPr>
              <p14:cNvContentPartPr/>
              <p14:nvPr/>
            </p14:nvContentPartPr>
            <p14:xfrm>
              <a:off x="8139240" y="3184793"/>
              <a:ext cx="223920" cy="158760"/>
            </p14:xfrm>
          </p:contentPart>
        </mc:Choice>
        <mc:Fallback xmlns="">
          <p:pic>
            <p:nvPicPr>
              <p:cNvPr id="95" name="Ink 94">
                <a:extLst>
                  <a:ext uri="{FF2B5EF4-FFF2-40B4-BE49-F238E27FC236}">
                    <a16:creationId xmlns:a16="http://schemas.microsoft.com/office/drawing/2014/main" id="{7EFD0EB4-F54F-4BCD-96A2-D4782A015643}"/>
                  </a:ext>
                </a:extLst>
              </p:cNvPr>
              <p:cNvPicPr/>
              <p:nvPr/>
            </p:nvPicPr>
            <p:blipFill>
              <a:blip r:embed="rId34"/>
              <a:stretch>
                <a:fillRect/>
              </a:stretch>
            </p:blipFill>
            <p:spPr>
              <a:xfrm>
                <a:off x="8130600" y="3175793"/>
                <a:ext cx="2415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0" name="Ink 99">
                <a:extLst>
                  <a:ext uri="{FF2B5EF4-FFF2-40B4-BE49-F238E27FC236}">
                    <a16:creationId xmlns:a16="http://schemas.microsoft.com/office/drawing/2014/main" id="{69AAA081-769F-41C9-B420-3E6F0DFE6DC8}"/>
                  </a:ext>
                </a:extLst>
              </p14:cNvPr>
              <p14:cNvContentPartPr/>
              <p14:nvPr/>
            </p14:nvContentPartPr>
            <p14:xfrm>
              <a:off x="9506160" y="3126833"/>
              <a:ext cx="303480" cy="255960"/>
            </p14:xfrm>
          </p:contentPart>
        </mc:Choice>
        <mc:Fallback xmlns="">
          <p:pic>
            <p:nvPicPr>
              <p:cNvPr id="100" name="Ink 99">
                <a:extLst>
                  <a:ext uri="{FF2B5EF4-FFF2-40B4-BE49-F238E27FC236}">
                    <a16:creationId xmlns:a16="http://schemas.microsoft.com/office/drawing/2014/main" id="{69AAA081-769F-41C9-B420-3E6F0DFE6DC8}"/>
                  </a:ext>
                </a:extLst>
              </p:cNvPr>
              <p:cNvPicPr/>
              <p:nvPr/>
            </p:nvPicPr>
            <p:blipFill>
              <a:blip r:embed="rId36"/>
              <a:stretch>
                <a:fillRect/>
              </a:stretch>
            </p:blipFill>
            <p:spPr>
              <a:xfrm>
                <a:off x="9497160" y="3117833"/>
                <a:ext cx="321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1" name="Ink 100">
                <a:extLst>
                  <a:ext uri="{FF2B5EF4-FFF2-40B4-BE49-F238E27FC236}">
                    <a16:creationId xmlns:a16="http://schemas.microsoft.com/office/drawing/2014/main" id="{BA9BBA33-82A9-4018-B44E-AD187A7D0A64}"/>
                  </a:ext>
                </a:extLst>
              </p14:cNvPr>
              <p14:cNvContentPartPr/>
              <p14:nvPr/>
            </p14:nvContentPartPr>
            <p14:xfrm>
              <a:off x="8856720" y="3167873"/>
              <a:ext cx="229680" cy="189360"/>
            </p14:xfrm>
          </p:contentPart>
        </mc:Choice>
        <mc:Fallback xmlns="">
          <p:pic>
            <p:nvPicPr>
              <p:cNvPr id="101" name="Ink 100">
                <a:extLst>
                  <a:ext uri="{FF2B5EF4-FFF2-40B4-BE49-F238E27FC236}">
                    <a16:creationId xmlns:a16="http://schemas.microsoft.com/office/drawing/2014/main" id="{BA9BBA33-82A9-4018-B44E-AD187A7D0A64}"/>
                  </a:ext>
                </a:extLst>
              </p:cNvPr>
              <p:cNvPicPr/>
              <p:nvPr/>
            </p:nvPicPr>
            <p:blipFill>
              <a:blip r:embed="rId38"/>
              <a:stretch>
                <a:fillRect/>
              </a:stretch>
            </p:blipFill>
            <p:spPr>
              <a:xfrm>
                <a:off x="8848080" y="3158873"/>
                <a:ext cx="2473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4" name="Ink 123">
                <a:extLst>
                  <a:ext uri="{FF2B5EF4-FFF2-40B4-BE49-F238E27FC236}">
                    <a16:creationId xmlns:a16="http://schemas.microsoft.com/office/drawing/2014/main" id="{731BDE98-6904-42E9-B7B0-CB1CB0EECF86}"/>
                  </a:ext>
                </a:extLst>
              </p14:cNvPr>
              <p14:cNvContentPartPr/>
              <p14:nvPr/>
            </p14:nvContentPartPr>
            <p14:xfrm>
              <a:off x="9474120" y="2291633"/>
              <a:ext cx="2073240" cy="1245960"/>
            </p14:xfrm>
          </p:contentPart>
        </mc:Choice>
        <mc:Fallback xmlns="">
          <p:pic>
            <p:nvPicPr>
              <p:cNvPr id="124" name="Ink 123">
                <a:extLst>
                  <a:ext uri="{FF2B5EF4-FFF2-40B4-BE49-F238E27FC236}">
                    <a16:creationId xmlns:a16="http://schemas.microsoft.com/office/drawing/2014/main" id="{731BDE98-6904-42E9-B7B0-CB1CB0EECF86}"/>
                  </a:ext>
                </a:extLst>
              </p:cNvPr>
              <p:cNvPicPr/>
              <p:nvPr/>
            </p:nvPicPr>
            <p:blipFill>
              <a:blip r:embed="rId40"/>
              <a:stretch>
                <a:fillRect/>
              </a:stretch>
            </p:blipFill>
            <p:spPr>
              <a:xfrm>
                <a:off x="9465480" y="2282633"/>
                <a:ext cx="2090880" cy="1263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0" name="Ink 129">
                <a:extLst>
                  <a:ext uri="{FF2B5EF4-FFF2-40B4-BE49-F238E27FC236}">
                    <a16:creationId xmlns:a16="http://schemas.microsoft.com/office/drawing/2014/main" id="{332FF2FE-5BB7-431D-9F18-9D02723DCC22}"/>
                  </a:ext>
                </a:extLst>
              </p14:cNvPr>
              <p14:cNvContentPartPr/>
              <p14:nvPr/>
            </p14:nvContentPartPr>
            <p14:xfrm>
              <a:off x="10863720" y="3074633"/>
              <a:ext cx="673560" cy="316440"/>
            </p14:xfrm>
          </p:contentPart>
        </mc:Choice>
        <mc:Fallback xmlns="">
          <p:pic>
            <p:nvPicPr>
              <p:cNvPr id="130" name="Ink 129">
                <a:extLst>
                  <a:ext uri="{FF2B5EF4-FFF2-40B4-BE49-F238E27FC236}">
                    <a16:creationId xmlns:a16="http://schemas.microsoft.com/office/drawing/2014/main" id="{332FF2FE-5BB7-431D-9F18-9D02723DCC22}"/>
                  </a:ext>
                </a:extLst>
              </p:cNvPr>
              <p:cNvPicPr/>
              <p:nvPr/>
            </p:nvPicPr>
            <p:blipFill>
              <a:blip r:embed="rId42"/>
              <a:stretch>
                <a:fillRect/>
              </a:stretch>
            </p:blipFill>
            <p:spPr>
              <a:xfrm>
                <a:off x="10854720" y="3065993"/>
                <a:ext cx="6912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 name="Ink 13">
                <a:extLst>
                  <a:ext uri="{FF2B5EF4-FFF2-40B4-BE49-F238E27FC236}">
                    <a16:creationId xmlns:a16="http://schemas.microsoft.com/office/drawing/2014/main" id="{1D10FA16-745F-4A0B-B5A2-C3A991BD6F1D}"/>
                  </a:ext>
                </a:extLst>
              </p14:cNvPr>
              <p14:cNvContentPartPr/>
              <p14:nvPr/>
            </p14:nvContentPartPr>
            <p14:xfrm>
              <a:off x="2385000" y="4001993"/>
              <a:ext cx="235800" cy="154080"/>
            </p14:xfrm>
          </p:contentPart>
        </mc:Choice>
        <mc:Fallback xmlns="">
          <p:pic>
            <p:nvPicPr>
              <p:cNvPr id="14" name="Ink 13">
                <a:extLst>
                  <a:ext uri="{FF2B5EF4-FFF2-40B4-BE49-F238E27FC236}">
                    <a16:creationId xmlns:a16="http://schemas.microsoft.com/office/drawing/2014/main" id="{1D10FA16-745F-4A0B-B5A2-C3A991BD6F1D}"/>
                  </a:ext>
                </a:extLst>
              </p:cNvPr>
              <p:cNvPicPr/>
              <p:nvPr/>
            </p:nvPicPr>
            <p:blipFill>
              <a:blip r:embed="rId44"/>
              <a:stretch>
                <a:fillRect/>
              </a:stretch>
            </p:blipFill>
            <p:spPr>
              <a:xfrm>
                <a:off x="2376000" y="3992993"/>
                <a:ext cx="2534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25">
                <a:extLst>
                  <a:ext uri="{FF2B5EF4-FFF2-40B4-BE49-F238E27FC236}">
                    <a16:creationId xmlns:a16="http://schemas.microsoft.com/office/drawing/2014/main" id="{15F40F1F-88EC-42FC-9C6C-5B1C77E5F293}"/>
                  </a:ext>
                </a:extLst>
              </p14:cNvPr>
              <p14:cNvContentPartPr/>
              <p14:nvPr/>
            </p14:nvContentPartPr>
            <p14:xfrm>
              <a:off x="929880" y="3924953"/>
              <a:ext cx="986760" cy="948240"/>
            </p14:xfrm>
          </p:contentPart>
        </mc:Choice>
        <mc:Fallback xmlns="">
          <p:pic>
            <p:nvPicPr>
              <p:cNvPr id="26" name="Ink 25">
                <a:extLst>
                  <a:ext uri="{FF2B5EF4-FFF2-40B4-BE49-F238E27FC236}">
                    <a16:creationId xmlns:a16="http://schemas.microsoft.com/office/drawing/2014/main" id="{15F40F1F-88EC-42FC-9C6C-5B1C77E5F293}"/>
                  </a:ext>
                </a:extLst>
              </p:cNvPr>
              <p:cNvPicPr/>
              <p:nvPr/>
            </p:nvPicPr>
            <p:blipFill>
              <a:blip r:embed="rId46"/>
              <a:stretch>
                <a:fillRect/>
              </a:stretch>
            </p:blipFill>
            <p:spPr>
              <a:xfrm>
                <a:off x="920880" y="3916313"/>
                <a:ext cx="1004400" cy="965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44306385-C913-4BA8-99E4-14165876006D}"/>
                  </a:ext>
                </a:extLst>
              </p14:cNvPr>
              <p14:cNvContentPartPr/>
              <p14:nvPr/>
            </p14:nvContentPartPr>
            <p14:xfrm>
              <a:off x="2362680" y="4248233"/>
              <a:ext cx="243000" cy="207360"/>
            </p14:xfrm>
          </p:contentPart>
        </mc:Choice>
        <mc:Fallback xmlns="">
          <p:pic>
            <p:nvPicPr>
              <p:cNvPr id="30" name="Ink 29">
                <a:extLst>
                  <a:ext uri="{FF2B5EF4-FFF2-40B4-BE49-F238E27FC236}">
                    <a16:creationId xmlns:a16="http://schemas.microsoft.com/office/drawing/2014/main" id="{44306385-C913-4BA8-99E4-14165876006D}"/>
                  </a:ext>
                </a:extLst>
              </p:cNvPr>
              <p:cNvPicPr/>
              <p:nvPr/>
            </p:nvPicPr>
            <p:blipFill>
              <a:blip r:embed="rId48"/>
              <a:stretch>
                <a:fillRect/>
              </a:stretch>
            </p:blipFill>
            <p:spPr>
              <a:xfrm>
                <a:off x="2353680" y="4239233"/>
                <a:ext cx="2606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A604FA2B-28D0-4AE7-AC0F-91969514A0CD}"/>
                  </a:ext>
                </a:extLst>
              </p14:cNvPr>
              <p14:cNvContentPartPr/>
              <p14:nvPr/>
            </p14:nvContentPartPr>
            <p14:xfrm>
              <a:off x="3008520" y="4277393"/>
              <a:ext cx="367200" cy="228960"/>
            </p14:xfrm>
          </p:contentPart>
        </mc:Choice>
        <mc:Fallback xmlns="">
          <p:pic>
            <p:nvPicPr>
              <p:cNvPr id="36" name="Ink 35">
                <a:extLst>
                  <a:ext uri="{FF2B5EF4-FFF2-40B4-BE49-F238E27FC236}">
                    <a16:creationId xmlns:a16="http://schemas.microsoft.com/office/drawing/2014/main" id="{A604FA2B-28D0-4AE7-AC0F-91969514A0CD}"/>
                  </a:ext>
                </a:extLst>
              </p:cNvPr>
              <p:cNvPicPr/>
              <p:nvPr/>
            </p:nvPicPr>
            <p:blipFill>
              <a:blip r:embed="rId50"/>
              <a:stretch>
                <a:fillRect/>
              </a:stretch>
            </p:blipFill>
            <p:spPr>
              <a:xfrm>
                <a:off x="2999880" y="4268753"/>
                <a:ext cx="3848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4" name="Ink 43">
                <a:extLst>
                  <a:ext uri="{FF2B5EF4-FFF2-40B4-BE49-F238E27FC236}">
                    <a16:creationId xmlns:a16="http://schemas.microsoft.com/office/drawing/2014/main" id="{F8317F24-3A37-49F7-BB4F-0E1397D00227}"/>
                  </a:ext>
                </a:extLst>
              </p14:cNvPr>
              <p14:cNvContentPartPr/>
              <p14:nvPr/>
            </p14:nvContentPartPr>
            <p14:xfrm>
              <a:off x="1766160" y="4586993"/>
              <a:ext cx="99720" cy="163800"/>
            </p14:xfrm>
          </p:contentPart>
        </mc:Choice>
        <mc:Fallback xmlns="">
          <p:pic>
            <p:nvPicPr>
              <p:cNvPr id="44" name="Ink 43">
                <a:extLst>
                  <a:ext uri="{FF2B5EF4-FFF2-40B4-BE49-F238E27FC236}">
                    <a16:creationId xmlns:a16="http://schemas.microsoft.com/office/drawing/2014/main" id="{F8317F24-3A37-49F7-BB4F-0E1397D00227}"/>
                  </a:ext>
                </a:extLst>
              </p:cNvPr>
              <p:cNvPicPr/>
              <p:nvPr/>
            </p:nvPicPr>
            <p:blipFill>
              <a:blip r:embed="rId52"/>
              <a:stretch>
                <a:fillRect/>
              </a:stretch>
            </p:blipFill>
            <p:spPr>
              <a:xfrm>
                <a:off x="1757520" y="4577993"/>
                <a:ext cx="117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 name="Ink 50">
                <a:extLst>
                  <a:ext uri="{FF2B5EF4-FFF2-40B4-BE49-F238E27FC236}">
                    <a16:creationId xmlns:a16="http://schemas.microsoft.com/office/drawing/2014/main" id="{ECEA0FA3-95C7-41C8-80E0-506976F5818D}"/>
                  </a:ext>
                </a:extLst>
              </p14:cNvPr>
              <p14:cNvContentPartPr/>
              <p14:nvPr/>
            </p14:nvContentPartPr>
            <p14:xfrm>
              <a:off x="2357640" y="4641713"/>
              <a:ext cx="90000" cy="21240"/>
            </p14:xfrm>
          </p:contentPart>
        </mc:Choice>
        <mc:Fallback xmlns="">
          <p:pic>
            <p:nvPicPr>
              <p:cNvPr id="51" name="Ink 50">
                <a:extLst>
                  <a:ext uri="{FF2B5EF4-FFF2-40B4-BE49-F238E27FC236}">
                    <a16:creationId xmlns:a16="http://schemas.microsoft.com/office/drawing/2014/main" id="{ECEA0FA3-95C7-41C8-80E0-506976F5818D}"/>
                  </a:ext>
                </a:extLst>
              </p:cNvPr>
              <p:cNvPicPr/>
              <p:nvPr/>
            </p:nvPicPr>
            <p:blipFill>
              <a:blip r:embed="rId54"/>
              <a:stretch>
                <a:fillRect/>
              </a:stretch>
            </p:blipFill>
            <p:spPr>
              <a:xfrm>
                <a:off x="2349000" y="4633073"/>
                <a:ext cx="107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6" name="Ink 55">
                <a:extLst>
                  <a:ext uri="{FF2B5EF4-FFF2-40B4-BE49-F238E27FC236}">
                    <a16:creationId xmlns:a16="http://schemas.microsoft.com/office/drawing/2014/main" id="{90CFEE02-9695-4B6B-9935-FC1DE3D10C1D}"/>
                  </a:ext>
                </a:extLst>
              </p14:cNvPr>
              <p14:cNvContentPartPr/>
              <p14:nvPr/>
            </p14:nvContentPartPr>
            <p14:xfrm>
              <a:off x="3007800" y="4584833"/>
              <a:ext cx="396720" cy="188280"/>
            </p14:xfrm>
          </p:contentPart>
        </mc:Choice>
        <mc:Fallback xmlns="">
          <p:pic>
            <p:nvPicPr>
              <p:cNvPr id="56" name="Ink 55">
                <a:extLst>
                  <a:ext uri="{FF2B5EF4-FFF2-40B4-BE49-F238E27FC236}">
                    <a16:creationId xmlns:a16="http://schemas.microsoft.com/office/drawing/2014/main" id="{90CFEE02-9695-4B6B-9935-FC1DE3D10C1D}"/>
                  </a:ext>
                </a:extLst>
              </p:cNvPr>
              <p:cNvPicPr/>
              <p:nvPr/>
            </p:nvPicPr>
            <p:blipFill>
              <a:blip r:embed="rId56"/>
              <a:stretch>
                <a:fillRect/>
              </a:stretch>
            </p:blipFill>
            <p:spPr>
              <a:xfrm>
                <a:off x="2999160" y="4576193"/>
                <a:ext cx="414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1" name="Ink 70">
                <a:extLst>
                  <a:ext uri="{FF2B5EF4-FFF2-40B4-BE49-F238E27FC236}">
                    <a16:creationId xmlns:a16="http://schemas.microsoft.com/office/drawing/2014/main" id="{F6B1DE5A-1BBD-4A4A-A122-D20367D832F5}"/>
                  </a:ext>
                </a:extLst>
              </p14:cNvPr>
              <p14:cNvContentPartPr/>
              <p14:nvPr/>
            </p14:nvContentPartPr>
            <p14:xfrm>
              <a:off x="4718160" y="4262273"/>
              <a:ext cx="432000" cy="268560"/>
            </p14:xfrm>
          </p:contentPart>
        </mc:Choice>
        <mc:Fallback xmlns="">
          <p:pic>
            <p:nvPicPr>
              <p:cNvPr id="71" name="Ink 70">
                <a:extLst>
                  <a:ext uri="{FF2B5EF4-FFF2-40B4-BE49-F238E27FC236}">
                    <a16:creationId xmlns:a16="http://schemas.microsoft.com/office/drawing/2014/main" id="{F6B1DE5A-1BBD-4A4A-A122-D20367D832F5}"/>
                  </a:ext>
                </a:extLst>
              </p:cNvPr>
              <p:cNvPicPr/>
              <p:nvPr/>
            </p:nvPicPr>
            <p:blipFill>
              <a:blip r:embed="rId58"/>
              <a:stretch>
                <a:fillRect/>
              </a:stretch>
            </p:blipFill>
            <p:spPr>
              <a:xfrm>
                <a:off x="4709520" y="4253633"/>
                <a:ext cx="4496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4" name="Ink 73">
                <a:extLst>
                  <a:ext uri="{FF2B5EF4-FFF2-40B4-BE49-F238E27FC236}">
                    <a16:creationId xmlns:a16="http://schemas.microsoft.com/office/drawing/2014/main" id="{A892F213-F8C0-485F-91F5-2E55398C3E4E}"/>
                  </a:ext>
                </a:extLst>
              </p14:cNvPr>
              <p14:cNvContentPartPr/>
              <p14:nvPr/>
            </p14:nvContentPartPr>
            <p14:xfrm>
              <a:off x="4338360" y="4278833"/>
              <a:ext cx="219600" cy="217800"/>
            </p14:xfrm>
          </p:contentPart>
        </mc:Choice>
        <mc:Fallback xmlns="">
          <p:pic>
            <p:nvPicPr>
              <p:cNvPr id="74" name="Ink 73">
                <a:extLst>
                  <a:ext uri="{FF2B5EF4-FFF2-40B4-BE49-F238E27FC236}">
                    <a16:creationId xmlns:a16="http://schemas.microsoft.com/office/drawing/2014/main" id="{A892F213-F8C0-485F-91F5-2E55398C3E4E}"/>
                  </a:ext>
                </a:extLst>
              </p:cNvPr>
              <p:cNvPicPr/>
              <p:nvPr/>
            </p:nvPicPr>
            <p:blipFill>
              <a:blip r:embed="rId60"/>
              <a:stretch>
                <a:fillRect/>
              </a:stretch>
            </p:blipFill>
            <p:spPr>
              <a:xfrm>
                <a:off x="4329360" y="4269848"/>
                <a:ext cx="237240" cy="235411"/>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0" name="Ink 79">
                <a:extLst>
                  <a:ext uri="{FF2B5EF4-FFF2-40B4-BE49-F238E27FC236}">
                    <a16:creationId xmlns:a16="http://schemas.microsoft.com/office/drawing/2014/main" id="{C8D36E3D-0F75-4527-B50D-834DDAD4EFA9}"/>
                  </a:ext>
                </a:extLst>
              </p14:cNvPr>
              <p14:cNvContentPartPr/>
              <p14:nvPr/>
            </p14:nvContentPartPr>
            <p14:xfrm>
              <a:off x="4703040" y="4589513"/>
              <a:ext cx="420840" cy="317160"/>
            </p14:xfrm>
          </p:contentPart>
        </mc:Choice>
        <mc:Fallback xmlns="">
          <p:pic>
            <p:nvPicPr>
              <p:cNvPr id="80" name="Ink 79">
                <a:extLst>
                  <a:ext uri="{FF2B5EF4-FFF2-40B4-BE49-F238E27FC236}">
                    <a16:creationId xmlns:a16="http://schemas.microsoft.com/office/drawing/2014/main" id="{C8D36E3D-0F75-4527-B50D-834DDAD4EFA9}"/>
                  </a:ext>
                </a:extLst>
              </p:cNvPr>
              <p:cNvPicPr/>
              <p:nvPr/>
            </p:nvPicPr>
            <p:blipFill>
              <a:blip r:embed="rId62"/>
              <a:stretch>
                <a:fillRect/>
              </a:stretch>
            </p:blipFill>
            <p:spPr>
              <a:xfrm>
                <a:off x="4694040" y="4580523"/>
                <a:ext cx="438480" cy="3347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65D24CC1-821A-4F8F-927D-E03728218DF7}"/>
                  </a:ext>
                </a:extLst>
              </p14:cNvPr>
              <p14:cNvContentPartPr/>
              <p14:nvPr/>
            </p14:nvContentPartPr>
            <p14:xfrm>
              <a:off x="4347000" y="4599233"/>
              <a:ext cx="214920" cy="231840"/>
            </p14:xfrm>
          </p:contentPart>
        </mc:Choice>
        <mc:Fallback xmlns="">
          <p:pic>
            <p:nvPicPr>
              <p:cNvPr id="81" name="Ink 80">
                <a:extLst>
                  <a:ext uri="{FF2B5EF4-FFF2-40B4-BE49-F238E27FC236}">
                    <a16:creationId xmlns:a16="http://schemas.microsoft.com/office/drawing/2014/main" id="{65D24CC1-821A-4F8F-927D-E03728218DF7}"/>
                  </a:ext>
                </a:extLst>
              </p:cNvPr>
              <p:cNvPicPr/>
              <p:nvPr/>
            </p:nvPicPr>
            <p:blipFill>
              <a:blip r:embed="rId64"/>
              <a:stretch>
                <a:fillRect/>
              </a:stretch>
            </p:blipFill>
            <p:spPr>
              <a:xfrm>
                <a:off x="4338360" y="4590593"/>
                <a:ext cx="2325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k 81">
                <a:extLst>
                  <a:ext uri="{FF2B5EF4-FFF2-40B4-BE49-F238E27FC236}">
                    <a16:creationId xmlns:a16="http://schemas.microsoft.com/office/drawing/2014/main" id="{652D1AF3-207C-4CC2-9E5C-1FA2D0B8DE44}"/>
                  </a:ext>
                </a:extLst>
              </p14:cNvPr>
              <p14:cNvContentPartPr/>
              <p14:nvPr/>
            </p14:nvContentPartPr>
            <p14:xfrm>
              <a:off x="2504160" y="4545233"/>
              <a:ext cx="140760" cy="210960"/>
            </p14:xfrm>
          </p:contentPart>
        </mc:Choice>
        <mc:Fallback xmlns="">
          <p:pic>
            <p:nvPicPr>
              <p:cNvPr id="82" name="Ink 81">
                <a:extLst>
                  <a:ext uri="{FF2B5EF4-FFF2-40B4-BE49-F238E27FC236}">
                    <a16:creationId xmlns:a16="http://schemas.microsoft.com/office/drawing/2014/main" id="{652D1AF3-207C-4CC2-9E5C-1FA2D0B8DE44}"/>
                  </a:ext>
                </a:extLst>
              </p:cNvPr>
              <p:cNvPicPr/>
              <p:nvPr/>
            </p:nvPicPr>
            <p:blipFill>
              <a:blip r:embed="rId66"/>
              <a:stretch>
                <a:fillRect/>
              </a:stretch>
            </p:blipFill>
            <p:spPr>
              <a:xfrm>
                <a:off x="2495160" y="4536593"/>
                <a:ext cx="1584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7" name="Ink 86">
                <a:extLst>
                  <a:ext uri="{FF2B5EF4-FFF2-40B4-BE49-F238E27FC236}">
                    <a16:creationId xmlns:a16="http://schemas.microsoft.com/office/drawing/2014/main" id="{6AEB2CA7-7717-4DC2-BFD3-D1FB671ECA92}"/>
                  </a:ext>
                </a:extLst>
              </p14:cNvPr>
              <p14:cNvContentPartPr/>
              <p14:nvPr/>
            </p14:nvContentPartPr>
            <p14:xfrm>
              <a:off x="10208880" y="2713553"/>
              <a:ext cx="303480" cy="235080"/>
            </p14:xfrm>
          </p:contentPart>
        </mc:Choice>
        <mc:Fallback xmlns="">
          <p:pic>
            <p:nvPicPr>
              <p:cNvPr id="87" name="Ink 86">
                <a:extLst>
                  <a:ext uri="{FF2B5EF4-FFF2-40B4-BE49-F238E27FC236}">
                    <a16:creationId xmlns:a16="http://schemas.microsoft.com/office/drawing/2014/main" id="{6AEB2CA7-7717-4DC2-BFD3-D1FB671ECA92}"/>
                  </a:ext>
                </a:extLst>
              </p:cNvPr>
              <p:cNvPicPr/>
              <p:nvPr/>
            </p:nvPicPr>
            <p:blipFill>
              <a:blip r:embed="rId68"/>
              <a:stretch>
                <a:fillRect/>
              </a:stretch>
            </p:blipFill>
            <p:spPr>
              <a:xfrm>
                <a:off x="10200240" y="2704553"/>
                <a:ext cx="3211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3" name="Ink 92">
                <a:extLst>
                  <a:ext uri="{FF2B5EF4-FFF2-40B4-BE49-F238E27FC236}">
                    <a16:creationId xmlns:a16="http://schemas.microsoft.com/office/drawing/2014/main" id="{3E2ECA67-A0CF-4ABF-B881-701ACEDECC16}"/>
                  </a:ext>
                </a:extLst>
              </p14:cNvPr>
              <p14:cNvContentPartPr/>
              <p14:nvPr/>
            </p14:nvContentPartPr>
            <p14:xfrm>
              <a:off x="3013920" y="3848273"/>
              <a:ext cx="1273680" cy="982800"/>
            </p14:xfrm>
          </p:contentPart>
        </mc:Choice>
        <mc:Fallback xmlns="">
          <p:pic>
            <p:nvPicPr>
              <p:cNvPr id="93" name="Ink 92">
                <a:extLst>
                  <a:ext uri="{FF2B5EF4-FFF2-40B4-BE49-F238E27FC236}">
                    <a16:creationId xmlns:a16="http://schemas.microsoft.com/office/drawing/2014/main" id="{3E2ECA67-A0CF-4ABF-B881-701ACEDECC16}"/>
                  </a:ext>
                </a:extLst>
              </p:cNvPr>
              <p:cNvPicPr/>
              <p:nvPr/>
            </p:nvPicPr>
            <p:blipFill>
              <a:blip r:embed="rId70"/>
              <a:stretch>
                <a:fillRect/>
              </a:stretch>
            </p:blipFill>
            <p:spPr>
              <a:xfrm>
                <a:off x="3005280" y="3839633"/>
                <a:ext cx="1291320" cy="1000440"/>
              </a:xfrm>
              <a:prstGeom prst="rect">
                <a:avLst/>
              </a:prstGeom>
            </p:spPr>
          </p:pic>
        </mc:Fallback>
      </mc:AlternateContent>
    </p:spTree>
    <p:extLst>
      <p:ext uri="{BB962C8B-B14F-4D97-AF65-F5344CB8AC3E}">
        <p14:creationId xmlns:p14="http://schemas.microsoft.com/office/powerpoint/2010/main" val="206959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21D4F58D-3F0A-4850-B32D-AF6528CF7C80}"/>
                  </a:ext>
                </a:extLst>
              </p14:cNvPr>
              <p14:cNvContentPartPr/>
              <p14:nvPr/>
            </p14:nvContentPartPr>
            <p14:xfrm>
              <a:off x="5628240" y="2516273"/>
              <a:ext cx="1800" cy="156960"/>
            </p14:xfrm>
          </p:contentPart>
        </mc:Choice>
        <mc:Fallback xmlns="">
          <p:pic>
            <p:nvPicPr>
              <p:cNvPr id="29" name="Ink 28">
                <a:extLst>
                  <a:ext uri="{FF2B5EF4-FFF2-40B4-BE49-F238E27FC236}">
                    <a16:creationId xmlns:a16="http://schemas.microsoft.com/office/drawing/2014/main" id="{21D4F58D-3F0A-4850-B32D-AF6528CF7C80}"/>
                  </a:ext>
                </a:extLst>
              </p:cNvPr>
              <p:cNvPicPr/>
              <p:nvPr/>
            </p:nvPicPr>
            <p:blipFill>
              <a:blip r:embed="rId4"/>
              <a:stretch>
                <a:fillRect/>
              </a:stretch>
            </p:blipFill>
            <p:spPr>
              <a:xfrm>
                <a:off x="5619600" y="2507633"/>
                <a:ext cx="194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262439F3-5778-4BB6-8D8E-A39B95BAFCC2}"/>
                  </a:ext>
                </a:extLst>
              </p14:cNvPr>
              <p14:cNvContentPartPr/>
              <p14:nvPr/>
            </p14:nvContentPartPr>
            <p14:xfrm>
              <a:off x="6114960" y="2432033"/>
              <a:ext cx="269280" cy="186840"/>
            </p14:xfrm>
          </p:contentPart>
        </mc:Choice>
        <mc:Fallback xmlns="">
          <p:pic>
            <p:nvPicPr>
              <p:cNvPr id="33" name="Ink 32">
                <a:extLst>
                  <a:ext uri="{FF2B5EF4-FFF2-40B4-BE49-F238E27FC236}">
                    <a16:creationId xmlns:a16="http://schemas.microsoft.com/office/drawing/2014/main" id="{262439F3-5778-4BB6-8D8E-A39B95BAFCC2}"/>
                  </a:ext>
                </a:extLst>
              </p:cNvPr>
              <p:cNvPicPr/>
              <p:nvPr/>
            </p:nvPicPr>
            <p:blipFill>
              <a:blip r:embed="rId6"/>
              <a:stretch>
                <a:fillRect/>
              </a:stretch>
            </p:blipFill>
            <p:spPr>
              <a:xfrm>
                <a:off x="6105972" y="2423033"/>
                <a:ext cx="286896"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9A16F461-9BEA-4C86-BD92-49C689F0C0FF}"/>
                  </a:ext>
                </a:extLst>
              </p14:cNvPr>
              <p14:cNvContentPartPr/>
              <p14:nvPr/>
            </p14:nvContentPartPr>
            <p14:xfrm>
              <a:off x="4936680" y="2410073"/>
              <a:ext cx="345960" cy="1065600"/>
            </p14:xfrm>
          </p:contentPart>
        </mc:Choice>
        <mc:Fallback xmlns="">
          <p:pic>
            <p:nvPicPr>
              <p:cNvPr id="39" name="Ink 38">
                <a:extLst>
                  <a:ext uri="{FF2B5EF4-FFF2-40B4-BE49-F238E27FC236}">
                    <a16:creationId xmlns:a16="http://schemas.microsoft.com/office/drawing/2014/main" id="{9A16F461-9BEA-4C86-BD92-49C689F0C0FF}"/>
                  </a:ext>
                </a:extLst>
              </p:cNvPr>
              <p:cNvPicPr/>
              <p:nvPr/>
            </p:nvPicPr>
            <p:blipFill>
              <a:blip r:embed="rId8"/>
              <a:stretch>
                <a:fillRect/>
              </a:stretch>
            </p:blipFill>
            <p:spPr>
              <a:xfrm>
                <a:off x="4928031" y="2401433"/>
                <a:ext cx="363618" cy="108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a:extLst>
                  <a:ext uri="{FF2B5EF4-FFF2-40B4-BE49-F238E27FC236}">
                    <a16:creationId xmlns:a16="http://schemas.microsoft.com/office/drawing/2014/main" id="{AA282EA8-B2BB-4E5B-B1A7-854F0D237CF6}"/>
                  </a:ext>
                </a:extLst>
              </p14:cNvPr>
              <p14:cNvContentPartPr/>
              <p14:nvPr/>
            </p14:nvContentPartPr>
            <p14:xfrm>
              <a:off x="6292800" y="2740913"/>
              <a:ext cx="123840" cy="206640"/>
            </p14:xfrm>
          </p:contentPart>
        </mc:Choice>
        <mc:Fallback xmlns="">
          <p:pic>
            <p:nvPicPr>
              <p:cNvPr id="43" name="Ink 42">
                <a:extLst>
                  <a:ext uri="{FF2B5EF4-FFF2-40B4-BE49-F238E27FC236}">
                    <a16:creationId xmlns:a16="http://schemas.microsoft.com/office/drawing/2014/main" id="{AA282EA8-B2BB-4E5B-B1A7-854F0D237CF6}"/>
                  </a:ext>
                </a:extLst>
              </p:cNvPr>
              <p:cNvPicPr/>
              <p:nvPr/>
            </p:nvPicPr>
            <p:blipFill>
              <a:blip r:embed="rId10"/>
              <a:stretch>
                <a:fillRect/>
              </a:stretch>
            </p:blipFill>
            <p:spPr>
              <a:xfrm>
                <a:off x="6283800" y="2732273"/>
                <a:ext cx="141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549CF7B3-C746-478F-B733-E7E24D05F010}"/>
                  </a:ext>
                </a:extLst>
              </p14:cNvPr>
              <p14:cNvContentPartPr/>
              <p14:nvPr/>
            </p14:nvContentPartPr>
            <p14:xfrm>
              <a:off x="6811200" y="2807153"/>
              <a:ext cx="212760" cy="266400"/>
            </p14:xfrm>
          </p:contentPart>
        </mc:Choice>
        <mc:Fallback xmlns="">
          <p:pic>
            <p:nvPicPr>
              <p:cNvPr id="47" name="Ink 46">
                <a:extLst>
                  <a:ext uri="{FF2B5EF4-FFF2-40B4-BE49-F238E27FC236}">
                    <a16:creationId xmlns:a16="http://schemas.microsoft.com/office/drawing/2014/main" id="{549CF7B3-C746-478F-B733-E7E24D05F010}"/>
                  </a:ext>
                </a:extLst>
              </p:cNvPr>
              <p:cNvPicPr/>
              <p:nvPr/>
            </p:nvPicPr>
            <p:blipFill>
              <a:blip r:embed="rId12"/>
              <a:stretch>
                <a:fillRect/>
              </a:stretch>
            </p:blipFill>
            <p:spPr>
              <a:xfrm>
                <a:off x="6802560" y="2798153"/>
                <a:ext cx="2304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a:extLst>
                  <a:ext uri="{FF2B5EF4-FFF2-40B4-BE49-F238E27FC236}">
                    <a16:creationId xmlns:a16="http://schemas.microsoft.com/office/drawing/2014/main" id="{C1DC2CAB-37D1-426B-B0AB-9B326E9888D0}"/>
                  </a:ext>
                </a:extLst>
              </p14:cNvPr>
              <p14:cNvContentPartPr/>
              <p14:nvPr/>
            </p14:nvContentPartPr>
            <p14:xfrm>
              <a:off x="5540040" y="2791673"/>
              <a:ext cx="255600" cy="215280"/>
            </p14:xfrm>
          </p:contentPart>
        </mc:Choice>
        <mc:Fallback xmlns="">
          <p:pic>
            <p:nvPicPr>
              <p:cNvPr id="48" name="Ink 47">
                <a:extLst>
                  <a:ext uri="{FF2B5EF4-FFF2-40B4-BE49-F238E27FC236}">
                    <a16:creationId xmlns:a16="http://schemas.microsoft.com/office/drawing/2014/main" id="{C1DC2CAB-37D1-426B-B0AB-9B326E9888D0}"/>
                  </a:ext>
                </a:extLst>
              </p:cNvPr>
              <p:cNvPicPr/>
              <p:nvPr/>
            </p:nvPicPr>
            <p:blipFill>
              <a:blip r:embed="rId14"/>
              <a:stretch>
                <a:fillRect/>
              </a:stretch>
            </p:blipFill>
            <p:spPr>
              <a:xfrm>
                <a:off x="5531053" y="2782673"/>
                <a:ext cx="273215"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Ink 48">
                <a:extLst>
                  <a:ext uri="{FF2B5EF4-FFF2-40B4-BE49-F238E27FC236}">
                    <a16:creationId xmlns:a16="http://schemas.microsoft.com/office/drawing/2014/main" id="{99AB4B64-154E-43A4-95B3-F2BB964BD15C}"/>
                  </a:ext>
                </a:extLst>
              </p14:cNvPr>
              <p14:cNvContentPartPr/>
              <p14:nvPr/>
            </p14:nvContentPartPr>
            <p14:xfrm>
              <a:off x="5185440" y="3117113"/>
              <a:ext cx="191880" cy="163080"/>
            </p14:xfrm>
          </p:contentPart>
        </mc:Choice>
        <mc:Fallback xmlns="">
          <p:pic>
            <p:nvPicPr>
              <p:cNvPr id="49" name="Ink 48">
                <a:extLst>
                  <a:ext uri="{FF2B5EF4-FFF2-40B4-BE49-F238E27FC236}">
                    <a16:creationId xmlns:a16="http://schemas.microsoft.com/office/drawing/2014/main" id="{99AB4B64-154E-43A4-95B3-F2BB964BD15C}"/>
                  </a:ext>
                </a:extLst>
              </p:cNvPr>
              <p:cNvPicPr/>
              <p:nvPr/>
            </p:nvPicPr>
            <p:blipFill>
              <a:blip r:embed="rId16"/>
              <a:stretch>
                <a:fillRect/>
              </a:stretch>
            </p:blipFill>
            <p:spPr>
              <a:xfrm>
                <a:off x="5176440" y="3108113"/>
                <a:ext cx="209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a:extLst>
                  <a:ext uri="{FF2B5EF4-FFF2-40B4-BE49-F238E27FC236}">
                    <a16:creationId xmlns:a16="http://schemas.microsoft.com/office/drawing/2014/main" id="{102922FD-977F-4AA5-8B80-71D323D8497C}"/>
                  </a:ext>
                </a:extLst>
              </p14:cNvPr>
              <p14:cNvContentPartPr/>
              <p14:nvPr/>
            </p14:nvContentPartPr>
            <p14:xfrm>
              <a:off x="5675760" y="3134033"/>
              <a:ext cx="138240" cy="199800"/>
            </p14:xfrm>
          </p:contentPart>
        </mc:Choice>
        <mc:Fallback xmlns="">
          <p:pic>
            <p:nvPicPr>
              <p:cNvPr id="50" name="Ink 49">
                <a:extLst>
                  <a:ext uri="{FF2B5EF4-FFF2-40B4-BE49-F238E27FC236}">
                    <a16:creationId xmlns:a16="http://schemas.microsoft.com/office/drawing/2014/main" id="{102922FD-977F-4AA5-8B80-71D323D8497C}"/>
                  </a:ext>
                </a:extLst>
              </p:cNvPr>
              <p:cNvPicPr/>
              <p:nvPr/>
            </p:nvPicPr>
            <p:blipFill>
              <a:blip r:embed="rId18"/>
              <a:stretch>
                <a:fillRect/>
              </a:stretch>
            </p:blipFill>
            <p:spPr>
              <a:xfrm>
                <a:off x="5667120" y="3125393"/>
                <a:ext cx="1558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Ink 52">
                <a:extLst>
                  <a:ext uri="{FF2B5EF4-FFF2-40B4-BE49-F238E27FC236}">
                    <a16:creationId xmlns:a16="http://schemas.microsoft.com/office/drawing/2014/main" id="{D0EDAE14-16DE-4249-9583-32FB529EACA7}"/>
                  </a:ext>
                </a:extLst>
              </p14:cNvPr>
              <p14:cNvContentPartPr/>
              <p14:nvPr/>
            </p14:nvContentPartPr>
            <p14:xfrm>
              <a:off x="6194880" y="3076433"/>
              <a:ext cx="183960" cy="291600"/>
            </p14:xfrm>
          </p:contentPart>
        </mc:Choice>
        <mc:Fallback xmlns="">
          <p:pic>
            <p:nvPicPr>
              <p:cNvPr id="53" name="Ink 52">
                <a:extLst>
                  <a:ext uri="{FF2B5EF4-FFF2-40B4-BE49-F238E27FC236}">
                    <a16:creationId xmlns:a16="http://schemas.microsoft.com/office/drawing/2014/main" id="{D0EDAE14-16DE-4249-9583-32FB529EACA7}"/>
                  </a:ext>
                </a:extLst>
              </p:cNvPr>
              <p:cNvPicPr/>
              <p:nvPr/>
            </p:nvPicPr>
            <p:blipFill>
              <a:blip r:embed="rId20"/>
              <a:stretch>
                <a:fillRect/>
              </a:stretch>
            </p:blipFill>
            <p:spPr>
              <a:xfrm>
                <a:off x="6186240" y="3067793"/>
                <a:ext cx="2016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 name="Ink 58">
                <a:extLst>
                  <a:ext uri="{FF2B5EF4-FFF2-40B4-BE49-F238E27FC236}">
                    <a16:creationId xmlns:a16="http://schemas.microsoft.com/office/drawing/2014/main" id="{0124637D-26B8-4FEB-A1F9-CF819A54BD39}"/>
                  </a:ext>
                </a:extLst>
              </p14:cNvPr>
              <p14:cNvContentPartPr/>
              <p14:nvPr/>
            </p14:nvContentPartPr>
            <p14:xfrm>
              <a:off x="6594480" y="2340593"/>
              <a:ext cx="656640" cy="1268280"/>
            </p14:xfrm>
          </p:contentPart>
        </mc:Choice>
        <mc:Fallback xmlns="">
          <p:pic>
            <p:nvPicPr>
              <p:cNvPr id="59" name="Ink 58">
                <a:extLst>
                  <a:ext uri="{FF2B5EF4-FFF2-40B4-BE49-F238E27FC236}">
                    <a16:creationId xmlns:a16="http://schemas.microsoft.com/office/drawing/2014/main" id="{0124637D-26B8-4FEB-A1F9-CF819A54BD39}"/>
                  </a:ext>
                </a:extLst>
              </p:cNvPr>
              <p:cNvPicPr/>
              <p:nvPr/>
            </p:nvPicPr>
            <p:blipFill>
              <a:blip r:embed="rId22"/>
              <a:stretch>
                <a:fillRect/>
              </a:stretch>
            </p:blipFill>
            <p:spPr>
              <a:xfrm>
                <a:off x="6585475" y="2331593"/>
                <a:ext cx="674290" cy="1285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a:extLst>
                  <a:ext uri="{FF2B5EF4-FFF2-40B4-BE49-F238E27FC236}">
                    <a16:creationId xmlns:a16="http://schemas.microsoft.com/office/drawing/2014/main" id="{DE9321A6-08A3-495A-B664-6022AE4CD3AF}"/>
                  </a:ext>
                </a:extLst>
              </p14:cNvPr>
              <p14:cNvContentPartPr/>
              <p14:nvPr/>
            </p14:nvContentPartPr>
            <p14:xfrm>
              <a:off x="7400160" y="2613113"/>
              <a:ext cx="409680" cy="227880"/>
            </p14:xfrm>
          </p:contentPart>
        </mc:Choice>
        <mc:Fallback xmlns="">
          <p:pic>
            <p:nvPicPr>
              <p:cNvPr id="62" name="Ink 61">
                <a:extLst>
                  <a:ext uri="{FF2B5EF4-FFF2-40B4-BE49-F238E27FC236}">
                    <a16:creationId xmlns:a16="http://schemas.microsoft.com/office/drawing/2014/main" id="{DE9321A6-08A3-495A-B664-6022AE4CD3AF}"/>
                  </a:ext>
                </a:extLst>
              </p:cNvPr>
              <p:cNvPicPr/>
              <p:nvPr/>
            </p:nvPicPr>
            <p:blipFill>
              <a:blip r:embed="rId24"/>
              <a:stretch>
                <a:fillRect/>
              </a:stretch>
            </p:blipFill>
            <p:spPr>
              <a:xfrm>
                <a:off x="7391520" y="2604473"/>
                <a:ext cx="4273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2" name="Ink 71">
                <a:extLst>
                  <a:ext uri="{FF2B5EF4-FFF2-40B4-BE49-F238E27FC236}">
                    <a16:creationId xmlns:a16="http://schemas.microsoft.com/office/drawing/2014/main" id="{E490964B-0D63-4604-8E19-08B16AC9C71B}"/>
                  </a:ext>
                </a:extLst>
              </p14:cNvPr>
              <p14:cNvContentPartPr/>
              <p14:nvPr/>
            </p14:nvContentPartPr>
            <p14:xfrm>
              <a:off x="8780760" y="2418713"/>
              <a:ext cx="224280" cy="178560"/>
            </p14:xfrm>
          </p:contentPart>
        </mc:Choice>
        <mc:Fallback xmlns="">
          <p:pic>
            <p:nvPicPr>
              <p:cNvPr id="72" name="Ink 71">
                <a:extLst>
                  <a:ext uri="{FF2B5EF4-FFF2-40B4-BE49-F238E27FC236}">
                    <a16:creationId xmlns:a16="http://schemas.microsoft.com/office/drawing/2014/main" id="{E490964B-0D63-4604-8E19-08B16AC9C71B}"/>
                  </a:ext>
                </a:extLst>
              </p:cNvPr>
              <p:cNvPicPr/>
              <p:nvPr/>
            </p:nvPicPr>
            <p:blipFill>
              <a:blip r:embed="rId26"/>
              <a:stretch>
                <a:fillRect/>
              </a:stretch>
            </p:blipFill>
            <p:spPr>
              <a:xfrm>
                <a:off x="8771760" y="2410073"/>
                <a:ext cx="2419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 name="Ink 72">
                <a:extLst>
                  <a:ext uri="{FF2B5EF4-FFF2-40B4-BE49-F238E27FC236}">
                    <a16:creationId xmlns:a16="http://schemas.microsoft.com/office/drawing/2014/main" id="{5DA34581-126E-418B-8EBF-5469E7414C56}"/>
                  </a:ext>
                </a:extLst>
              </p14:cNvPr>
              <p14:cNvContentPartPr/>
              <p14:nvPr/>
            </p14:nvContentPartPr>
            <p14:xfrm>
              <a:off x="7827480" y="2290193"/>
              <a:ext cx="479880" cy="1168200"/>
            </p14:xfrm>
          </p:contentPart>
        </mc:Choice>
        <mc:Fallback xmlns="">
          <p:pic>
            <p:nvPicPr>
              <p:cNvPr id="73" name="Ink 72">
                <a:extLst>
                  <a:ext uri="{FF2B5EF4-FFF2-40B4-BE49-F238E27FC236}">
                    <a16:creationId xmlns:a16="http://schemas.microsoft.com/office/drawing/2014/main" id="{5DA34581-126E-418B-8EBF-5469E7414C56}"/>
                  </a:ext>
                </a:extLst>
              </p:cNvPr>
              <p:cNvPicPr/>
              <p:nvPr/>
            </p:nvPicPr>
            <p:blipFill>
              <a:blip r:embed="rId28"/>
              <a:stretch>
                <a:fillRect/>
              </a:stretch>
            </p:blipFill>
            <p:spPr>
              <a:xfrm>
                <a:off x="7818840" y="2281553"/>
                <a:ext cx="497520" cy="1185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3" name="Ink 82">
                <a:extLst>
                  <a:ext uri="{FF2B5EF4-FFF2-40B4-BE49-F238E27FC236}">
                    <a16:creationId xmlns:a16="http://schemas.microsoft.com/office/drawing/2014/main" id="{3F09B562-2822-4BA4-94DB-45D1975344C0}"/>
                  </a:ext>
                </a:extLst>
              </p14:cNvPr>
              <p14:cNvContentPartPr/>
              <p14:nvPr/>
            </p14:nvContentPartPr>
            <p14:xfrm>
              <a:off x="8103960" y="2788433"/>
              <a:ext cx="217080" cy="196920"/>
            </p14:xfrm>
          </p:contentPart>
        </mc:Choice>
        <mc:Fallback xmlns="">
          <p:pic>
            <p:nvPicPr>
              <p:cNvPr id="83" name="Ink 82">
                <a:extLst>
                  <a:ext uri="{FF2B5EF4-FFF2-40B4-BE49-F238E27FC236}">
                    <a16:creationId xmlns:a16="http://schemas.microsoft.com/office/drawing/2014/main" id="{3F09B562-2822-4BA4-94DB-45D1975344C0}"/>
                  </a:ext>
                </a:extLst>
              </p:cNvPr>
              <p:cNvPicPr/>
              <p:nvPr/>
            </p:nvPicPr>
            <p:blipFill>
              <a:blip r:embed="rId30"/>
              <a:stretch>
                <a:fillRect/>
              </a:stretch>
            </p:blipFill>
            <p:spPr>
              <a:xfrm>
                <a:off x="8095320" y="2779433"/>
                <a:ext cx="234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6" name="Ink 85">
                <a:extLst>
                  <a:ext uri="{FF2B5EF4-FFF2-40B4-BE49-F238E27FC236}">
                    <a16:creationId xmlns:a16="http://schemas.microsoft.com/office/drawing/2014/main" id="{F75EBD14-B3A0-4419-9F1D-0A6B98370794}"/>
                  </a:ext>
                </a:extLst>
              </p14:cNvPr>
              <p14:cNvContentPartPr/>
              <p14:nvPr/>
            </p14:nvContentPartPr>
            <p14:xfrm>
              <a:off x="8775360" y="2761073"/>
              <a:ext cx="290880" cy="213840"/>
            </p14:xfrm>
          </p:contentPart>
        </mc:Choice>
        <mc:Fallback xmlns="">
          <p:pic>
            <p:nvPicPr>
              <p:cNvPr id="86" name="Ink 85">
                <a:extLst>
                  <a:ext uri="{FF2B5EF4-FFF2-40B4-BE49-F238E27FC236}">
                    <a16:creationId xmlns:a16="http://schemas.microsoft.com/office/drawing/2014/main" id="{F75EBD14-B3A0-4419-9F1D-0A6B98370794}"/>
                  </a:ext>
                </a:extLst>
              </p:cNvPr>
              <p:cNvPicPr/>
              <p:nvPr/>
            </p:nvPicPr>
            <p:blipFill>
              <a:blip r:embed="rId32"/>
              <a:stretch>
                <a:fillRect/>
              </a:stretch>
            </p:blipFill>
            <p:spPr>
              <a:xfrm>
                <a:off x="8766360" y="2752433"/>
                <a:ext cx="308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5" name="Ink 94">
                <a:extLst>
                  <a:ext uri="{FF2B5EF4-FFF2-40B4-BE49-F238E27FC236}">
                    <a16:creationId xmlns:a16="http://schemas.microsoft.com/office/drawing/2014/main" id="{7EFD0EB4-F54F-4BCD-96A2-D4782A015643}"/>
                  </a:ext>
                </a:extLst>
              </p14:cNvPr>
              <p14:cNvContentPartPr/>
              <p14:nvPr/>
            </p14:nvContentPartPr>
            <p14:xfrm>
              <a:off x="8139240" y="3184793"/>
              <a:ext cx="223920" cy="158760"/>
            </p14:xfrm>
          </p:contentPart>
        </mc:Choice>
        <mc:Fallback xmlns="">
          <p:pic>
            <p:nvPicPr>
              <p:cNvPr id="95" name="Ink 94">
                <a:extLst>
                  <a:ext uri="{FF2B5EF4-FFF2-40B4-BE49-F238E27FC236}">
                    <a16:creationId xmlns:a16="http://schemas.microsoft.com/office/drawing/2014/main" id="{7EFD0EB4-F54F-4BCD-96A2-D4782A015643}"/>
                  </a:ext>
                </a:extLst>
              </p:cNvPr>
              <p:cNvPicPr/>
              <p:nvPr/>
            </p:nvPicPr>
            <p:blipFill>
              <a:blip r:embed="rId34"/>
              <a:stretch>
                <a:fillRect/>
              </a:stretch>
            </p:blipFill>
            <p:spPr>
              <a:xfrm>
                <a:off x="8130600" y="3175793"/>
                <a:ext cx="2415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0" name="Ink 99">
                <a:extLst>
                  <a:ext uri="{FF2B5EF4-FFF2-40B4-BE49-F238E27FC236}">
                    <a16:creationId xmlns:a16="http://schemas.microsoft.com/office/drawing/2014/main" id="{69AAA081-769F-41C9-B420-3E6F0DFE6DC8}"/>
                  </a:ext>
                </a:extLst>
              </p14:cNvPr>
              <p14:cNvContentPartPr/>
              <p14:nvPr/>
            </p14:nvContentPartPr>
            <p14:xfrm>
              <a:off x="9506160" y="3126833"/>
              <a:ext cx="303480" cy="255960"/>
            </p14:xfrm>
          </p:contentPart>
        </mc:Choice>
        <mc:Fallback xmlns="">
          <p:pic>
            <p:nvPicPr>
              <p:cNvPr id="100" name="Ink 99">
                <a:extLst>
                  <a:ext uri="{FF2B5EF4-FFF2-40B4-BE49-F238E27FC236}">
                    <a16:creationId xmlns:a16="http://schemas.microsoft.com/office/drawing/2014/main" id="{69AAA081-769F-41C9-B420-3E6F0DFE6DC8}"/>
                  </a:ext>
                </a:extLst>
              </p:cNvPr>
              <p:cNvPicPr/>
              <p:nvPr/>
            </p:nvPicPr>
            <p:blipFill>
              <a:blip r:embed="rId36"/>
              <a:stretch>
                <a:fillRect/>
              </a:stretch>
            </p:blipFill>
            <p:spPr>
              <a:xfrm>
                <a:off x="9497160" y="3117833"/>
                <a:ext cx="321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1" name="Ink 100">
                <a:extLst>
                  <a:ext uri="{FF2B5EF4-FFF2-40B4-BE49-F238E27FC236}">
                    <a16:creationId xmlns:a16="http://schemas.microsoft.com/office/drawing/2014/main" id="{BA9BBA33-82A9-4018-B44E-AD187A7D0A64}"/>
                  </a:ext>
                </a:extLst>
              </p14:cNvPr>
              <p14:cNvContentPartPr/>
              <p14:nvPr/>
            </p14:nvContentPartPr>
            <p14:xfrm>
              <a:off x="8856720" y="3167873"/>
              <a:ext cx="229680" cy="189360"/>
            </p14:xfrm>
          </p:contentPart>
        </mc:Choice>
        <mc:Fallback xmlns="">
          <p:pic>
            <p:nvPicPr>
              <p:cNvPr id="101" name="Ink 100">
                <a:extLst>
                  <a:ext uri="{FF2B5EF4-FFF2-40B4-BE49-F238E27FC236}">
                    <a16:creationId xmlns:a16="http://schemas.microsoft.com/office/drawing/2014/main" id="{BA9BBA33-82A9-4018-B44E-AD187A7D0A64}"/>
                  </a:ext>
                </a:extLst>
              </p:cNvPr>
              <p:cNvPicPr/>
              <p:nvPr/>
            </p:nvPicPr>
            <p:blipFill>
              <a:blip r:embed="rId38"/>
              <a:stretch>
                <a:fillRect/>
              </a:stretch>
            </p:blipFill>
            <p:spPr>
              <a:xfrm>
                <a:off x="8848080" y="3158873"/>
                <a:ext cx="2473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4" name="Ink 123">
                <a:extLst>
                  <a:ext uri="{FF2B5EF4-FFF2-40B4-BE49-F238E27FC236}">
                    <a16:creationId xmlns:a16="http://schemas.microsoft.com/office/drawing/2014/main" id="{731BDE98-6904-42E9-B7B0-CB1CB0EECF86}"/>
                  </a:ext>
                </a:extLst>
              </p14:cNvPr>
              <p14:cNvContentPartPr/>
              <p14:nvPr/>
            </p14:nvContentPartPr>
            <p14:xfrm>
              <a:off x="9474120" y="2291633"/>
              <a:ext cx="2073240" cy="1245960"/>
            </p14:xfrm>
          </p:contentPart>
        </mc:Choice>
        <mc:Fallback xmlns="">
          <p:pic>
            <p:nvPicPr>
              <p:cNvPr id="124" name="Ink 123">
                <a:extLst>
                  <a:ext uri="{FF2B5EF4-FFF2-40B4-BE49-F238E27FC236}">
                    <a16:creationId xmlns:a16="http://schemas.microsoft.com/office/drawing/2014/main" id="{731BDE98-6904-42E9-B7B0-CB1CB0EECF86}"/>
                  </a:ext>
                </a:extLst>
              </p:cNvPr>
              <p:cNvPicPr/>
              <p:nvPr/>
            </p:nvPicPr>
            <p:blipFill>
              <a:blip r:embed="rId40"/>
              <a:stretch>
                <a:fillRect/>
              </a:stretch>
            </p:blipFill>
            <p:spPr>
              <a:xfrm>
                <a:off x="9465480" y="2282633"/>
                <a:ext cx="2090880" cy="1263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0" name="Ink 129">
                <a:extLst>
                  <a:ext uri="{FF2B5EF4-FFF2-40B4-BE49-F238E27FC236}">
                    <a16:creationId xmlns:a16="http://schemas.microsoft.com/office/drawing/2014/main" id="{332FF2FE-5BB7-431D-9F18-9D02723DCC22}"/>
                  </a:ext>
                </a:extLst>
              </p14:cNvPr>
              <p14:cNvContentPartPr/>
              <p14:nvPr/>
            </p14:nvContentPartPr>
            <p14:xfrm>
              <a:off x="10863720" y="3074633"/>
              <a:ext cx="673560" cy="316440"/>
            </p14:xfrm>
          </p:contentPart>
        </mc:Choice>
        <mc:Fallback xmlns="">
          <p:pic>
            <p:nvPicPr>
              <p:cNvPr id="130" name="Ink 129">
                <a:extLst>
                  <a:ext uri="{FF2B5EF4-FFF2-40B4-BE49-F238E27FC236}">
                    <a16:creationId xmlns:a16="http://schemas.microsoft.com/office/drawing/2014/main" id="{332FF2FE-5BB7-431D-9F18-9D02723DCC22}"/>
                  </a:ext>
                </a:extLst>
              </p:cNvPr>
              <p:cNvPicPr/>
              <p:nvPr/>
            </p:nvPicPr>
            <p:blipFill>
              <a:blip r:embed="rId42"/>
              <a:stretch>
                <a:fillRect/>
              </a:stretch>
            </p:blipFill>
            <p:spPr>
              <a:xfrm>
                <a:off x="10854720" y="3065993"/>
                <a:ext cx="6912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 name="Ink 13">
                <a:extLst>
                  <a:ext uri="{FF2B5EF4-FFF2-40B4-BE49-F238E27FC236}">
                    <a16:creationId xmlns:a16="http://schemas.microsoft.com/office/drawing/2014/main" id="{1D10FA16-745F-4A0B-B5A2-C3A991BD6F1D}"/>
                  </a:ext>
                </a:extLst>
              </p14:cNvPr>
              <p14:cNvContentPartPr/>
              <p14:nvPr/>
            </p14:nvContentPartPr>
            <p14:xfrm>
              <a:off x="2385000" y="4001993"/>
              <a:ext cx="235800" cy="154080"/>
            </p14:xfrm>
          </p:contentPart>
        </mc:Choice>
        <mc:Fallback xmlns="">
          <p:pic>
            <p:nvPicPr>
              <p:cNvPr id="14" name="Ink 13">
                <a:extLst>
                  <a:ext uri="{FF2B5EF4-FFF2-40B4-BE49-F238E27FC236}">
                    <a16:creationId xmlns:a16="http://schemas.microsoft.com/office/drawing/2014/main" id="{1D10FA16-745F-4A0B-B5A2-C3A991BD6F1D}"/>
                  </a:ext>
                </a:extLst>
              </p:cNvPr>
              <p:cNvPicPr/>
              <p:nvPr/>
            </p:nvPicPr>
            <p:blipFill>
              <a:blip r:embed="rId44"/>
              <a:stretch>
                <a:fillRect/>
              </a:stretch>
            </p:blipFill>
            <p:spPr>
              <a:xfrm>
                <a:off x="2376000" y="3992993"/>
                <a:ext cx="2534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25">
                <a:extLst>
                  <a:ext uri="{FF2B5EF4-FFF2-40B4-BE49-F238E27FC236}">
                    <a16:creationId xmlns:a16="http://schemas.microsoft.com/office/drawing/2014/main" id="{15F40F1F-88EC-42FC-9C6C-5B1C77E5F293}"/>
                  </a:ext>
                </a:extLst>
              </p14:cNvPr>
              <p14:cNvContentPartPr/>
              <p14:nvPr/>
            </p14:nvContentPartPr>
            <p14:xfrm>
              <a:off x="929880" y="3924953"/>
              <a:ext cx="986760" cy="948240"/>
            </p14:xfrm>
          </p:contentPart>
        </mc:Choice>
        <mc:Fallback xmlns="">
          <p:pic>
            <p:nvPicPr>
              <p:cNvPr id="26" name="Ink 25">
                <a:extLst>
                  <a:ext uri="{FF2B5EF4-FFF2-40B4-BE49-F238E27FC236}">
                    <a16:creationId xmlns:a16="http://schemas.microsoft.com/office/drawing/2014/main" id="{15F40F1F-88EC-42FC-9C6C-5B1C77E5F293}"/>
                  </a:ext>
                </a:extLst>
              </p:cNvPr>
              <p:cNvPicPr/>
              <p:nvPr/>
            </p:nvPicPr>
            <p:blipFill>
              <a:blip r:embed="rId46"/>
              <a:stretch>
                <a:fillRect/>
              </a:stretch>
            </p:blipFill>
            <p:spPr>
              <a:xfrm>
                <a:off x="920880" y="3916313"/>
                <a:ext cx="1004400" cy="965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44306385-C913-4BA8-99E4-14165876006D}"/>
                  </a:ext>
                </a:extLst>
              </p14:cNvPr>
              <p14:cNvContentPartPr/>
              <p14:nvPr/>
            </p14:nvContentPartPr>
            <p14:xfrm>
              <a:off x="2362680" y="4248233"/>
              <a:ext cx="243000" cy="207360"/>
            </p14:xfrm>
          </p:contentPart>
        </mc:Choice>
        <mc:Fallback xmlns="">
          <p:pic>
            <p:nvPicPr>
              <p:cNvPr id="30" name="Ink 29">
                <a:extLst>
                  <a:ext uri="{FF2B5EF4-FFF2-40B4-BE49-F238E27FC236}">
                    <a16:creationId xmlns:a16="http://schemas.microsoft.com/office/drawing/2014/main" id="{44306385-C913-4BA8-99E4-14165876006D}"/>
                  </a:ext>
                </a:extLst>
              </p:cNvPr>
              <p:cNvPicPr/>
              <p:nvPr/>
            </p:nvPicPr>
            <p:blipFill>
              <a:blip r:embed="rId48"/>
              <a:stretch>
                <a:fillRect/>
              </a:stretch>
            </p:blipFill>
            <p:spPr>
              <a:xfrm>
                <a:off x="2353680" y="4239233"/>
                <a:ext cx="2606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A604FA2B-28D0-4AE7-AC0F-91969514A0CD}"/>
                  </a:ext>
                </a:extLst>
              </p14:cNvPr>
              <p14:cNvContentPartPr/>
              <p14:nvPr/>
            </p14:nvContentPartPr>
            <p14:xfrm>
              <a:off x="3008520" y="4277393"/>
              <a:ext cx="367200" cy="228960"/>
            </p14:xfrm>
          </p:contentPart>
        </mc:Choice>
        <mc:Fallback xmlns="">
          <p:pic>
            <p:nvPicPr>
              <p:cNvPr id="36" name="Ink 35">
                <a:extLst>
                  <a:ext uri="{FF2B5EF4-FFF2-40B4-BE49-F238E27FC236}">
                    <a16:creationId xmlns:a16="http://schemas.microsoft.com/office/drawing/2014/main" id="{A604FA2B-28D0-4AE7-AC0F-91969514A0CD}"/>
                  </a:ext>
                </a:extLst>
              </p:cNvPr>
              <p:cNvPicPr/>
              <p:nvPr/>
            </p:nvPicPr>
            <p:blipFill>
              <a:blip r:embed="rId50"/>
              <a:stretch>
                <a:fillRect/>
              </a:stretch>
            </p:blipFill>
            <p:spPr>
              <a:xfrm>
                <a:off x="2999880" y="4268753"/>
                <a:ext cx="3848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4" name="Ink 43">
                <a:extLst>
                  <a:ext uri="{FF2B5EF4-FFF2-40B4-BE49-F238E27FC236}">
                    <a16:creationId xmlns:a16="http://schemas.microsoft.com/office/drawing/2014/main" id="{F8317F24-3A37-49F7-BB4F-0E1397D00227}"/>
                  </a:ext>
                </a:extLst>
              </p14:cNvPr>
              <p14:cNvContentPartPr/>
              <p14:nvPr/>
            </p14:nvContentPartPr>
            <p14:xfrm>
              <a:off x="1766160" y="4586993"/>
              <a:ext cx="99720" cy="163800"/>
            </p14:xfrm>
          </p:contentPart>
        </mc:Choice>
        <mc:Fallback xmlns="">
          <p:pic>
            <p:nvPicPr>
              <p:cNvPr id="44" name="Ink 43">
                <a:extLst>
                  <a:ext uri="{FF2B5EF4-FFF2-40B4-BE49-F238E27FC236}">
                    <a16:creationId xmlns:a16="http://schemas.microsoft.com/office/drawing/2014/main" id="{F8317F24-3A37-49F7-BB4F-0E1397D00227}"/>
                  </a:ext>
                </a:extLst>
              </p:cNvPr>
              <p:cNvPicPr/>
              <p:nvPr/>
            </p:nvPicPr>
            <p:blipFill>
              <a:blip r:embed="rId52"/>
              <a:stretch>
                <a:fillRect/>
              </a:stretch>
            </p:blipFill>
            <p:spPr>
              <a:xfrm>
                <a:off x="1757520" y="4577993"/>
                <a:ext cx="117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 name="Ink 50">
                <a:extLst>
                  <a:ext uri="{FF2B5EF4-FFF2-40B4-BE49-F238E27FC236}">
                    <a16:creationId xmlns:a16="http://schemas.microsoft.com/office/drawing/2014/main" id="{ECEA0FA3-95C7-41C8-80E0-506976F5818D}"/>
                  </a:ext>
                </a:extLst>
              </p14:cNvPr>
              <p14:cNvContentPartPr/>
              <p14:nvPr/>
            </p14:nvContentPartPr>
            <p14:xfrm>
              <a:off x="2357640" y="4641713"/>
              <a:ext cx="90000" cy="21240"/>
            </p14:xfrm>
          </p:contentPart>
        </mc:Choice>
        <mc:Fallback xmlns="">
          <p:pic>
            <p:nvPicPr>
              <p:cNvPr id="51" name="Ink 50">
                <a:extLst>
                  <a:ext uri="{FF2B5EF4-FFF2-40B4-BE49-F238E27FC236}">
                    <a16:creationId xmlns:a16="http://schemas.microsoft.com/office/drawing/2014/main" id="{ECEA0FA3-95C7-41C8-80E0-506976F5818D}"/>
                  </a:ext>
                </a:extLst>
              </p:cNvPr>
              <p:cNvPicPr/>
              <p:nvPr/>
            </p:nvPicPr>
            <p:blipFill>
              <a:blip r:embed="rId54"/>
              <a:stretch>
                <a:fillRect/>
              </a:stretch>
            </p:blipFill>
            <p:spPr>
              <a:xfrm>
                <a:off x="2349000" y="4633073"/>
                <a:ext cx="107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6" name="Ink 55">
                <a:extLst>
                  <a:ext uri="{FF2B5EF4-FFF2-40B4-BE49-F238E27FC236}">
                    <a16:creationId xmlns:a16="http://schemas.microsoft.com/office/drawing/2014/main" id="{90CFEE02-9695-4B6B-9935-FC1DE3D10C1D}"/>
                  </a:ext>
                </a:extLst>
              </p14:cNvPr>
              <p14:cNvContentPartPr/>
              <p14:nvPr/>
            </p14:nvContentPartPr>
            <p14:xfrm>
              <a:off x="3007800" y="4584833"/>
              <a:ext cx="396720" cy="188280"/>
            </p14:xfrm>
          </p:contentPart>
        </mc:Choice>
        <mc:Fallback xmlns="">
          <p:pic>
            <p:nvPicPr>
              <p:cNvPr id="56" name="Ink 55">
                <a:extLst>
                  <a:ext uri="{FF2B5EF4-FFF2-40B4-BE49-F238E27FC236}">
                    <a16:creationId xmlns:a16="http://schemas.microsoft.com/office/drawing/2014/main" id="{90CFEE02-9695-4B6B-9935-FC1DE3D10C1D}"/>
                  </a:ext>
                </a:extLst>
              </p:cNvPr>
              <p:cNvPicPr/>
              <p:nvPr/>
            </p:nvPicPr>
            <p:blipFill>
              <a:blip r:embed="rId56"/>
              <a:stretch>
                <a:fillRect/>
              </a:stretch>
            </p:blipFill>
            <p:spPr>
              <a:xfrm>
                <a:off x="2999160" y="4576193"/>
                <a:ext cx="414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5" name="Ink 64">
                <a:extLst>
                  <a:ext uri="{FF2B5EF4-FFF2-40B4-BE49-F238E27FC236}">
                    <a16:creationId xmlns:a16="http://schemas.microsoft.com/office/drawing/2014/main" id="{7A5D4206-A524-4EFE-A55A-97A1502AD68B}"/>
                  </a:ext>
                </a:extLst>
              </p14:cNvPr>
              <p14:cNvContentPartPr/>
              <p14:nvPr/>
            </p14:nvContentPartPr>
            <p14:xfrm>
              <a:off x="3013920" y="3848273"/>
              <a:ext cx="1273680" cy="982800"/>
            </p14:xfrm>
          </p:contentPart>
        </mc:Choice>
        <mc:Fallback xmlns="">
          <p:pic>
            <p:nvPicPr>
              <p:cNvPr id="65" name="Ink 64">
                <a:extLst>
                  <a:ext uri="{FF2B5EF4-FFF2-40B4-BE49-F238E27FC236}">
                    <a16:creationId xmlns:a16="http://schemas.microsoft.com/office/drawing/2014/main" id="{7A5D4206-A524-4EFE-A55A-97A1502AD68B}"/>
                  </a:ext>
                </a:extLst>
              </p:cNvPr>
              <p:cNvPicPr/>
              <p:nvPr/>
            </p:nvPicPr>
            <p:blipFill>
              <a:blip r:embed="rId58"/>
              <a:stretch>
                <a:fillRect/>
              </a:stretch>
            </p:blipFill>
            <p:spPr>
              <a:xfrm>
                <a:off x="3005280" y="3839633"/>
                <a:ext cx="1291320" cy="1000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1" name="Ink 70">
                <a:extLst>
                  <a:ext uri="{FF2B5EF4-FFF2-40B4-BE49-F238E27FC236}">
                    <a16:creationId xmlns:a16="http://schemas.microsoft.com/office/drawing/2014/main" id="{F6B1DE5A-1BBD-4A4A-A122-D20367D832F5}"/>
                  </a:ext>
                </a:extLst>
              </p14:cNvPr>
              <p14:cNvContentPartPr/>
              <p14:nvPr/>
            </p14:nvContentPartPr>
            <p14:xfrm>
              <a:off x="4718160" y="4262273"/>
              <a:ext cx="432000" cy="268560"/>
            </p14:xfrm>
          </p:contentPart>
        </mc:Choice>
        <mc:Fallback xmlns="">
          <p:pic>
            <p:nvPicPr>
              <p:cNvPr id="71" name="Ink 70">
                <a:extLst>
                  <a:ext uri="{FF2B5EF4-FFF2-40B4-BE49-F238E27FC236}">
                    <a16:creationId xmlns:a16="http://schemas.microsoft.com/office/drawing/2014/main" id="{F6B1DE5A-1BBD-4A4A-A122-D20367D832F5}"/>
                  </a:ext>
                </a:extLst>
              </p:cNvPr>
              <p:cNvPicPr/>
              <p:nvPr/>
            </p:nvPicPr>
            <p:blipFill>
              <a:blip r:embed="rId60"/>
              <a:stretch>
                <a:fillRect/>
              </a:stretch>
            </p:blipFill>
            <p:spPr>
              <a:xfrm>
                <a:off x="4709520" y="4253633"/>
                <a:ext cx="4496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4" name="Ink 73">
                <a:extLst>
                  <a:ext uri="{FF2B5EF4-FFF2-40B4-BE49-F238E27FC236}">
                    <a16:creationId xmlns:a16="http://schemas.microsoft.com/office/drawing/2014/main" id="{A892F213-F8C0-485F-91F5-2E55398C3E4E}"/>
                  </a:ext>
                </a:extLst>
              </p14:cNvPr>
              <p14:cNvContentPartPr/>
              <p14:nvPr/>
            </p14:nvContentPartPr>
            <p14:xfrm>
              <a:off x="4338360" y="4278833"/>
              <a:ext cx="219600" cy="217800"/>
            </p14:xfrm>
          </p:contentPart>
        </mc:Choice>
        <mc:Fallback xmlns="">
          <p:pic>
            <p:nvPicPr>
              <p:cNvPr id="74" name="Ink 73">
                <a:extLst>
                  <a:ext uri="{FF2B5EF4-FFF2-40B4-BE49-F238E27FC236}">
                    <a16:creationId xmlns:a16="http://schemas.microsoft.com/office/drawing/2014/main" id="{A892F213-F8C0-485F-91F5-2E55398C3E4E}"/>
                  </a:ext>
                </a:extLst>
              </p:cNvPr>
              <p:cNvPicPr/>
              <p:nvPr/>
            </p:nvPicPr>
            <p:blipFill>
              <a:blip r:embed="rId62"/>
              <a:stretch>
                <a:fillRect/>
              </a:stretch>
            </p:blipFill>
            <p:spPr>
              <a:xfrm>
                <a:off x="4329360" y="4269848"/>
                <a:ext cx="237240" cy="235411"/>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0" name="Ink 79">
                <a:extLst>
                  <a:ext uri="{FF2B5EF4-FFF2-40B4-BE49-F238E27FC236}">
                    <a16:creationId xmlns:a16="http://schemas.microsoft.com/office/drawing/2014/main" id="{C8D36E3D-0F75-4527-B50D-834DDAD4EFA9}"/>
                  </a:ext>
                </a:extLst>
              </p14:cNvPr>
              <p14:cNvContentPartPr/>
              <p14:nvPr/>
            </p14:nvContentPartPr>
            <p14:xfrm>
              <a:off x="4703040" y="4589513"/>
              <a:ext cx="420840" cy="317160"/>
            </p14:xfrm>
          </p:contentPart>
        </mc:Choice>
        <mc:Fallback xmlns="">
          <p:pic>
            <p:nvPicPr>
              <p:cNvPr id="80" name="Ink 79">
                <a:extLst>
                  <a:ext uri="{FF2B5EF4-FFF2-40B4-BE49-F238E27FC236}">
                    <a16:creationId xmlns:a16="http://schemas.microsoft.com/office/drawing/2014/main" id="{C8D36E3D-0F75-4527-B50D-834DDAD4EFA9}"/>
                  </a:ext>
                </a:extLst>
              </p:cNvPr>
              <p:cNvPicPr/>
              <p:nvPr/>
            </p:nvPicPr>
            <p:blipFill>
              <a:blip r:embed="rId64"/>
              <a:stretch>
                <a:fillRect/>
              </a:stretch>
            </p:blipFill>
            <p:spPr>
              <a:xfrm>
                <a:off x="4694040" y="4580523"/>
                <a:ext cx="438480" cy="3347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1" name="Ink 80">
                <a:extLst>
                  <a:ext uri="{FF2B5EF4-FFF2-40B4-BE49-F238E27FC236}">
                    <a16:creationId xmlns:a16="http://schemas.microsoft.com/office/drawing/2014/main" id="{65D24CC1-821A-4F8F-927D-E03728218DF7}"/>
                  </a:ext>
                </a:extLst>
              </p14:cNvPr>
              <p14:cNvContentPartPr/>
              <p14:nvPr/>
            </p14:nvContentPartPr>
            <p14:xfrm>
              <a:off x="4347000" y="4599233"/>
              <a:ext cx="214920" cy="231840"/>
            </p14:xfrm>
          </p:contentPart>
        </mc:Choice>
        <mc:Fallback xmlns="">
          <p:pic>
            <p:nvPicPr>
              <p:cNvPr id="81" name="Ink 80">
                <a:extLst>
                  <a:ext uri="{FF2B5EF4-FFF2-40B4-BE49-F238E27FC236}">
                    <a16:creationId xmlns:a16="http://schemas.microsoft.com/office/drawing/2014/main" id="{65D24CC1-821A-4F8F-927D-E03728218DF7}"/>
                  </a:ext>
                </a:extLst>
              </p:cNvPr>
              <p:cNvPicPr/>
              <p:nvPr/>
            </p:nvPicPr>
            <p:blipFill>
              <a:blip r:embed="rId66"/>
              <a:stretch>
                <a:fillRect/>
              </a:stretch>
            </p:blipFill>
            <p:spPr>
              <a:xfrm>
                <a:off x="4338360" y="4590593"/>
                <a:ext cx="2325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2" name="Ink 81">
                <a:extLst>
                  <a:ext uri="{FF2B5EF4-FFF2-40B4-BE49-F238E27FC236}">
                    <a16:creationId xmlns:a16="http://schemas.microsoft.com/office/drawing/2014/main" id="{652D1AF3-207C-4CC2-9E5C-1FA2D0B8DE44}"/>
                  </a:ext>
                </a:extLst>
              </p14:cNvPr>
              <p14:cNvContentPartPr/>
              <p14:nvPr/>
            </p14:nvContentPartPr>
            <p14:xfrm>
              <a:off x="2504160" y="4545233"/>
              <a:ext cx="140760" cy="210960"/>
            </p14:xfrm>
          </p:contentPart>
        </mc:Choice>
        <mc:Fallback xmlns="">
          <p:pic>
            <p:nvPicPr>
              <p:cNvPr id="82" name="Ink 81">
                <a:extLst>
                  <a:ext uri="{FF2B5EF4-FFF2-40B4-BE49-F238E27FC236}">
                    <a16:creationId xmlns:a16="http://schemas.microsoft.com/office/drawing/2014/main" id="{652D1AF3-207C-4CC2-9E5C-1FA2D0B8DE44}"/>
                  </a:ext>
                </a:extLst>
              </p:cNvPr>
              <p:cNvPicPr/>
              <p:nvPr/>
            </p:nvPicPr>
            <p:blipFill>
              <a:blip r:embed="rId68"/>
              <a:stretch>
                <a:fillRect/>
              </a:stretch>
            </p:blipFill>
            <p:spPr>
              <a:xfrm>
                <a:off x="2495160" y="4536593"/>
                <a:ext cx="1584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 name="Ink 10">
                <a:extLst>
                  <a:ext uri="{FF2B5EF4-FFF2-40B4-BE49-F238E27FC236}">
                    <a16:creationId xmlns:a16="http://schemas.microsoft.com/office/drawing/2014/main" id="{81EE2C61-A8CB-45D9-8E40-89E2896DEC65}"/>
                  </a:ext>
                </a:extLst>
              </p14:cNvPr>
              <p14:cNvContentPartPr/>
              <p14:nvPr/>
            </p14:nvContentPartPr>
            <p14:xfrm>
              <a:off x="6285960" y="3887513"/>
              <a:ext cx="168840" cy="142200"/>
            </p14:xfrm>
          </p:contentPart>
        </mc:Choice>
        <mc:Fallback xmlns="">
          <p:pic>
            <p:nvPicPr>
              <p:cNvPr id="11" name="Ink 10">
                <a:extLst>
                  <a:ext uri="{FF2B5EF4-FFF2-40B4-BE49-F238E27FC236}">
                    <a16:creationId xmlns:a16="http://schemas.microsoft.com/office/drawing/2014/main" id="{81EE2C61-A8CB-45D9-8E40-89E2896DEC65}"/>
                  </a:ext>
                </a:extLst>
              </p:cNvPr>
              <p:cNvPicPr/>
              <p:nvPr/>
            </p:nvPicPr>
            <p:blipFill>
              <a:blip r:embed="rId70"/>
              <a:stretch>
                <a:fillRect/>
              </a:stretch>
            </p:blipFill>
            <p:spPr>
              <a:xfrm>
                <a:off x="6277320" y="3878536"/>
                <a:ext cx="186480" cy="159795"/>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5" name="Ink 14">
                <a:extLst>
                  <a:ext uri="{FF2B5EF4-FFF2-40B4-BE49-F238E27FC236}">
                    <a16:creationId xmlns:a16="http://schemas.microsoft.com/office/drawing/2014/main" id="{0112A595-4B79-4E50-85B1-492F05857655}"/>
                  </a:ext>
                </a:extLst>
              </p14:cNvPr>
              <p14:cNvContentPartPr/>
              <p14:nvPr/>
            </p14:nvContentPartPr>
            <p14:xfrm>
              <a:off x="6852600" y="3933953"/>
              <a:ext cx="149760" cy="155520"/>
            </p14:xfrm>
          </p:contentPart>
        </mc:Choice>
        <mc:Fallback xmlns="">
          <p:pic>
            <p:nvPicPr>
              <p:cNvPr id="15" name="Ink 14">
                <a:extLst>
                  <a:ext uri="{FF2B5EF4-FFF2-40B4-BE49-F238E27FC236}">
                    <a16:creationId xmlns:a16="http://schemas.microsoft.com/office/drawing/2014/main" id="{0112A595-4B79-4E50-85B1-492F05857655}"/>
                  </a:ext>
                </a:extLst>
              </p:cNvPr>
              <p:cNvPicPr/>
              <p:nvPr/>
            </p:nvPicPr>
            <p:blipFill>
              <a:blip r:embed="rId72"/>
              <a:stretch>
                <a:fillRect/>
              </a:stretch>
            </p:blipFill>
            <p:spPr>
              <a:xfrm>
                <a:off x="6843960" y="3924953"/>
                <a:ext cx="1674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8" name="Ink 27">
                <a:extLst>
                  <a:ext uri="{FF2B5EF4-FFF2-40B4-BE49-F238E27FC236}">
                    <a16:creationId xmlns:a16="http://schemas.microsoft.com/office/drawing/2014/main" id="{92C3768A-A05B-47D7-A0C9-6868D2B07CB2}"/>
                  </a:ext>
                </a:extLst>
              </p14:cNvPr>
              <p14:cNvContentPartPr/>
              <p14:nvPr/>
            </p14:nvContentPartPr>
            <p14:xfrm>
              <a:off x="5402160" y="3798233"/>
              <a:ext cx="1000800" cy="987120"/>
            </p14:xfrm>
          </p:contentPart>
        </mc:Choice>
        <mc:Fallback xmlns="">
          <p:pic>
            <p:nvPicPr>
              <p:cNvPr id="28" name="Ink 27">
                <a:extLst>
                  <a:ext uri="{FF2B5EF4-FFF2-40B4-BE49-F238E27FC236}">
                    <a16:creationId xmlns:a16="http://schemas.microsoft.com/office/drawing/2014/main" id="{92C3768A-A05B-47D7-A0C9-6868D2B07CB2}"/>
                  </a:ext>
                </a:extLst>
              </p:cNvPr>
              <p:cNvPicPr/>
              <p:nvPr/>
            </p:nvPicPr>
            <p:blipFill>
              <a:blip r:embed="rId74"/>
              <a:stretch>
                <a:fillRect/>
              </a:stretch>
            </p:blipFill>
            <p:spPr>
              <a:xfrm>
                <a:off x="5393160" y="3789233"/>
                <a:ext cx="1018440" cy="1004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4" name="Ink 33">
                <a:extLst>
                  <a:ext uri="{FF2B5EF4-FFF2-40B4-BE49-F238E27FC236}">
                    <a16:creationId xmlns:a16="http://schemas.microsoft.com/office/drawing/2014/main" id="{C536B2EC-772B-432E-B8DB-05C47561E08C}"/>
                  </a:ext>
                </a:extLst>
              </p14:cNvPr>
              <p14:cNvContentPartPr/>
              <p14:nvPr/>
            </p14:nvContentPartPr>
            <p14:xfrm>
              <a:off x="6805800" y="4258673"/>
              <a:ext cx="210240" cy="210960"/>
            </p14:xfrm>
          </p:contentPart>
        </mc:Choice>
        <mc:Fallback xmlns="">
          <p:pic>
            <p:nvPicPr>
              <p:cNvPr id="34" name="Ink 33">
                <a:extLst>
                  <a:ext uri="{FF2B5EF4-FFF2-40B4-BE49-F238E27FC236}">
                    <a16:creationId xmlns:a16="http://schemas.microsoft.com/office/drawing/2014/main" id="{C536B2EC-772B-432E-B8DB-05C47561E08C}"/>
                  </a:ext>
                </a:extLst>
              </p:cNvPr>
              <p:cNvPicPr/>
              <p:nvPr/>
            </p:nvPicPr>
            <p:blipFill>
              <a:blip r:embed="rId76"/>
              <a:stretch>
                <a:fillRect/>
              </a:stretch>
            </p:blipFill>
            <p:spPr>
              <a:xfrm>
                <a:off x="6797160" y="4250033"/>
                <a:ext cx="227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1" name="Ink 40">
                <a:extLst>
                  <a:ext uri="{FF2B5EF4-FFF2-40B4-BE49-F238E27FC236}">
                    <a16:creationId xmlns:a16="http://schemas.microsoft.com/office/drawing/2014/main" id="{7675F875-4D06-49C1-A44F-3E7D7D96896F}"/>
                  </a:ext>
                </a:extLst>
              </p14:cNvPr>
              <p14:cNvContentPartPr/>
              <p14:nvPr/>
            </p14:nvContentPartPr>
            <p14:xfrm>
              <a:off x="7453080" y="4249313"/>
              <a:ext cx="402480" cy="201960"/>
            </p14:xfrm>
          </p:contentPart>
        </mc:Choice>
        <mc:Fallback xmlns="">
          <p:pic>
            <p:nvPicPr>
              <p:cNvPr id="41" name="Ink 40">
                <a:extLst>
                  <a:ext uri="{FF2B5EF4-FFF2-40B4-BE49-F238E27FC236}">
                    <a16:creationId xmlns:a16="http://schemas.microsoft.com/office/drawing/2014/main" id="{7675F875-4D06-49C1-A44F-3E7D7D96896F}"/>
                  </a:ext>
                </a:extLst>
              </p:cNvPr>
              <p:cNvPicPr/>
              <p:nvPr/>
            </p:nvPicPr>
            <p:blipFill>
              <a:blip r:embed="rId78"/>
              <a:stretch>
                <a:fillRect/>
              </a:stretch>
            </p:blipFill>
            <p:spPr>
              <a:xfrm>
                <a:off x="7444440" y="4240313"/>
                <a:ext cx="4201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8" name="Ink 57">
                <a:extLst>
                  <a:ext uri="{FF2B5EF4-FFF2-40B4-BE49-F238E27FC236}">
                    <a16:creationId xmlns:a16="http://schemas.microsoft.com/office/drawing/2014/main" id="{44844E64-1D5D-450E-85B4-B53830690D9D}"/>
                  </a:ext>
                </a:extLst>
              </p14:cNvPr>
              <p14:cNvContentPartPr/>
              <p14:nvPr/>
            </p14:nvContentPartPr>
            <p14:xfrm>
              <a:off x="6303600" y="4543793"/>
              <a:ext cx="105480" cy="130320"/>
            </p14:xfrm>
          </p:contentPart>
        </mc:Choice>
        <mc:Fallback xmlns="">
          <p:pic>
            <p:nvPicPr>
              <p:cNvPr id="58" name="Ink 57">
                <a:extLst>
                  <a:ext uri="{FF2B5EF4-FFF2-40B4-BE49-F238E27FC236}">
                    <a16:creationId xmlns:a16="http://schemas.microsoft.com/office/drawing/2014/main" id="{44844E64-1D5D-450E-85B4-B53830690D9D}"/>
                  </a:ext>
                </a:extLst>
              </p:cNvPr>
              <p:cNvPicPr/>
              <p:nvPr/>
            </p:nvPicPr>
            <p:blipFill>
              <a:blip r:embed="rId80"/>
              <a:stretch>
                <a:fillRect/>
              </a:stretch>
            </p:blipFill>
            <p:spPr>
              <a:xfrm>
                <a:off x="6294960" y="4534793"/>
                <a:ext cx="1231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4" name="Ink 63">
                <a:extLst>
                  <a:ext uri="{FF2B5EF4-FFF2-40B4-BE49-F238E27FC236}">
                    <a16:creationId xmlns:a16="http://schemas.microsoft.com/office/drawing/2014/main" id="{09E61315-0FD3-42E2-97D8-414237C29CD6}"/>
                  </a:ext>
                </a:extLst>
              </p14:cNvPr>
              <p14:cNvContentPartPr/>
              <p14:nvPr/>
            </p14:nvContentPartPr>
            <p14:xfrm>
              <a:off x="6757560" y="4573673"/>
              <a:ext cx="257400" cy="209160"/>
            </p14:xfrm>
          </p:contentPart>
        </mc:Choice>
        <mc:Fallback xmlns="">
          <p:pic>
            <p:nvPicPr>
              <p:cNvPr id="64" name="Ink 63">
                <a:extLst>
                  <a:ext uri="{FF2B5EF4-FFF2-40B4-BE49-F238E27FC236}">
                    <a16:creationId xmlns:a16="http://schemas.microsoft.com/office/drawing/2014/main" id="{09E61315-0FD3-42E2-97D8-414237C29CD6}"/>
                  </a:ext>
                </a:extLst>
              </p:cNvPr>
              <p:cNvPicPr/>
              <p:nvPr/>
            </p:nvPicPr>
            <p:blipFill>
              <a:blip r:embed="rId82"/>
              <a:stretch>
                <a:fillRect/>
              </a:stretch>
            </p:blipFill>
            <p:spPr>
              <a:xfrm>
                <a:off x="6748573" y="4565018"/>
                <a:ext cx="275015" cy="22683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5" name="Ink 74">
                <a:extLst>
                  <a:ext uri="{FF2B5EF4-FFF2-40B4-BE49-F238E27FC236}">
                    <a16:creationId xmlns:a16="http://schemas.microsoft.com/office/drawing/2014/main" id="{0E809043-A6AC-4DFF-B93D-5476E2A58DB6}"/>
                  </a:ext>
                </a:extLst>
              </p14:cNvPr>
              <p14:cNvContentPartPr/>
              <p14:nvPr/>
            </p14:nvContentPartPr>
            <p14:xfrm>
              <a:off x="7461360" y="4562513"/>
              <a:ext cx="405360" cy="209520"/>
            </p14:xfrm>
          </p:contentPart>
        </mc:Choice>
        <mc:Fallback xmlns="">
          <p:pic>
            <p:nvPicPr>
              <p:cNvPr id="75" name="Ink 74">
                <a:extLst>
                  <a:ext uri="{FF2B5EF4-FFF2-40B4-BE49-F238E27FC236}">
                    <a16:creationId xmlns:a16="http://schemas.microsoft.com/office/drawing/2014/main" id="{0E809043-A6AC-4DFF-B93D-5476E2A58DB6}"/>
                  </a:ext>
                </a:extLst>
              </p:cNvPr>
              <p:cNvPicPr/>
              <p:nvPr/>
            </p:nvPicPr>
            <p:blipFill>
              <a:blip r:embed="rId84"/>
              <a:stretch>
                <a:fillRect/>
              </a:stretch>
            </p:blipFill>
            <p:spPr>
              <a:xfrm>
                <a:off x="7452360" y="4553513"/>
                <a:ext cx="4230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7" name="Ink 86">
                <a:extLst>
                  <a:ext uri="{FF2B5EF4-FFF2-40B4-BE49-F238E27FC236}">
                    <a16:creationId xmlns:a16="http://schemas.microsoft.com/office/drawing/2014/main" id="{24D15E29-F7F7-43AE-AE2B-C7E8AB619054}"/>
                  </a:ext>
                </a:extLst>
              </p14:cNvPr>
              <p14:cNvContentPartPr/>
              <p14:nvPr/>
            </p14:nvContentPartPr>
            <p14:xfrm>
              <a:off x="8113680" y="3822353"/>
              <a:ext cx="768960" cy="1079280"/>
            </p14:xfrm>
          </p:contentPart>
        </mc:Choice>
        <mc:Fallback xmlns="">
          <p:pic>
            <p:nvPicPr>
              <p:cNvPr id="87" name="Ink 86">
                <a:extLst>
                  <a:ext uri="{FF2B5EF4-FFF2-40B4-BE49-F238E27FC236}">
                    <a16:creationId xmlns:a16="http://schemas.microsoft.com/office/drawing/2014/main" id="{24D15E29-F7F7-43AE-AE2B-C7E8AB619054}"/>
                  </a:ext>
                </a:extLst>
              </p:cNvPr>
              <p:cNvPicPr/>
              <p:nvPr/>
            </p:nvPicPr>
            <p:blipFill>
              <a:blip r:embed="rId86"/>
              <a:stretch>
                <a:fillRect/>
              </a:stretch>
            </p:blipFill>
            <p:spPr>
              <a:xfrm>
                <a:off x="8104680" y="3813353"/>
                <a:ext cx="786600" cy="1096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3" name="Ink 102">
                <a:extLst>
                  <a:ext uri="{FF2B5EF4-FFF2-40B4-BE49-F238E27FC236}">
                    <a16:creationId xmlns:a16="http://schemas.microsoft.com/office/drawing/2014/main" id="{9A4477FD-CC2C-4E48-9047-F7E5DD14DFFB}"/>
                  </a:ext>
                </a:extLst>
              </p14:cNvPr>
              <p14:cNvContentPartPr/>
              <p14:nvPr/>
            </p14:nvContentPartPr>
            <p14:xfrm>
              <a:off x="9079200" y="4202873"/>
              <a:ext cx="836280" cy="627840"/>
            </p14:xfrm>
          </p:contentPart>
        </mc:Choice>
        <mc:Fallback xmlns="">
          <p:pic>
            <p:nvPicPr>
              <p:cNvPr id="103" name="Ink 102">
                <a:extLst>
                  <a:ext uri="{FF2B5EF4-FFF2-40B4-BE49-F238E27FC236}">
                    <a16:creationId xmlns:a16="http://schemas.microsoft.com/office/drawing/2014/main" id="{9A4477FD-CC2C-4E48-9047-F7E5DD14DFFB}"/>
                  </a:ext>
                </a:extLst>
              </p:cNvPr>
              <p:cNvPicPr/>
              <p:nvPr/>
            </p:nvPicPr>
            <p:blipFill>
              <a:blip r:embed="rId88"/>
              <a:stretch>
                <a:fillRect/>
              </a:stretch>
            </p:blipFill>
            <p:spPr>
              <a:xfrm>
                <a:off x="9070560" y="4193878"/>
                <a:ext cx="853920" cy="64547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6" name="Ink 105">
                <a:extLst>
                  <a:ext uri="{FF2B5EF4-FFF2-40B4-BE49-F238E27FC236}">
                    <a16:creationId xmlns:a16="http://schemas.microsoft.com/office/drawing/2014/main" id="{7689109D-CAA4-4589-89CF-639C2A83103A}"/>
                  </a:ext>
                </a:extLst>
              </p14:cNvPr>
              <p14:cNvContentPartPr/>
              <p14:nvPr/>
            </p14:nvContentPartPr>
            <p14:xfrm>
              <a:off x="10196280" y="2719313"/>
              <a:ext cx="293040" cy="208440"/>
            </p14:xfrm>
          </p:contentPart>
        </mc:Choice>
        <mc:Fallback xmlns="">
          <p:pic>
            <p:nvPicPr>
              <p:cNvPr id="106" name="Ink 105">
                <a:extLst>
                  <a:ext uri="{FF2B5EF4-FFF2-40B4-BE49-F238E27FC236}">
                    <a16:creationId xmlns:a16="http://schemas.microsoft.com/office/drawing/2014/main" id="{7689109D-CAA4-4589-89CF-639C2A83103A}"/>
                  </a:ext>
                </a:extLst>
              </p:cNvPr>
              <p:cNvPicPr/>
              <p:nvPr/>
            </p:nvPicPr>
            <p:blipFill>
              <a:blip r:embed="rId90"/>
              <a:stretch>
                <a:fillRect/>
              </a:stretch>
            </p:blipFill>
            <p:spPr>
              <a:xfrm>
                <a:off x="10187291" y="2710313"/>
                <a:ext cx="310658"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1" name="Ink 110">
                <a:extLst>
                  <a:ext uri="{FF2B5EF4-FFF2-40B4-BE49-F238E27FC236}">
                    <a16:creationId xmlns:a16="http://schemas.microsoft.com/office/drawing/2014/main" id="{3A58B31F-3EE0-4975-A01F-69F6FAACC35B}"/>
                  </a:ext>
                </a:extLst>
              </p14:cNvPr>
              <p14:cNvContentPartPr/>
              <p14:nvPr/>
            </p14:nvContentPartPr>
            <p14:xfrm>
              <a:off x="3602520" y="4262633"/>
              <a:ext cx="474480" cy="220320"/>
            </p14:xfrm>
          </p:contentPart>
        </mc:Choice>
        <mc:Fallback xmlns="">
          <p:pic>
            <p:nvPicPr>
              <p:cNvPr id="111" name="Ink 110">
                <a:extLst>
                  <a:ext uri="{FF2B5EF4-FFF2-40B4-BE49-F238E27FC236}">
                    <a16:creationId xmlns:a16="http://schemas.microsoft.com/office/drawing/2014/main" id="{3A58B31F-3EE0-4975-A01F-69F6FAACC35B}"/>
                  </a:ext>
                </a:extLst>
              </p:cNvPr>
              <p:cNvPicPr/>
              <p:nvPr/>
            </p:nvPicPr>
            <p:blipFill>
              <a:blip r:embed="rId92"/>
              <a:stretch>
                <a:fillRect/>
              </a:stretch>
            </p:blipFill>
            <p:spPr>
              <a:xfrm>
                <a:off x="3593520" y="4253993"/>
                <a:ext cx="49212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7" name="Ink 116">
                <a:extLst>
                  <a:ext uri="{FF2B5EF4-FFF2-40B4-BE49-F238E27FC236}">
                    <a16:creationId xmlns:a16="http://schemas.microsoft.com/office/drawing/2014/main" id="{D2988DCA-AD7B-4E62-AACC-2B42E80669D2}"/>
                  </a:ext>
                </a:extLst>
              </p14:cNvPr>
              <p14:cNvContentPartPr/>
              <p14:nvPr/>
            </p14:nvContentPartPr>
            <p14:xfrm>
              <a:off x="8073360" y="4228433"/>
              <a:ext cx="666000" cy="241200"/>
            </p14:xfrm>
          </p:contentPart>
        </mc:Choice>
        <mc:Fallback xmlns="">
          <p:pic>
            <p:nvPicPr>
              <p:cNvPr id="117" name="Ink 116">
                <a:extLst>
                  <a:ext uri="{FF2B5EF4-FFF2-40B4-BE49-F238E27FC236}">
                    <a16:creationId xmlns:a16="http://schemas.microsoft.com/office/drawing/2014/main" id="{D2988DCA-AD7B-4E62-AACC-2B42E80669D2}"/>
                  </a:ext>
                </a:extLst>
              </p:cNvPr>
              <p:cNvPicPr/>
              <p:nvPr/>
            </p:nvPicPr>
            <p:blipFill>
              <a:blip r:embed="rId94"/>
              <a:stretch>
                <a:fillRect/>
              </a:stretch>
            </p:blipFill>
            <p:spPr>
              <a:xfrm>
                <a:off x="8064360" y="4219793"/>
                <a:ext cx="683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5" name="Ink 124">
                <a:extLst>
                  <a:ext uri="{FF2B5EF4-FFF2-40B4-BE49-F238E27FC236}">
                    <a16:creationId xmlns:a16="http://schemas.microsoft.com/office/drawing/2014/main" id="{268232FC-59A7-47BF-9E13-0B1E4EC26598}"/>
                  </a:ext>
                </a:extLst>
              </p14:cNvPr>
              <p14:cNvContentPartPr/>
              <p14:nvPr/>
            </p14:nvContentPartPr>
            <p14:xfrm>
              <a:off x="7449840" y="3907313"/>
              <a:ext cx="1321560" cy="916560"/>
            </p14:xfrm>
          </p:contentPart>
        </mc:Choice>
        <mc:Fallback xmlns="">
          <p:pic>
            <p:nvPicPr>
              <p:cNvPr id="125" name="Ink 124">
                <a:extLst>
                  <a:ext uri="{FF2B5EF4-FFF2-40B4-BE49-F238E27FC236}">
                    <a16:creationId xmlns:a16="http://schemas.microsoft.com/office/drawing/2014/main" id="{268232FC-59A7-47BF-9E13-0B1E4EC26598}"/>
                  </a:ext>
                </a:extLst>
              </p:cNvPr>
              <p:cNvPicPr/>
              <p:nvPr/>
            </p:nvPicPr>
            <p:blipFill>
              <a:blip r:embed="rId96"/>
              <a:stretch>
                <a:fillRect/>
              </a:stretch>
            </p:blipFill>
            <p:spPr>
              <a:xfrm>
                <a:off x="7440842" y="3898673"/>
                <a:ext cx="1339195" cy="934200"/>
              </a:xfrm>
              <a:prstGeom prst="rect">
                <a:avLst/>
              </a:prstGeom>
            </p:spPr>
          </p:pic>
        </mc:Fallback>
      </mc:AlternateContent>
    </p:spTree>
    <p:extLst>
      <p:ext uri="{BB962C8B-B14F-4D97-AF65-F5344CB8AC3E}">
        <p14:creationId xmlns:p14="http://schemas.microsoft.com/office/powerpoint/2010/main" val="685242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21D4F58D-3F0A-4850-B32D-AF6528CF7C80}"/>
                  </a:ext>
                </a:extLst>
              </p14:cNvPr>
              <p14:cNvContentPartPr/>
              <p14:nvPr/>
            </p14:nvContentPartPr>
            <p14:xfrm>
              <a:off x="5628240" y="2516273"/>
              <a:ext cx="1800" cy="156960"/>
            </p14:xfrm>
          </p:contentPart>
        </mc:Choice>
        <mc:Fallback xmlns="">
          <p:pic>
            <p:nvPicPr>
              <p:cNvPr id="29" name="Ink 28">
                <a:extLst>
                  <a:ext uri="{FF2B5EF4-FFF2-40B4-BE49-F238E27FC236}">
                    <a16:creationId xmlns:a16="http://schemas.microsoft.com/office/drawing/2014/main" id="{21D4F58D-3F0A-4850-B32D-AF6528CF7C80}"/>
                  </a:ext>
                </a:extLst>
              </p:cNvPr>
              <p:cNvPicPr/>
              <p:nvPr/>
            </p:nvPicPr>
            <p:blipFill>
              <a:blip r:embed="rId4"/>
              <a:stretch>
                <a:fillRect/>
              </a:stretch>
            </p:blipFill>
            <p:spPr>
              <a:xfrm>
                <a:off x="5619600" y="2507633"/>
                <a:ext cx="194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262439F3-5778-4BB6-8D8E-A39B95BAFCC2}"/>
                  </a:ext>
                </a:extLst>
              </p14:cNvPr>
              <p14:cNvContentPartPr/>
              <p14:nvPr/>
            </p14:nvContentPartPr>
            <p14:xfrm>
              <a:off x="6114960" y="2432033"/>
              <a:ext cx="269280" cy="186840"/>
            </p14:xfrm>
          </p:contentPart>
        </mc:Choice>
        <mc:Fallback xmlns="">
          <p:pic>
            <p:nvPicPr>
              <p:cNvPr id="33" name="Ink 32">
                <a:extLst>
                  <a:ext uri="{FF2B5EF4-FFF2-40B4-BE49-F238E27FC236}">
                    <a16:creationId xmlns:a16="http://schemas.microsoft.com/office/drawing/2014/main" id="{262439F3-5778-4BB6-8D8E-A39B95BAFCC2}"/>
                  </a:ext>
                </a:extLst>
              </p:cNvPr>
              <p:cNvPicPr/>
              <p:nvPr/>
            </p:nvPicPr>
            <p:blipFill>
              <a:blip r:embed="rId6"/>
              <a:stretch>
                <a:fillRect/>
              </a:stretch>
            </p:blipFill>
            <p:spPr>
              <a:xfrm>
                <a:off x="6105972" y="2423033"/>
                <a:ext cx="286896"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9A16F461-9BEA-4C86-BD92-49C689F0C0FF}"/>
                  </a:ext>
                </a:extLst>
              </p14:cNvPr>
              <p14:cNvContentPartPr/>
              <p14:nvPr/>
            </p14:nvContentPartPr>
            <p14:xfrm>
              <a:off x="4936680" y="2410073"/>
              <a:ext cx="345960" cy="1065600"/>
            </p14:xfrm>
          </p:contentPart>
        </mc:Choice>
        <mc:Fallback xmlns="">
          <p:pic>
            <p:nvPicPr>
              <p:cNvPr id="39" name="Ink 38">
                <a:extLst>
                  <a:ext uri="{FF2B5EF4-FFF2-40B4-BE49-F238E27FC236}">
                    <a16:creationId xmlns:a16="http://schemas.microsoft.com/office/drawing/2014/main" id="{9A16F461-9BEA-4C86-BD92-49C689F0C0FF}"/>
                  </a:ext>
                </a:extLst>
              </p:cNvPr>
              <p:cNvPicPr/>
              <p:nvPr/>
            </p:nvPicPr>
            <p:blipFill>
              <a:blip r:embed="rId8"/>
              <a:stretch>
                <a:fillRect/>
              </a:stretch>
            </p:blipFill>
            <p:spPr>
              <a:xfrm>
                <a:off x="4928031" y="2401433"/>
                <a:ext cx="363618" cy="108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a:extLst>
                  <a:ext uri="{FF2B5EF4-FFF2-40B4-BE49-F238E27FC236}">
                    <a16:creationId xmlns:a16="http://schemas.microsoft.com/office/drawing/2014/main" id="{AA282EA8-B2BB-4E5B-B1A7-854F0D237CF6}"/>
                  </a:ext>
                </a:extLst>
              </p14:cNvPr>
              <p14:cNvContentPartPr/>
              <p14:nvPr/>
            </p14:nvContentPartPr>
            <p14:xfrm>
              <a:off x="6292800" y="2740913"/>
              <a:ext cx="123840" cy="206640"/>
            </p14:xfrm>
          </p:contentPart>
        </mc:Choice>
        <mc:Fallback xmlns="">
          <p:pic>
            <p:nvPicPr>
              <p:cNvPr id="43" name="Ink 42">
                <a:extLst>
                  <a:ext uri="{FF2B5EF4-FFF2-40B4-BE49-F238E27FC236}">
                    <a16:creationId xmlns:a16="http://schemas.microsoft.com/office/drawing/2014/main" id="{AA282EA8-B2BB-4E5B-B1A7-854F0D237CF6}"/>
                  </a:ext>
                </a:extLst>
              </p:cNvPr>
              <p:cNvPicPr/>
              <p:nvPr/>
            </p:nvPicPr>
            <p:blipFill>
              <a:blip r:embed="rId10"/>
              <a:stretch>
                <a:fillRect/>
              </a:stretch>
            </p:blipFill>
            <p:spPr>
              <a:xfrm>
                <a:off x="6283800" y="2732273"/>
                <a:ext cx="141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549CF7B3-C746-478F-B733-E7E24D05F010}"/>
                  </a:ext>
                </a:extLst>
              </p14:cNvPr>
              <p14:cNvContentPartPr/>
              <p14:nvPr/>
            </p14:nvContentPartPr>
            <p14:xfrm>
              <a:off x="6811200" y="2807153"/>
              <a:ext cx="212760" cy="266400"/>
            </p14:xfrm>
          </p:contentPart>
        </mc:Choice>
        <mc:Fallback xmlns="">
          <p:pic>
            <p:nvPicPr>
              <p:cNvPr id="47" name="Ink 46">
                <a:extLst>
                  <a:ext uri="{FF2B5EF4-FFF2-40B4-BE49-F238E27FC236}">
                    <a16:creationId xmlns:a16="http://schemas.microsoft.com/office/drawing/2014/main" id="{549CF7B3-C746-478F-B733-E7E24D05F010}"/>
                  </a:ext>
                </a:extLst>
              </p:cNvPr>
              <p:cNvPicPr/>
              <p:nvPr/>
            </p:nvPicPr>
            <p:blipFill>
              <a:blip r:embed="rId12"/>
              <a:stretch>
                <a:fillRect/>
              </a:stretch>
            </p:blipFill>
            <p:spPr>
              <a:xfrm>
                <a:off x="6802560" y="2798153"/>
                <a:ext cx="2304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a:extLst>
                  <a:ext uri="{FF2B5EF4-FFF2-40B4-BE49-F238E27FC236}">
                    <a16:creationId xmlns:a16="http://schemas.microsoft.com/office/drawing/2014/main" id="{C1DC2CAB-37D1-426B-B0AB-9B326E9888D0}"/>
                  </a:ext>
                </a:extLst>
              </p14:cNvPr>
              <p14:cNvContentPartPr/>
              <p14:nvPr/>
            </p14:nvContentPartPr>
            <p14:xfrm>
              <a:off x="5540040" y="2791673"/>
              <a:ext cx="255600" cy="215280"/>
            </p14:xfrm>
          </p:contentPart>
        </mc:Choice>
        <mc:Fallback xmlns="">
          <p:pic>
            <p:nvPicPr>
              <p:cNvPr id="48" name="Ink 47">
                <a:extLst>
                  <a:ext uri="{FF2B5EF4-FFF2-40B4-BE49-F238E27FC236}">
                    <a16:creationId xmlns:a16="http://schemas.microsoft.com/office/drawing/2014/main" id="{C1DC2CAB-37D1-426B-B0AB-9B326E9888D0}"/>
                  </a:ext>
                </a:extLst>
              </p:cNvPr>
              <p:cNvPicPr/>
              <p:nvPr/>
            </p:nvPicPr>
            <p:blipFill>
              <a:blip r:embed="rId14"/>
              <a:stretch>
                <a:fillRect/>
              </a:stretch>
            </p:blipFill>
            <p:spPr>
              <a:xfrm>
                <a:off x="5531053" y="2782673"/>
                <a:ext cx="273215"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Ink 48">
                <a:extLst>
                  <a:ext uri="{FF2B5EF4-FFF2-40B4-BE49-F238E27FC236}">
                    <a16:creationId xmlns:a16="http://schemas.microsoft.com/office/drawing/2014/main" id="{99AB4B64-154E-43A4-95B3-F2BB964BD15C}"/>
                  </a:ext>
                </a:extLst>
              </p14:cNvPr>
              <p14:cNvContentPartPr/>
              <p14:nvPr/>
            </p14:nvContentPartPr>
            <p14:xfrm>
              <a:off x="5185440" y="3117113"/>
              <a:ext cx="191880" cy="163080"/>
            </p14:xfrm>
          </p:contentPart>
        </mc:Choice>
        <mc:Fallback xmlns="">
          <p:pic>
            <p:nvPicPr>
              <p:cNvPr id="49" name="Ink 48">
                <a:extLst>
                  <a:ext uri="{FF2B5EF4-FFF2-40B4-BE49-F238E27FC236}">
                    <a16:creationId xmlns:a16="http://schemas.microsoft.com/office/drawing/2014/main" id="{99AB4B64-154E-43A4-95B3-F2BB964BD15C}"/>
                  </a:ext>
                </a:extLst>
              </p:cNvPr>
              <p:cNvPicPr/>
              <p:nvPr/>
            </p:nvPicPr>
            <p:blipFill>
              <a:blip r:embed="rId16"/>
              <a:stretch>
                <a:fillRect/>
              </a:stretch>
            </p:blipFill>
            <p:spPr>
              <a:xfrm>
                <a:off x="5176440" y="3108113"/>
                <a:ext cx="209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a:extLst>
                  <a:ext uri="{FF2B5EF4-FFF2-40B4-BE49-F238E27FC236}">
                    <a16:creationId xmlns:a16="http://schemas.microsoft.com/office/drawing/2014/main" id="{102922FD-977F-4AA5-8B80-71D323D8497C}"/>
                  </a:ext>
                </a:extLst>
              </p14:cNvPr>
              <p14:cNvContentPartPr/>
              <p14:nvPr/>
            </p14:nvContentPartPr>
            <p14:xfrm>
              <a:off x="5675760" y="3134033"/>
              <a:ext cx="138240" cy="199800"/>
            </p14:xfrm>
          </p:contentPart>
        </mc:Choice>
        <mc:Fallback xmlns="">
          <p:pic>
            <p:nvPicPr>
              <p:cNvPr id="50" name="Ink 49">
                <a:extLst>
                  <a:ext uri="{FF2B5EF4-FFF2-40B4-BE49-F238E27FC236}">
                    <a16:creationId xmlns:a16="http://schemas.microsoft.com/office/drawing/2014/main" id="{102922FD-977F-4AA5-8B80-71D323D8497C}"/>
                  </a:ext>
                </a:extLst>
              </p:cNvPr>
              <p:cNvPicPr/>
              <p:nvPr/>
            </p:nvPicPr>
            <p:blipFill>
              <a:blip r:embed="rId18"/>
              <a:stretch>
                <a:fillRect/>
              </a:stretch>
            </p:blipFill>
            <p:spPr>
              <a:xfrm>
                <a:off x="5667120" y="3125393"/>
                <a:ext cx="1558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Ink 52">
                <a:extLst>
                  <a:ext uri="{FF2B5EF4-FFF2-40B4-BE49-F238E27FC236}">
                    <a16:creationId xmlns:a16="http://schemas.microsoft.com/office/drawing/2014/main" id="{D0EDAE14-16DE-4249-9583-32FB529EACA7}"/>
                  </a:ext>
                </a:extLst>
              </p14:cNvPr>
              <p14:cNvContentPartPr/>
              <p14:nvPr/>
            </p14:nvContentPartPr>
            <p14:xfrm>
              <a:off x="6194880" y="3076433"/>
              <a:ext cx="183960" cy="291600"/>
            </p14:xfrm>
          </p:contentPart>
        </mc:Choice>
        <mc:Fallback xmlns="">
          <p:pic>
            <p:nvPicPr>
              <p:cNvPr id="53" name="Ink 52">
                <a:extLst>
                  <a:ext uri="{FF2B5EF4-FFF2-40B4-BE49-F238E27FC236}">
                    <a16:creationId xmlns:a16="http://schemas.microsoft.com/office/drawing/2014/main" id="{D0EDAE14-16DE-4249-9583-32FB529EACA7}"/>
                  </a:ext>
                </a:extLst>
              </p:cNvPr>
              <p:cNvPicPr/>
              <p:nvPr/>
            </p:nvPicPr>
            <p:blipFill>
              <a:blip r:embed="rId20"/>
              <a:stretch>
                <a:fillRect/>
              </a:stretch>
            </p:blipFill>
            <p:spPr>
              <a:xfrm>
                <a:off x="6186240" y="3067793"/>
                <a:ext cx="2016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 name="Ink 58">
                <a:extLst>
                  <a:ext uri="{FF2B5EF4-FFF2-40B4-BE49-F238E27FC236}">
                    <a16:creationId xmlns:a16="http://schemas.microsoft.com/office/drawing/2014/main" id="{0124637D-26B8-4FEB-A1F9-CF819A54BD39}"/>
                  </a:ext>
                </a:extLst>
              </p14:cNvPr>
              <p14:cNvContentPartPr/>
              <p14:nvPr/>
            </p14:nvContentPartPr>
            <p14:xfrm>
              <a:off x="6594480" y="2340593"/>
              <a:ext cx="656640" cy="1268280"/>
            </p14:xfrm>
          </p:contentPart>
        </mc:Choice>
        <mc:Fallback xmlns="">
          <p:pic>
            <p:nvPicPr>
              <p:cNvPr id="59" name="Ink 58">
                <a:extLst>
                  <a:ext uri="{FF2B5EF4-FFF2-40B4-BE49-F238E27FC236}">
                    <a16:creationId xmlns:a16="http://schemas.microsoft.com/office/drawing/2014/main" id="{0124637D-26B8-4FEB-A1F9-CF819A54BD39}"/>
                  </a:ext>
                </a:extLst>
              </p:cNvPr>
              <p:cNvPicPr/>
              <p:nvPr/>
            </p:nvPicPr>
            <p:blipFill>
              <a:blip r:embed="rId22"/>
              <a:stretch>
                <a:fillRect/>
              </a:stretch>
            </p:blipFill>
            <p:spPr>
              <a:xfrm>
                <a:off x="6585475" y="2331593"/>
                <a:ext cx="674290" cy="1285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a:extLst>
                  <a:ext uri="{FF2B5EF4-FFF2-40B4-BE49-F238E27FC236}">
                    <a16:creationId xmlns:a16="http://schemas.microsoft.com/office/drawing/2014/main" id="{DE9321A6-08A3-495A-B664-6022AE4CD3AF}"/>
                  </a:ext>
                </a:extLst>
              </p14:cNvPr>
              <p14:cNvContentPartPr/>
              <p14:nvPr/>
            </p14:nvContentPartPr>
            <p14:xfrm>
              <a:off x="7400160" y="2613113"/>
              <a:ext cx="409680" cy="227880"/>
            </p14:xfrm>
          </p:contentPart>
        </mc:Choice>
        <mc:Fallback xmlns="">
          <p:pic>
            <p:nvPicPr>
              <p:cNvPr id="62" name="Ink 61">
                <a:extLst>
                  <a:ext uri="{FF2B5EF4-FFF2-40B4-BE49-F238E27FC236}">
                    <a16:creationId xmlns:a16="http://schemas.microsoft.com/office/drawing/2014/main" id="{DE9321A6-08A3-495A-B664-6022AE4CD3AF}"/>
                  </a:ext>
                </a:extLst>
              </p:cNvPr>
              <p:cNvPicPr/>
              <p:nvPr/>
            </p:nvPicPr>
            <p:blipFill>
              <a:blip r:embed="rId24"/>
              <a:stretch>
                <a:fillRect/>
              </a:stretch>
            </p:blipFill>
            <p:spPr>
              <a:xfrm>
                <a:off x="7391520" y="2604473"/>
                <a:ext cx="4273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2" name="Ink 71">
                <a:extLst>
                  <a:ext uri="{FF2B5EF4-FFF2-40B4-BE49-F238E27FC236}">
                    <a16:creationId xmlns:a16="http://schemas.microsoft.com/office/drawing/2014/main" id="{E490964B-0D63-4604-8E19-08B16AC9C71B}"/>
                  </a:ext>
                </a:extLst>
              </p14:cNvPr>
              <p14:cNvContentPartPr/>
              <p14:nvPr/>
            </p14:nvContentPartPr>
            <p14:xfrm>
              <a:off x="8780760" y="2418713"/>
              <a:ext cx="224280" cy="178560"/>
            </p14:xfrm>
          </p:contentPart>
        </mc:Choice>
        <mc:Fallback xmlns="">
          <p:pic>
            <p:nvPicPr>
              <p:cNvPr id="72" name="Ink 71">
                <a:extLst>
                  <a:ext uri="{FF2B5EF4-FFF2-40B4-BE49-F238E27FC236}">
                    <a16:creationId xmlns:a16="http://schemas.microsoft.com/office/drawing/2014/main" id="{E490964B-0D63-4604-8E19-08B16AC9C71B}"/>
                  </a:ext>
                </a:extLst>
              </p:cNvPr>
              <p:cNvPicPr/>
              <p:nvPr/>
            </p:nvPicPr>
            <p:blipFill>
              <a:blip r:embed="rId26"/>
              <a:stretch>
                <a:fillRect/>
              </a:stretch>
            </p:blipFill>
            <p:spPr>
              <a:xfrm>
                <a:off x="8771760" y="2410073"/>
                <a:ext cx="2419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 name="Ink 72">
                <a:extLst>
                  <a:ext uri="{FF2B5EF4-FFF2-40B4-BE49-F238E27FC236}">
                    <a16:creationId xmlns:a16="http://schemas.microsoft.com/office/drawing/2014/main" id="{5DA34581-126E-418B-8EBF-5469E7414C56}"/>
                  </a:ext>
                </a:extLst>
              </p14:cNvPr>
              <p14:cNvContentPartPr/>
              <p14:nvPr/>
            </p14:nvContentPartPr>
            <p14:xfrm>
              <a:off x="7827480" y="2290193"/>
              <a:ext cx="479880" cy="1168200"/>
            </p14:xfrm>
          </p:contentPart>
        </mc:Choice>
        <mc:Fallback xmlns="">
          <p:pic>
            <p:nvPicPr>
              <p:cNvPr id="73" name="Ink 72">
                <a:extLst>
                  <a:ext uri="{FF2B5EF4-FFF2-40B4-BE49-F238E27FC236}">
                    <a16:creationId xmlns:a16="http://schemas.microsoft.com/office/drawing/2014/main" id="{5DA34581-126E-418B-8EBF-5469E7414C56}"/>
                  </a:ext>
                </a:extLst>
              </p:cNvPr>
              <p:cNvPicPr/>
              <p:nvPr/>
            </p:nvPicPr>
            <p:blipFill>
              <a:blip r:embed="rId28"/>
              <a:stretch>
                <a:fillRect/>
              </a:stretch>
            </p:blipFill>
            <p:spPr>
              <a:xfrm>
                <a:off x="7818840" y="2281553"/>
                <a:ext cx="497520" cy="1185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3" name="Ink 82">
                <a:extLst>
                  <a:ext uri="{FF2B5EF4-FFF2-40B4-BE49-F238E27FC236}">
                    <a16:creationId xmlns:a16="http://schemas.microsoft.com/office/drawing/2014/main" id="{3F09B562-2822-4BA4-94DB-45D1975344C0}"/>
                  </a:ext>
                </a:extLst>
              </p14:cNvPr>
              <p14:cNvContentPartPr/>
              <p14:nvPr/>
            </p14:nvContentPartPr>
            <p14:xfrm>
              <a:off x="8103960" y="2788433"/>
              <a:ext cx="217080" cy="196920"/>
            </p14:xfrm>
          </p:contentPart>
        </mc:Choice>
        <mc:Fallback xmlns="">
          <p:pic>
            <p:nvPicPr>
              <p:cNvPr id="83" name="Ink 82">
                <a:extLst>
                  <a:ext uri="{FF2B5EF4-FFF2-40B4-BE49-F238E27FC236}">
                    <a16:creationId xmlns:a16="http://schemas.microsoft.com/office/drawing/2014/main" id="{3F09B562-2822-4BA4-94DB-45D1975344C0}"/>
                  </a:ext>
                </a:extLst>
              </p:cNvPr>
              <p:cNvPicPr/>
              <p:nvPr/>
            </p:nvPicPr>
            <p:blipFill>
              <a:blip r:embed="rId30"/>
              <a:stretch>
                <a:fillRect/>
              </a:stretch>
            </p:blipFill>
            <p:spPr>
              <a:xfrm>
                <a:off x="8095320" y="2779433"/>
                <a:ext cx="234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6" name="Ink 85">
                <a:extLst>
                  <a:ext uri="{FF2B5EF4-FFF2-40B4-BE49-F238E27FC236}">
                    <a16:creationId xmlns:a16="http://schemas.microsoft.com/office/drawing/2014/main" id="{F75EBD14-B3A0-4419-9F1D-0A6B98370794}"/>
                  </a:ext>
                </a:extLst>
              </p14:cNvPr>
              <p14:cNvContentPartPr/>
              <p14:nvPr/>
            </p14:nvContentPartPr>
            <p14:xfrm>
              <a:off x="8775360" y="2761073"/>
              <a:ext cx="290880" cy="213840"/>
            </p14:xfrm>
          </p:contentPart>
        </mc:Choice>
        <mc:Fallback xmlns="">
          <p:pic>
            <p:nvPicPr>
              <p:cNvPr id="86" name="Ink 85">
                <a:extLst>
                  <a:ext uri="{FF2B5EF4-FFF2-40B4-BE49-F238E27FC236}">
                    <a16:creationId xmlns:a16="http://schemas.microsoft.com/office/drawing/2014/main" id="{F75EBD14-B3A0-4419-9F1D-0A6B98370794}"/>
                  </a:ext>
                </a:extLst>
              </p:cNvPr>
              <p:cNvPicPr/>
              <p:nvPr/>
            </p:nvPicPr>
            <p:blipFill>
              <a:blip r:embed="rId32"/>
              <a:stretch>
                <a:fillRect/>
              </a:stretch>
            </p:blipFill>
            <p:spPr>
              <a:xfrm>
                <a:off x="8766360" y="2752433"/>
                <a:ext cx="308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5" name="Ink 94">
                <a:extLst>
                  <a:ext uri="{FF2B5EF4-FFF2-40B4-BE49-F238E27FC236}">
                    <a16:creationId xmlns:a16="http://schemas.microsoft.com/office/drawing/2014/main" id="{7EFD0EB4-F54F-4BCD-96A2-D4782A015643}"/>
                  </a:ext>
                </a:extLst>
              </p14:cNvPr>
              <p14:cNvContentPartPr/>
              <p14:nvPr/>
            </p14:nvContentPartPr>
            <p14:xfrm>
              <a:off x="8139240" y="3184793"/>
              <a:ext cx="223920" cy="158760"/>
            </p14:xfrm>
          </p:contentPart>
        </mc:Choice>
        <mc:Fallback xmlns="">
          <p:pic>
            <p:nvPicPr>
              <p:cNvPr id="95" name="Ink 94">
                <a:extLst>
                  <a:ext uri="{FF2B5EF4-FFF2-40B4-BE49-F238E27FC236}">
                    <a16:creationId xmlns:a16="http://schemas.microsoft.com/office/drawing/2014/main" id="{7EFD0EB4-F54F-4BCD-96A2-D4782A015643}"/>
                  </a:ext>
                </a:extLst>
              </p:cNvPr>
              <p:cNvPicPr/>
              <p:nvPr/>
            </p:nvPicPr>
            <p:blipFill>
              <a:blip r:embed="rId34"/>
              <a:stretch>
                <a:fillRect/>
              </a:stretch>
            </p:blipFill>
            <p:spPr>
              <a:xfrm>
                <a:off x="8130600" y="3175793"/>
                <a:ext cx="2415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0" name="Ink 99">
                <a:extLst>
                  <a:ext uri="{FF2B5EF4-FFF2-40B4-BE49-F238E27FC236}">
                    <a16:creationId xmlns:a16="http://schemas.microsoft.com/office/drawing/2014/main" id="{69AAA081-769F-41C9-B420-3E6F0DFE6DC8}"/>
                  </a:ext>
                </a:extLst>
              </p14:cNvPr>
              <p14:cNvContentPartPr/>
              <p14:nvPr/>
            </p14:nvContentPartPr>
            <p14:xfrm>
              <a:off x="9506160" y="3126833"/>
              <a:ext cx="303480" cy="255960"/>
            </p14:xfrm>
          </p:contentPart>
        </mc:Choice>
        <mc:Fallback xmlns="">
          <p:pic>
            <p:nvPicPr>
              <p:cNvPr id="100" name="Ink 99">
                <a:extLst>
                  <a:ext uri="{FF2B5EF4-FFF2-40B4-BE49-F238E27FC236}">
                    <a16:creationId xmlns:a16="http://schemas.microsoft.com/office/drawing/2014/main" id="{69AAA081-769F-41C9-B420-3E6F0DFE6DC8}"/>
                  </a:ext>
                </a:extLst>
              </p:cNvPr>
              <p:cNvPicPr/>
              <p:nvPr/>
            </p:nvPicPr>
            <p:blipFill>
              <a:blip r:embed="rId36"/>
              <a:stretch>
                <a:fillRect/>
              </a:stretch>
            </p:blipFill>
            <p:spPr>
              <a:xfrm>
                <a:off x="9497160" y="3117833"/>
                <a:ext cx="321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1" name="Ink 100">
                <a:extLst>
                  <a:ext uri="{FF2B5EF4-FFF2-40B4-BE49-F238E27FC236}">
                    <a16:creationId xmlns:a16="http://schemas.microsoft.com/office/drawing/2014/main" id="{BA9BBA33-82A9-4018-B44E-AD187A7D0A64}"/>
                  </a:ext>
                </a:extLst>
              </p14:cNvPr>
              <p14:cNvContentPartPr/>
              <p14:nvPr/>
            </p14:nvContentPartPr>
            <p14:xfrm>
              <a:off x="8856720" y="3167873"/>
              <a:ext cx="229680" cy="189360"/>
            </p14:xfrm>
          </p:contentPart>
        </mc:Choice>
        <mc:Fallback xmlns="">
          <p:pic>
            <p:nvPicPr>
              <p:cNvPr id="101" name="Ink 100">
                <a:extLst>
                  <a:ext uri="{FF2B5EF4-FFF2-40B4-BE49-F238E27FC236}">
                    <a16:creationId xmlns:a16="http://schemas.microsoft.com/office/drawing/2014/main" id="{BA9BBA33-82A9-4018-B44E-AD187A7D0A64}"/>
                  </a:ext>
                </a:extLst>
              </p:cNvPr>
              <p:cNvPicPr/>
              <p:nvPr/>
            </p:nvPicPr>
            <p:blipFill>
              <a:blip r:embed="rId38"/>
              <a:stretch>
                <a:fillRect/>
              </a:stretch>
            </p:blipFill>
            <p:spPr>
              <a:xfrm>
                <a:off x="8848080" y="3158873"/>
                <a:ext cx="2473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4" name="Ink 123">
                <a:extLst>
                  <a:ext uri="{FF2B5EF4-FFF2-40B4-BE49-F238E27FC236}">
                    <a16:creationId xmlns:a16="http://schemas.microsoft.com/office/drawing/2014/main" id="{731BDE98-6904-42E9-B7B0-CB1CB0EECF86}"/>
                  </a:ext>
                </a:extLst>
              </p14:cNvPr>
              <p14:cNvContentPartPr/>
              <p14:nvPr/>
            </p14:nvContentPartPr>
            <p14:xfrm>
              <a:off x="9474120" y="2291633"/>
              <a:ext cx="2073240" cy="1245960"/>
            </p14:xfrm>
          </p:contentPart>
        </mc:Choice>
        <mc:Fallback xmlns="">
          <p:pic>
            <p:nvPicPr>
              <p:cNvPr id="124" name="Ink 123">
                <a:extLst>
                  <a:ext uri="{FF2B5EF4-FFF2-40B4-BE49-F238E27FC236}">
                    <a16:creationId xmlns:a16="http://schemas.microsoft.com/office/drawing/2014/main" id="{731BDE98-6904-42E9-B7B0-CB1CB0EECF86}"/>
                  </a:ext>
                </a:extLst>
              </p:cNvPr>
              <p:cNvPicPr/>
              <p:nvPr/>
            </p:nvPicPr>
            <p:blipFill>
              <a:blip r:embed="rId40"/>
              <a:stretch>
                <a:fillRect/>
              </a:stretch>
            </p:blipFill>
            <p:spPr>
              <a:xfrm>
                <a:off x="9465480" y="2282633"/>
                <a:ext cx="2090880" cy="1263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0" name="Ink 129">
                <a:extLst>
                  <a:ext uri="{FF2B5EF4-FFF2-40B4-BE49-F238E27FC236}">
                    <a16:creationId xmlns:a16="http://schemas.microsoft.com/office/drawing/2014/main" id="{332FF2FE-5BB7-431D-9F18-9D02723DCC22}"/>
                  </a:ext>
                </a:extLst>
              </p14:cNvPr>
              <p14:cNvContentPartPr/>
              <p14:nvPr/>
            </p14:nvContentPartPr>
            <p14:xfrm>
              <a:off x="10863720" y="3074633"/>
              <a:ext cx="673560" cy="316440"/>
            </p14:xfrm>
          </p:contentPart>
        </mc:Choice>
        <mc:Fallback xmlns="">
          <p:pic>
            <p:nvPicPr>
              <p:cNvPr id="130" name="Ink 129">
                <a:extLst>
                  <a:ext uri="{FF2B5EF4-FFF2-40B4-BE49-F238E27FC236}">
                    <a16:creationId xmlns:a16="http://schemas.microsoft.com/office/drawing/2014/main" id="{332FF2FE-5BB7-431D-9F18-9D02723DCC22}"/>
                  </a:ext>
                </a:extLst>
              </p:cNvPr>
              <p:cNvPicPr/>
              <p:nvPr/>
            </p:nvPicPr>
            <p:blipFill>
              <a:blip r:embed="rId42"/>
              <a:stretch>
                <a:fillRect/>
              </a:stretch>
            </p:blipFill>
            <p:spPr>
              <a:xfrm>
                <a:off x="10854720" y="3065993"/>
                <a:ext cx="6912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 name="Ink 13">
                <a:extLst>
                  <a:ext uri="{FF2B5EF4-FFF2-40B4-BE49-F238E27FC236}">
                    <a16:creationId xmlns:a16="http://schemas.microsoft.com/office/drawing/2014/main" id="{1D10FA16-745F-4A0B-B5A2-C3A991BD6F1D}"/>
                  </a:ext>
                </a:extLst>
              </p14:cNvPr>
              <p14:cNvContentPartPr/>
              <p14:nvPr/>
            </p14:nvContentPartPr>
            <p14:xfrm>
              <a:off x="2385000" y="4001993"/>
              <a:ext cx="235800" cy="154080"/>
            </p14:xfrm>
          </p:contentPart>
        </mc:Choice>
        <mc:Fallback xmlns="">
          <p:pic>
            <p:nvPicPr>
              <p:cNvPr id="14" name="Ink 13">
                <a:extLst>
                  <a:ext uri="{FF2B5EF4-FFF2-40B4-BE49-F238E27FC236}">
                    <a16:creationId xmlns:a16="http://schemas.microsoft.com/office/drawing/2014/main" id="{1D10FA16-745F-4A0B-B5A2-C3A991BD6F1D}"/>
                  </a:ext>
                </a:extLst>
              </p:cNvPr>
              <p:cNvPicPr/>
              <p:nvPr/>
            </p:nvPicPr>
            <p:blipFill>
              <a:blip r:embed="rId44"/>
              <a:stretch>
                <a:fillRect/>
              </a:stretch>
            </p:blipFill>
            <p:spPr>
              <a:xfrm>
                <a:off x="2376000" y="3992993"/>
                <a:ext cx="2534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25">
                <a:extLst>
                  <a:ext uri="{FF2B5EF4-FFF2-40B4-BE49-F238E27FC236}">
                    <a16:creationId xmlns:a16="http://schemas.microsoft.com/office/drawing/2014/main" id="{15F40F1F-88EC-42FC-9C6C-5B1C77E5F293}"/>
                  </a:ext>
                </a:extLst>
              </p14:cNvPr>
              <p14:cNvContentPartPr/>
              <p14:nvPr/>
            </p14:nvContentPartPr>
            <p14:xfrm>
              <a:off x="929880" y="3924953"/>
              <a:ext cx="986760" cy="948240"/>
            </p14:xfrm>
          </p:contentPart>
        </mc:Choice>
        <mc:Fallback xmlns="">
          <p:pic>
            <p:nvPicPr>
              <p:cNvPr id="26" name="Ink 25">
                <a:extLst>
                  <a:ext uri="{FF2B5EF4-FFF2-40B4-BE49-F238E27FC236}">
                    <a16:creationId xmlns:a16="http://schemas.microsoft.com/office/drawing/2014/main" id="{15F40F1F-88EC-42FC-9C6C-5B1C77E5F293}"/>
                  </a:ext>
                </a:extLst>
              </p:cNvPr>
              <p:cNvPicPr/>
              <p:nvPr/>
            </p:nvPicPr>
            <p:blipFill>
              <a:blip r:embed="rId46"/>
              <a:stretch>
                <a:fillRect/>
              </a:stretch>
            </p:blipFill>
            <p:spPr>
              <a:xfrm>
                <a:off x="920880" y="3916313"/>
                <a:ext cx="1004400" cy="965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44306385-C913-4BA8-99E4-14165876006D}"/>
                  </a:ext>
                </a:extLst>
              </p14:cNvPr>
              <p14:cNvContentPartPr/>
              <p14:nvPr/>
            </p14:nvContentPartPr>
            <p14:xfrm>
              <a:off x="2362680" y="4248233"/>
              <a:ext cx="243000" cy="207360"/>
            </p14:xfrm>
          </p:contentPart>
        </mc:Choice>
        <mc:Fallback xmlns="">
          <p:pic>
            <p:nvPicPr>
              <p:cNvPr id="30" name="Ink 29">
                <a:extLst>
                  <a:ext uri="{FF2B5EF4-FFF2-40B4-BE49-F238E27FC236}">
                    <a16:creationId xmlns:a16="http://schemas.microsoft.com/office/drawing/2014/main" id="{44306385-C913-4BA8-99E4-14165876006D}"/>
                  </a:ext>
                </a:extLst>
              </p:cNvPr>
              <p:cNvPicPr/>
              <p:nvPr/>
            </p:nvPicPr>
            <p:blipFill>
              <a:blip r:embed="rId48"/>
              <a:stretch>
                <a:fillRect/>
              </a:stretch>
            </p:blipFill>
            <p:spPr>
              <a:xfrm>
                <a:off x="2353680" y="4239233"/>
                <a:ext cx="2606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A604FA2B-28D0-4AE7-AC0F-91969514A0CD}"/>
                  </a:ext>
                </a:extLst>
              </p14:cNvPr>
              <p14:cNvContentPartPr/>
              <p14:nvPr/>
            </p14:nvContentPartPr>
            <p14:xfrm>
              <a:off x="3008520" y="4277393"/>
              <a:ext cx="367200" cy="228960"/>
            </p14:xfrm>
          </p:contentPart>
        </mc:Choice>
        <mc:Fallback xmlns="">
          <p:pic>
            <p:nvPicPr>
              <p:cNvPr id="36" name="Ink 35">
                <a:extLst>
                  <a:ext uri="{FF2B5EF4-FFF2-40B4-BE49-F238E27FC236}">
                    <a16:creationId xmlns:a16="http://schemas.microsoft.com/office/drawing/2014/main" id="{A604FA2B-28D0-4AE7-AC0F-91969514A0CD}"/>
                  </a:ext>
                </a:extLst>
              </p:cNvPr>
              <p:cNvPicPr/>
              <p:nvPr/>
            </p:nvPicPr>
            <p:blipFill>
              <a:blip r:embed="rId50"/>
              <a:stretch>
                <a:fillRect/>
              </a:stretch>
            </p:blipFill>
            <p:spPr>
              <a:xfrm>
                <a:off x="2999880" y="4268753"/>
                <a:ext cx="3848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4" name="Ink 43">
                <a:extLst>
                  <a:ext uri="{FF2B5EF4-FFF2-40B4-BE49-F238E27FC236}">
                    <a16:creationId xmlns:a16="http://schemas.microsoft.com/office/drawing/2014/main" id="{F8317F24-3A37-49F7-BB4F-0E1397D00227}"/>
                  </a:ext>
                </a:extLst>
              </p14:cNvPr>
              <p14:cNvContentPartPr/>
              <p14:nvPr/>
            </p14:nvContentPartPr>
            <p14:xfrm>
              <a:off x="1766160" y="4586993"/>
              <a:ext cx="99720" cy="163800"/>
            </p14:xfrm>
          </p:contentPart>
        </mc:Choice>
        <mc:Fallback xmlns="">
          <p:pic>
            <p:nvPicPr>
              <p:cNvPr id="44" name="Ink 43">
                <a:extLst>
                  <a:ext uri="{FF2B5EF4-FFF2-40B4-BE49-F238E27FC236}">
                    <a16:creationId xmlns:a16="http://schemas.microsoft.com/office/drawing/2014/main" id="{F8317F24-3A37-49F7-BB4F-0E1397D00227}"/>
                  </a:ext>
                </a:extLst>
              </p:cNvPr>
              <p:cNvPicPr/>
              <p:nvPr/>
            </p:nvPicPr>
            <p:blipFill>
              <a:blip r:embed="rId52"/>
              <a:stretch>
                <a:fillRect/>
              </a:stretch>
            </p:blipFill>
            <p:spPr>
              <a:xfrm>
                <a:off x="1757520" y="4577993"/>
                <a:ext cx="117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 name="Ink 50">
                <a:extLst>
                  <a:ext uri="{FF2B5EF4-FFF2-40B4-BE49-F238E27FC236}">
                    <a16:creationId xmlns:a16="http://schemas.microsoft.com/office/drawing/2014/main" id="{ECEA0FA3-95C7-41C8-80E0-506976F5818D}"/>
                  </a:ext>
                </a:extLst>
              </p14:cNvPr>
              <p14:cNvContentPartPr/>
              <p14:nvPr/>
            </p14:nvContentPartPr>
            <p14:xfrm>
              <a:off x="2357640" y="4641713"/>
              <a:ext cx="90000" cy="21240"/>
            </p14:xfrm>
          </p:contentPart>
        </mc:Choice>
        <mc:Fallback xmlns="">
          <p:pic>
            <p:nvPicPr>
              <p:cNvPr id="51" name="Ink 50">
                <a:extLst>
                  <a:ext uri="{FF2B5EF4-FFF2-40B4-BE49-F238E27FC236}">
                    <a16:creationId xmlns:a16="http://schemas.microsoft.com/office/drawing/2014/main" id="{ECEA0FA3-95C7-41C8-80E0-506976F5818D}"/>
                  </a:ext>
                </a:extLst>
              </p:cNvPr>
              <p:cNvPicPr/>
              <p:nvPr/>
            </p:nvPicPr>
            <p:blipFill>
              <a:blip r:embed="rId54"/>
              <a:stretch>
                <a:fillRect/>
              </a:stretch>
            </p:blipFill>
            <p:spPr>
              <a:xfrm>
                <a:off x="2349000" y="4633073"/>
                <a:ext cx="107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6" name="Ink 55">
                <a:extLst>
                  <a:ext uri="{FF2B5EF4-FFF2-40B4-BE49-F238E27FC236}">
                    <a16:creationId xmlns:a16="http://schemas.microsoft.com/office/drawing/2014/main" id="{90CFEE02-9695-4B6B-9935-FC1DE3D10C1D}"/>
                  </a:ext>
                </a:extLst>
              </p14:cNvPr>
              <p14:cNvContentPartPr/>
              <p14:nvPr/>
            </p14:nvContentPartPr>
            <p14:xfrm>
              <a:off x="3007800" y="4584833"/>
              <a:ext cx="396720" cy="188280"/>
            </p14:xfrm>
          </p:contentPart>
        </mc:Choice>
        <mc:Fallback xmlns="">
          <p:pic>
            <p:nvPicPr>
              <p:cNvPr id="56" name="Ink 55">
                <a:extLst>
                  <a:ext uri="{FF2B5EF4-FFF2-40B4-BE49-F238E27FC236}">
                    <a16:creationId xmlns:a16="http://schemas.microsoft.com/office/drawing/2014/main" id="{90CFEE02-9695-4B6B-9935-FC1DE3D10C1D}"/>
                  </a:ext>
                </a:extLst>
              </p:cNvPr>
              <p:cNvPicPr/>
              <p:nvPr/>
            </p:nvPicPr>
            <p:blipFill>
              <a:blip r:embed="rId56"/>
              <a:stretch>
                <a:fillRect/>
              </a:stretch>
            </p:blipFill>
            <p:spPr>
              <a:xfrm>
                <a:off x="2999160" y="4576193"/>
                <a:ext cx="414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5" name="Ink 64">
                <a:extLst>
                  <a:ext uri="{FF2B5EF4-FFF2-40B4-BE49-F238E27FC236}">
                    <a16:creationId xmlns:a16="http://schemas.microsoft.com/office/drawing/2014/main" id="{7A5D4206-A524-4EFE-A55A-97A1502AD68B}"/>
                  </a:ext>
                </a:extLst>
              </p14:cNvPr>
              <p14:cNvContentPartPr/>
              <p14:nvPr/>
            </p14:nvContentPartPr>
            <p14:xfrm>
              <a:off x="3013920" y="3848273"/>
              <a:ext cx="1273680" cy="982800"/>
            </p14:xfrm>
          </p:contentPart>
        </mc:Choice>
        <mc:Fallback xmlns="">
          <p:pic>
            <p:nvPicPr>
              <p:cNvPr id="65" name="Ink 64">
                <a:extLst>
                  <a:ext uri="{FF2B5EF4-FFF2-40B4-BE49-F238E27FC236}">
                    <a16:creationId xmlns:a16="http://schemas.microsoft.com/office/drawing/2014/main" id="{7A5D4206-A524-4EFE-A55A-97A1502AD68B}"/>
                  </a:ext>
                </a:extLst>
              </p:cNvPr>
              <p:cNvPicPr/>
              <p:nvPr/>
            </p:nvPicPr>
            <p:blipFill>
              <a:blip r:embed="rId58"/>
              <a:stretch>
                <a:fillRect/>
              </a:stretch>
            </p:blipFill>
            <p:spPr>
              <a:xfrm>
                <a:off x="3005280" y="3839633"/>
                <a:ext cx="1291320" cy="1000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1" name="Ink 70">
                <a:extLst>
                  <a:ext uri="{FF2B5EF4-FFF2-40B4-BE49-F238E27FC236}">
                    <a16:creationId xmlns:a16="http://schemas.microsoft.com/office/drawing/2014/main" id="{F6B1DE5A-1BBD-4A4A-A122-D20367D832F5}"/>
                  </a:ext>
                </a:extLst>
              </p14:cNvPr>
              <p14:cNvContentPartPr/>
              <p14:nvPr/>
            </p14:nvContentPartPr>
            <p14:xfrm>
              <a:off x="4718160" y="4262273"/>
              <a:ext cx="432000" cy="268560"/>
            </p14:xfrm>
          </p:contentPart>
        </mc:Choice>
        <mc:Fallback xmlns="">
          <p:pic>
            <p:nvPicPr>
              <p:cNvPr id="71" name="Ink 70">
                <a:extLst>
                  <a:ext uri="{FF2B5EF4-FFF2-40B4-BE49-F238E27FC236}">
                    <a16:creationId xmlns:a16="http://schemas.microsoft.com/office/drawing/2014/main" id="{F6B1DE5A-1BBD-4A4A-A122-D20367D832F5}"/>
                  </a:ext>
                </a:extLst>
              </p:cNvPr>
              <p:cNvPicPr/>
              <p:nvPr/>
            </p:nvPicPr>
            <p:blipFill>
              <a:blip r:embed="rId60"/>
              <a:stretch>
                <a:fillRect/>
              </a:stretch>
            </p:blipFill>
            <p:spPr>
              <a:xfrm>
                <a:off x="4709520" y="4253633"/>
                <a:ext cx="4496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4" name="Ink 73">
                <a:extLst>
                  <a:ext uri="{FF2B5EF4-FFF2-40B4-BE49-F238E27FC236}">
                    <a16:creationId xmlns:a16="http://schemas.microsoft.com/office/drawing/2014/main" id="{A892F213-F8C0-485F-91F5-2E55398C3E4E}"/>
                  </a:ext>
                </a:extLst>
              </p14:cNvPr>
              <p14:cNvContentPartPr/>
              <p14:nvPr/>
            </p14:nvContentPartPr>
            <p14:xfrm>
              <a:off x="4338360" y="4278833"/>
              <a:ext cx="219600" cy="217800"/>
            </p14:xfrm>
          </p:contentPart>
        </mc:Choice>
        <mc:Fallback xmlns="">
          <p:pic>
            <p:nvPicPr>
              <p:cNvPr id="74" name="Ink 73">
                <a:extLst>
                  <a:ext uri="{FF2B5EF4-FFF2-40B4-BE49-F238E27FC236}">
                    <a16:creationId xmlns:a16="http://schemas.microsoft.com/office/drawing/2014/main" id="{A892F213-F8C0-485F-91F5-2E55398C3E4E}"/>
                  </a:ext>
                </a:extLst>
              </p:cNvPr>
              <p:cNvPicPr/>
              <p:nvPr/>
            </p:nvPicPr>
            <p:blipFill>
              <a:blip r:embed="rId62"/>
              <a:stretch>
                <a:fillRect/>
              </a:stretch>
            </p:blipFill>
            <p:spPr>
              <a:xfrm>
                <a:off x="4329360" y="4269848"/>
                <a:ext cx="237240" cy="235411"/>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0" name="Ink 79">
                <a:extLst>
                  <a:ext uri="{FF2B5EF4-FFF2-40B4-BE49-F238E27FC236}">
                    <a16:creationId xmlns:a16="http://schemas.microsoft.com/office/drawing/2014/main" id="{C8D36E3D-0F75-4527-B50D-834DDAD4EFA9}"/>
                  </a:ext>
                </a:extLst>
              </p14:cNvPr>
              <p14:cNvContentPartPr/>
              <p14:nvPr/>
            </p14:nvContentPartPr>
            <p14:xfrm>
              <a:off x="4703040" y="4589513"/>
              <a:ext cx="420840" cy="317160"/>
            </p14:xfrm>
          </p:contentPart>
        </mc:Choice>
        <mc:Fallback xmlns="">
          <p:pic>
            <p:nvPicPr>
              <p:cNvPr id="80" name="Ink 79">
                <a:extLst>
                  <a:ext uri="{FF2B5EF4-FFF2-40B4-BE49-F238E27FC236}">
                    <a16:creationId xmlns:a16="http://schemas.microsoft.com/office/drawing/2014/main" id="{C8D36E3D-0F75-4527-B50D-834DDAD4EFA9}"/>
                  </a:ext>
                </a:extLst>
              </p:cNvPr>
              <p:cNvPicPr/>
              <p:nvPr/>
            </p:nvPicPr>
            <p:blipFill>
              <a:blip r:embed="rId64"/>
              <a:stretch>
                <a:fillRect/>
              </a:stretch>
            </p:blipFill>
            <p:spPr>
              <a:xfrm>
                <a:off x="4694040" y="4580523"/>
                <a:ext cx="438480" cy="3347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1" name="Ink 80">
                <a:extLst>
                  <a:ext uri="{FF2B5EF4-FFF2-40B4-BE49-F238E27FC236}">
                    <a16:creationId xmlns:a16="http://schemas.microsoft.com/office/drawing/2014/main" id="{65D24CC1-821A-4F8F-927D-E03728218DF7}"/>
                  </a:ext>
                </a:extLst>
              </p14:cNvPr>
              <p14:cNvContentPartPr/>
              <p14:nvPr/>
            </p14:nvContentPartPr>
            <p14:xfrm>
              <a:off x="4347000" y="4599233"/>
              <a:ext cx="214920" cy="231840"/>
            </p14:xfrm>
          </p:contentPart>
        </mc:Choice>
        <mc:Fallback xmlns="">
          <p:pic>
            <p:nvPicPr>
              <p:cNvPr id="81" name="Ink 80">
                <a:extLst>
                  <a:ext uri="{FF2B5EF4-FFF2-40B4-BE49-F238E27FC236}">
                    <a16:creationId xmlns:a16="http://schemas.microsoft.com/office/drawing/2014/main" id="{65D24CC1-821A-4F8F-927D-E03728218DF7}"/>
                  </a:ext>
                </a:extLst>
              </p:cNvPr>
              <p:cNvPicPr/>
              <p:nvPr/>
            </p:nvPicPr>
            <p:blipFill>
              <a:blip r:embed="rId66"/>
              <a:stretch>
                <a:fillRect/>
              </a:stretch>
            </p:blipFill>
            <p:spPr>
              <a:xfrm>
                <a:off x="4338360" y="4590593"/>
                <a:ext cx="2325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2" name="Ink 81">
                <a:extLst>
                  <a:ext uri="{FF2B5EF4-FFF2-40B4-BE49-F238E27FC236}">
                    <a16:creationId xmlns:a16="http://schemas.microsoft.com/office/drawing/2014/main" id="{652D1AF3-207C-4CC2-9E5C-1FA2D0B8DE44}"/>
                  </a:ext>
                </a:extLst>
              </p14:cNvPr>
              <p14:cNvContentPartPr/>
              <p14:nvPr/>
            </p14:nvContentPartPr>
            <p14:xfrm>
              <a:off x="2504160" y="4545233"/>
              <a:ext cx="140760" cy="210960"/>
            </p14:xfrm>
          </p:contentPart>
        </mc:Choice>
        <mc:Fallback xmlns="">
          <p:pic>
            <p:nvPicPr>
              <p:cNvPr id="82" name="Ink 81">
                <a:extLst>
                  <a:ext uri="{FF2B5EF4-FFF2-40B4-BE49-F238E27FC236}">
                    <a16:creationId xmlns:a16="http://schemas.microsoft.com/office/drawing/2014/main" id="{652D1AF3-207C-4CC2-9E5C-1FA2D0B8DE44}"/>
                  </a:ext>
                </a:extLst>
              </p:cNvPr>
              <p:cNvPicPr/>
              <p:nvPr/>
            </p:nvPicPr>
            <p:blipFill>
              <a:blip r:embed="rId68"/>
              <a:stretch>
                <a:fillRect/>
              </a:stretch>
            </p:blipFill>
            <p:spPr>
              <a:xfrm>
                <a:off x="2495160" y="4536593"/>
                <a:ext cx="1584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 name="Ink 10">
                <a:extLst>
                  <a:ext uri="{FF2B5EF4-FFF2-40B4-BE49-F238E27FC236}">
                    <a16:creationId xmlns:a16="http://schemas.microsoft.com/office/drawing/2014/main" id="{81EE2C61-A8CB-45D9-8E40-89E2896DEC65}"/>
                  </a:ext>
                </a:extLst>
              </p14:cNvPr>
              <p14:cNvContentPartPr/>
              <p14:nvPr/>
            </p14:nvContentPartPr>
            <p14:xfrm>
              <a:off x="6285960" y="3887513"/>
              <a:ext cx="168840" cy="142200"/>
            </p14:xfrm>
          </p:contentPart>
        </mc:Choice>
        <mc:Fallback xmlns="">
          <p:pic>
            <p:nvPicPr>
              <p:cNvPr id="11" name="Ink 10">
                <a:extLst>
                  <a:ext uri="{FF2B5EF4-FFF2-40B4-BE49-F238E27FC236}">
                    <a16:creationId xmlns:a16="http://schemas.microsoft.com/office/drawing/2014/main" id="{81EE2C61-A8CB-45D9-8E40-89E2896DEC65}"/>
                  </a:ext>
                </a:extLst>
              </p:cNvPr>
              <p:cNvPicPr/>
              <p:nvPr/>
            </p:nvPicPr>
            <p:blipFill>
              <a:blip r:embed="rId70"/>
              <a:stretch>
                <a:fillRect/>
              </a:stretch>
            </p:blipFill>
            <p:spPr>
              <a:xfrm>
                <a:off x="6277320" y="3878536"/>
                <a:ext cx="186480" cy="159795"/>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5" name="Ink 14">
                <a:extLst>
                  <a:ext uri="{FF2B5EF4-FFF2-40B4-BE49-F238E27FC236}">
                    <a16:creationId xmlns:a16="http://schemas.microsoft.com/office/drawing/2014/main" id="{0112A595-4B79-4E50-85B1-492F05857655}"/>
                  </a:ext>
                </a:extLst>
              </p14:cNvPr>
              <p14:cNvContentPartPr/>
              <p14:nvPr/>
            </p14:nvContentPartPr>
            <p14:xfrm>
              <a:off x="6852600" y="3933953"/>
              <a:ext cx="149760" cy="155520"/>
            </p14:xfrm>
          </p:contentPart>
        </mc:Choice>
        <mc:Fallback xmlns="">
          <p:pic>
            <p:nvPicPr>
              <p:cNvPr id="15" name="Ink 14">
                <a:extLst>
                  <a:ext uri="{FF2B5EF4-FFF2-40B4-BE49-F238E27FC236}">
                    <a16:creationId xmlns:a16="http://schemas.microsoft.com/office/drawing/2014/main" id="{0112A595-4B79-4E50-85B1-492F05857655}"/>
                  </a:ext>
                </a:extLst>
              </p:cNvPr>
              <p:cNvPicPr/>
              <p:nvPr/>
            </p:nvPicPr>
            <p:blipFill>
              <a:blip r:embed="rId72"/>
              <a:stretch>
                <a:fillRect/>
              </a:stretch>
            </p:blipFill>
            <p:spPr>
              <a:xfrm>
                <a:off x="6843960" y="3924953"/>
                <a:ext cx="1674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5" name="Ink 24">
                <a:extLst>
                  <a:ext uri="{FF2B5EF4-FFF2-40B4-BE49-F238E27FC236}">
                    <a16:creationId xmlns:a16="http://schemas.microsoft.com/office/drawing/2014/main" id="{A13B1A18-66E9-443F-AD3C-5C292F0E3F30}"/>
                  </a:ext>
                </a:extLst>
              </p14:cNvPr>
              <p14:cNvContentPartPr/>
              <p14:nvPr/>
            </p14:nvContentPartPr>
            <p14:xfrm>
              <a:off x="7449840" y="3907313"/>
              <a:ext cx="1180440" cy="912600"/>
            </p14:xfrm>
          </p:contentPart>
        </mc:Choice>
        <mc:Fallback xmlns="">
          <p:pic>
            <p:nvPicPr>
              <p:cNvPr id="25" name="Ink 24">
                <a:extLst>
                  <a:ext uri="{FF2B5EF4-FFF2-40B4-BE49-F238E27FC236}">
                    <a16:creationId xmlns:a16="http://schemas.microsoft.com/office/drawing/2014/main" id="{A13B1A18-66E9-443F-AD3C-5C292F0E3F30}"/>
                  </a:ext>
                </a:extLst>
              </p:cNvPr>
              <p:cNvPicPr/>
              <p:nvPr/>
            </p:nvPicPr>
            <p:blipFill>
              <a:blip r:embed="rId74"/>
              <a:stretch>
                <a:fillRect/>
              </a:stretch>
            </p:blipFill>
            <p:spPr>
              <a:xfrm>
                <a:off x="7440840" y="3898673"/>
                <a:ext cx="1198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8" name="Ink 27">
                <a:extLst>
                  <a:ext uri="{FF2B5EF4-FFF2-40B4-BE49-F238E27FC236}">
                    <a16:creationId xmlns:a16="http://schemas.microsoft.com/office/drawing/2014/main" id="{92C3768A-A05B-47D7-A0C9-6868D2B07CB2}"/>
                  </a:ext>
                </a:extLst>
              </p14:cNvPr>
              <p14:cNvContentPartPr/>
              <p14:nvPr/>
            </p14:nvContentPartPr>
            <p14:xfrm>
              <a:off x="5402160" y="3798233"/>
              <a:ext cx="1000800" cy="987120"/>
            </p14:xfrm>
          </p:contentPart>
        </mc:Choice>
        <mc:Fallback xmlns="">
          <p:pic>
            <p:nvPicPr>
              <p:cNvPr id="28" name="Ink 27">
                <a:extLst>
                  <a:ext uri="{FF2B5EF4-FFF2-40B4-BE49-F238E27FC236}">
                    <a16:creationId xmlns:a16="http://schemas.microsoft.com/office/drawing/2014/main" id="{92C3768A-A05B-47D7-A0C9-6868D2B07CB2}"/>
                  </a:ext>
                </a:extLst>
              </p:cNvPr>
              <p:cNvPicPr/>
              <p:nvPr/>
            </p:nvPicPr>
            <p:blipFill>
              <a:blip r:embed="rId76"/>
              <a:stretch>
                <a:fillRect/>
              </a:stretch>
            </p:blipFill>
            <p:spPr>
              <a:xfrm>
                <a:off x="5393160" y="3789233"/>
                <a:ext cx="1018440" cy="1004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4" name="Ink 33">
                <a:extLst>
                  <a:ext uri="{FF2B5EF4-FFF2-40B4-BE49-F238E27FC236}">
                    <a16:creationId xmlns:a16="http://schemas.microsoft.com/office/drawing/2014/main" id="{C536B2EC-772B-432E-B8DB-05C47561E08C}"/>
                  </a:ext>
                </a:extLst>
              </p14:cNvPr>
              <p14:cNvContentPartPr/>
              <p14:nvPr/>
            </p14:nvContentPartPr>
            <p14:xfrm>
              <a:off x="6805800" y="4258673"/>
              <a:ext cx="210240" cy="210960"/>
            </p14:xfrm>
          </p:contentPart>
        </mc:Choice>
        <mc:Fallback xmlns="">
          <p:pic>
            <p:nvPicPr>
              <p:cNvPr id="34" name="Ink 33">
                <a:extLst>
                  <a:ext uri="{FF2B5EF4-FFF2-40B4-BE49-F238E27FC236}">
                    <a16:creationId xmlns:a16="http://schemas.microsoft.com/office/drawing/2014/main" id="{C536B2EC-772B-432E-B8DB-05C47561E08C}"/>
                  </a:ext>
                </a:extLst>
              </p:cNvPr>
              <p:cNvPicPr/>
              <p:nvPr/>
            </p:nvPicPr>
            <p:blipFill>
              <a:blip r:embed="rId78"/>
              <a:stretch>
                <a:fillRect/>
              </a:stretch>
            </p:blipFill>
            <p:spPr>
              <a:xfrm>
                <a:off x="6797160" y="4250033"/>
                <a:ext cx="227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1" name="Ink 40">
                <a:extLst>
                  <a:ext uri="{FF2B5EF4-FFF2-40B4-BE49-F238E27FC236}">
                    <a16:creationId xmlns:a16="http://schemas.microsoft.com/office/drawing/2014/main" id="{7675F875-4D06-49C1-A44F-3E7D7D96896F}"/>
                  </a:ext>
                </a:extLst>
              </p14:cNvPr>
              <p14:cNvContentPartPr/>
              <p14:nvPr/>
            </p14:nvContentPartPr>
            <p14:xfrm>
              <a:off x="7453080" y="4249313"/>
              <a:ext cx="402480" cy="201960"/>
            </p14:xfrm>
          </p:contentPart>
        </mc:Choice>
        <mc:Fallback xmlns="">
          <p:pic>
            <p:nvPicPr>
              <p:cNvPr id="41" name="Ink 40">
                <a:extLst>
                  <a:ext uri="{FF2B5EF4-FFF2-40B4-BE49-F238E27FC236}">
                    <a16:creationId xmlns:a16="http://schemas.microsoft.com/office/drawing/2014/main" id="{7675F875-4D06-49C1-A44F-3E7D7D96896F}"/>
                  </a:ext>
                </a:extLst>
              </p:cNvPr>
              <p:cNvPicPr/>
              <p:nvPr/>
            </p:nvPicPr>
            <p:blipFill>
              <a:blip r:embed="rId80"/>
              <a:stretch>
                <a:fillRect/>
              </a:stretch>
            </p:blipFill>
            <p:spPr>
              <a:xfrm>
                <a:off x="7444440" y="4240313"/>
                <a:ext cx="4201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8" name="Ink 57">
                <a:extLst>
                  <a:ext uri="{FF2B5EF4-FFF2-40B4-BE49-F238E27FC236}">
                    <a16:creationId xmlns:a16="http://schemas.microsoft.com/office/drawing/2014/main" id="{44844E64-1D5D-450E-85B4-B53830690D9D}"/>
                  </a:ext>
                </a:extLst>
              </p14:cNvPr>
              <p14:cNvContentPartPr/>
              <p14:nvPr/>
            </p14:nvContentPartPr>
            <p14:xfrm>
              <a:off x="6303600" y="4543793"/>
              <a:ext cx="105480" cy="130320"/>
            </p14:xfrm>
          </p:contentPart>
        </mc:Choice>
        <mc:Fallback xmlns="">
          <p:pic>
            <p:nvPicPr>
              <p:cNvPr id="58" name="Ink 57">
                <a:extLst>
                  <a:ext uri="{FF2B5EF4-FFF2-40B4-BE49-F238E27FC236}">
                    <a16:creationId xmlns:a16="http://schemas.microsoft.com/office/drawing/2014/main" id="{44844E64-1D5D-450E-85B4-B53830690D9D}"/>
                  </a:ext>
                </a:extLst>
              </p:cNvPr>
              <p:cNvPicPr/>
              <p:nvPr/>
            </p:nvPicPr>
            <p:blipFill>
              <a:blip r:embed="rId82"/>
              <a:stretch>
                <a:fillRect/>
              </a:stretch>
            </p:blipFill>
            <p:spPr>
              <a:xfrm>
                <a:off x="6294960" y="4534793"/>
                <a:ext cx="1231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4" name="Ink 63">
                <a:extLst>
                  <a:ext uri="{FF2B5EF4-FFF2-40B4-BE49-F238E27FC236}">
                    <a16:creationId xmlns:a16="http://schemas.microsoft.com/office/drawing/2014/main" id="{09E61315-0FD3-42E2-97D8-414237C29CD6}"/>
                  </a:ext>
                </a:extLst>
              </p14:cNvPr>
              <p14:cNvContentPartPr/>
              <p14:nvPr/>
            </p14:nvContentPartPr>
            <p14:xfrm>
              <a:off x="6757560" y="4573673"/>
              <a:ext cx="257400" cy="209160"/>
            </p14:xfrm>
          </p:contentPart>
        </mc:Choice>
        <mc:Fallback xmlns="">
          <p:pic>
            <p:nvPicPr>
              <p:cNvPr id="64" name="Ink 63">
                <a:extLst>
                  <a:ext uri="{FF2B5EF4-FFF2-40B4-BE49-F238E27FC236}">
                    <a16:creationId xmlns:a16="http://schemas.microsoft.com/office/drawing/2014/main" id="{09E61315-0FD3-42E2-97D8-414237C29CD6}"/>
                  </a:ext>
                </a:extLst>
              </p:cNvPr>
              <p:cNvPicPr/>
              <p:nvPr/>
            </p:nvPicPr>
            <p:blipFill>
              <a:blip r:embed="rId84"/>
              <a:stretch>
                <a:fillRect/>
              </a:stretch>
            </p:blipFill>
            <p:spPr>
              <a:xfrm>
                <a:off x="6748573" y="4565018"/>
                <a:ext cx="275015" cy="22683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5" name="Ink 74">
                <a:extLst>
                  <a:ext uri="{FF2B5EF4-FFF2-40B4-BE49-F238E27FC236}">
                    <a16:creationId xmlns:a16="http://schemas.microsoft.com/office/drawing/2014/main" id="{0E809043-A6AC-4DFF-B93D-5476E2A58DB6}"/>
                  </a:ext>
                </a:extLst>
              </p14:cNvPr>
              <p14:cNvContentPartPr/>
              <p14:nvPr/>
            </p14:nvContentPartPr>
            <p14:xfrm>
              <a:off x="7461360" y="4562513"/>
              <a:ext cx="405360" cy="209520"/>
            </p14:xfrm>
          </p:contentPart>
        </mc:Choice>
        <mc:Fallback xmlns="">
          <p:pic>
            <p:nvPicPr>
              <p:cNvPr id="75" name="Ink 74">
                <a:extLst>
                  <a:ext uri="{FF2B5EF4-FFF2-40B4-BE49-F238E27FC236}">
                    <a16:creationId xmlns:a16="http://schemas.microsoft.com/office/drawing/2014/main" id="{0E809043-A6AC-4DFF-B93D-5476E2A58DB6}"/>
                  </a:ext>
                </a:extLst>
              </p:cNvPr>
              <p:cNvPicPr/>
              <p:nvPr/>
            </p:nvPicPr>
            <p:blipFill>
              <a:blip r:embed="rId86"/>
              <a:stretch>
                <a:fillRect/>
              </a:stretch>
            </p:blipFill>
            <p:spPr>
              <a:xfrm>
                <a:off x="7452360" y="4553513"/>
                <a:ext cx="4230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7" name="Ink 86">
                <a:extLst>
                  <a:ext uri="{FF2B5EF4-FFF2-40B4-BE49-F238E27FC236}">
                    <a16:creationId xmlns:a16="http://schemas.microsoft.com/office/drawing/2014/main" id="{24D15E29-F7F7-43AE-AE2B-C7E8AB619054}"/>
                  </a:ext>
                </a:extLst>
              </p14:cNvPr>
              <p14:cNvContentPartPr/>
              <p14:nvPr/>
            </p14:nvContentPartPr>
            <p14:xfrm>
              <a:off x="8615880" y="3822353"/>
              <a:ext cx="266760" cy="1079280"/>
            </p14:xfrm>
          </p:contentPart>
        </mc:Choice>
        <mc:Fallback xmlns="">
          <p:pic>
            <p:nvPicPr>
              <p:cNvPr id="87" name="Ink 86">
                <a:extLst>
                  <a:ext uri="{FF2B5EF4-FFF2-40B4-BE49-F238E27FC236}">
                    <a16:creationId xmlns:a16="http://schemas.microsoft.com/office/drawing/2014/main" id="{24D15E29-F7F7-43AE-AE2B-C7E8AB619054}"/>
                  </a:ext>
                </a:extLst>
              </p:cNvPr>
              <p:cNvPicPr/>
              <p:nvPr/>
            </p:nvPicPr>
            <p:blipFill>
              <a:blip r:embed="rId88"/>
              <a:stretch>
                <a:fillRect/>
              </a:stretch>
            </p:blipFill>
            <p:spPr>
              <a:xfrm>
                <a:off x="8606880" y="3813353"/>
                <a:ext cx="284400" cy="1096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3" name="Ink 102">
                <a:extLst>
                  <a:ext uri="{FF2B5EF4-FFF2-40B4-BE49-F238E27FC236}">
                    <a16:creationId xmlns:a16="http://schemas.microsoft.com/office/drawing/2014/main" id="{9A4477FD-CC2C-4E48-9047-F7E5DD14DFFB}"/>
                  </a:ext>
                </a:extLst>
              </p14:cNvPr>
              <p14:cNvContentPartPr/>
              <p14:nvPr/>
            </p14:nvContentPartPr>
            <p14:xfrm>
              <a:off x="9079200" y="4202873"/>
              <a:ext cx="836280" cy="627840"/>
            </p14:xfrm>
          </p:contentPart>
        </mc:Choice>
        <mc:Fallback xmlns="">
          <p:pic>
            <p:nvPicPr>
              <p:cNvPr id="103" name="Ink 102">
                <a:extLst>
                  <a:ext uri="{FF2B5EF4-FFF2-40B4-BE49-F238E27FC236}">
                    <a16:creationId xmlns:a16="http://schemas.microsoft.com/office/drawing/2014/main" id="{9A4477FD-CC2C-4E48-9047-F7E5DD14DFFB}"/>
                  </a:ext>
                </a:extLst>
              </p:cNvPr>
              <p:cNvPicPr/>
              <p:nvPr/>
            </p:nvPicPr>
            <p:blipFill>
              <a:blip r:embed="rId90"/>
              <a:stretch>
                <a:fillRect/>
              </a:stretch>
            </p:blipFill>
            <p:spPr>
              <a:xfrm>
                <a:off x="9070560" y="4193878"/>
                <a:ext cx="853920" cy="64547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7" name="Ink 16">
                <a:extLst>
                  <a:ext uri="{FF2B5EF4-FFF2-40B4-BE49-F238E27FC236}">
                    <a16:creationId xmlns:a16="http://schemas.microsoft.com/office/drawing/2014/main" id="{5FA944CA-283F-4D47-BBFF-96212AFF0EC4}"/>
                  </a:ext>
                </a:extLst>
              </p14:cNvPr>
              <p14:cNvContentPartPr/>
              <p14:nvPr/>
            </p14:nvContentPartPr>
            <p14:xfrm>
              <a:off x="2303280" y="5204393"/>
              <a:ext cx="187920" cy="183960"/>
            </p14:xfrm>
          </p:contentPart>
        </mc:Choice>
        <mc:Fallback xmlns="">
          <p:pic>
            <p:nvPicPr>
              <p:cNvPr id="17" name="Ink 16">
                <a:extLst>
                  <a:ext uri="{FF2B5EF4-FFF2-40B4-BE49-F238E27FC236}">
                    <a16:creationId xmlns:a16="http://schemas.microsoft.com/office/drawing/2014/main" id="{5FA944CA-283F-4D47-BBFF-96212AFF0EC4}"/>
                  </a:ext>
                </a:extLst>
              </p:cNvPr>
              <p:cNvPicPr/>
              <p:nvPr/>
            </p:nvPicPr>
            <p:blipFill>
              <a:blip r:embed="rId92"/>
              <a:stretch>
                <a:fillRect/>
              </a:stretch>
            </p:blipFill>
            <p:spPr>
              <a:xfrm>
                <a:off x="2294640" y="5195411"/>
                <a:ext cx="205560" cy="201566"/>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8" name="Ink 17">
                <a:extLst>
                  <a:ext uri="{FF2B5EF4-FFF2-40B4-BE49-F238E27FC236}">
                    <a16:creationId xmlns:a16="http://schemas.microsoft.com/office/drawing/2014/main" id="{71BEBFD1-A08A-49B0-BFFE-F391C8CDDB47}"/>
                  </a:ext>
                </a:extLst>
              </p14:cNvPr>
              <p14:cNvContentPartPr/>
              <p14:nvPr/>
            </p14:nvContentPartPr>
            <p14:xfrm>
              <a:off x="2899800" y="5300873"/>
              <a:ext cx="129600" cy="24840"/>
            </p14:xfrm>
          </p:contentPart>
        </mc:Choice>
        <mc:Fallback xmlns="">
          <p:pic>
            <p:nvPicPr>
              <p:cNvPr id="18" name="Ink 17">
                <a:extLst>
                  <a:ext uri="{FF2B5EF4-FFF2-40B4-BE49-F238E27FC236}">
                    <a16:creationId xmlns:a16="http://schemas.microsoft.com/office/drawing/2014/main" id="{71BEBFD1-A08A-49B0-BFFE-F391C8CDDB47}"/>
                  </a:ext>
                </a:extLst>
              </p:cNvPr>
              <p:cNvPicPr/>
              <p:nvPr/>
            </p:nvPicPr>
            <p:blipFill>
              <a:blip r:embed="rId94"/>
              <a:stretch>
                <a:fillRect/>
              </a:stretch>
            </p:blipFill>
            <p:spPr>
              <a:xfrm>
                <a:off x="2891160" y="5292233"/>
                <a:ext cx="1472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5" name="Ink 44">
                <a:extLst>
                  <a:ext uri="{FF2B5EF4-FFF2-40B4-BE49-F238E27FC236}">
                    <a16:creationId xmlns:a16="http://schemas.microsoft.com/office/drawing/2014/main" id="{057616D1-6081-4290-99A8-FC2BA58B822F}"/>
                  </a:ext>
                </a:extLst>
              </p14:cNvPr>
              <p14:cNvContentPartPr/>
              <p14:nvPr/>
            </p14:nvContentPartPr>
            <p14:xfrm>
              <a:off x="830520" y="5135993"/>
              <a:ext cx="1066680" cy="990720"/>
            </p14:xfrm>
          </p:contentPart>
        </mc:Choice>
        <mc:Fallback xmlns="">
          <p:pic>
            <p:nvPicPr>
              <p:cNvPr id="45" name="Ink 44">
                <a:extLst>
                  <a:ext uri="{FF2B5EF4-FFF2-40B4-BE49-F238E27FC236}">
                    <a16:creationId xmlns:a16="http://schemas.microsoft.com/office/drawing/2014/main" id="{057616D1-6081-4290-99A8-FC2BA58B822F}"/>
                  </a:ext>
                </a:extLst>
              </p:cNvPr>
              <p:cNvPicPr/>
              <p:nvPr/>
            </p:nvPicPr>
            <p:blipFill>
              <a:blip r:embed="rId96"/>
              <a:stretch>
                <a:fillRect/>
              </a:stretch>
            </p:blipFill>
            <p:spPr>
              <a:xfrm>
                <a:off x="821883" y="5126993"/>
                <a:ext cx="1084314" cy="1008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4" name="Ink 53">
                <a:extLst>
                  <a:ext uri="{FF2B5EF4-FFF2-40B4-BE49-F238E27FC236}">
                    <a16:creationId xmlns:a16="http://schemas.microsoft.com/office/drawing/2014/main" id="{B0095E72-427E-4B72-BE37-99D217EC2754}"/>
                  </a:ext>
                </a:extLst>
              </p14:cNvPr>
              <p14:cNvContentPartPr/>
              <p14:nvPr/>
            </p14:nvContentPartPr>
            <p14:xfrm>
              <a:off x="2232360" y="5526953"/>
              <a:ext cx="251640" cy="210600"/>
            </p14:xfrm>
          </p:contentPart>
        </mc:Choice>
        <mc:Fallback xmlns="">
          <p:pic>
            <p:nvPicPr>
              <p:cNvPr id="54" name="Ink 53">
                <a:extLst>
                  <a:ext uri="{FF2B5EF4-FFF2-40B4-BE49-F238E27FC236}">
                    <a16:creationId xmlns:a16="http://schemas.microsoft.com/office/drawing/2014/main" id="{B0095E72-427E-4B72-BE37-99D217EC2754}"/>
                  </a:ext>
                </a:extLst>
              </p:cNvPr>
              <p:cNvPicPr/>
              <p:nvPr/>
            </p:nvPicPr>
            <p:blipFill>
              <a:blip r:embed="rId98"/>
              <a:stretch>
                <a:fillRect/>
              </a:stretch>
            </p:blipFill>
            <p:spPr>
              <a:xfrm>
                <a:off x="2223360" y="5518313"/>
                <a:ext cx="2692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8" name="Ink 77">
                <a:extLst>
                  <a:ext uri="{FF2B5EF4-FFF2-40B4-BE49-F238E27FC236}">
                    <a16:creationId xmlns:a16="http://schemas.microsoft.com/office/drawing/2014/main" id="{0872029C-AFA9-4313-BA33-D15FAFDB41DA}"/>
                  </a:ext>
                </a:extLst>
              </p14:cNvPr>
              <p14:cNvContentPartPr/>
              <p14:nvPr/>
            </p14:nvContentPartPr>
            <p14:xfrm>
              <a:off x="2872800" y="5117633"/>
              <a:ext cx="1410840" cy="972360"/>
            </p14:xfrm>
          </p:contentPart>
        </mc:Choice>
        <mc:Fallback xmlns="">
          <p:pic>
            <p:nvPicPr>
              <p:cNvPr id="78" name="Ink 77">
                <a:extLst>
                  <a:ext uri="{FF2B5EF4-FFF2-40B4-BE49-F238E27FC236}">
                    <a16:creationId xmlns:a16="http://schemas.microsoft.com/office/drawing/2014/main" id="{0872029C-AFA9-4313-BA33-D15FAFDB41DA}"/>
                  </a:ext>
                </a:extLst>
              </p:cNvPr>
              <p:cNvPicPr/>
              <p:nvPr/>
            </p:nvPicPr>
            <p:blipFill>
              <a:blip r:embed="rId100"/>
              <a:stretch>
                <a:fillRect/>
              </a:stretch>
            </p:blipFill>
            <p:spPr>
              <a:xfrm>
                <a:off x="2863800" y="5108633"/>
                <a:ext cx="142848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9" name="Ink 78">
                <a:extLst>
                  <a:ext uri="{FF2B5EF4-FFF2-40B4-BE49-F238E27FC236}">
                    <a16:creationId xmlns:a16="http://schemas.microsoft.com/office/drawing/2014/main" id="{C344C3B1-D89D-4036-8F93-0E084D0B563C}"/>
                  </a:ext>
                </a:extLst>
              </p14:cNvPr>
              <p14:cNvContentPartPr/>
              <p14:nvPr/>
            </p14:nvContentPartPr>
            <p14:xfrm>
              <a:off x="1810080" y="5841233"/>
              <a:ext cx="114480" cy="149040"/>
            </p14:xfrm>
          </p:contentPart>
        </mc:Choice>
        <mc:Fallback xmlns="">
          <p:pic>
            <p:nvPicPr>
              <p:cNvPr id="79" name="Ink 78">
                <a:extLst>
                  <a:ext uri="{FF2B5EF4-FFF2-40B4-BE49-F238E27FC236}">
                    <a16:creationId xmlns:a16="http://schemas.microsoft.com/office/drawing/2014/main" id="{C344C3B1-D89D-4036-8F93-0E084D0B563C}"/>
                  </a:ext>
                </a:extLst>
              </p:cNvPr>
              <p:cNvPicPr/>
              <p:nvPr/>
            </p:nvPicPr>
            <p:blipFill>
              <a:blip r:embed="rId102"/>
              <a:stretch>
                <a:fillRect/>
              </a:stretch>
            </p:blipFill>
            <p:spPr>
              <a:xfrm>
                <a:off x="1801440" y="5832233"/>
                <a:ext cx="132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4" name="Ink 83">
                <a:extLst>
                  <a:ext uri="{FF2B5EF4-FFF2-40B4-BE49-F238E27FC236}">
                    <a16:creationId xmlns:a16="http://schemas.microsoft.com/office/drawing/2014/main" id="{B5628F1E-3D81-4320-9A7E-9D580C6762FD}"/>
                  </a:ext>
                </a:extLst>
              </p14:cNvPr>
              <p14:cNvContentPartPr/>
              <p14:nvPr/>
            </p14:nvContentPartPr>
            <p14:xfrm>
              <a:off x="2365920" y="5904953"/>
              <a:ext cx="98280" cy="136080"/>
            </p14:xfrm>
          </p:contentPart>
        </mc:Choice>
        <mc:Fallback xmlns="">
          <p:pic>
            <p:nvPicPr>
              <p:cNvPr id="84" name="Ink 83">
                <a:extLst>
                  <a:ext uri="{FF2B5EF4-FFF2-40B4-BE49-F238E27FC236}">
                    <a16:creationId xmlns:a16="http://schemas.microsoft.com/office/drawing/2014/main" id="{B5628F1E-3D81-4320-9A7E-9D580C6762FD}"/>
                  </a:ext>
                </a:extLst>
              </p:cNvPr>
              <p:cNvPicPr/>
              <p:nvPr/>
            </p:nvPicPr>
            <p:blipFill>
              <a:blip r:embed="rId104"/>
              <a:stretch>
                <a:fillRect/>
              </a:stretch>
            </p:blipFill>
            <p:spPr>
              <a:xfrm>
                <a:off x="2356920" y="5896313"/>
                <a:ext cx="115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1" name="Ink 90">
                <a:extLst>
                  <a:ext uri="{FF2B5EF4-FFF2-40B4-BE49-F238E27FC236}">
                    <a16:creationId xmlns:a16="http://schemas.microsoft.com/office/drawing/2014/main" id="{67C4F976-93C1-458A-B3CC-104925E6474D}"/>
                  </a:ext>
                </a:extLst>
              </p14:cNvPr>
              <p14:cNvContentPartPr/>
              <p14:nvPr/>
            </p14:nvContentPartPr>
            <p14:xfrm>
              <a:off x="2920320" y="5824313"/>
              <a:ext cx="545040" cy="181440"/>
            </p14:xfrm>
          </p:contentPart>
        </mc:Choice>
        <mc:Fallback xmlns="">
          <p:pic>
            <p:nvPicPr>
              <p:cNvPr id="91" name="Ink 90">
                <a:extLst>
                  <a:ext uri="{FF2B5EF4-FFF2-40B4-BE49-F238E27FC236}">
                    <a16:creationId xmlns:a16="http://schemas.microsoft.com/office/drawing/2014/main" id="{67C4F976-93C1-458A-B3CC-104925E6474D}"/>
                  </a:ext>
                </a:extLst>
              </p:cNvPr>
              <p:cNvPicPr/>
              <p:nvPr/>
            </p:nvPicPr>
            <p:blipFill>
              <a:blip r:embed="rId106"/>
              <a:stretch>
                <a:fillRect/>
              </a:stretch>
            </p:blipFill>
            <p:spPr>
              <a:xfrm>
                <a:off x="2911326" y="5815673"/>
                <a:ext cx="562668"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4" name="Ink 103">
                <a:extLst>
                  <a:ext uri="{FF2B5EF4-FFF2-40B4-BE49-F238E27FC236}">
                    <a16:creationId xmlns:a16="http://schemas.microsoft.com/office/drawing/2014/main" id="{849DAC54-EF50-4599-B4FD-8AD044E75520}"/>
                  </a:ext>
                </a:extLst>
              </p14:cNvPr>
              <p14:cNvContentPartPr/>
              <p14:nvPr/>
            </p14:nvContentPartPr>
            <p14:xfrm>
              <a:off x="10251000" y="2696633"/>
              <a:ext cx="300600" cy="226080"/>
            </p14:xfrm>
          </p:contentPart>
        </mc:Choice>
        <mc:Fallback xmlns="">
          <p:pic>
            <p:nvPicPr>
              <p:cNvPr id="104" name="Ink 103">
                <a:extLst>
                  <a:ext uri="{FF2B5EF4-FFF2-40B4-BE49-F238E27FC236}">
                    <a16:creationId xmlns:a16="http://schemas.microsoft.com/office/drawing/2014/main" id="{849DAC54-EF50-4599-B4FD-8AD044E75520}"/>
                  </a:ext>
                </a:extLst>
              </p:cNvPr>
              <p:cNvPicPr/>
              <p:nvPr/>
            </p:nvPicPr>
            <p:blipFill>
              <a:blip r:embed="rId108"/>
              <a:stretch>
                <a:fillRect/>
              </a:stretch>
            </p:blipFill>
            <p:spPr>
              <a:xfrm>
                <a:off x="10242000" y="2687993"/>
                <a:ext cx="3182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2" name="Ink 111">
                <a:extLst>
                  <a:ext uri="{FF2B5EF4-FFF2-40B4-BE49-F238E27FC236}">
                    <a16:creationId xmlns:a16="http://schemas.microsoft.com/office/drawing/2014/main" id="{8D1C1649-C8E0-4765-8880-558B22A77237}"/>
                  </a:ext>
                </a:extLst>
              </p14:cNvPr>
              <p14:cNvContentPartPr/>
              <p14:nvPr/>
            </p14:nvContentPartPr>
            <p14:xfrm>
              <a:off x="3934080" y="4270193"/>
              <a:ext cx="118080" cy="181080"/>
            </p14:xfrm>
          </p:contentPart>
        </mc:Choice>
        <mc:Fallback xmlns="">
          <p:pic>
            <p:nvPicPr>
              <p:cNvPr id="112" name="Ink 111">
                <a:extLst>
                  <a:ext uri="{FF2B5EF4-FFF2-40B4-BE49-F238E27FC236}">
                    <a16:creationId xmlns:a16="http://schemas.microsoft.com/office/drawing/2014/main" id="{8D1C1649-C8E0-4765-8880-558B22A77237}"/>
                  </a:ext>
                </a:extLst>
              </p:cNvPr>
              <p:cNvPicPr/>
              <p:nvPr/>
            </p:nvPicPr>
            <p:blipFill>
              <a:blip r:embed="rId110"/>
              <a:stretch>
                <a:fillRect/>
              </a:stretch>
            </p:blipFill>
            <p:spPr>
              <a:xfrm>
                <a:off x="3925080" y="4261193"/>
                <a:ext cx="1357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7" name="Ink 116">
                <a:extLst>
                  <a:ext uri="{FF2B5EF4-FFF2-40B4-BE49-F238E27FC236}">
                    <a16:creationId xmlns:a16="http://schemas.microsoft.com/office/drawing/2014/main" id="{EEE1F971-749C-43C4-8EF4-B55B761143B7}"/>
                  </a:ext>
                </a:extLst>
              </p14:cNvPr>
              <p14:cNvContentPartPr/>
              <p14:nvPr/>
            </p14:nvContentPartPr>
            <p14:xfrm>
              <a:off x="3592800" y="4276313"/>
              <a:ext cx="306720" cy="225360"/>
            </p14:xfrm>
          </p:contentPart>
        </mc:Choice>
        <mc:Fallback xmlns="">
          <p:pic>
            <p:nvPicPr>
              <p:cNvPr id="117" name="Ink 116">
                <a:extLst>
                  <a:ext uri="{FF2B5EF4-FFF2-40B4-BE49-F238E27FC236}">
                    <a16:creationId xmlns:a16="http://schemas.microsoft.com/office/drawing/2014/main" id="{EEE1F971-749C-43C4-8EF4-B55B761143B7}"/>
                  </a:ext>
                </a:extLst>
              </p:cNvPr>
              <p:cNvPicPr/>
              <p:nvPr/>
            </p:nvPicPr>
            <p:blipFill>
              <a:blip r:embed="rId112"/>
              <a:stretch>
                <a:fillRect/>
              </a:stretch>
            </p:blipFill>
            <p:spPr>
              <a:xfrm>
                <a:off x="3584150" y="4267313"/>
                <a:ext cx="324381"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5" name="Ink 124">
                <a:extLst>
                  <a:ext uri="{FF2B5EF4-FFF2-40B4-BE49-F238E27FC236}">
                    <a16:creationId xmlns:a16="http://schemas.microsoft.com/office/drawing/2014/main" id="{E45B8091-CA9E-4037-B2F8-9BDB4FE42603}"/>
                  </a:ext>
                </a:extLst>
              </p14:cNvPr>
              <p14:cNvContentPartPr/>
              <p14:nvPr/>
            </p14:nvContentPartPr>
            <p14:xfrm>
              <a:off x="8025120" y="4231673"/>
              <a:ext cx="667800" cy="206280"/>
            </p14:xfrm>
          </p:contentPart>
        </mc:Choice>
        <mc:Fallback xmlns="">
          <p:pic>
            <p:nvPicPr>
              <p:cNvPr id="125" name="Ink 124">
                <a:extLst>
                  <a:ext uri="{FF2B5EF4-FFF2-40B4-BE49-F238E27FC236}">
                    <a16:creationId xmlns:a16="http://schemas.microsoft.com/office/drawing/2014/main" id="{E45B8091-CA9E-4037-B2F8-9BDB4FE42603}"/>
                  </a:ext>
                </a:extLst>
              </p:cNvPr>
              <p:cNvPicPr/>
              <p:nvPr/>
            </p:nvPicPr>
            <p:blipFill>
              <a:blip r:embed="rId114"/>
              <a:stretch>
                <a:fillRect/>
              </a:stretch>
            </p:blipFill>
            <p:spPr>
              <a:xfrm>
                <a:off x="8016475" y="4223033"/>
                <a:ext cx="68545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8" name="Ink 127">
                <a:extLst>
                  <a:ext uri="{FF2B5EF4-FFF2-40B4-BE49-F238E27FC236}">
                    <a16:creationId xmlns:a16="http://schemas.microsoft.com/office/drawing/2014/main" id="{3213F9DC-A4C2-4513-975C-13E9761938C9}"/>
                  </a:ext>
                </a:extLst>
              </p14:cNvPr>
              <p14:cNvContentPartPr/>
              <p14:nvPr/>
            </p14:nvContentPartPr>
            <p14:xfrm>
              <a:off x="3811680" y="5485553"/>
              <a:ext cx="182520" cy="140040"/>
            </p14:xfrm>
          </p:contentPart>
        </mc:Choice>
        <mc:Fallback xmlns="">
          <p:pic>
            <p:nvPicPr>
              <p:cNvPr id="128" name="Ink 127">
                <a:extLst>
                  <a:ext uri="{FF2B5EF4-FFF2-40B4-BE49-F238E27FC236}">
                    <a16:creationId xmlns:a16="http://schemas.microsoft.com/office/drawing/2014/main" id="{3213F9DC-A4C2-4513-975C-13E9761938C9}"/>
                  </a:ext>
                </a:extLst>
              </p:cNvPr>
              <p:cNvPicPr/>
              <p:nvPr/>
            </p:nvPicPr>
            <p:blipFill>
              <a:blip r:embed="rId116"/>
              <a:stretch>
                <a:fillRect/>
              </a:stretch>
            </p:blipFill>
            <p:spPr>
              <a:xfrm>
                <a:off x="3802680" y="5476913"/>
                <a:ext cx="2001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33" name="Ink 132">
                <a:extLst>
                  <a:ext uri="{FF2B5EF4-FFF2-40B4-BE49-F238E27FC236}">
                    <a16:creationId xmlns:a16="http://schemas.microsoft.com/office/drawing/2014/main" id="{724668E1-4702-42C6-AB21-D0FE26DE3411}"/>
                  </a:ext>
                </a:extLst>
              </p14:cNvPr>
              <p14:cNvContentPartPr/>
              <p14:nvPr/>
            </p14:nvContentPartPr>
            <p14:xfrm>
              <a:off x="4065840" y="5506073"/>
              <a:ext cx="357840" cy="173160"/>
            </p14:xfrm>
          </p:contentPart>
        </mc:Choice>
        <mc:Fallback xmlns="">
          <p:pic>
            <p:nvPicPr>
              <p:cNvPr id="133" name="Ink 132">
                <a:extLst>
                  <a:ext uri="{FF2B5EF4-FFF2-40B4-BE49-F238E27FC236}">
                    <a16:creationId xmlns:a16="http://schemas.microsoft.com/office/drawing/2014/main" id="{724668E1-4702-42C6-AB21-D0FE26DE3411}"/>
                  </a:ext>
                </a:extLst>
              </p:cNvPr>
              <p:cNvPicPr/>
              <p:nvPr/>
            </p:nvPicPr>
            <p:blipFill>
              <a:blip r:embed="rId118"/>
              <a:stretch>
                <a:fillRect/>
              </a:stretch>
            </p:blipFill>
            <p:spPr>
              <a:xfrm>
                <a:off x="4056840" y="5497433"/>
                <a:ext cx="3754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4" name="Ink 133">
                <a:extLst>
                  <a:ext uri="{FF2B5EF4-FFF2-40B4-BE49-F238E27FC236}">
                    <a16:creationId xmlns:a16="http://schemas.microsoft.com/office/drawing/2014/main" id="{F7321589-FF3F-4FF4-B3BE-4E0A81B9AE2C}"/>
                  </a:ext>
                </a:extLst>
              </p14:cNvPr>
              <p14:cNvContentPartPr/>
              <p14:nvPr/>
            </p14:nvContentPartPr>
            <p14:xfrm>
              <a:off x="4412160" y="5093153"/>
              <a:ext cx="280440" cy="1121760"/>
            </p14:xfrm>
          </p:contentPart>
        </mc:Choice>
        <mc:Fallback xmlns="">
          <p:pic>
            <p:nvPicPr>
              <p:cNvPr id="134" name="Ink 133">
                <a:extLst>
                  <a:ext uri="{FF2B5EF4-FFF2-40B4-BE49-F238E27FC236}">
                    <a16:creationId xmlns:a16="http://schemas.microsoft.com/office/drawing/2014/main" id="{F7321589-FF3F-4FF4-B3BE-4E0A81B9AE2C}"/>
                  </a:ext>
                </a:extLst>
              </p:cNvPr>
              <p:cNvPicPr/>
              <p:nvPr/>
            </p:nvPicPr>
            <p:blipFill>
              <a:blip r:embed="rId120"/>
              <a:stretch>
                <a:fillRect/>
              </a:stretch>
            </p:blipFill>
            <p:spPr>
              <a:xfrm>
                <a:off x="4403520" y="5084153"/>
                <a:ext cx="298080" cy="11394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8" name="Ink 147">
                <a:extLst>
                  <a:ext uri="{FF2B5EF4-FFF2-40B4-BE49-F238E27FC236}">
                    <a16:creationId xmlns:a16="http://schemas.microsoft.com/office/drawing/2014/main" id="{EDA77814-474E-4640-80C1-45411B5114A0}"/>
                  </a:ext>
                </a:extLst>
              </p14:cNvPr>
              <p14:cNvContentPartPr/>
              <p14:nvPr/>
            </p14:nvContentPartPr>
            <p14:xfrm>
              <a:off x="8079480" y="4578353"/>
              <a:ext cx="680040" cy="185040"/>
            </p14:xfrm>
          </p:contentPart>
        </mc:Choice>
        <mc:Fallback xmlns="">
          <p:pic>
            <p:nvPicPr>
              <p:cNvPr id="148" name="Ink 147">
                <a:extLst>
                  <a:ext uri="{FF2B5EF4-FFF2-40B4-BE49-F238E27FC236}">
                    <a16:creationId xmlns:a16="http://schemas.microsoft.com/office/drawing/2014/main" id="{EDA77814-474E-4640-80C1-45411B5114A0}"/>
                  </a:ext>
                </a:extLst>
              </p:cNvPr>
              <p:cNvPicPr/>
              <p:nvPr/>
            </p:nvPicPr>
            <p:blipFill>
              <a:blip r:embed="rId122"/>
              <a:stretch>
                <a:fillRect/>
              </a:stretch>
            </p:blipFill>
            <p:spPr>
              <a:xfrm>
                <a:off x="8070835" y="4569370"/>
                <a:ext cx="697689" cy="202646"/>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55" name="Ink 154">
                <a:extLst>
                  <a:ext uri="{FF2B5EF4-FFF2-40B4-BE49-F238E27FC236}">
                    <a16:creationId xmlns:a16="http://schemas.microsoft.com/office/drawing/2014/main" id="{4FA23267-1C7D-4425-B3EC-4E1E7A1C0D53}"/>
                  </a:ext>
                </a:extLst>
              </p14:cNvPr>
              <p14:cNvContentPartPr/>
              <p14:nvPr/>
            </p14:nvContentPartPr>
            <p14:xfrm>
              <a:off x="3774960" y="5785073"/>
              <a:ext cx="651600" cy="204480"/>
            </p14:xfrm>
          </p:contentPart>
        </mc:Choice>
        <mc:Fallback xmlns="">
          <p:pic>
            <p:nvPicPr>
              <p:cNvPr id="155" name="Ink 154">
                <a:extLst>
                  <a:ext uri="{FF2B5EF4-FFF2-40B4-BE49-F238E27FC236}">
                    <a16:creationId xmlns:a16="http://schemas.microsoft.com/office/drawing/2014/main" id="{4FA23267-1C7D-4425-B3EC-4E1E7A1C0D53}"/>
                  </a:ext>
                </a:extLst>
              </p:cNvPr>
              <p:cNvPicPr/>
              <p:nvPr/>
            </p:nvPicPr>
            <p:blipFill>
              <a:blip r:embed="rId124"/>
              <a:stretch>
                <a:fillRect/>
              </a:stretch>
            </p:blipFill>
            <p:spPr>
              <a:xfrm>
                <a:off x="3766320" y="5776433"/>
                <a:ext cx="6692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6" name="Ink 155">
                <a:extLst>
                  <a:ext uri="{FF2B5EF4-FFF2-40B4-BE49-F238E27FC236}">
                    <a16:creationId xmlns:a16="http://schemas.microsoft.com/office/drawing/2014/main" id="{9F10B882-0551-4DCF-BEA7-51E38FD41C4E}"/>
                  </a:ext>
                </a:extLst>
              </p14:cNvPr>
              <p14:cNvContentPartPr/>
              <p14:nvPr/>
            </p14:nvContentPartPr>
            <p14:xfrm>
              <a:off x="1625400" y="5369273"/>
              <a:ext cx="1118160" cy="772560"/>
            </p14:xfrm>
          </p:contentPart>
        </mc:Choice>
        <mc:Fallback xmlns="">
          <p:pic>
            <p:nvPicPr>
              <p:cNvPr id="156" name="Ink 155">
                <a:extLst>
                  <a:ext uri="{FF2B5EF4-FFF2-40B4-BE49-F238E27FC236}">
                    <a16:creationId xmlns:a16="http://schemas.microsoft.com/office/drawing/2014/main" id="{9F10B882-0551-4DCF-BEA7-51E38FD41C4E}"/>
                  </a:ext>
                </a:extLst>
              </p:cNvPr>
              <p:cNvPicPr/>
              <p:nvPr/>
            </p:nvPicPr>
            <p:blipFill>
              <a:blip r:embed="rId126"/>
              <a:stretch>
                <a:fillRect/>
              </a:stretch>
            </p:blipFill>
            <p:spPr>
              <a:xfrm>
                <a:off x="1607400" y="5351273"/>
                <a:ext cx="1153800" cy="808200"/>
              </a:xfrm>
              <a:prstGeom prst="rect">
                <a:avLst/>
              </a:prstGeom>
            </p:spPr>
          </p:pic>
        </mc:Fallback>
      </mc:AlternateContent>
    </p:spTree>
    <p:extLst>
      <p:ext uri="{BB962C8B-B14F-4D97-AF65-F5344CB8AC3E}">
        <p14:creationId xmlns:p14="http://schemas.microsoft.com/office/powerpoint/2010/main" val="1573291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21D4F58D-3F0A-4850-B32D-AF6528CF7C80}"/>
                  </a:ext>
                </a:extLst>
              </p14:cNvPr>
              <p14:cNvContentPartPr/>
              <p14:nvPr/>
            </p14:nvContentPartPr>
            <p14:xfrm>
              <a:off x="5628240" y="2516273"/>
              <a:ext cx="1800" cy="156960"/>
            </p14:xfrm>
          </p:contentPart>
        </mc:Choice>
        <mc:Fallback xmlns="">
          <p:pic>
            <p:nvPicPr>
              <p:cNvPr id="29" name="Ink 28">
                <a:extLst>
                  <a:ext uri="{FF2B5EF4-FFF2-40B4-BE49-F238E27FC236}">
                    <a16:creationId xmlns:a16="http://schemas.microsoft.com/office/drawing/2014/main" id="{21D4F58D-3F0A-4850-B32D-AF6528CF7C80}"/>
                  </a:ext>
                </a:extLst>
              </p:cNvPr>
              <p:cNvPicPr/>
              <p:nvPr/>
            </p:nvPicPr>
            <p:blipFill>
              <a:blip r:embed="rId4"/>
              <a:stretch>
                <a:fillRect/>
              </a:stretch>
            </p:blipFill>
            <p:spPr>
              <a:xfrm>
                <a:off x="5619600" y="2507633"/>
                <a:ext cx="194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262439F3-5778-4BB6-8D8E-A39B95BAFCC2}"/>
                  </a:ext>
                </a:extLst>
              </p14:cNvPr>
              <p14:cNvContentPartPr/>
              <p14:nvPr/>
            </p14:nvContentPartPr>
            <p14:xfrm>
              <a:off x="6114960" y="2432033"/>
              <a:ext cx="269280" cy="186840"/>
            </p14:xfrm>
          </p:contentPart>
        </mc:Choice>
        <mc:Fallback xmlns="">
          <p:pic>
            <p:nvPicPr>
              <p:cNvPr id="33" name="Ink 32">
                <a:extLst>
                  <a:ext uri="{FF2B5EF4-FFF2-40B4-BE49-F238E27FC236}">
                    <a16:creationId xmlns:a16="http://schemas.microsoft.com/office/drawing/2014/main" id="{262439F3-5778-4BB6-8D8E-A39B95BAFCC2}"/>
                  </a:ext>
                </a:extLst>
              </p:cNvPr>
              <p:cNvPicPr/>
              <p:nvPr/>
            </p:nvPicPr>
            <p:blipFill>
              <a:blip r:embed="rId6"/>
              <a:stretch>
                <a:fillRect/>
              </a:stretch>
            </p:blipFill>
            <p:spPr>
              <a:xfrm>
                <a:off x="6105972" y="2423033"/>
                <a:ext cx="286896"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9A16F461-9BEA-4C86-BD92-49C689F0C0FF}"/>
                  </a:ext>
                </a:extLst>
              </p14:cNvPr>
              <p14:cNvContentPartPr/>
              <p14:nvPr/>
            </p14:nvContentPartPr>
            <p14:xfrm>
              <a:off x="4936680" y="2410073"/>
              <a:ext cx="345960" cy="1065600"/>
            </p14:xfrm>
          </p:contentPart>
        </mc:Choice>
        <mc:Fallback xmlns="">
          <p:pic>
            <p:nvPicPr>
              <p:cNvPr id="39" name="Ink 38">
                <a:extLst>
                  <a:ext uri="{FF2B5EF4-FFF2-40B4-BE49-F238E27FC236}">
                    <a16:creationId xmlns:a16="http://schemas.microsoft.com/office/drawing/2014/main" id="{9A16F461-9BEA-4C86-BD92-49C689F0C0FF}"/>
                  </a:ext>
                </a:extLst>
              </p:cNvPr>
              <p:cNvPicPr/>
              <p:nvPr/>
            </p:nvPicPr>
            <p:blipFill>
              <a:blip r:embed="rId8"/>
              <a:stretch>
                <a:fillRect/>
              </a:stretch>
            </p:blipFill>
            <p:spPr>
              <a:xfrm>
                <a:off x="4928031" y="2401433"/>
                <a:ext cx="363618" cy="108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a:extLst>
                  <a:ext uri="{FF2B5EF4-FFF2-40B4-BE49-F238E27FC236}">
                    <a16:creationId xmlns:a16="http://schemas.microsoft.com/office/drawing/2014/main" id="{AA282EA8-B2BB-4E5B-B1A7-854F0D237CF6}"/>
                  </a:ext>
                </a:extLst>
              </p14:cNvPr>
              <p14:cNvContentPartPr/>
              <p14:nvPr/>
            </p14:nvContentPartPr>
            <p14:xfrm>
              <a:off x="6292800" y="2740913"/>
              <a:ext cx="123840" cy="206640"/>
            </p14:xfrm>
          </p:contentPart>
        </mc:Choice>
        <mc:Fallback xmlns="">
          <p:pic>
            <p:nvPicPr>
              <p:cNvPr id="43" name="Ink 42">
                <a:extLst>
                  <a:ext uri="{FF2B5EF4-FFF2-40B4-BE49-F238E27FC236}">
                    <a16:creationId xmlns:a16="http://schemas.microsoft.com/office/drawing/2014/main" id="{AA282EA8-B2BB-4E5B-B1A7-854F0D237CF6}"/>
                  </a:ext>
                </a:extLst>
              </p:cNvPr>
              <p:cNvPicPr/>
              <p:nvPr/>
            </p:nvPicPr>
            <p:blipFill>
              <a:blip r:embed="rId10"/>
              <a:stretch>
                <a:fillRect/>
              </a:stretch>
            </p:blipFill>
            <p:spPr>
              <a:xfrm>
                <a:off x="6283800" y="2732273"/>
                <a:ext cx="141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549CF7B3-C746-478F-B733-E7E24D05F010}"/>
                  </a:ext>
                </a:extLst>
              </p14:cNvPr>
              <p14:cNvContentPartPr/>
              <p14:nvPr/>
            </p14:nvContentPartPr>
            <p14:xfrm>
              <a:off x="6811200" y="2807153"/>
              <a:ext cx="212760" cy="266400"/>
            </p14:xfrm>
          </p:contentPart>
        </mc:Choice>
        <mc:Fallback xmlns="">
          <p:pic>
            <p:nvPicPr>
              <p:cNvPr id="47" name="Ink 46">
                <a:extLst>
                  <a:ext uri="{FF2B5EF4-FFF2-40B4-BE49-F238E27FC236}">
                    <a16:creationId xmlns:a16="http://schemas.microsoft.com/office/drawing/2014/main" id="{549CF7B3-C746-478F-B733-E7E24D05F010}"/>
                  </a:ext>
                </a:extLst>
              </p:cNvPr>
              <p:cNvPicPr/>
              <p:nvPr/>
            </p:nvPicPr>
            <p:blipFill>
              <a:blip r:embed="rId12"/>
              <a:stretch>
                <a:fillRect/>
              </a:stretch>
            </p:blipFill>
            <p:spPr>
              <a:xfrm>
                <a:off x="6802560" y="2798153"/>
                <a:ext cx="2304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a:extLst>
                  <a:ext uri="{FF2B5EF4-FFF2-40B4-BE49-F238E27FC236}">
                    <a16:creationId xmlns:a16="http://schemas.microsoft.com/office/drawing/2014/main" id="{C1DC2CAB-37D1-426B-B0AB-9B326E9888D0}"/>
                  </a:ext>
                </a:extLst>
              </p14:cNvPr>
              <p14:cNvContentPartPr/>
              <p14:nvPr/>
            </p14:nvContentPartPr>
            <p14:xfrm>
              <a:off x="5540040" y="2791673"/>
              <a:ext cx="255600" cy="215280"/>
            </p14:xfrm>
          </p:contentPart>
        </mc:Choice>
        <mc:Fallback xmlns="">
          <p:pic>
            <p:nvPicPr>
              <p:cNvPr id="48" name="Ink 47">
                <a:extLst>
                  <a:ext uri="{FF2B5EF4-FFF2-40B4-BE49-F238E27FC236}">
                    <a16:creationId xmlns:a16="http://schemas.microsoft.com/office/drawing/2014/main" id="{C1DC2CAB-37D1-426B-B0AB-9B326E9888D0}"/>
                  </a:ext>
                </a:extLst>
              </p:cNvPr>
              <p:cNvPicPr/>
              <p:nvPr/>
            </p:nvPicPr>
            <p:blipFill>
              <a:blip r:embed="rId14"/>
              <a:stretch>
                <a:fillRect/>
              </a:stretch>
            </p:blipFill>
            <p:spPr>
              <a:xfrm>
                <a:off x="5531053" y="2782673"/>
                <a:ext cx="273215"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Ink 48">
                <a:extLst>
                  <a:ext uri="{FF2B5EF4-FFF2-40B4-BE49-F238E27FC236}">
                    <a16:creationId xmlns:a16="http://schemas.microsoft.com/office/drawing/2014/main" id="{99AB4B64-154E-43A4-95B3-F2BB964BD15C}"/>
                  </a:ext>
                </a:extLst>
              </p14:cNvPr>
              <p14:cNvContentPartPr/>
              <p14:nvPr/>
            </p14:nvContentPartPr>
            <p14:xfrm>
              <a:off x="5185440" y="3117113"/>
              <a:ext cx="191880" cy="163080"/>
            </p14:xfrm>
          </p:contentPart>
        </mc:Choice>
        <mc:Fallback xmlns="">
          <p:pic>
            <p:nvPicPr>
              <p:cNvPr id="49" name="Ink 48">
                <a:extLst>
                  <a:ext uri="{FF2B5EF4-FFF2-40B4-BE49-F238E27FC236}">
                    <a16:creationId xmlns:a16="http://schemas.microsoft.com/office/drawing/2014/main" id="{99AB4B64-154E-43A4-95B3-F2BB964BD15C}"/>
                  </a:ext>
                </a:extLst>
              </p:cNvPr>
              <p:cNvPicPr/>
              <p:nvPr/>
            </p:nvPicPr>
            <p:blipFill>
              <a:blip r:embed="rId16"/>
              <a:stretch>
                <a:fillRect/>
              </a:stretch>
            </p:blipFill>
            <p:spPr>
              <a:xfrm>
                <a:off x="5176440" y="3108113"/>
                <a:ext cx="209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a:extLst>
                  <a:ext uri="{FF2B5EF4-FFF2-40B4-BE49-F238E27FC236}">
                    <a16:creationId xmlns:a16="http://schemas.microsoft.com/office/drawing/2014/main" id="{102922FD-977F-4AA5-8B80-71D323D8497C}"/>
                  </a:ext>
                </a:extLst>
              </p14:cNvPr>
              <p14:cNvContentPartPr/>
              <p14:nvPr/>
            </p14:nvContentPartPr>
            <p14:xfrm>
              <a:off x="5675760" y="3134033"/>
              <a:ext cx="138240" cy="199800"/>
            </p14:xfrm>
          </p:contentPart>
        </mc:Choice>
        <mc:Fallback xmlns="">
          <p:pic>
            <p:nvPicPr>
              <p:cNvPr id="50" name="Ink 49">
                <a:extLst>
                  <a:ext uri="{FF2B5EF4-FFF2-40B4-BE49-F238E27FC236}">
                    <a16:creationId xmlns:a16="http://schemas.microsoft.com/office/drawing/2014/main" id="{102922FD-977F-4AA5-8B80-71D323D8497C}"/>
                  </a:ext>
                </a:extLst>
              </p:cNvPr>
              <p:cNvPicPr/>
              <p:nvPr/>
            </p:nvPicPr>
            <p:blipFill>
              <a:blip r:embed="rId18"/>
              <a:stretch>
                <a:fillRect/>
              </a:stretch>
            </p:blipFill>
            <p:spPr>
              <a:xfrm>
                <a:off x="5667120" y="3125393"/>
                <a:ext cx="1558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Ink 52">
                <a:extLst>
                  <a:ext uri="{FF2B5EF4-FFF2-40B4-BE49-F238E27FC236}">
                    <a16:creationId xmlns:a16="http://schemas.microsoft.com/office/drawing/2014/main" id="{D0EDAE14-16DE-4249-9583-32FB529EACA7}"/>
                  </a:ext>
                </a:extLst>
              </p14:cNvPr>
              <p14:cNvContentPartPr/>
              <p14:nvPr/>
            </p14:nvContentPartPr>
            <p14:xfrm>
              <a:off x="6194880" y="3076433"/>
              <a:ext cx="183960" cy="291600"/>
            </p14:xfrm>
          </p:contentPart>
        </mc:Choice>
        <mc:Fallback xmlns="">
          <p:pic>
            <p:nvPicPr>
              <p:cNvPr id="53" name="Ink 52">
                <a:extLst>
                  <a:ext uri="{FF2B5EF4-FFF2-40B4-BE49-F238E27FC236}">
                    <a16:creationId xmlns:a16="http://schemas.microsoft.com/office/drawing/2014/main" id="{D0EDAE14-16DE-4249-9583-32FB529EACA7}"/>
                  </a:ext>
                </a:extLst>
              </p:cNvPr>
              <p:cNvPicPr/>
              <p:nvPr/>
            </p:nvPicPr>
            <p:blipFill>
              <a:blip r:embed="rId20"/>
              <a:stretch>
                <a:fillRect/>
              </a:stretch>
            </p:blipFill>
            <p:spPr>
              <a:xfrm>
                <a:off x="6186240" y="3067793"/>
                <a:ext cx="2016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 name="Ink 58">
                <a:extLst>
                  <a:ext uri="{FF2B5EF4-FFF2-40B4-BE49-F238E27FC236}">
                    <a16:creationId xmlns:a16="http://schemas.microsoft.com/office/drawing/2014/main" id="{0124637D-26B8-4FEB-A1F9-CF819A54BD39}"/>
                  </a:ext>
                </a:extLst>
              </p14:cNvPr>
              <p14:cNvContentPartPr/>
              <p14:nvPr/>
            </p14:nvContentPartPr>
            <p14:xfrm>
              <a:off x="6594480" y="2340593"/>
              <a:ext cx="656640" cy="1268280"/>
            </p14:xfrm>
          </p:contentPart>
        </mc:Choice>
        <mc:Fallback xmlns="">
          <p:pic>
            <p:nvPicPr>
              <p:cNvPr id="59" name="Ink 58">
                <a:extLst>
                  <a:ext uri="{FF2B5EF4-FFF2-40B4-BE49-F238E27FC236}">
                    <a16:creationId xmlns:a16="http://schemas.microsoft.com/office/drawing/2014/main" id="{0124637D-26B8-4FEB-A1F9-CF819A54BD39}"/>
                  </a:ext>
                </a:extLst>
              </p:cNvPr>
              <p:cNvPicPr/>
              <p:nvPr/>
            </p:nvPicPr>
            <p:blipFill>
              <a:blip r:embed="rId22"/>
              <a:stretch>
                <a:fillRect/>
              </a:stretch>
            </p:blipFill>
            <p:spPr>
              <a:xfrm>
                <a:off x="6585475" y="2331593"/>
                <a:ext cx="674290" cy="1285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a:extLst>
                  <a:ext uri="{FF2B5EF4-FFF2-40B4-BE49-F238E27FC236}">
                    <a16:creationId xmlns:a16="http://schemas.microsoft.com/office/drawing/2014/main" id="{DE9321A6-08A3-495A-B664-6022AE4CD3AF}"/>
                  </a:ext>
                </a:extLst>
              </p14:cNvPr>
              <p14:cNvContentPartPr/>
              <p14:nvPr/>
            </p14:nvContentPartPr>
            <p14:xfrm>
              <a:off x="7400160" y="2613113"/>
              <a:ext cx="409680" cy="227880"/>
            </p14:xfrm>
          </p:contentPart>
        </mc:Choice>
        <mc:Fallback xmlns="">
          <p:pic>
            <p:nvPicPr>
              <p:cNvPr id="62" name="Ink 61">
                <a:extLst>
                  <a:ext uri="{FF2B5EF4-FFF2-40B4-BE49-F238E27FC236}">
                    <a16:creationId xmlns:a16="http://schemas.microsoft.com/office/drawing/2014/main" id="{DE9321A6-08A3-495A-B664-6022AE4CD3AF}"/>
                  </a:ext>
                </a:extLst>
              </p:cNvPr>
              <p:cNvPicPr/>
              <p:nvPr/>
            </p:nvPicPr>
            <p:blipFill>
              <a:blip r:embed="rId24"/>
              <a:stretch>
                <a:fillRect/>
              </a:stretch>
            </p:blipFill>
            <p:spPr>
              <a:xfrm>
                <a:off x="7391520" y="2604473"/>
                <a:ext cx="4273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2" name="Ink 71">
                <a:extLst>
                  <a:ext uri="{FF2B5EF4-FFF2-40B4-BE49-F238E27FC236}">
                    <a16:creationId xmlns:a16="http://schemas.microsoft.com/office/drawing/2014/main" id="{E490964B-0D63-4604-8E19-08B16AC9C71B}"/>
                  </a:ext>
                </a:extLst>
              </p14:cNvPr>
              <p14:cNvContentPartPr/>
              <p14:nvPr/>
            </p14:nvContentPartPr>
            <p14:xfrm>
              <a:off x="8780760" y="2418713"/>
              <a:ext cx="224280" cy="178560"/>
            </p14:xfrm>
          </p:contentPart>
        </mc:Choice>
        <mc:Fallback xmlns="">
          <p:pic>
            <p:nvPicPr>
              <p:cNvPr id="72" name="Ink 71">
                <a:extLst>
                  <a:ext uri="{FF2B5EF4-FFF2-40B4-BE49-F238E27FC236}">
                    <a16:creationId xmlns:a16="http://schemas.microsoft.com/office/drawing/2014/main" id="{E490964B-0D63-4604-8E19-08B16AC9C71B}"/>
                  </a:ext>
                </a:extLst>
              </p:cNvPr>
              <p:cNvPicPr/>
              <p:nvPr/>
            </p:nvPicPr>
            <p:blipFill>
              <a:blip r:embed="rId26"/>
              <a:stretch>
                <a:fillRect/>
              </a:stretch>
            </p:blipFill>
            <p:spPr>
              <a:xfrm>
                <a:off x="8771760" y="2410073"/>
                <a:ext cx="2419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 name="Ink 72">
                <a:extLst>
                  <a:ext uri="{FF2B5EF4-FFF2-40B4-BE49-F238E27FC236}">
                    <a16:creationId xmlns:a16="http://schemas.microsoft.com/office/drawing/2014/main" id="{5DA34581-126E-418B-8EBF-5469E7414C56}"/>
                  </a:ext>
                </a:extLst>
              </p14:cNvPr>
              <p14:cNvContentPartPr/>
              <p14:nvPr/>
            </p14:nvContentPartPr>
            <p14:xfrm>
              <a:off x="7827480" y="2290193"/>
              <a:ext cx="479880" cy="1168200"/>
            </p14:xfrm>
          </p:contentPart>
        </mc:Choice>
        <mc:Fallback xmlns="">
          <p:pic>
            <p:nvPicPr>
              <p:cNvPr id="73" name="Ink 72">
                <a:extLst>
                  <a:ext uri="{FF2B5EF4-FFF2-40B4-BE49-F238E27FC236}">
                    <a16:creationId xmlns:a16="http://schemas.microsoft.com/office/drawing/2014/main" id="{5DA34581-126E-418B-8EBF-5469E7414C56}"/>
                  </a:ext>
                </a:extLst>
              </p:cNvPr>
              <p:cNvPicPr/>
              <p:nvPr/>
            </p:nvPicPr>
            <p:blipFill>
              <a:blip r:embed="rId28"/>
              <a:stretch>
                <a:fillRect/>
              </a:stretch>
            </p:blipFill>
            <p:spPr>
              <a:xfrm>
                <a:off x="7818840" y="2281553"/>
                <a:ext cx="497520" cy="1185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3" name="Ink 82">
                <a:extLst>
                  <a:ext uri="{FF2B5EF4-FFF2-40B4-BE49-F238E27FC236}">
                    <a16:creationId xmlns:a16="http://schemas.microsoft.com/office/drawing/2014/main" id="{3F09B562-2822-4BA4-94DB-45D1975344C0}"/>
                  </a:ext>
                </a:extLst>
              </p14:cNvPr>
              <p14:cNvContentPartPr/>
              <p14:nvPr/>
            </p14:nvContentPartPr>
            <p14:xfrm>
              <a:off x="8103960" y="2788433"/>
              <a:ext cx="217080" cy="196920"/>
            </p14:xfrm>
          </p:contentPart>
        </mc:Choice>
        <mc:Fallback xmlns="">
          <p:pic>
            <p:nvPicPr>
              <p:cNvPr id="83" name="Ink 82">
                <a:extLst>
                  <a:ext uri="{FF2B5EF4-FFF2-40B4-BE49-F238E27FC236}">
                    <a16:creationId xmlns:a16="http://schemas.microsoft.com/office/drawing/2014/main" id="{3F09B562-2822-4BA4-94DB-45D1975344C0}"/>
                  </a:ext>
                </a:extLst>
              </p:cNvPr>
              <p:cNvPicPr/>
              <p:nvPr/>
            </p:nvPicPr>
            <p:blipFill>
              <a:blip r:embed="rId30"/>
              <a:stretch>
                <a:fillRect/>
              </a:stretch>
            </p:blipFill>
            <p:spPr>
              <a:xfrm>
                <a:off x="8095320" y="2779433"/>
                <a:ext cx="234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6" name="Ink 85">
                <a:extLst>
                  <a:ext uri="{FF2B5EF4-FFF2-40B4-BE49-F238E27FC236}">
                    <a16:creationId xmlns:a16="http://schemas.microsoft.com/office/drawing/2014/main" id="{F75EBD14-B3A0-4419-9F1D-0A6B98370794}"/>
                  </a:ext>
                </a:extLst>
              </p14:cNvPr>
              <p14:cNvContentPartPr/>
              <p14:nvPr/>
            </p14:nvContentPartPr>
            <p14:xfrm>
              <a:off x="8775360" y="2761073"/>
              <a:ext cx="290880" cy="213840"/>
            </p14:xfrm>
          </p:contentPart>
        </mc:Choice>
        <mc:Fallback xmlns="">
          <p:pic>
            <p:nvPicPr>
              <p:cNvPr id="86" name="Ink 85">
                <a:extLst>
                  <a:ext uri="{FF2B5EF4-FFF2-40B4-BE49-F238E27FC236}">
                    <a16:creationId xmlns:a16="http://schemas.microsoft.com/office/drawing/2014/main" id="{F75EBD14-B3A0-4419-9F1D-0A6B98370794}"/>
                  </a:ext>
                </a:extLst>
              </p:cNvPr>
              <p:cNvPicPr/>
              <p:nvPr/>
            </p:nvPicPr>
            <p:blipFill>
              <a:blip r:embed="rId32"/>
              <a:stretch>
                <a:fillRect/>
              </a:stretch>
            </p:blipFill>
            <p:spPr>
              <a:xfrm>
                <a:off x="8766360" y="2752433"/>
                <a:ext cx="308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5" name="Ink 94">
                <a:extLst>
                  <a:ext uri="{FF2B5EF4-FFF2-40B4-BE49-F238E27FC236}">
                    <a16:creationId xmlns:a16="http://schemas.microsoft.com/office/drawing/2014/main" id="{7EFD0EB4-F54F-4BCD-96A2-D4782A015643}"/>
                  </a:ext>
                </a:extLst>
              </p14:cNvPr>
              <p14:cNvContentPartPr/>
              <p14:nvPr/>
            </p14:nvContentPartPr>
            <p14:xfrm>
              <a:off x="8139240" y="3184793"/>
              <a:ext cx="223920" cy="158760"/>
            </p14:xfrm>
          </p:contentPart>
        </mc:Choice>
        <mc:Fallback xmlns="">
          <p:pic>
            <p:nvPicPr>
              <p:cNvPr id="95" name="Ink 94">
                <a:extLst>
                  <a:ext uri="{FF2B5EF4-FFF2-40B4-BE49-F238E27FC236}">
                    <a16:creationId xmlns:a16="http://schemas.microsoft.com/office/drawing/2014/main" id="{7EFD0EB4-F54F-4BCD-96A2-D4782A015643}"/>
                  </a:ext>
                </a:extLst>
              </p:cNvPr>
              <p:cNvPicPr/>
              <p:nvPr/>
            </p:nvPicPr>
            <p:blipFill>
              <a:blip r:embed="rId34"/>
              <a:stretch>
                <a:fillRect/>
              </a:stretch>
            </p:blipFill>
            <p:spPr>
              <a:xfrm>
                <a:off x="8130600" y="3175793"/>
                <a:ext cx="2415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0" name="Ink 99">
                <a:extLst>
                  <a:ext uri="{FF2B5EF4-FFF2-40B4-BE49-F238E27FC236}">
                    <a16:creationId xmlns:a16="http://schemas.microsoft.com/office/drawing/2014/main" id="{69AAA081-769F-41C9-B420-3E6F0DFE6DC8}"/>
                  </a:ext>
                </a:extLst>
              </p14:cNvPr>
              <p14:cNvContentPartPr/>
              <p14:nvPr/>
            </p14:nvContentPartPr>
            <p14:xfrm>
              <a:off x="9506160" y="3126833"/>
              <a:ext cx="303480" cy="255960"/>
            </p14:xfrm>
          </p:contentPart>
        </mc:Choice>
        <mc:Fallback xmlns="">
          <p:pic>
            <p:nvPicPr>
              <p:cNvPr id="100" name="Ink 99">
                <a:extLst>
                  <a:ext uri="{FF2B5EF4-FFF2-40B4-BE49-F238E27FC236}">
                    <a16:creationId xmlns:a16="http://schemas.microsoft.com/office/drawing/2014/main" id="{69AAA081-769F-41C9-B420-3E6F0DFE6DC8}"/>
                  </a:ext>
                </a:extLst>
              </p:cNvPr>
              <p:cNvPicPr/>
              <p:nvPr/>
            </p:nvPicPr>
            <p:blipFill>
              <a:blip r:embed="rId36"/>
              <a:stretch>
                <a:fillRect/>
              </a:stretch>
            </p:blipFill>
            <p:spPr>
              <a:xfrm>
                <a:off x="9497160" y="3117833"/>
                <a:ext cx="321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1" name="Ink 100">
                <a:extLst>
                  <a:ext uri="{FF2B5EF4-FFF2-40B4-BE49-F238E27FC236}">
                    <a16:creationId xmlns:a16="http://schemas.microsoft.com/office/drawing/2014/main" id="{BA9BBA33-82A9-4018-B44E-AD187A7D0A64}"/>
                  </a:ext>
                </a:extLst>
              </p14:cNvPr>
              <p14:cNvContentPartPr/>
              <p14:nvPr/>
            </p14:nvContentPartPr>
            <p14:xfrm>
              <a:off x="8856720" y="3167873"/>
              <a:ext cx="229680" cy="189360"/>
            </p14:xfrm>
          </p:contentPart>
        </mc:Choice>
        <mc:Fallback xmlns="">
          <p:pic>
            <p:nvPicPr>
              <p:cNvPr id="101" name="Ink 100">
                <a:extLst>
                  <a:ext uri="{FF2B5EF4-FFF2-40B4-BE49-F238E27FC236}">
                    <a16:creationId xmlns:a16="http://schemas.microsoft.com/office/drawing/2014/main" id="{BA9BBA33-82A9-4018-B44E-AD187A7D0A64}"/>
                  </a:ext>
                </a:extLst>
              </p:cNvPr>
              <p:cNvPicPr/>
              <p:nvPr/>
            </p:nvPicPr>
            <p:blipFill>
              <a:blip r:embed="rId38"/>
              <a:stretch>
                <a:fillRect/>
              </a:stretch>
            </p:blipFill>
            <p:spPr>
              <a:xfrm>
                <a:off x="8848080" y="3158873"/>
                <a:ext cx="2473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4" name="Ink 123">
                <a:extLst>
                  <a:ext uri="{FF2B5EF4-FFF2-40B4-BE49-F238E27FC236}">
                    <a16:creationId xmlns:a16="http://schemas.microsoft.com/office/drawing/2014/main" id="{731BDE98-6904-42E9-B7B0-CB1CB0EECF86}"/>
                  </a:ext>
                </a:extLst>
              </p14:cNvPr>
              <p14:cNvContentPartPr/>
              <p14:nvPr/>
            </p14:nvContentPartPr>
            <p14:xfrm>
              <a:off x="9474120" y="2291633"/>
              <a:ext cx="2073240" cy="1245960"/>
            </p14:xfrm>
          </p:contentPart>
        </mc:Choice>
        <mc:Fallback xmlns="">
          <p:pic>
            <p:nvPicPr>
              <p:cNvPr id="124" name="Ink 123">
                <a:extLst>
                  <a:ext uri="{FF2B5EF4-FFF2-40B4-BE49-F238E27FC236}">
                    <a16:creationId xmlns:a16="http://schemas.microsoft.com/office/drawing/2014/main" id="{731BDE98-6904-42E9-B7B0-CB1CB0EECF86}"/>
                  </a:ext>
                </a:extLst>
              </p:cNvPr>
              <p:cNvPicPr/>
              <p:nvPr/>
            </p:nvPicPr>
            <p:blipFill>
              <a:blip r:embed="rId40"/>
              <a:stretch>
                <a:fillRect/>
              </a:stretch>
            </p:blipFill>
            <p:spPr>
              <a:xfrm>
                <a:off x="9465480" y="2282633"/>
                <a:ext cx="2090880" cy="1263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0" name="Ink 129">
                <a:extLst>
                  <a:ext uri="{FF2B5EF4-FFF2-40B4-BE49-F238E27FC236}">
                    <a16:creationId xmlns:a16="http://schemas.microsoft.com/office/drawing/2014/main" id="{332FF2FE-5BB7-431D-9F18-9D02723DCC22}"/>
                  </a:ext>
                </a:extLst>
              </p14:cNvPr>
              <p14:cNvContentPartPr/>
              <p14:nvPr/>
            </p14:nvContentPartPr>
            <p14:xfrm>
              <a:off x="10863720" y="3074633"/>
              <a:ext cx="673560" cy="316440"/>
            </p14:xfrm>
          </p:contentPart>
        </mc:Choice>
        <mc:Fallback xmlns="">
          <p:pic>
            <p:nvPicPr>
              <p:cNvPr id="130" name="Ink 129">
                <a:extLst>
                  <a:ext uri="{FF2B5EF4-FFF2-40B4-BE49-F238E27FC236}">
                    <a16:creationId xmlns:a16="http://schemas.microsoft.com/office/drawing/2014/main" id="{332FF2FE-5BB7-431D-9F18-9D02723DCC22}"/>
                  </a:ext>
                </a:extLst>
              </p:cNvPr>
              <p:cNvPicPr/>
              <p:nvPr/>
            </p:nvPicPr>
            <p:blipFill>
              <a:blip r:embed="rId42"/>
              <a:stretch>
                <a:fillRect/>
              </a:stretch>
            </p:blipFill>
            <p:spPr>
              <a:xfrm>
                <a:off x="10854720" y="3065993"/>
                <a:ext cx="6912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 name="Ink 13">
                <a:extLst>
                  <a:ext uri="{FF2B5EF4-FFF2-40B4-BE49-F238E27FC236}">
                    <a16:creationId xmlns:a16="http://schemas.microsoft.com/office/drawing/2014/main" id="{1D10FA16-745F-4A0B-B5A2-C3A991BD6F1D}"/>
                  </a:ext>
                </a:extLst>
              </p14:cNvPr>
              <p14:cNvContentPartPr/>
              <p14:nvPr/>
            </p14:nvContentPartPr>
            <p14:xfrm>
              <a:off x="2385000" y="4001993"/>
              <a:ext cx="235800" cy="154080"/>
            </p14:xfrm>
          </p:contentPart>
        </mc:Choice>
        <mc:Fallback xmlns="">
          <p:pic>
            <p:nvPicPr>
              <p:cNvPr id="14" name="Ink 13">
                <a:extLst>
                  <a:ext uri="{FF2B5EF4-FFF2-40B4-BE49-F238E27FC236}">
                    <a16:creationId xmlns:a16="http://schemas.microsoft.com/office/drawing/2014/main" id="{1D10FA16-745F-4A0B-B5A2-C3A991BD6F1D}"/>
                  </a:ext>
                </a:extLst>
              </p:cNvPr>
              <p:cNvPicPr/>
              <p:nvPr/>
            </p:nvPicPr>
            <p:blipFill>
              <a:blip r:embed="rId44"/>
              <a:stretch>
                <a:fillRect/>
              </a:stretch>
            </p:blipFill>
            <p:spPr>
              <a:xfrm>
                <a:off x="2376000" y="3992993"/>
                <a:ext cx="2534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25">
                <a:extLst>
                  <a:ext uri="{FF2B5EF4-FFF2-40B4-BE49-F238E27FC236}">
                    <a16:creationId xmlns:a16="http://schemas.microsoft.com/office/drawing/2014/main" id="{15F40F1F-88EC-42FC-9C6C-5B1C77E5F293}"/>
                  </a:ext>
                </a:extLst>
              </p14:cNvPr>
              <p14:cNvContentPartPr/>
              <p14:nvPr/>
            </p14:nvContentPartPr>
            <p14:xfrm>
              <a:off x="929880" y="3924953"/>
              <a:ext cx="986760" cy="948240"/>
            </p14:xfrm>
          </p:contentPart>
        </mc:Choice>
        <mc:Fallback xmlns="">
          <p:pic>
            <p:nvPicPr>
              <p:cNvPr id="26" name="Ink 25">
                <a:extLst>
                  <a:ext uri="{FF2B5EF4-FFF2-40B4-BE49-F238E27FC236}">
                    <a16:creationId xmlns:a16="http://schemas.microsoft.com/office/drawing/2014/main" id="{15F40F1F-88EC-42FC-9C6C-5B1C77E5F293}"/>
                  </a:ext>
                </a:extLst>
              </p:cNvPr>
              <p:cNvPicPr/>
              <p:nvPr/>
            </p:nvPicPr>
            <p:blipFill>
              <a:blip r:embed="rId46"/>
              <a:stretch>
                <a:fillRect/>
              </a:stretch>
            </p:blipFill>
            <p:spPr>
              <a:xfrm>
                <a:off x="920880" y="3916313"/>
                <a:ext cx="1004400" cy="965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44306385-C913-4BA8-99E4-14165876006D}"/>
                  </a:ext>
                </a:extLst>
              </p14:cNvPr>
              <p14:cNvContentPartPr/>
              <p14:nvPr/>
            </p14:nvContentPartPr>
            <p14:xfrm>
              <a:off x="2362680" y="4248233"/>
              <a:ext cx="243000" cy="207360"/>
            </p14:xfrm>
          </p:contentPart>
        </mc:Choice>
        <mc:Fallback xmlns="">
          <p:pic>
            <p:nvPicPr>
              <p:cNvPr id="30" name="Ink 29">
                <a:extLst>
                  <a:ext uri="{FF2B5EF4-FFF2-40B4-BE49-F238E27FC236}">
                    <a16:creationId xmlns:a16="http://schemas.microsoft.com/office/drawing/2014/main" id="{44306385-C913-4BA8-99E4-14165876006D}"/>
                  </a:ext>
                </a:extLst>
              </p:cNvPr>
              <p:cNvPicPr/>
              <p:nvPr/>
            </p:nvPicPr>
            <p:blipFill>
              <a:blip r:embed="rId48"/>
              <a:stretch>
                <a:fillRect/>
              </a:stretch>
            </p:blipFill>
            <p:spPr>
              <a:xfrm>
                <a:off x="2353680" y="4239233"/>
                <a:ext cx="2606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A604FA2B-28D0-4AE7-AC0F-91969514A0CD}"/>
                  </a:ext>
                </a:extLst>
              </p14:cNvPr>
              <p14:cNvContentPartPr/>
              <p14:nvPr/>
            </p14:nvContentPartPr>
            <p14:xfrm>
              <a:off x="3008520" y="4277393"/>
              <a:ext cx="367200" cy="228960"/>
            </p14:xfrm>
          </p:contentPart>
        </mc:Choice>
        <mc:Fallback xmlns="">
          <p:pic>
            <p:nvPicPr>
              <p:cNvPr id="36" name="Ink 35">
                <a:extLst>
                  <a:ext uri="{FF2B5EF4-FFF2-40B4-BE49-F238E27FC236}">
                    <a16:creationId xmlns:a16="http://schemas.microsoft.com/office/drawing/2014/main" id="{A604FA2B-28D0-4AE7-AC0F-91969514A0CD}"/>
                  </a:ext>
                </a:extLst>
              </p:cNvPr>
              <p:cNvPicPr/>
              <p:nvPr/>
            </p:nvPicPr>
            <p:blipFill>
              <a:blip r:embed="rId50"/>
              <a:stretch>
                <a:fillRect/>
              </a:stretch>
            </p:blipFill>
            <p:spPr>
              <a:xfrm>
                <a:off x="2999880" y="4268753"/>
                <a:ext cx="3848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4" name="Ink 43">
                <a:extLst>
                  <a:ext uri="{FF2B5EF4-FFF2-40B4-BE49-F238E27FC236}">
                    <a16:creationId xmlns:a16="http://schemas.microsoft.com/office/drawing/2014/main" id="{F8317F24-3A37-49F7-BB4F-0E1397D00227}"/>
                  </a:ext>
                </a:extLst>
              </p14:cNvPr>
              <p14:cNvContentPartPr/>
              <p14:nvPr/>
            </p14:nvContentPartPr>
            <p14:xfrm>
              <a:off x="1766160" y="4586993"/>
              <a:ext cx="99720" cy="163800"/>
            </p14:xfrm>
          </p:contentPart>
        </mc:Choice>
        <mc:Fallback xmlns="">
          <p:pic>
            <p:nvPicPr>
              <p:cNvPr id="44" name="Ink 43">
                <a:extLst>
                  <a:ext uri="{FF2B5EF4-FFF2-40B4-BE49-F238E27FC236}">
                    <a16:creationId xmlns:a16="http://schemas.microsoft.com/office/drawing/2014/main" id="{F8317F24-3A37-49F7-BB4F-0E1397D00227}"/>
                  </a:ext>
                </a:extLst>
              </p:cNvPr>
              <p:cNvPicPr/>
              <p:nvPr/>
            </p:nvPicPr>
            <p:blipFill>
              <a:blip r:embed="rId52"/>
              <a:stretch>
                <a:fillRect/>
              </a:stretch>
            </p:blipFill>
            <p:spPr>
              <a:xfrm>
                <a:off x="1757520" y="4577993"/>
                <a:ext cx="117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 name="Ink 50">
                <a:extLst>
                  <a:ext uri="{FF2B5EF4-FFF2-40B4-BE49-F238E27FC236}">
                    <a16:creationId xmlns:a16="http://schemas.microsoft.com/office/drawing/2014/main" id="{ECEA0FA3-95C7-41C8-80E0-506976F5818D}"/>
                  </a:ext>
                </a:extLst>
              </p14:cNvPr>
              <p14:cNvContentPartPr/>
              <p14:nvPr/>
            </p14:nvContentPartPr>
            <p14:xfrm>
              <a:off x="2357640" y="4641713"/>
              <a:ext cx="90000" cy="21240"/>
            </p14:xfrm>
          </p:contentPart>
        </mc:Choice>
        <mc:Fallback xmlns="">
          <p:pic>
            <p:nvPicPr>
              <p:cNvPr id="51" name="Ink 50">
                <a:extLst>
                  <a:ext uri="{FF2B5EF4-FFF2-40B4-BE49-F238E27FC236}">
                    <a16:creationId xmlns:a16="http://schemas.microsoft.com/office/drawing/2014/main" id="{ECEA0FA3-95C7-41C8-80E0-506976F5818D}"/>
                  </a:ext>
                </a:extLst>
              </p:cNvPr>
              <p:cNvPicPr/>
              <p:nvPr/>
            </p:nvPicPr>
            <p:blipFill>
              <a:blip r:embed="rId54"/>
              <a:stretch>
                <a:fillRect/>
              </a:stretch>
            </p:blipFill>
            <p:spPr>
              <a:xfrm>
                <a:off x="2349000" y="4633073"/>
                <a:ext cx="107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6" name="Ink 55">
                <a:extLst>
                  <a:ext uri="{FF2B5EF4-FFF2-40B4-BE49-F238E27FC236}">
                    <a16:creationId xmlns:a16="http://schemas.microsoft.com/office/drawing/2014/main" id="{90CFEE02-9695-4B6B-9935-FC1DE3D10C1D}"/>
                  </a:ext>
                </a:extLst>
              </p14:cNvPr>
              <p14:cNvContentPartPr/>
              <p14:nvPr/>
            </p14:nvContentPartPr>
            <p14:xfrm>
              <a:off x="3007800" y="4584833"/>
              <a:ext cx="396720" cy="188280"/>
            </p14:xfrm>
          </p:contentPart>
        </mc:Choice>
        <mc:Fallback xmlns="">
          <p:pic>
            <p:nvPicPr>
              <p:cNvPr id="56" name="Ink 55">
                <a:extLst>
                  <a:ext uri="{FF2B5EF4-FFF2-40B4-BE49-F238E27FC236}">
                    <a16:creationId xmlns:a16="http://schemas.microsoft.com/office/drawing/2014/main" id="{90CFEE02-9695-4B6B-9935-FC1DE3D10C1D}"/>
                  </a:ext>
                </a:extLst>
              </p:cNvPr>
              <p:cNvPicPr/>
              <p:nvPr/>
            </p:nvPicPr>
            <p:blipFill>
              <a:blip r:embed="rId56"/>
              <a:stretch>
                <a:fillRect/>
              </a:stretch>
            </p:blipFill>
            <p:spPr>
              <a:xfrm>
                <a:off x="2999160" y="4576193"/>
                <a:ext cx="414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5" name="Ink 64">
                <a:extLst>
                  <a:ext uri="{FF2B5EF4-FFF2-40B4-BE49-F238E27FC236}">
                    <a16:creationId xmlns:a16="http://schemas.microsoft.com/office/drawing/2014/main" id="{7A5D4206-A524-4EFE-A55A-97A1502AD68B}"/>
                  </a:ext>
                </a:extLst>
              </p14:cNvPr>
              <p14:cNvContentPartPr/>
              <p14:nvPr/>
            </p14:nvContentPartPr>
            <p14:xfrm>
              <a:off x="3013920" y="3848273"/>
              <a:ext cx="1273680" cy="982800"/>
            </p14:xfrm>
          </p:contentPart>
        </mc:Choice>
        <mc:Fallback xmlns="">
          <p:pic>
            <p:nvPicPr>
              <p:cNvPr id="65" name="Ink 64">
                <a:extLst>
                  <a:ext uri="{FF2B5EF4-FFF2-40B4-BE49-F238E27FC236}">
                    <a16:creationId xmlns:a16="http://schemas.microsoft.com/office/drawing/2014/main" id="{7A5D4206-A524-4EFE-A55A-97A1502AD68B}"/>
                  </a:ext>
                </a:extLst>
              </p:cNvPr>
              <p:cNvPicPr/>
              <p:nvPr/>
            </p:nvPicPr>
            <p:blipFill>
              <a:blip r:embed="rId58"/>
              <a:stretch>
                <a:fillRect/>
              </a:stretch>
            </p:blipFill>
            <p:spPr>
              <a:xfrm>
                <a:off x="3005280" y="3839633"/>
                <a:ext cx="1291320" cy="1000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1" name="Ink 70">
                <a:extLst>
                  <a:ext uri="{FF2B5EF4-FFF2-40B4-BE49-F238E27FC236}">
                    <a16:creationId xmlns:a16="http://schemas.microsoft.com/office/drawing/2014/main" id="{F6B1DE5A-1BBD-4A4A-A122-D20367D832F5}"/>
                  </a:ext>
                </a:extLst>
              </p14:cNvPr>
              <p14:cNvContentPartPr/>
              <p14:nvPr/>
            </p14:nvContentPartPr>
            <p14:xfrm>
              <a:off x="4718160" y="4262273"/>
              <a:ext cx="432000" cy="268560"/>
            </p14:xfrm>
          </p:contentPart>
        </mc:Choice>
        <mc:Fallback xmlns="">
          <p:pic>
            <p:nvPicPr>
              <p:cNvPr id="71" name="Ink 70">
                <a:extLst>
                  <a:ext uri="{FF2B5EF4-FFF2-40B4-BE49-F238E27FC236}">
                    <a16:creationId xmlns:a16="http://schemas.microsoft.com/office/drawing/2014/main" id="{F6B1DE5A-1BBD-4A4A-A122-D20367D832F5}"/>
                  </a:ext>
                </a:extLst>
              </p:cNvPr>
              <p:cNvPicPr/>
              <p:nvPr/>
            </p:nvPicPr>
            <p:blipFill>
              <a:blip r:embed="rId60"/>
              <a:stretch>
                <a:fillRect/>
              </a:stretch>
            </p:blipFill>
            <p:spPr>
              <a:xfrm>
                <a:off x="4709520" y="4253633"/>
                <a:ext cx="4496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4" name="Ink 73">
                <a:extLst>
                  <a:ext uri="{FF2B5EF4-FFF2-40B4-BE49-F238E27FC236}">
                    <a16:creationId xmlns:a16="http://schemas.microsoft.com/office/drawing/2014/main" id="{A892F213-F8C0-485F-91F5-2E55398C3E4E}"/>
                  </a:ext>
                </a:extLst>
              </p14:cNvPr>
              <p14:cNvContentPartPr/>
              <p14:nvPr/>
            </p14:nvContentPartPr>
            <p14:xfrm>
              <a:off x="4338360" y="4278833"/>
              <a:ext cx="219600" cy="217800"/>
            </p14:xfrm>
          </p:contentPart>
        </mc:Choice>
        <mc:Fallback xmlns="">
          <p:pic>
            <p:nvPicPr>
              <p:cNvPr id="74" name="Ink 73">
                <a:extLst>
                  <a:ext uri="{FF2B5EF4-FFF2-40B4-BE49-F238E27FC236}">
                    <a16:creationId xmlns:a16="http://schemas.microsoft.com/office/drawing/2014/main" id="{A892F213-F8C0-485F-91F5-2E55398C3E4E}"/>
                  </a:ext>
                </a:extLst>
              </p:cNvPr>
              <p:cNvPicPr/>
              <p:nvPr/>
            </p:nvPicPr>
            <p:blipFill>
              <a:blip r:embed="rId62"/>
              <a:stretch>
                <a:fillRect/>
              </a:stretch>
            </p:blipFill>
            <p:spPr>
              <a:xfrm>
                <a:off x="4329360" y="4269848"/>
                <a:ext cx="237240" cy="235411"/>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0" name="Ink 79">
                <a:extLst>
                  <a:ext uri="{FF2B5EF4-FFF2-40B4-BE49-F238E27FC236}">
                    <a16:creationId xmlns:a16="http://schemas.microsoft.com/office/drawing/2014/main" id="{C8D36E3D-0F75-4527-B50D-834DDAD4EFA9}"/>
                  </a:ext>
                </a:extLst>
              </p14:cNvPr>
              <p14:cNvContentPartPr/>
              <p14:nvPr/>
            </p14:nvContentPartPr>
            <p14:xfrm>
              <a:off x="4703040" y="4589513"/>
              <a:ext cx="420840" cy="317160"/>
            </p14:xfrm>
          </p:contentPart>
        </mc:Choice>
        <mc:Fallback xmlns="">
          <p:pic>
            <p:nvPicPr>
              <p:cNvPr id="80" name="Ink 79">
                <a:extLst>
                  <a:ext uri="{FF2B5EF4-FFF2-40B4-BE49-F238E27FC236}">
                    <a16:creationId xmlns:a16="http://schemas.microsoft.com/office/drawing/2014/main" id="{C8D36E3D-0F75-4527-B50D-834DDAD4EFA9}"/>
                  </a:ext>
                </a:extLst>
              </p:cNvPr>
              <p:cNvPicPr/>
              <p:nvPr/>
            </p:nvPicPr>
            <p:blipFill>
              <a:blip r:embed="rId64"/>
              <a:stretch>
                <a:fillRect/>
              </a:stretch>
            </p:blipFill>
            <p:spPr>
              <a:xfrm>
                <a:off x="4694040" y="4580523"/>
                <a:ext cx="438480" cy="3347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1" name="Ink 80">
                <a:extLst>
                  <a:ext uri="{FF2B5EF4-FFF2-40B4-BE49-F238E27FC236}">
                    <a16:creationId xmlns:a16="http://schemas.microsoft.com/office/drawing/2014/main" id="{65D24CC1-821A-4F8F-927D-E03728218DF7}"/>
                  </a:ext>
                </a:extLst>
              </p14:cNvPr>
              <p14:cNvContentPartPr/>
              <p14:nvPr/>
            </p14:nvContentPartPr>
            <p14:xfrm>
              <a:off x="4347000" y="4599233"/>
              <a:ext cx="214920" cy="231840"/>
            </p14:xfrm>
          </p:contentPart>
        </mc:Choice>
        <mc:Fallback xmlns="">
          <p:pic>
            <p:nvPicPr>
              <p:cNvPr id="81" name="Ink 80">
                <a:extLst>
                  <a:ext uri="{FF2B5EF4-FFF2-40B4-BE49-F238E27FC236}">
                    <a16:creationId xmlns:a16="http://schemas.microsoft.com/office/drawing/2014/main" id="{65D24CC1-821A-4F8F-927D-E03728218DF7}"/>
                  </a:ext>
                </a:extLst>
              </p:cNvPr>
              <p:cNvPicPr/>
              <p:nvPr/>
            </p:nvPicPr>
            <p:blipFill>
              <a:blip r:embed="rId66"/>
              <a:stretch>
                <a:fillRect/>
              </a:stretch>
            </p:blipFill>
            <p:spPr>
              <a:xfrm>
                <a:off x="4338360" y="4590593"/>
                <a:ext cx="2325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2" name="Ink 81">
                <a:extLst>
                  <a:ext uri="{FF2B5EF4-FFF2-40B4-BE49-F238E27FC236}">
                    <a16:creationId xmlns:a16="http://schemas.microsoft.com/office/drawing/2014/main" id="{652D1AF3-207C-4CC2-9E5C-1FA2D0B8DE44}"/>
                  </a:ext>
                </a:extLst>
              </p14:cNvPr>
              <p14:cNvContentPartPr/>
              <p14:nvPr/>
            </p14:nvContentPartPr>
            <p14:xfrm>
              <a:off x="2504160" y="4545233"/>
              <a:ext cx="140760" cy="210960"/>
            </p14:xfrm>
          </p:contentPart>
        </mc:Choice>
        <mc:Fallback xmlns="">
          <p:pic>
            <p:nvPicPr>
              <p:cNvPr id="82" name="Ink 81">
                <a:extLst>
                  <a:ext uri="{FF2B5EF4-FFF2-40B4-BE49-F238E27FC236}">
                    <a16:creationId xmlns:a16="http://schemas.microsoft.com/office/drawing/2014/main" id="{652D1AF3-207C-4CC2-9E5C-1FA2D0B8DE44}"/>
                  </a:ext>
                </a:extLst>
              </p:cNvPr>
              <p:cNvPicPr/>
              <p:nvPr/>
            </p:nvPicPr>
            <p:blipFill>
              <a:blip r:embed="rId68"/>
              <a:stretch>
                <a:fillRect/>
              </a:stretch>
            </p:blipFill>
            <p:spPr>
              <a:xfrm>
                <a:off x="2495160" y="4536593"/>
                <a:ext cx="1584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 name="Ink 10">
                <a:extLst>
                  <a:ext uri="{FF2B5EF4-FFF2-40B4-BE49-F238E27FC236}">
                    <a16:creationId xmlns:a16="http://schemas.microsoft.com/office/drawing/2014/main" id="{81EE2C61-A8CB-45D9-8E40-89E2896DEC65}"/>
                  </a:ext>
                </a:extLst>
              </p14:cNvPr>
              <p14:cNvContentPartPr/>
              <p14:nvPr/>
            </p14:nvContentPartPr>
            <p14:xfrm>
              <a:off x="6285960" y="3887513"/>
              <a:ext cx="168840" cy="142200"/>
            </p14:xfrm>
          </p:contentPart>
        </mc:Choice>
        <mc:Fallback xmlns="">
          <p:pic>
            <p:nvPicPr>
              <p:cNvPr id="11" name="Ink 10">
                <a:extLst>
                  <a:ext uri="{FF2B5EF4-FFF2-40B4-BE49-F238E27FC236}">
                    <a16:creationId xmlns:a16="http://schemas.microsoft.com/office/drawing/2014/main" id="{81EE2C61-A8CB-45D9-8E40-89E2896DEC65}"/>
                  </a:ext>
                </a:extLst>
              </p:cNvPr>
              <p:cNvPicPr/>
              <p:nvPr/>
            </p:nvPicPr>
            <p:blipFill>
              <a:blip r:embed="rId70"/>
              <a:stretch>
                <a:fillRect/>
              </a:stretch>
            </p:blipFill>
            <p:spPr>
              <a:xfrm>
                <a:off x="6277320" y="3878536"/>
                <a:ext cx="186480" cy="159795"/>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5" name="Ink 14">
                <a:extLst>
                  <a:ext uri="{FF2B5EF4-FFF2-40B4-BE49-F238E27FC236}">
                    <a16:creationId xmlns:a16="http://schemas.microsoft.com/office/drawing/2014/main" id="{0112A595-4B79-4E50-85B1-492F05857655}"/>
                  </a:ext>
                </a:extLst>
              </p14:cNvPr>
              <p14:cNvContentPartPr/>
              <p14:nvPr/>
            </p14:nvContentPartPr>
            <p14:xfrm>
              <a:off x="6852600" y="3933953"/>
              <a:ext cx="149760" cy="155520"/>
            </p14:xfrm>
          </p:contentPart>
        </mc:Choice>
        <mc:Fallback xmlns="">
          <p:pic>
            <p:nvPicPr>
              <p:cNvPr id="15" name="Ink 14">
                <a:extLst>
                  <a:ext uri="{FF2B5EF4-FFF2-40B4-BE49-F238E27FC236}">
                    <a16:creationId xmlns:a16="http://schemas.microsoft.com/office/drawing/2014/main" id="{0112A595-4B79-4E50-85B1-492F05857655}"/>
                  </a:ext>
                </a:extLst>
              </p:cNvPr>
              <p:cNvPicPr/>
              <p:nvPr/>
            </p:nvPicPr>
            <p:blipFill>
              <a:blip r:embed="rId72"/>
              <a:stretch>
                <a:fillRect/>
              </a:stretch>
            </p:blipFill>
            <p:spPr>
              <a:xfrm>
                <a:off x="6843960" y="3924953"/>
                <a:ext cx="1674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5" name="Ink 24">
                <a:extLst>
                  <a:ext uri="{FF2B5EF4-FFF2-40B4-BE49-F238E27FC236}">
                    <a16:creationId xmlns:a16="http://schemas.microsoft.com/office/drawing/2014/main" id="{A13B1A18-66E9-443F-AD3C-5C292F0E3F30}"/>
                  </a:ext>
                </a:extLst>
              </p14:cNvPr>
              <p14:cNvContentPartPr/>
              <p14:nvPr/>
            </p14:nvContentPartPr>
            <p14:xfrm>
              <a:off x="7449840" y="3907313"/>
              <a:ext cx="1180440" cy="912600"/>
            </p14:xfrm>
          </p:contentPart>
        </mc:Choice>
        <mc:Fallback xmlns="">
          <p:pic>
            <p:nvPicPr>
              <p:cNvPr id="25" name="Ink 24">
                <a:extLst>
                  <a:ext uri="{FF2B5EF4-FFF2-40B4-BE49-F238E27FC236}">
                    <a16:creationId xmlns:a16="http://schemas.microsoft.com/office/drawing/2014/main" id="{A13B1A18-66E9-443F-AD3C-5C292F0E3F30}"/>
                  </a:ext>
                </a:extLst>
              </p:cNvPr>
              <p:cNvPicPr/>
              <p:nvPr/>
            </p:nvPicPr>
            <p:blipFill>
              <a:blip r:embed="rId74"/>
              <a:stretch>
                <a:fillRect/>
              </a:stretch>
            </p:blipFill>
            <p:spPr>
              <a:xfrm>
                <a:off x="7440840" y="3898673"/>
                <a:ext cx="1198080" cy="930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8" name="Ink 27">
                <a:extLst>
                  <a:ext uri="{FF2B5EF4-FFF2-40B4-BE49-F238E27FC236}">
                    <a16:creationId xmlns:a16="http://schemas.microsoft.com/office/drawing/2014/main" id="{92C3768A-A05B-47D7-A0C9-6868D2B07CB2}"/>
                  </a:ext>
                </a:extLst>
              </p14:cNvPr>
              <p14:cNvContentPartPr/>
              <p14:nvPr/>
            </p14:nvContentPartPr>
            <p14:xfrm>
              <a:off x="5402160" y="3798233"/>
              <a:ext cx="1000800" cy="987120"/>
            </p14:xfrm>
          </p:contentPart>
        </mc:Choice>
        <mc:Fallback xmlns="">
          <p:pic>
            <p:nvPicPr>
              <p:cNvPr id="28" name="Ink 27">
                <a:extLst>
                  <a:ext uri="{FF2B5EF4-FFF2-40B4-BE49-F238E27FC236}">
                    <a16:creationId xmlns:a16="http://schemas.microsoft.com/office/drawing/2014/main" id="{92C3768A-A05B-47D7-A0C9-6868D2B07CB2}"/>
                  </a:ext>
                </a:extLst>
              </p:cNvPr>
              <p:cNvPicPr/>
              <p:nvPr/>
            </p:nvPicPr>
            <p:blipFill>
              <a:blip r:embed="rId76"/>
              <a:stretch>
                <a:fillRect/>
              </a:stretch>
            </p:blipFill>
            <p:spPr>
              <a:xfrm>
                <a:off x="5393160" y="3789233"/>
                <a:ext cx="1018440" cy="1004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4" name="Ink 33">
                <a:extLst>
                  <a:ext uri="{FF2B5EF4-FFF2-40B4-BE49-F238E27FC236}">
                    <a16:creationId xmlns:a16="http://schemas.microsoft.com/office/drawing/2014/main" id="{C536B2EC-772B-432E-B8DB-05C47561E08C}"/>
                  </a:ext>
                </a:extLst>
              </p14:cNvPr>
              <p14:cNvContentPartPr/>
              <p14:nvPr/>
            </p14:nvContentPartPr>
            <p14:xfrm>
              <a:off x="6805800" y="4258673"/>
              <a:ext cx="210240" cy="210960"/>
            </p14:xfrm>
          </p:contentPart>
        </mc:Choice>
        <mc:Fallback xmlns="">
          <p:pic>
            <p:nvPicPr>
              <p:cNvPr id="34" name="Ink 33">
                <a:extLst>
                  <a:ext uri="{FF2B5EF4-FFF2-40B4-BE49-F238E27FC236}">
                    <a16:creationId xmlns:a16="http://schemas.microsoft.com/office/drawing/2014/main" id="{C536B2EC-772B-432E-B8DB-05C47561E08C}"/>
                  </a:ext>
                </a:extLst>
              </p:cNvPr>
              <p:cNvPicPr/>
              <p:nvPr/>
            </p:nvPicPr>
            <p:blipFill>
              <a:blip r:embed="rId78"/>
              <a:stretch>
                <a:fillRect/>
              </a:stretch>
            </p:blipFill>
            <p:spPr>
              <a:xfrm>
                <a:off x="6797160" y="4250033"/>
                <a:ext cx="227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1" name="Ink 40">
                <a:extLst>
                  <a:ext uri="{FF2B5EF4-FFF2-40B4-BE49-F238E27FC236}">
                    <a16:creationId xmlns:a16="http://schemas.microsoft.com/office/drawing/2014/main" id="{7675F875-4D06-49C1-A44F-3E7D7D96896F}"/>
                  </a:ext>
                </a:extLst>
              </p14:cNvPr>
              <p14:cNvContentPartPr/>
              <p14:nvPr/>
            </p14:nvContentPartPr>
            <p14:xfrm>
              <a:off x="7453080" y="4249313"/>
              <a:ext cx="402480" cy="201960"/>
            </p14:xfrm>
          </p:contentPart>
        </mc:Choice>
        <mc:Fallback xmlns="">
          <p:pic>
            <p:nvPicPr>
              <p:cNvPr id="41" name="Ink 40">
                <a:extLst>
                  <a:ext uri="{FF2B5EF4-FFF2-40B4-BE49-F238E27FC236}">
                    <a16:creationId xmlns:a16="http://schemas.microsoft.com/office/drawing/2014/main" id="{7675F875-4D06-49C1-A44F-3E7D7D96896F}"/>
                  </a:ext>
                </a:extLst>
              </p:cNvPr>
              <p:cNvPicPr/>
              <p:nvPr/>
            </p:nvPicPr>
            <p:blipFill>
              <a:blip r:embed="rId80"/>
              <a:stretch>
                <a:fillRect/>
              </a:stretch>
            </p:blipFill>
            <p:spPr>
              <a:xfrm>
                <a:off x="7444440" y="4240313"/>
                <a:ext cx="4201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8" name="Ink 57">
                <a:extLst>
                  <a:ext uri="{FF2B5EF4-FFF2-40B4-BE49-F238E27FC236}">
                    <a16:creationId xmlns:a16="http://schemas.microsoft.com/office/drawing/2014/main" id="{44844E64-1D5D-450E-85B4-B53830690D9D}"/>
                  </a:ext>
                </a:extLst>
              </p14:cNvPr>
              <p14:cNvContentPartPr/>
              <p14:nvPr/>
            </p14:nvContentPartPr>
            <p14:xfrm>
              <a:off x="6303600" y="4543793"/>
              <a:ext cx="105480" cy="130320"/>
            </p14:xfrm>
          </p:contentPart>
        </mc:Choice>
        <mc:Fallback xmlns="">
          <p:pic>
            <p:nvPicPr>
              <p:cNvPr id="58" name="Ink 57">
                <a:extLst>
                  <a:ext uri="{FF2B5EF4-FFF2-40B4-BE49-F238E27FC236}">
                    <a16:creationId xmlns:a16="http://schemas.microsoft.com/office/drawing/2014/main" id="{44844E64-1D5D-450E-85B4-B53830690D9D}"/>
                  </a:ext>
                </a:extLst>
              </p:cNvPr>
              <p:cNvPicPr/>
              <p:nvPr/>
            </p:nvPicPr>
            <p:blipFill>
              <a:blip r:embed="rId82"/>
              <a:stretch>
                <a:fillRect/>
              </a:stretch>
            </p:blipFill>
            <p:spPr>
              <a:xfrm>
                <a:off x="6294960" y="4534793"/>
                <a:ext cx="1231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4" name="Ink 63">
                <a:extLst>
                  <a:ext uri="{FF2B5EF4-FFF2-40B4-BE49-F238E27FC236}">
                    <a16:creationId xmlns:a16="http://schemas.microsoft.com/office/drawing/2014/main" id="{09E61315-0FD3-42E2-97D8-414237C29CD6}"/>
                  </a:ext>
                </a:extLst>
              </p14:cNvPr>
              <p14:cNvContentPartPr/>
              <p14:nvPr/>
            </p14:nvContentPartPr>
            <p14:xfrm>
              <a:off x="6757560" y="4573673"/>
              <a:ext cx="257400" cy="209160"/>
            </p14:xfrm>
          </p:contentPart>
        </mc:Choice>
        <mc:Fallback xmlns="">
          <p:pic>
            <p:nvPicPr>
              <p:cNvPr id="64" name="Ink 63">
                <a:extLst>
                  <a:ext uri="{FF2B5EF4-FFF2-40B4-BE49-F238E27FC236}">
                    <a16:creationId xmlns:a16="http://schemas.microsoft.com/office/drawing/2014/main" id="{09E61315-0FD3-42E2-97D8-414237C29CD6}"/>
                  </a:ext>
                </a:extLst>
              </p:cNvPr>
              <p:cNvPicPr/>
              <p:nvPr/>
            </p:nvPicPr>
            <p:blipFill>
              <a:blip r:embed="rId84"/>
              <a:stretch>
                <a:fillRect/>
              </a:stretch>
            </p:blipFill>
            <p:spPr>
              <a:xfrm>
                <a:off x="6748573" y="4565018"/>
                <a:ext cx="275015" cy="22683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5" name="Ink 74">
                <a:extLst>
                  <a:ext uri="{FF2B5EF4-FFF2-40B4-BE49-F238E27FC236}">
                    <a16:creationId xmlns:a16="http://schemas.microsoft.com/office/drawing/2014/main" id="{0E809043-A6AC-4DFF-B93D-5476E2A58DB6}"/>
                  </a:ext>
                </a:extLst>
              </p14:cNvPr>
              <p14:cNvContentPartPr/>
              <p14:nvPr/>
            </p14:nvContentPartPr>
            <p14:xfrm>
              <a:off x="7461360" y="4562513"/>
              <a:ext cx="405360" cy="209520"/>
            </p14:xfrm>
          </p:contentPart>
        </mc:Choice>
        <mc:Fallback xmlns="">
          <p:pic>
            <p:nvPicPr>
              <p:cNvPr id="75" name="Ink 74">
                <a:extLst>
                  <a:ext uri="{FF2B5EF4-FFF2-40B4-BE49-F238E27FC236}">
                    <a16:creationId xmlns:a16="http://schemas.microsoft.com/office/drawing/2014/main" id="{0E809043-A6AC-4DFF-B93D-5476E2A58DB6}"/>
                  </a:ext>
                </a:extLst>
              </p:cNvPr>
              <p:cNvPicPr/>
              <p:nvPr/>
            </p:nvPicPr>
            <p:blipFill>
              <a:blip r:embed="rId86"/>
              <a:stretch>
                <a:fillRect/>
              </a:stretch>
            </p:blipFill>
            <p:spPr>
              <a:xfrm>
                <a:off x="7452360" y="4553513"/>
                <a:ext cx="4230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7" name="Ink 86">
                <a:extLst>
                  <a:ext uri="{FF2B5EF4-FFF2-40B4-BE49-F238E27FC236}">
                    <a16:creationId xmlns:a16="http://schemas.microsoft.com/office/drawing/2014/main" id="{24D15E29-F7F7-43AE-AE2B-C7E8AB619054}"/>
                  </a:ext>
                </a:extLst>
              </p14:cNvPr>
              <p14:cNvContentPartPr/>
              <p14:nvPr/>
            </p14:nvContentPartPr>
            <p14:xfrm>
              <a:off x="8615880" y="3822353"/>
              <a:ext cx="266760" cy="1079280"/>
            </p14:xfrm>
          </p:contentPart>
        </mc:Choice>
        <mc:Fallback xmlns="">
          <p:pic>
            <p:nvPicPr>
              <p:cNvPr id="87" name="Ink 86">
                <a:extLst>
                  <a:ext uri="{FF2B5EF4-FFF2-40B4-BE49-F238E27FC236}">
                    <a16:creationId xmlns:a16="http://schemas.microsoft.com/office/drawing/2014/main" id="{24D15E29-F7F7-43AE-AE2B-C7E8AB619054}"/>
                  </a:ext>
                </a:extLst>
              </p:cNvPr>
              <p:cNvPicPr/>
              <p:nvPr/>
            </p:nvPicPr>
            <p:blipFill>
              <a:blip r:embed="rId88"/>
              <a:stretch>
                <a:fillRect/>
              </a:stretch>
            </p:blipFill>
            <p:spPr>
              <a:xfrm>
                <a:off x="8606880" y="3813353"/>
                <a:ext cx="284400" cy="1096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3" name="Ink 102">
                <a:extLst>
                  <a:ext uri="{FF2B5EF4-FFF2-40B4-BE49-F238E27FC236}">
                    <a16:creationId xmlns:a16="http://schemas.microsoft.com/office/drawing/2014/main" id="{9A4477FD-CC2C-4E48-9047-F7E5DD14DFFB}"/>
                  </a:ext>
                </a:extLst>
              </p14:cNvPr>
              <p14:cNvContentPartPr/>
              <p14:nvPr/>
            </p14:nvContentPartPr>
            <p14:xfrm>
              <a:off x="9079200" y="4202873"/>
              <a:ext cx="836280" cy="627840"/>
            </p14:xfrm>
          </p:contentPart>
        </mc:Choice>
        <mc:Fallback xmlns="">
          <p:pic>
            <p:nvPicPr>
              <p:cNvPr id="103" name="Ink 102">
                <a:extLst>
                  <a:ext uri="{FF2B5EF4-FFF2-40B4-BE49-F238E27FC236}">
                    <a16:creationId xmlns:a16="http://schemas.microsoft.com/office/drawing/2014/main" id="{9A4477FD-CC2C-4E48-9047-F7E5DD14DFFB}"/>
                  </a:ext>
                </a:extLst>
              </p:cNvPr>
              <p:cNvPicPr/>
              <p:nvPr/>
            </p:nvPicPr>
            <p:blipFill>
              <a:blip r:embed="rId90"/>
              <a:stretch>
                <a:fillRect/>
              </a:stretch>
            </p:blipFill>
            <p:spPr>
              <a:xfrm>
                <a:off x="9070560" y="4193878"/>
                <a:ext cx="853920" cy="64547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7" name="Ink 16">
                <a:extLst>
                  <a:ext uri="{FF2B5EF4-FFF2-40B4-BE49-F238E27FC236}">
                    <a16:creationId xmlns:a16="http://schemas.microsoft.com/office/drawing/2014/main" id="{5FA944CA-283F-4D47-BBFF-96212AFF0EC4}"/>
                  </a:ext>
                </a:extLst>
              </p14:cNvPr>
              <p14:cNvContentPartPr/>
              <p14:nvPr/>
            </p14:nvContentPartPr>
            <p14:xfrm>
              <a:off x="2303280" y="5204393"/>
              <a:ext cx="187920" cy="183960"/>
            </p14:xfrm>
          </p:contentPart>
        </mc:Choice>
        <mc:Fallback xmlns="">
          <p:pic>
            <p:nvPicPr>
              <p:cNvPr id="17" name="Ink 16">
                <a:extLst>
                  <a:ext uri="{FF2B5EF4-FFF2-40B4-BE49-F238E27FC236}">
                    <a16:creationId xmlns:a16="http://schemas.microsoft.com/office/drawing/2014/main" id="{5FA944CA-283F-4D47-BBFF-96212AFF0EC4}"/>
                  </a:ext>
                </a:extLst>
              </p:cNvPr>
              <p:cNvPicPr/>
              <p:nvPr/>
            </p:nvPicPr>
            <p:blipFill>
              <a:blip r:embed="rId92"/>
              <a:stretch>
                <a:fillRect/>
              </a:stretch>
            </p:blipFill>
            <p:spPr>
              <a:xfrm>
                <a:off x="2294640" y="5195411"/>
                <a:ext cx="205560" cy="201566"/>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8" name="Ink 17">
                <a:extLst>
                  <a:ext uri="{FF2B5EF4-FFF2-40B4-BE49-F238E27FC236}">
                    <a16:creationId xmlns:a16="http://schemas.microsoft.com/office/drawing/2014/main" id="{71BEBFD1-A08A-49B0-BFFE-F391C8CDDB47}"/>
                  </a:ext>
                </a:extLst>
              </p14:cNvPr>
              <p14:cNvContentPartPr/>
              <p14:nvPr/>
            </p14:nvContentPartPr>
            <p14:xfrm>
              <a:off x="2899800" y="5300873"/>
              <a:ext cx="129600" cy="24840"/>
            </p14:xfrm>
          </p:contentPart>
        </mc:Choice>
        <mc:Fallback xmlns="">
          <p:pic>
            <p:nvPicPr>
              <p:cNvPr id="18" name="Ink 17">
                <a:extLst>
                  <a:ext uri="{FF2B5EF4-FFF2-40B4-BE49-F238E27FC236}">
                    <a16:creationId xmlns:a16="http://schemas.microsoft.com/office/drawing/2014/main" id="{71BEBFD1-A08A-49B0-BFFE-F391C8CDDB47}"/>
                  </a:ext>
                </a:extLst>
              </p:cNvPr>
              <p:cNvPicPr/>
              <p:nvPr/>
            </p:nvPicPr>
            <p:blipFill>
              <a:blip r:embed="rId94"/>
              <a:stretch>
                <a:fillRect/>
              </a:stretch>
            </p:blipFill>
            <p:spPr>
              <a:xfrm>
                <a:off x="2891160" y="5292233"/>
                <a:ext cx="1472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5" name="Ink 44">
                <a:extLst>
                  <a:ext uri="{FF2B5EF4-FFF2-40B4-BE49-F238E27FC236}">
                    <a16:creationId xmlns:a16="http://schemas.microsoft.com/office/drawing/2014/main" id="{057616D1-6081-4290-99A8-FC2BA58B822F}"/>
                  </a:ext>
                </a:extLst>
              </p14:cNvPr>
              <p14:cNvContentPartPr/>
              <p14:nvPr/>
            </p14:nvContentPartPr>
            <p14:xfrm>
              <a:off x="830520" y="5135993"/>
              <a:ext cx="1066680" cy="990720"/>
            </p14:xfrm>
          </p:contentPart>
        </mc:Choice>
        <mc:Fallback xmlns="">
          <p:pic>
            <p:nvPicPr>
              <p:cNvPr id="45" name="Ink 44">
                <a:extLst>
                  <a:ext uri="{FF2B5EF4-FFF2-40B4-BE49-F238E27FC236}">
                    <a16:creationId xmlns:a16="http://schemas.microsoft.com/office/drawing/2014/main" id="{057616D1-6081-4290-99A8-FC2BA58B822F}"/>
                  </a:ext>
                </a:extLst>
              </p:cNvPr>
              <p:cNvPicPr/>
              <p:nvPr/>
            </p:nvPicPr>
            <p:blipFill>
              <a:blip r:embed="rId96"/>
              <a:stretch>
                <a:fillRect/>
              </a:stretch>
            </p:blipFill>
            <p:spPr>
              <a:xfrm>
                <a:off x="821883" y="5126993"/>
                <a:ext cx="1084314" cy="1008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4" name="Ink 53">
                <a:extLst>
                  <a:ext uri="{FF2B5EF4-FFF2-40B4-BE49-F238E27FC236}">
                    <a16:creationId xmlns:a16="http://schemas.microsoft.com/office/drawing/2014/main" id="{B0095E72-427E-4B72-BE37-99D217EC2754}"/>
                  </a:ext>
                </a:extLst>
              </p14:cNvPr>
              <p14:cNvContentPartPr/>
              <p14:nvPr/>
            </p14:nvContentPartPr>
            <p14:xfrm>
              <a:off x="2232360" y="5526953"/>
              <a:ext cx="251640" cy="210600"/>
            </p14:xfrm>
          </p:contentPart>
        </mc:Choice>
        <mc:Fallback xmlns="">
          <p:pic>
            <p:nvPicPr>
              <p:cNvPr id="54" name="Ink 53">
                <a:extLst>
                  <a:ext uri="{FF2B5EF4-FFF2-40B4-BE49-F238E27FC236}">
                    <a16:creationId xmlns:a16="http://schemas.microsoft.com/office/drawing/2014/main" id="{B0095E72-427E-4B72-BE37-99D217EC2754}"/>
                  </a:ext>
                </a:extLst>
              </p:cNvPr>
              <p:cNvPicPr/>
              <p:nvPr/>
            </p:nvPicPr>
            <p:blipFill>
              <a:blip r:embed="rId98"/>
              <a:stretch>
                <a:fillRect/>
              </a:stretch>
            </p:blipFill>
            <p:spPr>
              <a:xfrm>
                <a:off x="2223360" y="5518313"/>
                <a:ext cx="2692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8" name="Ink 77">
                <a:extLst>
                  <a:ext uri="{FF2B5EF4-FFF2-40B4-BE49-F238E27FC236}">
                    <a16:creationId xmlns:a16="http://schemas.microsoft.com/office/drawing/2014/main" id="{0872029C-AFA9-4313-BA33-D15FAFDB41DA}"/>
                  </a:ext>
                </a:extLst>
              </p14:cNvPr>
              <p14:cNvContentPartPr/>
              <p14:nvPr/>
            </p14:nvContentPartPr>
            <p14:xfrm>
              <a:off x="2872800" y="5117633"/>
              <a:ext cx="1410840" cy="972360"/>
            </p14:xfrm>
          </p:contentPart>
        </mc:Choice>
        <mc:Fallback xmlns="">
          <p:pic>
            <p:nvPicPr>
              <p:cNvPr id="78" name="Ink 77">
                <a:extLst>
                  <a:ext uri="{FF2B5EF4-FFF2-40B4-BE49-F238E27FC236}">
                    <a16:creationId xmlns:a16="http://schemas.microsoft.com/office/drawing/2014/main" id="{0872029C-AFA9-4313-BA33-D15FAFDB41DA}"/>
                  </a:ext>
                </a:extLst>
              </p:cNvPr>
              <p:cNvPicPr/>
              <p:nvPr/>
            </p:nvPicPr>
            <p:blipFill>
              <a:blip r:embed="rId100"/>
              <a:stretch>
                <a:fillRect/>
              </a:stretch>
            </p:blipFill>
            <p:spPr>
              <a:xfrm>
                <a:off x="2863800" y="5108633"/>
                <a:ext cx="142848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9" name="Ink 78">
                <a:extLst>
                  <a:ext uri="{FF2B5EF4-FFF2-40B4-BE49-F238E27FC236}">
                    <a16:creationId xmlns:a16="http://schemas.microsoft.com/office/drawing/2014/main" id="{C344C3B1-D89D-4036-8F93-0E084D0B563C}"/>
                  </a:ext>
                </a:extLst>
              </p14:cNvPr>
              <p14:cNvContentPartPr/>
              <p14:nvPr/>
            </p14:nvContentPartPr>
            <p14:xfrm>
              <a:off x="1810080" y="5841233"/>
              <a:ext cx="114480" cy="149040"/>
            </p14:xfrm>
          </p:contentPart>
        </mc:Choice>
        <mc:Fallback xmlns="">
          <p:pic>
            <p:nvPicPr>
              <p:cNvPr id="79" name="Ink 78">
                <a:extLst>
                  <a:ext uri="{FF2B5EF4-FFF2-40B4-BE49-F238E27FC236}">
                    <a16:creationId xmlns:a16="http://schemas.microsoft.com/office/drawing/2014/main" id="{C344C3B1-D89D-4036-8F93-0E084D0B563C}"/>
                  </a:ext>
                </a:extLst>
              </p:cNvPr>
              <p:cNvPicPr/>
              <p:nvPr/>
            </p:nvPicPr>
            <p:blipFill>
              <a:blip r:embed="rId102"/>
              <a:stretch>
                <a:fillRect/>
              </a:stretch>
            </p:blipFill>
            <p:spPr>
              <a:xfrm>
                <a:off x="1801440" y="5832233"/>
                <a:ext cx="132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4" name="Ink 83">
                <a:extLst>
                  <a:ext uri="{FF2B5EF4-FFF2-40B4-BE49-F238E27FC236}">
                    <a16:creationId xmlns:a16="http://schemas.microsoft.com/office/drawing/2014/main" id="{B5628F1E-3D81-4320-9A7E-9D580C6762FD}"/>
                  </a:ext>
                </a:extLst>
              </p14:cNvPr>
              <p14:cNvContentPartPr/>
              <p14:nvPr/>
            </p14:nvContentPartPr>
            <p14:xfrm>
              <a:off x="2365920" y="5904953"/>
              <a:ext cx="98280" cy="136080"/>
            </p14:xfrm>
          </p:contentPart>
        </mc:Choice>
        <mc:Fallback xmlns="">
          <p:pic>
            <p:nvPicPr>
              <p:cNvPr id="84" name="Ink 83">
                <a:extLst>
                  <a:ext uri="{FF2B5EF4-FFF2-40B4-BE49-F238E27FC236}">
                    <a16:creationId xmlns:a16="http://schemas.microsoft.com/office/drawing/2014/main" id="{B5628F1E-3D81-4320-9A7E-9D580C6762FD}"/>
                  </a:ext>
                </a:extLst>
              </p:cNvPr>
              <p:cNvPicPr/>
              <p:nvPr/>
            </p:nvPicPr>
            <p:blipFill>
              <a:blip r:embed="rId104"/>
              <a:stretch>
                <a:fillRect/>
              </a:stretch>
            </p:blipFill>
            <p:spPr>
              <a:xfrm>
                <a:off x="2356920" y="5896313"/>
                <a:ext cx="115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1" name="Ink 90">
                <a:extLst>
                  <a:ext uri="{FF2B5EF4-FFF2-40B4-BE49-F238E27FC236}">
                    <a16:creationId xmlns:a16="http://schemas.microsoft.com/office/drawing/2014/main" id="{67C4F976-93C1-458A-B3CC-104925E6474D}"/>
                  </a:ext>
                </a:extLst>
              </p14:cNvPr>
              <p14:cNvContentPartPr/>
              <p14:nvPr/>
            </p14:nvContentPartPr>
            <p14:xfrm>
              <a:off x="2920320" y="5824313"/>
              <a:ext cx="545040" cy="181440"/>
            </p14:xfrm>
          </p:contentPart>
        </mc:Choice>
        <mc:Fallback xmlns="">
          <p:pic>
            <p:nvPicPr>
              <p:cNvPr id="91" name="Ink 90">
                <a:extLst>
                  <a:ext uri="{FF2B5EF4-FFF2-40B4-BE49-F238E27FC236}">
                    <a16:creationId xmlns:a16="http://schemas.microsoft.com/office/drawing/2014/main" id="{67C4F976-93C1-458A-B3CC-104925E6474D}"/>
                  </a:ext>
                </a:extLst>
              </p:cNvPr>
              <p:cNvPicPr/>
              <p:nvPr/>
            </p:nvPicPr>
            <p:blipFill>
              <a:blip r:embed="rId106"/>
              <a:stretch>
                <a:fillRect/>
              </a:stretch>
            </p:blipFill>
            <p:spPr>
              <a:xfrm>
                <a:off x="2911326" y="5815673"/>
                <a:ext cx="562668"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4" name="Ink 103">
                <a:extLst>
                  <a:ext uri="{FF2B5EF4-FFF2-40B4-BE49-F238E27FC236}">
                    <a16:creationId xmlns:a16="http://schemas.microsoft.com/office/drawing/2014/main" id="{849DAC54-EF50-4599-B4FD-8AD044E75520}"/>
                  </a:ext>
                </a:extLst>
              </p14:cNvPr>
              <p14:cNvContentPartPr/>
              <p14:nvPr/>
            </p14:nvContentPartPr>
            <p14:xfrm>
              <a:off x="10251000" y="2696633"/>
              <a:ext cx="300600" cy="226080"/>
            </p14:xfrm>
          </p:contentPart>
        </mc:Choice>
        <mc:Fallback xmlns="">
          <p:pic>
            <p:nvPicPr>
              <p:cNvPr id="104" name="Ink 103">
                <a:extLst>
                  <a:ext uri="{FF2B5EF4-FFF2-40B4-BE49-F238E27FC236}">
                    <a16:creationId xmlns:a16="http://schemas.microsoft.com/office/drawing/2014/main" id="{849DAC54-EF50-4599-B4FD-8AD044E75520}"/>
                  </a:ext>
                </a:extLst>
              </p:cNvPr>
              <p:cNvPicPr/>
              <p:nvPr/>
            </p:nvPicPr>
            <p:blipFill>
              <a:blip r:embed="rId108"/>
              <a:stretch>
                <a:fillRect/>
              </a:stretch>
            </p:blipFill>
            <p:spPr>
              <a:xfrm>
                <a:off x="10242000" y="2687993"/>
                <a:ext cx="3182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2" name="Ink 111">
                <a:extLst>
                  <a:ext uri="{FF2B5EF4-FFF2-40B4-BE49-F238E27FC236}">
                    <a16:creationId xmlns:a16="http://schemas.microsoft.com/office/drawing/2014/main" id="{8D1C1649-C8E0-4765-8880-558B22A77237}"/>
                  </a:ext>
                </a:extLst>
              </p14:cNvPr>
              <p14:cNvContentPartPr/>
              <p14:nvPr/>
            </p14:nvContentPartPr>
            <p14:xfrm>
              <a:off x="3934080" y="4270193"/>
              <a:ext cx="118080" cy="181080"/>
            </p14:xfrm>
          </p:contentPart>
        </mc:Choice>
        <mc:Fallback xmlns="">
          <p:pic>
            <p:nvPicPr>
              <p:cNvPr id="112" name="Ink 111">
                <a:extLst>
                  <a:ext uri="{FF2B5EF4-FFF2-40B4-BE49-F238E27FC236}">
                    <a16:creationId xmlns:a16="http://schemas.microsoft.com/office/drawing/2014/main" id="{8D1C1649-C8E0-4765-8880-558B22A77237}"/>
                  </a:ext>
                </a:extLst>
              </p:cNvPr>
              <p:cNvPicPr/>
              <p:nvPr/>
            </p:nvPicPr>
            <p:blipFill>
              <a:blip r:embed="rId110"/>
              <a:stretch>
                <a:fillRect/>
              </a:stretch>
            </p:blipFill>
            <p:spPr>
              <a:xfrm>
                <a:off x="3925080" y="4261193"/>
                <a:ext cx="1357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7" name="Ink 116">
                <a:extLst>
                  <a:ext uri="{FF2B5EF4-FFF2-40B4-BE49-F238E27FC236}">
                    <a16:creationId xmlns:a16="http://schemas.microsoft.com/office/drawing/2014/main" id="{EEE1F971-749C-43C4-8EF4-B55B761143B7}"/>
                  </a:ext>
                </a:extLst>
              </p14:cNvPr>
              <p14:cNvContentPartPr/>
              <p14:nvPr/>
            </p14:nvContentPartPr>
            <p14:xfrm>
              <a:off x="3592800" y="4276313"/>
              <a:ext cx="306720" cy="225360"/>
            </p14:xfrm>
          </p:contentPart>
        </mc:Choice>
        <mc:Fallback xmlns="">
          <p:pic>
            <p:nvPicPr>
              <p:cNvPr id="117" name="Ink 116">
                <a:extLst>
                  <a:ext uri="{FF2B5EF4-FFF2-40B4-BE49-F238E27FC236}">
                    <a16:creationId xmlns:a16="http://schemas.microsoft.com/office/drawing/2014/main" id="{EEE1F971-749C-43C4-8EF4-B55B761143B7}"/>
                  </a:ext>
                </a:extLst>
              </p:cNvPr>
              <p:cNvPicPr/>
              <p:nvPr/>
            </p:nvPicPr>
            <p:blipFill>
              <a:blip r:embed="rId112"/>
              <a:stretch>
                <a:fillRect/>
              </a:stretch>
            </p:blipFill>
            <p:spPr>
              <a:xfrm>
                <a:off x="3584150" y="4267313"/>
                <a:ext cx="324381"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5" name="Ink 124">
                <a:extLst>
                  <a:ext uri="{FF2B5EF4-FFF2-40B4-BE49-F238E27FC236}">
                    <a16:creationId xmlns:a16="http://schemas.microsoft.com/office/drawing/2014/main" id="{E45B8091-CA9E-4037-B2F8-9BDB4FE42603}"/>
                  </a:ext>
                </a:extLst>
              </p14:cNvPr>
              <p14:cNvContentPartPr/>
              <p14:nvPr/>
            </p14:nvContentPartPr>
            <p14:xfrm>
              <a:off x="8025120" y="4231673"/>
              <a:ext cx="667800" cy="206280"/>
            </p14:xfrm>
          </p:contentPart>
        </mc:Choice>
        <mc:Fallback xmlns="">
          <p:pic>
            <p:nvPicPr>
              <p:cNvPr id="125" name="Ink 124">
                <a:extLst>
                  <a:ext uri="{FF2B5EF4-FFF2-40B4-BE49-F238E27FC236}">
                    <a16:creationId xmlns:a16="http://schemas.microsoft.com/office/drawing/2014/main" id="{E45B8091-CA9E-4037-B2F8-9BDB4FE42603}"/>
                  </a:ext>
                </a:extLst>
              </p:cNvPr>
              <p:cNvPicPr/>
              <p:nvPr/>
            </p:nvPicPr>
            <p:blipFill>
              <a:blip r:embed="rId114"/>
              <a:stretch>
                <a:fillRect/>
              </a:stretch>
            </p:blipFill>
            <p:spPr>
              <a:xfrm>
                <a:off x="8016475" y="4223033"/>
                <a:ext cx="68545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8" name="Ink 127">
                <a:extLst>
                  <a:ext uri="{FF2B5EF4-FFF2-40B4-BE49-F238E27FC236}">
                    <a16:creationId xmlns:a16="http://schemas.microsoft.com/office/drawing/2014/main" id="{3213F9DC-A4C2-4513-975C-13E9761938C9}"/>
                  </a:ext>
                </a:extLst>
              </p14:cNvPr>
              <p14:cNvContentPartPr/>
              <p14:nvPr/>
            </p14:nvContentPartPr>
            <p14:xfrm>
              <a:off x="3811680" y="5485553"/>
              <a:ext cx="182520" cy="140040"/>
            </p14:xfrm>
          </p:contentPart>
        </mc:Choice>
        <mc:Fallback xmlns="">
          <p:pic>
            <p:nvPicPr>
              <p:cNvPr id="128" name="Ink 127">
                <a:extLst>
                  <a:ext uri="{FF2B5EF4-FFF2-40B4-BE49-F238E27FC236}">
                    <a16:creationId xmlns:a16="http://schemas.microsoft.com/office/drawing/2014/main" id="{3213F9DC-A4C2-4513-975C-13E9761938C9}"/>
                  </a:ext>
                </a:extLst>
              </p:cNvPr>
              <p:cNvPicPr/>
              <p:nvPr/>
            </p:nvPicPr>
            <p:blipFill>
              <a:blip r:embed="rId116"/>
              <a:stretch>
                <a:fillRect/>
              </a:stretch>
            </p:blipFill>
            <p:spPr>
              <a:xfrm>
                <a:off x="3802680" y="5476913"/>
                <a:ext cx="2001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33" name="Ink 132">
                <a:extLst>
                  <a:ext uri="{FF2B5EF4-FFF2-40B4-BE49-F238E27FC236}">
                    <a16:creationId xmlns:a16="http://schemas.microsoft.com/office/drawing/2014/main" id="{724668E1-4702-42C6-AB21-D0FE26DE3411}"/>
                  </a:ext>
                </a:extLst>
              </p14:cNvPr>
              <p14:cNvContentPartPr/>
              <p14:nvPr/>
            </p14:nvContentPartPr>
            <p14:xfrm>
              <a:off x="4065840" y="5506073"/>
              <a:ext cx="357840" cy="173160"/>
            </p14:xfrm>
          </p:contentPart>
        </mc:Choice>
        <mc:Fallback xmlns="">
          <p:pic>
            <p:nvPicPr>
              <p:cNvPr id="133" name="Ink 132">
                <a:extLst>
                  <a:ext uri="{FF2B5EF4-FFF2-40B4-BE49-F238E27FC236}">
                    <a16:creationId xmlns:a16="http://schemas.microsoft.com/office/drawing/2014/main" id="{724668E1-4702-42C6-AB21-D0FE26DE3411}"/>
                  </a:ext>
                </a:extLst>
              </p:cNvPr>
              <p:cNvPicPr/>
              <p:nvPr/>
            </p:nvPicPr>
            <p:blipFill>
              <a:blip r:embed="rId118"/>
              <a:stretch>
                <a:fillRect/>
              </a:stretch>
            </p:blipFill>
            <p:spPr>
              <a:xfrm>
                <a:off x="4056840" y="5497433"/>
                <a:ext cx="3754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4" name="Ink 133">
                <a:extLst>
                  <a:ext uri="{FF2B5EF4-FFF2-40B4-BE49-F238E27FC236}">
                    <a16:creationId xmlns:a16="http://schemas.microsoft.com/office/drawing/2014/main" id="{F7321589-FF3F-4FF4-B3BE-4E0A81B9AE2C}"/>
                  </a:ext>
                </a:extLst>
              </p14:cNvPr>
              <p14:cNvContentPartPr/>
              <p14:nvPr/>
            </p14:nvContentPartPr>
            <p14:xfrm>
              <a:off x="4412160" y="5093153"/>
              <a:ext cx="280440" cy="1121760"/>
            </p14:xfrm>
          </p:contentPart>
        </mc:Choice>
        <mc:Fallback xmlns="">
          <p:pic>
            <p:nvPicPr>
              <p:cNvPr id="134" name="Ink 133">
                <a:extLst>
                  <a:ext uri="{FF2B5EF4-FFF2-40B4-BE49-F238E27FC236}">
                    <a16:creationId xmlns:a16="http://schemas.microsoft.com/office/drawing/2014/main" id="{F7321589-FF3F-4FF4-B3BE-4E0A81B9AE2C}"/>
                  </a:ext>
                </a:extLst>
              </p:cNvPr>
              <p:cNvPicPr/>
              <p:nvPr/>
            </p:nvPicPr>
            <p:blipFill>
              <a:blip r:embed="rId120"/>
              <a:stretch>
                <a:fillRect/>
              </a:stretch>
            </p:blipFill>
            <p:spPr>
              <a:xfrm>
                <a:off x="4403520" y="5084153"/>
                <a:ext cx="298080" cy="11394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8" name="Ink 147">
                <a:extLst>
                  <a:ext uri="{FF2B5EF4-FFF2-40B4-BE49-F238E27FC236}">
                    <a16:creationId xmlns:a16="http://schemas.microsoft.com/office/drawing/2014/main" id="{EDA77814-474E-4640-80C1-45411B5114A0}"/>
                  </a:ext>
                </a:extLst>
              </p14:cNvPr>
              <p14:cNvContentPartPr/>
              <p14:nvPr/>
            </p14:nvContentPartPr>
            <p14:xfrm>
              <a:off x="8079480" y="4578353"/>
              <a:ext cx="680040" cy="185040"/>
            </p14:xfrm>
          </p:contentPart>
        </mc:Choice>
        <mc:Fallback xmlns="">
          <p:pic>
            <p:nvPicPr>
              <p:cNvPr id="148" name="Ink 147">
                <a:extLst>
                  <a:ext uri="{FF2B5EF4-FFF2-40B4-BE49-F238E27FC236}">
                    <a16:creationId xmlns:a16="http://schemas.microsoft.com/office/drawing/2014/main" id="{EDA77814-474E-4640-80C1-45411B5114A0}"/>
                  </a:ext>
                </a:extLst>
              </p:cNvPr>
              <p:cNvPicPr/>
              <p:nvPr/>
            </p:nvPicPr>
            <p:blipFill>
              <a:blip r:embed="rId122"/>
              <a:stretch>
                <a:fillRect/>
              </a:stretch>
            </p:blipFill>
            <p:spPr>
              <a:xfrm>
                <a:off x="8070835" y="4569370"/>
                <a:ext cx="697689" cy="202646"/>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55" name="Ink 154">
                <a:extLst>
                  <a:ext uri="{FF2B5EF4-FFF2-40B4-BE49-F238E27FC236}">
                    <a16:creationId xmlns:a16="http://schemas.microsoft.com/office/drawing/2014/main" id="{4FA23267-1C7D-4425-B3EC-4E1E7A1C0D53}"/>
                  </a:ext>
                </a:extLst>
              </p14:cNvPr>
              <p14:cNvContentPartPr/>
              <p14:nvPr/>
            </p14:nvContentPartPr>
            <p14:xfrm>
              <a:off x="3774960" y="5785073"/>
              <a:ext cx="651600" cy="204480"/>
            </p14:xfrm>
          </p:contentPart>
        </mc:Choice>
        <mc:Fallback xmlns="">
          <p:pic>
            <p:nvPicPr>
              <p:cNvPr id="155" name="Ink 154">
                <a:extLst>
                  <a:ext uri="{FF2B5EF4-FFF2-40B4-BE49-F238E27FC236}">
                    <a16:creationId xmlns:a16="http://schemas.microsoft.com/office/drawing/2014/main" id="{4FA23267-1C7D-4425-B3EC-4E1E7A1C0D53}"/>
                  </a:ext>
                </a:extLst>
              </p:cNvPr>
              <p:cNvPicPr/>
              <p:nvPr/>
            </p:nvPicPr>
            <p:blipFill>
              <a:blip r:embed="rId124"/>
              <a:stretch>
                <a:fillRect/>
              </a:stretch>
            </p:blipFill>
            <p:spPr>
              <a:xfrm>
                <a:off x="3766320" y="5776433"/>
                <a:ext cx="6692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6" name="Ink 155">
                <a:extLst>
                  <a:ext uri="{FF2B5EF4-FFF2-40B4-BE49-F238E27FC236}">
                    <a16:creationId xmlns:a16="http://schemas.microsoft.com/office/drawing/2014/main" id="{9F10B882-0551-4DCF-BEA7-51E38FD41C4E}"/>
                  </a:ext>
                </a:extLst>
              </p14:cNvPr>
              <p14:cNvContentPartPr/>
              <p14:nvPr/>
            </p14:nvContentPartPr>
            <p14:xfrm>
              <a:off x="1625400" y="5369273"/>
              <a:ext cx="1118160" cy="772560"/>
            </p14:xfrm>
          </p:contentPart>
        </mc:Choice>
        <mc:Fallback xmlns="">
          <p:pic>
            <p:nvPicPr>
              <p:cNvPr id="156" name="Ink 155">
                <a:extLst>
                  <a:ext uri="{FF2B5EF4-FFF2-40B4-BE49-F238E27FC236}">
                    <a16:creationId xmlns:a16="http://schemas.microsoft.com/office/drawing/2014/main" id="{9F10B882-0551-4DCF-BEA7-51E38FD41C4E}"/>
                  </a:ext>
                </a:extLst>
              </p:cNvPr>
              <p:cNvPicPr/>
              <p:nvPr/>
            </p:nvPicPr>
            <p:blipFill>
              <a:blip r:embed="rId126"/>
              <a:stretch>
                <a:fillRect/>
              </a:stretch>
            </p:blipFill>
            <p:spPr>
              <a:xfrm>
                <a:off x="1607400" y="5351273"/>
                <a:ext cx="1153800" cy="8082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3" name="Ink 22">
                <a:extLst>
                  <a:ext uri="{FF2B5EF4-FFF2-40B4-BE49-F238E27FC236}">
                    <a16:creationId xmlns:a16="http://schemas.microsoft.com/office/drawing/2014/main" id="{0CE38EC5-0701-4311-8B6E-ED22722C246A}"/>
                  </a:ext>
                </a:extLst>
              </p14:cNvPr>
              <p14:cNvContentPartPr/>
              <p14:nvPr/>
            </p14:nvContentPartPr>
            <p14:xfrm>
              <a:off x="5208120" y="5186033"/>
              <a:ext cx="865080" cy="231840"/>
            </p14:xfrm>
          </p:contentPart>
        </mc:Choice>
        <mc:Fallback xmlns="">
          <p:pic>
            <p:nvPicPr>
              <p:cNvPr id="23" name="Ink 22">
                <a:extLst>
                  <a:ext uri="{FF2B5EF4-FFF2-40B4-BE49-F238E27FC236}">
                    <a16:creationId xmlns:a16="http://schemas.microsoft.com/office/drawing/2014/main" id="{0CE38EC5-0701-4311-8B6E-ED22722C246A}"/>
                  </a:ext>
                </a:extLst>
              </p:cNvPr>
              <p:cNvPicPr/>
              <p:nvPr/>
            </p:nvPicPr>
            <p:blipFill>
              <a:blip r:embed="rId128"/>
              <a:stretch>
                <a:fillRect/>
              </a:stretch>
            </p:blipFill>
            <p:spPr>
              <a:xfrm>
                <a:off x="5199476" y="5177033"/>
                <a:ext cx="882727"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2" name="Ink 41">
                <a:extLst>
                  <a:ext uri="{FF2B5EF4-FFF2-40B4-BE49-F238E27FC236}">
                    <a16:creationId xmlns:a16="http://schemas.microsoft.com/office/drawing/2014/main" id="{4B6614DA-7D65-4500-B58A-D3AAF15DA478}"/>
                  </a:ext>
                </a:extLst>
              </p14:cNvPr>
              <p14:cNvContentPartPr/>
              <p14:nvPr/>
            </p14:nvContentPartPr>
            <p14:xfrm>
              <a:off x="7654320" y="5140673"/>
              <a:ext cx="644400" cy="261720"/>
            </p14:xfrm>
          </p:contentPart>
        </mc:Choice>
        <mc:Fallback xmlns="">
          <p:pic>
            <p:nvPicPr>
              <p:cNvPr id="42" name="Ink 41">
                <a:extLst>
                  <a:ext uri="{FF2B5EF4-FFF2-40B4-BE49-F238E27FC236}">
                    <a16:creationId xmlns:a16="http://schemas.microsoft.com/office/drawing/2014/main" id="{4B6614DA-7D65-4500-B58A-D3AAF15DA478}"/>
                  </a:ext>
                </a:extLst>
              </p:cNvPr>
              <p:cNvPicPr/>
              <p:nvPr/>
            </p:nvPicPr>
            <p:blipFill>
              <a:blip r:embed="rId130"/>
              <a:stretch>
                <a:fillRect/>
              </a:stretch>
            </p:blipFill>
            <p:spPr>
              <a:xfrm>
                <a:off x="7645320" y="5132033"/>
                <a:ext cx="6620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46" name="Ink 45">
                <a:extLst>
                  <a:ext uri="{FF2B5EF4-FFF2-40B4-BE49-F238E27FC236}">
                    <a16:creationId xmlns:a16="http://schemas.microsoft.com/office/drawing/2014/main" id="{19A4CA40-2CC9-4DE9-8720-88A4AC7B9C08}"/>
                  </a:ext>
                </a:extLst>
              </p14:cNvPr>
              <p14:cNvContentPartPr/>
              <p14:nvPr/>
            </p14:nvContentPartPr>
            <p14:xfrm>
              <a:off x="6229080" y="5144273"/>
              <a:ext cx="1266480" cy="259560"/>
            </p14:xfrm>
          </p:contentPart>
        </mc:Choice>
        <mc:Fallback xmlns="">
          <p:pic>
            <p:nvPicPr>
              <p:cNvPr id="46" name="Ink 45">
                <a:extLst>
                  <a:ext uri="{FF2B5EF4-FFF2-40B4-BE49-F238E27FC236}">
                    <a16:creationId xmlns:a16="http://schemas.microsoft.com/office/drawing/2014/main" id="{19A4CA40-2CC9-4DE9-8720-88A4AC7B9C08}"/>
                  </a:ext>
                </a:extLst>
              </p:cNvPr>
              <p:cNvPicPr/>
              <p:nvPr/>
            </p:nvPicPr>
            <p:blipFill>
              <a:blip r:embed="rId132"/>
              <a:stretch>
                <a:fillRect/>
              </a:stretch>
            </p:blipFill>
            <p:spPr>
              <a:xfrm>
                <a:off x="6220083" y="5135633"/>
                <a:ext cx="1284115"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69" name="Ink 68">
                <a:extLst>
                  <a:ext uri="{FF2B5EF4-FFF2-40B4-BE49-F238E27FC236}">
                    <a16:creationId xmlns:a16="http://schemas.microsoft.com/office/drawing/2014/main" id="{F9AF5E77-B82F-48C8-AF77-42D34EB6DF33}"/>
                  </a:ext>
                </a:extLst>
              </p14:cNvPr>
              <p14:cNvContentPartPr/>
              <p14:nvPr/>
            </p14:nvContentPartPr>
            <p14:xfrm>
              <a:off x="5199480" y="5522633"/>
              <a:ext cx="404640" cy="336960"/>
            </p14:xfrm>
          </p:contentPart>
        </mc:Choice>
        <mc:Fallback xmlns="">
          <p:pic>
            <p:nvPicPr>
              <p:cNvPr id="69" name="Ink 68">
                <a:extLst>
                  <a:ext uri="{FF2B5EF4-FFF2-40B4-BE49-F238E27FC236}">
                    <a16:creationId xmlns:a16="http://schemas.microsoft.com/office/drawing/2014/main" id="{F9AF5E77-B82F-48C8-AF77-42D34EB6DF33}"/>
                  </a:ext>
                </a:extLst>
              </p:cNvPr>
              <p:cNvPicPr/>
              <p:nvPr/>
            </p:nvPicPr>
            <p:blipFill>
              <a:blip r:embed="rId134"/>
              <a:stretch>
                <a:fillRect/>
              </a:stretch>
            </p:blipFill>
            <p:spPr>
              <a:xfrm>
                <a:off x="5190488" y="5513984"/>
                <a:ext cx="422264" cy="354619"/>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4" name="Ink 93">
                <a:extLst>
                  <a:ext uri="{FF2B5EF4-FFF2-40B4-BE49-F238E27FC236}">
                    <a16:creationId xmlns:a16="http://schemas.microsoft.com/office/drawing/2014/main" id="{06636A4C-3E99-4827-8E7A-D703641D7698}"/>
                  </a:ext>
                </a:extLst>
              </p14:cNvPr>
              <p14:cNvContentPartPr/>
              <p14:nvPr/>
            </p14:nvContentPartPr>
            <p14:xfrm>
              <a:off x="5769720" y="5509313"/>
              <a:ext cx="1750680" cy="247320"/>
            </p14:xfrm>
          </p:contentPart>
        </mc:Choice>
        <mc:Fallback xmlns="">
          <p:pic>
            <p:nvPicPr>
              <p:cNvPr id="94" name="Ink 93">
                <a:extLst>
                  <a:ext uri="{FF2B5EF4-FFF2-40B4-BE49-F238E27FC236}">
                    <a16:creationId xmlns:a16="http://schemas.microsoft.com/office/drawing/2014/main" id="{06636A4C-3E99-4827-8E7A-D703641D7698}"/>
                  </a:ext>
                </a:extLst>
              </p:cNvPr>
              <p:cNvPicPr/>
              <p:nvPr/>
            </p:nvPicPr>
            <p:blipFill>
              <a:blip r:embed="rId136"/>
              <a:stretch>
                <a:fillRect/>
              </a:stretch>
            </p:blipFill>
            <p:spPr>
              <a:xfrm>
                <a:off x="5760720" y="5500673"/>
                <a:ext cx="176832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5" name="Ink 104">
                <a:extLst>
                  <a:ext uri="{FF2B5EF4-FFF2-40B4-BE49-F238E27FC236}">
                    <a16:creationId xmlns:a16="http://schemas.microsoft.com/office/drawing/2014/main" id="{1FA081F3-92E1-4255-96B4-BA1E5194834A}"/>
                  </a:ext>
                </a:extLst>
              </p14:cNvPr>
              <p14:cNvContentPartPr/>
              <p14:nvPr/>
            </p14:nvContentPartPr>
            <p14:xfrm>
              <a:off x="7681320" y="5481953"/>
              <a:ext cx="302400" cy="333000"/>
            </p14:xfrm>
          </p:contentPart>
        </mc:Choice>
        <mc:Fallback xmlns="">
          <p:pic>
            <p:nvPicPr>
              <p:cNvPr id="105" name="Ink 104">
                <a:extLst>
                  <a:ext uri="{FF2B5EF4-FFF2-40B4-BE49-F238E27FC236}">
                    <a16:creationId xmlns:a16="http://schemas.microsoft.com/office/drawing/2014/main" id="{1FA081F3-92E1-4255-96B4-BA1E5194834A}"/>
                  </a:ext>
                </a:extLst>
              </p:cNvPr>
              <p:cNvPicPr/>
              <p:nvPr/>
            </p:nvPicPr>
            <p:blipFill>
              <a:blip r:embed="rId138"/>
              <a:stretch>
                <a:fillRect/>
              </a:stretch>
            </p:blipFill>
            <p:spPr>
              <a:xfrm>
                <a:off x="7672670" y="5472953"/>
                <a:ext cx="320061"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37" name="Ink 136">
                <a:extLst>
                  <a:ext uri="{FF2B5EF4-FFF2-40B4-BE49-F238E27FC236}">
                    <a16:creationId xmlns:a16="http://schemas.microsoft.com/office/drawing/2014/main" id="{D654ADAA-7466-4BC0-AF42-4D0BB8C4F553}"/>
                  </a:ext>
                </a:extLst>
              </p14:cNvPr>
              <p14:cNvContentPartPr/>
              <p14:nvPr/>
            </p14:nvContentPartPr>
            <p14:xfrm>
              <a:off x="10655640" y="5490593"/>
              <a:ext cx="282960" cy="330480"/>
            </p14:xfrm>
          </p:contentPart>
        </mc:Choice>
        <mc:Fallback xmlns="">
          <p:pic>
            <p:nvPicPr>
              <p:cNvPr id="137" name="Ink 136">
                <a:extLst>
                  <a:ext uri="{FF2B5EF4-FFF2-40B4-BE49-F238E27FC236}">
                    <a16:creationId xmlns:a16="http://schemas.microsoft.com/office/drawing/2014/main" id="{D654ADAA-7466-4BC0-AF42-4D0BB8C4F553}"/>
                  </a:ext>
                </a:extLst>
              </p:cNvPr>
              <p:cNvPicPr/>
              <p:nvPr/>
            </p:nvPicPr>
            <p:blipFill>
              <a:blip r:embed="rId140"/>
              <a:stretch>
                <a:fillRect/>
              </a:stretch>
            </p:blipFill>
            <p:spPr>
              <a:xfrm>
                <a:off x="10646989" y="5481953"/>
                <a:ext cx="300622"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38" name="Ink 137">
                <a:extLst>
                  <a:ext uri="{FF2B5EF4-FFF2-40B4-BE49-F238E27FC236}">
                    <a16:creationId xmlns:a16="http://schemas.microsoft.com/office/drawing/2014/main" id="{C1D87E6E-0B5E-4EEA-89CF-89AA42FA859C}"/>
                  </a:ext>
                </a:extLst>
              </p14:cNvPr>
              <p14:cNvContentPartPr/>
              <p14:nvPr/>
            </p14:nvContentPartPr>
            <p14:xfrm>
              <a:off x="9764280" y="5612633"/>
              <a:ext cx="94680" cy="38160"/>
            </p14:xfrm>
          </p:contentPart>
        </mc:Choice>
        <mc:Fallback xmlns="">
          <p:pic>
            <p:nvPicPr>
              <p:cNvPr id="138" name="Ink 137">
                <a:extLst>
                  <a:ext uri="{FF2B5EF4-FFF2-40B4-BE49-F238E27FC236}">
                    <a16:creationId xmlns:a16="http://schemas.microsoft.com/office/drawing/2014/main" id="{C1D87E6E-0B5E-4EEA-89CF-89AA42FA859C}"/>
                  </a:ext>
                </a:extLst>
              </p:cNvPr>
              <p:cNvPicPr/>
              <p:nvPr/>
            </p:nvPicPr>
            <p:blipFill>
              <a:blip r:embed="rId142"/>
              <a:stretch>
                <a:fillRect/>
              </a:stretch>
            </p:blipFill>
            <p:spPr>
              <a:xfrm>
                <a:off x="9755640" y="5603993"/>
                <a:ext cx="1123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4" name="Ink 143">
                <a:extLst>
                  <a:ext uri="{FF2B5EF4-FFF2-40B4-BE49-F238E27FC236}">
                    <a16:creationId xmlns:a16="http://schemas.microsoft.com/office/drawing/2014/main" id="{1B34CF3D-E1F6-4CD7-BE20-F91EF1FF12E6}"/>
                  </a:ext>
                </a:extLst>
              </p14:cNvPr>
              <p14:cNvContentPartPr/>
              <p14:nvPr/>
            </p14:nvContentPartPr>
            <p14:xfrm>
              <a:off x="11082600" y="5487713"/>
              <a:ext cx="614160" cy="398160"/>
            </p14:xfrm>
          </p:contentPart>
        </mc:Choice>
        <mc:Fallback xmlns="">
          <p:pic>
            <p:nvPicPr>
              <p:cNvPr id="144" name="Ink 143">
                <a:extLst>
                  <a:ext uri="{FF2B5EF4-FFF2-40B4-BE49-F238E27FC236}">
                    <a16:creationId xmlns:a16="http://schemas.microsoft.com/office/drawing/2014/main" id="{1B34CF3D-E1F6-4CD7-BE20-F91EF1FF12E6}"/>
                  </a:ext>
                </a:extLst>
              </p:cNvPr>
              <p:cNvPicPr/>
              <p:nvPr/>
            </p:nvPicPr>
            <p:blipFill>
              <a:blip r:embed="rId144"/>
              <a:stretch>
                <a:fillRect/>
              </a:stretch>
            </p:blipFill>
            <p:spPr>
              <a:xfrm>
                <a:off x="11073600" y="5479073"/>
                <a:ext cx="63180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80" name="Ink 179">
                <a:extLst>
                  <a:ext uri="{FF2B5EF4-FFF2-40B4-BE49-F238E27FC236}">
                    <a16:creationId xmlns:a16="http://schemas.microsoft.com/office/drawing/2014/main" id="{C2E14C7D-1B98-4BF1-9BAA-31B663C2E0F9}"/>
                  </a:ext>
                </a:extLst>
              </p14:cNvPr>
              <p14:cNvContentPartPr/>
              <p14:nvPr/>
            </p14:nvContentPartPr>
            <p14:xfrm>
              <a:off x="5238720" y="5891273"/>
              <a:ext cx="2710800" cy="292320"/>
            </p14:xfrm>
          </p:contentPart>
        </mc:Choice>
        <mc:Fallback xmlns="">
          <p:pic>
            <p:nvPicPr>
              <p:cNvPr id="180" name="Ink 179">
                <a:extLst>
                  <a:ext uri="{FF2B5EF4-FFF2-40B4-BE49-F238E27FC236}">
                    <a16:creationId xmlns:a16="http://schemas.microsoft.com/office/drawing/2014/main" id="{C2E14C7D-1B98-4BF1-9BAA-31B663C2E0F9}"/>
                  </a:ext>
                </a:extLst>
              </p:cNvPr>
              <p:cNvPicPr/>
              <p:nvPr/>
            </p:nvPicPr>
            <p:blipFill>
              <a:blip r:embed="rId146"/>
              <a:stretch>
                <a:fillRect/>
              </a:stretch>
            </p:blipFill>
            <p:spPr>
              <a:xfrm>
                <a:off x="5230080" y="5882273"/>
                <a:ext cx="27284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02" name="Ink 201">
                <a:extLst>
                  <a:ext uri="{FF2B5EF4-FFF2-40B4-BE49-F238E27FC236}">
                    <a16:creationId xmlns:a16="http://schemas.microsoft.com/office/drawing/2014/main" id="{09C34E89-9B97-489A-9BB9-619100096FFF}"/>
                  </a:ext>
                </a:extLst>
              </p14:cNvPr>
              <p14:cNvContentPartPr/>
              <p14:nvPr/>
            </p14:nvContentPartPr>
            <p14:xfrm>
              <a:off x="8127000" y="5468633"/>
              <a:ext cx="2374200" cy="705960"/>
            </p14:xfrm>
          </p:contentPart>
        </mc:Choice>
        <mc:Fallback xmlns="">
          <p:pic>
            <p:nvPicPr>
              <p:cNvPr id="202" name="Ink 201">
                <a:extLst>
                  <a:ext uri="{FF2B5EF4-FFF2-40B4-BE49-F238E27FC236}">
                    <a16:creationId xmlns:a16="http://schemas.microsoft.com/office/drawing/2014/main" id="{09C34E89-9B97-489A-9BB9-619100096FFF}"/>
                  </a:ext>
                </a:extLst>
              </p:cNvPr>
              <p:cNvPicPr/>
              <p:nvPr/>
            </p:nvPicPr>
            <p:blipFill>
              <a:blip r:embed="rId148"/>
              <a:stretch>
                <a:fillRect/>
              </a:stretch>
            </p:blipFill>
            <p:spPr>
              <a:xfrm>
                <a:off x="8118360" y="5459633"/>
                <a:ext cx="2391840" cy="7236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03" name="Ink 202">
                <a:extLst>
                  <a:ext uri="{FF2B5EF4-FFF2-40B4-BE49-F238E27FC236}">
                    <a16:creationId xmlns:a16="http://schemas.microsoft.com/office/drawing/2014/main" id="{F6199491-7A31-47FA-A961-FCE6A9E93B53}"/>
                  </a:ext>
                </a:extLst>
              </p14:cNvPr>
              <p14:cNvContentPartPr/>
              <p14:nvPr/>
            </p14:nvContentPartPr>
            <p14:xfrm>
              <a:off x="10251000" y="6002873"/>
              <a:ext cx="54720" cy="22320"/>
            </p14:xfrm>
          </p:contentPart>
        </mc:Choice>
        <mc:Fallback xmlns="">
          <p:pic>
            <p:nvPicPr>
              <p:cNvPr id="203" name="Ink 202">
                <a:extLst>
                  <a:ext uri="{FF2B5EF4-FFF2-40B4-BE49-F238E27FC236}">
                    <a16:creationId xmlns:a16="http://schemas.microsoft.com/office/drawing/2014/main" id="{F6199491-7A31-47FA-A961-FCE6A9E93B53}"/>
                  </a:ext>
                </a:extLst>
              </p:cNvPr>
              <p:cNvPicPr/>
              <p:nvPr/>
            </p:nvPicPr>
            <p:blipFill>
              <a:blip r:embed="rId150"/>
              <a:stretch>
                <a:fillRect/>
              </a:stretch>
            </p:blipFill>
            <p:spPr>
              <a:xfrm>
                <a:off x="10242000" y="5993873"/>
                <a:ext cx="723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04" name="Ink 203">
                <a:extLst>
                  <a:ext uri="{FF2B5EF4-FFF2-40B4-BE49-F238E27FC236}">
                    <a16:creationId xmlns:a16="http://schemas.microsoft.com/office/drawing/2014/main" id="{8BC1F78B-4BCD-4A1F-919F-3101E79C574B}"/>
                  </a:ext>
                </a:extLst>
              </p14:cNvPr>
              <p14:cNvContentPartPr/>
              <p14:nvPr/>
            </p14:nvContentPartPr>
            <p14:xfrm>
              <a:off x="10251000" y="6002873"/>
              <a:ext cx="360" cy="360"/>
            </p14:xfrm>
          </p:contentPart>
        </mc:Choice>
        <mc:Fallback xmlns="">
          <p:pic>
            <p:nvPicPr>
              <p:cNvPr id="204" name="Ink 203">
                <a:extLst>
                  <a:ext uri="{FF2B5EF4-FFF2-40B4-BE49-F238E27FC236}">
                    <a16:creationId xmlns:a16="http://schemas.microsoft.com/office/drawing/2014/main" id="{8BC1F78B-4BCD-4A1F-919F-3101E79C574B}"/>
                  </a:ext>
                </a:extLst>
              </p:cNvPr>
              <p:cNvPicPr/>
              <p:nvPr/>
            </p:nvPicPr>
            <p:blipFill>
              <a:blip r:embed="rId152"/>
              <a:stretch>
                <a:fillRect/>
              </a:stretch>
            </p:blipFill>
            <p:spPr>
              <a:xfrm>
                <a:off x="10242000" y="59938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08" name="Ink 207">
                <a:extLst>
                  <a:ext uri="{FF2B5EF4-FFF2-40B4-BE49-F238E27FC236}">
                    <a16:creationId xmlns:a16="http://schemas.microsoft.com/office/drawing/2014/main" id="{7F0942A3-BA1D-4BA9-922D-12CCD6C89BDB}"/>
                  </a:ext>
                </a:extLst>
              </p14:cNvPr>
              <p14:cNvContentPartPr/>
              <p14:nvPr/>
            </p14:nvContentPartPr>
            <p14:xfrm>
              <a:off x="10240200" y="6069113"/>
              <a:ext cx="80640" cy="40320"/>
            </p14:xfrm>
          </p:contentPart>
        </mc:Choice>
        <mc:Fallback xmlns="">
          <p:pic>
            <p:nvPicPr>
              <p:cNvPr id="208" name="Ink 207">
                <a:extLst>
                  <a:ext uri="{FF2B5EF4-FFF2-40B4-BE49-F238E27FC236}">
                    <a16:creationId xmlns:a16="http://schemas.microsoft.com/office/drawing/2014/main" id="{7F0942A3-BA1D-4BA9-922D-12CCD6C89BDB}"/>
                  </a:ext>
                </a:extLst>
              </p:cNvPr>
              <p:cNvPicPr/>
              <p:nvPr/>
            </p:nvPicPr>
            <p:blipFill>
              <a:blip r:embed="rId154"/>
              <a:stretch>
                <a:fillRect/>
              </a:stretch>
            </p:blipFill>
            <p:spPr>
              <a:xfrm>
                <a:off x="10231200" y="6060473"/>
                <a:ext cx="982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09" name="Ink 208">
                <a:extLst>
                  <a:ext uri="{FF2B5EF4-FFF2-40B4-BE49-F238E27FC236}">
                    <a16:creationId xmlns:a16="http://schemas.microsoft.com/office/drawing/2014/main" id="{24FA4CB6-FC42-4E73-916A-09EC7F89385E}"/>
                  </a:ext>
                </a:extLst>
              </p14:cNvPr>
              <p14:cNvContentPartPr/>
              <p14:nvPr/>
            </p14:nvContentPartPr>
            <p14:xfrm>
              <a:off x="10419480" y="5987033"/>
              <a:ext cx="79200" cy="14040"/>
            </p14:xfrm>
          </p:contentPart>
        </mc:Choice>
        <mc:Fallback xmlns="">
          <p:pic>
            <p:nvPicPr>
              <p:cNvPr id="209" name="Ink 208">
                <a:extLst>
                  <a:ext uri="{FF2B5EF4-FFF2-40B4-BE49-F238E27FC236}">
                    <a16:creationId xmlns:a16="http://schemas.microsoft.com/office/drawing/2014/main" id="{24FA4CB6-FC42-4E73-916A-09EC7F89385E}"/>
                  </a:ext>
                </a:extLst>
              </p:cNvPr>
              <p:cNvPicPr/>
              <p:nvPr/>
            </p:nvPicPr>
            <p:blipFill>
              <a:blip r:embed="rId156"/>
              <a:stretch>
                <a:fillRect/>
              </a:stretch>
            </p:blipFill>
            <p:spPr>
              <a:xfrm>
                <a:off x="10410480" y="5978033"/>
                <a:ext cx="968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10" name="Ink 209">
                <a:extLst>
                  <a:ext uri="{FF2B5EF4-FFF2-40B4-BE49-F238E27FC236}">
                    <a16:creationId xmlns:a16="http://schemas.microsoft.com/office/drawing/2014/main" id="{24054494-5898-44F8-875F-33B3E83462CF}"/>
                  </a:ext>
                </a:extLst>
              </p14:cNvPr>
              <p14:cNvContentPartPr/>
              <p14:nvPr/>
            </p14:nvContentPartPr>
            <p14:xfrm>
              <a:off x="10522800" y="5899913"/>
              <a:ext cx="73800" cy="225720"/>
            </p14:xfrm>
          </p:contentPart>
        </mc:Choice>
        <mc:Fallback xmlns="">
          <p:pic>
            <p:nvPicPr>
              <p:cNvPr id="210" name="Ink 209">
                <a:extLst>
                  <a:ext uri="{FF2B5EF4-FFF2-40B4-BE49-F238E27FC236}">
                    <a16:creationId xmlns:a16="http://schemas.microsoft.com/office/drawing/2014/main" id="{24054494-5898-44F8-875F-33B3E83462CF}"/>
                  </a:ext>
                </a:extLst>
              </p:cNvPr>
              <p:cNvPicPr/>
              <p:nvPr/>
            </p:nvPicPr>
            <p:blipFill>
              <a:blip r:embed="rId158"/>
              <a:stretch>
                <a:fillRect/>
              </a:stretch>
            </p:blipFill>
            <p:spPr>
              <a:xfrm>
                <a:off x="10513800" y="5890913"/>
                <a:ext cx="914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1" name="Ink 210">
                <a:extLst>
                  <a:ext uri="{FF2B5EF4-FFF2-40B4-BE49-F238E27FC236}">
                    <a16:creationId xmlns:a16="http://schemas.microsoft.com/office/drawing/2014/main" id="{E5576618-0F95-487C-A91B-92A1B0978A69}"/>
                  </a:ext>
                </a:extLst>
              </p14:cNvPr>
              <p14:cNvContentPartPr/>
              <p14:nvPr/>
            </p14:nvContentPartPr>
            <p14:xfrm>
              <a:off x="10677240" y="5924753"/>
              <a:ext cx="72000" cy="178920"/>
            </p14:xfrm>
          </p:contentPart>
        </mc:Choice>
        <mc:Fallback xmlns="">
          <p:pic>
            <p:nvPicPr>
              <p:cNvPr id="211" name="Ink 210">
                <a:extLst>
                  <a:ext uri="{FF2B5EF4-FFF2-40B4-BE49-F238E27FC236}">
                    <a16:creationId xmlns:a16="http://schemas.microsoft.com/office/drawing/2014/main" id="{E5576618-0F95-487C-A91B-92A1B0978A69}"/>
                  </a:ext>
                </a:extLst>
              </p:cNvPr>
              <p:cNvPicPr/>
              <p:nvPr/>
            </p:nvPicPr>
            <p:blipFill>
              <a:blip r:embed="rId160"/>
              <a:stretch>
                <a:fillRect/>
              </a:stretch>
            </p:blipFill>
            <p:spPr>
              <a:xfrm>
                <a:off x="10668240" y="5915753"/>
                <a:ext cx="896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12" name="Ink 211">
                <a:extLst>
                  <a:ext uri="{FF2B5EF4-FFF2-40B4-BE49-F238E27FC236}">
                    <a16:creationId xmlns:a16="http://schemas.microsoft.com/office/drawing/2014/main" id="{D375E89C-FA6D-4D80-A50B-092B24459B63}"/>
                  </a:ext>
                </a:extLst>
              </p14:cNvPr>
              <p14:cNvContentPartPr/>
              <p14:nvPr/>
            </p14:nvContentPartPr>
            <p14:xfrm>
              <a:off x="10793520" y="6005753"/>
              <a:ext cx="82080" cy="142200"/>
            </p14:xfrm>
          </p:contentPart>
        </mc:Choice>
        <mc:Fallback xmlns="">
          <p:pic>
            <p:nvPicPr>
              <p:cNvPr id="212" name="Ink 211">
                <a:extLst>
                  <a:ext uri="{FF2B5EF4-FFF2-40B4-BE49-F238E27FC236}">
                    <a16:creationId xmlns:a16="http://schemas.microsoft.com/office/drawing/2014/main" id="{D375E89C-FA6D-4D80-A50B-092B24459B63}"/>
                  </a:ext>
                </a:extLst>
              </p:cNvPr>
              <p:cNvPicPr/>
              <p:nvPr/>
            </p:nvPicPr>
            <p:blipFill>
              <a:blip r:embed="rId162"/>
              <a:stretch>
                <a:fillRect/>
              </a:stretch>
            </p:blipFill>
            <p:spPr>
              <a:xfrm>
                <a:off x="10784520" y="5997113"/>
                <a:ext cx="997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13" name="Ink 212">
                <a:extLst>
                  <a:ext uri="{FF2B5EF4-FFF2-40B4-BE49-F238E27FC236}">
                    <a16:creationId xmlns:a16="http://schemas.microsoft.com/office/drawing/2014/main" id="{6268A045-1D9C-4510-8D24-D4F86FF9FE00}"/>
                  </a:ext>
                </a:extLst>
              </p14:cNvPr>
              <p14:cNvContentPartPr/>
              <p14:nvPr/>
            </p14:nvContentPartPr>
            <p14:xfrm>
              <a:off x="11014560" y="6016193"/>
              <a:ext cx="179640" cy="29880"/>
            </p14:xfrm>
          </p:contentPart>
        </mc:Choice>
        <mc:Fallback xmlns="">
          <p:pic>
            <p:nvPicPr>
              <p:cNvPr id="213" name="Ink 212">
                <a:extLst>
                  <a:ext uri="{FF2B5EF4-FFF2-40B4-BE49-F238E27FC236}">
                    <a16:creationId xmlns:a16="http://schemas.microsoft.com/office/drawing/2014/main" id="{6268A045-1D9C-4510-8D24-D4F86FF9FE00}"/>
                  </a:ext>
                </a:extLst>
              </p:cNvPr>
              <p:cNvPicPr/>
              <p:nvPr/>
            </p:nvPicPr>
            <p:blipFill>
              <a:blip r:embed="rId164"/>
              <a:stretch>
                <a:fillRect/>
              </a:stretch>
            </p:blipFill>
            <p:spPr>
              <a:xfrm>
                <a:off x="11005560" y="6007553"/>
                <a:ext cx="1972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14" name="Ink 213">
                <a:extLst>
                  <a:ext uri="{FF2B5EF4-FFF2-40B4-BE49-F238E27FC236}">
                    <a16:creationId xmlns:a16="http://schemas.microsoft.com/office/drawing/2014/main" id="{2376D1C0-03D0-4D7A-A72B-AE9EF54E7774}"/>
                  </a:ext>
                </a:extLst>
              </p14:cNvPr>
              <p14:cNvContentPartPr/>
              <p14:nvPr/>
            </p14:nvContentPartPr>
            <p14:xfrm>
              <a:off x="11019960" y="6071273"/>
              <a:ext cx="168840" cy="28440"/>
            </p14:xfrm>
          </p:contentPart>
        </mc:Choice>
        <mc:Fallback xmlns="">
          <p:pic>
            <p:nvPicPr>
              <p:cNvPr id="214" name="Ink 213">
                <a:extLst>
                  <a:ext uri="{FF2B5EF4-FFF2-40B4-BE49-F238E27FC236}">
                    <a16:creationId xmlns:a16="http://schemas.microsoft.com/office/drawing/2014/main" id="{2376D1C0-03D0-4D7A-A72B-AE9EF54E7774}"/>
                  </a:ext>
                </a:extLst>
              </p:cNvPr>
              <p:cNvPicPr/>
              <p:nvPr/>
            </p:nvPicPr>
            <p:blipFill>
              <a:blip r:embed="rId166"/>
              <a:stretch>
                <a:fillRect/>
              </a:stretch>
            </p:blipFill>
            <p:spPr>
              <a:xfrm>
                <a:off x="11010960" y="6062633"/>
                <a:ext cx="1864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15" name="Ink 214">
                <a:extLst>
                  <a:ext uri="{FF2B5EF4-FFF2-40B4-BE49-F238E27FC236}">
                    <a16:creationId xmlns:a16="http://schemas.microsoft.com/office/drawing/2014/main" id="{EC33055D-E19C-45B6-AC45-984693628121}"/>
                  </a:ext>
                </a:extLst>
              </p14:cNvPr>
              <p14:cNvContentPartPr/>
              <p14:nvPr/>
            </p14:nvContentPartPr>
            <p14:xfrm>
              <a:off x="11093040" y="5936993"/>
              <a:ext cx="107640" cy="228960"/>
            </p14:xfrm>
          </p:contentPart>
        </mc:Choice>
        <mc:Fallback xmlns="">
          <p:pic>
            <p:nvPicPr>
              <p:cNvPr id="215" name="Ink 214">
                <a:extLst>
                  <a:ext uri="{FF2B5EF4-FFF2-40B4-BE49-F238E27FC236}">
                    <a16:creationId xmlns:a16="http://schemas.microsoft.com/office/drawing/2014/main" id="{EC33055D-E19C-45B6-AC45-984693628121}"/>
                  </a:ext>
                </a:extLst>
              </p:cNvPr>
              <p:cNvPicPr/>
              <p:nvPr/>
            </p:nvPicPr>
            <p:blipFill>
              <a:blip r:embed="rId168"/>
              <a:stretch>
                <a:fillRect/>
              </a:stretch>
            </p:blipFill>
            <p:spPr>
              <a:xfrm>
                <a:off x="11084400" y="5927993"/>
                <a:ext cx="1252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16" name="Ink 215">
                <a:extLst>
                  <a:ext uri="{FF2B5EF4-FFF2-40B4-BE49-F238E27FC236}">
                    <a16:creationId xmlns:a16="http://schemas.microsoft.com/office/drawing/2014/main" id="{BA0AF508-A19F-4735-8962-32052AFB37C9}"/>
                  </a:ext>
                </a:extLst>
              </p14:cNvPr>
              <p14:cNvContentPartPr/>
              <p14:nvPr/>
            </p14:nvContentPartPr>
            <p14:xfrm>
              <a:off x="11341080" y="5993153"/>
              <a:ext cx="92520" cy="149040"/>
            </p14:xfrm>
          </p:contentPart>
        </mc:Choice>
        <mc:Fallback xmlns="">
          <p:pic>
            <p:nvPicPr>
              <p:cNvPr id="216" name="Ink 215">
                <a:extLst>
                  <a:ext uri="{FF2B5EF4-FFF2-40B4-BE49-F238E27FC236}">
                    <a16:creationId xmlns:a16="http://schemas.microsoft.com/office/drawing/2014/main" id="{BA0AF508-A19F-4735-8962-32052AFB37C9}"/>
                  </a:ext>
                </a:extLst>
              </p:cNvPr>
              <p:cNvPicPr/>
              <p:nvPr/>
            </p:nvPicPr>
            <p:blipFill>
              <a:blip r:embed="rId170"/>
              <a:stretch>
                <a:fillRect/>
              </a:stretch>
            </p:blipFill>
            <p:spPr>
              <a:xfrm>
                <a:off x="11332080" y="5984153"/>
                <a:ext cx="1101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17" name="Ink 216">
                <a:extLst>
                  <a:ext uri="{FF2B5EF4-FFF2-40B4-BE49-F238E27FC236}">
                    <a16:creationId xmlns:a16="http://schemas.microsoft.com/office/drawing/2014/main" id="{B972BA4E-7309-480A-8F15-CC43FA6E9728}"/>
                  </a:ext>
                </a:extLst>
              </p14:cNvPr>
              <p14:cNvContentPartPr/>
              <p14:nvPr/>
            </p14:nvContentPartPr>
            <p14:xfrm>
              <a:off x="11358360" y="5993153"/>
              <a:ext cx="88560" cy="130680"/>
            </p14:xfrm>
          </p:contentPart>
        </mc:Choice>
        <mc:Fallback xmlns="">
          <p:pic>
            <p:nvPicPr>
              <p:cNvPr id="217" name="Ink 216">
                <a:extLst>
                  <a:ext uri="{FF2B5EF4-FFF2-40B4-BE49-F238E27FC236}">
                    <a16:creationId xmlns:a16="http://schemas.microsoft.com/office/drawing/2014/main" id="{B972BA4E-7309-480A-8F15-CC43FA6E9728}"/>
                  </a:ext>
                </a:extLst>
              </p:cNvPr>
              <p:cNvPicPr/>
              <p:nvPr/>
            </p:nvPicPr>
            <p:blipFill>
              <a:blip r:embed="rId172"/>
              <a:stretch>
                <a:fillRect/>
              </a:stretch>
            </p:blipFill>
            <p:spPr>
              <a:xfrm>
                <a:off x="11349360" y="5984153"/>
                <a:ext cx="1062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18" name="Ink 217">
                <a:extLst>
                  <a:ext uri="{FF2B5EF4-FFF2-40B4-BE49-F238E27FC236}">
                    <a16:creationId xmlns:a16="http://schemas.microsoft.com/office/drawing/2014/main" id="{54299690-5140-40D6-BC4B-4FC3D480AF69}"/>
                  </a:ext>
                </a:extLst>
              </p14:cNvPr>
              <p14:cNvContentPartPr/>
              <p14:nvPr/>
            </p14:nvContentPartPr>
            <p14:xfrm>
              <a:off x="11494080" y="5972273"/>
              <a:ext cx="56160" cy="9000"/>
            </p14:xfrm>
          </p:contentPart>
        </mc:Choice>
        <mc:Fallback xmlns="">
          <p:pic>
            <p:nvPicPr>
              <p:cNvPr id="218" name="Ink 217">
                <a:extLst>
                  <a:ext uri="{FF2B5EF4-FFF2-40B4-BE49-F238E27FC236}">
                    <a16:creationId xmlns:a16="http://schemas.microsoft.com/office/drawing/2014/main" id="{54299690-5140-40D6-BC4B-4FC3D480AF69}"/>
                  </a:ext>
                </a:extLst>
              </p:cNvPr>
              <p:cNvPicPr/>
              <p:nvPr/>
            </p:nvPicPr>
            <p:blipFill>
              <a:blip r:embed="rId174"/>
              <a:stretch>
                <a:fillRect/>
              </a:stretch>
            </p:blipFill>
            <p:spPr>
              <a:xfrm>
                <a:off x="11485440" y="5963273"/>
                <a:ext cx="73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7" name="Ink 6">
                <a:extLst>
                  <a:ext uri="{FF2B5EF4-FFF2-40B4-BE49-F238E27FC236}">
                    <a16:creationId xmlns:a16="http://schemas.microsoft.com/office/drawing/2014/main" id="{E56D0A5A-F3C3-48E9-AA7B-2FA81663C2E7}"/>
                  </a:ext>
                </a:extLst>
              </p14:cNvPr>
              <p14:cNvContentPartPr/>
              <p14:nvPr/>
            </p14:nvContentPartPr>
            <p14:xfrm>
              <a:off x="11489400" y="5933393"/>
              <a:ext cx="378000" cy="192600"/>
            </p14:xfrm>
          </p:contentPart>
        </mc:Choice>
        <mc:Fallback xmlns="">
          <p:pic>
            <p:nvPicPr>
              <p:cNvPr id="7" name="Ink 6">
                <a:extLst>
                  <a:ext uri="{FF2B5EF4-FFF2-40B4-BE49-F238E27FC236}">
                    <a16:creationId xmlns:a16="http://schemas.microsoft.com/office/drawing/2014/main" id="{E56D0A5A-F3C3-48E9-AA7B-2FA81663C2E7}"/>
                  </a:ext>
                </a:extLst>
              </p:cNvPr>
              <p:cNvPicPr/>
              <p:nvPr/>
            </p:nvPicPr>
            <p:blipFill>
              <a:blip r:embed="rId176"/>
              <a:stretch>
                <a:fillRect/>
              </a:stretch>
            </p:blipFill>
            <p:spPr>
              <a:xfrm>
                <a:off x="11480400" y="5924393"/>
                <a:ext cx="395640" cy="210240"/>
              </a:xfrm>
              <a:prstGeom prst="rect">
                <a:avLst/>
              </a:prstGeom>
            </p:spPr>
          </p:pic>
        </mc:Fallback>
      </mc:AlternateContent>
    </p:spTree>
    <p:extLst>
      <p:ext uri="{BB962C8B-B14F-4D97-AF65-F5344CB8AC3E}">
        <p14:creationId xmlns:p14="http://schemas.microsoft.com/office/powerpoint/2010/main" val="224607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6E9-5A95-40A1-8D55-241726E3EE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7F35-DE51-4E7F-9F1F-4235C5982667}"/>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+23=0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−14=0</m:t>
                    </m:r>
                  </m:oMath>
                </a14:m>
                <a:r>
                  <a:rPr lang="en-US" b="0"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+19=0</m:t>
                    </m:r>
                  </m:oMath>
                </a14:m>
                <a:r>
                  <a:rPr lang="en-US" b="0" dirty="0"/>
                  <a:t>  </a:t>
                </a:r>
              </a:p>
              <a:p>
                <a:pPr marL="0" indent="0">
                  <a:buNone/>
                </a:pPr>
                <a:endParaRPr lang="en-US" dirty="0"/>
              </a:p>
              <a:p>
                <a:pPr marL="0" indent="0">
                  <a:buNone/>
                </a:pPr>
                <a:r>
                  <a:rPr lang="en-US" b="0" dirty="0">
                    <a:solidFill>
                      <a:srgbClr val="FF0000"/>
                    </a:solidFill>
                  </a:rPr>
                  <a:t>Therefore, the solution to the system is x = -2, y = -3, z = 6</a:t>
                </a:r>
              </a:p>
              <a:p>
                <a:pPr marL="0" indent="0">
                  <a:buNone/>
                </a:pPr>
                <a:r>
                  <a:rPr lang="en-US" dirty="0">
                    <a:solidFill>
                      <a:srgbClr val="FF0000"/>
                    </a:solidFill>
                  </a:rPr>
                  <a:t>In other words, these are three planes that intersect at a single point, specifically (-2, -3, 6).</a:t>
                </a:r>
                <a:endParaRPr lang="en-US" b="0" dirty="0">
                  <a:solidFill>
                    <a:srgbClr val="FF0000"/>
                  </a:solidFill>
                </a:endParaRPr>
              </a:p>
              <a:p>
                <a:pPr marL="0" indent="0">
                  <a:buNone/>
                </a:pPr>
                <a:endParaRPr lang="en-US" b="0"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977F35-DE51-4E7F-9F1F-4235C598266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78006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529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(3,−4,10)</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,0)</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,10)</m:t>
                        </m:r>
                      </m:e>
                    </m:acc>
                  </m:oMath>
                </a14:m>
                <a:r>
                  <a:rPr lang="en-US" dirty="0"/>
                  <a:t>  </a:t>
                </a:r>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48067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(3,−4,10)</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,0)</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,10)</m:t>
                        </m:r>
                      </m:e>
                    </m:acc>
                  </m:oMath>
                </a14:m>
                <a:r>
                  <a:rPr lang="en-US" dirty="0"/>
                  <a:t>  </a:t>
                </a:r>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3149EC0-929E-40A2-B65E-BDE1A0CB35FF}"/>
              </a:ext>
            </a:extLst>
          </p:cNvPr>
          <p:cNvSpPr txBox="1"/>
          <p:nvPr/>
        </p:nvSpPr>
        <p:spPr>
          <a:xfrm>
            <a:off x="6970954" y="2490395"/>
            <a:ext cx="3948057" cy="1200329"/>
          </a:xfrm>
          <a:prstGeom prst="rect">
            <a:avLst/>
          </a:prstGeom>
          <a:noFill/>
        </p:spPr>
        <p:txBody>
          <a:bodyPr wrap="square" rtlCol="0">
            <a:spAutoFit/>
          </a:bodyPr>
          <a:lstStyle/>
          <a:p>
            <a:r>
              <a:rPr lang="en-US" dirty="0"/>
              <a:t>Since none of the normal vectors are parallel (i.e., none of them are scalar multiples of each other), then we should build a matrix and solve it.</a:t>
            </a:r>
          </a:p>
        </p:txBody>
      </p:sp>
    </p:spTree>
    <p:extLst>
      <p:ext uri="{BB962C8B-B14F-4D97-AF65-F5344CB8AC3E}">
        <p14:creationId xmlns:p14="http://schemas.microsoft.com/office/powerpoint/2010/main" val="1224013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656960" y="2409713"/>
              <a:ext cx="336240" cy="116640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D32BB33-8493-4519-97D6-7D8134059D94}"/>
                  </a:ext>
                </a:extLst>
              </p14:cNvPr>
              <p14:cNvContentPartPr/>
              <p14:nvPr/>
            </p14:nvContentPartPr>
            <p14:xfrm>
              <a:off x="4949640" y="3205313"/>
              <a:ext cx="41040" cy="176760"/>
            </p14:xfrm>
          </p:contentPart>
        </mc:Choice>
        <mc:Fallback xmlns="">
          <p:pic>
            <p:nvPicPr>
              <p:cNvPr id="27" name="Ink 26">
                <a:extLst>
                  <a:ext uri="{FF2B5EF4-FFF2-40B4-BE49-F238E27FC236}">
                    <a16:creationId xmlns:a16="http://schemas.microsoft.com/office/drawing/2014/main" id="{CD32BB33-8493-4519-97D6-7D8134059D94}"/>
                  </a:ext>
                </a:extLst>
              </p:cNvPr>
              <p:cNvPicPr/>
              <p:nvPr/>
            </p:nvPicPr>
            <p:blipFill>
              <a:blip r:embed="rId14"/>
              <a:stretch>
                <a:fillRect/>
              </a:stretch>
            </p:blipFill>
            <p:spPr>
              <a:xfrm>
                <a:off x="4940640" y="3196673"/>
                <a:ext cx="586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D7D703D0-7A0D-4DD4-B68D-8513AF80B862}"/>
                  </a:ext>
                </a:extLst>
              </p14:cNvPr>
              <p14:cNvContentPartPr/>
              <p14:nvPr/>
            </p14:nvContentPartPr>
            <p14:xfrm>
              <a:off x="5478120" y="3172553"/>
              <a:ext cx="216720" cy="220680"/>
            </p14:xfrm>
          </p:contentPart>
        </mc:Choice>
        <mc:Fallback xmlns="">
          <p:pic>
            <p:nvPicPr>
              <p:cNvPr id="30" name="Ink 29">
                <a:extLst>
                  <a:ext uri="{FF2B5EF4-FFF2-40B4-BE49-F238E27FC236}">
                    <a16:creationId xmlns:a16="http://schemas.microsoft.com/office/drawing/2014/main" id="{D7D703D0-7A0D-4DD4-B68D-8513AF80B862}"/>
                  </a:ext>
                </a:extLst>
              </p:cNvPr>
              <p:cNvPicPr/>
              <p:nvPr/>
            </p:nvPicPr>
            <p:blipFill>
              <a:blip r:embed="rId16"/>
              <a:stretch>
                <a:fillRect/>
              </a:stretch>
            </p:blipFill>
            <p:spPr>
              <a:xfrm>
                <a:off x="5469466" y="3163553"/>
                <a:ext cx="234389"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65720" y="2317193"/>
              <a:ext cx="1095840" cy="128592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0DBEEC57-F79E-49E7-AB47-9757AB2254E6}"/>
                  </a:ext>
                </a:extLst>
              </p14:cNvPr>
              <p14:cNvContentPartPr/>
              <p14:nvPr/>
            </p14:nvContentPartPr>
            <p14:xfrm>
              <a:off x="6721200" y="2729393"/>
              <a:ext cx="271080" cy="259200"/>
            </p14:xfrm>
          </p:contentPart>
        </mc:Choice>
        <mc:Fallback xmlns="">
          <p:pic>
            <p:nvPicPr>
              <p:cNvPr id="41" name="Ink 40">
                <a:extLst>
                  <a:ext uri="{FF2B5EF4-FFF2-40B4-BE49-F238E27FC236}">
                    <a16:creationId xmlns:a16="http://schemas.microsoft.com/office/drawing/2014/main" id="{0DBEEC57-F79E-49E7-AB47-9757AB2254E6}"/>
                  </a:ext>
                </a:extLst>
              </p:cNvPr>
              <p:cNvPicPr/>
              <p:nvPr/>
            </p:nvPicPr>
            <p:blipFill>
              <a:blip r:embed="rId20"/>
              <a:stretch>
                <a:fillRect/>
              </a:stretch>
            </p:blipFill>
            <p:spPr>
              <a:xfrm>
                <a:off x="6712212" y="2720753"/>
                <a:ext cx="288697" cy="276840"/>
              </a:xfrm>
              <a:prstGeom prst="rect">
                <a:avLst/>
              </a:prstGeom>
            </p:spPr>
          </p:pic>
        </mc:Fallback>
      </mc:AlternateContent>
    </p:spTree>
    <p:extLst>
      <p:ext uri="{BB962C8B-B14F-4D97-AF65-F5344CB8AC3E}">
        <p14:creationId xmlns:p14="http://schemas.microsoft.com/office/powerpoint/2010/main" val="45254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82CF-0074-4093-AF82-250EE8231D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8526A1-7ED7-499A-93EC-5A215FE2C259}"/>
              </a:ext>
            </a:extLst>
          </p:cNvPr>
          <p:cNvSpPr>
            <a:spLocks noGrp="1"/>
          </p:cNvSpPr>
          <p:nvPr>
            <p:ph idx="1"/>
          </p:nvPr>
        </p:nvSpPr>
        <p:spPr/>
        <p:txBody>
          <a:bodyPr>
            <a:normAutofit/>
          </a:bodyPr>
          <a:lstStyle/>
          <a:p>
            <a:pPr marL="0" indent="0">
              <a:buNone/>
            </a:pPr>
            <a:r>
              <a:rPr lang="en-US" dirty="0"/>
              <a:t>Recall from earlier that when discussing systems of equations, we can talk about consistent and inconsistent systems.</a:t>
            </a:r>
          </a:p>
          <a:p>
            <a:pPr marL="0" indent="0">
              <a:buNone/>
            </a:pPr>
            <a:endParaRPr lang="en-US" dirty="0"/>
          </a:p>
          <a:p>
            <a:pPr marL="0" indent="0">
              <a:buNone/>
            </a:pPr>
            <a:r>
              <a:rPr lang="en-US" dirty="0"/>
              <a:t>Consistent system: A system of equations with at least one solution that satisfies each equation. In the case of the intersection of three planes, this means that there is at least one point of intersection. We will see that three planes can intersect at a single point, along a line of intersection, or at the whole plane of intersection.</a:t>
            </a:r>
          </a:p>
        </p:txBody>
      </p:sp>
    </p:spTree>
    <p:extLst>
      <p:ext uri="{BB962C8B-B14F-4D97-AF65-F5344CB8AC3E}">
        <p14:creationId xmlns:p14="http://schemas.microsoft.com/office/powerpoint/2010/main" val="2105507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656960" y="2409713"/>
              <a:ext cx="336240" cy="116640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D32BB33-8493-4519-97D6-7D8134059D94}"/>
                  </a:ext>
                </a:extLst>
              </p14:cNvPr>
              <p14:cNvContentPartPr/>
              <p14:nvPr/>
            </p14:nvContentPartPr>
            <p14:xfrm>
              <a:off x="4949640" y="3205313"/>
              <a:ext cx="41040" cy="176760"/>
            </p14:xfrm>
          </p:contentPart>
        </mc:Choice>
        <mc:Fallback xmlns="">
          <p:pic>
            <p:nvPicPr>
              <p:cNvPr id="27" name="Ink 26">
                <a:extLst>
                  <a:ext uri="{FF2B5EF4-FFF2-40B4-BE49-F238E27FC236}">
                    <a16:creationId xmlns:a16="http://schemas.microsoft.com/office/drawing/2014/main" id="{CD32BB33-8493-4519-97D6-7D8134059D94}"/>
                  </a:ext>
                </a:extLst>
              </p:cNvPr>
              <p:cNvPicPr/>
              <p:nvPr/>
            </p:nvPicPr>
            <p:blipFill>
              <a:blip r:embed="rId14"/>
              <a:stretch>
                <a:fillRect/>
              </a:stretch>
            </p:blipFill>
            <p:spPr>
              <a:xfrm>
                <a:off x="4940640" y="3196673"/>
                <a:ext cx="586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D7D703D0-7A0D-4DD4-B68D-8513AF80B862}"/>
                  </a:ext>
                </a:extLst>
              </p14:cNvPr>
              <p14:cNvContentPartPr/>
              <p14:nvPr/>
            </p14:nvContentPartPr>
            <p14:xfrm>
              <a:off x="5478120" y="3172553"/>
              <a:ext cx="216720" cy="220680"/>
            </p14:xfrm>
          </p:contentPart>
        </mc:Choice>
        <mc:Fallback xmlns="">
          <p:pic>
            <p:nvPicPr>
              <p:cNvPr id="30" name="Ink 29">
                <a:extLst>
                  <a:ext uri="{FF2B5EF4-FFF2-40B4-BE49-F238E27FC236}">
                    <a16:creationId xmlns:a16="http://schemas.microsoft.com/office/drawing/2014/main" id="{D7D703D0-7A0D-4DD4-B68D-8513AF80B862}"/>
                  </a:ext>
                </a:extLst>
              </p:cNvPr>
              <p:cNvPicPr/>
              <p:nvPr/>
            </p:nvPicPr>
            <p:blipFill>
              <a:blip r:embed="rId16"/>
              <a:stretch>
                <a:fillRect/>
              </a:stretch>
            </p:blipFill>
            <p:spPr>
              <a:xfrm>
                <a:off x="5469466" y="3163553"/>
                <a:ext cx="234389"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65720" y="2317193"/>
              <a:ext cx="1095840" cy="128592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p:sp>
        <p:nvSpPr>
          <p:cNvPr id="4" name="TextBox 3">
            <a:extLst>
              <a:ext uri="{FF2B5EF4-FFF2-40B4-BE49-F238E27FC236}">
                <a16:creationId xmlns:a16="http://schemas.microsoft.com/office/drawing/2014/main" id="{B4B8DF7B-8E8C-4844-8289-104FFEE7C045}"/>
              </a:ext>
            </a:extLst>
          </p:cNvPr>
          <p:cNvSpPr txBox="1"/>
          <p:nvPr/>
        </p:nvSpPr>
        <p:spPr>
          <a:xfrm>
            <a:off x="7511153" y="2049331"/>
            <a:ext cx="3593054" cy="3416320"/>
          </a:xfrm>
          <a:prstGeom prst="rect">
            <a:avLst/>
          </a:prstGeom>
          <a:noFill/>
        </p:spPr>
        <p:txBody>
          <a:bodyPr wrap="square" rtlCol="0">
            <a:spAutoFit/>
          </a:bodyPr>
          <a:lstStyle/>
          <a:p>
            <a:r>
              <a:rPr lang="en-US" dirty="0"/>
              <a:t>Ordinarily at this point we try to eliminate x-component of the last two rows. However, we don’t always have to do that. In this case, since one of the entries in the z-column is already a zero, it might be slightly less work to eliminate the last entry in the z-column. We’ll try that this time. However, we could do what we usually do and eliminate the x-components of the last two rows if we prefer.</a:t>
            </a:r>
          </a:p>
        </p:txBody>
      </p:sp>
      <mc:AlternateContent xmlns:mc="http://schemas.openxmlformats.org/markup-compatibility/2006" xmlns:p14="http://schemas.microsoft.com/office/powerpoint/2010/main">
        <mc:Choice Requires="p14">
          <p:contentPart p14:bwMode="auto" r:id="rId19">
            <p14:nvContentPartPr>
              <p14:cNvPr id="7" name="Ink 6">
                <a:extLst>
                  <a:ext uri="{FF2B5EF4-FFF2-40B4-BE49-F238E27FC236}">
                    <a16:creationId xmlns:a16="http://schemas.microsoft.com/office/drawing/2014/main" id="{D7703C2D-D65C-451F-94D9-23ABCA05F299}"/>
                  </a:ext>
                </a:extLst>
              </p14:cNvPr>
              <p14:cNvContentPartPr/>
              <p14:nvPr/>
            </p14:nvContentPartPr>
            <p14:xfrm>
              <a:off x="6701760" y="2791673"/>
              <a:ext cx="237600" cy="208080"/>
            </p14:xfrm>
          </p:contentPart>
        </mc:Choice>
        <mc:Fallback xmlns="">
          <p:pic>
            <p:nvPicPr>
              <p:cNvPr id="7" name="Ink 6">
                <a:extLst>
                  <a:ext uri="{FF2B5EF4-FFF2-40B4-BE49-F238E27FC236}">
                    <a16:creationId xmlns:a16="http://schemas.microsoft.com/office/drawing/2014/main" id="{D7703C2D-D65C-451F-94D9-23ABCA05F299}"/>
                  </a:ext>
                </a:extLst>
              </p:cNvPr>
              <p:cNvPicPr/>
              <p:nvPr/>
            </p:nvPicPr>
            <p:blipFill>
              <a:blip r:embed="rId20"/>
              <a:stretch>
                <a:fillRect/>
              </a:stretch>
            </p:blipFill>
            <p:spPr>
              <a:xfrm>
                <a:off x="6692774" y="2783048"/>
                <a:ext cx="255213" cy="225690"/>
              </a:xfrm>
              <a:prstGeom prst="rect">
                <a:avLst/>
              </a:prstGeom>
            </p:spPr>
          </p:pic>
        </mc:Fallback>
      </mc:AlternateContent>
    </p:spTree>
    <p:extLst>
      <p:ext uri="{BB962C8B-B14F-4D97-AF65-F5344CB8AC3E}">
        <p14:creationId xmlns:p14="http://schemas.microsoft.com/office/powerpoint/2010/main" val="2111663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656960" y="2409713"/>
              <a:ext cx="336240" cy="116640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D32BB33-8493-4519-97D6-7D8134059D94}"/>
                  </a:ext>
                </a:extLst>
              </p14:cNvPr>
              <p14:cNvContentPartPr/>
              <p14:nvPr/>
            </p14:nvContentPartPr>
            <p14:xfrm>
              <a:off x="4949640" y="3205313"/>
              <a:ext cx="41040" cy="176760"/>
            </p14:xfrm>
          </p:contentPart>
        </mc:Choice>
        <mc:Fallback xmlns="">
          <p:pic>
            <p:nvPicPr>
              <p:cNvPr id="27" name="Ink 26">
                <a:extLst>
                  <a:ext uri="{FF2B5EF4-FFF2-40B4-BE49-F238E27FC236}">
                    <a16:creationId xmlns:a16="http://schemas.microsoft.com/office/drawing/2014/main" id="{CD32BB33-8493-4519-97D6-7D8134059D94}"/>
                  </a:ext>
                </a:extLst>
              </p:cNvPr>
              <p:cNvPicPr/>
              <p:nvPr/>
            </p:nvPicPr>
            <p:blipFill>
              <a:blip r:embed="rId14"/>
              <a:stretch>
                <a:fillRect/>
              </a:stretch>
            </p:blipFill>
            <p:spPr>
              <a:xfrm>
                <a:off x="4940640" y="3196673"/>
                <a:ext cx="586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D7D703D0-7A0D-4DD4-B68D-8513AF80B862}"/>
                  </a:ext>
                </a:extLst>
              </p14:cNvPr>
              <p14:cNvContentPartPr/>
              <p14:nvPr/>
            </p14:nvContentPartPr>
            <p14:xfrm>
              <a:off x="5478120" y="3172553"/>
              <a:ext cx="216720" cy="220680"/>
            </p14:xfrm>
          </p:contentPart>
        </mc:Choice>
        <mc:Fallback xmlns="">
          <p:pic>
            <p:nvPicPr>
              <p:cNvPr id="30" name="Ink 29">
                <a:extLst>
                  <a:ext uri="{FF2B5EF4-FFF2-40B4-BE49-F238E27FC236}">
                    <a16:creationId xmlns:a16="http://schemas.microsoft.com/office/drawing/2014/main" id="{D7D703D0-7A0D-4DD4-B68D-8513AF80B862}"/>
                  </a:ext>
                </a:extLst>
              </p:cNvPr>
              <p:cNvPicPr/>
              <p:nvPr/>
            </p:nvPicPr>
            <p:blipFill>
              <a:blip r:embed="rId16"/>
              <a:stretch>
                <a:fillRect/>
              </a:stretch>
            </p:blipFill>
            <p:spPr>
              <a:xfrm>
                <a:off x="5469466" y="3163553"/>
                <a:ext cx="234389"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65720" y="2317193"/>
              <a:ext cx="1095840" cy="128592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3F4D7C58-CBC6-43EF-9321-90AD581C70FF}"/>
                  </a:ext>
                </a:extLst>
              </p14:cNvPr>
              <p14:cNvContentPartPr/>
              <p14:nvPr/>
            </p14:nvContentPartPr>
            <p14:xfrm>
              <a:off x="9117360" y="2357873"/>
              <a:ext cx="186120" cy="138240"/>
            </p14:xfrm>
          </p:contentPart>
        </mc:Choice>
        <mc:Fallback xmlns="">
          <p:pic>
            <p:nvPicPr>
              <p:cNvPr id="17" name="Ink 16">
                <a:extLst>
                  <a:ext uri="{FF2B5EF4-FFF2-40B4-BE49-F238E27FC236}">
                    <a16:creationId xmlns:a16="http://schemas.microsoft.com/office/drawing/2014/main" id="{3F4D7C58-CBC6-43EF-9321-90AD581C70FF}"/>
                  </a:ext>
                </a:extLst>
              </p:cNvPr>
              <p:cNvPicPr/>
              <p:nvPr/>
            </p:nvPicPr>
            <p:blipFill>
              <a:blip r:embed="rId20"/>
              <a:stretch>
                <a:fillRect/>
              </a:stretch>
            </p:blipFill>
            <p:spPr>
              <a:xfrm>
                <a:off x="9108720" y="2349210"/>
                <a:ext cx="20376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126F79C4-DCE9-4496-89A0-832E4D0474B3}"/>
                  </a:ext>
                </a:extLst>
              </p14:cNvPr>
              <p14:cNvContentPartPr/>
              <p14:nvPr/>
            </p14:nvContentPartPr>
            <p14:xfrm>
              <a:off x="8445960" y="2342753"/>
              <a:ext cx="289080" cy="223560"/>
            </p14:xfrm>
          </p:contentPart>
        </mc:Choice>
        <mc:Fallback xmlns="">
          <p:pic>
            <p:nvPicPr>
              <p:cNvPr id="18" name="Ink 17">
                <a:extLst>
                  <a:ext uri="{FF2B5EF4-FFF2-40B4-BE49-F238E27FC236}">
                    <a16:creationId xmlns:a16="http://schemas.microsoft.com/office/drawing/2014/main" id="{126F79C4-DCE9-4496-89A0-832E4D0474B3}"/>
                  </a:ext>
                </a:extLst>
              </p:cNvPr>
              <p:cNvPicPr/>
              <p:nvPr/>
            </p:nvPicPr>
            <p:blipFill>
              <a:blip r:embed="rId22"/>
              <a:stretch>
                <a:fillRect/>
              </a:stretch>
            </p:blipFill>
            <p:spPr>
              <a:xfrm>
                <a:off x="8436960" y="2333767"/>
                <a:ext cx="306720" cy="24117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4E97F9A8-B1E5-4844-9BBB-C3F5319741A6}"/>
                  </a:ext>
                </a:extLst>
              </p14:cNvPr>
              <p14:cNvContentPartPr/>
              <p14:nvPr/>
            </p14:nvContentPartPr>
            <p14:xfrm>
              <a:off x="7414560" y="2279033"/>
              <a:ext cx="669600" cy="1131120"/>
            </p14:xfrm>
          </p:contentPart>
        </mc:Choice>
        <mc:Fallback xmlns="">
          <p:pic>
            <p:nvPicPr>
              <p:cNvPr id="22" name="Ink 21">
                <a:extLst>
                  <a:ext uri="{FF2B5EF4-FFF2-40B4-BE49-F238E27FC236}">
                    <a16:creationId xmlns:a16="http://schemas.microsoft.com/office/drawing/2014/main" id="{4E97F9A8-B1E5-4844-9BBB-C3F5319741A6}"/>
                  </a:ext>
                </a:extLst>
              </p:cNvPr>
              <p:cNvPicPr/>
              <p:nvPr/>
            </p:nvPicPr>
            <p:blipFill>
              <a:blip r:embed="rId24"/>
              <a:stretch>
                <a:fillRect/>
              </a:stretch>
            </p:blipFill>
            <p:spPr>
              <a:xfrm>
                <a:off x="7405560" y="2270393"/>
                <a:ext cx="68724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431F9C81-54B4-4F2D-8668-7FC6022ECBAA}"/>
                  </a:ext>
                </a:extLst>
              </p14:cNvPr>
              <p14:cNvContentPartPr/>
              <p14:nvPr/>
            </p14:nvContentPartPr>
            <p14:xfrm>
              <a:off x="9453240" y="2291633"/>
              <a:ext cx="44640" cy="1026720"/>
            </p14:xfrm>
          </p:contentPart>
        </mc:Choice>
        <mc:Fallback xmlns="">
          <p:pic>
            <p:nvPicPr>
              <p:cNvPr id="23" name="Ink 22">
                <a:extLst>
                  <a:ext uri="{FF2B5EF4-FFF2-40B4-BE49-F238E27FC236}">
                    <a16:creationId xmlns:a16="http://schemas.microsoft.com/office/drawing/2014/main" id="{431F9C81-54B4-4F2D-8668-7FC6022ECBAA}"/>
                  </a:ext>
                </a:extLst>
              </p:cNvPr>
              <p:cNvPicPr/>
              <p:nvPr/>
            </p:nvPicPr>
            <p:blipFill>
              <a:blip r:embed="rId26"/>
              <a:stretch>
                <a:fillRect/>
              </a:stretch>
            </p:blipFill>
            <p:spPr>
              <a:xfrm>
                <a:off x="9444600" y="2282993"/>
                <a:ext cx="62280" cy="1044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471E17F4-8AD0-47D8-82AF-5D7924488217}"/>
                  </a:ext>
                </a:extLst>
              </p14:cNvPr>
              <p14:cNvContentPartPr/>
              <p14:nvPr/>
            </p14:nvContentPartPr>
            <p14:xfrm>
              <a:off x="8042040" y="2784833"/>
              <a:ext cx="10800" cy="118800"/>
            </p14:xfrm>
          </p:contentPart>
        </mc:Choice>
        <mc:Fallback xmlns="">
          <p:pic>
            <p:nvPicPr>
              <p:cNvPr id="29" name="Ink 28">
                <a:extLst>
                  <a:ext uri="{FF2B5EF4-FFF2-40B4-BE49-F238E27FC236}">
                    <a16:creationId xmlns:a16="http://schemas.microsoft.com/office/drawing/2014/main" id="{471E17F4-8AD0-47D8-82AF-5D7924488217}"/>
                  </a:ext>
                </a:extLst>
              </p:cNvPr>
              <p:cNvPicPr/>
              <p:nvPr/>
            </p:nvPicPr>
            <p:blipFill>
              <a:blip r:embed="rId28"/>
              <a:stretch>
                <a:fillRect/>
              </a:stretch>
            </p:blipFill>
            <p:spPr>
              <a:xfrm>
                <a:off x="8033400" y="2775833"/>
                <a:ext cx="284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00ECFB5B-0CE1-4606-9601-401BE35A651C}"/>
                  </a:ext>
                </a:extLst>
              </p14:cNvPr>
              <p14:cNvContentPartPr/>
              <p14:nvPr/>
            </p14:nvContentPartPr>
            <p14:xfrm>
              <a:off x="8613000" y="2728313"/>
              <a:ext cx="127080" cy="135720"/>
            </p14:xfrm>
          </p:contentPart>
        </mc:Choice>
        <mc:Fallback xmlns="">
          <p:pic>
            <p:nvPicPr>
              <p:cNvPr id="31" name="Ink 30">
                <a:extLst>
                  <a:ext uri="{FF2B5EF4-FFF2-40B4-BE49-F238E27FC236}">
                    <a16:creationId xmlns:a16="http://schemas.microsoft.com/office/drawing/2014/main" id="{00ECFB5B-0CE1-4606-9601-401BE35A651C}"/>
                  </a:ext>
                </a:extLst>
              </p:cNvPr>
              <p:cNvPicPr/>
              <p:nvPr/>
            </p:nvPicPr>
            <p:blipFill>
              <a:blip r:embed="rId30"/>
              <a:stretch>
                <a:fillRect/>
              </a:stretch>
            </p:blipFill>
            <p:spPr>
              <a:xfrm>
                <a:off x="8604360" y="2719313"/>
                <a:ext cx="1447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DDC58CD5-A4C6-4473-AF65-A6137A8DFE8C}"/>
                  </a:ext>
                </a:extLst>
              </p14:cNvPr>
              <p14:cNvContentPartPr/>
              <p14:nvPr/>
            </p14:nvContentPartPr>
            <p14:xfrm>
              <a:off x="9104400" y="2724713"/>
              <a:ext cx="125640" cy="152640"/>
            </p14:xfrm>
          </p:contentPart>
        </mc:Choice>
        <mc:Fallback xmlns="">
          <p:pic>
            <p:nvPicPr>
              <p:cNvPr id="32" name="Ink 31">
                <a:extLst>
                  <a:ext uri="{FF2B5EF4-FFF2-40B4-BE49-F238E27FC236}">
                    <a16:creationId xmlns:a16="http://schemas.microsoft.com/office/drawing/2014/main" id="{DDC58CD5-A4C6-4473-AF65-A6137A8DFE8C}"/>
                  </a:ext>
                </a:extLst>
              </p:cNvPr>
              <p:cNvPicPr/>
              <p:nvPr/>
            </p:nvPicPr>
            <p:blipFill>
              <a:blip r:embed="rId32"/>
              <a:stretch>
                <a:fillRect/>
              </a:stretch>
            </p:blipFill>
            <p:spPr>
              <a:xfrm>
                <a:off x="9095400" y="2715713"/>
                <a:ext cx="1432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4075904D-E55F-4A8D-81B2-14B9A0F3FBE8}"/>
                  </a:ext>
                </a:extLst>
              </p14:cNvPr>
              <p14:cNvContentPartPr/>
              <p14:nvPr/>
            </p14:nvContentPartPr>
            <p14:xfrm>
              <a:off x="8034120" y="3083273"/>
              <a:ext cx="149400" cy="151560"/>
            </p14:xfrm>
          </p:contentPart>
        </mc:Choice>
        <mc:Fallback xmlns="">
          <p:pic>
            <p:nvPicPr>
              <p:cNvPr id="37" name="Ink 36">
                <a:extLst>
                  <a:ext uri="{FF2B5EF4-FFF2-40B4-BE49-F238E27FC236}">
                    <a16:creationId xmlns:a16="http://schemas.microsoft.com/office/drawing/2014/main" id="{4075904D-E55F-4A8D-81B2-14B9A0F3FBE8}"/>
                  </a:ext>
                </a:extLst>
              </p:cNvPr>
              <p:cNvPicPr/>
              <p:nvPr/>
            </p:nvPicPr>
            <p:blipFill>
              <a:blip r:embed="rId34"/>
              <a:stretch>
                <a:fillRect/>
              </a:stretch>
            </p:blipFill>
            <p:spPr>
              <a:xfrm>
                <a:off x="8025480" y="3074633"/>
                <a:ext cx="167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B60D18E2-FBCD-4E28-AEE2-006E94638842}"/>
                  </a:ext>
                </a:extLst>
              </p14:cNvPr>
              <p14:cNvContentPartPr/>
              <p14:nvPr/>
            </p14:nvContentPartPr>
            <p14:xfrm>
              <a:off x="8633880" y="3076433"/>
              <a:ext cx="119520" cy="232920"/>
            </p14:xfrm>
          </p:contentPart>
        </mc:Choice>
        <mc:Fallback xmlns="">
          <p:pic>
            <p:nvPicPr>
              <p:cNvPr id="41" name="Ink 40">
                <a:extLst>
                  <a:ext uri="{FF2B5EF4-FFF2-40B4-BE49-F238E27FC236}">
                    <a16:creationId xmlns:a16="http://schemas.microsoft.com/office/drawing/2014/main" id="{B60D18E2-FBCD-4E28-AEE2-006E94638842}"/>
                  </a:ext>
                </a:extLst>
              </p:cNvPr>
              <p:cNvPicPr/>
              <p:nvPr/>
            </p:nvPicPr>
            <p:blipFill>
              <a:blip r:embed="rId36"/>
              <a:stretch>
                <a:fillRect/>
              </a:stretch>
            </p:blipFill>
            <p:spPr>
              <a:xfrm>
                <a:off x="8625214" y="3067447"/>
                <a:ext cx="137213" cy="25053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ACF85CEA-061B-42DF-B5D7-DF35711E4E83}"/>
                  </a:ext>
                </a:extLst>
              </p14:cNvPr>
              <p14:cNvContentPartPr/>
              <p14:nvPr/>
            </p14:nvContentPartPr>
            <p14:xfrm>
              <a:off x="9144000" y="3073193"/>
              <a:ext cx="89640" cy="156240"/>
            </p14:xfrm>
          </p:contentPart>
        </mc:Choice>
        <mc:Fallback xmlns="">
          <p:pic>
            <p:nvPicPr>
              <p:cNvPr id="42" name="Ink 41">
                <a:extLst>
                  <a:ext uri="{FF2B5EF4-FFF2-40B4-BE49-F238E27FC236}">
                    <a16:creationId xmlns:a16="http://schemas.microsoft.com/office/drawing/2014/main" id="{ACF85CEA-061B-42DF-B5D7-DF35711E4E83}"/>
                  </a:ext>
                </a:extLst>
              </p:cNvPr>
              <p:cNvPicPr/>
              <p:nvPr/>
            </p:nvPicPr>
            <p:blipFill>
              <a:blip r:embed="rId38"/>
              <a:stretch>
                <a:fillRect/>
              </a:stretch>
            </p:blipFill>
            <p:spPr>
              <a:xfrm>
                <a:off x="9135000" y="3064193"/>
                <a:ext cx="1072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66D6B21D-FAFC-402D-8F2D-56F0DC6E85A5}"/>
                  </a:ext>
                </a:extLst>
              </p14:cNvPr>
              <p14:cNvContentPartPr/>
              <p14:nvPr/>
            </p14:nvContentPartPr>
            <p14:xfrm>
              <a:off x="9650520" y="2248433"/>
              <a:ext cx="617040" cy="1117440"/>
            </p14:xfrm>
          </p:contentPart>
        </mc:Choice>
        <mc:Fallback xmlns="">
          <p:pic>
            <p:nvPicPr>
              <p:cNvPr id="47" name="Ink 46">
                <a:extLst>
                  <a:ext uri="{FF2B5EF4-FFF2-40B4-BE49-F238E27FC236}">
                    <a16:creationId xmlns:a16="http://schemas.microsoft.com/office/drawing/2014/main" id="{66D6B21D-FAFC-402D-8F2D-56F0DC6E85A5}"/>
                  </a:ext>
                </a:extLst>
              </p:cNvPr>
              <p:cNvPicPr/>
              <p:nvPr/>
            </p:nvPicPr>
            <p:blipFill>
              <a:blip r:embed="rId40"/>
              <a:stretch>
                <a:fillRect/>
              </a:stretch>
            </p:blipFill>
            <p:spPr>
              <a:xfrm>
                <a:off x="9641880" y="2239793"/>
                <a:ext cx="634680" cy="1135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3350425A-9E61-4E0E-8EAF-0F87263CF4CA}"/>
                  </a:ext>
                </a:extLst>
              </p14:cNvPr>
              <p14:cNvContentPartPr/>
              <p14:nvPr/>
            </p14:nvContentPartPr>
            <p14:xfrm>
              <a:off x="9781200" y="2656673"/>
              <a:ext cx="262080" cy="249480"/>
            </p14:xfrm>
          </p:contentPart>
        </mc:Choice>
        <mc:Fallback xmlns="">
          <p:pic>
            <p:nvPicPr>
              <p:cNvPr id="52" name="Ink 51">
                <a:extLst>
                  <a:ext uri="{FF2B5EF4-FFF2-40B4-BE49-F238E27FC236}">
                    <a16:creationId xmlns:a16="http://schemas.microsoft.com/office/drawing/2014/main" id="{3350425A-9E61-4E0E-8EAF-0F87263CF4CA}"/>
                  </a:ext>
                </a:extLst>
              </p:cNvPr>
              <p:cNvPicPr/>
              <p:nvPr/>
            </p:nvPicPr>
            <p:blipFill>
              <a:blip r:embed="rId46"/>
              <a:stretch>
                <a:fillRect/>
              </a:stretch>
            </p:blipFill>
            <p:spPr>
              <a:xfrm>
                <a:off x="9772572" y="2647673"/>
                <a:ext cx="279696"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9FA701F2-27F1-463A-8364-E3DD049959D6}"/>
                  </a:ext>
                </a:extLst>
              </p14:cNvPr>
              <p14:cNvContentPartPr/>
              <p14:nvPr/>
            </p14:nvContentPartPr>
            <p14:xfrm>
              <a:off x="10798920" y="3082913"/>
              <a:ext cx="542880" cy="337680"/>
            </p14:xfrm>
          </p:contentPart>
        </mc:Choice>
        <mc:Fallback xmlns="">
          <p:pic>
            <p:nvPicPr>
              <p:cNvPr id="58" name="Ink 57">
                <a:extLst>
                  <a:ext uri="{FF2B5EF4-FFF2-40B4-BE49-F238E27FC236}">
                    <a16:creationId xmlns:a16="http://schemas.microsoft.com/office/drawing/2014/main" id="{9FA701F2-27F1-463A-8364-E3DD049959D6}"/>
                  </a:ext>
                </a:extLst>
              </p:cNvPr>
              <p:cNvPicPr/>
              <p:nvPr/>
            </p:nvPicPr>
            <p:blipFill>
              <a:blip r:embed="rId48"/>
              <a:stretch>
                <a:fillRect/>
              </a:stretch>
            </p:blipFill>
            <p:spPr>
              <a:xfrm>
                <a:off x="10790280" y="3073923"/>
                <a:ext cx="560520" cy="35530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9" name="Ink 58">
                <a:extLst>
                  <a:ext uri="{FF2B5EF4-FFF2-40B4-BE49-F238E27FC236}">
                    <a16:creationId xmlns:a16="http://schemas.microsoft.com/office/drawing/2014/main" id="{4CB5FE5A-F2BA-40C4-A4AD-261CFA4D68B3}"/>
                  </a:ext>
                </a:extLst>
              </p14:cNvPr>
              <p14:cNvContentPartPr/>
              <p14:nvPr/>
            </p14:nvContentPartPr>
            <p14:xfrm>
              <a:off x="10420200" y="3112793"/>
              <a:ext cx="249120" cy="236880"/>
            </p14:xfrm>
          </p:contentPart>
        </mc:Choice>
        <mc:Fallback xmlns="">
          <p:pic>
            <p:nvPicPr>
              <p:cNvPr id="59" name="Ink 58">
                <a:extLst>
                  <a:ext uri="{FF2B5EF4-FFF2-40B4-BE49-F238E27FC236}">
                    <a16:creationId xmlns:a16="http://schemas.microsoft.com/office/drawing/2014/main" id="{4CB5FE5A-F2BA-40C4-A4AD-261CFA4D68B3}"/>
                  </a:ext>
                </a:extLst>
              </p:cNvPr>
              <p:cNvPicPr/>
              <p:nvPr/>
            </p:nvPicPr>
            <p:blipFill>
              <a:blip r:embed="rId50"/>
              <a:stretch>
                <a:fillRect/>
              </a:stretch>
            </p:blipFill>
            <p:spPr>
              <a:xfrm>
                <a:off x="10411200" y="3104153"/>
                <a:ext cx="266760" cy="254520"/>
              </a:xfrm>
              <a:prstGeom prst="rect">
                <a:avLst/>
              </a:prstGeom>
            </p:spPr>
          </p:pic>
        </mc:Fallback>
      </mc:AlternateContent>
    </p:spTree>
    <p:extLst>
      <p:ext uri="{BB962C8B-B14F-4D97-AF65-F5344CB8AC3E}">
        <p14:creationId xmlns:p14="http://schemas.microsoft.com/office/powerpoint/2010/main" val="338038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656960" y="2409713"/>
              <a:ext cx="336240" cy="116640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D32BB33-8493-4519-97D6-7D8134059D94}"/>
                  </a:ext>
                </a:extLst>
              </p14:cNvPr>
              <p14:cNvContentPartPr/>
              <p14:nvPr/>
            </p14:nvContentPartPr>
            <p14:xfrm>
              <a:off x="4949640" y="3205313"/>
              <a:ext cx="41040" cy="176760"/>
            </p14:xfrm>
          </p:contentPart>
        </mc:Choice>
        <mc:Fallback xmlns="">
          <p:pic>
            <p:nvPicPr>
              <p:cNvPr id="27" name="Ink 26">
                <a:extLst>
                  <a:ext uri="{FF2B5EF4-FFF2-40B4-BE49-F238E27FC236}">
                    <a16:creationId xmlns:a16="http://schemas.microsoft.com/office/drawing/2014/main" id="{CD32BB33-8493-4519-97D6-7D8134059D94}"/>
                  </a:ext>
                </a:extLst>
              </p:cNvPr>
              <p:cNvPicPr/>
              <p:nvPr/>
            </p:nvPicPr>
            <p:blipFill>
              <a:blip r:embed="rId14"/>
              <a:stretch>
                <a:fillRect/>
              </a:stretch>
            </p:blipFill>
            <p:spPr>
              <a:xfrm>
                <a:off x="4940640" y="3196673"/>
                <a:ext cx="586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D7D703D0-7A0D-4DD4-B68D-8513AF80B862}"/>
                  </a:ext>
                </a:extLst>
              </p14:cNvPr>
              <p14:cNvContentPartPr/>
              <p14:nvPr/>
            </p14:nvContentPartPr>
            <p14:xfrm>
              <a:off x="5478120" y="3172553"/>
              <a:ext cx="216720" cy="220680"/>
            </p14:xfrm>
          </p:contentPart>
        </mc:Choice>
        <mc:Fallback xmlns="">
          <p:pic>
            <p:nvPicPr>
              <p:cNvPr id="30" name="Ink 29">
                <a:extLst>
                  <a:ext uri="{FF2B5EF4-FFF2-40B4-BE49-F238E27FC236}">
                    <a16:creationId xmlns:a16="http://schemas.microsoft.com/office/drawing/2014/main" id="{D7D703D0-7A0D-4DD4-B68D-8513AF80B862}"/>
                  </a:ext>
                </a:extLst>
              </p:cNvPr>
              <p:cNvPicPr/>
              <p:nvPr/>
            </p:nvPicPr>
            <p:blipFill>
              <a:blip r:embed="rId16"/>
              <a:stretch>
                <a:fillRect/>
              </a:stretch>
            </p:blipFill>
            <p:spPr>
              <a:xfrm>
                <a:off x="5469466" y="3163553"/>
                <a:ext cx="234389"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65720" y="2317193"/>
              <a:ext cx="1095840" cy="128592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3F4D7C58-CBC6-43EF-9321-90AD581C70FF}"/>
                  </a:ext>
                </a:extLst>
              </p14:cNvPr>
              <p14:cNvContentPartPr/>
              <p14:nvPr/>
            </p14:nvContentPartPr>
            <p14:xfrm>
              <a:off x="9117360" y="2357873"/>
              <a:ext cx="186120" cy="138240"/>
            </p14:xfrm>
          </p:contentPart>
        </mc:Choice>
        <mc:Fallback xmlns="">
          <p:pic>
            <p:nvPicPr>
              <p:cNvPr id="17" name="Ink 16">
                <a:extLst>
                  <a:ext uri="{FF2B5EF4-FFF2-40B4-BE49-F238E27FC236}">
                    <a16:creationId xmlns:a16="http://schemas.microsoft.com/office/drawing/2014/main" id="{3F4D7C58-CBC6-43EF-9321-90AD581C70FF}"/>
                  </a:ext>
                </a:extLst>
              </p:cNvPr>
              <p:cNvPicPr/>
              <p:nvPr/>
            </p:nvPicPr>
            <p:blipFill>
              <a:blip r:embed="rId20"/>
              <a:stretch>
                <a:fillRect/>
              </a:stretch>
            </p:blipFill>
            <p:spPr>
              <a:xfrm>
                <a:off x="9108720" y="2349210"/>
                <a:ext cx="20376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126F79C4-DCE9-4496-89A0-832E4D0474B3}"/>
                  </a:ext>
                </a:extLst>
              </p14:cNvPr>
              <p14:cNvContentPartPr/>
              <p14:nvPr/>
            </p14:nvContentPartPr>
            <p14:xfrm>
              <a:off x="8445960" y="2342753"/>
              <a:ext cx="289080" cy="223560"/>
            </p14:xfrm>
          </p:contentPart>
        </mc:Choice>
        <mc:Fallback xmlns="">
          <p:pic>
            <p:nvPicPr>
              <p:cNvPr id="18" name="Ink 17">
                <a:extLst>
                  <a:ext uri="{FF2B5EF4-FFF2-40B4-BE49-F238E27FC236}">
                    <a16:creationId xmlns:a16="http://schemas.microsoft.com/office/drawing/2014/main" id="{126F79C4-DCE9-4496-89A0-832E4D0474B3}"/>
                  </a:ext>
                </a:extLst>
              </p:cNvPr>
              <p:cNvPicPr/>
              <p:nvPr/>
            </p:nvPicPr>
            <p:blipFill>
              <a:blip r:embed="rId22"/>
              <a:stretch>
                <a:fillRect/>
              </a:stretch>
            </p:blipFill>
            <p:spPr>
              <a:xfrm>
                <a:off x="8436960" y="2333767"/>
                <a:ext cx="306720" cy="24117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4E97F9A8-B1E5-4844-9BBB-C3F5319741A6}"/>
                  </a:ext>
                </a:extLst>
              </p14:cNvPr>
              <p14:cNvContentPartPr/>
              <p14:nvPr/>
            </p14:nvContentPartPr>
            <p14:xfrm>
              <a:off x="7414560" y="2279033"/>
              <a:ext cx="669600" cy="1131120"/>
            </p14:xfrm>
          </p:contentPart>
        </mc:Choice>
        <mc:Fallback xmlns="">
          <p:pic>
            <p:nvPicPr>
              <p:cNvPr id="22" name="Ink 21">
                <a:extLst>
                  <a:ext uri="{FF2B5EF4-FFF2-40B4-BE49-F238E27FC236}">
                    <a16:creationId xmlns:a16="http://schemas.microsoft.com/office/drawing/2014/main" id="{4E97F9A8-B1E5-4844-9BBB-C3F5319741A6}"/>
                  </a:ext>
                </a:extLst>
              </p:cNvPr>
              <p:cNvPicPr/>
              <p:nvPr/>
            </p:nvPicPr>
            <p:blipFill>
              <a:blip r:embed="rId24"/>
              <a:stretch>
                <a:fillRect/>
              </a:stretch>
            </p:blipFill>
            <p:spPr>
              <a:xfrm>
                <a:off x="7405560" y="2270393"/>
                <a:ext cx="68724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431F9C81-54B4-4F2D-8668-7FC6022ECBAA}"/>
                  </a:ext>
                </a:extLst>
              </p14:cNvPr>
              <p14:cNvContentPartPr/>
              <p14:nvPr/>
            </p14:nvContentPartPr>
            <p14:xfrm>
              <a:off x="9453240" y="2291633"/>
              <a:ext cx="44640" cy="1026720"/>
            </p14:xfrm>
          </p:contentPart>
        </mc:Choice>
        <mc:Fallback xmlns="">
          <p:pic>
            <p:nvPicPr>
              <p:cNvPr id="23" name="Ink 22">
                <a:extLst>
                  <a:ext uri="{FF2B5EF4-FFF2-40B4-BE49-F238E27FC236}">
                    <a16:creationId xmlns:a16="http://schemas.microsoft.com/office/drawing/2014/main" id="{431F9C81-54B4-4F2D-8668-7FC6022ECBAA}"/>
                  </a:ext>
                </a:extLst>
              </p:cNvPr>
              <p:cNvPicPr/>
              <p:nvPr/>
            </p:nvPicPr>
            <p:blipFill>
              <a:blip r:embed="rId26"/>
              <a:stretch>
                <a:fillRect/>
              </a:stretch>
            </p:blipFill>
            <p:spPr>
              <a:xfrm>
                <a:off x="9444600" y="2282993"/>
                <a:ext cx="62280" cy="1044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471E17F4-8AD0-47D8-82AF-5D7924488217}"/>
                  </a:ext>
                </a:extLst>
              </p14:cNvPr>
              <p14:cNvContentPartPr/>
              <p14:nvPr/>
            </p14:nvContentPartPr>
            <p14:xfrm>
              <a:off x="8042040" y="2784833"/>
              <a:ext cx="10800" cy="118800"/>
            </p14:xfrm>
          </p:contentPart>
        </mc:Choice>
        <mc:Fallback xmlns="">
          <p:pic>
            <p:nvPicPr>
              <p:cNvPr id="29" name="Ink 28">
                <a:extLst>
                  <a:ext uri="{FF2B5EF4-FFF2-40B4-BE49-F238E27FC236}">
                    <a16:creationId xmlns:a16="http://schemas.microsoft.com/office/drawing/2014/main" id="{471E17F4-8AD0-47D8-82AF-5D7924488217}"/>
                  </a:ext>
                </a:extLst>
              </p:cNvPr>
              <p:cNvPicPr/>
              <p:nvPr/>
            </p:nvPicPr>
            <p:blipFill>
              <a:blip r:embed="rId28"/>
              <a:stretch>
                <a:fillRect/>
              </a:stretch>
            </p:blipFill>
            <p:spPr>
              <a:xfrm>
                <a:off x="8033400" y="2775833"/>
                <a:ext cx="284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00ECFB5B-0CE1-4606-9601-401BE35A651C}"/>
                  </a:ext>
                </a:extLst>
              </p14:cNvPr>
              <p14:cNvContentPartPr/>
              <p14:nvPr/>
            </p14:nvContentPartPr>
            <p14:xfrm>
              <a:off x="8613000" y="2728313"/>
              <a:ext cx="127080" cy="135720"/>
            </p14:xfrm>
          </p:contentPart>
        </mc:Choice>
        <mc:Fallback xmlns="">
          <p:pic>
            <p:nvPicPr>
              <p:cNvPr id="31" name="Ink 30">
                <a:extLst>
                  <a:ext uri="{FF2B5EF4-FFF2-40B4-BE49-F238E27FC236}">
                    <a16:creationId xmlns:a16="http://schemas.microsoft.com/office/drawing/2014/main" id="{00ECFB5B-0CE1-4606-9601-401BE35A651C}"/>
                  </a:ext>
                </a:extLst>
              </p:cNvPr>
              <p:cNvPicPr/>
              <p:nvPr/>
            </p:nvPicPr>
            <p:blipFill>
              <a:blip r:embed="rId30"/>
              <a:stretch>
                <a:fillRect/>
              </a:stretch>
            </p:blipFill>
            <p:spPr>
              <a:xfrm>
                <a:off x="8604360" y="2719313"/>
                <a:ext cx="1447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DDC58CD5-A4C6-4473-AF65-A6137A8DFE8C}"/>
                  </a:ext>
                </a:extLst>
              </p14:cNvPr>
              <p14:cNvContentPartPr/>
              <p14:nvPr/>
            </p14:nvContentPartPr>
            <p14:xfrm>
              <a:off x="9104400" y="2724713"/>
              <a:ext cx="125640" cy="152640"/>
            </p14:xfrm>
          </p:contentPart>
        </mc:Choice>
        <mc:Fallback xmlns="">
          <p:pic>
            <p:nvPicPr>
              <p:cNvPr id="32" name="Ink 31">
                <a:extLst>
                  <a:ext uri="{FF2B5EF4-FFF2-40B4-BE49-F238E27FC236}">
                    <a16:creationId xmlns:a16="http://schemas.microsoft.com/office/drawing/2014/main" id="{DDC58CD5-A4C6-4473-AF65-A6137A8DFE8C}"/>
                  </a:ext>
                </a:extLst>
              </p:cNvPr>
              <p:cNvPicPr/>
              <p:nvPr/>
            </p:nvPicPr>
            <p:blipFill>
              <a:blip r:embed="rId32"/>
              <a:stretch>
                <a:fillRect/>
              </a:stretch>
            </p:blipFill>
            <p:spPr>
              <a:xfrm>
                <a:off x="9095400" y="2715713"/>
                <a:ext cx="1432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4075904D-E55F-4A8D-81B2-14B9A0F3FBE8}"/>
                  </a:ext>
                </a:extLst>
              </p14:cNvPr>
              <p14:cNvContentPartPr/>
              <p14:nvPr/>
            </p14:nvContentPartPr>
            <p14:xfrm>
              <a:off x="8034120" y="3083273"/>
              <a:ext cx="149400" cy="151560"/>
            </p14:xfrm>
          </p:contentPart>
        </mc:Choice>
        <mc:Fallback xmlns="">
          <p:pic>
            <p:nvPicPr>
              <p:cNvPr id="37" name="Ink 36">
                <a:extLst>
                  <a:ext uri="{FF2B5EF4-FFF2-40B4-BE49-F238E27FC236}">
                    <a16:creationId xmlns:a16="http://schemas.microsoft.com/office/drawing/2014/main" id="{4075904D-E55F-4A8D-81B2-14B9A0F3FBE8}"/>
                  </a:ext>
                </a:extLst>
              </p:cNvPr>
              <p:cNvPicPr/>
              <p:nvPr/>
            </p:nvPicPr>
            <p:blipFill>
              <a:blip r:embed="rId34"/>
              <a:stretch>
                <a:fillRect/>
              </a:stretch>
            </p:blipFill>
            <p:spPr>
              <a:xfrm>
                <a:off x="8025480" y="3074633"/>
                <a:ext cx="167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B60D18E2-FBCD-4E28-AEE2-006E94638842}"/>
                  </a:ext>
                </a:extLst>
              </p14:cNvPr>
              <p14:cNvContentPartPr/>
              <p14:nvPr/>
            </p14:nvContentPartPr>
            <p14:xfrm>
              <a:off x="8633880" y="3076433"/>
              <a:ext cx="119520" cy="232920"/>
            </p14:xfrm>
          </p:contentPart>
        </mc:Choice>
        <mc:Fallback xmlns="">
          <p:pic>
            <p:nvPicPr>
              <p:cNvPr id="41" name="Ink 40">
                <a:extLst>
                  <a:ext uri="{FF2B5EF4-FFF2-40B4-BE49-F238E27FC236}">
                    <a16:creationId xmlns:a16="http://schemas.microsoft.com/office/drawing/2014/main" id="{B60D18E2-FBCD-4E28-AEE2-006E94638842}"/>
                  </a:ext>
                </a:extLst>
              </p:cNvPr>
              <p:cNvPicPr/>
              <p:nvPr/>
            </p:nvPicPr>
            <p:blipFill>
              <a:blip r:embed="rId36"/>
              <a:stretch>
                <a:fillRect/>
              </a:stretch>
            </p:blipFill>
            <p:spPr>
              <a:xfrm>
                <a:off x="8625214" y="3067447"/>
                <a:ext cx="137213" cy="25053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ACF85CEA-061B-42DF-B5D7-DF35711E4E83}"/>
                  </a:ext>
                </a:extLst>
              </p14:cNvPr>
              <p14:cNvContentPartPr/>
              <p14:nvPr/>
            </p14:nvContentPartPr>
            <p14:xfrm>
              <a:off x="9144000" y="3073193"/>
              <a:ext cx="89640" cy="156240"/>
            </p14:xfrm>
          </p:contentPart>
        </mc:Choice>
        <mc:Fallback xmlns="">
          <p:pic>
            <p:nvPicPr>
              <p:cNvPr id="42" name="Ink 41">
                <a:extLst>
                  <a:ext uri="{FF2B5EF4-FFF2-40B4-BE49-F238E27FC236}">
                    <a16:creationId xmlns:a16="http://schemas.microsoft.com/office/drawing/2014/main" id="{ACF85CEA-061B-42DF-B5D7-DF35711E4E83}"/>
                  </a:ext>
                </a:extLst>
              </p:cNvPr>
              <p:cNvPicPr/>
              <p:nvPr/>
            </p:nvPicPr>
            <p:blipFill>
              <a:blip r:embed="rId38"/>
              <a:stretch>
                <a:fillRect/>
              </a:stretch>
            </p:blipFill>
            <p:spPr>
              <a:xfrm>
                <a:off x="9135000" y="3064193"/>
                <a:ext cx="1072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66D6B21D-FAFC-402D-8F2D-56F0DC6E85A5}"/>
                  </a:ext>
                </a:extLst>
              </p14:cNvPr>
              <p14:cNvContentPartPr/>
              <p14:nvPr/>
            </p14:nvContentPartPr>
            <p14:xfrm>
              <a:off x="9650520" y="2248433"/>
              <a:ext cx="617040" cy="1117440"/>
            </p14:xfrm>
          </p:contentPart>
        </mc:Choice>
        <mc:Fallback xmlns="">
          <p:pic>
            <p:nvPicPr>
              <p:cNvPr id="47" name="Ink 46">
                <a:extLst>
                  <a:ext uri="{FF2B5EF4-FFF2-40B4-BE49-F238E27FC236}">
                    <a16:creationId xmlns:a16="http://schemas.microsoft.com/office/drawing/2014/main" id="{66D6B21D-FAFC-402D-8F2D-56F0DC6E85A5}"/>
                  </a:ext>
                </a:extLst>
              </p:cNvPr>
              <p:cNvPicPr/>
              <p:nvPr/>
            </p:nvPicPr>
            <p:blipFill>
              <a:blip r:embed="rId40"/>
              <a:stretch>
                <a:fillRect/>
              </a:stretch>
            </p:blipFill>
            <p:spPr>
              <a:xfrm>
                <a:off x="9641880" y="2239793"/>
                <a:ext cx="634680" cy="1135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3350425A-9E61-4E0E-8EAF-0F87263CF4CA}"/>
                  </a:ext>
                </a:extLst>
              </p14:cNvPr>
              <p14:cNvContentPartPr/>
              <p14:nvPr/>
            </p14:nvContentPartPr>
            <p14:xfrm>
              <a:off x="9781200" y="2656673"/>
              <a:ext cx="262080" cy="249480"/>
            </p14:xfrm>
          </p:contentPart>
        </mc:Choice>
        <mc:Fallback xmlns="">
          <p:pic>
            <p:nvPicPr>
              <p:cNvPr id="52" name="Ink 51">
                <a:extLst>
                  <a:ext uri="{FF2B5EF4-FFF2-40B4-BE49-F238E27FC236}">
                    <a16:creationId xmlns:a16="http://schemas.microsoft.com/office/drawing/2014/main" id="{3350425A-9E61-4E0E-8EAF-0F87263CF4CA}"/>
                  </a:ext>
                </a:extLst>
              </p:cNvPr>
              <p:cNvPicPr/>
              <p:nvPr/>
            </p:nvPicPr>
            <p:blipFill>
              <a:blip r:embed="rId46"/>
              <a:stretch>
                <a:fillRect/>
              </a:stretch>
            </p:blipFill>
            <p:spPr>
              <a:xfrm>
                <a:off x="9772572" y="2647673"/>
                <a:ext cx="279696"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9FA701F2-27F1-463A-8364-E3DD049959D6}"/>
                  </a:ext>
                </a:extLst>
              </p14:cNvPr>
              <p14:cNvContentPartPr/>
              <p14:nvPr/>
            </p14:nvContentPartPr>
            <p14:xfrm>
              <a:off x="10798920" y="3082913"/>
              <a:ext cx="542880" cy="337680"/>
            </p14:xfrm>
          </p:contentPart>
        </mc:Choice>
        <mc:Fallback xmlns="">
          <p:pic>
            <p:nvPicPr>
              <p:cNvPr id="58" name="Ink 57">
                <a:extLst>
                  <a:ext uri="{FF2B5EF4-FFF2-40B4-BE49-F238E27FC236}">
                    <a16:creationId xmlns:a16="http://schemas.microsoft.com/office/drawing/2014/main" id="{9FA701F2-27F1-463A-8364-E3DD049959D6}"/>
                  </a:ext>
                </a:extLst>
              </p:cNvPr>
              <p:cNvPicPr/>
              <p:nvPr/>
            </p:nvPicPr>
            <p:blipFill>
              <a:blip r:embed="rId48"/>
              <a:stretch>
                <a:fillRect/>
              </a:stretch>
            </p:blipFill>
            <p:spPr>
              <a:xfrm>
                <a:off x="10790280" y="3073923"/>
                <a:ext cx="560520" cy="35530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9" name="Ink 58">
                <a:extLst>
                  <a:ext uri="{FF2B5EF4-FFF2-40B4-BE49-F238E27FC236}">
                    <a16:creationId xmlns:a16="http://schemas.microsoft.com/office/drawing/2014/main" id="{4CB5FE5A-F2BA-40C4-A4AD-261CFA4D68B3}"/>
                  </a:ext>
                </a:extLst>
              </p14:cNvPr>
              <p14:cNvContentPartPr/>
              <p14:nvPr/>
            </p14:nvContentPartPr>
            <p14:xfrm>
              <a:off x="10420200" y="3112793"/>
              <a:ext cx="249120" cy="236880"/>
            </p14:xfrm>
          </p:contentPart>
        </mc:Choice>
        <mc:Fallback xmlns="">
          <p:pic>
            <p:nvPicPr>
              <p:cNvPr id="59" name="Ink 58">
                <a:extLst>
                  <a:ext uri="{FF2B5EF4-FFF2-40B4-BE49-F238E27FC236}">
                    <a16:creationId xmlns:a16="http://schemas.microsoft.com/office/drawing/2014/main" id="{4CB5FE5A-F2BA-40C4-A4AD-261CFA4D68B3}"/>
                  </a:ext>
                </a:extLst>
              </p:cNvPr>
              <p:cNvPicPr/>
              <p:nvPr/>
            </p:nvPicPr>
            <p:blipFill>
              <a:blip r:embed="rId50"/>
              <a:stretch>
                <a:fillRect/>
              </a:stretch>
            </p:blipFill>
            <p:spPr>
              <a:xfrm>
                <a:off x="10411200" y="3104153"/>
                <a:ext cx="2667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 name="Ink 15">
                <a:extLst>
                  <a:ext uri="{FF2B5EF4-FFF2-40B4-BE49-F238E27FC236}">
                    <a16:creationId xmlns:a16="http://schemas.microsoft.com/office/drawing/2014/main" id="{0A8CE276-056B-407D-81B5-E503A00F6C92}"/>
                  </a:ext>
                </a:extLst>
              </p14:cNvPr>
              <p14:cNvContentPartPr/>
              <p14:nvPr/>
            </p14:nvContentPartPr>
            <p14:xfrm>
              <a:off x="2179080" y="4000553"/>
              <a:ext cx="259200" cy="237960"/>
            </p14:xfrm>
          </p:contentPart>
        </mc:Choice>
        <mc:Fallback xmlns="">
          <p:pic>
            <p:nvPicPr>
              <p:cNvPr id="16" name="Ink 15">
                <a:extLst>
                  <a:ext uri="{FF2B5EF4-FFF2-40B4-BE49-F238E27FC236}">
                    <a16:creationId xmlns:a16="http://schemas.microsoft.com/office/drawing/2014/main" id="{0A8CE276-056B-407D-81B5-E503A00F6C92}"/>
                  </a:ext>
                </a:extLst>
              </p:cNvPr>
              <p:cNvPicPr/>
              <p:nvPr/>
            </p:nvPicPr>
            <p:blipFill>
              <a:blip r:embed="rId52"/>
              <a:stretch>
                <a:fillRect/>
              </a:stretch>
            </p:blipFill>
            <p:spPr>
              <a:xfrm>
                <a:off x="2170440" y="3991913"/>
                <a:ext cx="2768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Ink 23">
                <a:extLst>
                  <a:ext uri="{FF2B5EF4-FFF2-40B4-BE49-F238E27FC236}">
                    <a16:creationId xmlns:a16="http://schemas.microsoft.com/office/drawing/2014/main" id="{D9531F9B-4E99-4BDD-86EA-90F72F42801C}"/>
                  </a:ext>
                </a:extLst>
              </p14:cNvPr>
              <p14:cNvContentPartPr/>
              <p14:nvPr/>
            </p14:nvContentPartPr>
            <p14:xfrm>
              <a:off x="984960" y="3963473"/>
              <a:ext cx="928440" cy="907560"/>
            </p14:xfrm>
          </p:contentPart>
        </mc:Choice>
        <mc:Fallback xmlns="">
          <p:pic>
            <p:nvPicPr>
              <p:cNvPr id="24" name="Ink 23">
                <a:extLst>
                  <a:ext uri="{FF2B5EF4-FFF2-40B4-BE49-F238E27FC236}">
                    <a16:creationId xmlns:a16="http://schemas.microsoft.com/office/drawing/2014/main" id="{D9531F9B-4E99-4BDD-86EA-90F72F42801C}"/>
                  </a:ext>
                </a:extLst>
              </p:cNvPr>
              <p:cNvPicPr/>
              <p:nvPr/>
            </p:nvPicPr>
            <p:blipFill>
              <a:blip r:embed="rId54"/>
              <a:stretch>
                <a:fillRect/>
              </a:stretch>
            </p:blipFill>
            <p:spPr>
              <a:xfrm>
                <a:off x="976320" y="3954833"/>
                <a:ext cx="946080" cy="925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0" name="Ink 49">
                <a:extLst>
                  <a:ext uri="{FF2B5EF4-FFF2-40B4-BE49-F238E27FC236}">
                    <a16:creationId xmlns:a16="http://schemas.microsoft.com/office/drawing/2014/main" id="{8A5E2643-0BED-4105-B495-0394349F37EB}"/>
                  </a:ext>
                </a:extLst>
              </p14:cNvPr>
              <p14:cNvContentPartPr/>
              <p14:nvPr/>
            </p14:nvContentPartPr>
            <p14:xfrm>
              <a:off x="3696120" y="3972473"/>
              <a:ext cx="264960" cy="942120"/>
            </p14:xfrm>
          </p:contentPart>
        </mc:Choice>
        <mc:Fallback xmlns="">
          <p:pic>
            <p:nvPicPr>
              <p:cNvPr id="50" name="Ink 49">
                <a:extLst>
                  <a:ext uri="{FF2B5EF4-FFF2-40B4-BE49-F238E27FC236}">
                    <a16:creationId xmlns:a16="http://schemas.microsoft.com/office/drawing/2014/main" id="{8A5E2643-0BED-4105-B495-0394349F37EB}"/>
                  </a:ext>
                </a:extLst>
              </p:cNvPr>
              <p:cNvPicPr/>
              <p:nvPr/>
            </p:nvPicPr>
            <p:blipFill>
              <a:blip r:embed="rId56"/>
              <a:stretch>
                <a:fillRect/>
              </a:stretch>
            </p:blipFill>
            <p:spPr>
              <a:xfrm>
                <a:off x="3687480" y="3963473"/>
                <a:ext cx="282600" cy="959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 name="Ink 50">
                <a:extLst>
                  <a:ext uri="{FF2B5EF4-FFF2-40B4-BE49-F238E27FC236}">
                    <a16:creationId xmlns:a16="http://schemas.microsoft.com/office/drawing/2014/main" id="{9E279E47-FEC3-40D9-9B61-0A98CBD5E7CC}"/>
                  </a:ext>
                </a:extLst>
              </p14:cNvPr>
              <p14:cNvContentPartPr/>
              <p14:nvPr/>
            </p14:nvContentPartPr>
            <p14:xfrm>
              <a:off x="1844640" y="4362713"/>
              <a:ext cx="8640" cy="149400"/>
            </p14:xfrm>
          </p:contentPart>
        </mc:Choice>
        <mc:Fallback xmlns="">
          <p:pic>
            <p:nvPicPr>
              <p:cNvPr id="51" name="Ink 50">
                <a:extLst>
                  <a:ext uri="{FF2B5EF4-FFF2-40B4-BE49-F238E27FC236}">
                    <a16:creationId xmlns:a16="http://schemas.microsoft.com/office/drawing/2014/main" id="{9E279E47-FEC3-40D9-9B61-0A98CBD5E7CC}"/>
                  </a:ext>
                </a:extLst>
              </p:cNvPr>
              <p:cNvPicPr/>
              <p:nvPr/>
            </p:nvPicPr>
            <p:blipFill>
              <a:blip r:embed="rId58"/>
              <a:stretch>
                <a:fillRect/>
              </a:stretch>
            </p:blipFill>
            <p:spPr>
              <a:xfrm>
                <a:off x="1836000" y="4354073"/>
                <a:ext cx="26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9FD838A2-2321-4578-AA6E-1092783A5B48}"/>
                  </a:ext>
                </a:extLst>
              </p14:cNvPr>
              <p14:cNvContentPartPr/>
              <p14:nvPr/>
            </p14:nvContentPartPr>
            <p14:xfrm>
              <a:off x="2283840" y="4330673"/>
              <a:ext cx="118080" cy="227520"/>
            </p14:xfrm>
          </p:contentPart>
        </mc:Choice>
        <mc:Fallback xmlns="">
          <p:pic>
            <p:nvPicPr>
              <p:cNvPr id="56" name="Ink 55">
                <a:extLst>
                  <a:ext uri="{FF2B5EF4-FFF2-40B4-BE49-F238E27FC236}">
                    <a16:creationId xmlns:a16="http://schemas.microsoft.com/office/drawing/2014/main" id="{9FD838A2-2321-4578-AA6E-1092783A5B48}"/>
                  </a:ext>
                </a:extLst>
              </p:cNvPr>
              <p:cNvPicPr/>
              <p:nvPr/>
            </p:nvPicPr>
            <p:blipFill>
              <a:blip r:embed="rId60"/>
              <a:stretch>
                <a:fillRect/>
              </a:stretch>
            </p:blipFill>
            <p:spPr>
              <a:xfrm>
                <a:off x="2274840" y="4322033"/>
                <a:ext cx="135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2" name="Ink 61">
                <a:extLst>
                  <a:ext uri="{FF2B5EF4-FFF2-40B4-BE49-F238E27FC236}">
                    <a16:creationId xmlns:a16="http://schemas.microsoft.com/office/drawing/2014/main" id="{73C68B9F-AF3F-4140-90D8-F75F74AD6C9B}"/>
                  </a:ext>
                </a:extLst>
              </p14:cNvPr>
              <p14:cNvContentPartPr/>
              <p14:nvPr/>
            </p14:nvContentPartPr>
            <p14:xfrm>
              <a:off x="1831680" y="4617953"/>
              <a:ext cx="26640" cy="206280"/>
            </p14:xfrm>
          </p:contentPart>
        </mc:Choice>
        <mc:Fallback xmlns="">
          <p:pic>
            <p:nvPicPr>
              <p:cNvPr id="62" name="Ink 61">
                <a:extLst>
                  <a:ext uri="{FF2B5EF4-FFF2-40B4-BE49-F238E27FC236}">
                    <a16:creationId xmlns:a16="http://schemas.microsoft.com/office/drawing/2014/main" id="{73C68B9F-AF3F-4140-90D8-F75F74AD6C9B}"/>
                  </a:ext>
                </a:extLst>
              </p:cNvPr>
              <p:cNvPicPr/>
              <p:nvPr/>
            </p:nvPicPr>
            <p:blipFill>
              <a:blip r:embed="rId62"/>
              <a:stretch>
                <a:fillRect/>
              </a:stretch>
            </p:blipFill>
            <p:spPr>
              <a:xfrm>
                <a:off x="1822680" y="4609313"/>
                <a:ext cx="44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F31BB07D-1B19-4189-BA01-25193FD487B1}"/>
                  </a:ext>
                </a:extLst>
              </p14:cNvPr>
              <p14:cNvContentPartPr/>
              <p14:nvPr/>
            </p14:nvContentPartPr>
            <p14:xfrm>
              <a:off x="2295360" y="4665833"/>
              <a:ext cx="151920" cy="143280"/>
            </p14:xfrm>
          </p:contentPart>
        </mc:Choice>
        <mc:Fallback xmlns="">
          <p:pic>
            <p:nvPicPr>
              <p:cNvPr id="63" name="Ink 62">
                <a:extLst>
                  <a:ext uri="{FF2B5EF4-FFF2-40B4-BE49-F238E27FC236}">
                    <a16:creationId xmlns:a16="http://schemas.microsoft.com/office/drawing/2014/main" id="{F31BB07D-1B19-4189-BA01-25193FD487B1}"/>
                  </a:ext>
                </a:extLst>
              </p:cNvPr>
              <p:cNvPicPr/>
              <p:nvPr/>
            </p:nvPicPr>
            <p:blipFill>
              <a:blip r:embed="rId64"/>
              <a:stretch>
                <a:fillRect/>
              </a:stretch>
            </p:blipFill>
            <p:spPr>
              <a:xfrm>
                <a:off x="2286720" y="4656833"/>
                <a:ext cx="1695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47A9CEAD-8A71-4F64-9142-4051C801FCCC}"/>
                  </a:ext>
                </a:extLst>
              </p14:cNvPr>
              <p14:cNvContentPartPr/>
              <p14:nvPr/>
            </p14:nvContentPartPr>
            <p14:xfrm>
              <a:off x="2840400" y="4662593"/>
              <a:ext cx="131760" cy="160560"/>
            </p14:xfrm>
          </p:contentPart>
        </mc:Choice>
        <mc:Fallback xmlns="">
          <p:pic>
            <p:nvPicPr>
              <p:cNvPr id="64" name="Ink 63">
                <a:extLst>
                  <a:ext uri="{FF2B5EF4-FFF2-40B4-BE49-F238E27FC236}">
                    <a16:creationId xmlns:a16="http://schemas.microsoft.com/office/drawing/2014/main" id="{47A9CEAD-8A71-4F64-9142-4051C801FCCC}"/>
                  </a:ext>
                </a:extLst>
              </p:cNvPr>
              <p:cNvPicPr/>
              <p:nvPr/>
            </p:nvPicPr>
            <p:blipFill>
              <a:blip r:embed="rId66"/>
              <a:stretch>
                <a:fillRect/>
              </a:stretch>
            </p:blipFill>
            <p:spPr>
              <a:xfrm>
                <a:off x="2831760" y="4653953"/>
                <a:ext cx="1494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5" name="Ink 64">
                <a:extLst>
                  <a:ext uri="{FF2B5EF4-FFF2-40B4-BE49-F238E27FC236}">
                    <a16:creationId xmlns:a16="http://schemas.microsoft.com/office/drawing/2014/main" id="{7F119100-4635-4D0E-99E8-6EDF874FA83D}"/>
                  </a:ext>
                </a:extLst>
              </p14:cNvPr>
              <p14:cNvContentPartPr/>
              <p14:nvPr/>
            </p14:nvContentPartPr>
            <p14:xfrm>
              <a:off x="2844360" y="4034753"/>
              <a:ext cx="876960" cy="721080"/>
            </p14:xfrm>
          </p:contentPart>
        </mc:Choice>
        <mc:Fallback xmlns="">
          <p:pic>
            <p:nvPicPr>
              <p:cNvPr id="65" name="Ink 64">
                <a:extLst>
                  <a:ext uri="{FF2B5EF4-FFF2-40B4-BE49-F238E27FC236}">
                    <a16:creationId xmlns:a16="http://schemas.microsoft.com/office/drawing/2014/main" id="{7F119100-4635-4D0E-99E8-6EDF874FA83D}"/>
                  </a:ext>
                </a:extLst>
              </p:cNvPr>
              <p:cNvPicPr/>
              <p:nvPr/>
            </p:nvPicPr>
            <p:blipFill>
              <a:blip r:embed="rId68"/>
              <a:stretch>
                <a:fillRect/>
              </a:stretch>
            </p:blipFill>
            <p:spPr>
              <a:xfrm>
                <a:off x="2835720" y="4025753"/>
                <a:ext cx="894600" cy="738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8" name="Ink 67">
                <a:extLst>
                  <a:ext uri="{FF2B5EF4-FFF2-40B4-BE49-F238E27FC236}">
                    <a16:creationId xmlns:a16="http://schemas.microsoft.com/office/drawing/2014/main" id="{FAAE520A-3EB8-484D-9F51-F07D76DB6D3A}"/>
                  </a:ext>
                </a:extLst>
              </p14:cNvPr>
              <p14:cNvContentPartPr/>
              <p14:nvPr/>
            </p14:nvContentPartPr>
            <p14:xfrm>
              <a:off x="3477960" y="4603913"/>
              <a:ext cx="242640" cy="208800"/>
            </p14:xfrm>
          </p:contentPart>
        </mc:Choice>
        <mc:Fallback xmlns="">
          <p:pic>
            <p:nvPicPr>
              <p:cNvPr id="68" name="Ink 67">
                <a:extLst>
                  <a:ext uri="{FF2B5EF4-FFF2-40B4-BE49-F238E27FC236}">
                    <a16:creationId xmlns:a16="http://schemas.microsoft.com/office/drawing/2014/main" id="{FAAE520A-3EB8-484D-9F51-F07D76DB6D3A}"/>
                  </a:ext>
                </a:extLst>
              </p:cNvPr>
              <p:cNvPicPr/>
              <p:nvPr/>
            </p:nvPicPr>
            <p:blipFill>
              <a:blip r:embed="rId70"/>
              <a:stretch>
                <a:fillRect/>
              </a:stretch>
            </p:blipFill>
            <p:spPr>
              <a:xfrm>
                <a:off x="3469320" y="4594913"/>
                <a:ext cx="2602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6" name="Ink 75">
                <a:extLst>
                  <a:ext uri="{FF2B5EF4-FFF2-40B4-BE49-F238E27FC236}">
                    <a16:creationId xmlns:a16="http://schemas.microsoft.com/office/drawing/2014/main" id="{15ADDDC7-DD66-4A63-AC1F-A1ABB32A9340}"/>
                  </a:ext>
                </a:extLst>
              </p14:cNvPr>
              <p14:cNvContentPartPr/>
              <p14:nvPr/>
            </p14:nvContentPartPr>
            <p14:xfrm>
              <a:off x="4932360" y="4442633"/>
              <a:ext cx="172440" cy="429840"/>
            </p14:xfrm>
          </p:contentPart>
        </mc:Choice>
        <mc:Fallback xmlns="">
          <p:pic>
            <p:nvPicPr>
              <p:cNvPr id="76" name="Ink 75">
                <a:extLst>
                  <a:ext uri="{FF2B5EF4-FFF2-40B4-BE49-F238E27FC236}">
                    <a16:creationId xmlns:a16="http://schemas.microsoft.com/office/drawing/2014/main" id="{15ADDDC7-DD66-4A63-AC1F-A1ABB32A9340}"/>
                  </a:ext>
                </a:extLst>
              </p:cNvPr>
              <p:cNvPicPr/>
              <p:nvPr/>
            </p:nvPicPr>
            <p:blipFill>
              <a:blip r:embed="rId72"/>
              <a:stretch>
                <a:fillRect/>
              </a:stretch>
            </p:blipFill>
            <p:spPr>
              <a:xfrm>
                <a:off x="4923379" y="4433986"/>
                <a:ext cx="190043" cy="447495"/>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7" name="Ink 76">
                <a:extLst>
                  <a:ext uri="{FF2B5EF4-FFF2-40B4-BE49-F238E27FC236}">
                    <a16:creationId xmlns:a16="http://schemas.microsoft.com/office/drawing/2014/main" id="{E5EA46D2-D2A8-4FF4-9559-099CBEBDFF33}"/>
                  </a:ext>
                </a:extLst>
              </p14:cNvPr>
              <p14:cNvContentPartPr/>
              <p14:nvPr/>
            </p14:nvContentPartPr>
            <p14:xfrm>
              <a:off x="4616280" y="4607513"/>
              <a:ext cx="140040" cy="161640"/>
            </p14:xfrm>
          </p:contentPart>
        </mc:Choice>
        <mc:Fallback xmlns="">
          <p:pic>
            <p:nvPicPr>
              <p:cNvPr id="77" name="Ink 76">
                <a:extLst>
                  <a:ext uri="{FF2B5EF4-FFF2-40B4-BE49-F238E27FC236}">
                    <a16:creationId xmlns:a16="http://schemas.microsoft.com/office/drawing/2014/main" id="{E5EA46D2-D2A8-4FF4-9559-099CBEBDFF33}"/>
                  </a:ext>
                </a:extLst>
              </p:cNvPr>
              <p:cNvPicPr/>
              <p:nvPr/>
            </p:nvPicPr>
            <p:blipFill>
              <a:blip r:embed="rId74"/>
              <a:stretch>
                <a:fillRect/>
              </a:stretch>
            </p:blipFill>
            <p:spPr>
              <a:xfrm>
                <a:off x="4607640" y="4598513"/>
                <a:ext cx="1576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8" name="Ink 77">
                <a:extLst>
                  <a:ext uri="{FF2B5EF4-FFF2-40B4-BE49-F238E27FC236}">
                    <a16:creationId xmlns:a16="http://schemas.microsoft.com/office/drawing/2014/main" id="{778A3506-C17C-46C2-9FB3-D2AD0F9E8809}"/>
                  </a:ext>
                </a:extLst>
              </p14:cNvPr>
              <p14:cNvContentPartPr/>
              <p14:nvPr/>
            </p14:nvContentPartPr>
            <p14:xfrm>
              <a:off x="4204440" y="4555673"/>
              <a:ext cx="258480" cy="348120"/>
            </p14:xfrm>
          </p:contentPart>
        </mc:Choice>
        <mc:Fallback xmlns="">
          <p:pic>
            <p:nvPicPr>
              <p:cNvPr id="78" name="Ink 77">
                <a:extLst>
                  <a:ext uri="{FF2B5EF4-FFF2-40B4-BE49-F238E27FC236}">
                    <a16:creationId xmlns:a16="http://schemas.microsoft.com/office/drawing/2014/main" id="{778A3506-C17C-46C2-9FB3-D2AD0F9E8809}"/>
                  </a:ext>
                </a:extLst>
              </p:cNvPr>
              <p:cNvPicPr/>
              <p:nvPr/>
            </p:nvPicPr>
            <p:blipFill>
              <a:blip r:embed="rId76"/>
              <a:stretch>
                <a:fillRect/>
              </a:stretch>
            </p:blipFill>
            <p:spPr>
              <a:xfrm>
                <a:off x="4195800" y="4547033"/>
                <a:ext cx="276120" cy="365760"/>
              </a:xfrm>
              <a:prstGeom prst="rect">
                <a:avLst/>
              </a:prstGeom>
            </p:spPr>
          </p:pic>
        </mc:Fallback>
      </mc:AlternateContent>
    </p:spTree>
    <p:extLst>
      <p:ext uri="{BB962C8B-B14F-4D97-AF65-F5344CB8AC3E}">
        <p14:creationId xmlns:p14="http://schemas.microsoft.com/office/powerpoint/2010/main" val="3179016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656960" y="2409713"/>
              <a:ext cx="336240" cy="116640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D32BB33-8493-4519-97D6-7D8134059D94}"/>
                  </a:ext>
                </a:extLst>
              </p14:cNvPr>
              <p14:cNvContentPartPr/>
              <p14:nvPr/>
            </p14:nvContentPartPr>
            <p14:xfrm>
              <a:off x="4949640" y="3205313"/>
              <a:ext cx="41040" cy="176760"/>
            </p14:xfrm>
          </p:contentPart>
        </mc:Choice>
        <mc:Fallback xmlns="">
          <p:pic>
            <p:nvPicPr>
              <p:cNvPr id="27" name="Ink 26">
                <a:extLst>
                  <a:ext uri="{FF2B5EF4-FFF2-40B4-BE49-F238E27FC236}">
                    <a16:creationId xmlns:a16="http://schemas.microsoft.com/office/drawing/2014/main" id="{CD32BB33-8493-4519-97D6-7D8134059D94}"/>
                  </a:ext>
                </a:extLst>
              </p:cNvPr>
              <p:cNvPicPr/>
              <p:nvPr/>
            </p:nvPicPr>
            <p:blipFill>
              <a:blip r:embed="rId14"/>
              <a:stretch>
                <a:fillRect/>
              </a:stretch>
            </p:blipFill>
            <p:spPr>
              <a:xfrm>
                <a:off x="4940640" y="3196673"/>
                <a:ext cx="586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D7D703D0-7A0D-4DD4-B68D-8513AF80B862}"/>
                  </a:ext>
                </a:extLst>
              </p14:cNvPr>
              <p14:cNvContentPartPr/>
              <p14:nvPr/>
            </p14:nvContentPartPr>
            <p14:xfrm>
              <a:off x="5478120" y="3172553"/>
              <a:ext cx="216720" cy="220680"/>
            </p14:xfrm>
          </p:contentPart>
        </mc:Choice>
        <mc:Fallback xmlns="">
          <p:pic>
            <p:nvPicPr>
              <p:cNvPr id="30" name="Ink 29">
                <a:extLst>
                  <a:ext uri="{FF2B5EF4-FFF2-40B4-BE49-F238E27FC236}">
                    <a16:creationId xmlns:a16="http://schemas.microsoft.com/office/drawing/2014/main" id="{D7D703D0-7A0D-4DD4-B68D-8513AF80B862}"/>
                  </a:ext>
                </a:extLst>
              </p:cNvPr>
              <p:cNvPicPr/>
              <p:nvPr/>
            </p:nvPicPr>
            <p:blipFill>
              <a:blip r:embed="rId16"/>
              <a:stretch>
                <a:fillRect/>
              </a:stretch>
            </p:blipFill>
            <p:spPr>
              <a:xfrm>
                <a:off x="5469466" y="3163553"/>
                <a:ext cx="234389"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65720" y="2317193"/>
              <a:ext cx="1095840" cy="128592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3F4D7C58-CBC6-43EF-9321-90AD581C70FF}"/>
                  </a:ext>
                </a:extLst>
              </p14:cNvPr>
              <p14:cNvContentPartPr/>
              <p14:nvPr/>
            </p14:nvContentPartPr>
            <p14:xfrm>
              <a:off x="9117360" y="2357873"/>
              <a:ext cx="186120" cy="138240"/>
            </p14:xfrm>
          </p:contentPart>
        </mc:Choice>
        <mc:Fallback xmlns="">
          <p:pic>
            <p:nvPicPr>
              <p:cNvPr id="17" name="Ink 16">
                <a:extLst>
                  <a:ext uri="{FF2B5EF4-FFF2-40B4-BE49-F238E27FC236}">
                    <a16:creationId xmlns:a16="http://schemas.microsoft.com/office/drawing/2014/main" id="{3F4D7C58-CBC6-43EF-9321-90AD581C70FF}"/>
                  </a:ext>
                </a:extLst>
              </p:cNvPr>
              <p:cNvPicPr/>
              <p:nvPr/>
            </p:nvPicPr>
            <p:blipFill>
              <a:blip r:embed="rId20"/>
              <a:stretch>
                <a:fillRect/>
              </a:stretch>
            </p:blipFill>
            <p:spPr>
              <a:xfrm>
                <a:off x="9108720" y="2349210"/>
                <a:ext cx="20376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126F79C4-DCE9-4496-89A0-832E4D0474B3}"/>
                  </a:ext>
                </a:extLst>
              </p14:cNvPr>
              <p14:cNvContentPartPr/>
              <p14:nvPr/>
            </p14:nvContentPartPr>
            <p14:xfrm>
              <a:off x="8445960" y="2342753"/>
              <a:ext cx="289080" cy="223560"/>
            </p14:xfrm>
          </p:contentPart>
        </mc:Choice>
        <mc:Fallback xmlns="">
          <p:pic>
            <p:nvPicPr>
              <p:cNvPr id="18" name="Ink 17">
                <a:extLst>
                  <a:ext uri="{FF2B5EF4-FFF2-40B4-BE49-F238E27FC236}">
                    <a16:creationId xmlns:a16="http://schemas.microsoft.com/office/drawing/2014/main" id="{126F79C4-DCE9-4496-89A0-832E4D0474B3}"/>
                  </a:ext>
                </a:extLst>
              </p:cNvPr>
              <p:cNvPicPr/>
              <p:nvPr/>
            </p:nvPicPr>
            <p:blipFill>
              <a:blip r:embed="rId22"/>
              <a:stretch>
                <a:fillRect/>
              </a:stretch>
            </p:blipFill>
            <p:spPr>
              <a:xfrm>
                <a:off x="8436960" y="2333767"/>
                <a:ext cx="306720" cy="24117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4E97F9A8-B1E5-4844-9BBB-C3F5319741A6}"/>
                  </a:ext>
                </a:extLst>
              </p14:cNvPr>
              <p14:cNvContentPartPr/>
              <p14:nvPr/>
            </p14:nvContentPartPr>
            <p14:xfrm>
              <a:off x="7414560" y="2279033"/>
              <a:ext cx="669600" cy="1131120"/>
            </p14:xfrm>
          </p:contentPart>
        </mc:Choice>
        <mc:Fallback xmlns="">
          <p:pic>
            <p:nvPicPr>
              <p:cNvPr id="22" name="Ink 21">
                <a:extLst>
                  <a:ext uri="{FF2B5EF4-FFF2-40B4-BE49-F238E27FC236}">
                    <a16:creationId xmlns:a16="http://schemas.microsoft.com/office/drawing/2014/main" id="{4E97F9A8-B1E5-4844-9BBB-C3F5319741A6}"/>
                  </a:ext>
                </a:extLst>
              </p:cNvPr>
              <p:cNvPicPr/>
              <p:nvPr/>
            </p:nvPicPr>
            <p:blipFill>
              <a:blip r:embed="rId24"/>
              <a:stretch>
                <a:fillRect/>
              </a:stretch>
            </p:blipFill>
            <p:spPr>
              <a:xfrm>
                <a:off x="7405560" y="2270393"/>
                <a:ext cx="68724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431F9C81-54B4-4F2D-8668-7FC6022ECBAA}"/>
                  </a:ext>
                </a:extLst>
              </p14:cNvPr>
              <p14:cNvContentPartPr/>
              <p14:nvPr/>
            </p14:nvContentPartPr>
            <p14:xfrm>
              <a:off x="9453240" y="2291633"/>
              <a:ext cx="44640" cy="1026720"/>
            </p14:xfrm>
          </p:contentPart>
        </mc:Choice>
        <mc:Fallback xmlns="">
          <p:pic>
            <p:nvPicPr>
              <p:cNvPr id="23" name="Ink 22">
                <a:extLst>
                  <a:ext uri="{FF2B5EF4-FFF2-40B4-BE49-F238E27FC236}">
                    <a16:creationId xmlns:a16="http://schemas.microsoft.com/office/drawing/2014/main" id="{431F9C81-54B4-4F2D-8668-7FC6022ECBAA}"/>
                  </a:ext>
                </a:extLst>
              </p:cNvPr>
              <p:cNvPicPr/>
              <p:nvPr/>
            </p:nvPicPr>
            <p:blipFill>
              <a:blip r:embed="rId26"/>
              <a:stretch>
                <a:fillRect/>
              </a:stretch>
            </p:blipFill>
            <p:spPr>
              <a:xfrm>
                <a:off x="9444600" y="2282993"/>
                <a:ext cx="62280" cy="1044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471E17F4-8AD0-47D8-82AF-5D7924488217}"/>
                  </a:ext>
                </a:extLst>
              </p14:cNvPr>
              <p14:cNvContentPartPr/>
              <p14:nvPr/>
            </p14:nvContentPartPr>
            <p14:xfrm>
              <a:off x="8042040" y="2784833"/>
              <a:ext cx="10800" cy="118800"/>
            </p14:xfrm>
          </p:contentPart>
        </mc:Choice>
        <mc:Fallback xmlns="">
          <p:pic>
            <p:nvPicPr>
              <p:cNvPr id="29" name="Ink 28">
                <a:extLst>
                  <a:ext uri="{FF2B5EF4-FFF2-40B4-BE49-F238E27FC236}">
                    <a16:creationId xmlns:a16="http://schemas.microsoft.com/office/drawing/2014/main" id="{471E17F4-8AD0-47D8-82AF-5D7924488217}"/>
                  </a:ext>
                </a:extLst>
              </p:cNvPr>
              <p:cNvPicPr/>
              <p:nvPr/>
            </p:nvPicPr>
            <p:blipFill>
              <a:blip r:embed="rId28"/>
              <a:stretch>
                <a:fillRect/>
              </a:stretch>
            </p:blipFill>
            <p:spPr>
              <a:xfrm>
                <a:off x="8033400" y="2775833"/>
                <a:ext cx="284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00ECFB5B-0CE1-4606-9601-401BE35A651C}"/>
                  </a:ext>
                </a:extLst>
              </p14:cNvPr>
              <p14:cNvContentPartPr/>
              <p14:nvPr/>
            </p14:nvContentPartPr>
            <p14:xfrm>
              <a:off x="8613000" y="2728313"/>
              <a:ext cx="127080" cy="135720"/>
            </p14:xfrm>
          </p:contentPart>
        </mc:Choice>
        <mc:Fallback xmlns="">
          <p:pic>
            <p:nvPicPr>
              <p:cNvPr id="31" name="Ink 30">
                <a:extLst>
                  <a:ext uri="{FF2B5EF4-FFF2-40B4-BE49-F238E27FC236}">
                    <a16:creationId xmlns:a16="http://schemas.microsoft.com/office/drawing/2014/main" id="{00ECFB5B-0CE1-4606-9601-401BE35A651C}"/>
                  </a:ext>
                </a:extLst>
              </p:cNvPr>
              <p:cNvPicPr/>
              <p:nvPr/>
            </p:nvPicPr>
            <p:blipFill>
              <a:blip r:embed="rId30"/>
              <a:stretch>
                <a:fillRect/>
              </a:stretch>
            </p:blipFill>
            <p:spPr>
              <a:xfrm>
                <a:off x="8604360" y="2719313"/>
                <a:ext cx="1447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DDC58CD5-A4C6-4473-AF65-A6137A8DFE8C}"/>
                  </a:ext>
                </a:extLst>
              </p14:cNvPr>
              <p14:cNvContentPartPr/>
              <p14:nvPr/>
            </p14:nvContentPartPr>
            <p14:xfrm>
              <a:off x="9104400" y="2724713"/>
              <a:ext cx="125640" cy="152640"/>
            </p14:xfrm>
          </p:contentPart>
        </mc:Choice>
        <mc:Fallback xmlns="">
          <p:pic>
            <p:nvPicPr>
              <p:cNvPr id="32" name="Ink 31">
                <a:extLst>
                  <a:ext uri="{FF2B5EF4-FFF2-40B4-BE49-F238E27FC236}">
                    <a16:creationId xmlns:a16="http://schemas.microsoft.com/office/drawing/2014/main" id="{DDC58CD5-A4C6-4473-AF65-A6137A8DFE8C}"/>
                  </a:ext>
                </a:extLst>
              </p:cNvPr>
              <p:cNvPicPr/>
              <p:nvPr/>
            </p:nvPicPr>
            <p:blipFill>
              <a:blip r:embed="rId32"/>
              <a:stretch>
                <a:fillRect/>
              </a:stretch>
            </p:blipFill>
            <p:spPr>
              <a:xfrm>
                <a:off x="9095400" y="2715713"/>
                <a:ext cx="1432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4075904D-E55F-4A8D-81B2-14B9A0F3FBE8}"/>
                  </a:ext>
                </a:extLst>
              </p14:cNvPr>
              <p14:cNvContentPartPr/>
              <p14:nvPr/>
            </p14:nvContentPartPr>
            <p14:xfrm>
              <a:off x="8034120" y="3083273"/>
              <a:ext cx="149400" cy="151560"/>
            </p14:xfrm>
          </p:contentPart>
        </mc:Choice>
        <mc:Fallback xmlns="">
          <p:pic>
            <p:nvPicPr>
              <p:cNvPr id="37" name="Ink 36">
                <a:extLst>
                  <a:ext uri="{FF2B5EF4-FFF2-40B4-BE49-F238E27FC236}">
                    <a16:creationId xmlns:a16="http://schemas.microsoft.com/office/drawing/2014/main" id="{4075904D-E55F-4A8D-81B2-14B9A0F3FBE8}"/>
                  </a:ext>
                </a:extLst>
              </p:cNvPr>
              <p:cNvPicPr/>
              <p:nvPr/>
            </p:nvPicPr>
            <p:blipFill>
              <a:blip r:embed="rId34"/>
              <a:stretch>
                <a:fillRect/>
              </a:stretch>
            </p:blipFill>
            <p:spPr>
              <a:xfrm>
                <a:off x="8025480" y="3074633"/>
                <a:ext cx="167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B60D18E2-FBCD-4E28-AEE2-006E94638842}"/>
                  </a:ext>
                </a:extLst>
              </p14:cNvPr>
              <p14:cNvContentPartPr/>
              <p14:nvPr/>
            </p14:nvContentPartPr>
            <p14:xfrm>
              <a:off x="8633880" y="3076433"/>
              <a:ext cx="119520" cy="232920"/>
            </p14:xfrm>
          </p:contentPart>
        </mc:Choice>
        <mc:Fallback xmlns="">
          <p:pic>
            <p:nvPicPr>
              <p:cNvPr id="41" name="Ink 40">
                <a:extLst>
                  <a:ext uri="{FF2B5EF4-FFF2-40B4-BE49-F238E27FC236}">
                    <a16:creationId xmlns:a16="http://schemas.microsoft.com/office/drawing/2014/main" id="{B60D18E2-FBCD-4E28-AEE2-006E94638842}"/>
                  </a:ext>
                </a:extLst>
              </p:cNvPr>
              <p:cNvPicPr/>
              <p:nvPr/>
            </p:nvPicPr>
            <p:blipFill>
              <a:blip r:embed="rId36"/>
              <a:stretch>
                <a:fillRect/>
              </a:stretch>
            </p:blipFill>
            <p:spPr>
              <a:xfrm>
                <a:off x="8625214" y="3067447"/>
                <a:ext cx="137213" cy="25053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ACF85CEA-061B-42DF-B5D7-DF35711E4E83}"/>
                  </a:ext>
                </a:extLst>
              </p14:cNvPr>
              <p14:cNvContentPartPr/>
              <p14:nvPr/>
            </p14:nvContentPartPr>
            <p14:xfrm>
              <a:off x="9144000" y="3073193"/>
              <a:ext cx="89640" cy="156240"/>
            </p14:xfrm>
          </p:contentPart>
        </mc:Choice>
        <mc:Fallback xmlns="">
          <p:pic>
            <p:nvPicPr>
              <p:cNvPr id="42" name="Ink 41">
                <a:extLst>
                  <a:ext uri="{FF2B5EF4-FFF2-40B4-BE49-F238E27FC236}">
                    <a16:creationId xmlns:a16="http://schemas.microsoft.com/office/drawing/2014/main" id="{ACF85CEA-061B-42DF-B5D7-DF35711E4E83}"/>
                  </a:ext>
                </a:extLst>
              </p:cNvPr>
              <p:cNvPicPr/>
              <p:nvPr/>
            </p:nvPicPr>
            <p:blipFill>
              <a:blip r:embed="rId38"/>
              <a:stretch>
                <a:fillRect/>
              </a:stretch>
            </p:blipFill>
            <p:spPr>
              <a:xfrm>
                <a:off x="9135000" y="3064193"/>
                <a:ext cx="1072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66D6B21D-FAFC-402D-8F2D-56F0DC6E85A5}"/>
                  </a:ext>
                </a:extLst>
              </p14:cNvPr>
              <p14:cNvContentPartPr/>
              <p14:nvPr/>
            </p14:nvContentPartPr>
            <p14:xfrm>
              <a:off x="9650520" y="2248433"/>
              <a:ext cx="617040" cy="1117440"/>
            </p14:xfrm>
          </p:contentPart>
        </mc:Choice>
        <mc:Fallback xmlns="">
          <p:pic>
            <p:nvPicPr>
              <p:cNvPr id="47" name="Ink 46">
                <a:extLst>
                  <a:ext uri="{FF2B5EF4-FFF2-40B4-BE49-F238E27FC236}">
                    <a16:creationId xmlns:a16="http://schemas.microsoft.com/office/drawing/2014/main" id="{66D6B21D-FAFC-402D-8F2D-56F0DC6E85A5}"/>
                  </a:ext>
                </a:extLst>
              </p:cNvPr>
              <p:cNvPicPr/>
              <p:nvPr/>
            </p:nvPicPr>
            <p:blipFill>
              <a:blip r:embed="rId40"/>
              <a:stretch>
                <a:fillRect/>
              </a:stretch>
            </p:blipFill>
            <p:spPr>
              <a:xfrm>
                <a:off x="9641880" y="2239793"/>
                <a:ext cx="634680" cy="1135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3350425A-9E61-4E0E-8EAF-0F87263CF4CA}"/>
                  </a:ext>
                </a:extLst>
              </p14:cNvPr>
              <p14:cNvContentPartPr/>
              <p14:nvPr/>
            </p14:nvContentPartPr>
            <p14:xfrm>
              <a:off x="9781200" y="2656673"/>
              <a:ext cx="262080" cy="249480"/>
            </p14:xfrm>
          </p:contentPart>
        </mc:Choice>
        <mc:Fallback xmlns="">
          <p:pic>
            <p:nvPicPr>
              <p:cNvPr id="52" name="Ink 51">
                <a:extLst>
                  <a:ext uri="{FF2B5EF4-FFF2-40B4-BE49-F238E27FC236}">
                    <a16:creationId xmlns:a16="http://schemas.microsoft.com/office/drawing/2014/main" id="{3350425A-9E61-4E0E-8EAF-0F87263CF4CA}"/>
                  </a:ext>
                </a:extLst>
              </p:cNvPr>
              <p:cNvPicPr/>
              <p:nvPr/>
            </p:nvPicPr>
            <p:blipFill>
              <a:blip r:embed="rId46"/>
              <a:stretch>
                <a:fillRect/>
              </a:stretch>
            </p:blipFill>
            <p:spPr>
              <a:xfrm>
                <a:off x="9772572" y="2647673"/>
                <a:ext cx="279696"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9FA701F2-27F1-463A-8364-E3DD049959D6}"/>
                  </a:ext>
                </a:extLst>
              </p14:cNvPr>
              <p14:cNvContentPartPr/>
              <p14:nvPr/>
            </p14:nvContentPartPr>
            <p14:xfrm>
              <a:off x="10798920" y="3082913"/>
              <a:ext cx="542880" cy="337680"/>
            </p14:xfrm>
          </p:contentPart>
        </mc:Choice>
        <mc:Fallback xmlns="">
          <p:pic>
            <p:nvPicPr>
              <p:cNvPr id="58" name="Ink 57">
                <a:extLst>
                  <a:ext uri="{FF2B5EF4-FFF2-40B4-BE49-F238E27FC236}">
                    <a16:creationId xmlns:a16="http://schemas.microsoft.com/office/drawing/2014/main" id="{9FA701F2-27F1-463A-8364-E3DD049959D6}"/>
                  </a:ext>
                </a:extLst>
              </p:cNvPr>
              <p:cNvPicPr/>
              <p:nvPr/>
            </p:nvPicPr>
            <p:blipFill>
              <a:blip r:embed="rId48"/>
              <a:stretch>
                <a:fillRect/>
              </a:stretch>
            </p:blipFill>
            <p:spPr>
              <a:xfrm>
                <a:off x="10790280" y="3073923"/>
                <a:ext cx="560520" cy="35530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9" name="Ink 58">
                <a:extLst>
                  <a:ext uri="{FF2B5EF4-FFF2-40B4-BE49-F238E27FC236}">
                    <a16:creationId xmlns:a16="http://schemas.microsoft.com/office/drawing/2014/main" id="{4CB5FE5A-F2BA-40C4-A4AD-261CFA4D68B3}"/>
                  </a:ext>
                </a:extLst>
              </p14:cNvPr>
              <p14:cNvContentPartPr/>
              <p14:nvPr/>
            </p14:nvContentPartPr>
            <p14:xfrm>
              <a:off x="10420200" y="3112793"/>
              <a:ext cx="249120" cy="236880"/>
            </p14:xfrm>
          </p:contentPart>
        </mc:Choice>
        <mc:Fallback xmlns="">
          <p:pic>
            <p:nvPicPr>
              <p:cNvPr id="59" name="Ink 58">
                <a:extLst>
                  <a:ext uri="{FF2B5EF4-FFF2-40B4-BE49-F238E27FC236}">
                    <a16:creationId xmlns:a16="http://schemas.microsoft.com/office/drawing/2014/main" id="{4CB5FE5A-F2BA-40C4-A4AD-261CFA4D68B3}"/>
                  </a:ext>
                </a:extLst>
              </p:cNvPr>
              <p:cNvPicPr/>
              <p:nvPr/>
            </p:nvPicPr>
            <p:blipFill>
              <a:blip r:embed="rId50"/>
              <a:stretch>
                <a:fillRect/>
              </a:stretch>
            </p:blipFill>
            <p:spPr>
              <a:xfrm>
                <a:off x="10411200" y="3104153"/>
                <a:ext cx="2667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 name="Ink 15">
                <a:extLst>
                  <a:ext uri="{FF2B5EF4-FFF2-40B4-BE49-F238E27FC236}">
                    <a16:creationId xmlns:a16="http://schemas.microsoft.com/office/drawing/2014/main" id="{0A8CE276-056B-407D-81B5-E503A00F6C92}"/>
                  </a:ext>
                </a:extLst>
              </p14:cNvPr>
              <p14:cNvContentPartPr/>
              <p14:nvPr/>
            </p14:nvContentPartPr>
            <p14:xfrm>
              <a:off x="2179080" y="4000553"/>
              <a:ext cx="259200" cy="237960"/>
            </p14:xfrm>
          </p:contentPart>
        </mc:Choice>
        <mc:Fallback xmlns="">
          <p:pic>
            <p:nvPicPr>
              <p:cNvPr id="16" name="Ink 15">
                <a:extLst>
                  <a:ext uri="{FF2B5EF4-FFF2-40B4-BE49-F238E27FC236}">
                    <a16:creationId xmlns:a16="http://schemas.microsoft.com/office/drawing/2014/main" id="{0A8CE276-056B-407D-81B5-E503A00F6C92}"/>
                  </a:ext>
                </a:extLst>
              </p:cNvPr>
              <p:cNvPicPr/>
              <p:nvPr/>
            </p:nvPicPr>
            <p:blipFill>
              <a:blip r:embed="rId52"/>
              <a:stretch>
                <a:fillRect/>
              </a:stretch>
            </p:blipFill>
            <p:spPr>
              <a:xfrm>
                <a:off x="2170440" y="3991913"/>
                <a:ext cx="2768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Ink 23">
                <a:extLst>
                  <a:ext uri="{FF2B5EF4-FFF2-40B4-BE49-F238E27FC236}">
                    <a16:creationId xmlns:a16="http://schemas.microsoft.com/office/drawing/2014/main" id="{D9531F9B-4E99-4BDD-86EA-90F72F42801C}"/>
                  </a:ext>
                </a:extLst>
              </p14:cNvPr>
              <p14:cNvContentPartPr/>
              <p14:nvPr/>
            </p14:nvContentPartPr>
            <p14:xfrm>
              <a:off x="984960" y="3963473"/>
              <a:ext cx="928440" cy="907560"/>
            </p14:xfrm>
          </p:contentPart>
        </mc:Choice>
        <mc:Fallback xmlns="">
          <p:pic>
            <p:nvPicPr>
              <p:cNvPr id="24" name="Ink 23">
                <a:extLst>
                  <a:ext uri="{FF2B5EF4-FFF2-40B4-BE49-F238E27FC236}">
                    <a16:creationId xmlns:a16="http://schemas.microsoft.com/office/drawing/2014/main" id="{D9531F9B-4E99-4BDD-86EA-90F72F42801C}"/>
                  </a:ext>
                </a:extLst>
              </p:cNvPr>
              <p:cNvPicPr/>
              <p:nvPr/>
            </p:nvPicPr>
            <p:blipFill>
              <a:blip r:embed="rId54"/>
              <a:stretch>
                <a:fillRect/>
              </a:stretch>
            </p:blipFill>
            <p:spPr>
              <a:xfrm>
                <a:off x="976320" y="3954833"/>
                <a:ext cx="946080" cy="925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0" name="Ink 49">
                <a:extLst>
                  <a:ext uri="{FF2B5EF4-FFF2-40B4-BE49-F238E27FC236}">
                    <a16:creationId xmlns:a16="http://schemas.microsoft.com/office/drawing/2014/main" id="{8A5E2643-0BED-4105-B495-0394349F37EB}"/>
                  </a:ext>
                </a:extLst>
              </p14:cNvPr>
              <p14:cNvContentPartPr/>
              <p14:nvPr/>
            </p14:nvContentPartPr>
            <p14:xfrm>
              <a:off x="3696120" y="3972473"/>
              <a:ext cx="264960" cy="942120"/>
            </p14:xfrm>
          </p:contentPart>
        </mc:Choice>
        <mc:Fallback xmlns="">
          <p:pic>
            <p:nvPicPr>
              <p:cNvPr id="50" name="Ink 49">
                <a:extLst>
                  <a:ext uri="{FF2B5EF4-FFF2-40B4-BE49-F238E27FC236}">
                    <a16:creationId xmlns:a16="http://schemas.microsoft.com/office/drawing/2014/main" id="{8A5E2643-0BED-4105-B495-0394349F37EB}"/>
                  </a:ext>
                </a:extLst>
              </p:cNvPr>
              <p:cNvPicPr/>
              <p:nvPr/>
            </p:nvPicPr>
            <p:blipFill>
              <a:blip r:embed="rId56"/>
              <a:stretch>
                <a:fillRect/>
              </a:stretch>
            </p:blipFill>
            <p:spPr>
              <a:xfrm>
                <a:off x="3687480" y="3963473"/>
                <a:ext cx="282600" cy="959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 name="Ink 50">
                <a:extLst>
                  <a:ext uri="{FF2B5EF4-FFF2-40B4-BE49-F238E27FC236}">
                    <a16:creationId xmlns:a16="http://schemas.microsoft.com/office/drawing/2014/main" id="{9E279E47-FEC3-40D9-9B61-0A98CBD5E7CC}"/>
                  </a:ext>
                </a:extLst>
              </p14:cNvPr>
              <p14:cNvContentPartPr/>
              <p14:nvPr/>
            </p14:nvContentPartPr>
            <p14:xfrm>
              <a:off x="1844640" y="4362713"/>
              <a:ext cx="8640" cy="149400"/>
            </p14:xfrm>
          </p:contentPart>
        </mc:Choice>
        <mc:Fallback xmlns="">
          <p:pic>
            <p:nvPicPr>
              <p:cNvPr id="51" name="Ink 50">
                <a:extLst>
                  <a:ext uri="{FF2B5EF4-FFF2-40B4-BE49-F238E27FC236}">
                    <a16:creationId xmlns:a16="http://schemas.microsoft.com/office/drawing/2014/main" id="{9E279E47-FEC3-40D9-9B61-0A98CBD5E7CC}"/>
                  </a:ext>
                </a:extLst>
              </p:cNvPr>
              <p:cNvPicPr/>
              <p:nvPr/>
            </p:nvPicPr>
            <p:blipFill>
              <a:blip r:embed="rId58"/>
              <a:stretch>
                <a:fillRect/>
              </a:stretch>
            </p:blipFill>
            <p:spPr>
              <a:xfrm>
                <a:off x="1836000" y="4354073"/>
                <a:ext cx="26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9FD838A2-2321-4578-AA6E-1092783A5B48}"/>
                  </a:ext>
                </a:extLst>
              </p14:cNvPr>
              <p14:cNvContentPartPr/>
              <p14:nvPr/>
            </p14:nvContentPartPr>
            <p14:xfrm>
              <a:off x="2283840" y="4330673"/>
              <a:ext cx="118080" cy="227520"/>
            </p14:xfrm>
          </p:contentPart>
        </mc:Choice>
        <mc:Fallback xmlns="">
          <p:pic>
            <p:nvPicPr>
              <p:cNvPr id="56" name="Ink 55">
                <a:extLst>
                  <a:ext uri="{FF2B5EF4-FFF2-40B4-BE49-F238E27FC236}">
                    <a16:creationId xmlns:a16="http://schemas.microsoft.com/office/drawing/2014/main" id="{9FD838A2-2321-4578-AA6E-1092783A5B48}"/>
                  </a:ext>
                </a:extLst>
              </p:cNvPr>
              <p:cNvPicPr/>
              <p:nvPr/>
            </p:nvPicPr>
            <p:blipFill>
              <a:blip r:embed="rId60"/>
              <a:stretch>
                <a:fillRect/>
              </a:stretch>
            </p:blipFill>
            <p:spPr>
              <a:xfrm>
                <a:off x="2274840" y="4322033"/>
                <a:ext cx="135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2" name="Ink 61">
                <a:extLst>
                  <a:ext uri="{FF2B5EF4-FFF2-40B4-BE49-F238E27FC236}">
                    <a16:creationId xmlns:a16="http://schemas.microsoft.com/office/drawing/2014/main" id="{73C68B9F-AF3F-4140-90D8-F75F74AD6C9B}"/>
                  </a:ext>
                </a:extLst>
              </p14:cNvPr>
              <p14:cNvContentPartPr/>
              <p14:nvPr/>
            </p14:nvContentPartPr>
            <p14:xfrm>
              <a:off x="1831680" y="4617953"/>
              <a:ext cx="26640" cy="206280"/>
            </p14:xfrm>
          </p:contentPart>
        </mc:Choice>
        <mc:Fallback xmlns="">
          <p:pic>
            <p:nvPicPr>
              <p:cNvPr id="62" name="Ink 61">
                <a:extLst>
                  <a:ext uri="{FF2B5EF4-FFF2-40B4-BE49-F238E27FC236}">
                    <a16:creationId xmlns:a16="http://schemas.microsoft.com/office/drawing/2014/main" id="{73C68B9F-AF3F-4140-90D8-F75F74AD6C9B}"/>
                  </a:ext>
                </a:extLst>
              </p:cNvPr>
              <p:cNvPicPr/>
              <p:nvPr/>
            </p:nvPicPr>
            <p:blipFill>
              <a:blip r:embed="rId62"/>
              <a:stretch>
                <a:fillRect/>
              </a:stretch>
            </p:blipFill>
            <p:spPr>
              <a:xfrm>
                <a:off x="1822680" y="4609313"/>
                <a:ext cx="44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F31BB07D-1B19-4189-BA01-25193FD487B1}"/>
                  </a:ext>
                </a:extLst>
              </p14:cNvPr>
              <p14:cNvContentPartPr/>
              <p14:nvPr/>
            </p14:nvContentPartPr>
            <p14:xfrm>
              <a:off x="2295360" y="4665833"/>
              <a:ext cx="151920" cy="143280"/>
            </p14:xfrm>
          </p:contentPart>
        </mc:Choice>
        <mc:Fallback xmlns="">
          <p:pic>
            <p:nvPicPr>
              <p:cNvPr id="63" name="Ink 62">
                <a:extLst>
                  <a:ext uri="{FF2B5EF4-FFF2-40B4-BE49-F238E27FC236}">
                    <a16:creationId xmlns:a16="http://schemas.microsoft.com/office/drawing/2014/main" id="{F31BB07D-1B19-4189-BA01-25193FD487B1}"/>
                  </a:ext>
                </a:extLst>
              </p:cNvPr>
              <p:cNvPicPr/>
              <p:nvPr/>
            </p:nvPicPr>
            <p:blipFill>
              <a:blip r:embed="rId64"/>
              <a:stretch>
                <a:fillRect/>
              </a:stretch>
            </p:blipFill>
            <p:spPr>
              <a:xfrm>
                <a:off x="2286720" y="4656833"/>
                <a:ext cx="1695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47A9CEAD-8A71-4F64-9142-4051C801FCCC}"/>
                  </a:ext>
                </a:extLst>
              </p14:cNvPr>
              <p14:cNvContentPartPr/>
              <p14:nvPr/>
            </p14:nvContentPartPr>
            <p14:xfrm>
              <a:off x="2840400" y="4662593"/>
              <a:ext cx="131760" cy="160560"/>
            </p14:xfrm>
          </p:contentPart>
        </mc:Choice>
        <mc:Fallback xmlns="">
          <p:pic>
            <p:nvPicPr>
              <p:cNvPr id="64" name="Ink 63">
                <a:extLst>
                  <a:ext uri="{FF2B5EF4-FFF2-40B4-BE49-F238E27FC236}">
                    <a16:creationId xmlns:a16="http://schemas.microsoft.com/office/drawing/2014/main" id="{47A9CEAD-8A71-4F64-9142-4051C801FCCC}"/>
                  </a:ext>
                </a:extLst>
              </p:cNvPr>
              <p:cNvPicPr/>
              <p:nvPr/>
            </p:nvPicPr>
            <p:blipFill>
              <a:blip r:embed="rId66"/>
              <a:stretch>
                <a:fillRect/>
              </a:stretch>
            </p:blipFill>
            <p:spPr>
              <a:xfrm>
                <a:off x="2831760" y="4653953"/>
                <a:ext cx="1494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5" name="Ink 64">
                <a:extLst>
                  <a:ext uri="{FF2B5EF4-FFF2-40B4-BE49-F238E27FC236}">
                    <a16:creationId xmlns:a16="http://schemas.microsoft.com/office/drawing/2014/main" id="{7F119100-4635-4D0E-99E8-6EDF874FA83D}"/>
                  </a:ext>
                </a:extLst>
              </p14:cNvPr>
              <p14:cNvContentPartPr/>
              <p14:nvPr/>
            </p14:nvContentPartPr>
            <p14:xfrm>
              <a:off x="2844360" y="4034753"/>
              <a:ext cx="876960" cy="721080"/>
            </p14:xfrm>
          </p:contentPart>
        </mc:Choice>
        <mc:Fallback xmlns="">
          <p:pic>
            <p:nvPicPr>
              <p:cNvPr id="65" name="Ink 64">
                <a:extLst>
                  <a:ext uri="{FF2B5EF4-FFF2-40B4-BE49-F238E27FC236}">
                    <a16:creationId xmlns:a16="http://schemas.microsoft.com/office/drawing/2014/main" id="{7F119100-4635-4D0E-99E8-6EDF874FA83D}"/>
                  </a:ext>
                </a:extLst>
              </p:cNvPr>
              <p:cNvPicPr/>
              <p:nvPr/>
            </p:nvPicPr>
            <p:blipFill>
              <a:blip r:embed="rId68"/>
              <a:stretch>
                <a:fillRect/>
              </a:stretch>
            </p:blipFill>
            <p:spPr>
              <a:xfrm>
                <a:off x="2835720" y="4025753"/>
                <a:ext cx="894600" cy="738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8" name="Ink 67">
                <a:extLst>
                  <a:ext uri="{FF2B5EF4-FFF2-40B4-BE49-F238E27FC236}">
                    <a16:creationId xmlns:a16="http://schemas.microsoft.com/office/drawing/2014/main" id="{FAAE520A-3EB8-484D-9F51-F07D76DB6D3A}"/>
                  </a:ext>
                </a:extLst>
              </p14:cNvPr>
              <p14:cNvContentPartPr/>
              <p14:nvPr/>
            </p14:nvContentPartPr>
            <p14:xfrm>
              <a:off x="3477960" y="4603913"/>
              <a:ext cx="242640" cy="208800"/>
            </p14:xfrm>
          </p:contentPart>
        </mc:Choice>
        <mc:Fallback xmlns="">
          <p:pic>
            <p:nvPicPr>
              <p:cNvPr id="68" name="Ink 67">
                <a:extLst>
                  <a:ext uri="{FF2B5EF4-FFF2-40B4-BE49-F238E27FC236}">
                    <a16:creationId xmlns:a16="http://schemas.microsoft.com/office/drawing/2014/main" id="{FAAE520A-3EB8-484D-9F51-F07D76DB6D3A}"/>
                  </a:ext>
                </a:extLst>
              </p:cNvPr>
              <p:cNvPicPr/>
              <p:nvPr/>
            </p:nvPicPr>
            <p:blipFill>
              <a:blip r:embed="rId70"/>
              <a:stretch>
                <a:fillRect/>
              </a:stretch>
            </p:blipFill>
            <p:spPr>
              <a:xfrm>
                <a:off x="3469320" y="4594913"/>
                <a:ext cx="2602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6" name="Ink 75">
                <a:extLst>
                  <a:ext uri="{FF2B5EF4-FFF2-40B4-BE49-F238E27FC236}">
                    <a16:creationId xmlns:a16="http://schemas.microsoft.com/office/drawing/2014/main" id="{15ADDDC7-DD66-4A63-AC1F-A1ABB32A9340}"/>
                  </a:ext>
                </a:extLst>
              </p14:cNvPr>
              <p14:cNvContentPartPr/>
              <p14:nvPr/>
            </p14:nvContentPartPr>
            <p14:xfrm>
              <a:off x="4932360" y="4442633"/>
              <a:ext cx="172440" cy="429840"/>
            </p14:xfrm>
          </p:contentPart>
        </mc:Choice>
        <mc:Fallback xmlns="">
          <p:pic>
            <p:nvPicPr>
              <p:cNvPr id="76" name="Ink 75">
                <a:extLst>
                  <a:ext uri="{FF2B5EF4-FFF2-40B4-BE49-F238E27FC236}">
                    <a16:creationId xmlns:a16="http://schemas.microsoft.com/office/drawing/2014/main" id="{15ADDDC7-DD66-4A63-AC1F-A1ABB32A9340}"/>
                  </a:ext>
                </a:extLst>
              </p:cNvPr>
              <p:cNvPicPr/>
              <p:nvPr/>
            </p:nvPicPr>
            <p:blipFill>
              <a:blip r:embed="rId72"/>
              <a:stretch>
                <a:fillRect/>
              </a:stretch>
            </p:blipFill>
            <p:spPr>
              <a:xfrm>
                <a:off x="4923379" y="4433986"/>
                <a:ext cx="190043" cy="447495"/>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7" name="Ink 76">
                <a:extLst>
                  <a:ext uri="{FF2B5EF4-FFF2-40B4-BE49-F238E27FC236}">
                    <a16:creationId xmlns:a16="http://schemas.microsoft.com/office/drawing/2014/main" id="{E5EA46D2-D2A8-4FF4-9559-099CBEBDFF33}"/>
                  </a:ext>
                </a:extLst>
              </p14:cNvPr>
              <p14:cNvContentPartPr/>
              <p14:nvPr/>
            </p14:nvContentPartPr>
            <p14:xfrm>
              <a:off x="4616280" y="4607513"/>
              <a:ext cx="140040" cy="161640"/>
            </p14:xfrm>
          </p:contentPart>
        </mc:Choice>
        <mc:Fallback xmlns="">
          <p:pic>
            <p:nvPicPr>
              <p:cNvPr id="77" name="Ink 76">
                <a:extLst>
                  <a:ext uri="{FF2B5EF4-FFF2-40B4-BE49-F238E27FC236}">
                    <a16:creationId xmlns:a16="http://schemas.microsoft.com/office/drawing/2014/main" id="{E5EA46D2-D2A8-4FF4-9559-099CBEBDFF33}"/>
                  </a:ext>
                </a:extLst>
              </p:cNvPr>
              <p:cNvPicPr/>
              <p:nvPr/>
            </p:nvPicPr>
            <p:blipFill>
              <a:blip r:embed="rId74"/>
              <a:stretch>
                <a:fillRect/>
              </a:stretch>
            </p:blipFill>
            <p:spPr>
              <a:xfrm>
                <a:off x="4607640" y="4598513"/>
                <a:ext cx="1576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8" name="Ink 77">
                <a:extLst>
                  <a:ext uri="{FF2B5EF4-FFF2-40B4-BE49-F238E27FC236}">
                    <a16:creationId xmlns:a16="http://schemas.microsoft.com/office/drawing/2014/main" id="{778A3506-C17C-46C2-9FB3-D2AD0F9E8809}"/>
                  </a:ext>
                </a:extLst>
              </p14:cNvPr>
              <p14:cNvContentPartPr/>
              <p14:nvPr/>
            </p14:nvContentPartPr>
            <p14:xfrm>
              <a:off x="4204440" y="4555673"/>
              <a:ext cx="258480" cy="348120"/>
            </p14:xfrm>
          </p:contentPart>
        </mc:Choice>
        <mc:Fallback xmlns="">
          <p:pic>
            <p:nvPicPr>
              <p:cNvPr id="78" name="Ink 77">
                <a:extLst>
                  <a:ext uri="{FF2B5EF4-FFF2-40B4-BE49-F238E27FC236}">
                    <a16:creationId xmlns:a16="http://schemas.microsoft.com/office/drawing/2014/main" id="{778A3506-C17C-46C2-9FB3-D2AD0F9E8809}"/>
                  </a:ext>
                </a:extLst>
              </p:cNvPr>
              <p:cNvPicPr/>
              <p:nvPr/>
            </p:nvPicPr>
            <p:blipFill>
              <a:blip r:embed="rId76"/>
              <a:stretch>
                <a:fillRect/>
              </a:stretch>
            </p:blipFill>
            <p:spPr>
              <a:xfrm>
                <a:off x="4195800" y="4547033"/>
                <a:ext cx="2761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 name="Ink 11">
                <a:extLst>
                  <a:ext uri="{FF2B5EF4-FFF2-40B4-BE49-F238E27FC236}">
                    <a16:creationId xmlns:a16="http://schemas.microsoft.com/office/drawing/2014/main" id="{6B2850FE-C352-440E-A923-307F6CBFEF4E}"/>
                  </a:ext>
                </a:extLst>
              </p14:cNvPr>
              <p14:cNvContentPartPr/>
              <p14:nvPr/>
            </p14:nvContentPartPr>
            <p14:xfrm>
              <a:off x="5315040" y="3834953"/>
              <a:ext cx="918360" cy="975240"/>
            </p14:xfrm>
          </p:contentPart>
        </mc:Choice>
        <mc:Fallback xmlns="">
          <p:pic>
            <p:nvPicPr>
              <p:cNvPr id="12" name="Ink 11">
                <a:extLst>
                  <a:ext uri="{FF2B5EF4-FFF2-40B4-BE49-F238E27FC236}">
                    <a16:creationId xmlns:a16="http://schemas.microsoft.com/office/drawing/2014/main" id="{6B2850FE-C352-440E-A923-307F6CBFEF4E}"/>
                  </a:ext>
                </a:extLst>
              </p:cNvPr>
              <p:cNvPicPr/>
              <p:nvPr/>
            </p:nvPicPr>
            <p:blipFill>
              <a:blip r:embed="rId78"/>
              <a:stretch>
                <a:fillRect/>
              </a:stretch>
            </p:blipFill>
            <p:spPr>
              <a:xfrm>
                <a:off x="5306397" y="3825953"/>
                <a:ext cx="936007" cy="9928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5" name="Ink 24">
                <a:extLst>
                  <a:ext uri="{FF2B5EF4-FFF2-40B4-BE49-F238E27FC236}">
                    <a16:creationId xmlns:a16="http://schemas.microsoft.com/office/drawing/2014/main" id="{1E079FDC-7251-47D7-BC61-09EA7A0D33B9}"/>
                  </a:ext>
                </a:extLst>
              </p14:cNvPr>
              <p14:cNvContentPartPr/>
              <p14:nvPr/>
            </p14:nvContentPartPr>
            <p14:xfrm>
              <a:off x="6705360" y="3891833"/>
              <a:ext cx="293400" cy="162000"/>
            </p14:xfrm>
          </p:contentPart>
        </mc:Choice>
        <mc:Fallback xmlns="">
          <p:pic>
            <p:nvPicPr>
              <p:cNvPr id="25" name="Ink 24">
                <a:extLst>
                  <a:ext uri="{FF2B5EF4-FFF2-40B4-BE49-F238E27FC236}">
                    <a16:creationId xmlns:a16="http://schemas.microsoft.com/office/drawing/2014/main" id="{1E079FDC-7251-47D7-BC61-09EA7A0D33B9}"/>
                  </a:ext>
                </a:extLst>
              </p:cNvPr>
              <p:cNvPicPr/>
              <p:nvPr/>
            </p:nvPicPr>
            <p:blipFill>
              <a:blip r:embed="rId80"/>
              <a:stretch>
                <a:fillRect/>
              </a:stretch>
            </p:blipFill>
            <p:spPr>
              <a:xfrm>
                <a:off x="6696709" y="3883193"/>
                <a:ext cx="311062"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3" name="Ink 42">
                <a:extLst>
                  <a:ext uri="{FF2B5EF4-FFF2-40B4-BE49-F238E27FC236}">
                    <a16:creationId xmlns:a16="http://schemas.microsoft.com/office/drawing/2014/main" id="{5B7A56A0-966A-4DC6-A951-3F065F1D067D}"/>
                  </a:ext>
                </a:extLst>
              </p14:cNvPr>
              <p14:cNvContentPartPr/>
              <p14:nvPr/>
            </p14:nvContentPartPr>
            <p14:xfrm>
              <a:off x="6088680" y="4163993"/>
              <a:ext cx="44640" cy="162720"/>
            </p14:xfrm>
          </p:contentPart>
        </mc:Choice>
        <mc:Fallback xmlns="">
          <p:pic>
            <p:nvPicPr>
              <p:cNvPr id="43" name="Ink 42">
                <a:extLst>
                  <a:ext uri="{FF2B5EF4-FFF2-40B4-BE49-F238E27FC236}">
                    <a16:creationId xmlns:a16="http://schemas.microsoft.com/office/drawing/2014/main" id="{5B7A56A0-966A-4DC6-A951-3F065F1D067D}"/>
                  </a:ext>
                </a:extLst>
              </p:cNvPr>
              <p:cNvPicPr/>
              <p:nvPr/>
            </p:nvPicPr>
            <p:blipFill>
              <a:blip r:embed="rId82"/>
              <a:stretch>
                <a:fillRect/>
              </a:stretch>
            </p:blipFill>
            <p:spPr>
              <a:xfrm>
                <a:off x="6079680" y="4155353"/>
                <a:ext cx="622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4" name="Ink 43">
                <a:extLst>
                  <a:ext uri="{FF2B5EF4-FFF2-40B4-BE49-F238E27FC236}">
                    <a16:creationId xmlns:a16="http://schemas.microsoft.com/office/drawing/2014/main" id="{85BC7B83-708C-47DD-AB7B-26D8DF8BB1BE}"/>
                  </a:ext>
                </a:extLst>
              </p14:cNvPr>
              <p14:cNvContentPartPr/>
              <p14:nvPr/>
            </p14:nvContentPartPr>
            <p14:xfrm>
              <a:off x="6792840" y="4203953"/>
              <a:ext cx="139680" cy="157680"/>
            </p14:xfrm>
          </p:contentPart>
        </mc:Choice>
        <mc:Fallback xmlns="">
          <p:pic>
            <p:nvPicPr>
              <p:cNvPr id="44" name="Ink 43">
                <a:extLst>
                  <a:ext uri="{FF2B5EF4-FFF2-40B4-BE49-F238E27FC236}">
                    <a16:creationId xmlns:a16="http://schemas.microsoft.com/office/drawing/2014/main" id="{85BC7B83-708C-47DD-AB7B-26D8DF8BB1BE}"/>
                  </a:ext>
                </a:extLst>
              </p:cNvPr>
              <p:cNvPicPr/>
              <p:nvPr/>
            </p:nvPicPr>
            <p:blipFill>
              <a:blip r:embed="rId84"/>
              <a:stretch>
                <a:fillRect/>
              </a:stretch>
            </p:blipFill>
            <p:spPr>
              <a:xfrm>
                <a:off x="6784200" y="4194953"/>
                <a:ext cx="157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9461BDE0-8255-4D68-B9D4-F77C65A4BD58}"/>
                  </a:ext>
                </a:extLst>
              </p14:cNvPr>
              <p14:cNvContentPartPr/>
              <p14:nvPr/>
            </p14:nvContentPartPr>
            <p14:xfrm>
              <a:off x="6080760" y="4511033"/>
              <a:ext cx="115200" cy="160560"/>
            </p14:xfrm>
          </p:contentPart>
        </mc:Choice>
        <mc:Fallback xmlns="">
          <p:pic>
            <p:nvPicPr>
              <p:cNvPr id="54" name="Ink 53">
                <a:extLst>
                  <a:ext uri="{FF2B5EF4-FFF2-40B4-BE49-F238E27FC236}">
                    <a16:creationId xmlns:a16="http://schemas.microsoft.com/office/drawing/2014/main" id="{9461BDE0-8255-4D68-B9D4-F77C65A4BD58}"/>
                  </a:ext>
                </a:extLst>
              </p:cNvPr>
              <p:cNvPicPr/>
              <p:nvPr/>
            </p:nvPicPr>
            <p:blipFill>
              <a:blip r:embed="rId86"/>
              <a:stretch>
                <a:fillRect/>
              </a:stretch>
            </p:blipFill>
            <p:spPr>
              <a:xfrm>
                <a:off x="6072120" y="4502033"/>
                <a:ext cx="132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5" name="Ink 54">
                <a:extLst>
                  <a:ext uri="{FF2B5EF4-FFF2-40B4-BE49-F238E27FC236}">
                    <a16:creationId xmlns:a16="http://schemas.microsoft.com/office/drawing/2014/main" id="{A0188C83-A736-47DE-BE09-BEA5DF41BBA6}"/>
                  </a:ext>
                </a:extLst>
              </p14:cNvPr>
              <p14:cNvContentPartPr/>
              <p14:nvPr/>
            </p14:nvContentPartPr>
            <p14:xfrm>
              <a:off x="6787440" y="4569353"/>
              <a:ext cx="127800" cy="173520"/>
            </p14:xfrm>
          </p:contentPart>
        </mc:Choice>
        <mc:Fallback xmlns="">
          <p:pic>
            <p:nvPicPr>
              <p:cNvPr id="55" name="Ink 54">
                <a:extLst>
                  <a:ext uri="{FF2B5EF4-FFF2-40B4-BE49-F238E27FC236}">
                    <a16:creationId xmlns:a16="http://schemas.microsoft.com/office/drawing/2014/main" id="{A0188C83-A736-47DE-BE09-BEA5DF41BBA6}"/>
                  </a:ext>
                </a:extLst>
              </p:cNvPr>
              <p:cNvPicPr/>
              <p:nvPr/>
            </p:nvPicPr>
            <p:blipFill>
              <a:blip r:embed="rId88"/>
              <a:stretch>
                <a:fillRect/>
              </a:stretch>
            </p:blipFill>
            <p:spPr>
              <a:xfrm>
                <a:off x="6778800" y="4560713"/>
                <a:ext cx="1454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4" name="Ink 73">
                <a:extLst>
                  <a:ext uri="{FF2B5EF4-FFF2-40B4-BE49-F238E27FC236}">
                    <a16:creationId xmlns:a16="http://schemas.microsoft.com/office/drawing/2014/main" id="{1E7CA7D4-6CB4-4941-BE6C-E5FC0B6B8F13}"/>
                  </a:ext>
                </a:extLst>
              </p14:cNvPr>
              <p14:cNvContentPartPr/>
              <p14:nvPr/>
            </p14:nvContentPartPr>
            <p14:xfrm>
              <a:off x="7397280" y="3702113"/>
              <a:ext cx="2511360" cy="1090440"/>
            </p14:xfrm>
          </p:contentPart>
        </mc:Choice>
        <mc:Fallback xmlns="">
          <p:pic>
            <p:nvPicPr>
              <p:cNvPr id="74" name="Ink 73">
                <a:extLst>
                  <a:ext uri="{FF2B5EF4-FFF2-40B4-BE49-F238E27FC236}">
                    <a16:creationId xmlns:a16="http://schemas.microsoft.com/office/drawing/2014/main" id="{1E7CA7D4-6CB4-4941-BE6C-E5FC0B6B8F13}"/>
                  </a:ext>
                </a:extLst>
              </p:cNvPr>
              <p:cNvPicPr/>
              <p:nvPr/>
            </p:nvPicPr>
            <p:blipFill>
              <a:blip r:embed="rId90"/>
              <a:stretch>
                <a:fillRect/>
              </a:stretch>
            </p:blipFill>
            <p:spPr>
              <a:xfrm>
                <a:off x="7388639" y="3693113"/>
                <a:ext cx="2529003" cy="1108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5" name="Ink 74">
                <a:extLst>
                  <a:ext uri="{FF2B5EF4-FFF2-40B4-BE49-F238E27FC236}">
                    <a16:creationId xmlns:a16="http://schemas.microsoft.com/office/drawing/2014/main" id="{561171A5-4C33-459E-B8FA-62BA6A1E6957}"/>
                  </a:ext>
                </a:extLst>
              </p14:cNvPr>
              <p14:cNvContentPartPr/>
              <p14:nvPr/>
            </p14:nvContentPartPr>
            <p14:xfrm>
              <a:off x="6317280" y="4138073"/>
              <a:ext cx="1405800" cy="686160"/>
            </p14:xfrm>
          </p:contentPart>
        </mc:Choice>
        <mc:Fallback xmlns="">
          <p:pic>
            <p:nvPicPr>
              <p:cNvPr id="75" name="Ink 74">
                <a:extLst>
                  <a:ext uri="{FF2B5EF4-FFF2-40B4-BE49-F238E27FC236}">
                    <a16:creationId xmlns:a16="http://schemas.microsoft.com/office/drawing/2014/main" id="{561171A5-4C33-459E-B8FA-62BA6A1E6957}"/>
                  </a:ext>
                </a:extLst>
              </p:cNvPr>
              <p:cNvPicPr/>
              <p:nvPr/>
            </p:nvPicPr>
            <p:blipFill>
              <a:blip r:embed="rId92"/>
              <a:stretch>
                <a:fillRect/>
              </a:stretch>
            </p:blipFill>
            <p:spPr>
              <a:xfrm>
                <a:off x="6299640" y="4120433"/>
                <a:ext cx="1441440" cy="721800"/>
              </a:xfrm>
              <a:prstGeom prst="rect">
                <a:avLst/>
              </a:prstGeom>
            </p:spPr>
          </p:pic>
        </mc:Fallback>
      </mc:AlternateContent>
    </p:spTree>
    <p:extLst>
      <p:ext uri="{BB962C8B-B14F-4D97-AF65-F5344CB8AC3E}">
        <p14:creationId xmlns:p14="http://schemas.microsoft.com/office/powerpoint/2010/main" val="46534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656960" y="2409713"/>
              <a:ext cx="336240" cy="116640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D32BB33-8493-4519-97D6-7D8134059D94}"/>
                  </a:ext>
                </a:extLst>
              </p14:cNvPr>
              <p14:cNvContentPartPr/>
              <p14:nvPr/>
            </p14:nvContentPartPr>
            <p14:xfrm>
              <a:off x="4949640" y="3205313"/>
              <a:ext cx="41040" cy="176760"/>
            </p14:xfrm>
          </p:contentPart>
        </mc:Choice>
        <mc:Fallback xmlns="">
          <p:pic>
            <p:nvPicPr>
              <p:cNvPr id="27" name="Ink 26">
                <a:extLst>
                  <a:ext uri="{FF2B5EF4-FFF2-40B4-BE49-F238E27FC236}">
                    <a16:creationId xmlns:a16="http://schemas.microsoft.com/office/drawing/2014/main" id="{CD32BB33-8493-4519-97D6-7D8134059D94}"/>
                  </a:ext>
                </a:extLst>
              </p:cNvPr>
              <p:cNvPicPr/>
              <p:nvPr/>
            </p:nvPicPr>
            <p:blipFill>
              <a:blip r:embed="rId14"/>
              <a:stretch>
                <a:fillRect/>
              </a:stretch>
            </p:blipFill>
            <p:spPr>
              <a:xfrm>
                <a:off x="4940640" y="3196673"/>
                <a:ext cx="586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D7D703D0-7A0D-4DD4-B68D-8513AF80B862}"/>
                  </a:ext>
                </a:extLst>
              </p14:cNvPr>
              <p14:cNvContentPartPr/>
              <p14:nvPr/>
            </p14:nvContentPartPr>
            <p14:xfrm>
              <a:off x="5478120" y="3172553"/>
              <a:ext cx="216720" cy="220680"/>
            </p14:xfrm>
          </p:contentPart>
        </mc:Choice>
        <mc:Fallback xmlns="">
          <p:pic>
            <p:nvPicPr>
              <p:cNvPr id="30" name="Ink 29">
                <a:extLst>
                  <a:ext uri="{FF2B5EF4-FFF2-40B4-BE49-F238E27FC236}">
                    <a16:creationId xmlns:a16="http://schemas.microsoft.com/office/drawing/2014/main" id="{D7D703D0-7A0D-4DD4-B68D-8513AF80B862}"/>
                  </a:ext>
                </a:extLst>
              </p:cNvPr>
              <p:cNvPicPr/>
              <p:nvPr/>
            </p:nvPicPr>
            <p:blipFill>
              <a:blip r:embed="rId16"/>
              <a:stretch>
                <a:fillRect/>
              </a:stretch>
            </p:blipFill>
            <p:spPr>
              <a:xfrm>
                <a:off x="5469466" y="3163553"/>
                <a:ext cx="234389"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65720" y="2317193"/>
              <a:ext cx="1095840" cy="128592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3F4D7C58-CBC6-43EF-9321-90AD581C70FF}"/>
                  </a:ext>
                </a:extLst>
              </p14:cNvPr>
              <p14:cNvContentPartPr/>
              <p14:nvPr/>
            </p14:nvContentPartPr>
            <p14:xfrm>
              <a:off x="9117360" y="2357873"/>
              <a:ext cx="186120" cy="138240"/>
            </p14:xfrm>
          </p:contentPart>
        </mc:Choice>
        <mc:Fallback xmlns="">
          <p:pic>
            <p:nvPicPr>
              <p:cNvPr id="17" name="Ink 16">
                <a:extLst>
                  <a:ext uri="{FF2B5EF4-FFF2-40B4-BE49-F238E27FC236}">
                    <a16:creationId xmlns:a16="http://schemas.microsoft.com/office/drawing/2014/main" id="{3F4D7C58-CBC6-43EF-9321-90AD581C70FF}"/>
                  </a:ext>
                </a:extLst>
              </p:cNvPr>
              <p:cNvPicPr/>
              <p:nvPr/>
            </p:nvPicPr>
            <p:blipFill>
              <a:blip r:embed="rId20"/>
              <a:stretch>
                <a:fillRect/>
              </a:stretch>
            </p:blipFill>
            <p:spPr>
              <a:xfrm>
                <a:off x="9108720" y="2349210"/>
                <a:ext cx="20376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126F79C4-DCE9-4496-89A0-832E4D0474B3}"/>
                  </a:ext>
                </a:extLst>
              </p14:cNvPr>
              <p14:cNvContentPartPr/>
              <p14:nvPr/>
            </p14:nvContentPartPr>
            <p14:xfrm>
              <a:off x="8445960" y="2342753"/>
              <a:ext cx="289080" cy="223560"/>
            </p14:xfrm>
          </p:contentPart>
        </mc:Choice>
        <mc:Fallback xmlns="">
          <p:pic>
            <p:nvPicPr>
              <p:cNvPr id="18" name="Ink 17">
                <a:extLst>
                  <a:ext uri="{FF2B5EF4-FFF2-40B4-BE49-F238E27FC236}">
                    <a16:creationId xmlns:a16="http://schemas.microsoft.com/office/drawing/2014/main" id="{126F79C4-DCE9-4496-89A0-832E4D0474B3}"/>
                  </a:ext>
                </a:extLst>
              </p:cNvPr>
              <p:cNvPicPr/>
              <p:nvPr/>
            </p:nvPicPr>
            <p:blipFill>
              <a:blip r:embed="rId22"/>
              <a:stretch>
                <a:fillRect/>
              </a:stretch>
            </p:blipFill>
            <p:spPr>
              <a:xfrm>
                <a:off x="8436960" y="2333767"/>
                <a:ext cx="306720" cy="24117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4E97F9A8-B1E5-4844-9BBB-C3F5319741A6}"/>
                  </a:ext>
                </a:extLst>
              </p14:cNvPr>
              <p14:cNvContentPartPr/>
              <p14:nvPr/>
            </p14:nvContentPartPr>
            <p14:xfrm>
              <a:off x="7414560" y="2279033"/>
              <a:ext cx="669600" cy="1131120"/>
            </p14:xfrm>
          </p:contentPart>
        </mc:Choice>
        <mc:Fallback xmlns="">
          <p:pic>
            <p:nvPicPr>
              <p:cNvPr id="22" name="Ink 21">
                <a:extLst>
                  <a:ext uri="{FF2B5EF4-FFF2-40B4-BE49-F238E27FC236}">
                    <a16:creationId xmlns:a16="http://schemas.microsoft.com/office/drawing/2014/main" id="{4E97F9A8-B1E5-4844-9BBB-C3F5319741A6}"/>
                  </a:ext>
                </a:extLst>
              </p:cNvPr>
              <p:cNvPicPr/>
              <p:nvPr/>
            </p:nvPicPr>
            <p:blipFill>
              <a:blip r:embed="rId24"/>
              <a:stretch>
                <a:fillRect/>
              </a:stretch>
            </p:blipFill>
            <p:spPr>
              <a:xfrm>
                <a:off x="7405560" y="2270393"/>
                <a:ext cx="68724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431F9C81-54B4-4F2D-8668-7FC6022ECBAA}"/>
                  </a:ext>
                </a:extLst>
              </p14:cNvPr>
              <p14:cNvContentPartPr/>
              <p14:nvPr/>
            </p14:nvContentPartPr>
            <p14:xfrm>
              <a:off x="9453240" y="2291633"/>
              <a:ext cx="44640" cy="1026720"/>
            </p14:xfrm>
          </p:contentPart>
        </mc:Choice>
        <mc:Fallback xmlns="">
          <p:pic>
            <p:nvPicPr>
              <p:cNvPr id="23" name="Ink 22">
                <a:extLst>
                  <a:ext uri="{FF2B5EF4-FFF2-40B4-BE49-F238E27FC236}">
                    <a16:creationId xmlns:a16="http://schemas.microsoft.com/office/drawing/2014/main" id="{431F9C81-54B4-4F2D-8668-7FC6022ECBAA}"/>
                  </a:ext>
                </a:extLst>
              </p:cNvPr>
              <p:cNvPicPr/>
              <p:nvPr/>
            </p:nvPicPr>
            <p:blipFill>
              <a:blip r:embed="rId26"/>
              <a:stretch>
                <a:fillRect/>
              </a:stretch>
            </p:blipFill>
            <p:spPr>
              <a:xfrm>
                <a:off x="9444600" y="2282993"/>
                <a:ext cx="62280" cy="1044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471E17F4-8AD0-47D8-82AF-5D7924488217}"/>
                  </a:ext>
                </a:extLst>
              </p14:cNvPr>
              <p14:cNvContentPartPr/>
              <p14:nvPr/>
            </p14:nvContentPartPr>
            <p14:xfrm>
              <a:off x="8042040" y="2784833"/>
              <a:ext cx="10800" cy="118800"/>
            </p14:xfrm>
          </p:contentPart>
        </mc:Choice>
        <mc:Fallback xmlns="">
          <p:pic>
            <p:nvPicPr>
              <p:cNvPr id="29" name="Ink 28">
                <a:extLst>
                  <a:ext uri="{FF2B5EF4-FFF2-40B4-BE49-F238E27FC236}">
                    <a16:creationId xmlns:a16="http://schemas.microsoft.com/office/drawing/2014/main" id="{471E17F4-8AD0-47D8-82AF-5D7924488217}"/>
                  </a:ext>
                </a:extLst>
              </p:cNvPr>
              <p:cNvPicPr/>
              <p:nvPr/>
            </p:nvPicPr>
            <p:blipFill>
              <a:blip r:embed="rId28"/>
              <a:stretch>
                <a:fillRect/>
              </a:stretch>
            </p:blipFill>
            <p:spPr>
              <a:xfrm>
                <a:off x="8033400" y="2775833"/>
                <a:ext cx="284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00ECFB5B-0CE1-4606-9601-401BE35A651C}"/>
                  </a:ext>
                </a:extLst>
              </p14:cNvPr>
              <p14:cNvContentPartPr/>
              <p14:nvPr/>
            </p14:nvContentPartPr>
            <p14:xfrm>
              <a:off x="8613000" y="2728313"/>
              <a:ext cx="127080" cy="135720"/>
            </p14:xfrm>
          </p:contentPart>
        </mc:Choice>
        <mc:Fallback xmlns="">
          <p:pic>
            <p:nvPicPr>
              <p:cNvPr id="31" name="Ink 30">
                <a:extLst>
                  <a:ext uri="{FF2B5EF4-FFF2-40B4-BE49-F238E27FC236}">
                    <a16:creationId xmlns:a16="http://schemas.microsoft.com/office/drawing/2014/main" id="{00ECFB5B-0CE1-4606-9601-401BE35A651C}"/>
                  </a:ext>
                </a:extLst>
              </p:cNvPr>
              <p:cNvPicPr/>
              <p:nvPr/>
            </p:nvPicPr>
            <p:blipFill>
              <a:blip r:embed="rId30"/>
              <a:stretch>
                <a:fillRect/>
              </a:stretch>
            </p:blipFill>
            <p:spPr>
              <a:xfrm>
                <a:off x="8604360" y="2719313"/>
                <a:ext cx="1447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DDC58CD5-A4C6-4473-AF65-A6137A8DFE8C}"/>
                  </a:ext>
                </a:extLst>
              </p14:cNvPr>
              <p14:cNvContentPartPr/>
              <p14:nvPr/>
            </p14:nvContentPartPr>
            <p14:xfrm>
              <a:off x="9104400" y="2724713"/>
              <a:ext cx="125640" cy="152640"/>
            </p14:xfrm>
          </p:contentPart>
        </mc:Choice>
        <mc:Fallback xmlns="">
          <p:pic>
            <p:nvPicPr>
              <p:cNvPr id="32" name="Ink 31">
                <a:extLst>
                  <a:ext uri="{FF2B5EF4-FFF2-40B4-BE49-F238E27FC236}">
                    <a16:creationId xmlns:a16="http://schemas.microsoft.com/office/drawing/2014/main" id="{DDC58CD5-A4C6-4473-AF65-A6137A8DFE8C}"/>
                  </a:ext>
                </a:extLst>
              </p:cNvPr>
              <p:cNvPicPr/>
              <p:nvPr/>
            </p:nvPicPr>
            <p:blipFill>
              <a:blip r:embed="rId32"/>
              <a:stretch>
                <a:fillRect/>
              </a:stretch>
            </p:blipFill>
            <p:spPr>
              <a:xfrm>
                <a:off x="9095400" y="2715713"/>
                <a:ext cx="1432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4075904D-E55F-4A8D-81B2-14B9A0F3FBE8}"/>
                  </a:ext>
                </a:extLst>
              </p14:cNvPr>
              <p14:cNvContentPartPr/>
              <p14:nvPr/>
            </p14:nvContentPartPr>
            <p14:xfrm>
              <a:off x="8034120" y="3083273"/>
              <a:ext cx="149400" cy="151560"/>
            </p14:xfrm>
          </p:contentPart>
        </mc:Choice>
        <mc:Fallback xmlns="">
          <p:pic>
            <p:nvPicPr>
              <p:cNvPr id="37" name="Ink 36">
                <a:extLst>
                  <a:ext uri="{FF2B5EF4-FFF2-40B4-BE49-F238E27FC236}">
                    <a16:creationId xmlns:a16="http://schemas.microsoft.com/office/drawing/2014/main" id="{4075904D-E55F-4A8D-81B2-14B9A0F3FBE8}"/>
                  </a:ext>
                </a:extLst>
              </p:cNvPr>
              <p:cNvPicPr/>
              <p:nvPr/>
            </p:nvPicPr>
            <p:blipFill>
              <a:blip r:embed="rId34"/>
              <a:stretch>
                <a:fillRect/>
              </a:stretch>
            </p:blipFill>
            <p:spPr>
              <a:xfrm>
                <a:off x="8025480" y="3074633"/>
                <a:ext cx="167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B60D18E2-FBCD-4E28-AEE2-006E94638842}"/>
                  </a:ext>
                </a:extLst>
              </p14:cNvPr>
              <p14:cNvContentPartPr/>
              <p14:nvPr/>
            </p14:nvContentPartPr>
            <p14:xfrm>
              <a:off x="8633880" y="3076433"/>
              <a:ext cx="119520" cy="232920"/>
            </p14:xfrm>
          </p:contentPart>
        </mc:Choice>
        <mc:Fallback xmlns="">
          <p:pic>
            <p:nvPicPr>
              <p:cNvPr id="41" name="Ink 40">
                <a:extLst>
                  <a:ext uri="{FF2B5EF4-FFF2-40B4-BE49-F238E27FC236}">
                    <a16:creationId xmlns:a16="http://schemas.microsoft.com/office/drawing/2014/main" id="{B60D18E2-FBCD-4E28-AEE2-006E94638842}"/>
                  </a:ext>
                </a:extLst>
              </p:cNvPr>
              <p:cNvPicPr/>
              <p:nvPr/>
            </p:nvPicPr>
            <p:blipFill>
              <a:blip r:embed="rId36"/>
              <a:stretch>
                <a:fillRect/>
              </a:stretch>
            </p:blipFill>
            <p:spPr>
              <a:xfrm>
                <a:off x="8625214" y="3067447"/>
                <a:ext cx="137213" cy="25053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ACF85CEA-061B-42DF-B5D7-DF35711E4E83}"/>
                  </a:ext>
                </a:extLst>
              </p14:cNvPr>
              <p14:cNvContentPartPr/>
              <p14:nvPr/>
            </p14:nvContentPartPr>
            <p14:xfrm>
              <a:off x="9144000" y="3073193"/>
              <a:ext cx="89640" cy="156240"/>
            </p14:xfrm>
          </p:contentPart>
        </mc:Choice>
        <mc:Fallback xmlns="">
          <p:pic>
            <p:nvPicPr>
              <p:cNvPr id="42" name="Ink 41">
                <a:extLst>
                  <a:ext uri="{FF2B5EF4-FFF2-40B4-BE49-F238E27FC236}">
                    <a16:creationId xmlns:a16="http://schemas.microsoft.com/office/drawing/2014/main" id="{ACF85CEA-061B-42DF-B5D7-DF35711E4E83}"/>
                  </a:ext>
                </a:extLst>
              </p:cNvPr>
              <p:cNvPicPr/>
              <p:nvPr/>
            </p:nvPicPr>
            <p:blipFill>
              <a:blip r:embed="rId38"/>
              <a:stretch>
                <a:fillRect/>
              </a:stretch>
            </p:blipFill>
            <p:spPr>
              <a:xfrm>
                <a:off x="9135000" y="3064193"/>
                <a:ext cx="1072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66D6B21D-FAFC-402D-8F2D-56F0DC6E85A5}"/>
                  </a:ext>
                </a:extLst>
              </p14:cNvPr>
              <p14:cNvContentPartPr/>
              <p14:nvPr/>
            </p14:nvContentPartPr>
            <p14:xfrm>
              <a:off x="9650520" y="2248433"/>
              <a:ext cx="617040" cy="1117440"/>
            </p14:xfrm>
          </p:contentPart>
        </mc:Choice>
        <mc:Fallback xmlns="">
          <p:pic>
            <p:nvPicPr>
              <p:cNvPr id="47" name="Ink 46">
                <a:extLst>
                  <a:ext uri="{FF2B5EF4-FFF2-40B4-BE49-F238E27FC236}">
                    <a16:creationId xmlns:a16="http://schemas.microsoft.com/office/drawing/2014/main" id="{66D6B21D-FAFC-402D-8F2D-56F0DC6E85A5}"/>
                  </a:ext>
                </a:extLst>
              </p:cNvPr>
              <p:cNvPicPr/>
              <p:nvPr/>
            </p:nvPicPr>
            <p:blipFill>
              <a:blip r:embed="rId40"/>
              <a:stretch>
                <a:fillRect/>
              </a:stretch>
            </p:blipFill>
            <p:spPr>
              <a:xfrm>
                <a:off x="9641880" y="2239793"/>
                <a:ext cx="634680" cy="1135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3350425A-9E61-4E0E-8EAF-0F87263CF4CA}"/>
                  </a:ext>
                </a:extLst>
              </p14:cNvPr>
              <p14:cNvContentPartPr/>
              <p14:nvPr/>
            </p14:nvContentPartPr>
            <p14:xfrm>
              <a:off x="9781200" y="2656673"/>
              <a:ext cx="262080" cy="249480"/>
            </p14:xfrm>
          </p:contentPart>
        </mc:Choice>
        <mc:Fallback xmlns="">
          <p:pic>
            <p:nvPicPr>
              <p:cNvPr id="52" name="Ink 51">
                <a:extLst>
                  <a:ext uri="{FF2B5EF4-FFF2-40B4-BE49-F238E27FC236}">
                    <a16:creationId xmlns:a16="http://schemas.microsoft.com/office/drawing/2014/main" id="{3350425A-9E61-4E0E-8EAF-0F87263CF4CA}"/>
                  </a:ext>
                </a:extLst>
              </p:cNvPr>
              <p:cNvPicPr/>
              <p:nvPr/>
            </p:nvPicPr>
            <p:blipFill>
              <a:blip r:embed="rId46"/>
              <a:stretch>
                <a:fillRect/>
              </a:stretch>
            </p:blipFill>
            <p:spPr>
              <a:xfrm>
                <a:off x="9772572" y="2647673"/>
                <a:ext cx="279696"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9FA701F2-27F1-463A-8364-E3DD049959D6}"/>
                  </a:ext>
                </a:extLst>
              </p14:cNvPr>
              <p14:cNvContentPartPr/>
              <p14:nvPr/>
            </p14:nvContentPartPr>
            <p14:xfrm>
              <a:off x="10798920" y="3082913"/>
              <a:ext cx="542880" cy="337680"/>
            </p14:xfrm>
          </p:contentPart>
        </mc:Choice>
        <mc:Fallback xmlns="">
          <p:pic>
            <p:nvPicPr>
              <p:cNvPr id="58" name="Ink 57">
                <a:extLst>
                  <a:ext uri="{FF2B5EF4-FFF2-40B4-BE49-F238E27FC236}">
                    <a16:creationId xmlns:a16="http://schemas.microsoft.com/office/drawing/2014/main" id="{9FA701F2-27F1-463A-8364-E3DD049959D6}"/>
                  </a:ext>
                </a:extLst>
              </p:cNvPr>
              <p:cNvPicPr/>
              <p:nvPr/>
            </p:nvPicPr>
            <p:blipFill>
              <a:blip r:embed="rId48"/>
              <a:stretch>
                <a:fillRect/>
              </a:stretch>
            </p:blipFill>
            <p:spPr>
              <a:xfrm>
                <a:off x="10790280" y="3073923"/>
                <a:ext cx="560520" cy="35530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9" name="Ink 58">
                <a:extLst>
                  <a:ext uri="{FF2B5EF4-FFF2-40B4-BE49-F238E27FC236}">
                    <a16:creationId xmlns:a16="http://schemas.microsoft.com/office/drawing/2014/main" id="{4CB5FE5A-F2BA-40C4-A4AD-261CFA4D68B3}"/>
                  </a:ext>
                </a:extLst>
              </p14:cNvPr>
              <p14:cNvContentPartPr/>
              <p14:nvPr/>
            </p14:nvContentPartPr>
            <p14:xfrm>
              <a:off x="10420200" y="3112793"/>
              <a:ext cx="249120" cy="236880"/>
            </p14:xfrm>
          </p:contentPart>
        </mc:Choice>
        <mc:Fallback xmlns="">
          <p:pic>
            <p:nvPicPr>
              <p:cNvPr id="59" name="Ink 58">
                <a:extLst>
                  <a:ext uri="{FF2B5EF4-FFF2-40B4-BE49-F238E27FC236}">
                    <a16:creationId xmlns:a16="http://schemas.microsoft.com/office/drawing/2014/main" id="{4CB5FE5A-F2BA-40C4-A4AD-261CFA4D68B3}"/>
                  </a:ext>
                </a:extLst>
              </p:cNvPr>
              <p:cNvPicPr/>
              <p:nvPr/>
            </p:nvPicPr>
            <p:blipFill>
              <a:blip r:embed="rId50"/>
              <a:stretch>
                <a:fillRect/>
              </a:stretch>
            </p:blipFill>
            <p:spPr>
              <a:xfrm>
                <a:off x="10411200" y="3104153"/>
                <a:ext cx="2667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 name="Ink 15">
                <a:extLst>
                  <a:ext uri="{FF2B5EF4-FFF2-40B4-BE49-F238E27FC236}">
                    <a16:creationId xmlns:a16="http://schemas.microsoft.com/office/drawing/2014/main" id="{0A8CE276-056B-407D-81B5-E503A00F6C92}"/>
                  </a:ext>
                </a:extLst>
              </p14:cNvPr>
              <p14:cNvContentPartPr/>
              <p14:nvPr/>
            </p14:nvContentPartPr>
            <p14:xfrm>
              <a:off x="2179080" y="4000553"/>
              <a:ext cx="259200" cy="237960"/>
            </p14:xfrm>
          </p:contentPart>
        </mc:Choice>
        <mc:Fallback xmlns="">
          <p:pic>
            <p:nvPicPr>
              <p:cNvPr id="16" name="Ink 15">
                <a:extLst>
                  <a:ext uri="{FF2B5EF4-FFF2-40B4-BE49-F238E27FC236}">
                    <a16:creationId xmlns:a16="http://schemas.microsoft.com/office/drawing/2014/main" id="{0A8CE276-056B-407D-81B5-E503A00F6C92}"/>
                  </a:ext>
                </a:extLst>
              </p:cNvPr>
              <p:cNvPicPr/>
              <p:nvPr/>
            </p:nvPicPr>
            <p:blipFill>
              <a:blip r:embed="rId52"/>
              <a:stretch>
                <a:fillRect/>
              </a:stretch>
            </p:blipFill>
            <p:spPr>
              <a:xfrm>
                <a:off x="2170440" y="3991913"/>
                <a:ext cx="2768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Ink 23">
                <a:extLst>
                  <a:ext uri="{FF2B5EF4-FFF2-40B4-BE49-F238E27FC236}">
                    <a16:creationId xmlns:a16="http://schemas.microsoft.com/office/drawing/2014/main" id="{D9531F9B-4E99-4BDD-86EA-90F72F42801C}"/>
                  </a:ext>
                </a:extLst>
              </p14:cNvPr>
              <p14:cNvContentPartPr/>
              <p14:nvPr/>
            </p14:nvContentPartPr>
            <p14:xfrm>
              <a:off x="984960" y="3963473"/>
              <a:ext cx="928440" cy="907560"/>
            </p14:xfrm>
          </p:contentPart>
        </mc:Choice>
        <mc:Fallback xmlns="">
          <p:pic>
            <p:nvPicPr>
              <p:cNvPr id="24" name="Ink 23">
                <a:extLst>
                  <a:ext uri="{FF2B5EF4-FFF2-40B4-BE49-F238E27FC236}">
                    <a16:creationId xmlns:a16="http://schemas.microsoft.com/office/drawing/2014/main" id="{D9531F9B-4E99-4BDD-86EA-90F72F42801C}"/>
                  </a:ext>
                </a:extLst>
              </p:cNvPr>
              <p:cNvPicPr/>
              <p:nvPr/>
            </p:nvPicPr>
            <p:blipFill>
              <a:blip r:embed="rId54"/>
              <a:stretch>
                <a:fillRect/>
              </a:stretch>
            </p:blipFill>
            <p:spPr>
              <a:xfrm>
                <a:off x="976320" y="3954833"/>
                <a:ext cx="946080" cy="925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0" name="Ink 49">
                <a:extLst>
                  <a:ext uri="{FF2B5EF4-FFF2-40B4-BE49-F238E27FC236}">
                    <a16:creationId xmlns:a16="http://schemas.microsoft.com/office/drawing/2014/main" id="{8A5E2643-0BED-4105-B495-0394349F37EB}"/>
                  </a:ext>
                </a:extLst>
              </p14:cNvPr>
              <p14:cNvContentPartPr/>
              <p14:nvPr/>
            </p14:nvContentPartPr>
            <p14:xfrm>
              <a:off x="3696120" y="3972473"/>
              <a:ext cx="264960" cy="942120"/>
            </p14:xfrm>
          </p:contentPart>
        </mc:Choice>
        <mc:Fallback xmlns="">
          <p:pic>
            <p:nvPicPr>
              <p:cNvPr id="50" name="Ink 49">
                <a:extLst>
                  <a:ext uri="{FF2B5EF4-FFF2-40B4-BE49-F238E27FC236}">
                    <a16:creationId xmlns:a16="http://schemas.microsoft.com/office/drawing/2014/main" id="{8A5E2643-0BED-4105-B495-0394349F37EB}"/>
                  </a:ext>
                </a:extLst>
              </p:cNvPr>
              <p:cNvPicPr/>
              <p:nvPr/>
            </p:nvPicPr>
            <p:blipFill>
              <a:blip r:embed="rId56"/>
              <a:stretch>
                <a:fillRect/>
              </a:stretch>
            </p:blipFill>
            <p:spPr>
              <a:xfrm>
                <a:off x="3687480" y="3963473"/>
                <a:ext cx="282600" cy="959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 name="Ink 50">
                <a:extLst>
                  <a:ext uri="{FF2B5EF4-FFF2-40B4-BE49-F238E27FC236}">
                    <a16:creationId xmlns:a16="http://schemas.microsoft.com/office/drawing/2014/main" id="{9E279E47-FEC3-40D9-9B61-0A98CBD5E7CC}"/>
                  </a:ext>
                </a:extLst>
              </p14:cNvPr>
              <p14:cNvContentPartPr/>
              <p14:nvPr/>
            </p14:nvContentPartPr>
            <p14:xfrm>
              <a:off x="1844640" y="4362713"/>
              <a:ext cx="8640" cy="149400"/>
            </p14:xfrm>
          </p:contentPart>
        </mc:Choice>
        <mc:Fallback xmlns="">
          <p:pic>
            <p:nvPicPr>
              <p:cNvPr id="51" name="Ink 50">
                <a:extLst>
                  <a:ext uri="{FF2B5EF4-FFF2-40B4-BE49-F238E27FC236}">
                    <a16:creationId xmlns:a16="http://schemas.microsoft.com/office/drawing/2014/main" id="{9E279E47-FEC3-40D9-9B61-0A98CBD5E7CC}"/>
                  </a:ext>
                </a:extLst>
              </p:cNvPr>
              <p:cNvPicPr/>
              <p:nvPr/>
            </p:nvPicPr>
            <p:blipFill>
              <a:blip r:embed="rId58"/>
              <a:stretch>
                <a:fillRect/>
              </a:stretch>
            </p:blipFill>
            <p:spPr>
              <a:xfrm>
                <a:off x="1836000" y="4354073"/>
                <a:ext cx="26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9FD838A2-2321-4578-AA6E-1092783A5B48}"/>
                  </a:ext>
                </a:extLst>
              </p14:cNvPr>
              <p14:cNvContentPartPr/>
              <p14:nvPr/>
            </p14:nvContentPartPr>
            <p14:xfrm>
              <a:off x="2283840" y="4330673"/>
              <a:ext cx="118080" cy="227520"/>
            </p14:xfrm>
          </p:contentPart>
        </mc:Choice>
        <mc:Fallback xmlns="">
          <p:pic>
            <p:nvPicPr>
              <p:cNvPr id="56" name="Ink 55">
                <a:extLst>
                  <a:ext uri="{FF2B5EF4-FFF2-40B4-BE49-F238E27FC236}">
                    <a16:creationId xmlns:a16="http://schemas.microsoft.com/office/drawing/2014/main" id="{9FD838A2-2321-4578-AA6E-1092783A5B48}"/>
                  </a:ext>
                </a:extLst>
              </p:cNvPr>
              <p:cNvPicPr/>
              <p:nvPr/>
            </p:nvPicPr>
            <p:blipFill>
              <a:blip r:embed="rId60"/>
              <a:stretch>
                <a:fillRect/>
              </a:stretch>
            </p:blipFill>
            <p:spPr>
              <a:xfrm>
                <a:off x="2274840" y="4322033"/>
                <a:ext cx="135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2" name="Ink 61">
                <a:extLst>
                  <a:ext uri="{FF2B5EF4-FFF2-40B4-BE49-F238E27FC236}">
                    <a16:creationId xmlns:a16="http://schemas.microsoft.com/office/drawing/2014/main" id="{73C68B9F-AF3F-4140-90D8-F75F74AD6C9B}"/>
                  </a:ext>
                </a:extLst>
              </p14:cNvPr>
              <p14:cNvContentPartPr/>
              <p14:nvPr/>
            </p14:nvContentPartPr>
            <p14:xfrm>
              <a:off x="1831680" y="4617953"/>
              <a:ext cx="26640" cy="206280"/>
            </p14:xfrm>
          </p:contentPart>
        </mc:Choice>
        <mc:Fallback xmlns="">
          <p:pic>
            <p:nvPicPr>
              <p:cNvPr id="62" name="Ink 61">
                <a:extLst>
                  <a:ext uri="{FF2B5EF4-FFF2-40B4-BE49-F238E27FC236}">
                    <a16:creationId xmlns:a16="http://schemas.microsoft.com/office/drawing/2014/main" id="{73C68B9F-AF3F-4140-90D8-F75F74AD6C9B}"/>
                  </a:ext>
                </a:extLst>
              </p:cNvPr>
              <p:cNvPicPr/>
              <p:nvPr/>
            </p:nvPicPr>
            <p:blipFill>
              <a:blip r:embed="rId62"/>
              <a:stretch>
                <a:fillRect/>
              </a:stretch>
            </p:blipFill>
            <p:spPr>
              <a:xfrm>
                <a:off x="1822680" y="4609313"/>
                <a:ext cx="44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F31BB07D-1B19-4189-BA01-25193FD487B1}"/>
                  </a:ext>
                </a:extLst>
              </p14:cNvPr>
              <p14:cNvContentPartPr/>
              <p14:nvPr/>
            </p14:nvContentPartPr>
            <p14:xfrm>
              <a:off x="2295360" y="4665833"/>
              <a:ext cx="151920" cy="143280"/>
            </p14:xfrm>
          </p:contentPart>
        </mc:Choice>
        <mc:Fallback xmlns="">
          <p:pic>
            <p:nvPicPr>
              <p:cNvPr id="63" name="Ink 62">
                <a:extLst>
                  <a:ext uri="{FF2B5EF4-FFF2-40B4-BE49-F238E27FC236}">
                    <a16:creationId xmlns:a16="http://schemas.microsoft.com/office/drawing/2014/main" id="{F31BB07D-1B19-4189-BA01-25193FD487B1}"/>
                  </a:ext>
                </a:extLst>
              </p:cNvPr>
              <p:cNvPicPr/>
              <p:nvPr/>
            </p:nvPicPr>
            <p:blipFill>
              <a:blip r:embed="rId64"/>
              <a:stretch>
                <a:fillRect/>
              </a:stretch>
            </p:blipFill>
            <p:spPr>
              <a:xfrm>
                <a:off x="2286720" y="4656833"/>
                <a:ext cx="1695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47A9CEAD-8A71-4F64-9142-4051C801FCCC}"/>
                  </a:ext>
                </a:extLst>
              </p14:cNvPr>
              <p14:cNvContentPartPr/>
              <p14:nvPr/>
            </p14:nvContentPartPr>
            <p14:xfrm>
              <a:off x="2840400" y="4662593"/>
              <a:ext cx="131760" cy="160560"/>
            </p14:xfrm>
          </p:contentPart>
        </mc:Choice>
        <mc:Fallback xmlns="">
          <p:pic>
            <p:nvPicPr>
              <p:cNvPr id="64" name="Ink 63">
                <a:extLst>
                  <a:ext uri="{FF2B5EF4-FFF2-40B4-BE49-F238E27FC236}">
                    <a16:creationId xmlns:a16="http://schemas.microsoft.com/office/drawing/2014/main" id="{47A9CEAD-8A71-4F64-9142-4051C801FCCC}"/>
                  </a:ext>
                </a:extLst>
              </p:cNvPr>
              <p:cNvPicPr/>
              <p:nvPr/>
            </p:nvPicPr>
            <p:blipFill>
              <a:blip r:embed="rId66"/>
              <a:stretch>
                <a:fillRect/>
              </a:stretch>
            </p:blipFill>
            <p:spPr>
              <a:xfrm>
                <a:off x="2831760" y="4653953"/>
                <a:ext cx="1494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5" name="Ink 64">
                <a:extLst>
                  <a:ext uri="{FF2B5EF4-FFF2-40B4-BE49-F238E27FC236}">
                    <a16:creationId xmlns:a16="http://schemas.microsoft.com/office/drawing/2014/main" id="{7F119100-4635-4D0E-99E8-6EDF874FA83D}"/>
                  </a:ext>
                </a:extLst>
              </p14:cNvPr>
              <p14:cNvContentPartPr/>
              <p14:nvPr/>
            </p14:nvContentPartPr>
            <p14:xfrm>
              <a:off x="2844360" y="4034753"/>
              <a:ext cx="876960" cy="721080"/>
            </p14:xfrm>
          </p:contentPart>
        </mc:Choice>
        <mc:Fallback xmlns="">
          <p:pic>
            <p:nvPicPr>
              <p:cNvPr id="65" name="Ink 64">
                <a:extLst>
                  <a:ext uri="{FF2B5EF4-FFF2-40B4-BE49-F238E27FC236}">
                    <a16:creationId xmlns:a16="http://schemas.microsoft.com/office/drawing/2014/main" id="{7F119100-4635-4D0E-99E8-6EDF874FA83D}"/>
                  </a:ext>
                </a:extLst>
              </p:cNvPr>
              <p:cNvPicPr/>
              <p:nvPr/>
            </p:nvPicPr>
            <p:blipFill>
              <a:blip r:embed="rId68"/>
              <a:stretch>
                <a:fillRect/>
              </a:stretch>
            </p:blipFill>
            <p:spPr>
              <a:xfrm>
                <a:off x="2835720" y="4025753"/>
                <a:ext cx="894600" cy="738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8" name="Ink 67">
                <a:extLst>
                  <a:ext uri="{FF2B5EF4-FFF2-40B4-BE49-F238E27FC236}">
                    <a16:creationId xmlns:a16="http://schemas.microsoft.com/office/drawing/2014/main" id="{FAAE520A-3EB8-484D-9F51-F07D76DB6D3A}"/>
                  </a:ext>
                </a:extLst>
              </p14:cNvPr>
              <p14:cNvContentPartPr/>
              <p14:nvPr/>
            </p14:nvContentPartPr>
            <p14:xfrm>
              <a:off x="3477960" y="4603913"/>
              <a:ext cx="242640" cy="208800"/>
            </p14:xfrm>
          </p:contentPart>
        </mc:Choice>
        <mc:Fallback xmlns="">
          <p:pic>
            <p:nvPicPr>
              <p:cNvPr id="68" name="Ink 67">
                <a:extLst>
                  <a:ext uri="{FF2B5EF4-FFF2-40B4-BE49-F238E27FC236}">
                    <a16:creationId xmlns:a16="http://schemas.microsoft.com/office/drawing/2014/main" id="{FAAE520A-3EB8-484D-9F51-F07D76DB6D3A}"/>
                  </a:ext>
                </a:extLst>
              </p:cNvPr>
              <p:cNvPicPr/>
              <p:nvPr/>
            </p:nvPicPr>
            <p:blipFill>
              <a:blip r:embed="rId70"/>
              <a:stretch>
                <a:fillRect/>
              </a:stretch>
            </p:blipFill>
            <p:spPr>
              <a:xfrm>
                <a:off x="3469320" y="4594913"/>
                <a:ext cx="2602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6" name="Ink 75">
                <a:extLst>
                  <a:ext uri="{FF2B5EF4-FFF2-40B4-BE49-F238E27FC236}">
                    <a16:creationId xmlns:a16="http://schemas.microsoft.com/office/drawing/2014/main" id="{15ADDDC7-DD66-4A63-AC1F-A1ABB32A9340}"/>
                  </a:ext>
                </a:extLst>
              </p14:cNvPr>
              <p14:cNvContentPartPr/>
              <p14:nvPr/>
            </p14:nvContentPartPr>
            <p14:xfrm>
              <a:off x="4932360" y="4442633"/>
              <a:ext cx="172440" cy="429840"/>
            </p14:xfrm>
          </p:contentPart>
        </mc:Choice>
        <mc:Fallback xmlns="">
          <p:pic>
            <p:nvPicPr>
              <p:cNvPr id="76" name="Ink 75">
                <a:extLst>
                  <a:ext uri="{FF2B5EF4-FFF2-40B4-BE49-F238E27FC236}">
                    <a16:creationId xmlns:a16="http://schemas.microsoft.com/office/drawing/2014/main" id="{15ADDDC7-DD66-4A63-AC1F-A1ABB32A9340}"/>
                  </a:ext>
                </a:extLst>
              </p:cNvPr>
              <p:cNvPicPr/>
              <p:nvPr/>
            </p:nvPicPr>
            <p:blipFill>
              <a:blip r:embed="rId72"/>
              <a:stretch>
                <a:fillRect/>
              </a:stretch>
            </p:blipFill>
            <p:spPr>
              <a:xfrm>
                <a:off x="4923379" y="4433986"/>
                <a:ext cx="190043" cy="447495"/>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7" name="Ink 76">
                <a:extLst>
                  <a:ext uri="{FF2B5EF4-FFF2-40B4-BE49-F238E27FC236}">
                    <a16:creationId xmlns:a16="http://schemas.microsoft.com/office/drawing/2014/main" id="{E5EA46D2-D2A8-4FF4-9559-099CBEBDFF33}"/>
                  </a:ext>
                </a:extLst>
              </p14:cNvPr>
              <p14:cNvContentPartPr/>
              <p14:nvPr/>
            </p14:nvContentPartPr>
            <p14:xfrm>
              <a:off x="4616280" y="4607513"/>
              <a:ext cx="140040" cy="161640"/>
            </p14:xfrm>
          </p:contentPart>
        </mc:Choice>
        <mc:Fallback xmlns="">
          <p:pic>
            <p:nvPicPr>
              <p:cNvPr id="77" name="Ink 76">
                <a:extLst>
                  <a:ext uri="{FF2B5EF4-FFF2-40B4-BE49-F238E27FC236}">
                    <a16:creationId xmlns:a16="http://schemas.microsoft.com/office/drawing/2014/main" id="{E5EA46D2-D2A8-4FF4-9559-099CBEBDFF33}"/>
                  </a:ext>
                </a:extLst>
              </p:cNvPr>
              <p:cNvPicPr/>
              <p:nvPr/>
            </p:nvPicPr>
            <p:blipFill>
              <a:blip r:embed="rId74"/>
              <a:stretch>
                <a:fillRect/>
              </a:stretch>
            </p:blipFill>
            <p:spPr>
              <a:xfrm>
                <a:off x="4607640" y="4598513"/>
                <a:ext cx="1576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8" name="Ink 77">
                <a:extLst>
                  <a:ext uri="{FF2B5EF4-FFF2-40B4-BE49-F238E27FC236}">
                    <a16:creationId xmlns:a16="http://schemas.microsoft.com/office/drawing/2014/main" id="{778A3506-C17C-46C2-9FB3-D2AD0F9E8809}"/>
                  </a:ext>
                </a:extLst>
              </p14:cNvPr>
              <p14:cNvContentPartPr/>
              <p14:nvPr/>
            </p14:nvContentPartPr>
            <p14:xfrm>
              <a:off x="4204440" y="4555673"/>
              <a:ext cx="258480" cy="348120"/>
            </p14:xfrm>
          </p:contentPart>
        </mc:Choice>
        <mc:Fallback xmlns="">
          <p:pic>
            <p:nvPicPr>
              <p:cNvPr id="78" name="Ink 77">
                <a:extLst>
                  <a:ext uri="{FF2B5EF4-FFF2-40B4-BE49-F238E27FC236}">
                    <a16:creationId xmlns:a16="http://schemas.microsoft.com/office/drawing/2014/main" id="{778A3506-C17C-46C2-9FB3-D2AD0F9E8809}"/>
                  </a:ext>
                </a:extLst>
              </p:cNvPr>
              <p:cNvPicPr/>
              <p:nvPr/>
            </p:nvPicPr>
            <p:blipFill>
              <a:blip r:embed="rId76"/>
              <a:stretch>
                <a:fillRect/>
              </a:stretch>
            </p:blipFill>
            <p:spPr>
              <a:xfrm>
                <a:off x="4195800" y="4547033"/>
                <a:ext cx="2761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 name="Ink 11">
                <a:extLst>
                  <a:ext uri="{FF2B5EF4-FFF2-40B4-BE49-F238E27FC236}">
                    <a16:creationId xmlns:a16="http://schemas.microsoft.com/office/drawing/2014/main" id="{6B2850FE-C352-440E-A923-307F6CBFEF4E}"/>
                  </a:ext>
                </a:extLst>
              </p14:cNvPr>
              <p14:cNvContentPartPr/>
              <p14:nvPr/>
            </p14:nvContentPartPr>
            <p14:xfrm>
              <a:off x="5315040" y="3834953"/>
              <a:ext cx="918360" cy="975240"/>
            </p14:xfrm>
          </p:contentPart>
        </mc:Choice>
        <mc:Fallback xmlns="">
          <p:pic>
            <p:nvPicPr>
              <p:cNvPr id="12" name="Ink 11">
                <a:extLst>
                  <a:ext uri="{FF2B5EF4-FFF2-40B4-BE49-F238E27FC236}">
                    <a16:creationId xmlns:a16="http://schemas.microsoft.com/office/drawing/2014/main" id="{6B2850FE-C352-440E-A923-307F6CBFEF4E}"/>
                  </a:ext>
                </a:extLst>
              </p:cNvPr>
              <p:cNvPicPr/>
              <p:nvPr/>
            </p:nvPicPr>
            <p:blipFill>
              <a:blip r:embed="rId78"/>
              <a:stretch>
                <a:fillRect/>
              </a:stretch>
            </p:blipFill>
            <p:spPr>
              <a:xfrm>
                <a:off x="5306397" y="3825953"/>
                <a:ext cx="936007" cy="9928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5" name="Ink 24">
                <a:extLst>
                  <a:ext uri="{FF2B5EF4-FFF2-40B4-BE49-F238E27FC236}">
                    <a16:creationId xmlns:a16="http://schemas.microsoft.com/office/drawing/2014/main" id="{1E079FDC-7251-47D7-BC61-09EA7A0D33B9}"/>
                  </a:ext>
                </a:extLst>
              </p14:cNvPr>
              <p14:cNvContentPartPr/>
              <p14:nvPr/>
            </p14:nvContentPartPr>
            <p14:xfrm>
              <a:off x="6705360" y="3891833"/>
              <a:ext cx="293400" cy="162000"/>
            </p14:xfrm>
          </p:contentPart>
        </mc:Choice>
        <mc:Fallback xmlns="">
          <p:pic>
            <p:nvPicPr>
              <p:cNvPr id="25" name="Ink 24">
                <a:extLst>
                  <a:ext uri="{FF2B5EF4-FFF2-40B4-BE49-F238E27FC236}">
                    <a16:creationId xmlns:a16="http://schemas.microsoft.com/office/drawing/2014/main" id="{1E079FDC-7251-47D7-BC61-09EA7A0D33B9}"/>
                  </a:ext>
                </a:extLst>
              </p:cNvPr>
              <p:cNvPicPr/>
              <p:nvPr/>
            </p:nvPicPr>
            <p:blipFill>
              <a:blip r:embed="rId80"/>
              <a:stretch>
                <a:fillRect/>
              </a:stretch>
            </p:blipFill>
            <p:spPr>
              <a:xfrm>
                <a:off x="6696709" y="3883193"/>
                <a:ext cx="311062"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3" name="Ink 42">
                <a:extLst>
                  <a:ext uri="{FF2B5EF4-FFF2-40B4-BE49-F238E27FC236}">
                    <a16:creationId xmlns:a16="http://schemas.microsoft.com/office/drawing/2014/main" id="{5B7A56A0-966A-4DC6-A951-3F065F1D067D}"/>
                  </a:ext>
                </a:extLst>
              </p14:cNvPr>
              <p14:cNvContentPartPr/>
              <p14:nvPr/>
            </p14:nvContentPartPr>
            <p14:xfrm>
              <a:off x="6088680" y="4163993"/>
              <a:ext cx="44640" cy="162720"/>
            </p14:xfrm>
          </p:contentPart>
        </mc:Choice>
        <mc:Fallback xmlns="">
          <p:pic>
            <p:nvPicPr>
              <p:cNvPr id="43" name="Ink 42">
                <a:extLst>
                  <a:ext uri="{FF2B5EF4-FFF2-40B4-BE49-F238E27FC236}">
                    <a16:creationId xmlns:a16="http://schemas.microsoft.com/office/drawing/2014/main" id="{5B7A56A0-966A-4DC6-A951-3F065F1D067D}"/>
                  </a:ext>
                </a:extLst>
              </p:cNvPr>
              <p:cNvPicPr/>
              <p:nvPr/>
            </p:nvPicPr>
            <p:blipFill>
              <a:blip r:embed="rId82"/>
              <a:stretch>
                <a:fillRect/>
              </a:stretch>
            </p:blipFill>
            <p:spPr>
              <a:xfrm>
                <a:off x="6079680" y="4155353"/>
                <a:ext cx="622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4" name="Ink 43">
                <a:extLst>
                  <a:ext uri="{FF2B5EF4-FFF2-40B4-BE49-F238E27FC236}">
                    <a16:creationId xmlns:a16="http://schemas.microsoft.com/office/drawing/2014/main" id="{85BC7B83-708C-47DD-AB7B-26D8DF8BB1BE}"/>
                  </a:ext>
                </a:extLst>
              </p14:cNvPr>
              <p14:cNvContentPartPr/>
              <p14:nvPr/>
            </p14:nvContentPartPr>
            <p14:xfrm>
              <a:off x="6792840" y="4203953"/>
              <a:ext cx="139680" cy="157680"/>
            </p14:xfrm>
          </p:contentPart>
        </mc:Choice>
        <mc:Fallback xmlns="">
          <p:pic>
            <p:nvPicPr>
              <p:cNvPr id="44" name="Ink 43">
                <a:extLst>
                  <a:ext uri="{FF2B5EF4-FFF2-40B4-BE49-F238E27FC236}">
                    <a16:creationId xmlns:a16="http://schemas.microsoft.com/office/drawing/2014/main" id="{85BC7B83-708C-47DD-AB7B-26D8DF8BB1BE}"/>
                  </a:ext>
                </a:extLst>
              </p:cNvPr>
              <p:cNvPicPr/>
              <p:nvPr/>
            </p:nvPicPr>
            <p:blipFill>
              <a:blip r:embed="rId84"/>
              <a:stretch>
                <a:fillRect/>
              </a:stretch>
            </p:blipFill>
            <p:spPr>
              <a:xfrm>
                <a:off x="6784200" y="4194953"/>
                <a:ext cx="157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9461BDE0-8255-4D68-B9D4-F77C65A4BD58}"/>
                  </a:ext>
                </a:extLst>
              </p14:cNvPr>
              <p14:cNvContentPartPr/>
              <p14:nvPr/>
            </p14:nvContentPartPr>
            <p14:xfrm>
              <a:off x="6080760" y="4511033"/>
              <a:ext cx="115200" cy="160560"/>
            </p14:xfrm>
          </p:contentPart>
        </mc:Choice>
        <mc:Fallback xmlns="">
          <p:pic>
            <p:nvPicPr>
              <p:cNvPr id="54" name="Ink 53">
                <a:extLst>
                  <a:ext uri="{FF2B5EF4-FFF2-40B4-BE49-F238E27FC236}">
                    <a16:creationId xmlns:a16="http://schemas.microsoft.com/office/drawing/2014/main" id="{9461BDE0-8255-4D68-B9D4-F77C65A4BD58}"/>
                  </a:ext>
                </a:extLst>
              </p:cNvPr>
              <p:cNvPicPr/>
              <p:nvPr/>
            </p:nvPicPr>
            <p:blipFill>
              <a:blip r:embed="rId86"/>
              <a:stretch>
                <a:fillRect/>
              </a:stretch>
            </p:blipFill>
            <p:spPr>
              <a:xfrm>
                <a:off x="6072120" y="4502033"/>
                <a:ext cx="132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5" name="Ink 54">
                <a:extLst>
                  <a:ext uri="{FF2B5EF4-FFF2-40B4-BE49-F238E27FC236}">
                    <a16:creationId xmlns:a16="http://schemas.microsoft.com/office/drawing/2014/main" id="{A0188C83-A736-47DE-BE09-BEA5DF41BBA6}"/>
                  </a:ext>
                </a:extLst>
              </p14:cNvPr>
              <p14:cNvContentPartPr/>
              <p14:nvPr/>
            </p14:nvContentPartPr>
            <p14:xfrm>
              <a:off x="6787440" y="4569353"/>
              <a:ext cx="127800" cy="173520"/>
            </p14:xfrm>
          </p:contentPart>
        </mc:Choice>
        <mc:Fallback xmlns="">
          <p:pic>
            <p:nvPicPr>
              <p:cNvPr id="55" name="Ink 54">
                <a:extLst>
                  <a:ext uri="{FF2B5EF4-FFF2-40B4-BE49-F238E27FC236}">
                    <a16:creationId xmlns:a16="http://schemas.microsoft.com/office/drawing/2014/main" id="{A0188C83-A736-47DE-BE09-BEA5DF41BBA6}"/>
                  </a:ext>
                </a:extLst>
              </p:cNvPr>
              <p:cNvPicPr/>
              <p:nvPr/>
            </p:nvPicPr>
            <p:blipFill>
              <a:blip r:embed="rId88"/>
              <a:stretch>
                <a:fillRect/>
              </a:stretch>
            </p:blipFill>
            <p:spPr>
              <a:xfrm>
                <a:off x="6778800" y="4560713"/>
                <a:ext cx="1454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4" name="Ink 73">
                <a:extLst>
                  <a:ext uri="{FF2B5EF4-FFF2-40B4-BE49-F238E27FC236}">
                    <a16:creationId xmlns:a16="http://schemas.microsoft.com/office/drawing/2014/main" id="{1E7CA7D4-6CB4-4941-BE6C-E5FC0B6B8F13}"/>
                  </a:ext>
                </a:extLst>
              </p14:cNvPr>
              <p14:cNvContentPartPr/>
              <p14:nvPr/>
            </p14:nvContentPartPr>
            <p14:xfrm>
              <a:off x="7397280" y="3702113"/>
              <a:ext cx="2511360" cy="1090440"/>
            </p14:xfrm>
          </p:contentPart>
        </mc:Choice>
        <mc:Fallback xmlns="">
          <p:pic>
            <p:nvPicPr>
              <p:cNvPr id="74" name="Ink 73">
                <a:extLst>
                  <a:ext uri="{FF2B5EF4-FFF2-40B4-BE49-F238E27FC236}">
                    <a16:creationId xmlns:a16="http://schemas.microsoft.com/office/drawing/2014/main" id="{1E7CA7D4-6CB4-4941-BE6C-E5FC0B6B8F13}"/>
                  </a:ext>
                </a:extLst>
              </p:cNvPr>
              <p:cNvPicPr/>
              <p:nvPr/>
            </p:nvPicPr>
            <p:blipFill>
              <a:blip r:embed="rId90"/>
              <a:stretch>
                <a:fillRect/>
              </a:stretch>
            </p:blipFill>
            <p:spPr>
              <a:xfrm>
                <a:off x="7388639" y="3693113"/>
                <a:ext cx="2529003" cy="1108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5" name="Ink 74">
                <a:extLst>
                  <a:ext uri="{FF2B5EF4-FFF2-40B4-BE49-F238E27FC236}">
                    <a16:creationId xmlns:a16="http://schemas.microsoft.com/office/drawing/2014/main" id="{561171A5-4C33-459E-B8FA-62BA6A1E6957}"/>
                  </a:ext>
                </a:extLst>
              </p14:cNvPr>
              <p14:cNvContentPartPr/>
              <p14:nvPr/>
            </p14:nvContentPartPr>
            <p14:xfrm>
              <a:off x="6317280" y="4138073"/>
              <a:ext cx="1405800" cy="686160"/>
            </p14:xfrm>
          </p:contentPart>
        </mc:Choice>
        <mc:Fallback xmlns="">
          <p:pic>
            <p:nvPicPr>
              <p:cNvPr id="75" name="Ink 74">
                <a:extLst>
                  <a:ext uri="{FF2B5EF4-FFF2-40B4-BE49-F238E27FC236}">
                    <a16:creationId xmlns:a16="http://schemas.microsoft.com/office/drawing/2014/main" id="{561171A5-4C33-459E-B8FA-62BA6A1E6957}"/>
                  </a:ext>
                </a:extLst>
              </p:cNvPr>
              <p:cNvPicPr/>
              <p:nvPr/>
            </p:nvPicPr>
            <p:blipFill>
              <a:blip r:embed="rId92"/>
              <a:stretch>
                <a:fillRect/>
              </a:stretch>
            </p:blipFill>
            <p:spPr>
              <a:xfrm>
                <a:off x="6299640" y="4120433"/>
                <a:ext cx="1441440" cy="721800"/>
              </a:xfrm>
              <a:prstGeom prst="rect">
                <a:avLst/>
              </a:prstGeom>
            </p:spPr>
          </p:pic>
        </mc:Fallback>
      </mc:AlternateContent>
      <p:sp>
        <p:nvSpPr>
          <p:cNvPr id="4" name="TextBox 3">
            <a:extLst>
              <a:ext uri="{FF2B5EF4-FFF2-40B4-BE49-F238E27FC236}">
                <a16:creationId xmlns:a16="http://schemas.microsoft.com/office/drawing/2014/main" id="{BB6AA135-5CCB-4223-BE44-E94BE3F782CD}"/>
              </a:ext>
            </a:extLst>
          </p:cNvPr>
          <p:cNvSpPr txBox="1"/>
          <p:nvPr/>
        </p:nvSpPr>
        <p:spPr>
          <a:xfrm>
            <a:off x="2107494" y="5219513"/>
            <a:ext cx="3652792" cy="646331"/>
          </a:xfrm>
          <a:prstGeom prst="rect">
            <a:avLst/>
          </a:prstGeom>
          <a:noFill/>
        </p:spPr>
        <p:txBody>
          <a:bodyPr wrap="square" rtlCol="0">
            <a:spAutoFit/>
          </a:bodyPr>
          <a:lstStyle/>
          <a:p>
            <a:r>
              <a:rPr lang="en-US" dirty="0"/>
              <a:t>It is ok to have a triangle of zeros in this position</a:t>
            </a:r>
          </a:p>
        </p:txBody>
      </p:sp>
    </p:spTree>
    <p:extLst>
      <p:ext uri="{BB962C8B-B14F-4D97-AF65-F5344CB8AC3E}">
        <p14:creationId xmlns:p14="http://schemas.microsoft.com/office/powerpoint/2010/main" val="4109464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656960" y="2409713"/>
              <a:ext cx="336240" cy="116640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D32BB33-8493-4519-97D6-7D8134059D94}"/>
                  </a:ext>
                </a:extLst>
              </p14:cNvPr>
              <p14:cNvContentPartPr/>
              <p14:nvPr/>
            </p14:nvContentPartPr>
            <p14:xfrm>
              <a:off x="4949640" y="3205313"/>
              <a:ext cx="41040" cy="176760"/>
            </p14:xfrm>
          </p:contentPart>
        </mc:Choice>
        <mc:Fallback xmlns="">
          <p:pic>
            <p:nvPicPr>
              <p:cNvPr id="27" name="Ink 26">
                <a:extLst>
                  <a:ext uri="{FF2B5EF4-FFF2-40B4-BE49-F238E27FC236}">
                    <a16:creationId xmlns:a16="http://schemas.microsoft.com/office/drawing/2014/main" id="{CD32BB33-8493-4519-97D6-7D8134059D94}"/>
                  </a:ext>
                </a:extLst>
              </p:cNvPr>
              <p:cNvPicPr/>
              <p:nvPr/>
            </p:nvPicPr>
            <p:blipFill>
              <a:blip r:embed="rId14"/>
              <a:stretch>
                <a:fillRect/>
              </a:stretch>
            </p:blipFill>
            <p:spPr>
              <a:xfrm>
                <a:off x="4940640" y="3196673"/>
                <a:ext cx="586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D7D703D0-7A0D-4DD4-B68D-8513AF80B862}"/>
                  </a:ext>
                </a:extLst>
              </p14:cNvPr>
              <p14:cNvContentPartPr/>
              <p14:nvPr/>
            </p14:nvContentPartPr>
            <p14:xfrm>
              <a:off x="5478120" y="3172553"/>
              <a:ext cx="216720" cy="220680"/>
            </p14:xfrm>
          </p:contentPart>
        </mc:Choice>
        <mc:Fallback xmlns="">
          <p:pic>
            <p:nvPicPr>
              <p:cNvPr id="30" name="Ink 29">
                <a:extLst>
                  <a:ext uri="{FF2B5EF4-FFF2-40B4-BE49-F238E27FC236}">
                    <a16:creationId xmlns:a16="http://schemas.microsoft.com/office/drawing/2014/main" id="{D7D703D0-7A0D-4DD4-B68D-8513AF80B862}"/>
                  </a:ext>
                </a:extLst>
              </p:cNvPr>
              <p:cNvPicPr/>
              <p:nvPr/>
            </p:nvPicPr>
            <p:blipFill>
              <a:blip r:embed="rId16"/>
              <a:stretch>
                <a:fillRect/>
              </a:stretch>
            </p:blipFill>
            <p:spPr>
              <a:xfrm>
                <a:off x="5469466" y="3163553"/>
                <a:ext cx="234389"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65720" y="2317193"/>
              <a:ext cx="1095840" cy="128592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3F4D7C58-CBC6-43EF-9321-90AD581C70FF}"/>
                  </a:ext>
                </a:extLst>
              </p14:cNvPr>
              <p14:cNvContentPartPr/>
              <p14:nvPr/>
            </p14:nvContentPartPr>
            <p14:xfrm>
              <a:off x="9117360" y="2357873"/>
              <a:ext cx="186120" cy="138240"/>
            </p14:xfrm>
          </p:contentPart>
        </mc:Choice>
        <mc:Fallback xmlns="">
          <p:pic>
            <p:nvPicPr>
              <p:cNvPr id="17" name="Ink 16">
                <a:extLst>
                  <a:ext uri="{FF2B5EF4-FFF2-40B4-BE49-F238E27FC236}">
                    <a16:creationId xmlns:a16="http://schemas.microsoft.com/office/drawing/2014/main" id="{3F4D7C58-CBC6-43EF-9321-90AD581C70FF}"/>
                  </a:ext>
                </a:extLst>
              </p:cNvPr>
              <p:cNvPicPr/>
              <p:nvPr/>
            </p:nvPicPr>
            <p:blipFill>
              <a:blip r:embed="rId20"/>
              <a:stretch>
                <a:fillRect/>
              </a:stretch>
            </p:blipFill>
            <p:spPr>
              <a:xfrm>
                <a:off x="9108720" y="2349210"/>
                <a:ext cx="20376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126F79C4-DCE9-4496-89A0-832E4D0474B3}"/>
                  </a:ext>
                </a:extLst>
              </p14:cNvPr>
              <p14:cNvContentPartPr/>
              <p14:nvPr/>
            </p14:nvContentPartPr>
            <p14:xfrm>
              <a:off x="8445960" y="2342753"/>
              <a:ext cx="289080" cy="223560"/>
            </p14:xfrm>
          </p:contentPart>
        </mc:Choice>
        <mc:Fallback xmlns="">
          <p:pic>
            <p:nvPicPr>
              <p:cNvPr id="18" name="Ink 17">
                <a:extLst>
                  <a:ext uri="{FF2B5EF4-FFF2-40B4-BE49-F238E27FC236}">
                    <a16:creationId xmlns:a16="http://schemas.microsoft.com/office/drawing/2014/main" id="{126F79C4-DCE9-4496-89A0-832E4D0474B3}"/>
                  </a:ext>
                </a:extLst>
              </p:cNvPr>
              <p:cNvPicPr/>
              <p:nvPr/>
            </p:nvPicPr>
            <p:blipFill>
              <a:blip r:embed="rId22"/>
              <a:stretch>
                <a:fillRect/>
              </a:stretch>
            </p:blipFill>
            <p:spPr>
              <a:xfrm>
                <a:off x="8436960" y="2333767"/>
                <a:ext cx="306720" cy="24117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4E97F9A8-B1E5-4844-9BBB-C3F5319741A6}"/>
                  </a:ext>
                </a:extLst>
              </p14:cNvPr>
              <p14:cNvContentPartPr/>
              <p14:nvPr/>
            </p14:nvContentPartPr>
            <p14:xfrm>
              <a:off x="7414560" y="2279033"/>
              <a:ext cx="669600" cy="1131120"/>
            </p14:xfrm>
          </p:contentPart>
        </mc:Choice>
        <mc:Fallback xmlns="">
          <p:pic>
            <p:nvPicPr>
              <p:cNvPr id="22" name="Ink 21">
                <a:extLst>
                  <a:ext uri="{FF2B5EF4-FFF2-40B4-BE49-F238E27FC236}">
                    <a16:creationId xmlns:a16="http://schemas.microsoft.com/office/drawing/2014/main" id="{4E97F9A8-B1E5-4844-9BBB-C3F5319741A6}"/>
                  </a:ext>
                </a:extLst>
              </p:cNvPr>
              <p:cNvPicPr/>
              <p:nvPr/>
            </p:nvPicPr>
            <p:blipFill>
              <a:blip r:embed="rId24"/>
              <a:stretch>
                <a:fillRect/>
              </a:stretch>
            </p:blipFill>
            <p:spPr>
              <a:xfrm>
                <a:off x="7405560" y="2270393"/>
                <a:ext cx="68724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431F9C81-54B4-4F2D-8668-7FC6022ECBAA}"/>
                  </a:ext>
                </a:extLst>
              </p14:cNvPr>
              <p14:cNvContentPartPr/>
              <p14:nvPr/>
            </p14:nvContentPartPr>
            <p14:xfrm>
              <a:off x="9453240" y="2291633"/>
              <a:ext cx="44640" cy="1026720"/>
            </p14:xfrm>
          </p:contentPart>
        </mc:Choice>
        <mc:Fallback xmlns="">
          <p:pic>
            <p:nvPicPr>
              <p:cNvPr id="23" name="Ink 22">
                <a:extLst>
                  <a:ext uri="{FF2B5EF4-FFF2-40B4-BE49-F238E27FC236}">
                    <a16:creationId xmlns:a16="http://schemas.microsoft.com/office/drawing/2014/main" id="{431F9C81-54B4-4F2D-8668-7FC6022ECBAA}"/>
                  </a:ext>
                </a:extLst>
              </p:cNvPr>
              <p:cNvPicPr/>
              <p:nvPr/>
            </p:nvPicPr>
            <p:blipFill>
              <a:blip r:embed="rId26"/>
              <a:stretch>
                <a:fillRect/>
              </a:stretch>
            </p:blipFill>
            <p:spPr>
              <a:xfrm>
                <a:off x="9444600" y="2282993"/>
                <a:ext cx="62280" cy="1044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471E17F4-8AD0-47D8-82AF-5D7924488217}"/>
                  </a:ext>
                </a:extLst>
              </p14:cNvPr>
              <p14:cNvContentPartPr/>
              <p14:nvPr/>
            </p14:nvContentPartPr>
            <p14:xfrm>
              <a:off x="8042040" y="2784833"/>
              <a:ext cx="10800" cy="118800"/>
            </p14:xfrm>
          </p:contentPart>
        </mc:Choice>
        <mc:Fallback xmlns="">
          <p:pic>
            <p:nvPicPr>
              <p:cNvPr id="29" name="Ink 28">
                <a:extLst>
                  <a:ext uri="{FF2B5EF4-FFF2-40B4-BE49-F238E27FC236}">
                    <a16:creationId xmlns:a16="http://schemas.microsoft.com/office/drawing/2014/main" id="{471E17F4-8AD0-47D8-82AF-5D7924488217}"/>
                  </a:ext>
                </a:extLst>
              </p:cNvPr>
              <p:cNvPicPr/>
              <p:nvPr/>
            </p:nvPicPr>
            <p:blipFill>
              <a:blip r:embed="rId28"/>
              <a:stretch>
                <a:fillRect/>
              </a:stretch>
            </p:blipFill>
            <p:spPr>
              <a:xfrm>
                <a:off x="8033400" y="2775833"/>
                <a:ext cx="284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00ECFB5B-0CE1-4606-9601-401BE35A651C}"/>
                  </a:ext>
                </a:extLst>
              </p14:cNvPr>
              <p14:cNvContentPartPr/>
              <p14:nvPr/>
            </p14:nvContentPartPr>
            <p14:xfrm>
              <a:off x="8613000" y="2728313"/>
              <a:ext cx="127080" cy="135720"/>
            </p14:xfrm>
          </p:contentPart>
        </mc:Choice>
        <mc:Fallback xmlns="">
          <p:pic>
            <p:nvPicPr>
              <p:cNvPr id="31" name="Ink 30">
                <a:extLst>
                  <a:ext uri="{FF2B5EF4-FFF2-40B4-BE49-F238E27FC236}">
                    <a16:creationId xmlns:a16="http://schemas.microsoft.com/office/drawing/2014/main" id="{00ECFB5B-0CE1-4606-9601-401BE35A651C}"/>
                  </a:ext>
                </a:extLst>
              </p:cNvPr>
              <p:cNvPicPr/>
              <p:nvPr/>
            </p:nvPicPr>
            <p:blipFill>
              <a:blip r:embed="rId30"/>
              <a:stretch>
                <a:fillRect/>
              </a:stretch>
            </p:blipFill>
            <p:spPr>
              <a:xfrm>
                <a:off x="8604360" y="2719313"/>
                <a:ext cx="1447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DDC58CD5-A4C6-4473-AF65-A6137A8DFE8C}"/>
                  </a:ext>
                </a:extLst>
              </p14:cNvPr>
              <p14:cNvContentPartPr/>
              <p14:nvPr/>
            </p14:nvContentPartPr>
            <p14:xfrm>
              <a:off x="9104400" y="2724713"/>
              <a:ext cx="125640" cy="152640"/>
            </p14:xfrm>
          </p:contentPart>
        </mc:Choice>
        <mc:Fallback xmlns="">
          <p:pic>
            <p:nvPicPr>
              <p:cNvPr id="32" name="Ink 31">
                <a:extLst>
                  <a:ext uri="{FF2B5EF4-FFF2-40B4-BE49-F238E27FC236}">
                    <a16:creationId xmlns:a16="http://schemas.microsoft.com/office/drawing/2014/main" id="{DDC58CD5-A4C6-4473-AF65-A6137A8DFE8C}"/>
                  </a:ext>
                </a:extLst>
              </p:cNvPr>
              <p:cNvPicPr/>
              <p:nvPr/>
            </p:nvPicPr>
            <p:blipFill>
              <a:blip r:embed="rId32"/>
              <a:stretch>
                <a:fillRect/>
              </a:stretch>
            </p:blipFill>
            <p:spPr>
              <a:xfrm>
                <a:off x="9095400" y="2715713"/>
                <a:ext cx="1432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4075904D-E55F-4A8D-81B2-14B9A0F3FBE8}"/>
                  </a:ext>
                </a:extLst>
              </p14:cNvPr>
              <p14:cNvContentPartPr/>
              <p14:nvPr/>
            </p14:nvContentPartPr>
            <p14:xfrm>
              <a:off x="8034120" y="3083273"/>
              <a:ext cx="149400" cy="151560"/>
            </p14:xfrm>
          </p:contentPart>
        </mc:Choice>
        <mc:Fallback xmlns="">
          <p:pic>
            <p:nvPicPr>
              <p:cNvPr id="37" name="Ink 36">
                <a:extLst>
                  <a:ext uri="{FF2B5EF4-FFF2-40B4-BE49-F238E27FC236}">
                    <a16:creationId xmlns:a16="http://schemas.microsoft.com/office/drawing/2014/main" id="{4075904D-E55F-4A8D-81B2-14B9A0F3FBE8}"/>
                  </a:ext>
                </a:extLst>
              </p:cNvPr>
              <p:cNvPicPr/>
              <p:nvPr/>
            </p:nvPicPr>
            <p:blipFill>
              <a:blip r:embed="rId34"/>
              <a:stretch>
                <a:fillRect/>
              </a:stretch>
            </p:blipFill>
            <p:spPr>
              <a:xfrm>
                <a:off x="8025480" y="3074633"/>
                <a:ext cx="167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B60D18E2-FBCD-4E28-AEE2-006E94638842}"/>
                  </a:ext>
                </a:extLst>
              </p14:cNvPr>
              <p14:cNvContentPartPr/>
              <p14:nvPr/>
            </p14:nvContentPartPr>
            <p14:xfrm>
              <a:off x="8633880" y="3076433"/>
              <a:ext cx="119520" cy="232920"/>
            </p14:xfrm>
          </p:contentPart>
        </mc:Choice>
        <mc:Fallback xmlns="">
          <p:pic>
            <p:nvPicPr>
              <p:cNvPr id="41" name="Ink 40">
                <a:extLst>
                  <a:ext uri="{FF2B5EF4-FFF2-40B4-BE49-F238E27FC236}">
                    <a16:creationId xmlns:a16="http://schemas.microsoft.com/office/drawing/2014/main" id="{B60D18E2-FBCD-4E28-AEE2-006E94638842}"/>
                  </a:ext>
                </a:extLst>
              </p:cNvPr>
              <p:cNvPicPr/>
              <p:nvPr/>
            </p:nvPicPr>
            <p:blipFill>
              <a:blip r:embed="rId36"/>
              <a:stretch>
                <a:fillRect/>
              </a:stretch>
            </p:blipFill>
            <p:spPr>
              <a:xfrm>
                <a:off x="8625214" y="3067447"/>
                <a:ext cx="137213" cy="25053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ACF85CEA-061B-42DF-B5D7-DF35711E4E83}"/>
                  </a:ext>
                </a:extLst>
              </p14:cNvPr>
              <p14:cNvContentPartPr/>
              <p14:nvPr/>
            </p14:nvContentPartPr>
            <p14:xfrm>
              <a:off x="9144000" y="3073193"/>
              <a:ext cx="89640" cy="156240"/>
            </p14:xfrm>
          </p:contentPart>
        </mc:Choice>
        <mc:Fallback xmlns="">
          <p:pic>
            <p:nvPicPr>
              <p:cNvPr id="42" name="Ink 41">
                <a:extLst>
                  <a:ext uri="{FF2B5EF4-FFF2-40B4-BE49-F238E27FC236}">
                    <a16:creationId xmlns:a16="http://schemas.microsoft.com/office/drawing/2014/main" id="{ACF85CEA-061B-42DF-B5D7-DF35711E4E83}"/>
                  </a:ext>
                </a:extLst>
              </p:cNvPr>
              <p:cNvPicPr/>
              <p:nvPr/>
            </p:nvPicPr>
            <p:blipFill>
              <a:blip r:embed="rId38"/>
              <a:stretch>
                <a:fillRect/>
              </a:stretch>
            </p:blipFill>
            <p:spPr>
              <a:xfrm>
                <a:off x="9135000" y="3064193"/>
                <a:ext cx="1072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66D6B21D-FAFC-402D-8F2D-56F0DC6E85A5}"/>
                  </a:ext>
                </a:extLst>
              </p14:cNvPr>
              <p14:cNvContentPartPr/>
              <p14:nvPr/>
            </p14:nvContentPartPr>
            <p14:xfrm>
              <a:off x="9650520" y="2248433"/>
              <a:ext cx="617040" cy="1117440"/>
            </p14:xfrm>
          </p:contentPart>
        </mc:Choice>
        <mc:Fallback xmlns="">
          <p:pic>
            <p:nvPicPr>
              <p:cNvPr id="47" name="Ink 46">
                <a:extLst>
                  <a:ext uri="{FF2B5EF4-FFF2-40B4-BE49-F238E27FC236}">
                    <a16:creationId xmlns:a16="http://schemas.microsoft.com/office/drawing/2014/main" id="{66D6B21D-FAFC-402D-8F2D-56F0DC6E85A5}"/>
                  </a:ext>
                </a:extLst>
              </p:cNvPr>
              <p:cNvPicPr/>
              <p:nvPr/>
            </p:nvPicPr>
            <p:blipFill>
              <a:blip r:embed="rId40"/>
              <a:stretch>
                <a:fillRect/>
              </a:stretch>
            </p:blipFill>
            <p:spPr>
              <a:xfrm>
                <a:off x="9641880" y="2239793"/>
                <a:ext cx="634680" cy="1135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3350425A-9E61-4E0E-8EAF-0F87263CF4CA}"/>
                  </a:ext>
                </a:extLst>
              </p14:cNvPr>
              <p14:cNvContentPartPr/>
              <p14:nvPr/>
            </p14:nvContentPartPr>
            <p14:xfrm>
              <a:off x="9781200" y="2656673"/>
              <a:ext cx="262080" cy="249480"/>
            </p14:xfrm>
          </p:contentPart>
        </mc:Choice>
        <mc:Fallback xmlns="">
          <p:pic>
            <p:nvPicPr>
              <p:cNvPr id="52" name="Ink 51">
                <a:extLst>
                  <a:ext uri="{FF2B5EF4-FFF2-40B4-BE49-F238E27FC236}">
                    <a16:creationId xmlns:a16="http://schemas.microsoft.com/office/drawing/2014/main" id="{3350425A-9E61-4E0E-8EAF-0F87263CF4CA}"/>
                  </a:ext>
                </a:extLst>
              </p:cNvPr>
              <p:cNvPicPr/>
              <p:nvPr/>
            </p:nvPicPr>
            <p:blipFill>
              <a:blip r:embed="rId46"/>
              <a:stretch>
                <a:fillRect/>
              </a:stretch>
            </p:blipFill>
            <p:spPr>
              <a:xfrm>
                <a:off x="9772572" y="2647673"/>
                <a:ext cx="279696"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9FA701F2-27F1-463A-8364-E3DD049959D6}"/>
                  </a:ext>
                </a:extLst>
              </p14:cNvPr>
              <p14:cNvContentPartPr/>
              <p14:nvPr/>
            </p14:nvContentPartPr>
            <p14:xfrm>
              <a:off x="10798920" y="3082913"/>
              <a:ext cx="542880" cy="337680"/>
            </p14:xfrm>
          </p:contentPart>
        </mc:Choice>
        <mc:Fallback xmlns="">
          <p:pic>
            <p:nvPicPr>
              <p:cNvPr id="58" name="Ink 57">
                <a:extLst>
                  <a:ext uri="{FF2B5EF4-FFF2-40B4-BE49-F238E27FC236}">
                    <a16:creationId xmlns:a16="http://schemas.microsoft.com/office/drawing/2014/main" id="{9FA701F2-27F1-463A-8364-E3DD049959D6}"/>
                  </a:ext>
                </a:extLst>
              </p:cNvPr>
              <p:cNvPicPr/>
              <p:nvPr/>
            </p:nvPicPr>
            <p:blipFill>
              <a:blip r:embed="rId48"/>
              <a:stretch>
                <a:fillRect/>
              </a:stretch>
            </p:blipFill>
            <p:spPr>
              <a:xfrm>
                <a:off x="10790280" y="3073923"/>
                <a:ext cx="560520" cy="35530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9" name="Ink 58">
                <a:extLst>
                  <a:ext uri="{FF2B5EF4-FFF2-40B4-BE49-F238E27FC236}">
                    <a16:creationId xmlns:a16="http://schemas.microsoft.com/office/drawing/2014/main" id="{4CB5FE5A-F2BA-40C4-A4AD-261CFA4D68B3}"/>
                  </a:ext>
                </a:extLst>
              </p14:cNvPr>
              <p14:cNvContentPartPr/>
              <p14:nvPr/>
            </p14:nvContentPartPr>
            <p14:xfrm>
              <a:off x="10420200" y="3112793"/>
              <a:ext cx="249120" cy="236880"/>
            </p14:xfrm>
          </p:contentPart>
        </mc:Choice>
        <mc:Fallback xmlns="">
          <p:pic>
            <p:nvPicPr>
              <p:cNvPr id="59" name="Ink 58">
                <a:extLst>
                  <a:ext uri="{FF2B5EF4-FFF2-40B4-BE49-F238E27FC236}">
                    <a16:creationId xmlns:a16="http://schemas.microsoft.com/office/drawing/2014/main" id="{4CB5FE5A-F2BA-40C4-A4AD-261CFA4D68B3}"/>
                  </a:ext>
                </a:extLst>
              </p:cNvPr>
              <p:cNvPicPr/>
              <p:nvPr/>
            </p:nvPicPr>
            <p:blipFill>
              <a:blip r:embed="rId50"/>
              <a:stretch>
                <a:fillRect/>
              </a:stretch>
            </p:blipFill>
            <p:spPr>
              <a:xfrm>
                <a:off x="10411200" y="3104153"/>
                <a:ext cx="2667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 name="Ink 15">
                <a:extLst>
                  <a:ext uri="{FF2B5EF4-FFF2-40B4-BE49-F238E27FC236}">
                    <a16:creationId xmlns:a16="http://schemas.microsoft.com/office/drawing/2014/main" id="{0A8CE276-056B-407D-81B5-E503A00F6C92}"/>
                  </a:ext>
                </a:extLst>
              </p14:cNvPr>
              <p14:cNvContentPartPr/>
              <p14:nvPr/>
            </p14:nvContentPartPr>
            <p14:xfrm>
              <a:off x="2179080" y="4000553"/>
              <a:ext cx="259200" cy="237960"/>
            </p14:xfrm>
          </p:contentPart>
        </mc:Choice>
        <mc:Fallback xmlns="">
          <p:pic>
            <p:nvPicPr>
              <p:cNvPr id="16" name="Ink 15">
                <a:extLst>
                  <a:ext uri="{FF2B5EF4-FFF2-40B4-BE49-F238E27FC236}">
                    <a16:creationId xmlns:a16="http://schemas.microsoft.com/office/drawing/2014/main" id="{0A8CE276-056B-407D-81B5-E503A00F6C92}"/>
                  </a:ext>
                </a:extLst>
              </p:cNvPr>
              <p:cNvPicPr/>
              <p:nvPr/>
            </p:nvPicPr>
            <p:blipFill>
              <a:blip r:embed="rId52"/>
              <a:stretch>
                <a:fillRect/>
              </a:stretch>
            </p:blipFill>
            <p:spPr>
              <a:xfrm>
                <a:off x="2170440" y="3991913"/>
                <a:ext cx="2768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Ink 23">
                <a:extLst>
                  <a:ext uri="{FF2B5EF4-FFF2-40B4-BE49-F238E27FC236}">
                    <a16:creationId xmlns:a16="http://schemas.microsoft.com/office/drawing/2014/main" id="{D9531F9B-4E99-4BDD-86EA-90F72F42801C}"/>
                  </a:ext>
                </a:extLst>
              </p14:cNvPr>
              <p14:cNvContentPartPr/>
              <p14:nvPr/>
            </p14:nvContentPartPr>
            <p14:xfrm>
              <a:off x="984960" y="3963473"/>
              <a:ext cx="928440" cy="907560"/>
            </p14:xfrm>
          </p:contentPart>
        </mc:Choice>
        <mc:Fallback xmlns="">
          <p:pic>
            <p:nvPicPr>
              <p:cNvPr id="24" name="Ink 23">
                <a:extLst>
                  <a:ext uri="{FF2B5EF4-FFF2-40B4-BE49-F238E27FC236}">
                    <a16:creationId xmlns:a16="http://schemas.microsoft.com/office/drawing/2014/main" id="{D9531F9B-4E99-4BDD-86EA-90F72F42801C}"/>
                  </a:ext>
                </a:extLst>
              </p:cNvPr>
              <p:cNvPicPr/>
              <p:nvPr/>
            </p:nvPicPr>
            <p:blipFill>
              <a:blip r:embed="rId54"/>
              <a:stretch>
                <a:fillRect/>
              </a:stretch>
            </p:blipFill>
            <p:spPr>
              <a:xfrm>
                <a:off x="976320" y="3954833"/>
                <a:ext cx="946080" cy="925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0" name="Ink 49">
                <a:extLst>
                  <a:ext uri="{FF2B5EF4-FFF2-40B4-BE49-F238E27FC236}">
                    <a16:creationId xmlns:a16="http://schemas.microsoft.com/office/drawing/2014/main" id="{8A5E2643-0BED-4105-B495-0394349F37EB}"/>
                  </a:ext>
                </a:extLst>
              </p14:cNvPr>
              <p14:cNvContentPartPr/>
              <p14:nvPr/>
            </p14:nvContentPartPr>
            <p14:xfrm>
              <a:off x="3696120" y="3972473"/>
              <a:ext cx="264960" cy="942120"/>
            </p14:xfrm>
          </p:contentPart>
        </mc:Choice>
        <mc:Fallback xmlns="">
          <p:pic>
            <p:nvPicPr>
              <p:cNvPr id="50" name="Ink 49">
                <a:extLst>
                  <a:ext uri="{FF2B5EF4-FFF2-40B4-BE49-F238E27FC236}">
                    <a16:creationId xmlns:a16="http://schemas.microsoft.com/office/drawing/2014/main" id="{8A5E2643-0BED-4105-B495-0394349F37EB}"/>
                  </a:ext>
                </a:extLst>
              </p:cNvPr>
              <p:cNvPicPr/>
              <p:nvPr/>
            </p:nvPicPr>
            <p:blipFill>
              <a:blip r:embed="rId56"/>
              <a:stretch>
                <a:fillRect/>
              </a:stretch>
            </p:blipFill>
            <p:spPr>
              <a:xfrm>
                <a:off x="3687480" y="3963473"/>
                <a:ext cx="282600" cy="959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 name="Ink 50">
                <a:extLst>
                  <a:ext uri="{FF2B5EF4-FFF2-40B4-BE49-F238E27FC236}">
                    <a16:creationId xmlns:a16="http://schemas.microsoft.com/office/drawing/2014/main" id="{9E279E47-FEC3-40D9-9B61-0A98CBD5E7CC}"/>
                  </a:ext>
                </a:extLst>
              </p14:cNvPr>
              <p14:cNvContentPartPr/>
              <p14:nvPr/>
            </p14:nvContentPartPr>
            <p14:xfrm>
              <a:off x="1844640" y="4362713"/>
              <a:ext cx="8640" cy="149400"/>
            </p14:xfrm>
          </p:contentPart>
        </mc:Choice>
        <mc:Fallback xmlns="">
          <p:pic>
            <p:nvPicPr>
              <p:cNvPr id="51" name="Ink 50">
                <a:extLst>
                  <a:ext uri="{FF2B5EF4-FFF2-40B4-BE49-F238E27FC236}">
                    <a16:creationId xmlns:a16="http://schemas.microsoft.com/office/drawing/2014/main" id="{9E279E47-FEC3-40D9-9B61-0A98CBD5E7CC}"/>
                  </a:ext>
                </a:extLst>
              </p:cNvPr>
              <p:cNvPicPr/>
              <p:nvPr/>
            </p:nvPicPr>
            <p:blipFill>
              <a:blip r:embed="rId58"/>
              <a:stretch>
                <a:fillRect/>
              </a:stretch>
            </p:blipFill>
            <p:spPr>
              <a:xfrm>
                <a:off x="1836000" y="4354073"/>
                <a:ext cx="26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9FD838A2-2321-4578-AA6E-1092783A5B48}"/>
                  </a:ext>
                </a:extLst>
              </p14:cNvPr>
              <p14:cNvContentPartPr/>
              <p14:nvPr/>
            </p14:nvContentPartPr>
            <p14:xfrm>
              <a:off x="2283840" y="4330673"/>
              <a:ext cx="118080" cy="227520"/>
            </p14:xfrm>
          </p:contentPart>
        </mc:Choice>
        <mc:Fallback xmlns="">
          <p:pic>
            <p:nvPicPr>
              <p:cNvPr id="56" name="Ink 55">
                <a:extLst>
                  <a:ext uri="{FF2B5EF4-FFF2-40B4-BE49-F238E27FC236}">
                    <a16:creationId xmlns:a16="http://schemas.microsoft.com/office/drawing/2014/main" id="{9FD838A2-2321-4578-AA6E-1092783A5B48}"/>
                  </a:ext>
                </a:extLst>
              </p:cNvPr>
              <p:cNvPicPr/>
              <p:nvPr/>
            </p:nvPicPr>
            <p:blipFill>
              <a:blip r:embed="rId60"/>
              <a:stretch>
                <a:fillRect/>
              </a:stretch>
            </p:blipFill>
            <p:spPr>
              <a:xfrm>
                <a:off x="2274840" y="4322033"/>
                <a:ext cx="135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2" name="Ink 61">
                <a:extLst>
                  <a:ext uri="{FF2B5EF4-FFF2-40B4-BE49-F238E27FC236}">
                    <a16:creationId xmlns:a16="http://schemas.microsoft.com/office/drawing/2014/main" id="{73C68B9F-AF3F-4140-90D8-F75F74AD6C9B}"/>
                  </a:ext>
                </a:extLst>
              </p14:cNvPr>
              <p14:cNvContentPartPr/>
              <p14:nvPr/>
            </p14:nvContentPartPr>
            <p14:xfrm>
              <a:off x="1831680" y="4617953"/>
              <a:ext cx="26640" cy="206280"/>
            </p14:xfrm>
          </p:contentPart>
        </mc:Choice>
        <mc:Fallback xmlns="">
          <p:pic>
            <p:nvPicPr>
              <p:cNvPr id="62" name="Ink 61">
                <a:extLst>
                  <a:ext uri="{FF2B5EF4-FFF2-40B4-BE49-F238E27FC236}">
                    <a16:creationId xmlns:a16="http://schemas.microsoft.com/office/drawing/2014/main" id="{73C68B9F-AF3F-4140-90D8-F75F74AD6C9B}"/>
                  </a:ext>
                </a:extLst>
              </p:cNvPr>
              <p:cNvPicPr/>
              <p:nvPr/>
            </p:nvPicPr>
            <p:blipFill>
              <a:blip r:embed="rId62"/>
              <a:stretch>
                <a:fillRect/>
              </a:stretch>
            </p:blipFill>
            <p:spPr>
              <a:xfrm>
                <a:off x="1822680" y="4609313"/>
                <a:ext cx="44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F31BB07D-1B19-4189-BA01-25193FD487B1}"/>
                  </a:ext>
                </a:extLst>
              </p14:cNvPr>
              <p14:cNvContentPartPr/>
              <p14:nvPr/>
            </p14:nvContentPartPr>
            <p14:xfrm>
              <a:off x="2295360" y="4665833"/>
              <a:ext cx="151920" cy="143280"/>
            </p14:xfrm>
          </p:contentPart>
        </mc:Choice>
        <mc:Fallback xmlns="">
          <p:pic>
            <p:nvPicPr>
              <p:cNvPr id="63" name="Ink 62">
                <a:extLst>
                  <a:ext uri="{FF2B5EF4-FFF2-40B4-BE49-F238E27FC236}">
                    <a16:creationId xmlns:a16="http://schemas.microsoft.com/office/drawing/2014/main" id="{F31BB07D-1B19-4189-BA01-25193FD487B1}"/>
                  </a:ext>
                </a:extLst>
              </p:cNvPr>
              <p:cNvPicPr/>
              <p:nvPr/>
            </p:nvPicPr>
            <p:blipFill>
              <a:blip r:embed="rId64"/>
              <a:stretch>
                <a:fillRect/>
              </a:stretch>
            </p:blipFill>
            <p:spPr>
              <a:xfrm>
                <a:off x="2286720" y="4656833"/>
                <a:ext cx="1695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47A9CEAD-8A71-4F64-9142-4051C801FCCC}"/>
                  </a:ext>
                </a:extLst>
              </p14:cNvPr>
              <p14:cNvContentPartPr/>
              <p14:nvPr/>
            </p14:nvContentPartPr>
            <p14:xfrm>
              <a:off x="2840400" y="4662593"/>
              <a:ext cx="131760" cy="160560"/>
            </p14:xfrm>
          </p:contentPart>
        </mc:Choice>
        <mc:Fallback xmlns="">
          <p:pic>
            <p:nvPicPr>
              <p:cNvPr id="64" name="Ink 63">
                <a:extLst>
                  <a:ext uri="{FF2B5EF4-FFF2-40B4-BE49-F238E27FC236}">
                    <a16:creationId xmlns:a16="http://schemas.microsoft.com/office/drawing/2014/main" id="{47A9CEAD-8A71-4F64-9142-4051C801FCCC}"/>
                  </a:ext>
                </a:extLst>
              </p:cNvPr>
              <p:cNvPicPr/>
              <p:nvPr/>
            </p:nvPicPr>
            <p:blipFill>
              <a:blip r:embed="rId66"/>
              <a:stretch>
                <a:fillRect/>
              </a:stretch>
            </p:blipFill>
            <p:spPr>
              <a:xfrm>
                <a:off x="2831760" y="4653953"/>
                <a:ext cx="1494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5" name="Ink 64">
                <a:extLst>
                  <a:ext uri="{FF2B5EF4-FFF2-40B4-BE49-F238E27FC236}">
                    <a16:creationId xmlns:a16="http://schemas.microsoft.com/office/drawing/2014/main" id="{7F119100-4635-4D0E-99E8-6EDF874FA83D}"/>
                  </a:ext>
                </a:extLst>
              </p14:cNvPr>
              <p14:cNvContentPartPr/>
              <p14:nvPr/>
            </p14:nvContentPartPr>
            <p14:xfrm>
              <a:off x="2844360" y="4034753"/>
              <a:ext cx="876960" cy="721080"/>
            </p14:xfrm>
          </p:contentPart>
        </mc:Choice>
        <mc:Fallback xmlns="">
          <p:pic>
            <p:nvPicPr>
              <p:cNvPr id="65" name="Ink 64">
                <a:extLst>
                  <a:ext uri="{FF2B5EF4-FFF2-40B4-BE49-F238E27FC236}">
                    <a16:creationId xmlns:a16="http://schemas.microsoft.com/office/drawing/2014/main" id="{7F119100-4635-4D0E-99E8-6EDF874FA83D}"/>
                  </a:ext>
                </a:extLst>
              </p:cNvPr>
              <p:cNvPicPr/>
              <p:nvPr/>
            </p:nvPicPr>
            <p:blipFill>
              <a:blip r:embed="rId68"/>
              <a:stretch>
                <a:fillRect/>
              </a:stretch>
            </p:blipFill>
            <p:spPr>
              <a:xfrm>
                <a:off x="2835720" y="4025753"/>
                <a:ext cx="894600" cy="738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8" name="Ink 67">
                <a:extLst>
                  <a:ext uri="{FF2B5EF4-FFF2-40B4-BE49-F238E27FC236}">
                    <a16:creationId xmlns:a16="http://schemas.microsoft.com/office/drawing/2014/main" id="{FAAE520A-3EB8-484D-9F51-F07D76DB6D3A}"/>
                  </a:ext>
                </a:extLst>
              </p14:cNvPr>
              <p14:cNvContentPartPr/>
              <p14:nvPr/>
            </p14:nvContentPartPr>
            <p14:xfrm>
              <a:off x="3477960" y="4603913"/>
              <a:ext cx="242640" cy="208800"/>
            </p14:xfrm>
          </p:contentPart>
        </mc:Choice>
        <mc:Fallback xmlns="">
          <p:pic>
            <p:nvPicPr>
              <p:cNvPr id="68" name="Ink 67">
                <a:extLst>
                  <a:ext uri="{FF2B5EF4-FFF2-40B4-BE49-F238E27FC236}">
                    <a16:creationId xmlns:a16="http://schemas.microsoft.com/office/drawing/2014/main" id="{FAAE520A-3EB8-484D-9F51-F07D76DB6D3A}"/>
                  </a:ext>
                </a:extLst>
              </p:cNvPr>
              <p:cNvPicPr/>
              <p:nvPr/>
            </p:nvPicPr>
            <p:blipFill>
              <a:blip r:embed="rId70"/>
              <a:stretch>
                <a:fillRect/>
              </a:stretch>
            </p:blipFill>
            <p:spPr>
              <a:xfrm>
                <a:off x="3469320" y="4594913"/>
                <a:ext cx="2602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6" name="Ink 75">
                <a:extLst>
                  <a:ext uri="{FF2B5EF4-FFF2-40B4-BE49-F238E27FC236}">
                    <a16:creationId xmlns:a16="http://schemas.microsoft.com/office/drawing/2014/main" id="{15ADDDC7-DD66-4A63-AC1F-A1ABB32A9340}"/>
                  </a:ext>
                </a:extLst>
              </p14:cNvPr>
              <p14:cNvContentPartPr/>
              <p14:nvPr/>
            </p14:nvContentPartPr>
            <p14:xfrm>
              <a:off x="4932360" y="4442633"/>
              <a:ext cx="172440" cy="429840"/>
            </p14:xfrm>
          </p:contentPart>
        </mc:Choice>
        <mc:Fallback xmlns="">
          <p:pic>
            <p:nvPicPr>
              <p:cNvPr id="76" name="Ink 75">
                <a:extLst>
                  <a:ext uri="{FF2B5EF4-FFF2-40B4-BE49-F238E27FC236}">
                    <a16:creationId xmlns:a16="http://schemas.microsoft.com/office/drawing/2014/main" id="{15ADDDC7-DD66-4A63-AC1F-A1ABB32A9340}"/>
                  </a:ext>
                </a:extLst>
              </p:cNvPr>
              <p:cNvPicPr/>
              <p:nvPr/>
            </p:nvPicPr>
            <p:blipFill>
              <a:blip r:embed="rId72"/>
              <a:stretch>
                <a:fillRect/>
              </a:stretch>
            </p:blipFill>
            <p:spPr>
              <a:xfrm>
                <a:off x="4923379" y="4433986"/>
                <a:ext cx="190043" cy="447495"/>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7" name="Ink 76">
                <a:extLst>
                  <a:ext uri="{FF2B5EF4-FFF2-40B4-BE49-F238E27FC236}">
                    <a16:creationId xmlns:a16="http://schemas.microsoft.com/office/drawing/2014/main" id="{E5EA46D2-D2A8-4FF4-9559-099CBEBDFF33}"/>
                  </a:ext>
                </a:extLst>
              </p14:cNvPr>
              <p14:cNvContentPartPr/>
              <p14:nvPr/>
            </p14:nvContentPartPr>
            <p14:xfrm>
              <a:off x="4616280" y="4607513"/>
              <a:ext cx="140040" cy="161640"/>
            </p14:xfrm>
          </p:contentPart>
        </mc:Choice>
        <mc:Fallback xmlns="">
          <p:pic>
            <p:nvPicPr>
              <p:cNvPr id="77" name="Ink 76">
                <a:extLst>
                  <a:ext uri="{FF2B5EF4-FFF2-40B4-BE49-F238E27FC236}">
                    <a16:creationId xmlns:a16="http://schemas.microsoft.com/office/drawing/2014/main" id="{E5EA46D2-D2A8-4FF4-9559-099CBEBDFF33}"/>
                  </a:ext>
                </a:extLst>
              </p:cNvPr>
              <p:cNvPicPr/>
              <p:nvPr/>
            </p:nvPicPr>
            <p:blipFill>
              <a:blip r:embed="rId74"/>
              <a:stretch>
                <a:fillRect/>
              </a:stretch>
            </p:blipFill>
            <p:spPr>
              <a:xfrm>
                <a:off x="4607640" y="4598513"/>
                <a:ext cx="1576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8" name="Ink 77">
                <a:extLst>
                  <a:ext uri="{FF2B5EF4-FFF2-40B4-BE49-F238E27FC236}">
                    <a16:creationId xmlns:a16="http://schemas.microsoft.com/office/drawing/2014/main" id="{778A3506-C17C-46C2-9FB3-D2AD0F9E8809}"/>
                  </a:ext>
                </a:extLst>
              </p14:cNvPr>
              <p14:cNvContentPartPr/>
              <p14:nvPr/>
            </p14:nvContentPartPr>
            <p14:xfrm>
              <a:off x="4204440" y="4555673"/>
              <a:ext cx="258480" cy="348120"/>
            </p14:xfrm>
          </p:contentPart>
        </mc:Choice>
        <mc:Fallback xmlns="">
          <p:pic>
            <p:nvPicPr>
              <p:cNvPr id="78" name="Ink 77">
                <a:extLst>
                  <a:ext uri="{FF2B5EF4-FFF2-40B4-BE49-F238E27FC236}">
                    <a16:creationId xmlns:a16="http://schemas.microsoft.com/office/drawing/2014/main" id="{778A3506-C17C-46C2-9FB3-D2AD0F9E8809}"/>
                  </a:ext>
                </a:extLst>
              </p:cNvPr>
              <p:cNvPicPr/>
              <p:nvPr/>
            </p:nvPicPr>
            <p:blipFill>
              <a:blip r:embed="rId76"/>
              <a:stretch>
                <a:fillRect/>
              </a:stretch>
            </p:blipFill>
            <p:spPr>
              <a:xfrm>
                <a:off x="4195800" y="4547033"/>
                <a:ext cx="2761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 name="Ink 11">
                <a:extLst>
                  <a:ext uri="{FF2B5EF4-FFF2-40B4-BE49-F238E27FC236}">
                    <a16:creationId xmlns:a16="http://schemas.microsoft.com/office/drawing/2014/main" id="{6B2850FE-C352-440E-A923-307F6CBFEF4E}"/>
                  </a:ext>
                </a:extLst>
              </p14:cNvPr>
              <p14:cNvContentPartPr/>
              <p14:nvPr/>
            </p14:nvContentPartPr>
            <p14:xfrm>
              <a:off x="5315040" y="3834953"/>
              <a:ext cx="918360" cy="975240"/>
            </p14:xfrm>
          </p:contentPart>
        </mc:Choice>
        <mc:Fallback xmlns="">
          <p:pic>
            <p:nvPicPr>
              <p:cNvPr id="12" name="Ink 11">
                <a:extLst>
                  <a:ext uri="{FF2B5EF4-FFF2-40B4-BE49-F238E27FC236}">
                    <a16:creationId xmlns:a16="http://schemas.microsoft.com/office/drawing/2014/main" id="{6B2850FE-C352-440E-A923-307F6CBFEF4E}"/>
                  </a:ext>
                </a:extLst>
              </p:cNvPr>
              <p:cNvPicPr/>
              <p:nvPr/>
            </p:nvPicPr>
            <p:blipFill>
              <a:blip r:embed="rId78"/>
              <a:stretch>
                <a:fillRect/>
              </a:stretch>
            </p:blipFill>
            <p:spPr>
              <a:xfrm>
                <a:off x="5306397" y="3825953"/>
                <a:ext cx="936007" cy="9928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5" name="Ink 24">
                <a:extLst>
                  <a:ext uri="{FF2B5EF4-FFF2-40B4-BE49-F238E27FC236}">
                    <a16:creationId xmlns:a16="http://schemas.microsoft.com/office/drawing/2014/main" id="{1E079FDC-7251-47D7-BC61-09EA7A0D33B9}"/>
                  </a:ext>
                </a:extLst>
              </p14:cNvPr>
              <p14:cNvContentPartPr/>
              <p14:nvPr/>
            </p14:nvContentPartPr>
            <p14:xfrm>
              <a:off x="6705360" y="3891833"/>
              <a:ext cx="293400" cy="162000"/>
            </p14:xfrm>
          </p:contentPart>
        </mc:Choice>
        <mc:Fallback xmlns="">
          <p:pic>
            <p:nvPicPr>
              <p:cNvPr id="25" name="Ink 24">
                <a:extLst>
                  <a:ext uri="{FF2B5EF4-FFF2-40B4-BE49-F238E27FC236}">
                    <a16:creationId xmlns:a16="http://schemas.microsoft.com/office/drawing/2014/main" id="{1E079FDC-7251-47D7-BC61-09EA7A0D33B9}"/>
                  </a:ext>
                </a:extLst>
              </p:cNvPr>
              <p:cNvPicPr/>
              <p:nvPr/>
            </p:nvPicPr>
            <p:blipFill>
              <a:blip r:embed="rId80"/>
              <a:stretch>
                <a:fillRect/>
              </a:stretch>
            </p:blipFill>
            <p:spPr>
              <a:xfrm>
                <a:off x="6696709" y="3883193"/>
                <a:ext cx="311062"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3" name="Ink 42">
                <a:extLst>
                  <a:ext uri="{FF2B5EF4-FFF2-40B4-BE49-F238E27FC236}">
                    <a16:creationId xmlns:a16="http://schemas.microsoft.com/office/drawing/2014/main" id="{5B7A56A0-966A-4DC6-A951-3F065F1D067D}"/>
                  </a:ext>
                </a:extLst>
              </p14:cNvPr>
              <p14:cNvContentPartPr/>
              <p14:nvPr/>
            </p14:nvContentPartPr>
            <p14:xfrm>
              <a:off x="6088680" y="4163993"/>
              <a:ext cx="44640" cy="162720"/>
            </p14:xfrm>
          </p:contentPart>
        </mc:Choice>
        <mc:Fallback xmlns="">
          <p:pic>
            <p:nvPicPr>
              <p:cNvPr id="43" name="Ink 42">
                <a:extLst>
                  <a:ext uri="{FF2B5EF4-FFF2-40B4-BE49-F238E27FC236}">
                    <a16:creationId xmlns:a16="http://schemas.microsoft.com/office/drawing/2014/main" id="{5B7A56A0-966A-4DC6-A951-3F065F1D067D}"/>
                  </a:ext>
                </a:extLst>
              </p:cNvPr>
              <p:cNvPicPr/>
              <p:nvPr/>
            </p:nvPicPr>
            <p:blipFill>
              <a:blip r:embed="rId82"/>
              <a:stretch>
                <a:fillRect/>
              </a:stretch>
            </p:blipFill>
            <p:spPr>
              <a:xfrm>
                <a:off x="6079680" y="4155353"/>
                <a:ext cx="622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4" name="Ink 43">
                <a:extLst>
                  <a:ext uri="{FF2B5EF4-FFF2-40B4-BE49-F238E27FC236}">
                    <a16:creationId xmlns:a16="http://schemas.microsoft.com/office/drawing/2014/main" id="{85BC7B83-708C-47DD-AB7B-26D8DF8BB1BE}"/>
                  </a:ext>
                </a:extLst>
              </p14:cNvPr>
              <p14:cNvContentPartPr/>
              <p14:nvPr/>
            </p14:nvContentPartPr>
            <p14:xfrm>
              <a:off x="6792840" y="4203953"/>
              <a:ext cx="139680" cy="157680"/>
            </p14:xfrm>
          </p:contentPart>
        </mc:Choice>
        <mc:Fallback xmlns="">
          <p:pic>
            <p:nvPicPr>
              <p:cNvPr id="44" name="Ink 43">
                <a:extLst>
                  <a:ext uri="{FF2B5EF4-FFF2-40B4-BE49-F238E27FC236}">
                    <a16:creationId xmlns:a16="http://schemas.microsoft.com/office/drawing/2014/main" id="{85BC7B83-708C-47DD-AB7B-26D8DF8BB1BE}"/>
                  </a:ext>
                </a:extLst>
              </p:cNvPr>
              <p:cNvPicPr/>
              <p:nvPr/>
            </p:nvPicPr>
            <p:blipFill>
              <a:blip r:embed="rId84"/>
              <a:stretch>
                <a:fillRect/>
              </a:stretch>
            </p:blipFill>
            <p:spPr>
              <a:xfrm>
                <a:off x="6784200" y="4194953"/>
                <a:ext cx="157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9461BDE0-8255-4D68-B9D4-F77C65A4BD58}"/>
                  </a:ext>
                </a:extLst>
              </p14:cNvPr>
              <p14:cNvContentPartPr/>
              <p14:nvPr/>
            </p14:nvContentPartPr>
            <p14:xfrm>
              <a:off x="6080760" y="4511033"/>
              <a:ext cx="115200" cy="160560"/>
            </p14:xfrm>
          </p:contentPart>
        </mc:Choice>
        <mc:Fallback xmlns="">
          <p:pic>
            <p:nvPicPr>
              <p:cNvPr id="54" name="Ink 53">
                <a:extLst>
                  <a:ext uri="{FF2B5EF4-FFF2-40B4-BE49-F238E27FC236}">
                    <a16:creationId xmlns:a16="http://schemas.microsoft.com/office/drawing/2014/main" id="{9461BDE0-8255-4D68-B9D4-F77C65A4BD58}"/>
                  </a:ext>
                </a:extLst>
              </p:cNvPr>
              <p:cNvPicPr/>
              <p:nvPr/>
            </p:nvPicPr>
            <p:blipFill>
              <a:blip r:embed="rId86"/>
              <a:stretch>
                <a:fillRect/>
              </a:stretch>
            </p:blipFill>
            <p:spPr>
              <a:xfrm>
                <a:off x="6072120" y="4502033"/>
                <a:ext cx="132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5" name="Ink 54">
                <a:extLst>
                  <a:ext uri="{FF2B5EF4-FFF2-40B4-BE49-F238E27FC236}">
                    <a16:creationId xmlns:a16="http://schemas.microsoft.com/office/drawing/2014/main" id="{A0188C83-A736-47DE-BE09-BEA5DF41BBA6}"/>
                  </a:ext>
                </a:extLst>
              </p14:cNvPr>
              <p14:cNvContentPartPr/>
              <p14:nvPr/>
            </p14:nvContentPartPr>
            <p14:xfrm>
              <a:off x="6787440" y="4569353"/>
              <a:ext cx="127800" cy="173520"/>
            </p14:xfrm>
          </p:contentPart>
        </mc:Choice>
        <mc:Fallback xmlns="">
          <p:pic>
            <p:nvPicPr>
              <p:cNvPr id="55" name="Ink 54">
                <a:extLst>
                  <a:ext uri="{FF2B5EF4-FFF2-40B4-BE49-F238E27FC236}">
                    <a16:creationId xmlns:a16="http://schemas.microsoft.com/office/drawing/2014/main" id="{A0188C83-A736-47DE-BE09-BEA5DF41BBA6}"/>
                  </a:ext>
                </a:extLst>
              </p:cNvPr>
              <p:cNvPicPr/>
              <p:nvPr/>
            </p:nvPicPr>
            <p:blipFill>
              <a:blip r:embed="rId88"/>
              <a:stretch>
                <a:fillRect/>
              </a:stretch>
            </p:blipFill>
            <p:spPr>
              <a:xfrm>
                <a:off x="6778800" y="4560713"/>
                <a:ext cx="1454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4" name="Ink 73">
                <a:extLst>
                  <a:ext uri="{FF2B5EF4-FFF2-40B4-BE49-F238E27FC236}">
                    <a16:creationId xmlns:a16="http://schemas.microsoft.com/office/drawing/2014/main" id="{1E7CA7D4-6CB4-4941-BE6C-E5FC0B6B8F13}"/>
                  </a:ext>
                </a:extLst>
              </p14:cNvPr>
              <p14:cNvContentPartPr/>
              <p14:nvPr/>
            </p14:nvContentPartPr>
            <p14:xfrm>
              <a:off x="7397280" y="3702113"/>
              <a:ext cx="2511360" cy="1090440"/>
            </p14:xfrm>
          </p:contentPart>
        </mc:Choice>
        <mc:Fallback xmlns="">
          <p:pic>
            <p:nvPicPr>
              <p:cNvPr id="74" name="Ink 73">
                <a:extLst>
                  <a:ext uri="{FF2B5EF4-FFF2-40B4-BE49-F238E27FC236}">
                    <a16:creationId xmlns:a16="http://schemas.microsoft.com/office/drawing/2014/main" id="{1E7CA7D4-6CB4-4941-BE6C-E5FC0B6B8F13}"/>
                  </a:ext>
                </a:extLst>
              </p:cNvPr>
              <p:cNvPicPr/>
              <p:nvPr/>
            </p:nvPicPr>
            <p:blipFill>
              <a:blip r:embed="rId90"/>
              <a:stretch>
                <a:fillRect/>
              </a:stretch>
            </p:blipFill>
            <p:spPr>
              <a:xfrm>
                <a:off x="7388639" y="3693113"/>
                <a:ext cx="2529003" cy="1108080"/>
              </a:xfrm>
              <a:prstGeom prst="rect">
                <a:avLst/>
              </a:prstGeom>
            </p:spPr>
          </p:pic>
        </mc:Fallback>
      </mc:AlternateContent>
      <p:sp>
        <p:nvSpPr>
          <p:cNvPr id="5" name="TextBox 4">
            <a:extLst>
              <a:ext uri="{FF2B5EF4-FFF2-40B4-BE49-F238E27FC236}">
                <a16:creationId xmlns:a16="http://schemas.microsoft.com/office/drawing/2014/main" id="{F2417616-821B-4EC0-844D-0FA5AF3E459F}"/>
              </a:ext>
            </a:extLst>
          </p:cNvPr>
          <p:cNvSpPr txBox="1"/>
          <p:nvPr/>
        </p:nvSpPr>
        <p:spPr>
          <a:xfrm>
            <a:off x="838200" y="5212266"/>
            <a:ext cx="10503600" cy="646331"/>
          </a:xfrm>
          <a:prstGeom prst="rect">
            <a:avLst/>
          </a:prstGeom>
          <a:noFill/>
        </p:spPr>
        <p:txBody>
          <a:bodyPr wrap="square" rtlCol="0">
            <a:spAutoFit/>
          </a:bodyPr>
          <a:lstStyle/>
          <a:p>
            <a:r>
              <a:rPr lang="en-US" dirty="0"/>
              <a:t>Notice that the last row is all zeros. This means that 0x + 0y + 0z = 0. We can eliminate this row from consideration because it adds nothing to the answer, and simply solve the matrix containing the first two rows. </a:t>
            </a:r>
          </a:p>
        </p:txBody>
      </p:sp>
    </p:spTree>
    <p:extLst>
      <p:ext uri="{BB962C8B-B14F-4D97-AF65-F5344CB8AC3E}">
        <p14:creationId xmlns:p14="http://schemas.microsoft.com/office/powerpoint/2010/main" val="2531631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864320" y="2545433"/>
              <a:ext cx="128880" cy="17136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87680" y="2512313"/>
              <a:ext cx="826560" cy="46224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 name="Ink 3">
                <a:extLst>
                  <a:ext uri="{FF2B5EF4-FFF2-40B4-BE49-F238E27FC236}">
                    <a16:creationId xmlns:a16="http://schemas.microsoft.com/office/drawing/2014/main" id="{E043D9D2-BC8B-4EB6-8F23-25F7FED71422}"/>
                  </a:ext>
                </a:extLst>
              </p14:cNvPr>
              <p14:cNvContentPartPr/>
              <p14:nvPr/>
            </p14:nvContentPartPr>
            <p14:xfrm>
              <a:off x="6429960" y="2321153"/>
              <a:ext cx="41040" cy="775800"/>
            </p14:xfrm>
          </p:contentPart>
        </mc:Choice>
        <mc:Fallback xmlns="">
          <p:pic>
            <p:nvPicPr>
              <p:cNvPr id="4" name="Ink 3">
                <a:extLst>
                  <a:ext uri="{FF2B5EF4-FFF2-40B4-BE49-F238E27FC236}">
                    <a16:creationId xmlns:a16="http://schemas.microsoft.com/office/drawing/2014/main" id="{E043D9D2-BC8B-4EB6-8F23-25F7FED71422}"/>
                  </a:ext>
                </a:extLst>
              </p:cNvPr>
              <p:cNvPicPr/>
              <p:nvPr/>
            </p:nvPicPr>
            <p:blipFill>
              <a:blip r:embed="rId46"/>
              <a:stretch>
                <a:fillRect/>
              </a:stretch>
            </p:blipFill>
            <p:spPr>
              <a:xfrm>
                <a:off x="6420960" y="2312513"/>
                <a:ext cx="58680" cy="793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 name="Ink 5">
                <a:extLst>
                  <a:ext uri="{FF2B5EF4-FFF2-40B4-BE49-F238E27FC236}">
                    <a16:creationId xmlns:a16="http://schemas.microsoft.com/office/drawing/2014/main" id="{5C66D65B-3B73-49CA-8D9C-F9A77878E02D}"/>
                  </a:ext>
                </a:extLst>
              </p14:cNvPr>
              <p14:cNvContentPartPr/>
              <p14:nvPr/>
            </p14:nvContentPartPr>
            <p14:xfrm>
              <a:off x="4701960" y="2271113"/>
              <a:ext cx="163440" cy="848520"/>
            </p14:xfrm>
          </p:contentPart>
        </mc:Choice>
        <mc:Fallback xmlns="">
          <p:pic>
            <p:nvPicPr>
              <p:cNvPr id="6" name="Ink 5">
                <a:extLst>
                  <a:ext uri="{FF2B5EF4-FFF2-40B4-BE49-F238E27FC236}">
                    <a16:creationId xmlns:a16="http://schemas.microsoft.com/office/drawing/2014/main" id="{5C66D65B-3B73-49CA-8D9C-F9A77878E02D}"/>
                  </a:ext>
                </a:extLst>
              </p:cNvPr>
              <p:cNvPicPr/>
              <p:nvPr/>
            </p:nvPicPr>
            <p:blipFill>
              <a:blip r:embed="rId48"/>
              <a:stretch>
                <a:fillRect/>
              </a:stretch>
            </p:blipFill>
            <p:spPr>
              <a:xfrm>
                <a:off x="4693320" y="2262113"/>
                <a:ext cx="181080" cy="866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B86D1603-3256-4264-B25C-0A4D76CDEDF1}"/>
                  </a:ext>
                </a:extLst>
              </p14:cNvPr>
              <p14:cNvContentPartPr/>
              <p14:nvPr/>
            </p14:nvContentPartPr>
            <p14:xfrm>
              <a:off x="7036920" y="2277233"/>
              <a:ext cx="182160" cy="861480"/>
            </p14:xfrm>
          </p:contentPart>
        </mc:Choice>
        <mc:Fallback xmlns="">
          <p:pic>
            <p:nvPicPr>
              <p:cNvPr id="7" name="Ink 6">
                <a:extLst>
                  <a:ext uri="{FF2B5EF4-FFF2-40B4-BE49-F238E27FC236}">
                    <a16:creationId xmlns:a16="http://schemas.microsoft.com/office/drawing/2014/main" id="{B86D1603-3256-4264-B25C-0A4D76CDEDF1}"/>
                  </a:ext>
                </a:extLst>
              </p:cNvPr>
              <p:cNvPicPr/>
              <p:nvPr/>
            </p:nvPicPr>
            <p:blipFill>
              <a:blip r:embed="rId50"/>
              <a:stretch>
                <a:fillRect/>
              </a:stretch>
            </p:blipFill>
            <p:spPr>
              <a:xfrm>
                <a:off x="7028280" y="2268593"/>
                <a:ext cx="199800" cy="879120"/>
              </a:xfrm>
              <a:prstGeom prst="rect">
                <a:avLst/>
              </a:prstGeom>
            </p:spPr>
          </p:pic>
        </mc:Fallback>
      </mc:AlternateContent>
    </p:spTree>
    <p:extLst>
      <p:ext uri="{BB962C8B-B14F-4D97-AF65-F5344CB8AC3E}">
        <p14:creationId xmlns:p14="http://schemas.microsoft.com/office/powerpoint/2010/main" val="3693844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864320" y="2545433"/>
              <a:ext cx="128880" cy="17136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87680" y="2512313"/>
              <a:ext cx="826560" cy="46224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 name="Ink 3">
                <a:extLst>
                  <a:ext uri="{FF2B5EF4-FFF2-40B4-BE49-F238E27FC236}">
                    <a16:creationId xmlns:a16="http://schemas.microsoft.com/office/drawing/2014/main" id="{E043D9D2-BC8B-4EB6-8F23-25F7FED71422}"/>
                  </a:ext>
                </a:extLst>
              </p14:cNvPr>
              <p14:cNvContentPartPr/>
              <p14:nvPr/>
            </p14:nvContentPartPr>
            <p14:xfrm>
              <a:off x="6429960" y="2321153"/>
              <a:ext cx="41040" cy="775800"/>
            </p14:xfrm>
          </p:contentPart>
        </mc:Choice>
        <mc:Fallback xmlns="">
          <p:pic>
            <p:nvPicPr>
              <p:cNvPr id="4" name="Ink 3">
                <a:extLst>
                  <a:ext uri="{FF2B5EF4-FFF2-40B4-BE49-F238E27FC236}">
                    <a16:creationId xmlns:a16="http://schemas.microsoft.com/office/drawing/2014/main" id="{E043D9D2-BC8B-4EB6-8F23-25F7FED71422}"/>
                  </a:ext>
                </a:extLst>
              </p:cNvPr>
              <p:cNvPicPr/>
              <p:nvPr/>
            </p:nvPicPr>
            <p:blipFill>
              <a:blip r:embed="rId46"/>
              <a:stretch>
                <a:fillRect/>
              </a:stretch>
            </p:blipFill>
            <p:spPr>
              <a:xfrm>
                <a:off x="6420960" y="2312513"/>
                <a:ext cx="58680" cy="793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 name="Ink 5">
                <a:extLst>
                  <a:ext uri="{FF2B5EF4-FFF2-40B4-BE49-F238E27FC236}">
                    <a16:creationId xmlns:a16="http://schemas.microsoft.com/office/drawing/2014/main" id="{5C66D65B-3B73-49CA-8D9C-F9A77878E02D}"/>
                  </a:ext>
                </a:extLst>
              </p14:cNvPr>
              <p14:cNvContentPartPr/>
              <p14:nvPr/>
            </p14:nvContentPartPr>
            <p14:xfrm>
              <a:off x="4701960" y="2271113"/>
              <a:ext cx="163440" cy="848520"/>
            </p14:xfrm>
          </p:contentPart>
        </mc:Choice>
        <mc:Fallback xmlns="">
          <p:pic>
            <p:nvPicPr>
              <p:cNvPr id="6" name="Ink 5">
                <a:extLst>
                  <a:ext uri="{FF2B5EF4-FFF2-40B4-BE49-F238E27FC236}">
                    <a16:creationId xmlns:a16="http://schemas.microsoft.com/office/drawing/2014/main" id="{5C66D65B-3B73-49CA-8D9C-F9A77878E02D}"/>
                  </a:ext>
                </a:extLst>
              </p:cNvPr>
              <p:cNvPicPr/>
              <p:nvPr/>
            </p:nvPicPr>
            <p:blipFill>
              <a:blip r:embed="rId48"/>
              <a:stretch>
                <a:fillRect/>
              </a:stretch>
            </p:blipFill>
            <p:spPr>
              <a:xfrm>
                <a:off x="4693320" y="2262113"/>
                <a:ext cx="181080" cy="866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B86D1603-3256-4264-B25C-0A4D76CDEDF1}"/>
                  </a:ext>
                </a:extLst>
              </p14:cNvPr>
              <p14:cNvContentPartPr/>
              <p14:nvPr/>
            </p14:nvContentPartPr>
            <p14:xfrm>
              <a:off x="7036920" y="2277233"/>
              <a:ext cx="182160" cy="861480"/>
            </p14:xfrm>
          </p:contentPart>
        </mc:Choice>
        <mc:Fallback xmlns="">
          <p:pic>
            <p:nvPicPr>
              <p:cNvPr id="7" name="Ink 6">
                <a:extLst>
                  <a:ext uri="{FF2B5EF4-FFF2-40B4-BE49-F238E27FC236}">
                    <a16:creationId xmlns:a16="http://schemas.microsoft.com/office/drawing/2014/main" id="{B86D1603-3256-4264-B25C-0A4D76CDEDF1}"/>
                  </a:ext>
                </a:extLst>
              </p:cNvPr>
              <p:cNvPicPr/>
              <p:nvPr/>
            </p:nvPicPr>
            <p:blipFill>
              <a:blip r:embed="rId50"/>
              <a:stretch>
                <a:fillRect/>
              </a:stretch>
            </p:blipFill>
            <p:spPr>
              <a:xfrm>
                <a:off x="7028280" y="2268593"/>
                <a:ext cx="199800" cy="879120"/>
              </a:xfrm>
              <a:prstGeom prst="rect">
                <a:avLst/>
              </a:prstGeom>
            </p:spPr>
          </p:pic>
        </mc:Fallback>
      </mc:AlternateContent>
      <p:sp>
        <p:nvSpPr>
          <p:cNvPr id="5" name="TextBox 4">
            <a:extLst>
              <a:ext uri="{FF2B5EF4-FFF2-40B4-BE49-F238E27FC236}">
                <a16:creationId xmlns:a16="http://schemas.microsoft.com/office/drawing/2014/main" id="{9E1843D6-E829-4576-99E9-752904F88B97}"/>
              </a:ext>
            </a:extLst>
          </p:cNvPr>
          <p:cNvSpPr txBox="1"/>
          <p:nvPr/>
        </p:nvSpPr>
        <p:spPr>
          <a:xfrm>
            <a:off x="7811696" y="2004769"/>
            <a:ext cx="3677464" cy="1477328"/>
          </a:xfrm>
          <a:prstGeom prst="rect">
            <a:avLst/>
          </a:prstGeom>
          <a:noFill/>
        </p:spPr>
        <p:txBody>
          <a:bodyPr wrap="square" rtlCol="0">
            <a:spAutoFit/>
          </a:bodyPr>
          <a:lstStyle/>
          <a:p>
            <a:r>
              <a:rPr lang="en-US" dirty="0"/>
              <a:t>Looking at the last row, we have x + 2y = 16. Let’s solve for one point on that line by assigning a random value to either x or y and solving for the other.</a:t>
            </a:r>
          </a:p>
        </p:txBody>
      </p:sp>
    </p:spTree>
    <p:extLst>
      <p:ext uri="{BB962C8B-B14F-4D97-AF65-F5344CB8AC3E}">
        <p14:creationId xmlns:p14="http://schemas.microsoft.com/office/powerpoint/2010/main" val="3030657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864320" y="2545433"/>
              <a:ext cx="128880" cy="17136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87680" y="2512313"/>
              <a:ext cx="826560" cy="46224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 name="Ink 3">
                <a:extLst>
                  <a:ext uri="{FF2B5EF4-FFF2-40B4-BE49-F238E27FC236}">
                    <a16:creationId xmlns:a16="http://schemas.microsoft.com/office/drawing/2014/main" id="{E043D9D2-BC8B-4EB6-8F23-25F7FED71422}"/>
                  </a:ext>
                </a:extLst>
              </p14:cNvPr>
              <p14:cNvContentPartPr/>
              <p14:nvPr/>
            </p14:nvContentPartPr>
            <p14:xfrm>
              <a:off x="6429960" y="2321153"/>
              <a:ext cx="41040" cy="775800"/>
            </p14:xfrm>
          </p:contentPart>
        </mc:Choice>
        <mc:Fallback xmlns="">
          <p:pic>
            <p:nvPicPr>
              <p:cNvPr id="4" name="Ink 3">
                <a:extLst>
                  <a:ext uri="{FF2B5EF4-FFF2-40B4-BE49-F238E27FC236}">
                    <a16:creationId xmlns:a16="http://schemas.microsoft.com/office/drawing/2014/main" id="{E043D9D2-BC8B-4EB6-8F23-25F7FED71422}"/>
                  </a:ext>
                </a:extLst>
              </p:cNvPr>
              <p:cNvPicPr/>
              <p:nvPr/>
            </p:nvPicPr>
            <p:blipFill>
              <a:blip r:embed="rId46"/>
              <a:stretch>
                <a:fillRect/>
              </a:stretch>
            </p:blipFill>
            <p:spPr>
              <a:xfrm>
                <a:off x="6420960" y="2312513"/>
                <a:ext cx="58680" cy="793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 name="Ink 5">
                <a:extLst>
                  <a:ext uri="{FF2B5EF4-FFF2-40B4-BE49-F238E27FC236}">
                    <a16:creationId xmlns:a16="http://schemas.microsoft.com/office/drawing/2014/main" id="{5C66D65B-3B73-49CA-8D9C-F9A77878E02D}"/>
                  </a:ext>
                </a:extLst>
              </p14:cNvPr>
              <p14:cNvContentPartPr/>
              <p14:nvPr/>
            </p14:nvContentPartPr>
            <p14:xfrm>
              <a:off x="4701960" y="2271113"/>
              <a:ext cx="163440" cy="848520"/>
            </p14:xfrm>
          </p:contentPart>
        </mc:Choice>
        <mc:Fallback xmlns="">
          <p:pic>
            <p:nvPicPr>
              <p:cNvPr id="6" name="Ink 5">
                <a:extLst>
                  <a:ext uri="{FF2B5EF4-FFF2-40B4-BE49-F238E27FC236}">
                    <a16:creationId xmlns:a16="http://schemas.microsoft.com/office/drawing/2014/main" id="{5C66D65B-3B73-49CA-8D9C-F9A77878E02D}"/>
                  </a:ext>
                </a:extLst>
              </p:cNvPr>
              <p:cNvPicPr/>
              <p:nvPr/>
            </p:nvPicPr>
            <p:blipFill>
              <a:blip r:embed="rId48"/>
              <a:stretch>
                <a:fillRect/>
              </a:stretch>
            </p:blipFill>
            <p:spPr>
              <a:xfrm>
                <a:off x="4693320" y="2262113"/>
                <a:ext cx="181080" cy="866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B86D1603-3256-4264-B25C-0A4D76CDEDF1}"/>
                  </a:ext>
                </a:extLst>
              </p14:cNvPr>
              <p14:cNvContentPartPr/>
              <p14:nvPr/>
            </p14:nvContentPartPr>
            <p14:xfrm>
              <a:off x="7036920" y="2277233"/>
              <a:ext cx="182160" cy="861480"/>
            </p14:xfrm>
          </p:contentPart>
        </mc:Choice>
        <mc:Fallback xmlns="">
          <p:pic>
            <p:nvPicPr>
              <p:cNvPr id="7" name="Ink 6">
                <a:extLst>
                  <a:ext uri="{FF2B5EF4-FFF2-40B4-BE49-F238E27FC236}">
                    <a16:creationId xmlns:a16="http://schemas.microsoft.com/office/drawing/2014/main" id="{B86D1603-3256-4264-B25C-0A4D76CDEDF1}"/>
                  </a:ext>
                </a:extLst>
              </p:cNvPr>
              <p:cNvPicPr/>
              <p:nvPr/>
            </p:nvPicPr>
            <p:blipFill>
              <a:blip r:embed="rId50"/>
              <a:stretch>
                <a:fillRect/>
              </a:stretch>
            </p:blipFill>
            <p:spPr>
              <a:xfrm>
                <a:off x="7028280" y="2268593"/>
                <a:ext cx="199800" cy="879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2" name="Ink 21">
                <a:extLst>
                  <a:ext uri="{FF2B5EF4-FFF2-40B4-BE49-F238E27FC236}">
                    <a16:creationId xmlns:a16="http://schemas.microsoft.com/office/drawing/2014/main" id="{AC690BF3-7E46-44F2-A8C0-9A818AD200E3}"/>
                  </a:ext>
                </a:extLst>
              </p14:cNvPr>
              <p14:cNvContentPartPr/>
              <p14:nvPr/>
            </p14:nvContentPartPr>
            <p14:xfrm>
              <a:off x="8017560" y="2087873"/>
              <a:ext cx="1251360" cy="306360"/>
            </p14:xfrm>
          </p:contentPart>
        </mc:Choice>
        <mc:Fallback xmlns="">
          <p:pic>
            <p:nvPicPr>
              <p:cNvPr id="22" name="Ink 21">
                <a:extLst>
                  <a:ext uri="{FF2B5EF4-FFF2-40B4-BE49-F238E27FC236}">
                    <a16:creationId xmlns:a16="http://schemas.microsoft.com/office/drawing/2014/main" id="{AC690BF3-7E46-44F2-A8C0-9A818AD200E3}"/>
                  </a:ext>
                </a:extLst>
              </p:cNvPr>
              <p:cNvPicPr/>
              <p:nvPr/>
            </p:nvPicPr>
            <p:blipFill>
              <a:blip r:embed="rId52"/>
              <a:stretch>
                <a:fillRect/>
              </a:stretch>
            </p:blipFill>
            <p:spPr>
              <a:xfrm>
                <a:off x="8008918" y="2078873"/>
                <a:ext cx="1269005"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8916F59F-F3F0-4ED6-B5E7-0BC3048D675B}"/>
                  </a:ext>
                </a:extLst>
              </p14:cNvPr>
              <p14:cNvContentPartPr/>
              <p14:nvPr/>
            </p14:nvContentPartPr>
            <p14:xfrm>
              <a:off x="7987680" y="2603753"/>
              <a:ext cx="434880" cy="222840"/>
            </p14:xfrm>
          </p:contentPart>
        </mc:Choice>
        <mc:Fallback xmlns="">
          <p:pic>
            <p:nvPicPr>
              <p:cNvPr id="30" name="Ink 29">
                <a:extLst>
                  <a:ext uri="{FF2B5EF4-FFF2-40B4-BE49-F238E27FC236}">
                    <a16:creationId xmlns:a16="http://schemas.microsoft.com/office/drawing/2014/main" id="{8916F59F-F3F0-4ED6-B5E7-0BC3048D675B}"/>
                  </a:ext>
                </a:extLst>
              </p:cNvPr>
              <p:cNvPicPr/>
              <p:nvPr/>
            </p:nvPicPr>
            <p:blipFill>
              <a:blip r:embed="rId54"/>
              <a:stretch>
                <a:fillRect/>
              </a:stretch>
            </p:blipFill>
            <p:spPr>
              <a:xfrm>
                <a:off x="7979040" y="2595113"/>
                <a:ext cx="4525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BFC0EE87-2AEC-427C-84E2-7488261F46DC}"/>
                  </a:ext>
                </a:extLst>
              </p14:cNvPr>
              <p14:cNvContentPartPr/>
              <p14:nvPr/>
            </p14:nvContentPartPr>
            <p14:xfrm>
              <a:off x="7972920" y="2516993"/>
              <a:ext cx="2287440" cy="750960"/>
            </p14:xfrm>
          </p:contentPart>
        </mc:Choice>
        <mc:Fallback xmlns="">
          <p:pic>
            <p:nvPicPr>
              <p:cNvPr id="51" name="Ink 50">
                <a:extLst>
                  <a:ext uri="{FF2B5EF4-FFF2-40B4-BE49-F238E27FC236}">
                    <a16:creationId xmlns:a16="http://schemas.microsoft.com/office/drawing/2014/main" id="{BFC0EE87-2AEC-427C-84E2-7488261F46DC}"/>
                  </a:ext>
                </a:extLst>
              </p:cNvPr>
              <p:cNvPicPr/>
              <p:nvPr/>
            </p:nvPicPr>
            <p:blipFill>
              <a:blip r:embed="rId56"/>
              <a:stretch>
                <a:fillRect/>
              </a:stretch>
            </p:blipFill>
            <p:spPr>
              <a:xfrm>
                <a:off x="7963920" y="2507993"/>
                <a:ext cx="2305080" cy="768600"/>
              </a:xfrm>
              <a:prstGeom prst="rect">
                <a:avLst/>
              </a:prstGeom>
            </p:spPr>
          </p:pic>
        </mc:Fallback>
      </mc:AlternateContent>
    </p:spTree>
    <p:extLst>
      <p:ext uri="{BB962C8B-B14F-4D97-AF65-F5344CB8AC3E}">
        <p14:creationId xmlns:p14="http://schemas.microsoft.com/office/powerpoint/2010/main" val="408918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864320" y="2545433"/>
              <a:ext cx="128880" cy="17136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87680" y="2512313"/>
              <a:ext cx="826560" cy="46224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 name="Ink 3">
                <a:extLst>
                  <a:ext uri="{FF2B5EF4-FFF2-40B4-BE49-F238E27FC236}">
                    <a16:creationId xmlns:a16="http://schemas.microsoft.com/office/drawing/2014/main" id="{E043D9D2-BC8B-4EB6-8F23-25F7FED71422}"/>
                  </a:ext>
                </a:extLst>
              </p14:cNvPr>
              <p14:cNvContentPartPr/>
              <p14:nvPr/>
            </p14:nvContentPartPr>
            <p14:xfrm>
              <a:off x="6429960" y="2321153"/>
              <a:ext cx="41040" cy="775800"/>
            </p14:xfrm>
          </p:contentPart>
        </mc:Choice>
        <mc:Fallback xmlns="">
          <p:pic>
            <p:nvPicPr>
              <p:cNvPr id="4" name="Ink 3">
                <a:extLst>
                  <a:ext uri="{FF2B5EF4-FFF2-40B4-BE49-F238E27FC236}">
                    <a16:creationId xmlns:a16="http://schemas.microsoft.com/office/drawing/2014/main" id="{E043D9D2-BC8B-4EB6-8F23-25F7FED71422}"/>
                  </a:ext>
                </a:extLst>
              </p:cNvPr>
              <p:cNvPicPr/>
              <p:nvPr/>
            </p:nvPicPr>
            <p:blipFill>
              <a:blip r:embed="rId46"/>
              <a:stretch>
                <a:fillRect/>
              </a:stretch>
            </p:blipFill>
            <p:spPr>
              <a:xfrm>
                <a:off x="6420960" y="2312513"/>
                <a:ext cx="58680" cy="793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 name="Ink 5">
                <a:extLst>
                  <a:ext uri="{FF2B5EF4-FFF2-40B4-BE49-F238E27FC236}">
                    <a16:creationId xmlns:a16="http://schemas.microsoft.com/office/drawing/2014/main" id="{5C66D65B-3B73-49CA-8D9C-F9A77878E02D}"/>
                  </a:ext>
                </a:extLst>
              </p14:cNvPr>
              <p14:cNvContentPartPr/>
              <p14:nvPr/>
            </p14:nvContentPartPr>
            <p14:xfrm>
              <a:off x="4701960" y="2271113"/>
              <a:ext cx="163440" cy="848520"/>
            </p14:xfrm>
          </p:contentPart>
        </mc:Choice>
        <mc:Fallback xmlns="">
          <p:pic>
            <p:nvPicPr>
              <p:cNvPr id="6" name="Ink 5">
                <a:extLst>
                  <a:ext uri="{FF2B5EF4-FFF2-40B4-BE49-F238E27FC236}">
                    <a16:creationId xmlns:a16="http://schemas.microsoft.com/office/drawing/2014/main" id="{5C66D65B-3B73-49CA-8D9C-F9A77878E02D}"/>
                  </a:ext>
                </a:extLst>
              </p:cNvPr>
              <p:cNvPicPr/>
              <p:nvPr/>
            </p:nvPicPr>
            <p:blipFill>
              <a:blip r:embed="rId48"/>
              <a:stretch>
                <a:fillRect/>
              </a:stretch>
            </p:blipFill>
            <p:spPr>
              <a:xfrm>
                <a:off x="4693320" y="2262113"/>
                <a:ext cx="181080" cy="866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B86D1603-3256-4264-B25C-0A4D76CDEDF1}"/>
                  </a:ext>
                </a:extLst>
              </p14:cNvPr>
              <p14:cNvContentPartPr/>
              <p14:nvPr/>
            </p14:nvContentPartPr>
            <p14:xfrm>
              <a:off x="7036920" y="2277233"/>
              <a:ext cx="182160" cy="861480"/>
            </p14:xfrm>
          </p:contentPart>
        </mc:Choice>
        <mc:Fallback xmlns="">
          <p:pic>
            <p:nvPicPr>
              <p:cNvPr id="7" name="Ink 6">
                <a:extLst>
                  <a:ext uri="{FF2B5EF4-FFF2-40B4-BE49-F238E27FC236}">
                    <a16:creationId xmlns:a16="http://schemas.microsoft.com/office/drawing/2014/main" id="{B86D1603-3256-4264-B25C-0A4D76CDEDF1}"/>
                  </a:ext>
                </a:extLst>
              </p:cNvPr>
              <p:cNvPicPr/>
              <p:nvPr/>
            </p:nvPicPr>
            <p:blipFill>
              <a:blip r:embed="rId50"/>
              <a:stretch>
                <a:fillRect/>
              </a:stretch>
            </p:blipFill>
            <p:spPr>
              <a:xfrm>
                <a:off x="7028280" y="2268593"/>
                <a:ext cx="199800" cy="879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2" name="Ink 21">
                <a:extLst>
                  <a:ext uri="{FF2B5EF4-FFF2-40B4-BE49-F238E27FC236}">
                    <a16:creationId xmlns:a16="http://schemas.microsoft.com/office/drawing/2014/main" id="{AC690BF3-7E46-44F2-A8C0-9A818AD200E3}"/>
                  </a:ext>
                </a:extLst>
              </p14:cNvPr>
              <p14:cNvContentPartPr/>
              <p14:nvPr/>
            </p14:nvContentPartPr>
            <p14:xfrm>
              <a:off x="8017560" y="2087873"/>
              <a:ext cx="1251360" cy="306360"/>
            </p14:xfrm>
          </p:contentPart>
        </mc:Choice>
        <mc:Fallback xmlns="">
          <p:pic>
            <p:nvPicPr>
              <p:cNvPr id="22" name="Ink 21">
                <a:extLst>
                  <a:ext uri="{FF2B5EF4-FFF2-40B4-BE49-F238E27FC236}">
                    <a16:creationId xmlns:a16="http://schemas.microsoft.com/office/drawing/2014/main" id="{AC690BF3-7E46-44F2-A8C0-9A818AD200E3}"/>
                  </a:ext>
                </a:extLst>
              </p:cNvPr>
              <p:cNvPicPr/>
              <p:nvPr/>
            </p:nvPicPr>
            <p:blipFill>
              <a:blip r:embed="rId52"/>
              <a:stretch>
                <a:fillRect/>
              </a:stretch>
            </p:blipFill>
            <p:spPr>
              <a:xfrm>
                <a:off x="8008918" y="2078873"/>
                <a:ext cx="1269005"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8916F59F-F3F0-4ED6-B5E7-0BC3048D675B}"/>
                  </a:ext>
                </a:extLst>
              </p14:cNvPr>
              <p14:cNvContentPartPr/>
              <p14:nvPr/>
            </p14:nvContentPartPr>
            <p14:xfrm>
              <a:off x="7987680" y="2603753"/>
              <a:ext cx="434880" cy="222840"/>
            </p14:xfrm>
          </p:contentPart>
        </mc:Choice>
        <mc:Fallback xmlns="">
          <p:pic>
            <p:nvPicPr>
              <p:cNvPr id="30" name="Ink 29">
                <a:extLst>
                  <a:ext uri="{FF2B5EF4-FFF2-40B4-BE49-F238E27FC236}">
                    <a16:creationId xmlns:a16="http://schemas.microsoft.com/office/drawing/2014/main" id="{8916F59F-F3F0-4ED6-B5E7-0BC3048D675B}"/>
                  </a:ext>
                </a:extLst>
              </p:cNvPr>
              <p:cNvPicPr/>
              <p:nvPr/>
            </p:nvPicPr>
            <p:blipFill>
              <a:blip r:embed="rId54"/>
              <a:stretch>
                <a:fillRect/>
              </a:stretch>
            </p:blipFill>
            <p:spPr>
              <a:xfrm>
                <a:off x="7979040" y="2595113"/>
                <a:ext cx="4525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BFC0EE87-2AEC-427C-84E2-7488261F46DC}"/>
                  </a:ext>
                </a:extLst>
              </p14:cNvPr>
              <p14:cNvContentPartPr/>
              <p14:nvPr/>
            </p14:nvContentPartPr>
            <p14:xfrm>
              <a:off x="7972920" y="2516993"/>
              <a:ext cx="2287440" cy="750960"/>
            </p14:xfrm>
          </p:contentPart>
        </mc:Choice>
        <mc:Fallback xmlns="">
          <p:pic>
            <p:nvPicPr>
              <p:cNvPr id="51" name="Ink 50">
                <a:extLst>
                  <a:ext uri="{FF2B5EF4-FFF2-40B4-BE49-F238E27FC236}">
                    <a16:creationId xmlns:a16="http://schemas.microsoft.com/office/drawing/2014/main" id="{BFC0EE87-2AEC-427C-84E2-7488261F46DC}"/>
                  </a:ext>
                </a:extLst>
              </p:cNvPr>
              <p:cNvPicPr/>
              <p:nvPr/>
            </p:nvPicPr>
            <p:blipFill>
              <a:blip r:embed="rId56"/>
              <a:stretch>
                <a:fillRect/>
              </a:stretch>
            </p:blipFill>
            <p:spPr>
              <a:xfrm>
                <a:off x="7963920" y="2507993"/>
                <a:ext cx="2305080" cy="768600"/>
              </a:xfrm>
              <a:prstGeom prst="rect">
                <a:avLst/>
              </a:prstGeom>
            </p:spPr>
          </p:pic>
        </mc:Fallback>
      </mc:AlternateContent>
      <p:sp>
        <p:nvSpPr>
          <p:cNvPr id="5" name="TextBox 4">
            <a:extLst>
              <a:ext uri="{FF2B5EF4-FFF2-40B4-BE49-F238E27FC236}">
                <a16:creationId xmlns:a16="http://schemas.microsoft.com/office/drawing/2014/main" id="{1C653AD4-F6C9-4700-9468-F68D5D4114EE}"/>
              </a:ext>
            </a:extLst>
          </p:cNvPr>
          <p:cNvSpPr txBox="1"/>
          <p:nvPr/>
        </p:nvSpPr>
        <p:spPr>
          <a:xfrm>
            <a:off x="4638058" y="3244511"/>
            <a:ext cx="5758784" cy="923330"/>
          </a:xfrm>
          <a:prstGeom prst="rect">
            <a:avLst/>
          </a:prstGeom>
          <a:noFill/>
        </p:spPr>
        <p:txBody>
          <a:bodyPr wrap="square" rtlCol="0">
            <a:spAutoFit/>
          </a:bodyPr>
          <a:lstStyle/>
          <a:p>
            <a:r>
              <a:rPr lang="en-US" dirty="0"/>
              <a:t>Therefore, there is a point on the line of intersection with an x-value of 0 and a y-value of 8. To determine the z-value, we will put those values into the equation in the first row.</a:t>
            </a:r>
          </a:p>
        </p:txBody>
      </p:sp>
    </p:spTree>
    <p:extLst>
      <p:ext uri="{BB962C8B-B14F-4D97-AF65-F5344CB8AC3E}">
        <p14:creationId xmlns:p14="http://schemas.microsoft.com/office/powerpoint/2010/main" val="350477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C13A-436A-4453-A111-B126903B3AF5}"/>
              </a:ext>
            </a:extLst>
          </p:cNvPr>
          <p:cNvSpPr>
            <a:spLocks noGrp="1"/>
          </p:cNvSpPr>
          <p:nvPr>
            <p:ph type="title"/>
          </p:nvPr>
        </p:nvSpPr>
        <p:spPr/>
        <p:txBody>
          <a:bodyPr/>
          <a:lstStyle/>
          <a:p>
            <a:r>
              <a:rPr lang="en-US" dirty="0"/>
              <a:t>Consistent Systems</a:t>
            </a:r>
          </a:p>
        </p:txBody>
      </p:sp>
      <p:pic>
        <p:nvPicPr>
          <p:cNvPr id="1026" name="Picture 2" descr="Image preview">
            <a:extLst>
              <a:ext uri="{FF2B5EF4-FFF2-40B4-BE49-F238E27FC236}">
                <a16:creationId xmlns:a16="http://schemas.microsoft.com/office/drawing/2014/main" id="{CD1F3C3B-957B-49A2-A925-346EC91F81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4217" y="1690688"/>
            <a:ext cx="55808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413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FBA3F0D-9E88-43EB-9269-93BC03BA5695}"/>
                  </a:ext>
                </a:extLst>
              </p14:cNvPr>
              <p14:cNvContentPartPr/>
              <p14:nvPr/>
            </p14:nvContentPartPr>
            <p14:xfrm>
              <a:off x="5323320" y="2488913"/>
              <a:ext cx="288360" cy="219240"/>
            </p14:xfrm>
          </p:contentPart>
        </mc:Choice>
        <mc:Fallback xmlns="">
          <p:pic>
            <p:nvPicPr>
              <p:cNvPr id="10" name="Ink 9">
                <a:extLst>
                  <a:ext uri="{FF2B5EF4-FFF2-40B4-BE49-F238E27FC236}">
                    <a16:creationId xmlns:a16="http://schemas.microsoft.com/office/drawing/2014/main" id="{FFBA3F0D-9E88-43EB-9269-93BC03BA5695}"/>
                  </a:ext>
                </a:extLst>
              </p:cNvPr>
              <p:cNvPicPr/>
              <p:nvPr/>
            </p:nvPicPr>
            <p:blipFill>
              <a:blip r:embed="rId4"/>
              <a:stretch>
                <a:fillRect/>
              </a:stretch>
            </p:blipFill>
            <p:spPr>
              <a:xfrm>
                <a:off x="5314320" y="2479913"/>
                <a:ext cx="30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8CBE510-1653-4D14-B566-5C25337C1A21}"/>
                  </a:ext>
                </a:extLst>
              </p14:cNvPr>
              <p14:cNvContentPartPr/>
              <p14:nvPr/>
            </p14:nvContentPartPr>
            <p14:xfrm>
              <a:off x="4864320" y="2545433"/>
              <a:ext cx="128880" cy="171360"/>
            </p14:xfrm>
          </p:contentPart>
        </mc:Choice>
        <mc:Fallback xmlns="">
          <p:pic>
            <p:nvPicPr>
              <p:cNvPr id="11" name="Ink 10">
                <a:extLst>
                  <a:ext uri="{FF2B5EF4-FFF2-40B4-BE49-F238E27FC236}">
                    <a16:creationId xmlns:a16="http://schemas.microsoft.com/office/drawing/2014/main" id="{08CBE510-1653-4D14-B566-5C25337C1A21}"/>
                  </a:ext>
                </a:extLst>
              </p:cNvPr>
              <p:cNvPicPr/>
              <p:nvPr/>
            </p:nvPicPr>
            <p:blipFill>
              <a:blip r:embed="rId6"/>
              <a:stretch>
                <a:fillRect/>
              </a:stretch>
            </p:blipFill>
            <p:spPr>
              <a:xfrm>
                <a:off x="4647960" y="2401073"/>
                <a:ext cx="35388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AFC518C0-1E42-4210-8B83-2832D9DEACEB}"/>
                  </a:ext>
                </a:extLst>
              </p14:cNvPr>
              <p14:cNvContentPartPr/>
              <p14:nvPr/>
            </p14:nvContentPartPr>
            <p14:xfrm>
              <a:off x="6100560" y="2503673"/>
              <a:ext cx="194040" cy="154080"/>
            </p14:xfrm>
          </p:contentPart>
        </mc:Choice>
        <mc:Fallback xmlns="">
          <p:pic>
            <p:nvPicPr>
              <p:cNvPr id="19" name="Ink 18">
                <a:extLst>
                  <a:ext uri="{FF2B5EF4-FFF2-40B4-BE49-F238E27FC236}">
                    <a16:creationId xmlns:a16="http://schemas.microsoft.com/office/drawing/2014/main" id="{AFC518C0-1E42-4210-8B83-2832D9DEACEB}"/>
                  </a:ext>
                </a:extLst>
              </p:cNvPr>
              <p:cNvPicPr/>
              <p:nvPr/>
            </p:nvPicPr>
            <p:blipFill>
              <a:blip r:embed="rId8"/>
              <a:stretch>
                <a:fillRect/>
              </a:stretch>
            </p:blipFill>
            <p:spPr>
              <a:xfrm>
                <a:off x="6091560" y="2494694"/>
                <a:ext cx="211680" cy="1716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49A33EA-113D-44FA-83F1-12E1CFA91F54}"/>
                  </a:ext>
                </a:extLst>
              </p14:cNvPr>
              <p14:cNvContentPartPr/>
              <p14:nvPr/>
            </p14:nvContentPartPr>
            <p14:xfrm>
              <a:off x="4946760" y="2875193"/>
              <a:ext cx="16560" cy="128880"/>
            </p14:xfrm>
          </p:contentPart>
        </mc:Choice>
        <mc:Fallback xmlns="">
          <p:pic>
            <p:nvPicPr>
              <p:cNvPr id="20" name="Ink 19">
                <a:extLst>
                  <a:ext uri="{FF2B5EF4-FFF2-40B4-BE49-F238E27FC236}">
                    <a16:creationId xmlns:a16="http://schemas.microsoft.com/office/drawing/2014/main" id="{249A33EA-113D-44FA-83F1-12E1CFA91F54}"/>
                  </a:ext>
                </a:extLst>
              </p:cNvPr>
              <p:cNvPicPr/>
              <p:nvPr/>
            </p:nvPicPr>
            <p:blipFill>
              <a:blip r:embed="rId10"/>
              <a:stretch>
                <a:fillRect/>
              </a:stretch>
            </p:blipFill>
            <p:spPr>
              <a:xfrm>
                <a:off x="4938120" y="2866553"/>
                <a:ext cx="34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D7800550-C51A-4516-8D07-B323BB2A169D}"/>
                  </a:ext>
                </a:extLst>
              </p14:cNvPr>
              <p14:cNvContentPartPr/>
              <p14:nvPr/>
            </p14:nvContentPartPr>
            <p14:xfrm>
              <a:off x="5499720" y="2832713"/>
              <a:ext cx="156600" cy="139680"/>
            </p14:xfrm>
          </p:contentPart>
        </mc:Choice>
        <mc:Fallback xmlns="">
          <p:pic>
            <p:nvPicPr>
              <p:cNvPr id="21" name="Ink 20">
                <a:extLst>
                  <a:ext uri="{FF2B5EF4-FFF2-40B4-BE49-F238E27FC236}">
                    <a16:creationId xmlns:a16="http://schemas.microsoft.com/office/drawing/2014/main" id="{D7800550-C51A-4516-8D07-B323BB2A169D}"/>
                  </a:ext>
                </a:extLst>
              </p:cNvPr>
              <p:cNvPicPr/>
              <p:nvPr/>
            </p:nvPicPr>
            <p:blipFill>
              <a:blip r:embed="rId12"/>
              <a:stretch>
                <a:fillRect/>
              </a:stretch>
            </p:blipFill>
            <p:spPr>
              <a:xfrm>
                <a:off x="5491080" y="2823713"/>
                <a:ext cx="174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A5D10EB9-A779-4E09-89AB-29457A793620}"/>
                  </a:ext>
                </a:extLst>
              </p14:cNvPr>
              <p14:cNvContentPartPr/>
              <p14:nvPr/>
            </p14:nvContentPartPr>
            <p14:xfrm>
              <a:off x="6187680" y="2512313"/>
              <a:ext cx="826560" cy="462240"/>
            </p14:xfrm>
          </p:contentPart>
        </mc:Choice>
        <mc:Fallback xmlns="">
          <p:pic>
            <p:nvPicPr>
              <p:cNvPr id="38" name="Ink 37">
                <a:extLst>
                  <a:ext uri="{FF2B5EF4-FFF2-40B4-BE49-F238E27FC236}">
                    <a16:creationId xmlns:a16="http://schemas.microsoft.com/office/drawing/2014/main" id="{A5D10EB9-A779-4E09-89AB-29457A793620}"/>
                  </a:ext>
                </a:extLst>
              </p:cNvPr>
              <p:cNvPicPr/>
              <p:nvPr/>
            </p:nvPicPr>
            <p:blipFill>
              <a:blip r:embed="rId18"/>
              <a:stretch>
                <a:fillRect/>
              </a:stretch>
            </p:blipFill>
            <p:spPr>
              <a:xfrm>
                <a:off x="6156720" y="2308553"/>
                <a:ext cx="11134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E266E269-977C-4E39-B6F8-606D0B914443}"/>
                  </a:ext>
                </a:extLst>
              </p14:cNvPr>
              <p14:cNvContentPartPr/>
              <p14:nvPr/>
            </p14:nvContentPartPr>
            <p14:xfrm>
              <a:off x="6779880" y="2831633"/>
              <a:ext cx="2880" cy="141840"/>
            </p14:xfrm>
          </p:contentPart>
        </mc:Choice>
        <mc:Fallback xmlns="">
          <p:pic>
            <p:nvPicPr>
              <p:cNvPr id="48" name="Ink 47">
                <a:extLst>
                  <a:ext uri="{FF2B5EF4-FFF2-40B4-BE49-F238E27FC236}">
                    <a16:creationId xmlns:a16="http://schemas.microsoft.com/office/drawing/2014/main" id="{E266E269-977C-4E39-B6F8-606D0B914443}"/>
                  </a:ext>
                </a:extLst>
              </p:cNvPr>
              <p:cNvPicPr/>
              <p:nvPr/>
            </p:nvPicPr>
            <p:blipFill>
              <a:blip r:embed="rId42"/>
              <a:stretch>
                <a:fillRect/>
              </a:stretch>
            </p:blipFill>
            <p:spPr>
              <a:xfrm>
                <a:off x="6770880" y="2822633"/>
                <a:ext cx="20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9E661E1-500E-4AF6-BB1A-4949A9319FF3}"/>
                  </a:ext>
                </a:extLst>
              </p14:cNvPr>
              <p14:cNvContentPartPr/>
              <p14:nvPr/>
            </p14:nvContentPartPr>
            <p14:xfrm>
              <a:off x="6939000" y="2802473"/>
              <a:ext cx="135000" cy="214200"/>
            </p14:xfrm>
          </p:contentPart>
        </mc:Choice>
        <mc:Fallback xmlns="">
          <p:pic>
            <p:nvPicPr>
              <p:cNvPr id="49" name="Ink 48">
                <a:extLst>
                  <a:ext uri="{FF2B5EF4-FFF2-40B4-BE49-F238E27FC236}">
                    <a16:creationId xmlns:a16="http://schemas.microsoft.com/office/drawing/2014/main" id="{B9E661E1-500E-4AF6-BB1A-4949A9319FF3}"/>
                  </a:ext>
                </a:extLst>
              </p:cNvPr>
              <p:cNvPicPr/>
              <p:nvPr/>
            </p:nvPicPr>
            <p:blipFill>
              <a:blip r:embed="rId44"/>
              <a:stretch>
                <a:fillRect/>
              </a:stretch>
            </p:blipFill>
            <p:spPr>
              <a:xfrm>
                <a:off x="6930000" y="2793473"/>
                <a:ext cx="1526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 name="Ink 3">
                <a:extLst>
                  <a:ext uri="{FF2B5EF4-FFF2-40B4-BE49-F238E27FC236}">
                    <a16:creationId xmlns:a16="http://schemas.microsoft.com/office/drawing/2014/main" id="{E043D9D2-BC8B-4EB6-8F23-25F7FED71422}"/>
                  </a:ext>
                </a:extLst>
              </p14:cNvPr>
              <p14:cNvContentPartPr/>
              <p14:nvPr/>
            </p14:nvContentPartPr>
            <p14:xfrm>
              <a:off x="6429960" y="2321153"/>
              <a:ext cx="41040" cy="775800"/>
            </p14:xfrm>
          </p:contentPart>
        </mc:Choice>
        <mc:Fallback xmlns="">
          <p:pic>
            <p:nvPicPr>
              <p:cNvPr id="4" name="Ink 3">
                <a:extLst>
                  <a:ext uri="{FF2B5EF4-FFF2-40B4-BE49-F238E27FC236}">
                    <a16:creationId xmlns:a16="http://schemas.microsoft.com/office/drawing/2014/main" id="{E043D9D2-BC8B-4EB6-8F23-25F7FED71422}"/>
                  </a:ext>
                </a:extLst>
              </p:cNvPr>
              <p:cNvPicPr/>
              <p:nvPr/>
            </p:nvPicPr>
            <p:blipFill>
              <a:blip r:embed="rId46"/>
              <a:stretch>
                <a:fillRect/>
              </a:stretch>
            </p:blipFill>
            <p:spPr>
              <a:xfrm>
                <a:off x="6420960" y="2312513"/>
                <a:ext cx="58680" cy="793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 name="Ink 5">
                <a:extLst>
                  <a:ext uri="{FF2B5EF4-FFF2-40B4-BE49-F238E27FC236}">
                    <a16:creationId xmlns:a16="http://schemas.microsoft.com/office/drawing/2014/main" id="{5C66D65B-3B73-49CA-8D9C-F9A77878E02D}"/>
                  </a:ext>
                </a:extLst>
              </p14:cNvPr>
              <p14:cNvContentPartPr/>
              <p14:nvPr/>
            </p14:nvContentPartPr>
            <p14:xfrm>
              <a:off x="4701960" y="2271113"/>
              <a:ext cx="163440" cy="848520"/>
            </p14:xfrm>
          </p:contentPart>
        </mc:Choice>
        <mc:Fallback xmlns="">
          <p:pic>
            <p:nvPicPr>
              <p:cNvPr id="6" name="Ink 5">
                <a:extLst>
                  <a:ext uri="{FF2B5EF4-FFF2-40B4-BE49-F238E27FC236}">
                    <a16:creationId xmlns:a16="http://schemas.microsoft.com/office/drawing/2014/main" id="{5C66D65B-3B73-49CA-8D9C-F9A77878E02D}"/>
                  </a:ext>
                </a:extLst>
              </p:cNvPr>
              <p:cNvPicPr/>
              <p:nvPr/>
            </p:nvPicPr>
            <p:blipFill>
              <a:blip r:embed="rId48"/>
              <a:stretch>
                <a:fillRect/>
              </a:stretch>
            </p:blipFill>
            <p:spPr>
              <a:xfrm>
                <a:off x="4693320" y="2262113"/>
                <a:ext cx="181080" cy="866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B86D1603-3256-4264-B25C-0A4D76CDEDF1}"/>
                  </a:ext>
                </a:extLst>
              </p14:cNvPr>
              <p14:cNvContentPartPr/>
              <p14:nvPr/>
            </p14:nvContentPartPr>
            <p14:xfrm>
              <a:off x="7036920" y="2277233"/>
              <a:ext cx="182160" cy="861480"/>
            </p14:xfrm>
          </p:contentPart>
        </mc:Choice>
        <mc:Fallback xmlns="">
          <p:pic>
            <p:nvPicPr>
              <p:cNvPr id="7" name="Ink 6">
                <a:extLst>
                  <a:ext uri="{FF2B5EF4-FFF2-40B4-BE49-F238E27FC236}">
                    <a16:creationId xmlns:a16="http://schemas.microsoft.com/office/drawing/2014/main" id="{B86D1603-3256-4264-B25C-0A4D76CDEDF1}"/>
                  </a:ext>
                </a:extLst>
              </p:cNvPr>
              <p:cNvPicPr/>
              <p:nvPr/>
            </p:nvPicPr>
            <p:blipFill>
              <a:blip r:embed="rId50"/>
              <a:stretch>
                <a:fillRect/>
              </a:stretch>
            </p:blipFill>
            <p:spPr>
              <a:xfrm>
                <a:off x="7028280" y="2268593"/>
                <a:ext cx="199800" cy="879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2" name="Ink 21">
                <a:extLst>
                  <a:ext uri="{FF2B5EF4-FFF2-40B4-BE49-F238E27FC236}">
                    <a16:creationId xmlns:a16="http://schemas.microsoft.com/office/drawing/2014/main" id="{AC690BF3-7E46-44F2-A8C0-9A818AD200E3}"/>
                  </a:ext>
                </a:extLst>
              </p14:cNvPr>
              <p14:cNvContentPartPr/>
              <p14:nvPr/>
            </p14:nvContentPartPr>
            <p14:xfrm>
              <a:off x="8017560" y="2087873"/>
              <a:ext cx="1251360" cy="306360"/>
            </p14:xfrm>
          </p:contentPart>
        </mc:Choice>
        <mc:Fallback xmlns="">
          <p:pic>
            <p:nvPicPr>
              <p:cNvPr id="22" name="Ink 21">
                <a:extLst>
                  <a:ext uri="{FF2B5EF4-FFF2-40B4-BE49-F238E27FC236}">
                    <a16:creationId xmlns:a16="http://schemas.microsoft.com/office/drawing/2014/main" id="{AC690BF3-7E46-44F2-A8C0-9A818AD200E3}"/>
                  </a:ext>
                </a:extLst>
              </p:cNvPr>
              <p:cNvPicPr/>
              <p:nvPr/>
            </p:nvPicPr>
            <p:blipFill>
              <a:blip r:embed="rId52"/>
              <a:stretch>
                <a:fillRect/>
              </a:stretch>
            </p:blipFill>
            <p:spPr>
              <a:xfrm>
                <a:off x="8008918" y="2078873"/>
                <a:ext cx="1269005"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8916F59F-F3F0-4ED6-B5E7-0BC3048D675B}"/>
                  </a:ext>
                </a:extLst>
              </p14:cNvPr>
              <p14:cNvContentPartPr/>
              <p14:nvPr/>
            </p14:nvContentPartPr>
            <p14:xfrm>
              <a:off x="7987680" y="2603753"/>
              <a:ext cx="434880" cy="222840"/>
            </p14:xfrm>
          </p:contentPart>
        </mc:Choice>
        <mc:Fallback xmlns="">
          <p:pic>
            <p:nvPicPr>
              <p:cNvPr id="30" name="Ink 29">
                <a:extLst>
                  <a:ext uri="{FF2B5EF4-FFF2-40B4-BE49-F238E27FC236}">
                    <a16:creationId xmlns:a16="http://schemas.microsoft.com/office/drawing/2014/main" id="{8916F59F-F3F0-4ED6-B5E7-0BC3048D675B}"/>
                  </a:ext>
                </a:extLst>
              </p:cNvPr>
              <p:cNvPicPr/>
              <p:nvPr/>
            </p:nvPicPr>
            <p:blipFill>
              <a:blip r:embed="rId54"/>
              <a:stretch>
                <a:fillRect/>
              </a:stretch>
            </p:blipFill>
            <p:spPr>
              <a:xfrm>
                <a:off x="7979040" y="2595113"/>
                <a:ext cx="4525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BFC0EE87-2AEC-427C-84E2-7488261F46DC}"/>
                  </a:ext>
                </a:extLst>
              </p14:cNvPr>
              <p14:cNvContentPartPr/>
              <p14:nvPr/>
            </p14:nvContentPartPr>
            <p14:xfrm>
              <a:off x="7972920" y="2516993"/>
              <a:ext cx="2287440" cy="750960"/>
            </p14:xfrm>
          </p:contentPart>
        </mc:Choice>
        <mc:Fallback xmlns="">
          <p:pic>
            <p:nvPicPr>
              <p:cNvPr id="51" name="Ink 50">
                <a:extLst>
                  <a:ext uri="{FF2B5EF4-FFF2-40B4-BE49-F238E27FC236}">
                    <a16:creationId xmlns:a16="http://schemas.microsoft.com/office/drawing/2014/main" id="{BFC0EE87-2AEC-427C-84E2-7488261F46DC}"/>
                  </a:ext>
                </a:extLst>
              </p:cNvPr>
              <p:cNvPicPr/>
              <p:nvPr/>
            </p:nvPicPr>
            <p:blipFill>
              <a:blip r:embed="rId56"/>
              <a:stretch>
                <a:fillRect/>
              </a:stretch>
            </p:blipFill>
            <p:spPr>
              <a:xfrm>
                <a:off x="7963920" y="2507993"/>
                <a:ext cx="230508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 name="Ink 32">
                <a:extLst>
                  <a:ext uri="{FF2B5EF4-FFF2-40B4-BE49-F238E27FC236}">
                    <a16:creationId xmlns:a16="http://schemas.microsoft.com/office/drawing/2014/main" id="{BCA1F7E9-07A9-4218-B0C6-7ED9653EADAA}"/>
                  </a:ext>
                </a:extLst>
              </p14:cNvPr>
              <p14:cNvContentPartPr/>
              <p14:nvPr/>
            </p14:nvContentPartPr>
            <p14:xfrm>
              <a:off x="7318080" y="3746033"/>
              <a:ext cx="797760" cy="263160"/>
            </p14:xfrm>
          </p:contentPart>
        </mc:Choice>
        <mc:Fallback xmlns="">
          <p:pic>
            <p:nvPicPr>
              <p:cNvPr id="33" name="Ink 32">
                <a:extLst>
                  <a:ext uri="{FF2B5EF4-FFF2-40B4-BE49-F238E27FC236}">
                    <a16:creationId xmlns:a16="http://schemas.microsoft.com/office/drawing/2014/main" id="{BCA1F7E9-07A9-4218-B0C6-7ED9653EADAA}"/>
                  </a:ext>
                </a:extLst>
              </p:cNvPr>
              <p:cNvPicPr/>
              <p:nvPr/>
            </p:nvPicPr>
            <p:blipFill>
              <a:blip r:embed="rId58"/>
              <a:stretch>
                <a:fillRect/>
              </a:stretch>
            </p:blipFill>
            <p:spPr>
              <a:xfrm>
                <a:off x="7309084" y="3737033"/>
                <a:ext cx="815392"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Ink 33">
                <a:extLst>
                  <a:ext uri="{FF2B5EF4-FFF2-40B4-BE49-F238E27FC236}">
                    <a16:creationId xmlns:a16="http://schemas.microsoft.com/office/drawing/2014/main" id="{7E0F10C7-397D-4676-ABA1-54491321B172}"/>
                  </a:ext>
                </a:extLst>
              </p14:cNvPr>
              <p14:cNvContentPartPr/>
              <p14:nvPr/>
            </p14:nvContentPartPr>
            <p14:xfrm>
              <a:off x="6252480" y="3763313"/>
              <a:ext cx="845640" cy="246960"/>
            </p14:xfrm>
          </p:contentPart>
        </mc:Choice>
        <mc:Fallback xmlns="">
          <p:pic>
            <p:nvPicPr>
              <p:cNvPr id="34" name="Ink 33">
                <a:extLst>
                  <a:ext uri="{FF2B5EF4-FFF2-40B4-BE49-F238E27FC236}">
                    <a16:creationId xmlns:a16="http://schemas.microsoft.com/office/drawing/2014/main" id="{7E0F10C7-397D-4676-ABA1-54491321B172}"/>
                  </a:ext>
                </a:extLst>
              </p:cNvPr>
              <p:cNvPicPr/>
              <p:nvPr/>
            </p:nvPicPr>
            <p:blipFill>
              <a:blip r:embed="rId60"/>
              <a:stretch>
                <a:fillRect/>
              </a:stretch>
            </p:blipFill>
            <p:spPr>
              <a:xfrm>
                <a:off x="6243840" y="3754326"/>
                <a:ext cx="863280" cy="264574"/>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 name="Ink 34">
                <a:extLst>
                  <a:ext uri="{FF2B5EF4-FFF2-40B4-BE49-F238E27FC236}">
                    <a16:creationId xmlns:a16="http://schemas.microsoft.com/office/drawing/2014/main" id="{8217A383-8BEC-44D0-9CC3-366A1E386569}"/>
                  </a:ext>
                </a:extLst>
              </p14:cNvPr>
              <p14:cNvContentPartPr/>
              <p14:nvPr/>
            </p14:nvContentPartPr>
            <p14:xfrm>
              <a:off x="4893840" y="3713993"/>
              <a:ext cx="1126800" cy="409320"/>
            </p14:xfrm>
          </p:contentPart>
        </mc:Choice>
        <mc:Fallback xmlns="">
          <p:pic>
            <p:nvPicPr>
              <p:cNvPr id="35" name="Ink 34">
                <a:extLst>
                  <a:ext uri="{FF2B5EF4-FFF2-40B4-BE49-F238E27FC236}">
                    <a16:creationId xmlns:a16="http://schemas.microsoft.com/office/drawing/2014/main" id="{8217A383-8BEC-44D0-9CC3-366A1E386569}"/>
                  </a:ext>
                </a:extLst>
              </p:cNvPr>
              <p:cNvPicPr/>
              <p:nvPr/>
            </p:nvPicPr>
            <p:blipFill>
              <a:blip r:embed="rId62"/>
              <a:stretch>
                <a:fillRect/>
              </a:stretch>
            </p:blipFill>
            <p:spPr>
              <a:xfrm>
                <a:off x="4885200" y="3705345"/>
                <a:ext cx="1144440" cy="426976"/>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1" name="Ink 60">
                <a:extLst>
                  <a:ext uri="{FF2B5EF4-FFF2-40B4-BE49-F238E27FC236}">
                    <a16:creationId xmlns:a16="http://schemas.microsoft.com/office/drawing/2014/main" id="{5DBDDF79-F2D3-423D-A7D0-ABA22ED71D3D}"/>
                  </a:ext>
                </a:extLst>
              </p14:cNvPr>
              <p14:cNvContentPartPr/>
              <p14:nvPr/>
            </p14:nvContentPartPr>
            <p14:xfrm>
              <a:off x="7927920" y="4209353"/>
              <a:ext cx="528840" cy="199440"/>
            </p14:xfrm>
          </p:contentPart>
        </mc:Choice>
        <mc:Fallback xmlns="">
          <p:pic>
            <p:nvPicPr>
              <p:cNvPr id="61" name="Ink 60">
                <a:extLst>
                  <a:ext uri="{FF2B5EF4-FFF2-40B4-BE49-F238E27FC236}">
                    <a16:creationId xmlns:a16="http://schemas.microsoft.com/office/drawing/2014/main" id="{5DBDDF79-F2D3-423D-A7D0-ABA22ED71D3D}"/>
                  </a:ext>
                </a:extLst>
              </p:cNvPr>
              <p:cNvPicPr/>
              <p:nvPr/>
            </p:nvPicPr>
            <p:blipFill>
              <a:blip r:embed="rId64"/>
              <a:stretch>
                <a:fillRect/>
              </a:stretch>
            </p:blipFill>
            <p:spPr>
              <a:xfrm>
                <a:off x="7919280" y="4200713"/>
                <a:ext cx="5464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2" name="Ink 61">
                <a:extLst>
                  <a:ext uri="{FF2B5EF4-FFF2-40B4-BE49-F238E27FC236}">
                    <a16:creationId xmlns:a16="http://schemas.microsoft.com/office/drawing/2014/main" id="{FE4F981A-868D-43AF-94B1-EC253F6D5C79}"/>
                  </a:ext>
                </a:extLst>
              </p14:cNvPr>
              <p14:cNvContentPartPr/>
              <p14:nvPr/>
            </p14:nvContentPartPr>
            <p14:xfrm>
              <a:off x="7384320" y="4296113"/>
              <a:ext cx="392040" cy="189720"/>
            </p14:xfrm>
          </p:contentPart>
        </mc:Choice>
        <mc:Fallback xmlns="">
          <p:pic>
            <p:nvPicPr>
              <p:cNvPr id="62" name="Ink 61">
                <a:extLst>
                  <a:ext uri="{FF2B5EF4-FFF2-40B4-BE49-F238E27FC236}">
                    <a16:creationId xmlns:a16="http://schemas.microsoft.com/office/drawing/2014/main" id="{FE4F981A-868D-43AF-94B1-EC253F6D5C79}"/>
                  </a:ext>
                </a:extLst>
              </p:cNvPr>
              <p:cNvPicPr/>
              <p:nvPr/>
            </p:nvPicPr>
            <p:blipFill>
              <a:blip r:embed="rId66"/>
              <a:stretch>
                <a:fillRect/>
              </a:stretch>
            </p:blipFill>
            <p:spPr>
              <a:xfrm>
                <a:off x="7375672" y="4287113"/>
                <a:ext cx="409696"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3" name="Ink 62">
                <a:extLst>
                  <a:ext uri="{FF2B5EF4-FFF2-40B4-BE49-F238E27FC236}">
                    <a16:creationId xmlns:a16="http://schemas.microsoft.com/office/drawing/2014/main" id="{E4E1FF65-679D-45FF-B33B-4E214F87A68E}"/>
                  </a:ext>
                </a:extLst>
              </p14:cNvPr>
              <p14:cNvContentPartPr/>
              <p14:nvPr/>
            </p14:nvContentPartPr>
            <p14:xfrm>
              <a:off x="7006680" y="4226633"/>
              <a:ext cx="180000" cy="181440"/>
            </p14:xfrm>
          </p:contentPart>
        </mc:Choice>
        <mc:Fallback xmlns="">
          <p:pic>
            <p:nvPicPr>
              <p:cNvPr id="63" name="Ink 62">
                <a:extLst>
                  <a:ext uri="{FF2B5EF4-FFF2-40B4-BE49-F238E27FC236}">
                    <a16:creationId xmlns:a16="http://schemas.microsoft.com/office/drawing/2014/main" id="{E4E1FF65-679D-45FF-B33B-4E214F87A68E}"/>
                  </a:ext>
                </a:extLst>
              </p:cNvPr>
              <p:cNvPicPr/>
              <p:nvPr/>
            </p:nvPicPr>
            <p:blipFill>
              <a:blip r:embed="rId68"/>
              <a:stretch>
                <a:fillRect/>
              </a:stretch>
            </p:blipFill>
            <p:spPr>
              <a:xfrm>
                <a:off x="6998040" y="4217651"/>
                <a:ext cx="197640" cy="19904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4" name="Ink 63">
                <a:extLst>
                  <a:ext uri="{FF2B5EF4-FFF2-40B4-BE49-F238E27FC236}">
                    <a16:creationId xmlns:a16="http://schemas.microsoft.com/office/drawing/2014/main" id="{D8376062-10DE-4969-AAFB-CFDEB4650290}"/>
                  </a:ext>
                </a:extLst>
              </p14:cNvPr>
              <p14:cNvContentPartPr/>
              <p14:nvPr/>
            </p14:nvContentPartPr>
            <p14:xfrm>
              <a:off x="5574600" y="4202153"/>
              <a:ext cx="1258560" cy="274320"/>
            </p14:xfrm>
          </p:contentPart>
        </mc:Choice>
        <mc:Fallback xmlns="">
          <p:pic>
            <p:nvPicPr>
              <p:cNvPr id="64" name="Ink 63">
                <a:extLst>
                  <a:ext uri="{FF2B5EF4-FFF2-40B4-BE49-F238E27FC236}">
                    <a16:creationId xmlns:a16="http://schemas.microsoft.com/office/drawing/2014/main" id="{D8376062-10DE-4969-AAFB-CFDEB4650290}"/>
                  </a:ext>
                </a:extLst>
              </p:cNvPr>
              <p:cNvPicPr/>
              <p:nvPr/>
            </p:nvPicPr>
            <p:blipFill>
              <a:blip r:embed="rId70"/>
              <a:stretch>
                <a:fillRect/>
              </a:stretch>
            </p:blipFill>
            <p:spPr>
              <a:xfrm>
                <a:off x="5565960" y="4193153"/>
                <a:ext cx="12762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Ink 64">
                <a:extLst>
                  <a:ext uri="{FF2B5EF4-FFF2-40B4-BE49-F238E27FC236}">
                    <a16:creationId xmlns:a16="http://schemas.microsoft.com/office/drawing/2014/main" id="{1099858A-9395-4D6C-BE9C-96DF9DEA39B7}"/>
                  </a:ext>
                </a:extLst>
              </p14:cNvPr>
              <p14:cNvContentPartPr/>
              <p14:nvPr/>
            </p14:nvContentPartPr>
            <p14:xfrm>
              <a:off x="4872240" y="4227713"/>
              <a:ext cx="548640" cy="212400"/>
            </p14:xfrm>
          </p:contentPart>
        </mc:Choice>
        <mc:Fallback xmlns="">
          <p:pic>
            <p:nvPicPr>
              <p:cNvPr id="65" name="Ink 64">
                <a:extLst>
                  <a:ext uri="{FF2B5EF4-FFF2-40B4-BE49-F238E27FC236}">
                    <a16:creationId xmlns:a16="http://schemas.microsoft.com/office/drawing/2014/main" id="{1099858A-9395-4D6C-BE9C-96DF9DEA39B7}"/>
                  </a:ext>
                </a:extLst>
              </p:cNvPr>
              <p:cNvPicPr/>
              <p:nvPr/>
            </p:nvPicPr>
            <p:blipFill>
              <a:blip r:embed="rId72"/>
              <a:stretch>
                <a:fillRect/>
              </a:stretch>
            </p:blipFill>
            <p:spPr>
              <a:xfrm>
                <a:off x="4863240" y="4219058"/>
                <a:ext cx="566280" cy="23007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0" name="Ink 69">
                <a:extLst>
                  <a:ext uri="{FF2B5EF4-FFF2-40B4-BE49-F238E27FC236}">
                    <a16:creationId xmlns:a16="http://schemas.microsoft.com/office/drawing/2014/main" id="{CFA9EA2C-AA65-4340-BC85-8C342661C218}"/>
                  </a:ext>
                </a:extLst>
              </p14:cNvPr>
              <p14:cNvContentPartPr/>
              <p14:nvPr/>
            </p14:nvContentPartPr>
            <p14:xfrm>
              <a:off x="5995800" y="4650713"/>
              <a:ext cx="109440" cy="17640"/>
            </p14:xfrm>
          </p:contentPart>
        </mc:Choice>
        <mc:Fallback xmlns="">
          <p:pic>
            <p:nvPicPr>
              <p:cNvPr id="70" name="Ink 69">
                <a:extLst>
                  <a:ext uri="{FF2B5EF4-FFF2-40B4-BE49-F238E27FC236}">
                    <a16:creationId xmlns:a16="http://schemas.microsoft.com/office/drawing/2014/main" id="{CFA9EA2C-AA65-4340-BC85-8C342661C218}"/>
                  </a:ext>
                </a:extLst>
              </p:cNvPr>
              <p:cNvPicPr/>
              <p:nvPr/>
            </p:nvPicPr>
            <p:blipFill>
              <a:blip r:embed="rId74"/>
              <a:stretch>
                <a:fillRect/>
              </a:stretch>
            </p:blipFill>
            <p:spPr>
              <a:xfrm>
                <a:off x="5987160" y="4642073"/>
                <a:ext cx="1270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1" name="Ink 70">
                <a:extLst>
                  <a:ext uri="{FF2B5EF4-FFF2-40B4-BE49-F238E27FC236}">
                    <a16:creationId xmlns:a16="http://schemas.microsoft.com/office/drawing/2014/main" id="{1DD58ED8-385A-4C8C-AD46-47DA6F1A7B33}"/>
                  </a:ext>
                </a:extLst>
              </p14:cNvPr>
              <p14:cNvContentPartPr/>
              <p14:nvPr/>
            </p14:nvContentPartPr>
            <p14:xfrm>
              <a:off x="5981040" y="4764473"/>
              <a:ext cx="142920" cy="13680"/>
            </p14:xfrm>
          </p:contentPart>
        </mc:Choice>
        <mc:Fallback xmlns="">
          <p:pic>
            <p:nvPicPr>
              <p:cNvPr id="71" name="Ink 70">
                <a:extLst>
                  <a:ext uri="{FF2B5EF4-FFF2-40B4-BE49-F238E27FC236}">
                    <a16:creationId xmlns:a16="http://schemas.microsoft.com/office/drawing/2014/main" id="{1DD58ED8-385A-4C8C-AD46-47DA6F1A7B33}"/>
                  </a:ext>
                </a:extLst>
              </p:cNvPr>
              <p:cNvPicPr/>
              <p:nvPr/>
            </p:nvPicPr>
            <p:blipFill>
              <a:blip r:embed="rId76"/>
              <a:stretch>
                <a:fillRect/>
              </a:stretch>
            </p:blipFill>
            <p:spPr>
              <a:xfrm>
                <a:off x="5972040" y="4755833"/>
                <a:ext cx="1605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2" name="Ink 71">
                <a:extLst>
                  <a:ext uri="{FF2B5EF4-FFF2-40B4-BE49-F238E27FC236}">
                    <a16:creationId xmlns:a16="http://schemas.microsoft.com/office/drawing/2014/main" id="{D505635D-B5D5-44BF-A0E2-410AB47866AA}"/>
                  </a:ext>
                </a:extLst>
              </p14:cNvPr>
              <p14:cNvContentPartPr/>
              <p14:nvPr/>
            </p14:nvContentPartPr>
            <p14:xfrm>
              <a:off x="5599080" y="4674473"/>
              <a:ext cx="195840" cy="170280"/>
            </p14:xfrm>
          </p:contentPart>
        </mc:Choice>
        <mc:Fallback xmlns="">
          <p:pic>
            <p:nvPicPr>
              <p:cNvPr id="72" name="Ink 71">
                <a:extLst>
                  <a:ext uri="{FF2B5EF4-FFF2-40B4-BE49-F238E27FC236}">
                    <a16:creationId xmlns:a16="http://schemas.microsoft.com/office/drawing/2014/main" id="{D505635D-B5D5-44BF-A0E2-410AB47866AA}"/>
                  </a:ext>
                </a:extLst>
              </p:cNvPr>
              <p:cNvPicPr/>
              <p:nvPr/>
            </p:nvPicPr>
            <p:blipFill>
              <a:blip r:embed="rId78"/>
              <a:stretch>
                <a:fillRect/>
              </a:stretch>
            </p:blipFill>
            <p:spPr>
              <a:xfrm>
                <a:off x="5590097" y="4665473"/>
                <a:ext cx="213448"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3" name="Ink 72">
                <a:extLst>
                  <a:ext uri="{FF2B5EF4-FFF2-40B4-BE49-F238E27FC236}">
                    <a16:creationId xmlns:a16="http://schemas.microsoft.com/office/drawing/2014/main" id="{74F65635-48D4-4739-8590-671E13CD194E}"/>
                  </a:ext>
                </a:extLst>
              </p14:cNvPr>
              <p14:cNvContentPartPr/>
              <p14:nvPr/>
            </p14:nvContentPartPr>
            <p14:xfrm>
              <a:off x="5202360" y="4646033"/>
              <a:ext cx="231480" cy="199440"/>
            </p14:xfrm>
          </p:contentPart>
        </mc:Choice>
        <mc:Fallback xmlns="">
          <p:pic>
            <p:nvPicPr>
              <p:cNvPr id="73" name="Ink 72">
                <a:extLst>
                  <a:ext uri="{FF2B5EF4-FFF2-40B4-BE49-F238E27FC236}">
                    <a16:creationId xmlns:a16="http://schemas.microsoft.com/office/drawing/2014/main" id="{74F65635-48D4-4739-8590-671E13CD194E}"/>
                  </a:ext>
                </a:extLst>
              </p:cNvPr>
              <p:cNvPicPr/>
              <p:nvPr/>
            </p:nvPicPr>
            <p:blipFill>
              <a:blip r:embed="rId80"/>
              <a:stretch>
                <a:fillRect/>
              </a:stretch>
            </p:blipFill>
            <p:spPr>
              <a:xfrm>
                <a:off x="5193360" y="4637049"/>
                <a:ext cx="249120" cy="217048"/>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9" name="Ink 78">
                <a:extLst>
                  <a:ext uri="{FF2B5EF4-FFF2-40B4-BE49-F238E27FC236}">
                    <a16:creationId xmlns:a16="http://schemas.microsoft.com/office/drawing/2014/main" id="{1A0B711E-1A85-474E-A1A5-C50B3158824D}"/>
                  </a:ext>
                </a:extLst>
              </p14:cNvPr>
              <p14:cNvContentPartPr/>
              <p14:nvPr/>
            </p14:nvContentPartPr>
            <p14:xfrm>
              <a:off x="6300360" y="4581233"/>
              <a:ext cx="203760" cy="269280"/>
            </p14:xfrm>
          </p:contentPart>
        </mc:Choice>
        <mc:Fallback xmlns="">
          <p:pic>
            <p:nvPicPr>
              <p:cNvPr id="79" name="Ink 78">
                <a:extLst>
                  <a:ext uri="{FF2B5EF4-FFF2-40B4-BE49-F238E27FC236}">
                    <a16:creationId xmlns:a16="http://schemas.microsoft.com/office/drawing/2014/main" id="{1A0B711E-1A85-474E-A1A5-C50B3158824D}"/>
                  </a:ext>
                </a:extLst>
              </p:cNvPr>
              <p:cNvPicPr/>
              <p:nvPr/>
            </p:nvPicPr>
            <p:blipFill>
              <a:blip r:embed="rId82"/>
              <a:stretch>
                <a:fillRect/>
              </a:stretch>
            </p:blipFill>
            <p:spPr>
              <a:xfrm>
                <a:off x="6291376" y="4572233"/>
                <a:ext cx="221369"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5" name="Ink 84">
                <a:extLst>
                  <a:ext uri="{FF2B5EF4-FFF2-40B4-BE49-F238E27FC236}">
                    <a16:creationId xmlns:a16="http://schemas.microsoft.com/office/drawing/2014/main" id="{4AECA393-B003-4D7E-841F-6B69016852F9}"/>
                  </a:ext>
                </a:extLst>
              </p14:cNvPr>
              <p14:cNvContentPartPr/>
              <p14:nvPr/>
            </p14:nvContentPartPr>
            <p14:xfrm>
              <a:off x="5471280" y="5001713"/>
              <a:ext cx="685440" cy="252360"/>
            </p14:xfrm>
          </p:contentPart>
        </mc:Choice>
        <mc:Fallback xmlns="">
          <p:pic>
            <p:nvPicPr>
              <p:cNvPr id="85" name="Ink 84">
                <a:extLst>
                  <a:ext uri="{FF2B5EF4-FFF2-40B4-BE49-F238E27FC236}">
                    <a16:creationId xmlns:a16="http://schemas.microsoft.com/office/drawing/2014/main" id="{4AECA393-B003-4D7E-841F-6B69016852F9}"/>
                  </a:ext>
                </a:extLst>
              </p:cNvPr>
              <p:cNvPicPr/>
              <p:nvPr/>
            </p:nvPicPr>
            <p:blipFill>
              <a:blip r:embed="rId84"/>
              <a:stretch>
                <a:fillRect/>
              </a:stretch>
            </p:blipFill>
            <p:spPr>
              <a:xfrm>
                <a:off x="5462635" y="4993073"/>
                <a:ext cx="703089"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69" name="Ink 168">
                <a:extLst>
                  <a:ext uri="{FF2B5EF4-FFF2-40B4-BE49-F238E27FC236}">
                    <a16:creationId xmlns:a16="http://schemas.microsoft.com/office/drawing/2014/main" id="{5A3B5958-050A-44D6-AD79-E5FE72373C01}"/>
                  </a:ext>
                </a:extLst>
              </p14:cNvPr>
              <p14:cNvContentPartPr/>
              <p14:nvPr/>
            </p14:nvContentPartPr>
            <p14:xfrm>
              <a:off x="1819080" y="5603273"/>
              <a:ext cx="28800" cy="49320"/>
            </p14:xfrm>
          </p:contentPart>
        </mc:Choice>
        <mc:Fallback xmlns="">
          <p:pic>
            <p:nvPicPr>
              <p:cNvPr id="169" name="Ink 168">
                <a:extLst>
                  <a:ext uri="{FF2B5EF4-FFF2-40B4-BE49-F238E27FC236}">
                    <a16:creationId xmlns:a16="http://schemas.microsoft.com/office/drawing/2014/main" id="{5A3B5958-050A-44D6-AD79-E5FE72373C01}"/>
                  </a:ext>
                </a:extLst>
              </p:cNvPr>
              <p:cNvPicPr/>
              <p:nvPr/>
            </p:nvPicPr>
            <p:blipFill>
              <a:blip r:embed="rId86"/>
              <a:stretch>
                <a:fillRect/>
              </a:stretch>
            </p:blipFill>
            <p:spPr>
              <a:xfrm>
                <a:off x="1810080" y="5594633"/>
                <a:ext cx="464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70" name="Ink 169">
                <a:extLst>
                  <a:ext uri="{FF2B5EF4-FFF2-40B4-BE49-F238E27FC236}">
                    <a16:creationId xmlns:a16="http://schemas.microsoft.com/office/drawing/2014/main" id="{3DE1EA9A-2373-476A-9A38-500B8B9B6691}"/>
                  </a:ext>
                </a:extLst>
              </p14:cNvPr>
              <p14:cNvContentPartPr/>
              <p14:nvPr/>
            </p14:nvContentPartPr>
            <p14:xfrm>
              <a:off x="1745640" y="5767793"/>
              <a:ext cx="27720" cy="70920"/>
            </p14:xfrm>
          </p:contentPart>
        </mc:Choice>
        <mc:Fallback xmlns="">
          <p:pic>
            <p:nvPicPr>
              <p:cNvPr id="170" name="Ink 169">
                <a:extLst>
                  <a:ext uri="{FF2B5EF4-FFF2-40B4-BE49-F238E27FC236}">
                    <a16:creationId xmlns:a16="http://schemas.microsoft.com/office/drawing/2014/main" id="{3DE1EA9A-2373-476A-9A38-500B8B9B6691}"/>
                  </a:ext>
                </a:extLst>
              </p:cNvPr>
              <p:cNvPicPr/>
              <p:nvPr/>
            </p:nvPicPr>
            <p:blipFill>
              <a:blip r:embed="rId88"/>
              <a:stretch>
                <a:fillRect/>
              </a:stretch>
            </p:blipFill>
            <p:spPr>
              <a:xfrm>
                <a:off x="1736640" y="5758793"/>
                <a:ext cx="453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71" name="Ink 170">
                <a:extLst>
                  <a:ext uri="{FF2B5EF4-FFF2-40B4-BE49-F238E27FC236}">
                    <a16:creationId xmlns:a16="http://schemas.microsoft.com/office/drawing/2014/main" id="{0326DFAB-368A-4692-8C51-38AF4F123175}"/>
                  </a:ext>
                </a:extLst>
              </p14:cNvPr>
              <p14:cNvContentPartPr/>
              <p14:nvPr/>
            </p14:nvContentPartPr>
            <p14:xfrm>
              <a:off x="1918080" y="5767793"/>
              <a:ext cx="15120" cy="50040"/>
            </p14:xfrm>
          </p:contentPart>
        </mc:Choice>
        <mc:Fallback xmlns="">
          <p:pic>
            <p:nvPicPr>
              <p:cNvPr id="171" name="Ink 170">
                <a:extLst>
                  <a:ext uri="{FF2B5EF4-FFF2-40B4-BE49-F238E27FC236}">
                    <a16:creationId xmlns:a16="http://schemas.microsoft.com/office/drawing/2014/main" id="{0326DFAB-368A-4692-8C51-38AF4F123175}"/>
                  </a:ext>
                </a:extLst>
              </p:cNvPr>
              <p:cNvPicPr/>
              <p:nvPr/>
            </p:nvPicPr>
            <p:blipFill>
              <a:blip r:embed="rId90"/>
              <a:stretch>
                <a:fillRect/>
              </a:stretch>
            </p:blipFill>
            <p:spPr>
              <a:xfrm>
                <a:off x="1909440" y="5759153"/>
                <a:ext cx="3276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82" name="Ink 181">
                <a:extLst>
                  <a:ext uri="{FF2B5EF4-FFF2-40B4-BE49-F238E27FC236}">
                    <a16:creationId xmlns:a16="http://schemas.microsoft.com/office/drawing/2014/main" id="{A0EA2EB2-744E-410C-8B91-3423CFD7BFB0}"/>
                  </a:ext>
                </a:extLst>
              </p14:cNvPr>
              <p14:cNvContentPartPr/>
              <p14:nvPr/>
            </p14:nvContentPartPr>
            <p14:xfrm>
              <a:off x="4226400" y="5628473"/>
              <a:ext cx="133920" cy="106920"/>
            </p14:xfrm>
          </p:contentPart>
        </mc:Choice>
        <mc:Fallback xmlns="">
          <p:pic>
            <p:nvPicPr>
              <p:cNvPr id="182" name="Ink 181">
                <a:extLst>
                  <a:ext uri="{FF2B5EF4-FFF2-40B4-BE49-F238E27FC236}">
                    <a16:creationId xmlns:a16="http://schemas.microsoft.com/office/drawing/2014/main" id="{A0EA2EB2-744E-410C-8B91-3423CFD7BFB0}"/>
                  </a:ext>
                </a:extLst>
              </p:cNvPr>
              <p:cNvPicPr/>
              <p:nvPr/>
            </p:nvPicPr>
            <p:blipFill>
              <a:blip r:embed="rId92"/>
              <a:stretch>
                <a:fillRect/>
              </a:stretch>
            </p:blipFill>
            <p:spPr>
              <a:xfrm>
                <a:off x="4217760" y="5619833"/>
                <a:ext cx="1515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212" name="Ink 211">
                <a:extLst>
                  <a:ext uri="{FF2B5EF4-FFF2-40B4-BE49-F238E27FC236}">
                    <a16:creationId xmlns:a16="http://schemas.microsoft.com/office/drawing/2014/main" id="{8B173C33-42EB-4431-B847-D29683247B4A}"/>
                  </a:ext>
                </a:extLst>
              </p14:cNvPr>
              <p14:cNvContentPartPr/>
              <p14:nvPr/>
            </p14:nvContentPartPr>
            <p14:xfrm>
              <a:off x="8573400" y="5416433"/>
              <a:ext cx="409680" cy="352080"/>
            </p14:xfrm>
          </p:contentPart>
        </mc:Choice>
        <mc:Fallback xmlns="">
          <p:pic>
            <p:nvPicPr>
              <p:cNvPr id="212" name="Ink 211">
                <a:extLst>
                  <a:ext uri="{FF2B5EF4-FFF2-40B4-BE49-F238E27FC236}">
                    <a16:creationId xmlns:a16="http://schemas.microsoft.com/office/drawing/2014/main" id="{8B173C33-42EB-4431-B847-D29683247B4A}"/>
                  </a:ext>
                </a:extLst>
              </p:cNvPr>
              <p:cNvPicPr/>
              <p:nvPr/>
            </p:nvPicPr>
            <p:blipFill>
              <a:blip r:embed="rId94"/>
              <a:stretch>
                <a:fillRect/>
              </a:stretch>
            </p:blipFill>
            <p:spPr>
              <a:xfrm>
                <a:off x="8564752" y="5407442"/>
                <a:ext cx="427336" cy="369702"/>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13" name="Ink 212">
                <a:extLst>
                  <a:ext uri="{FF2B5EF4-FFF2-40B4-BE49-F238E27FC236}">
                    <a16:creationId xmlns:a16="http://schemas.microsoft.com/office/drawing/2014/main" id="{BB5F4C51-F4C7-4598-B045-72C8AA387DBC}"/>
                  </a:ext>
                </a:extLst>
              </p14:cNvPr>
              <p14:cNvContentPartPr/>
              <p14:nvPr/>
            </p14:nvContentPartPr>
            <p14:xfrm>
              <a:off x="7495920" y="5456753"/>
              <a:ext cx="672840" cy="283680"/>
            </p14:xfrm>
          </p:contentPart>
        </mc:Choice>
        <mc:Fallback xmlns="">
          <p:pic>
            <p:nvPicPr>
              <p:cNvPr id="213" name="Ink 212">
                <a:extLst>
                  <a:ext uri="{FF2B5EF4-FFF2-40B4-BE49-F238E27FC236}">
                    <a16:creationId xmlns:a16="http://schemas.microsoft.com/office/drawing/2014/main" id="{BB5F4C51-F4C7-4598-B045-72C8AA387DBC}"/>
                  </a:ext>
                </a:extLst>
              </p:cNvPr>
              <p:cNvPicPr/>
              <p:nvPr/>
            </p:nvPicPr>
            <p:blipFill>
              <a:blip r:embed="rId96"/>
              <a:stretch>
                <a:fillRect/>
              </a:stretch>
            </p:blipFill>
            <p:spPr>
              <a:xfrm>
                <a:off x="7486920" y="5447753"/>
                <a:ext cx="6904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214" name="Ink 213">
                <a:extLst>
                  <a:ext uri="{FF2B5EF4-FFF2-40B4-BE49-F238E27FC236}">
                    <a16:creationId xmlns:a16="http://schemas.microsoft.com/office/drawing/2014/main" id="{9C5A34F9-0320-4D7D-80D1-547B3EA4FA7D}"/>
                  </a:ext>
                </a:extLst>
              </p14:cNvPr>
              <p14:cNvContentPartPr/>
              <p14:nvPr/>
            </p14:nvContentPartPr>
            <p14:xfrm>
              <a:off x="6509520" y="5519033"/>
              <a:ext cx="587520" cy="262800"/>
            </p14:xfrm>
          </p:contentPart>
        </mc:Choice>
        <mc:Fallback xmlns="">
          <p:pic>
            <p:nvPicPr>
              <p:cNvPr id="214" name="Ink 213">
                <a:extLst>
                  <a:ext uri="{FF2B5EF4-FFF2-40B4-BE49-F238E27FC236}">
                    <a16:creationId xmlns:a16="http://schemas.microsoft.com/office/drawing/2014/main" id="{9C5A34F9-0320-4D7D-80D1-547B3EA4FA7D}"/>
                  </a:ext>
                </a:extLst>
              </p:cNvPr>
              <p:cNvPicPr/>
              <p:nvPr/>
            </p:nvPicPr>
            <p:blipFill>
              <a:blip r:embed="rId98"/>
              <a:stretch>
                <a:fillRect/>
              </a:stretch>
            </p:blipFill>
            <p:spPr>
              <a:xfrm>
                <a:off x="6500520" y="5510393"/>
                <a:ext cx="60516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215" name="Ink 214">
                <a:extLst>
                  <a:ext uri="{FF2B5EF4-FFF2-40B4-BE49-F238E27FC236}">
                    <a16:creationId xmlns:a16="http://schemas.microsoft.com/office/drawing/2014/main" id="{6C9158AC-AA07-4075-A1C9-666F9DBB044D}"/>
                  </a:ext>
                </a:extLst>
              </p14:cNvPr>
              <p14:cNvContentPartPr/>
              <p14:nvPr/>
            </p14:nvContentPartPr>
            <p14:xfrm>
              <a:off x="5796000" y="5632433"/>
              <a:ext cx="331560" cy="144720"/>
            </p14:xfrm>
          </p:contentPart>
        </mc:Choice>
        <mc:Fallback xmlns="">
          <p:pic>
            <p:nvPicPr>
              <p:cNvPr id="215" name="Ink 214">
                <a:extLst>
                  <a:ext uri="{FF2B5EF4-FFF2-40B4-BE49-F238E27FC236}">
                    <a16:creationId xmlns:a16="http://schemas.microsoft.com/office/drawing/2014/main" id="{6C9158AC-AA07-4075-A1C9-666F9DBB044D}"/>
                  </a:ext>
                </a:extLst>
              </p:cNvPr>
              <p:cNvPicPr/>
              <p:nvPr/>
            </p:nvPicPr>
            <p:blipFill>
              <a:blip r:embed="rId100"/>
              <a:stretch>
                <a:fillRect/>
              </a:stretch>
            </p:blipFill>
            <p:spPr>
              <a:xfrm>
                <a:off x="5787360" y="5623455"/>
                <a:ext cx="349200" cy="162316"/>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216" name="Ink 215">
                <a:extLst>
                  <a:ext uri="{FF2B5EF4-FFF2-40B4-BE49-F238E27FC236}">
                    <a16:creationId xmlns:a16="http://schemas.microsoft.com/office/drawing/2014/main" id="{E0364653-D3DB-4E2B-9748-CF7E4B4D1D40}"/>
                  </a:ext>
                </a:extLst>
              </p14:cNvPr>
              <p14:cNvContentPartPr/>
              <p14:nvPr/>
            </p14:nvContentPartPr>
            <p14:xfrm>
              <a:off x="4695480" y="5601113"/>
              <a:ext cx="734040" cy="348480"/>
            </p14:xfrm>
          </p:contentPart>
        </mc:Choice>
        <mc:Fallback xmlns="">
          <p:pic>
            <p:nvPicPr>
              <p:cNvPr id="216" name="Ink 215">
                <a:extLst>
                  <a:ext uri="{FF2B5EF4-FFF2-40B4-BE49-F238E27FC236}">
                    <a16:creationId xmlns:a16="http://schemas.microsoft.com/office/drawing/2014/main" id="{E0364653-D3DB-4E2B-9748-CF7E4B4D1D40}"/>
                  </a:ext>
                </a:extLst>
              </p:cNvPr>
              <p:cNvPicPr/>
              <p:nvPr/>
            </p:nvPicPr>
            <p:blipFill>
              <a:blip r:embed="rId102"/>
              <a:stretch>
                <a:fillRect/>
              </a:stretch>
            </p:blipFill>
            <p:spPr>
              <a:xfrm>
                <a:off x="4686840" y="5592113"/>
                <a:ext cx="75168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17" name="Ink 216">
                <a:extLst>
                  <a:ext uri="{FF2B5EF4-FFF2-40B4-BE49-F238E27FC236}">
                    <a16:creationId xmlns:a16="http://schemas.microsoft.com/office/drawing/2014/main" id="{E694B0D4-EAFC-4038-85FD-0A73376050E3}"/>
                  </a:ext>
                </a:extLst>
              </p14:cNvPr>
              <p14:cNvContentPartPr/>
              <p14:nvPr/>
            </p14:nvContentPartPr>
            <p14:xfrm>
              <a:off x="3551400" y="5505713"/>
              <a:ext cx="149760" cy="260640"/>
            </p14:xfrm>
          </p:contentPart>
        </mc:Choice>
        <mc:Fallback xmlns="">
          <p:pic>
            <p:nvPicPr>
              <p:cNvPr id="217" name="Ink 216">
                <a:extLst>
                  <a:ext uri="{FF2B5EF4-FFF2-40B4-BE49-F238E27FC236}">
                    <a16:creationId xmlns:a16="http://schemas.microsoft.com/office/drawing/2014/main" id="{E694B0D4-EAFC-4038-85FD-0A73376050E3}"/>
                  </a:ext>
                </a:extLst>
              </p:cNvPr>
              <p:cNvPicPr/>
              <p:nvPr/>
            </p:nvPicPr>
            <p:blipFill>
              <a:blip r:embed="rId104"/>
              <a:stretch>
                <a:fillRect/>
              </a:stretch>
            </p:blipFill>
            <p:spPr>
              <a:xfrm>
                <a:off x="3542400" y="5496725"/>
                <a:ext cx="167400" cy="278256"/>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18" name="Ink 217">
                <a:extLst>
                  <a:ext uri="{FF2B5EF4-FFF2-40B4-BE49-F238E27FC236}">
                    <a16:creationId xmlns:a16="http://schemas.microsoft.com/office/drawing/2014/main" id="{108ADCD3-4029-4880-8A52-0AB31CDE423B}"/>
                  </a:ext>
                </a:extLst>
              </p14:cNvPr>
              <p14:cNvContentPartPr/>
              <p14:nvPr/>
            </p14:nvContentPartPr>
            <p14:xfrm>
              <a:off x="2149200" y="5505713"/>
              <a:ext cx="1022040" cy="305280"/>
            </p14:xfrm>
          </p:contentPart>
        </mc:Choice>
        <mc:Fallback xmlns="">
          <p:pic>
            <p:nvPicPr>
              <p:cNvPr id="218" name="Ink 217">
                <a:extLst>
                  <a:ext uri="{FF2B5EF4-FFF2-40B4-BE49-F238E27FC236}">
                    <a16:creationId xmlns:a16="http://schemas.microsoft.com/office/drawing/2014/main" id="{108ADCD3-4029-4880-8A52-0AB31CDE423B}"/>
                  </a:ext>
                </a:extLst>
              </p:cNvPr>
              <p:cNvPicPr/>
              <p:nvPr/>
            </p:nvPicPr>
            <p:blipFill>
              <a:blip r:embed="rId106"/>
              <a:stretch>
                <a:fillRect/>
              </a:stretch>
            </p:blipFill>
            <p:spPr>
              <a:xfrm>
                <a:off x="2140560" y="5496713"/>
                <a:ext cx="103968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29" name="Ink 228">
                <a:extLst>
                  <a:ext uri="{FF2B5EF4-FFF2-40B4-BE49-F238E27FC236}">
                    <a16:creationId xmlns:a16="http://schemas.microsoft.com/office/drawing/2014/main" id="{EA917FB5-1DB2-46DB-AC5A-1D029026CBAB}"/>
                  </a:ext>
                </a:extLst>
              </p14:cNvPr>
              <p14:cNvContentPartPr/>
              <p14:nvPr/>
            </p14:nvContentPartPr>
            <p14:xfrm>
              <a:off x="9391320" y="5403113"/>
              <a:ext cx="2163600" cy="321840"/>
            </p14:xfrm>
          </p:contentPart>
        </mc:Choice>
        <mc:Fallback xmlns="">
          <p:pic>
            <p:nvPicPr>
              <p:cNvPr id="229" name="Ink 228">
                <a:extLst>
                  <a:ext uri="{FF2B5EF4-FFF2-40B4-BE49-F238E27FC236}">
                    <a16:creationId xmlns:a16="http://schemas.microsoft.com/office/drawing/2014/main" id="{EA917FB5-1DB2-46DB-AC5A-1D029026CBAB}"/>
                  </a:ext>
                </a:extLst>
              </p:cNvPr>
              <p:cNvPicPr/>
              <p:nvPr/>
            </p:nvPicPr>
            <p:blipFill>
              <a:blip r:embed="rId108"/>
              <a:stretch>
                <a:fillRect/>
              </a:stretch>
            </p:blipFill>
            <p:spPr>
              <a:xfrm>
                <a:off x="9382679" y="5394463"/>
                <a:ext cx="2181243" cy="3395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49" name="Ink 248">
                <a:extLst>
                  <a:ext uri="{FF2B5EF4-FFF2-40B4-BE49-F238E27FC236}">
                    <a16:creationId xmlns:a16="http://schemas.microsoft.com/office/drawing/2014/main" id="{BCCF6CC6-569C-4CEE-B930-432135E0AD62}"/>
                  </a:ext>
                </a:extLst>
              </p14:cNvPr>
              <p14:cNvContentPartPr/>
              <p14:nvPr/>
            </p14:nvContentPartPr>
            <p14:xfrm>
              <a:off x="2753640" y="6017993"/>
              <a:ext cx="448920" cy="221040"/>
            </p14:xfrm>
          </p:contentPart>
        </mc:Choice>
        <mc:Fallback xmlns="">
          <p:pic>
            <p:nvPicPr>
              <p:cNvPr id="249" name="Ink 248">
                <a:extLst>
                  <a:ext uri="{FF2B5EF4-FFF2-40B4-BE49-F238E27FC236}">
                    <a16:creationId xmlns:a16="http://schemas.microsoft.com/office/drawing/2014/main" id="{BCCF6CC6-569C-4CEE-B930-432135E0AD62}"/>
                  </a:ext>
                </a:extLst>
              </p:cNvPr>
              <p:cNvPicPr/>
              <p:nvPr/>
            </p:nvPicPr>
            <p:blipFill>
              <a:blip r:embed="rId110"/>
              <a:stretch>
                <a:fillRect/>
              </a:stretch>
            </p:blipFill>
            <p:spPr>
              <a:xfrm>
                <a:off x="2745000" y="6008993"/>
                <a:ext cx="4665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250" name="Ink 249">
                <a:extLst>
                  <a:ext uri="{FF2B5EF4-FFF2-40B4-BE49-F238E27FC236}">
                    <a16:creationId xmlns:a16="http://schemas.microsoft.com/office/drawing/2014/main" id="{EE3A39D5-E1C5-4E38-82FF-2BF8FAAE9A5D}"/>
                  </a:ext>
                </a:extLst>
              </p14:cNvPr>
              <p14:cNvContentPartPr/>
              <p14:nvPr/>
            </p14:nvContentPartPr>
            <p14:xfrm>
              <a:off x="1882080" y="5965433"/>
              <a:ext cx="384480" cy="266040"/>
            </p14:xfrm>
          </p:contentPart>
        </mc:Choice>
        <mc:Fallback xmlns="">
          <p:pic>
            <p:nvPicPr>
              <p:cNvPr id="250" name="Ink 249">
                <a:extLst>
                  <a:ext uri="{FF2B5EF4-FFF2-40B4-BE49-F238E27FC236}">
                    <a16:creationId xmlns:a16="http://schemas.microsoft.com/office/drawing/2014/main" id="{EE3A39D5-E1C5-4E38-82FF-2BF8FAAE9A5D}"/>
                  </a:ext>
                </a:extLst>
              </p:cNvPr>
              <p:cNvPicPr/>
              <p:nvPr/>
            </p:nvPicPr>
            <p:blipFill>
              <a:blip r:embed="rId112"/>
              <a:stretch>
                <a:fillRect/>
              </a:stretch>
            </p:blipFill>
            <p:spPr>
              <a:xfrm>
                <a:off x="1873432" y="5956433"/>
                <a:ext cx="402137"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51" name="Ink 250">
                <a:extLst>
                  <a:ext uri="{FF2B5EF4-FFF2-40B4-BE49-F238E27FC236}">
                    <a16:creationId xmlns:a16="http://schemas.microsoft.com/office/drawing/2014/main" id="{FFE2FD25-091A-49E5-AEB3-43AE1B7537D1}"/>
                  </a:ext>
                </a:extLst>
              </p14:cNvPr>
              <p14:cNvContentPartPr/>
              <p14:nvPr/>
            </p14:nvContentPartPr>
            <p14:xfrm>
              <a:off x="1189800" y="6015473"/>
              <a:ext cx="296640" cy="263160"/>
            </p14:xfrm>
          </p:contentPart>
        </mc:Choice>
        <mc:Fallback xmlns="">
          <p:pic>
            <p:nvPicPr>
              <p:cNvPr id="251" name="Ink 250">
                <a:extLst>
                  <a:ext uri="{FF2B5EF4-FFF2-40B4-BE49-F238E27FC236}">
                    <a16:creationId xmlns:a16="http://schemas.microsoft.com/office/drawing/2014/main" id="{FFE2FD25-091A-49E5-AEB3-43AE1B7537D1}"/>
                  </a:ext>
                </a:extLst>
              </p:cNvPr>
              <p:cNvPicPr/>
              <p:nvPr/>
            </p:nvPicPr>
            <p:blipFill>
              <a:blip r:embed="rId114"/>
              <a:stretch>
                <a:fillRect/>
              </a:stretch>
            </p:blipFill>
            <p:spPr>
              <a:xfrm>
                <a:off x="1181160" y="6006833"/>
                <a:ext cx="3142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69" name="Ink 268">
                <a:extLst>
                  <a:ext uri="{FF2B5EF4-FFF2-40B4-BE49-F238E27FC236}">
                    <a16:creationId xmlns:a16="http://schemas.microsoft.com/office/drawing/2014/main" id="{0C680B37-D93B-4F42-9DD6-7ED2A6AF8279}"/>
                  </a:ext>
                </a:extLst>
              </p14:cNvPr>
              <p14:cNvContentPartPr/>
              <p14:nvPr/>
            </p14:nvContentPartPr>
            <p14:xfrm>
              <a:off x="6567840" y="6004673"/>
              <a:ext cx="1348560" cy="433440"/>
            </p14:xfrm>
          </p:contentPart>
        </mc:Choice>
        <mc:Fallback xmlns="">
          <p:pic>
            <p:nvPicPr>
              <p:cNvPr id="269" name="Ink 268">
                <a:extLst>
                  <a:ext uri="{FF2B5EF4-FFF2-40B4-BE49-F238E27FC236}">
                    <a16:creationId xmlns:a16="http://schemas.microsoft.com/office/drawing/2014/main" id="{0C680B37-D93B-4F42-9DD6-7ED2A6AF8279}"/>
                  </a:ext>
                </a:extLst>
              </p:cNvPr>
              <p:cNvPicPr/>
              <p:nvPr/>
            </p:nvPicPr>
            <p:blipFill>
              <a:blip r:embed="rId116"/>
              <a:stretch>
                <a:fillRect/>
              </a:stretch>
            </p:blipFill>
            <p:spPr>
              <a:xfrm>
                <a:off x="6559200" y="5995673"/>
                <a:ext cx="13662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70" name="Ink 269">
                <a:extLst>
                  <a:ext uri="{FF2B5EF4-FFF2-40B4-BE49-F238E27FC236}">
                    <a16:creationId xmlns:a16="http://schemas.microsoft.com/office/drawing/2014/main" id="{05EAA259-AD55-436B-B9E3-EE45AA1850F4}"/>
                  </a:ext>
                </a:extLst>
              </p14:cNvPr>
              <p14:cNvContentPartPr/>
              <p14:nvPr/>
            </p14:nvContentPartPr>
            <p14:xfrm>
              <a:off x="5654160" y="6142553"/>
              <a:ext cx="558000" cy="148320"/>
            </p14:xfrm>
          </p:contentPart>
        </mc:Choice>
        <mc:Fallback xmlns="">
          <p:pic>
            <p:nvPicPr>
              <p:cNvPr id="270" name="Ink 269">
                <a:extLst>
                  <a:ext uri="{FF2B5EF4-FFF2-40B4-BE49-F238E27FC236}">
                    <a16:creationId xmlns:a16="http://schemas.microsoft.com/office/drawing/2014/main" id="{05EAA259-AD55-436B-B9E3-EE45AA1850F4}"/>
                  </a:ext>
                </a:extLst>
              </p:cNvPr>
              <p:cNvPicPr/>
              <p:nvPr/>
            </p:nvPicPr>
            <p:blipFill>
              <a:blip r:embed="rId118"/>
              <a:stretch>
                <a:fillRect/>
              </a:stretch>
            </p:blipFill>
            <p:spPr>
              <a:xfrm>
                <a:off x="5645520" y="6133934"/>
                <a:ext cx="575640" cy="165917"/>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71" name="Ink 270">
                <a:extLst>
                  <a:ext uri="{FF2B5EF4-FFF2-40B4-BE49-F238E27FC236}">
                    <a16:creationId xmlns:a16="http://schemas.microsoft.com/office/drawing/2014/main" id="{36FC72EF-F451-49BC-AE30-8F2FE351B7C8}"/>
                  </a:ext>
                </a:extLst>
              </p14:cNvPr>
              <p14:cNvContentPartPr/>
              <p14:nvPr/>
            </p14:nvContentPartPr>
            <p14:xfrm>
              <a:off x="4903200" y="6069473"/>
              <a:ext cx="412560" cy="227160"/>
            </p14:xfrm>
          </p:contentPart>
        </mc:Choice>
        <mc:Fallback xmlns="">
          <p:pic>
            <p:nvPicPr>
              <p:cNvPr id="271" name="Ink 270">
                <a:extLst>
                  <a:ext uri="{FF2B5EF4-FFF2-40B4-BE49-F238E27FC236}">
                    <a16:creationId xmlns:a16="http://schemas.microsoft.com/office/drawing/2014/main" id="{36FC72EF-F451-49BC-AE30-8F2FE351B7C8}"/>
                  </a:ext>
                </a:extLst>
              </p:cNvPr>
              <p:cNvPicPr/>
              <p:nvPr/>
            </p:nvPicPr>
            <p:blipFill>
              <a:blip r:embed="rId120"/>
              <a:stretch>
                <a:fillRect/>
              </a:stretch>
            </p:blipFill>
            <p:spPr>
              <a:xfrm>
                <a:off x="4894200" y="6060487"/>
                <a:ext cx="430200" cy="244772"/>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272" name="Ink 271">
                <a:extLst>
                  <a:ext uri="{FF2B5EF4-FFF2-40B4-BE49-F238E27FC236}">
                    <a16:creationId xmlns:a16="http://schemas.microsoft.com/office/drawing/2014/main" id="{C12A6EB9-484F-4053-92A7-3FB536F3FE46}"/>
                  </a:ext>
                </a:extLst>
              </p14:cNvPr>
              <p14:cNvContentPartPr/>
              <p14:nvPr/>
            </p14:nvContentPartPr>
            <p14:xfrm>
              <a:off x="3627360" y="5856713"/>
              <a:ext cx="976320" cy="455040"/>
            </p14:xfrm>
          </p:contentPart>
        </mc:Choice>
        <mc:Fallback xmlns="">
          <p:pic>
            <p:nvPicPr>
              <p:cNvPr id="272" name="Ink 271">
                <a:extLst>
                  <a:ext uri="{FF2B5EF4-FFF2-40B4-BE49-F238E27FC236}">
                    <a16:creationId xmlns:a16="http://schemas.microsoft.com/office/drawing/2014/main" id="{C12A6EB9-484F-4053-92A7-3FB536F3FE46}"/>
                  </a:ext>
                </a:extLst>
              </p:cNvPr>
              <p:cNvPicPr/>
              <p:nvPr/>
            </p:nvPicPr>
            <p:blipFill>
              <a:blip r:embed="rId122"/>
              <a:stretch>
                <a:fillRect/>
              </a:stretch>
            </p:blipFill>
            <p:spPr>
              <a:xfrm>
                <a:off x="3618720" y="5847720"/>
                <a:ext cx="993960" cy="472666"/>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80" name="Ink 279">
                <a:extLst>
                  <a:ext uri="{FF2B5EF4-FFF2-40B4-BE49-F238E27FC236}">
                    <a16:creationId xmlns:a16="http://schemas.microsoft.com/office/drawing/2014/main" id="{A8B17437-DD40-4CA4-B0C8-5A313C7FC938}"/>
                  </a:ext>
                </a:extLst>
              </p14:cNvPr>
              <p14:cNvContentPartPr/>
              <p14:nvPr/>
            </p14:nvContentPartPr>
            <p14:xfrm>
              <a:off x="8296200" y="6051113"/>
              <a:ext cx="1234080" cy="254880"/>
            </p14:xfrm>
          </p:contentPart>
        </mc:Choice>
        <mc:Fallback xmlns="">
          <p:pic>
            <p:nvPicPr>
              <p:cNvPr id="280" name="Ink 279">
                <a:extLst>
                  <a:ext uri="{FF2B5EF4-FFF2-40B4-BE49-F238E27FC236}">
                    <a16:creationId xmlns:a16="http://schemas.microsoft.com/office/drawing/2014/main" id="{A8B17437-DD40-4CA4-B0C8-5A313C7FC938}"/>
                  </a:ext>
                </a:extLst>
              </p:cNvPr>
              <p:cNvPicPr/>
              <p:nvPr/>
            </p:nvPicPr>
            <p:blipFill>
              <a:blip r:embed="rId124"/>
              <a:stretch>
                <a:fillRect/>
              </a:stretch>
            </p:blipFill>
            <p:spPr>
              <a:xfrm>
                <a:off x="8287560" y="6042126"/>
                <a:ext cx="1251720" cy="272495"/>
              </a:xfrm>
              <a:prstGeom prst="rect">
                <a:avLst/>
              </a:prstGeom>
            </p:spPr>
          </p:pic>
        </mc:Fallback>
      </mc:AlternateContent>
    </p:spTree>
    <p:extLst>
      <p:ext uri="{BB962C8B-B14F-4D97-AF65-F5344CB8AC3E}">
        <p14:creationId xmlns:p14="http://schemas.microsoft.com/office/powerpoint/2010/main" val="3188227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5" name="Ink 84">
                <a:extLst>
                  <a:ext uri="{FF2B5EF4-FFF2-40B4-BE49-F238E27FC236}">
                    <a16:creationId xmlns:a16="http://schemas.microsoft.com/office/drawing/2014/main" id="{4AECA393-B003-4D7E-841F-6B69016852F9}"/>
                  </a:ext>
                </a:extLst>
              </p14:cNvPr>
              <p14:cNvContentPartPr/>
              <p14:nvPr/>
            </p14:nvContentPartPr>
            <p14:xfrm>
              <a:off x="5870880" y="5061833"/>
              <a:ext cx="360" cy="360"/>
            </p14:xfrm>
          </p:contentPart>
        </mc:Choice>
        <mc:Fallback xmlns="">
          <p:pic>
            <p:nvPicPr>
              <p:cNvPr id="85" name="Ink 84">
                <a:extLst>
                  <a:ext uri="{FF2B5EF4-FFF2-40B4-BE49-F238E27FC236}">
                    <a16:creationId xmlns:a16="http://schemas.microsoft.com/office/drawing/2014/main" id="{4AECA393-B003-4D7E-841F-6B69016852F9}"/>
                  </a:ext>
                </a:extLst>
              </p:cNvPr>
              <p:cNvPicPr/>
              <p:nvPr/>
            </p:nvPicPr>
            <p:blipFill>
              <a:blip r:embed="rId4"/>
              <a:stretch>
                <a:fillRect/>
              </a:stretch>
            </p:blipFill>
            <p:spPr>
              <a:xfrm>
                <a:off x="5861880" y="5052833"/>
                <a:ext cx="18000" cy="18000"/>
              </a:xfrm>
              <a:prstGeom prst="rect">
                <a:avLst/>
              </a:prstGeom>
            </p:spPr>
          </p:pic>
        </mc:Fallback>
      </mc:AlternateContent>
      <p:sp>
        <p:nvSpPr>
          <p:cNvPr id="5" name="TextBox 4">
            <a:extLst>
              <a:ext uri="{FF2B5EF4-FFF2-40B4-BE49-F238E27FC236}">
                <a16:creationId xmlns:a16="http://schemas.microsoft.com/office/drawing/2014/main" id="{AE22D3D7-B64C-487C-AF9C-DA2A0480066A}"/>
              </a:ext>
            </a:extLst>
          </p:cNvPr>
          <p:cNvSpPr txBox="1"/>
          <p:nvPr/>
        </p:nvSpPr>
        <p:spPr>
          <a:xfrm>
            <a:off x="5755341" y="2522166"/>
            <a:ext cx="3990726" cy="923330"/>
          </a:xfrm>
          <a:prstGeom prst="rect">
            <a:avLst/>
          </a:prstGeom>
          <a:noFill/>
        </p:spPr>
        <p:txBody>
          <a:bodyPr wrap="square" rtlCol="0">
            <a:spAutoFit/>
          </a:bodyPr>
          <a:lstStyle/>
          <a:p>
            <a:r>
              <a:rPr lang="en-US" dirty="0"/>
              <a:t>To determine the direction vector, we can determine the cross product of any two normal vectors</a:t>
            </a:r>
          </a:p>
        </p:txBody>
      </p:sp>
    </p:spTree>
    <p:extLst>
      <p:ext uri="{BB962C8B-B14F-4D97-AF65-F5344CB8AC3E}">
        <p14:creationId xmlns:p14="http://schemas.microsoft.com/office/powerpoint/2010/main" val="579182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5" name="Ink 84">
                <a:extLst>
                  <a:ext uri="{FF2B5EF4-FFF2-40B4-BE49-F238E27FC236}">
                    <a16:creationId xmlns:a16="http://schemas.microsoft.com/office/drawing/2014/main" id="{4AECA393-B003-4D7E-841F-6B69016852F9}"/>
                  </a:ext>
                </a:extLst>
              </p14:cNvPr>
              <p14:cNvContentPartPr/>
              <p14:nvPr/>
            </p14:nvContentPartPr>
            <p14:xfrm>
              <a:off x="5870880" y="5061833"/>
              <a:ext cx="360" cy="360"/>
            </p14:xfrm>
          </p:contentPart>
        </mc:Choice>
        <mc:Fallback xmlns="">
          <p:pic>
            <p:nvPicPr>
              <p:cNvPr id="85" name="Ink 84">
                <a:extLst>
                  <a:ext uri="{FF2B5EF4-FFF2-40B4-BE49-F238E27FC236}">
                    <a16:creationId xmlns:a16="http://schemas.microsoft.com/office/drawing/2014/main" id="{4AECA393-B003-4D7E-841F-6B69016852F9}"/>
                  </a:ext>
                </a:extLst>
              </p:cNvPr>
              <p:cNvPicPr/>
              <p:nvPr/>
            </p:nvPicPr>
            <p:blipFill>
              <a:blip r:embed="rId4"/>
              <a:stretch>
                <a:fillRect/>
              </a:stretch>
            </p:blipFill>
            <p:spPr>
              <a:xfrm>
                <a:off x="5861880" y="5052833"/>
                <a:ext cx="18000" cy="18000"/>
              </a:xfrm>
              <a:prstGeom prst="rect">
                <a:avLst/>
              </a:prstGeom>
            </p:spPr>
          </p:pic>
        </mc:Fallback>
      </mc:AlternateContent>
      <p:sp>
        <p:nvSpPr>
          <p:cNvPr id="5" name="TextBox 4">
            <a:extLst>
              <a:ext uri="{FF2B5EF4-FFF2-40B4-BE49-F238E27FC236}">
                <a16:creationId xmlns:a16="http://schemas.microsoft.com/office/drawing/2014/main" id="{AE22D3D7-B64C-487C-AF9C-DA2A0480066A}"/>
              </a:ext>
            </a:extLst>
          </p:cNvPr>
          <p:cNvSpPr txBox="1"/>
          <p:nvPr/>
        </p:nvSpPr>
        <p:spPr>
          <a:xfrm>
            <a:off x="5755341" y="2522166"/>
            <a:ext cx="3990726" cy="923330"/>
          </a:xfrm>
          <a:prstGeom prst="rect">
            <a:avLst/>
          </a:prstGeom>
          <a:noFill/>
        </p:spPr>
        <p:txBody>
          <a:bodyPr wrap="square" rtlCol="0">
            <a:spAutoFit/>
          </a:bodyPr>
          <a:lstStyle/>
          <a:p>
            <a:r>
              <a:rPr lang="en-US" dirty="0"/>
              <a:t>To determine the direction vector, we can determine the cross product of any two normal vectors</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EC170798-E236-4C3D-8250-B66EC4DD405E}"/>
                  </a:ext>
                </a:extLst>
              </p14:cNvPr>
              <p14:cNvContentPartPr/>
              <p14:nvPr/>
            </p14:nvContentPartPr>
            <p14:xfrm>
              <a:off x="1321560" y="4125113"/>
              <a:ext cx="118800" cy="94680"/>
            </p14:xfrm>
          </p:contentPart>
        </mc:Choice>
        <mc:Fallback xmlns="">
          <p:pic>
            <p:nvPicPr>
              <p:cNvPr id="14" name="Ink 13">
                <a:extLst>
                  <a:ext uri="{FF2B5EF4-FFF2-40B4-BE49-F238E27FC236}">
                    <a16:creationId xmlns:a16="http://schemas.microsoft.com/office/drawing/2014/main" id="{EC170798-E236-4C3D-8250-B66EC4DD405E}"/>
                  </a:ext>
                </a:extLst>
              </p:cNvPr>
              <p:cNvPicPr/>
              <p:nvPr/>
            </p:nvPicPr>
            <p:blipFill>
              <a:blip r:embed="rId6"/>
              <a:stretch>
                <a:fillRect/>
              </a:stretch>
            </p:blipFill>
            <p:spPr>
              <a:xfrm>
                <a:off x="1312920" y="4116113"/>
                <a:ext cx="1364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8CB0842F-9826-4EA5-A24C-FEB96CE23A4B}"/>
                  </a:ext>
                </a:extLst>
              </p14:cNvPr>
              <p14:cNvContentPartPr/>
              <p14:nvPr/>
            </p14:nvContentPartPr>
            <p14:xfrm>
              <a:off x="854280" y="3805793"/>
              <a:ext cx="2605680" cy="1142640"/>
            </p14:xfrm>
          </p:contentPart>
        </mc:Choice>
        <mc:Fallback xmlns="">
          <p:pic>
            <p:nvPicPr>
              <p:cNvPr id="44" name="Ink 43">
                <a:extLst>
                  <a:ext uri="{FF2B5EF4-FFF2-40B4-BE49-F238E27FC236}">
                    <a16:creationId xmlns:a16="http://schemas.microsoft.com/office/drawing/2014/main" id="{8CB0842F-9826-4EA5-A24C-FEB96CE23A4B}"/>
                  </a:ext>
                </a:extLst>
              </p:cNvPr>
              <p:cNvPicPr/>
              <p:nvPr/>
            </p:nvPicPr>
            <p:blipFill>
              <a:blip r:embed="rId8"/>
              <a:stretch>
                <a:fillRect/>
              </a:stretch>
            </p:blipFill>
            <p:spPr>
              <a:xfrm>
                <a:off x="845280" y="3797153"/>
                <a:ext cx="262332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 name="Ink 54">
                <a:extLst>
                  <a:ext uri="{FF2B5EF4-FFF2-40B4-BE49-F238E27FC236}">
                    <a16:creationId xmlns:a16="http://schemas.microsoft.com/office/drawing/2014/main" id="{570FFD12-02BC-4F06-AA26-431DD284C874}"/>
                  </a:ext>
                </a:extLst>
              </p14:cNvPr>
              <p14:cNvContentPartPr/>
              <p14:nvPr/>
            </p14:nvContentPartPr>
            <p14:xfrm>
              <a:off x="4790160" y="4979753"/>
              <a:ext cx="310680" cy="179280"/>
            </p14:xfrm>
          </p:contentPart>
        </mc:Choice>
        <mc:Fallback xmlns="">
          <p:pic>
            <p:nvPicPr>
              <p:cNvPr id="55" name="Ink 54">
                <a:extLst>
                  <a:ext uri="{FF2B5EF4-FFF2-40B4-BE49-F238E27FC236}">
                    <a16:creationId xmlns:a16="http://schemas.microsoft.com/office/drawing/2014/main" id="{570FFD12-02BC-4F06-AA26-431DD284C874}"/>
                  </a:ext>
                </a:extLst>
              </p:cNvPr>
              <p:cNvPicPr/>
              <p:nvPr/>
            </p:nvPicPr>
            <p:blipFill>
              <a:blip r:embed="rId10"/>
              <a:stretch>
                <a:fillRect/>
              </a:stretch>
            </p:blipFill>
            <p:spPr>
              <a:xfrm>
                <a:off x="4781510" y="4971130"/>
                <a:ext cx="328340" cy="19688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8" name="Ink 57">
                <a:extLst>
                  <a:ext uri="{FF2B5EF4-FFF2-40B4-BE49-F238E27FC236}">
                    <a16:creationId xmlns:a16="http://schemas.microsoft.com/office/drawing/2014/main" id="{BEE1706D-2791-4A73-A488-563433CA5947}"/>
                  </a:ext>
                </a:extLst>
              </p14:cNvPr>
              <p14:cNvContentPartPr/>
              <p14:nvPr/>
            </p14:nvContentPartPr>
            <p14:xfrm>
              <a:off x="4899240" y="4575833"/>
              <a:ext cx="146880" cy="231840"/>
            </p14:xfrm>
          </p:contentPart>
        </mc:Choice>
        <mc:Fallback xmlns="">
          <p:pic>
            <p:nvPicPr>
              <p:cNvPr id="58" name="Ink 57">
                <a:extLst>
                  <a:ext uri="{FF2B5EF4-FFF2-40B4-BE49-F238E27FC236}">
                    <a16:creationId xmlns:a16="http://schemas.microsoft.com/office/drawing/2014/main" id="{BEE1706D-2791-4A73-A488-563433CA5947}"/>
                  </a:ext>
                </a:extLst>
              </p:cNvPr>
              <p:cNvPicPr/>
              <p:nvPr/>
            </p:nvPicPr>
            <p:blipFill>
              <a:blip r:embed="rId12"/>
              <a:stretch>
                <a:fillRect/>
              </a:stretch>
            </p:blipFill>
            <p:spPr>
              <a:xfrm>
                <a:off x="4890600" y="4566833"/>
                <a:ext cx="1645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5" name="Ink 64">
                <a:extLst>
                  <a:ext uri="{FF2B5EF4-FFF2-40B4-BE49-F238E27FC236}">
                    <a16:creationId xmlns:a16="http://schemas.microsoft.com/office/drawing/2014/main" id="{453CD968-BDB7-42F7-9C1C-0E2BF08F6952}"/>
                  </a:ext>
                </a:extLst>
              </p14:cNvPr>
              <p14:cNvContentPartPr/>
              <p14:nvPr/>
            </p14:nvContentPartPr>
            <p14:xfrm>
              <a:off x="4646520" y="3931793"/>
              <a:ext cx="1245240" cy="609480"/>
            </p14:xfrm>
          </p:contentPart>
        </mc:Choice>
        <mc:Fallback xmlns="">
          <p:pic>
            <p:nvPicPr>
              <p:cNvPr id="65" name="Ink 64">
                <a:extLst>
                  <a:ext uri="{FF2B5EF4-FFF2-40B4-BE49-F238E27FC236}">
                    <a16:creationId xmlns:a16="http://schemas.microsoft.com/office/drawing/2014/main" id="{453CD968-BDB7-42F7-9C1C-0E2BF08F6952}"/>
                  </a:ext>
                </a:extLst>
              </p:cNvPr>
              <p:cNvPicPr/>
              <p:nvPr/>
            </p:nvPicPr>
            <p:blipFill>
              <a:blip r:embed="rId14"/>
              <a:stretch>
                <a:fillRect/>
              </a:stretch>
            </p:blipFill>
            <p:spPr>
              <a:xfrm>
                <a:off x="4637880" y="3923153"/>
                <a:ext cx="1262880" cy="627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7" name="Ink 76">
                <a:extLst>
                  <a:ext uri="{FF2B5EF4-FFF2-40B4-BE49-F238E27FC236}">
                    <a16:creationId xmlns:a16="http://schemas.microsoft.com/office/drawing/2014/main" id="{E68051EE-A352-4D6D-A8A0-8853150E889B}"/>
                  </a:ext>
                </a:extLst>
              </p14:cNvPr>
              <p14:cNvContentPartPr/>
              <p14:nvPr/>
            </p14:nvContentPartPr>
            <p14:xfrm>
              <a:off x="6110280" y="4131233"/>
              <a:ext cx="1568880" cy="182880"/>
            </p14:xfrm>
          </p:contentPart>
        </mc:Choice>
        <mc:Fallback xmlns="">
          <p:pic>
            <p:nvPicPr>
              <p:cNvPr id="77" name="Ink 76">
                <a:extLst>
                  <a:ext uri="{FF2B5EF4-FFF2-40B4-BE49-F238E27FC236}">
                    <a16:creationId xmlns:a16="http://schemas.microsoft.com/office/drawing/2014/main" id="{E68051EE-A352-4D6D-A8A0-8853150E889B}"/>
                  </a:ext>
                </a:extLst>
              </p:cNvPr>
              <p:cNvPicPr/>
              <p:nvPr/>
            </p:nvPicPr>
            <p:blipFill>
              <a:blip r:embed="rId16"/>
              <a:stretch>
                <a:fillRect/>
              </a:stretch>
            </p:blipFill>
            <p:spPr>
              <a:xfrm>
                <a:off x="6101282" y="4122251"/>
                <a:ext cx="1586516" cy="20048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0" name="Ink 79">
                <a:extLst>
                  <a:ext uri="{FF2B5EF4-FFF2-40B4-BE49-F238E27FC236}">
                    <a16:creationId xmlns:a16="http://schemas.microsoft.com/office/drawing/2014/main" id="{0602E3C4-CA89-47F9-A2D6-989CA202E455}"/>
                  </a:ext>
                </a:extLst>
              </p14:cNvPr>
              <p14:cNvContentPartPr/>
              <p14:nvPr/>
            </p14:nvContentPartPr>
            <p14:xfrm>
              <a:off x="5252400" y="4430753"/>
              <a:ext cx="412200" cy="306000"/>
            </p14:xfrm>
          </p:contentPart>
        </mc:Choice>
        <mc:Fallback xmlns="">
          <p:pic>
            <p:nvPicPr>
              <p:cNvPr id="80" name="Ink 79">
                <a:extLst>
                  <a:ext uri="{FF2B5EF4-FFF2-40B4-BE49-F238E27FC236}">
                    <a16:creationId xmlns:a16="http://schemas.microsoft.com/office/drawing/2014/main" id="{0602E3C4-CA89-47F9-A2D6-989CA202E455}"/>
                  </a:ext>
                </a:extLst>
              </p:cNvPr>
              <p:cNvPicPr/>
              <p:nvPr/>
            </p:nvPicPr>
            <p:blipFill>
              <a:blip r:embed="rId18"/>
              <a:stretch>
                <a:fillRect/>
              </a:stretch>
            </p:blipFill>
            <p:spPr>
              <a:xfrm>
                <a:off x="5243760" y="4421753"/>
                <a:ext cx="42984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0" name="Ink 89">
                <a:extLst>
                  <a:ext uri="{FF2B5EF4-FFF2-40B4-BE49-F238E27FC236}">
                    <a16:creationId xmlns:a16="http://schemas.microsoft.com/office/drawing/2014/main" id="{9512F8E8-FA59-46B0-8AFC-9825E7776007}"/>
                  </a:ext>
                </a:extLst>
              </p14:cNvPr>
              <p14:cNvContentPartPr/>
              <p14:nvPr/>
            </p14:nvContentPartPr>
            <p14:xfrm>
              <a:off x="6216120" y="4506713"/>
              <a:ext cx="1334520" cy="194760"/>
            </p14:xfrm>
          </p:contentPart>
        </mc:Choice>
        <mc:Fallback xmlns="">
          <p:pic>
            <p:nvPicPr>
              <p:cNvPr id="90" name="Ink 89">
                <a:extLst>
                  <a:ext uri="{FF2B5EF4-FFF2-40B4-BE49-F238E27FC236}">
                    <a16:creationId xmlns:a16="http://schemas.microsoft.com/office/drawing/2014/main" id="{9512F8E8-FA59-46B0-8AFC-9825E7776007}"/>
                  </a:ext>
                </a:extLst>
              </p:cNvPr>
              <p:cNvPicPr/>
              <p:nvPr/>
            </p:nvPicPr>
            <p:blipFill>
              <a:blip r:embed="rId20"/>
              <a:stretch>
                <a:fillRect/>
              </a:stretch>
            </p:blipFill>
            <p:spPr>
              <a:xfrm>
                <a:off x="6207120" y="4497713"/>
                <a:ext cx="13521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2" name="Ink 101">
                <a:extLst>
                  <a:ext uri="{FF2B5EF4-FFF2-40B4-BE49-F238E27FC236}">
                    <a16:creationId xmlns:a16="http://schemas.microsoft.com/office/drawing/2014/main" id="{4C643F19-F80C-4159-AE01-864BE1E0A45F}"/>
                  </a:ext>
                </a:extLst>
              </p14:cNvPr>
              <p14:cNvContentPartPr/>
              <p14:nvPr/>
            </p14:nvContentPartPr>
            <p14:xfrm>
              <a:off x="6271560" y="4773113"/>
              <a:ext cx="1416240" cy="363240"/>
            </p14:xfrm>
          </p:contentPart>
        </mc:Choice>
        <mc:Fallback xmlns="">
          <p:pic>
            <p:nvPicPr>
              <p:cNvPr id="102" name="Ink 101">
                <a:extLst>
                  <a:ext uri="{FF2B5EF4-FFF2-40B4-BE49-F238E27FC236}">
                    <a16:creationId xmlns:a16="http://schemas.microsoft.com/office/drawing/2014/main" id="{4C643F19-F80C-4159-AE01-864BE1E0A45F}"/>
                  </a:ext>
                </a:extLst>
              </p:cNvPr>
              <p:cNvPicPr/>
              <p:nvPr/>
            </p:nvPicPr>
            <p:blipFill>
              <a:blip r:embed="rId22"/>
              <a:stretch>
                <a:fillRect/>
              </a:stretch>
            </p:blipFill>
            <p:spPr>
              <a:xfrm>
                <a:off x="6262920" y="4764473"/>
                <a:ext cx="143388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3" name="Ink 102">
                <a:extLst>
                  <a:ext uri="{FF2B5EF4-FFF2-40B4-BE49-F238E27FC236}">
                    <a16:creationId xmlns:a16="http://schemas.microsoft.com/office/drawing/2014/main" id="{96124890-55F3-42DF-B293-55025C51E3B4}"/>
                  </a:ext>
                </a:extLst>
              </p14:cNvPr>
              <p14:cNvContentPartPr/>
              <p14:nvPr/>
            </p14:nvContentPartPr>
            <p14:xfrm>
              <a:off x="5300280" y="4694633"/>
              <a:ext cx="742320" cy="483480"/>
            </p14:xfrm>
          </p:contentPart>
        </mc:Choice>
        <mc:Fallback xmlns="">
          <p:pic>
            <p:nvPicPr>
              <p:cNvPr id="103" name="Ink 102">
                <a:extLst>
                  <a:ext uri="{FF2B5EF4-FFF2-40B4-BE49-F238E27FC236}">
                    <a16:creationId xmlns:a16="http://schemas.microsoft.com/office/drawing/2014/main" id="{96124890-55F3-42DF-B293-55025C51E3B4}"/>
                  </a:ext>
                </a:extLst>
              </p:cNvPr>
              <p:cNvPicPr/>
              <p:nvPr/>
            </p:nvPicPr>
            <p:blipFill>
              <a:blip r:embed="rId24"/>
              <a:stretch>
                <a:fillRect/>
              </a:stretch>
            </p:blipFill>
            <p:spPr>
              <a:xfrm>
                <a:off x="5291280" y="4685993"/>
                <a:ext cx="759960" cy="501120"/>
              </a:xfrm>
              <a:prstGeom prst="rect">
                <a:avLst/>
              </a:prstGeom>
            </p:spPr>
          </p:pic>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DC6DB976-B40E-4666-AF4E-53434909406A}"/>
                  </a:ext>
                </a:extLst>
              </p:cNvPr>
              <p:cNvSpPr txBox="1"/>
              <p:nvPr/>
            </p:nvSpPr>
            <p:spPr>
              <a:xfrm>
                <a:off x="8182800" y="4196787"/>
                <a:ext cx="3425160" cy="688971"/>
              </a:xfrm>
              <a:prstGeom prst="rect">
                <a:avLst/>
              </a:prstGeom>
              <a:noFill/>
            </p:spPr>
            <p:txBody>
              <a:bodyPr wrap="square" rtlCol="0">
                <a:spAutoFit/>
              </a:bodyPr>
              <a:lstStyle/>
              <a:p>
                <a:r>
                  <a:rPr lang="en-US" dirty="0"/>
                  <a:t>Therefore, the direction vector could be considered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(−20,10,10)</m:t>
                        </m:r>
                      </m:e>
                    </m:acc>
                  </m:oMath>
                </a14:m>
                <a:endParaRPr lang="en-US" dirty="0"/>
              </a:p>
            </p:txBody>
          </p:sp>
        </mc:Choice>
        <mc:Fallback xmlns="">
          <p:sp>
            <p:nvSpPr>
              <p:cNvPr id="104" name="TextBox 103">
                <a:extLst>
                  <a:ext uri="{FF2B5EF4-FFF2-40B4-BE49-F238E27FC236}">
                    <a16:creationId xmlns:a16="http://schemas.microsoft.com/office/drawing/2014/main" id="{DC6DB976-B40E-4666-AF4E-53434909406A}"/>
                  </a:ext>
                </a:extLst>
              </p:cNvPr>
              <p:cNvSpPr txBox="1">
                <a:spLocks noRot="1" noChangeAspect="1" noMove="1" noResize="1" noEditPoints="1" noAdjustHandles="1" noChangeArrowheads="1" noChangeShapeType="1" noTextEdit="1"/>
              </p:cNvSpPr>
              <p:nvPr/>
            </p:nvSpPr>
            <p:spPr>
              <a:xfrm>
                <a:off x="8182800" y="4196787"/>
                <a:ext cx="3425160" cy="688971"/>
              </a:xfrm>
              <a:prstGeom prst="rect">
                <a:avLst/>
              </a:prstGeom>
              <a:blipFill>
                <a:blip r:embed="rId25"/>
                <a:stretch>
                  <a:fillRect l="-1423" t="-4425" b="-13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FC837ED0-E7B5-45CC-8EB2-69C54DADEDAC}"/>
                  </a:ext>
                </a:extLst>
              </p:cNvPr>
              <p:cNvSpPr txBox="1"/>
              <p:nvPr/>
            </p:nvSpPr>
            <p:spPr>
              <a:xfrm>
                <a:off x="2710905" y="5302164"/>
                <a:ext cx="6361709" cy="821507"/>
              </a:xfrm>
              <a:prstGeom prst="rect">
                <a:avLst/>
              </a:prstGeom>
              <a:noFill/>
            </p:spPr>
            <p:txBody>
              <a:bodyPr wrap="square" rtlCol="0">
                <a:spAutoFit/>
              </a:bodyPr>
              <a:lstStyle/>
              <a:p>
                <a:r>
                  <a:rPr lang="en-US" dirty="0"/>
                  <a:t>We can multiply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(−20,10,10)</m:t>
                        </m:r>
                      </m:e>
                    </m:acc>
                  </m:oMath>
                </a14:m>
                <a:r>
                  <a:rPr lang="en-US" dirty="0"/>
                  <a:t> by a scalar to simplify it. Multiplying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(−20,10,10)</m:t>
                        </m:r>
                      </m:e>
                    </m:acc>
                  </m:oMath>
                </a14:m>
                <a:r>
                  <a:rPr lang="en-US" dirty="0"/>
                  <a:t> by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oMath>
                </a14:m>
                <a:r>
                  <a:rPr lang="en-US" dirty="0"/>
                  <a:t> gives us a direction vector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(2,−1,−1)</m:t>
                        </m:r>
                      </m:e>
                    </m:acc>
                  </m:oMath>
                </a14:m>
                <a:endParaRPr lang="en-US" dirty="0"/>
              </a:p>
            </p:txBody>
          </p:sp>
        </mc:Choice>
        <mc:Fallback xmlns="">
          <p:sp>
            <p:nvSpPr>
              <p:cNvPr id="105" name="TextBox 104">
                <a:extLst>
                  <a:ext uri="{FF2B5EF4-FFF2-40B4-BE49-F238E27FC236}">
                    <a16:creationId xmlns:a16="http://schemas.microsoft.com/office/drawing/2014/main" id="{FC837ED0-E7B5-45CC-8EB2-69C54DADEDAC}"/>
                  </a:ext>
                </a:extLst>
              </p:cNvPr>
              <p:cNvSpPr txBox="1">
                <a:spLocks noRot="1" noChangeAspect="1" noMove="1" noResize="1" noEditPoints="1" noAdjustHandles="1" noChangeArrowheads="1" noChangeShapeType="1" noTextEdit="1"/>
              </p:cNvSpPr>
              <p:nvPr/>
            </p:nvSpPr>
            <p:spPr>
              <a:xfrm>
                <a:off x="2710905" y="5302164"/>
                <a:ext cx="6361709" cy="821507"/>
              </a:xfrm>
              <a:prstGeom prst="rect">
                <a:avLst/>
              </a:prstGeom>
              <a:blipFill>
                <a:blip r:embed="rId26"/>
                <a:stretch>
                  <a:fillRect l="-863" r="-1342" b="-2222"/>
                </a:stretch>
              </a:blipFill>
            </p:spPr>
            <p:txBody>
              <a:bodyPr/>
              <a:lstStyle/>
              <a:p>
                <a:r>
                  <a:rPr lang="en-US">
                    <a:noFill/>
                  </a:rPr>
                  <a:t> </a:t>
                </a:r>
              </a:p>
            </p:txBody>
          </p:sp>
        </mc:Fallback>
      </mc:AlternateContent>
    </p:spTree>
    <p:extLst>
      <p:ext uri="{BB962C8B-B14F-4D97-AF65-F5344CB8AC3E}">
        <p14:creationId xmlns:p14="http://schemas.microsoft.com/office/powerpoint/2010/main" val="2408798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+10</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−54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613D8D-6BE0-43E2-97DB-709F1458E5A0}"/>
                  </a:ext>
                </a:extLst>
              </p:cNvPr>
              <p:cNvSpPr txBox="1"/>
              <p:nvPr/>
            </p:nvSpPr>
            <p:spPr>
              <a:xfrm>
                <a:off x="1065007" y="4265407"/>
                <a:ext cx="9499002" cy="1285673"/>
              </a:xfrm>
              <a:prstGeom prst="rect">
                <a:avLst/>
              </a:prstGeom>
              <a:noFill/>
            </p:spPr>
            <p:txBody>
              <a:bodyPr wrap="square" rtlCol="0">
                <a:spAutoFit/>
              </a:bodyPr>
              <a:lstStyle/>
              <a:p>
                <a:r>
                  <a:rPr lang="en-US" sz="3600" dirty="0">
                    <a:solidFill>
                      <a:srgbClr val="FF0000"/>
                    </a:solidFill>
                  </a:rPr>
                  <a:t>Therefore, the equation of the line of intersection is </a:t>
                </a:r>
                <a14:m>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𝑟</m:t>
                        </m:r>
                      </m:e>
                    </m:acc>
                    <m:r>
                      <a:rPr lang="en-US" sz="3600" b="0" i="1" smtClean="0">
                        <a:solidFill>
                          <a:srgbClr val="FF0000"/>
                        </a:solidFill>
                        <a:latin typeface="Cambria Math" panose="02040503050406030204" pitchFamily="18" charset="0"/>
                      </a:rPr>
                      <m:t>=</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(0,8,1)</m:t>
                        </m:r>
                      </m:e>
                    </m:acc>
                    <m:r>
                      <a:rPr lang="en-US" sz="3600" b="0" i="1" smtClean="0">
                        <a:solidFill>
                          <a:srgbClr val="FF0000"/>
                        </a:solidFill>
                        <a:latin typeface="Cambria Math" panose="02040503050406030204" pitchFamily="18" charset="0"/>
                      </a:rPr>
                      <m:t>+</m:t>
                    </m:r>
                    <m:r>
                      <a:rPr lang="en-US" sz="3600" b="0" i="1" smtClean="0">
                        <a:solidFill>
                          <a:srgbClr val="FF0000"/>
                        </a:solidFill>
                        <a:latin typeface="Cambria Math" panose="02040503050406030204" pitchFamily="18" charset="0"/>
                      </a:rPr>
                      <m:t>𝑡</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(2,−1,−1)</m:t>
                        </m:r>
                      </m:e>
                    </m:acc>
                  </m:oMath>
                </a14:m>
                <a:endParaRPr lang="en-US" sz="3600" dirty="0"/>
              </a:p>
            </p:txBody>
          </p:sp>
        </mc:Choice>
        <mc:Fallback xmlns="">
          <p:sp>
            <p:nvSpPr>
              <p:cNvPr id="4" name="TextBox 3">
                <a:extLst>
                  <a:ext uri="{FF2B5EF4-FFF2-40B4-BE49-F238E27FC236}">
                    <a16:creationId xmlns:a16="http://schemas.microsoft.com/office/drawing/2014/main" id="{23613D8D-6BE0-43E2-97DB-709F1458E5A0}"/>
                  </a:ext>
                </a:extLst>
              </p:cNvPr>
              <p:cNvSpPr txBox="1">
                <a:spLocks noRot="1" noChangeAspect="1" noMove="1" noResize="1" noEditPoints="1" noAdjustHandles="1" noChangeArrowheads="1" noChangeShapeType="1" noTextEdit="1"/>
              </p:cNvSpPr>
              <p:nvPr/>
            </p:nvSpPr>
            <p:spPr>
              <a:xfrm>
                <a:off x="1065007" y="4265407"/>
                <a:ext cx="9499002" cy="1285673"/>
              </a:xfrm>
              <a:prstGeom prst="rect">
                <a:avLst/>
              </a:prstGeom>
              <a:blipFill>
                <a:blip r:embed="rId3"/>
                <a:stretch>
                  <a:fillRect l="-1990" t="-7583" r="-1733" b="-17536"/>
                </a:stretch>
              </a:blipFill>
            </p:spPr>
            <p:txBody>
              <a:bodyPr/>
              <a:lstStyle/>
              <a:p>
                <a:r>
                  <a:rPr lang="en-US">
                    <a:noFill/>
                  </a:rPr>
                  <a:t> </a:t>
                </a:r>
              </a:p>
            </p:txBody>
          </p:sp>
        </mc:Fallback>
      </mc:AlternateContent>
    </p:spTree>
    <p:extLst>
      <p:ext uri="{BB962C8B-B14F-4D97-AF65-F5344CB8AC3E}">
        <p14:creationId xmlns:p14="http://schemas.microsoft.com/office/powerpoint/2010/main" val="3176077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99973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19</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e>
                    </m:acc>
                  </m:oMath>
                </a14:m>
                <a:r>
                  <a:rPr lang="en-US" dirty="0"/>
                  <a:t>  </a:t>
                </a:r>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95666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19</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e>
                    </m:acc>
                  </m:oMath>
                </a14:m>
                <a:r>
                  <a:rPr lang="en-US" dirty="0"/>
                  <a:t>  </a:t>
                </a:r>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09FDA05-FD73-4451-A9CB-E2EB048A4A7F}"/>
              </a:ext>
            </a:extLst>
          </p:cNvPr>
          <p:cNvSpPr txBox="1"/>
          <p:nvPr/>
        </p:nvSpPr>
        <p:spPr>
          <a:xfrm>
            <a:off x="5013062" y="4706470"/>
            <a:ext cx="3948057" cy="646331"/>
          </a:xfrm>
          <a:prstGeom prst="rect">
            <a:avLst/>
          </a:prstGeom>
          <a:noFill/>
        </p:spPr>
        <p:txBody>
          <a:bodyPr wrap="square" rtlCol="0">
            <a:spAutoFit/>
          </a:bodyPr>
          <a:lstStyle/>
          <a:p>
            <a:r>
              <a:rPr lang="en-US" dirty="0"/>
              <a:t>None of the normal vectors are parallel, so we need to construct a matrix</a:t>
            </a:r>
          </a:p>
        </p:txBody>
      </p:sp>
    </p:spTree>
    <p:extLst>
      <p:ext uri="{BB962C8B-B14F-4D97-AF65-F5344CB8AC3E}">
        <p14:creationId xmlns:p14="http://schemas.microsoft.com/office/powerpoint/2010/main" val="2460156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6821EAA-B853-42EF-8BD1-DDD252A95BBB}"/>
                  </a:ext>
                </a:extLst>
              </p14:cNvPr>
              <p14:cNvContentPartPr/>
              <p14:nvPr/>
            </p14:nvContentPartPr>
            <p14:xfrm>
              <a:off x="4260600" y="2417633"/>
              <a:ext cx="425520" cy="1040040"/>
            </p14:xfrm>
          </p:contentPart>
        </mc:Choice>
        <mc:Fallback xmlns="">
          <p:pic>
            <p:nvPicPr>
              <p:cNvPr id="8" name="Ink 7">
                <a:extLst>
                  <a:ext uri="{FF2B5EF4-FFF2-40B4-BE49-F238E27FC236}">
                    <a16:creationId xmlns:a16="http://schemas.microsoft.com/office/drawing/2014/main" id="{E6821EAA-B853-42EF-8BD1-DDD252A95BBB}"/>
                  </a:ext>
                </a:extLst>
              </p:cNvPr>
              <p:cNvPicPr/>
              <p:nvPr/>
            </p:nvPicPr>
            <p:blipFill>
              <a:blip r:embed="rId4"/>
              <a:stretch>
                <a:fillRect/>
              </a:stretch>
            </p:blipFill>
            <p:spPr>
              <a:xfrm>
                <a:off x="4251592" y="2408633"/>
                <a:ext cx="443175" cy="1057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51048BBC-9091-4784-9207-B545833BD110}"/>
                  </a:ext>
                </a:extLst>
              </p14:cNvPr>
              <p14:cNvContentPartPr/>
              <p14:nvPr/>
            </p14:nvContentPartPr>
            <p14:xfrm>
              <a:off x="5180400" y="2552273"/>
              <a:ext cx="154080" cy="181800"/>
            </p14:xfrm>
          </p:contentPart>
        </mc:Choice>
        <mc:Fallback xmlns="">
          <p:pic>
            <p:nvPicPr>
              <p:cNvPr id="9" name="Ink 8">
                <a:extLst>
                  <a:ext uri="{FF2B5EF4-FFF2-40B4-BE49-F238E27FC236}">
                    <a16:creationId xmlns:a16="http://schemas.microsoft.com/office/drawing/2014/main" id="{51048BBC-9091-4784-9207-B545833BD110}"/>
                  </a:ext>
                </a:extLst>
              </p:cNvPr>
              <p:cNvPicPr/>
              <p:nvPr/>
            </p:nvPicPr>
            <p:blipFill>
              <a:blip r:embed="rId6"/>
              <a:stretch>
                <a:fillRect/>
              </a:stretch>
            </p:blipFill>
            <p:spPr>
              <a:xfrm>
                <a:off x="5171760" y="2543273"/>
                <a:ext cx="1717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41DB3A9-247C-462B-BCA9-29D0C14804CB}"/>
                  </a:ext>
                </a:extLst>
              </p14:cNvPr>
              <p14:cNvContentPartPr/>
              <p14:nvPr/>
            </p14:nvContentPartPr>
            <p14:xfrm>
              <a:off x="5854320" y="2519513"/>
              <a:ext cx="292680" cy="171360"/>
            </p14:xfrm>
          </p:contentPart>
        </mc:Choice>
        <mc:Fallback xmlns="">
          <p:pic>
            <p:nvPicPr>
              <p:cNvPr id="12" name="Ink 11">
                <a:extLst>
                  <a:ext uri="{FF2B5EF4-FFF2-40B4-BE49-F238E27FC236}">
                    <a16:creationId xmlns:a16="http://schemas.microsoft.com/office/drawing/2014/main" id="{D41DB3A9-247C-462B-BCA9-29D0C14804CB}"/>
                  </a:ext>
                </a:extLst>
              </p:cNvPr>
              <p:cNvPicPr/>
              <p:nvPr/>
            </p:nvPicPr>
            <p:blipFill>
              <a:blip r:embed="rId8"/>
              <a:stretch>
                <a:fillRect/>
              </a:stretch>
            </p:blipFill>
            <p:spPr>
              <a:xfrm>
                <a:off x="5845320" y="2510513"/>
                <a:ext cx="3103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434B6C6-3DD2-404B-9F2F-0873544DD506}"/>
                  </a:ext>
                </a:extLst>
              </p14:cNvPr>
              <p14:cNvContentPartPr/>
              <p14:nvPr/>
            </p14:nvContentPartPr>
            <p14:xfrm>
              <a:off x="6374880" y="2430233"/>
              <a:ext cx="15480" cy="981000"/>
            </p14:xfrm>
          </p:contentPart>
        </mc:Choice>
        <mc:Fallback xmlns="">
          <p:pic>
            <p:nvPicPr>
              <p:cNvPr id="13" name="Ink 12">
                <a:extLst>
                  <a:ext uri="{FF2B5EF4-FFF2-40B4-BE49-F238E27FC236}">
                    <a16:creationId xmlns:a16="http://schemas.microsoft.com/office/drawing/2014/main" id="{F434B6C6-3DD2-404B-9F2F-0873544DD506}"/>
                  </a:ext>
                </a:extLst>
              </p:cNvPr>
              <p:cNvPicPr/>
              <p:nvPr/>
            </p:nvPicPr>
            <p:blipFill>
              <a:blip r:embed="rId10"/>
              <a:stretch>
                <a:fillRect/>
              </a:stretch>
            </p:blipFill>
            <p:spPr>
              <a:xfrm>
                <a:off x="6365880" y="2421233"/>
                <a:ext cx="33120" cy="998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DF711514-EDC7-4368-A440-998EC767B0C2}"/>
                  </a:ext>
                </a:extLst>
              </p14:cNvPr>
              <p14:cNvContentPartPr/>
              <p14:nvPr/>
            </p14:nvContentPartPr>
            <p14:xfrm>
              <a:off x="6609960" y="2460473"/>
              <a:ext cx="259920" cy="200520"/>
            </p14:xfrm>
          </p:contentPart>
        </mc:Choice>
        <mc:Fallback xmlns="">
          <p:pic>
            <p:nvPicPr>
              <p:cNvPr id="16" name="Ink 15">
                <a:extLst>
                  <a:ext uri="{FF2B5EF4-FFF2-40B4-BE49-F238E27FC236}">
                    <a16:creationId xmlns:a16="http://schemas.microsoft.com/office/drawing/2014/main" id="{DF711514-EDC7-4368-A440-998EC767B0C2}"/>
                  </a:ext>
                </a:extLst>
              </p:cNvPr>
              <p:cNvPicPr/>
              <p:nvPr/>
            </p:nvPicPr>
            <p:blipFill>
              <a:blip r:embed="rId12"/>
              <a:stretch>
                <a:fillRect/>
              </a:stretch>
            </p:blipFill>
            <p:spPr>
              <a:xfrm>
                <a:off x="6601320" y="2451817"/>
                <a:ext cx="277560" cy="2181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8F6C7E64-1DB2-4935-BD05-722BCCB3673F}"/>
                  </a:ext>
                </a:extLst>
              </p14:cNvPr>
              <p14:cNvContentPartPr/>
              <p14:nvPr/>
            </p14:nvContentPartPr>
            <p14:xfrm>
              <a:off x="4614120" y="2908313"/>
              <a:ext cx="7200" cy="120600"/>
            </p14:xfrm>
          </p:contentPart>
        </mc:Choice>
        <mc:Fallback xmlns="">
          <p:pic>
            <p:nvPicPr>
              <p:cNvPr id="17" name="Ink 16">
                <a:extLst>
                  <a:ext uri="{FF2B5EF4-FFF2-40B4-BE49-F238E27FC236}">
                    <a16:creationId xmlns:a16="http://schemas.microsoft.com/office/drawing/2014/main" id="{8F6C7E64-1DB2-4935-BD05-722BCCB3673F}"/>
                  </a:ext>
                </a:extLst>
              </p:cNvPr>
              <p:cNvPicPr/>
              <p:nvPr/>
            </p:nvPicPr>
            <p:blipFill>
              <a:blip r:embed="rId14"/>
              <a:stretch>
                <a:fillRect/>
              </a:stretch>
            </p:blipFill>
            <p:spPr>
              <a:xfrm>
                <a:off x="4605120" y="2899313"/>
                <a:ext cx="248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725BBEF-1494-4234-B161-9B4DB33C281D}"/>
                  </a:ext>
                </a:extLst>
              </p14:cNvPr>
              <p14:cNvContentPartPr/>
              <p14:nvPr/>
            </p14:nvContentPartPr>
            <p14:xfrm>
              <a:off x="6014880" y="2822633"/>
              <a:ext cx="127080" cy="193680"/>
            </p14:xfrm>
          </p:contentPart>
        </mc:Choice>
        <mc:Fallback xmlns="">
          <p:pic>
            <p:nvPicPr>
              <p:cNvPr id="20" name="Ink 19">
                <a:extLst>
                  <a:ext uri="{FF2B5EF4-FFF2-40B4-BE49-F238E27FC236}">
                    <a16:creationId xmlns:a16="http://schemas.microsoft.com/office/drawing/2014/main" id="{1725BBEF-1494-4234-B161-9B4DB33C281D}"/>
                  </a:ext>
                </a:extLst>
              </p:cNvPr>
              <p:cNvPicPr/>
              <p:nvPr/>
            </p:nvPicPr>
            <p:blipFill>
              <a:blip r:embed="rId16"/>
              <a:stretch>
                <a:fillRect/>
              </a:stretch>
            </p:blipFill>
            <p:spPr>
              <a:xfrm>
                <a:off x="6005880" y="2813993"/>
                <a:ext cx="144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65FD699D-D7AD-4DBF-86FC-F6CAE2E6FC2A}"/>
                  </a:ext>
                </a:extLst>
              </p14:cNvPr>
              <p14:cNvContentPartPr/>
              <p14:nvPr/>
            </p14:nvContentPartPr>
            <p14:xfrm>
              <a:off x="5112720" y="2875193"/>
              <a:ext cx="289440" cy="196200"/>
            </p14:xfrm>
          </p:contentPart>
        </mc:Choice>
        <mc:Fallback xmlns="">
          <p:pic>
            <p:nvPicPr>
              <p:cNvPr id="23" name="Ink 22">
                <a:extLst>
                  <a:ext uri="{FF2B5EF4-FFF2-40B4-BE49-F238E27FC236}">
                    <a16:creationId xmlns:a16="http://schemas.microsoft.com/office/drawing/2014/main" id="{65FD699D-D7AD-4DBF-86FC-F6CAE2E6FC2A}"/>
                  </a:ext>
                </a:extLst>
              </p:cNvPr>
              <p:cNvPicPr/>
              <p:nvPr/>
            </p:nvPicPr>
            <p:blipFill>
              <a:blip r:embed="rId18"/>
              <a:stretch>
                <a:fillRect/>
              </a:stretch>
            </p:blipFill>
            <p:spPr>
              <a:xfrm>
                <a:off x="5103720" y="2866193"/>
                <a:ext cx="3070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48B8D956-DFCF-415E-A5A8-5152C9EF8F23}"/>
                  </a:ext>
                </a:extLst>
              </p14:cNvPr>
              <p14:cNvContentPartPr/>
              <p14:nvPr/>
            </p14:nvContentPartPr>
            <p14:xfrm>
              <a:off x="5220720" y="3195593"/>
              <a:ext cx="135360" cy="205200"/>
            </p14:xfrm>
          </p:contentPart>
        </mc:Choice>
        <mc:Fallback xmlns="">
          <p:pic>
            <p:nvPicPr>
              <p:cNvPr id="26" name="Ink 25">
                <a:extLst>
                  <a:ext uri="{FF2B5EF4-FFF2-40B4-BE49-F238E27FC236}">
                    <a16:creationId xmlns:a16="http://schemas.microsoft.com/office/drawing/2014/main" id="{48B8D956-DFCF-415E-A5A8-5152C9EF8F23}"/>
                  </a:ext>
                </a:extLst>
              </p:cNvPr>
              <p:cNvPicPr/>
              <p:nvPr/>
            </p:nvPicPr>
            <p:blipFill>
              <a:blip r:embed="rId20"/>
              <a:stretch>
                <a:fillRect/>
              </a:stretch>
            </p:blipFill>
            <p:spPr>
              <a:xfrm>
                <a:off x="5211720" y="3186953"/>
                <a:ext cx="153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081B1CC7-30FD-40AA-86DC-F5F3E26FA709}"/>
                  </a:ext>
                </a:extLst>
              </p14:cNvPr>
              <p14:cNvContentPartPr/>
              <p14:nvPr/>
            </p14:nvContentPartPr>
            <p14:xfrm>
              <a:off x="5994360" y="3197753"/>
              <a:ext cx="144360" cy="165240"/>
            </p14:xfrm>
          </p:contentPart>
        </mc:Choice>
        <mc:Fallback xmlns="">
          <p:pic>
            <p:nvPicPr>
              <p:cNvPr id="27" name="Ink 26">
                <a:extLst>
                  <a:ext uri="{FF2B5EF4-FFF2-40B4-BE49-F238E27FC236}">
                    <a16:creationId xmlns:a16="http://schemas.microsoft.com/office/drawing/2014/main" id="{081B1CC7-30FD-40AA-86DC-F5F3E26FA709}"/>
                  </a:ext>
                </a:extLst>
              </p:cNvPr>
              <p:cNvPicPr/>
              <p:nvPr/>
            </p:nvPicPr>
            <p:blipFill>
              <a:blip r:embed="rId22"/>
              <a:stretch>
                <a:fillRect/>
              </a:stretch>
            </p:blipFill>
            <p:spPr>
              <a:xfrm>
                <a:off x="5985720" y="3189113"/>
                <a:ext cx="162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EAB5B534-E56F-4C61-874A-7CF7A0220184}"/>
                  </a:ext>
                </a:extLst>
              </p14:cNvPr>
              <p14:cNvContentPartPr/>
              <p14:nvPr/>
            </p14:nvContentPartPr>
            <p14:xfrm>
              <a:off x="6649560" y="2280473"/>
              <a:ext cx="474120" cy="1189080"/>
            </p14:xfrm>
          </p:contentPart>
        </mc:Choice>
        <mc:Fallback xmlns="">
          <p:pic>
            <p:nvPicPr>
              <p:cNvPr id="30" name="Ink 29">
                <a:extLst>
                  <a:ext uri="{FF2B5EF4-FFF2-40B4-BE49-F238E27FC236}">
                    <a16:creationId xmlns:a16="http://schemas.microsoft.com/office/drawing/2014/main" id="{EAB5B534-E56F-4C61-874A-7CF7A0220184}"/>
                  </a:ext>
                </a:extLst>
              </p:cNvPr>
              <p:cNvPicPr/>
              <p:nvPr/>
            </p:nvPicPr>
            <p:blipFill>
              <a:blip r:embed="rId24"/>
              <a:stretch>
                <a:fillRect/>
              </a:stretch>
            </p:blipFill>
            <p:spPr>
              <a:xfrm>
                <a:off x="6640567" y="2271833"/>
                <a:ext cx="491747" cy="120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E2776916-50FA-434E-BAC1-09223047A948}"/>
                  </a:ext>
                </a:extLst>
              </p14:cNvPr>
              <p14:cNvContentPartPr/>
              <p14:nvPr/>
            </p14:nvContentPartPr>
            <p14:xfrm>
              <a:off x="4550040" y="3151673"/>
              <a:ext cx="212400" cy="212040"/>
            </p14:xfrm>
          </p:contentPart>
        </mc:Choice>
        <mc:Fallback xmlns="">
          <p:pic>
            <p:nvPicPr>
              <p:cNvPr id="31" name="Ink 30">
                <a:extLst>
                  <a:ext uri="{FF2B5EF4-FFF2-40B4-BE49-F238E27FC236}">
                    <a16:creationId xmlns:a16="http://schemas.microsoft.com/office/drawing/2014/main" id="{E2776916-50FA-434E-BAC1-09223047A948}"/>
                  </a:ext>
                </a:extLst>
              </p:cNvPr>
              <p:cNvPicPr/>
              <p:nvPr/>
            </p:nvPicPr>
            <p:blipFill>
              <a:blip r:embed="rId26"/>
              <a:stretch>
                <a:fillRect/>
              </a:stretch>
            </p:blipFill>
            <p:spPr>
              <a:xfrm>
                <a:off x="4541400" y="3142673"/>
                <a:ext cx="230040" cy="229680"/>
              </a:xfrm>
              <a:prstGeom prst="rect">
                <a:avLst/>
              </a:prstGeom>
            </p:spPr>
          </p:pic>
        </mc:Fallback>
      </mc:AlternateContent>
      <p:sp>
        <p:nvSpPr>
          <p:cNvPr id="32" name="TextBox 31">
            <a:extLst>
              <a:ext uri="{FF2B5EF4-FFF2-40B4-BE49-F238E27FC236}">
                <a16:creationId xmlns:a16="http://schemas.microsoft.com/office/drawing/2014/main" id="{F3195834-35BB-49E8-8708-D17821F70FA7}"/>
              </a:ext>
            </a:extLst>
          </p:cNvPr>
          <p:cNvSpPr txBox="1"/>
          <p:nvPr/>
        </p:nvSpPr>
        <p:spPr>
          <a:xfrm>
            <a:off x="7558366" y="2136010"/>
            <a:ext cx="3360747" cy="2031325"/>
          </a:xfrm>
          <a:prstGeom prst="rect">
            <a:avLst/>
          </a:prstGeom>
          <a:noFill/>
        </p:spPr>
        <p:txBody>
          <a:bodyPr wrap="square" rtlCol="0">
            <a:spAutoFit/>
          </a:bodyPr>
          <a:lstStyle/>
          <a:p>
            <a:r>
              <a:rPr lang="en-US" dirty="0"/>
              <a:t>The numbers in column 3 are a bit more friendly than the numbers in either column 1 or column 2 to try to eliminate, so we will get each of the components in column 3 to have the same magnitude</a:t>
            </a:r>
          </a:p>
        </p:txBody>
      </p:sp>
    </p:spTree>
    <p:extLst>
      <p:ext uri="{BB962C8B-B14F-4D97-AF65-F5344CB8AC3E}">
        <p14:creationId xmlns:p14="http://schemas.microsoft.com/office/powerpoint/2010/main" val="283627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6821EAA-B853-42EF-8BD1-DDD252A95BBB}"/>
                  </a:ext>
                </a:extLst>
              </p14:cNvPr>
              <p14:cNvContentPartPr/>
              <p14:nvPr/>
            </p14:nvContentPartPr>
            <p14:xfrm>
              <a:off x="4260600" y="2417633"/>
              <a:ext cx="425520" cy="1040040"/>
            </p14:xfrm>
          </p:contentPart>
        </mc:Choice>
        <mc:Fallback xmlns="">
          <p:pic>
            <p:nvPicPr>
              <p:cNvPr id="8" name="Ink 7">
                <a:extLst>
                  <a:ext uri="{FF2B5EF4-FFF2-40B4-BE49-F238E27FC236}">
                    <a16:creationId xmlns:a16="http://schemas.microsoft.com/office/drawing/2014/main" id="{E6821EAA-B853-42EF-8BD1-DDD252A95BBB}"/>
                  </a:ext>
                </a:extLst>
              </p:cNvPr>
              <p:cNvPicPr/>
              <p:nvPr/>
            </p:nvPicPr>
            <p:blipFill>
              <a:blip r:embed="rId4"/>
              <a:stretch>
                <a:fillRect/>
              </a:stretch>
            </p:blipFill>
            <p:spPr>
              <a:xfrm>
                <a:off x="4251592" y="2408633"/>
                <a:ext cx="443175" cy="1057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51048BBC-9091-4784-9207-B545833BD110}"/>
                  </a:ext>
                </a:extLst>
              </p14:cNvPr>
              <p14:cNvContentPartPr/>
              <p14:nvPr/>
            </p14:nvContentPartPr>
            <p14:xfrm>
              <a:off x="5180400" y="2552273"/>
              <a:ext cx="154080" cy="181800"/>
            </p14:xfrm>
          </p:contentPart>
        </mc:Choice>
        <mc:Fallback xmlns="">
          <p:pic>
            <p:nvPicPr>
              <p:cNvPr id="9" name="Ink 8">
                <a:extLst>
                  <a:ext uri="{FF2B5EF4-FFF2-40B4-BE49-F238E27FC236}">
                    <a16:creationId xmlns:a16="http://schemas.microsoft.com/office/drawing/2014/main" id="{51048BBC-9091-4784-9207-B545833BD110}"/>
                  </a:ext>
                </a:extLst>
              </p:cNvPr>
              <p:cNvPicPr/>
              <p:nvPr/>
            </p:nvPicPr>
            <p:blipFill>
              <a:blip r:embed="rId6"/>
              <a:stretch>
                <a:fillRect/>
              </a:stretch>
            </p:blipFill>
            <p:spPr>
              <a:xfrm>
                <a:off x="5171760" y="2543273"/>
                <a:ext cx="1717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41DB3A9-247C-462B-BCA9-29D0C14804CB}"/>
                  </a:ext>
                </a:extLst>
              </p14:cNvPr>
              <p14:cNvContentPartPr/>
              <p14:nvPr/>
            </p14:nvContentPartPr>
            <p14:xfrm>
              <a:off x="5854320" y="2519513"/>
              <a:ext cx="292680" cy="171360"/>
            </p14:xfrm>
          </p:contentPart>
        </mc:Choice>
        <mc:Fallback xmlns="">
          <p:pic>
            <p:nvPicPr>
              <p:cNvPr id="12" name="Ink 11">
                <a:extLst>
                  <a:ext uri="{FF2B5EF4-FFF2-40B4-BE49-F238E27FC236}">
                    <a16:creationId xmlns:a16="http://schemas.microsoft.com/office/drawing/2014/main" id="{D41DB3A9-247C-462B-BCA9-29D0C14804CB}"/>
                  </a:ext>
                </a:extLst>
              </p:cNvPr>
              <p:cNvPicPr/>
              <p:nvPr/>
            </p:nvPicPr>
            <p:blipFill>
              <a:blip r:embed="rId8"/>
              <a:stretch>
                <a:fillRect/>
              </a:stretch>
            </p:blipFill>
            <p:spPr>
              <a:xfrm>
                <a:off x="5845320" y="2510513"/>
                <a:ext cx="3103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434B6C6-3DD2-404B-9F2F-0873544DD506}"/>
                  </a:ext>
                </a:extLst>
              </p14:cNvPr>
              <p14:cNvContentPartPr/>
              <p14:nvPr/>
            </p14:nvContentPartPr>
            <p14:xfrm>
              <a:off x="6374880" y="2430233"/>
              <a:ext cx="15480" cy="981000"/>
            </p14:xfrm>
          </p:contentPart>
        </mc:Choice>
        <mc:Fallback xmlns="">
          <p:pic>
            <p:nvPicPr>
              <p:cNvPr id="13" name="Ink 12">
                <a:extLst>
                  <a:ext uri="{FF2B5EF4-FFF2-40B4-BE49-F238E27FC236}">
                    <a16:creationId xmlns:a16="http://schemas.microsoft.com/office/drawing/2014/main" id="{F434B6C6-3DD2-404B-9F2F-0873544DD506}"/>
                  </a:ext>
                </a:extLst>
              </p:cNvPr>
              <p:cNvPicPr/>
              <p:nvPr/>
            </p:nvPicPr>
            <p:blipFill>
              <a:blip r:embed="rId10"/>
              <a:stretch>
                <a:fillRect/>
              </a:stretch>
            </p:blipFill>
            <p:spPr>
              <a:xfrm>
                <a:off x="6365880" y="2421233"/>
                <a:ext cx="33120" cy="998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DF711514-EDC7-4368-A440-998EC767B0C2}"/>
                  </a:ext>
                </a:extLst>
              </p14:cNvPr>
              <p14:cNvContentPartPr/>
              <p14:nvPr/>
            </p14:nvContentPartPr>
            <p14:xfrm>
              <a:off x="6609960" y="2460473"/>
              <a:ext cx="259920" cy="200520"/>
            </p14:xfrm>
          </p:contentPart>
        </mc:Choice>
        <mc:Fallback xmlns="">
          <p:pic>
            <p:nvPicPr>
              <p:cNvPr id="16" name="Ink 15">
                <a:extLst>
                  <a:ext uri="{FF2B5EF4-FFF2-40B4-BE49-F238E27FC236}">
                    <a16:creationId xmlns:a16="http://schemas.microsoft.com/office/drawing/2014/main" id="{DF711514-EDC7-4368-A440-998EC767B0C2}"/>
                  </a:ext>
                </a:extLst>
              </p:cNvPr>
              <p:cNvPicPr/>
              <p:nvPr/>
            </p:nvPicPr>
            <p:blipFill>
              <a:blip r:embed="rId12"/>
              <a:stretch>
                <a:fillRect/>
              </a:stretch>
            </p:blipFill>
            <p:spPr>
              <a:xfrm>
                <a:off x="6601320" y="2451817"/>
                <a:ext cx="277560" cy="2181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8F6C7E64-1DB2-4935-BD05-722BCCB3673F}"/>
                  </a:ext>
                </a:extLst>
              </p14:cNvPr>
              <p14:cNvContentPartPr/>
              <p14:nvPr/>
            </p14:nvContentPartPr>
            <p14:xfrm>
              <a:off x="4614120" y="2908313"/>
              <a:ext cx="7200" cy="120600"/>
            </p14:xfrm>
          </p:contentPart>
        </mc:Choice>
        <mc:Fallback xmlns="">
          <p:pic>
            <p:nvPicPr>
              <p:cNvPr id="17" name="Ink 16">
                <a:extLst>
                  <a:ext uri="{FF2B5EF4-FFF2-40B4-BE49-F238E27FC236}">
                    <a16:creationId xmlns:a16="http://schemas.microsoft.com/office/drawing/2014/main" id="{8F6C7E64-1DB2-4935-BD05-722BCCB3673F}"/>
                  </a:ext>
                </a:extLst>
              </p:cNvPr>
              <p:cNvPicPr/>
              <p:nvPr/>
            </p:nvPicPr>
            <p:blipFill>
              <a:blip r:embed="rId14"/>
              <a:stretch>
                <a:fillRect/>
              </a:stretch>
            </p:blipFill>
            <p:spPr>
              <a:xfrm>
                <a:off x="4605120" y="2899313"/>
                <a:ext cx="248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725BBEF-1494-4234-B161-9B4DB33C281D}"/>
                  </a:ext>
                </a:extLst>
              </p14:cNvPr>
              <p14:cNvContentPartPr/>
              <p14:nvPr/>
            </p14:nvContentPartPr>
            <p14:xfrm>
              <a:off x="6014880" y="2822633"/>
              <a:ext cx="127080" cy="193680"/>
            </p14:xfrm>
          </p:contentPart>
        </mc:Choice>
        <mc:Fallback xmlns="">
          <p:pic>
            <p:nvPicPr>
              <p:cNvPr id="20" name="Ink 19">
                <a:extLst>
                  <a:ext uri="{FF2B5EF4-FFF2-40B4-BE49-F238E27FC236}">
                    <a16:creationId xmlns:a16="http://schemas.microsoft.com/office/drawing/2014/main" id="{1725BBEF-1494-4234-B161-9B4DB33C281D}"/>
                  </a:ext>
                </a:extLst>
              </p:cNvPr>
              <p:cNvPicPr/>
              <p:nvPr/>
            </p:nvPicPr>
            <p:blipFill>
              <a:blip r:embed="rId16"/>
              <a:stretch>
                <a:fillRect/>
              </a:stretch>
            </p:blipFill>
            <p:spPr>
              <a:xfrm>
                <a:off x="6005880" y="2813993"/>
                <a:ext cx="144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65FD699D-D7AD-4DBF-86FC-F6CAE2E6FC2A}"/>
                  </a:ext>
                </a:extLst>
              </p14:cNvPr>
              <p14:cNvContentPartPr/>
              <p14:nvPr/>
            </p14:nvContentPartPr>
            <p14:xfrm>
              <a:off x="5112720" y="2875193"/>
              <a:ext cx="289440" cy="196200"/>
            </p14:xfrm>
          </p:contentPart>
        </mc:Choice>
        <mc:Fallback xmlns="">
          <p:pic>
            <p:nvPicPr>
              <p:cNvPr id="23" name="Ink 22">
                <a:extLst>
                  <a:ext uri="{FF2B5EF4-FFF2-40B4-BE49-F238E27FC236}">
                    <a16:creationId xmlns:a16="http://schemas.microsoft.com/office/drawing/2014/main" id="{65FD699D-D7AD-4DBF-86FC-F6CAE2E6FC2A}"/>
                  </a:ext>
                </a:extLst>
              </p:cNvPr>
              <p:cNvPicPr/>
              <p:nvPr/>
            </p:nvPicPr>
            <p:blipFill>
              <a:blip r:embed="rId18"/>
              <a:stretch>
                <a:fillRect/>
              </a:stretch>
            </p:blipFill>
            <p:spPr>
              <a:xfrm>
                <a:off x="5103720" y="2866193"/>
                <a:ext cx="3070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48B8D956-DFCF-415E-A5A8-5152C9EF8F23}"/>
                  </a:ext>
                </a:extLst>
              </p14:cNvPr>
              <p14:cNvContentPartPr/>
              <p14:nvPr/>
            </p14:nvContentPartPr>
            <p14:xfrm>
              <a:off x="5220720" y="3195593"/>
              <a:ext cx="135360" cy="205200"/>
            </p14:xfrm>
          </p:contentPart>
        </mc:Choice>
        <mc:Fallback xmlns="">
          <p:pic>
            <p:nvPicPr>
              <p:cNvPr id="26" name="Ink 25">
                <a:extLst>
                  <a:ext uri="{FF2B5EF4-FFF2-40B4-BE49-F238E27FC236}">
                    <a16:creationId xmlns:a16="http://schemas.microsoft.com/office/drawing/2014/main" id="{48B8D956-DFCF-415E-A5A8-5152C9EF8F23}"/>
                  </a:ext>
                </a:extLst>
              </p:cNvPr>
              <p:cNvPicPr/>
              <p:nvPr/>
            </p:nvPicPr>
            <p:blipFill>
              <a:blip r:embed="rId20"/>
              <a:stretch>
                <a:fillRect/>
              </a:stretch>
            </p:blipFill>
            <p:spPr>
              <a:xfrm>
                <a:off x="5211720" y="3186953"/>
                <a:ext cx="153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081B1CC7-30FD-40AA-86DC-F5F3E26FA709}"/>
                  </a:ext>
                </a:extLst>
              </p14:cNvPr>
              <p14:cNvContentPartPr/>
              <p14:nvPr/>
            </p14:nvContentPartPr>
            <p14:xfrm>
              <a:off x="5994360" y="3197753"/>
              <a:ext cx="144360" cy="165240"/>
            </p14:xfrm>
          </p:contentPart>
        </mc:Choice>
        <mc:Fallback xmlns="">
          <p:pic>
            <p:nvPicPr>
              <p:cNvPr id="27" name="Ink 26">
                <a:extLst>
                  <a:ext uri="{FF2B5EF4-FFF2-40B4-BE49-F238E27FC236}">
                    <a16:creationId xmlns:a16="http://schemas.microsoft.com/office/drawing/2014/main" id="{081B1CC7-30FD-40AA-86DC-F5F3E26FA709}"/>
                  </a:ext>
                </a:extLst>
              </p:cNvPr>
              <p:cNvPicPr/>
              <p:nvPr/>
            </p:nvPicPr>
            <p:blipFill>
              <a:blip r:embed="rId22"/>
              <a:stretch>
                <a:fillRect/>
              </a:stretch>
            </p:blipFill>
            <p:spPr>
              <a:xfrm>
                <a:off x="5985720" y="3189113"/>
                <a:ext cx="162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EAB5B534-E56F-4C61-874A-7CF7A0220184}"/>
                  </a:ext>
                </a:extLst>
              </p14:cNvPr>
              <p14:cNvContentPartPr/>
              <p14:nvPr/>
            </p14:nvContentPartPr>
            <p14:xfrm>
              <a:off x="6649560" y="2280473"/>
              <a:ext cx="474120" cy="1189080"/>
            </p14:xfrm>
          </p:contentPart>
        </mc:Choice>
        <mc:Fallback xmlns="">
          <p:pic>
            <p:nvPicPr>
              <p:cNvPr id="30" name="Ink 29">
                <a:extLst>
                  <a:ext uri="{FF2B5EF4-FFF2-40B4-BE49-F238E27FC236}">
                    <a16:creationId xmlns:a16="http://schemas.microsoft.com/office/drawing/2014/main" id="{EAB5B534-E56F-4C61-874A-7CF7A0220184}"/>
                  </a:ext>
                </a:extLst>
              </p:cNvPr>
              <p:cNvPicPr/>
              <p:nvPr/>
            </p:nvPicPr>
            <p:blipFill>
              <a:blip r:embed="rId24"/>
              <a:stretch>
                <a:fillRect/>
              </a:stretch>
            </p:blipFill>
            <p:spPr>
              <a:xfrm>
                <a:off x="6640567" y="2271833"/>
                <a:ext cx="491747" cy="120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E2776916-50FA-434E-BAC1-09223047A948}"/>
                  </a:ext>
                </a:extLst>
              </p14:cNvPr>
              <p14:cNvContentPartPr/>
              <p14:nvPr/>
            </p14:nvContentPartPr>
            <p14:xfrm>
              <a:off x="4550040" y="3151673"/>
              <a:ext cx="212400" cy="212040"/>
            </p14:xfrm>
          </p:contentPart>
        </mc:Choice>
        <mc:Fallback xmlns="">
          <p:pic>
            <p:nvPicPr>
              <p:cNvPr id="31" name="Ink 30">
                <a:extLst>
                  <a:ext uri="{FF2B5EF4-FFF2-40B4-BE49-F238E27FC236}">
                    <a16:creationId xmlns:a16="http://schemas.microsoft.com/office/drawing/2014/main" id="{E2776916-50FA-434E-BAC1-09223047A948}"/>
                  </a:ext>
                </a:extLst>
              </p:cNvPr>
              <p:cNvPicPr/>
              <p:nvPr/>
            </p:nvPicPr>
            <p:blipFill>
              <a:blip r:embed="rId26"/>
              <a:stretch>
                <a:fillRect/>
              </a:stretch>
            </p:blipFill>
            <p:spPr>
              <a:xfrm>
                <a:off x="4541400" y="3142673"/>
                <a:ext cx="2300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A4C62D78-FF7B-46E6-9796-9331E16D9110}"/>
                  </a:ext>
                </a:extLst>
              </p14:cNvPr>
              <p14:cNvContentPartPr/>
              <p14:nvPr/>
            </p14:nvContentPartPr>
            <p14:xfrm>
              <a:off x="7923240" y="2371553"/>
              <a:ext cx="261720" cy="203400"/>
            </p14:xfrm>
          </p:contentPart>
        </mc:Choice>
        <mc:Fallback xmlns="">
          <p:pic>
            <p:nvPicPr>
              <p:cNvPr id="18" name="Ink 17">
                <a:extLst>
                  <a:ext uri="{FF2B5EF4-FFF2-40B4-BE49-F238E27FC236}">
                    <a16:creationId xmlns:a16="http://schemas.microsoft.com/office/drawing/2014/main" id="{A4C62D78-FF7B-46E6-9796-9331E16D9110}"/>
                  </a:ext>
                </a:extLst>
              </p:cNvPr>
              <p:cNvPicPr/>
              <p:nvPr/>
            </p:nvPicPr>
            <p:blipFill>
              <a:blip r:embed="rId28"/>
              <a:stretch>
                <a:fillRect/>
              </a:stretch>
            </p:blipFill>
            <p:spPr>
              <a:xfrm>
                <a:off x="7914600" y="2362553"/>
                <a:ext cx="27936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28D9F012-0A6B-4722-B044-AB4DEDB141BB}"/>
                  </a:ext>
                </a:extLst>
              </p14:cNvPr>
              <p14:cNvContentPartPr/>
              <p14:nvPr/>
            </p14:nvContentPartPr>
            <p14:xfrm>
              <a:off x="8586720" y="2367233"/>
              <a:ext cx="233640" cy="170640"/>
            </p14:xfrm>
          </p:contentPart>
        </mc:Choice>
        <mc:Fallback xmlns="">
          <p:pic>
            <p:nvPicPr>
              <p:cNvPr id="22" name="Ink 21">
                <a:extLst>
                  <a:ext uri="{FF2B5EF4-FFF2-40B4-BE49-F238E27FC236}">
                    <a16:creationId xmlns:a16="http://schemas.microsoft.com/office/drawing/2014/main" id="{28D9F012-0A6B-4722-B044-AB4DEDB141BB}"/>
                  </a:ext>
                </a:extLst>
              </p:cNvPr>
              <p:cNvPicPr/>
              <p:nvPr/>
            </p:nvPicPr>
            <p:blipFill>
              <a:blip r:embed="rId30"/>
              <a:stretch>
                <a:fillRect/>
              </a:stretch>
            </p:blipFill>
            <p:spPr>
              <a:xfrm>
                <a:off x="8577720" y="2358593"/>
                <a:ext cx="251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A89EB94-744E-4259-BE7E-E05C3CCF77A1}"/>
                  </a:ext>
                </a:extLst>
              </p14:cNvPr>
              <p14:cNvContentPartPr/>
              <p14:nvPr/>
            </p14:nvContentPartPr>
            <p14:xfrm>
              <a:off x="9320760" y="2255273"/>
              <a:ext cx="478080" cy="1126440"/>
            </p14:xfrm>
          </p:contentPart>
        </mc:Choice>
        <mc:Fallback xmlns="">
          <p:pic>
            <p:nvPicPr>
              <p:cNvPr id="33" name="Ink 32">
                <a:extLst>
                  <a:ext uri="{FF2B5EF4-FFF2-40B4-BE49-F238E27FC236}">
                    <a16:creationId xmlns:a16="http://schemas.microsoft.com/office/drawing/2014/main" id="{2A89EB94-744E-4259-BE7E-E05C3CCF77A1}"/>
                  </a:ext>
                </a:extLst>
              </p:cNvPr>
              <p:cNvPicPr/>
              <p:nvPr/>
            </p:nvPicPr>
            <p:blipFill>
              <a:blip r:embed="rId32"/>
              <a:stretch>
                <a:fillRect/>
              </a:stretch>
            </p:blipFill>
            <p:spPr>
              <a:xfrm>
                <a:off x="9311760" y="2246273"/>
                <a:ext cx="495720" cy="1144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DE5A577B-3B63-4FEE-8AA2-7C5CE819DC4B}"/>
                  </a:ext>
                </a:extLst>
              </p14:cNvPr>
              <p14:cNvContentPartPr/>
              <p14:nvPr/>
            </p14:nvContentPartPr>
            <p14:xfrm>
              <a:off x="9946080" y="2290913"/>
              <a:ext cx="340920" cy="198000"/>
            </p14:xfrm>
          </p:contentPart>
        </mc:Choice>
        <mc:Fallback xmlns="">
          <p:pic>
            <p:nvPicPr>
              <p:cNvPr id="37" name="Ink 36">
                <a:extLst>
                  <a:ext uri="{FF2B5EF4-FFF2-40B4-BE49-F238E27FC236}">
                    <a16:creationId xmlns:a16="http://schemas.microsoft.com/office/drawing/2014/main" id="{DE5A577B-3B63-4FEE-8AA2-7C5CE819DC4B}"/>
                  </a:ext>
                </a:extLst>
              </p:cNvPr>
              <p:cNvPicPr/>
              <p:nvPr/>
            </p:nvPicPr>
            <p:blipFill>
              <a:blip r:embed="rId34"/>
              <a:stretch>
                <a:fillRect/>
              </a:stretch>
            </p:blipFill>
            <p:spPr>
              <a:xfrm>
                <a:off x="9937089" y="2281929"/>
                <a:ext cx="358541" cy="21560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6459F0FE-D788-42B6-BDF1-09D90BEF5085}"/>
                  </a:ext>
                </a:extLst>
              </p14:cNvPr>
              <p14:cNvContentPartPr/>
              <p14:nvPr/>
            </p14:nvContentPartPr>
            <p14:xfrm>
              <a:off x="7232400" y="2248073"/>
              <a:ext cx="883440" cy="1166760"/>
            </p14:xfrm>
          </p:contentPart>
        </mc:Choice>
        <mc:Fallback xmlns="">
          <p:pic>
            <p:nvPicPr>
              <p:cNvPr id="39" name="Ink 38">
                <a:extLst>
                  <a:ext uri="{FF2B5EF4-FFF2-40B4-BE49-F238E27FC236}">
                    <a16:creationId xmlns:a16="http://schemas.microsoft.com/office/drawing/2014/main" id="{6459F0FE-D788-42B6-BDF1-09D90BEF5085}"/>
                  </a:ext>
                </a:extLst>
              </p:cNvPr>
              <p:cNvPicPr/>
              <p:nvPr/>
            </p:nvPicPr>
            <p:blipFill>
              <a:blip r:embed="rId36"/>
              <a:stretch>
                <a:fillRect/>
              </a:stretch>
            </p:blipFill>
            <p:spPr>
              <a:xfrm>
                <a:off x="7223400" y="2239073"/>
                <a:ext cx="901080" cy="1184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06C25FEA-5DC7-4EFA-BBF0-32F272B7A05B}"/>
                  </a:ext>
                </a:extLst>
              </p14:cNvPr>
              <p14:cNvContentPartPr/>
              <p14:nvPr/>
            </p14:nvContentPartPr>
            <p14:xfrm>
              <a:off x="8554320" y="2645513"/>
              <a:ext cx="298440" cy="191880"/>
            </p14:xfrm>
          </p:contentPart>
        </mc:Choice>
        <mc:Fallback xmlns="">
          <p:pic>
            <p:nvPicPr>
              <p:cNvPr id="42" name="Ink 41">
                <a:extLst>
                  <a:ext uri="{FF2B5EF4-FFF2-40B4-BE49-F238E27FC236}">
                    <a16:creationId xmlns:a16="http://schemas.microsoft.com/office/drawing/2014/main" id="{06C25FEA-5DC7-4EFA-BBF0-32F272B7A05B}"/>
                  </a:ext>
                </a:extLst>
              </p:cNvPr>
              <p:cNvPicPr/>
              <p:nvPr/>
            </p:nvPicPr>
            <p:blipFill>
              <a:blip r:embed="rId38"/>
              <a:stretch>
                <a:fillRect/>
              </a:stretch>
            </p:blipFill>
            <p:spPr>
              <a:xfrm>
                <a:off x="8545670" y="2636513"/>
                <a:ext cx="316101"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BB4DD009-7B5B-43AA-8190-83E972EC19CA}"/>
                  </a:ext>
                </a:extLst>
              </p14:cNvPr>
              <p14:cNvContentPartPr/>
              <p14:nvPr/>
            </p14:nvContentPartPr>
            <p14:xfrm>
              <a:off x="9457920" y="2671073"/>
              <a:ext cx="194760" cy="168480"/>
            </p14:xfrm>
          </p:contentPart>
        </mc:Choice>
        <mc:Fallback xmlns="">
          <p:pic>
            <p:nvPicPr>
              <p:cNvPr id="45" name="Ink 44">
                <a:extLst>
                  <a:ext uri="{FF2B5EF4-FFF2-40B4-BE49-F238E27FC236}">
                    <a16:creationId xmlns:a16="http://schemas.microsoft.com/office/drawing/2014/main" id="{BB4DD009-7B5B-43AA-8190-83E972EC19CA}"/>
                  </a:ext>
                </a:extLst>
              </p:cNvPr>
              <p:cNvPicPr/>
              <p:nvPr/>
            </p:nvPicPr>
            <p:blipFill>
              <a:blip r:embed="rId40"/>
              <a:stretch>
                <a:fillRect/>
              </a:stretch>
            </p:blipFill>
            <p:spPr>
              <a:xfrm>
                <a:off x="9449280" y="2662073"/>
                <a:ext cx="212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F0A4F68B-6CB7-4AF9-A926-9F4989843B6E}"/>
                  </a:ext>
                </a:extLst>
              </p14:cNvPr>
              <p14:cNvContentPartPr/>
              <p14:nvPr/>
            </p14:nvContentPartPr>
            <p14:xfrm>
              <a:off x="10031400" y="2721113"/>
              <a:ext cx="318240" cy="169560"/>
            </p14:xfrm>
          </p:contentPart>
        </mc:Choice>
        <mc:Fallback xmlns="">
          <p:pic>
            <p:nvPicPr>
              <p:cNvPr id="48" name="Ink 47">
                <a:extLst>
                  <a:ext uri="{FF2B5EF4-FFF2-40B4-BE49-F238E27FC236}">
                    <a16:creationId xmlns:a16="http://schemas.microsoft.com/office/drawing/2014/main" id="{F0A4F68B-6CB7-4AF9-A926-9F4989843B6E}"/>
                  </a:ext>
                </a:extLst>
              </p:cNvPr>
              <p:cNvPicPr/>
              <p:nvPr/>
            </p:nvPicPr>
            <p:blipFill>
              <a:blip r:embed="rId42"/>
              <a:stretch>
                <a:fillRect/>
              </a:stretch>
            </p:blipFill>
            <p:spPr>
              <a:xfrm>
                <a:off x="10022400" y="2712113"/>
                <a:ext cx="335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3A5BAADB-02E4-442E-B623-0861552A2852}"/>
                  </a:ext>
                </a:extLst>
              </p14:cNvPr>
              <p14:cNvContentPartPr/>
              <p14:nvPr/>
            </p14:nvContentPartPr>
            <p14:xfrm>
              <a:off x="7952040" y="3051233"/>
              <a:ext cx="285120" cy="208080"/>
            </p14:xfrm>
          </p:contentPart>
        </mc:Choice>
        <mc:Fallback xmlns="">
          <p:pic>
            <p:nvPicPr>
              <p:cNvPr id="51" name="Ink 50">
                <a:extLst>
                  <a:ext uri="{FF2B5EF4-FFF2-40B4-BE49-F238E27FC236}">
                    <a16:creationId xmlns:a16="http://schemas.microsoft.com/office/drawing/2014/main" id="{3A5BAADB-02E4-442E-B623-0861552A2852}"/>
                  </a:ext>
                </a:extLst>
              </p:cNvPr>
              <p:cNvPicPr/>
              <p:nvPr/>
            </p:nvPicPr>
            <p:blipFill>
              <a:blip r:embed="rId44"/>
              <a:stretch>
                <a:fillRect/>
              </a:stretch>
            </p:blipFill>
            <p:spPr>
              <a:xfrm>
                <a:off x="7943389" y="3042593"/>
                <a:ext cx="302782"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 name="Ink 56">
                <a:extLst>
                  <a:ext uri="{FF2B5EF4-FFF2-40B4-BE49-F238E27FC236}">
                    <a16:creationId xmlns:a16="http://schemas.microsoft.com/office/drawing/2014/main" id="{A8EE8052-D7A6-4EAA-AAC4-587B09C6BA33}"/>
                  </a:ext>
                </a:extLst>
              </p14:cNvPr>
              <p14:cNvContentPartPr/>
              <p14:nvPr/>
            </p14:nvContentPartPr>
            <p14:xfrm>
              <a:off x="9453960" y="3008393"/>
              <a:ext cx="192600" cy="158400"/>
            </p14:xfrm>
          </p:contentPart>
        </mc:Choice>
        <mc:Fallback xmlns="">
          <p:pic>
            <p:nvPicPr>
              <p:cNvPr id="57" name="Ink 56">
                <a:extLst>
                  <a:ext uri="{FF2B5EF4-FFF2-40B4-BE49-F238E27FC236}">
                    <a16:creationId xmlns:a16="http://schemas.microsoft.com/office/drawing/2014/main" id="{A8EE8052-D7A6-4EAA-AAC4-587B09C6BA33}"/>
                  </a:ext>
                </a:extLst>
              </p:cNvPr>
              <p:cNvPicPr/>
              <p:nvPr/>
            </p:nvPicPr>
            <p:blipFill>
              <a:blip r:embed="rId46"/>
              <a:stretch>
                <a:fillRect/>
              </a:stretch>
            </p:blipFill>
            <p:spPr>
              <a:xfrm>
                <a:off x="9444960" y="2999753"/>
                <a:ext cx="2102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674E9C80-FD94-4C0F-8A5A-2545C6DC27A8}"/>
                  </a:ext>
                </a:extLst>
              </p14:cNvPr>
              <p14:cNvContentPartPr/>
              <p14:nvPr/>
            </p14:nvContentPartPr>
            <p14:xfrm>
              <a:off x="8638560" y="2993993"/>
              <a:ext cx="304200" cy="216720"/>
            </p14:xfrm>
          </p:contentPart>
        </mc:Choice>
        <mc:Fallback xmlns="">
          <p:pic>
            <p:nvPicPr>
              <p:cNvPr id="58" name="Ink 57">
                <a:extLst>
                  <a:ext uri="{FF2B5EF4-FFF2-40B4-BE49-F238E27FC236}">
                    <a16:creationId xmlns:a16="http://schemas.microsoft.com/office/drawing/2014/main" id="{674E9C80-FD94-4C0F-8A5A-2545C6DC27A8}"/>
                  </a:ext>
                </a:extLst>
              </p:cNvPr>
              <p:cNvPicPr/>
              <p:nvPr/>
            </p:nvPicPr>
            <p:blipFill>
              <a:blip r:embed="rId48"/>
              <a:stretch>
                <a:fillRect/>
              </a:stretch>
            </p:blipFill>
            <p:spPr>
              <a:xfrm>
                <a:off x="8629920" y="2984993"/>
                <a:ext cx="3218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 87">
                <a:extLst>
                  <a:ext uri="{FF2B5EF4-FFF2-40B4-BE49-F238E27FC236}">
                    <a16:creationId xmlns:a16="http://schemas.microsoft.com/office/drawing/2014/main" id="{62535B21-EDDB-4A93-A254-005B2DA288AB}"/>
                  </a:ext>
                </a:extLst>
              </p14:cNvPr>
              <p14:cNvContentPartPr/>
              <p14:nvPr/>
            </p14:nvContentPartPr>
            <p14:xfrm>
              <a:off x="10076040" y="2142953"/>
              <a:ext cx="1144800" cy="1139760"/>
            </p14:xfrm>
          </p:contentPart>
        </mc:Choice>
        <mc:Fallback xmlns="">
          <p:pic>
            <p:nvPicPr>
              <p:cNvPr id="88" name="Ink 87">
                <a:extLst>
                  <a:ext uri="{FF2B5EF4-FFF2-40B4-BE49-F238E27FC236}">
                    <a16:creationId xmlns:a16="http://schemas.microsoft.com/office/drawing/2014/main" id="{62535B21-EDDB-4A93-A254-005B2DA288AB}"/>
                  </a:ext>
                </a:extLst>
              </p:cNvPr>
              <p:cNvPicPr/>
              <p:nvPr/>
            </p:nvPicPr>
            <p:blipFill>
              <a:blip r:embed="rId50"/>
              <a:stretch>
                <a:fillRect/>
              </a:stretch>
            </p:blipFill>
            <p:spPr>
              <a:xfrm>
                <a:off x="10067397" y="2133956"/>
                <a:ext cx="1162446" cy="1157394"/>
              </a:xfrm>
              <a:prstGeom prst="rect">
                <a:avLst/>
              </a:prstGeom>
            </p:spPr>
          </p:pic>
        </mc:Fallback>
      </mc:AlternateContent>
    </p:spTree>
    <p:extLst>
      <p:ext uri="{BB962C8B-B14F-4D97-AF65-F5344CB8AC3E}">
        <p14:creationId xmlns:p14="http://schemas.microsoft.com/office/powerpoint/2010/main" val="785446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6821EAA-B853-42EF-8BD1-DDD252A95BBB}"/>
                  </a:ext>
                </a:extLst>
              </p14:cNvPr>
              <p14:cNvContentPartPr/>
              <p14:nvPr/>
            </p14:nvContentPartPr>
            <p14:xfrm>
              <a:off x="4260600" y="2417633"/>
              <a:ext cx="425520" cy="1040040"/>
            </p14:xfrm>
          </p:contentPart>
        </mc:Choice>
        <mc:Fallback xmlns="">
          <p:pic>
            <p:nvPicPr>
              <p:cNvPr id="8" name="Ink 7">
                <a:extLst>
                  <a:ext uri="{FF2B5EF4-FFF2-40B4-BE49-F238E27FC236}">
                    <a16:creationId xmlns:a16="http://schemas.microsoft.com/office/drawing/2014/main" id="{E6821EAA-B853-42EF-8BD1-DDD252A95BBB}"/>
                  </a:ext>
                </a:extLst>
              </p:cNvPr>
              <p:cNvPicPr/>
              <p:nvPr/>
            </p:nvPicPr>
            <p:blipFill>
              <a:blip r:embed="rId4"/>
              <a:stretch>
                <a:fillRect/>
              </a:stretch>
            </p:blipFill>
            <p:spPr>
              <a:xfrm>
                <a:off x="4251592" y="2408633"/>
                <a:ext cx="443175" cy="1057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51048BBC-9091-4784-9207-B545833BD110}"/>
                  </a:ext>
                </a:extLst>
              </p14:cNvPr>
              <p14:cNvContentPartPr/>
              <p14:nvPr/>
            </p14:nvContentPartPr>
            <p14:xfrm>
              <a:off x="5180400" y="2552273"/>
              <a:ext cx="154080" cy="181800"/>
            </p14:xfrm>
          </p:contentPart>
        </mc:Choice>
        <mc:Fallback xmlns="">
          <p:pic>
            <p:nvPicPr>
              <p:cNvPr id="9" name="Ink 8">
                <a:extLst>
                  <a:ext uri="{FF2B5EF4-FFF2-40B4-BE49-F238E27FC236}">
                    <a16:creationId xmlns:a16="http://schemas.microsoft.com/office/drawing/2014/main" id="{51048BBC-9091-4784-9207-B545833BD110}"/>
                  </a:ext>
                </a:extLst>
              </p:cNvPr>
              <p:cNvPicPr/>
              <p:nvPr/>
            </p:nvPicPr>
            <p:blipFill>
              <a:blip r:embed="rId6"/>
              <a:stretch>
                <a:fillRect/>
              </a:stretch>
            </p:blipFill>
            <p:spPr>
              <a:xfrm>
                <a:off x="5171760" y="2543273"/>
                <a:ext cx="1717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41DB3A9-247C-462B-BCA9-29D0C14804CB}"/>
                  </a:ext>
                </a:extLst>
              </p14:cNvPr>
              <p14:cNvContentPartPr/>
              <p14:nvPr/>
            </p14:nvContentPartPr>
            <p14:xfrm>
              <a:off x="5854320" y="2519513"/>
              <a:ext cx="292680" cy="171360"/>
            </p14:xfrm>
          </p:contentPart>
        </mc:Choice>
        <mc:Fallback xmlns="">
          <p:pic>
            <p:nvPicPr>
              <p:cNvPr id="12" name="Ink 11">
                <a:extLst>
                  <a:ext uri="{FF2B5EF4-FFF2-40B4-BE49-F238E27FC236}">
                    <a16:creationId xmlns:a16="http://schemas.microsoft.com/office/drawing/2014/main" id="{D41DB3A9-247C-462B-BCA9-29D0C14804CB}"/>
                  </a:ext>
                </a:extLst>
              </p:cNvPr>
              <p:cNvPicPr/>
              <p:nvPr/>
            </p:nvPicPr>
            <p:blipFill>
              <a:blip r:embed="rId8"/>
              <a:stretch>
                <a:fillRect/>
              </a:stretch>
            </p:blipFill>
            <p:spPr>
              <a:xfrm>
                <a:off x="5845320" y="2510513"/>
                <a:ext cx="3103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434B6C6-3DD2-404B-9F2F-0873544DD506}"/>
                  </a:ext>
                </a:extLst>
              </p14:cNvPr>
              <p14:cNvContentPartPr/>
              <p14:nvPr/>
            </p14:nvContentPartPr>
            <p14:xfrm>
              <a:off x="6374880" y="2430233"/>
              <a:ext cx="15480" cy="981000"/>
            </p14:xfrm>
          </p:contentPart>
        </mc:Choice>
        <mc:Fallback xmlns="">
          <p:pic>
            <p:nvPicPr>
              <p:cNvPr id="13" name="Ink 12">
                <a:extLst>
                  <a:ext uri="{FF2B5EF4-FFF2-40B4-BE49-F238E27FC236}">
                    <a16:creationId xmlns:a16="http://schemas.microsoft.com/office/drawing/2014/main" id="{F434B6C6-3DD2-404B-9F2F-0873544DD506}"/>
                  </a:ext>
                </a:extLst>
              </p:cNvPr>
              <p:cNvPicPr/>
              <p:nvPr/>
            </p:nvPicPr>
            <p:blipFill>
              <a:blip r:embed="rId10"/>
              <a:stretch>
                <a:fillRect/>
              </a:stretch>
            </p:blipFill>
            <p:spPr>
              <a:xfrm>
                <a:off x="6365880" y="2421233"/>
                <a:ext cx="33120" cy="998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DF711514-EDC7-4368-A440-998EC767B0C2}"/>
                  </a:ext>
                </a:extLst>
              </p14:cNvPr>
              <p14:cNvContentPartPr/>
              <p14:nvPr/>
            </p14:nvContentPartPr>
            <p14:xfrm>
              <a:off x="6609960" y="2460473"/>
              <a:ext cx="259920" cy="200520"/>
            </p14:xfrm>
          </p:contentPart>
        </mc:Choice>
        <mc:Fallback xmlns="">
          <p:pic>
            <p:nvPicPr>
              <p:cNvPr id="16" name="Ink 15">
                <a:extLst>
                  <a:ext uri="{FF2B5EF4-FFF2-40B4-BE49-F238E27FC236}">
                    <a16:creationId xmlns:a16="http://schemas.microsoft.com/office/drawing/2014/main" id="{DF711514-EDC7-4368-A440-998EC767B0C2}"/>
                  </a:ext>
                </a:extLst>
              </p:cNvPr>
              <p:cNvPicPr/>
              <p:nvPr/>
            </p:nvPicPr>
            <p:blipFill>
              <a:blip r:embed="rId12"/>
              <a:stretch>
                <a:fillRect/>
              </a:stretch>
            </p:blipFill>
            <p:spPr>
              <a:xfrm>
                <a:off x="6601320" y="2451817"/>
                <a:ext cx="277560" cy="2181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8F6C7E64-1DB2-4935-BD05-722BCCB3673F}"/>
                  </a:ext>
                </a:extLst>
              </p14:cNvPr>
              <p14:cNvContentPartPr/>
              <p14:nvPr/>
            </p14:nvContentPartPr>
            <p14:xfrm>
              <a:off x="4614120" y="2908313"/>
              <a:ext cx="7200" cy="120600"/>
            </p14:xfrm>
          </p:contentPart>
        </mc:Choice>
        <mc:Fallback xmlns="">
          <p:pic>
            <p:nvPicPr>
              <p:cNvPr id="17" name="Ink 16">
                <a:extLst>
                  <a:ext uri="{FF2B5EF4-FFF2-40B4-BE49-F238E27FC236}">
                    <a16:creationId xmlns:a16="http://schemas.microsoft.com/office/drawing/2014/main" id="{8F6C7E64-1DB2-4935-BD05-722BCCB3673F}"/>
                  </a:ext>
                </a:extLst>
              </p:cNvPr>
              <p:cNvPicPr/>
              <p:nvPr/>
            </p:nvPicPr>
            <p:blipFill>
              <a:blip r:embed="rId14"/>
              <a:stretch>
                <a:fillRect/>
              </a:stretch>
            </p:blipFill>
            <p:spPr>
              <a:xfrm>
                <a:off x="4605120" y="2899313"/>
                <a:ext cx="248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725BBEF-1494-4234-B161-9B4DB33C281D}"/>
                  </a:ext>
                </a:extLst>
              </p14:cNvPr>
              <p14:cNvContentPartPr/>
              <p14:nvPr/>
            </p14:nvContentPartPr>
            <p14:xfrm>
              <a:off x="6014880" y="2822633"/>
              <a:ext cx="127080" cy="193680"/>
            </p14:xfrm>
          </p:contentPart>
        </mc:Choice>
        <mc:Fallback xmlns="">
          <p:pic>
            <p:nvPicPr>
              <p:cNvPr id="20" name="Ink 19">
                <a:extLst>
                  <a:ext uri="{FF2B5EF4-FFF2-40B4-BE49-F238E27FC236}">
                    <a16:creationId xmlns:a16="http://schemas.microsoft.com/office/drawing/2014/main" id="{1725BBEF-1494-4234-B161-9B4DB33C281D}"/>
                  </a:ext>
                </a:extLst>
              </p:cNvPr>
              <p:cNvPicPr/>
              <p:nvPr/>
            </p:nvPicPr>
            <p:blipFill>
              <a:blip r:embed="rId16"/>
              <a:stretch>
                <a:fillRect/>
              </a:stretch>
            </p:blipFill>
            <p:spPr>
              <a:xfrm>
                <a:off x="6005880" y="2813993"/>
                <a:ext cx="144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65FD699D-D7AD-4DBF-86FC-F6CAE2E6FC2A}"/>
                  </a:ext>
                </a:extLst>
              </p14:cNvPr>
              <p14:cNvContentPartPr/>
              <p14:nvPr/>
            </p14:nvContentPartPr>
            <p14:xfrm>
              <a:off x="5112720" y="2875193"/>
              <a:ext cx="289440" cy="196200"/>
            </p14:xfrm>
          </p:contentPart>
        </mc:Choice>
        <mc:Fallback xmlns="">
          <p:pic>
            <p:nvPicPr>
              <p:cNvPr id="23" name="Ink 22">
                <a:extLst>
                  <a:ext uri="{FF2B5EF4-FFF2-40B4-BE49-F238E27FC236}">
                    <a16:creationId xmlns:a16="http://schemas.microsoft.com/office/drawing/2014/main" id="{65FD699D-D7AD-4DBF-86FC-F6CAE2E6FC2A}"/>
                  </a:ext>
                </a:extLst>
              </p:cNvPr>
              <p:cNvPicPr/>
              <p:nvPr/>
            </p:nvPicPr>
            <p:blipFill>
              <a:blip r:embed="rId18"/>
              <a:stretch>
                <a:fillRect/>
              </a:stretch>
            </p:blipFill>
            <p:spPr>
              <a:xfrm>
                <a:off x="5103720" y="2866193"/>
                <a:ext cx="3070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48B8D956-DFCF-415E-A5A8-5152C9EF8F23}"/>
                  </a:ext>
                </a:extLst>
              </p14:cNvPr>
              <p14:cNvContentPartPr/>
              <p14:nvPr/>
            </p14:nvContentPartPr>
            <p14:xfrm>
              <a:off x="5220720" y="3195593"/>
              <a:ext cx="135360" cy="205200"/>
            </p14:xfrm>
          </p:contentPart>
        </mc:Choice>
        <mc:Fallback xmlns="">
          <p:pic>
            <p:nvPicPr>
              <p:cNvPr id="26" name="Ink 25">
                <a:extLst>
                  <a:ext uri="{FF2B5EF4-FFF2-40B4-BE49-F238E27FC236}">
                    <a16:creationId xmlns:a16="http://schemas.microsoft.com/office/drawing/2014/main" id="{48B8D956-DFCF-415E-A5A8-5152C9EF8F23}"/>
                  </a:ext>
                </a:extLst>
              </p:cNvPr>
              <p:cNvPicPr/>
              <p:nvPr/>
            </p:nvPicPr>
            <p:blipFill>
              <a:blip r:embed="rId20"/>
              <a:stretch>
                <a:fillRect/>
              </a:stretch>
            </p:blipFill>
            <p:spPr>
              <a:xfrm>
                <a:off x="5211720" y="3186953"/>
                <a:ext cx="153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081B1CC7-30FD-40AA-86DC-F5F3E26FA709}"/>
                  </a:ext>
                </a:extLst>
              </p14:cNvPr>
              <p14:cNvContentPartPr/>
              <p14:nvPr/>
            </p14:nvContentPartPr>
            <p14:xfrm>
              <a:off x="5994360" y="3197753"/>
              <a:ext cx="144360" cy="165240"/>
            </p14:xfrm>
          </p:contentPart>
        </mc:Choice>
        <mc:Fallback xmlns="">
          <p:pic>
            <p:nvPicPr>
              <p:cNvPr id="27" name="Ink 26">
                <a:extLst>
                  <a:ext uri="{FF2B5EF4-FFF2-40B4-BE49-F238E27FC236}">
                    <a16:creationId xmlns:a16="http://schemas.microsoft.com/office/drawing/2014/main" id="{081B1CC7-30FD-40AA-86DC-F5F3E26FA709}"/>
                  </a:ext>
                </a:extLst>
              </p:cNvPr>
              <p:cNvPicPr/>
              <p:nvPr/>
            </p:nvPicPr>
            <p:blipFill>
              <a:blip r:embed="rId22"/>
              <a:stretch>
                <a:fillRect/>
              </a:stretch>
            </p:blipFill>
            <p:spPr>
              <a:xfrm>
                <a:off x="5985720" y="3189113"/>
                <a:ext cx="162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EAB5B534-E56F-4C61-874A-7CF7A0220184}"/>
                  </a:ext>
                </a:extLst>
              </p14:cNvPr>
              <p14:cNvContentPartPr/>
              <p14:nvPr/>
            </p14:nvContentPartPr>
            <p14:xfrm>
              <a:off x="6649560" y="2280473"/>
              <a:ext cx="474120" cy="1189080"/>
            </p14:xfrm>
          </p:contentPart>
        </mc:Choice>
        <mc:Fallback xmlns="">
          <p:pic>
            <p:nvPicPr>
              <p:cNvPr id="30" name="Ink 29">
                <a:extLst>
                  <a:ext uri="{FF2B5EF4-FFF2-40B4-BE49-F238E27FC236}">
                    <a16:creationId xmlns:a16="http://schemas.microsoft.com/office/drawing/2014/main" id="{EAB5B534-E56F-4C61-874A-7CF7A0220184}"/>
                  </a:ext>
                </a:extLst>
              </p:cNvPr>
              <p:cNvPicPr/>
              <p:nvPr/>
            </p:nvPicPr>
            <p:blipFill>
              <a:blip r:embed="rId24"/>
              <a:stretch>
                <a:fillRect/>
              </a:stretch>
            </p:blipFill>
            <p:spPr>
              <a:xfrm>
                <a:off x="6640567" y="2271833"/>
                <a:ext cx="491747" cy="120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E2776916-50FA-434E-BAC1-09223047A948}"/>
                  </a:ext>
                </a:extLst>
              </p14:cNvPr>
              <p14:cNvContentPartPr/>
              <p14:nvPr/>
            </p14:nvContentPartPr>
            <p14:xfrm>
              <a:off x="4550040" y="3151673"/>
              <a:ext cx="212400" cy="212040"/>
            </p14:xfrm>
          </p:contentPart>
        </mc:Choice>
        <mc:Fallback xmlns="">
          <p:pic>
            <p:nvPicPr>
              <p:cNvPr id="31" name="Ink 30">
                <a:extLst>
                  <a:ext uri="{FF2B5EF4-FFF2-40B4-BE49-F238E27FC236}">
                    <a16:creationId xmlns:a16="http://schemas.microsoft.com/office/drawing/2014/main" id="{E2776916-50FA-434E-BAC1-09223047A948}"/>
                  </a:ext>
                </a:extLst>
              </p:cNvPr>
              <p:cNvPicPr/>
              <p:nvPr/>
            </p:nvPicPr>
            <p:blipFill>
              <a:blip r:embed="rId26"/>
              <a:stretch>
                <a:fillRect/>
              </a:stretch>
            </p:blipFill>
            <p:spPr>
              <a:xfrm>
                <a:off x="4541400" y="3142673"/>
                <a:ext cx="2300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A4C62D78-FF7B-46E6-9796-9331E16D9110}"/>
                  </a:ext>
                </a:extLst>
              </p14:cNvPr>
              <p14:cNvContentPartPr/>
              <p14:nvPr/>
            </p14:nvContentPartPr>
            <p14:xfrm>
              <a:off x="7923240" y="2371553"/>
              <a:ext cx="261720" cy="203400"/>
            </p14:xfrm>
          </p:contentPart>
        </mc:Choice>
        <mc:Fallback xmlns="">
          <p:pic>
            <p:nvPicPr>
              <p:cNvPr id="18" name="Ink 17">
                <a:extLst>
                  <a:ext uri="{FF2B5EF4-FFF2-40B4-BE49-F238E27FC236}">
                    <a16:creationId xmlns:a16="http://schemas.microsoft.com/office/drawing/2014/main" id="{A4C62D78-FF7B-46E6-9796-9331E16D9110}"/>
                  </a:ext>
                </a:extLst>
              </p:cNvPr>
              <p:cNvPicPr/>
              <p:nvPr/>
            </p:nvPicPr>
            <p:blipFill>
              <a:blip r:embed="rId28"/>
              <a:stretch>
                <a:fillRect/>
              </a:stretch>
            </p:blipFill>
            <p:spPr>
              <a:xfrm>
                <a:off x="7914600" y="2362553"/>
                <a:ext cx="27936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28D9F012-0A6B-4722-B044-AB4DEDB141BB}"/>
                  </a:ext>
                </a:extLst>
              </p14:cNvPr>
              <p14:cNvContentPartPr/>
              <p14:nvPr/>
            </p14:nvContentPartPr>
            <p14:xfrm>
              <a:off x="8586720" y="2367233"/>
              <a:ext cx="233640" cy="170640"/>
            </p14:xfrm>
          </p:contentPart>
        </mc:Choice>
        <mc:Fallback xmlns="">
          <p:pic>
            <p:nvPicPr>
              <p:cNvPr id="22" name="Ink 21">
                <a:extLst>
                  <a:ext uri="{FF2B5EF4-FFF2-40B4-BE49-F238E27FC236}">
                    <a16:creationId xmlns:a16="http://schemas.microsoft.com/office/drawing/2014/main" id="{28D9F012-0A6B-4722-B044-AB4DEDB141BB}"/>
                  </a:ext>
                </a:extLst>
              </p:cNvPr>
              <p:cNvPicPr/>
              <p:nvPr/>
            </p:nvPicPr>
            <p:blipFill>
              <a:blip r:embed="rId30"/>
              <a:stretch>
                <a:fillRect/>
              </a:stretch>
            </p:blipFill>
            <p:spPr>
              <a:xfrm>
                <a:off x="8577720" y="2358593"/>
                <a:ext cx="251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A89EB94-744E-4259-BE7E-E05C3CCF77A1}"/>
                  </a:ext>
                </a:extLst>
              </p14:cNvPr>
              <p14:cNvContentPartPr/>
              <p14:nvPr/>
            </p14:nvContentPartPr>
            <p14:xfrm>
              <a:off x="9320760" y="2255273"/>
              <a:ext cx="478080" cy="1126440"/>
            </p14:xfrm>
          </p:contentPart>
        </mc:Choice>
        <mc:Fallback xmlns="">
          <p:pic>
            <p:nvPicPr>
              <p:cNvPr id="33" name="Ink 32">
                <a:extLst>
                  <a:ext uri="{FF2B5EF4-FFF2-40B4-BE49-F238E27FC236}">
                    <a16:creationId xmlns:a16="http://schemas.microsoft.com/office/drawing/2014/main" id="{2A89EB94-744E-4259-BE7E-E05C3CCF77A1}"/>
                  </a:ext>
                </a:extLst>
              </p:cNvPr>
              <p:cNvPicPr/>
              <p:nvPr/>
            </p:nvPicPr>
            <p:blipFill>
              <a:blip r:embed="rId32"/>
              <a:stretch>
                <a:fillRect/>
              </a:stretch>
            </p:blipFill>
            <p:spPr>
              <a:xfrm>
                <a:off x="9311760" y="2246273"/>
                <a:ext cx="495720" cy="1144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DE5A577B-3B63-4FEE-8AA2-7C5CE819DC4B}"/>
                  </a:ext>
                </a:extLst>
              </p14:cNvPr>
              <p14:cNvContentPartPr/>
              <p14:nvPr/>
            </p14:nvContentPartPr>
            <p14:xfrm>
              <a:off x="9946080" y="2290913"/>
              <a:ext cx="340920" cy="198000"/>
            </p14:xfrm>
          </p:contentPart>
        </mc:Choice>
        <mc:Fallback xmlns="">
          <p:pic>
            <p:nvPicPr>
              <p:cNvPr id="37" name="Ink 36">
                <a:extLst>
                  <a:ext uri="{FF2B5EF4-FFF2-40B4-BE49-F238E27FC236}">
                    <a16:creationId xmlns:a16="http://schemas.microsoft.com/office/drawing/2014/main" id="{DE5A577B-3B63-4FEE-8AA2-7C5CE819DC4B}"/>
                  </a:ext>
                </a:extLst>
              </p:cNvPr>
              <p:cNvPicPr/>
              <p:nvPr/>
            </p:nvPicPr>
            <p:blipFill>
              <a:blip r:embed="rId34"/>
              <a:stretch>
                <a:fillRect/>
              </a:stretch>
            </p:blipFill>
            <p:spPr>
              <a:xfrm>
                <a:off x="9937089" y="2281929"/>
                <a:ext cx="358541" cy="21560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6459F0FE-D788-42B6-BDF1-09D90BEF5085}"/>
                  </a:ext>
                </a:extLst>
              </p14:cNvPr>
              <p14:cNvContentPartPr/>
              <p14:nvPr/>
            </p14:nvContentPartPr>
            <p14:xfrm>
              <a:off x="7232400" y="2248073"/>
              <a:ext cx="883440" cy="1166760"/>
            </p14:xfrm>
          </p:contentPart>
        </mc:Choice>
        <mc:Fallback xmlns="">
          <p:pic>
            <p:nvPicPr>
              <p:cNvPr id="39" name="Ink 38">
                <a:extLst>
                  <a:ext uri="{FF2B5EF4-FFF2-40B4-BE49-F238E27FC236}">
                    <a16:creationId xmlns:a16="http://schemas.microsoft.com/office/drawing/2014/main" id="{6459F0FE-D788-42B6-BDF1-09D90BEF5085}"/>
                  </a:ext>
                </a:extLst>
              </p:cNvPr>
              <p:cNvPicPr/>
              <p:nvPr/>
            </p:nvPicPr>
            <p:blipFill>
              <a:blip r:embed="rId36"/>
              <a:stretch>
                <a:fillRect/>
              </a:stretch>
            </p:blipFill>
            <p:spPr>
              <a:xfrm>
                <a:off x="7223400" y="2239073"/>
                <a:ext cx="901080" cy="1184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06C25FEA-5DC7-4EFA-BBF0-32F272B7A05B}"/>
                  </a:ext>
                </a:extLst>
              </p14:cNvPr>
              <p14:cNvContentPartPr/>
              <p14:nvPr/>
            </p14:nvContentPartPr>
            <p14:xfrm>
              <a:off x="8554320" y="2645513"/>
              <a:ext cx="298440" cy="191880"/>
            </p14:xfrm>
          </p:contentPart>
        </mc:Choice>
        <mc:Fallback xmlns="">
          <p:pic>
            <p:nvPicPr>
              <p:cNvPr id="42" name="Ink 41">
                <a:extLst>
                  <a:ext uri="{FF2B5EF4-FFF2-40B4-BE49-F238E27FC236}">
                    <a16:creationId xmlns:a16="http://schemas.microsoft.com/office/drawing/2014/main" id="{06C25FEA-5DC7-4EFA-BBF0-32F272B7A05B}"/>
                  </a:ext>
                </a:extLst>
              </p:cNvPr>
              <p:cNvPicPr/>
              <p:nvPr/>
            </p:nvPicPr>
            <p:blipFill>
              <a:blip r:embed="rId38"/>
              <a:stretch>
                <a:fillRect/>
              </a:stretch>
            </p:blipFill>
            <p:spPr>
              <a:xfrm>
                <a:off x="8545670" y="2636513"/>
                <a:ext cx="316101"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BB4DD009-7B5B-43AA-8190-83E972EC19CA}"/>
                  </a:ext>
                </a:extLst>
              </p14:cNvPr>
              <p14:cNvContentPartPr/>
              <p14:nvPr/>
            </p14:nvContentPartPr>
            <p14:xfrm>
              <a:off x="9457920" y="2671073"/>
              <a:ext cx="194760" cy="168480"/>
            </p14:xfrm>
          </p:contentPart>
        </mc:Choice>
        <mc:Fallback xmlns="">
          <p:pic>
            <p:nvPicPr>
              <p:cNvPr id="45" name="Ink 44">
                <a:extLst>
                  <a:ext uri="{FF2B5EF4-FFF2-40B4-BE49-F238E27FC236}">
                    <a16:creationId xmlns:a16="http://schemas.microsoft.com/office/drawing/2014/main" id="{BB4DD009-7B5B-43AA-8190-83E972EC19CA}"/>
                  </a:ext>
                </a:extLst>
              </p:cNvPr>
              <p:cNvPicPr/>
              <p:nvPr/>
            </p:nvPicPr>
            <p:blipFill>
              <a:blip r:embed="rId40"/>
              <a:stretch>
                <a:fillRect/>
              </a:stretch>
            </p:blipFill>
            <p:spPr>
              <a:xfrm>
                <a:off x="9449280" y="2662073"/>
                <a:ext cx="212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F0A4F68B-6CB7-4AF9-A926-9F4989843B6E}"/>
                  </a:ext>
                </a:extLst>
              </p14:cNvPr>
              <p14:cNvContentPartPr/>
              <p14:nvPr/>
            </p14:nvContentPartPr>
            <p14:xfrm>
              <a:off x="10031400" y="2721113"/>
              <a:ext cx="318240" cy="169560"/>
            </p14:xfrm>
          </p:contentPart>
        </mc:Choice>
        <mc:Fallback xmlns="">
          <p:pic>
            <p:nvPicPr>
              <p:cNvPr id="48" name="Ink 47">
                <a:extLst>
                  <a:ext uri="{FF2B5EF4-FFF2-40B4-BE49-F238E27FC236}">
                    <a16:creationId xmlns:a16="http://schemas.microsoft.com/office/drawing/2014/main" id="{F0A4F68B-6CB7-4AF9-A926-9F4989843B6E}"/>
                  </a:ext>
                </a:extLst>
              </p:cNvPr>
              <p:cNvPicPr/>
              <p:nvPr/>
            </p:nvPicPr>
            <p:blipFill>
              <a:blip r:embed="rId42"/>
              <a:stretch>
                <a:fillRect/>
              </a:stretch>
            </p:blipFill>
            <p:spPr>
              <a:xfrm>
                <a:off x="10022400" y="2712113"/>
                <a:ext cx="335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3A5BAADB-02E4-442E-B623-0861552A2852}"/>
                  </a:ext>
                </a:extLst>
              </p14:cNvPr>
              <p14:cNvContentPartPr/>
              <p14:nvPr/>
            </p14:nvContentPartPr>
            <p14:xfrm>
              <a:off x="7952040" y="3051233"/>
              <a:ext cx="285120" cy="208080"/>
            </p14:xfrm>
          </p:contentPart>
        </mc:Choice>
        <mc:Fallback xmlns="">
          <p:pic>
            <p:nvPicPr>
              <p:cNvPr id="51" name="Ink 50">
                <a:extLst>
                  <a:ext uri="{FF2B5EF4-FFF2-40B4-BE49-F238E27FC236}">
                    <a16:creationId xmlns:a16="http://schemas.microsoft.com/office/drawing/2014/main" id="{3A5BAADB-02E4-442E-B623-0861552A2852}"/>
                  </a:ext>
                </a:extLst>
              </p:cNvPr>
              <p:cNvPicPr/>
              <p:nvPr/>
            </p:nvPicPr>
            <p:blipFill>
              <a:blip r:embed="rId44"/>
              <a:stretch>
                <a:fillRect/>
              </a:stretch>
            </p:blipFill>
            <p:spPr>
              <a:xfrm>
                <a:off x="7943389" y="3042593"/>
                <a:ext cx="302782"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 name="Ink 56">
                <a:extLst>
                  <a:ext uri="{FF2B5EF4-FFF2-40B4-BE49-F238E27FC236}">
                    <a16:creationId xmlns:a16="http://schemas.microsoft.com/office/drawing/2014/main" id="{A8EE8052-D7A6-4EAA-AAC4-587B09C6BA33}"/>
                  </a:ext>
                </a:extLst>
              </p14:cNvPr>
              <p14:cNvContentPartPr/>
              <p14:nvPr/>
            </p14:nvContentPartPr>
            <p14:xfrm>
              <a:off x="9453960" y="3008393"/>
              <a:ext cx="192600" cy="158400"/>
            </p14:xfrm>
          </p:contentPart>
        </mc:Choice>
        <mc:Fallback xmlns="">
          <p:pic>
            <p:nvPicPr>
              <p:cNvPr id="57" name="Ink 56">
                <a:extLst>
                  <a:ext uri="{FF2B5EF4-FFF2-40B4-BE49-F238E27FC236}">
                    <a16:creationId xmlns:a16="http://schemas.microsoft.com/office/drawing/2014/main" id="{A8EE8052-D7A6-4EAA-AAC4-587B09C6BA33}"/>
                  </a:ext>
                </a:extLst>
              </p:cNvPr>
              <p:cNvPicPr/>
              <p:nvPr/>
            </p:nvPicPr>
            <p:blipFill>
              <a:blip r:embed="rId46"/>
              <a:stretch>
                <a:fillRect/>
              </a:stretch>
            </p:blipFill>
            <p:spPr>
              <a:xfrm>
                <a:off x="9444960" y="2999753"/>
                <a:ext cx="2102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674E9C80-FD94-4C0F-8A5A-2545C6DC27A8}"/>
                  </a:ext>
                </a:extLst>
              </p14:cNvPr>
              <p14:cNvContentPartPr/>
              <p14:nvPr/>
            </p14:nvContentPartPr>
            <p14:xfrm>
              <a:off x="8638560" y="2993993"/>
              <a:ext cx="304200" cy="216720"/>
            </p14:xfrm>
          </p:contentPart>
        </mc:Choice>
        <mc:Fallback xmlns="">
          <p:pic>
            <p:nvPicPr>
              <p:cNvPr id="58" name="Ink 57">
                <a:extLst>
                  <a:ext uri="{FF2B5EF4-FFF2-40B4-BE49-F238E27FC236}">
                    <a16:creationId xmlns:a16="http://schemas.microsoft.com/office/drawing/2014/main" id="{674E9C80-FD94-4C0F-8A5A-2545C6DC27A8}"/>
                  </a:ext>
                </a:extLst>
              </p:cNvPr>
              <p:cNvPicPr/>
              <p:nvPr/>
            </p:nvPicPr>
            <p:blipFill>
              <a:blip r:embed="rId48"/>
              <a:stretch>
                <a:fillRect/>
              </a:stretch>
            </p:blipFill>
            <p:spPr>
              <a:xfrm>
                <a:off x="8629920" y="2984993"/>
                <a:ext cx="3218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 87">
                <a:extLst>
                  <a:ext uri="{FF2B5EF4-FFF2-40B4-BE49-F238E27FC236}">
                    <a16:creationId xmlns:a16="http://schemas.microsoft.com/office/drawing/2014/main" id="{62535B21-EDDB-4A93-A254-005B2DA288AB}"/>
                  </a:ext>
                </a:extLst>
              </p14:cNvPr>
              <p14:cNvContentPartPr/>
              <p14:nvPr/>
            </p14:nvContentPartPr>
            <p14:xfrm>
              <a:off x="10076040" y="2142953"/>
              <a:ext cx="1144800" cy="1139760"/>
            </p14:xfrm>
          </p:contentPart>
        </mc:Choice>
        <mc:Fallback xmlns="">
          <p:pic>
            <p:nvPicPr>
              <p:cNvPr id="88" name="Ink 87">
                <a:extLst>
                  <a:ext uri="{FF2B5EF4-FFF2-40B4-BE49-F238E27FC236}">
                    <a16:creationId xmlns:a16="http://schemas.microsoft.com/office/drawing/2014/main" id="{62535B21-EDDB-4A93-A254-005B2DA288AB}"/>
                  </a:ext>
                </a:extLst>
              </p:cNvPr>
              <p:cNvPicPr/>
              <p:nvPr/>
            </p:nvPicPr>
            <p:blipFill>
              <a:blip r:embed="rId50"/>
              <a:stretch>
                <a:fillRect/>
              </a:stretch>
            </p:blipFill>
            <p:spPr>
              <a:xfrm>
                <a:off x="10067397" y="2133956"/>
                <a:ext cx="1162446" cy="1157394"/>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 name="Ink 14">
                <a:extLst>
                  <a:ext uri="{FF2B5EF4-FFF2-40B4-BE49-F238E27FC236}">
                    <a16:creationId xmlns:a16="http://schemas.microsoft.com/office/drawing/2014/main" id="{3696F860-77A4-4F07-A471-A0245A79D5EA}"/>
                  </a:ext>
                </a:extLst>
              </p14:cNvPr>
              <p14:cNvContentPartPr/>
              <p14:nvPr/>
            </p14:nvContentPartPr>
            <p14:xfrm>
              <a:off x="871920" y="3930713"/>
              <a:ext cx="917640" cy="102744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52"/>
              <a:stretch>
                <a:fillRect/>
              </a:stretch>
            </p:blipFill>
            <p:spPr>
              <a:xfrm>
                <a:off x="862920" y="3921713"/>
                <a:ext cx="935280" cy="1045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9" name="Ink 18">
                <a:extLst>
                  <a:ext uri="{FF2B5EF4-FFF2-40B4-BE49-F238E27FC236}">
                    <a16:creationId xmlns:a16="http://schemas.microsoft.com/office/drawing/2014/main" id="{CDE5760A-3B17-44E6-A6B1-09438B4C6E16}"/>
                  </a:ext>
                </a:extLst>
              </p14:cNvPr>
              <p14:cNvContentPartPr/>
              <p14:nvPr/>
            </p14:nvContentPartPr>
            <p14:xfrm>
              <a:off x="2151720" y="4054913"/>
              <a:ext cx="141840" cy="160920"/>
            </p14:xfrm>
          </p:contentPart>
        </mc:Choice>
        <mc:Fallback xmlns="">
          <p:pic>
            <p:nvPicPr>
              <p:cNvPr id="19" name="Ink 18">
                <a:extLst>
                  <a:ext uri="{FF2B5EF4-FFF2-40B4-BE49-F238E27FC236}">
                    <a16:creationId xmlns:a16="http://schemas.microsoft.com/office/drawing/2014/main" id="{CDE5760A-3B17-44E6-A6B1-09438B4C6E16}"/>
                  </a:ext>
                </a:extLst>
              </p:cNvPr>
              <p:cNvPicPr/>
              <p:nvPr/>
            </p:nvPicPr>
            <p:blipFill>
              <a:blip r:embed="rId54"/>
              <a:stretch>
                <a:fillRect/>
              </a:stretch>
            </p:blipFill>
            <p:spPr>
              <a:xfrm>
                <a:off x="2143080" y="4046273"/>
                <a:ext cx="1594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8E4E3018-7DF6-4F76-A98A-2680DDAE8180}"/>
                  </a:ext>
                </a:extLst>
              </p14:cNvPr>
              <p14:cNvContentPartPr/>
              <p14:nvPr/>
            </p14:nvContentPartPr>
            <p14:xfrm>
              <a:off x="2677680" y="4036913"/>
              <a:ext cx="162000" cy="160560"/>
            </p14:xfrm>
          </p:contentPart>
        </mc:Choice>
        <mc:Fallback xmlns="">
          <p:pic>
            <p:nvPicPr>
              <p:cNvPr id="34" name="Ink 33">
                <a:extLst>
                  <a:ext uri="{FF2B5EF4-FFF2-40B4-BE49-F238E27FC236}">
                    <a16:creationId xmlns:a16="http://schemas.microsoft.com/office/drawing/2014/main" id="{8E4E3018-7DF6-4F76-A98A-2680DDAE8180}"/>
                  </a:ext>
                </a:extLst>
              </p:cNvPr>
              <p:cNvPicPr/>
              <p:nvPr/>
            </p:nvPicPr>
            <p:blipFill>
              <a:blip r:embed="rId56"/>
              <a:stretch>
                <a:fillRect/>
              </a:stretch>
            </p:blipFill>
            <p:spPr>
              <a:xfrm>
                <a:off x="2669040" y="4028273"/>
                <a:ext cx="1796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C1250AA-03A1-46EB-801B-C79DC9A42794}"/>
                  </a:ext>
                </a:extLst>
              </p14:cNvPr>
              <p14:cNvContentPartPr/>
              <p14:nvPr/>
            </p14:nvContentPartPr>
            <p14:xfrm>
              <a:off x="1612080" y="4359833"/>
              <a:ext cx="287280" cy="193320"/>
            </p14:xfrm>
          </p:contentPart>
        </mc:Choice>
        <mc:Fallback xmlns="">
          <p:pic>
            <p:nvPicPr>
              <p:cNvPr id="40" name="Ink 39">
                <a:extLst>
                  <a:ext uri="{FF2B5EF4-FFF2-40B4-BE49-F238E27FC236}">
                    <a16:creationId xmlns:a16="http://schemas.microsoft.com/office/drawing/2014/main" id="{DC1250AA-03A1-46EB-801B-C79DC9A42794}"/>
                  </a:ext>
                </a:extLst>
              </p:cNvPr>
              <p:cNvPicPr/>
              <p:nvPr/>
            </p:nvPicPr>
            <p:blipFill>
              <a:blip r:embed="rId58"/>
              <a:stretch>
                <a:fillRect/>
              </a:stretch>
            </p:blipFill>
            <p:spPr>
              <a:xfrm>
                <a:off x="1603440" y="4350850"/>
                <a:ext cx="30492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6" name="Ink 45">
                <a:extLst>
                  <a:ext uri="{FF2B5EF4-FFF2-40B4-BE49-F238E27FC236}">
                    <a16:creationId xmlns:a16="http://schemas.microsoft.com/office/drawing/2014/main" id="{F73B9737-52A5-441E-A461-59D57F95D7B0}"/>
                  </a:ext>
                </a:extLst>
              </p14:cNvPr>
              <p14:cNvContentPartPr/>
              <p14:nvPr/>
            </p14:nvContentPartPr>
            <p14:xfrm>
              <a:off x="2197440" y="4325633"/>
              <a:ext cx="186120" cy="226440"/>
            </p14:xfrm>
          </p:contentPart>
        </mc:Choice>
        <mc:Fallback xmlns="">
          <p:pic>
            <p:nvPicPr>
              <p:cNvPr id="46" name="Ink 45">
                <a:extLst>
                  <a:ext uri="{FF2B5EF4-FFF2-40B4-BE49-F238E27FC236}">
                    <a16:creationId xmlns:a16="http://schemas.microsoft.com/office/drawing/2014/main" id="{F73B9737-52A5-441E-A461-59D57F95D7B0}"/>
                  </a:ext>
                </a:extLst>
              </p:cNvPr>
              <p:cNvPicPr/>
              <p:nvPr/>
            </p:nvPicPr>
            <p:blipFill>
              <a:blip r:embed="rId60"/>
              <a:stretch>
                <a:fillRect/>
              </a:stretch>
            </p:blipFill>
            <p:spPr>
              <a:xfrm>
                <a:off x="2188423" y="4316633"/>
                <a:ext cx="203794"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7" name="Ink 46">
                <a:extLst>
                  <a:ext uri="{FF2B5EF4-FFF2-40B4-BE49-F238E27FC236}">
                    <a16:creationId xmlns:a16="http://schemas.microsoft.com/office/drawing/2014/main" id="{054D0691-3747-4802-96E9-EF04603C5BEB}"/>
                  </a:ext>
                </a:extLst>
              </p14:cNvPr>
              <p14:cNvContentPartPr/>
              <p14:nvPr/>
            </p14:nvContentPartPr>
            <p14:xfrm>
              <a:off x="2817720" y="4331393"/>
              <a:ext cx="83880" cy="126720"/>
            </p14:xfrm>
          </p:contentPart>
        </mc:Choice>
        <mc:Fallback xmlns="">
          <p:pic>
            <p:nvPicPr>
              <p:cNvPr id="47" name="Ink 46">
                <a:extLst>
                  <a:ext uri="{FF2B5EF4-FFF2-40B4-BE49-F238E27FC236}">
                    <a16:creationId xmlns:a16="http://schemas.microsoft.com/office/drawing/2014/main" id="{054D0691-3747-4802-96E9-EF04603C5BEB}"/>
                  </a:ext>
                </a:extLst>
              </p:cNvPr>
              <p:cNvPicPr/>
              <p:nvPr/>
            </p:nvPicPr>
            <p:blipFill>
              <a:blip r:embed="rId62"/>
              <a:stretch>
                <a:fillRect/>
              </a:stretch>
            </p:blipFill>
            <p:spPr>
              <a:xfrm>
                <a:off x="2808720" y="4322393"/>
                <a:ext cx="101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4" name="Ink 53">
                <a:extLst>
                  <a:ext uri="{FF2B5EF4-FFF2-40B4-BE49-F238E27FC236}">
                    <a16:creationId xmlns:a16="http://schemas.microsoft.com/office/drawing/2014/main" id="{67065E7E-D022-4B68-941C-1BC8B376644B}"/>
                  </a:ext>
                </a:extLst>
              </p14:cNvPr>
              <p14:cNvContentPartPr/>
              <p14:nvPr/>
            </p14:nvContentPartPr>
            <p14:xfrm>
              <a:off x="3327120" y="4334273"/>
              <a:ext cx="335880" cy="192240"/>
            </p14:xfrm>
          </p:contentPart>
        </mc:Choice>
        <mc:Fallback xmlns="">
          <p:pic>
            <p:nvPicPr>
              <p:cNvPr id="54" name="Ink 53">
                <a:extLst>
                  <a:ext uri="{FF2B5EF4-FFF2-40B4-BE49-F238E27FC236}">
                    <a16:creationId xmlns:a16="http://schemas.microsoft.com/office/drawing/2014/main" id="{67065E7E-D022-4B68-941C-1BC8B376644B}"/>
                  </a:ext>
                </a:extLst>
              </p:cNvPr>
              <p:cNvPicPr/>
              <p:nvPr/>
            </p:nvPicPr>
            <p:blipFill>
              <a:blip r:embed="rId64"/>
              <a:stretch>
                <a:fillRect/>
              </a:stretch>
            </p:blipFill>
            <p:spPr>
              <a:xfrm>
                <a:off x="3318480" y="4325273"/>
                <a:ext cx="3535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8400A0C4-BD71-4D5F-BA34-177725EDA6C3}"/>
                  </a:ext>
                </a:extLst>
              </p14:cNvPr>
              <p14:cNvContentPartPr/>
              <p14:nvPr/>
            </p14:nvContentPartPr>
            <p14:xfrm>
              <a:off x="1632960" y="4656833"/>
              <a:ext cx="325440" cy="218160"/>
            </p14:xfrm>
          </p:contentPart>
        </mc:Choice>
        <mc:Fallback xmlns="">
          <p:pic>
            <p:nvPicPr>
              <p:cNvPr id="60" name="Ink 59">
                <a:extLst>
                  <a:ext uri="{FF2B5EF4-FFF2-40B4-BE49-F238E27FC236}">
                    <a16:creationId xmlns:a16="http://schemas.microsoft.com/office/drawing/2014/main" id="{8400A0C4-BD71-4D5F-BA34-177725EDA6C3}"/>
                  </a:ext>
                </a:extLst>
              </p:cNvPr>
              <p:cNvPicPr/>
              <p:nvPr/>
            </p:nvPicPr>
            <p:blipFill>
              <a:blip r:embed="rId66"/>
              <a:stretch>
                <a:fillRect/>
              </a:stretch>
            </p:blipFill>
            <p:spPr>
              <a:xfrm>
                <a:off x="1623960" y="4648193"/>
                <a:ext cx="3430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4" name="Ink 63">
                <a:extLst>
                  <a:ext uri="{FF2B5EF4-FFF2-40B4-BE49-F238E27FC236}">
                    <a16:creationId xmlns:a16="http://schemas.microsoft.com/office/drawing/2014/main" id="{EFB6EA44-5A89-4F9A-965A-6359AB05CA7D}"/>
                  </a:ext>
                </a:extLst>
              </p14:cNvPr>
              <p14:cNvContentPartPr/>
              <p14:nvPr/>
            </p14:nvContentPartPr>
            <p14:xfrm>
              <a:off x="2243160" y="4613993"/>
              <a:ext cx="271440" cy="197280"/>
            </p14:xfrm>
          </p:contentPart>
        </mc:Choice>
        <mc:Fallback xmlns="">
          <p:pic>
            <p:nvPicPr>
              <p:cNvPr id="64" name="Ink 63">
                <a:extLst>
                  <a:ext uri="{FF2B5EF4-FFF2-40B4-BE49-F238E27FC236}">
                    <a16:creationId xmlns:a16="http://schemas.microsoft.com/office/drawing/2014/main" id="{EFB6EA44-5A89-4F9A-965A-6359AB05CA7D}"/>
                  </a:ext>
                </a:extLst>
              </p:cNvPr>
              <p:cNvPicPr/>
              <p:nvPr/>
            </p:nvPicPr>
            <p:blipFill>
              <a:blip r:embed="rId68"/>
              <a:stretch>
                <a:fillRect/>
              </a:stretch>
            </p:blipFill>
            <p:spPr>
              <a:xfrm>
                <a:off x="2234160" y="4605353"/>
                <a:ext cx="2890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6" name="Ink 65">
                <a:extLst>
                  <a:ext uri="{FF2B5EF4-FFF2-40B4-BE49-F238E27FC236}">
                    <a16:creationId xmlns:a16="http://schemas.microsoft.com/office/drawing/2014/main" id="{F96CE489-F427-4C5D-874B-76C6F5B8BC2E}"/>
                  </a:ext>
                </a:extLst>
              </p14:cNvPr>
              <p14:cNvContentPartPr/>
              <p14:nvPr/>
            </p14:nvContentPartPr>
            <p14:xfrm>
              <a:off x="2874600" y="3962033"/>
              <a:ext cx="609480" cy="879840"/>
            </p14:xfrm>
          </p:contentPart>
        </mc:Choice>
        <mc:Fallback xmlns="">
          <p:pic>
            <p:nvPicPr>
              <p:cNvPr id="66" name="Ink 65">
                <a:extLst>
                  <a:ext uri="{FF2B5EF4-FFF2-40B4-BE49-F238E27FC236}">
                    <a16:creationId xmlns:a16="http://schemas.microsoft.com/office/drawing/2014/main" id="{F96CE489-F427-4C5D-874B-76C6F5B8BC2E}"/>
                  </a:ext>
                </a:extLst>
              </p:cNvPr>
              <p:cNvPicPr/>
              <p:nvPr/>
            </p:nvPicPr>
            <p:blipFill>
              <a:blip r:embed="rId70"/>
              <a:stretch>
                <a:fillRect/>
              </a:stretch>
            </p:blipFill>
            <p:spPr>
              <a:xfrm>
                <a:off x="2865955" y="3953393"/>
                <a:ext cx="627130" cy="897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0" name="Ink 69">
                <a:extLst>
                  <a:ext uri="{FF2B5EF4-FFF2-40B4-BE49-F238E27FC236}">
                    <a16:creationId xmlns:a16="http://schemas.microsoft.com/office/drawing/2014/main" id="{3A1A0314-2C19-43BB-BA80-134095E3A674}"/>
                  </a:ext>
                </a:extLst>
              </p14:cNvPr>
              <p14:cNvContentPartPr/>
              <p14:nvPr/>
            </p14:nvContentPartPr>
            <p14:xfrm>
              <a:off x="3376080" y="4605713"/>
              <a:ext cx="310680" cy="204840"/>
            </p14:xfrm>
          </p:contentPart>
        </mc:Choice>
        <mc:Fallback xmlns="">
          <p:pic>
            <p:nvPicPr>
              <p:cNvPr id="70" name="Ink 69">
                <a:extLst>
                  <a:ext uri="{FF2B5EF4-FFF2-40B4-BE49-F238E27FC236}">
                    <a16:creationId xmlns:a16="http://schemas.microsoft.com/office/drawing/2014/main" id="{3A1A0314-2C19-43BB-BA80-134095E3A674}"/>
                  </a:ext>
                </a:extLst>
              </p:cNvPr>
              <p:cNvPicPr/>
              <p:nvPr/>
            </p:nvPicPr>
            <p:blipFill>
              <a:blip r:embed="rId72"/>
              <a:stretch>
                <a:fillRect/>
              </a:stretch>
            </p:blipFill>
            <p:spPr>
              <a:xfrm>
                <a:off x="3367440" y="4596713"/>
                <a:ext cx="3283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1" name="Ink 70">
                <a:extLst>
                  <a:ext uri="{FF2B5EF4-FFF2-40B4-BE49-F238E27FC236}">
                    <a16:creationId xmlns:a16="http://schemas.microsoft.com/office/drawing/2014/main" id="{42DB3D4B-BCB2-49C9-A6D0-FF39690AFA8F}"/>
                  </a:ext>
                </a:extLst>
              </p14:cNvPr>
              <p14:cNvContentPartPr/>
              <p14:nvPr/>
            </p14:nvContentPartPr>
            <p14:xfrm>
              <a:off x="3600360" y="3912353"/>
              <a:ext cx="182160" cy="993240"/>
            </p14:xfrm>
          </p:contentPart>
        </mc:Choice>
        <mc:Fallback xmlns="">
          <p:pic>
            <p:nvPicPr>
              <p:cNvPr id="71" name="Ink 70">
                <a:extLst>
                  <a:ext uri="{FF2B5EF4-FFF2-40B4-BE49-F238E27FC236}">
                    <a16:creationId xmlns:a16="http://schemas.microsoft.com/office/drawing/2014/main" id="{42DB3D4B-BCB2-49C9-A6D0-FF39690AFA8F}"/>
                  </a:ext>
                </a:extLst>
              </p:cNvPr>
              <p:cNvPicPr/>
              <p:nvPr/>
            </p:nvPicPr>
            <p:blipFill>
              <a:blip r:embed="rId74"/>
              <a:stretch>
                <a:fillRect/>
              </a:stretch>
            </p:blipFill>
            <p:spPr>
              <a:xfrm>
                <a:off x="3591360" y="3903353"/>
                <a:ext cx="199800" cy="1010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4" name="Ink 83">
                <a:extLst>
                  <a:ext uri="{FF2B5EF4-FFF2-40B4-BE49-F238E27FC236}">
                    <a16:creationId xmlns:a16="http://schemas.microsoft.com/office/drawing/2014/main" id="{636FD295-744A-4D32-9B47-C1EEB3EFD53D}"/>
                  </a:ext>
                </a:extLst>
              </p14:cNvPr>
              <p14:cNvContentPartPr/>
              <p14:nvPr/>
            </p14:nvContentPartPr>
            <p14:xfrm>
              <a:off x="3908880" y="4210793"/>
              <a:ext cx="785520" cy="657000"/>
            </p14:xfrm>
          </p:contentPart>
        </mc:Choice>
        <mc:Fallback xmlns="">
          <p:pic>
            <p:nvPicPr>
              <p:cNvPr id="84" name="Ink 83">
                <a:extLst>
                  <a:ext uri="{FF2B5EF4-FFF2-40B4-BE49-F238E27FC236}">
                    <a16:creationId xmlns:a16="http://schemas.microsoft.com/office/drawing/2014/main" id="{636FD295-744A-4D32-9B47-C1EEB3EFD53D}"/>
                  </a:ext>
                </a:extLst>
              </p:cNvPr>
              <p:cNvPicPr/>
              <p:nvPr/>
            </p:nvPicPr>
            <p:blipFill>
              <a:blip r:embed="rId76"/>
              <a:stretch>
                <a:fillRect/>
              </a:stretch>
            </p:blipFill>
            <p:spPr>
              <a:xfrm>
                <a:off x="3899884" y="4201793"/>
                <a:ext cx="803152"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7" name="Ink 86">
                <a:extLst>
                  <a:ext uri="{FF2B5EF4-FFF2-40B4-BE49-F238E27FC236}">
                    <a16:creationId xmlns:a16="http://schemas.microsoft.com/office/drawing/2014/main" id="{FDC4605D-932E-4C00-A4BD-88D5CA5D342A}"/>
                  </a:ext>
                </a:extLst>
              </p14:cNvPr>
              <p14:cNvContentPartPr/>
              <p14:nvPr/>
            </p14:nvContentPartPr>
            <p14:xfrm>
              <a:off x="4902120" y="4230233"/>
              <a:ext cx="396720" cy="197280"/>
            </p14:xfrm>
          </p:contentPart>
        </mc:Choice>
        <mc:Fallback xmlns="">
          <p:pic>
            <p:nvPicPr>
              <p:cNvPr id="87" name="Ink 86">
                <a:extLst>
                  <a:ext uri="{FF2B5EF4-FFF2-40B4-BE49-F238E27FC236}">
                    <a16:creationId xmlns:a16="http://schemas.microsoft.com/office/drawing/2014/main" id="{FDC4605D-932E-4C00-A4BD-88D5CA5D342A}"/>
                  </a:ext>
                </a:extLst>
              </p:cNvPr>
              <p:cNvPicPr/>
              <p:nvPr/>
            </p:nvPicPr>
            <p:blipFill>
              <a:blip r:embed="rId78"/>
              <a:stretch>
                <a:fillRect/>
              </a:stretch>
            </p:blipFill>
            <p:spPr>
              <a:xfrm>
                <a:off x="4893128" y="4221233"/>
                <a:ext cx="414344"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3" name="Ink 92">
                <a:extLst>
                  <a:ext uri="{FF2B5EF4-FFF2-40B4-BE49-F238E27FC236}">
                    <a16:creationId xmlns:a16="http://schemas.microsoft.com/office/drawing/2014/main" id="{EF577F4B-BF64-4589-9964-F2E114428182}"/>
                  </a:ext>
                </a:extLst>
              </p14:cNvPr>
              <p14:cNvContentPartPr/>
              <p14:nvPr/>
            </p14:nvContentPartPr>
            <p14:xfrm>
              <a:off x="6395400" y="3913073"/>
              <a:ext cx="110520" cy="180360"/>
            </p14:xfrm>
          </p:contentPart>
        </mc:Choice>
        <mc:Fallback xmlns="">
          <p:pic>
            <p:nvPicPr>
              <p:cNvPr id="93" name="Ink 92">
                <a:extLst>
                  <a:ext uri="{FF2B5EF4-FFF2-40B4-BE49-F238E27FC236}">
                    <a16:creationId xmlns:a16="http://schemas.microsoft.com/office/drawing/2014/main" id="{EF577F4B-BF64-4589-9964-F2E114428182}"/>
                  </a:ext>
                </a:extLst>
              </p:cNvPr>
              <p:cNvPicPr/>
              <p:nvPr/>
            </p:nvPicPr>
            <p:blipFill>
              <a:blip r:embed="rId80"/>
              <a:stretch>
                <a:fillRect/>
              </a:stretch>
            </p:blipFill>
            <p:spPr>
              <a:xfrm>
                <a:off x="6386400" y="3904073"/>
                <a:ext cx="1281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6" name="Ink 95">
                <a:extLst>
                  <a:ext uri="{FF2B5EF4-FFF2-40B4-BE49-F238E27FC236}">
                    <a16:creationId xmlns:a16="http://schemas.microsoft.com/office/drawing/2014/main" id="{6A8FB9C7-E9E7-44F9-B9F6-81DACA78BCCD}"/>
                  </a:ext>
                </a:extLst>
              </p14:cNvPr>
              <p14:cNvContentPartPr/>
              <p14:nvPr/>
            </p14:nvContentPartPr>
            <p14:xfrm>
              <a:off x="7468560" y="3835313"/>
              <a:ext cx="64800" cy="1063080"/>
            </p14:xfrm>
          </p:contentPart>
        </mc:Choice>
        <mc:Fallback xmlns="">
          <p:pic>
            <p:nvPicPr>
              <p:cNvPr id="96" name="Ink 95">
                <a:extLst>
                  <a:ext uri="{FF2B5EF4-FFF2-40B4-BE49-F238E27FC236}">
                    <a16:creationId xmlns:a16="http://schemas.microsoft.com/office/drawing/2014/main" id="{6A8FB9C7-E9E7-44F9-B9F6-81DACA78BCCD}"/>
                  </a:ext>
                </a:extLst>
              </p:cNvPr>
              <p:cNvPicPr/>
              <p:nvPr/>
            </p:nvPicPr>
            <p:blipFill>
              <a:blip r:embed="rId82"/>
              <a:stretch>
                <a:fillRect/>
              </a:stretch>
            </p:blipFill>
            <p:spPr>
              <a:xfrm>
                <a:off x="7459920" y="3826313"/>
                <a:ext cx="82440" cy="1080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9" name="Ink 98">
                <a:extLst>
                  <a:ext uri="{FF2B5EF4-FFF2-40B4-BE49-F238E27FC236}">
                    <a16:creationId xmlns:a16="http://schemas.microsoft.com/office/drawing/2014/main" id="{8268C0D8-3F0E-477F-9FCE-8D222F30370A}"/>
                  </a:ext>
                </a:extLst>
              </p14:cNvPr>
              <p14:cNvContentPartPr/>
              <p14:nvPr/>
            </p14:nvContentPartPr>
            <p14:xfrm>
              <a:off x="7715880" y="3873473"/>
              <a:ext cx="276120" cy="168840"/>
            </p14:xfrm>
          </p:contentPart>
        </mc:Choice>
        <mc:Fallback xmlns="">
          <p:pic>
            <p:nvPicPr>
              <p:cNvPr id="99" name="Ink 98">
                <a:extLst>
                  <a:ext uri="{FF2B5EF4-FFF2-40B4-BE49-F238E27FC236}">
                    <a16:creationId xmlns:a16="http://schemas.microsoft.com/office/drawing/2014/main" id="{8268C0D8-3F0E-477F-9FCE-8D222F30370A}"/>
                  </a:ext>
                </a:extLst>
              </p:cNvPr>
              <p:cNvPicPr/>
              <p:nvPr/>
            </p:nvPicPr>
            <p:blipFill>
              <a:blip r:embed="rId84"/>
              <a:stretch>
                <a:fillRect/>
              </a:stretch>
            </p:blipFill>
            <p:spPr>
              <a:xfrm>
                <a:off x="7707240" y="3864833"/>
                <a:ext cx="2937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0" name="Ink 99">
                <a:extLst>
                  <a:ext uri="{FF2B5EF4-FFF2-40B4-BE49-F238E27FC236}">
                    <a16:creationId xmlns:a16="http://schemas.microsoft.com/office/drawing/2014/main" id="{089247D0-2A20-42D4-9C64-51DBBB6EC453}"/>
                  </a:ext>
                </a:extLst>
              </p14:cNvPr>
              <p14:cNvContentPartPr/>
              <p14:nvPr/>
            </p14:nvContentPartPr>
            <p14:xfrm>
              <a:off x="7040880" y="3909833"/>
              <a:ext cx="239400" cy="178560"/>
            </p14:xfrm>
          </p:contentPart>
        </mc:Choice>
        <mc:Fallback xmlns="">
          <p:pic>
            <p:nvPicPr>
              <p:cNvPr id="100" name="Ink 99">
                <a:extLst>
                  <a:ext uri="{FF2B5EF4-FFF2-40B4-BE49-F238E27FC236}">
                    <a16:creationId xmlns:a16="http://schemas.microsoft.com/office/drawing/2014/main" id="{089247D0-2A20-42D4-9C64-51DBBB6EC453}"/>
                  </a:ext>
                </a:extLst>
              </p:cNvPr>
              <p:cNvPicPr/>
              <p:nvPr/>
            </p:nvPicPr>
            <p:blipFill>
              <a:blip r:embed="rId86"/>
              <a:stretch>
                <a:fillRect/>
              </a:stretch>
            </p:blipFill>
            <p:spPr>
              <a:xfrm>
                <a:off x="7031880" y="3900833"/>
                <a:ext cx="2570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3" name="Ink 102">
                <a:extLst>
                  <a:ext uri="{FF2B5EF4-FFF2-40B4-BE49-F238E27FC236}">
                    <a16:creationId xmlns:a16="http://schemas.microsoft.com/office/drawing/2014/main" id="{88EBAA7E-DA6B-4194-933E-7AA70CB09CB6}"/>
                  </a:ext>
                </a:extLst>
              </p14:cNvPr>
              <p14:cNvContentPartPr/>
              <p14:nvPr/>
            </p14:nvContentPartPr>
            <p14:xfrm>
              <a:off x="6385680" y="4199633"/>
              <a:ext cx="129600" cy="186120"/>
            </p14:xfrm>
          </p:contentPart>
        </mc:Choice>
        <mc:Fallback xmlns="">
          <p:pic>
            <p:nvPicPr>
              <p:cNvPr id="103" name="Ink 102">
                <a:extLst>
                  <a:ext uri="{FF2B5EF4-FFF2-40B4-BE49-F238E27FC236}">
                    <a16:creationId xmlns:a16="http://schemas.microsoft.com/office/drawing/2014/main" id="{88EBAA7E-DA6B-4194-933E-7AA70CB09CB6}"/>
                  </a:ext>
                </a:extLst>
              </p:cNvPr>
              <p:cNvPicPr/>
              <p:nvPr/>
            </p:nvPicPr>
            <p:blipFill>
              <a:blip r:embed="rId88"/>
              <a:stretch>
                <a:fillRect/>
              </a:stretch>
            </p:blipFill>
            <p:spPr>
              <a:xfrm>
                <a:off x="6377040" y="4190633"/>
                <a:ext cx="1472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4" name="Ink 103">
                <a:extLst>
                  <a:ext uri="{FF2B5EF4-FFF2-40B4-BE49-F238E27FC236}">
                    <a16:creationId xmlns:a16="http://schemas.microsoft.com/office/drawing/2014/main" id="{FCDF09ED-25D4-4FE5-87FD-487042D5B66F}"/>
                  </a:ext>
                </a:extLst>
              </p14:cNvPr>
              <p14:cNvContentPartPr/>
              <p14:nvPr/>
            </p14:nvContentPartPr>
            <p14:xfrm>
              <a:off x="5396760" y="3854753"/>
              <a:ext cx="429480" cy="1014120"/>
            </p14:xfrm>
          </p:contentPart>
        </mc:Choice>
        <mc:Fallback xmlns="">
          <p:pic>
            <p:nvPicPr>
              <p:cNvPr id="104" name="Ink 103">
                <a:extLst>
                  <a:ext uri="{FF2B5EF4-FFF2-40B4-BE49-F238E27FC236}">
                    <a16:creationId xmlns:a16="http://schemas.microsoft.com/office/drawing/2014/main" id="{FCDF09ED-25D4-4FE5-87FD-487042D5B66F}"/>
                  </a:ext>
                </a:extLst>
              </p:cNvPr>
              <p:cNvPicPr/>
              <p:nvPr/>
            </p:nvPicPr>
            <p:blipFill>
              <a:blip r:embed="rId90"/>
              <a:stretch>
                <a:fillRect/>
              </a:stretch>
            </p:blipFill>
            <p:spPr>
              <a:xfrm>
                <a:off x="5387768" y="3846113"/>
                <a:ext cx="447105" cy="1031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5" name="Ink 104">
                <a:extLst>
                  <a:ext uri="{FF2B5EF4-FFF2-40B4-BE49-F238E27FC236}">
                    <a16:creationId xmlns:a16="http://schemas.microsoft.com/office/drawing/2014/main" id="{EA0F0407-E778-4D23-8A95-5FEB35C7A06C}"/>
                  </a:ext>
                </a:extLst>
              </p14:cNvPr>
              <p14:cNvContentPartPr/>
              <p14:nvPr/>
            </p14:nvContentPartPr>
            <p14:xfrm>
              <a:off x="7153560" y="4291793"/>
              <a:ext cx="136440" cy="186120"/>
            </p14:xfrm>
          </p:contentPart>
        </mc:Choice>
        <mc:Fallback xmlns="">
          <p:pic>
            <p:nvPicPr>
              <p:cNvPr id="105" name="Ink 104">
                <a:extLst>
                  <a:ext uri="{FF2B5EF4-FFF2-40B4-BE49-F238E27FC236}">
                    <a16:creationId xmlns:a16="http://schemas.microsoft.com/office/drawing/2014/main" id="{EA0F0407-E778-4D23-8A95-5FEB35C7A06C}"/>
                  </a:ext>
                </a:extLst>
              </p:cNvPr>
              <p:cNvPicPr/>
              <p:nvPr/>
            </p:nvPicPr>
            <p:blipFill>
              <a:blip r:embed="rId92"/>
              <a:stretch>
                <a:fillRect/>
              </a:stretch>
            </p:blipFill>
            <p:spPr>
              <a:xfrm>
                <a:off x="7144560" y="4282793"/>
                <a:ext cx="154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8" name="Ink 107">
                <a:extLst>
                  <a:ext uri="{FF2B5EF4-FFF2-40B4-BE49-F238E27FC236}">
                    <a16:creationId xmlns:a16="http://schemas.microsoft.com/office/drawing/2014/main" id="{D695C743-B7A6-4FF5-A077-A6F6FA6F9640}"/>
                  </a:ext>
                </a:extLst>
              </p14:cNvPr>
              <p14:cNvContentPartPr/>
              <p14:nvPr/>
            </p14:nvContentPartPr>
            <p14:xfrm>
              <a:off x="7752600" y="4225193"/>
              <a:ext cx="230400" cy="183960"/>
            </p14:xfrm>
          </p:contentPart>
        </mc:Choice>
        <mc:Fallback xmlns="">
          <p:pic>
            <p:nvPicPr>
              <p:cNvPr id="108" name="Ink 107">
                <a:extLst>
                  <a:ext uri="{FF2B5EF4-FFF2-40B4-BE49-F238E27FC236}">
                    <a16:creationId xmlns:a16="http://schemas.microsoft.com/office/drawing/2014/main" id="{D695C743-B7A6-4FF5-A077-A6F6FA6F9640}"/>
                  </a:ext>
                </a:extLst>
              </p:cNvPr>
              <p:cNvPicPr/>
              <p:nvPr/>
            </p:nvPicPr>
            <p:blipFill>
              <a:blip r:embed="rId94"/>
              <a:stretch>
                <a:fillRect/>
              </a:stretch>
            </p:blipFill>
            <p:spPr>
              <a:xfrm>
                <a:off x="7743946" y="4216553"/>
                <a:ext cx="248068"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2" name="Ink 121">
                <a:extLst>
                  <a:ext uri="{FF2B5EF4-FFF2-40B4-BE49-F238E27FC236}">
                    <a16:creationId xmlns:a16="http://schemas.microsoft.com/office/drawing/2014/main" id="{F7F850B7-187B-4FCD-89A9-E70A0AEFE46B}"/>
                  </a:ext>
                </a:extLst>
              </p14:cNvPr>
              <p14:cNvContentPartPr/>
              <p14:nvPr/>
            </p14:nvContentPartPr>
            <p14:xfrm>
              <a:off x="5698080" y="4559993"/>
              <a:ext cx="114480" cy="245160"/>
            </p14:xfrm>
          </p:contentPart>
        </mc:Choice>
        <mc:Fallback xmlns="">
          <p:pic>
            <p:nvPicPr>
              <p:cNvPr id="122" name="Ink 121">
                <a:extLst>
                  <a:ext uri="{FF2B5EF4-FFF2-40B4-BE49-F238E27FC236}">
                    <a16:creationId xmlns:a16="http://schemas.microsoft.com/office/drawing/2014/main" id="{F7F850B7-187B-4FCD-89A9-E70A0AEFE46B}"/>
                  </a:ext>
                </a:extLst>
              </p:cNvPr>
              <p:cNvPicPr/>
              <p:nvPr/>
            </p:nvPicPr>
            <p:blipFill>
              <a:blip r:embed="rId96"/>
              <a:stretch>
                <a:fillRect/>
              </a:stretch>
            </p:blipFill>
            <p:spPr>
              <a:xfrm>
                <a:off x="5689440" y="4551353"/>
                <a:ext cx="1321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23" name="Ink 122">
                <a:extLst>
                  <a:ext uri="{FF2B5EF4-FFF2-40B4-BE49-F238E27FC236}">
                    <a16:creationId xmlns:a16="http://schemas.microsoft.com/office/drawing/2014/main" id="{229036DE-C9D6-4507-84DA-D08EC174D777}"/>
                  </a:ext>
                </a:extLst>
              </p14:cNvPr>
              <p14:cNvContentPartPr/>
              <p14:nvPr/>
            </p14:nvContentPartPr>
            <p14:xfrm>
              <a:off x="6353280" y="4597073"/>
              <a:ext cx="103320" cy="210600"/>
            </p14:xfrm>
          </p:contentPart>
        </mc:Choice>
        <mc:Fallback xmlns="">
          <p:pic>
            <p:nvPicPr>
              <p:cNvPr id="123" name="Ink 122">
                <a:extLst>
                  <a:ext uri="{FF2B5EF4-FFF2-40B4-BE49-F238E27FC236}">
                    <a16:creationId xmlns:a16="http://schemas.microsoft.com/office/drawing/2014/main" id="{229036DE-C9D6-4507-84DA-D08EC174D777}"/>
                  </a:ext>
                </a:extLst>
              </p:cNvPr>
              <p:cNvPicPr/>
              <p:nvPr/>
            </p:nvPicPr>
            <p:blipFill>
              <a:blip r:embed="rId98"/>
              <a:stretch>
                <a:fillRect/>
              </a:stretch>
            </p:blipFill>
            <p:spPr>
              <a:xfrm>
                <a:off x="6344280" y="4588073"/>
                <a:ext cx="1209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24" name="Ink 123">
                <a:extLst>
                  <a:ext uri="{FF2B5EF4-FFF2-40B4-BE49-F238E27FC236}">
                    <a16:creationId xmlns:a16="http://schemas.microsoft.com/office/drawing/2014/main" id="{AF12BF33-418A-43DF-8FF6-22D786160522}"/>
                  </a:ext>
                </a:extLst>
              </p14:cNvPr>
              <p14:cNvContentPartPr/>
              <p14:nvPr/>
            </p14:nvContentPartPr>
            <p14:xfrm>
              <a:off x="7149240" y="4672673"/>
              <a:ext cx="99000" cy="162720"/>
            </p14:xfrm>
          </p:contentPart>
        </mc:Choice>
        <mc:Fallback xmlns="">
          <p:pic>
            <p:nvPicPr>
              <p:cNvPr id="124" name="Ink 123">
                <a:extLst>
                  <a:ext uri="{FF2B5EF4-FFF2-40B4-BE49-F238E27FC236}">
                    <a16:creationId xmlns:a16="http://schemas.microsoft.com/office/drawing/2014/main" id="{AF12BF33-418A-43DF-8FF6-22D786160522}"/>
                  </a:ext>
                </a:extLst>
              </p:cNvPr>
              <p:cNvPicPr/>
              <p:nvPr/>
            </p:nvPicPr>
            <p:blipFill>
              <a:blip r:embed="rId100"/>
              <a:stretch>
                <a:fillRect/>
              </a:stretch>
            </p:blipFill>
            <p:spPr>
              <a:xfrm>
                <a:off x="7140600" y="4664033"/>
                <a:ext cx="1166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48" name="Ink 147">
                <a:extLst>
                  <a:ext uri="{FF2B5EF4-FFF2-40B4-BE49-F238E27FC236}">
                    <a16:creationId xmlns:a16="http://schemas.microsoft.com/office/drawing/2014/main" id="{15834154-E77E-44AA-B2D0-B7B883FC5F5A}"/>
                  </a:ext>
                </a:extLst>
              </p14:cNvPr>
              <p14:cNvContentPartPr/>
              <p14:nvPr/>
            </p14:nvContentPartPr>
            <p14:xfrm>
              <a:off x="7754400" y="3811913"/>
              <a:ext cx="1596600" cy="1182960"/>
            </p14:xfrm>
          </p:contentPart>
        </mc:Choice>
        <mc:Fallback xmlns="">
          <p:pic>
            <p:nvPicPr>
              <p:cNvPr id="148" name="Ink 147">
                <a:extLst>
                  <a:ext uri="{FF2B5EF4-FFF2-40B4-BE49-F238E27FC236}">
                    <a16:creationId xmlns:a16="http://schemas.microsoft.com/office/drawing/2014/main" id="{15834154-E77E-44AA-B2D0-B7B883FC5F5A}"/>
                  </a:ext>
                </a:extLst>
              </p:cNvPr>
              <p:cNvPicPr/>
              <p:nvPr/>
            </p:nvPicPr>
            <p:blipFill>
              <a:blip r:embed="rId102"/>
              <a:stretch>
                <a:fillRect/>
              </a:stretch>
            </p:blipFill>
            <p:spPr>
              <a:xfrm>
                <a:off x="7745400" y="3803273"/>
                <a:ext cx="1614240" cy="1200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 name="Ink 5">
                <a:extLst>
                  <a:ext uri="{FF2B5EF4-FFF2-40B4-BE49-F238E27FC236}">
                    <a16:creationId xmlns:a16="http://schemas.microsoft.com/office/drawing/2014/main" id="{62CD9D82-7029-4248-8326-5156A5C14197}"/>
                  </a:ext>
                </a:extLst>
              </p14:cNvPr>
              <p14:cNvContentPartPr/>
              <p14:nvPr/>
            </p14:nvContentPartPr>
            <p14:xfrm>
              <a:off x="3926160" y="3873473"/>
              <a:ext cx="263160" cy="235080"/>
            </p14:xfrm>
          </p:contentPart>
        </mc:Choice>
        <mc:Fallback xmlns="">
          <p:pic>
            <p:nvPicPr>
              <p:cNvPr id="6" name="Ink 5">
                <a:extLst>
                  <a:ext uri="{FF2B5EF4-FFF2-40B4-BE49-F238E27FC236}">
                    <a16:creationId xmlns:a16="http://schemas.microsoft.com/office/drawing/2014/main" id="{62CD9D82-7029-4248-8326-5156A5C14197}"/>
                  </a:ext>
                </a:extLst>
              </p:cNvPr>
              <p:cNvPicPr/>
              <p:nvPr/>
            </p:nvPicPr>
            <p:blipFill>
              <a:blip r:embed="rId104"/>
              <a:stretch>
                <a:fillRect/>
              </a:stretch>
            </p:blipFill>
            <p:spPr>
              <a:xfrm>
                <a:off x="3917508" y="3864473"/>
                <a:ext cx="280824"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2" name="Ink 31">
                <a:extLst>
                  <a:ext uri="{FF2B5EF4-FFF2-40B4-BE49-F238E27FC236}">
                    <a16:creationId xmlns:a16="http://schemas.microsoft.com/office/drawing/2014/main" id="{95E85B1E-3561-4BB0-9768-51F56B8B05B7}"/>
                  </a:ext>
                </a:extLst>
              </p14:cNvPr>
              <p14:cNvContentPartPr/>
              <p14:nvPr/>
            </p14:nvContentPartPr>
            <p14:xfrm>
              <a:off x="4282560" y="3783833"/>
              <a:ext cx="455400" cy="331920"/>
            </p14:xfrm>
          </p:contentPart>
        </mc:Choice>
        <mc:Fallback xmlns="">
          <p:pic>
            <p:nvPicPr>
              <p:cNvPr id="32" name="Ink 31">
                <a:extLst>
                  <a:ext uri="{FF2B5EF4-FFF2-40B4-BE49-F238E27FC236}">
                    <a16:creationId xmlns:a16="http://schemas.microsoft.com/office/drawing/2014/main" id="{95E85B1E-3561-4BB0-9768-51F56B8B05B7}"/>
                  </a:ext>
                </a:extLst>
              </p:cNvPr>
              <p:cNvPicPr/>
              <p:nvPr/>
            </p:nvPicPr>
            <p:blipFill>
              <a:blip r:embed="rId106"/>
              <a:stretch>
                <a:fillRect/>
              </a:stretch>
            </p:blipFill>
            <p:spPr>
              <a:xfrm>
                <a:off x="4273560" y="3775193"/>
                <a:ext cx="473040" cy="349560"/>
              </a:xfrm>
              <a:prstGeom prst="rect">
                <a:avLst/>
              </a:prstGeom>
            </p:spPr>
          </p:pic>
        </mc:Fallback>
      </mc:AlternateContent>
    </p:spTree>
    <p:extLst>
      <p:ext uri="{BB962C8B-B14F-4D97-AF65-F5344CB8AC3E}">
        <p14:creationId xmlns:p14="http://schemas.microsoft.com/office/powerpoint/2010/main" val="418878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C13A-436A-4453-A111-B126903B3AF5}"/>
              </a:ext>
            </a:extLst>
          </p:cNvPr>
          <p:cNvSpPr>
            <a:spLocks noGrp="1"/>
          </p:cNvSpPr>
          <p:nvPr>
            <p:ph type="title"/>
          </p:nvPr>
        </p:nvSpPr>
        <p:spPr/>
        <p:txBody>
          <a:bodyPr/>
          <a:lstStyle/>
          <a:p>
            <a:r>
              <a:rPr lang="en-US" dirty="0"/>
              <a:t>Consistent Systems</a:t>
            </a:r>
          </a:p>
        </p:txBody>
      </p:sp>
      <p:pic>
        <p:nvPicPr>
          <p:cNvPr id="1026" name="Picture 2" descr="Image preview">
            <a:extLst>
              <a:ext uri="{FF2B5EF4-FFF2-40B4-BE49-F238E27FC236}">
                <a16:creationId xmlns:a16="http://schemas.microsoft.com/office/drawing/2014/main" id="{CD1F3C3B-957B-49A2-A925-346EC91F81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4217" y="1690688"/>
            <a:ext cx="5580874"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30FE4F-A5F0-4D43-855E-006B3F4D1F9D}"/>
              </a:ext>
            </a:extLst>
          </p:cNvPr>
          <p:cNvSpPr txBox="1"/>
          <p:nvPr/>
        </p:nvSpPr>
        <p:spPr>
          <a:xfrm>
            <a:off x="755380" y="1934944"/>
            <a:ext cx="450510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Three planes can intersect at a single point.</a:t>
            </a:r>
          </a:p>
          <a:p>
            <a:pPr marL="285750" indent="-285750">
              <a:buFont typeface="Arial" panose="020B0604020202020204" pitchFamily="34" charset="0"/>
              <a:buChar char="•"/>
            </a:pPr>
            <a:r>
              <a:rPr lang="en-US" sz="2400" dirty="0"/>
              <a:t>Three non-parallel planes can intersect along a line.</a:t>
            </a:r>
          </a:p>
          <a:p>
            <a:pPr marL="285750" indent="-285750">
              <a:buFont typeface="Arial" panose="020B0604020202020204" pitchFamily="34" charset="0"/>
              <a:buChar char="•"/>
            </a:pPr>
            <a:r>
              <a:rPr lang="en-US" sz="2400" dirty="0"/>
              <a:t>Two coincident planes can intersect a third plane along a line (much like two non-parallel planes intersecting along a line).</a:t>
            </a:r>
          </a:p>
          <a:p>
            <a:pPr marL="285750" indent="-285750">
              <a:buFont typeface="Arial" panose="020B0604020202020204" pitchFamily="34" charset="0"/>
              <a:buChar char="•"/>
            </a:pPr>
            <a:r>
              <a:rPr lang="en-US" sz="2400" dirty="0"/>
              <a:t>Three coincident planes.</a:t>
            </a:r>
          </a:p>
        </p:txBody>
      </p:sp>
    </p:spTree>
    <p:extLst>
      <p:ext uri="{BB962C8B-B14F-4D97-AF65-F5344CB8AC3E}">
        <p14:creationId xmlns:p14="http://schemas.microsoft.com/office/powerpoint/2010/main" val="41702348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6821EAA-B853-42EF-8BD1-DDD252A95BBB}"/>
                  </a:ext>
                </a:extLst>
              </p14:cNvPr>
              <p14:cNvContentPartPr/>
              <p14:nvPr/>
            </p14:nvContentPartPr>
            <p14:xfrm>
              <a:off x="4260600" y="2417633"/>
              <a:ext cx="425520" cy="1040040"/>
            </p14:xfrm>
          </p:contentPart>
        </mc:Choice>
        <mc:Fallback xmlns="">
          <p:pic>
            <p:nvPicPr>
              <p:cNvPr id="8" name="Ink 7">
                <a:extLst>
                  <a:ext uri="{FF2B5EF4-FFF2-40B4-BE49-F238E27FC236}">
                    <a16:creationId xmlns:a16="http://schemas.microsoft.com/office/drawing/2014/main" id="{E6821EAA-B853-42EF-8BD1-DDD252A95BBB}"/>
                  </a:ext>
                </a:extLst>
              </p:cNvPr>
              <p:cNvPicPr/>
              <p:nvPr/>
            </p:nvPicPr>
            <p:blipFill>
              <a:blip r:embed="rId4"/>
              <a:stretch>
                <a:fillRect/>
              </a:stretch>
            </p:blipFill>
            <p:spPr>
              <a:xfrm>
                <a:off x="4251592" y="2408633"/>
                <a:ext cx="443175" cy="1057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51048BBC-9091-4784-9207-B545833BD110}"/>
                  </a:ext>
                </a:extLst>
              </p14:cNvPr>
              <p14:cNvContentPartPr/>
              <p14:nvPr/>
            </p14:nvContentPartPr>
            <p14:xfrm>
              <a:off x="5180400" y="2552273"/>
              <a:ext cx="154080" cy="181800"/>
            </p14:xfrm>
          </p:contentPart>
        </mc:Choice>
        <mc:Fallback xmlns="">
          <p:pic>
            <p:nvPicPr>
              <p:cNvPr id="9" name="Ink 8">
                <a:extLst>
                  <a:ext uri="{FF2B5EF4-FFF2-40B4-BE49-F238E27FC236}">
                    <a16:creationId xmlns:a16="http://schemas.microsoft.com/office/drawing/2014/main" id="{51048BBC-9091-4784-9207-B545833BD110}"/>
                  </a:ext>
                </a:extLst>
              </p:cNvPr>
              <p:cNvPicPr/>
              <p:nvPr/>
            </p:nvPicPr>
            <p:blipFill>
              <a:blip r:embed="rId6"/>
              <a:stretch>
                <a:fillRect/>
              </a:stretch>
            </p:blipFill>
            <p:spPr>
              <a:xfrm>
                <a:off x="5171760" y="2543273"/>
                <a:ext cx="1717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41DB3A9-247C-462B-BCA9-29D0C14804CB}"/>
                  </a:ext>
                </a:extLst>
              </p14:cNvPr>
              <p14:cNvContentPartPr/>
              <p14:nvPr/>
            </p14:nvContentPartPr>
            <p14:xfrm>
              <a:off x="5854320" y="2519513"/>
              <a:ext cx="292680" cy="171360"/>
            </p14:xfrm>
          </p:contentPart>
        </mc:Choice>
        <mc:Fallback xmlns="">
          <p:pic>
            <p:nvPicPr>
              <p:cNvPr id="12" name="Ink 11">
                <a:extLst>
                  <a:ext uri="{FF2B5EF4-FFF2-40B4-BE49-F238E27FC236}">
                    <a16:creationId xmlns:a16="http://schemas.microsoft.com/office/drawing/2014/main" id="{D41DB3A9-247C-462B-BCA9-29D0C14804CB}"/>
                  </a:ext>
                </a:extLst>
              </p:cNvPr>
              <p:cNvPicPr/>
              <p:nvPr/>
            </p:nvPicPr>
            <p:blipFill>
              <a:blip r:embed="rId8"/>
              <a:stretch>
                <a:fillRect/>
              </a:stretch>
            </p:blipFill>
            <p:spPr>
              <a:xfrm>
                <a:off x="5845320" y="2510513"/>
                <a:ext cx="3103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434B6C6-3DD2-404B-9F2F-0873544DD506}"/>
                  </a:ext>
                </a:extLst>
              </p14:cNvPr>
              <p14:cNvContentPartPr/>
              <p14:nvPr/>
            </p14:nvContentPartPr>
            <p14:xfrm>
              <a:off x="6374880" y="2430233"/>
              <a:ext cx="15480" cy="981000"/>
            </p14:xfrm>
          </p:contentPart>
        </mc:Choice>
        <mc:Fallback xmlns="">
          <p:pic>
            <p:nvPicPr>
              <p:cNvPr id="13" name="Ink 12">
                <a:extLst>
                  <a:ext uri="{FF2B5EF4-FFF2-40B4-BE49-F238E27FC236}">
                    <a16:creationId xmlns:a16="http://schemas.microsoft.com/office/drawing/2014/main" id="{F434B6C6-3DD2-404B-9F2F-0873544DD506}"/>
                  </a:ext>
                </a:extLst>
              </p:cNvPr>
              <p:cNvPicPr/>
              <p:nvPr/>
            </p:nvPicPr>
            <p:blipFill>
              <a:blip r:embed="rId10"/>
              <a:stretch>
                <a:fillRect/>
              </a:stretch>
            </p:blipFill>
            <p:spPr>
              <a:xfrm>
                <a:off x="6365880" y="2421233"/>
                <a:ext cx="33120" cy="998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DF711514-EDC7-4368-A440-998EC767B0C2}"/>
                  </a:ext>
                </a:extLst>
              </p14:cNvPr>
              <p14:cNvContentPartPr/>
              <p14:nvPr/>
            </p14:nvContentPartPr>
            <p14:xfrm>
              <a:off x="6609960" y="2460473"/>
              <a:ext cx="259920" cy="200520"/>
            </p14:xfrm>
          </p:contentPart>
        </mc:Choice>
        <mc:Fallback xmlns="">
          <p:pic>
            <p:nvPicPr>
              <p:cNvPr id="16" name="Ink 15">
                <a:extLst>
                  <a:ext uri="{FF2B5EF4-FFF2-40B4-BE49-F238E27FC236}">
                    <a16:creationId xmlns:a16="http://schemas.microsoft.com/office/drawing/2014/main" id="{DF711514-EDC7-4368-A440-998EC767B0C2}"/>
                  </a:ext>
                </a:extLst>
              </p:cNvPr>
              <p:cNvPicPr/>
              <p:nvPr/>
            </p:nvPicPr>
            <p:blipFill>
              <a:blip r:embed="rId12"/>
              <a:stretch>
                <a:fillRect/>
              </a:stretch>
            </p:blipFill>
            <p:spPr>
              <a:xfrm>
                <a:off x="6601320" y="2451817"/>
                <a:ext cx="277560" cy="2181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8F6C7E64-1DB2-4935-BD05-722BCCB3673F}"/>
                  </a:ext>
                </a:extLst>
              </p14:cNvPr>
              <p14:cNvContentPartPr/>
              <p14:nvPr/>
            </p14:nvContentPartPr>
            <p14:xfrm>
              <a:off x="4614120" y="2908313"/>
              <a:ext cx="7200" cy="120600"/>
            </p14:xfrm>
          </p:contentPart>
        </mc:Choice>
        <mc:Fallback xmlns="">
          <p:pic>
            <p:nvPicPr>
              <p:cNvPr id="17" name="Ink 16">
                <a:extLst>
                  <a:ext uri="{FF2B5EF4-FFF2-40B4-BE49-F238E27FC236}">
                    <a16:creationId xmlns:a16="http://schemas.microsoft.com/office/drawing/2014/main" id="{8F6C7E64-1DB2-4935-BD05-722BCCB3673F}"/>
                  </a:ext>
                </a:extLst>
              </p:cNvPr>
              <p:cNvPicPr/>
              <p:nvPr/>
            </p:nvPicPr>
            <p:blipFill>
              <a:blip r:embed="rId14"/>
              <a:stretch>
                <a:fillRect/>
              </a:stretch>
            </p:blipFill>
            <p:spPr>
              <a:xfrm>
                <a:off x="4605120" y="2899313"/>
                <a:ext cx="248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725BBEF-1494-4234-B161-9B4DB33C281D}"/>
                  </a:ext>
                </a:extLst>
              </p14:cNvPr>
              <p14:cNvContentPartPr/>
              <p14:nvPr/>
            </p14:nvContentPartPr>
            <p14:xfrm>
              <a:off x="6014880" y="2822633"/>
              <a:ext cx="127080" cy="193680"/>
            </p14:xfrm>
          </p:contentPart>
        </mc:Choice>
        <mc:Fallback xmlns="">
          <p:pic>
            <p:nvPicPr>
              <p:cNvPr id="20" name="Ink 19">
                <a:extLst>
                  <a:ext uri="{FF2B5EF4-FFF2-40B4-BE49-F238E27FC236}">
                    <a16:creationId xmlns:a16="http://schemas.microsoft.com/office/drawing/2014/main" id="{1725BBEF-1494-4234-B161-9B4DB33C281D}"/>
                  </a:ext>
                </a:extLst>
              </p:cNvPr>
              <p:cNvPicPr/>
              <p:nvPr/>
            </p:nvPicPr>
            <p:blipFill>
              <a:blip r:embed="rId16"/>
              <a:stretch>
                <a:fillRect/>
              </a:stretch>
            </p:blipFill>
            <p:spPr>
              <a:xfrm>
                <a:off x="6005880" y="2813993"/>
                <a:ext cx="144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65FD699D-D7AD-4DBF-86FC-F6CAE2E6FC2A}"/>
                  </a:ext>
                </a:extLst>
              </p14:cNvPr>
              <p14:cNvContentPartPr/>
              <p14:nvPr/>
            </p14:nvContentPartPr>
            <p14:xfrm>
              <a:off x="5112720" y="2875193"/>
              <a:ext cx="289440" cy="196200"/>
            </p14:xfrm>
          </p:contentPart>
        </mc:Choice>
        <mc:Fallback xmlns="">
          <p:pic>
            <p:nvPicPr>
              <p:cNvPr id="23" name="Ink 22">
                <a:extLst>
                  <a:ext uri="{FF2B5EF4-FFF2-40B4-BE49-F238E27FC236}">
                    <a16:creationId xmlns:a16="http://schemas.microsoft.com/office/drawing/2014/main" id="{65FD699D-D7AD-4DBF-86FC-F6CAE2E6FC2A}"/>
                  </a:ext>
                </a:extLst>
              </p:cNvPr>
              <p:cNvPicPr/>
              <p:nvPr/>
            </p:nvPicPr>
            <p:blipFill>
              <a:blip r:embed="rId18"/>
              <a:stretch>
                <a:fillRect/>
              </a:stretch>
            </p:blipFill>
            <p:spPr>
              <a:xfrm>
                <a:off x="5103720" y="2866193"/>
                <a:ext cx="3070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48B8D956-DFCF-415E-A5A8-5152C9EF8F23}"/>
                  </a:ext>
                </a:extLst>
              </p14:cNvPr>
              <p14:cNvContentPartPr/>
              <p14:nvPr/>
            </p14:nvContentPartPr>
            <p14:xfrm>
              <a:off x="5220720" y="3195593"/>
              <a:ext cx="135360" cy="205200"/>
            </p14:xfrm>
          </p:contentPart>
        </mc:Choice>
        <mc:Fallback xmlns="">
          <p:pic>
            <p:nvPicPr>
              <p:cNvPr id="26" name="Ink 25">
                <a:extLst>
                  <a:ext uri="{FF2B5EF4-FFF2-40B4-BE49-F238E27FC236}">
                    <a16:creationId xmlns:a16="http://schemas.microsoft.com/office/drawing/2014/main" id="{48B8D956-DFCF-415E-A5A8-5152C9EF8F23}"/>
                  </a:ext>
                </a:extLst>
              </p:cNvPr>
              <p:cNvPicPr/>
              <p:nvPr/>
            </p:nvPicPr>
            <p:blipFill>
              <a:blip r:embed="rId20"/>
              <a:stretch>
                <a:fillRect/>
              </a:stretch>
            </p:blipFill>
            <p:spPr>
              <a:xfrm>
                <a:off x="5211720" y="3186953"/>
                <a:ext cx="153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081B1CC7-30FD-40AA-86DC-F5F3E26FA709}"/>
                  </a:ext>
                </a:extLst>
              </p14:cNvPr>
              <p14:cNvContentPartPr/>
              <p14:nvPr/>
            </p14:nvContentPartPr>
            <p14:xfrm>
              <a:off x="5994360" y="3197753"/>
              <a:ext cx="144360" cy="165240"/>
            </p14:xfrm>
          </p:contentPart>
        </mc:Choice>
        <mc:Fallback xmlns="">
          <p:pic>
            <p:nvPicPr>
              <p:cNvPr id="27" name="Ink 26">
                <a:extLst>
                  <a:ext uri="{FF2B5EF4-FFF2-40B4-BE49-F238E27FC236}">
                    <a16:creationId xmlns:a16="http://schemas.microsoft.com/office/drawing/2014/main" id="{081B1CC7-30FD-40AA-86DC-F5F3E26FA709}"/>
                  </a:ext>
                </a:extLst>
              </p:cNvPr>
              <p:cNvPicPr/>
              <p:nvPr/>
            </p:nvPicPr>
            <p:blipFill>
              <a:blip r:embed="rId22"/>
              <a:stretch>
                <a:fillRect/>
              </a:stretch>
            </p:blipFill>
            <p:spPr>
              <a:xfrm>
                <a:off x="5985720" y="3189113"/>
                <a:ext cx="162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EAB5B534-E56F-4C61-874A-7CF7A0220184}"/>
                  </a:ext>
                </a:extLst>
              </p14:cNvPr>
              <p14:cNvContentPartPr/>
              <p14:nvPr/>
            </p14:nvContentPartPr>
            <p14:xfrm>
              <a:off x="6649560" y="2280473"/>
              <a:ext cx="474120" cy="1189080"/>
            </p14:xfrm>
          </p:contentPart>
        </mc:Choice>
        <mc:Fallback xmlns="">
          <p:pic>
            <p:nvPicPr>
              <p:cNvPr id="30" name="Ink 29">
                <a:extLst>
                  <a:ext uri="{FF2B5EF4-FFF2-40B4-BE49-F238E27FC236}">
                    <a16:creationId xmlns:a16="http://schemas.microsoft.com/office/drawing/2014/main" id="{EAB5B534-E56F-4C61-874A-7CF7A0220184}"/>
                  </a:ext>
                </a:extLst>
              </p:cNvPr>
              <p:cNvPicPr/>
              <p:nvPr/>
            </p:nvPicPr>
            <p:blipFill>
              <a:blip r:embed="rId24"/>
              <a:stretch>
                <a:fillRect/>
              </a:stretch>
            </p:blipFill>
            <p:spPr>
              <a:xfrm>
                <a:off x="6640567" y="2271833"/>
                <a:ext cx="491747" cy="120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E2776916-50FA-434E-BAC1-09223047A948}"/>
                  </a:ext>
                </a:extLst>
              </p14:cNvPr>
              <p14:cNvContentPartPr/>
              <p14:nvPr/>
            </p14:nvContentPartPr>
            <p14:xfrm>
              <a:off x="4550040" y="3151673"/>
              <a:ext cx="212400" cy="212040"/>
            </p14:xfrm>
          </p:contentPart>
        </mc:Choice>
        <mc:Fallback xmlns="">
          <p:pic>
            <p:nvPicPr>
              <p:cNvPr id="31" name="Ink 30">
                <a:extLst>
                  <a:ext uri="{FF2B5EF4-FFF2-40B4-BE49-F238E27FC236}">
                    <a16:creationId xmlns:a16="http://schemas.microsoft.com/office/drawing/2014/main" id="{E2776916-50FA-434E-BAC1-09223047A948}"/>
                  </a:ext>
                </a:extLst>
              </p:cNvPr>
              <p:cNvPicPr/>
              <p:nvPr/>
            </p:nvPicPr>
            <p:blipFill>
              <a:blip r:embed="rId26"/>
              <a:stretch>
                <a:fillRect/>
              </a:stretch>
            </p:blipFill>
            <p:spPr>
              <a:xfrm>
                <a:off x="4541400" y="3142673"/>
                <a:ext cx="2300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A4C62D78-FF7B-46E6-9796-9331E16D9110}"/>
                  </a:ext>
                </a:extLst>
              </p14:cNvPr>
              <p14:cNvContentPartPr/>
              <p14:nvPr/>
            </p14:nvContentPartPr>
            <p14:xfrm>
              <a:off x="7923240" y="2371553"/>
              <a:ext cx="261720" cy="203400"/>
            </p14:xfrm>
          </p:contentPart>
        </mc:Choice>
        <mc:Fallback xmlns="">
          <p:pic>
            <p:nvPicPr>
              <p:cNvPr id="18" name="Ink 17">
                <a:extLst>
                  <a:ext uri="{FF2B5EF4-FFF2-40B4-BE49-F238E27FC236}">
                    <a16:creationId xmlns:a16="http://schemas.microsoft.com/office/drawing/2014/main" id="{A4C62D78-FF7B-46E6-9796-9331E16D9110}"/>
                  </a:ext>
                </a:extLst>
              </p:cNvPr>
              <p:cNvPicPr/>
              <p:nvPr/>
            </p:nvPicPr>
            <p:blipFill>
              <a:blip r:embed="rId28"/>
              <a:stretch>
                <a:fillRect/>
              </a:stretch>
            </p:blipFill>
            <p:spPr>
              <a:xfrm>
                <a:off x="7914600" y="2362553"/>
                <a:ext cx="27936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28D9F012-0A6B-4722-B044-AB4DEDB141BB}"/>
                  </a:ext>
                </a:extLst>
              </p14:cNvPr>
              <p14:cNvContentPartPr/>
              <p14:nvPr/>
            </p14:nvContentPartPr>
            <p14:xfrm>
              <a:off x="8586720" y="2367233"/>
              <a:ext cx="233640" cy="170640"/>
            </p14:xfrm>
          </p:contentPart>
        </mc:Choice>
        <mc:Fallback xmlns="">
          <p:pic>
            <p:nvPicPr>
              <p:cNvPr id="22" name="Ink 21">
                <a:extLst>
                  <a:ext uri="{FF2B5EF4-FFF2-40B4-BE49-F238E27FC236}">
                    <a16:creationId xmlns:a16="http://schemas.microsoft.com/office/drawing/2014/main" id="{28D9F012-0A6B-4722-B044-AB4DEDB141BB}"/>
                  </a:ext>
                </a:extLst>
              </p:cNvPr>
              <p:cNvPicPr/>
              <p:nvPr/>
            </p:nvPicPr>
            <p:blipFill>
              <a:blip r:embed="rId30"/>
              <a:stretch>
                <a:fillRect/>
              </a:stretch>
            </p:blipFill>
            <p:spPr>
              <a:xfrm>
                <a:off x="8577720" y="2358593"/>
                <a:ext cx="251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A89EB94-744E-4259-BE7E-E05C3CCF77A1}"/>
                  </a:ext>
                </a:extLst>
              </p14:cNvPr>
              <p14:cNvContentPartPr/>
              <p14:nvPr/>
            </p14:nvContentPartPr>
            <p14:xfrm>
              <a:off x="9320760" y="2255273"/>
              <a:ext cx="478080" cy="1126440"/>
            </p14:xfrm>
          </p:contentPart>
        </mc:Choice>
        <mc:Fallback xmlns="">
          <p:pic>
            <p:nvPicPr>
              <p:cNvPr id="33" name="Ink 32">
                <a:extLst>
                  <a:ext uri="{FF2B5EF4-FFF2-40B4-BE49-F238E27FC236}">
                    <a16:creationId xmlns:a16="http://schemas.microsoft.com/office/drawing/2014/main" id="{2A89EB94-744E-4259-BE7E-E05C3CCF77A1}"/>
                  </a:ext>
                </a:extLst>
              </p:cNvPr>
              <p:cNvPicPr/>
              <p:nvPr/>
            </p:nvPicPr>
            <p:blipFill>
              <a:blip r:embed="rId32"/>
              <a:stretch>
                <a:fillRect/>
              </a:stretch>
            </p:blipFill>
            <p:spPr>
              <a:xfrm>
                <a:off x="9311760" y="2246273"/>
                <a:ext cx="495720" cy="1144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DE5A577B-3B63-4FEE-8AA2-7C5CE819DC4B}"/>
                  </a:ext>
                </a:extLst>
              </p14:cNvPr>
              <p14:cNvContentPartPr/>
              <p14:nvPr/>
            </p14:nvContentPartPr>
            <p14:xfrm>
              <a:off x="9946080" y="2290913"/>
              <a:ext cx="340920" cy="198000"/>
            </p14:xfrm>
          </p:contentPart>
        </mc:Choice>
        <mc:Fallback xmlns="">
          <p:pic>
            <p:nvPicPr>
              <p:cNvPr id="37" name="Ink 36">
                <a:extLst>
                  <a:ext uri="{FF2B5EF4-FFF2-40B4-BE49-F238E27FC236}">
                    <a16:creationId xmlns:a16="http://schemas.microsoft.com/office/drawing/2014/main" id="{DE5A577B-3B63-4FEE-8AA2-7C5CE819DC4B}"/>
                  </a:ext>
                </a:extLst>
              </p:cNvPr>
              <p:cNvPicPr/>
              <p:nvPr/>
            </p:nvPicPr>
            <p:blipFill>
              <a:blip r:embed="rId34"/>
              <a:stretch>
                <a:fillRect/>
              </a:stretch>
            </p:blipFill>
            <p:spPr>
              <a:xfrm>
                <a:off x="9937089" y="2281929"/>
                <a:ext cx="358541" cy="21560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6459F0FE-D788-42B6-BDF1-09D90BEF5085}"/>
                  </a:ext>
                </a:extLst>
              </p14:cNvPr>
              <p14:cNvContentPartPr/>
              <p14:nvPr/>
            </p14:nvContentPartPr>
            <p14:xfrm>
              <a:off x="7232400" y="2248073"/>
              <a:ext cx="883440" cy="1166760"/>
            </p14:xfrm>
          </p:contentPart>
        </mc:Choice>
        <mc:Fallback xmlns="">
          <p:pic>
            <p:nvPicPr>
              <p:cNvPr id="39" name="Ink 38">
                <a:extLst>
                  <a:ext uri="{FF2B5EF4-FFF2-40B4-BE49-F238E27FC236}">
                    <a16:creationId xmlns:a16="http://schemas.microsoft.com/office/drawing/2014/main" id="{6459F0FE-D788-42B6-BDF1-09D90BEF5085}"/>
                  </a:ext>
                </a:extLst>
              </p:cNvPr>
              <p:cNvPicPr/>
              <p:nvPr/>
            </p:nvPicPr>
            <p:blipFill>
              <a:blip r:embed="rId36"/>
              <a:stretch>
                <a:fillRect/>
              </a:stretch>
            </p:blipFill>
            <p:spPr>
              <a:xfrm>
                <a:off x="7223400" y="2239073"/>
                <a:ext cx="901080" cy="1184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06C25FEA-5DC7-4EFA-BBF0-32F272B7A05B}"/>
                  </a:ext>
                </a:extLst>
              </p14:cNvPr>
              <p14:cNvContentPartPr/>
              <p14:nvPr/>
            </p14:nvContentPartPr>
            <p14:xfrm>
              <a:off x="8554320" y="2645513"/>
              <a:ext cx="298440" cy="191880"/>
            </p14:xfrm>
          </p:contentPart>
        </mc:Choice>
        <mc:Fallback xmlns="">
          <p:pic>
            <p:nvPicPr>
              <p:cNvPr id="42" name="Ink 41">
                <a:extLst>
                  <a:ext uri="{FF2B5EF4-FFF2-40B4-BE49-F238E27FC236}">
                    <a16:creationId xmlns:a16="http://schemas.microsoft.com/office/drawing/2014/main" id="{06C25FEA-5DC7-4EFA-BBF0-32F272B7A05B}"/>
                  </a:ext>
                </a:extLst>
              </p:cNvPr>
              <p:cNvPicPr/>
              <p:nvPr/>
            </p:nvPicPr>
            <p:blipFill>
              <a:blip r:embed="rId38"/>
              <a:stretch>
                <a:fillRect/>
              </a:stretch>
            </p:blipFill>
            <p:spPr>
              <a:xfrm>
                <a:off x="8545670" y="2636513"/>
                <a:ext cx="316101"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BB4DD009-7B5B-43AA-8190-83E972EC19CA}"/>
                  </a:ext>
                </a:extLst>
              </p14:cNvPr>
              <p14:cNvContentPartPr/>
              <p14:nvPr/>
            </p14:nvContentPartPr>
            <p14:xfrm>
              <a:off x="9457920" y="2671073"/>
              <a:ext cx="194760" cy="168480"/>
            </p14:xfrm>
          </p:contentPart>
        </mc:Choice>
        <mc:Fallback xmlns="">
          <p:pic>
            <p:nvPicPr>
              <p:cNvPr id="45" name="Ink 44">
                <a:extLst>
                  <a:ext uri="{FF2B5EF4-FFF2-40B4-BE49-F238E27FC236}">
                    <a16:creationId xmlns:a16="http://schemas.microsoft.com/office/drawing/2014/main" id="{BB4DD009-7B5B-43AA-8190-83E972EC19CA}"/>
                  </a:ext>
                </a:extLst>
              </p:cNvPr>
              <p:cNvPicPr/>
              <p:nvPr/>
            </p:nvPicPr>
            <p:blipFill>
              <a:blip r:embed="rId40"/>
              <a:stretch>
                <a:fillRect/>
              </a:stretch>
            </p:blipFill>
            <p:spPr>
              <a:xfrm>
                <a:off x="9449280" y="2662073"/>
                <a:ext cx="212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F0A4F68B-6CB7-4AF9-A926-9F4989843B6E}"/>
                  </a:ext>
                </a:extLst>
              </p14:cNvPr>
              <p14:cNvContentPartPr/>
              <p14:nvPr/>
            </p14:nvContentPartPr>
            <p14:xfrm>
              <a:off x="10031400" y="2721113"/>
              <a:ext cx="318240" cy="169560"/>
            </p14:xfrm>
          </p:contentPart>
        </mc:Choice>
        <mc:Fallback xmlns="">
          <p:pic>
            <p:nvPicPr>
              <p:cNvPr id="48" name="Ink 47">
                <a:extLst>
                  <a:ext uri="{FF2B5EF4-FFF2-40B4-BE49-F238E27FC236}">
                    <a16:creationId xmlns:a16="http://schemas.microsoft.com/office/drawing/2014/main" id="{F0A4F68B-6CB7-4AF9-A926-9F4989843B6E}"/>
                  </a:ext>
                </a:extLst>
              </p:cNvPr>
              <p:cNvPicPr/>
              <p:nvPr/>
            </p:nvPicPr>
            <p:blipFill>
              <a:blip r:embed="rId42"/>
              <a:stretch>
                <a:fillRect/>
              </a:stretch>
            </p:blipFill>
            <p:spPr>
              <a:xfrm>
                <a:off x="10022400" y="2712113"/>
                <a:ext cx="335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3A5BAADB-02E4-442E-B623-0861552A2852}"/>
                  </a:ext>
                </a:extLst>
              </p14:cNvPr>
              <p14:cNvContentPartPr/>
              <p14:nvPr/>
            </p14:nvContentPartPr>
            <p14:xfrm>
              <a:off x="7952040" y="3051233"/>
              <a:ext cx="285120" cy="208080"/>
            </p14:xfrm>
          </p:contentPart>
        </mc:Choice>
        <mc:Fallback xmlns="">
          <p:pic>
            <p:nvPicPr>
              <p:cNvPr id="51" name="Ink 50">
                <a:extLst>
                  <a:ext uri="{FF2B5EF4-FFF2-40B4-BE49-F238E27FC236}">
                    <a16:creationId xmlns:a16="http://schemas.microsoft.com/office/drawing/2014/main" id="{3A5BAADB-02E4-442E-B623-0861552A2852}"/>
                  </a:ext>
                </a:extLst>
              </p:cNvPr>
              <p:cNvPicPr/>
              <p:nvPr/>
            </p:nvPicPr>
            <p:blipFill>
              <a:blip r:embed="rId44"/>
              <a:stretch>
                <a:fillRect/>
              </a:stretch>
            </p:blipFill>
            <p:spPr>
              <a:xfrm>
                <a:off x="7943389" y="3042593"/>
                <a:ext cx="302782"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 name="Ink 56">
                <a:extLst>
                  <a:ext uri="{FF2B5EF4-FFF2-40B4-BE49-F238E27FC236}">
                    <a16:creationId xmlns:a16="http://schemas.microsoft.com/office/drawing/2014/main" id="{A8EE8052-D7A6-4EAA-AAC4-587B09C6BA33}"/>
                  </a:ext>
                </a:extLst>
              </p14:cNvPr>
              <p14:cNvContentPartPr/>
              <p14:nvPr/>
            </p14:nvContentPartPr>
            <p14:xfrm>
              <a:off x="9453960" y="3008393"/>
              <a:ext cx="192600" cy="158400"/>
            </p14:xfrm>
          </p:contentPart>
        </mc:Choice>
        <mc:Fallback xmlns="">
          <p:pic>
            <p:nvPicPr>
              <p:cNvPr id="57" name="Ink 56">
                <a:extLst>
                  <a:ext uri="{FF2B5EF4-FFF2-40B4-BE49-F238E27FC236}">
                    <a16:creationId xmlns:a16="http://schemas.microsoft.com/office/drawing/2014/main" id="{A8EE8052-D7A6-4EAA-AAC4-587B09C6BA33}"/>
                  </a:ext>
                </a:extLst>
              </p:cNvPr>
              <p:cNvPicPr/>
              <p:nvPr/>
            </p:nvPicPr>
            <p:blipFill>
              <a:blip r:embed="rId46"/>
              <a:stretch>
                <a:fillRect/>
              </a:stretch>
            </p:blipFill>
            <p:spPr>
              <a:xfrm>
                <a:off x="9444960" y="2999753"/>
                <a:ext cx="2102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674E9C80-FD94-4C0F-8A5A-2545C6DC27A8}"/>
                  </a:ext>
                </a:extLst>
              </p14:cNvPr>
              <p14:cNvContentPartPr/>
              <p14:nvPr/>
            </p14:nvContentPartPr>
            <p14:xfrm>
              <a:off x="8638560" y="2993993"/>
              <a:ext cx="304200" cy="216720"/>
            </p14:xfrm>
          </p:contentPart>
        </mc:Choice>
        <mc:Fallback xmlns="">
          <p:pic>
            <p:nvPicPr>
              <p:cNvPr id="58" name="Ink 57">
                <a:extLst>
                  <a:ext uri="{FF2B5EF4-FFF2-40B4-BE49-F238E27FC236}">
                    <a16:creationId xmlns:a16="http://schemas.microsoft.com/office/drawing/2014/main" id="{674E9C80-FD94-4C0F-8A5A-2545C6DC27A8}"/>
                  </a:ext>
                </a:extLst>
              </p:cNvPr>
              <p:cNvPicPr/>
              <p:nvPr/>
            </p:nvPicPr>
            <p:blipFill>
              <a:blip r:embed="rId48"/>
              <a:stretch>
                <a:fillRect/>
              </a:stretch>
            </p:blipFill>
            <p:spPr>
              <a:xfrm>
                <a:off x="8629920" y="2984993"/>
                <a:ext cx="3218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 87">
                <a:extLst>
                  <a:ext uri="{FF2B5EF4-FFF2-40B4-BE49-F238E27FC236}">
                    <a16:creationId xmlns:a16="http://schemas.microsoft.com/office/drawing/2014/main" id="{62535B21-EDDB-4A93-A254-005B2DA288AB}"/>
                  </a:ext>
                </a:extLst>
              </p14:cNvPr>
              <p14:cNvContentPartPr/>
              <p14:nvPr/>
            </p14:nvContentPartPr>
            <p14:xfrm>
              <a:off x="10076040" y="2142953"/>
              <a:ext cx="1144800" cy="1139760"/>
            </p14:xfrm>
          </p:contentPart>
        </mc:Choice>
        <mc:Fallback xmlns="">
          <p:pic>
            <p:nvPicPr>
              <p:cNvPr id="88" name="Ink 87">
                <a:extLst>
                  <a:ext uri="{FF2B5EF4-FFF2-40B4-BE49-F238E27FC236}">
                    <a16:creationId xmlns:a16="http://schemas.microsoft.com/office/drawing/2014/main" id="{62535B21-EDDB-4A93-A254-005B2DA288AB}"/>
                  </a:ext>
                </a:extLst>
              </p:cNvPr>
              <p:cNvPicPr/>
              <p:nvPr/>
            </p:nvPicPr>
            <p:blipFill>
              <a:blip r:embed="rId50"/>
              <a:stretch>
                <a:fillRect/>
              </a:stretch>
            </p:blipFill>
            <p:spPr>
              <a:xfrm>
                <a:off x="10067397" y="2133956"/>
                <a:ext cx="1162446" cy="1157394"/>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 name="Ink 14">
                <a:extLst>
                  <a:ext uri="{FF2B5EF4-FFF2-40B4-BE49-F238E27FC236}">
                    <a16:creationId xmlns:a16="http://schemas.microsoft.com/office/drawing/2014/main" id="{3696F860-77A4-4F07-A471-A0245A79D5EA}"/>
                  </a:ext>
                </a:extLst>
              </p14:cNvPr>
              <p14:cNvContentPartPr/>
              <p14:nvPr/>
            </p14:nvContentPartPr>
            <p14:xfrm>
              <a:off x="871920" y="3930713"/>
              <a:ext cx="917640" cy="102744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52"/>
              <a:stretch>
                <a:fillRect/>
              </a:stretch>
            </p:blipFill>
            <p:spPr>
              <a:xfrm>
                <a:off x="862920" y="3921713"/>
                <a:ext cx="935280" cy="1045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9" name="Ink 18">
                <a:extLst>
                  <a:ext uri="{FF2B5EF4-FFF2-40B4-BE49-F238E27FC236}">
                    <a16:creationId xmlns:a16="http://schemas.microsoft.com/office/drawing/2014/main" id="{CDE5760A-3B17-44E6-A6B1-09438B4C6E16}"/>
                  </a:ext>
                </a:extLst>
              </p14:cNvPr>
              <p14:cNvContentPartPr/>
              <p14:nvPr/>
            </p14:nvContentPartPr>
            <p14:xfrm>
              <a:off x="2151720" y="4054913"/>
              <a:ext cx="141840" cy="160920"/>
            </p14:xfrm>
          </p:contentPart>
        </mc:Choice>
        <mc:Fallback xmlns="">
          <p:pic>
            <p:nvPicPr>
              <p:cNvPr id="19" name="Ink 18">
                <a:extLst>
                  <a:ext uri="{FF2B5EF4-FFF2-40B4-BE49-F238E27FC236}">
                    <a16:creationId xmlns:a16="http://schemas.microsoft.com/office/drawing/2014/main" id="{CDE5760A-3B17-44E6-A6B1-09438B4C6E16}"/>
                  </a:ext>
                </a:extLst>
              </p:cNvPr>
              <p:cNvPicPr/>
              <p:nvPr/>
            </p:nvPicPr>
            <p:blipFill>
              <a:blip r:embed="rId54"/>
              <a:stretch>
                <a:fillRect/>
              </a:stretch>
            </p:blipFill>
            <p:spPr>
              <a:xfrm>
                <a:off x="2143080" y="4046273"/>
                <a:ext cx="1594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8E4E3018-7DF6-4F76-A98A-2680DDAE8180}"/>
                  </a:ext>
                </a:extLst>
              </p14:cNvPr>
              <p14:cNvContentPartPr/>
              <p14:nvPr/>
            </p14:nvContentPartPr>
            <p14:xfrm>
              <a:off x="2677680" y="4036913"/>
              <a:ext cx="162000" cy="160560"/>
            </p14:xfrm>
          </p:contentPart>
        </mc:Choice>
        <mc:Fallback xmlns="">
          <p:pic>
            <p:nvPicPr>
              <p:cNvPr id="34" name="Ink 33">
                <a:extLst>
                  <a:ext uri="{FF2B5EF4-FFF2-40B4-BE49-F238E27FC236}">
                    <a16:creationId xmlns:a16="http://schemas.microsoft.com/office/drawing/2014/main" id="{8E4E3018-7DF6-4F76-A98A-2680DDAE8180}"/>
                  </a:ext>
                </a:extLst>
              </p:cNvPr>
              <p:cNvPicPr/>
              <p:nvPr/>
            </p:nvPicPr>
            <p:blipFill>
              <a:blip r:embed="rId56"/>
              <a:stretch>
                <a:fillRect/>
              </a:stretch>
            </p:blipFill>
            <p:spPr>
              <a:xfrm>
                <a:off x="2669040" y="4028273"/>
                <a:ext cx="1796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C1250AA-03A1-46EB-801B-C79DC9A42794}"/>
                  </a:ext>
                </a:extLst>
              </p14:cNvPr>
              <p14:cNvContentPartPr/>
              <p14:nvPr/>
            </p14:nvContentPartPr>
            <p14:xfrm>
              <a:off x="1612080" y="4359833"/>
              <a:ext cx="287280" cy="193320"/>
            </p14:xfrm>
          </p:contentPart>
        </mc:Choice>
        <mc:Fallback xmlns="">
          <p:pic>
            <p:nvPicPr>
              <p:cNvPr id="40" name="Ink 39">
                <a:extLst>
                  <a:ext uri="{FF2B5EF4-FFF2-40B4-BE49-F238E27FC236}">
                    <a16:creationId xmlns:a16="http://schemas.microsoft.com/office/drawing/2014/main" id="{DC1250AA-03A1-46EB-801B-C79DC9A42794}"/>
                  </a:ext>
                </a:extLst>
              </p:cNvPr>
              <p:cNvPicPr/>
              <p:nvPr/>
            </p:nvPicPr>
            <p:blipFill>
              <a:blip r:embed="rId58"/>
              <a:stretch>
                <a:fillRect/>
              </a:stretch>
            </p:blipFill>
            <p:spPr>
              <a:xfrm>
                <a:off x="1603440" y="4350850"/>
                <a:ext cx="30492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6" name="Ink 45">
                <a:extLst>
                  <a:ext uri="{FF2B5EF4-FFF2-40B4-BE49-F238E27FC236}">
                    <a16:creationId xmlns:a16="http://schemas.microsoft.com/office/drawing/2014/main" id="{F73B9737-52A5-441E-A461-59D57F95D7B0}"/>
                  </a:ext>
                </a:extLst>
              </p14:cNvPr>
              <p14:cNvContentPartPr/>
              <p14:nvPr/>
            </p14:nvContentPartPr>
            <p14:xfrm>
              <a:off x="2197440" y="4325633"/>
              <a:ext cx="186120" cy="226440"/>
            </p14:xfrm>
          </p:contentPart>
        </mc:Choice>
        <mc:Fallback xmlns="">
          <p:pic>
            <p:nvPicPr>
              <p:cNvPr id="46" name="Ink 45">
                <a:extLst>
                  <a:ext uri="{FF2B5EF4-FFF2-40B4-BE49-F238E27FC236}">
                    <a16:creationId xmlns:a16="http://schemas.microsoft.com/office/drawing/2014/main" id="{F73B9737-52A5-441E-A461-59D57F95D7B0}"/>
                  </a:ext>
                </a:extLst>
              </p:cNvPr>
              <p:cNvPicPr/>
              <p:nvPr/>
            </p:nvPicPr>
            <p:blipFill>
              <a:blip r:embed="rId60"/>
              <a:stretch>
                <a:fillRect/>
              </a:stretch>
            </p:blipFill>
            <p:spPr>
              <a:xfrm>
                <a:off x="2188423" y="4316633"/>
                <a:ext cx="203794"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7" name="Ink 46">
                <a:extLst>
                  <a:ext uri="{FF2B5EF4-FFF2-40B4-BE49-F238E27FC236}">
                    <a16:creationId xmlns:a16="http://schemas.microsoft.com/office/drawing/2014/main" id="{054D0691-3747-4802-96E9-EF04603C5BEB}"/>
                  </a:ext>
                </a:extLst>
              </p14:cNvPr>
              <p14:cNvContentPartPr/>
              <p14:nvPr/>
            </p14:nvContentPartPr>
            <p14:xfrm>
              <a:off x="2817720" y="4331393"/>
              <a:ext cx="83880" cy="126720"/>
            </p14:xfrm>
          </p:contentPart>
        </mc:Choice>
        <mc:Fallback xmlns="">
          <p:pic>
            <p:nvPicPr>
              <p:cNvPr id="47" name="Ink 46">
                <a:extLst>
                  <a:ext uri="{FF2B5EF4-FFF2-40B4-BE49-F238E27FC236}">
                    <a16:creationId xmlns:a16="http://schemas.microsoft.com/office/drawing/2014/main" id="{054D0691-3747-4802-96E9-EF04603C5BEB}"/>
                  </a:ext>
                </a:extLst>
              </p:cNvPr>
              <p:cNvPicPr/>
              <p:nvPr/>
            </p:nvPicPr>
            <p:blipFill>
              <a:blip r:embed="rId62"/>
              <a:stretch>
                <a:fillRect/>
              </a:stretch>
            </p:blipFill>
            <p:spPr>
              <a:xfrm>
                <a:off x="2808720" y="4322393"/>
                <a:ext cx="101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4" name="Ink 53">
                <a:extLst>
                  <a:ext uri="{FF2B5EF4-FFF2-40B4-BE49-F238E27FC236}">
                    <a16:creationId xmlns:a16="http://schemas.microsoft.com/office/drawing/2014/main" id="{67065E7E-D022-4B68-941C-1BC8B376644B}"/>
                  </a:ext>
                </a:extLst>
              </p14:cNvPr>
              <p14:cNvContentPartPr/>
              <p14:nvPr/>
            </p14:nvContentPartPr>
            <p14:xfrm>
              <a:off x="3327120" y="4334273"/>
              <a:ext cx="335880" cy="192240"/>
            </p14:xfrm>
          </p:contentPart>
        </mc:Choice>
        <mc:Fallback xmlns="">
          <p:pic>
            <p:nvPicPr>
              <p:cNvPr id="54" name="Ink 53">
                <a:extLst>
                  <a:ext uri="{FF2B5EF4-FFF2-40B4-BE49-F238E27FC236}">
                    <a16:creationId xmlns:a16="http://schemas.microsoft.com/office/drawing/2014/main" id="{67065E7E-D022-4B68-941C-1BC8B376644B}"/>
                  </a:ext>
                </a:extLst>
              </p:cNvPr>
              <p:cNvPicPr/>
              <p:nvPr/>
            </p:nvPicPr>
            <p:blipFill>
              <a:blip r:embed="rId64"/>
              <a:stretch>
                <a:fillRect/>
              </a:stretch>
            </p:blipFill>
            <p:spPr>
              <a:xfrm>
                <a:off x="3318480" y="4325273"/>
                <a:ext cx="3535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8400A0C4-BD71-4D5F-BA34-177725EDA6C3}"/>
                  </a:ext>
                </a:extLst>
              </p14:cNvPr>
              <p14:cNvContentPartPr/>
              <p14:nvPr/>
            </p14:nvContentPartPr>
            <p14:xfrm>
              <a:off x="1632960" y="4656833"/>
              <a:ext cx="325440" cy="218160"/>
            </p14:xfrm>
          </p:contentPart>
        </mc:Choice>
        <mc:Fallback xmlns="">
          <p:pic>
            <p:nvPicPr>
              <p:cNvPr id="60" name="Ink 59">
                <a:extLst>
                  <a:ext uri="{FF2B5EF4-FFF2-40B4-BE49-F238E27FC236}">
                    <a16:creationId xmlns:a16="http://schemas.microsoft.com/office/drawing/2014/main" id="{8400A0C4-BD71-4D5F-BA34-177725EDA6C3}"/>
                  </a:ext>
                </a:extLst>
              </p:cNvPr>
              <p:cNvPicPr/>
              <p:nvPr/>
            </p:nvPicPr>
            <p:blipFill>
              <a:blip r:embed="rId66"/>
              <a:stretch>
                <a:fillRect/>
              </a:stretch>
            </p:blipFill>
            <p:spPr>
              <a:xfrm>
                <a:off x="1623960" y="4648193"/>
                <a:ext cx="3430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4" name="Ink 63">
                <a:extLst>
                  <a:ext uri="{FF2B5EF4-FFF2-40B4-BE49-F238E27FC236}">
                    <a16:creationId xmlns:a16="http://schemas.microsoft.com/office/drawing/2014/main" id="{EFB6EA44-5A89-4F9A-965A-6359AB05CA7D}"/>
                  </a:ext>
                </a:extLst>
              </p14:cNvPr>
              <p14:cNvContentPartPr/>
              <p14:nvPr/>
            </p14:nvContentPartPr>
            <p14:xfrm>
              <a:off x="2243160" y="4613993"/>
              <a:ext cx="271440" cy="197280"/>
            </p14:xfrm>
          </p:contentPart>
        </mc:Choice>
        <mc:Fallback xmlns="">
          <p:pic>
            <p:nvPicPr>
              <p:cNvPr id="64" name="Ink 63">
                <a:extLst>
                  <a:ext uri="{FF2B5EF4-FFF2-40B4-BE49-F238E27FC236}">
                    <a16:creationId xmlns:a16="http://schemas.microsoft.com/office/drawing/2014/main" id="{EFB6EA44-5A89-4F9A-965A-6359AB05CA7D}"/>
                  </a:ext>
                </a:extLst>
              </p:cNvPr>
              <p:cNvPicPr/>
              <p:nvPr/>
            </p:nvPicPr>
            <p:blipFill>
              <a:blip r:embed="rId68"/>
              <a:stretch>
                <a:fillRect/>
              </a:stretch>
            </p:blipFill>
            <p:spPr>
              <a:xfrm>
                <a:off x="2234160" y="4605353"/>
                <a:ext cx="2890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6" name="Ink 65">
                <a:extLst>
                  <a:ext uri="{FF2B5EF4-FFF2-40B4-BE49-F238E27FC236}">
                    <a16:creationId xmlns:a16="http://schemas.microsoft.com/office/drawing/2014/main" id="{F96CE489-F427-4C5D-874B-76C6F5B8BC2E}"/>
                  </a:ext>
                </a:extLst>
              </p14:cNvPr>
              <p14:cNvContentPartPr/>
              <p14:nvPr/>
            </p14:nvContentPartPr>
            <p14:xfrm>
              <a:off x="2874600" y="3962033"/>
              <a:ext cx="609480" cy="879840"/>
            </p14:xfrm>
          </p:contentPart>
        </mc:Choice>
        <mc:Fallback xmlns="">
          <p:pic>
            <p:nvPicPr>
              <p:cNvPr id="66" name="Ink 65">
                <a:extLst>
                  <a:ext uri="{FF2B5EF4-FFF2-40B4-BE49-F238E27FC236}">
                    <a16:creationId xmlns:a16="http://schemas.microsoft.com/office/drawing/2014/main" id="{F96CE489-F427-4C5D-874B-76C6F5B8BC2E}"/>
                  </a:ext>
                </a:extLst>
              </p:cNvPr>
              <p:cNvPicPr/>
              <p:nvPr/>
            </p:nvPicPr>
            <p:blipFill>
              <a:blip r:embed="rId70"/>
              <a:stretch>
                <a:fillRect/>
              </a:stretch>
            </p:blipFill>
            <p:spPr>
              <a:xfrm>
                <a:off x="2865955" y="3953393"/>
                <a:ext cx="627130" cy="897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0" name="Ink 69">
                <a:extLst>
                  <a:ext uri="{FF2B5EF4-FFF2-40B4-BE49-F238E27FC236}">
                    <a16:creationId xmlns:a16="http://schemas.microsoft.com/office/drawing/2014/main" id="{3A1A0314-2C19-43BB-BA80-134095E3A674}"/>
                  </a:ext>
                </a:extLst>
              </p14:cNvPr>
              <p14:cNvContentPartPr/>
              <p14:nvPr/>
            </p14:nvContentPartPr>
            <p14:xfrm>
              <a:off x="3376080" y="4605713"/>
              <a:ext cx="310680" cy="204840"/>
            </p14:xfrm>
          </p:contentPart>
        </mc:Choice>
        <mc:Fallback xmlns="">
          <p:pic>
            <p:nvPicPr>
              <p:cNvPr id="70" name="Ink 69">
                <a:extLst>
                  <a:ext uri="{FF2B5EF4-FFF2-40B4-BE49-F238E27FC236}">
                    <a16:creationId xmlns:a16="http://schemas.microsoft.com/office/drawing/2014/main" id="{3A1A0314-2C19-43BB-BA80-134095E3A674}"/>
                  </a:ext>
                </a:extLst>
              </p:cNvPr>
              <p:cNvPicPr/>
              <p:nvPr/>
            </p:nvPicPr>
            <p:blipFill>
              <a:blip r:embed="rId72"/>
              <a:stretch>
                <a:fillRect/>
              </a:stretch>
            </p:blipFill>
            <p:spPr>
              <a:xfrm>
                <a:off x="3367440" y="4596713"/>
                <a:ext cx="3283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1" name="Ink 70">
                <a:extLst>
                  <a:ext uri="{FF2B5EF4-FFF2-40B4-BE49-F238E27FC236}">
                    <a16:creationId xmlns:a16="http://schemas.microsoft.com/office/drawing/2014/main" id="{42DB3D4B-BCB2-49C9-A6D0-FF39690AFA8F}"/>
                  </a:ext>
                </a:extLst>
              </p14:cNvPr>
              <p14:cNvContentPartPr/>
              <p14:nvPr/>
            </p14:nvContentPartPr>
            <p14:xfrm>
              <a:off x="3600360" y="3912353"/>
              <a:ext cx="182160" cy="993240"/>
            </p14:xfrm>
          </p:contentPart>
        </mc:Choice>
        <mc:Fallback xmlns="">
          <p:pic>
            <p:nvPicPr>
              <p:cNvPr id="71" name="Ink 70">
                <a:extLst>
                  <a:ext uri="{FF2B5EF4-FFF2-40B4-BE49-F238E27FC236}">
                    <a16:creationId xmlns:a16="http://schemas.microsoft.com/office/drawing/2014/main" id="{42DB3D4B-BCB2-49C9-A6D0-FF39690AFA8F}"/>
                  </a:ext>
                </a:extLst>
              </p:cNvPr>
              <p:cNvPicPr/>
              <p:nvPr/>
            </p:nvPicPr>
            <p:blipFill>
              <a:blip r:embed="rId74"/>
              <a:stretch>
                <a:fillRect/>
              </a:stretch>
            </p:blipFill>
            <p:spPr>
              <a:xfrm>
                <a:off x="3591360" y="3903353"/>
                <a:ext cx="199800" cy="1010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4" name="Ink 83">
                <a:extLst>
                  <a:ext uri="{FF2B5EF4-FFF2-40B4-BE49-F238E27FC236}">
                    <a16:creationId xmlns:a16="http://schemas.microsoft.com/office/drawing/2014/main" id="{636FD295-744A-4D32-9B47-C1EEB3EFD53D}"/>
                  </a:ext>
                </a:extLst>
              </p14:cNvPr>
              <p14:cNvContentPartPr/>
              <p14:nvPr/>
            </p14:nvContentPartPr>
            <p14:xfrm>
              <a:off x="3908880" y="4210793"/>
              <a:ext cx="785520" cy="657000"/>
            </p14:xfrm>
          </p:contentPart>
        </mc:Choice>
        <mc:Fallback xmlns="">
          <p:pic>
            <p:nvPicPr>
              <p:cNvPr id="84" name="Ink 83">
                <a:extLst>
                  <a:ext uri="{FF2B5EF4-FFF2-40B4-BE49-F238E27FC236}">
                    <a16:creationId xmlns:a16="http://schemas.microsoft.com/office/drawing/2014/main" id="{636FD295-744A-4D32-9B47-C1EEB3EFD53D}"/>
                  </a:ext>
                </a:extLst>
              </p:cNvPr>
              <p:cNvPicPr/>
              <p:nvPr/>
            </p:nvPicPr>
            <p:blipFill>
              <a:blip r:embed="rId76"/>
              <a:stretch>
                <a:fillRect/>
              </a:stretch>
            </p:blipFill>
            <p:spPr>
              <a:xfrm>
                <a:off x="3899884" y="4201793"/>
                <a:ext cx="803152"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7" name="Ink 86">
                <a:extLst>
                  <a:ext uri="{FF2B5EF4-FFF2-40B4-BE49-F238E27FC236}">
                    <a16:creationId xmlns:a16="http://schemas.microsoft.com/office/drawing/2014/main" id="{FDC4605D-932E-4C00-A4BD-88D5CA5D342A}"/>
                  </a:ext>
                </a:extLst>
              </p14:cNvPr>
              <p14:cNvContentPartPr/>
              <p14:nvPr/>
            </p14:nvContentPartPr>
            <p14:xfrm>
              <a:off x="4902120" y="4230233"/>
              <a:ext cx="396720" cy="197280"/>
            </p14:xfrm>
          </p:contentPart>
        </mc:Choice>
        <mc:Fallback xmlns="">
          <p:pic>
            <p:nvPicPr>
              <p:cNvPr id="87" name="Ink 86">
                <a:extLst>
                  <a:ext uri="{FF2B5EF4-FFF2-40B4-BE49-F238E27FC236}">
                    <a16:creationId xmlns:a16="http://schemas.microsoft.com/office/drawing/2014/main" id="{FDC4605D-932E-4C00-A4BD-88D5CA5D342A}"/>
                  </a:ext>
                </a:extLst>
              </p:cNvPr>
              <p:cNvPicPr/>
              <p:nvPr/>
            </p:nvPicPr>
            <p:blipFill>
              <a:blip r:embed="rId78"/>
              <a:stretch>
                <a:fillRect/>
              </a:stretch>
            </p:blipFill>
            <p:spPr>
              <a:xfrm>
                <a:off x="4893128" y="4221233"/>
                <a:ext cx="414344"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3" name="Ink 92">
                <a:extLst>
                  <a:ext uri="{FF2B5EF4-FFF2-40B4-BE49-F238E27FC236}">
                    <a16:creationId xmlns:a16="http://schemas.microsoft.com/office/drawing/2014/main" id="{EF577F4B-BF64-4589-9964-F2E114428182}"/>
                  </a:ext>
                </a:extLst>
              </p14:cNvPr>
              <p14:cNvContentPartPr/>
              <p14:nvPr/>
            </p14:nvContentPartPr>
            <p14:xfrm>
              <a:off x="6395400" y="3913073"/>
              <a:ext cx="110520" cy="180360"/>
            </p14:xfrm>
          </p:contentPart>
        </mc:Choice>
        <mc:Fallback xmlns="">
          <p:pic>
            <p:nvPicPr>
              <p:cNvPr id="93" name="Ink 92">
                <a:extLst>
                  <a:ext uri="{FF2B5EF4-FFF2-40B4-BE49-F238E27FC236}">
                    <a16:creationId xmlns:a16="http://schemas.microsoft.com/office/drawing/2014/main" id="{EF577F4B-BF64-4589-9964-F2E114428182}"/>
                  </a:ext>
                </a:extLst>
              </p:cNvPr>
              <p:cNvPicPr/>
              <p:nvPr/>
            </p:nvPicPr>
            <p:blipFill>
              <a:blip r:embed="rId80"/>
              <a:stretch>
                <a:fillRect/>
              </a:stretch>
            </p:blipFill>
            <p:spPr>
              <a:xfrm>
                <a:off x="6386400" y="3904073"/>
                <a:ext cx="1281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6" name="Ink 95">
                <a:extLst>
                  <a:ext uri="{FF2B5EF4-FFF2-40B4-BE49-F238E27FC236}">
                    <a16:creationId xmlns:a16="http://schemas.microsoft.com/office/drawing/2014/main" id="{6A8FB9C7-E9E7-44F9-B9F6-81DACA78BCCD}"/>
                  </a:ext>
                </a:extLst>
              </p14:cNvPr>
              <p14:cNvContentPartPr/>
              <p14:nvPr/>
            </p14:nvContentPartPr>
            <p14:xfrm>
              <a:off x="7468560" y="3835313"/>
              <a:ext cx="64800" cy="1063080"/>
            </p14:xfrm>
          </p:contentPart>
        </mc:Choice>
        <mc:Fallback xmlns="">
          <p:pic>
            <p:nvPicPr>
              <p:cNvPr id="96" name="Ink 95">
                <a:extLst>
                  <a:ext uri="{FF2B5EF4-FFF2-40B4-BE49-F238E27FC236}">
                    <a16:creationId xmlns:a16="http://schemas.microsoft.com/office/drawing/2014/main" id="{6A8FB9C7-E9E7-44F9-B9F6-81DACA78BCCD}"/>
                  </a:ext>
                </a:extLst>
              </p:cNvPr>
              <p:cNvPicPr/>
              <p:nvPr/>
            </p:nvPicPr>
            <p:blipFill>
              <a:blip r:embed="rId82"/>
              <a:stretch>
                <a:fillRect/>
              </a:stretch>
            </p:blipFill>
            <p:spPr>
              <a:xfrm>
                <a:off x="7459920" y="3826313"/>
                <a:ext cx="82440" cy="1080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9" name="Ink 98">
                <a:extLst>
                  <a:ext uri="{FF2B5EF4-FFF2-40B4-BE49-F238E27FC236}">
                    <a16:creationId xmlns:a16="http://schemas.microsoft.com/office/drawing/2014/main" id="{8268C0D8-3F0E-477F-9FCE-8D222F30370A}"/>
                  </a:ext>
                </a:extLst>
              </p14:cNvPr>
              <p14:cNvContentPartPr/>
              <p14:nvPr/>
            </p14:nvContentPartPr>
            <p14:xfrm>
              <a:off x="7715880" y="3873473"/>
              <a:ext cx="276120" cy="168840"/>
            </p14:xfrm>
          </p:contentPart>
        </mc:Choice>
        <mc:Fallback xmlns="">
          <p:pic>
            <p:nvPicPr>
              <p:cNvPr id="99" name="Ink 98">
                <a:extLst>
                  <a:ext uri="{FF2B5EF4-FFF2-40B4-BE49-F238E27FC236}">
                    <a16:creationId xmlns:a16="http://schemas.microsoft.com/office/drawing/2014/main" id="{8268C0D8-3F0E-477F-9FCE-8D222F30370A}"/>
                  </a:ext>
                </a:extLst>
              </p:cNvPr>
              <p:cNvPicPr/>
              <p:nvPr/>
            </p:nvPicPr>
            <p:blipFill>
              <a:blip r:embed="rId84"/>
              <a:stretch>
                <a:fillRect/>
              </a:stretch>
            </p:blipFill>
            <p:spPr>
              <a:xfrm>
                <a:off x="7707240" y="3864833"/>
                <a:ext cx="2937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0" name="Ink 99">
                <a:extLst>
                  <a:ext uri="{FF2B5EF4-FFF2-40B4-BE49-F238E27FC236}">
                    <a16:creationId xmlns:a16="http://schemas.microsoft.com/office/drawing/2014/main" id="{089247D0-2A20-42D4-9C64-51DBBB6EC453}"/>
                  </a:ext>
                </a:extLst>
              </p14:cNvPr>
              <p14:cNvContentPartPr/>
              <p14:nvPr/>
            </p14:nvContentPartPr>
            <p14:xfrm>
              <a:off x="7040880" y="3909833"/>
              <a:ext cx="239400" cy="178560"/>
            </p14:xfrm>
          </p:contentPart>
        </mc:Choice>
        <mc:Fallback xmlns="">
          <p:pic>
            <p:nvPicPr>
              <p:cNvPr id="100" name="Ink 99">
                <a:extLst>
                  <a:ext uri="{FF2B5EF4-FFF2-40B4-BE49-F238E27FC236}">
                    <a16:creationId xmlns:a16="http://schemas.microsoft.com/office/drawing/2014/main" id="{089247D0-2A20-42D4-9C64-51DBBB6EC453}"/>
                  </a:ext>
                </a:extLst>
              </p:cNvPr>
              <p:cNvPicPr/>
              <p:nvPr/>
            </p:nvPicPr>
            <p:blipFill>
              <a:blip r:embed="rId86"/>
              <a:stretch>
                <a:fillRect/>
              </a:stretch>
            </p:blipFill>
            <p:spPr>
              <a:xfrm>
                <a:off x="7031880" y="3900833"/>
                <a:ext cx="2570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3" name="Ink 102">
                <a:extLst>
                  <a:ext uri="{FF2B5EF4-FFF2-40B4-BE49-F238E27FC236}">
                    <a16:creationId xmlns:a16="http://schemas.microsoft.com/office/drawing/2014/main" id="{88EBAA7E-DA6B-4194-933E-7AA70CB09CB6}"/>
                  </a:ext>
                </a:extLst>
              </p14:cNvPr>
              <p14:cNvContentPartPr/>
              <p14:nvPr/>
            </p14:nvContentPartPr>
            <p14:xfrm>
              <a:off x="6385680" y="4199633"/>
              <a:ext cx="129600" cy="186120"/>
            </p14:xfrm>
          </p:contentPart>
        </mc:Choice>
        <mc:Fallback xmlns="">
          <p:pic>
            <p:nvPicPr>
              <p:cNvPr id="103" name="Ink 102">
                <a:extLst>
                  <a:ext uri="{FF2B5EF4-FFF2-40B4-BE49-F238E27FC236}">
                    <a16:creationId xmlns:a16="http://schemas.microsoft.com/office/drawing/2014/main" id="{88EBAA7E-DA6B-4194-933E-7AA70CB09CB6}"/>
                  </a:ext>
                </a:extLst>
              </p:cNvPr>
              <p:cNvPicPr/>
              <p:nvPr/>
            </p:nvPicPr>
            <p:blipFill>
              <a:blip r:embed="rId88"/>
              <a:stretch>
                <a:fillRect/>
              </a:stretch>
            </p:blipFill>
            <p:spPr>
              <a:xfrm>
                <a:off x="6377040" y="4190633"/>
                <a:ext cx="1472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4" name="Ink 103">
                <a:extLst>
                  <a:ext uri="{FF2B5EF4-FFF2-40B4-BE49-F238E27FC236}">
                    <a16:creationId xmlns:a16="http://schemas.microsoft.com/office/drawing/2014/main" id="{FCDF09ED-25D4-4FE5-87FD-487042D5B66F}"/>
                  </a:ext>
                </a:extLst>
              </p14:cNvPr>
              <p14:cNvContentPartPr/>
              <p14:nvPr/>
            </p14:nvContentPartPr>
            <p14:xfrm>
              <a:off x="5396760" y="3854753"/>
              <a:ext cx="429480" cy="1014120"/>
            </p14:xfrm>
          </p:contentPart>
        </mc:Choice>
        <mc:Fallback xmlns="">
          <p:pic>
            <p:nvPicPr>
              <p:cNvPr id="104" name="Ink 103">
                <a:extLst>
                  <a:ext uri="{FF2B5EF4-FFF2-40B4-BE49-F238E27FC236}">
                    <a16:creationId xmlns:a16="http://schemas.microsoft.com/office/drawing/2014/main" id="{FCDF09ED-25D4-4FE5-87FD-487042D5B66F}"/>
                  </a:ext>
                </a:extLst>
              </p:cNvPr>
              <p:cNvPicPr/>
              <p:nvPr/>
            </p:nvPicPr>
            <p:blipFill>
              <a:blip r:embed="rId90"/>
              <a:stretch>
                <a:fillRect/>
              </a:stretch>
            </p:blipFill>
            <p:spPr>
              <a:xfrm>
                <a:off x="5387768" y="3846113"/>
                <a:ext cx="447105" cy="1031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5" name="Ink 104">
                <a:extLst>
                  <a:ext uri="{FF2B5EF4-FFF2-40B4-BE49-F238E27FC236}">
                    <a16:creationId xmlns:a16="http://schemas.microsoft.com/office/drawing/2014/main" id="{EA0F0407-E778-4D23-8A95-5FEB35C7A06C}"/>
                  </a:ext>
                </a:extLst>
              </p14:cNvPr>
              <p14:cNvContentPartPr/>
              <p14:nvPr/>
            </p14:nvContentPartPr>
            <p14:xfrm>
              <a:off x="7153560" y="4291793"/>
              <a:ext cx="136440" cy="186120"/>
            </p14:xfrm>
          </p:contentPart>
        </mc:Choice>
        <mc:Fallback xmlns="">
          <p:pic>
            <p:nvPicPr>
              <p:cNvPr id="105" name="Ink 104">
                <a:extLst>
                  <a:ext uri="{FF2B5EF4-FFF2-40B4-BE49-F238E27FC236}">
                    <a16:creationId xmlns:a16="http://schemas.microsoft.com/office/drawing/2014/main" id="{EA0F0407-E778-4D23-8A95-5FEB35C7A06C}"/>
                  </a:ext>
                </a:extLst>
              </p:cNvPr>
              <p:cNvPicPr/>
              <p:nvPr/>
            </p:nvPicPr>
            <p:blipFill>
              <a:blip r:embed="rId92"/>
              <a:stretch>
                <a:fillRect/>
              </a:stretch>
            </p:blipFill>
            <p:spPr>
              <a:xfrm>
                <a:off x="7144560" y="4282793"/>
                <a:ext cx="154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8" name="Ink 107">
                <a:extLst>
                  <a:ext uri="{FF2B5EF4-FFF2-40B4-BE49-F238E27FC236}">
                    <a16:creationId xmlns:a16="http://schemas.microsoft.com/office/drawing/2014/main" id="{D695C743-B7A6-4FF5-A077-A6F6FA6F9640}"/>
                  </a:ext>
                </a:extLst>
              </p14:cNvPr>
              <p14:cNvContentPartPr/>
              <p14:nvPr/>
            </p14:nvContentPartPr>
            <p14:xfrm>
              <a:off x="7752600" y="4225193"/>
              <a:ext cx="230400" cy="183960"/>
            </p14:xfrm>
          </p:contentPart>
        </mc:Choice>
        <mc:Fallback xmlns="">
          <p:pic>
            <p:nvPicPr>
              <p:cNvPr id="108" name="Ink 107">
                <a:extLst>
                  <a:ext uri="{FF2B5EF4-FFF2-40B4-BE49-F238E27FC236}">
                    <a16:creationId xmlns:a16="http://schemas.microsoft.com/office/drawing/2014/main" id="{D695C743-B7A6-4FF5-A077-A6F6FA6F9640}"/>
                  </a:ext>
                </a:extLst>
              </p:cNvPr>
              <p:cNvPicPr/>
              <p:nvPr/>
            </p:nvPicPr>
            <p:blipFill>
              <a:blip r:embed="rId94"/>
              <a:stretch>
                <a:fillRect/>
              </a:stretch>
            </p:blipFill>
            <p:spPr>
              <a:xfrm>
                <a:off x="7743946" y="4216553"/>
                <a:ext cx="248068"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2" name="Ink 121">
                <a:extLst>
                  <a:ext uri="{FF2B5EF4-FFF2-40B4-BE49-F238E27FC236}">
                    <a16:creationId xmlns:a16="http://schemas.microsoft.com/office/drawing/2014/main" id="{F7F850B7-187B-4FCD-89A9-E70A0AEFE46B}"/>
                  </a:ext>
                </a:extLst>
              </p14:cNvPr>
              <p14:cNvContentPartPr/>
              <p14:nvPr/>
            </p14:nvContentPartPr>
            <p14:xfrm>
              <a:off x="5698080" y="4559993"/>
              <a:ext cx="114480" cy="245160"/>
            </p14:xfrm>
          </p:contentPart>
        </mc:Choice>
        <mc:Fallback xmlns="">
          <p:pic>
            <p:nvPicPr>
              <p:cNvPr id="122" name="Ink 121">
                <a:extLst>
                  <a:ext uri="{FF2B5EF4-FFF2-40B4-BE49-F238E27FC236}">
                    <a16:creationId xmlns:a16="http://schemas.microsoft.com/office/drawing/2014/main" id="{F7F850B7-187B-4FCD-89A9-E70A0AEFE46B}"/>
                  </a:ext>
                </a:extLst>
              </p:cNvPr>
              <p:cNvPicPr/>
              <p:nvPr/>
            </p:nvPicPr>
            <p:blipFill>
              <a:blip r:embed="rId96"/>
              <a:stretch>
                <a:fillRect/>
              </a:stretch>
            </p:blipFill>
            <p:spPr>
              <a:xfrm>
                <a:off x="5689440" y="4551353"/>
                <a:ext cx="1321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23" name="Ink 122">
                <a:extLst>
                  <a:ext uri="{FF2B5EF4-FFF2-40B4-BE49-F238E27FC236}">
                    <a16:creationId xmlns:a16="http://schemas.microsoft.com/office/drawing/2014/main" id="{229036DE-C9D6-4507-84DA-D08EC174D777}"/>
                  </a:ext>
                </a:extLst>
              </p14:cNvPr>
              <p14:cNvContentPartPr/>
              <p14:nvPr/>
            </p14:nvContentPartPr>
            <p14:xfrm>
              <a:off x="6353280" y="4597073"/>
              <a:ext cx="103320" cy="210600"/>
            </p14:xfrm>
          </p:contentPart>
        </mc:Choice>
        <mc:Fallback xmlns="">
          <p:pic>
            <p:nvPicPr>
              <p:cNvPr id="123" name="Ink 122">
                <a:extLst>
                  <a:ext uri="{FF2B5EF4-FFF2-40B4-BE49-F238E27FC236}">
                    <a16:creationId xmlns:a16="http://schemas.microsoft.com/office/drawing/2014/main" id="{229036DE-C9D6-4507-84DA-D08EC174D777}"/>
                  </a:ext>
                </a:extLst>
              </p:cNvPr>
              <p:cNvPicPr/>
              <p:nvPr/>
            </p:nvPicPr>
            <p:blipFill>
              <a:blip r:embed="rId98"/>
              <a:stretch>
                <a:fillRect/>
              </a:stretch>
            </p:blipFill>
            <p:spPr>
              <a:xfrm>
                <a:off x="6344280" y="4588073"/>
                <a:ext cx="1209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24" name="Ink 123">
                <a:extLst>
                  <a:ext uri="{FF2B5EF4-FFF2-40B4-BE49-F238E27FC236}">
                    <a16:creationId xmlns:a16="http://schemas.microsoft.com/office/drawing/2014/main" id="{AF12BF33-418A-43DF-8FF6-22D786160522}"/>
                  </a:ext>
                </a:extLst>
              </p14:cNvPr>
              <p14:cNvContentPartPr/>
              <p14:nvPr/>
            </p14:nvContentPartPr>
            <p14:xfrm>
              <a:off x="7149240" y="4672673"/>
              <a:ext cx="99000" cy="162720"/>
            </p14:xfrm>
          </p:contentPart>
        </mc:Choice>
        <mc:Fallback xmlns="">
          <p:pic>
            <p:nvPicPr>
              <p:cNvPr id="124" name="Ink 123">
                <a:extLst>
                  <a:ext uri="{FF2B5EF4-FFF2-40B4-BE49-F238E27FC236}">
                    <a16:creationId xmlns:a16="http://schemas.microsoft.com/office/drawing/2014/main" id="{AF12BF33-418A-43DF-8FF6-22D786160522}"/>
                  </a:ext>
                </a:extLst>
              </p:cNvPr>
              <p:cNvPicPr/>
              <p:nvPr/>
            </p:nvPicPr>
            <p:blipFill>
              <a:blip r:embed="rId100"/>
              <a:stretch>
                <a:fillRect/>
              </a:stretch>
            </p:blipFill>
            <p:spPr>
              <a:xfrm>
                <a:off x="7140600" y="4664033"/>
                <a:ext cx="1166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48" name="Ink 147">
                <a:extLst>
                  <a:ext uri="{FF2B5EF4-FFF2-40B4-BE49-F238E27FC236}">
                    <a16:creationId xmlns:a16="http://schemas.microsoft.com/office/drawing/2014/main" id="{15834154-E77E-44AA-B2D0-B7B883FC5F5A}"/>
                  </a:ext>
                </a:extLst>
              </p14:cNvPr>
              <p14:cNvContentPartPr/>
              <p14:nvPr/>
            </p14:nvContentPartPr>
            <p14:xfrm>
              <a:off x="7754400" y="3811913"/>
              <a:ext cx="1596600" cy="1182960"/>
            </p14:xfrm>
          </p:contentPart>
        </mc:Choice>
        <mc:Fallback xmlns="">
          <p:pic>
            <p:nvPicPr>
              <p:cNvPr id="148" name="Ink 147">
                <a:extLst>
                  <a:ext uri="{FF2B5EF4-FFF2-40B4-BE49-F238E27FC236}">
                    <a16:creationId xmlns:a16="http://schemas.microsoft.com/office/drawing/2014/main" id="{15834154-E77E-44AA-B2D0-B7B883FC5F5A}"/>
                  </a:ext>
                </a:extLst>
              </p:cNvPr>
              <p:cNvPicPr/>
              <p:nvPr/>
            </p:nvPicPr>
            <p:blipFill>
              <a:blip r:embed="rId102"/>
              <a:stretch>
                <a:fillRect/>
              </a:stretch>
            </p:blipFill>
            <p:spPr>
              <a:xfrm>
                <a:off x="7745400" y="3803273"/>
                <a:ext cx="1614240" cy="1200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 name="Ink 5">
                <a:extLst>
                  <a:ext uri="{FF2B5EF4-FFF2-40B4-BE49-F238E27FC236}">
                    <a16:creationId xmlns:a16="http://schemas.microsoft.com/office/drawing/2014/main" id="{1EA2EB6B-3A6D-461F-8A40-758B31491600}"/>
                  </a:ext>
                </a:extLst>
              </p14:cNvPr>
              <p14:cNvContentPartPr/>
              <p14:nvPr/>
            </p14:nvContentPartPr>
            <p14:xfrm>
              <a:off x="877320" y="5505713"/>
              <a:ext cx="397440" cy="169200"/>
            </p14:xfrm>
          </p:contentPart>
        </mc:Choice>
        <mc:Fallback xmlns="">
          <p:pic>
            <p:nvPicPr>
              <p:cNvPr id="6" name="Ink 5">
                <a:extLst>
                  <a:ext uri="{FF2B5EF4-FFF2-40B4-BE49-F238E27FC236}">
                    <a16:creationId xmlns:a16="http://schemas.microsoft.com/office/drawing/2014/main" id="{1EA2EB6B-3A6D-461F-8A40-758B31491600}"/>
                  </a:ext>
                </a:extLst>
              </p:cNvPr>
              <p:cNvPicPr/>
              <p:nvPr/>
            </p:nvPicPr>
            <p:blipFill>
              <a:blip r:embed="rId104"/>
              <a:stretch>
                <a:fillRect/>
              </a:stretch>
            </p:blipFill>
            <p:spPr>
              <a:xfrm>
                <a:off x="868680" y="5496713"/>
                <a:ext cx="415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1" name="Ink 20">
                <a:extLst>
                  <a:ext uri="{FF2B5EF4-FFF2-40B4-BE49-F238E27FC236}">
                    <a16:creationId xmlns:a16="http://schemas.microsoft.com/office/drawing/2014/main" id="{D3CDEBAF-700E-46CB-B236-763DFA4EB3FE}"/>
                  </a:ext>
                </a:extLst>
              </p14:cNvPr>
              <p14:cNvContentPartPr/>
              <p14:nvPr/>
            </p14:nvContentPartPr>
            <p14:xfrm>
              <a:off x="2482200" y="5311673"/>
              <a:ext cx="93960" cy="163800"/>
            </p14:xfrm>
          </p:contentPart>
        </mc:Choice>
        <mc:Fallback xmlns="">
          <p:pic>
            <p:nvPicPr>
              <p:cNvPr id="21" name="Ink 20">
                <a:extLst>
                  <a:ext uri="{FF2B5EF4-FFF2-40B4-BE49-F238E27FC236}">
                    <a16:creationId xmlns:a16="http://schemas.microsoft.com/office/drawing/2014/main" id="{D3CDEBAF-700E-46CB-B236-763DFA4EB3FE}"/>
                  </a:ext>
                </a:extLst>
              </p:cNvPr>
              <p:cNvPicPr/>
              <p:nvPr/>
            </p:nvPicPr>
            <p:blipFill>
              <a:blip r:embed="rId106"/>
              <a:stretch>
                <a:fillRect/>
              </a:stretch>
            </p:blipFill>
            <p:spPr>
              <a:xfrm>
                <a:off x="2473200" y="5302673"/>
                <a:ext cx="1116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8" name="Ink 27">
                <a:extLst>
                  <a:ext uri="{FF2B5EF4-FFF2-40B4-BE49-F238E27FC236}">
                    <a16:creationId xmlns:a16="http://schemas.microsoft.com/office/drawing/2014/main" id="{DD3B9C84-85BC-48B7-8E17-23DD7E5CEBA6}"/>
                  </a:ext>
                </a:extLst>
              </p14:cNvPr>
              <p14:cNvContentPartPr/>
              <p14:nvPr/>
            </p14:nvContentPartPr>
            <p14:xfrm>
              <a:off x="3442680" y="5241473"/>
              <a:ext cx="42480" cy="896760"/>
            </p14:xfrm>
          </p:contentPart>
        </mc:Choice>
        <mc:Fallback xmlns="">
          <p:pic>
            <p:nvPicPr>
              <p:cNvPr id="28" name="Ink 27">
                <a:extLst>
                  <a:ext uri="{FF2B5EF4-FFF2-40B4-BE49-F238E27FC236}">
                    <a16:creationId xmlns:a16="http://schemas.microsoft.com/office/drawing/2014/main" id="{DD3B9C84-85BC-48B7-8E17-23DD7E5CEBA6}"/>
                  </a:ext>
                </a:extLst>
              </p:cNvPr>
              <p:cNvPicPr/>
              <p:nvPr/>
            </p:nvPicPr>
            <p:blipFill>
              <a:blip r:embed="rId108"/>
              <a:stretch>
                <a:fillRect/>
              </a:stretch>
            </p:blipFill>
            <p:spPr>
              <a:xfrm>
                <a:off x="3434040" y="5232833"/>
                <a:ext cx="60120" cy="914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9" name="Ink 28">
                <a:extLst>
                  <a:ext uri="{FF2B5EF4-FFF2-40B4-BE49-F238E27FC236}">
                    <a16:creationId xmlns:a16="http://schemas.microsoft.com/office/drawing/2014/main" id="{F3857468-3839-4D5C-A647-60301F66D1FD}"/>
                  </a:ext>
                </a:extLst>
              </p14:cNvPr>
              <p14:cNvContentPartPr/>
              <p14:nvPr/>
            </p14:nvContentPartPr>
            <p14:xfrm>
              <a:off x="3055320" y="5346593"/>
              <a:ext cx="190440" cy="224280"/>
            </p14:xfrm>
          </p:contentPart>
        </mc:Choice>
        <mc:Fallback xmlns="">
          <p:pic>
            <p:nvPicPr>
              <p:cNvPr id="29" name="Ink 28">
                <a:extLst>
                  <a:ext uri="{FF2B5EF4-FFF2-40B4-BE49-F238E27FC236}">
                    <a16:creationId xmlns:a16="http://schemas.microsoft.com/office/drawing/2014/main" id="{F3857468-3839-4D5C-A647-60301F66D1FD}"/>
                  </a:ext>
                </a:extLst>
              </p:cNvPr>
              <p:cNvPicPr/>
              <p:nvPr/>
            </p:nvPicPr>
            <p:blipFill>
              <a:blip r:embed="rId110"/>
              <a:stretch>
                <a:fillRect/>
              </a:stretch>
            </p:blipFill>
            <p:spPr>
              <a:xfrm>
                <a:off x="3046680" y="5337953"/>
                <a:ext cx="2080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9" name="Ink 48">
                <a:extLst>
                  <a:ext uri="{FF2B5EF4-FFF2-40B4-BE49-F238E27FC236}">
                    <a16:creationId xmlns:a16="http://schemas.microsoft.com/office/drawing/2014/main" id="{CE6593E3-072A-491B-973F-4CC93B032501}"/>
                  </a:ext>
                </a:extLst>
              </p14:cNvPr>
              <p14:cNvContentPartPr/>
              <p14:nvPr/>
            </p14:nvContentPartPr>
            <p14:xfrm>
              <a:off x="3119040" y="5651873"/>
              <a:ext cx="146520" cy="191520"/>
            </p14:xfrm>
          </p:contentPart>
        </mc:Choice>
        <mc:Fallback xmlns="">
          <p:pic>
            <p:nvPicPr>
              <p:cNvPr id="49" name="Ink 48">
                <a:extLst>
                  <a:ext uri="{FF2B5EF4-FFF2-40B4-BE49-F238E27FC236}">
                    <a16:creationId xmlns:a16="http://schemas.microsoft.com/office/drawing/2014/main" id="{CE6593E3-072A-491B-973F-4CC93B032501}"/>
                  </a:ext>
                </a:extLst>
              </p:cNvPr>
              <p:cNvPicPr/>
              <p:nvPr/>
            </p:nvPicPr>
            <p:blipFill>
              <a:blip r:embed="rId112"/>
              <a:stretch>
                <a:fillRect/>
              </a:stretch>
            </p:blipFill>
            <p:spPr>
              <a:xfrm>
                <a:off x="3110040" y="5643233"/>
                <a:ext cx="1641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0" name="Ink 49">
                <a:extLst>
                  <a:ext uri="{FF2B5EF4-FFF2-40B4-BE49-F238E27FC236}">
                    <a16:creationId xmlns:a16="http://schemas.microsoft.com/office/drawing/2014/main" id="{1C36A53D-B03E-4122-8B6E-450BAC27AA80}"/>
                  </a:ext>
                </a:extLst>
              </p14:cNvPr>
              <p14:cNvContentPartPr/>
              <p14:nvPr/>
            </p14:nvContentPartPr>
            <p14:xfrm>
              <a:off x="2397960" y="5609393"/>
              <a:ext cx="203400" cy="226440"/>
            </p14:xfrm>
          </p:contentPart>
        </mc:Choice>
        <mc:Fallback xmlns="">
          <p:pic>
            <p:nvPicPr>
              <p:cNvPr id="50" name="Ink 49">
                <a:extLst>
                  <a:ext uri="{FF2B5EF4-FFF2-40B4-BE49-F238E27FC236}">
                    <a16:creationId xmlns:a16="http://schemas.microsoft.com/office/drawing/2014/main" id="{1C36A53D-B03E-4122-8B6E-450BAC27AA80}"/>
                  </a:ext>
                </a:extLst>
              </p:cNvPr>
              <p:cNvPicPr/>
              <p:nvPr/>
            </p:nvPicPr>
            <p:blipFill>
              <a:blip r:embed="rId114"/>
              <a:stretch>
                <a:fillRect/>
              </a:stretch>
            </p:blipFill>
            <p:spPr>
              <a:xfrm>
                <a:off x="2388960" y="5600753"/>
                <a:ext cx="2210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2" name="Ink 51">
                <a:extLst>
                  <a:ext uri="{FF2B5EF4-FFF2-40B4-BE49-F238E27FC236}">
                    <a16:creationId xmlns:a16="http://schemas.microsoft.com/office/drawing/2014/main" id="{E40A90C3-4D79-4672-B39C-C4A13BAB8691}"/>
                  </a:ext>
                </a:extLst>
              </p14:cNvPr>
              <p14:cNvContentPartPr/>
              <p14:nvPr/>
            </p14:nvContentPartPr>
            <p14:xfrm>
              <a:off x="1509120" y="5274953"/>
              <a:ext cx="489960" cy="867960"/>
            </p14:xfrm>
          </p:contentPart>
        </mc:Choice>
        <mc:Fallback xmlns="">
          <p:pic>
            <p:nvPicPr>
              <p:cNvPr id="52" name="Ink 51">
                <a:extLst>
                  <a:ext uri="{FF2B5EF4-FFF2-40B4-BE49-F238E27FC236}">
                    <a16:creationId xmlns:a16="http://schemas.microsoft.com/office/drawing/2014/main" id="{E40A90C3-4D79-4672-B39C-C4A13BAB8691}"/>
                  </a:ext>
                </a:extLst>
              </p:cNvPr>
              <p:cNvPicPr/>
              <p:nvPr/>
            </p:nvPicPr>
            <p:blipFill>
              <a:blip r:embed="rId116"/>
              <a:stretch>
                <a:fillRect/>
              </a:stretch>
            </p:blipFill>
            <p:spPr>
              <a:xfrm>
                <a:off x="1500474" y="5265953"/>
                <a:ext cx="507613" cy="8856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9" name="Ink 58">
                <a:extLst>
                  <a:ext uri="{FF2B5EF4-FFF2-40B4-BE49-F238E27FC236}">
                    <a16:creationId xmlns:a16="http://schemas.microsoft.com/office/drawing/2014/main" id="{1CD94B88-7BB6-4F20-B05E-5901D39AB05D}"/>
                  </a:ext>
                </a:extLst>
              </p14:cNvPr>
              <p14:cNvContentPartPr/>
              <p14:nvPr/>
            </p14:nvContentPartPr>
            <p14:xfrm>
              <a:off x="3661560" y="5619113"/>
              <a:ext cx="408960" cy="207720"/>
            </p14:xfrm>
          </p:contentPart>
        </mc:Choice>
        <mc:Fallback xmlns="">
          <p:pic>
            <p:nvPicPr>
              <p:cNvPr id="59" name="Ink 58">
                <a:extLst>
                  <a:ext uri="{FF2B5EF4-FFF2-40B4-BE49-F238E27FC236}">
                    <a16:creationId xmlns:a16="http://schemas.microsoft.com/office/drawing/2014/main" id="{1CD94B88-7BB6-4F20-B05E-5901D39AB05D}"/>
                  </a:ext>
                </a:extLst>
              </p:cNvPr>
              <p:cNvPicPr/>
              <p:nvPr/>
            </p:nvPicPr>
            <p:blipFill>
              <a:blip r:embed="rId118"/>
              <a:stretch>
                <a:fillRect/>
              </a:stretch>
            </p:blipFill>
            <p:spPr>
              <a:xfrm>
                <a:off x="3652560" y="5610473"/>
                <a:ext cx="4266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3" name="Ink 62">
                <a:extLst>
                  <a:ext uri="{FF2B5EF4-FFF2-40B4-BE49-F238E27FC236}">
                    <a16:creationId xmlns:a16="http://schemas.microsoft.com/office/drawing/2014/main" id="{DC464231-E12F-4B23-9C82-77E1B6D67E73}"/>
                  </a:ext>
                </a:extLst>
              </p14:cNvPr>
              <p14:cNvContentPartPr/>
              <p14:nvPr/>
            </p14:nvContentPartPr>
            <p14:xfrm>
              <a:off x="1734840" y="5900633"/>
              <a:ext cx="318240" cy="260640"/>
            </p14:xfrm>
          </p:contentPart>
        </mc:Choice>
        <mc:Fallback xmlns="">
          <p:pic>
            <p:nvPicPr>
              <p:cNvPr id="63" name="Ink 62">
                <a:extLst>
                  <a:ext uri="{FF2B5EF4-FFF2-40B4-BE49-F238E27FC236}">
                    <a16:creationId xmlns:a16="http://schemas.microsoft.com/office/drawing/2014/main" id="{DC464231-E12F-4B23-9C82-77E1B6D67E73}"/>
                  </a:ext>
                </a:extLst>
              </p:cNvPr>
              <p:cNvPicPr/>
              <p:nvPr/>
            </p:nvPicPr>
            <p:blipFill>
              <a:blip r:embed="rId120"/>
              <a:stretch>
                <a:fillRect/>
              </a:stretch>
            </p:blipFill>
            <p:spPr>
              <a:xfrm>
                <a:off x="1725840" y="5891633"/>
                <a:ext cx="3358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8" name="Ink 67">
                <a:extLst>
                  <a:ext uri="{FF2B5EF4-FFF2-40B4-BE49-F238E27FC236}">
                    <a16:creationId xmlns:a16="http://schemas.microsoft.com/office/drawing/2014/main" id="{30C4B570-7670-491A-B63E-417B86B09362}"/>
                  </a:ext>
                </a:extLst>
              </p14:cNvPr>
              <p14:cNvContentPartPr/>
              <p14:nvPr/>
            </p14:nvContentPartPr>
            <p14:xfrm>
              <a:off x="2445480" y="5914313"/>
              <a:ext cx="263880" cy="183240"/>
            </p14:xfrm>
          </p:contentPart>
        </mc:Choice>
        <mc:Fallback xmlns="">
          <p:pic>
            <p:nvPicPr>
              <p:cNvPr id="68" name="Ink 67">
                <a:extLst>
                  <a:ext uri="{FF2B5EF4-FFF2-40B4-BE49-F238E27FC236}">
                    <a16:creationId xmlns:a16="http://schemas.microsoft.com/office/drawing/2014/main" id="{30C4B570-7670-491A-B63E-417B86B09362}"/>
                  </a:ext>
                </a:extLst>
              </p:cNvPr>
              <p:cNvPicPr/>
              <p:nvPr/>
            </p:nvPicPr>
            <p:blipFill>
              <a:blip r:embed="rId122"/>
              <a:stretch>
                <a:fillRect/>
              </a:stretch>
            </p:blipFill>
            <p:spPr>
              <a:xfrm>
                <a:off x="2436480" y="5905673"/>
                <a:ext cx="2815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69" name="Ink 68">
                <a:extLst>
                  <a:ext uri="{FF2B5EF4-FFF2-40B4-BE49-F238E27FC236}">
                    <a16:creationId xmlns:a16="http://schemas.microsoft.com/office/drawing/2014/main" id="{D767FF1C-877E-4427-A541-828B9403AFED}"/>
                  </a:ext>
                </a:extLst>
              </p14:cNvPr>
              <p14:cNvContentPartPr/>
              <p14:nvPr/>
            </p14:nvContentPartPr>
            <p14:xfrm>
              <a:off x="3170520" y="5929073"/>
              <a:ext cx="128520" cy="192240"/>
            </p14:xfrm>
          </p:contentPart>
        </mc:Choice>
        <mc:Fallback xmlns="">
          <p:pic>
            <p:nvPicPr>
              <p:cNvPr id="69" name="Ink 68">
                <a:extLst>
                  <a:ext uri="{FF2B5EF4-FFF2-40B4-BE49-F238E27FC236}">
                    <a16:creationId xmlns:a16="http://schemas.microsoft.com/office/drawing/2014/main" id="{D767FF1C-877E-4427-A541-828B9403AFED}"/>
                  </a:ext>
                </a:extLst>
              </p:cNvPr>
              <p:cNvPicPr/>
              <p:nvPr/>
            </p:nvPicPr>
            <p:blipFill>
              <a:blip r:embed="rId124"/>
              <a:stretch>
                <a:fillRect/>
              </a:stretch>
            </p:blipFill>
            <p:spPr>
              <a:xfrm>
                <a:off x="3161520" y="5920433"/>
                <a:ext cx="1461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6" name="Ink 75">
                <a:extLst>
                  <a:ext uri="{FF2B5EF4-FFF2-40B4-BE49-F238E27FC236}">
                    <a16:creationId xmlns:a16="http://schemas.microsoft.com/office/drawing/2014/main" id="{3DAF1062-7A8E-4C16-B4BD-01F0D1439230}"/>
                  </a:ext>
                </a:extLst>
              </p14:cNvPr>
              <p14:cNvContentPartPr/>
              <p14:nvPr/>
            </p14:nvContentPartPr>
            <p14:xfrm>
              <a:off x="3704760" y="5101793"/>
              <a:ext cx="561600" cy="1136520"/>
            </p14:xfrm>
          </p:contentPart>
        </mc:Choice>
        <mc:Fallback xmlns="">
          <p:pic>
            <p:nvPicPr>
              <p:cNvPr id="76" name="Ink 75">
                <a:extLst>
                  <a:ext uri="{FF2B5EF4-FFF2-40B4-BE49-F238E27FC236}">
                    <a16:creationId xmlns:a16="http://schemas.microsoft.com/office/drawing/2014/main" id="{3DAF1062-7A8E-4C16-B4BD-01F0D1439230}"/>
                  </a:ext>
                </a:extLst>
              </p:cNvPr>
              <p:cNvPicPr/>
              <p:nvPr/>
            </p:nvPicPr>
            <p:blipFill>
              <a:blip r:embed="rId126"/>
              <a:stretch>
                <a:fillRect/>
              </a:stretch>
            </p:blipFill>
            <p:spPr>
              <a:xfrm>
                <a:off x="3696120" y="5093153"/>
                <a:ext cx="579240" cy="1154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5" name="Ink 94">
                <a:extLst>
                  <a:ext uri="{FF2B5EF4-FFF2-40B4-BE49-F238E27FC236}">
                    <a16:creationId xmlns:a16="http://schemas.microsoft.com/office/drawing/2014/main" id="{E9C9A0E5-56B6-409B-9DF4-2D7A22C77CC2}"/>
                  </a:ext>
                </a:extLst>
              </p14:cNvPr>
              <p14:cNvContentPartPr/>
              <p14:nvPr/>
            </p14:nvContentPartPr>
            <p14:xfrm>
              <a:off x="4407480" y="5520113"/>
              <a:ext cx="806040" cy="669240"/>
            </p14:xfrm>
          </p:contentPart>
        </mc:Choice>
        <mc:Fallback xmlns="">
          <p:pic>
            <p:nvPicPr>
              <p:cNvPr id="95" name="Ink 94">
                <a:extLst>
                  <a:ext uri="{FF2B5EF4-FFF2-40B4-BE49-F238E27FC236}">
                    <a16:creationId xmlns:a16="http://schemas.microsoft.com/office/drawing/2014/main" id="{E9C9A0E5-56B6-409B-9DF4-2D7A22C77CC2}"/>
                  </a:ext>
                </a:extLst>
              </p:cNvPr>
              <p:cNvPicPr/>
              <p:nvPr/>
            </p:nvPicPr>
            <p:blipFill>
              <a:blip r:embed="rId128"/>
              <a:stretch>
                <a:fillRect/>
              </a:stretch>
            </p:blipFill>
            <p:spPr>
              <a:xfrm>
                <a:off x="4398480" y="5511473"/>
                <a:ext cx="823680" cy="686880"/>
              </a:xfrm>
              <a:prstGeom prst="rect">
                <a:avLst/>
              </a:prstGeom>
            </p:spPr>
          </p:pic>
        </mc:Fallback>
      </mc:AlternateContent>
    </p:spTree>
    <p:extLst>
      <p:ext uri="{BB962C8B-B14F-4D97-AF65-F5344CB8AC3E}">
        <p14:creationId xmlns:p14="http://schemas.microsoft.com/office/powerpoint/2010/main" val="60005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6821EAA-B853-42EF-8BD1-DDD252A95BBB}"/>
                  </a:ext>
                </a:extLst>
              </p14:cNvPr>
              <p14:cNvContentPartPr/>
              <p14:nvPr/>
            </p14:nvContentPartPr>
            <p14:xfrm>
              <a:off x="4260600" y="2417633"/>
              <a:ext cx="425520" cy="1040040"/>
            </p14:xfrm>
          </p:contentPart>
        </mc:Choice>
        <mc:Fallback xmlns="">
          <p:pic>
            <p:nvPicPr>
              <p:cNvPr id="8" name="Ink 7">
                <a:extLst>
                  <a:ext uri="{FF2B5EF4-FFF2-40B4-BE49-F238E27FC236}">
                    <a16:creationId xmlns:a16="http://schemas.microsoft.com/office/drawing/2014/main" id="{E6821EAA-B853-42EF-8BD1-DDD252A95BBB}"/>
                  </a:ext>
                </a:extLst>
              </p:cNvPr>
              <p:cNvPicPr/>
              <p:nvPr/>
            </p:nvPicPr>
            <p:blipFill>
              <a:blip r:embed="rId4"/>
              <a:stretch>
                <a:fillRect/>
              </a:stretch>
            </p:blipFill>
            <p:spPr>
              <a:xfrm>
                <a:off x="4251592" y="2408633"/>
                <a:ext cx="443175" cy="1057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51048BBC-9091-4784-9207-B545833BD110}"/>
                  </a:ext>
                </a:extLst>
              </p14:cNvPr>
              <p14:cNvContentPartPr/>
              <p14:nvPr/>
            </p14:nvContentPartPr>
            <p14:xfrm>
              <a:off x="5180400" y="2552273"/>
              <a:ext cx="154080" cy="181800"/>
            </p14:xfrm>
          </p:contentPart>
        </mc:Choice>
        <mc:Fallback xmlns="">
          <p:pic>
            <p:nvPicPr>
              <p:cNvPr id="9" name="Ink 8">
                <a:extLst>
                  <a:ext uri="{FF2B5EF4-FFF2-40B4-BE49-F238E27FC236}">
                    <a16:creationId xmlns:a16="http://schemas.microsoft.com/office/drawing/2014/main" id="{51048BBC-9091-4784-9207-B545833BD110}"/>
                  </a:ext>
                </a:extLst>
              </p:cNvPr>
              <p:cNvPicPr/>
              <p:nvPr/>
            </p:nvPicPr>
            <p:blipFill>
              <a:blip r:embed="rId6"/>
              <a:stretch>
                <a:fillRect/>
              </a:stretch>
            </p:blipFill>
            <p:spPr>
              <a:xfrm>
                <a:off x="5171760" y="2543273"/>
                <a:ext cx="1717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41DB3A9-247C-462B-BCA9-29D0C14804CB}"/>
                  </a:ext>
                </a:extLst>
              </p14:cNvPr>
              <p14:cNvContentPartPr/>
              <p14:nvPr/>
            </p14:nvContentPartPr>
            <p14:xfrm>
              <a:off x="5854320" y="2519513"/>
              <a:ext cx="292680" cy="171360"/>
            </p14:xfrm>
          </p:contentPart>
        </mc:Choice>
        <mc:Fallback xmlns="">
          <p:pic>
            <p:nvPicPr>
              <p:cNvPr id="12" name="Ink 11">
                <a:extLst>
                  <a:ext uri="{FF2B5EF4-FFF2-40B4-BE49-F238E27FC236}">
                    <a16:creationId xmlns:a16="http://schemas.microsoft.com/office/drawing/2014/main" id="{D41DB3A9-247C-462B-BCA9-29D0C14804CB}"/>
                  </a:ext>
                </a:extLst>
              </p:cNvPr>
              <p:cNvPicPr/>
              <p:nvPr/>
            </p:nvPicPr>
            <p:blipFill>
              <a:blip r:embed="rId8"/>
              <a:stretch>
                <a:fillRect/>
              </a:stretch>
            </p:blipFill>
            <p:spPr>
              <a:xfrm>
                <a:off x="5845320" y="2510513"/>
                <a:ext cx="3103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434B6C6-3DD2-404B-9F2F-0873544DD506}"/>
                  </a:ext>
                </a:extLst>
              </p14:cNvPr>
              <p14:cNvContentPartPr/>
              <p14:nvPr/>
            </p14:nvContentPartPr>
            <p14:xfrm>
              <a:off x="6374880" y="2430233"/>
              <a:ext cx="15480" cy="981000"/>
            </p14:xfrm>
          </p:contentPart>
        </mc:Choice>
        <mc:Fallback xmlns="">
          <p:pic>
            <p:nvPicPr>
              <p:cNvPr id="13" name="Ink 12">
                <a:extLst>
                  <a:ext uri="{FF2B5EF4-FFF2-40B4-BE49-F238E27FC236}">
                    <a16:creationId xmlns:a16="http://schemas.microsoft.com/office/drawing/2014/main" id="{F434B6C6-3DD2-404B-9F2F-0873544DD506}"/>
                  </a:ext>
                </a:extLst>
              </p:cNvPr>
              <p:cNvPicPr/>
              <p:nvPr/>
            </p:nvPicPr>
            <p:blipFill>
              <a:blip r:embed="rId10"/>
              <a:stretch>
                <a:fillRect/>
              </a:stretch>
            </p:blipFill>
            <p:spPr>
              <a:xfrm>
                <a:off x="6365880" y="2421233"/>
                <a:ext cx="33120" cy="998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DF711514-EDC7-4368-A440-998EC767B0C2}"/>
                  </a:ext>
                </a:extLst>
              </p14:cNvPr>
              <p14:cNvContentPartPr/>
              <p14:nvPr/>
            </p14:nvContentPartPr>
            <p14:xfrm>
              <a:off x="6609960" y="2460473"/>
              <a:ext cx="259920" cy="200520"/>
            </p14:xfrm>
          </p:contentPart>
        </mc:Choice>
        <mc:Fallback xmlns="">
          <p:pic>
            <p:nvPicPr>
              <p:cNvPr id="16" name="Ink 15">
                <a:extLst>
                  <a:ext uri="{FF2B5EF4-FFF2-40B4-BE49-F238E27FC236}">
                    <a16:creationId xmlns:a16="http://schemas.microsoft.com/office/drawing/2014/main" id="{DF711514-EDC7-4368-A440-998EC767B0C2}"/>
                  </a:ext>
                </a:extLst>
              </p:cNvPr>
              <p:cNvPicPr/>
              <p:nvPr/>
            </p:nvPicPr>
            <p:blipFill>
              <a:blip r:embed="rId12"/>
              <a:stretch>
                <a:fillRect/>
              </a:stretch>
            </p:blipFill>
            <p:spPr>
              <a:xfrm>
                <a:off x="6601320" y="2451817"/>
                <a:ext cx="277560" cy="2181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8F6C7E64-1DB2-4935-BD05-722BCCB3673F}"/>
                  </a:ext>
                </a:extLst>
              </p14:cNvPr>
              <p14:cNvContentPartPr/>
              <p14:nvPr/>
            </p14:nvContentPartPr>
            <p14:xfrm>
              <a:off x="4614120" y="2908313"/>
              <a:ext cx="7200" cy="120600"/>
            </p14:xfrm>
          </p:contentPart>
        </mc:Choice>
        <mc:Fallback xmlns="">
          <p:pic>
            <p:nvPicPr>
              <p:cNvPr id="17" name="Ink 16">
                <a:extLst>
                  <a:ext uri="{FF2B5EF4-FFF2-40B4-BE49-F238E27FC236}">
                    <a16:creationId xmlns:a16="http://schemas.microsoft.com/office/drawing/2014/main" id="{8F6C7E64-1DB2-4935-BD05-722BCCB3673F}"/>
                  </a:ext>
                </a:extLst>
              </p:cNvPr>
              <p:cNvPicPr/>
              <p:nvPr/>
            </p:nvPicPr>
            <p:blipFill>
              <a:blip r:embed="rId14"/>
              <a:stretch>
                <a:fillRect/>
              </a:stretch>
            </p:blipFill>
            <p:spPr>
              <a:xfrm>
                <a:off x="4605120" y="2899313"/>
                <a:ext cx="248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725BBEF-1494-4234-B161-9B4DB33C281D}"/>
                  </a:ext>
                </a:extLst>
              </p14:cNvPr>
              <p14:cNvContentPartPr/>
              <p14:nvPr/>
            </p14:nvContentPartPr>
            <p14:xfrm>
              <a:off x="6014880" y="2822633"/>
              <a:ext cx="127080" cy="193680"/>
            </p14:xfrm>
          </p:contentPart>
        </mc:Choice>
        <mc:Fallback xmlns="">
          <p:pic>
            <p:nvPicPr>
              <p:cNvPr id="20" name="Ink 19">
                <a:extLst>
                  <a:ext uri="{FF2B5EF4-FFF2-40B4-BE49-F238E27FC236}">
                    <a16:creationId xmlns:a16="http://schemas.microsoft.com/office/drawing/2014/main" id="{1725BBEF-1494-4234-B161-9B4DB33C281D}"/>
                  </a:ext>
                </a:extLst>
              </p:cNvPr>
              <p:cNvPicPr/>
              <p:nvPr/>
            </p:nvPicPr>
            <p:blipFill>
              <a:blip r:embed="rId16"/>
              <a:stretch>
                <a:fillRect/>
              </a:stretch>
            </p:blipFill>
            <p:spPr>
              <a:xfrm>
                <a:off x="6005880" y="2813993"/>
                <a:ext cx="144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65FD699D-D7AD-4DBF-86FC-F6CAE2E6FC2A}"/>
                  </a:ext>
                </a:extLst>
              </p14:cNvPr>
              <p14:cNvContentPartPr/>
              <p14:nvPr/>
            </p14:nvContentPartPr>
            <p14:xfrm>
              <a:off x="5112720" y="2875193"/>
              <a:ext cx="289440" cy="196200"/>
            </p14:xfrm>
          </p:contentPart>
        </mc:Choice>
        <mc:Fallback xmlns="">
          <p:pic>
            <p:nvPicPr>
              <p:cNvPr id="23" name="Ink 22">
                <a:extLst>
                  <a:ext uri="{FF2B5EF4-FFF2-40B4-BE49-F238E27FC236}">
                    <a16:creationId xmlns:a16="http://schemas.microsoft.com/office/drawing/2014/main" id="{65FD699D-D7AD-4DBF-86FC-F6CAE2E6FC2A}"/>
                  </a:ext>
                </a:extLst>
              </p:cNvPr>
              <p:cNvPicPr/>
              <p:nvPr/>
            </p:nvPicPr>
            <p:blipFill>
              <a:blip r:embed="rId18"/>
              <a:stretch>
                <a:fillRect/>
              </a:stretch>
            </p:blipFill>
            <p:spPr>
              <a:xfrm>
                <a:off x="5103720" y="2866193"/>
                <a:ext cx="3070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48B8D956-DFCF-415E-A5A8-5152C9EF8F23}"/>
                  </a:ext>
                </a:extLst>
              </p14:cNvPr>
              <p14:cNvContentPartPr/>
              <p14:nvPr/>
            </p14:nvContentPartPr>
            <p14:xfrm>
              <a:off x="5220720" y="3195593"/>
              <a:ext cx="135360" cy="205200"/>
            </p14:xfrm>
          </p:contentPart>
        </mc:Choice>
        <mc:Fallback xmlns="">
          <p:pic>
            <p:nvPicPr>
              <p:cNvPr id="26" name="Ink 25">
                <a:extLst>
                  <a:ext uri="{FF2B5EF4-FFF2-40B4-BE49-F238E27FC236}">
                    <a16:creationId xmlns:a16="http://schemas.microsoft.com/office/drawing/2014/main" id="{48B8D956-DFCF-415E-A5A8-5152C9EF8F23}"/>
                  </a:ext>
                </a:extLst>
              </p:cNvPr>
              <p:cNvPicPr/>
              <p:nvPr/>
            </p:nvPicPr>
            <p:blipFill>
              <a:blip r:embed="rId20"/>
              <a:stretch>
                <a:fillRect/>
              </a:stretch>
            </p:blipFill>
            <p:spPr>
              <a:xfrm>
                <a:off x="5211720" y="3186953"/>
                <a:ext cx="153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081B1CC7-30FD-40AA-86DC-F5F3E26FA709}"/>
                  </a:ext>
                </a:extLst>
              </p14:cNvPr>
              <p14:cNvContentPartPr/>
              <p14:nvPr/>
            </p14:nvContentPartPr>
            <p14:xfrm>
              <a:off x="5994360" y="3197753"/>
              <a:ext cx="144360" cy="165240"/>
            </p14:xfrm>
          </p:contentPart>
        </mc:Choice>
        <mc:Fallback xmlns="">
          <p:pic>
            <p:nvPicPr>
              <p:cNvPr id="27" name="Ink 26">
                <a:extLst>
                  <a:ext uri="{FF2B5EF4-FFF2-40B4-BE49-F238E27FC236}">
                    <a16:creationId xmlns:a16="http://schemas.microsoft.com/office/drawing/2014/main" id="{081B1CC7-30FD-40AA-86DC-F5F3E26FA709}"/>
                  </a:ext>
                </a:extLst>
              </p:cNvPr>
              <p:cNvPicPr/>
              <p:nvPr/>
            </p:nvPicPr>
            <p:blipFill>
              <a:blip r:embed="rId22"/>
              <a:stretch>
                <a:fillRect/>
              </a:stretch>
            </p:blipFill>
            <p:spPr>
              <a:xfrm>
                <a:off x="5985720" y="3189113"/>
                <a:ext cx="162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EAB5B534-E56F-4C61-874A-7CF7A0220184}"/>
                  </a:ext>
                </a:extLst>
              </p14:cNvPr>
              <p14:cNvContentPartPr/>
              <p14:nvPr/>
            </p14:nvContentPartPr>
            <p14:xfrm>
              <a:off x="6649560" y="2280473"/>
              <a:ext cx="474120" cy="1189080"/>
            </p14:xfrm>
          </p:contentPart>
        </mc:Choice>
        <mc:Fallback xmlns="">
          <p:pic>
            <p:nvPicPr>
              <p:cNvPr id="30" name="Ink 29">
                <a:extLst>
                  <a:ext uri="{FF2B5EF4-FFF2-40B4-BE49-F238E27FC236}">
                    <a16:creationId xmlns:a16="http://schemas.microsoft.com/office/drawing/2014/main" id="{EAB5B534-E56F-4C61-874A-7CF7A0220184}"/>
                  </a:ext>
                </a:extLst>
              </p:cNvPr>
              <p:cNvPicPr/>
              <p:nvPr/>
            </p:nvPicPr>
            <p:blipFill>
              <a:blip r:embed="rId24"/>
              <a:stretch>
                <a:fillRect/>
              </a:stretch>
            </p:blipFill>
            <p:spPr>
              <a:xfrm>
                <a:off x="6640567" y="2271833"/>
                <a:ext cx="491747" cy="120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E2776916-50FA-434E-BAC1-09223047A948}"/>
                  </a:ext>
                </a:extLst>
              </p14:cNvPr>
              <p14:cNvContentPartPr/>
              <p14:nvPr/>
            </p14:nvContentPartPr>
            <p14:xfrm>
              <a:off x="4550040" y="3151673"/>
              <a:ext cx="212400" cy="212040"/>
            </p14:xfrm>
          </p:contentPart>
        </mc:Choice>
        <mc:Fallback xmlns="">
          <p:pic>
            <p:nvPicPr>
              <p:cNvPr id="31" name="Ink 30">
                <a:extLst>
                  <a:ext uri="{FF2B5EF4-FFF2-40B4-BE49-F238E27FC236}">
                    <a16:creationId xmlns:a16="http://schemas.microsoft.com/office/drawing/2014/main" id="{E2776916-50FA-434E-BAC1-09223047A948}"/>
                  </a:ext>
                </a:extLst>
              </p:cNvPr>
              <p:cNvPicPr/>
              <p:nvPr/>
            </p:nvPicPr>
            <p:blipFill>
              <a:blip r:embed="rId26"/>
              <a:stretch>
                <a:fillRect/>
              </a:stretch>
            </p:blipFill>
            <p:spPr>
              <a:xfrm>
                <a:off x="4541400" y="3142673"/>
                <a:ext cx="2300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A4C62D78-FF7B-46E6-9796-9331E16D9110}"/>
                  </a:ext>
                </a:extLst>
              </p14:cNvPr>
              <p14:cNvContentPartPr/>
              <p14:nvPr/>
            </p14:nvContentPartPr>
            <p14:xfrm>
              <a:off x="7923240" y="2371553"/>
              <a:ext cx="261720" cy="203400"/>
            </p14:xfrm>
          </p:contentPart>
        </mc:Choice>
        <mc:Fallback xmlns="">
          <p:pic>
            <p:nvPicPr>
              <p:cNvPr id="18" name="Ink 17">
                <a:extLst>
                  <a:ext uri="{FF2B5EF4-FFF2-40B4-BE49-F238E27FC236}">
                    <a16:creationId xmlns:a16="http://schemas.microsoft.com/office/drawing/2014/main" id="{A4C62D78-FF7B-46E6-9796-9331E16D9110}"/>
                  </a:ext>
                </a:extLst>
              </p:cNvPr>
              <p:cNvPicPr/>
              <p:nvPr/>
            </p:nvPicPr>
            <p:blipFill>
              <a:blip r:embed="rId28"/>
              <a:stretch>
                <a:fillRect/>
              </a:stretch>
            </p:blipFill>
            <p:spPr>
              <a:xfrm>
                <a:off x="7914600" y="2362553"/>
                <a:ext cx="27936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28D9F012-0A6B-4722-B044-AB4DEDB141BB}"/>
                  </a:ext>
                </a:extLst>
              </p14:cNvPr>
              <p14:cNvContentPartPr/>
              <p14:nvPr/>
            </p14:nvContentPartPr>
            <p14:xfrm>
              <a:off x="8586720" y="2367233"/>
              <a:ext cx="233640" cy="170640"/>
            </p14:xfrm>
          </p:contentPart>
        </mc:Choice>
        <mc:Fallback xmlns="">
          <p:pic>
            <p:nvPicPr>
              <p:cNvPr id="22" name="Ink 21">
                <a:extLst>
                  <a:ext uri="{FF2B5EF4-FFF2-40B4-BE49-F238E27FC236}">
                    <a16:creationId xmlns:a16="http://schemas.microsoft.com/office/drawing/2014/main" id="{28D9F012-0A6B-4722-B044-AB4DEDB141BB}"/>
                  </a:ext>
                </a:extLst>
              </p:cNvPr>
              <p:cNvPicPr/>
              <p:nvPr/>
            </p:nvPicPr>
            <p:blipFill>
              <a:blip r:embed="rId30"/>
              <a:stretch>
                <a:fillRect/>
              </a:stretch>
            </p:blipFill>
            <p:spPr>
              <a:xfrm>
                <a:off x="8577720" y="2358593"/>
                <a:ext cx="251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A89EB94-744E-4259-BE7E-E05C3CCF77A1}"/>
                  </a:ext>
                </a:extLst>
              </p14:cNvPr>
              <p14:cNvContentPartPr/>
              <p14:nvPr/>
            </p14:nvContentPartPr>
            <p14:xfrm>
              <a:off x="9320760" y="2255273"/>
              <a:ext cx="478080" cy="1126440"/>
            </p14:xfrm>
          </p:contentPart>
        </mc:Choice>
        <mc:Fallback xmlns="">
          <p:pic>
            <p:nvPicPr>
              <p:cNvPr id="33" name="Ink 32">
                <a:extLst>
                  <a:ext uri="{FF2B5EF4-FFF2-40B4-BE49-F238E27FC236}">
                    <a16:creationId xmlns:a16="http://schemas.microsoft.com/office/drawing/2014/main" id="{2A89EB94-744E-4259-BE7E-E05C3CCF77A1}"/>
                  </a:ext>
                </a:extLst>
              </p:cNvPr>
              <p:cNvPicPr/>
              <p:nvPr/>
            </p:nvPicPr>
            <p:blipFill>
              <a:blip r:embed="rId32"/>
              <a:stretch>
                <a:fillRect/>
              </a:stretch>
            </p:blipFill>
            <p:spPr>
              <a:xfrm>
                <a:off x="9311760" y="2246273"/>
                <a:ext cx="495720" cy="1144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DE5A577B-3B63-4FEE-8AA2-7C5CE819DC4B}"/>
                  </a:ext>
                </a:extLst>
              </p14:cNvPr>
              <p14:cNvContentPartPr/>
              <p14:nvPr/>
            </p14:nvContentPartPr>
            <p14:xfrm>
              <a:off x="9946080" y="2290913"/>
              <a:ext cx="340920" cy="198000"/>
            </p14:xfrm>
          </p:contentPart>
        </mc:Choice>
        <mc:Fallback xmlns="">
          <p:pic>
            <p:nvPicPr>
              <p:cNvPr id="37" name="Ink 36">
                <a:extLst>
                  <a:ext uri="{FF2B5EF4-FFF2-40B4-BE49-F238E27FC236}">
                    <a16:creationId xmlns:a16="http://schemas.microsoft.com/office/drawing/2014/main" id="{DE5A577B-3B63-4FEE-8AA2-7C5CE819DC4B}"/>
                  </a:ext>
                </a:extLst>
              </p:cNvPr>
              <p:cNvPicPr/>
              <p:nvPr/>
            </p:nvPicPr>
            <p:blipFill>
              <a:blip r:embed="rId34"/>
              <a:stretch>
                <a:fillRect/>
              </a:stretch>
            </p:blipFill>
            <p:spPr>
              <a:xfrm>
                <a:off x="9937089" y="2281929"/>
                <a:ext cx="358541" cy="21560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6459F0FE-D788-42B6-BDF1-09D90BEF5085}"/>
                  </a:ext>
                </a:extLst>
              </p14:cNvPr>
              <p14:cNvContentPartPr/>
              <p14:nvPr/>
            </p14:nvContentPartPr>
            <p14:xfrm>
              <a:off x="7232400" y="2248073"/>
              <a:ext cx="883440" cy="1166760"/>
            </p14:xfrm>
          </p:contentPart>
        </mc:Choice>
        <mc:Fallback xmlns="">
          <p:pic>
            <p:nvPicPr>
              <p:cNvPr id="39" name="Ink 38">
                <a:extLst>
                  <a:ext uri="{FF2B5EF4-FFF2-40B4-BE49-F238E27FC236}">
                    <a16:creationId xmlns:a16="http://schemas.microsoft.com/office/drawing/2014/main" id="{6459F0FE-D788-42B6-BDF1-09D90BEF5085}"/>
                  </a:ext>
                </a:extLst>
              </p:cNvPr>
              <p:cNvPicPr/>
              <p:nvPr/>
            </p:nvPicPr>
            <p:blipFill>
              <a:blip r:embed="rId36"/>
              <a:stretch>
                <a:fillRect/>
              </a:stretch>
            </p:blipFill>
            <p:spPr>
              <a:xfrm>
                <a:off x="7223400" y="2239073"/>
                <a:ext cx="901080" cy="1184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06C25FEA-5DC7-4EFA-BBF0-32F272B7A05B}"/>
                  </a:ext>
                </a:extLst>
              </p14:cNvPr>
              <p14:cNvContentPartPr/>
              <p14:nvPr/>
            </p14:nvContentPartPr>
            <p14:xfrm>
              <a:off x="8554320" y="2645513"/>
              <a:ext cx="298440" cy="191880"/>
            </p14:xfrm>
          </p:contentPart>
        </mc:Choice>
        <mc:Fallback xmlns="">
          <p:pic>
            <p:nvPicPr>
              <p:cNvPr id="42" name="Ink 41">
                <a:extLst>
                  <a:ext uri="{FF2B5EF4-FFF2-40B4-BE49-F238E27FC236}">
                    <a16:creationId xmlns:a16="http://schemas.microsoft.com/office/drawing/2014/main" id="{06C25FEA-5DC7-4EFA-BBF0-32F272B7A05B}"/>
                  </a:ext>
                </a:extLst>
              </p:cNvPr>
              <p:cNvPicPr/>
              <p:nvPr/>
            </p:nvPicPr>
            <p:blipFill>
              <a:blip r:embed="rId38"/>
              <a:stretch>
                <a:fillRect/>
              </a:stretch>
            </p:blipFill>
            <p:spPr>
              <a:xfrm>
                <a:off x="8545670" y="2636513"/>
                <a:ext cx="316101"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BB4DD009-7B5B-43AA-8190-83E972EC19CA}"/>
                  </a:ext>
                </a:extLst>
              </p14:cNvPr>
              <p14:cNvContentPartPr/>
              <p14:nvPr/>
            </p14:nvContentPartPr>
            <p14:xfrm>
              <a:off x="9457920" y="2671073"/>
              <a:ext cx="194760" cy="168480"/>
            </p14:xfrm>
          </p:contentPart>
        </mc:Choice>
        <mc:Fallback xmlns="">
          <p:pic>
            <p:nvPicPr>
              <p:cNvPr id="45" name="Ink 44">
                <a:extLst>
                  <a:ext uri="{FF2B5EF4-FFF2-40B4-BE49-F238E27FC236}">
                    <a16:creationId xmlns:a16="http://schemas.microsoft.com/office/drawing/2014/main" id="{BB4DD009-7B5B-43AA-8190-83E972EC19CA}"/>
                  </a:ext>
                </a:extLst>
              </p:cNvPr>
              <p:cNvPicPr/>
              <p:nvPr/>
            </p:nvPicPr>
            <p:blipFill>
              <a:blip r:embed="rId40"/>
              <a:stretch>
                <a:fillRect/>
              </a:stretch>
            </p:blipFill>
            <p:spPr>
              <a:xfrm>
                <a:off x="9449280" y="2662073"/>
                <a:ext cx="212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F0A4F68B-6CB7-4AF9-A926-9F4989843B6E}"/>
                  </a:ext>
                </a:extLst>
              </p14:cNvPr>
              <p14:cNvContentPartPr/>
              <p14:nvPr/>
            </p14:nvContentPartPr>
            <p14:xfrm>
              <a:off x="10031400" y="2721113"/>
              <a:ext cx="318240" cy="169560"/>
            </p14:xfrm>
          </p:contentPart>
        </mc:Choice>
        <mc:Fallback xmlns="">
          <p:pic>
            <p:nvPicPr>
              <p:cNvPr id="48" name="Ink 47">
                <a:extLst>
                  <a:ext uri="{FF2B5EF4-FFF2-40B4-BE49-F238E27FC236}">
                    <a16:creationId xmlns:a16="http://schemas.microsoft.com/office/drawing/2014/main" id="{F0A4F68B-6CB7-4AF9-A926-9F4989843B6E}"/>
                  </a:ext>
                </a:extLst>
              </p:cNvPr>
              <p:cNvPicPr/>
              <p:nvPr/>
            </p:nvPicPr>
            <p:blipFill>
              <a:blip r:embed="rId42"/>
              <a:stretch>
                <a:fillRect/>
              </a:stretch>
            </p:blipFill>
            <p:spPr>
              <a:xfrm>
                <a:off x="10022400" y="2712113"/>
                <a:ext cx="335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3A5BAADB-02E4-442E-B623-0861552A2852}"/>
                  </a:ext>
                </a:extLst>
              </p14:cNvPr>
              <p14:cNvContentPartPr/>
              <p14:nvPr/>
            </p14:nvContentPartPr>
            <p14:xfrm>
              <a:off x="7952040" y="3051233"/>
              <a:ext cx="285120" cy="208080"/>
            </p14:xfrm>
          </p:contentPart>
        </mc:Choice>
        <mc:Fallback xmlns="">
          <p:pic>
            <p:nvPicPr>
              <p:cNvPr id="51" name="Ink 50">
                <a:extLst>
                  <a:ext uri="{FF2B5EF4-FFF2-40B4-BE49-F238E27FC236}">
                    <a16:creationId xmlns:a16="http://schemas.microsoft.com/office/drawing/2014/main" id="{3A5BAADB-02E4-442E-B623-0861552A2852}"/>
                  </a:ext>
                </a:extLst>
              </p:cNvPr>
              <p:cNvPicPr/>
              <p:nvPr/>
            </p:nvPicPr>
            <p:blipFill>
              <a:blip r:embed="rId44"/>
              <a:stretch>
                <a:fillRect/>
              </a:stretch>
            </p:blipFill>
            <p:spPr>
              <a:xfrm>
                <a:off x="7943389" y="3042593"/>
                <a:ext cx="302782"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 name="Ink 56">
                <a:extLst>
                  <a:ext uri="{FF2B5EF4-FFF2-40B4-BE49-F238E27FC236}">
                    <a16:creationId xmlns:a16="http://schemas.microsoft.com/office/drawing/2014/main" id="{A8EE8052-D7A6-4EAA-AAC4-587B09C6BA33}"/>
                  </a:ext>
                </a:extLst>
              </p14:cNvPr>
              <p14:cNvContentPartPr/>
              <p14:nvPr/>
            </p14:nvContentPartPr>
            <p14:xfrm>
              <a:off x="9453960" y="3008393"/>
              <a:ext cx="192600" cy="158400"/>
            </p14:xfrm>
          </p:contentPart>
        </mc:Choice>
        <mc:Fallback xmlns="">
          <p:pic>
            <p:nvPicPr>
              <p:cNvPr id="57" name="Ink 56">
                <a:extLst>
                  <a:ext uri="{FF2B5EF4-FFF2-40B4-BE49-F238E27FC236}">
                    <a16:creationId xmlns:a16="http://schemas.microsoft.com/office/drawing/2014/main" id="{A8EE8052-D7A6-4EAA-AAC4-587B09C6BA33}"/>
                  </a:ext>
                </a:extLst>
              </p:cNvPr>
              <p:cNvPicPr/>
              <p:nvPr/>
            </p:nvPicPr>
            <p:blipFill>
              <a:blip r:embed="rId46"/>
              <a:stretch>
                <a:fillRect/>
              </a:stretch>
            </p:blipFill>
            <p:spPr>
              <a:xfrm>
                <a:off x="9444960" y="2999753"/>
                <a:ext cx="2102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674E9C80-FD94-4C0F-8A5A-2545C6DC27A8}"/>
                  </a:ext>
                </a:extLst>
              </p14:cNvPr>
              <p14:cNvContentPartPr/>
              <p14:nvPr/>
            </p14:nvContentPartPr>
            <p14:xfrm>
              <a:off x="8638560" y="2993993"/>
              <a:ext cx="304200" cy="216720"/>
            </p14:xfrm>
          </p:contentPart>
        </mc:Choice>
        <mc:Fallback xmlns="">
          <p:pic>
            <p:nvPicPr>
              <p:cNvPr id="58" name="Ink 57">
                <a:extLst>
                  <a:ext uri="{FF2B5EF4-FFF2-40B4-BE49-F238E27FC236}">
                    <a16:creationId xmlns:a16="http://schemas.microsoft.com/office/drawing/2014/main" id="{674E9C80-FD94-4C0F-8A5A-2545C6DC27A8}"/>
                  </a:ext>
                </a:extLst>
              </p:cNvPr>
              <p:cNvPicPr/>
              <p:nvPr/>
            </p:nvPicPr>
            <p:blipFill>
              <a:blip r:embed="rId48"/>
              <a:stretch>
                <a:fillRect/>
              </a:stretch>
            </p:blipFill>
            <p:spPr>
              <a:xfrm>
                <a:off x="8629920" y="2984993"/>
                <a:ext cx="3218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 87">
                <a:extLst>
                  <a:ext uri="{FF2B5EF4-FFF2-40B4-BE49-F238E27FC236}">
                    <a16:creationId xmlns:a16="http://schemas.microsoft.com/office/drawing/2014/main" id="{62535B21-EDDB-4A93-A254-005B2DA288AB}"/>
                  </a:ext>
                </a:extLst>
              </p14:cNvPr>
              <p14:cNvContentPartPr/>
              <p14:nvPr/>
            </p14:nvContentPartPr>
            <p14:xfrm>
              <a:off x="10076040" y="2142953"/>
              <a:ext cx="1144800" cy="1139760"/>
            </p14:xfrm>
          </p:contentPart>
        </mc:Choice>
        <mc:Fallback xmlns="">
          <p:pic>
            <p:nvPicPr>
              <p:cNvPr id="88" name="Ink 87">
                <a:extLst>
                  <a:ext uri="{FF2B5EF4-FFF2-40B4-BE49-F238E27FC236}">
                    <a16:creationId xmlns:a16="http://schemas.microsoft.com/office/drawing/2014/main" id="{62535B21-EDDB-4A93-A254-005B2DA288AB}"/>
                  </a:ext>
                </a:extLst>
              </p:cNvPr>
              <p:cNvPicPr/>
              <p:nvPr/>
            </p:nvPicPr>
            <p:blipFill>
              <a:blip r:embed="rId50"/>
              <a:stretch>
                <a:fillRect/>
              </a:stretch>
            </p:blipFill>
            <p:spPr>
              <a:xfrm>
                <a:off x="10067397" y="2133956"/>
                <a:ext cx="1162446" cy="1157394"/>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 name="Ink 14">
                <a:extLst>
                  <a:ext uri="{FF2B5EF4-FFF2-40B4-BE49-F238E27FC236}">
                    <a16:creationId xmlns:a16="http://schemas.microsoft.com/office/drawing/2014/main" id="{3696F860-77A4-4F07-A471-A0245A79D5EA}"/>
                  </a:ext>
                </a:extLst>
              </p14:cNvPr>
              <p14:cNvContentPartPr/>
              <p14:nvPr/>
            </p14:nvContentPartPr>
            <p14:xfrm>
              <a:off x="871920" y="3930713"/>
              <a:ext cx="917640" cy="102744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52"/>
              <a:stretch>
                <a:fillRect/>
              </a:stretch>
            </p:blipFill>
            <p:spPr>
              <a:xfrm>
                <a:off x="862920" y="3921713"/>
                <a:ext cx="935280" cy="1045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9" name="Ink 18">
                <a:extLst>
                  <a:ext uri="{FF2B5EF4-FFF2-40B4-BE49-F238E27FC236}">
                    <a16:creationId xmlns:a16="http://schemas.microsoft.com/office/drawing/2014/main" id="{CDE5760A-3B17-44E6-A6B1-09438B4C6E16}"/>
                  </a:ext>
                </a:extLst>
              </p14:cNvPr>
              <p14:cNvContentPartPr/>
              <p14:nvPr/>
            </p14:nvContentPartPr>
            <p14:xfrm>
              <a:off x="2151720" y="4054913"/>
              <a:ext cx="141840" cy="160920"/>
            </p14:xfrm>
          </p:contentPart>
        </mc:Choice>
        <mc:Fallback xmlns="">
          <p:pic>
            <p:nvPicPr>
              <p:cNvPr id="19" name="Ink 18">
                <a:extLst>
                  <a:ext uri="{FF2B5EF4-FFF2-40B4-BE49-F238E27FC236}">
                    <a16:creationId xmlns:a16="http://schemas.microsoft.com/office/drawing/2014/main" id="{CDE5760A-3B17-44E6-A6B1-09438B4C6E16}"/>
                  </a:ext>
                </a:extLst>
              </p:cNvPr>
              <p:cNvPicPr/>
              <p:nvPr/>
            </p:nvPicPr>
            <p:blipFill>
              <a:blip r:embed="rId54"/>
              <a:stretch>
                <a:fillRect/>
              </a:stretch>
            </p:blipFill>
            <p:spPr>
              <a:xfrm>
                <a:off x="2143080" y="4046273"/>
                <a:ext cx="1594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8E4E3018-7DF6-4F76-A98A-2680DDAE8180}"/>
                  </a:ext>
                </a:extLst>
              </p14:cNvPr>
              <p14:cNvContentPartPr/>
              <p14:nvPr/>
            </p14:nvContentPartPr>
            <p14:xfrm>
              <a:off x="2677680" y="4036913"/>
              <a:ext cx="162000" cy="160560"/>
            </p14:xfrm>
          </p:contentPart>
        </mc:Choice>
        <mc:Fallback xmlns="">
          <p:pic>
            <p:nvPicPr>
              <p:cNvPr id="34" name="Ink 33">
                <a:extLst>
                  <a:ext uri="{FF2B5EF4-FFF2-40B4-BE49-F238E27FC236}">
                    <a16:creationId xmlns:a16="http://schemas.microsoft.com/office/drawing/2014/main" id="{8E4E3018-7DF6-4F76-A98A-2680DDAE8180}"/>
                  </a:ext>
                </a:extLst>
              </p:cNvPr>
              <p:cNvPicPr/>
              <p:nvPr/>
            </p:nvPicPr>
            <p:blipFill>
              <a:blip r:embed="rId56"/>
              <a:stretch>
                <a:fillRect/>
              </a:stretch>
            </p:blipFill>
            <p:spPr>
              <a:xfrm>
                <a:off x="2669040" y="4028273"/>
                <a:ext cx="1796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C1250AA-03A1-46EB-801B-C79DC9A42794}"/>
                  </a:ext>
                </a:extLst>
              </p14:cNvPr>
              <p14:cNvContentPartPr/>
              <p14:nvPr/>
            </p14:nvContentPartPr>
            <p14:xfrm>
              <a:off x="1612080" y="4359833"/>
              <a:ext cx="287280" cy="193320"/>
            </p14:xfrm>
          </p:contentPart>
        </mc:Choice>
        <mc:Fallback xmlns="">
          <p:pic>
            <p:nvPicPr>
              <p:cNvPr id="40" name="Ink 39">
                <a:extLst>
                  <a:ext uri="{FF2B5EF4-FFF2-40B4-BE49-F238E27FC236}">
                    <a16:creationId xmlns:a16="http://schemas.microsoft.com/office/drawing/2014/main" id="{DC1250AA-03A1-46EB-801B-C79DC9A42794}"/>
                  </a:ext>
                </a:extLst>
              </p:cNvPr>
              <p:cNvPicPr/>
              <p:nvPr/>
            </p:nvPicPr>
            <p:blipFill>
              <a:blip r:embed="rId58"/>
              <a:stretch>
                <a:fillRect/>
              </a:stretch>
            </p:blipFill>
            <p:spPr>
              <a:xfrm>
                <a:off x="1603440" y="4350850"/>
                <a:ext cx="30492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6" name="Ink 45">
                <a:extLst>
                  <a:ext uri="{FF2B5EF4-FFF2-40B4-BE49-F238E27FC236}">
                    <a16:creationId xmlns:a16="http://schemas.microsoft.com/office/drawing/2014/main" id="{F73B9737-52A5-441E-A461-59D57F95D7B0}"/>
                  </a:ext>
                </a:extLst>
              </p14:cNvPr>
              <p14:cNvContentPartPr/>
              <p14:nvPr/>
            </p14:nvContentPartPr>
            <p14:xfrm>
              <a:off x="2197440" y="4325633"/>
              <a:ext cx="186120" cy="226440"/>
            </p14:xfrm>
          </p:contentPart>
        </mc:Choice>
        <mc:Fallback xmlns="">
          <p:pic>
            <p:nvPicPr>
              <p:cNvPr id="46" name="Ink 45">
                <a:extLst>
                  <a:ext uri="{FF2B5EF4-FFF2-40B4-BE49-F238E27FC236}">
                    <a16:creationId xmlns:a16="http://schemas.microsoft.com/office/drawing/2014/main" id="{F73B9737-52A5-441E-A461-59D57F95D7B0}"/>
                  </a:ext>
                </a:extLst>
              </p:cNvPr>
              <p:cNvPicPr/>
              <p:nvPr/>
            </p:nvPicPr>
            <p:blipFill>
              <a:blip r:embed="rId60"/>
              <a:stretch>
                <a:fillRect/>
              </a:stretch>
            </p:blipFill>
            <p:spPr>
              <a:xfrm>
                <a:off x="2188423" y="4316633"/>
                <a:ext cx="203794"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7" name="Ink 46">
                <a:extLst>
                  <a:ext uri="{FF2B5EF4-FFF2-40B4-BE49-F238E27FC236}">
                    <a16:creationId xmlns:a16="http://schemas.microsoft.com/office/drawing/2014/main" id="{054D0691-3747-4802-96E9-EF04603C5BEB}"/>
                  </a:ext>
                </a:extLst>
              </p14:cNvPr>
              <p14:cNvContentPartPr/>
              <p14:nvPr/>
            </p14:nvContentPartPr>
            <p14:xfrm>
              <a:off x="2817720" y="4331393"/>
              <a:ext cx="83880" cy="126720"/>
            </p14:xfrm>
          </p:contentPart>
        </mc:Choice>
        <mc:Fallback xmlns="">
          <p:pic>
            <p:nvPicPr>
              <p:cNvPr id="47" name="Ink 46">
                <a:extLst>
                  <a:ext uri="{FF2B5EF4-FFF2-40B4-BE49-F238E27FC236}">
                    <a16:creationId xmlns:a16="http://schemas.microsoft.com/office/drawing/2014/main" id="{054D0691-3747-4802-96E9-EF04603C5BEB}"/>
                  </a:ext>
                </a:extLst>
              </p:cNvPr>
              <p:cNvPicPr/>
              <p:nvPr/>
            </p:nvPicPr>
            <p:blipFill>
              <a:blip r:embed="rId62"/>
              <a:stretch>
                <a:fillRect/>
              </a:stretch>
            </p:blipFill>
            <p:spPr>
              <a:xfrm>
                <a:off x="2808720" y="4322393"/>
                <a:ext cx="101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4" name="Ink 53">
                <a:extLst>
                  <a:ext uri="{FF2B5EF4-FFF2-40B4-BE49-F238E27FC236}">
                    <a16:creationId xmlns:a16="http://schemas.microsoft.com/office/drawing/2014/main" id="{67065E7E-D022-4B68-941C-1BC8B376644B}"/>
                  </a:ext>
                </a:extLst>
              </p14:cNvPr>
              <p14:cNvContentPartPr/>
              <p14:nvPr/>
            </p14:nvContentPartPr>
            <p14:xfrm>
              <a:off x="3327120" y="4334273"/>
              <a:ext cx="335880" cy="192240"/>
            </p14:xfrm>
          </p:contentPart>
        </mc:Choice>
        <mc:Fallback xmlns="">
          <p:pic>
            <p:nvPicPr>
              <p:cNvPr id="54" name="Ink 53">
                <a:extLst>
                  <a:ext uri="{FF2B5EF4-FFF2-40B4-BE49-F238E27FC236}">
                    <a16:creationId xmlns:a16="http://schemas.microsoft.com/office/drawing/2014/main" id="{67065E7E-D022-4B68-941C-1BC8B376644B}"/>
                  </a:ext>
                </a:extLst>
              </p:cNvPr>
              <p:cNvPicPr/>
              <p:nvPr/>
            </p:nvPicPr>
            <p:blipFill>
              <a:blip r:embed="rId64"/>
              <a:stretch>
                <a:fillRect/>
              </a:stretch>
            </p:blipFill>
            <p:spPr>
              <a:xfrm>
                <a:off x="3318480" y="4325273"/>
                <a:ext cx="3535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8400A0C4-BD71-4D5F-BA34-177725EDA6C3}"/>
                  </a:ext>
                </a:extLst>
              </p14:cNvPr>
              <p14:cNvContentPartPr/>
              <p14:nvPr/>
            </p14:nvContentPartPr>
            <p14:xfrm>
              <a:off x="1632960" y="4656833"/>
              <a:ext cx="325440" cy="218160"/>
            </p14:xfrm>
          </p:contentPart>
        </mc:Choice>
        <mc:Fallback xmlns="">
          <p:pic>
            <p:nvPicPr>
              <p:cNvPr id="60" name="Ink 59">
                <a:extLst>
                  <a:ext uri="{FF2B5EF4-FFF2-40B4-BE49-F238E27FC236}">
                    <a16:creationId xmlns:a16="http://schemas.microsoft.com/office/drawing/2014/main" id="{8400A0C4-BD71-4D5F-BA34-177725EDA6C3}"/>
                  </a:ext>
                </a:extLst>
              </p:cNvPr>
              <p:cNvPicPr/>
              <p:nvPr/>
            </p:nvPicPr>
            <p:blipFill>
              <a:blip r:embed="rId66"/>
              <a:stretch>
                <a:fillRect/>
              </a:stretch>
            </p:blipFill>
            <p:spPr>
              <a:xfrm>
                <a:off x="1623960" y="4648193"/>
                <a:ext cx="3430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4" name="Ink 63">
                <a:extLst>
                  <a:ext uri="{FF2B5EF4-FFF2-40B4-BE49-F238E27FC236}">
                    <a16:creationId xmlns:a16="http://schemas.microsoft.com/office/drawing/2014/main" id="{EFB6EA44-5A89-4F9A-965A-6359AB05CA7D}"/>
                  </a:ext>
                </a:extLst>
              </p14:cNvPr>
              <p14:cNvContentPartPr/>
              <p14:nvPr/>
            </p14:nvContentPartPr>
            <p14:xfrm>
              <a:off x="2243160" y="4613993"/>
              <a:ext cx="271440" cy="197280"/>
            </p14:xfrm>
          </p:contentPart>
        </mc:Choice>
        <mc:Fallback xmlns="">
          <p:pic>
            <p:nvPicPr>
              <p:cNvPr id="64" name="Ink 63">
                <a:extLst>
                  <a:ext uri="{FF2B5EF4-FFF2-40B4-BE49-F238E27FC236}">
                    <a16:creationId xmlns:a16="http://schemas.microsoft.com/office/drawing/2014/main" id="{EFB6EA44-5A89-4F9A-965A-6359AB05CA7D}"/>
                  </a:ext>
                </a:extLst>
              </p:cNvPr>
              <p:cNvPicPr/>
              <p:nvPr/>
            </p:nvPicPr>
            <p:blipFill>
              <a:blip r:embed="rId68"/>
              <a:stretch>
                <a:fillRect/>
              </a:stretch>
            </p:blipFill>
            <p:spPr>
              <a:xfrm>
                <a:off x="2234160" y="4605353"/>
                <a:ext cx="2890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6" name="Ink 65">
                <a:extLst>
                  <a:ext uri="{FF2B5EF4-FFF2-40B4-BE49-F238E27FC236}">
                    <a16:creationId xmlns:a16="http://schemas.microsoft.com/office/drawing/2014/main" id="{F96CE489-F427-4C5D-874B-76C6F5B8BC2E}"/>
                  </a:ext>
                </a:extLst>
              </p14:cNvPr>
              <p14:cNvContentPartPr/>
              <p14:nvPr/>
            </p14:nvContentPartPr>
            <p14:xfrm>
              <a:off x="2874600" y="3962033"/>
              <a:ext cx="609480" cy="879840"/>
            </p14:xfrm>
          </p:contentPart>
        </mc:Choice>
        <mc:Fallback xmlns="">
          <p:pic>
            <p:nvPicPr>
              <p:cNvPr id="66" name="Ink 65">
                <a:extLst>
                  <a:ext uri="{FF2B5EF4-FFF2-40B4-BE49-F238E27FC236}">
                    <a16:creationId xmlns:a16="http://schemas.microsoft.com/office/drawing/2014/main" id="{F96CE489-F427-4C5D-874B-76C6F5B8BC2E}"/>
                  </a:ext>
                </a:extLst>
              </p:cNvPr>
              <p:cNvPicPr/>
              <p:nvPr/>
            </p:nvPicPr>
            <p:blipFill>
              <a:blip r:embed="rId70"/>
              <a:stretch>
                <a:fillRect/>
              </a:stretch>
            </p:blipFill>
            <p:spPr>
              <a:xfrm>
                <a:off x="2865955" y="3953393"/>
                <a:ext cx="627130" cy="897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0" name="Ink 69">
                <a:extLst>
                  <a:ext uri="{FF2B5EF4-FFF2-40B4-BE49-F238E27FC236}">
                    <a16:creationId xmlns:a16="http://schemas.microsoft.com/office/drawing/2014/main" id="{3A1A0314-2C19-43BB-BA80-134095E3A674}"/>
                  </a:ext>
                </a:extLst>
              </p14:cNvPr>
              <p14:cNvContentPartPr/>
              <p14:nvPr/>
            </p14:nvContentPartPr>
            <p14:xfrm>
              <a:off x="3376080" y="4605713"/>
              <a:ext cx="310680" cy="204840"/>
            </p14:xfrm>
          </p:contentPart>
        </mc:Choice>
        <mc:Fallback xmlns="">
          <p:pic>
            <p:nvPicPr>
              <p:cNvPr id="70" name="Ink 69">
                <a:extLst>
                  <a:ext uri="{FF2B5EF4-FFF2-40B4-BE49-F238E27FC236}">
                    <a16:creationId xmlns:a16="http://schemas.microsoft.com/office/drawing/2014/main" id="{3A1A0314-2C19-43BB-BA80-134095E3A674}"/>
                  </a:ext>
                </a:extLst>
              </p:cNvPr>
              <p:cNvPicPr/>
              <p:nvPr/>
            </p:nvPicPr>
            <p:blipFill>
              <a:blip r:embed="rId72"/>
              <a:stretch>
                <a:fillRect/>
              </a:stretch>
            </p:blipFill>
            <p:spPr>
              <a:xfrm>
                <a:off x="3367440" y="4596713"/>
                <a:ext cx="3283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1" name="Ink 70">
                <a:extLst>
                  <a:ext uri="{FF2B5EF4-FFF2-40B4-BE49-F238E27FC236}">
                    <a16:creationId xmlns:a16="http://schemas.microsoft.com/office/drawing/2014/main" id="{42DB3D4B-BCB2-49C9-A6D0-FF39690AFA8F}"/>
                  </a:ext>
                </a:extLst>
              </p14:cNvPr>
              <p14:cNvContentPartPr/>
              <p14:nvPr/>
            </p14:nvContentPartPr>
            <p14:xfrm>
              <a:off x="3600360" y="3912353"/>
              <a:ext cx="182160" cy="993240"/>
            </p14:xfrm>
          </p:contentPart>
        </mc:Choice>
        <mc:Fallback xmlns="">
          <p:pic>
            <p:nvPicPr>
              <p:cNvPr id="71" name="Ink 70">
                <a:extLst>
                  <a:ext uri="{FF2B5EF4-FFF2-40B4-BE49-F238E27FC236}">
                    <a16:creationId xmlns:a16="http://schemas.microsoft.com/office/drawing/2014/main" id="{42DB3D4B-BCB2-49C9-A6D0-FF39690AFA8F}"/>
                  </a:ext>
                </a:extLst>
              </p:cNvPr>
              <p:cNvPicPr/>
              <p:nvPr/>
            </p:nvPicPr>
            <p:blipFill>
              <a:blip r:embed="rId74"/>
              <a:stretch>
                <a:fillRect/>
              </a:stretch>
            </p:blipFill>
            <p:spPr>
              <a:xfrm>
                <a:off x="3591360" y="3903353"/>
                <a:ext cx="199800" cy="1010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4" name="Ink 83">
                <a:extLst>
                  <a:ext uri="{FF2B5EF4-FFF2-40B4-BE49-F238E27FC236}">
                    <a16:creationId xmlns:a16="http://schemas.microsoft.com/office/drawing/2014/main" id="{636FD295-744A-4D32-9B47-C1EEB3EFD53D}"/>
                  </a:ext>
                </a:extLst>
              </p14:cNvPr>
              <p14:cNvContentPartPr/>
              <p14:nvPr/>
            </p14:nvContentPartPr>
            <p14:xfrm>
              <a:off x="3908880" y="4210793"/>
              <a:ext cx="785520" cy="657000"/>
            </p14:xfrm>
          </p:contentPart>
        </mc:Choice>
        <mc:Fallback xmlns="">
          <p:pic>
            <p:nvPicPr>
              <p:cNvPr id="84" name="Ink 83">
                <a:extLst>
                  <a:ext uri="{FF2B5EF4-FFF2-40B4-BE49-F238E27FC236}">
                    <a16:creationId xmlns:a16="http://schemas.microsoft.com/office/drawing/2014/main" id="{636FD295-744A-4D32-9B47-C1EEB3EFD53D}"/>
                  </a:ext>
                </a:extLst>
              </p:cNvPr>
              <p:cNvPicPr/>
              <p:nvPr/>
            </p:nvPicPr>
            <p:blipFill>
              <a:blip r:embed="rId76"/>
              <a:stretch>
                <a:fillRect/>
              </a:stretch>
            </p:blipFill>
            <p:spPr>
              <a:xfrm>
                <a:off x="3899884" y="4201793"/>
                <a:ext cx="803152"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7" name="Ink 86">
                <a:extLst>
                  <a:ext uri="{FF2B5EF4-FFF2-40B4-BE49-F238E27FC236}">
                    <a16:creationId xmlns:a16="http://schemas.microsoft.com/office/drawing/2014/main" id="{FDC4605D-932E-4C00-A4BD-88D5CA5D342A}"/>
                  </a:ext>
                </a:extLst>
              </p14:cNvPr>
              <p14:cNvContentPartPr/>
              <p14:nvPr/>
            </p14:nvContentPartPr>
            <p14:xfrm>
              <a:off x="4902120" y="4230233"/>
              <a:ext cx="396720" cy="197280"/>
            </p14:xfrm>
          </p:contentPart>
        </mc:Choice>
        <mc:Fallback xmlns="">
          <p:pic>
            <p:nvPicPr>
              <p:cNvPr id="87" name="Ink 86">
                <a:extLst>
                  <a:ext uri="{FF2B5EF4-FFF2-40B4-BE49-F238E27FC236}">
                    <a16:creationId xmlns:a16="http://schemas.microsoft.com/office/drawing/2014/main" id="{FDC4605D-932E-4C00-A4BD-88D5CA5D342A}"/>
                  </a:ext>
                </a:extLst>
              </p:cNvPr>
              <p:cNvPicPr/>
              <p:nvPr/>
            </p:nvPicPr>
            <p:blipFill>
              <a:blip r:embed="rId78"/>
              <a:stretch>
                <a:fillRect/>
              </a:stretch>
            </p:blipFill>
            <p:spPr>
              <a:xfrm>
                <a:off x="4893128" y="4221233"/>
                <a:ext cx="414344"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3" name="Ink 92">
                <a:extLst>
                  <a:ext uri="{FF2B5EF4-FFF2-40B4-BE49-F238E27FC236}">
                    <a16:creationId xmlns:a16="http://schemas.microsoft.com/office/drawing/2014/main" id="{EF577F4B-BF64-4589-9964-F2E114428182}"/>
                  </a:ext>
                </a:extLst>
              </p14:cNvPr>
              <p14:cNvContentPartPr/>
              <p14:nvPr/>
            </p14:nvContentPartPr>
            <p14:xfrm>
              <a:off x="6395400" y="3913073"/>
              <a:ext cx="110520" cy="180360"/>
            </p14:xfrm>
          </p:contentPart>
        </mc:Choice>
        <mc:Fallback xmlns="">
          <p:pic>
            <p:nvPicPr>
              <p:cNvPr id="93" name="Ink 92">
                <a:extLst>
                  <a:ext uri="{FF2B5EF4-FFF2-40B4-BE49-F238E27FC236}">
                    <a16:creationId xmlns:a16="http://schemas.microsoft.com/office/drawing/2014/main" id="{EF577F4B-BF64-4589-9964-F2E114428182}"/>
                  </a:ext>
                </a:extLst>
              </p:cNvPr>
              <p:cNvPicPr/>
              <p:nvPr/>
            </p:nvPicPr>
            <p:blipFill>
              <a:blip r:embed="rId80"/>
              <a:stretch>
                <a:fillRect/>
              </a:stretch>
            </p:blipFill>
            <p:spPr>
              <a:xfrm>
                <a:off x="6386400" y="3904073"/>
                <a:ext cx="1281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6" name="Ink 95">
                <a:extLst>
                  <a:ext uri="{FF2B5EF4-FFF2-40B4-BE49-F238E27FC236}">
                    <a16:creationId xmlns:a16="http://schemas.microsoft.com/office/drawing/2014/main" id="{6A8FB9C7-E9E7-44F9-B9F6-81DACA78BCCD}"/>
                  </a:ext>
                </a:extLst>
              </p14:cNvPr>
              <p14:cNvContentPartPr/>
              <p14:nvPr/>
            </p14:nvContentPartPr>
            <p14:xfrm>
              <a:off x="7468560" y="3835313"/>
              <a:ext cx="64800" cy="1063080"/>
            </p14:xfrm>
          </p:contentPart>
        </mc:Choice>
        <mc:Fallback xmlns="">
          <p:pic>
            <p:nvPicPr>
              <p:cNvPr id="96" name="Ink 95">
                <a:extLst>
                  <a:ext uri="{FF2B5EF4-FFF2-40B4-BE49-F238E27FC236}">
                    <a16:creationId xmlns:a16="http://schemas.microsoft.com/office/drawing/2014/main" id="{6A8FB9C7-E9E7-44F9-B9F6-81DACA78BCCD}"/>
                  </a:ext>
                </a:extLst>
              </p:cNvPr>
              <p:cNvPicPr/>
              <p:nvPr/>
            </p:nvPicPr>
            <p:blipFill>
              <a:blip r:embed="rId82"/>
              <a:stretch>
                <a:fillRect/>
              </a:stretch>
            </p:blipFill>
            <p:spPr>
              <a:xfrm>
                <a:off x="7459920" y="3826313"/>
                <a:ext cx="82440" cy="1080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9" name="Ink 98">
                <a:extLst>
                  <a:ext uri="{FF2B5EF4-FFF2-40B4-BE49-F238E27FC236}">
                    <a16:creationId xmlns:a16="http://schemas.microsoft.com/office/drawing/2014/main" id="{8268C0D8-3F0E-477F-9FCE-8D222F30370A}"/>
                  </a:ext>
                </a:extLst>
              </p14:cNvPr>
              <p14:cNvContentPartPr/>
              <p14:nvPr/>
            </p14:nvContentPartPr>
            <p14:xfrm>
              <a:off x="7715880" y="3873473"/>
              <a:ext cx="276120" cy="168840"/>
            </p14:xfrm>
          </p:contentPart>
        </mc:Choice>
        <mc:Fallback xmlns="">
          <p:pic>
            <p:nvPicPr>
              <p:cNvPr id="99" name="Ink 98">
                <a:extLst>
                  <a:ext uri="{FF2B5EF4-FFF2-40B4-BE49-F238E27FC236}">
                    <a16:creationId xmlns:a16="http://schemas.microsoft.com/office/drawing/2014/main" id="{8268C0D8-3F0E-477F-9FCE-8D222F30370A}"/>
                  </a:ext>
                </a:extLst>
              </p:cNvPr>
              <p:cNvPicPr/>
              <p:nvPr/>
            </p:nvPicPr>
            <p:blipFill>
              <a:blip r:embed="rId84"/>
              <a:stretch>
                <a:fillRect/>
              </a:stretch>
            </p:blipFill>
            <p:spPr>
              <a:xfrm>
                <a:off x="7707240" y="3864833"/>
                <a:ext cx="2937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0" name="Ink 99">
                <a:extLst>
                  <a:ext uri="{FF2B5EF4-FFF2-40B4-BE49-F238E27FC236}">
                    <a16:creationId xmlns:a16="http://schemas.microsoft.com/office/drawing/2014/main" id="{089247D0-2A20-42D4-9C64-51DBBB6EC453}"/>
                  </a:ext>
                </a:extLst>
              </p14:cNvPr>
              <p14:cNvContentPartPr/>
              <p14:nvPr/>
            </p14:nvContentPartPr>
            <p14:xfrm>
              <a:off x="7040880" y="3909833"/>
              <a:ext cx="239400" cy="178560"/>
            </p14:xfrm>
          </p:contentPart>
        </mc:Choice>
        <mc:Fallback xmlns="">
          <p:pic>
            <p:nvPicPr>
              <p:cNvPr id="100" name="Ink 99">
                <a:extLst>
                  <a:ext uri="{FF2B5EF4-FFF2-40B4-BE49-F238E27FC236}">
                    <a16:creationId xmlns:a16="http://schemas.microsoft.com/office/drawing/2014/main" id="{089247D0-2A20-42D4-9C64-51DBBB6EC453}"/>
                  </a:ext>
                </a:extLst>
              </p:cNvPr>
              <p:cNvPicPr/>
              <p:nvPr/>
            </p:nvPicPr>
            <p:blipFill>
              <a:blip r:embed="rId86"/>
              <a:stretch>
                <a:fillRect/>
              </a:stretch>
            </p:blipFill>
            <p:spPr>
              <a:xfrm>
                <a:off x="7031880" y="3900833"/>
                <a:ext cx="2570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3" name="Ink 102">
                <a:extLst>
                  <a:ext uri="{FF2B5EF4-FFF2-40B4-BE49-F238E27FC236}">
                    <a16:creationId xmlns:a16="http://schemas.microsoft.com/office/drawing/2014/main" id="{88EBAA7E-DA6B-4194-933E-7AA70CB09CB6}"/>
                  </a:ext>
                </a:extLst>
              </p14:cNvPr>
              <p14:cNvContentPartPr/>
              <p14:nvPr/>
            </p14:nvContentPartPr>
            <p14:xfrm>
              <a:off x="6385680" y="4199633"/>
              <a:ext cx="129600" cy="186120"/>
            </p14:xfrm>
          </p:contentPart>
        </mc:Choice>
        <mc:Fallback xmlns="">
          <p:pic>
            <p:nvPicPr>
              <p:cNvPr id="103" name="Ink 102">
                <a:extLst>
                  <a:ext uri="{FF2B5EF4-FFF2-40B4-BE49-F238E27FC236}">
                    <a16:creationId xmlns:a16="http://schemas.microsoft.com/office/drawing/2014/main" id="{88EBAA7E-DA6B-4194-933E-7AA70CB09CB6}"/>
                  </a:ext>
                </a:extLst>
              </p:cNvPr>
              <p:cNvPicPr/>
              <p:nvPr/>
            </p:nvPicPr>
            <p:blipFill>
              <a:blip r:embed="rId88"/>
              <a:stretch>
                <a:fillRect/>
              </a:stretch>
            </p:blipFill>
            <p:spPr>
              <a:xfrm>
                <a:off x="6377040" y="4190633"/>
                <a:ext cx="1472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4" name="Ink 103">
                <a:extLst>
                  <a:ext uri="{FF2B5EF4-FFF2-40B4-BE49-F238E27FC236}">
                    <a16:creationId xmlns:a16="http://schemas.microsoft.com/office/drawing/2014/main" id="{FCDF09ED-25D4-4FE5-87FD-487042D5B66F}"/>
                  </a:ext>
                </a:extLst>
              </p14:cNvPr>
              <p14:cNvContentPartPr/>
              <p14:nvPr/>
            </p14:nvContentPartPr>
            <p14:xfrm>
              <a:off x="5396760" y="3854753"/>
              <a:ext cx="429480" cy="1014120"/>
            </p14:xfrm>
          </p:contentPart>
        </mc:Choice>
        <mc:Fallback xmlns="">
          <p:pic>
            <p:nvPicPr>
              <p:cNvPr id="104" name="Ink 103">
                <a:extLst>
                  <a:ext uri="{FF2B5EF4-FFF2-40B4-BE49-F238E27FC236}">
                    <a16:creationId xmlns:a16="http://schemas.microsoft.com/office/drawing/2014/main" id="{FCDF09ED-25D4-4FE5-87FD-487042D5B66F}"/>
                  </a:ext>
                </a:extLst>
              </p:cNvPr>
              <p:cNvPicPr/>
              <p:nvPr/>
            </p:nvPicPr>
            <p:blipFill>
              <a:blip r:embed="rId90"/>
              <a:stretch>
                <a:fillRect/>
              </a:stretch>
            </p:blipFill>
            <p:spPr>
              <a:xfrm>
                <a:off x="5387768" y="3846113"/>
                <a:ext cx="447105" cy="1031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5" name="Ink 104">
                <a:extLst>
                  <a:ext uri="{FF2B5EF4-FFF2-40B4-BE49-F238E27FC236}">
                    <a16:creationId xmlns:a16="http://schemas.microsoft.com/office/drawing/2014/main" id="{EA0F0407-E778-4D23-8A95-5FEB35C7A06C}"/>
                  </a:ext>
                </a:extLst>
              </p14:cNvPr>
              <p14:cNvContentPartPr/>
              <p14:nvPr/>
            </p14:nvContentPartPr>
            <p14:xfrm>
              <a:off x="7153560" y="4291793"/>
              <a:ext cx="136440" cy="186120"/>
            </p14:xfrm>
          </p:contentPart>
        </mc:Choice>
        <mc:Fallback xmlns="">
          <p:pic>
            <p:nvPicPr>
              <p:cNvPr id="105" name="Ink 104">
                <a:extLst>
                  <a:ext uri="{FF2B5EF4-FFF2-40B4-BE49-F238E27FC236}">
                    <a16:creationId xmlns:a16="http://schemas.microsoft.com/office/drawing/2014/main" id="{EA0F0407-E778-4D23-8A95-5FEB35C7A06C}"/>
                  </a:ext>
                </a:extLst>
              </p:cNvPr>
              <p:cNvPicPr/>
              <p:nvPr/>
            </p:nvPicPr>
            <p:blipFill>
              <a:blip r:embed="rId92"/>
              <a:stretch>
                <a:fillRect/>
              </a:stretch>
            </p:blipFill>
            <p:spPr>
              <a:xfrm>
                <a:off x="7144560" y="4282793"/>
                <a:ext cx="154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8" name="Ink 107">
                <a:extLst>
                  <a:ext uri="{FF2B5EF4-FFF2-40B4-BE49-F238E27FC236}">
                    <a16:creationId xmlns:a16="http://schemas.microsoft.com/office/drawing/2014/main" id="{D695C743-B7A6-4FF5-A077-A6F6FA6F9640}"/>
                  </a:ext>
                </a:extLst>
              </p14:cNvPr>
              <p14:cNvContentPartPr/>
              <p14:nvPr/>
            </p14:nvContentPartPr>
            <p14:xfrm>
              <a:off x="7752600" y="4225193"/>
              <a:ext cx="230400" cy="183960"/>
            </p14:xfrm>
          </p:contentPart>
        </mc:Choice>
        <mc:Fallback xmlns="">
          <p:pic>
            <p:nvPicPr>
              <p:cNvPr id="108" name="Ink 107">
                <a:extLst>
                  <a:ext uri="{FF2B5EF4-FFF2-40B4-BE49-F238E27FC236}">
                    <a16:creationId xmlns:a16="http://schemas.microsoft.com/office/drawing/2014/main" id="{D695C743-B7A6-4FF5-A077-A6F6FA6F9640}"/>
                  </a:ext>
                </a:extLst>
              </p:cNvPr>
              <p:cNvPicPr/>
              <p:nvPr/>
            </p:nvPicPr>
            <p:blipFill>
              <a:blip r:embed="rId94"/>
              <a:stretch>
                <a:fillRect/>
              </a:stretch>
            </p:blipFill>
            <p:spPr>
              <a:xfrm>
                <a:off x="7743946" y="4216553"/>
                <a:ext cx="248068"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2" name="Ink 121">
                <a:extLst>
                  <a:ext uri="{FF2B5EF4-FFF2-40B4-BE49-F238E27FC236}">
                    <a16:creationId xmlns:a16="http://schemas.microsoft.com/office/drawing/2014/main" id="{F7F850B7-187B-4FCD-89A9-E70A0AEFE46B}"/>
                  </a:ext>
                </a:extLst>
              </p14:cNvPr>
              <p14:cNvContentPartPr/>
              <p14:nvPr/>
            </p14:nvContentPartPr>
            <p14:xfrm>
              <a:off x="5698080" y="4559993"/>
              <a:ext cx="114480" cy="245160"/>
            </p14:xfrm>
          </p:contentPart>
        </mc:Choice>
        <mc:Fallback xmlns="">
          <p:pic>
            <p:nvPicPr>
              <p:cNvPr id="122" name="Ink 121">
                <a:extLst>
                  <a:ext uri="{FF2B5EF4-FFF2-40B4-BE49-F238E27FC236}">
                    <a16:creationId xmlns:a16="http://schemas.microsoft.com/office/drawing/2014/main" id="{F7F850B7-187B-4FCD-89A9-E70A0AEFE46B}"/>
                  </a:ext>
                </a:extLst>
              </p:cNvPr>
              <p:cNvPicPr/>
              <p:nvPr/>
            </p:nvPicPr>
            <p:blipFill>
              <a:blip r:embed="rId96"/>
              <a:stretch>
                <a:fillRect/>
              </a:stretch>
            </p:blipFill>
            <p:spPr>
              <a:xfrm>
                <a:off x="5689440" y="4551353"/>
                <a:ext cx="1321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23" name="Ink 122">
                <a:extLst>
                  <a:ext uri="{FF2B5EF4-FFF2-40B4-BE49-F238E27FC236}">
                    <a16:creationId xmlns:a16="http://schemas.microsoft.com/office/drawing/2014/main" id="{229036DE-C9D6-4507-84DA-D08EC174D777}"/>
                  </a:ext>
                </a:extLst>
              </p14:cNvPr>
              <p14:cNvContentPartPr/>
              <p14:nvPr/>
            </p14:nvContentPartPr>
            <p14:xfrm>
              <a:off x="6353280" y="4597073"/>
              <a:ext cx="103320" cy="210600"/>
            </p14:xfrm>
          </p:contentPart>
        </mc:Choice>
        <mc:Fallback xmlns="">
          <p:pic>
            <p:nvPicPr>
              <p:cNvPr id="123" name="Ink 122">
                <a:extLst>
                  <a:ext uri="{FF2B5EF4-FFF2-40B4-BE49-F238E27FC236}">
                    <a16:creationId xmlns:a16="http://schemas.microsoft.com/office/drawing/2014/main" id="{229036DE-C9D6-4507-84DA-D08EC174D777}"/>
                  </a:ext>
                </a:extLst>
              </p:cNvPr>
              <p:cNvPicPr/>
              <p:nvPr/>
            </p:nvPicPr>
            <p:blipFill>
              <a:blip r:embed="rId98"/>
              <a:stretch>
                <a:fillRect/>
              </a:stretch>
            </p:blipFill>
            <p:spPr>
              <a:xfrm>
                <a:off x="6344280" y="4588073"/>
                <a:ext cx="1209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24" name="Ink 123">
                <a:extLst>
                  <a:ext uri="{FF2B5EF4-FFF2-40B4-BE49-F238E27FC236}">
                    <a16:creationId xmlns:a16="http://schemas.microsoft.com/office/drawing/2014/main" id="{AF12BF33-418A-43DF-8FF6-22D786160522}"/>
                  </a:ext>
                </a:extLst>
              </p14:cNvPr>
              <p14:cNvContentPartPr/>
              <p14:nvPr/>
            </p14:nvContentPartPr>
            <p14:xfrm>
              <a:off x="7149240" y="4672673"/>
              <a:ext cx="99000" cy="162720"/>
            </p14:xfrm>
          </p:contentPart>
        </mc:Choice>
        <mc:Fallback xmlns="">
          <p:pic>
            <p:nvPicPr>
              <p:cNvPr id="124" name="Ink 123">
                <a:extLst>
                  <a:ext uri="{FF2B5EF4-FFF2-40B4-BE49-F238E27FC236}">
                    <a16:creationId xmlns:a16="http://schemas.microsoft.com/office/drawing/2014/main" id="{AF12BF33-418A-43DF-8FF6-22D786160522}"/>
                  </a:ext>
                </a:extLst>
              </p:cNvPr>
              <p:cNvPicPr/>
              <p:nvPr/>
            </p:nvPicPr>
            <p:blipFill>
              <a:blip r:embed="rId100"/>
              <a:stretch>
                <a:fillRect/>
              </a:stretch>
            </p:blipFill>
            <p:spPr>
              <a:xfrm>
                <a:off x="7140600" y="4664033"/>
                <a:ext cx="1166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48" name="Ink 147">
                <a:extLst>
                  <a:ext uri="{FF2B5EF4-FFF2-40B4-BE49-F238E27FC236}">
                    <a16:creationId xmlns:a16="http://schemas.microsoft.com/office/drawing/2014/main" id="{15834154-E77E-44AA-B2D0-B7B883FC5F5A}"/>
                  </a:ext>
                </a:extLst>
              </p14:cNvPr>
              <p14:cNvContentPartPr/>
              <p14:nvPr/>
            </p14:nvContentPartPr>
            <p14:xfrm>
              <a:off x="7754400" y="3811913"/>
              <a:ext cx="1596600" cy="1182960"/>
            </p14:xfrm>
          </p:contentPart>
        </mc:Choice>
        <mc:Fallback xmlns="">
          <p:pic>
            <p:nvPicPr>
              <p:cNvPr id="148" name="Ink 147">
                <a:extLst>
                  <a:ext uri="{FF2B5EF4-FFF2-40B4-BE49-F238E27FC236}">
                    <a16:creationId xmlns:a16="http://schemas.microsoft.com/office/drawing/2014/main" id="{15834154-E77E-44AA-B2D0-B7B883FC5F5A}"/>
                  </a:ext>
                </a:extLst>
              </p:cNvPr>
              <p:cNvPicPr/>
              <p:nvPr/>
            </p:nvPicPr>
            <p:blipFill>
              <a:blip r:embed="rId102"/>
              <a:stretch>
                <a:fillRect/>
              </a:stretch>
            </p:blipFill>
            <p:spPr>
              <a:xfrm>
                <a:off x="7745400" y="3803273"/>
                <a:ext cx="1614240" cy="1200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 name="Ink 5">
                <a:extLst>
                  <a:ext uri="{FF2B5EF4-FFF2-40B4-BE49-F238E27FC236}">
                    <a16:creationId xmlns:a16="http://schemas.microsoft.com/office/drawing/2014/main" id="{1EA2EB6B-3A6D-461F-8A40-758B31491600}"/>
                  </a:ext>
                </a:extLst>
              </p14:cNvPr>
              <p14:cNvContentPartPr/>
              <p14:nvPr/>
            </p14:nvContentPartPr>
            <p14:xfrm>
              <a:off x="877320" y="5505713"/>
              <a:ext cx="397440" cy="169200"/>
            </p14:xfrm>
          </p:contentPart>
        </mc:Choice>
        <mc:Fallback xmlns="">
          <p:pic>
            <p:nvPicPr>
              <p:cNvPr id="6" name="Ink 5">
                <a:extLst>
                  <a:ext uri="{FF2B5EF4-FFF2-40B4-BE49-F238E27FC236}">
                    <a16:creationId xmlns:a16="http://schemas.microsoft.com/office/drawing/2014/main" id="{1EA2EB6B-3A6D-461F-8A40-758B31491600}"/>
                  </a:ext>
                </a:extLst>
              </p:cNvPr>
              <p:cNvPicPr/>
              <p:nvPr/>
            </p:nvPicPr>
            <p:blipFill>
              <a:blip r:embed="rId104"/>
              <a:stretch>
                <a:fillRect/>
              </a:stretch>
            </p:blipFill>
            <p:spPr>
              <a:xfrm>
                <a:off x="868680" y="5496713"/>
                <a:ext cx="415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1" name="Ink 20">
                <a:extLst>
                  <a:ext uri="{FF2B5EF4-FFF2-40B4-BE49-F238E27FC236}">
                    <a16:creationId xmlns:a16="http://schemas.microsoft.com/office/drawing/2014/main" id="{D3CDEBAF-700E-46CB-B236-763DFA4EB3FE}"/>
                  </a:ext>
                </a:extLst>
              </p14:cNvPr>
              <p14:cNvContentPartPr/>
              <p14:nvPr/>
            </p14:nvContentPartPr>
            <p14:xfrm>
              <a:off x="2482200" y="5311673"/>
              <a:ext cx="93960" cy="163800"/>
            </p14:xfrm>
          </p:contentPart>
        </mc:Choice>
        <mc:Fallback xmlns="">
          <p:pic>
            <p:nvPicPr>
              <p:cNvPr id="21" name="Ink 20">
                <a:extLst>
                  <a:ext uri="{FF2B5EF4-FFF2-40B4-BE49-F238E27FC236}">
                    <a16:creationId xmlns:a16="http://schemas.microsoft.com/office/drawing/2014/main" id="{D3CDEBAF-700E-46CB-B236-763DFA4EB3FE}"/>
                  </a:ext>
                </a:extLst>
              </p:cNvPr>
              <p:cNvPicPr/>
              <p:nvPr/>
            </p:nvPicPr>
            <p:blipFill>
              <a:blip r:embed="rId106"/>
              <a:stretch>
                <a:fillRect/>
              </a:stretch>
            </p:blipFill>
            <p:spPr>
              <a:xfrm>
                <a:off x="2473200" y="5302673"/>
                <a:ext cx="1116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8" name="Ink 27">
                <a:extLst>
                  <a:ext uri="{FF2B5EF4-FFF2-40B4-BE49-F238E27FC236}">
                    <a16:creationId xmlns:a16="http://schemas.microsoft.com/office/drawing/2014/main" id="{DD3B9C84-85BC-48B7-8E17-23DD7E5CEBA6}"/>
                  </a:ext>
                </a:extLst>
              </p14:cNvPr>
              <p14:cNvContentPartPr/>
              <p14:nvPr/>
            </p14:nvContentPartPr>
            <p14:xfrm>
              <a:off x="3442680" y="5241473"/>
              <a:ext cx="42480" cy="896760"/>
            </p14:xfrm>
          </p:contentPart>
        </mc:Choice>
        <mc:Fallback xmlns="">
          <p:pic>
            <p:nvPicPr>
              <p:cNvPr id="28" name="Ink 27">
                <a:extLst>
                  <a:ext uri="{FF2B5EF4-FFF2-40B4-BE49-F238E27FC236}">
                    <a16:creationId xmlns:a16="http://schemas.microsoft.com/office/drawing/2014/main" id="{DD3B9C84-85BC-48B7-8E17-23DD7E5CEBA6}"/>
                  </a:ext>
                </a:extLst>
              </p:cNvPr>
              <p:cNvPicPr/>
              <p:nvPr/>
            </p:nvPicPr>
            <p:blipFill>
              <a:blip r:embed="rId108"/>
              <a:stretch>
                <a:fillRect/>
              </a:stretch>
            </p:blipFill>
            <p:spPr>
              <a:xfrm>
                <a:off x="3434040" y="5232833"/>
                <a:ext cx="60120" cy="914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9" name="Ink 28">
                <a:extLst>
                  <a:ext uri="{FF2B5EF4-FFF2-40B4-BE49-F238E27FC236}">
                    <a16:creationId xmlns:a16="http://schemas.microsoft.com/office/drawing/2014/main" id="{F3857468-3839-4D5C-A647-60301F66D1FD}"/>
                  </a:ext>
                </a:extLst>
              </p14:cNvPr>
              <p14:cNvContentPartPr/>
              <p14:nvPr/>
            </p14:nvContentPartPr>
            <p14:xfrm>
              <a:off x="3055320" y="5346593"/>
              <a:ext cx="190440" cy="224280"/>
            </p14:xfrm>
          </p:contentPart>
        </mc:Choice>
        <mc:Fallback xmlns="">
          <p:pic>
            <p:nvPicPr>
              <p:cNvPr id="29" name="Ink 28">
                <a:extLst>
                  <a:ext uri="{FF2B5EF4-FFF2-40B4-BE49-F238E27FC236}">
                    <a16:creationId xmlns:a16="http://schemas.microsoft.com/office/drawing/2014/main" id="{F3857468-3839-4D5C-A647-60301F66D1FD}"/>
                  </a:ext>
                </a:extLst>
              </p:cNvPr>
              <p:cNvPicPr/>
              <p:nvPr/>
            </p:nvPicPr>
            <p:blipFill>
              <a:blip r:embed="rId110"/>
              <a:stretch>
                <a:fillRect/>
              </a:stretch>
            </p:blipFill>
            <p:spPr>
              <a:xfrm>
                <a:off x="3046680" y="5337953"/>
                <a:ext cx="2080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9" name="Ink 48">
                <a:extLst>
                  <a:ext uri="{FF2B5EF4-FFF2-40B4-BE49-F238E27FC236}">
                    <a16:creationId xmlns:a16="http://schemas.microsoft.com/office/drawing/2014/main" id="{CE6593E3-072A-491B-973F-4CC93B032501}"/>
                  </a:ext>
                </a:extLst>
              </p14:cNvPr>
              <p14:cNvContentPartPr/>
              <p14:nvPr/>
            </p14:nvContentPartPr>
            <p14:xfrm>
              <a:off x="3119040" y="5651873"/>
              <a:ext cx="146520" cy="191520"/>
            </p14:xfrm>
          </p:contentPart>
        </mc:Choice>
        <mc:Fallback xmlns="">
          <p:pic>
            <p:nvPicPr>
              <p:cNvPr id="49" name="Ink 48">
                <a:extLst>
                  <a:ext uri="{FF2B5EF4-FFF2-40B4-BE49-F238E27FC236}">
                    <a16:creationId xmlns:a16="http://schemas.microsoft.com/office/drawing/2014/main" id="{CE6593E3-072A-491B-973F-4CC93B032501}"/>
                  </a:ext>
                </a:extLst>
              </p:cNvPr>
              <p:cNvPicPr/>
              <p:nvPr/>
            </p:nvPicPr>
            <p:blipFill>
              <a:blip r:embed="rId112"/>
              <a:stretch>
                <a:fillRect/>
              </a:stretch>
            </p:blipFill>
            <p:spPr>
              <a:xfrm>
                <a:off x="3110040" y="5643233"/>
                <a:ext cx="1641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0" name="Ink 49">
                <a:extLst>
                  <a:ext uri="{FF2B5EF4-FFF2-40B4-BE49-F238E27FC236}">
                    <a16:creationId xmlns:a16="http://schemas.microsoft.com/office/drawing/2014/main" id="{1C36A53D-B03E-4122-8B6E-450BAC27AA80}"/>
                  </a:ext>
                </a:extLst>
              </p14:cNvPr>
              <p14:cNvContentPartPr/>
              <p14:nvPr/>
            </p14:nvContentPartPr>
            <p14:xfrm>
              <a:off x="2397960" y="5609393"/>
              <a:ext cx="203400" cy="226440"/>
            </p14:xfrm>
          </p:contentPart>
        </mc:Choice>
        <mc:Fallback xmlns="">
          <p:pic>
            <p:nvPicPr>
              <p:cNvPr id="50" name="Ink 49">
                <a:extLst>
                  <a:ext uri="{FF2B5EF4-FFF2-40B4-BE49-F238E27FC236}">
                    <a16:creationId xmlns:a16="http://schemas.microsoft.com/office/drawing/2014/main" id="{1C36A53D-B03E-4122-8B6E-450BAC27AA80}"/>
                  </a:ext>
                </a:extLst>
              </p:cNvPr>
              <p:cNvPicPr/>
              <p:nvPr/>
            </p:nvPicPr>
            <p:blipFill>
              <a:blip r:embed="rId114"/>
              <a:stretch>
                <a:fillRect/>
              </a:stretch>
            </p:blipFill>
            <p:spPr>
              <a:xfrm>
                <a:off x="2388960" y="5600753"/>
                <a:ext cx="2210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2" name="Ink 51">
                <a:extLst>
                  <a:ext uri="{FF2B5EF4-FFF2-40B4-BE49-F238E27FC236}">
                    <a16:creationId xmlns:a16="http://schemas.microsoft.com/office/drawing/2014/main" id="{E40A90C3-4D79-4672-B39C-C4A13BAB8691}"/>
                  </a:ext>
                </a:extLst>
              </p14:cNvPr>
              <p14:cNvContentPartPr/>
              <p14:nvPr/>
            </p14:nvContentPartPr>
            <p14:xfrm>
              <a:off x="1509120" y="5274953"/>
              <a:ext cx="489960" cy="867960"/>
            </p14:xfrm>
          </p:contentPart>
        </mc:Choice>
        <mc:Fallback xmlns="">
          <p:pic>
            <p:nvPicPr>
              <p:cNvPr id="52" name="Ink 51">
                <a:extLst>
                  <a:ext uri="{FF2B5EF4-FFF2-40B4-BE49-F238E27FC236}">
                    <a16:creationId xmlns:a16="http://schemas.microsoft.com/office/drawing/2014/main" id="{E40A90C3-4D79-4672-B39C-C4A13BAB8691}"/>
                  </a:ext>
                </a:extLst>
              </p:cNvPr>
              <p:cNvPicPr/>
              <p:nvPr/>
            </p:nvPicPr>
            <p:blipFill>
              <a:blip r:embed="rId116"/>
              <a:stretch>
                <a:fillRect/>
              </a:stretch>
            </p:blipFill>
            <p:spPr>
              <a:xfrm>
                <a:off x="1500474" y="5265953"/>
                <a:ext cx="507613" cy="8856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9" name="Ink 58">
                <a:extLst>
                  <a:ext uri="{FF2B5EF4-FFF2-40B4-BE49-F238E27FC236}">
                    <a16:creationId xmlns:a16="http://schemas.microsoft.com/office/drawing/2014/main" id="{1CD94B88-7BB6-4F20-B05E-5901D39AB05D}"/>
                  </a:ext>
                </a:extLst>
              </p14:cNvPr>
              <p14:cNvContentPartPr/>
              <p14:nvPr/>
            </p14:nvContentPartPr>
            <p14:xfrm>
              <a:off x="3661560" y="5619113"/>
              <a:ext cx="408960" cy="207720"/>
            </p14:xfrm>
          </p:contentPart>
        </mc:Choice>
        <mc:Fallback xmlns="">
          <p:pic>
            <p:nvPicPr>
              <p:cNvPr id="59" name="Ink 58">
                <a:extLst>
                  <a:ext uri="{FF2B5EF4-FFF2-40B4-BE49-F238E27FC236}">
                    <a16:creationId xmlns:a16="http://schemas.microsoft.com/office/drawing/2014/main" id="{1CD94B88-7BB6-4F20-B05E-5901D39AB05D}"/>
                  </a:ext>
                </a:extLst>
              </p:cNvPr>
              <p:cNvPicPr/>
              <p:nvPr/>
            </p:nvPicPr>
            <p:blipFill>
              <a:blip r:embed="rId118"/>
              <a:stretch>
                <a:fillRect/>
              </a:stretch>
            </p:blipFill>
            <p:spPr>
              <a:xfrm>
                <a:off x="3652560" y="5610473"/>
                <a:ext cx="4266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3" name="Ink 62">
                <a:extLst>
                  <a:ext uri="{FF2B5EF4-FFF2-40B4-BE49-F238E27FC236}">
                    <a16:creationId xmlns:a16="http://schemas.microsoft.com/office/drawing/2014/main" id="{DC464231-E12F-4B23-9C82-77E1B6D67E73}"/>
                  </a:ext>
                </a:extLst>
              </p14:cNvPr>
              <p14:cNvContentPartPr/>
              <p14:nvPr/>
            </p14:nvContentPartPr>
            <p14:xfrm>
              <a:off x="1734840" y="5900633"/>
              <a:ext cx="318240" cy="260640"/>
            </p14:xfrm>
          </p:contentPart>
        </mc:Choice>
        <mc:Fallback xmlns="">
          <p:pic>
            <p:nvPicPr>
              <p:cNvPr id="63" name="Ink 62">
                <a:extLst>
                  <a:ext uri="{FF2B5EF4-FFF2-40B4-BE49-F238E27FC236}">
                    <a16:creationId xmlns:a16="http://schemas.microsoft.com/office/drawing/2014/main" id="{DC464231-E12F-4B23-9C82-77E1B6D67E73}"/>
                  </a:ext>
                </a:extLst>
              </p:cNvPr>
              <p:cNvPicPr/>
              <p:nvPr/>
            </p:nvPicPr>
            <p:blipFill>
              <a:blip r:embed="rId120"/>
              <a:stretch>
                <a:fillRect/>
              </a:stretch>
            </p:blipFill>
            <p:spPr>
              <a:xfrm>
                <a:off x="1725840" y="5891633"/>
                <a:ext cx="3358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8" name="Ink 67">
                <a:extLst>
                  <a:ext uri="{FF2B5EF4-FFF2-40B4-BE49-F238E27FC236}">
                    <a16:creationId xmlns:a16="http://schemas.microsoft.com/office/drawing/2014/main" id="{30C4B570-7670-491A-B63E-417B86B09362}"/>
                  </a:ext>
                </a:extLst>
              </p14:cNvPr>
              <p14:cNvContentPartPr/>
              <p14:nvPr/>
            </p14:nvContentPartPr>
            <p14:xfrm>
              <a:off x="2445480" y="5914313"/>
              <a:ext cx="263880" cy="183240"/>
            </p14:xfrm>
          </p:contentPart>
        </mc:Choice>
        <mc:Fallback xmlns="">
          <p:pic>
            <p:nvPicPr>
              <p:cNvPr id="68" name="Ink 67">
                <a:extLst>
                  <a:ext uri="{FF2B5EF4-FFF2-40B4-BE49-F238E27FC236}">
                    <a16:creationId xmlns:a16="http://schemas.microsoft.com/office/drawing/2014/main" id="{30C4B570-7670-491A-B63E-417B86B09362}"/>
                  </a:ext>
                </a:extLst>
              </p:cNvPr>
              <p:cNvPicPr/>
              <p:nvPr/>
            </p:nvPicPr>
            <p:blipFill>
              <a:blip r:embed="rId122"/>
              <a:stretch>
                <a:fillRect/>
              </a:stretch>
            </p:blipFill>
            <p:spPr>
              <a:xfrm>
                <a:off x="2436480" y="5905673"/>
                <a:ext cx="2815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69" name="Ink 68">
                <a:extLst>
                  <a:ext uri="{FF2B5EF4-FFF2-40B4-BE49-F238E27FC236}">
                    <a16:creationId xmlns:a16="http://schemas.microsoft.com/office/drawing/2014/main" id="{D767FF1C-877E-4427-A541-828B9403AFED}"/>
                  </a:ext>
                </a:extLst>
              </p14:cNvPr>
              <p14:cNvContentPartPr/>
              <p14:nvPr/>
            </p14:nvContentPartPr>
            <p14:xfrm>
              <a:off x="3170520" y="5929073"/>
              <a:ext cx="128520" cy="192240"/>
            </p14:xfrm>
          </p:contentPart>
        </mc:Choice>
        <mc:Fallback xmlns="">
          <p:pic>
            <p:nvPicPr>
              <p:cNvPr id="69" name="Ink 68">
                <a:extLst>
                  <a:ext uri="{FF2B5EF4-FFF2-40B4-BE49-F238E27FC236}">
                    <a16:creationId xmlns:a16="http://schemas.microsoft.com/office/drawing/2014/main" id="{D767FF1C-877E-4427-A541-828B9403AFED}"/>
                  </a:ext>
                </a:extLst>
              </p:cNvPr>
              <p:cNvPicPr/>
              <p:nvPr/>
            </p:nvPicPr>
            <p:blipFill>
              <a:blip r:embed="rId124"/>
              <a:stretch>
                <a:fillRect/>
              </a:stretch>
            </p:blipFill>
            <p:spPr>
              <a:xfrm>
                <a:off x="3161520" y="5920433"/>
                <a:ext cx="1461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6" name="Ink 75">
                <a:extLst>
                  <a:ext uri="{FF2B5EF4-FFF2-40B4-BE49-F238E27FC236}">
                    <a16:creationId xmlns:a16="http://schemas.microsoft.com/office/drawing/2014/main" id="{3DAF1062-7A8E-4C16-B4BD-01F0D1439230}"/>
                  </a:ext>
                </a:extLst>
              </p14:cNvPr>
              <p14:cNvContentPartPr/>
              <p14:nvPr/>
            </p14:nvContentPartPr>
            <p14:xfrm>
              <a:off x="3704760" y="5101793"/>
              <a:ext cx="561600" cy="1136520"/>
            </p14:xfrm>
          </p:contentPart>
        </mc:Choice>
        <mc:Fallback xmlns="">
          <p:pic>
            <p:nvPicPr>
              <p:cNvPr id="76" name="Ink 75">
                <a:extLst>
                  <a:ext uri="{FF2B5EF4-FFF2-40B4-BE49-F238E27FC236}">
                    <a16:creationId xmlns:a16="http://schemas.microsoft.com/office/drawing/2014/main" id="{3DAF1062-7A8E-4C16-B4BD-01F0D1439230}"/>
                  </a:ext>
                </a:extLst>
              </p:cNvPr>
              <p:cNvPicPr/>
              <p:nvPr/>
            </p:nvPicPr>
            <p:blipFill>
              <a:blip r:embed="rId126"/>
              <a:stretch>
                <a:fillRect/>
              </a:stretch>
            </p:blipFill>
            <p:spPr>
              <a:xfrm>
                <a:off x="3696120" y="5093153"/>
                <a:ext cx="579240" cy="1154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5" name="Ink 94">
                <a:extLst>
                  <a:ext uri="{FF2B5EF4-FFF2-40B4-BE49-F238E27FC236}">
                    <a16:creationId xmlns:a16="http://schemas.microsoft.com/office/drawing/2014/main" id="{E9C9A0E5-56B6-409B-9DF4-2D7A22C77CC2}"/>
                  </a:ext>
                </a:extLst>
              </p14:cNvPr>
              <p14:cNvContentPartPr/>
              <p14:nvPr/>
            </p14:nvContentPartPr>
            <p14:xfrm>
              <a:off x="4407480" y="5520113"/>
              <a:ext cx="806040" cy="669240"/>
            </p14:xfrm>
          </p:contentPart>
        </mc:Choice>
        <mc:Fallback xmlns="">
          <p:pic>
            <p:nvPicPr>
              <p:cNvPr id="95" name="Ink 94">
                <a:extLst>
                  <a:ext uri="{FF2B5EF4-FFF2-40B4-BE49-F238E27FC236}">
                    <a16:creationId xmlns:a16="http://schemas.microsoft.com/office/drawing/2014/main" id="{E9C9A0E5-56B6-409B-9DF4-2D7A22C77CC2}"/>
                  </a:ext>
                </a:extLst>
              </p:cNvPr>
              <p:cNvPicPr/>
              <p:nvPr/>
            </p:nvPicPr>
            <p:blipFill>
              <a:blip r:embed="rId128"/>
              <a:stretch>
                <a:fillRect/>
              </a:stretch>
            </p:blipFill>
            <p:spPr>
              <a:xfrm>
                <a:off x="4398480" y="5511473"/>
                <a:ext cx="82368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2" name="Ink 31">
                <a:extLst>
                  <a:ext uri="{FF2B5EF4-FFF2-40B4-BE49-F238E27FC236}">
                    <a16:creationId xmlns:a16="http://schemas.microsoft.com/office/drawing/2014/main" id="{1DBD38A2-132B-445A-9EAE-7C8C2FD17D83}"/>
                  </a:ext>
                </a:extLst>
              </p14:cNvPr>
              <p14:cNvContentPartPr/>
              <p14:nvPr/>
            </p14:nvContentPartPr>
            <p14:xfrm>
              <a:off x="6975360" y="5262713"/>
              <a:ext cx="174240" cy="173880"/>
            </p14:xfrm>
          </p:contentPart>
        </mc:Choice>
        <mc:Fallback xmlns="">
          <p:pic>
            <p:nvPicPr>
              <p:cNvPr id="32" name="Ink 31">
                <a:extLst>
                  <a:ext uri="{FF2B5EF4-FFF2-40B4-BE49-F238E27FC236}">
                    <a16:creationId xmlns:a16="http://schemas.microsoft.com/office/drawing/2014/main" id="{1DBD38A2-132B-445A-9EAE-7C8C2FD17D83}"/>
                  </a:ext>
                </a:extLst>
              </p:cNvPr>
              <p:cNvPicPr/>
              <p:nvPr/>
            </p:nvPicPr>
            <p:blipFill>
              <a:blip r:embed="rId130"/>
              <a:stretch>
                <a:fillRect/>
              </a:stretch>
            </p:blipFill>
            <p:spPr>
              <a:xfrm>
                <a:off x="6966720" y="5254073"/>
                <a:ext cx="1918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8" name="Ink 37">
                <a:extLst>
                  <a:ext uri="{FF2B5EF4-FFF2-40B4-BE49-F238E27FC236}">
                    <a16:creationId xmlns:a16="http://schemas.microsoft.com/office/drawing/2014/main" id="{A25E373C-3B66-48F1-8F7F-86EFE8C616D6}"/>
                  </a:ext>
                </a:extLst>
              </p14:cNvPr>
              <p14:cNvContentPartPr/>
              <p14:nvPr/>
            </p14:nvContentPartPr>
            <p14:xfrm>
              <a:off x="7933680" y="5179193"/>
              <a:ext cx="38160" cy="937440"/>
            </p14:xfrm>
          </p:contentPart>
        </mc:Choice>
        <mc:Fallback xmlns="">
          <p:pic>
            <p:nvPicPr>
              <p:cNvPr id="38" name="Ink 37">
                <a:extLst>
                  <a:ext uri="{FF2B5EF4-FFF2-40B4-BE49-F238E27FC236}">
                    <a16:creationId xmlns:a16="http://schemas.microsoft.com/office/drawing/2014/main" id="{A25E373C-3B66-48F1-8F7F-86EFE8C616D6}"/>
                  </a:ext>
                </a:extLst>
              </p:cNvPr>
              <p:cNvPicPr/>
              <p:nvPr/>
            </p:nvPicPr>
            <p:blipFill>
              <a:blip r:embed="rId132"/>
              <a:stretch>
                <a:fillRect/>
              </a:stretch>
            </p:blipFill>
            <p:spPr>
              <a:xfrm>
                <a:off x="7924680" y="5170193"/>
                <a:ext cx="55800" cy="9550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1" name="Ink 40">
                <a:extLst>
                  <a:ext uri="{FF2B5EF4-FFF2-40B4-BE49-F238E27FC236}">
                    <a16:creationId xmlns:a16="http://schemas.microsoft.com/office/drawing/2014/main" id="{3C503AE8-B870-4A96-8789-ED9EE2DC7A27}"/>
                  </a:ext>
                </a:extLst>
              </p14:cNvPr>
              <p14:cNvContentPartPr/>
              <p14:nvPr/>
            </p14:nvContentPartPr>
            <p14:xfrm>
              <a:off x="7567920" y="5211953"/>
              <a:ext cx="190800" cy="187560"/>
            </p14:xfrm>
          </p:contentPart>
        </mc:Choice>
        <mc:Fallback xmlns="">
          <p:pic>
            <p:nvPicPr>
              <p:cNvPr id="41" name="Ink 40">
                <a:extLst>
                  <a:ext uri="{FF2B5EF4-FFF2-40B4-BE49-F238E27FC236}">
                    <a16:creationId xmlns:a16="http://schemas.microsoft.com/office/drawing/2014/main" id="{3C503AE8-B870-4A96-8789-ED9EE2DC7A27}"/>
                  </a:ext>
                </a:extLst>
              </p:cNvPr>
              <p:cNvPicPr/>
              <p:nvPr/>
            </p:nvPicPr>
            <p:blipFill>
              <a:blip r:embed="rId134"/>
              <a:stretch>
                <a:fillRect/>
              </a:stretch>
            </p:blipFill>
            <p:spPr>
              <a:xfrm>
                <a:off x="7559264" y="5203313"/>
                <a:ext cx="208473"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53" name="Ink 52">
                <a:extLst>
                  <a:ext uri="{FF2B5EF4-FFF2-40B4-BE49-F238E27FC236}">
                    <a16:creationId xmlns:a16="http://schemas.microsoft.com/office/drawing/2014/main" id="{2C3D5EF6-7910-40E3-954E-E5CDFB517FBD}"/>
                  </a:ext>
                </a:extLst>
              </p14:cNvPr>
              <p14:cNvContentPartPr/>
              <p14:nvPr/>
            </p14:nvContentPartPr>
            <p14:xfrm>
              <a:off x="8137080" y="5179193"/>
              <a:ext cx="215280" cy="167760"/>
            </p14:xfrm>
          </p:contentPart>
        </mc:Choice>
        <mc:Fallback xmlns="">
          <p:pic>
            <p:nvPicPr>
              <p:cNvPr id="53" name="Ink 52">
                <a:extLst>
                  <a:ext uri="{FF2B5EF4-FFF2-40B4-BE49-F238E27FC236}">
                    <a16:creationId xmlns:a16="http://schemas.microsoft.com/office/drawing/2014/main" id="{2C3D5EF6-7910-40E3-954E-E5CDFB517FBD}"/>
                  </a:ext>
                </a:extLst>
              </p:cNvPr>
              <p:cNvPicPr/>
              <p:nvPr/>
            </p:nvPicPr>
            <p:blipFill>
              <a:blip r:embed="rId136"/>
              <a:stretch>
                <a:fillRect/>
              </a:stretch>
            </p:blipFill>
            <p:spPr>
              <a:xfrm>
                <a:off x="8128426" y="5170193"/>
                <a:ext cx="23295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65" name="Ink 64">
                <a:extLst>
                  <a:ext uri="{FF2B5EF4-FFF2-40B4-BE49-F238E27FC236}">
                    <a16:creationId xmlns:a16="http://schemas.microsoft.com/office/drawing/2014/main" id="{16482052-FD68-4AE4-AF57-F59022902163}"/>
                  </a:ext>
                </a:extLst>
              </p14:cNvPr>
              <p14:cNvContentPartPr/>
              <p14:nvPr/>
            </p14:nvContentPartPr>
            <p14:xfrm>
              <a:off x="6890040" y="5573033"/>
              <a:ext cx="255960" cy="141120"/>
            </p14:xfrm>
          </p:contentPart>
        </mc:Choice>
        <mc:Fallback xmlns="">
          <p:pic>
            <p:nvPicPr>
              <p:cNvPr id="65" name="Ink 64">
                <a:extLst>
                  <a:ext uri="{FF2B5EF4-FFF2-40B4-BE49-F238E27FC236}">
                    <a16:creationId xmlns:a16="http://schemas.microsoft.com/office/drawing/2014/main" id="{16482052-FD68-4AE4-AF57-F59022902163}"/>
                  </a:ext>
                </a:extLst>
              </p:cNvPr>
              <p:cNvPicPr/>
              <p:nvPr/>
            </p:nvPicPr>
            <p:blipFill>
              <a:blip r:embed="rId138"/>
              <a:stretch>
                <a:fillRect/>
              </a:stretch>
            </p:blipFill>
            <p:spPr>
              <a:xfrm>
                <a:off x="6881040" y="5564033"/>
                <a:ext cx="2736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67" name="Ink 66">
                <a:extLst>
                  <a:ext uri="{FF2B5EF4-FFF2-40B4-BE49-F238E27FC236}">
                    <a16:creationId xmlns:a16="http://schemas.microsoft.com/office/drawing/2014/main" id="{9B69F70F-D233-4D61-B66E-CF471B7038D1}"/>
                  </a:ext>
                </a:extLst>
              </p14:cNvPr>
              <p14:cNvContentPartPr/>
              <p14:nvPr/>
            </p14:nvContentPartPr>
            <p14:xfrm>
              <a:off x="5429160" y="5230313"/>
              <a:ext cx="1078920" cy="970920"/>
            </p14:xfrm>
          </p:contentPart>
        </mc:Choice>
        <mc:Fallback xmlns="">
          <p:pic>
            <p:nvPicPr>
              <p:cNvPr id="67" name="Ink 66">
                <a:extLst>
                  <a:ext uri="{FF2B5EF4-FFF2-40B4-BE49-F238E27FC236}">
                    <a16:creationId xmlns:a16="http://schemas.microsoft.com/office/drawing/2014/main" id="{9B69F70F-D233-4D61-B66E-CF471B7038D1}"/>
                  </a:ext>
                </a:extLst>
              </p:cNvPr>
              <p:cNvPicPr/>
              <p:nvPr/>
            </p:nvPicPr>
            <p:blipFill>
              <a:blip r:embed="rId140"/>
              <a:stretch>
                <a:fillRect/>
              </a:stretch>
            </p:blipFill>
            <p:spPr>
              <a:xfrm>
                <a:off x="5420517" y="5221673"/>
                <a:ext cx="1096566" cy="988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72" name="Ink 71">
                <a:extLst>
                  <a:ext uri="{FF2B5EF4-FFF2-40B4-BE49-F238E27FC236}">
                    <a16:creationId xmlns:a16="http://schemas.microsoft.com/office/drawing/2014/main" id="{2680D714-250A-491C-884A-D2DEDE178342}"/>
                  </a:ext>
                </a:extLst>
              </p14:cNvPr>
              <p14:cNvContentPartPr/>
              <p14:nvPr/>
            </p14:nvContentPartPr>
            <p14:xfrm>
              <a:off x="7637760" y="5574473"/>
              <a:ext cx="92160" cy="164520"/>
            </p14:xfrm>
          </p:contentPart>
        </mc:Choice>
        <mc:Fallback xmlns="">
          <p:pic>
            <p:nvPicPr>
              <p:cNvPr id="72" name="Ink 71">
                <a:extLst>
                  <a:ext uri="{FF2B5EF4-FFF2-40B4-BE49-F238E27FC236}">
                    <a16:creationId xmlns:a16="http://schemas.microsoft.com/office/drawing/2014/main" id="{2680D714-250A-491C-884A-D2DEDE178342}"/>
                  </a:ext>
                </a:extLst>
              </p:cNvPr>
              <p:cNvPicPr/>
              <p:nvPr/>
            </p:nvPicPr>
            <p:blipFill>
              <a:blip r:embed="rId142"/>
              <a:stretch>
                <a:fillRect/>
              </a:stretch>
            </p:blipFill>
            <p:spPr>
              <a:xfrm>
                <a:off x="7629120" y="5565833"/>
                <a:ext cx="1098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77" name="Ink 76">
                <a:extLst>
                  <a:ext uri="{FF2B5EF4-FFF2-40B4-BE49-F238E27FC236}">
                    <a16:creationId xmlns:a16="http://schemas.microsoft.com/office/drawing/2014/main" id="{9FD2D128-F75E-457B-A73A-A6B8FB86F889}"/>
                  </a:ext>
                </a:extLst>
              </p14:cNvPr>
              <p14:cNvContentPartPr/>
              <p14:nvPr/>
            </p14:nvContentPartPr>
            <p14:xfrm>
              <a:off x="8146440" y="5498153"/>
              <a:ext cx="460440" cy="213840"/>
            </p14:xfrm>
          </p:contentPart>
        </mc:Choice>
        <mc:Fallback xmlns="">
          <p:pic>
            <p:nvPicPr>
              <p:cNvPr id="77" name="Ink 76">
                <a:extLst>
                  <a:ext uri="{FF2B5EF4-FFF2-40B4-BE49-F238E27FC236}">
                    <a16:creationId xmlns:a16="http://schemas.microsoft.com/office/drawing/2014/main" id="{9FD2D128-F75E-457B-A73A-A6B8FB86F889}"/>
                  </a:ext>
                </a:extLst>
              </p:cNvPr>
              <p:cNvPicPr/>
              <p:nvPr/>
            </p:nvPicPr>
            <p:blipFill>
              <a:blip r:embed="rId144"/>
              <a:stretch>
                <a:fillRect/>
              </a:stretch>
            </p:blipFill>
            <p:spPr>
              <a:xfrm>
                <a:off x="8137800" y="5489513"/>
                <a:ext cx="4780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78" name="Ink 77">
                <a:extLst>
                  <a:ext uri="{FF2B5EF4-FFF2-40B4-BE49-F238E27FC236}">
                    <a16:creationId xmlns:a16="http://schemas.microsoft.com/office/drawing/2014/main" id="{8B1A06DA-7E04-47B7-8004-BF77A39CB763}"/>
                  </a:ext>
                </a:extLst>
              </p14:cNvPr>
              <p14:cNvContentPartPr/>
              <p14:nvPr/>
            </p14:nvContentPartPr>
            <p14:xfrm>
              <a:off x="6357240" y="5886593"/>
              <a:ext cx="119160" cy="164880"/>
            </p14:xfrm>
          </p:contentPart>
        </mc:Choice>
        <mc:Fallback xmlns="">
          <p:pic>
            <p:nvPicPr>
              <p:cNvPr id="78" name="Ink 77">
                <a:extLst>
                  <a:ext uri="{FF2B5EF4-FFF2-40B4-BE49-F238E27FC236}">
                    <a16:creationId xmlns:a16="http://schemas.microsoft.com/office/drawing/2014/main" id="{8B1A06DA-7E04-47B7-8004-BF77A39CB763}"/>
                  </a:ext>
                </a:extLst>
              </p:cNvPr>
              <p:cNvPicPr/>
              <p:nvPr/>
            </p:nvPicPr>
            <p:blipFill>
              <a:blip r:embed="rId146"/>
              <a:stretch>
                <a:fillRect/>
              </a:stretch>
            </p:blipFill>
            <p:spPr>
              <a:xfrm>
                <a:off x="6348600" y="5877953"/>
                <a:ext cx="1368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79" name="Ink 78">
                <a:extLst>
                  <a:ext uri="{FF2B5EF4-FFF2-40B4-BE49-F238E27FC236}">
                    <a16:creationId xmlns:a16="http://schemas.microsoft.com/office/drawing/2014/main" id="{AD4FB975-64E4-43FF-B5BA-A77B093CDF1A}"/>
                  </a:ext>
                </a:extLst>
              </p14:cNvPr>
              <p14:cNvContentPartPr/>
              <p14:nvPr/>
            </p14:nvContentPartPr>
            <p14:xfrm>
              <a:off x="7013520" y="5848073"/>
              <a:ext cx="93240" cy="181800"/>
            </p14:xfrm>
          </p:contentPart>
        </mc:Choice>
        <mc:Fallback xmlns="">
          <p:pic>
            <p:nvPicPr>
              <p:cNvPr id="79" name="Ink 78">
                <a:extLst>
                  <a:ext uri="{FF2B5EF4-FFF2-40B4-BE49-F238E27FC236}">
                    <a16:creationId xmlns:a16="http://schemas.microsoft.com/office/drawing/2014/main" id="{AD4FB975-64E4-43FF-B5BA-A77B093CDF1A}"/>
                  </a:ext>
                </a:extLst>
              </p:cNvPr>
              <p:cNvPicPr/>
              <p:nvPr/>
            </p:nvPicPr>
            <p:blipFill>
              <a:blip r:embed="rId148"/>
              <a:stretch>
                <a:fillRect/>
              </a:stretch>
            </p:blipFill>
            <p:spPr>
              <a:xfrm>
                <a:off x="7004880" y="5839073"/>
                <a:ext cx="1108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0" name="Ink 79">
                <a:extLst>
                  <a:ext uri="{FF2B5EF4-FFF2-40B4-BE49-F238E27FC236}">
                    <a16:creationId xmlns:a16="http://schemas.microsoft.com/office/drawing/2014/main" id="{6C95EA85-4C5D-4C68-9619-972727745627}"/>
                  </a:ext>
                </a:extLst>
              </p14:cNvPr>
              <p14:cNvContentPartPr/>
              <p14:nvPr/>
            </p14:nvContentPartPr>
            <p14:xfrm>
              <a:off x="7671960" y="5838353"/>
              <a:ext cx="164160" cy="199440"/>
            </p14:xfrm>
          </p:contentPart>
        </mc:Choice>
        <mc:Fallback xmlns="">
          <p:pic>
            <p:nvPicPr>
              <p:cNvPr id="80" name="Ink 79">
                <a:extLst>
                  <a:ext uri="{FF2B5EF4-FFF2-40B4-BE49-F238E27FC236}">
                    <a16:creationId xmlns:a16="http://schemas.microsoft.com/office/drawing/2014/main" id="{6C95EA85-4C5D-4C68-9619-972727745627}"/>
                  </a:ext>
                </a:extLst>
              </p:cNvPr>
              <p:cNvPicPr/>
              <p:nvPr/>
            </p:nvPicPr>
            <p:blipFill>
              <a:blip r:embed="rId150"/>
              <a:stretch>
                <a:fillRect/>
              </a:stretch>
            </p:blipFill>
            <p:spPr>
              <a:xfrm>
                <a:off x="7663320" y="5829353"/>
                <a:ext cx="1818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89" name="Ink 88">
                <a:extLst>
                  <a:ext uri="{FF2B5EF4-FFF2-40B4-BE49-F238E27FC236}">
                    <a16:creationId xmlns:a16="http://schemas.microsoft.com/office/drawing/2014/main" id="{8A28638A-4B69-4918-BC13-C642987E24A6}"/>
                  </a:ext>
                </a:extLst>
              </p14:cNvPr>
              <p14:cNvContentPartPr/>
              <p14:nvPr/>
            </p14:nvContentPartPr>
            <p14:xfrm>
              <a:off x="8251560" y="5056433"/>
              <a:ext cx="587160" cy="1102320"/>
            </p14:xfrm>
          </p:contentPart>
        </mc:Choice>
        <mc:Fallback xmlns="">
          <p:pic>
            <p:nvPicPr>
              <p:cNvPr id="89" name="Ink 88">
                <a:extLst>
                  <a:ext uri="{FF2B5EF4-FFF2-40B4-BE49-F238E27FC236}">
                    <a16:creationId xmlns:a16="http://schemas.microsoft.com/office/drawing/2014/main" id="{8A28638A-4B69-4918-BC13-C642987E24A6}"/>
                  </a:ext>
                </a:extLst>
              </p:cNvPr>
              <p:cNvPicPr/>
              <p:nvPr/>
            </p:nvPicPr>
            <p:blipFill>
              <a:blip r:embed="rId152"/>
              <a:stretch>
                <a:fillRect/>
              </a:stretch>
            </p:blipFill>
            <p:spPr>
              <a:xfrm>
                <a:off x="8242566" y="5047793"/>
                <a:ext cx="604789" cy="1119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0" name="Ink 89">
                <a:extLst>
                  <a:ext uri="{FF2B5EF4-FFF2-40B4-BE49-F238E27FC236}">
                    <a16:creationId xmlns:a16="http://schemas.microsoft.com/office/drawing/2014/main" id="{28149F60-7AF4-40A6-9735-5C0605E65D91}"/>
                  </a:ext>
                </a:extLst>
              </p14:cNvPr>
              <p14:cNvContentPartPr/>
              <p14:nvPr/>
            </p14:nvContentPartPr>
            <p14:xfrm>
              <a:off x="6668280" y="5379713"/>
              <a:ext cx="1208880" cy="745200"/>
            </p14:xfrm>
          </p:contentPart>
        </mc:Choice>
        <mc:Fallback xmlns="">
          <p:pic>
            <p:nvPicPr>
              <p:cNvPr id="90" name="Ink 89">
                <a:extLst>
                  <a:ext uri="{FF2B5EF4-FFF2-40B4-BE49-F238E27FC236}">
                    <a16:creationId xmlns:a16="http://schemas.microsoft.com/office/drawing/2014/main" id="{28149F60-7AF4-40A6-9735-5C0605E65D91}"/>
                  </a:ext>
                </a:extLst>
              </p:cNvPr>
              <p:cNvPicPr/>
              <p:nvPr/>
            </p:nvPicPr>
            <p:blipFill>
              <a:blip r:embed="rId154"/>
              <a:stretch>
                <a:fillRect/>
              </a:stretch>
            </p:blipFill>
            <p:spPr>
              <a:xfrm>
                <a:off x="6650280" y="5361713"/>
                <a:ext cx="1244520" cy="780840"/>
              </a:xfrm>
              <a:prstGeom prst="rect">
                <a:avLst/>
              </a:prstGeom>
            </p:spPr>
          </p:pic>
        </mc:Fallback>
      </mc:AlternateContent>
    </p:spTree>
    <p:extLst>
      <p:ext uri="{BB962C8B-B14F-4D97-AF65-F5344CB8AC3E}">
        <p14:creationId xmlns:p14="http://schemas.microsoft.com/office/powerpoint/2010/main" val="2967759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p:sp>
        <p:nvSpPr>
          <p:cNvPr id="4" name="TextBox 3">
            <a:extLst>
              <a:ext uri="{FF2B5EF4-FFF2-40B4-BE49-F238E27FC236}">
                <a16:creationId xmlns:a16="http://schemas.microsoft.com/office/drawing/2014/main" id="{FCF1EC6B-3F1E-4DEC-BD10-D347A221A975}"/>
              </a:ext>
            </a:extLst>
          </p:cNvPr>
          <p:cNvSpPr txBox="1"/>
          <p:nvPr/>
        </p:nvSpPr>
        <p:spPr>
          <a:xfrm>
            <a:off x="4389120" y="2974489"/>
            <a:ext cx="5120639" cy="923330"/>
          </a:xfrm>
          <a:prstGeom prst="rect">
            <a:avLst/>
          </a:prstGeom>
          <a:noFill/>
        </p:spPr>
        <p:txBody>
          <a:bodyPr wrap="square" rtlCol="0">
            <a:spAutoFit/>
          </a:bodyPr>
          <a:lstStyle/>
          <a:p>
            <a:r>
              <a:rPr lang="en-US" dirty="0"/>
              <a:t>The last row states that 0x + 0y + 0z = 141.</a:t>
            </a:r>
          </a:p>
          <a:p>
            <a:r>
              <a:rPr lang="en-US" dirty="0"/>
              <a:t>This is not possible.</a:t>
            </a:r>
          </a:p>
          <a:p>
            <a:r>
              <a:rPr lang="en-US" dirty="0"/>
              <a:t>Therefore there are no points of intersection.</a:t>
            </a:r>
          </a:p>
        </p:txBody>
      </p:sp>
    </p:spTree>
    <p:extLst>
      <p:ext uri="{BB962C8B-B14F-4D97-AF65-F5344CB8AC3E}">
        <p14:creationId xmlns:p14="http://schemas.microsoft.com/office/powerpoint/2010/main" val="1476965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=11</m:t>
                    </m:r>
                  </m:oMath>
                </a14:m>
                <a:r>
                  <a:rPr lang="en-US" dirty="0"/>
                  <a:t>  </a:t>
                </a:r>
              </a:p>
              <a:p>
                <a:pPr marL="0" indent="0">
                  <a:buNone/>
                </a:pPr>
                <a14:m>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0" smtClean="0">
                        <a:latin typeface="Cambria Math" panose="02040503050406030204" pitchFamily="18" charset="0"/>
                      </a:rPr>
                      <m:t>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p:sp>
        <p:nvSpPr>
          <p:cNvPr id="4" name="TextBox 3">
            <a:extLst>
              <a:ext uri="{FF2B5EF4-FFF2-40B4-BE49-F238E27FC236}">
                <a16:creationId xmlns:a16="http://schemas.microsoft.com/office/drawing/2014/main" id="{FCF1EC6B-3F1E-4DEC-BD10-D347A221A975}"/>
              </a:ext>
            </a:extLst>
          </p:cNvPr>
          <p:cNvSpPr txBox="1"/>
          <p:nvPr/>
        </p:nvSpPr>
        <p:spPr>
          <a:xfrm>
            <a:off x="4389120" y="2974489"/>
            <a:ext cx="5120639" cy="923330"/>
          </a:xfrm>
          <a:prstGeom prst="rect">
            <a:avLst/>
          </a:prstGeom>
          <a:noFill/>
        </p:spPr>
        <p:txBody>
          <a:bodyPr wrap="square" rtlCol="0">
            <a:spAutoFit/>
          </a:bodyPr>
          <a:lstStyle/>
          <a:p>
            <a:r>
              <a:rPr lang="en-US" dirty="0"/>
              <a:t>The last row states that 0x + 0y + 0z = 141.</a:t>
            </a:r>
          </a:p>
          <a:p>
            <a:r>
              <a:rPr lang="en-US" dirty="0"/>
              <a:t>This is not possible.</a:t>
            </a:r>
          </a:p>
          <a:p>
            <a:r>
              <a:rPr lang="en-US" dirty="0"/>
              <a:t>Therefore there are no points of intersection.</a:t>
            </a:r>
          </a:p>
        </p:txBody>
      </p:sp>
      <p:sp>
        <p:nvSpPr>
          <p:cNvPr id="5" name="TextBox 4">
            <a:extLst>
              <a:ext uri="{FF2B5EF4-FFF2-40B4-BE49-F238E27FC236}">
                <a16:creationId xmlns:a16="http://schemas.microsoft.com/office/drawing/2014/main" id="{8BAF1C90-4E8A-474E-BB50-928CB0193037}"/>
              </a:ext>
            </a:extLst>
          </p:cNvPr>
          <p:cNvSpPr txBox="1"/>
          <p:nvPr/>
        </p:nvSpPr>
        <p:spPr>
          <a:xfrm>
            <a:off x="946673" y="4197770"/>
            <a:ext cx="9756466" cy="1077218"/>
          </a:xfrm>
          <a:prstGeom prst="rect">
            <a:avLst/>
          </a:prstGeom>
          <a:noFill/>
        </p:spPr>
        <p:txBody>
          <a:bodyPr wrap="square" rtlCol="0">
            <a:spAutoFit/>
          </a:bodyPr>
          <a:lstStyle/>
          <a:p>
            <a:r>
              <a:rPr lang="en-US" sz="3200" dirty="0">
                <a:solidFill>
                  <a:srgbClr val="FF0000"/>
                </a:solidFill>
              </a:rPr>
              <a:t>Therefore this is an inconsistent system with three planes that form a triangular prism.</a:t>
            </a:r>
          </a:p>
        </p:txBody>
      </p:sp>
    </p:spTree>
    <p:extLst>
      <p:ext uri="{BB962C8B-B14F-4D97-AF65-F5344CB8AC3E}">
        <p14:creationId xmlns:p14="http://schemas.microsoft.com/office/powerpoint/2010/main" val="1188061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r>
              <a:rPr lang="en-US" dirty="0"/>
              <a:t>Example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p:spTree>
    <p:extLst>
      <p:ext uri="{BB962C8B-B14F-4D97-AF65-F5344CB8AC3E}">
        <p14:creationId xmlns:p14="http://schemas.microsoft.com/office/powerpoint/2010/main" val="3810718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(3,2,2)</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e>
                    </m:acc>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p:spTree>
    <p:extLst>
      <p:ext uri="{BB962C8B-B14F-4D97-AF65-F5344CB8AC3E}">
        <p14:creationId xmlns:p14="http://schemas.microsoft.com/office/powerpoint/2010/main" val="2521532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(3,2,2)</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e>
                    </m:acc>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2F5588-C02E-4B4D-9EA1-408940006ABE}"/>
                  </a:ext>
                </a:extLst>
              </p:cNvPr>
              <p:cNvSpPr txBox="1"/>
              <p:nvPr/>
            </p:nvSpPr>
            <p:spPr>
              <a:xfrm>
                <a:off x="5637007" y="2974489"/>
                <a:ext cx="5497158" cy="2585323"/>
              </a:xfrm>
              <a:prstGeom prst="rect">
                <a:avLst/>
              </a:prstGeom>
              <a:noFill/>
            </p:spPr>
            <p:txBody>
              <a:bodyPr wrap="square" rtlCol="0">
                <a:spAutoFit/>
              </a:bodyPr>
              <a:lstStyle/>
              <a:p>
                <a:r>
                  <a:rPr lang="en-US" dirty="0"/>
                  <a:t>Two of the normal vectors are parallel, and since the D values maintain the same multiple, the planes are coincident.</a:t>
                </a:r>
              </a:p>
              <a:p>
                <a:r>
                  <a:rPr lang="en-US" dirty="0"/>
                  <a:t>In other words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3</m:t>
                        </m:r>
                      </m:sub>
                    </m:sSub>
                  </m:oMath>
                </a14:m>
                <a:r>
                  <a:rPr lang="en-US" dirty="0"/>
                  <a:t> are coincident.</a:t>
                </a:r>
              </a:p>
              <a:p>
                <a:r>
                  <a:rPr lang="en-US" dirty="0"/>
                  <a:t>However, the other plane is not parallel.</a:t>
                </a:r>
              </a:p>
              <a:p>
                <a:r>
                  <a:rPr lang="en-US" dirty="0"/>
                  <a:t>We will remove one of the two coincident planes, and merely find the equation of the line of intersection of the other two planes, thus giving us the equation of the line of intersection of all three planes.</a:t>
                </a:r>
              </a:p>
            </p:txBody>
          </p:sp>
        </mc:Choice>
        <mc:Fallback xmlns="">
          <p:sp>
            <p:nvSpPr>
              <p:cNvPr id="4" name="TextBox 3">
                <a:extLst>
                  <a:ext uri="{FF2B5EF4-FFF2-40B4-BE49-F238E27FC236}">
                    <a16:creationId xmlns:a16="http://schemas.microsoft.com/office/drawing/2014/main" id="{4B2F5588-C02E-4B4D-9EA1-408940006ABE}"/>
                  </a:ext>
                </a:extLst>
              </p:cNvPr>
              <p:cNvSpPr txBox="1">
                <a:spLocks noRot="1" noChangeAspect="1" noMove="1" noResize="1" noEditPoints="1" noAdjustHandles="1" noChangeArrowheads="1" noChangeShapeType="1" noTextEdit="1"/>
              </p:cNvSpPr>
              <p:nvPr/>
            </p:nvSpPr>
            <p:spPr>
              <a:xfrm>
                <a:off x="5637007" y="2974489"/>
                <a:ext cx="5497158" cy="2585323"/>
              </a:xfrm>
              <a:prstGeom prst="rect">
                <a:avLst/>
              </a:prstGeom>
              <a:blipFill>
                <a:blip r:embed="rId5"/>
                <a:stretch>
                  <a:fillRect l="-999" t="-1415" r="-999" b="-2830"/>
                </a:stretch>
              </a:blipFill>
            </p:spPr>
            <p:txBody>
              <a:bodyPr/>
              <a:lstStyle/>
              <a:p>
                <a:r>
                  <a:rPr lang="en-US">
                    <a:noFill/>
                  </a:rPr>
                  <a:t> </a:t>
                </a:r>
              </a:p>
            </p:txBody>
          </p:sp>
        </mc:Fallback>
      </mc:AlternateContent>
    </p:spTree>
    <p:extLst>
      <p:ext uri="{BB962C8B-B14F-4D97-AF65-F5344CB8AC3E}">
        <p14:creationId xmlns:p14="http://schemas.microsoft.com/office/powerpoint/2010/main" val="1145569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AF0E719-24EE-4873-B5F7-F668202F924D}"/>
                  </a:ext>
                </a:extLst>
              </p14:cNvPr>
              <p14:cNvContentPartPr/>
              <p14:nvPr/>
            </p14:nvContentPartPr>
            <p14:xfrm>
              <a:off x="5523120" y="2499713"/>
              <a:ext cx="120960" cy="162000"/>
            </p14:xfrm>
          </p:contentPart>
        </mc:Choice>
        <mc:Fallback xmlns="">
          <p:pic>
            <p:nvPicPr>
              <p:cNvPr id="7" name="Ink 6">
                <a:extLst>
                  <a:ext uri="{FF2B5EF4-FFF2-40B4-BE49-F238E27FC236}">
                    <a16:creationId xmlns:a16="http://schemas.microsoft.com/office/drawing/2014/main" id="{CAF0E719-24EE-4873-B5F7-F668202F924D}"/>
                  </a:ext>
                </a:extLst>
              </p:cNvPr>
              <p:cNvPicPr/>
              <p:nvPr/>
            </p:nvPicPr>
            <p:blipFill>
              <a:blip r:embed="rId6"/>
              <a:stretch>
                <a:fillRect/>
              </a:stretch>
            </p:blipFill>
            <p:spPr>
              <a:xfrm>
                <a:off x="5514120" y="2490713"/>
                <a:ext cx="1386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3723CAF-0CA1-498F-9F19-4AEC47EB16F4}"/>
                  </a:ext>
                </a:extLst>
              </p14:cNvPr>
              <p14:cNvContentPartPr/>
              <p14:nvPr/>
            </p14:nvContentPartPr>
            <p14:xfrm>
              <a:off x="4676400" y="2447153"/>
              <a:ext cx="367920" cy="720720"/>
            </p14:xfrm>
          </p:contentPart>
        </mc:Choice>
        <mc:Fallback xmlns="">
          <p:pic>
            <p:nvPicPr>
              <p:cNvPr id="13" name="Ink 12">
                <a:extLst>
                  <a:ext uri="{FF2B5EF4-FFF2-40B4-BE49-F238E27FC236}">
                    <a16:creationId xmlns:a16="http://schemas.microsoft.com/office/drawing/2014/main" id="{93723CAF-0CA1-498F-9F19-4AEC47EB16F4}"/>
                  </a:ext>
                </a:extLst>
              </p:cNvPr>
              <p:cNvPicPr/>
              <p:nvPr/>
            </p:nvPicPr>
            <p:blipFill>
              <a:blip r:embed="rId8"/>
              <a:stretch>
                <a:fillRect/>
              </a:stretch>
            </p:blipFill>
            <p:spPr>
              <a:xfrm>
                <a:off x="4667400" y="2438513"/>
                <a:ext cx="38556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03BC843-5436-4FC7-8ADE-F1462EC0E0E4}"/>
                  </a:ext>
                </a:extLst>
              </p14:cNvPr>
              <p14:cNvContentPartPr/>
              <p14:nvPr/>
            </p14:nvContentPartPr>
            <p14:xfrm>
              <a:off x="4922280" y="2856833"/>
              <a:ext cx="31680" cy="241560"/>
            </p14:xfrm>
          </p:contentPart>
        </mc:Choice>
        <mc:Fallback xmlns="">
          <p:pic>
            <p:nvPicPr>
              <p:cNvPr id="14" name="Ink 13">
                <a:extLst>
                  <a:ext uri="{FF2B5EF4-FFF2-40B4-BE49-F238E27FC236}">
                    <a16:creationId xmlns:a16="http://schemas.microsoft.com/office/drawing/2014/main" id="{903BC843-5436-4FC7-8ADE-F1462EC0E0E4}"/>
                  </a:ext>
                </a:extLst>
              </p:cNvPr>
              <p:cNvPicPr/>
              <p:nvPr/>
            </p:nvPicPr>
            <p:blipFill>
              <a:blip r:embed="rId10"/>
              <a:stretch>
                <a:fillRect/>
              </a:stretch>
            </p:blipFill>
            <p:spPr>
              <a:xfrm>
                <a:off x="4913640" y="2848193"/>
                <a:ext cx="49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52319AC-4F15-4513-B01F-89A3E362436A}"/>
                  </a:ext>
                </a:extLst>
              </p14:cNvPr>
              <p14:cNvContentPartPr/>
              <p14:nvPr/>
            </p14:nvContentPartPr>
            <p14:xfrm>
              <a:off x="5459400" y="2832353"/>
              <a:ext cx="259560" cy="259560"/>
            </p14:xfrm>
          </p:contentPart>
        </mc:Choice>
        <mc:Fallback xmlns="">
          <p:pic>
            <p:nvPicPr>
              <p:cNvPr id="21" name="Ink 20">
                <a:extLst>
                  <a:ext uri="{FF2B5EF4-FFF2-40B4-BE49-F238E27FC236}">
                    <a16:creationId xmlns:a16="http://schemas.microsoft.com/office/drawing/2014/main" id="{452319AC-4F15-4513-B01F-89A3E362436A}"/>
                  </a:ext>
                </a:extLst>
              </p:cNvPr>
              <p:cNvPicPr/>
              <p:nvPr/>
            </p:nvPicPr>
            <p:blipFill>
              <a:blip r:embed="rId12"/>
              <a:stretch>
                <a:fillRect/>
              </a:stretch>
            </p:blipFill>
            <p:spPr>
              <a:xfrm>
                <a:off x="5450412" y="2823713"/>
                <a:ext cx="277176"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C2D7C777-6B30-4D07-BF61-EBE54EAC6C1D}"/>
                  </a:ext>
                </a:extLst>
              </p14:cNvPr>
              <p14:cNvContentPartPr/>
              <p14:nvPr/>
            </p14:nvContentPartPr>
            <p14:xfrm>
              <a:off x="6221160" y="2414393"/>
              <a:ext cx="1093680" cy="756360"/>
            </p14:xfrm>
          </p:contentPart>
        </mc:Choice>
        <mc:Fallback xmlns="">
          <p:pic>
            <p:nvPicPr>
              <p:cNvPr id="26" name="Ink 25">
                <a:extLst>
                  <a:ext uri="{FF2B5EF4-FFF2-40B4-BE49-F238E27FC236}">
                    <a16:creationId xmlns:a16="http://schemas.microsoft.com/office/drawing/2014/main" id="{C2D7C777-6B30-4D07-BF61-EBE54EAC6C1D}"/>
                  </a:ext>
                </a:extLst>
              </p:cNvPr>
              <p:cNvPicPr/>
              <p:nvPr/>
            </p:nvPicPr>
            <p:blipFill>
              <a:blip r:embed="rId14"/>
              <a:stretch>
                <a:fillRect/>
              </a:stretch>
            </p:blipFill>
            <p:spPr>
              <a:xfrm>
                <a:off x="6212160" y="2405393"/>
                <a:ext cx="1111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70892793-D410-4315-820F-DBE58AF30D92}"/>
                  </a:ext>
                </a:extLst>
              </p14:cNvPr>
              <p14:cNvContentPartPr/>
              <p14:nvPr/>
            </p14:nvContentPartPr>
            <p14:xfrm>
              <a:off x="8619480" y="2412593"/>
              <a:ext cx="106200" cy="127080"/>
            </p14:xfrm>
          </p:contentPart>
        </mc:Choice>
        <mc:Fallback xmlns="">
          <p:pic>
            <p:nvPicPr>
              <p:cNvPr id="32" name="Ink 31">
                <a:extLst>
                  <a:ext uri="{FF2B5EF4-FFF2-40B4-BE49-F238E27FC236}">
                    <a16:creationId xmlns:a16="http://schemas.microsoft.com/office/drawing/2014/main" id="{70892793-D410-4315-820F-DBE58AF30D92}"/>
                  </a:ext>
                </a:extLst>
              </p:cNvPr>
              <p:cNvPicPr/>
              <p:nvPr/>
            </p:nvPicPr>
            <p:blipFill>
              <a:blip r:embed="rId16"/>
              <a:stretch>
                <a:fillRect/>
              </a:stretch>
            </p:blipFill>
            <p:spPr>
              <a:xfrm>
                <a:off x="8610840" y="2403593"/>
                <a:ext cx="1238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E6EED41D-56D6-4807-82DA-456D52EDA0D6}"/>
                  </a:ext>
                </a:extLst>
              </p14:cNvPr>
              <p14:cNvContentPartPr/>
              <p14:nvPr/>
            </p14:nvContentPartPr>
            <p14:xfrm>
              <a:off x="9172800" y="2320433"/>
              <a:ext cx="740520" cy="836280"/>
            </p14:xfrm>
          </p:contentPart>
        </mc:Choice>
        <mc:Fallback xmlns="">
          <p:pic>
            <p:nvPicPr>
              <p:cNvPr id="37" name="Ink 36">
                <a:extLst>
                  <a:ext uri="{FF2B5EF4-FFF2-40B4-BE49-F238E27FC236}">
                    <a16:creationId xmlns:a16="http://schemas.microsoft.com/office/drawing/2014/main" id="{E6EED41D-56D6-4807-82DA-456D52EDA0D6}"/>
                  </a:ext>
                </a:extLst>
              </p:cNvPr>
              <p:cNvPicPr/>
              <p:nvPr/>
            </p:nvPicPr>
            <p:blipFill>
              <a:blip r:embed="rId18"/>
              <a:stretch>
                <a:fillRect/>
              </a:stretch>
            </p:blipFill>
            <p:spPr>
              <a:xfrm>
                <a:off x="9163804" y="2311793"/>
                <a:ext cx="758151" cy="853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640EBEA1-063B-423C-BB7D-BCE2ED489BE4}"/>
                  </a:ext>
                </a:extLst>
              </p14:cNvPr>
              <p14:cNvContentPartPr/>
              <p14:nvPr/>
            </p14:nvContentPartPr>
            <p14:xfrm>
              <a:off x="7422480" y="2338433"/>
              <a:ext cx="813240" cy="725400"/>
            </p14:xfrm>
          </p:contentPart>
        </mc:Choice>
        <mc:Fallback xmlns="">
          <p:pic>
            <p:nvPicPr>
              <p:cNvPr id="40" name="Ink 39">
                <a:extLst>
                  <a:ext uri="{FF2B5EF4-FFF2-40B4-BE49-F238E27FC236}">
                    <a16:creationId xmlns:a16="http://schemas.microsoft.com/office/drawing/2014/main" id="{640EBEA1-063B-423C-BB7D-BCE2ED489BE4}"/>
                  </a:ext>
                </a:extLst>
              </p:cNvPr>
              <p:cNvPicPr/>
              <p:nvPr/>
            </p:nvPicPr>
            <p:blipFill>
              <a:blip r:embed="rId20"/>
              <a:stretch>
                <a:fillRect/>
              </a:stretch>
            </p:blipFill>
            <p:spPr>
              <a:xfrm>
                <a:off x="7413836" y="2329793"/>
                <a:ext cx="830888"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Ink 46">
                <a:extLst>
                  <a:ext uri="{FF2B5EF4-FFF2-40B4-BE49-F238E27FC236}">
                    <a16:creationId xmlns:a16="http://schemas.microsoft.com/office/drawing/2014/main" id="{3F5C01A3-E478-48C9-9398-410A0FE8F25E}"/>
                  </a:ext>
                </a:extLst>
              </p14:cNvPr>
              <p14:cNvContentPartPr/>
              <p14:nvPr/>
            </p14:nvContentPartPr>
            <p14:xfrm>
              <a:off x="9144000" y="2719673"/>
              <a:ext cx="162360" cy="189000"/>
            </p14:xfrm>
          </p:contentPart>
        </mc:Choice>
        <mc:Fallback xmlns="">
          <p:pic>
            <p:nvPicPr>
              <p:cNvPr id="47" name="Ink 46">
                <a:extLst>
                  <a:ext uri="{FF2B5EF4-FFF2-40B4-BE49-F238E27FC236}">
                    <a16:creationId xmlns:a16="http://schemas.microsoft.com/office/drawing/2014/main" id="{3F5C01A3-E478-48C9-9398-410A0FE8F25E}"/>
                  </a:ext>
                </a:extLst>
              </p:cNvPr>
              <p:cNvPicPr/>
              <p:nvPr/>
            </p:nvPicPr>
            <p:blipFill>
              <a:blip r:embed="rId22"/>
              <a:stretch>
                <a:fillRect/>
              </a:stretch>
            </p:blipFill>
            <p:spPr>
              <a:xfrm>
                <a:off x="9135360" y="2711033"/>
                <a:ext cx="18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Ink 47">
                <a:extLst>
                  <a:ext uri="{FF2B5EF4-FFF2-40B4-BE49-F238E27FC236}">
                    <a16:creationId xmlns:a16="http://schemas.microsoft.com/office/drawing/2014/main" id="{0379F150-59BE-425C-A909-DCD5F06D0DDF}"/>
                  </a:ext>
                </a:extLst>
              </p14:cNvPr>
              <p14:cNvContentPartPr/>
              <p14:nvPr/>
            </p14:nvContentPartPr>
            <p14:xfrm>
              <a:off x="8587080" y="2736233"/>
              <a:ext cx="290520" cy="159120"/>
            </p14:xfrm>
          </p:contentPart>
        </mc:Choice>
        <mc:Fallback xmlns="">
          <p:pic>
            <p:nvPicPr>
              <p:cNvPr id="48" name="Ink 47">
                <a:extLst>
                  <a:ext uri="{FF2B5EF4-FFF2-40B4-BE49-F238E27FC236}">
                    <a16:creationId xmlns:a16="http://schemas.microsoft.com/office/drawing/2014/main" id="{0379F150-59BE-425C-A909-DCD5F06D0DDF}"/>
                  </a:ext>
                </a:extLst>
              </p:cNvPr>
              <p:cNvPicPr/>
              <p:nvPr/>
            </p:nvPicPr>
            <p:blipFill>
              <a:blip r:embed="rId24"/>
              <a:stretch>
                <a:fillRect/>
              </a:stretch>
            </p:blipFill>
            <p:spPr>
              <a:xfrm>
                <a:off x="8578080" y="2727593"/>
                <a:ext cx="308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D4E85124-97B8-408E-8C02-7450D633C779}"/>
                  </a:ext>
                </a:extLst>
              </p14:cNvPr>
              <p14:cNvContentPartPr/>
              <p14:nvPr/>
            </p14:nvContentPartPr>
            <p14:xfrm>
              <a:off x="9649440" y="2230793"/>
              <a:ext cx="1219680" cy="756360"/>
            </p14:xfrm>
          </p:contentPart>
        </mc:Choice>
        <mc:Fallback xmlns="">
          <p:pic>
            <p:nvPicPr>
              <p:cNvPr id="59" name="Ink 58">
                <a:extLst>
                  <a:ext uri="{FF2B5EF4-FFF2-40B4-BE49-F238E27FC236}">
                    <a16:creationId xmlns:a16="http://schemas.microsoft.com/office/drawing/2014/main" id="{D4E85124-97B8-408E-8C02-7450D633C779}"/>
                  </a:ext>
                </a:extLst>
              </p:cNvPr>
              <p:cNvPicPr/>
              <p:nvPr/>
            </p:nvPicPr>
            <p:blipFill>
              <a:blip r:embed="rId26"/>
              <a:stretch>
                <a:fillRect/>
              </a:stretch>
            </p:blipFill>
            <p:spPr>
              <a:xfrm>
                <a:off x="9640800" y="2222153"/>
                <a:ext cx="1237320" cy="774000"/>
              </a:xfrm>
              <a:prstGeom prst="rect">
                <a:avLst/>
              </a:prstGeom>
            </p:spPr>
          </p:pic>
        </mc:Fallback>
      </mc:AlternateContent>
    </p:spTree>
    <p:extLst>
      <p:ext uri="{BB962C8B-B14F-4D97-AF65-F5344CB8AC3E}">
        <p14:creationId xmlns:p14="http://schemas.microsoft.com/office/powerpoint/2010/main" val="888381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AF0E719-24EE-4873-B5F7-F668202F924D}"/>
                  </a:ext>
                </a:extLst>
              </p14:cNvPr>
              <p14:cNvContentPartPr/>
              <p14:nvPr/>
            </p14:nvContentPartPr>
            <p14:xfrm>
              <a:off x="5523120" y="2499713"/>
              <a:ext cx="120960" cy="162000"/>
            </p14:xfrm>
          </p:contentPart>
        </mc:Choice>
        <mc:Fallback xmlns="">
          <p:pic>
            <p:nvPicPr>
              <p:cNvPr id="7" name="Ink 6">
                <a:extLst>
                  <a:ext uri="{FF2B5EF4-FFF2-40B4-BE49-F238E27FC236}">
                    <a16:creationId xmlns:a16="http://schemas.microsoft.com/office/drawing/2014/main" id="{CAF0E719-24EE-4873-B5F7-F668202F924D}"/>
                  </a:ext>
                </a:extLst>
              </p:cNvPr>
              <p:cNvPicPr/>
              <p:nvPr/>
            </p:nvPicPr>
            <p:blipFill>
              <a:blip r:embed="rId6"/>
              <a:stretch>
                <a:fillRect/>
              </a:stretch>
            </p:blipFill>
            <p:spPr>
              <a:xfrm>
                <a:off x="5514120" y="2490713"/>
                <a:ext cx="1386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3723CAF-0CA1-498F-9F19-4AEC47EB16F4}"/>
                  </a:ext>
                </a:extLst>
              </p14:cNvPr>
              <p14:cNvContentPartPr/>
              <p14:nvPr/>
            </p14:nvContentPartPr>
            <p14:xfrm>
              <a:off x="4676400" y="2447153"/>
              <a:ext cx="367920" cy="720720"/>
            </p14:xfrm>
          </p:contentPart>
        </mc:Choice>
        <mc:Fallback xmlns="">
          <p:pic>
            <p:nvPicPr>
              <p:cNvPr id="13" name="Ink 12">
                <a:extLst>
                  <a:ext uri="{FF2B5EF4-FFF2-40B4-BE49-F238E27FC236}">
                    <a16:creationId xmlns:a16="http://schemas.microsoft.com/office/drawing/2014/main" id="{93723CAF-0CA1-498F-9F19-4AEC47EB16F4}"/>
                  </a:ext>
                </a:extLst>
              </p:cNvPr>
              <p:cNvPicPr/>
              <p:nvPr/>
            </p:nvPicPr>
            <p:blipFill>
              <a:blip r:embed="rId8"/>
              <a:stretch>
                <a:fillRect/>
              </a:stretch>
            </p:blipFill>
            <p:spPr>
              <a:xfrm>
                <a:off x="4667400" y="2438513"/>
                <a:ext cx="38556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03BC843-5436-4FC7-8ADE-F1462EC0E0E4}"/>
                  </a:ext>
                </a:extLst>
              </p14:cNvPr>
              <p14:cNvContentPartPr/>
              <p14:nvPr/>
            </p14:nvContentPartPr>
            <p14:xfrm>
              <a:off x="4922280" y="2856833"/>
              <a:ext cx="31680" cy="241560"/>
            </p14:xfrm>
          </p:contentPart>
        </mc:Choice>
        <mc:Fallback xmlns="">
          <p:pic>
            <p:nvPicPr>
              <p:cNvPr id="14" name="Ink 13">
                <a:extLst>
                  <a:ext uri="{FF2B5EF4-FFF2-40B4-BE49-F238E27FC236}">
                    <a16:creationId xmlns:a16="http://schemas.microsoft.com/office/drawing/2014/main" id="{903BC843-5436-4FC7-8ADE-F1462EC0E0E4}"/>
                  </a:ext>
                </a:extLst>
              </p:cNvPr>
              <p:cNvPicPr/>
              <p:nvPr/>
            </p:nvPicPr>
            <p:blipFill>
              <a:blip r:embed="rId10"/>
              <a:stretch>
                <a:fillRect/>
              </a:stretch>
            </p:blipFill>
            <p:spPr>
              <a:xfrm>
                <a:off x="4913640" y="2848193"/>
                <a:ext cx="49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52319AC-4F15-4513-B01F-89A3E362436A}"/>
                  </a:ext>
                </a:extLst>
              </p14:cNvPr>
              <p14:cNvContentPartPr/>
              <p14:nvPr/>
            </p14:nvContentPartPr>
            <p14:xfrm>
              <a:off x="5459400" y="2832353"/>
              <a:ext cx="259560" cy="259560"/>
            </p14:xfrm>
          </p:contentPart>
        </mc:Choice>
        <mc:Fallback xmlns="">
          <p:pic>
            <p:nvPicPr>
              <p:cNvPr id="21" name="Ink 20">
                <a:extLst>
                  <a:ext uri="{FF2B5EF4-FFF2-40B4-BE49-F238E27FC236}">
                    <a16:creationId xmlns:a16="http://schemas.microsoft.com/office/drawing/2014/main" id="{452319AC-4F15-4513-B01F-89A3E362436A}"/>
                  </a:ext>
                </a:extLst>
              </p:cNvPr>
              <p:cNvPicPr/>
              <p:nvPr/>
            </p:nvPicPr>
            <p:blipFill>
              <a:blip r:embed="rId12"/>
              <a:stretch>
                <a:fillRect/>
              </a:stretch>
            </p:blipFill>
            <p:spPr>
              <a:xfrm>
                <a:off x="5450412" y="2823713"/>
                <a:ext cx="277176"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C2D7C777-6B30-4D07-BF61-EBE54EAC6C1D}"/>
                  </a:ext>
                </a:extLst>
              </p14:cNvPr>
              <p14:cNvContentPartPr/>
              <p14:nvPr/>
            </p14:nvContentPartPr>
            <p14:xfrm>
              <a:off x="6221160" y="2414393"/>
              <a:ext cx="1093680" cy="756360"/>
            </p14:xfrm>
          </p:contentPart>
        </mc:Choice>
        <mc:Fallback xmlns="">
          <p:pic>
            <p:nvPicPr>
              <p:cNvPr id="26" name="Ink 25">
                <a:extLst>
                  <a:ext uri="{FF2B5EF4-FFF2-40B4-BE49-F238E27FC236}">
                    <a16:creationId xmlns:a16="http://schemas.microsoft.com/office/drawing/2014/main" id="{C2D7C777-6B30-4D07-BF61-EBE54EAC6C1D}"/>
                  </a:ext>
                </a:extLst>
              </p:cNvPr>
              <p:cNvPicPr/>
              <p:nvPr/>
            </p:nvPicPr>
            <p:blipFill>
              <a:blip r:embed="rId14"/>
              <a:stretch>
                <a:fillRect/>
              </a:stretch>
            </p:blipFill>
            <p:spPr>
              <a:xfrm>
                <a:off x="6212160" y="2405393"/>
                <a:ext cx="1111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70892793-D410-4315-820F-DBE58AF30D92}"/>
                  </a:ext>
                </a:extLst>
              </p14:cNvPr>
              <p14:cNvContentPartPr/>
              <p14:nvPr/>
            </p14:nvContentPartPr>
            <p14:xfrm>
              <a:off x="8619480" y="2412593"/>
              <a:ext cx="106200" cy="127080"/>
            </p14:xfrm>
          </p:contentPart>
        </mc:Choice>
        <mc:Fallback xmlns="">
          <p:pic>
            <p:nvPicPr>
              <p:cNvPr id="32" name="Ink 31">
                <a:extLst>
                  <a:ext uri="{FF2B5EF4-FFF2-40B4-BE49-F238E27FC236}">
                    <a16:creationId xmlns:a16="http://schemas.microsoft.com/office/drawing/2014/main" id="{70892793-D410-4315-820F-DBE58AF30D92}"/>
                  </a:ext>
                </a:extLst>
              </p:cNvPr>
              <p:cNvPicPr/>
              <p:nvPr/>
            </p:nvPicPr>
            <p:blipFill>
              <a:blip r:embed="rId16"/>
              <a:stretch>
                <a:fillRect/>
              </a:stretch>
            </p:blipFill>
            <p:spPr>
              <a:xfrm>
                <a:off x="8610840" y="2403593"/>
                <a:ext cx="1238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E6EED41D-56D6-4807-82DA-456D52EDA0D6}"/>
                  </a:ext>
                </a:extLst>
              </p14:cNvPr>
              <p14:cNvContentPartPr/>
              <p14:nvPr/>
            </p14:nvContentPartPr>
            <p14:xfrm>
              <a:off x="9172800" y="2320433"/>
              <a:ext cx="740520" cy="836280"/>
            </p14:xfrm>
          </p:contentPart>
        </mc:Choice>
        <mc:Fallback xmlns="">
          <p:pic>
            <p:nvPicPr>
              <p:cNvPr id="37" name="Ink 36">
                <a:extLst>
                  <a:ext uri="{FF2B5EF4-FFF2-40B4-BE49-F238E27FC236}">
                    <a16:creationId xmlns:a16="http://schemas.microsoft.com/office/drawing/2014/main" id="{E6EED41D-56D6-4807-82DA-456D52EDA0D6}"/>
                  </a:ext>
                </a:extLst>
              </p:cNvPr>
              <p:cNvPicPr/>
              <p:nvPr/>
            </p:nvPicPr>
            <p:blipFill>
              <a:blip r:embed="rId18"/>
              <a:stretch>
                <a:fillRect/>
              </a:stretch>
            </p:blipFill>
            <p:spPr>
              <a:xfrm>
                <a:off x="9163804" y="2311793"/>
                <a:ext cx="758151" cy="853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640EBEA1-063B-423C-BB7D-BCE2ED489BE4}"/>
                  </a:ext>
                </a:extLst>
              </p14:cNvPr>
              <p14:cNvContentPartPr/>
              <p14:nvPr/>
            </p14:nvContentPartPr>
            <p14:xfrm>
              <a:off x="7422480" y="2338433"/>
              <a:ext cx="813240" cy="725400"/>
            </p14:xfrm>
          </p:contentPart>
        </mc:Choice>
        <mc:Fallback xmlns="">
          <p:pic>
            <p:nvPicPr>
              <p:cNvPr id="40" name="Ink 39">
                <a:extLst>
                  <a:ext uri="{FF2B5EF4-FFF2-40B4-BE49-F238E27FC236}">
                    <a16:creationId xmlns:a16="http://schemas.microsoft.com/office/drawing/2014/main" id="{640EBEA1-063B-423C-BB7D-BCE2ED489BE4}"/>
                  </a:ext>
                </a:extLst>
              </p:cNvPr>
              <p:cNvPicPr/>
              <p:nvPr/>
            </p:nvPicPr>
            <p:blipFill>
              <a:blip r:embed="rId20"/>
              <a:stretch>
                <a:fillRect/>
              </a:stretch>
            </p:blipFill>
            <p:spPr>
              <a:xfrm>
                <a:off x="7413836" y="2329793"/>
                <a:ext cx="830888"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Ink 46">
                <a:extLst>
                  <a:ext uri="{FF2B5EF4-FFF2-40B4-BE49-F238E27FC236}">
                    <a16:creationId xmlns:a16="http://schemas.microsoft.com/office/drawing/2014/main" id="{3F5C01A3-E478-48C9-9398-410A0FE8F25E}"/>
                  </a:ext>
                </a:extLst>
              </p14:cNvPr>
              <p14:cNvContentPartPr/>
              <p14:nvPr/>
            </p14:nvContentPartPr>
            <p14:xfrm>
              <a:off x="9144000" y="2719673"/>
              <a:ext cx="162360" cy="189000"/>
            </p14:xfrm>
          </p:contentPart>
        </mc:Choice>
        <mc:Fallback xmlns="">
          <p:pic>
            <p:nvPicPr>
              <p:cNvPr id="47" name="Ink 46">
                <a:extLst>
                  <a:ext uri="{FF2B5EF4-FFF2-40B4-BE49-F238E27FC236}">
                    <a16:creationId xmlns:a16="http://schemas.microsoft.com/office/drawing/2014/main" id="{3F5C01A3-E478-48C9-9398-410A0FE8F25E}"/>
                  </a:ext>
                </a:extLst>
              </p:cNvPr>
              <p:cNvPicPr/>
              <p:nvPr/>
            </p:nvPicPr>
            <p:blipFill>
              <a:blip r:embed="rId22"/>
              <a:stretch>
                <a:fillRect/>
              </a:stretch>
            </p:blipFill>
            <p:spPr>
              <a:xfrm>
                <a:off x="9135360" y="2711033"/>
                <a:ext cx="18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Ink 47">
                <a:extLst>
                  <a:ext uri="{FF2B5EF4-FFF2-40B4-BE49-F238E27FC236}">
                    <a16:creationId xmlns:a16="http://schemas.microsoft.com/office/drawing/2014/main" id="{0379F150-59BE-425C-A909-DCD5F06D0DDF}"/>
                  </a:ext>
                </a:extLst>
              </p14:cNvPr>
              <p14:cNvContentPartPr/>
              <p14:nvPr/>
            </p14:nvContentPartPr>
            <p14:xfrm>
              <a:off x="8587080" y="2736233"/>
              <a:ext cx="290520" cy="159120"/>
            </p14:xfrm>
          </p:contentPart>
        </mc:Choice>
        <mc:Fallback xmlns="">
          <p:pic>
            <p:nvPicPr>
              <p:cNvPr id="48" name="Ink 47">
                <a:extLst>
                  <a:ext uri="{FF2B5EF4-FFF2-40B4-BE49-F238E27FC236}">
                    <a16:creationId xmlns:a16="http://schemas.microsoft.com/office/drawing/2014/main" id="{0379F150-59BE-425C-A909-DCD5F06D0DDF}"/>
                  </a:ext>
                </a:extLst>
              </p:cNvPr>
              <p:cNvPicPr/>
              <p:nvPr/>
            </p:nvPicPr>
            <p:blipFill>
              <a:blip r:embed="rId24"/>
              <a:stretch>
                <a:fillRect/>
              </a:stretch>
            </p:blipFill>
            <p:spPr>
              <a:xfrm>
                <a:off x="8578080" y="2727593"/>
                <a:ext cx="308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D4E85124-97B8-408E-8C02-7450D633C779}"/>
                  </a:ext>
                </a:extLst>
              </p14:cNvPr>
              <p14:cNvContentPartPr/>
              <p14:nvPr/>
            </p14:nvContentPartPr>
            <p14:xfrm>
              <a:off x="9649440" y="2230793"/>
              <a:ext cx="1219680" cy="756360"/>
            </p14:xfrm>
          </p:contentPart>
        </mc:Choice>
        <mc:Fallback xmlns="">
          <p:pic>
            <p:nvPicPr>
              <p:cNvPr id="59" name="Ink 58">
                <a:extLst>
                  <a:ext uri="{FF2B5EF4-FFF2-40B4-BE49-F238E27FC236}">
                    <a16:creationId xmlns:a16="http://schemas.microsoft.com/office/drawing/2014/main" id="{D4E85124-97B8-408E-8C02-7450D633C779}"/>
                  </a:ext>
                </a:extLst>
              </p:cNvPr>
              <p:cNvPicPr/>
              <p:nvPr/>
            </p:nvPicPr>
            <p:blipFill>
              <a:blip r:embed="rId26"/>
              <a:stretch>
                <a:fillRect/>
              </a:stretch>
            </p:blipFill>
            <p:spPr>
              <a:xfrm>
                <a:off x="9640800" y="2222153"/>
                <a:ext cx="1237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1783FA0E-4497-4290-9715-A6C166D6F292}"/>
                  </a:ext>
                </a:extLst>
              </p14:cNvPr>
              <p14:cNvContentPartPr/>
              <p14:nvPr/>
            </p14:nvContentPartPr>
            <p14:xfrm>
              <a:off x="4323240" y="3663953"/>
              <a:ext cx="331200" cy="214200"/>
            </p14:xfrm>
          </p:contentPart>
        </mc:Choice>
        <mc:Fallback xmlns="">
          <p:pic>
            <p:nvPicPr>
              <p:cNvPr id="6" name="Ink 5">
                <a:extLst>
                  <a:ext uri="{FF2B5EF4-FFF2-40B4-BE49-F238E27FC236}">
                    <a16:creationId xmlns:a16="http://schemas.microsoft.com/office/drawing/2014/main" id="{1783FA0E-4497-4290-9715-A6C166D6F292}"/>
                  </a:ext>
                </a:extLst>
              </p:cNvPr>
              <p:cNvPicPr/>
              <p:nvPr/>
            </p:nvPicPr>
            <p:blipFill>
              <a:blip r:embed="rId28"/>
              <a:stretch>
                <a:fillRect/>
              </a:stretch>
            </p:blipFill>
            <p:spPr>
              <a:xfrm>
                <a:off x="4314240" y="3655313"/>
                <a:ext cx="348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9115C36B-1701-4C6F-8EB4-AF2A0681E809}"/>
                  </a:ext>
                </a:extLst>
              </p14:cNvPr>
              <p14:cNvContentPartPr/>
              <p14:nvPr/>
            </p14:nvContentPartPr>
            <p14:xfrm>
              <a:off x="5713200" y="3465593"/>
              <a:ext cx="126720" cy="159480"/>
            </p14:xfrm>
          </p:contentPart>
        </mc:Choice>
        <mc:Fallback xmlns="">
          <p:pic>
            <p:nvPicPr>
              <p:cNvPr id="10" name="Ink 9">
                <a:extLst>
                  <a:ext uri="{FF2B5EF4-FFF2-40B4-BE49-F238E27FC236}">
                    <a16:creationId xmlns:a16="http://schemas.microsoft.com/office/drawing/2014/main" id="{9115C36B-1701-4C6F-8EB4-AF2A0681E809}"/>
                  </a:ext>
                </a:extLst>
              </p:cNvPr>
              <p:cNvPicPr/>
              <p:nvPr/>
            </p:nvPicPr>
            <p:blipFill>
              <a:blip r:embed="rId30"/>
              <a:stretch>
                <a:fillRect/>
              </a:stretch>
            </p:blipFill>
            <p:spPr>
              <a:xfrm>
                <a:off x="5704200" y="3456953"/>
                <a:ext cx="1443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FA905C09-689A-4C32-A353-BF1F812E5142}"/>
                  </a:ext>
                </a:extLst>
              </p14:cNvPr>
              <p14:cNvContentPartPr/>
              <p14:nvPr/>
            </p14:nvContentPartPr>
            <p14:xfrm>
              <a:off x="6298920" y="3484313"/>
              <a:ext cx="162000" cy="121320"/>
            </p14:xfrm>
          </p:contentPart>
        </mc:Choice>
        <mc:Fallback xmlns="">
          <p:pic>
            <p:nvPicPr>
              <p:cNvPr id="12" name="Ink 11">
                <a:extLst>
                  <a:ext uri="{FF2B5EF4-FFF2-40B4-BE49-F238E27FC236}">
                    <a16:creationId xmlns:a16="http://schemas.microsoft.com/office/drawing/2014/main" id="{FA905C09-689A-4C32-A353-BF1F812E5142}"/>
                  </a:ext>
                </a:extLst>
              </p:cNvPr>
              <p:cNvPicPr/>
              <p:nvPr/>
            </p:nvPicPr>
            <p:blipFill>
              <a:blip r:embed="rId32"/>
              <a:stretch>
                <a:fillRect/>
              </a:stretch>
            </p:blipFill>
            <p:spPr>
              <a:xfrm>
                <a:off x="6289920" y="3475313"/>
                <a:ext cx="1796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 name="Ink 15">
                <a:extLst>
                  <a:ext uri="{FF2B5EF4-FFF2-40B4-BE49-F238E27FC236}">
                    <a16:creationId xmlns:a16="http://schemas.microsoft.com/office/drawing/2014/main" id="{FD7EBDDA-EB2A-4684-988A-C04D8D1B4D0C}"/>
                  </a:ext>
                </a:extLst>
              </p14:cNvPr>
              <p14:cNvContentPartPr/>
              <p14:nvPr/>
            </p14:nvContentPartPr>
            <p14:xfrm>
              <a:off x="6675120" y="3437153"/>
              <a:ext cx="52200" cy="667440"/>
            </p14:xfrm>
          </p:contentPart>
        </mc:Choice>
        <mc:Fallback xmlns="">
          <p:pic>
            <p:nvPicPr>
              <p:cNvPr id="16" name="Ink 15">
                <a:extLst>
                  <a:ext uri="{FF2B5EF4-FFF2-40B4-BE49-F238E27FC236}">
                    <a16:creationId xmlns:a16="http://schemas.microsoft.com/office/drawing/2014/main" id="{FD7EBDDA-EB2A-4684-988A-C04D8D1B4D0C}"/>
                  </a:ext>
                </a:extLst>
              </p:cNvPr>
              <p:cNvPicPr/>
              <p:nvPr/>
            </p:nvPicPr>
            <p:blipFill>
              <a:blip r:embed="rId34"/>
              <a:stretch>
                <a:fillRect/>
              </a:stretch>
            </p:blipFill>
            <p:spPr>
              <a:xfrm>
                <a:off x="6666120" y="3428153"/>
                <a:ext cx="69840"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k 19">
                <a:extLst>
                  <a:ext uri="{FF2B5EF4-FFF2-40B4-BE49-F238E27FC236}">
                    <a16:creationId xmlns:a16="http://schemas.microsoft.com/office/drawing/2014/main" id="{54A8866B-38C7-4522-9610-BAD1A49388BD}"/>
                  </a:ext>
                </a:extLst>
              </p14:cNvPr>
              <p14:cNvContentPartPr/>
              <p14:nvPr/>
            </p14:nvContentPartPr>
            <p14:xfrm>
              <a:off x="4941360" y="3437513"/>
              <a:ext cx="379800" cy="685440"/>
            </p14:xfrm>
          </p:contentPart>
        </mc:Choice>
        <mc:Fallback xmlns="">
          <p:pic>
            <p:nvPicPr>
              <p:cNvPr id="20" name="Ink 19">
                <a:extLst>
                  <a:ext uri="{FF2B5EF4-FFF2-40B4-BE49-F238E27FC236}">
                    <a16:creationId xmlns:a16="http://schemas.microsoft.com/office/drawing/2014/main" id="{54A8866B-38C7-4522-9610-BAD1A49388BD}"/>
                  </a:ext>
                </a:extLst>
              </p:cNvPr>
              <p:cNvPicPr/>
              <p:nvPr/>
            </p:nvPicPr>
            <p:blipFill>
              <a:blip r:embed="rId36"/>
              <a:stretch>
                <a:fillRect/>
              </a:stretch>
            </p:blipFill>
            <p:spPr>
              <a:xfrm>
                <a:off x="4932720" y="3428873"/>
                <a:ext cx="39744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62AC1DDB-73FE-4E41-BB2D-25F53699179D}"/>
                  </a:ext>
                </a:extLst>
              </p14:cNvPr>
              <p14:cNvContentPartPr/>
              <p14:nvPr/>
            </p14:nvContentPartPr>
            <p14:xfrm>
              <a:off x="5672520" y="3848633"/>
              <a:ext cx="203040" cy="218160"/>
            </p14:xfrm>
          </p:contentPart>
        </mc:Choice>
        <mc:Fallback xmlns="">
          <p:pic>
            <p:nvPicPr>
              <p:cNvPr id="27" name="Ink 26">
                <a:extLst>
                  <a:ext uri="{FF2B5EF4-FFF2-40B4-BE49-F238E27FC236}">
                    <a16:creationId xmlns:a16="http://schemas.microsoft.com/office/drawing/2014/main" id="{62AC1DDB-73FE-4E41-BB2D-25F53699179D}"/>
                  </a:ext>
                </a:extLst>
              </p:cNvPr>
              <p:cNvPicPr/>
              <p:nvPr/>
            </p:nvPicPr>
            <p:blipFill>
              <a:blip r:embed="rId38"/>
              <a:stretch>
                <a:fillRect/>
              </a:stretch>
            </p:blipFill>
            <p:spPr>
              <a:xfrm>
                <a:off x="5663520" y="3839993"/>
                <a:ext cx="220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Ink 30">
                <a:extLst>
                  <a:ext uri="{FF2B5EF4-FFF2-40B4-BE49-F238E27FC236}">
                    <a16:creationId xmlns:a16="http://schemas.microsoft.com/office/drawing/2014/main" id="{69EFE1A7-3608-490C-A2F7-05A44BE9DEE6}"/>
                  </a:ext>
                </a:extLst>
              </p14:cNvPr>
              <p14:cNvContentPartPr/>
              <p14:nvPr/>
            </p14:nvContentPartPr>
            <p14:xfrm>
              <a:off x="6248520" y="3814073"/>
              <a:ext cx="315720" cy="244080"/>
            </p14:xfrm>
          </p:contentPart>
        </mc:Choice>
        <mc:Fallback xmlns="">
          <p:pic>
            <p:nvPicPr>
              <p:cNvPr id="31" name="Ink 30">
                <a:extLst>
                  <a:ext uri="{FF2B5EF4-FFF2-40B4-BE49-F238E27FC236}">
                    <a16:creationId xmlns:a16="http://schemas.microsoft.com/office/drawing/2014/main" id="{69EFE1A7-3608-490C-A2F7-05A44BE9DEE6}"/>
                  </a:ext>
                </a:extLst>
              </p:cNvPr>
              <p:cNvPicPr/>
              <p:nvPr/>
            </p:nvPicPr>
            <p:blipFill>
              <a:blip r:embed="rId40"/>
              <a:stretch>
                <a:fillRect/>
              </a:stretch>
            </p:blipFill>
            <p:spPr>
              <a:xfrm>
                <a:off x="6239880" y="3805073"/>
                <a:ext cx="3333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E28BB737-13B9-4202-B6E4-7CD6CC695F00}"/>
                  </a:ext>
                </a:extLst>
              </p14:cNvPr>
              <p14:cNvContentPartPr/>
              <p14:nvPr/>
            </p14:nvContentPartPr>
            <p14:xfrm>
              <a:off x="6895440" y="3364433"/>
              <a:ext cx="571320" cy="749880"/>
            </p14:xfrm>
          </p:contentPart>
        </mc:Choice>
        <mc:Fallback xmlns="">
          <p:pic>
            <p:nvPicPr>
              <p:cNvPr id="39" name="Ink 38">
                <a:extLst>
                  <a:ext uri="{FF2B5EF4-FFF2-40B4-BE49-F238E27FC236}">
                    <a16:creationId xmlns:a16="http://schemas.microsoft.com/office/drawing/2014/main" id="{E28BB737-13B9-4202-B6E4-7CD6CC695F00}"/>
                  </a:ext>
                </a:extLst>
              </p:cNvPr>
              <p:cNvPicPr/>
              <p:nvPr/>
            </p:nvPicPr>
            <p:blipFill>
              <a:blip r:embed="rId42"/>
              <a:stretch>
                <a:fillRect/>
              </a:stretch>
            </p:blipFill>
            <p:spPr>
              <a:xfrm>
                <a:off x="6886440" y="3355433"/>
                <a:ext cx="58896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81D375F3-9AE8-4B5A-8F38-8FD5AD6C2EA9}"/>
                  </a:ext>
                </a:extLst>
              </p14:cNvPr>
              <p14:cNvContentPartPr/>
              <p14:nvPr/>
            </p14:nvContentPartPr>
            <p14:xfrm>
              <a:off x="7636320" y="3737753"/>
              <a:ext cx="872640" cy="381240"/>
            </p14:xfrm>
          </p:contentPart>
        </mc:Choice>
        <mc:Fallback xmlns="">
          <p:pic>
            <p:nvPicPr>
              <p:cNvPr id="50" name="Ink 49">
                <a:extLst>
                  <a:ext uri="{FF2B5EF4-FFF2-40B4-BE49-F238E27FC236}">
                    <a16:creationId xmlns:a16="http://schemas.microsoft.com/office/drawing/2014/main" id="{81D375F3-9AE8-4B5A-8F38-8FD5AD6C2EA9}"/>
                  </a:ext>
                </a:extLst>
              </p:cNvPr>
              <p:cNvPicPr/>
              <p:nvPr/>
            </p:nvPicPr>
            <p:blipFill>
              <a:blip r:embed="rId44"/>
              <a:stretch>
                <a:fillRect/>
              </a:stretch>
            </p:blipFill>
            <p:spPr>
              <a:xfrm>
                <a:off x="7627680" y="3729121"/>
                <a:ext cx="890280" cy="398863"/>
              </a:xfrm>
              <a:prstGeom prst="rect">
                <a:avLst/>
              </a:prstGeom>
            </p:spPr>
          </p:pic>
        </mc:Fallback>
      </mc:AlternateContent>
    </p:spTree>
    <p:extLst>
      <p:ext uri="{BB962C8B-B14F-4D97-AF65-F5344CB8AC3E}">
        <p14:creationId xmlns:p14="http://schemas.microsoft.com/office/powerpoint/2010/main" val="4030249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AF0E719-24EE-4873-B5F7-F668202F924D}"/>
                  </a:ext>
                </a:extLst>
              </p14:cNvPr>
              <p14:cNvContentPartPr/>
              <p14:nvPr/>
            </p14:nvContentPartPr>
            <p14:xfrm>
              <a:off x="5523120" y="2499713"/>
              <a:ext cx="120960" cy="162000"/>
            </p14:xfrm>
          </p:contentPart>
        </mc:Choice>
        <mc:Fallback xmlns="">
          <p:pic>
            <p:nvPicPr>
              <p:cNvPr id="7" name="Ink 6">
                <a:extLst>
                  <a:ext uri="{FF2B5EF4-FFF2-40B4-BE49-F238E27FC236}">
                    <a16:creationId xmlns:a16="http://schemas.microsoft.com/office/drawing/2014/main" id="{CAF0E719-24EE-4873-B5F7-F668202F924D}"/>
                  </a:ext>
                </a:extLst>
              </p:cNvPr>
              <p:cNvPicPr/>
              <p:nvPr/>
            </p:nvPicPr>
            <p:blipFill>
              <a:blip r:embed="rId6"/>
              <a:stretch>
                <a:fillRect/>
              </a:stretch>
            </p:blipFill>
            <p:spPr>
              <a:xfrm>
                <a:off x="5514120" y="2490713"/>
                <a:ext cx="1386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3723CAF-0CA1-498F-9F19-4AEC47EB16F4}"/>
                  </a:ext>
                </a:extLst>
              </p14:cNvPr>
              <p14:cNvContentPartPr/>
              <p14:nvPr/>
            </p14:nvContentPartPr>
            <p14:xfrm>
              <a:off x="4676400" y="2447153"/>
              <a:ext cx="367920" cy="720720"/>
            </p14:xfrm>
          </p:contentPart>
        </mc:Choice>
        <mc:Fallback xmlns="">
          <p:pic>
            <p:nvPicPr>
              <p:cNvPr id="13" name="Ink 12">
                <a:extLst>
                  <a:ext uri="{FF2B5EF4-FFF2-40B4-BE49-F238E27FC236}">
                    <a16:creationId xmlns:a16="http://schemas.microsoft.com/office/drawing/2014/main" id="{93723CAF-0CA1-498F-9F19-4AEC47EB16F4}"/>
                  </a:ext>
                </a:extLst>
              </p:cNvPr>
              <p:cNvPicPr/>
              <p:nvPr/>
            </p:nvPicPr>
            <p:blipFill>
              <a:blip r:embed="rId8"/>
              <a:stretch>
                <a:fillRect/>
              </a:stretch>
            </p:blipFill>
            <p:spPr>
              <a:xfrm>
                <a:off x="4667400" y="2438513"/>
                <a:ext cx="38556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03BC843-5436-4FC7-8ADE-F1462EC0E0E4}"/>
                  </a:ext>
                </a:extLst>
              </p14:cNvPr>
              <p14:cNvContentPartPr/>
              <p14:nvPr/>
            </p14:nvContentPartPr>
            <p14:xfrm>
              <a:off x="4922280" y="2856833"/>
              <a:ext cx="31680" cy="241560"/>
            </p14:xfrm>
          </p:contentPart>
        </mc:Choice>
        <mc:Fallback xmlns="">
          <p:pic>
            <p:nvPicPr>
              <p:cNvPr id="14" name="Ink 13">
                <a:extLst>
                  <a:ext uri="{FF2B5EF4-FFF2-40B4-BE49-F238E27FC236}">
                    <a16:creationId xmlns:a16="http://schemas.microsoft.com/office/drawing/2014/main" id="{903BC843-5436-4FC7-8ADE-F1462EC0E0E4}"/>
                  </a:ext>
                </a:extLst>
              </p:cNvPr>
              <p:cNvPicPr/>
              <p:nvPr/>
            </p:nvPicPr>
            <p:blipFill>
              <a:blip r:embed="rId10"/>
              <a:stretch>
                <a:fillRect/>
              </a:stretch>
            </p:blipFill>
            <p:spPr>
              <a:xfrm>
                <a:off x="4913640" y="2848193"/>
                <a:ext cx="49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52319AC-4F15-4513-B01F-89A3E362436A}"/>
                  </a:ext>
                </a:extLst>
              </p14:cNvPr>
              <p14:cNvContentPartPr/>
              <p14:nvPr/>
            </p14:nvContentPartPr>
            <p14:xfrm>
              <a:off x="5459400" y="2832353"/>
              <a:ext cx="259560" cy="259560"/>
            </p14:xfrm>
          </p:contentPart>
        </mc:Choice>
        <mc:Fallback xmlns="">
          <p:pic>
            <p:nvPicPr>
              <p:cNvPr id="21" name="Ink 20">
                <a:extLst>
                  <a:ext uri="{FF2B5EF4-FFF2-40B4-BE49-F238E27FC236}">
                    <a16:creationId xmlns:a16="http://schemas.microsoft.com/office/drawing/2014/main" id="{452319AC-4F15-4513-B01F-89A3E362436A}"/>
                  </a:ext>
                </a:extLst>
              </p:cNvPr>
              <p:cNvPicPr/>
              <p:nvPr/>
            </p:nvPicPr>
            <p:blipFill>
              <a:blip r:embed="rId12"/>
              <a:stretch>
                <a:fillRect/>
              </a:stretch>
            </p:blipFill>
            <p:spPr>
              <a:xfrm>
                <a:off x="5450412" y="2823713"/>
                <a:ext cx="277176"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C2D7C777-6B30-4D07-BF61-EBE54EAC6C1D}"/>
                  </a:ext>
                </a:extLst>
              </p14:cNvPr>
              <p14:cNvContentPartPr/>
              <p14:nvPr/>
            </p14:nvContentPartPr>
            <p14:xfrm>
              <a:off x="6221160" y="2414393"/>
              <a:ext cx="1093680" cy="756360"/>
            </p14:xfrm>
          </p:contentPart>
        </mc:Choice>
        <mc:Fallback xmlns="">
          <p:pic>
            <p:nvPicPr>
              <p:cNvPr id="26" name="Ink 25">
                <a:extLst>
                  <a:ext uri="{FF2B5EF4-FFF2-40B4-BE49-F238E27FC236}">
                    <a16:creationId xmlns:a16="http://schemas.microsoft.com/office/drawing/2014/main" id="{C2D7C777-6B30-4D07-BF61-EBE54EAC6C1D}"/>
                  </a:ext>
                </a:extLst>
              </p:cNvPr>
              <p:cNvPicPr/>
              <p:nvPr/>
            </p:nvPicPr>
            <p:blipFill>
              <a:blip r:embed="rId14"/>
              <a:stretch>
                <a:fillRect/>
              </a:stretch>
            </p:blipFill>
            <p:spPr>
              <a:xfrm>
                <a:off x="6212160" y="2405393"/>
                <a:ext cx="1111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70892793-D410-4315-820F-DBE58AF30D92}"/>
                  </a:ext>
                </a:extLst>
              </p14:cNvPr>
              <p14:cNvContentPartPr/>
              <p14:nvPr/>
            </p14:nvContentPartPr>
            <p14:xfrm>
              <a:off x="8619480" y="2412593"/>
              <a:ext cx="106200" cy="127080"/>
            </p14:xfrm>
          </p:contentPart>
        </mc:Choice>
        <mc:Fallback xmlns="">
          <p:pic>
            <p:nvPicPr>
              <p:cNvPr id="32" name="Ink 31">
                <a:extLst>
                  <a:ext uri="{FF2B5EF4-FFF2-40B4-BE49-F238E27FC236}">
                    <a16:creationId xmlns:a16="http://schemas.microsoft.com/office/drawing/2014/main" id="{70892793-D410-4315-820F-DBE58AF30D92}"/>
                  </a:ext>
                </a:extLst>
              </p:cNvPr>
              <p:cNvPicPr/>
              <p:nvPr/>
            </p:nvPicPr>
            <p:blipFill>
              <a:blip r:embed="rId16"/>
              <a:stretch>
                <a:fillRect/>
              </a:stretch>
            </p:blipFill>
            <p:spPr>
              <a:xfrm>
                <a:off x="8610840" y="2403593"/>
                <a:ext cx="1238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E6EED41D-56D6-4807-82DA-456D52EDA0D6}"/>
                  </a:ext>
                </a:extLst>
              </p14:cNvPr>
              <p14:cNvContentPartPr/>
              <p14:nvPr/>
            </p14:nvContentPartPr>
            <p14:xfrm>
              <a:off x="9172800" y="2320433"/>
              <a:ext cx="740520" cy="836280"/>
            </p14:xfrm>
          </p:contentPart>
        </mc:Choice>
        <mc:Fallback xmlns="">
          <p:pic>
            <p:nvPicPr>
              <p:cNvPr id="37" name="Ink 36">
                <a:extLst>
                  <a:ext uri="{FF2B5EF4-FFF2-40B4-BE49-F238E27FC236}">
                    <a16:creationId xmlns:a16="http://schemas.microsoft.com/office/drawing/2014/main" id="{E6EED41D-56D6-4807-82DA-456D52EDA0D6}"/>
                  </a:ext>
                </a:extLst>
              </p:cNvPr>
              <p:cNvPicPr/>
              <p:nvPr/>
            </p:nvPicPr>
            <p:blipFill>
              <a:blip r:embed="rId18"/>
              <a:stretch>
                <a:fillRect/>
              </a:stretch>
            </p:blipFill>
            <p:spPr>
              <a:xfrm>
                <a:off x="9163804" y="2311793"/>
                <a:ext cx="758151" cy="853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640EBEA1-063B-423C-BB7D-BCE2ED489BE4}"/>
                  </a:ext>
                </a:extLst>
              </p14:cNvPr>
              <p14:cNvContentPartPr/>
              <p14:nvPr/>
            </p14:nvContentPartPr>
            <p14:xfrm>
              <a:off x="7422480" y="2338433"/>
              <a:ext cx="813240" cy="725400"/>
            </p14:xfrm>
          </p:contentPart>
        </mc:Choice>
        <mc:Fallback xmlns="">
          <p:pic>
            <p:nvPicPr>
              <p:cNvPr id="40" name="Ink 39">
                <a:extLst>
                  <a:ext uri="{FF2B5EF4-FFF2-40B4-BE49-F238E27FC236}">
                    <a16:creationId xmlns:a16="http://schemas.microsoft.com/office/drawing/2014/main" id="{640EBEA1-063B-423C-BB7D-BCE2ED489BE4}"/>
                  </a:ext>
                </a:extLst>
              </p:cNvPr>
              <p:cNvPicPr/>
              <p:nvPr/>
            </p:nvPicPr>
            <p:blipFill>
              <a:blip r:embed="rId20"/>
              <a:stretch>
                <a:fillRect/>
              </a:stretch>
            </p:blipFill>
            <p:spPr>
              <a:xfrm>
                <a:off x="7413836" y="2329793"/>
                <a:ext cx="830888"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Ink 46">
                <a:extLst>
                  <a:ext uri="{FF2B5EF4-FFF2-40B4-BE49-F238E27FC236}">
                    <a16:creationId xmlns:a16="http://schemas.microsoft.com/office/drawing/2014/main" id="{3F5C01A3-E478-48C9-9398-410A0FE8F25E}"/>
                  </a:ext>
                </a:extLst>
              </p14:cNvPr>
              <p14:cNvContentPartPr/>
              <p14:nvPr/>
            </p14:nvContentPartPr>
            <p14:xfrm>
              <a:off x="9144000" y="2719673"/>
              <a:ext cx="162360" cy="189000"/>
            </p14:xfrm>
          </p:contentPart>
        </mc:Choice>
        <mc:Fallback xmlns="">
          <p:pic>
            <p:nvPicPr>
              <p:cNvPr id="47" name="Ink 46">
                <a:extLst>
                  <a:ext uri="{FF2B5EF4-FFF2-40B4-BE49-F238E27FC236}">
                    <a16:creationId xmlns:a16="http://schemas.microsoft.com/office/drawing/2014/main" id="{3F5C01A3-E478-48C9-9398-410A0FE8F25E}"/>
                  </a:ext>
                </a:extLst>
              </p:cNvPr>
              <p:cNvPicPr/>
              <p:nvPr/>
            </p:nvPicPr>
            <p:blipFill>
              <a:blip r:embed="rId22"/>
              <a:stretch>
                <a:fillRect/>
              </a:stretch>
            </p:blipFill>
            <p:spPr>
              <a:xfrm>
                <a:off x="9135360" y="2711033"/>
                <a:ext cx="18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Ink 47">
                <a:extLst>
                  <a:ext uri="{FF2B5EF4-FFF2-40B4-BE49-F238E27FC236}">
                    <a16:creationId xmlns:a16="http://schemas.microsoft.com/office/drawing/2014/main" id="{0379F150-59BE-425C-A909-DCD5F06D0DDF}"/>
                  </a:ext>
                </a:extLst>
              </p14:cNvPr>
              <p14:cNvContentPartPr/>
              <p14:nvPr/>
            </p14:nvContentPartPr>
            <p14:xfrm>
              <a:off x="8587080" y="2736233"/>
              <a:ext cx="290520" cy="159120"/>
            </p14:xfrm>
          </p:contentPart>
        </mc:Choice>
        <mc:Fallback xmlns="">
          <p:pic>
            <p:nvPicPr>
              <p:cNvPr id="48" name="Ink 47">
                <a:extLst>
                  <a:ext uri="{FF2B5EF4-FFF2-40B4-BE49-F238E27FC236}">
                    <a16:creationId xmlns:a16="http://schemas.microsoft.com/office/drawing/2014/main" id="{0379F150-59BE-425C-A909-DCD5F06D0DDF}"/>
                  </a:ext>
                </a:extLst>
              </p:cNvPr>
              <p:cNvPicPr/>
              <p:nvPr/>
            </p:nvPicPr>
            <p:blipFill>
              <a:blip r:embed="rId24"/>
              <a:stretch>
                <a:fillRect/>
              </a:stretch>
            </p:blipFill>
            <p:spPr>
              <a:xfrm>
                <a:off x="8578080" y="2727593"/>
                <a:ext cx="308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D4E85124-97B8-408E-8C02-7450D633C779}"/>
                  </a:ext>
                </a:extLst>
              </p14:cNvPr>
              <p14:cNvContentPartPr/>
              <p14:nvPr/>
            </p14:nvContentPartPr>
            <p14:xfrm>
              <a:off x="9649440" y="2230793"/>
              <a:ext cx="1219680" cy="756360"/>
            </p14:xfrm>
          </p:contentPart>
        </mc:Choice>
        <mc:Fallback xmlns="">
          <p:pic>
            <p:nvPicPr>
              <p:cNvPr id="59" name="Ink 58">
                <a:extLst>
                  <a:ext uri="{FF2B5EF4-FFF2-40B4-BE49-F238E27FC236}">
                    <a16:creationId xmlns:a16="http://schemas.microsoft.com/office/drawing/2014/main" id="{D4E85124-97B8-408E-8C02-7450D633C779}"/>
                  </a:ext>
                </a:extLst>
              </p:cNvPr>
              <p:cNvPicPr/>
              <p:nvPr/>
            </p:nvPicPr>
            <p:blipFill>
              <a:blip r:embed="rId26"/>
              <a:stretch>
                <a:fillRect/>
              </a:stretch>
            </p:blipFill>
            <p:spPr>
              <a:xfrm>
                <a:off x="9640800" y="2222153"/>
                <a:ext cx="1237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1783FA0E-4497-4290-9715-A6C166D6F292}"/>
                  </a:ext>
                </a:extLst>
              </p14:cNvPr>
              <p14:cNvContentPartPr/>
              <p14:nvPr/>
            </p14:nvContentPartPr>
            <p14:xfrm>
              <a:off x="4323240" y="3663953"/>
              <a:ext cx="331200" cy="214200"/>
            </p14:xfrm>
          </p:contentPart>
        </mc:Choice>
        <mc:Fallback xmlns="">
          <p:pic>
            <p:nvPicPr>
              <p:cNvPr id="6" name="Ink 5">
                <a:extLst>
                  <a:ext uri="{FF2B5EF4-FFF2-40B4-BE49-F238E27FC236}">
                    <a16:creationId xmlns:a16="http://schemas.microsoft.com/office/drawing/2014/main" id="{1783FA0E-4497-4290-9715-A6C166D6F292}"/>
                  </a:ext>
                </a:extLst>
              </p:cNvPr>
              <p:cNvPicPr/>
              <p:nvPr/>
            </p:nvPicPr>
            <p:blipFill>
              <a:blip r:embed="rId28"/>
              <a:stretch>
                <a:fillRect/>
              </a:stretch>
            </p:blipFill>
            <p:spPr>
              <a:xfrm>
                <a:off x="4314240" y="3655313"/>
                <a:ext cx="348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9115C36B-1701-4C6F-8EB4-AF2A0681E809}"/>
                  </a:ext>
                </a:extLst>
              </p14:cNvPr>
              <p14:cNvContentPartPr/>
              <p14:nvPr/>
            </p14:nvContentPartPr>
            <p14:xfrm>
              <a:off x="5713200" y="3465593"/>
              <a:ext cx="126720" cy="159480"/>
            </p14:xfrm>
          </p:contentPart>
        </mc:Choice>
        <mc:Fallback xmlns="">
          <p:pic>
            <p:nvPicPr>
              <p:cNvPr id="10" name="Ink 9">
                <a:extLst>
                  <a:ext uri="{FF2B5EF4-FFF2-40B4-BE49-F238E27FC236}">
                    <a16:creationId xmlns:a16="http://schemas.microsoft.com/office/drawing/2014/main" id="{9115C36B-1701-4C6F-8EB4-AF2A0681E809}"/>
                  </a:ext>
                </a:extLst>
              </p:cNvPr>
              <p:cNvPicPr/>
              <p:nvPr/>
            </p:nvPicPr>
            <p:blipFill>
              <a:blip r:embed="rId30"/>
              <a:stretch>
                <a:fillRect/>
              </a:stretch>
            </p:blipFill>
            <p:spPr>
              <a:xfrm>
                <a:off x="5704200" y="3456953"/>
                <a:ext cx="1443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FA905C09-689A-4C32-A353-BF1F812E5142}"/>
                  </a:ext>
                </a:extLst>
              </p14:cNvPr>
              <p14:cNvContentPartPr/>
              <p14:nvPr/>
            </p14:nvContentPartPr>
            <p14:xfrm>
              <a:off x="6298920" y="3484313"/>
              <a:ext cx="162000" cy="121320"/>
            </p14:xfrm>
          </p:contentPart>
        </mc:Choice>
        <mc:Fallback xmlns="">
          <p:pic>
            <p:nvPicPr>
              <p:cNvPr id="12" name="Ink 11">
                <a:extLst>
                  <a:ext uri="{FF2B5EF4-FFF2-40B4-BE49-F238E27FC236}">
                    <a16:creationId xmlns:a16="http://schemas.microsoft.com/office/drawing/2014/main" id="{FA905C09-689A-4C32-A353-BF1F812E5142}"/>
                  </a:ext>
                </a:extLst>
              </p:cNvPr>
              <p:cNvPicPr/>
              <p:nvPr/>
            </p:nvPicPr>
            <p:blipFill>
              <a:blip r:embed="rId32"/>
              <a:stretch>
                <a:fillRect/>
              </a:stretch>
            </p:blipFill>
            <p:spPr>
              <a:xfrm>
                <a:off x="6289920" y="3475313"/>
                <a:ext cx="1796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 name="Ink 15">
                <a:extLst>
                  <a:ext uri="{FF2B5EF4-FFF2-40B4-BE49-F238E27FC236}">
                    <a16:creationId xmlns:a16="http://schemas.microsoft.com/office/drawing/2014/main" id="{FD7EBDDA-EB2A-4684-988A-C04D8D1B4D0C}"/>
                  </a:ext>
                </a:extLst>
              </p14:cNvPr>
              <p14:cNvContentPartPr/>
              <p14:nvPr/>
            </p14:nvContentPartPr>
            <p14:xfrm>
              <a:off x="6675120" y="3437153"/>
              <a:ext cx="52200" cy="667440"/>
            </p14:xfrm>
          </p:contentPart>
        </mc:Choice>
        <mc:Fallback xmlns="">
          <p:pic>
            <p:nvPicPr>
              <p:cNvPr id="16" name="Ink 15">
                <a:extLst>
                  <a:ext uri="{FF2B5EF4-FFF2-40B4-BE49-F238E27FC236}">
                    <a16:creationId xmlns:a16="http://schemas.microsoft.com/office/drawing/2014/main" id="{FD7EBDDA-EB2A-4684-988A-C04D8D1B4D0C}"/>
                  </a:ext>
                </a:extLst>
              </p:cNvPr>
              <p:cNvPicPr/>
              <p:nvPr/>
            </p:nvPicPr>
            <p:blipFill>
              <a:blip r:embed="rId34"/>
              <a:stretch>
                <a:fillRect/>
              </a:stretch>
            </p:blipFill>
            <p:spPr>
              <a:xfrm>
                <a:off x="6666120" y="3428153"/>
                <a:ext cx="69840"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k 19">
                <a:extLst>
                  <a:ext uri="{FF2B5EF4-FFF2-40B4-BE49-F238E27FC236}">
                    <a16:creationId xmlns:a16="http://schemas.microsoft.com/office/drawing/2014/main" id="{54A8866B-38C7-4522-9610-BAD1A49388BD}"/>
                  </a:ext>
                </a:extLst>
              </p14:cNvPr>
              <p14:cNvContentPartPr/>
              <p14:nvPr/>
            </p14:nvContentPartPr>
            <p14:xfrm>
              <a:off x="4941360" y="3437513"/>
              <a:ext cx="379800" cy="685440"/>
            </p14:xfrm>
          </p:contentPart>
        </mc:Choice>
        <mc:Fallback xmlns="">
          <p:pic>
            <p:nvPicPr>
              <p:cNvPr id="20" name="Ink 19">
                <a:extLst>
                  <a:ext uri="{FF2B5EF4-FFF2-40B4-BE49-F238E27FC236}">
                    <a16:creationId xmlns:a16="http://schemas.microsoft.com/office/drawing/2014/main" id="{54A8866B-38C7-4522-9610-BAD1A49388BD}"/>
                  </a:ext>
                </a:extLst>
              </p:cNvPr>
              <p:cNvPicPr/>
              <p:nvPr/>
            </p:nvPicPr>
            <p:blipFill>
              <a:blip r:embed="rId36"/>
              <a:stretch>
                <a:fillRect/>
              </a:stretch>
            </p:blipFill>
            <p:spPr>
              <a:xfrm>
                <a:off x="4932720" y="3428873"/>
                <a:ext cx="39744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62AC1DDB-73FE-4E41-BB2D-25F53699179D}"/>
                  </a:ext>
                </a:extLst>
              </p14:cNvPr>
              <p14:cNvContentPartPr/>
              <p14:nvPr/>
            </p14:nvContentPartPr>
            <p14:xfrm>
              <a:off x="5672520" y="3848633"/>
              <a:ext cx="203040" cy="218160"/>
            </p14:xfrm>
          </p:contentPart>
        </mc:Choice>
        <mc:Fallback xmlns="">
          <p:pic>
            <p:nvPicPr>
              <p:cNvPr id="27" name="Ink 26">
                <a:extLst>
                  <a:ext uri="{FF2B5EF4-FFF2-40B4-BE49-F238E27FC236}">
                    <a16:creationId xmlns:a16="http://schemas.microsoft.com/office/drawing/2014/main" id="{62AC1DDB-73FE-4E41-BB2D-25F53699179D}"/>
                  </a:ext>
                </a:extLst>
              </p:cNvPr>
              <p:cNvPicPr/>
              <p:nvPr/>
            </p:nvPicPr>
            <p:blipFill>
              <a:blip r:embed="rId38"/>
              <a:stretch>
                <a:fillRect/>
              </a:stretch>
            </p:blipFill>
            <p:spPr>
              <a:xfrm>
                <a:off x="5663520" y="3839993"/>
                <a:ext cx="220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Ink 30">
                <a:extLst>
                  <a:ext uri="{FF2B5EF4-FFF2-40B4-BE49-F238E27FC236}">
                    <a16:creationId xmlns:a16="http://schemas.microsoft.com/office/drawing/2014/main" id="{69EFE1A7-3608-490C-A2F7-05A44BE9DEE6}"/>
                  </a:ext>
                </a:extLst>
              </p14:cNvPr>
              <p14:cNvContentPartPr/>
              <p14:nvPr/>
            </p14:nvContentPartPr>
            <p14:xfrm>
              <a:off x="6248520" y="3814073"/>
              <a:ext cx="315720" cy="244080"/>
            </p14:xfrm>
          </p:contentPart>
        </mc:Choice>
        <mc:Fallback xmlns="">
          <p:pic>
            <p:nvPicPr>
              <p:cNvPr id="31" name="Ink 30">
                <a:extLst>
                  <a:ext uri="{FF2B5EF4-FFF2-40B4-BE49-F238E27FC236}">
                    <a16:creationId xmlns:a16="http://schemas.microsoft.com/office/drawing/2014/main" id="{69EFE1A7-3608-490C-A2F7-05A44BE9DEE6}"/>
                  </a:ext>
                </a:extLst>
              </p:cNvPr>
              <p:cNvPicPr/>
              <p:nvPr/>
            </p:nvPicPr>
            <p:blipFill>
              <a:blip r:embed="rId40"/>
              <a:stretch>
                <a:fillRect/>
              </a:stretch>
            </p:blipFill>
            <p:spPr>
              <a:xfrm>
                <a:off x="6239880" y="3805073"/>
                <a:ext cx="3333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E28BB737-13B9-4202-B6E4-7CD6CC695F00}"/>
                  </a:ext>
                </a:extLst>
              </p14:cNvPr>
              <p14:cNvContentPartPr/>
              <p14:nvPr/>
            </p14:nvContentPartPr>
            <p14:xfrm>
              <a:off x="6895440" y="3364433"/>
              <a:ext cx="571320" cy="749880"/>
            </p14:xfrm>
          </p:contentPart>
        </mc:Choice>
        <mc:Fallback xmlns="">
          <p:pic>
            <p:nvPicPr>
              <p:cNvPr id="39" name="Ink 38">
                <a:extLst>
                  <a:ext uri="{FF2B5EF4-FFF2-40B4-BE49-F238E27FC236}">
                    <a16:creationId xmlns:a16="http://schemas.microsoft.com/office/drawing/2014/main" id="{E28BB737-13B9-4202-B6E4-7CD6CC695F00}"/>
                  </a:ext>
                </a:extLst>
              </p:cNvPr>
              <p:cNvPicPr/>
              <p:nvPr/>
            </p:nvPicPr>
            <p:blipFill>
              <a:blip r:embed="rId42"/>
              <a:stretch>
                <a:fillRect/>
              </a:stretch>
            </p:blipFill>
            <p:spPr>
              <a:xfrm>
                <a:off x="6886440" y="3355433"/>
                <a:ext cx="58896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81D375F3-9AE8-4B5A-8F38-8FD5AD6C2EA9}"/>
                  </a:ext>
                </a:extLst>
              </p14:cNvPr>
              <p14:cNvContentPartPr/>
              <p14:nvPr/>
            </p14:nvContentPartPr>
            <p14:xfrm>
              <a:off x="7636320" y="3737753"/>
              <a:ext cx="872640" cy="381240"/>
            </p14:xfrm>
          </p:contentPart>
        </mc:Choice>
        <mc:Fallback xmlns="">
          <p:pic>
            <p:nvPicPr>
              <p:cNvPr id="50" name="Ink 49">
                <a:extLst>
                  <a:ext uri="{FF2B5EF4-FFF2-40B4-BE49-F238E27FC236}">
                    <a16:creationId xmlns:a16="http://schemas.microsoft.com/office/drawing/2014/main" id="{81D375F3-9AE8-4B5A-8F38-8FD5AD6C2EA9}"/>
                  </a:ext>
                </a:extLst>
              </p:cNvPr>
              <p:cNvPicPr/>
              <p:nvPr/>
            </p:nvPicPr>
            <p:blipFill>
              <a:blip r:embed="rId44"/>
              <a:stretch>
                <a:fillRect/>
              </a:stretch>
            </p:blipFill>
            <p:spPr>
              <a:xfrm>
                <a:off x="7627680" y="3729121"/>
                <a:ext cx="890280" cy="398863"/>
              </a:xfrm>
              <a:prstGeom prst="rect">
                <a:avLst/>
              </a:prstGeom>
            </p:spPr>
          </p:pic>
        </mc:Fallback>
      </mc:AlternateContent>
      <p:sp>
        <p:nvSpPr>
          <p:cNvPr id="5" name="TextBox 4">
            <a:extLst>
              <a:ext uri="{FF2B5EF4-FFF2-40B4-BE49-F238E27FC236}">
                <a16:creationId xmlns:a16="http://schemas.microsoft.com/office/drawing/2014/main" id="{3236F711-AB6E-41E2-899F-AF9179B71B01}"/>
              </a:ext>
            </a:extLst>
          </p:cNvPr>
          <p:cNvSpPr txBox="1"/>
          <p:nvPr/>
        </p:nvSpPr>
        <p:spPr>
          <a:xfrm>
            <a:off x="8776079" y="3207606"/>
            <a:ext cx="2745841" cy="1200329"/>
          </a:xfrm>
          <a:prstGeom prst="rect">
            <a:avLst/>
          </a:prstGeom>
          <a:noFill/>
        </p:spPr>
        <p:txBody>
          <a:bodyPr wrap="square" rtlCol="0">
            <a:spAutoFit/>
          </a:bodyPr>
          <a:lstStyle/>
          <a:p>
            <a:r>
              <a:rPr lang="en-US" dirty="0"/>
              <a:t>Now, let’s determine a value of y and a value of z that satisfy the equation 14y - 16z = -23</a:t>
            </a:r>
          </a:p>
        </p:txBody>
      </p:sp>
    </p:spTree>
    <p:extLst>
      <p:ext uri="{BB962C8B-B14F-4D97-AF65-F5344CB8AC3E}">
        <p14:creationId xmlns:p14="http://schemas.microsoft.com/office/powerpoint/2010/main" val="27162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82CF-0074-4093-AF82-250EE8231D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8526A1-7ED7-499A-93EC-5A215FE2C259}"/>
              </a:ext>
            </a:extLst>
          </p:cNvPr>
          <p:cNvSpPr>
            <a:spLocks noGrp="1"/>
          </p:cNvSpPr>
          <p:nvPr>
            <p:ph idx="1"/>
          </p:nvPr>
        </p:nvSpPr>
        <p:spPr/>
        <p:txBody>
          <a:bodyPr>
            <a:normAutofit/>
          </a:bodyPr>
          <a:lstStyle/>
          <a:p>
            <a:pPr marL="0" indent="0">
              <a:buNone/>
            </a:pPr>
            <a:r>
              <a:rPr lang="en-US" dirty="0"/>
              <a:t>Inconsistent system: A system of equations in which there is no one solution that satisfies each equation. In the case of the intersection of three planes, this means that there is no one point of intersection.</a:t>
            </a:r>
          </a:p>
        </p:txBody>
      </p:sp>
    </p:spTree>
    <p:extLst>
      <p:ext uri="{BB962C8B-B14F-4D97-AF65-F5344CB8AC3E}">
        <p14:creationId xmlns:p14="http://schemas.microsoft.com/office/powerpoint/2010/main" val="4020278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AF0E719-24EE-4873-B5F7-F668202F924D}"/>
                  </a:ext>
                </a:extLst>
              </p14:cNvPr>
              <p14:cNvContentPartPr/>
              <p14:nvPr/>
            </p14:nvContentPartPr>
            <p14:xfrm>
              <a:off x="5523120" y="2499713"/>
              <a:ext cx="120960" cy="162000"/>
            </p14:xfrm>
          </p:contentPart>
        </mc:Choice>
        <mc:Fallback xmlns="">
          <p:pic>
            <p:nvPicPr>
              <p:cNvPr id="7" name="Ink 6">
                <a:extLst>
                  <a:ext uri="{FF2B5EF4-FFF2-40B4-BE49-F238E27FC236}">
                    <a16:creationId xmlns:a16="http://schemas.microsoft.com/office/drawing/2014/main" id="{CAF0E719-24EE-4873-B5F7-F668202F924D}"/>
                  </a:ext>
                </a:extLst>
              </p:cNvPr>
              <p:cNvPicPr/>
              <p:nvPr/>
            </p:nvPicPr>
            <p:blipFill>
              <a:blip r:embed="rId6"/>
              <a:stretch>
                <a:fillRect/>
              </a:stretch>
            </p:blipFill>
            <p:spPr>
              <a:xfrm>
                <a:off x="5514120" y="2490713"/>
                <a:ext cx="1386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3723CAF-0CA1-498F-9F19-4AEC47EB16F4}"/>
                  </a:ext>
                </a:extLst>
              </p14:cNvPr>
              <p14:cNvContentPartPr/>
              <p14:nvPr/>
            </p14:nvContentPartPr>
            <p14:xfrm>
              <a:off x="4676400" y="2447153"/>
              <a:ext cx="367920" cy="720720"/>
            </p14:xfrm>
          </p:contentPart>
        </mc:Choice>
        <mc:Fallback xmlns="">
          <p:pic>
            <p:nvPicPr>
              <p:cNvPr id="13" name="Ink 12">
                <a:extLst>
                  <a:ext uri="{FF2B5EF4-FFF2-40B4-BE49-F238E27FC236}">
                    <a16:creationId xmlns:a16="http://schemas.microsoft.com/office/drawing/2014/main" id="{93723CAF-0CA1-498F-9F19-4AEC47EB16F4}"/>
                  </a:ext>
                </a:extLst>
              </p:cNvPr>
              <p:cNvPicPr/>
              <p:nvPr/>
            </p:nvPicPr>
            <p:blipFill>
              <a:blip r:embed="rId8"/>
              <a:stretch>
                <a:fillRect/>
              </a:stretch>
            </p:blipFill>
            <p:spPr>
              <a:xfrm>
                <a:off x="4667400" y="2438513"/>
                <a:ext cx="38556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03BC843-5436-4FC7-8ADE-F1462EC0E0E4}"/>
                  </a:ext>
                </a:extLst>
              </p14:cNvPr>
              <p14:cNvContentPartPr/>
              <p14:nvPr/>
            </p14:nvContentPartPr>
            <p14:xfrm>
              <a:off x="4922280" y="2856833"/>
              <a:ext cx="31680" cy="241560"/>
            </p14:xfrm>
          </p:contentPart>
        </mc:Choice>
        <mc:Fallback xmlns="">
          <p:pic>
            <p:nvPicPr>
              <p:cNvPr id="14" name="Ink 13">
                <a:extLst>
                  <a:ext uri="{FF2B5EF4-FFF2-40B4-BE49-F238E27FC236}">
                    <a16:creationId xmlns:a16="http://schemas.microsoft.com/office/drawing/2014/main" id="{903BC843-5436-4FC7-8ADE-F1462EC0E0E4}"/>
                  </a:ext>
                </a:extLst>
              </p:cNvPr>
              <p:cNvPicPr/>
              <p:nvPr/>
            </p:nvPicPr>
            <p:blipFill>
              <a:blip r:embed="rId10"/>
              <a:stretch>
                <a:fillRect/>
              </a:stretch>
            </p:blipFill>
            <p:spPr>
              <a:xfrm>
                <a:off x="4913640" y="2848193"/>
                <a:ext cx="49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52319AC-4F15-4513-B01F-89A3E362436A}"/>
                  </a:ext>
                </a:extLst>
              </p14:cNvPr>
              <p14:cNvContentPartPr/>
              <p14:nvPr/>
            </p14:nvContentPartPr>
            <p14:xfrm>
              <a:off x="5459400" y="2832353"/>
              <a:ext cx="259560" cy="259560"/>
            </p14:xfrm>
          </p:contentPart>
        </mc:Choice>
        <mc:Fallback xmlns="">
          <p:pic>
            <p:nvPicPr>
              <p:cNvPr id="21" name="Ink 20">
                <a:extLst>
                  <a:ext uri="{FF2B5EF4-FFF2-40B4-BE49-F238E27FC236}">
                    <a16:creationId xmlns:a16="http://schemas.microsoft.com/office/drawing/2014/main" id="{452319AC-4F15-4513-B01F-89A3E362436A}"/>
                  </a:ext>
                </a:extLst>
              </p:cNvPr>
              <p:cNvPicPr/>
              <p:nvPr/>
            </p:nvPicPr>
            <p:blipFill>
              <a:blip r:embed="rId12"/>
              <a:stretch>
                <a:fillRect/>
              </a:stretch>
            </p:blipFill>
            <p:spPr>
              <a:xfrm>
                <a:off x="5450412" y="2823713"/>
                <a:ext cx="277176"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C2D7C777-6B30-4D07-BF61-EBE54EAC6C1D}"/>
                  </a:ext>
                </a:extLst>
              </p14:cNvPr>
              <p14:cNvContentPartPr/>
              <p14:nvPr/>
            </p14:nvContentPartPr>
            <p14:xfrm>
              <a:off x="6221160" y="2414393"/>
              <a:ext cx="1093680" cy="756360"/>
            </p14:xfrm>
          </p:contentPart>
        </mc:Choice>
        <mc:Fallback xmlns="">
          <p:pic>
            <p:nvPicPr>
              <p:cNvPr id="26" name="Ink 25">
                <a:extLst>
                  <a:ext uri="{FF2B5EF4-FFF2-40B4-BE49-F238E27FC236}">
                    <a16:creationId xmlns:a16="http://schemas.microsoft.com/office/drawing/2014/main" id="{C2D7C777-6B30-4D07-BF61-EBE54EAC6C1D}"/>
                  </a:ext>
                </a:extLst>
              </p:cNvPr>
              <p:cNvPicPr/>
              <p:nvPr/>
            </p:nvPicPr>
            <p:blipFill>
              <a:blip r:embed="rId14"/>
              <a:stretch>
                <a:fillRect/>
              </a:stretch>
            </p:blipFill>
            <p:spPr>
              <a:xfrm>
                <a:off x="6212160" y="2405393"/>
                <a:ext cx="1111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70892793-D410-4315-820F-DBE58AF30D92}"/>
                  </a:ext>
                </a:extLst>
              </p14:cNvPr>
              <p14:cNvContentPartPr/>
              <p14:nvPr/>
            </p14:nvContentPartPr>
            <p14:xfrm>
              <a:off x="8619480" y="2412593"/>
              <a:ext cx="106200" cy="127080"/>
            </p14:xfrm>
          </p:contentPart>
        </mc:Choice>
        <mc:Fallback xmlns="">
          <p:pic>
            <p:nvPicPr>
              <p:cNvPr id="32" name="Ink 31">
                <a:extLst>
                  <a:ext uri="{FF2B5EF4-FFF2-40B4-BE49-F238E27FC236}">
                    <a16:creationId xmlns:a16="http://schemas.microsoft.com/office/drawing/2014/main" id="{70892793-D410-4315-820F-DBE58AF30D92}"/>
                  </a:ext>
                </a:extLst>
              </p:cNvPr>
              <p:cNvPicPr/>
              <p:nvPr/>
            </p:nvPicPr>
            <p:blipFill>
              <a:blip r:embed="rId16"/>
              <a:stretch>
                <a:fillRect/>
              </a:stretch>
            </p:blipFill>
            <p:spPr>
              <a:xfrm>
                <a:off x="8610840" y="2403593"/>
                <a:ext cx="1238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E6EED41D-56D6-4807-82DA-456D52EDA0D6}"/>
                  </a:ext>
                </a:extLst>
              </p14:cNvPr>
              <p14:cNvContentPartPr/>
              <p14:nvPr/>
            </p14:nvContentPartPr>
            <p14:xfrm>
              <a:off x="9172800" y="2320433"/>
              <a:ext cx="740520" cy="836280"/>
            </p14:xfrm>
          </p:contentPart>
        </mc:Choice>
        <mc:Fallback xmlns="">
          <p:pic>
            <p:nvPicPr>
              <p:cNvPr id="37" name="Ink 36">
                <a:extLst>
                  <a:ext uri="{FF2B5EF4-FFF2-40B4-BE49-F238E27FC236}">
                    <a16:creationId xmlns:a16="http://schemas.microsoft.com/office/drawing/2014/main" id="{E6EED41D-56D6-4807-82DA-456D52EDA0D6}"/>
                  </a:ext>
                </a:extLst>
              </p:cNvPr>
              <p:cNvPicPr/>
              <p:nvPr/>
            </p:nvPicPr>
            <p:blipFill>
              <a:blip r:embed="rId18"/>
              <a:stretch>
                <a:fillRect/>
              </a:stretch>
            </p:blipFill>
            <p:spPr>
              <a:xfrm>
                <a:off x="9163804" y="2311793"/>
                <a:ext cx="758151" cy="853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640EBEA1-063B-423C-BB7D-BCE2ED489BE4}"/>
                  </a:ext>
                </a:extLst>
              </p14:cNvPr>
              <p14:cNvContentPartPr/>
              <p14:nvPr/>
            </p14:nvContentPartPr>
            <p14:xfrm>
              <a:off x="7422480" y="2338433"/>
              <a:ext cx="813240" cy="725400"/>
            </p14:xfrm>
          </p:contentPart>
        </mc:Choice>
        <mc:Fallback xmlns="">
          <p:pic>
            <p:nvPicPr>
              <p:cNvPr id="40" name="Ink 39">
                <a:extLst>
                  <a:ext uri="{FF2B5EF4-FFF2-40B4-BE49-F238E27FC236}">
                    <a16:creationId xmlns:a16="http://schemas.microsoft.com/office/drawing/2014/main" id="{640EBEA1-063B-423C-BB7D-BCE2ED489BE4}"/>
                  </a:ext>
                </a:extLst>
              </p:cNvPr>
              <p:cNvPicPr/>
              <p:nvPr/>
            </p:nvPicPr>
            <p:blipFill>
              <a:blip r:embed="rId20"/>
              <a:stretch>
                <a:fillRect/>
              </a:stretch>
            </p:blipFill>
            <p:spPr>
              <a:xfrm>
                <a:off x="7413836" y="2329793"/>
                <a:ext cx="830888"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Ink 46">
                <a:extLst>
                  <a:ext uri="{FF2B5EF4-FFF2-40B4-BE49-F238E27FC236}">
                    <a16:creationId xmlns:a16="http://schemas.microsoft.com/office/drawing/2014/main" id="{3F5C01A3-E478-48C9-9398-410A0FE8F25E}"/>
                  </a:ext>
                </a:extLst>
              </p14:cNvPr>
              <p14:cNvContentPartPr/>
              <p14:nvPr/>
            </p14:nvContentPartPr>
            <p14:xfrm>
              <a:off x="9144000" y="2719673"/>
              <a:ext cx="162360" cy="189000"/>
            </p14:xfrm>
          </p:contentPart>
        </mc:Choice>
        <mc:Fallback xmlns="">
          <p:pic>
            <p:nvPicPr>
              <p:cNvPr id="47" name="Ink 46">
                <a:extLst>
                  <a:ext uri="{FF2B5EF4-FFF2-40B4-BE49-F238E27FC236}">
                    <a16:creationId xmlns:a16="http://schemas.microsoft.com/office/drawing/2014/main" id="{3F5C01A3-E478-48C9-9398-410A0FE8F25E}"/>
                  </a:ext>
                </a:extLst>
              </p:cNvPr>
              <p:cNvPicPr/>
              <p:nvPr/>
            </p:nvPicPr>
            <p:blipFill>
              <a:blip r:embed="rId22"/>
              <a:stretch>
                <a:fillRect/>
              </a:stretch>
            </p:blipFill>
            <p:spPr>
              <a:xfrm>
                <a:off x="9135360" y="2711033"/>
                <a:ext cx="18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Ink 47">
                <a:extLst>
                  <a:ext uri="{FF2B5EF4-FFF2-40B4-BE49-F238E27FC236}">
                    <a16:creationId xmlns:a16="http://schemas.microsoft.com/office/drawing/2014/main" id="{0379F150-59BE-425C-A909-DCD5F06D0DDF}"/>
                  </a:ext>
                </a:extLst>
              </p14:cNvPr>
              <p14:cNvContentPartPr/>
              <p14:nvPr/>
            </p14:nvContentPartPr>
            <p14:xfrm>
              <a:off x="8587080" y="2736233"/>
              <a:ext cx="290520" cy="159120"/>
            </p14:xfrm>
          </p:contentPart>
        </mc:Choice>
        <mc:Fallback xmlns="">
          <p:pic>
            <p:nvPicPr>
              <p:cNvPr id="48" name="Ink 47">
                <a:extLst>
                  <a:ext uri="{FF2B5EF4-FFF2-40B4-BE49-F238E27FC236}">
                    <a16:creationId xmlns:a16="http://schemas.microsoft.com/office/drawing/2014/main" id="{0379F150-59BE-425C-A909-DCD5F06D0DDF}"/>
                  </a:ext>
                </a:extLst>
              </p:cNvPr>
              <p:cNvPicPr/>
              <p:nvPr/>
            </p:nvPicPr>
            <p:blipFill>
              <a:blip r:embed="rId24"/>
              <a:stretch>
                <a:fillRect/>
              </a:stretch>
            </p:blipFill>
            <p:spPr>
              <a:xfrm>
                <a:off x="8578080" y="2727593"/>
                <a:ext cx="308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D4E85124-97B8-408E-8C02-7450D633C779}"/>
                  </a:ext>
                </a:extLst>
              </p14:cNvPr>
              <p14:cNvContentPartPr/>
              <p14:nvPr/>
            </p14:nvContentPartPr>
            <p14:xfrm>
              <a:off x="9649440" y="2230793"/>
              <a:ext cx="1219680" cy="756360"/>
            </p14:xfrm>
          </p:contentPart>
        </mc:Choice>
        <mc:Fallback xmlns="">
          <p:pic>
            <p:nvPicPr>
              <p:cNvPr id="59" name="Ink 58">
                <a:extLst>
                  <a:ext uri="{FF2B5EF4-FFF2-40B4-BE49-F238E27FC236}">
                    <a16:creationId xmlns:a16="http://schemas.microsoft.com/office/drawing/2014/main" id="{D4E85124-97B8-408E-8C02-7450D633C779}"/>
                  </a:ext>
                </a:extLst>
              </p:cNvPr>
              <p:cNvPicPr/>
              <p:nvPr/>
            </p:nvPicPr>
            <p:blipFill>
              <a:blip r:embed="rId26"/>
              <a:stretch>
                <a:fillRect/>
              </a:stretch>
            </p:blipFill>
            <p:spPr>
              <a:xfrm>
                <a:off x="9640800" y="2222153"/>
                <a:ext cx="1237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1783FA0E-4497-4290-9715-A6C166D6F292}"/>
                  </a:ext>
                </a:extLst>
              </p14:cNvPr>
              <p14:cNvContentPartPr/>
              <p14:nvPr/>
            </p14:nvContentPartPr>
            <p14:xfrm>
              <a:off x="4323240" y="3663953"/>
              <a:ext cx="331200" cy="214200"/>
            </p14:xfrm>
          </p:contentPart>
        </mc:Choice>
        <mc:Fallback xmlns="">
          <p:pic>
            <p:nvPicPr>
              <p:cNvPr id="6" name="Ink 5">
                <a:extLst>
                  <a:ext uri="{FF2B5EF4-FFF2-40B4-BE49-F238E27FC236}">
                    <a16:creationId xmlns:a16="http://schemas.microsoft.com/office/drawing/2014/main" id="{1783FA0E-4497-4290-9715-A6C166D6F292}"/>
                  </a:ext>
                </a:extLst>
              </p:cNvPr>
              <p:cNvPicPr/>
              <p:nvPr/>
            </p:nvPicPr>
            <p:blipFill>
              <a:blip r:embed="rId28"/>
              <a:stretch>
                <a:fillRect/>
              </a:stretch>
            </p:blipFill>
            <p:spPr>
              <a:xfrm>
                <a:off x="4314240" y="3655313"/>
                <a:ext cx="348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9115C36B-1701-4C6F-8EB4-AF2A0681E809}"/>
                  </a:ext>
                </a:extLst>
              </p14:cNvPr>
              <p14:cNvContentPartPr/>
              <p14:nvPr/>
            </p14:nvContentPartPr>
            <p14:xfrm>
              <a:off x="5713200" y="3465593"/>
              <a:ext cx="126720" cy="159480"/>
            </p14:xfrm>
          </p:contentPart>
        </mc:Choice>
        <mc:Fallback xmlns="">
          <p:pic>
            <p:nvPicPr>
              <p:cNvPr id="10" name="Ink 9">
                <a:extLst>
                  <a:ext uri="{FF2B5EF4-FFF2-40B4-BE49-F238E27FC236}">
                    <a16:creationId xmlns:a16="http://schemas.microsoft.com/office/drawing/2014/main" id="{9115C36B-1701-4C6F-8EB4-AF2A0681E809}"/>
                  </a:ext>
                </a:extLst>
              </p:cNvPr>
              <p:cNvPicPr/>
              <p:nvPr/>
            </p:nvPicPr>
            <p:blipFill>
              <a:blip r:embed="rId30"/>
              <a:stretch>
                <a:fillRect/>
              </a:stretch>
            </p:blipFill>
            <p:spPr>
              <a:xfrm>
                <a:off x="5704200" y="3456953"/>
                <a:ext cx="1443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FA905C09-689A-4C32-A353-BF1F812E5142}"/>
                  </a:ext>
                </a:extLst>
              </p14:cNvPr>
              <p14:cNvContentPartPr/>
              <p14:nvPr/>
            </p14:nvContentPartPr>
            <p14:xfrm>
              <a:off x="6298920" y="3484313"/>
              <a:ext cx="162000" cy="121320"/>
            </p14:xfrm>
          </p:contentPart>
        </mc:Choice>
        <mc:Fallback xmlns="">
          <p:pic>
            <p:nvPicPr>
              <p:cNvPr id="12" name="Ink 11">
                <a:extLst>
                  <a:ext uri="{FF2B5EF4-FFF2-40B4-BE49-F238E27FC236}">
                    <a16:creationId xmlns:a16="http://schemas.microsoft.com/office/drawing/2014/main" id="{FA905C09-689A-4C32-A353-BF1F812E5142}"/>
                  </a:ext>
                </a:extLst>
              </p:cNvPr>
              <p:cNvPicPr/>
              <p:nvPr/>
            </p:nvPicPr>
            <p:blipFill>
              <a:blip r:embed="rId32"/>
              <a:stretch>
                <a:fillRect/>
              </a:stretch>
            </p:blipFill>
            <p:spPr>
              <a:xfrm>
                <a:off x="6289920" y="3475313"/>
                <a:ext cx="1796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 name="Ink 15">
                <a:extLst>
                  <a:ext uri="{FF2B5EF4-FFF2-40B4-BE49-F238E27FC236}">
                    <a16:creationId xmlns:a16="http://schemas.microsoft.com/office/drawing/2014/main" id="{FD7EBDDA-EB2A-4684-988A-C04D8D1B4D0C}"/>
                  </a:ext>
                </a:extLst>
              </p14:cNvPr>
              <p14:cNvContentPartPr/>
              <p14:nvPr/>
            </p14:nvContentPartPr>
            <p14:xfrm>
              <a:off x="6675120" y="3437153"/>
              <a:ext cx="52200" cy="667440"/>
            </p14:xfrm>
          </p:contentPart>
        </mc:Choice>
        <mc:Fallback xmlns="">
          <p:pic>
            <p:nvPicPr>
              <p:cNvPr id="16" name="Ink 15">
                <a:extLst>
                  <a:ext uri="{FF2B5EF4-FFF2-40B4-BE49-F238E27FC236}">
                    <a16:creationId xmlns:a16="http://schemas.microsoft.com/office/drawing/2014/main" id="{FD7EBDDA-EB2A-4684-988A-C04D8D1B4D0C}"/>
                  </a:ext>
                </a:extLst>
              </p:cNvPr>
              <p:cNvPicPr/>
              <p:nvPr/>
            </p:nvPicPr>
            <p:blipFill>
              <a:blip r:embed="rId34"/>
              <a:stretch>
                <a:fillRect/>
              </a:stretch>
            </p:blipFill>
            <p:spPr>
              <a:xfrm>
                <a:off x="6666120" y="3428153"/>
                <a:ext cx="69840"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k 19">
                <a:extLst>
                  <a:ext uri="{FF2B5EF4-FFF2-40B4-BE49-F238E27FC236}">
                    <a16:creationId xmlns:a16="http://schemas.microsoft.com/office/drawing/2014/main" id="{54A8866B-38C7-4522-9610-BAD1A49388BD}"/>
                  </a:ext>
                </a:extLst>
              </p14:cNvPr>
              <p14:cNvContentPartPr/>
              <p14:nvPr/>
            </p14:nvContentPartPr>
            <p14:xfrm>
              <a:off x="4941360" y="3437513"/>
              <a:ext cx="379800" cy="685440"/>
            </p14:xfrm>
          </p:contentPart>
        </mc:Choice>
        <mc:Fallback xmlns="">
          <p:pic>
            <p:nvPicPr>
              <p:cNvPr id="20" name="Ink 19">
                <a:extLst>
                  <a:ext uri="{FF2B5EF4-FFF2-40B4-BE49-F238E27FC236}">
                    <a16:creationId xmlns:a16="http://schemas.microsoft.com/office/drawing/2014/main" id="{54A8866B-38C7-4522-9610-BAD1A49388BD}"/>
                  </a:ext>
                </a:extLst>
              </p:cNvPr>
              <p:cNvPicPr/>
              <p:nvPr/>
            </p:nvPicPr>
            <p:blipFill>
              <a:blip r:embed="rId36"/>
              <a:stretch>
                <a:fillRect/>
              </a:stretch>
            </p:blipFill>
            <p:spPr>
              <a:xfrm>
                <a:off x="4932720" y="3428873"/>
                <a:ext cx="39744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62AC1DDB-73FE-4E41-BB2D-25F53699179D}"/>
                  </a:ext>
                </a:extLst>
              </p14:cNvPr>
              <p14:cNvContentPartPr/>
              <p14:nvPr/>
            </p14:nvContentPartPr>
            <p14:xfrm>
              <a:off x="5672520" y="3848633"/>
              <a:ext cx="203040" cy="218160"/>
            </p14:xfrm>
          </p:contentPart>
        </mc:Choice>
        <mc:Fallback xmlns="">
          <p:pic>
            <p:nvPicPr>
              <p:cNvPr id="27" name="Ink 26">
                <a:extLst>
                  <a:ext uri="{FF2B5EF4-FFF2-40B4-BE49-F238E27FC236}">
                    <a16:creationId xmlns:a16="http://schemas.microsoft.com/office/drawing/2014/main" id="{62AC1DDB-73FE-4E41-BB2D-25F53699179D}"/>
                  </a:ext>
                </a:extLst>
              </p:cNvPr>
              <p:cNvPicPr/>
              <p:nvPr/>
            </p:nvPicPr>
            <p:blipFill>
              <a:blip r:embed="rId38"/>
              <a:stretch>
                <a:fillRect/>
              </a:stretch>
            </p:blipFill>
            <p:spPr>
              <a:xfrm>
                <a:off x="5663520" y="3839993"/>
                <a:ext cx="220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Ink 30">
                <a:extLst>
                  <a:ext uri="{FF2B5EF4-FFF2-40B4-BE49-F238E27FC236}">
                    <a16:creationId xmlns:a16="http://schemas.microsoft.com/office/drawing/2014/main" id="{69EFE1A7-3608-490C-A2F7-05A44BE9DEE6}"/>
                  </a:ext>
                </a:extLst>
              </p14:cNvPr>
              <p14:cNvContentPartPr/>
              <p14:nvPr/>
            </p14:nvContentPartPr>
            <p14:xfrm>
              <a:off x="6248520" y="3814073"/>
              <a:ext cx="315720" cy="244080"/>
            </p14:xfrm>
          </p:contentPart>
        </mc:Choice>
        <mc:Fallback xmlns="">
          <p:pic>
            <p:nvPicPr>
              <p:cNvPr id="31" name="Ink 30">
                <a:extLst>
                  <a:ext uri="{FF2B5EF4-FFF2-40B4-BE49-F238E27FC236}">
                    <a16:creationId xmlns:a16="http://schemas.microsoft.com/office/drawing/2014/main" id="{69EFE1A7-3608-490C-A2F7-05A44BE9DEE6}"/>
                  </a:ext>
                </a:extLst>
              </p:cNvPr>
              <p:cNvPicPr/>
              <p:nvPr/>
            </p:nvPicPr>
            <p:blipFill>
              <a:blip r:embed="rId40"/>
              <a:stretch>
                <a:fillRect/>
              </a:stretch>
            </p:blipFill>
            <p:spPr>
              <a:xfrm>
                <a:off x="6239880" y="3805073"/>
                <a:ext cx="3333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E28BB737-13B9-4202-B6E4-7CD6CC695F00}"/>
                  </a:ext>
                </a:extLst>
              </p14:cNvPr>
              <p14:cNvContentPartPr/>
              <p14:nvPr/>
            </p14:nvContentPartPr>
            <p14:xfrm>
              <a:off x="6895440" y="3364433"/>
              <a:ext cx="571320" cy="749880"/>
            </p14:xfrm>
          </p:contentPart>
        </mc:Choice>
        <mc:Fallback xmlns="">
          <p:pic>
            <p:nvPicPr>
              <p:cNvPr id="39" name="Ink 38">
                <a:extLst>
                  <a:ext uri="{FF2B5EF4-FFF2-40B4-BE49-F238E27FC236}">
                    <a16:creationId xmlns:a16="http://schemas.microsoft.com/office/drawing/2014/main" id="{E28BB737-13B9-4202-B6E4-7CD6CC695F00}"/>
                  </a:ext>
                </a:extLst>
              </p:cNvPr>
              <p:cNvPicPr/>
              <p:nvPr/>
            </p:nvPicPr>
            <p:blipFill>
              <a:blip r:embed="rId42"/>
              <a:stretch>
                <a:fillRect/>
              </a:stretch>
            </p:blipFill>
            <p:spPr>
              <a:xfrm>
                <a:off x="6886440" y="3355433"/>
                <a:ext cx="58896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81D375F3-9AE8-4B5A-8F38-8FD5AD6C2EA9}"/>
                  </a:ext>
                </a:extLst>
              </p14:cNvPr>
              <p14:cNvContentPartPr/>
              <p14:nvPr/>
            </p14:nvContentPartPr>
            <p14:xfrm>
              <a:off x="7636320" y="3737753"/>
              <a:ext cx="872640" cy="381240"/>
            </p14:xfrm>
          </p:contentPart>
        </mc:Choice>
        <mc:Fallback xmlns="">
          <p:pic>
            <p:nvPicPr>
              <p:cNvPr id="50" name="Ink 49">
                <a:extLst>
                  <a:ext uri="{FF2B5EF4-FFF2-40B4-BE49-F238E27FC236}">
                    <a16:creationId xmlns:a16="http://schemas.microsoft.com/office/drawing/2014/main" id="{81D375F3-9AE8-4B5A-8F38-8FD5AD6C2EA9}"/>
                  </a:ext>
                </a:extLst>
              </p:cNvPr>
              <p:cNvPicPr/>
              <p:nvPr/>
            </p:nvPicPr>
            <p:blipFill>
              <a:blip r:embed="rId44"/>
              <a:stretch>
                <a:fillRect/>
              </a:stretch>
            </p:blipFill>
            <p:spPr>
              <a:xfrm>
                <a:off x="7627680" y="3729121"/>
                <a:ext cx="890280" cy="398863"/>
              </a:xfrm>
              <a:prstGeom prst="rect">
                <a:avLst/>
              </a:prstGeom>
            </p:spPr>
          </p:pic>
        </mc:Fallback>
      </mc:AlternateContent>
      <p:sp>
        <p:nvSpPr>
          <p:cNvPr id="5" name="TextBox 4">
            <a:extLst>
              <a:ext uri="{FF2B5EF4-FFF2-40B4-BE49-F238E27FC236}">
                <a16:creationId xmlns:a16="http://schemas.microsoft.com/office/drawing/2014/main" id="{3236F711-AB6E-41E2-899F-AF9179B71B01}"/>
              </a:ext>
            </a:extLst>
          </p:cNvPr>
          <p:cNvSpPr txBox="1"/>
          <p:nvPr/>
        </p:nvSpPr>
        <p:spPr>
          <a:xfrm>
            <a:off x="8776079" y="3207606"/>
            <a:ext cx="2745841" cy="1200329"/>
          </a:xfrm>
          <a:prstGeom prst="rect">
            <a:avLst/>
          </a:prstGeom>
          <a:noFill/>
        </p:spPr>
        <p:txBody>
          <a:bodyPr wrap="square" rtlCol="0">
            <a:spAutoFit/>
          </a:bodyPr>
          <a:lstStyle/>
          <a:p>
            <a:r>
              <a:rPr lang="en-US" dirty="0"/>
              <a:t>Now, let’s determine a value of y and a value of z that satisfy the equation 14y - 16z = -23</a:t>
            </a:r>
          </a:p>
        </p:txBody>
      </p:sp>
    </p:spTree>
    <p:extLst>
      <p:ext uri="{BB962C8B-B14F-4D97-AF65-F5344CB8AC3E}">
        <p14:creationId xmlns:p14="http://schemas.microsoft.com/office/powerpoint/2010/main" val="2844587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AF0E719-24EE-4873-B5F7-F668202F924D}"/>
                  </a:ext>
                </a:extLst>
              </p14:cNvPr>
              <p14:cNvContentPartPr/>
              <p14:nvPr/>
            </p14:nvContentPartPr>
            <p14:xfrm>
              <a:off x="5523120" y="2499713"/>
              <a:ext cx="120960" cy="162000"/>
            </p14:xfrm>
          </p:contentPart>
        </mc:Choice>
        <mc:Fallback xmlns="">
          <p:pic>
            <p:nvPicPr>
              <p:cNvPr id="7" name="Ink 6">
                <a:extLst>
                  <a:ext uri="{FF2B5EF4-FFF2-40B4-BE49-F238E27FC236}">
                    <a16:creationId xmlns:a16="http://schemas.microsoft.com/office/drawing/2014/main" id="{CAF0E719-24EE-4873-B5F7-F668202F924D}"/>
                  </a:ext>
                </a:extLst>
              </p:cNvPr>
              <p:cNvPicPr/>
              <p:nvPr/>
            </p:nvPicPr>
            <p:blipFill>
              <a:blip r:embed="rId6"/>
              <a:stretch>
                <a:fillRect/>
              </a:stretch>
            </p:blipFill>
            <p:spPr>
              <a:xfrm>
                <a:off x="5514120" y="2490713"/>
                <a:ext cx="1386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3723CAF-0CA1-498F-9F19-4AEC47EB16F4}"/>
                  </a:ext>
                </a:extLst>
              </p14:cNvPr>
              <p14:cNvContentPartPr/>
              <p14:nvPr/>
            </p14:nvContentPartPr>
            <p14:xfrm>
              <a:off x="4676400" y="2447153"/>
              <a:ext cx="367920" cy="720720"/>
            </p14:xfrm>
          </p:contentPart>
        </mc:Choice>
        <mc:Fallback xmlns="">
          <p:pic>
            <p:nvPicPr>
              <p:cNvPr id="13" name="Ink 12">
                <a:extLst>
                  <a:ext uri="{FF2B5EF4-FFF2-40B4-BE49-F238E27FC236}">
                    <a16:creationId xmlns:a16="http://schemas.microsoft.com/office/drawing/2014/main" id="{93723CAF-0CA1-498F-9F19-4AEC47EB16F4}"/>
                  </a:ext>
                </a:extLst>
              </p:cNvPr>
              <p:cNvPicPr/>
              <p:nvPr/>
            </p:nvPicPr>
            <p:blipFill>
              <a:blip r:embed="rId8"/>
              <a:stretch>
                <a:fillRect/>
              </a:stretch>
            </p:blipFill>
            <p:spPr>
              <a:xfrm>
                <a:off x="4667400" y="2438513"/>
                <a:ext cx="38556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03BC843-5436-4FC7-8ADE-F1462EC0E0E4}"/>
                  </a:ext>
                </a:extLst>
              </p14:cNvPr>
              <p14:cNvContentPartPr/>
              <p14:nvPr/>
            </p14:nvContentPartPr>
            <p14:xfrm>
              <a:off x="4922280" y="2856833"/>
              <a:ext cx="31680" cy="241560"/>
            </p14:xfrm>
          </p:contentPart>
        </mc:Choice>
        <mc:Fallback xmlns="">
          <p:pic>
            <p:nvPicPr>
              <p:cNvPr id="14" name="Ink 13">
                <a:extLst>
                  <a:ext uri="{FF2B5EF4-FFF2-40B4-BE49-F238E27FC236}">
                    <a16:creationId xmlns:a16="http://schemas.microsoft.com/office/drawing/2014/main" id="{903BC843-5436-4FC7-8ADE-F1462EC0E0E4}"/>
                  </a:ext>
                </a:extLst>
              </p:cNvPr>
              <p:cNvPicPr/>
              <p:nvPr/>
            </p:nvPicPr>
            <p:blipFill>
              <a:blip r:embed="rId10"/>
              <a:stretch>
                <a:fillRect/>
              </a:stretch>
            </p:blipFill>
            <p:spPr>
              <a:xfrm>
                <a:off x="4913640" y="2848193"/>
                <a:ext cx="49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52319AC-4F15-4513-B01F-89A3E362436A}"/>
                  </a:ext>
                </a:extLst>
              </p14:cNvPr>
              <p14:cNvContentPartPr/>
              <p14:nvPr/>
            </p14:nvContentPartPr>
            <p14:xfrm>
              <a:off x="5459400" y="2832353"/>
              <a:ext cx="259560" cy="259560"/>
            </p14:xfrm>
          </p:contentPart>
        </mc:Choice>
        <mc:Fallback xmlns="">
          <p:pic>
            <p:nvPicPr>
              <p:cNvPr id="21" name="Ink 20">
                <a:extLst>
                  <a:ext uri="{FF2B5EF4-FFF2-40B4-BE49-F238E27FC236}">
                    <a16:creationId xmlns:a16="http://schemas.microsoft.com/office/drawing/2014/main" id="{452319AC-4F15-4513-B01F-89A3E362436A}"/>
                  </a:ext>
                </a:extLst>
              </p:cNvPr>
              <p:cNvPicPr/>
              <p:nvPr/>
            </p:nvPicPr>
            <p:blipFill>
              <a:blip r:embed="rId12"/>
              <a:stretch>
                <a:fillRect/>
              </a:stretch>
            </p:blipFill>
            <p:spPr>
              <a:xfrm>
                <a:off x="5450412" y="2823713"/>
                <a:ext cx="277176"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C2D7C777-6B30-4D07-BF61-EBE54EAC6C1D}"/>
                  </a:ext>
                </a:extLst>
              </p14:cNvPr>
              <p14:cNvContentPartPr/>
              <p14:nvPr/>
            </p14:nvContentPartPr>
            <p14:xfrm>
              <a:off x="6221160" y="2414393"/>
              <a:ext cx="1093680" cy="756360"/>
            </p14:xfrm>
          </p:contentPart>
        </mc:Choice>
        <mc:Fallback xmlns="">
          <p:pic>
            <p:nvPicPr>
              <p:cNvPr id="26" name="Ink 25">
                <a:extLst>
                  <a:ext uri="{FF2B5EF4-FFF2-40B4-BE49-F238E27FC236}">
                    <a16:creationId xmlns:a16="http://schemas.microsoft.com/office/drawing/2014/main" id="{C2D7C777-6B30-4D07-BF61-EBE54EAC6C1D}"/>
                  </a:ext>
                </a:extLst>
              </p:cNvPr>
              <p:cNvPicPr/>
              <p:nvPr/>
            </p:nvPicPr>
            <p:blipFill>
              <a:blip r:embed="rId14"/>
              <a:stretch>
                <a:fillRect/>
              </a:stretch>
            </p:blipFill>
            <p:spPr>
              <a:xfrm>
                <a:off x="6212160" y="2405393"/>
                <a:ext cx="1111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70892793-D410-4315-820F-DBE58AF30D92}"/>
                  </a:ext>
                </a:extLst>
              </p14:cNvPr>
              <p14:cNvContentPartPr/>
              <p14:nvPr/>
            </p14:nvContentPartPr>
            <p14:xfrm>
              <a:off x="8619480" y="2412593"/>
              <a:ext cx="106200" cy="127080"/>
            </p14:xfrm>
          </p:contentPart>
        </mc:Choice>
        <mc:Fallback xmlns="">
          <p:pic>
            <p:nvPicPr>
              <p:cNvPr id="32" name="Ink 31">
                <a:extLst>
                  <a:ext uri="{FF2B5EF4-FFF2-40B4-BE49-F238E27FC236}">
                    <a16:creationId xmlns:a16="http://schemas.microsoft.com/office/drawing/2014/main" id="{70892793-D410-4315-820F-DBE58AF30D92}"/>
                  </a:ext>
                </a:extLst>
              </p:cNvPr>
              <p:cNvPicPr/>
              <p:nvPr/>
            </p:nvPicPr>
            <p:blipFill>
              <a:blip r:embed="rId16"/>
              <a:stretch>
                <a:fillRect/>
              </a:stretch>
            </p:blipFill>
            <p:spPr>
              <a:xfrm>
                <a:off x="8610840" y="2403593"/>
                <a:ext cx="1238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E6EED41D-56D6-4807-82DA-456D52EDA0D6}"/>
                  </a:ext>
                </a:extLst>
              </p14:cNvPr>
              <p14:cNvContentPartPr/>
              <p14:nvPr/>
            </p14:nvContentPartPr>
            <p14:xfrm>
              <a:off x="9172800" y="2320433"/>
              <a:ext cx="740520" cy="836280"/>
            </p14:xfrm>
          </p:contentPart>
        </mc:Choice>
        <mc:Fallback xmlns="">
          <p:pic>
            <p:nvPicPr>
              <p:cNvPr id="37" name="Ink 36">
                <a:extLst>
                  <a:ext uri="{FF2B5EF4-FFF2-40B4-BE49-F238E27FC236}">
                    <a16:creationId xmlns:a16="http://schemas.microsoft.com/office/drawing/2014/main" id="{E6EED41D-56D6-4807-82DA-456D52EDA0D6}"/>
                  </a:ext>
                </a:extLst>
              </p:cNvPr>
              <p:cNvPicPr/>
              <p:nvPr/>
            </p:nvPicPr>
            <p:blipFill>
              <a:blip r:embed="rId18"/>
              <a:stretch>
                <a:fillRect/>
              </a:stretch>
            </p:blipFill>
            <p:spPr>
              <a:xfrm>
                <a:off x="9163804" y="2311793"/>
                <a:ext cx="758151" cy="853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640EBEA1-063B-423C-BB7D-BCE2ED489BE4}"/>
                  </a:ext>
                </a:extLst>
              </p14:cNvPr>
              <p14:cNvContentPartPr/>
              <p14:nvPr/>
            </p14:nvContentPartPr>
            <p14:xfrm>
              <a:off x="7422480" y="2338433"/>
              <a:ext cx="813240" cy="725400"/>
            </p14:xfrm>
          </p:contentPart>
        </mc:Choice>
        <mc:Fallback xmlns="">
          <p:pic>
            <p:nvPicPr>
              <p:cNvPr id="40" name="Ink 39">
                <a:extLst>
                  <a:ext uri="{FF2B5EF4-FFF2-40B4-BE49-F238E27FC236}">
                    <a16:creationId xmlns:a16="http://schemas.microsoft.com/office/drawing/2014/main" id="{640EBEA1-063B-423C-BB7D-BCE2ED489BE4}"/>
                  </a:ext>
                </a:extLst>
              </p:cNvPr>
              <p:cNvPicPr/>
              <p:nvPr/>
            </p:nvPicPr>
            <p:blipFill>
              <a:blip r:embed="rId20"/>
              <a:stretch>
                <a:fillRect/>
              </a:stretch>
            </p:blipFill>
            <p:spPr>
              <a:xfrm>
                <a:off x="7413836" y="2329793"/>
                <a:ext cx="830888"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Ink 46">
                <a:extLst>
                  <a:ext uri="{FF2B5EF4-FFF2-40B4-BE49-F238E27FC236}">
                    <a16:creationId xmlns:a16="http://schemas.microsoft.com/office/drawing/2014/main" id="{3F5C01A3-E478-48C9-9398-410A0FE8F25E}"/>
                  </a:ext>
                </a:extLst>
              </p14:cNvPr>
              <p14:cNvContentPartPr/>
              <p14:nvPr/>
            </p14:nvContentPartPr>
            <p14:xfrm>
              <a:off x="9144000" y="2719673"/>
              <a:ext cx="162360" cy="189000"/>
            </p14:xfrm>
          </p:contentPart>
        </mc:Choice>
        <mc:Fallback xmlns="">
          <p:pic>
            <p:nvPicPr>
              <p:cNvPr id="47" name="Ink 46">
                <a:extLst>
                  <a:ext uri="{FF2B5EF4-FFF2-40B4-BE49-F238E27FC236}">
                    <a16:creationId xmlns:a16="http://schemas.microsoft.com/office/drawing/2014/main" id="{3F5C01A3-E478-48C9-9398-410A0FE8F25E}"/>
                  </a:ext>
                </a:extLst>
              </p:cNvPr>
              <p:cNvPicPr/>
              <p:nvPr/>
            </p:nvPicPr>
            <p:blipFill>
              <a:blip r:embed="rId22"/>
              <a:stretch>
                <a:fillRect/>
              </a:stretch>
            </p:blipFill>
            <p:spPr>
              <a:xfrm>
                <a:off x="9135360" y="2711033"/>
                <a:ext cx="18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Ink 47">
                <a:extLst>
                  <a:ext uri="{FF2B5EF4-FFF2-40B4-BE49-F238E27FC236}">
                    <a16:creationId xmlns:a16="http://schemas.microsoft.com/office/drawing/2014/main" id="{0379F150-59BE-425C-A909-DCD5F06D0DDF}"/>
                  </a:ext>
                </a:extLst>
              </p14:cNvPr>
              <p14:cNvContentPartPr/>
              <p14:nvPr/>
            </p14:nvContentPartPr>
            <p14:xfrm>
              <a:off x="8587080" y="2736233"/>
              <a:ext cx="290520" cy="159120"/>
            </p14:xfrm>
          </p:contentPart>
        </mc:Choice>
        <mc:Fallback xmlns="">
          <p:pic>
            <p:nvPicPr>
              <p:cNvPr id="48" name="Ink 47">
                <a:extLst>
                  <a:ext uri="{FF2B5EF4-FFF2-40B4-BE49-F238E27FC236}">
                    <a16:creationId xmlns:a16="http://schemas.microsoft.com/office/drawing/2014/main" id="{0379F150-59BE-425C-A909-DCD5F06D0DDF}"/>
                  </a:ext>
                </a:extLst>
              </p:cNvPr>
              <p:cNvPicPr/>
              <p:nvPr/>
            </p:nvPicPr>
            <p:blipFill>
              <a:blip r:embed="rId24"/>
              <a:stretch>
                <a:fillRect/>
              </a:stretch>
            </p:blipFill>
            <p:spPr>
              <a:xfrm>
                <a:off x="8578080" y="2727593"/>
                <a:ext cx="308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D4E85124-97B8-408E-8C02-7450D633C779}"/>
                  </a:ext>
                </a:extLst>
              </p14:cNvPr>
              <p14:cNvContentPartPr/>
              <p14:nvPr/>
            </p14:nvContentPartPr>
            <p14:xfrm>
              <a:off x="9649440" y="2230793"/>
              <a:ext cx="1219680" cy="756360"/>
            </p14:xfrm>
          </p:contentPart>
        </mc:Choice>
        <mc:Fallback xmlns="">
          <p:pic>
            <p:nvPicPr>
              <p:cNvPr id="59" name="Ink 58">
                <a:extLst>
                  <a:ext uri="{FF2B5EF4-FFF2-40B4-BE49-F238E27FC236}">
                    <a16:creationId xmlns:a16="http://schemas.microsoft.com/office/drawing/2014/main" id="{D4E85124-97B8-408E-8C02-7450D633C779}"/>
                  </a:ext>
                </a:extLst>
              </p:cNvPr>
              <p:cNvPicPr/>
              <p:nvPr/>
            </p:nvPicPr>
            <p:blipFill>
              <a:blip r:embed="rId26"/>
              <a:stretch>
                <a:fillRect/>
              </a:stretch>
            </p:blipFill>
            <p:spPr>
              <a:xfrm>
                <a:off x="9640800" y="2222153"/>
                <a:ext cx="1237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1783FA0E-4497-4290-9715-A6C166D6F292}"/>
                  </a:ext>
                </a:extLst>
              </p14:cNvPr>
              <p14:cNvContentPartPr/>
              <p14:nvPr/>
            </p14:nvContentPartPr>
            <p14:xfrm>
              <a:off x="4323240" y="3663953"/>
              <a:ext cx="331200" cy="214200"/>
            </p14:xfrm>
          </p:contentPart>
        </mc:Choice>
        <mc:Fallback xmlns="">
          <p:pic>
            <p:nvPicPr>
              <p:cNvPr id="6" name="Ink 5">
                <a:extLst>
                  <a:ext uri="{FF2B5EF4-FFF2-40B4-BE49-F238E27FC236}">
                    <a16:creationId xmlns:a16="http://schemas.microsoft.com/office/drawing/2014/main" id="{1783FA0E-4497-4290-9715-A6C166D6F292}"/>
                  </a:ext>
                </a:extLst>
              </p:cNvPr>
              <p:cNvPicPr/>
              <p:nvPr/>
            </p:nvPicPr>
            <p:blipFill>
              <a:blip r:embed="rId28"/>
              <a:stretch>
                <a:fillRect/>
              </a:stretch>
            </p:blipFill>
            <p:spPr>
              <a:xfrm>
                <a:off x="4314240" y="3655313"/>
                <a:ext cx="348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9115C36B-1701-4C6F-8EB4-AF2A0681E809}"/>
                  </a:ext>
                </a:extLst>
              </p14:cNvPr>
              <p14:cNvContentPartPr/>
              <p14:nvPr/>
            </p14:nvContentPartPr>
            <p14:xfrm>
              <a:off x="5713200" y="3465593"/>
              <a:ext cx="126720" cy="159480"/>
            </p14:xfrm>
          </p:contentPart>
        </mc:Choice>
        <mc:Fallback xmlns="">
          <p:pic>
            <p:nvPicPr>
              <p:cNvPr id="10" name="Ink 9">
                <a:extLst>
                  <a:ext uri="{FF2B5EF4-FFF2-40B4-BE49-F238E27FC236}">
                    <a16:creationId xmlns:a16="http://schemas.microsoft.com/office/drawing/2014/main" id="{9115C36B-1701-4C6F-8EB4-AF2A0681E809}"/>
                  </a:ext>
                </a:extLst>
              </p:cNvPr>
              <p:cNvPicPr/>
              <p:nvPr/>
            </p:nvPicPr>
            <p:blipFill>
              <a:blip r:embed="rId30"/>
              <a:stretch>
                <a:fillRect/>
              </a:stretch>
            </p:blipFill>
            <p:spPr>
              <a:xfrm>
                <a:off x="5704200" y="3456953"/>
                <a:ext cx="1443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FA905C09-689A-4C32-A353-BF1F812E5142}"/>
                  </a:ext>
                </a:extLst>
              </p14:cNvPr>
              <p14:cNvContentPartPr/>
              <p14:nvPr/>
            </p14:nvContentPartPr>
            <p14:xfrm>
              <a:off x="6298920" y="3484313"/>
              <a:ext cx="162000" cy="121320"/>
            </p14:xfrm>
          </p:contentPart>
        </mc:Choice>
        <mc:Fallback xmlns="">
          <p:pic>
            <p:nvPicPr>
              <p:cNvPr id="12" name="Ink 11">
                <a:extLst>
                  <a:ext uri="{FF2B5EF4-FFF2-40B4-BE49-F238E27FC236}">
                    <a16:creationId xmlns:a16="http://schemas.microsoft.com/office/drawing/2014/main" id="{FA905C09-689A-4C32-A353-BF1F812E5142}"/>
                  </a:ext>
                </a:extLst>
              </p:cNvPr>
              <p:cNvPicPr/>
              <p:nvPr/>
            </p:nvPicPr>
            <p:blipFill>
              <a:blip r:embed="rId32"/>
              <a:stretch>
                <a:fillRect/>
              </a:stretch>
            </p:blipFill>
            <p:spPr>
              <a:xfrm>
                <a:off x="6289920" y="3475313"/>
                <a:ext cx="1796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 name="Ink 15">
                <a:extLst>
                  <a:ext uri="{FF2B5EF4-FFF2-40B4-BE49-F238E27FC236}">
                    <a16:creationId xmlns:a16="http://schemas.microsoft.com/office/drawing/2014/main" id="{FD7EBDDA-EB2A-4684-988A-C04D8D1B4D0C}"/>
                  </a:ext>
                </a:extLst>
              </p14:cNvPr>
              <p14:cNvContentPartPr/>
              <p14:nvPr/>
            </p14:nvContentPartPr>
            <p14:xfrm>
              <a:off x="6675120" y="3437153"/>
              <a:ext cx="52200" cy="667440"/>
            </p14:xfrm>
          </p:contentPart>
        </mc:Choice>
        <mc:Fallback xmlns="">
          <p:pic>
            <p:nvPicPr>
              <p:cNvPr id="16" name="Ink 15">
                <a:extLst>
                  <a:ext uri="{FF2B5EF4-FFF2-40B4-BE49-F238E27FC236}">
                    <a16:creationId xmlns:a16="http://schemas.microsoft.com/office/drawing/2014/main" id="{FD7EBDDA-EB2A-4684-988A-C04D8D1B4D0C}"/>
                  </a:ext>
                </a:extLst>
              </p:cNvPr>
              <p:cNvPicPr/>
              <p:nvPr/>
            </p:nvPicPr>
            <p:blipFill>
              <a:blip r:embed="rId34"/>
              <a:stretch>
                <a:fillRect/>
              </a:stretch>
            </p:blipFill>
            <p:spPr>
              <a:xfrm>
                <a:off x="6666120" y="3428153"/>
                <a:ext cx="69840"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k 19">
                <a:extLst>
                  <a:ext uri="{FF2B5EF4-FFF2-40B4-BE49-F238E27FC236}">
                    <a16:creationId xmlns:a16="http://schemas.microsoft.com/office/drawing/2014/main" id="{54A8866B-38C7-4522-9610-BAD1A49388BD}"/>
                  </a:ext>
                </a:extLst>
              </p14:cNvPr>
              <p14:cNvContentPartPr/>
              <p14:nvPr/>
            </p14:nvContentPartPr>
            <p14:xfrm>
              <a:off x="4941360" y="3437513"/>
              <a:ext cx="379800" cy="685440"/>
            </p14:xfrm>
          </p:contentPart>
        </mc:Choice>
        <mc:Fallback xmlns="">
          <p:pic>
            <p:nvPicPr>
              <p:cNvPr id="20" name="Ink 19">
                <a:extLst>
                  <a:ext uri="{FF2B5EF4-FFF2-40B4-BE49-F238E27FC236}">
                    <a16:creationId xmlns:a16="http://schemas.microsoft.com/office/drawing/2014/main" id="{54A8866B-38C7-4522-9610-BAD1A49388BD}"/>
                  </a:ext>
                </a:extLst>
              </p:cNvPr>
              <p:cNvPicPr/>
              <p:nvPr/>
            </p:nvPicPr>
            <p:blipFill>
              <a:blip r:embed="rId36"/>
              <a:stretch>
                <a:fillRect/>
              </a:stretch>
            </p:blipFill>
            <p:spPr>
              <a:xfrm>
                <a:off x="4932720" y="3428873"/>
                <a:ext cx="39744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62AC1DDB-73FE-4E41-BB2D-25F53699179D}"/>
                  </a:ext>
                </a:extLst>
              </p14:cNvPr>
              <p14:cNvContentPartPr/>
              <p14:nvPr/>
            </p14:nvContentPartPr>
            <p14:xfrm>
              <a:off x="5672520" y="3848633"/>
              <a:ext cx="203040" cy="218160"/>
            </p14:xfrm>
          </p:contentPart>
        </mc:Choice>
        <mc:Fallback xmlns="">
          <p:pic>
            <p:nvPicPr>
              <p:cNvPr id="27" name="Ink 26">
                <a:extLst>
                  <a:ext uri="{FF2B5EF4-FFF2-40B4-BE49-F238E27FC236}">
                    <a16:creationId xmlns:a16="http://schemas.microsoft.com/office/drawing/2014/main" id="{62AC1DDB-73FE-4E41-BB2D-25F53699179D}"/>
                  </a:ext>
                </a:extLst>
              </p:cNvPr>
              <p:cNvPicPr/>
              <p:nvPr/>
            </p:nvPicPr>
            <p:blipFill>
              <a:blip r:embed="rId38"/>
              <a:stretch>
                <a:fillRect/>
              </a:stretch>
            </p:blipFill>
            <p:spPr>
              <a:xfrm>
                <a:off x="5663520" y="3839993"/>
                <a:ext cx="220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Ink 30">
                <a:extLst>
                  <a:ext uri="{FF2B5EF4-FFF2-40B4-BE49-F238E27FC236}">
                    <a16:creationId xmlns:a16="http://schemas.microsoft.com/office/drawing/2014/main" id="{69EFE1A7-3608-490C-A2F7-05A44BE9DEE6}"/>
                  </a:ext>
                </a:extLst>
              </p14:cNvPr>
              <p14:cNvContentPartPr/>
              <p14:nvPr/>
            </p14:nvContentPartPr>
            <p14:xfrm>
              <a:off x="6248520" y="3814073"/>
              <a:ext cx="315720" cy="244080"/>
            </p14:xfrm>
          </p:contentPart>
        </mc:Choice>
        <mc:Fallback xmlns="">
          <p:pic>
            <p:nvPicPr>
              <p:cNvPr id="31" name="Ink 30">
                <a:extLst>
                  <a:ext uri="{FF2B5EF4-FFF2-40B4-BE49-F238E27FC236}">
                    <a16:creationId xmlns:a16="http://schemas.microsoft.com/office/drawing/2014/main" id="{69EFE1A7-3608-490C-A2F7-05A44BE9DEE6}"/>
                  </a:ext>
                </a:extLst>
              </p:cNvPr>
              <p:cNvPicPr/>
              <p:nvPr/>
            </p:nvPicPr>
            <p:blipFill>
              <a:blip r:embed="rId40"/>
              <a:stretch>
                <a:fillRect/>
              </a:stretch>
            </p:blipFill>
            <p:spPr>
              <a:xfrm>
                <a:off x="6239880" y="3805073"/>
                <a:ext cx="3333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E28BB737-13B9-4202-B6E4-7CD6CC695F00}"/>
                  </a:ext>
                </a:extLst>
              </p14:cNvPr>
              <p14:cNvContentPartPr/>
              <p14:nvPr/>
            </p14:nvContentPartPr>
            <p14:xfrm>
              <a:off x="6895440" y="3364433"/>
              <a:ext cx="571320" cy="749880"/>
            </p14:xfrm>
          </p:contentPart>
        </mc:Choice>
        <mc:Fallback xmlns="">
          <p:pic>
            <p:nvPicPr>
              <p:cNvPr id="39" name="Ink 38">
                <a:extLst>
                  <a:ext uri="{FF2B5EF4-FFF2-40B4-BE49-F238E27FC236}">
                    <a16:creationId xmlns:a16="http://schemas.microsoft.com/office/drawing/2014/main" id="{E28BB737-13B9-4202-B6E4-7CD6CC695F00}"/>
                  </a:ext>
                </a:extLst>
              </p:cNvPr>
              <p:cNvPicPr/>
              <p:nvPr/>
            </p:nvPicPr>
            <p:blipFill>
              <a:blip r:embed="rId42"/>
              <a:stretch>
                <a:fillRect/>
              </a:stretch>
            </p:blipFill>
            <p:spPr>
              <a:xfrm>
                <a:off x="6886440" y="3355433"/>
                <a:ext cx="58896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81D375F3-9AE8-4B5A-8F38-8FD5AD6C2EA9}"/>
                  </a:ext>
                </a:extLst>
              </p14:cNvPr>
              <p14:cNvContentPartPr/>
              <p14:nvPr/>
            </p14:nvContentPartPr>
            <p14:xfrm>
              <a:off x="7636320" y="3737753"/>
              <a:ext cx="872640" cy="381240"/>
            </p14:xfrm>
          </p:contentPart>
        </mc:Choice>
        <mc:Fallback xmlns="">
          <p:pic>
            <p:nvPicPr>
              <p:cNvPr id="50" name="Ink 49">
                <a:extLst>
                  <a:ext uri="{FF2B5EF4-FFF2-40B4-BE49-F238E27FC236}">
                    <a16:creationId xmlns:a16="http://schemas.microsoft.com/office/drawing/2014/main" id="{81D375F3-9AE8-4B5A-8F38-8FD5AD6C2EA9}"/>
                  </a:ext>
                </a:extLst>
              </p:cNvPr>
              <p:cNvPicPr/>
              <p:nvPr/>
            </p:nvPicPr>
            <p:blipFill>
              <a:blip r:embed="rId44"/>
              <a:stretch>
                <a:fillRect/>
              </a:stretch>
            </p:blipFill>
            <p:spPr>
              <a:xfrm>
                <a:off x="7627680" y="3729121"/>
                <a:ext cx="890280" cy="398863"/>
              </a:xfrm>
              <a:prstGeom prst="rect">
                <a:avLst/>
              </a:prstGeom>
            </p:spPr>
          </p:pic>
        </mc:Fallback>
      </mc:AlternateContent>
      <p:sp>
        <p:nvSpPr>
          <p:cNvPr id="5" name="TextBox 4">
            <a:extLst>
              <a:ext uri="{FF2B5EF4-FFF2-40B4-BE49-F238E27FC236}">
                <a16:creationId xmlns:a16="http://schemas.microsoft.com/office/drawing/2014/main" id="{3236F711-AB6E-41E2-899F-AF9179B71B01}"/>
              </a:ext>
            </a:extLst>
          </p:cNvPr>
          <p:cNvSpPr txBox="1"/>
          <p:nvPr/>
        </p:nvSpPr>
        <p:spPr>
          <a:xfrm>
            <a:off x="8776079" y="3207606"/>
            <a:ext cx="2745841" cy="1200329"/>
          </a:xfrm>
          <a:prstGeom prst="rect">
            <a:avLst/>
          </a:prstGeom>
          <a:noFill/>
        </p:spPr>
        <p:txBody>
          <a:bodyPr wrap="square" rtlCol="0">
            <a:spAutoFit/>
          </a:bodyPr>
          <a:lstStyle/>
          <a:p>
            <a:r>
              <a:rPr lang="en-US" dirty="0"/>
              <a:t>Now, let’s determine a value of y and a value of z that satisfy the equation 14y - 16z = -23</a:t>
            </a:r>
          </a:p>
        </p:txBody>
      </p:sp>
      <mc:AlternateContent xmlns:mc="http://schemas.openxmlformats.org/markup-compatibility/2006" xmlns:p14="http://schemas.microsoft.com/office/powerpoint/2010/main">
        <mc:Choice Requires="p14">
          <p:contentPart p14:bwMode="auto" r:id="rId45">
            <p14:nvContentPartPr>
              <p14:cNvPr id="17" name="Ink 16">
                <a:extLst>
                  <a:ext uri="{FF2B5EF4-FFF2-40B4-BE49-F238E27FC236}">
                    <a16:creationId xmlns:a16="http://schemas.microsoft.com/office/drawing/2014/main" id="{C6F651D8-AD2B-4349-963C-4D9C2E074EEB}"/>
                  </a:ext>
                </a:extLst>
              </p14:cNvPr>
              <p14:cNvContentPartPr/>
              <p14:nvPr/>
            </p14:nvContentPartPr>
            <p14:xfrm>
              <a:off x="1138320" y="4692473"/>
              <a:ext cx="417240" cy="334080"/>
            </p14:xfrm>
          </p:contentPart>
        </mc:Choice>
        <mc:Fallback xmlns="">
          <p:pic>
            <p:nvPicPr>
              <p:cNvPr id="17" name="Ink 16">
                <a:extLst>
                  <a:ext uri="{FF2B5EF4-FFF2-40B4-BE49-F238E27FC236}">
                    <a16:creationId xmlns:a16="http://schemas.microsoft.com/office/drawing/2014/main" id="{C6F651D8-AD2B-4349-963C-4D9C2E074EEB}"/>
                  </a:ext>
                </a:extLst>
              </p:cNvPr>
              <p:cNvPicPr/>
              <p:nvPr/>
            </p:nvPicPr>
            <p:blipFill>
              <a:blip r:embed="rId46"/>
              <a:stretch>
                <a:fillRect/>
              </a:stretch>
            </p:blipFill>
            <p:spPr>
              <a:xfrm>
                <a:off x="1129328" y="4683473"/>
                <a:ext cx="434865"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0A5797FB-A644-436F-A6FB-C3BF8A21D7C4}"/>
                  </a:ext>
                </a:extLst>
              </p14:cNvPr>
              <p14:cNvContentPartPr/>
              <p14:nvPr/>
            </p14:nvContentPartPr>
            <p14:xfrm>
              <a:off x="1907280" y="4730273"/>
              <a:ext cx="614520" cy="400680"/>
            </p14:xfrm>
          </p:contentPart>
        </mc:Choice>
        <mc:Fallback xmlns="">
          <p:pic>
            <p:nvPicPr>
              <p:cNvPr id="29" name="Ink 28">
                <a:extLst>
                  <a:ext uri="{FF2B5EF4-FFF2-40B4-BE49-F238E27FC236}">
                    <a16:creationId xmlns:a16="http://schemas.microsoft.com/office/drawing/2014/main" id="{0A5797FB-A644-436F-A6FB-C3BF8A21D7C4}"/>
                  </a:ext>
                </a:extLst>
              </p:cNvPr>
              <p:cNvPicPr/>
              <p:nvPr/>
            </p:nvPicPr>
            <p:blipFill>
              <a:blip r:embed="rId48"/>
              <a:stretch>
                <a:fillRect/>
              </a:stretch>
            </p:blipFill>
            <p:spPr>
              <a:xfrm>
                <a:off x="1898640" y="4721273"/>
                <a:ext cx="6321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497D9182-4067-4268-BE90-505CE1D2B79F}"/>
                  </a:ext>
                </a:extLst>
              </p14:cNvPr>
              <p14:cNvContentPartPr/>
              <p14:nvPr/>
            </p14:nvContentPartPr>
            <p14:xfrm>
              <a:off x="1166760" y="5256233"/>
              <a:ext cx="3240" cy="133560"/>
            </p14:xfrm>
          </p:contentPart>
        </mc:Choice>
        <mc:Fallback xmlns="">
          <p:pic>
            <p:nvPicPr>
              <p:cNvPr id="30" name="Ink 29">
                <a:extLst>
                  <a:ext uri="{FF2B5EF4-FFF2-40B4-BE49-F238E27FC236}">
                    <a16:creationId xmlns:a16="http://schemas.microsoft.com/office/drawing/2014/main" id="{497D9182-4067-4268-BE90-505CE1D2B79F}"/>
                  </a:ext>
                </a:extLst>
              </p:cNvPr>
              <p:cNvPicPr/>
              <p:nvPr/>
            </p:nvPicPr>
            <p:blipFill>
              <a:blip r:embed="rId50"/>
              <a:stretch>
                <a:fillRect/>
              </a:stretch>
            </p:blipFill>
            <p:spPr>
              <a:xfrm>
                <a:off x="1157760" y="5247593"/>
                <a:ext cx="208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6D3DE442-0CB1-47AA-970E-76A1A85F7513}"/>
                  </a:ext>
                </a:extLst>
              </p14:cNvPr>
              <p14:cNvContentPartPr/>
              <p14:nvPr/>
            </p14:nvContentPartPr>
            <p14:xfrm>
              <a:off x="1211040" y="5245073"/>
              <a:ext cx="104040" cy="80280"/>
            </p14:xfrm>
          </p:contentPart>
        </mc:Choice>
        <mc:Fallback xmlns="">
          <p:pic>
            <p:nvPicPr>
              <p:cNvPr id="33" name="Ink 32">
                <a:extLst>
                  <a:ext uri="{FF2B5EF4-FFF2-40B4-BE49-F238E27FC236}">
                    <a16:creationId xmlns:a16="http://schemas.microsoft.com/office/drawing/2014/main" id="{6D3DE442-0CB1-47AA-970E-76A1A85F7513}"/>
                  </a:ext>
                </a:extLst>
              </p:cNvPr>
              <p:cNvPicPr/>
              <p:nvPr/>
            </p:nvPicPr>
            <p:blipFill>
              <a:blip r:embed="rId52"/>
              <a:stretch>
                <a:fillRect/>
              </a:stretch>
            </p:blipFill>
            <p:spPr>
              <a:xfrm>
                <a:off x="1202040" y="5236433"/>
                <a:ext cx="1216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3610F58C-6432-4F29-B681-896035A55564}"/>
                  </a:ext>
                </a:extLst>
              </p14:cNvPr>
              <p14:cNvContentPartPr/>
              <p14:nvPr/>
            </p14:nvContentPartPr>
            <p14:xfrm>
              <a:off x="1301400" y="5238593"/>
              <a:ext cx="24840" cy="147960"/>
            </p14:xfrm>
          </p:contentPart>
        </mc:Choice>
        <mc:Fallback xmlns="">
          <p:pic>
            <p:nvPicPr>
              <p:cNvPr id="34" name="Ink 33">
                <a:extLst>
                  <a:ext uri="{FF2B5EF4-FFF2-40B4-BE49-F238E27FC236}">
                    <a16:creationId xmlns:a16="http://schemas.microsoft.com/office/drawing/2014/main" id="{3610F58C-6432-4F29-B681-896035A55564}"/>
                  </a:ext>
                </a:extLst>
              </p:cNvPr>
              <p:cNvPicPr/>
              <p:nvPr/>
            </p:nvPicPr>
            <p:blipFill>
              <a:blip r:embed="rId54"/>
              <a:stretch>
                <a:fillRect/>
              </a:stretch>
            </p:blipFill>
            <p:spPr>
              <a:xfrm>
                <a:off x="1292400" y="5229593"/>
                <a:ext cx="424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CF13E5AE-BCD4-4D34-AD0F-7C146E1C2BB2}"/>
                  </a:ext>
                </a:extLst>
              </p14:cNvPr>
              <p14:cNvContentPartPr/>
              <p14:nvPr/>
            </p14:nvContentPartPr>
            <p14:xfrm>
              <a:off x="1400400" y="5295113"/>
              <a:ext cx="90000" cy="94680"/>
            </p14:xfrm>
          </p:contentPart>
        </mc:Choice>
        <mc:Fallback xmlns="">
          <p:pic>
            <p:nvPicPr>
              <p:cNvPr id="35" name="Ink 34">
                <a:extLst>
                  <a:ext uri="{FF2B5EF4-FFF2-40B4-BE49-F238E27FC236}">
                    <a16:creationId xmlns:a16="http://schemas.microsoft.com/office/drawing/2014/main" id="{CF13E5AE-BCD4-4D34-AD0F-7C146E1C2BB2}"/>
                  </a:ext>
                </a:extLst>
              </p:cNvPr>
              <p:cNvPicPr/>
              <p:nvPr/>
            </p:nvPicPr>
            <p:blipFill>
              <a:blip r:embed="rId56"/>
              <a:stretch>
                <a:fillRect/>
              </a:stretch>
            </p:blipFill>
            <p:spPr>
              <a:xfrm>
                <a:off x="1391760" y="5286473"/>
                <a:ext cx="1076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 name="Ink 35">
                <a:extLst>
                  <a:ext uri="{FF2B5EF4-FFF2-40B4-BE49-F238E27FC236}">
                    <a16:creationId xmlns:a16="http://schemas.microsoft.com/office/drawing/2014/main" id="{66236457-B74D-40D0-8A8D-0C09EA588112}"/>
                  </a:ext>
                </a:extLst>
              </p14:cNvPr>
              <p14:cNvContentPartPr/>
              <p14:nvPr/>
            </p14:nvContentPartPr>
            <p14:xfrm>
              <a:off x="1467000" y="5283233"/>
              <a:ext cx="28800" cy="271800"/>
            </p14:xfrm>
          </p:contentPart>
        </mc:Choice>
        <mc:Fallback xmlns="">
          <p:pic>
            <p:nvPicPr>
              <p:cNvPr id="36" name="Ink 35">
                <a:extLst>
                  <a:ext uri="{FF2B5EF4-FFF2-40B4-BE49-F238E27FC236}">
                    <a16:creationId xmlns:a16="http://schemas.microsoft.com/office/drawing/2014/main" id="{66236457-B74D-40D0-8A8D-0C09EA588112}"/>
                  </a:ext>
                </a:extLst>
              </p:cNvPr>
              <p:cNvPicPr/>
              <p:nvPr/>
            </p:nvPicPr>
            <p:blipFill>
              <a:blip r:embed="rId58"/>
              <a:stretch>
                <a:fillRect/>
              </a:stretch>
            </p:blipFill>
            <p:spPr>
              <a:xfrm>
                <a:off x="1458360" y="5274233"/>
                <a:ext cx="464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8BFD74C4-76BB-40F8-85A7-1914A55CD8EC}"/>
                  </a:ext>
                </a:extLst>
              </p14:cNvPr>
              <p14:cNvContentPartPr/>
              <p14:nvPr/>
            </p14:nvContentPartPr>
            <p14:xfrm>
              <a:off x="1645200" y="5245073"/>
              <a:ext cx="114480" cy="25920"/>
            </p14:xfrm>
          </p:contentPart>
        </mc:Choice>
        <mc:Fallback xmlns="">
          <p:pic>
            <p:nvPicPr>
              <p:cNvPr id="38" name="Ink 37">
                <a:extLst>
                  <a:ext uri="{FF2B5EF4-FFF2-40B4-BE49-F238E27FC236}">
                    <a16:creationId xmlns:a16="http://schemas.microsoft.com/office/drawing/2014/main" id="{8BFD74C4-76BB-40F8-85A7-1914A55CD8EC}"/>
                  </a:ext>
                </a:extLst>
              </p:cNvPr>
              <p:cNvPicPr/>
              <p:nvPr/>
            </p:nvPicPr>
            <p:blipFill>
              <a:blip r:embed="rId60"/>
              <a:stretch>
                <a:fillRect/>
              </a:stretch>
            </p:blipFill>
            <p:spPr>
              <a:xfrm>
                <a:off x="1636200" y="5236433"/>
                <a:ext cx="1321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6271DE96-BC80-4FC6-AD14-01C0697B6649}"/>
                  </a:ext>
                </a:extLst>
              </p14:cNvPr>
              <p14:cNvContentPartPr/>
              <p14:nvPr/>
            </p14:nvContentPartPr>
            <p14:xfrm>
              <a:off x="1882800" y="5179193"/>
              <a:ext cx="3240" cy="166680"/>
            </p14:xfrm>
          </p:contentPart>
        </mc:Choice>
        <mc:Fallback xmlns="">
          <p:pic>
            <p:nvPicPr>
              <p:cNvPr id="41" name="Ink 40">
                <a:extLst>
                  <a:ext uri="{FF2B5EF4-FFF2-40B4-BE49-F238E27FC236}">
                    <a16:creationId xmlns:a16="http://schemas.microsoft.com/office/drawing/2014/main" id="{6271DE96-BC80-4FC6-AD14-01C0697B6649}"/>
                  </a:ext>
                </a:extLst>
              </p:cNvPr>
              <p:cNvPicPr/>
              <p:nvPr/>
            </p:nvPicPr>
            <p:blipFill>
              <a:blip r:embed="rId62"/>
              <a:stretch>
                <a:fillRect/>
              </a:stretch>
            </p:blipFill>
            <p:spPr>
              <a:xfrm>
                <a:off x="1874160" y="5170193"/>
                <a:ext cx="208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27DD2DEC-F318-449C-B382-C2136E4469AF}"/>
                  </a:ext>
                </a:extLst>
              </p14:cNvPr>
              <p14:cNvContentPartPr/>
              <p14:nvPr/>
            </p14:nvContentPartPr>
            <p14:xfrm>
              <a:off x="1969200" y="5187833"/>
              <a:ext cx="104400" cy="158040"/>
            </p14:xfrm>
          </p:contentPart>
        </mc:Choice>
        <mc:Fallback xmlns="">
          <p:pic>
            <p:nvPicPr>
              <p:cNvPr id="42" name="Ink 41">
                <a:extLst>
                  <a:ext uri="{FF2B5EF4-FFF2-40B4-BE49-F238E27FC236}">
                    <a16:creationId xmlns:a16="http://schemas.microsoft.com/office/drawing/2014/main" id="{27DD2DEC-F318-449C-B382-C2136E4469AF}"/>
                  </a:ext>
                </a:extLst>
              </p:cNvPr>
              <p:cNvPicPr/>
              <p:nvPr/>
            </p:nvPicPr>
            <p:blipFill>
              <a:blip r:embed="rId64"/>
              <a:stretch>
                <a:fillRect/>
              </a:stretch>
            </p:blipFill>
            <p:spPr>
              <a:xfrm>
                <a:off x="1960560" y="5178833"/>
                <a:ext cx="1220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A57165B8-AD61-4C71-8CC1-2C8266E7B00D}"/>
                  </a:ext>
                </a:extLst>
              </p14:cNvPr>
              <p14:cNvContentPartPr/>
              <p14:nvPr/>
            </p14:nvContentPartPr>
            <p14:xfrm>
              <a:off x="2195280" y="5219513"/>
              <a:ext cx="149760" cy="133920"/>
            </p14:xfrm>
          </p:contentPart>
        </mc:Choice>
        <mc:Fallback xmlns="">
          <p:pic>
            <p:nvPicPr>
              <p:cNvPr id="43" name="Ink 42">
                <a:extLst>
                  <a:ext uri="{FF2B5EF4-FFF2-40B4-BE49-F238E27FC236}">
                    <a16:creationId xmlns:a16="http://schemas.microsoft.com/office/drawing/2014/main" id="{A57165B8-AD61-4C71-8CC1-2C8266E7B00D}"/>
                  </a:ext>
                </a:extLst>
              </p:cNvPr>
              <p:cNvPicPr/>
              <p:nvPr/>
            </p:nvPicPr>
            <p:blipFill>
              <a:blip r:embed="rId66"/>
              <a:stretch>
                <a:fillRect/>
              </a:stretch>
            </p:blipFill>
            <p:spPr>
              <a:xfrm>
                <a:off x="2186640" y="5210513"/>
                <a:ext cx="1674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A8C44584-C8A9-46A5-9D98-4B099E89DA15}"/>
                  </a:ext>
                </a:extLst>
              </p14:cNvPr>
              <p14:cNvContentPartPr/>
              <p14:nvPr/>
            </p14:nvContentPartPr>
            <p14:xfrm>
              <a:off x="2215800" y="5250113"/>
              <a:ext cx="132120" cy="59040"/>
            </p14:xfrm>
          </p:contentPart>
        </mc:Choice>
        <mc:Fallback xmlns="">
          <p:pic>
            <p:nvPicPr>
              <p:cNvPr id="44" name="Ink 43">
                <a:extLst>
                  <a:ext uri="{FF2B5EF4-FFF2-40B4-BE49-F238E27FC236}">
                    <a16:creationId xmlns:a16="http://schemas.microsoft.com/office/drawing/2014/main" id="{A8C44584-C8A9-46A5-9D98-4B099E89DA15}"/>
                  </a:ext>
                </a:extLst>
              </p:cNvPr>
              <p:cNvPicPr/>
              <p:nvPr/>
            </p:nvPicPr>
            <p:blipFill>
              <a:blip r:embed="rId68"/>
              <a:stretch>
                <a:fillRect/>
              </a:stretch>
            </p:blipFill>
            <p:spPr>
              <a:xfrm>
                <a:off x="2206800" y="5241113"/>
                <a:ext cx="149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2BA4CDBC-88DF-4784-8273-941C011BE144}"/>
                  </a:ext>
                </a:extLst>
              </p14:cNvPr>
              <p14:cNvContentPartPr/>
              <p14:nvPr/>
            </p14:nvContentPartPr>
            <p14:xfrm>
              <a:off x="2503800" y="5198633"/>
              <a:ext cx="64080" cy="2880"/>
            </p14:xfrm>
          </p:contentPart>
        </mc:Choice>
        <mc:Fallback xmlns="">
          <p:pic>
            <p:nvPicPr>
              <p:cNvPr id="45" name="Ink 44">
                <a:extLst>
                  <a:ext uri="{FF2B5EF4-FFF2-40B4-BE49-F238E27FC236}">
                    <a16:creationId xmlns:a16="http://schemas.microsoft.com/office/drawing/2014/main" id="{2BA4CDBC-88DF-4784-8273-941C011BE144}"/>
                  </a:ext>
                </a:extLst>
              </p:cNvPr>
              <p:cNvPicPr/>
              <p:nvPr/>
            </p:nvPicPr>
            <p:blipFill>
              <a:blip r:embed="rId70"/>
              <a:stretch>
                <a:fillRect/>
              </a:stretch>
            </p:blipFill>
            <p:spPr>
              <a:xfrm>
                <a:off x="2494800" y="5189993"/>
                <a:ext cx="817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EFA7434C-54B5-4E0B-9022-8B7FFA7353A3}"/>
                  </a:ext>
                </a:extLst>
              </p14:cNvPr>
              <p14:cNvContentPartPr/>
              <p14:nvPr/>
            </p14:nvContentPartPr>
            <p14:xfrm>
              <a:off x="2508120" y="5081993"/>
              <a:ext cx="771480" cy="226080"/>
            </p14:xfrm>
          </p:contentPart>
        </mc:Choice>
        <mc:Fallback xmlns="">
          <p:pic>
            <p:nvPicPr>
              <p:cNvPr id="55" name="Ink 54">
                <a:extLst>
                  <a:ext uri="{FF2B5EF4-FFF2-40B4-BE49-F238E27FC236}">
                    <a16:creationId xmlns:a16="http://schemas.microsoft.com/office/drawing/2014/main" id="{EFA7434C-54B5-4E0B-9022-8B7FFA7353A3}"/>
                  </a:ext>
                </a:extLst>
              </p:cNvPr>
              <p:cNvPicPr/>
              <p:nvPr/>
            </p:nvPicPr>
            <p:blipFill>
              <a:blip r:embed="rId72"/>
              <a:stretch>
                <a:fillRect/>
              </a:stretch>
            </p:blipFill>
            <p:spPr>
              <a:xfrm>
                <a:off x="2499480" y="5073339"/>
                <a:ext cx="789120" cy="243748"/>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9EAA898F-DFB5-4C75-8529-C51AA635E307}"/>
                  </a:ext>
                </a:extLst>
              </p14:cNvPr>
              <p14:cNvContentPartPr/>
              <p14:nvPr/>
            </p14:nvContentPartPr>
            <p14:xfrm>
              <a:off x="2037600" y="5513993"/>
              <a:ext cx="435960" cy="293760"/>
            </p14:xfrm>
          </p:contentPart>
        </mc:Choice>
        <mc:Fallback xmlns="">
          <p:pic>
            <p:nvPicPr>
              <p:cNvPr id="67" name="Ink 66">
                <a:extLst>
                  <a:ext uri="{FF2B5EF4-FFF2-40B4-BE49-F238E27FC236}">
                    <a16:creationId xmlns:a16="http://schemas.microsoft.com/office/drawing/2014/main" id="{9EAA898F-DFB5-4C75-8529-C51AA635E307}"/>
                  </a:ext>
                </a:extLst>
              </p:cNvPr>
              <p:cNvPicPr/>
              <p:nvPr/>
            </p:nvPicPr>
            <p:blipFill>
              <a:blip r:embed="rId74"/>
              <a:stretch>
                <a:fillRect/>
              </a:stretch>
            </p:blipFill>
            <p:spPr>
              <a:xfrm>
                <a:off x="2028953" y="5505353"/>
                <a:ext cx="453615"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51EC4B12-22DC-4519-A790-74795C6ABCAA}"/>
                  </a:ext>
                </a:extLst>
              </p14:cNvPr>
              <p14:cNvContentPartPr/>
              <p14:nvPr/>
            </p14:nvContentPartPr>
            <p14:xfrm>
              <a:off x="1175760" y="5526233"/>
              <a:ext cx="656280" cy="274680"/>
            </p14:xfrm>
          </p:contentPart>
        </mc:Choice>
        <mc:Fallback xmlns="">
          <p:pic>
            <p:nvPicPr>
              <p:cNvPr id="68" name="Ink 67">
                <a:extLst>
                  <a:ext uri="{FF2B5EF4-FFF2-40B4-BE49-F238E27FC236}">
                    <a16:creationId xmlns:a16="http://schemas.microsoft.com/office/drawing/2014/main" id="{51EC4B12-22DC-4519-A790-74795C6ABCAA}"/>
                  </a:ext>
                </a:extLst>
              </p:cNvPr>
              <p:cNvPicPr/>
              <p:nvPr/>
            </p:nvPicPr>
            <p:blipFill>
              <a:blip r:embed="rId76"/>
              <a:stretch>
                <a:fillRect/>
              </a:stretch>
            </p:blipFill>
            <p:spPr>
              <a:xfrm>
                <a:off x="1167115" y="5517582"/>
                <a:ext cx="673930" cy="29234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92A110F2-6248-4971-B8B0-E0E0805FD31A}"/>
                  </a:ext>
                </a:extLst>
              </p14:cNvPr>
              <p14:cNvContentPartPr/>
              <p14:nvPr/>
            </p14:nvContentPartPr>
            <p14:xfrm>
              <a:off x="2556720" y="5614433"/>
              <a:ext cx="159480" cy="176760"/>
            </p14:xfrm>
          </p:contentPart>
        </mc:Choice>
        <mc:Fallback xmlns="">
          <p:pic>
            <p:nvPicPr>
              <p:cNvPr id="69" name="Ink 68">
                <a:extLst>
                  <a:ext uri="{FF2B5EF4-FFF2-40B4-BE49-F238E27FC236}">
                    <a16:creationId xmlns:a16="http://schemas.microsoft.com/office/drawing/2014/main" id="{92A110F2-6248-4971-B8B0-E0E0805FD31A}"/>
                  </a:ext>
                </a:extLst>
              </p:cNvPr>
              <p:cNvPicPr/>
              <p:nvPr/>
            </p:nvPicPr>
            <p:blipFill>
              <a:blip r:embed="rId78"/>
              <a:stretch>
                <a:fillRect/>
              </a:stretch>
            </p:blipFill>
            <p:spPr>
              <a:xfrm>
                <a:off x="2548080" y="5605793"/>
                <a:ext cx="1771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19B7EA3D-FC74-4CCC-BE2A-1C1D87177143}"/>
                  </a:ext>
                </a:extLst>
              </p14:cNvPr>
              <p14:cNvContentPartPr/>
              <p14:nvPr/>
            </p14:nvContentPartPr>
            <p14:xfrm>
              <a:off x="2544480" y="5656193"/>
              <a:ext cx="123840" cy="21240"/>
            </p14:xfrm>
          </p:contentPart>
        </mc:Choice>
        <mc:Fallback xmlns="">
          <p:pic>
            <p:nvPicPr>
              <p:cNvPr id="70" name="Ink 69">
                <a:extLst>
                  <a:ext uri="{FF2B5EF4-FFF2-40B4-BE49-F238E27FC236}">
                    <a16:creationId xmlns:a16="http://schemas.microsoft.com/office/drawing/2014/main" id="{19B7EA3D-FC74-4CCC-BE2A-1C1D87177143}"/>
                  </a:ext>
                </a:extLst>
              </p:cNvPr>
              <p:cNvPicPr/>
              <p:nvPr/>
            </p:nvPicPr>
            <p:blipFill>
              <a:blip r:embed="rId80"/>
              <a:stretch>
                <a:fillRect/>
              </a:stretch>
            </p:blipFill>
            <p:spPr>
              <a:xfrm>
                <a:off x="2535840" y="5647193"/>
                <a:ext cx="1414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0739E9FE-44DE-4037-B483-1AAC9813504F}"/>
                  </a:ext>
                </a:extLst>
              </p14:cNvPr>
              <p14:cNvContentPartPr/>
              <p14:nvPr/>
            </p14:nvContentPartPr>
            <p14:xfrm>
              <a:off x="2800080" y="5593553"/>
              <a:ext cx="79200" cy="39600"/>
            </p14:xfrm>
          </p:contentPart>
        </mc:Choice>
        <mc:Fallback xmlns="">
          <p:pic>
            <p:nvPicPr>
              <p:cNvPr id="71" name="Ink 70">
                <a:extLst>
                  <a:ext uri="{FF2B5EF4-FFF2-40B4-BE49-F238E27FC236}">
                    <a16:creationId xmlns:a16="http://schemas.microsoft.com/office/drawing/2014/main" id="{0739E9FE-44DE-4037-B483-1AAC9813504F}"/>
                  </a:ext>
                </a:extLst>
              </p:cNvPr>
              <p:cNvPicPr/>
              <p:nvPr/>
            </p:nvPicPr>
            <p:blipFill>
              <a:blip r:embed="rId82"/>
              <a:stretch>
                <a:fillRect/>
              </a:stretch>
            </p:blipFill>
            <p:spPr>
              <a:xfrm>
                <a:off x="2791080" y="5584913"/>
                <a:ext cx="9684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9A9388E3-8C22-4C6F-B4BC-58076806350C}"/>
                  </a:ext>
                </a:extLst>
              </p14:cNvPr>
              <p14:cNvContentPartPr/>
              <p14:nvPr/>
            </p14:nvContentPartPr>
            <p14:xfrm>
              <a:off x="2800080" y="5632793"/>
              <a:ext cx="123840" cy="24840"/>
            </p14:xfrm>
          </p:contentPart>
        </mc:Choice>
        <mc:Fallback xmlns="">
          <p:pic>
            <p:nvPicPr>
              <p:cNvPr id="72" name="Ink 71">
                <a:extLst>
                  <a:ext uri="{FF2B5EF4-FFF2-40B4-BE49-F238E27FC236}">
                    <a16:creationId xmlns:a16="http://schemas.microsoft.com/office/drawing/2014/main" id="{9A9388E3-8C22-4C6F-B4BC-58076806350C}"/>
                  </a:ext>
                </a:extLst>
              </p:cNvPr>
              <p:cNvPicPr/>
              <p:nvPr/>
            </p:nvPicPr>
            <p:blipFill>
              <a:blip r:embed="rId84"/>
              <a:stretch>
                <a:fillRect/>
              </a:stretch>
            </p:blipFill>
            <p:spPr>
              <a:xfrm>
                <a:off x="2791080" y="5623793"/>
                <a:ext cx="1414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82E9FAF7-A6BD-4390-80DB-3FB593C3F877}"/>
                  </a:ext>
                </a:extLst>
              </p14:cNvPr>
              <p14:cNvContentPartPr/>
              <p14:nvPr/>
            </p14:nvContentPartPr>
            <p14:xfrm>
              <a:off x="3037680" y="5589953"/>
              <a:ext cx="99720" cy="29880"/>
            </p14:xfrm>
          </p:contentPart>
        </mc:Choice>
        <mc:Fallback xmlns="">
          <p:pic>
            <p:nvPicPr>
              <p:cNvPr id="73" name="Ink 72">
                <a:extLst>
                  <a:ext uri="{FF2B5EF4-FFF2-40B4-BE49-F238E27FC236}">
                    <a16:creationId xmlns:a16="http://schemas.microsoft.com/office/drawing/2014/main" id="{82E9FAF7-A6BD-4390-80DB-3FB593C3F877}"/>
                  </a:ext>
                </a:extLst>
              </p:cNvPr>
              <p:cNvPicPr/>
              <p:nvPr/>
            </p:nvPicPr>
            <p:blipFill>
              <a:blip r:embed="rId86"/>
              <a:stretch>
                <a:fillRect/>
              </a:stretch>
            </p:blipFill>
            <p:spPr>
              <a:xfrm>
                <a:off x="3029040" y="5581313"/>
                <a:ext cx="1173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4" name="Ink 73">
                <a:extLst>
                  <a:ext uri="{FF2B5EF4-FFF2-40B4-BE49-F238E27FC236}">
                    <a16:creationId xmlns:a16="http://schemas.microsoft.com/office/drawing/2014/main" id="{5304F17F-1DC5-4C5B-AE33-F5B1A76907EB}"/>
                  </a:ext>
                </a:extLst>
              </p14:cNvPr>
              <p14:cNvContentPartPr/>
              <p14:nvPr/>
            </p14:nvContentPartPr>
            <p14:xfrm>
              <a:off x="3137040" y="5517953"/>
              <a:ext cx="133560" cy="209880"/>
            </p14:xfrm>
          </p:contentPart>
        </mc:Choice>
        <mc:Fallback xmlns="">
          <p:pic>
            <p:nvPicPr>
              <p:cNvPr id="74" name="Ink 73">
                <a:extLst>
                  <a:ext uri="{FF2B5EF4-FFF2-40B4-BE49-F238E27FC236}">
                    <a16:creationId xmlns:a16="http://schemas.microsoft.com/office/drawing/2014/main" id="{5304F17F-1DC5-4C5B-AE33-F5B1A76907EB}"/>
                  </a:ext>
                </a:extLst>
              </p:cNvPr>
              <p:cNvPicPr/>
              <p:nvPr/>
            </p:nvPicPr>
            <p:blipFill>
              <a:blip r:embed="rId88"/>
              <a:stretch>
                <a:fillRect/>
              </a:stretch>
            </p:blipFill>
            <p:spPr>
              <a:xfrm>
                <a:off x="3128040" y="5508953"/>
                <a:ext cx="1512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5" name="Ink 74">
                <a:extLst>
                  <a:ext uri="{FF2B5EF4-FFF2-40B4-BE49-F238E27FC236}">
                    <a16:creationId xmlns:a16="http://schemas.microsoft.com/office/drawing/2014/main" id="{31710659-25F3-4CB0-A761-C0ED4F400953}"/>
                  </a:ext>
                </a:extLst>
              </p14:cNvPr>
              <p14:cNvContentPartPr/>
              <p14:nvPr/>
            </p14:nvContentPartPr>
            <p14:xfrm>
              <a:off x="3263400" y="5521193"/>
              <a:ext cx="76680" cy="196200"/>
            </p14:xfrm>
          </p:contentPart>
        </mc:Choice>
        <mc:Fallback xmlns="">
          <p:pic>
            <p:nvPicPr>
              <p:cNvPr id="75" name="Ink 74">
                <a:extLst>
                  <a:ext uri="{FF2B5EF4-FFF2-40B4-BE49-F238E27FC236}">
                    <a16:creationId xmlns:a16="http://schemas.microsoft.com/office/drawing/2014/main" id="{31710659-25F3-4CB0-A761-C0ED4F400953}"/>
                  </a:ext>
                </a:extLst>
              </p:cNvPr>
              <p:cNvPicPr/>
              <p:nvPr/>
            </p:nvPicPr>
            <p:blipFill>
              <a:blip r:embed="rId90"/>
              <a:stretch>
                <a:fillRect/>
              </a:stretch>
            </p:blipFill>
            <p:spPr>
              <a:xfrm>
                <a:off x="3254400" y="5512553"/>
                <a:ext cx="943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9" name="Ink 88">
                <a:extLst>
                  <a:ext uri="{FF2B5EF4-FFF2-40B4-BE49-F238E27FC236}">
                    <a16:creationId xmlns:a16="http://schemas.microsoft.com/office/drawing/2014/main" id="{E6B59CB7-9946-4AFF-93CA-4DB174174B3B}"/>
                  </a:ext>
                </a:extLst>
              </p14:cNvPr>
              <p14:cNvContentPartPr/>
              <p14:nvPr/>
            </p14:nvContentPartPr>
            <p14:xfrm>
              <a:off x="2620800" y="5917553"/>
              <a:ext cx="345600" cy="541080"/>
            </p14:xfrm>
          </p:contentPart>
        </mc:Choice>
        <mc:Fallback xmlns="">
          <p:pic>
            <p:nvPicPr>
              <p:cNvPr id="89" name="Ink 88">
                <a:extLst>
                  <a:ext uri="{FF2B5EF4-FFF2-40B4-BE49-F238E27FC236}">
                    <a16:creationId xmlns:a16="http://schemas.microsoft.com/office/drawing/2014/main" id="{E6B59CB7-9946-4AFF-93CA-4DB174174B3B}"/>
                  </a:ext>
                </a:extLst>
              </p:cNvPr>
              <p:cNvPicPr/>
              <p:nvPr/>
            </p:nvPicPr>
            <p:blipFill>
              <a:blip r:embed="rId92"/>
              <a:stretch>
                <a:fillRect/>
              </a:stretch>
            </p:blipFill>
            <p:spPr>
              <a:xfrm>
                <a:off x="2611800" y="5908907"/>
                <a:ext cx="363240" cy="558732"/>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0" name="Ink 89">
                <a:extLst>
                  <a:ext uri="{FF2B5EF4-FFF2-40B4-BE49-F238E27FC236}">
                    <a16:creationId xmlns:a16="http://schemas.microsoft.com/office/drawing/2014/main" id="{D900D22B-245C-4592-A053-434643CA9BAA}"/>
                  </a:ext>
                </a:extLst>
              </p14:cNvPr>
              <p14:cNvContentPartPr/>
              <p14:nvPr/>
            </p14:nvContentPartPr>
            <p14:xfrm>
              <a:off x="2003760" y="6082793"/>
              <a:ext cx="461160" cy="196200"/>
            </p14:xfrm>
          </p:contentPart>
        </mc:Choice>
        <mc:Fallback xmlns="">
          <p:pic>
            <p:nvPicPr>
              <p:cNvPr id="90" name="Ink 89">
                <a:extLst>
                  <a:ext uri="{FF2B5EF4-FFF2-40B4-BE49-F238E27FC236}">
                    <a16:creationId xmlns:a16="http://schemas.microsoft.com/office/drawing/2014/main" id="{D900D22B-245C-4592-A053-434643CA9BAA}"/>
                  </a:ext>
                </a:extLst>
              </p:cNvPr>
              <p:cNvPicPr/>
              <p:nvPr/>
            </p:nvPicPr>
            <p:blipFill>
              <a:blip r:embed="rId94"/>
              <a:stretch>
                <a:fillRect/>
              </a:stretch>
            </p:blipFill>
            <p:spPr>
              <a:xfrm>
                <a:off x="1994760" y="6073793"/>
                <a:ext cx="478800" cy="213840"/>
              </a:xfrm>
              <a:prstGeom prst="rect">
                <a:avLst/>
              </a:prstGeom>
            </p:spPr>
          </p:pic>
        </mc:Fallback>
      </mc:AlternateContent>
    </p:spTree>
    <p:extLst>
      <p:ext uri="{BB962C8B-B14F-4D97-AF65-F5344CB8AC3E}">
        <p14:creationId xmlns:p14="http://schemas.microsoft.com/office/powerpoint/2010/main" val="1111725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AF0E719-24EE-4873-B5F7-F668202F924D}"/>
                  </a:ext>
                </a:extLst>
              </p14:cNvPr>
              <p14:cNvContentPartPr/>
              <p14:nvPr/>
            </p14:nvContentPartPr>
            <p14:xfrm>
              <a:off x="5523120" y="2499713"/>
              <a:ext cx="120960" cy="162000"/>
            </p14:xfrm>
          </p:contentPart>
        </mc:Choice>
        <mc:Fallback xmlns="">
          <p:pic>
            <p:nvPicPr>
              <p:cNvPr id="7" name="Ink 6">
                <a:extLst>
                  <a:ext uri="{FF2B5EF4-FFF2-40B4-BE49-F238E27FC236}">
                    <a16:creationId xmlns:a16="http://schemas.microsoft.com/office/drawing/2014/main" id="{CAF0E719-24EE-4873-B5F7-F668202F924D}"/>
                  </a:ext>
                </a:extLst>
              </p:cNvPr>
              <p:cNvPicPr/>
              <p:nvPr/>
            </p:nvPicPr>
            <p:blipFill>
              <a:blip r:embed="rId6"/>
              <a:stretch>
                <a:fillRect/>
              </a:stretch>
            </p:blipFill>
            <p:spPr>
              <a:xfrm>
                <a:off x="5514120" y="2490713"/>
                <a:ext cx="1386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3723CAF-0CA1-498F-9F19-4AEC47EB16F4}"/>
                  </a:ext>
                </a:extLst>
              </p14:cNvPr>
              <p14:cNvContentPartPr/>
              <p14:nvPr/>
            </p14:nvContentPartPr>
            <p14:xfrm>
              <a:off x="4676400" y="2447153"/>
              <a:ext cx="367920" cy="720720"/>
            </p14:xfrm>
          </p:contentPart>
        </mc:Choice>
        <mc:Fallback xmlns="">
          <p:pic>
            <p:nvPicPr>
              <p:cNvPr id="13" name="Ink 12">
                <a:extLst>
                  <a:ext uri="{FF2B5EF4-FFF2-40B4-BE49-F238E27FC236}">
                    <a16:creationId xmlns:a16="http://schemas.microsoft.com/office/drawing/2014/main" id="{93723CAF-0CA1-498F-9F19-4AEC47EB16F4}"/>
                  </a:ext>
                </a:extLst>
              </p:cNvPr>
              <p:cNvPicPr/>
              <p:nvPr/>
            </p:nvPicPr>
            <p:blipFill>
              <a:blip r:embed="rId8"/>
              <a:stretch>
                <a:fillRect/>
              </a:stretch>
            </p:blipFill>
            <p:spPr>
              <a:xfrm>
                <a:off x="4667400" y="2438513"/>
                <a:ext cx="38556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03BC843-5436-4FC7-8ADE-F1462EC0E0E4}"/>
                  </a:ext>
                </a:extLst>
              </p14:cNvPr>
              <p14:cNvContentPartPr/>
              <p14:nvPr/>
            </p14:nvContentPartPr>
            <p14:xfrm>
              <a:off x="4922280" y="2856833"/>
              <a:ext cx="31680" cy="241560"/>
            </p14:xfrm>
          </p:contentPart>
        </mc:Choice>
        <mc:Fallback xmlns="">
          <p:pic>
            <p:nvPicPr>
              <p:cNvPr id="14" name="Ink 13">
                <a:extLst>
                  <a:ext uri="{FF2B5EF4-FFF2-40B4-BE49-F238E27FC236}">
                    <a16:creationId xmlns:a16="http://schemas.microsoft.com/office/drawing/2014/main" id="{903BC843-5436-4FC7-8ADE-F1462EC0E0E4}"/>
                  </a:ext>
                </a:extLst>
              </p:cNvPr>
              <p:cNvPicPr/>
              <p:nvPr/>
            </p:nvPicPr>
            <p:blipFill>
              <a:blip r:embed="rId10"/>
              <a:stretch>
                <a:fillRect/>
              </a:stretch>
            </p:blipFill>
            <p:spPr>
              <a:xfrm>
                <a:off x="4913640" y="2848193"/>
                <a:ext cx="49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52319AC-4F15-4513-B01F-89A3E362436A}"/>
                  </a:ext>
                </a:extLst>
              </p14:cNvPr>
              <p14:cNvContentPartPr/>
              <p14:nvPr/>
            </p14:nvContentPartPr>
            <p14:xfrm>
              <a:off x="5459400" y="2832353"/>
              <a:ext cx="259560" cy="259560"/>
            </p14:xfrm>
          </p:contentPart>
        </mc:Choice>
        <mc:Fallback xmlns="">
          <p:pic>
            <p:nvPicPr>
              <p:cNvPr id="21" name="Ink 20">
                <a:extLst>
                  <a:ext uri="{FF2B5EF4-FFF2-40B4-BE49-F238E27FC236}">
                    <a16:creationId xmlns:a16="http://schemas.microsoft.com/office/drawing/2014/main" id="{452319AC-4F15-4513-B01F-89A3E362436A}"/>
                  </a:ext>
                </a:extLst>
              </p:cNvPr>
              <p:cNvPicPr/>
              <p:nvPr/>
            </p:nvPicPr>
            <p:blipFill>
              <a:blip r:embed="rId12"/>
              <a:stretch>
                <a:fillRect/>
              </a:stretch>
            </p:blipFill>
            <p:spPr>
              <a:xfrm>
                <a:off x="5450412" y="2823713"/>
                <a:ext cx="277176"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C2D7C777-6B30-4D07-BF61-EBE54EAC6C1D}"/>
                  </a:ext>
                </a:extLst>
              </p14:cNvPr>
              <p14:cNvContentPartPr/>
              <p14:nvPr/>
            </p14:nvContentPartPr>
            <p14:xfrm>
              <a:off x="6221160" y="2414393"/>
              <a:ext cx="1093680" cy="756360"/>
            </p14:xfrm>
          </p:contentPart>
        </mc:Choice>
        <mc:Fallback xmlns="">
          <p:pic>
            <p:nvPicPr>
              <p:cNvPr id="26" name="Ink 25">
                <a:extLst>
                  <a:ext uri="{FF2B5EF4-FFF2-40B4-BE49-F238E27FC236}">
                    <a16:creationId xmlns:a16="http://schemas.microsoft.com/office/drawing/2014/main" id="{C2D7C777-6B30-4D07-BF61-EBE54EAC6C1D}"/>
                  </a:ext>
                </a:extLst>
              </p:cNvPr>
              <p:cNvPicPr/>
              <p:nvPr/>
            </p:nvPicPr>
            <p:blipFill>
              <a:blip r:embed="rId14"/>
              <a:stretch>
                <a:fillRect/>
              </a:stretch>
            </p:blipFill>
            <p:spPr>
              <a:xfrm>
                <a:off x="6212160" y="2405393"/>
                <a:ext cx="1111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70892793-D410-4315-820F-DBE58AF30D92}"/>
                  </a:ext>
                </a:extLst>
              </p14:cNvPr>
              <p14:cNvContentPartPr/>
              <p14:nvPr/>
            </p14:nvContentPartPr>
            <p14:xfrm>
              <a:off x="8619480" y="2412593"/>
              <a:ext cx="106200" cy="127080"/>
            </p14:xfrm>
          </p:contentPart>
        </mc:Choice>
        <mc:Fallback xmlns="">
          <p:pic>
            <p:nvPicPr>
              <p:cNvPr id="32" name="Ink 31">
                <a:extLst>
                  <a:ext uri="{FF2B5EF4-FFF2-40B4-BE49-F238E27FC236}">
                    <a16:creationId xmlns:a16="http://schemas.microsoft.com/office/drawing/2014/main" id="{70892793-D410-4315-820F-DBE58AF30D92}"/>
                  </a:ext>
                </a:extLst>
              </p:cNvPr>
              <p:cNvPicPr/>
              <p:nvPr/>
            </p:nvPicPr>
            <p:blipFill>
              <a:blip r:embed="rId16"/>
              <a:stretch>
                <a:fillRect/>
              </a:stretch>
            </p:blipFill>
            <p:spPr>
              <a:xfrm>
                <a:off x="8610840" y="2403593"/>
                <a:ext cx="1238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E6EED41D-56D6-4807-82DA-456D52EDA0D6}"/>
                  </a:ext>
                </a:extLst>
              </p14:cNvPr>
              <p14:cNvContentPartPr/>
              <p14:nvPr/>
            </p14:nvContentPartPr>
            <p14:xfrm>
              <a:off x="9172800" y="2320433"/>
              <a:ext cx="740520" cy="836280"/>
            </p14:xfrm>
          </p:contentPart>
        </mc:Choice>
        <mc:Fallback xmlns="">
          <p:pic>
            <p:nvPicPr>
              <p:cNvPr id="37" name="Ink 36">
                <a:extLst>
                  <a:ext uri="{FF2B5EF4-FFF2-40B4-BE49-F238E27FC236}">
                    <a16:creationId xmlns:a16="http://schemas.microsoft.com/office/drawing/2014/main" id="{E6EED41D-56D6-4807-82DA-456D52EDA0D6}"/>
                  </a:ext>
                </a:extLst>
              </p:cNvPr>
              <p:cNvPicPr/>
              <p:nvPr/>
            </p:nvPicPr>
            <p:blipFill>
              <a:blip r:embed="rId18"/>
              <a:stretch>
                <a:fillRect/>
              </a:stretch>
            </p:blipFill>
            <p:spPr>
              <a:xfrm>
                <a:off x="9163804" y="2311793"/>
                <a:ext cx="758151" cy="853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640EBEA1-063B-423C-BB7D-BCE2ED489BE4}"/>
                  </a:ext>
                </a:extLst>
              </p14:cNvPr>
              <p14:cNvContentPartPr/>
              <p14:nvPr/>
            </p14:nvContentPartPr>
            <p14:xfrm>
              <a:off x="7422480" y="2338433"/>
              <a:ext cx="813240" cy="725400"/>
            </p14:xfrm>
          </p:contentPart>
        </mc:Choice>
        <mc:Fallback xmlns="">
          <p:pic>
            <p:nvPicPr>
              <p:cNvPr id="40" name="Ink 39">
                <a:extLst>
                  <a:ext uri="{FF2B5EF4-FFF2-40B4-BE49-F238E27FC236}">
                    <a16:creationId xmlns:a16="http://schemas.microsoft.com/office/drawing/2014/main" id="{640EBEA1-063B-423C-BB7D-BCE2ED489BE4}"/>
                  </a:ext>
                </a:extLst>
              </p:cNvPr>
              <p:cNvPicPr/>
              <p:nvPr/>
            </p:nvPicPr>
            <p:blipFill>
              <a:blip r:embed="rId20"/>
              <a:stretch>
                <a:fillRect/>
              </a:stretch>
            </p:blipFill>
            <p:spPr>
              <a:xfrm>
                <a:off x="7413836" y="2329793"/>
                <a:ext cx="830888"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Ink 46">
                <a:extLst>
                  <a:ext uri="{FF2B5EF4-FFF2-40B4-BE49-F238E27FC236}">
                    <a16:creationId xmlns:a16="http://schemas.microsoft.com/office/drawing/2014/main" id="{3F5C01A3-E478-48C9-9398-410A0FE8F25E}"/>
                  </a:ext>
                </a:extLst>
              </p14:cNvPr>
              <p14:cNvContentPartPr/>
              <p14:nvPr/>
            </p14:nvContentPartPr>
            <p14:xfrm>
              <a:off x="9144000" y="2719673"/>
              <a:ext cx="162360" cy="189000"/>
            </p14:xfrm>
          </p:contentPart>
        </mc:Choice>
        <mc:Fallback xmlns="">
          <p:pic>
            <p:nvPicPr>
              <p:cNvPr id="47" name="Ink 46">
                <a:extLst>
                  <a:ext uri="{FF2B5EF4-FFF2-40B4-BE49-F238E27FC236}">
                    <a16:creationId xmlns:a16="http://schemas.microsoft.com/office/drawing/2014/main" id="{3F5C01A3-E478-48C9-9398-410A0FE8F25E}"/>
                  </a:ext>
                </a:extLst>
              </p:cNvPr>
              <p:cNvPicPr/>
              <p:nvPr/>
            </p:nvPicPr>
            <p:blipFill>
              <a:blip r:embed="rId22"/>
              <a:stretch>
                <a:fillRect/>
              </a:stretch>
            </p:blipFill>
            <p:spPr>
              <a:xfrm>
                <a:off x="9135360" y="2711033"/>
                <a:ext cx="18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Ink 47">
                <a:extLst>
                  <a:ext uri="{FF2B5EF4-FFF2-40B4-BE49-F238E27FC236}">
                    <a16:creationId xmlns:a16="http://schemas.microsoft.com/office/drawing/2014/main" id="{0379F150-59BE-425C-A909-DCD5F06D0DDF}"/>
                  </a:ext>
                </a:extLst>
              </p14:cNvPr>
              <p14:cNvContentPartPr/>
              <p14:nvPr/>
            </p14:nvContentPartPr>
            <p14:xfrm>
              <a:off x="8587080" y="2736233"/>
              <a:ext cx="290520" cy="159120"/>
            </p14:xfrm>
          </p:contentPart>
        </mc:Choice>
        <mc:Fallback xmlns="">
          <p:pic>
            <p:nvPicPr>
              <p:cNvPr id="48" name="Ink 47">
                <a:extLst>
                  <a:ext uri="{FF2B5EF4-FFF2-40B4-BE49-F238E27FC236}">
                    <a16:creationId xmlns:a16="http://schemas.microsoft.com/office/drawing/2014/main" id="{0379F150-59BE-425C-A909-DCD5F06D0DDF}"/>
                  </a:ext>
                </a:extLst>
              </p:cNvPr>
              <p:cNvPicPr/>
              <p:nvPr/>
            </p:nvPicPr>
            <p:blipFill>
              <a:blip r:embed="rId24"/>
              <a:stretch>
                <a:fillRect/>
              </a:stretch>
            </p:blipFill>
            <p:spPr>
              <a:xfrm>
                <a:off x="8578080" y="2727593"/>
                <a:ext cx="308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D4E85124-97B8-408E-8C02-7450D633C779}"/>
                  </a:ext>
                </a:extLst>
              </p14:cNvPr>
              <p14:cNvContentPartPr/>
              <p14:nvPr/>
            </p14:nvContentPartPr>
            <p14:xfrm>
              <a:off x="9649440" y="2230793"/>
              <a:ext cx="1219680" cy="756360"/>
            </p14:xfrm>
          </p:contentPart>
        </mc:Choice>
        <mc:Fallback xmlns="">
          <p:pic>
            <p:nvPicPr>
              <p:cNvPr id="59" name="Ink 58">
                <a:extLst>
                  <a:ext uri="{FF2B5EF4-FFF2-40B4-BE49-F238E27FC236}">
                    <a16:creationId xmlns:a16="http://schemas.microsoft.com/office/drawing/2014/main" id="{D4E85124-97B8-408E-8C02-7450D633C779}"/>
                  </a:ext>
                </a:extLst>
              </p:cNvPr>
              <p:cNvPicPr/>
              <p:nvPr/>
            </p:nvPicPr>
            <p:blipFill>
              <a:blip r:embed="rId26"/>
              <a:stretch>
                <a:fillRect/>
              </a:stretch>
            </p:blipFill>
            <p:spPr>
              <a:xfrm>
                <a:off x="9640800" y="2222153"/>
                <a:ext cx="1237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1783FA0E-4497-4290-9715-A6C166D6F292}"/>
                  </a:ext>
                </a:extLst>
              </p14:cNvPr>
              <p14:cNvContentPartPr/>
              <p14:nvPr/>
            </p14:nvContentPartPr>
            <p14:xfrm>
              <a:off x="4323240" y="3663953"/>
              <a:ext cx="331200" cy="214200"/>
            </p14:xfrm>
          </p:contentPart>
        </mc:Choice>
        <mc:Fallback xmlns="">
          <p:pic>
            <p:nvPicPr>
              <p:cNvPr id="6" name="Ink 5">
                <a:extLst>
                  <a:ext uri="{FF2B5EF4-FFF2-40B4-BE49-F238E27FC236}">
                    <a16:creationId xmlns:a16="http://schemas.microsoft.com/office/drawing/2014/main" id="{1783FA0E-4497-4290-9715-A6C166D6F292}"/>
                  </a:ext>
                </a:extLst>
              </p:cNvPr>
              <p:cNvPicPr/>
              <p:nvPr/>
            </p:nvPicPr>
            <p:blipFill>
              <a:blip r:embed="rId28"/>
              <a:stretch>
                <a:fillRect/>
              </a:stretch>
            </p:blipFill>
            <p:spPr>
              <a:xfrm>
                <a:off x="4314240" y="3655313"/>
                <a:ext cx="348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9115C36B-1701-4C6F-8EB4-AF2A0681E809}"/>
                  </a:ext>
                </a:extLst>
              </p14:cNvPr>
              <p14:cNvContentPartPr/>
              <p14:nvPr/>
            </p14:nvContentPartPr>
            <p14:xfrm>
              <a:off x="5713200" y="3465593"/>
              <a:ext cx="126720" cy="159480"/>
            </p14:xfrm>
          </p:contentPart>
        </mc:Choice>
        <mc:Fallback xmlns="">
          <p:pic>
            <p:nvPicPr>
              <p:cNvPr id="10" name="Ink 9">
                <a:extLst>
                  <a:ext uri="{FF2B5EF4-FFF2-40B4-BE49-F238E27FC236}">
                    <a16:creationId xmlns:a16="http://schemas.microsoft.com/office/drawing/2014/main" id="{9115C36B-1701-4C6F-8EB4-AF2A0681E809}"/>
                  </a:ext>
                </a:extLst>
              </p:cNvPr>
              <p:cNvPicPr/>
              <p:nvPr/>
            </p:nvPicPr>
            <p:blipFill>
              <a:blip r:embed="rId30"/>
              <a:stretch>
                <a:fillRect/>
              </a:stretch>
            </p:blipFill>
            <p:spPr>
              <a:xfrm>
                <a:off x="5704200" y="3456953"/>
                <a:ext cx="1443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FA905C09-689A-4C32-A353-BF1F812E5142}"/>
                  </a:ext>
                </a:extLst>
              </p14:cNvPr>
              <p14:cNvContentPartPr/>
              <p14:nvPr/>
            </p14:nvContentPartPr>
            <p14:xfrm>
              <a:off x="6298920" y="3484313"/>
              <a:ext cx="162000" cy="121320"/>
            </p14:xfrm>
          </p:contentPart>
        </mc:Choice>
        <mc:Fallback xmlns="">
          <p:pic>
            <p:nvPicPr>
              <p:cNvPr id="12" name="Ink 11">
                <a:extLst>
                  <a:ext uri="{FF2B5EF4-FFF2-40B4-BE49-F238E27FC236}">
                    <a16:creationId xmlns:a16="http://schemas.microsoft.com/office/drawing/2014/main" id="{FA905C09-689A-4C32-A353-BF1F812E5142}"/>
                  </a:ext>
                </a:extLst>
              </p:cNvPr>
              <p:cNvPicPr/>
              <p:nvPr/>
            </p:nvPicPr>
            <p:blipFill>
              <a:blip r:embed="rId32"/>
              <a:stretch>
                <a:fillRect/>
              </a:stretch>
            </p:blipFill>
            <p:spPr>
              <a:xfrm>
                <a:off x="6289920" y="3475313"/>
                <a:ext cx="1796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 name="Ink 15">
                <a:extLst>
                  <a:ext uri="{FF2B5EF4-FFF2-40B4-BE49-F238E27FC236}">
                    <a16:creationId xmlns:a16="http://schemas.microsoft.com/office/drawing/2014/main" id="{FD7EBDDA-EB2A-4684-988A-C04D8D1B4D0C}"/>
                  </a:ext>
                </a:extLst>
              </p14:cNvPr>
              <p14:cNvContentPartPr/>
              <p14:nvPr/>
            </p14:nvContentPartPr>
            <p14:xfrm>
              <a:off x="6675120" y="3437153"/>
              <a:ext cx="52200" cy="667440"/>
            </p14:xfrm>
          </p:contentPart>
        </mc:Choice>
        <mc:Fallback xmlns="">
          <p:pic>
            <p:nvPicPr>
              <p:cNvPr id="16" name="Ink 15">
                <a:extLst>
                  <a:ext uri="{FF2B5EF4-FFF2-40B4-BE49-F238E27FC236}">
                    <a16:creationId xmlns:a16="http://schemas.microsoft.com/office/drawing/2014/main" id="{FD7EBDDA-EB2A-4684-988A-C04D8D1B4D0C}"/>
                  </a:ext>
                </a:extLst>
              </p:cNvPr>
              <p:cNvPicPr/>
              <p:nvPr/>
            </p:nvPicPr>
            <p:blipFill>
              <a:blip r:embed="rId34"/>
              <a:stretch>
                <a:fillRect/>
              </a:stretch>
            </p:blipFill>
            <p:spPr>
              <a:xfrm>
                <a:off x="6666120" y="3428153"/>
                <a:ext cx="69840"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k 19">
                <a:extLst>
                  <a:ext uri="{FF2B5EF4-FFF2-40B4-BE49-F238E27FC236}">
                    <a16:creationId xmlns:a16="http://schemas.microsoft.com/office/drawing/2014/main" id="{54A8866B-38C7-4522-9610-BAD1A49388BD}"/>
                  </a:ext>
                </a:extLst>
              </p14:cNvPr>
              <p14:cNvContentPartPr/>
              <p14:nvPr/>
            </p14:nvContentPartPr>
            <p14:xfrm>
              <a:off x="4941360" y="3437513"/>
              <a:ext cx="379800" cy="685440"/>
            </p14:xfrm>
          </p:contentPart>
        </mc:Choice>
        <mc:Fallback xmlns="">
          <p:pic>
            <p:nvPicPr>
              <p:cNvPr id="20" name="Ink 19">
                <a:extLst>
                  <a:ext uri="{FF2B5EF4-FFF2-40B4-BE49-F238E27FC236}">
                    <a16:creationId xmlns:a16="http://schemas.microsoft.com/office/drawing/2014/main" id="{54A8866B-38C7-4522-9610-BAD1A49388BD}"/>
                  </a:ext>
                </a:extLst>
              </p:cNvPr>
              <p:cNvPicPr/>
              <p:nvPr/>
            </p:nvPicPr>
            <p:blipFill>
              <a:blip r:embed="rId36"/>
              <a:stretch>
                <a:fillRect/>
              </a:stretch>
            </p:blipFill>
            <p:spPr>
              <a:xfrm>
                <a:off x="4932720" y="3428873"/>
                <a:ext cx="39744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62AC1DDB-73FE-4E41-BB2D-25F53699179D}"/>
                  </a:ext>
                </a:extLst>
              </p14:cNvPr>
              <p14:cNvContentPartPr/>
              <p14:nvPr/>
            </p14:nvContentPartPr>
            <p14:xfrm>
              <a:off x="5672520" y="3848633"/>
              <a:ext cx="203040" cy="218160"/>
            </p14:xfrm>
          </p:contentPart>
        </mc:Choice>
        <mc:Fallback xmlns="">
          <p:pic>
            <p:nvPicPr>
              <p:cNvPr id="27" name="Ink 26">
                <a:extLst>
                  <a:ext uri="{FF2B5EF4-FFF2-40B4-BE49-F238E27FC236}">
                    <a16:creationId xmlns:a16="http://schemas.microsoft.com/office/drawing/2014/main" id="{62AC1DDB-73FE-4E41-BB2D-25F53699179D}"/>
                  </a:ext>
                </a:extLst>
              </p:cNvPr>
              <p:cNvPicPr/>
              <p:nvPr/>
            </p:nvPicPr>
            <p:blipFill>
              <a:blip r:embed="rId38"/>
              <a:stretch>
                <a:fillRect/>
              </a:stretch>
            </p:blipFill>
            <p:spPr>
              <a:xfrm>
                <a:off x="5663520" y="3839993"/>
                <a:ext cx="220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Ink 30">
                <a:extLst>
                  <a:ext uri="{FF2B5EF4-FFF2-40B4-BE49-F238E27FC236}">
                    <a16:creationId xmlns:a16="http://schemas.microsoft.com/office/drawing/2014/main" id="{69EFE1A7-3608-490C-A2F7-05A44BE9DEE6}"/>
                  </a:ext>
                </a:extLst>
              </p14:cNvPr>
              <p14:cNvContentPartPr/>
              <p14:nvPr/>
            </p14:nvContentPartPr>
            <p14:xfrm>
              <a:off x="6248520" y="3814073"/>
              <a:ext cx="315720" cy="244080"/>
            </p14:xfrm>
          </p:contentPart>
        </mc:Choice>
        <mc:Fallback xmlns="">
          <p:pic>
            <p:nvPicPr>
              <p:cNvPr id="31" name="Ink 30">
                <a:extLst>
                  <a:ext uri="{FF2B5EF4-FFF2-40B4-BE49-F238E27FC236}">
                    <a16:creationId xmlns:a16="http://schemas.microsoft.com/office/drawing/2014/main" id="{69EFE1A7-3608-490C-A2F7-05A44BE9DEE6}"/>
                  </a:ext>
                </a:extLst>
              </p:cNvPr>
              <p:cNvPicPr/>
              <p:nvPr/>
            </p:nvPicPr>
            <p:blipFill>
              <a:blip r:embed="rId40"/>
              <a:stretch>
                <a:fillRect/>
              </a:stretch>
            </p:blipFill>
            <p:spPr>
              <a:xfrm>
                <a:off x="6239880" y="3805073"/>
                <a:ext cx="3333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E28BB737-13B9-4202-B6E4-7CD6CC695F00}"/>
                  </a:ext>
                </a:extLst>
              </p14:cNvPr>
              <p14:cNvContentPartPr/>
              <p14:nvPr/>
            </p14:nvContentPartPr>
            <p14:xfrm>
              <a:off x="6895440" y="3364433"/>
              <a:ext cx="571320" cy="749880"/>
            </p14:xfrm>
          </p:contentPart>
        </mc:Choice>
        <mc:Fallback xmlns="">
          <p:pic>
            <p:nvPicPr>
              <p:cNvPr id="39" name="Ink 38">
                <a:extLst>
                  <a:ext uri="{FF2B5EF4-FFF2-40B4-BE49-F238E27FC236}">
                    <a16:creationId xmlns:a16="http://schemas.microsoft.com/office/drawing/2014/main" id="{E28BB737-13B9-4202-B6E4-7CD6CC695F00}"/>
                  </a:ext>
                </a:extLst>
              </p:cNvPr>
              <p:cNvPicPr/>
              <p:nvPr/>
            </p:nvPicPr>
            <p:blipFill>
              <a:blip r:embed="rId42"/>
              <a:stretch>
                <a:fillRect/>
              </a:stretch>
            </p:blipFill>
            <p:spPr>
              <a:xfrm>
                <a:off x="6886440" y="3355433"/>
                <a:ext cx="58896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81D375F3-9AE8-4B5A-8F38-8FD5AD6C2EA9}"/>
                  </a:ext>
                </a:extLst>
              </p14:cNvPr>
              <p14:cNvContentPartPr/>
              <p14:nvPr/>
            </p14:nvContentPartPr>
            <p14:xfrm>
              <a:off x="7636320" y="3737753"/>
              <a:ext cx="872640" cy="381240"/>
            </p14:xfrm>
          </p:contentPart>
        </mc:Choice>
        <mc:Fallback xmlns="">
          <p:pic>
            <p:nvPicPr>
              <p:cNvPr id="50" name="Ink 49">
                <a:extLst>
                  <a:ext uri="{FF2B5EF4-FFF2-40B4-BE49-F238E27FC236}">
                    <a16:creationId xmlns:a16="http://schemas.microsoft.com/office/drawing/2014/main" id="{81D375F3-9AE8-4B5A-8F38-8FD5AD6C2EA9}"/>
                  </a:ext>
                </a:extLst>
              </p:cNvPr>
              <p:cNvPicPr/>
              <p:nvPr/>
            </p:nvPicPr>
            <p:blipFill>
              <a:blip r:embed="rId44"/>
              <a:stretch>
                <a:fillRect/>
              </a:stretch>
            </p:blipFill>
            <p:spPr>
              <a:xfrm>
                <a:off x="7627680" y="3729121"/>
                <a:ext cx="890280" cy="398863"/>
              </a:xfrm>
              <a:prstGeom prst="rect">
                <a:avLst/>
              </a:prstGeom>
            </p:spPr>
          </p:pic>
        </mc:Fallback>
      </mc:AlternateContent>
      <p:sp>
        <p:nvSpPr>
          <p:cNvPr id="5" name="TextBox 4">
            <a:extLst>
              <a:ext uri="{FF2B5EF4-FFF2-40B4-BE49-F238E27FC236}">
                <a16:creationId xmlns:a16="http://schemas.microsoft.com/office/drawing/2014/main" id="{3236F711-AB6E-41E2-899F-AF9179B71B01}"/>
              </a:ext>
            </a:extLst>
          </p:cNvPr>
          <p:cNvSpPr txBox="1"/>
          <p:nvPr/>
        </p:nvSpPr>
        <p:spPr>
          <a:xfrm>
            <a:off x="8776079" y="3207606"/>
            <a:ext cx="2745841" cy="1200329"/>
          </a:xfrm>
          <a:prstGeom prst="rect">
            <a:avLst/>
          </a:prstGeom>
          <a:noFill/>
        </p:spPr>
        <p:txBody>
          <a:bodyPr wrap="square" rtlCol="0">
            <a:spAutoFit/>
          </a:bodyPr>
          <a:lstStyle/>
          <a:p>
            <a:r>
              <a:rPr lang="en-US" dirty="0"/>
              <a:t>Now, let’s determine a value of y and a value of z that satisfy the equation 14y - 16z = -23</a:t>
            </a:r>
          </a:p>
        </p:txBody>
      </p:sp>
      <mc:AlternateContent xmlns:mc="http://schemas.openxmlformats.org/markup-compatibility/2006" xmlns:p14="http://schemas.microsoft.com/office/powerpoint/2010/main">
        <mc:Choice Requires="p14">
          <p:contentPart p14:bwMode="auto" r:id="rId45">
            <p14:nvContentPartPr>
              <p14:cNvPr id="17" name="Ink 16">
                <a:extLst>
                  <a:ext uri="{FF2B5EF4-FFF2-40B4-BE49-F238E27FC236}">
                    <a16:creationId xmlns:a16="http://schemas.microsoft.com/office/drawing/2014/main" id="{C6F651D8-AD2B-4349-963C-4D9C2E074EEB}"/>
                  </a:ext>
                </a:extLst>
              </p14:cNvPr>
              <p14:cNvContentPartPr/>
              <p14:nvPr/>
            </p14:nvContentPartPr>
            <p14:xfrm>
              <a:off x="1138320" y="4692473"/>
              <a:ext cx="417240" cy="334080"/>
            </p14:xfrm>
          </p:contentPart>
        </mc:Choice>
        <mc:Fallback xmlns="">
          <p:pic>
            <p:nvPicPr>
              <p:cNvPr id="17" name="Ink 16">
                <a:extLst>
                  <a:ext uri="{FF2B5EF4-FFF2-40B4-BE49-F238E27FC236}">
                    <a16:creationId xmlns:a16="http://schemas.microsoft.com/office/drawing/2014/main" id="{C6F651D8-AD2B-4349-963C-4D9C2E074EEB}"/>
                  </a:ext>
                </a:extLst>
              </p:cNvPr>
              <p:cNvPicPr/>
              <p:nvPr/>
            </p:nvPicPr>
            <p:blipFill>
              <a:blip r:embed="rId46"/>
              <a:stretch>
                <a:fillRect/>
              </a:stretch>
            </p:blipFill>
            <p:spPr>
              <a:xfrm>
                <a:off x="1129328" y="4683473"/>
                <a:ext cx="434865"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0A5797FB-A644-436F-A6FB-C3BF8A21D7C4}"/>
                  </a:ext>
                </a:extLst>
              </p14:cNvPr>
              <p14:cNvContentPartPr/>
              <p14:nvPr/>
            </p14:nvContentPartPr>
            <p14:xfrm>
              <a:off x="1907280" y="4730273"/>
              <a:ext cx="614520" cy="400680"/>
            </p14:xfrm>
          </p:contentPart>
        </mc:Choice>
        <mc:Fallback xmlns="">
          <p:pic>
            <p:nvPicPr>
              <p:cNvPr id="29" name="Ink 28">
                <a:extLst>
                  <a:ext uri="{FF2B5EF4-FFF2-40B4-BE49-F238E27FC236}">
                    <a16:creationId xmlns:a16="http://schemas.microsoft.com/office/drawing/2014/main" id="{0A5797FB-A644-436F-A6FB-C3BF8A21D7C4}"/>
                  </a:ext>
                </a:extLst>
              </p:cNvPr>
              <p:cNvPicPr/>
              <p:nvPr/>
            </p:nvPicPr>
            <p:blipFill>
              <a:blip r:embed="rId48"/>
              <a:stretch>
                <a:fillRect/>
              </a:stretch>
            </p:blipFill>
            <p:spPr>
              <a:xfrm>
                <a:off x="1898640" y="4721273"/>
                <a:ext cx="6321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497D9182-4067-4268-BE90-505CE1D2B79F}"/>
                  </a:ext>
                </a:extLst>
              </p14:cNvPr>
              <p14:cNvContentPartPr/>
              <p14:nvPr/>
            </p14:nvContentPartPr>
            <p14:xfrm>
              <a:off x="1166760" y="5256233"/>
              <a:ext cx="3240" cy="133560"/>
            </p14:xfrm>
          </p:contentPart>
        </mc:Choice>
        <mc:Fallback xmlns="">
          <p:pic>
            <p:nvPicPr>
              <p:cNvPr id="30" name="Ink 29">
                <a:extLst>
                  <a:ext uri="{FF2B5EF4-FFF2-40B4-BE49-F238E27FC236}">
                    <a16:creationId xmlns:a16="http://schemas.microsoft.com/office/drawing/2014/main" id="{497D9182-4067-4268-BE90-505CE1D2B79F}"/>
                  </a:ext>
                </a:extLst>
              </p:cNvPr>
              <p:cNvPicPr/>
              <p:nvPr/>
            </p:nvPicPr>
            <p:blipFill>
              <a:blip r:embed="rId50"/>
              <a:stretch>
                <a:fillRect/>
              </a:stretch>
            </p:blipFill>
            <p:spPr>
              <a:xfrm>
                <a:off x="1157760" y="5247593"/>
                <a:ext cx="208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6D3DE442-0CB1-47AA-970E-76A1A85F7513}"/>
                  </a:ext>
                </a:extLst>
              </p14:cNvPr>
              <p14:cNvContentPartPr/>
              <p14:nvPr/>
            </p14:nvContentPartPr>
            <p14:xfrm>
              <a:off x="1211040" y="5245073"/>
              <a:ext cx="104040" cy="80280"/>
            </p14:xfrm>
          </p:contentPart>
        </mc:Choice>
        <mc:Fallback xmlns="">
          <p:pic>
            <p:nvPicPr>
              <p:cNvPr id="33" name="Ink 32">
                <a:extLst>
                  <a:ext uri="{FF2B5EF4-FFF2-40B4-BE49-F238E27FC236}">
                    <a16:creationId xmlns:a16="http://schemas.microsoft.com/office/drawing/2014/main" id="{6D3DE442-0CB1-47AA-970E-76A1A85F7513}"/>
                  </a:ext>
                </a:extLst>
              </p:cNvPr>
              <p:cNvPicPr/>
              <p:nvPr/>
            </p:nvPicPr>
            <p:blipFill>
              <a:blip r:embed="rId52"/>
              <a:stretch>
                <a:fillRect/>
              </a:stretch>
            </p:blipFill>
            <p:spPr>
              <a:xfrm>
                <a:off x="1202040" y="5236433"/>
                <a:ext cx="1216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3610F58C-6432-4F29-B681-896035A55564}"/>
                  </a:ext>
                </a:extLst>
              </p14:cNvPr>
              <p14:cNvContentPartPr/>
              <p14:nvPr/>
            </p14:nvContentPartPr>
            <p14:xfrm>
              <a:off x="1301400" y="5238593"/>
              <a:ext cx="24840" cy="147960"/>
            </p14:xfrm>
          </p:contentPart>
        </mc:Choice>
        <mc:Fallback xmlns="">
          <p:pic>
            <p:nvPicPr>
              <p:cNvPr id="34" name="Ink 33">
                <a:extLst>
                  <a:ext uri="{FF2B5EF4-FFF2-40B4-BE49-F238E27FC236}">
                    <a16:creationId xmlns:a16="http://schemas.microsoft.com/office/drawing/2014/main" id="{3610F58C-6432-4F29-B681-896035A55564}"/>
                  </a:ext>
                </a:extLst>
              </p:cNvPr>
              <p:cNvPicPr/>
              <p:nvPr/>
            </p:nvPicPr>
            <p:blipFill>
              <a:blip r:embed="rId54"/>
              <a:stretch>
                <a:fillRect/>
              </a:stretch>
            </p:blipFill>
            <p:spPr>
              <a:xfrm>
                <a:off x="1292400" y="5229593"/>
                <a:ext cx="424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CF13E5AE-BCD4-4D34-AD0F-7C146E1C2BB2}"/>
                  </a:ext>
                </a:extLst>
              </p14:cNvPr>
              <p14:cNvContentPartPr/>
              <p14:nvPr/>
            </p14:nvContentPartPr>
            <p14:xfrm>
              <a:off x="1400400" y="5295113"/>
              <a:ext cx="90000" cy="94680"/>
            </p14:xfrm>
          </p:contentPart>
        </mc:Choice>
        <mc:Fallback xmlns="">
          <p:pic>
            <p:nvPicPr>
              <p:cNvPr id="35" name="Ink 34">
                <a:extLst>
                  <a:ext uri="{FF2B5EF4-FFF2-40B4-BE49-F238E27FC236}">
                    <a16:creationId xmlns:a16="http://schemas.microsoft.com/office/drawing/2014/main" id="{CF13E5AE-BCD4-4D34-AD0F-7C146E1C2BB2}"/>
                  </a:ext>
                </a:extLst>
              </p:cNvPr>
              <p:cNvPicPr/>
              <p:nvPr/>
            </p:nvPicPr>
            <p:blipFill>
              <a:blip r:embed="rId56"/>
              <a:stretch>
                <a:fillRect/>
              </a:stretch>
            </p:blipFill>
            <p:spPr>
              <a:xfrm>
                <a:off x="1391760" y="5286473"/>
                <a:ext cx="1076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 name="Ink 35">
                <a:extLst>
                  <a:ext uri="{FF2B5EF4-FFF2-40B4-BE49-F238E27FC236}">
                    <a16:creationId xmlns:a16="http://schemas.microsoft.com/office/drawing/2014/main" id="{66236457-B74D-40D0-8A8D-0C09EA588112}"/>
                  </a:ext>
                </a:extLst>
              </p14:cNvPr>
              <p14:cNvContentPartPr/>
              <p14:nvPr/>
            </p14:nvContentPartPr>
            <p14:xfrm>
              <a:off x="1467000" y="5283233"/>
              <a:ext cx="28800" cy="271800"/>
            </p14:xfrm>
          </p:contentPart>
        </mc:Choice>
        <mc:Fallback xmlns="">
          <p:pic>
            <p:nvPicPr>
              <p:cNvPr id="36" name="Ink 35">
                <a:extLst>
                  <a:ext uri="{FF2B5EF4-FFF2-40B4-BE49-F238E27FC236}">
                    <a16:creationId xmlns:a16="http://schemas.microsoft.com/office/drawing/2014/main" id="{66236457-B74D-40D0-8A8D-0C09EA588112}"/>
                  </a:ext>
                </a:extLst>
              </p:cNvPr>
              <p:cNvPicPr/>
              <p:nvPr/>
            </p:nvPicPr>
            <p:blipFill>
              <a:blip r:embed="rId58"/>
              <a:stretch>
                <a:fillRect/>
              </a:stretch>
            </p:blipFill>
            <p:spPr>
              <a:xfrm>
                <a:off x="1458360" y="5274233"/>
                <a:ext cx="464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8BFD74C4-76BB-40F8-85A7-1914A55CD8EC}"/>
                  </a:ext>
                </a:extLst>
              </p14:cNvPr>
              <p14:cNvContentPartPr/>
              <p14:nvPr/>
            </p14:nvContentPartPr>
            <p14:xfrm>
              <a:off x="1645200" y="5245073"/>
              <a:ext cx="114480" cy="25920"/>
            </p14:xfrm>
          </p:contentPart>
        </mc:Choice>
        <mc:Fallback xmlns="">
          <p:pic>
            <p:nvPicPr>
              <p:cNvPr id="38" name="Ink 37">
                <a:extLst>
                  <a:ext uri="{FF2B5EF4-FFF2-40B4-BE49-F238E27FC236}">
                    <a16:creationId xmlns:a16="http://schemas.microsoft.com/office/drawing/2014/main" id="{8BFD74C4-76BB-40F8-85A7-1914A55CD8EC}"/>
                  </a:ext>
                </a:extLst>
              </p:cNvPr>
              <p:cNvPicPr/>
              <p:nvPr/>
            </p:nvPicPr>
            <p:blipFill>
              <a:blip r:embed="rId60"/>
              <a:stretch>
                <a:fillRect/>
              </a:stretch>
            </p:blipFill>
            <p:spPr>
              <a:xfrm>
                <a:off x="1636200" y="5236433"/>
                <a:ext cx="1321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6271DE96-BC80-4FC6-AD14-01C0697B6649}"/>
                  </a:ext>
                </a:extLst>
              </p14:cNvPr>
              <p14:cNvContentPartPr/>
              <p14:nvPr/>
            </p14:nvContentPartPr>
            <p14:xfrm>
              <a:off x="1882800" y="5179193"/>
              <a:ext cx="3240" cy="166680"/>
            </p14:xfrm>
          </p:contentPart>
        </mc:Choice>
        <mc:Fallback xmlns="">
          <p:pic>
            <p:nvPicPr>
              <p:cNvPr id="41" name="Ink 40">
                <a:extLst>
                  <a:ext uri="{FF2B5EF4-FFF2-40B4-BE49-F238E27FC236}">
                    <a16:creationId xmlns:a16="http://schemas.microsoft.com/office/drawing/2014/main" id="{6271DE96-BC80-4FC6-AD14-01C0697B6649}"/>
                  </a:ext>
                </a:extLst>
              </p:cNvPr>
              <p:cNvPicPr/>
              <p:nvPr/>
            </p:nvPicPr>
            <p:blipFill>
              <a:blip r:embed="rId62"/>
              <a:stretch>
                <a:fillRect/>
              </a:stretch>
            </p:blipFill>
            <p:spPr>
              <a:xfrm>
                <a:off x="1874160" y="5170193"/>
                <a:ext cx="208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27DD2DEC-F318-449C-B382-C2136E4469AF}"/>
                  </a:ext>
                </a:extLst>
              </p14:cNvPr>
              <p14:cNvContentPartPr/>
              <p14:nvPr/>
            </p14:nvContentPartPr>
            <p14:xfrm>
              <a:off x="1969200" y="5187833"/>
              <a:ext cx="104400" cy="158040"/>
            </p14:xfrm>
          </p:contentPart>
        </mc:Choice>
        <mc:Fallback xmlns="">
          <p:pic>
            <p:nvPicPr>
              <p:cNvPr id="42" name="Ink 41">
                <a:extLst>
                  <a:ext uri="{FF2B5EF4-FFF2-40B4-BE49-F238E27FC236}">
                    <a16:creationId xmlns:a16="http://schemas.microsoft.com/office/drawing/2014/main" id="{27DD2DEC-F318-449C-B382-C2136E4469AF}"/>
                  </a:ext>
                </a:extLst>
              </p:cNvPr>
              <p:cNvPicPr/>
              <p:nvPr/>
            </p:nvPicPr>
            <p:blipFill>
              <a:blip r:embed="rId64"/>
              <a:stretch>
                <a:fillRect/>
              </a:stretch>
            </p:blipFill>
            <p:spPr>
              <a:xfrm>
                <a:off x="1960560" y="5178833"/>
                <a:ext cx="1220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A57165B8-AD61-4C71-8CC1-2C8266E7B00D}"/>
                  </a:ext>
                </a:extLst>
              </p14:cNvPr>
              <p14:cNvContentPartPr/>
              <p14:nvPr/>
            </p14:nvContentPartPr>
            <p14:xfrm>
              <a:off x="2195280" y="5219513"/>
              <a:ext cx="149760" cy="133920"/>
            </p14:xfrm>
          </p:contentPart>
        </mc:Choice>
        <mc:Fallback xmlns="">
          <p:pic>
            <p:nvPicPr>
              <p:cNvPr id="43" name="Ink 42">
                <a:extLst>
                  <a:ext uri="{FF2B5EF4-FFF2-40B4-BE49-F238E27FC236}">
                    <a16:creationId xmlns:a16="http://schemas.microsoft.com/office/drawing/2014/main" id="{A57165B8-AD61-4C71-8CC1-2C8266E7B00D}"/>
                  </a:ext>
                </a:extLst>
              </p:cNvPr>
              <p:cNvPicPr/>
              <p:nvPr/>
            </p:nvPicPr>
            <p:blipFill>
              <a:blip r:embed="rId66"/>
              <a:stretch>
                <a:fillRect/>
              </a:stretch>
            </p:blipFill>
            <p:spPr>
              <a:xfrm>
                <a:off x="2186640" y="5210513"/>
                <a:ext cx="1674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A8C44584-C8A9-46A5-9D98-4B099E89DA15}"/>
                  </a:ext>
                </a:extLst>
              </p14:cNvPr>
              <p14:cNvContentPartPr/>
              <p14:nvPr/>
            </p14:nvContentPartPr>
            <p14:xfrm>
              <a:off x="2215800" y="5250113"/>
              <a:ext cx="132120" cy="59040"/>
            </p14:xfrm>
          </p:contentPart>
        </mc:Choice>
        <mc:Fallback xmlns="">
          <p:pic>
            <p:nvPicPr>
              <p:cNvPr id="44" name="Ink 43">
                <a:extLst>
                  <a:ext uri="{FF2B5EF4-FFF2-40B4-BE49-F238E27FC236}">
                    <a16:creationId xmlns:a16="http://schemas.microsoft.com/office/drawing/2014/main" id="{A8C44584-C8A9-46A5-9D98-4B099E89DA15}"/>
                  </a:ext>
                </a:extLst>
              </p:cNvPr>
              <p:cNvPicPr/>
              <p:nvPr/>
            </p:nvPicPr>
            <p:blipFill>
              <a:blip r:embed="rId68"/>
              <a:stretch>
                <a:fillRect/>
              </a:stretch>
            </p:blipFill>
            <p:spPr>
              <a:xfrm>
                <a:off x="2206800" y="5241113"/>
                <a:ext cx="149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2BA4CDBC-88DF-4784-8273-941C011BE144}"/>
                  </a:ext>
                </a:extLst>
              </p14:cNvPr>
              <p14:cNvContentPartPr/>
              <p14:nvPr/>
            </p14:nvContentPartPr>
            <p14:xfrm>
              <a:off x="2503800" y="5198633"/>
              <a:ext cx="64080" cy="2880"/>
            </p14:xfrm>
          </p:contentPart>
        </mc:Choice>
        <mc:Fallback xmlns="">
          <p:pic>
            <p:nvPicPr>
              <p:cNvPr id="45" name="Ink 44">
                <a:extLst>
                  <a:ext uri="{FF2B5EF4-FFF2-40B4-BE49-F238E27FC236}">
                    <a16:creationId xmlns:a16="http://schemas.microsoft.com/office/drawing/2014/main" id="{2BA4CDBC-88DF-4784-8273-941C011BE144}"/>
                  </a:ext>
                </a:extLst>
              </p:cNvPr>
              <p:cNvPicPr/>
              <p:nvPr/>
            </p:nvPicPr>
            <p:blipFill>
              <a:blip r:embed="rId70"/>
              <a:stretch>
                <a:fillRect/>
              </a:stretch>
            </p:blipFill>
            <p:spPr>
              <a:xfrm>
                <a:off x="2494800" y="5189993"/>
                <a:ext cx="817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EFA7434C-54B5-4E0B-9022-8B7FFA7353A3}"/>
                  </a:ext>
                </a:extLst>
              </p14:cNvPr>
              <p14:cNvContentPartPr/>
              <p14:nvPr/>
            </p14:nvContentPartPr>
            <p14:xfrm>
              <a:off x="2508120" y="5081993"/>
              <a:ext cx="771480" cy="226080"/>
            </p14:xfrm>
          </p:contentPart>
        </mc:Choice>
        <mc:Fallback xmlns="">
          <p:pic>
            <p:nvPicPr>
              <p:cNvPr id="55" name="Ink 54">
                <a:extLst>
                  <a:ext uri="{FF2B5EF4-FFF2-40B4-BE49-F238E27FC236}">
                    <a16:creationId xmlns:a16="http://schemas.microsoft.com/office/drawing/2014/main" id="{EFA7434C-54B5-4E0B-9022-8B7FFA7353A3}"/>
                  </a:ext>
                </a:extLst>
              </p:cNvPr>
              <p:cNvPicPr/>
              <p:nvPr/>
            </p:nvPicPr>
            <p:blipFill>
              <a:blip r:embed="rId72"/>
              <a:stretch>
                <a:fillRect/>
              </a:stretch>
            </p:blipFill>
            <p:spPr>
              <a:xfrm>
                <a:off x="2499480" y="5073339"/>
                <a:ext cx="789120" cy="243748"/>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9EAA898F-DFB5-4C75-8529-C51AA635E307}"/>
                  </a:ext>
                </a:extLst>
              </p14:cNvPr>
              <p14:cNvContentPartPr/>
              <p14:nvPr/>
            </p14:nvContentPartPr>
            <p14:xfrm>
              <a:off x="2037600" y="5513993"/>
              <a:ext cx="435960" cy="293760"/>
            </p14:xfrm>
          </p:contentPart>
        </mc:Choice>
        <mc:Fallback xmlns="">
          <p:pic>
            <p:nvPicPr>
              <p:cNvPr id="67" name="Ink 66">
                <a:extLst>
                  <a:ext uri="{FF2B5EF4-FFF2-40B4-BE49-F238E27FC236}">
                    <a16:creationId xmlns:a16="http://schemas.microsoft.com/office/drawing/2014/main" id="{9EAA898F-DFB5-4C75-8529-C51AA635E307}"/>
                  </a:ext>
                </a:extLst>
              </p:cNvPr>
              <p:cNvPicPr/>
              <p:nvPr/>
            </p:nvPicPr>
            <p:blipFill>
              <a:blip r:embed="rId74"/>
              <a:stretch>
                <a:fillRect/>
              </a:stretch>
            </p:blipFill>
            <p:spPr>
              <a:xfrm>
                <a:off x="2028953" y="5505353"/>
                <a:ext cx="453615"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51EC4B12-22DC-4519-A790-74795C6ABCAA}"/>
                  </a:ext>
                </a:extLst>
              </p14:cNvPr>
              <p14:cNvContentPartPr/>
              <p14:nvPr/>
            </p14:nvContentPartPr>
            <p14:xfrm>
              <a:off x="1175760" y="5526233"/>
              <a:ext cx="656280" cy="274680"/>
            </p14:xfrm>
          </p:contentPart>
        </mc:Choice>
        <mc:Fallback xmlns="">
          <p:pic>
            <p:nvPicPr>
              <p:cNvPr id="68" name="Ink 67">
                <a:extLst>
                  <a:ext uri="{FF2B5EF4-FFF2-40B4-BE49-F238E27FC236}">
                    <a16:creationId xmlns:a16="http://schemas.microsoft.com/office/drawing/2014/main" id="{51EC4B12-22DC-4519-A790-74795C6ABCAA}"/>
                  </a:ext>
                </a:extLst>
              </p:cNvPr>
              <p:cNvPicPr/>
              <p:nvPr/>
            </p:nvPicPr>
            <p:blipFill>
              <a:blip r:embed="rId76"/>
              <a:stretch>
                <a:fillRect/>
              </a:stretch>
            </p:blipFill>
            <p:spPr>
              <a:xfrm>
                <a:off x="1167115" y="5517582"/>
                <a:ext cx="673930" cy="29234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92A110F2-6248-4971-B8B0-E0E0805FD31A}"/>
                  </a:ext>
                </a:extLst>
              </p14:cNvPr>
              <p14:cNvContentPartPr/>
              <p14:nvPr/>
            </p14:nvContentPartPr>
            <p14:xfrm>
              <a:off x="2556720" y="5614433"/>
              <a:ext cx="159480" cy="176760"/>
            </p14:xfrm>
          </p:contentPart>
        </mc:Choice>
        <mc:Fallback xmlns="">
          <p:pic>
            <p:nvPicPr>
              <p:cNvPr id="69" name="Ink 68">
                <a:extLst>
                  <a:ext uri="{FF2B5EF4-FFF2-40B4-BE49-F238E27FC236}">
                    <a16:creationId xmlns:a16="http://schemas.microsoft.com/office/drawing/2014/main" id="{92A110F2-6248-4971-B8B0-E0E0805FD31A}"/>
                  </a:ext>
                </a:extLst>
              </p:cNvPr>
              <p:cNvPicPr/>
              <p:nvPr/>
            </p:nvPicPr>
            <p:blipFill>
              <a:blip r:embed="rId78"/>
              <a:stretch>
                <a:fillRect/>
              </a:stretch>
            </p:blipFill>
            <p:spPr>
              <a:xfrm>
                <a:off x="2548080" y="5605793"/>
                <a:ext cx="1771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19B7EA3D-FC74-4CCC-BE2A-1C1D87177143}"/>
                  </a:ext>
                </a:extLst>
              </p14:cNvPr>
              <p14:cNvContentPartPr/>
              <p14:nvPr/>
            </p14:nvContentPartPr>
            <p14:xfrm>
              <a:off x="2544480" y="5656193"/>
              <a:ext cx="123840" cy="21240"/>
            </p14:xfrm>
          </p:contentPart>
        </mc:Choice>
        <mc:Fallback xmlns="">
          <p:pic>
            <p:nvPicPr>
              <p:cNvPr id="70" name="Ink 69">
                <a:extLst>
                  <a:ext uri="{FF2B5EF4-FFF2-40B4-BE49-F238E27FC236}">
                    <a16:creationId xmlns:a16="http://schemas.microsoft.com/office/drawing/2014/main" id="{19B7EA3D-FC74-4CCC-BE2A-1C1D87177143}"/>
                  </a:ext>
                </a:extLst>
              </p:cNvPr>
              <p:cNvPicPr/>
              <p:nvPr/>
            </p:nvPicPr>
            <p:blipFill>
              <a:blip r:embed="rId80"/>
              <a:stretch>
                <a:fillRect/>
              </a:stretch>
            </p:blipFill>
            <p:spPr>
              <a:xfrm>
                <a:off x="2535840" y="5647193"/>
                <a:ext cx="1414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0739E9FE-44DE-4037-B483-1AAC9813504F}"/>
                  </a:ext>
                </a:extLst>
              </p14:cNvPr>
              <p14:cNvContentPartPr/>
              <p14:nvPr/>
            </p14:nvContentPartPr>
            <p14:xfrm>
              <a:off x="2800080" y="5593553"/>
              <a:ext cx="79200" cy="39600"/>
            </p14:xfrm>
          </p:contentPart>
        </mc:Choice>
        <mc:Fallback xmlns="">
          <p:pic>
            <p:nvPicPr>
              <p:cNvPr id="71" name="Ink 70">
                <a:extLst>
                  <a:ext uri="{FF2B5EF4-FFF2-40B4-BE49-F238E27FC236}">
                    <a16:creationId xmlns:a16="http://schemas.microsoft.com/office/drawing/2014/main" id="{0739E9FE-44DE-4037-B483-1AAC9813504F}"/>
                  </a:ext>
                </a:extLst>
              </p:cNvPr>
              <p:cNvPicPr/>
              <p:nvPr/>
            </p:nvPicPr>
            <p:blipFill>
              <a:blip r:embed="rId82"/>
              <a:stretch>
                <a:fillRect/>
              </a:stretch>
            </p:blipFill>
            <p:spPr>
              <a:xfrm>
                <a:off x="2791080" y="5584913"/>
                <a:ext cx="9684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9A9388E3-8C22-4C6F-B4BC-58076806350C}"/>
                  </a:ext>
                </a:extLst>
              </p14:cNvPr>
              <p14:cNvContentPartPr/>
              <p14:nvPr/>
            </p14:nvContentPartPr>
            <p14:xfrm>
              <a:off x="2800080" y="5632793"/>
              <a:ext cx="123840" cy="24840"/>
            </p14:xfrm>
          </p:contentPart>
        </mc:Choice>
        <mc:Fallback xmlns="">
          <p:pic>
            <p:nvPicPr>
              <p:cNvPr id="72" name="Ink 71">
                <a:extLst>
                  <a:ext uri="{FF2B5EF4-FFF2-40B4-BE49-F238E27FC236}">
                    <a16:creationId xmlns:a16="http://schemas.microsoft.com/office/drawing/2014/main" id="{9A9388E3-8C22-4C6F-B4BC-58076806350C}"/>
                  </a:ext>
                </a:extLst>
              </p:cNvPr>
              <p:cNvPicPr/>
              <p:nvPr/>
            </p:nvPicPr>
            <p:blipFill>
              <a:blip r:embed="rId84"/>
              <a:stretch>
                <a:fillRect/>
              </a:stretch>
            </p:blipFill>
            <p:spPr>
              <a:xfrm>
                <a:off x="2791080" y="5623793"/>
                <a:ext cx="1414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82E9FAF7-A6BD-4390-80DB-3FB593C3F877}"/>
                  </a:ext>
                </a:extLst>
              </p14:cNvPr>
              <p14:cNvContentPartPr/>
              <p14:nvPr/>
            </p14:nvContentPartPr>
            <p14:xfrm>
              <a:off x="3037680" y="5589953"/>
              <a:ext cx="99720" cy="29880"/>
            </p14:xfrm>
          </p:contentPart>
        </mc:Choice>
        <mc:Fallback xmlns="">
          <p:pic>
            <p:nvPicPr>
              <p:cNvPr id="73" name="Ink 72">
                <a:extLst>
                  <a:ext uri="{FF2B5EF4-FFF2-40B4-BE49-F238E27FC236}">
                    <a16:creationId xmlns:a16="http://schemas.microsoft.com/office/drawing/2014/main" id="{82E9FAF7-A6BD-4390-80DB-3FB593C3F877}"/>
                  </a:ext>
                </a:extLst>
              </p:cNvPr>
              <p:cNvPicPr/>
              <p:nvPr/>
            </p:nvPicPr>
            <p:blipFill>
              <a:blip r:embed="rId86"/>
              <a:stretch>
                <a:fillRect/>
              </a:stretch>
            </p:blipFill>
            <p:spPr>
              <a:xfrm>
                <a:off x="3029040" y="5581313"/>
                <a:ext cx="1173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4" name="Ink 73">
                <a:extLst>
                  <a:ext uri="{FF2B5EF4-FFF2-40B4-BE49-F238E27FC236}">
                    <a16:creationId xmlns:a16="http://schemas.microsoft.com/office/drawing/2014/main" id="{5304F17F-1DC5-4C5B-AE33-F5B1A76907EB}"/>
                  </a:ext>
                </a:extLst>
              </p14:cNvPr>
              <p14:cNvContentPartPr/>
              <p14:nvPr/>
            </p14:nvContentPartPr>
            <p14:xfrm>
              <a:off x="3137040" y="5517953"/>
              <a:ext cx="133560" cy="209880"/>
            </p14:xfrm>
          </p:contentPart>
        </mc:Choice>
        <mc:Fallback xmlns="">
          <p:pic>
            <p:nvPicPr>
              <p:cNvPr id="74" name="Ink 73">
                <a:extLst>
                  <a:ext uri="{FF2B5EF4-FFF2-40B4-BE49-F238E27FC236}">
                    <a16:creationId xmlns:a16="http://schemas.microsoft.com/office/drawing/2014/main" id="{5304F17F-1DC5-4C5B-AE33-F5B1A76907EB}"/>
                  </a:ext>
                </a:extLst>
              </p:cNvPr>
              <p:cNvPicPr/>
              <p:nvPr/>
            </p:nvPicPr>
            <p:blipFill>
              <a:blip r:embed="rId88"/>
              <a:stretch>
                <a:fillRect/>
              </a:stretch>
            </p:blipFill>
            <p:spPr>
              <a:xfrm>
                <a:off x="3128040" y="5508953"/>
                <a:ext cx="1512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5" name="Ink 74">
                <a:extLst>
                  <a:ext uri="{FF2B5EF4-FFF2-40B4-BE49-F238E27FC236}">
                    <a16:creationId xmlns:a16="http://schemas.microsoft.com/office/drawing/2014/main" id="{31710659-25F3-4CB0-A761-C0ED4F400953}"/>
                  </a:ext>
                </a:extLst>
              </p14:cNvPr>
              <p14:cNvContentPartPr/>
              <p14:nvPr/>
            </p14:nvContentPartPr>
            <p14:xfrm>
              <a:off x="3263400" y="5521193"/>
              <a:ext cx="76680" cy="196200"/>
            </p14:xfrm>
          </p:contentPart>
        </mc:Choice>
        <mc:Fallback xmlns="">
          <p:pic>
            <p:nvPicPr>
              <p:cNvPr id="75" name="Ink 74">
                <a:extLst>
                  <a:ext uri="{FF2B5EF4-FFF2-40B4-BE49-F238E27FC236}">
                    <a16:creationId xmlns:a16="http://schemas.microsoft.com/office/drawing/2014/main" id="{31710659-25F3-4CB0-A761-C0ED4F400953}"/>
                  </a:ext>
                </a:extLst>
              </p:cNvPr>
              <p:cNvPicPr/>
              <p:nvPr/>
            </p:nvPicPr>
            <p:blipFill>
              <a:blip r:embed="rId90"/>
              <a:stretch>
                <a:fillRect/>
              </a:stretch>
            </p:blipFill>
            <p:spPr>
              <a:xfrm>
                <a:off x="3254400" y="5512553"/>
                <a:ext cx="943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9" name="Ink 88">
                <a:extLst>
                  <a:ext uri="{FF2B5EF4-FFF2-40B4-BE49-F238E27FC236}">
                    <a16:creationId xmlns:a16="http://schemas.microsoft.com/office/drawing/2014/main" id="{E6B59CB7-9946-4AFF-93CA-4DB174174B3B}"/>
                  </a:ext>
                </a:extLst>
              </p14:cNvPr>
              <p14:cNvContentPartPr/>
              <p14:nvPr/>
            </p14:nvContentPartPr>
            <p14:xfrm>
              <a:off x="2620800" y="5917553"/>
              <a:ext cx="345600" cy="541080"/>
            </p14:xfrm>
          </p:contentPart>
        </mc:Choice>
        <mc:Fallback xmlns="">
          <p:pic>
            <p:nvPicPr>
              <p:cNvPr id="89" name="Ink 88">
                <a:extLst>
                  <a:ext uri="{FF2B5EF4-FFF2-40B4-BE49-F238E27FC236}">
                    <a16:creationId xmlns:a16="http://schemas.microsoft.com/office/drawing/2014/main" id="{E6B59CB7-9946-4AFF-93CA-4DB174174B3B}"/>
                  </a:ext>
                </a:extLst>
              </p:cNvPr>
              <p:cNvPicPr/>
              <p:nvPr/>
            </p:nvPicPr>
            <p:blipFill>
              <a:blip r:embed="rId92"/>
              <a:stretch>
                <a:fillRect/>
              </a:stretch>
            </p:blipFill>
            <p:spPr>
              <a:xfrm>
                <a:off x="2611800" y="5908907"/>
                <a:ext cx="363240" cy="558732"/>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0" name="Ink 89">
                <a:extLst>
                  <a:ext uri="{FF2B5EF4-FFF2-40B4-BE49-F238E27FC236}">
                    <a16:creationId xmlns:a16="http://schemas.microsoft.com/office/drawing/2014/main" id="{D900D22B-245C-4592-A053-434643CA9BAA}"/>
                  </a:ext>
                </a:extLst>
              </p14:cNvPr>
              <p14:cNvContentPartPr/>
              <p14:nvPr/>
            </p14:nvContentPartPr>
            <p14:xfrm>
              <a:off x="2003760" y="6082793"/>
              <a:ext cx="461160" cy="196200"/>
            </p14:xfrm>
          </p:contentPart>
        </mc:Choice>
        <mc:Fallback xmlns="">
          <p:pic>
            <p:nvPicPr>
              <p:cNvPr id="90" name="Ink 89">
                <a:extLst>
                  <a:ext uri="{FF2B5EF4-FFF2-40B4-BE49-F238E27FC236}">
                    <a16:creationId xmlns:a16="http://schemas.microsoft.com/office/drawing/2014/main" id="{D900D22B-245C-4592-A053-434643CA9BAA}"/>
                  </a:ext>
                </a:extLst>
              </p:cNvPr>
              <p:cNvPicPr/>
              <p:nvPr/>
            </p:nvPicPr>
            <p:blipFill>
              <a:blip r:embed="rId94"/>
              <a:stretch>
                <a:fillRect/>
              </a:stretch>
            </p:blipFill>
            <p:spPr>
              <a:xfrm>
                <a:off x="1994760" y="6073793"/>
                <a:ext cx="478800" cy="213840"/>
              </a:xfrm>
              <a:prstGeom prst="rect">
                <a:avLst/>
              </a:prstGeom>
            </p:spPr>
          </p:pic>
        </mc:Fallback>
      </mc:AlternateContent>
      <p:sp>
        <p:nvSpPr>
          <p:cNvPr id="91" name="TextBox 90">
            <a:extLst>
              <a:ext uri="{FF2B5EF4-FFF2-40B4-BE49-F238E27FC236}">
                <a16:creationId xmlns:a16="http://schemas.microsoft.com/office/drawing/2014/main" id="{18A53D9B-ED21-4677-A61E-C9F80D0D0742}"/>
              </a:ext>
            </a:extLst>
          </p:cNvPr>
          <p:cNvSpPr txBox="1"/>
          <p:nvPr/>
        </p:nvSpPr>
        <p:spPr>
          <a:xfrm>
            <a:off x="5637007" y="2974489"/>
            <a:ext cx="914400" cy="914400"/>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2E05AFBA-01F3-4EC9-B2A5-1F467F8FA176}"/>
              </a:ext>
            </a:extLst>
          </p:cNvPr>
          <p:cNvSpPr txBox="1"/>
          <p:nvPr/>
        </p:nvSpPr>
        <p:spPr>
          <a:xfrm>
            <a:off x="3646926" y="4734868"/>
            <a:ext cx="2095313" cy="1477328"/>
          </a:xfrm>
          <a:prstGeom prst="rect">
            <a:avLst/>
          </a:prstGeom>
          <a:noFill/>
        </p:spPr>
        <p:txBody>
          <a:bodyPr wrap="square" rtlCol="0">
            <a:spAutoFit/>
          </a:bodyPr>
          <a:lstStyle/>
          <a:p>
            <a:r>
              <a:rPr lang="en-US" dirty="0"/>
              <a:t>Now, substitute that y value and that z value in to the equation in the top row</a:t>
            </a:r>
          </a:p>
        </p:txBody>
      </p:sp>
    </p:spTree>
    <p:extLst>
      <p:ext uri="{BB962C8B-B14F-4D97-AF65-F5344CB8AC3E}">
        <p14:creationId xmlns:p14="http://schemas.microsoft.com/office/powerpoint/2010/main" val="33524195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7821-3528-4C87-B9C0-2F313B63217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FED85-F392-4C8F-BCA6-1BA103F86ED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06FED85-F392-4C8F-BCA6-1BA103F86E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696F860-77A4-4F07-A471-A0245A79D5EA}"/>
                  </a:ext>
                </a:extLst>
              </p14:cNvPr>
              <p14:cNvContentPartPr/>
              <p14:nvPr/>
            </p14:nvContentPartPr>
            <p14:xfrm>
              <a:off x="1707480" y="4049153"/>
              <a:ext cx="360" cy="13680"/>
            </p14:xfrm>
          </p:contentPart>
        </mc:Choice>
        <mc:Fallback xmlns="">
          <p:pic>
            <p:nvPicPr>
              <p:cNvPr id="15" name="Ink 14">
                <a:extLst>
                  <a:ext uri="{FF2B5EF4-FFF2-40B4-BE49-F238E27FC236}">
                    <a16:creationId xmlns:a16="http://schemas.microsoft.com/office/drawing/2014/main" id="{3696F860-77A4-4F07-A471-A0245A79D5EA}"/>
                  </a:ext>
                </a:extLst>
              </p:cNvPr>
              <p:cNvPicPr/>
              <p:nvPr/>
            </p:nvPicPr>
            <p:blipFill>
              <a:blip r:embed="rId4"/>
              <a:stretch>
                <a:fillRect/>
              </a:stretch>
            </p:blipFill>
            <p:spPr>
              <a:xfrm>
                <a:off x="1698840" y="4040513"/>
                <a:ext cx="18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AF0E719-24EE-4873-B5F7-F668202F924D}"/>
                  </a:ext>
                </a:extLst>
              </p14:cNvPr>
              <p14:cNvContentPartPr/>
              <p14:nvPr/>
            </p14:nvContentPartPr>
            <p14:xfrm>
              <a:off x="5523120" y="2499713"/>
              <a:ext cx="120960" cy="162000"/>
            </p14:xfrm>
          </p:contentPart>
        </mc:Choice>
        <mc:Fallback xmlns="">
          <p:pic>
            <p:nvPicPr>
              <p:cNvPr id="7" name="Ink 6">
                <a:extLst>
                  <a:ext uri="{FF2B5EF4-FFF2-40B4-BE49-F238E27FC236}">
                    <a16:creationId xmlns:a16="http://schemas.microsoft.com/office/drawing/2014/main" id="{CAF0E719-24EE-4873-B5F7-F668202F924D}"/>
                  </a:ext>
                </a:extLst>
              </p:cNvPr>
              <p:cNvPicPr/>
              <p:nvPr/>
            </p:nvPicPr>
            <p:blipFill>
              <a:blip r:embed="rId6"/>
              <a:stretch>
                <a:fillRect/>
              </a:stretch>
            </p:blipFill>
            <p:spPr>
              <a:xfrm>
                <a:off x="5514120" y="2490713"/>
                <a:ext cx="1386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3723CAF-0CA1-498F-9F19-4AEC47EB16F4}"/>
                  </a:ext>
                </a:extLst>
              </p14:cNvPr>
              <p14:cNvContentPartPr/>
              <p14:nvPr/>
            </p14:nvContentPartPr>
            <p14:xfrm>
              <a:off x="4676400" y="2447153"/>
              <a:ext cx="367920" cy="720720"/>
            </p14:xfrm>
          </p:contentPart>
        </mc:Choice>
        <mc:Fallback xmlns="">
          <p:pic>
            <p:nvPicPr>
              <p:cNvPr id="13" name="Ink 12">
                <a:extLst>
                  <a:ext uri="{FF2B5EF4-FFF2-40B4-BE49-F238E27FC236}">
                    <a16:creationId xmlns:a16="http://schemas.microsoft.com/office/drawing/2014/main" id="{93723CAF-0CA1-498F-9F19-4AEC47EB16F4}"/>
                  </a:ext>
                </a:extLst>
              </p:cNvPr>
              <p:cNvPicPr/>
              <p:nvPr/>
            </p:nvPicPr>
            <p:blipFill>
              <a:blip r:embed="rId8"/>
              <a:stretch>
                <a:fillRect/>
              </a:stretch>
            </p:blipFill>
            <p:spPr>
              <a:xfrm>
                <a:off x="4667400" y="2438513"/>
                <a:ext cx="38556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03BC843-5436-4FC7-8ADE-F1462EC0E0E4}"/>
                  </a:ext>
                </a:extLst>
              </p14:cNvPr>
              <p14:cNvContentPartPr/>
              <p14:nvPr/>
            </p14:nvContentPartPr>
            <p14:xfrm>
              <a:off x="4922280" y="2856833"/>
              <a:ext cx="31680" cy="241560"/>
            </p14:xfrm>
          </p:contentPart>
        </mc:Choice>
        <mc:Fallback xmlns="">
          <p:pic>
            <p:nvPicPr>
              <p:cNvPr id="14" name="Ink 13">
                <a:extLst>
                  <a:ext uri="{FF2B5EF4-FFF2-40B4-BE49-F238E27FC236}">
                    <a16:creationId xmlns:a16="http://schemas.microsoft.com/office/drawing/2014/main" id="{903BC843-5436-4FC7-8ADE-F1462EC0E0E4}"/>
                  </a:ext>
                </a:extLst>
              </p:cNvPr>
              <p:cNvPicPr/>
              <p:nvPr/>
            </p:nvPicPr>
            <p:blipFill>
              <a:blip r:embed="rId10"/>
              <a:stretch>
                <a:fillRect/>
              </a:stretch>
            </p:blipFill>
            <p:spPr>
              <a:xfrm>
                <a:off x="4913640" y="2848193"/>
                <a:ext cx="49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52319AC-4F15-4513-B01F-89A3E362436A}"/>
                  </a:ext>
                </a:extLst>
              </p14:cNvPr>
              <p14:cNvContentPartPr/>
              <p14:nvPr/>
            </p14:nvContentPartPr>
            <p14:xfrm>
              <a:off x="5459400" y="2832353"/>
              <a:ext cx="259560" cy="259560"/>
            </p14:xfrm>
          </p:contentPart>
        </mc:Choice>
        <mc:Fallback xmlns="">
          <p:pic>
            <p:nvPicPr>
              <p:cNvPr id="21" name="Ink 20">
                <a:extLst>
                  <a:ext uri="{FF2B5EF4-FFF2-40B4-BE49-F238E27FC236}">
                    <a16:creationId xmlns:a16="http://schemas.microsoft.com/office/drawing/2014/main" id="{452319AC-4F15-4513-B01F-89A3E362436A}"/>
                  </a:ext>
                </a:extLst>
              </p:cNvPr>
              <p:cNvPicPr/>
              <p:nvPr/>
            </p:nvPicPr>
            <p:blipFill>
              <a:blip r:embed="rId12"/>
              <a:stretch>
                <a:fillRect/>
              </a:stretch>
            </p:blipFill>
            <p:spPr>
              <a:xfrm>
                <a:off x="5450412" y="2823713"/>
                <a:ext cx="277176"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C2D7C777-6B30-4D07-BF61-EBE54EAC6C1D}"/>
                  </a:ext>
                </a:extLst>
              </p14:cNvPr>
              <p14:cNvContentPartPr/>
              <p14:nvPr/>
            </p14:nvContentPartPr>
            <p14:xfrm>
              <a:off x="6221160" y="2414393"/>
              <a:ext cx="1093680" cy="756360"/>
            </p14:xfrm>
          </p:contentPart>
        </mc:Choice>
        <mc:Fallback xmlns="">
          <p:pic>
            <p:nvPicPr>
              <p:cNvPr id="26" name="Ink 25">
                <a:extLst>
                  <a:ext uri="{FF2B5EF4-FFF2-40B4-BE49-F238E27FC236}">
                    <a16:creationId xmlns:a16="http://schemas.microsoft.com/office/drawing/2014/main" id="{C2D7C777-6B30-4D07-BF61-EBE54EAC6C1D}"/>
                  </a:ext>
                </a:extLst>
              </p:cNvPr>
              <p:cNvPicPr/>
              <p:nvPr/>
            </p:nvPicPr>
            <p:blipFill>
              <a:blip r:embed="rId14"/>
              <a:stretch>
                <a:fillRect/>
              </a:stretch>
            </p:blipFill>
            <p:spPr>
              <a:xfrm>
                <a:off x="6212160" y="2405393"/>
                <a:ext cx="1111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70892793-D410-4315-820F-DBE58AF30D92}"/>
                  </a:ext>
                </a:extLst>
              </p14:cNvPr>
              <p14:cNvContentPartPr/>
              <p14:nvPr/>
            </p14:nvContentPartPr>
            <p14:xfrm>
              <a:off x="8619480" y="2412593"/>
              <a:ext cx="106200" cy="127080"/>
            </p14:xfrm>
          </p:contentPart>
        </mc:Choice>
        <mc:Fallback xmlns="">
          <p:pic>
            <p:nvPicPr>
              <p:cNvPr id="32" name="Ink 31">
                <a:extLst>
                  <a:ext uri="{FF2B5EF4-FFF2-40B4-BE49-F238E27FC236}">
                    <a16:creationId xmlns:a16="http://schemas.microsoft.com/office/drawing/2014/main" id="{70892793-D410-4315-820F-DBE58AF30D92}"/>
                  </a:ext>
                </a:extLst>
              </p:cNvPr>
              <p:cNvPicPr/>
              <p:nvPr/>
            </p:nvPicPr>
            <p:blipFill>
              <a:blip r:embed="rId16"/>
              <a:stretch>
                <a:fillRect/>
              </a:stretch>
            </p:blipFill>
            <p:spPr>
              <a:xfrm>
                <a:off x="8610840" y="2403593"/>
                <a:ext cx="1238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E6EED41D-56D6-4807-82DA-456D52EDA0D6}"/>
                  </a:ext>
                </a:extLst>
              </p14:cNvPr>
              <p14:cNvContentPartPr/>
              <p14:nvPr/>
            </p14:nvContentPartPr>
            <p14:xfrm>
              <a:off x="9172800" y="2320433"/>
              <a:ext cx="740520" cy="836280"/>
            </p14:xfrm>
          </p:contentPart>
        </mc:Choice>
        <mc:Fallback xmlns="">
          <p:pic>
            <p:nvPicPr>
              <p:cNvPr id="37" name="Ink 36">
                <a:extLst>
                  <a:ext uri="{FF2B5EF4-FFF2-40B4-BE49-F238E27FC236}">
                    <a16:creationId xmlns:a16="http://schemas.microsoft.com/office/drawing/2014/main" id="{E6EED41D-56D6-4807-82DA-456D52EDA0D6}"/>
                  </a:ext>
                </a:extLst>
              </p:cNvPr>
              <p:cNvPicPr/>
              <p:nvPr/>
            </p:nvPicPr>
            <p:blipFill>
              <a:blip r:embed="rId18"/>
              <a:stretch>
                <a:fillRect/>
              </a:stretch>
            </p:blipFill>
            <p:spPr>
              <a:xfrm>
                <a:off x="9163804" y="2311793"/>
                <a:ext cx="758151" cy="853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640EBEA1-063B-423C-BB7D-BCE2ED489BE4}"/>
                  </a:ext>
                </a:extLst>
              </p14:cNvPr>
              <p14:cNvContentPartPr/>
              <p14:nvPr/>
            </p14:nvContentPartPr>
            <p14:xfrm>
              <a:off x="7422480" y="2338433"/>
              <a:ext cx="813240" cy="725400"/>
            </p14:xfrm>
          </p:contentPart>
        </mc:Choice>
        <mc:Fallback xmlns="">
          <p:pic>
            <p:nvPicPr>
              <p:cNvPr id="40" name="Ink 39">
                <a:extLst>
                  <a:ext uri="{FF2B5EF4-FFF2-40B4-BE49-F238E27FC236}">
                    <a16:creationId xmlns:a16="http://schemas.microsoft.com/office/drawing/2014/main" id="{640EBEA1-063B-423C-BB7D-BCE2ED489BE4}"/>
                  </a:ext>
                </a:extLst>
              </p:cNvPr>
              <p:cNvPicPr/>
              <p:nvPr/>
            </p:nvPicPr>
            <p:blipFill>
              <a:blip r:embed="rId20"/>
              <a:stretch>
                <a:fillRect/>
              </a:stretch>
            </p:blipFill>
            <p:spPr>
              <a:xfrm>
                <a:off x="7413836" y="2329793"/>
                <a:ext cx="830888"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Ink 46">
                <a:extLst>
                  <a:ext uri="{FF2B5EF4-FFF2-40B4-BE49-F238E27FC236}">
                    <a16:creationId xmlns:a16="http://schemas.microsoft.com/office/drawing/2014/main" id="{3F5C01A3-E478-48C9-9398-410A0FE8F25E}"/>
                  </a:ext>
                </a:extLst>
              </p14:cNvPr>
              <p14:cNvContentPartPr/>
              <p14:nvPr/>
            </p14:nvContentPartPr>
            <p14:xfrm>
              <a:off x="9144000" y="2719673"/>
              <a:ext cx="162360" cy="189000"/>
            </p14:xfrm>
          </p:contentPart>
        </mc:Choice>
        <mc:Fallback xmlns="">
          <p:pic>
            <p:nvPicPr>
              <p:cNvPr id="47" name="Ink 46">
                <a:extLst>
                  <a:ext uri="{FF2B5EF4-FFF2-40B4-BE49-F238E27FC236}">
                    <a16:creationId xmlns:a16="http://schemas.microsoft.com/office/drawing/2014/main" id="{3F5C01A3-E478-48C9-9398-410A0FE8F25E}"/>
                  </a:ext>
                </a:extLst>
              </p:cNvPr>
              <p:cNvPicPr/>
              <p:nvPr/>
            </p:nvPicPr>
            <p:blipFill>
              <a:blip r:embed="rId22"/>
              <a:stretch>
                <a:fillRect/>
              </a:stretch>
            </p:blipFill>
            <p:spPr>
              <a:xfrm>
                <a:off x="9135360" y="2711033"/>
                <a:ext cx="18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Ink 47">
                <a:extLst>
                  <a:ext uri="{FF2B5EF4-FFF2-40B4-BE49-F238E27FC236}">
                    <a16:creationId xmlns:a16="http://schemas.microsoft.com/office/drawing/2014/main" id="{0379F150-59BE-425C-A909-DCD5F06D0DDF}"/>
                  </a:ext>
                </a:extLst>
              </p14:cNvPr>
              <p14:cNvContentPartPr/>
              <p14:nvPr/>
            </p14:nvContentPartPr>
            <p14:xfrm>
              <a:off x="8587080" y="2736233"/>
              <a:ext cx="290520" cy="159120"/>
            </p14:xfrm>
          </p:contentPart>
        </mc:Choice>
        <mc:Fallback xmlns="">
          <p:pic>
            <p:nvPicPr>
              <p:cNvPr id="48" name="Ink 47">
                <a:extLst>
                  <a:ext uri="{FF2B5EF4-FFF2-40B4-BE49-F238E27FC236}">
                    <a16:creationId xmlns:a16="http://schemas.microsoft.com/office/drawing/2014/main" id="{0379F150-59BE-425C-A909-DCD5F06D0DDF}"/>
                  </a:ext>
                </a:extLst>
              </p:cNvPr>
              <p:cNvPicPr/>
              <p:nvPr/>
            </p:nvPicPr>
            <p:blipFill>
              <a:blip r:embed="rId24"/>
              <a:stretch>
                <a:fillRect/>
              </a:stretch>
            </p:blipFill>
            <p:spPr>
              <a:xfrm>
                <a:off x="8578080" y="2727593"/>
                <a:ext cx="308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D4E85124-97B8-408E-8C02-7450D633C779}"/>
                  </a:ext>
                </a:extLst>
              </p14:cNvPr>
              <p14:cNvContentPartPr/>
              <p14:nvPr/>
            </p14:nvContentPartPr>
            <p14:xfrm>
              <a:off x="9649440" y="2230793"/>
              <a:ext cx="1219680" cy="756360"/>
            </p14:xfrm>
          </p:contentPart>
        </mc:Choice>
        <mc:Fallback xmlns="">
          <p:pic>
            <p:nvPicPr>
              <p:cNvPr id="59" name="Ink 58">
                <a:extLst>
                  <a:ext uri="{FF2B5EF4-FFF2-40B4-BE49-F238E27FC236}">
                    <a16:creationId xmlns:a16="http://schemas.microsoft.com/office/drawing/2014/main" id="{D4E85124-97B8-408E-8C02-7450D633C779}"/>
                  </a:ext>
                </a:extLst>
              </p:cNvPr>
              <p:cNvPicPr/>
              <p:nvPr/>
            </p:nvPicPr>
            <p:blipFill>
              <a:blip r:embed="rId26"/>
              <a:stretch>
                <a:fillRect/>
              </a:stretch>
            </p:blipFill>
            <p:spPr>
              <a:xfrm>
                <a:off x="9640800" y="2222153"/>
                <a:ext cx="123732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1783FA0E-4497-4290-9715-A6C166D6F292}"/>
                  </a:ext>
                </a:extLst>
              </p14:cNvPr>
              <p14:cNvContentPartPr/>
              <p14:nvPr/>
            </p14:nvContentPartPr>
            <p14:xfrm>
              <a:off x="4323240" y="3663953"/>
              <a:ext cx="331200" cy="214200"/>
            </p14:xfrm>
          </p:contentPart>
        </mc:Choice>
        <mc:Fallback xmlns="">
          <p:pic>
            <p:nvPicPr>
              <p:cNvPr id="6" name="Ink 5">
                <a:extLst>
                  <a:ext uri="{FF2B5EF4-FFF2-40B4-BE49-F238E27FC236}">
                    <a16:creationId xmlns:a16="http://schemas.microsoft.com/office/drawing/2014/main" id="{1783FA0E-4497-4290-9715-A6C166D6F292}"/>
                  </a:ext>
                </a:extLst>
              </p:cNvPr>
              <p:cNvPicPr/>
              <p:nvPr/>
            </p:nvPicPr>
            <p:blipFill>
              <a:blip r:embed="rId28"/>
              <a:stretch>
                <a:fillRect/>
              </a:stretch>
            </p:blipFill>
            <p:spPr>
              <a:xfrm>
                <a:off x="4314240" y="3655313"/>
                <a:ext cx="348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9115C36B-1701-4C6F-8EB4-AF2A0681E809}"/>
                  </a:ext>
                </a:extLst>
              </p14:cNvPr>
              <p14:cNvContentPartPr/>
              <p14:nvPr/>
            </p14:nvContentPartPr>
            <p14:xfrm>
              <a:off x="5713200" y="3465593"/>
              <a:ext cx="126720" cy="159480"/>
            </p14:xfrm>
          </p:contentPart>
        </mc:Choice>
        <mc:Fallback xmlns="">
          <p:pic>
            <p:nvPicPr>
              <p:cNvPr id="10" name="Ink 9">
                <a:extLst>
                  <a:ext uri="{FF2B5EF4-FFF2-40B4-BE49-F238E27FC236}">
                    <a16:creationId xmlns:a16="http://schemas.microsoft.com/office/drawing/2014/main" id="{9115C36B-1701-4C6F-8EB4-AF2A0681E809}"/>
                  </a:ext>
                </a:extLst>
              </p:cNvPr>
              <p:cNvPicPr/>
              <p:nvPr/>
            </p:nvPicPr>
            <p:blipFill>
              <a:blip r:embed="rId30"/>
              <a:stretch>
                <a:fillRect/>
              </a:stretch>
            </p:blipFill>
            <p:spPr>
              <a:xfrm>
                <a:off x="5704200" y="3456953"/>
                <a:ext cx="1443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FA905C09-689A-4C32-A353-BF1F812E5142}"/>
                  </a:ext>
                </a:extLst>
              </p14:cNvPr>
              <p14:cNvContentPartPr/>
              <p14:nvPr/>
            </p14:nvContentPartPr>
            <p14:xfrm>
              <a:off x="6298920" y="3484313"/>
              <a:ext cx="162000" cy="121320"/>
            </p14:xfrm>
          </p:contentPart>
        </mc:Choice>
        <mc:Fallback xmlns="">
          <p:pic>
            <p:nvPicPr>
              <p:cNvPr id="12" name="Ink 11">
                <a:extLst>
                  <a:ext uri="{FF2B5EF4-FFF2-40B4-BE49-F238E27FC236}">
                    <a16:creationId xmlns:a16="http://schemas.microsoft.com/office/drawing/2014/main" id="{FA905C09-689A-4C32-A353-BF1F812E5142}"/>
                  </a:ext>
                </a:extLst>
              </p:cNvPr>
              <p:cNvPicPr/>
              <p:nvPr/>
            </p:nvPicPr>
            <p:blipFill>
              <a:blip r:embed="rId32"/>
              <a:stretch>
                <a:fillRect/>
              </a:stretch>
            </p:blipFill>
            <p:spPr>
              <a:xfrm>
                <a:off x="6289920" y="3475313"/>
                <a:ext cx="1796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 name="Ink 15">
                <a:extLst>
                  <a:ext uri="{FF2B5EF4-FFF2-40B4-BE49-F238E27FC236}">
                    <a16:creationId xmlns:a16="http://schemas.microsoft.com/office/drawing/2014/main" id="{FD7EBDDA-EB2A-4684-988A-C04D8D1B4D0C}"/>
                  </a:ext>
                </a:extLst>
              </p14:cNvPr>
              <p14:cNvContentPartPr/>
              <p14:nvPr/>
            </p14:nvContentPartPr>
            <p14:xfrm>
              <a:off x="6675120" y="3437153"/>
              <a:ext cx="52200" cy="667440"/>
            </p14:xfrm>
          </p:contentPart>
        </mc:Choice>
        <mc:Fallback xmlns="">
          <p:pic>
            <p:nvPicPr>
              <p:cNvPr id="16" name="Ink 15">
                <a:extLst>
                  <a:ext uri="{FF2B5EF4-FFF2-40B4-BE49-F238E27FC236}">
                    <a16:creationId xmlns:a16="http://schemas.microsoft.com/office/drawing/2014/main" id="{FD7EBDDA-EB2A-4684-988A-C04D8D1B4D0C}"/>
                  </a:ext>
                </a:extLst>
              </p:cNvPr>
              <p:cNvPicPr/>
              <p:nvPr/>
            </p:nvPicPr>
            <p:blipFill>
              <a:blip r:embed="rId34"/>
              <a:stretch>
                <a:fillRect/>
              </a:stretch>
            </p:blipFill>
            <p:spPr>
              <a:xfrm>
                <a:off x="6666120" y="3428153"/>
                <a:ext cx="69840"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k 19">
                <a:extLst>
                  <a:ext uri="{FF2B5EF4-FFF2-40B4-BE49-F238E27FC236}">
                    <a16:creationId xmlns:a16="http://schemas.microsoft.com/office/drawing/2014/main" id="{54A8866B-38C7-4522-9610-BAD1A49388BD}"/>
                  </a:ext>
                </a:extLst>
              </p14:cNvPr>
              <p14:cNvContentPartPr/>
              <p14:nvPr/>
            </p14:nvContentPartPr>
            <p14:xfrm>
              <a:off x="4941360" y="3437513"/>
              <a:ext cx="379800" cy="685440"/>
            </p14:xfrm>
          </p:contentPart>
        </mc:Choice>
        <mc:Fallback xmlns="">
          <p:pic>
            <p:nvPicPr>
              <p:cNvPr id="20" name="Ink 19">
                <a:extLst>
                  <a:ext uri="{FF2B5EF4-FFF2-40B4-BE49-F238E27FC236}">
                    <a16:creationId xmlns:a16="http://schemas.microsoft.com/office/drawing/2014/main" id="{54A8866B-38C7-4522-9610-BAD1A49388BD}"/>
                  </a:ext>
                </a:extLst>
              </p:cNvPr>
              <p:cNvPicPr/>
              <p:nvPr/>
            </p:nvPicPr>
            <p:blipFill>
              <a:blip r:embed="rId36"/>
              <a:stretch>
                <a:fillRect/>
              </a:stretch>
            </p:blipFill>
            <p:spPr>
              <a:xfrm>
                <a:off x="4932720" y="3428873"/>
                <a:ext cx="39744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62AC1DDB-73FE-4E41-BB2D-25F53699179D}"/>
                  </a:ext>
                </a:extLst>
              </p14:cNvPr>
              <p14:cNvContentPartPr/>
              <p14:nvPr/>
            </p14:nvContentPartPr>
            <p14:xfrm>
              <a:off x="5672520" y="3848633"/>
              <a:ext cx="203040" cy="218160"/>
            </p14:xfrm>
          </p:contentPart>
        </mc:Choice>
        <mc:Fallback xmlns="">
          <p:pic>
            <p:nvPicPr>
              <p:cNvPr id="27" name="Ink 26">
                <a:extLst>
                  <a:ext uri="{FF2B5EF4-FFF2-40B4-BE49-F238E27FC236}">
                    <a16:creationId xmlns:a16="http://schemas.microsoft.com/office/drawing/2014/main" id="{62AC1DDB-73FE-4E41-BB2D-25F53699179D}"/>
                  </a:ext>
                </a:extLst>
              </p:cNvPr>
              <p:cNvPicPr/>
              <p:nvPr/>
            </p:nvPicPr>
            <p:blipFill>
              <a:blip r:embed="rId38"/>
              <a:stretch>
                <a:fillRect/>
              </a:stretch>
            </p:blipFill>
            <p:spPr>
              <a:xfrm>
                <a:off x="5663520" y="3839993"/>
                <a:ext cx="220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Ink 30">
                <a:extLst>
                  <a:ext uri="{FF2B5EF4-FFF2-40B4-BE49-F238E27FC236}">
                    <a16:creationId xmlns:a16="http://schemas.microsoft.com/office/drawing/2014/main" id="{69EFE1A7-3608-490C-A2F7-05A44BE9DEE6}"/>
                  </a:ext>
                </a:extLst>
              </p14:cNvPr>
              <p14:cNvContentPartPr/>
              <p14:nvPr/>
            </p14:nvContentPartPr>
            <p14:xfrm>
              <a:off x="6248520" y="3814073"/>
              <a:ext cx="315720" cy="244080"/>
            </p14:xfrm>
          </p:contentPart>
        </mc:Choice>
        <mc:Fallback xmlns="">
          <p:pic>
            <p:nvPicPr>
              <p:cNvPr id="31" name="Ink 30">
                <a:extLst>
                  <a:ext uri="{FF2B5EF4-FFF2-40B4-BE49-F238E27FC236}">
                    <a16:creationId xmlns:a16="http://schemas.microsoft.com/office/drawing/2014/main" id="{69EFE1A7-3608-490C-A2F7-05A44BE9DEE6}"/>
                  </a:ext>
                </a:extLst>
              </p:cNvPr>
              <p:cNvPicPr/>
              <p:nvPr/>
            </p:nvPicPr>
            <p:blipFill>
              <a:blip r:embed="rId40"/>
              <a:stretch>
                <a:fillRect/>
              </a:stretch>
            </p:blipFill>
            <p:spPr>
              <a:xfrm>
                <a:off x="6239880" y="3805073"/>
                <a:ext cx="3333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E28BB737-13B9-4202-B6E4-7CD6CC695F00}"/>
                  </a:ext>
                </a:extLst>
              </p14:cNvPr>
              <p14:cNvContentPartPr/>
              <p14:nvPr/>
            </p14:nvContentPartPr>
            <p14:xfrm>
              <a:off x="6895440" y="3364433"/>
              <a:ext cx="571320" cy="749880"/>
            </p14:xfrm>
          </p:contentPart>
        </mc:Choice>
        <mc:Fallback xmlns="">
          <p:pic>
            <p:nvPicPr>
              <p:cNvPr id="39" name="Ink 38">
                <a:extLst>
                  <a:ext uri="{FF2B5EF4-FFF2-40B4-BE49-F238E27FC236}">
                    <a16:creationId xmlns:a16="http://schemas.microsoft.com/office/drawing/2014/main" id="{E28BB737-13B9-4202-B6E4-7CD6CC695F00}"/>
                  </a:ext>
                </a:extLst>
              </p:cNvPr>
              <p:cNvPicPr/>
              <p:nvPr/>
            </p:nvPicPr>
            <p:blipFill>
              <a:blip r:embed="rId42"/>
              <a:stretch>
                <a:fillRect/>
              </a:stretch>
            </p:blipFill>
            <p:spPr>
              <a:xfrm>
                <a:off x="6886440" y="3355433"/>
                <a:ext cx="58896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81D375F3-9AE8-4B5A-8F38-8FD5AD6C2EA9}"/>
                  </a:ext>
                </a:extLst>
              </p14:cNvPr>
              <p14:cNvContentPartPr/>
              <p14:nvPr/>
            </p14:nvContentPartPr>
            <p14:xfrm>
              <a:off x="7636320" y="3737753"/>
              <a:ext cx="872640" cy="381240"/>
            </p14:xfrm>
          </p:contentPart>
        </mc:Choice>
        <mc:Fallback xmlns="">
          <p:pic>
            <p:nvPicPr>
              <p:cNvPr id="50" name="Ink 49">
                <a:extLst>
                  <a:ext uri="{FF2B5EF4-FFF2-40B4-BE49-F238E27FC236}">
                    <a16:creationId xmlns:a16="http://schemas.microsoft.com/office/drawing/2014/main" id="{81D375F3-9AE8-4B5A-8F38-8FD5AD6C2EA9}"/>
                  </a:ext>
                </a:extLst>
              </p:cNvPr>
              <p:cNvPicPr/>
              <p:nvPr/>
            </p:nvPicPr>
            <p:blipFill>
              <a:blip r:embed="rId44"/>
              <a:stretch>
                <a:fillRect/>
              </a:stretch>
            </p:blipFill>
            <p:spPr>
              <a:xfrm>
                <a:off x="7627680" y="3729121"/>
                <a:ext cx="890280" cy="398863"/>
              </a:xfrm>
              <a:prstGeom prst="rect">
                <a:avLst/>
              </a:prstGeom>
            </p:spPr>
          </p:pic>
        </mc:Fallback>
      </mc:AlternateContent>
      <p:sp>
        <p:nvSpPr>
          <p:cNvPr id="5" name="TextBox 4">
            <a:extLst>
              <a:ext uri="{FF2B5EF4-FFF2-40B4-BE49-F238E27FC236}">
                <a16:creationId xmlns:a16="http://schemas.microsoft.com/office/drawing/2014/main" id="{3236F711-AB6E-41E2-899F-AF9179B71B01}"/>
              </a:ext>
            </a:extLst>
          </p:cNvPr>
          <p:cNvSpPr txBox="1"/>
          <p:nvPr/>
        </p:nvSpPr>
        <p:spPr>
          <a:xfrm>
            <a:off x="8776079" y="3207606"/>
            <a:ext cx="2745841" cy="1200329"/>
          </a:xfrm>
          <a:prstGeom prst="rect">
            <a:avLst/>
          </a:prstGeom>
          <a:noFill/>
        </p:spPr>
        <p:txBody>
          <a:bodyPr wrap="square" rtlCol="0">
            <a:spAutoFit/>
          </a:bodyPr>
          <a:lstStyle/>
          <a:p>
            <a:r>
              <a:rPr lang="en-US" dirty="0"/>
              <a:t>Now, let’s determine a value of y and a value of z that satisfy the equation 14y - 16z = -23</a:t>
            </a:r>
          </a:p>
        </p:txBody>
      </p:sp>
      <mc:AlternateContent xmlns:mc="http://schemas.openxmlformats.org/markup-compatibility/2006" xmlns:p14="http://schemas.microsoft.com/office/powerpoint/2010/main">
        <mc:Choice Requires="p14">
          <p:contentPart p14:bwMode="auto" r:id="rId45">
            <p14:nvContentPartPr>
              <p14:cNvPr id="17" name="Ink 16">
                <a:extLst>
                  <a:ext uri="{FF2B5EF4-FFF2-40B4-BE49-F238E27FC236}">
                    <a16:creationId xmlns:a16="http://schemas.microsoft.com/office/drawing/2014/main" id="{C6F651D8-AD2B-4349-963C-4D9C2E074EEB}"/>
                  </a:ext>
                </a:extLst>
              </p14:cNvPr>
              <p14:cNvContentPartPr/>
              <p14:nvPr/>
            </p14:nvContentPartPr>
            <p14:xfrm>
              <a:off x="1138320" y="4692473"/>
              <a:ext cx="417240" cy="334080"/>
            </p14:xfrm>
          </p:contentPart>
        </mc:Choice>
        <mc:Fallback xmlns="">
          <p:pic>
            <p:nvPicPr>
              <p:cNvPr id="17" name="Ink 16">
                <a:extLst>
                  <a:ext uri="{FF2B5EF4-FFF2-40B4-BE49-F238E27FC236}">
                    <a16:creationId xmlns:a16="http://schemas.microsoft.com/office/drawing/2014/main" id="{C6F651D8-AD2B-4349-963C-4D9C2E074EEB}"/>
                  </a:ext>
                </a:extLst>
              </p:cNvPr>
              <p:cNvPicPr/>
              <p:nvPr/>
            </p:nvPicPr>
            <p:blipFill>
              <a:blip r:embed="rId46"/>
              <a:stretch>
                <a:fillRect/>
              </a:stretch>
            </p:blipFill>
            <p:spPr>
              <a:xfrm>
                <a:off x="1129328" y="4683473"/>
                <a:ext cx="434865"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0A5797FB-A644-436F-A6FB-C3BF8A21D7C4}"/>
                  </a:ext>
                </a:extLst>
              </p14:cNvPr>
              <p14:cNvContentPartPr/>
              <p14:nvPr/>
            </p14:nvContentPartPr>
            <p14:xfrm>
              <a:off x="1907280" y="4730273"/>
              <a:ext cx="614520" cy="400680"/>
            </p14:xfrm>
          </p:contentPart>
        </mc:Choice>
        <mc:Fallback xmlns="">
          <p:pic>
            <p:nvPicPr>
              <p:cNvPr id="29" name="Ink 28">
                <a:extLst>
                  <a:ext uri="{FF2B5EF4-FFF2-40B4-BE49-F238E27FC236}">
                    <a16:creationId xmlns:a16="http://schemas.microsoft.com/office/drawing/2014/main" id="{0A5797FB-A644-436F-A6FB-C3BF8A21D7C4}"/>
                  </a:ext>
                </a:extLst>
              </p:cNvPr>
              <p:cNvPicPr/>
              <p:nvPr/>
            </p:nvPicPr>
            <p:blipFill>
              <a:blip r:embed="rId48"/>
              <a:stretch>
                <a:fillRect/>
              </a:stretch>
            </p:blipFill>
            <p:spPr>
              <a:xfrm>
                <a:off x="1898640" y="4721273"/>
                <a:ext cx="6321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497D9182-4067-4268-BE90-505CE1D2B79F}"/>
                  </a:ext>
                </a:extLst>
              </p14:cNvPr>
              <p14:cNvContentPartPr/>
              <p14:nvPr/>
            </p14:nvContentPartPr>
            <p14:xfrm>
              <a:off x="1166760" y="5256233"/>
              <a:ext cx="3240" cy="133560"/>
            </p14:xfrm>
          </p:contentPart>
        </mc:Choice>
        <mc:Fallback xmlns="">
          <p:pic>
            <p:nvPicPr>
              <p:cNvPr id="30" name="Ink 29">
                <a:extLst>
                  <a:ext uri="{FF2B5EF4-FFF2-40B4-BE49-F238E27FC236}">
                    <a16:creationId xmlns:a16="http://schemas.microsoft.com/office/drawing/2014/main" id="{497D9182-4067-4268-BE90-505CE1D2B79F}"/>
                  </a:ext>
                </a:extLst>
              </p:cNvPr>
              <p:cNvPicPr/>
              <p:nvPr/>
            </p:nvPicPr>
            <p:blipFill>
              <a:blip r:embed="rId50"/>
              <a:stretch>
                <a:fillRect/>
              </a:stretch>
            </p:blipFill>
            <p:spPr>
              <a:xfrm>
                <a:off x="1157760" y="5247593"/>
                <a:ext cx="208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6D3DE442-0CB1-47AA-970E-76A1A85F7513}"/>
                  </a:ext>
                </a:extLst>
              </p14:cNvPr>
              <p14:cNvContentPartPr/>
              <p14:nvPr/>
            </p14:nvContentPartPr>
            <p14:xfrm>
              <a:off x="1211040" y="5245073"/>
              <a:ext cx="104040" cy="80280"/>
            </p14:xfrm>
          </p:contentPart>
        </mc:Choice>
        <mc:Fallback xmlns="">
          <p:pic>
            <p:nvPicPr>
              <p:cNvPr id="33" name="Ink 32">
                <a:extLst>
                  <a:ext uri="{FF2B5EF4-FFF2-40B4-BE49-F238E27FC236}">
                    <a16:creationId xmlns:a16="http://schemas.microsoft.com/office/drawing/2014/main" id="{6D3DE442-0CB1-47AA-970E-76A1A85F7513}"/>
                  </a:ext>
                </a:extLst>
              </p:cNvPr>
              <p:cNvPicPr/>
              <p:nvPr/>
            </p:nvPicPr>
            <p:blipFill>
              <a:blip r:embed="rId52"/>
              <a:stretch>
                <a:fillRect/>
              </a:stretch>
            </p:blipFill>
            <p:spPr>
              <a:xfrm>
                <a:off x="1202040" y="5236433"/>
                <a:ext cx="1216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3610F58C-6432-4F29-B681-896035A55564}"/>
                  </a:ext>
                </a:extLst>
              </p14:cNvPr>
              <p14:cNvContentPartPr/>
              <p14:nvPr/>
            </p14:nvContentPartPr>
            <p14:xfrm>
              <a:off x="1301400" y="5238593"/>
              <a:ext cx="24840" cy="147960"/>
            </p14:xfrm>
          </p:contentPart>
        </mc:Choice>
        <mc:Fallback xmlns="">
          <p:pic>
            <p:nvPicPr>
              <p:cNvPr id="34" name="Ink 33">
                <a:extLst>
                  <a:ext uri="{FF2B5EF4-FFF2-40B4-BE49-F238E27FC236}">
                    <a16:creationId xmlns:a16="http://schemas.microsoft.com/office/drawing/2014/main" id="{3610F58C-6432-4F29-B681-896035A55564}"/>
                  </a:ext>
                </a:extLst>
              </p:cNvPr>
              <p:cNvPicPr/>
              <p:nvPr/>
            </p:nvPicPr>
            <p:blipFill>
              <a:blip r:embed="rId54"/>
              <a:stretch>
                <a:fillRect/>
              </a:stretch>
            </p:blipFill>
            <p:spPr>
              <a:xfrm>
                <a:off x="1292400" y="5229593"/>
                <a:ext cx="424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CF13E5AE-BCD4-4D34-AD0F-7C146E1C2BB2}"/>
                  </a:ext>
                </a:extLst>
              </p14:cNvPr>
              <p14:cNvContentPartPr/>
              <p14:nvPr/>
            </p14:nvContentPartPr>
            <p14:xfrm>
              <a:off x="1400400" y="5295113"/>
              <a:ext cx="90000" cy="94680"/>
            </p14:xfrm>
          </p:contentPart>
        </mc:Choice>
        <mc:Fallback xmlns="">
          <p:pic>
            <p:nvPicPr>
              <p:cNvPr id="35" name="Ink 34">
                <a:extLst>
                  <a:ext uri="{FF2B5EF4-FFF2-40B4-BE49-F238E27FC236}">
                    <a16:creationId xmlns:a16="http://schemas.microsoft.com/office/drawing/2014/main" id="{CF13E5AE-BCD4-4D34-AD0F-7C146E1C2BB2}"/>
                  </a:ext>
                </a:extLst>
              </p:cNvPr>
              <p:cNvPicPr/>
              <p:nvPr/>
            </p:nvPicPr>
            <p:blipFill>
              <a:blip r:embed="rId56"/>
              <a:stretch>
                <a:fillRect/>
              </a:stretch>
            </p:blipFill>
            <p:spPr>
              <a:xfrm>
                <a:off x="1391760" y="5286473"/>
                <a:ext cx="1076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 name="Ink 35">
                <a:extLst>
                  <a:ext uri="{FF2B5EF4-FFF2-40B4-BE49-F238E27FC236}">
                    <a16:creationId xmlns:a16="http://schemas.microsoft.com/office/drawing/2014/main" id="{66236457-B74D-40D0-8A8D-0C09EA588112}"/>
                  </a:ext>
                </a:extLst>
              </p14:cNvPr>
              <p14:cNvContentPartPr/>
              <p14:nvPr/>
            </p14:nvContentPartPr>
            <p14:xfrm>
              <a:off x="1467000" y="5283233"/>
              <a:ext cx="28800" cy="271800"/>
            </p14:xfrm>
          </p:contentPart>
        </mc:Choice>
        <mc:Fallback xmlns="">
          <p:pic>
            <p:nvPicPr>
              <p:cNvPr id="36" name="Ink 35">
                <a:extLst>
                  <a:ext uri="{FF2B5EF4-FFF2-40B4-BE49-F238E27FC236}">
                    <a16:creationId xmlns:a16="http://schemas.microsoft.com/office/drawing/2014/main" id="{66236457-B74D-40D0-8A8D-0C09EA588112}"/>
                  </a:ext>
                </a:extLst>
              </p:cNvPr>
              <p:cNvPicPr/>
              <p:nvPr/>
            </p:nvPicPr>
            <p:blipFill>
              <a:blip r:embed="rId58"/>
              <a:stretch>
                <a:fillRect/>
              </a:stretch>
            </p:blipFill>
            <p:spPr>
              <a:xfrm>
                <a:off x="1458360" y="5274233"/>
                <a:ext cx="464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8BFD74C4-76BB-40F8-85A7-1914A55CD8EC}"/>
                  </a:ext>
                </a:extLst>
              </p14:cNvPr>
              <p14:cNvContentPartPr/>
              <p14:nvPr/>
            </p14:nvContentPartPr>
            <p14:xfrm>
              <a:off x="1645200" y="5245073"/>
              <a:ext cx="114480" cy="25920"/>
            </p14:xfrm>
          </p:contentPart>
        </mc:Choice>
        <mc:Fallback xmlns="">
          <p:pic>
            <p:nvPicPr>
              <p:cNvPr id="38" name="Ink 37">
                <a:extLst>
                  <a:ext uri="{FF2B5EF4-FFF2-40B4-BE49-F238E27FC236}">
                    <a16:creationId xmlns:a16="http://schemas.microsoft.com/office/drawing/2014/main" id="{8BFD74C4-76BB-40F8-85A7-1914A55CD8EC}"/>
                  </a:ext>
                </a:extLst>
              </p:cNvPr>
              <p:cNvPicPr/>
              <p:nvPr/>
            </p:nvPicPr>
            <p:blipFill>
              <a:blip r:embed="rId60"/>
              <a:stretch>
                <a:fillRect/>
              </a:stretch>
            </p:blipFill>
            <p:spPr>
              <a:xfrm>
                <a:off x="1636200" y="5236433"/>
                <a:ext cx="1321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6271DE96-BC80-4FC6-AD14-01C0697B6649}"/>
                  </a:ext>
                </a:extLst>
              </p14:cNvPr>
              <p14:cNvContentPartPr/>
              <p14:nvPr/>
            </p14:nvContentPartPr>
            <p14:xfrm>
              <a:off x="1882800" y="5179193"/>
              <a:ext cx="3240" cy="166680"/>
            </p14:xfrm>
          </p:contentPart>
        </mc:Choice>
        <mc:Fallback xmlns="">
          <p:pic>
            <p:nvPicPr>
              <p:cNvPr id="41" name="Ink 40">
                <a:extLst>
                  <a:ext uri="{FF2B5EF4-FFF2-40B4-BE49-F238E27FC236}">
                    <a16:creationId xmlns:a16="http://schemas.microsoft.com/office/drawing/2014/main" id="{6271DE96-BC80-4FC6-AD14-01C0697B6649}"/>
                  </a:ext>
                </a:extLst>
              </p:cNvPr>
              <p:cNvPicPr/>
              <p:nvPr/>
            </p:nvPicPr>
            <p:blipFill>
              <a:blip r:embed="rId62"/>
              <a:stretch>
                <a:fillRect/>
              </a:stretch>
            </p:blipFill>
            <p:spPr>
              <a:xfrm>
                <a:off x="1874160" y="5170193"/>
                <a:ext cx="208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27DD2DEC-F318-449C-B382-C2136E4469AF}"/>
                  </a:ext>
                </a:extLst>
              </p14:cNvPr>
              <p14:cNvContentPartPr/>
              <p14:nvPr/>
            </p14:nvContentPartPr>
            <p14:xfrm>
              <a:off x="1969200" y="5187833"/>
              <a:ext cx="104400" cy="158040"/>
            </p14:xfrm>
          </p:contentPart>
        </mc:Choice>
        <mc:Fallback xmlns="">
          <p:pic>
            <p:nvPicPr>
              <p:cNvPr id="42" name="Ink 41">
                <a:extLst>
                  <a:ext uri="{FF2B5EF4-FFF2-40B4-BE49-F238E27FC236}">
                    <a16:creationId xmlns:a16="http://schemas.microsoft.com/office/drawing/2014/main" id="{27DD2DEC-F318-449C-B382-C2136E4469AF}"/>
                  </a:ext>
                </a:extLst>
              </p:cNvPr>
              <p:cNvPicPr/>
              <p:nvPr/>
            </p:nvPicPr>
            <p:blipFill>
              <a:blip r:embed="rId64"/>
              <a:stretch>
                <a:fillRect/>
              </a:stretch>
            </p:blipFill>
            <p:spPr>
              <a:xfrm>
                <a:off x="1960560" y="5178833"/>
                <a:ext cx="1220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A57165B8-AD61-4C71-8CC1-2C8266E7B00D}"/>
                  </a:ext>
                </a:extLst>
              </p14:cNvPr>
              <p14:cNvContentPartPr/>
              <p14:nvPr/>
            </p14:nvContentPartPr>
            <p14:xfrm>
              <a:off x="2195280" y="5219513"/>
              <a:ext cx="149760" cy="133920"/>
            </p14:xfrm>
          </p:contentPart>
        </mc:Choice>
        <mc:Fallback xmlns="">
          <p:pic>
            <p:nvPicPr>
              <p:cNvPr id="43" name="Ink 42">
                <a:extLst>
                  <a:ext uri="{FF2B5EF4-FFF2-40B4-BE49-F238E27FC236}">
                    <a16:creationId xmlns:a16="http://schemas.microsoft.com/office/drawing/2014/main" id="{A57165B8-AD61-4C71-8CC1-2C8266E7B00D}"/>
                  </a:ext>
                </a:extLst>
              </p:cNvPr>
              <p:cNvPicPr/>
              <p:nvPr/>
            </p:nvPicPr>
            <p:blipFill>
              <a:blip r:embed="rId66"/>
              <a:stretch>
                <a:fillRect/>
              </a:stretch>
            </p:blipFill>
            <p:spPr>
              <a:xfrm>
                <a:off x="2186640" y="5210513"/>
                <a:ext cx="1674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A8C44584-C8A9-46A5-9D98-4B099E89DA15}"/>
                  </a:ext>
                </a:extLst>
              </p14:cNvPr>
              <p14:cNvContentPartPr/>
              <p14:nvPr/>
            </p14:nvContentPartPr>
            <p14:xfrm>
              <a:off x="2215800" y="5250113"/>
              <a:ext cx="132120" cy="59040"/>
            </p14:xfrm>
          </p:contentPart>
        </mc:Choice>
        <mc:Fallback xmlns="">
          <p:pic>
            <p:nvPicPr>
              <p:cNvPr id="44" name="Ink 43">
                <a:extLst>
                  <a:ext uri="{FF2B5EF4-FFF2-40B4-BE49-F238E27FC236}">
                    <a16:creationId xmlns:a16="http://schemas.microsoft.com/office/drawing/2014/main" id="{A8C44584-C8A9-46A5-9D98-4B099E89DA15}"/>
                  </a:ext>
                </a:extLst>
              </p:cNvPr>
              <p:cNvPicPr/>
              <p:nvPr/>
            </p:nvPicPr>
            <p:blipFill>
              <a:blip r:embed="rId68"/>
              <a:stretch>
                <a:fillRect/>
              </a:stretch>
            </p:blipFill>
            <p:spPr>
              <a:xfrm>
                <a:off x="2206800" y="5241113"/>
                <a:ext cx="149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2BA4CDBC-88DF-4784-8273-941C011BE144}"/>
                  </a:ext>
                </a:extLst>
              </p14:cNvPr>
              <p14:cNvContentPartPr/>
              <p14:nvPr/>
            </p14:nvContentPartPr>
            <p14:xfrm>
              <a:off x="2503800" y="5198633"/>
              <a:ext cx="64080" cy="2880"/>
            </p14:xfrm>
          </p:contentPart>
        </mc:Choice>
        <mc:Fallback xmlns="">
          <p:pic>
            <p:nvPicPr>
              <p:cNvPr id="45" name="Ink 44">
                <a:extLst>
                  <a:ext uri="{FF2B5EF4-FFF2-40B4-BE49-F238E27FC236}">
                    <a16:creationId xmlns:a16="http://schemas.microsoft.com/office/drawing/2014/main" id="{2BA4CDBC-88DF-4784-8273-941C011BE144}"/>
                  </a:ext>
                </a:extLst>
              </p:cNvPr>
              <p:cNvPicPr/>
              <p:nvPr/>
            </p:nvPicPr>
            <p:blipFill>
              <a:blip r:embed="rId70"/>
              <a:stretch>
                <a:fillRect/>
              </a:stretch>
            </p:blipFill>
            <p:spPr>
              <a:xfrm>
                <a:off x="2494800" y="5189993"/>
                <a:ext cx="817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EFA7434C-54B5-4E0B-9022-8B7FFA7353A3}"/>
                  </a:ext>
                </a:extLst>
              </p14:cNvPr>
              <p14:cNvContentPartPr/>
              <p14:nvPr/>
            </p14:nvContentPartPr>
            <p14:xfrm>
              <a:off x="2508120" y="5081993"/>
              <a:ext cx="771480" cy="226080"/>
            </p14:xfrm>
          </p:contentPart>
        </mc:Choice>
        <mc:Fallback xmlns="">
          <p:pic>
            <p:nvPicPr>
              <p:cNvPr id="55" name="Ink 54">
                <a:extLst>
                  <a:ext uri="{FF2B5EF4-FFF2-40B4-BE49-F238E27FC236}">
                    <a16:creationId xmlns:a16="http://schemas.microsoft.com/office/drawing/2014/main" id="{EFA7434C-54B5-4E0B-9022-8B7FFA7353A3}"/>
                  </a:ext>
                </a:extLst>
              </p:cNvPr>
              <p:cNvPicPr/>
              <p:nvPr/>
            </p:nvPicPr>
            <p:blipFill>
              <a:blip r:embed="rId72"/>
              <a:stretch>
                <a:fillRect/>
              </a:stretch>
            </p:blipFill>
            <p:spPr>
              <a:xfrm>
                <a:off x="2499480" y="5073339"/>
                <a:ext cx="789120" cy="243748"/>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9EAA898F-DFB5-4C75-8529-C51AA635E307}"/>
                  </a:ext>
                </a:extLst>
              </p14:cNvPr>
              <p14:cNvContentPartPr/>
              <p14:nvPr/>
            </p14:nvContentPartPr>
            <p14:xfrm>
              <a:off x="2037600" y="5513993"/>
              <a:ext cx="435960" cy="293760"/>
            </p14:xfrm>
          </p:contentPart>
        </mc:Choice>
        <mc:Fallback xmlns="">
          <p:pic>
            <p:nvPicPr>
              <p:cNvPr id="67" name="Ink 66">
                <a:extLst>
                  <a:ext uri="{FF2B5EF4-FFF2-40B4-BE49-F238E27FC236}">
                    <a16:creationId xmlns:a16="http://schemas.microsoft.com/office/drawing/2014/main" id="{9EAA898F-DFB5-4C75-8529-C51AA635E307}"/>
                  </a:ext>
                </a:extLst>
              </p:cNvPr>
              <p:cNvPicPr/>
              <p:nvPr/>
            </p:nvPicPr>
            <p:blipFill>
              <a:blip r:embed="rId74"/>
              <a:stretch>
                <a:fillRect/>
              </a:stretch>
            </p:blipFill>
            <p:spPr>
              <a:xfrm>
                <a:off x="2028953" y="5505353"/>
                <a:ext cx="453615"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51EC4B12-22DC-4519-A790-74795C6ABCAA}"/>
                  </a:ext>
                </a:extLst>
              </p14:cNvPr>
              <p14:cNvContentPartPr/>
              <p14:nvPr/>
            </p14:nvContentPartPr>
            <p14:xfrm>
              <a:off x="1175760" y="5526233"/>
              <a:ext cx="656280" cy="274680"/>
            </p14:xfrm>
          </p:contentPart>
        </mc:Choice>
        <mc:Fallback xmlns="">
          <p:pic>
            <p:nvPicPr>
              <p:cNvPr id="68" name="Ink 67">
                <a:extLst>
                  <a:ext uri="{FF2B5EF4-FFF2-40B4-BE49-F238E27FC236}">
                    <a16:creationId xmlns:a16="http://schemas.microsoft.com/office/drawing/2014/main" id="{51EC4B12-22DC-4519-A790-74795C6ABCAA}"/>
                  </a:ext>
                </a:extLst>
              </p:cNvPr>
              <p:cNvPicPr/>
              <p:nvPr/>
            </p:nvPicPr>
            <p:blipFill>
              <a:blip r:embed="rId76"/>
              <a:stretch>
                <a:fillRect/>
              </a:stretch>
            </p:blipFill>
            <p:spPr>
              <a:xfrm>
                <a:off x="1167115" y="5517582"/>
                <a:ext cx="673930" cy="29234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92A110F2-6248-4971-B8B0-E0E0805FD31A}"/>
                  </a:ext>
                </a:extLst>
              </p14:cNvPr>
              <p14:cNvContentPartPr/>
              <p14:nvPr/>
            </p14:nvContentPartPr>
            <p14:xfrm>
              <a:off x="2556720" y="5614433"/>
              <a:ext cx="159480" cy="176760"/>
            </p14:xfrm>
          </p:contentPart>
        </mc:Choice>
        <mc:Fallback xmlns="">
          <p:pic>
            <p:nvPicPr>
              <p:cNvPr id="69" name="Ink 68">
                <a:extLst>
                  <a:ext uri="{FF2B5EF4-FFF2-40B4-BE49-F238E27FC236}">
                    <a16:creationId xmlns:a16="http://schemas.microsoft.com/office/drawing/2014/main" id="{92A110F2-6248-4971-B8B0-E0E0805FD31A}"/>
                  </a:ext>
                </a:extLst>
              </p:cNvPr>
              <p:cNvPicPr/>
              <p:nvPr/>
            </p:nvPicPr>
            <p:blipFill>
              <a:blip r:embed="rId78"/>
              <a:stretch>
                <a:fillRect/>
              </a:stretch>
            </p:blipFill>
            <p:spPr>
              <a:xfrm>
                <a:off x="2548080" y="5605793"/>
                <a:ext cx="1771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19B7EA3D-FC74-4CCC-BE2A-1C1D87177143}"/>
                  </a:ext>
                </a:extLst>
              </p14:cNvPr>
              <p14:cNvContentPartPr/>
              <p14:nvPr/>
            </p14:nvContentPartPr>
            <p14:xfrm>
              <a:off x="2544480" y="5656193"/>
              <a:ext cx="123840" cy="21240"/>
            </p14:xfrm>
          </p:contentPart>
        </mc:Choice>
        <mc:Fallback xmlns="">
          <p:pic>
            <p:nvPicPr>
              <p:cNvPr id="70" name="Ink 69">
                <a:extLst>
                  <a:ext uri="{FF2B5EF4-FFF2-40B4-BE49-F238E27FC236}">
                    <a16:creationId xmlns:a16="http://schemas.microsoft.com/office/drawing/2014/main" id="{19B7EA3D-FC74-4CCC-BE2A-1C1D87177143}"/>
                  </a:ext>
                </a:extLst>
              </p:cNvPr>
              <p:cNvPicPr/>
              <p:nvPr/>
            </p:nvPicPr>
            <p:blipFill>
              <a:blip r:embed="rId80"/>
              <a:stretch>
                <a:fillRect/>
              </a:stretch>
            </p:blipFill>
            <p:spPr>
              <a:xfrm>
                <a:off x="2535840" y="5647193"/>
                <a:ext cx="1414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0739E9FE-44DE-4037-B483-1AAC9813504F}"/>
                  </a:ext>
                </a:extLst>
              </p14:cNvPr>
              <p14:cNvContentPartPr/>
              <p14:nvPr/>
            </p14:nvContentPartPr>
            <p14:xfrm>
              <a:off x="2800080" y="5593553"/>
              <a:ext cx="79200" cy="39600"/>
            </p14:xfrm>
          </p:contentPart>
        </mc:Choice>
        <mc:Fallback xmlns="">
          <p:pic>
            <p:nvPicPr>
              <p:cNvPr id="71" name="Ink 70">
                <a:extLst>
                  <a:ext uri="{FF2B5EF4-FFF2-40B4-BE49-F238E27FC236}">
                    <a16:creationId xmlns:a16="http://schemas.microsoft.com/office/drawing/2014/main" id="{0739E9FE-44DE-4037-B483-1AAC9813504F}"/>
                  </a:ext>
                </a:extLst>
              </p:cNvPr>
              <p:cNvPicPr/>
              <p:nvPr/>
            </p:nvPicPr>
            <p:blipFill>
              <a:blip r:embed="rId82"/>
              <a:stretch>
                <a:fillRect/>
              </a:stretch>
            </p:blipFill>
            <p:spPr>
              <a:xfrm>
                <a:off x="2791080" y="5584913"/>
                <a:ext cx="9684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9A9388E3-8C22-4C6F-B4BC-58076806350C}"/>
                  </a:ext>
                </a:extLst>
              </p14:cNvPr>
              <p14:cNvContentPartPr/>
              <p14:nvPr/>
            </p14:nvContentPartPr>
            <p14:xfrm>
              <a:off x="2800080" y="5632793"/>
              <a:ext cx="123840" cy="24840"/>
            </p14:xfrm>
          </p:contentPart>
        </mc:Choice>
        <mc:Fallback xmlns="">
          <p:pic>
            <p:nvPicPr>
              <p:cNvPr id="72" name="Ink 71">
                <a:extLst>
                  <a:ext uri="{FF2B5EF4-FFF2-40B4-BE49-F238E27FC236}">
                    <a16:creationId xmlns:a16="http://schemas.microsoft.com/office/drawing/2014/main" id="{9A9388E3-8C22-4C6F-B4BC-58076806350C}"/>
                  </a:ext>
                </a:extLst>
              </p:cNvPr>
              <p:cNvPicPr/>
              <p:nvPr/>
            </p:nvPicPr>
            <p:blipFill>
              <a:blip r:embed="rId84"/>
              <a:stretch>
                <a:fillRect/>
              </a:stretch>
            </p:blipFill>
            <p:spPr>
              <a:xfrm>
                <a:off x="2791080" y="5623793"/>
                <a:ext cx="1414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82E9FAF7-A6BD-4390-80DB-3FB593C3F877}"/>
                  </a:ext>
                </a:extLst>
              </p14:cNvPr>
              <p14:cNvContentPartPr/>
              <p14:nvPr/>
            </p14:nvContentPartPr>
            <p14:xfrm>
              <a:off x="3037680" y="5589953"/>
              <a:ext cx="99720" cy="29880"/>
            </p14:xfrm>
          </p:contentPart>
        </mc:Choice>
        <mc:Fallback xmlns="">
          <p:pic>
            <p:nvPicPr>
              <p:cNvPr id="73" name="Ink 72">
                <a:extLst>
                  <a:ext uri="{FF2B5EF4-FFF2-40B4-BE49-F238E27FC236}">
                    <a16:creationId xmlns:a16="http://schemas.microsoft.com/office/drawing/2014/main" id="{82E9FAF7-A6BD-4390-80DB-3FB593C3F877}"/>
                  </a:ext>
                </a:extLst>
              </p:cNvPr>
              <p:cNvPicPr/>
              <p:nvPr/>
            </p:nvPicPr>
            <p:blipFill>
              <a:blip r:embed="rId86"/>
              <a:stretch>
                <a:fillRect/>
              </a:stretch>
            </p:blipFill>
            <p:spPr>
              <a:xfrm>
                <a:off x="3029040" y="5581313"/>
                <a:ext cx="1173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4" name="Ink 73">
                <a:extLst>
                  <a:ext uri="{FF2B5EF4-FFF2-40B4-BE49-F238E27FC236}">
                    <a16:creationId xmlns:a16="http://schemas.microsoft.com/office/drawing/2014/main" id="{5304F17F-1DC5-4C5B-AE33-F5B1A76907EB}"/>
                  </a:ext>
                </a:extLst>
              </p14:cNvPr>
              <p14:cNvContentPartPr/>
              <p14:nvPr/>
            </p14:nvContentPartPr>
            <p14:xfrm>
              <a:off x="3137040" y="5517953"/>
              <a:ext cx="133560" cy="209880"/>
            </p14:xfrm>
          </p:contentPart>
        </mc:Choice>
        <mc:Fallback xmlns="">
          <p:pic>
            <p:nvPicPr>
              <p:cNvPr id="74" name="Ink 73">
                <a:extLst>
                  <a:ext uri="{FF2B5EF4-FFF2-40B4-BE49-F238E27FC236}">
                    <a16:creationId xmlns:a16="http://schemas.microsoft.com/office/drawing/2014/main" id="{5304F17F-1DC5-4C5B-AE33-F5B1A76907EB}"/>
                  </a:ext>
                </a:extLst>
              </p:cNvPr>
              <p:cNvPicPr/>
              <p:nvPr/>
            </p:nvPicPr>
            <p:blipFill>
              <a:blip r:embed="rId88"/>
              <a:stretch>
                <a:fillRect/>
              </a:stretch>
            </p:blipFill>
            <p:spPr>
              <a:xfrm>
                <a:off x="3128040" y="5508953"/>
                <a:ext cx="1512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5" name="Ink 74">
                <a:extLst>
                  <a:ext uri="{FF2B5EF4-FFF2-40B4-BE49-F238E27FC236}">
                    <a16:creationId xmlns:a16="http://schemas.microsoft.com/office/drawing/2014/main" id="{31710659-25F3-4CB0-A761-C0ED4F400953}"/>
                  </a:ext>
                </a:extLst>
              </p14:cNvPr>
              <p14:cNvContentPartPr/>
              <p14:nvPr/>
            </p14:nvContentPartPr>
            <p14:xfrm>
              <a:off x="3263400" y="5521193"/>
              <a:ext cx="76680" cy="196200"/>
            </p14:xfrm>
          </p:contentPart>
        </mc:Choice>
        <mc:Fallback xmlns="">
          <p:pic>
            <p:nvPicPr>
              <p:cNvPr id="75" name="Ink 74">
                <a:extLst>
                  <a:ext uri="{FF2B5EF4-FFF2-40B4-BE49-F238E27FC236}">
                    <a16:creationId xmlns:a16="http://schemas.microsoft.com/office/drawing/2014/main" id="{31710659-25F3-4CB0-A761-C0ED4F400953}"/>
                  </a:ext>
                </a:extLst>
              </p:cNvPr>
              <p:cNvPicPr/>
              <p:nvPr/>
            </p:nvPicPr>
            <p:blipFill>
              <a:blip r:embed="rId90"/>
              <a:stretch>
                <a:fillRect/>
              </a:stretch>
            </p:blipFill>
            <p:spPr>
              <a:xfrm>
                <a:off x="3254400" y="5512553"/>
                <a:ext cx="943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9" name="Ink 88">
                <a:extLst>
                  <a:ext uri="{FF2B5EF4-FFF2-40B4-BE49-F238E27FC236}">
                    <a16:creationId xmlns:a16="http://schemas.microsoft.com/office/drawing/2014/main" id="{E6B59CB7-9946-4AFF-93CA-4DB174174B3B}"/>
                  </a:ext>
                </a:extLst>
              </p14:cNvPr>
              <p14:cNvContentPartPr/>
              <p14:nvPr/>
            </p14:nvContentPartPr>
            <p14:xfrm>
              <a:off x="2620800" y="5917553"/>
              <a:ext cx="345600" cy="541080"/>
            </p14:xfrm>
          </p:contentPart>
        </mc:Choice>
        <mc:Fallback xmlns="">
          <p:pic>
            <p:nvPicPr>
              <p:cNvPr id="89" name="Ink 88">
                <a:extLst>
                  <a:ext uri="{FF2B5EF4-FFF2-40B4-BE49-F238E27FC236}">
                    <a16:creationId xmlns:a16="http://schemas.microsoft.com/office/drawing/2014/main" id="{E6B59CB7-9946-4AFF-93CA-4DB174174B3B}"/>
                  </a:ext>
                </a:extLst>
              </p:cNvPr>
              <p:cNvPicPr/>
              <p:nvPr/>
            </p:nvPicPr>
            <p:blipFill>
              <a:blip r:embed="rId92"/>
              <a:stretch>
                <a:fillRect/>
              </a:stretch>
            </p:blipFill>
            <p:spPr>
              <a:xfrm>
                <a:off x="2611800" y="5908907"/>
                <a:ext cx="363240" cy="558732"/>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0" name="Ink 89">
                <a:extLst>
                  <a:ext uri="{FF2B5EF4-FFF2-40B4-BE49-F238E27FC236}">
                    <a16:creationId xmlns:a16="http://schemas.microsoft.com/office/drawing/2014/main" id="{D900D22B-245C-4592-A053-434643CA9BAA}"/>
                  </a:ext>
                </a:extLst>
              </p14:cNvPr>
              <p14:cNvContentPartPr/>
              <p14:nvPr/>
            </p14:nvContentPartPr>
            <p14:xfrm>
              <a:off x="2003760" y="6082793"/>
              <a:ext cx="461160" cy="196200"/>
            </p14:xfrm>
          </p:contentPart>
        </mc:Choice>
        <mc:Fallback xmlns="">
          <p:pic>
            <p:nvPicPr>
              <p:cNvPr id="90" name="Ink 89">
                <a:extLst>
                  <a:ext uri="{FF2B5EF4-FFF2-40B4-BE49-F238E27FC236}">
                    <a16:creationId xmlns:a16="http://schemas.microsoft.com/office/drawing/2014/main" id="{D900D22B-245C-4592-A053-434643CA9BAA}"/>
                  </a:ext>
                </a:extLst>
              </p:cNvPr>
              <p:cNvPicPr/>
              <p:nvPr/>
            </p:nvPicPr>
            <p:blipFill>
              <a:blip r:embed="rId94"/>
              <a:stretch>
                <a:fillRect/>
              </a:stretch>
            </p:blipFill>
            <p:spPr>
              <a:xfrm>
                <a:off x="1994760" y="6073793"/>
                <a:ext cx="478800" cy="213840"/>
              </a:xfrm>
              <a:prstGeom prst="rect">
                <a:avLst/>
              </a:prstGeom>
            </p:spPr>
          </p:pic>
        </mc:Fallback>
      </mc:AlternateContent>
      <p:sp>
        <p:nvSpPr>
          <p:cNvPr id="91" name="TextBox 90">
            <a:extLst>
              <a:ext uri="{FF2B5EF4-FFF2-40B4-BE49-F238E27FC236}">
                <a16:creationId xmlns:a16="http://schemas.microsoft.com/office/drawing/2014/main" id="{18A53D9B-ED21-4677-A61E-C9F80D0D0742}"/>
              </a:ext>
            </a:extLst>
          </p:cNvPr>
          <p:cNvSpPr txBox="1"/>
          <p:nvPr/>
        </p:nvSpPr>
        <p:spPr>
          <a:xfrm>
            <a:off x="5637007" y="2974489"/>
            <a:ext cx="914400" cy="914400"/>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2E05AFBA-01F3-4EC9-B2A5-1F467F8FA176}"/>
              </a:ext>
            </a:extLst>
          </p:cNvPr>
          <p:cNvSpPr txBox="1"/>
          <p:nvPr/>
        </p:nvSpPr>
        <p:spPr>
          <a:xfrm>
            <a:off x="3646926" y="4734868"/>
            <a:ext cx="2095313" cy="1477328"/>
          </a:xfrm>
          <a:prstGeom prst="rect">
            <a:avLst/>
          </a:prstGeom>
          <a:noFill/>
        </p:spPr>
        <p:txBody>
          <a:bodyPr wrap="square" rtlCol="0">
            <a:spAutoFit/>
          </a:bodyPr>
          <a:lstStyle/>
          <a:p>
            <a:r>
              <a:rPr lang="en-US" dirty="0"/>
              <a:t>Now, substitute that y value and that z value in to the equation in the top row</a:t>
            </a:r>
          </a:p>
        </p:txBody>
      </p:sp>
      <mc:AlternateContent xmlns:mc="http://schemas.openxmlformats.org/markup-compatibility/2006" xmlns:p14="http://schemas.microsoft.com/office/powerpoint/2010/main">
        <mc:Choice Requires="p14">
          <p:contentPart p14:bwMode="auto" r:id="rId95">
            <p14:nvContentPartPr>
              <p14:cNvPr id="8" name="Ink 7">
                <a:extLst>
                  <a:ext uri="{FF2B5EF4-FFF2-40B4-BE49-F238E27FC236}">
                    <a16:creationId xmlns:a16="http://schemas.microsoft.com/office/drawing/2014/main" id="{9D56DE88-7DF9-445B-9699-8A535DFDC5F4}"/>
                  </a:ext>
                </a:extLst>
              </p14:cNvPr>
              <p14:cNvContentPartPr/>
              <p14:nvPr/>
            </p14:nvContentPartPr>
            <p14:xfrm>
              <a:off x="6007680" y="4754393"/>
              <a:ext cx="96480" cy="219960"/>
            </p14:xfrm>
          </p:contentPart>
        </mc:Choice>
        <mc:Fallback xmlns="">
          <p:pic>
            <p:nvPicPr>
              <p:cNvPr id="8" name="Ink 7">
                <a:extLst>
                  <a:ext uri="{FF2B5EF4-FFF2-40B4-BE49-F238E27FC236}">
                    <a16:creationId xmlns:a16="http://schemas.microsoft.com/office/drawing/2014/main" id="{9D56DE88-7DF9-445B-9699-8A535DFDC5F4}"/>
                  </a:ext>
                </a:extLst>
              </p:cNvPr>
              <p:cNvPicPr/>
              <p:nvPr/>
            </p:nvPicPr>
            <p:blipFill>
              <a:blip r:embed="rId96"/>
              <a:stretch>
                <a:fillRect/>
              </a:stretch>
            </p:blipFill>
            <p:spPr>
              <a:xfrm>
                <a:off x="5999040" y="4745393"/>
                <a:ext cx="1141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9" name="Ink 78">
                <a:extLst>
                  <a:ext uri="{FF2B5EF4-FFF2-40B4-BE49-F238E27FC236}">
                    <a16:creationId xmlns:a16="http://schemas.microsoft.com/office/drawing/2014/main" id="{939C5833-05B3-4F18-A8A8-E914E5AF452D}"/>
                  </a:ext>
                </a:extLst>
              </p14:cNvPr>
              <p14:cNvContentPartPr/>
              <p14:nvPr/>
            </p14:nvContentPartPr>
            <p14:xfrm>
              <a:off x="6199560" y="5075873"/>
              <a:ext cx="508320" cy="234720"/>
            </p14:xfrm>
          </p:contentPart>
        </mc:Choice>
        <mc:Fallback xmlns="">
          <p:pic>
            <p:nvPicPr>
              <p:cNvPr id="79" name="Ink 78">
                <a:extLst>
                  <a:ext uri="{FF2B5EF4-FFF2-40B4-BE49-F238E27FC236}">
                    <a16:creationId xmlns:a16="http://schemas.microsoft.com/office/drawing/2014/main" id="{939C5833-05B3-4F18-A8A8-E914E5AF452D}"/>
                  </a:ext>
                </a:extLst>
              </p:cNvPr>
              <p:cNvPicPr/>
              <p:nvPr/>
            </p:nvPicPr>
            <p:blipFill>
              <a:blip r:embed="rId98"/>
              <a:stretch>
                <a:fillRect/>
              </a:stretch>
            </p:blipFill>
            <p:spPr>
              <a:xfrm>
                <a:off x="6190926" y="5067220"/>
                <a:ext cx="525948" cy="252387"/>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6" name="Ink 95">
                <a:extLst>
                  <a:ext uri="{FF2B5EF4-FFF2-40B4-BE49-F238E27FC236}">
                    <a16:creationId xmlns:a16="http://schemas.microsoft.com/office/drawing/2014/main" id="{534BCC30-EFFB-458D-9F59-9024069A4A64}"/>
                  </a:ext>
                </a:extLst>
              </p14:cNvPr>
              <p14:cNvContentPartPr/>
              <p14:nvPr/>
            </p14:nvContentPartPr>
            <p14:xfrm>
              <a:off x="6787800" y="5097833"/>
              <a:ext cx="498960" cy="248040"/>
            </p14:xfrm>
          </p:contentPart>
        </mc:Choice>
        <mc:Fallback xmlns="">
          <p:pic>
            <p:nvPicPr>
              <p:cNvPr id="96" name="Ink 95">
                <a:extLst>
                  <a:ext uri="{FF2B5EF4-FFF2-40B4-BE49-F238E27FC236}">
                    <a16:creationId xmlns:a16="http://schemas.microsoft.com/office/drawing/2014/main" id="{534BCC30-EFFB-458D-9F59-9024069A4A64}"/>
                  </a:ext>
                </a:extLst>
              </p:cNvPr>
              <p:cNvPicPr/>
              <p:nvPr/>
            </p:nvPicPr>
            <p:blipFill>
              <a:blip r:embed="rId100"/>
              <a:stretch>
                <a:fillRect/>
              </a:stretch>
            </p:blipFill>
            <p:spPr>
              <a:xfrm>
                <a:off x="6778806" y="5089180"/>
                <a:ext cx="516587" cy="265706"/>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2" name="Ink 101">
                <a:extLst>
                  <a:ext uri="{FF2B5EF4-FFF2-40B4-BE49-F238E27FC236}">
                    <a16:creationId xmlns:a16="http://schemas.microsoft.com/office/drawing/2014/main" id="{B506850E-4CE9-448E-B35C-A728642C5A78}"/>
                  </a:ext>
                </a:extLst>
              </p14:cNvPr>
              <p14:cNvContentPartPr/>
              <p14:nvPr/>
            </p14:nvContentPartPr>
            <p14:xfrm>
              <a:off x="7422480" y="4997033"/>
              <a:ext cx="1295280" cy="438120"/>
            </p14:xfrm>
          </p:contentPart>
        </mc:Choice>
        <mc:Fallback xmlns="">
          <p:pic>
            <p:nvPicPr>
              <p:cNvPr id="102" name="Ink 101">
                <a:extLst>
                  <a:ext uri="{FF2B5EF4-FFF2-40B4-BE49-F238E27FC236}">
                    <a16:creationId xmlns:a16="http://schemas.microsoft.com/office/drawing/2014/main" id="{B506850E-4CE9-448E-B35C-A728642C5A78}"/>
                  </a:ext>
                </a:extLst>
              </p:cNvPr>
              <p:cNvPicPr/>
              <p:nvPr/>
            </p:nvPicPr>
            <p:blipFill>
              <a:blip r:embed="rId102"/>
              <a:stretch>
                <a:fillRect/>
              </a:stretch>
            </p:blipFill>
            <p:spPr>
              <a:xfrm>
                <a:off x="7413840" y="4988040"/>
                <a:ext cx="1312920" cy="455746"/>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9" name="Ink 108">
                <a:extLst>
                  <a:ext uri="{FF2B5EF4-FFF2-40B4-BE49-F238E27FC236}">
                    <a16:creationId xmlns:a16="http://schemas.microsoft.com/office/drawing/2014/main" id="{7A94CA90-D5C2-4F49-B41A-FA550039B18F}"/>
                  </a:ext>
                </a:extLst>
              </p14:cNvPr>
              <p14:cNvContentPartPr/>
              <p14:nvPr/>
            </p14:nvContentPartPr>
            <p14:xfrm>
              <a:off x="6037920" y="5489873"/>
              <a:ext cx="583920" cy="270360"/>
            </p14:xfrm>
          </p:contentPart>
        </mc:Choice>
        <mc:Fallback xmlns="">
          <p:pic>
            <p:nvPicPr>
              <p:cNvPr id="109" name="Ink 108">
                <a:extLst>
                  <a:ext uri="{FF2B5EF4-FFF2-40B4-BE49-F238E27FC236}">
                    <a16:creationId xmlns:a16="http://schemas.microsoft.com/office/drawing/2014/main" id="{7A94CA90-D5C2-4F49-B41A-FA550039B18F}"/>
                  </a:ext>
                </a:extLst>
              </p:cNvPr>
              <p:cNvPicPr/>
              <p:nvPr/>
            </p:nvPicPr>
            <p:blipFill>
              <a:blip r:embed="rId104"/>
              <a:stretch>
                <a:fillRect/>
              </a:stretch>
            </p:blipFill>
            <p:spPr>
              <a:xfrm>
                <a:off x="6029275" y="5480885"/>
                <a:ext cx="601571" cy="287977"/>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3" name="Ink 112">
                <a:extLst>
                  <a:ext uri="{FF2B5EF4-FFF2-40B4-BE49-F238E27FC236}">
                    <a16:creationId xmlns:a16="http://schemas.microsoft.com/office/drawing/2014/main" id="{5F9F7E22-D97F-4A85-BC45-05159711DD63}"/>
                  </a:ext>
                </a:extLst>
              </p14:cNvPr>
              <p14:cNvContentPartPr/>
              <p14:nvPr/>
            </p14:nvContentPartPr>
            <p14:xfrm>
              <a:off x="6743160" y="5510393"/>
              <a:ext cx="366120" cy="249480"/>
            </p14:xfrm>
          </p:contentPart>
        </mc:Choice>
        <mc:Fallback xmlns="">
          <p:pic>
            <p:nvPicPr>
              <p:cNvPr id="113" name="Ink 112">
                <a:extLst>
                  <a:ext uri="{FF2B5EF4-FFF2-40B4-BE49-F238E27FC236}">
                    <a16:creationId xmlns:a16="http://schemas.microsoft.com/office/drawing/2014/main" id="{5F9F7E22-D97F-4A85-BC45-05159711DD63}"/>
                  </a:ext>
                </a:extLst>
              </p:cNvPr>
              <p:cNvPicPr/>
              <p:nvPr/>
            </p:nvPicPr>
            <p:blipFill>
              <a:blip r:embed="rId106"/>
              <a:stretch>
                <a:fillRect/>
              </a:stretch>
            </p:blipFill>
            <p:spPr>
              <a:xfrm>
                <a:off x="6734151" y="5501741"/>
                <a:ext cx="383777" cy="267145"/>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0" name="Ink 119">
                <a:extLst>
                  <a:ext uri="{FF2B5EF4-FFF2-40B4-BE49-F238E27FC236}">
                    <a16:creationId xmlns:a16="http://schemas.microsoft.com/office/drawing/2014/main" id="{3CBDC958-1C7A-4AC7-A4D8-E64C85ED5CA2}"/>
                  </a:ext>
                </a:extLst>
              </p14:cNvPr>
              <p14:cNvContentPartPr/>
              <p14:nvPr/>
            </p14:nvContentPartPr>
            <p14:xfrm>
              <a:off x="7259400" y="5499593"/>
              <a:ext cx="547920" cy="383040"/>
            </p14:xfrm>
          </p:contentPart>
        </mc:Choice>
        <mc:Fallback xmlns="">
          <p:pic>
            <p:nvPicPr>
              <p:cNvPr id="120" name="Ink 119">
                <a:extLst>
                  <a:ext uri="{FF2B5EF4-FFF2-40B4-BE49-F238E27FC236}">
                    <a16:creationId xmlns:a16="http://schemas.microsoft.com/office/drawing/2014/main" id="{3CBDC958-1C7A-4AC7-A4D8-E64C85ED5CA2}"/>
                  </a:ext>
                </a:extLst>
              </p:cNvPr>
              <p:cNvPicPr/>
              <p:nvPr/>
            </p:nvPicPr>
            <p:blipFill>
              <a:blip r:embed="rId108"/>
              <a:stretch>
                <a:fillRect/>
              </a:stretch>
            </p:blipFill>
            <p:spPr>
              <a:xfrm>
                <a:off x="7250760" y="5490593"/>
                <a:ext cx="56556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6" name="Ink 125">
                <a:extLst>
                  <a:ext uri="{FF2B5EF4-FFF2-40B4-BE49-F238E27FC236}">
                    <a16:creationId xmlns:a16="http://schemas.microsoft.com/office/drawing/2014/main" id="{08E77234-7FB0-469B-A510-AD248DA79D53}"/>
                  </a:ext>
                </a:extLst>
              </p14:cNvPr>
              <p14:cNvContentPartPr/>
              <p14:nvPr/>
            </p14:nvContentPartPr>
            <p14:xfrm>
              <a:off x="6253920" y="6161993"/>
              <a:ext cx="384840" cy="176400"/>
            </p14:xfrm>
          </p:contentPart>
        </mc:Choice>
        <mc:Fallback xmlns="">
          <p:pic>
            <p:nvPicPr>
              <p:cNvPr id="126" name="Ink 125">
                <a:extLst>
                  <a:ext uri="{FF2B5EF4-FFF2-40B4-BE49-F238E27FC236}">
                    <a16:creationId xmlns:a16="http://schemas.microsoft.com/office/drawing/2014/main" id="{08E77234-7FB0-469B-A510-AD248DA79D53}"/>
                  </a:ext>
                </a:extLst>
              </p:cNvPr>
              <p:cNvPicPr/>
              <p:nvPr/>
            </p:nvPicPr>
            <p:blipFill>
              <a:blip r:embed="rId110"/>
              <a:stretch>
                <a:fillRect/>
              </a:stretch>
            </p:blipFill>
            <p:spPr>
              <a:xfrm>
                <a:off x="6245280" y="6153353"/>
                <a:ext cx="4024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32" name="Ink 131">
                <a:extLst>
                  <a:ext uri="{FF2B5EF4-FFF2-40B4-BE49-F238E27FC236}">
                    <a16:creationId xmlns:a16="http://schemas.microsoft.com/office/drawing/2014/main" id="{F0BFC271-C6D2-4939-BE2B-24382505DE83}"/>
                  </a:ext>
                </a:extLst>
              </p14:cNvPr>
              <p14:cNvContentPartPr/>
              <p14:nvPr/>
            </p14:nvContentPartPr>
            <p14:xfrm>
              <a:off x="6777000" y="6002153"/>
              <a:ext cx="342720" cy="573840"/>
            </p14:xfrm>
          </p:contentPart>
        </mc:Choice>
        <mc:Fallback xmlns="">
          <p:pic>
            <p:nvPicPr>
              <p:cNvPr id="132" name="Ink 131">
                <a:extLst>
                  <a:ext uri="{FF2B5EF4-FFF2-40B4-BE49-F238E27FC236}">
                    <a16:creationId xmlns:a16="http://schemas.microsoft.com/office/drawing/2014/main" id="{F0BFC271-C6D2-4939-BE2B-24382505DE83}"/>
                  </a:ext>
                </a:extLst>
              </p:cNvPr>
              <p:cNvPicPr/>
              <p:nvPr/>
            </p:nvPicPr>
            <p:blipFill>
              <a:blip r:embed="rId112"/>
              <a:stretch>
                <a:fillRect/>
              </a:stretch>
            </p:blipFill>
            <p:spPr>
              <a:xfrm>
                <a:off x="6768360" y="5993153"/>
                <a:ext cx="36036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1" name="Ink 150">
                <a:extLst>
                  <a:ext uri="{FF2B5EF4-FFF2-40B4-BE49-F238E27FC236}">
                    <a16:creationId xmlns:a16="http://schemas.microsoft.com/office/drawing/2014/main" id="{AE83FB9E-D413-47A4-B51F-551A580B25C6}"/>
                  </a:ext>
                </a:extLst>
              </p14:cNvPr>
              <p14:cNvContentPartPr/>
              <p14:nvPr/>
            </p14:nvContentPartPr>
            <p14:xfrm>
              <a:off x="10117080" y="4536953"/>
              <a:ext cx="603360" cy="380160"/>
            </p14:xfrm>
          </p:contentPart>
        </mc:Choice>
        <mc:Fallback xmlns="">
          <p:pic>
            <p:nvPicPr>
              <p:cNvPr id="151" name="Ink 150">
                <a:extLst>
                  <a:ext uri="{FF2B5EF4-FFF2-40B4-BE49-F238E27FC236}">
                    <a16:creationId xmlns:a16="http://schemas.microsoft.com/office/drawing/2014/main" id="{AE83FB9E-D413-47A4-B51F-551A580B25C6}"/>
                  </a:ext>
                </a:extLst>
              </p:cNvPr>
              <p:cNvPicPr/>
              <p:nvPr/>
            </p:nvPicPr>
            <p:blipFill>
              <a:blip r:embed="rId114"/>
              <a:stretch>
                <a:fillRect/>
              </a:stretch>
            </p:blipFill>
            <p:spPr>
              <a:xfrm>
                <a:off x="10108085" y="4528313"/>
                <a:ext cx="620989"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59" name="Ink 158">
                <a:extLst>
                  <a:ext uri="{FF2B5EF4-FFF2-40B4-BE49-F238E27FC236}">
                    <a16:creationId xmlns:a16="http://schemas.microsoft.com/office/drawing/2014/main" id="{BEE071C9-0E22-4303-BE9B-4B0EB8918033}"/>
                  </a:ext>
                </a:extLst>
              </p14:cNvPr>
              <p14:cNvContentPartPr/>
              <p14:nvPr/>
            </p14:nvContentPartPr>
            <p14:xfrm>
              <a:off x="10882080" y="4408793"/>
              <a:ext cx="488520" cy="551880"/>
            </p14:xfrm>
          </p:contentPart>
        </mc:Choice>
        <mc:Fallback xmlns="">
          <p:pic>
            <p:nvPicPr>
              <p:cNvPr id="159" name="Ink 158">
                <a:extLst>
                  <a:ext uri="{FF2B5EF4-FFF2-40B4-BE49-F238E27FC236}">
                    <a16:creationId xmlns:a16="http://schemas.microsoft.com/office/drawing/2014/main" id="{BEE071C9-0E22-4303-BE9B-4B0EB8918033}"/>
                  </a:ext>
                </a:extLst>
              </p:cNvPr>
              <p:cNvPicPr/>
              <p:nvPr/>
            </p:nvPicPr>
            <p:blipFill>
              <a:blip r:embed="rId116"/>
              <a:stretch>
                <a:fillRect/>
              </a:stretch>
            </p:blipFill>
            <p:spPr>
              <a:xfrm>
                <a:off x="10873080" y="4399793"/>
                <a:ext cx="5061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78" name="Ink 177">
                <a:extLst>
                  <a:ext uri="{FF2B5EF4-FFF2-40B4-BE49-F238E27FC236}">
                    <a16:creationId xmlns:a16="http://schemas.microsoft.com/office/drawing/2014/main" id="{9DCDE109-1331-41E6-812B-AF336F7F6DCD}"/>
                  </a:ext>
                </a:extLst>
              </p14:cNvPr>
              <p14:cNvContentPartPr/>
              <p14:nvPr/>
            </p14:nvContentPartPr>
            <p14:xfrm>
              <a:off x="11251440" y="5250113"/>
              <a:ext cx="246960" cy="153360"/>
            </p14:xfrm>
          </p:contentPart>
        </mc:Choice>
        <mc:Fallback xmlns="">
          <p:pic>
            <p:nvPicPr>
              <p:cNvPr id="178" name="Ink 177">
                <a:extLst>
                  <a:ext uri="{FF2B5EF4-FFF2-40B4-BE49-F238E27FC236}">
                    <a16:creationId xmlns:a16="http://schemas.microsoft.com/office/drawing/2014/main" id="{9DCDE109-1331-41E6-812B-AF336F7F6DCD}"/>
                  </a:ext>
                </a:extLst>
              </p:cNvPr>
              <p:cNvPicPr/>
              <p:nvPr/>
            </p:nvPicPr>
            <p:blipFill>
              <a:blip r:embed="rId118"/>
              <a:stretch>
                <a:fillRect/>
              </a:stretch>
            </p:blipFill>
            <p:spPr>
              <a:xfrm>
                <a:off x="11242787" y="5241113"/>
                <a:ext cx="264626"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79" name="Ink 178">
                <a:extLst>
                  <a:ext uri="{FF2B5EF4-FFF2-40B4-BE49-F238E27FC236}">
                    <a16:creationId xmlns:a16="http://schemas.microsoft.com/office/drawing/2014/main" id="{9F62BEA8-4985-4770-A1A5-517A75123309}"/>
                  </a:ext>
                </a:extLst>
              </p14:cNvPr>
              <p14:cNvContentPartPr/>
              <p14:nvPr/>
            </p14:nvContentPartPr>
            <p14:xfrm>
              <a:off x="10238040" y="5209793"/>
              <a:ext cx="749160" cy="286560"/>
            </p14:xfrm>
          </p:contentPart>
        </mc:Choice>
        <mc:Fallback xmlns="">
          <p:pic>
            <p:nvPicPr>
              <p:cNvPr id="179" name="Ink 178">
                <a:extLst>
                  <a:ext uri="{FF2B5EF4-FFF2-40B4-BE49-F238E27FC236}">
                    <a16:creationId xmlns:a16="http://schemas.microsoft.com/office/drawing/2014/main" id="{9F62BEA8-4985-4770-A1A5-517A75123309}"/>
                  </a:ext>
                </a:extLst>
              </p:cNvPr>
              <p:cNvPicPr/>
              <p:nvPr/>
            </p:nvPicPr>
            <p:blipFill>
              <a:blip r:embed="rId120"/>
              <a:stretch>
                <a:fillRect/>
              </a:stretch>
            </p:blipFill>
            <p:spPr>
              <a:xfrm>
                <a:off x="10229040" y="5200793"/>
                <a:ext cx="7668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80" name="Ink 179">
                <a:extLst>
                  <a:ext uri="{FF2B5EF4-FFF2-40B4-BE49-F238E27FC236}">
                    <a16:creationId xmlns:a16="http://schemas.microsoft.com/office/drawing/2014/main" id="{8328A2B6-BEEC-4131-921F-21AAAC104EAD}"/>
                  </a:ext>
                </a:extLst>
              </p14:cNvPr>
              <p14:cNvContentPartPr/>
              <p14:nvPr/>
            </p14:nvContentPartPr>
            <p14:xfrm>
              <a:off x="6014880" y="4611833"/>
              <a:ext cx="4018320" cy="1618920"/>
            </p14:xfrm>
          </p:contentPart>
        </mc:Choice>
        <mc:Fallback xmlns="">
          <p:pic>
            <p:nvPicPr>
              <p:cNvPr id="180" name="Ink 179">
                <a:extLst>
                  <a:ext uri="{FF2B5EF4-FFF2-40B4-BE49-F238E27FC236}">
                    <a16:creationId xmlns:a16="http://schemas.microsoft.com/office/drawing/2014/main" id="{8328A2B6-BEEC-4131-921F-21AAAC104EAD}"/>
                  </a:ext>
                </a:extLst>
              </p:cNvPr>
              <p:cNvPicPr/>
              <p:nvPr/>
            </p:nvPicPr>
            <p:blipFill>
              <a:blip r:embed="rId122"/>
              <a:stretch>
                <a:fillRect/>
              </a:stretch>
            </p:blipFill>
            <p:spPr>
              <a:xfrm>
                <a:off x="6005880" y="4602833"/>
                <a:ext cx="4035960" cy="1636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6" name="Ink 195">
                <a:extLst>
                  <a:ext uri="{FF2B5EF4-FFF2-40B4-BE49-F238E27FC236}">
                    <a16:creationId xmlns:a16="http://schemas.microsoft.com/office/drawing/2014/main" id="{9BA41523-304C-4B4E-A876-C4C8AA0DD274}"/>
                  </a:ext>
                </a:extLst>
              </p14:cNvPr>
              <p14:cNvContentPartPr/>
              <p14:nvPr/>
            </p14:nvContentPartPr>
            <p14:xfrm>
              <a:off x="11014200" y="5555753"/>
              <a:ext cx="325800" cy="287640"/>
            </p14:xfrm>
          </p:contentPart>
        </mc:Choice>
        <mc:Fallback xmlns="">
          <p:pic>
            <p:nvPicPr>
              <p:cNvPr id="196" name="Ink 195">
                <a:extLst>
                  <a:ext uri="{FF2B5EF4-FFF2-40B4-BE49-F238E27FC236}">
                    <a16:creationId xmlns:a16="http://schemas.microsoft.com/office/drawing/2014/main" id="{9BA41523-304C-4B4E-A876-C4C8AA0DD274}"/>
                  </a:ext>
                </a:extLst>
              </p:cNvPr>
              <p:cNvPicPr/>
              <p:nvPr/>
            </p:nvPicPr>
            <p:blipFill>
              <a:blip r:embed="rId124"/>
              <a:stretch>
                <a:fillRect/>
              </a:stretch>
            </p:blipFill>
            <p:spPr>
              <a:xfrm>
                <a:off x="11005570" y="5546753"/>
                <a:ext cx="343421"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10" name="Ink 209">
                <a:extLst>
                  <a:ext uri="{FF2B5EF4-FFF2-40B4-BE49-F238E27FC236}">
                    <a16:creationId xmlns:a16="http://schemas.microsoft.com/office/drawing/2014/main" id="{1E7F5CF5-E811-4B15-9B2F-EF48310B78B3}"/>
                  </a:ext>
                </a:extLst>
              </p14:cNvPr>
              <p14:cNvContentPartPr/>
              <p14:nvPr/>
            </p14:nvContentPartPr>
            <p14:xfrm>
              <a:off x="9225720" y="5585273"/>
              <a:ext cx="2015640" cy="704520"/>
            </p14:xfrm>
          </p:contentPart>
        </mc:Choice>
        <mc:Fallback xmlns="">
          <p:pic>
            <p:nvPicPr>
              <p:cNvPr id="210" name="Ink 209">
                <a:extLst>
                  <a:ext uri="{FF2B5EF4-FFF2-40B4-BE49-F238E27FC236}">
                    <a16:creationId xmlns:a16="http://schemas.microsoft.com/office/drawing/2014/main" id="{1E7F5CF5-E811-4B15-9B2F-EF48310B78B3}"/>
                  </a:ext>
                </a:extLst>
              </p:cNvPr>
              <p:cNvPicPr/>
              <p:nvPr/>
            </p:nvPicPr>
            <p:blipFill>
              <a:blip r:embed="rId126"/>
              <a:stretch>
                <a:fillRect/>
              </a:stretch>
            </p:blipFill>
            <p:spPr>
              <a:xfrm>
                <a:off x="9216722" y="5576278"/>
                <a:ext cx="2033277" cy="722151"/>
              </a:xfrm>
              <a:prstGeom prst="rect">
                <a:avLst/>
              </a:prstGeom>
            </p:spPr>
          </p:pic>
        </mc:Fallback>
      </mc:AlternateContent>
    </p:spTree>
    <p:extLst>
      <p:ext uri="{BB962C8B-B14F-4D97-AF65-F5344CB8AC3E}">
        <p14:creationId xmlns:p14="http://schemas.microsoft.com/office/powerpoint/2010/main" val="18674658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0101-2EA2-47AB-8339-89ECBC087E1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7DA06-676A-49A4-8BA3-79247BB2D053}"/>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p:txBody>
          </p:sp>
        </mc:Choice>
        <mc:Fallback xmlns="">
          <p:sp>
            <p:nvSpPr>
              <p:cNvPr id="3" name="Content Placeholder 2">
                <a:extLst>
                  <a:ext uri="{FF2B5EF4-FFF2-40B4-BE49-F238E27FC236}">
                    <a16:creationId xmlns:a16="http://schemas.microsoft.com/office/drawing/2014/main" id="{70A7DA06-676A-49A4-8BA3-79247BB2D05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F150EDB-61A8-4A05-867F-263EE9D0825D}"/>
              </a:ext>
            </a:extLst>
          </p:cNvPr>
          <p:cNvSpPr txBox="1"/>
          <p:nvPr/>
        </p:nvSpPr>
        <p:spPr>
          <a:xfrm>
            <a:off x="5099124" y="2447364"/>
            <a:ext cx="5572462" cy="1754326"/>
          </a:xfrm>
          <a:prstGeom prst="rect">
            <a:avLst/>
          </a:prstGeom>
          <a:noFill/>
        </p:spPr>
        <p:txBody>
          <a:bodyPr wrap="square" rtlCol="0">
            <a:spAutoFit/>
          </a:bodyPr>
          <a:lstStyle/>
          <a:p>
            <a:r>
              <a:rPr lang="en-US" dirty="0"/>
              <a:t>To determine the direction vector, we could determine the cross product of the normal vector of either of the coincident planes with the normal vector of the other non-coincident plane.</a:t>
            </a:r>
          </a:p>
          <a:p>
            <a:r>
              <a:rPr lang="en-US" dirty="0"/>
              <a:t>Let’s choose to find the cross product of the normal vectors of the first and second plane.</a:t>
            </a:r>
          </a:p>
        </p:txBody>
      </p:sp>
    </p:spTree>
    <p:extLst>
      <p:ext uri="{BB962C8B-B14F-4D97-AF65-F5344CB8AC3E}">
        <p14:creationId xmlns:p14="http://schemas.microsoft.com/office/powerpoint/2010/main" val="9988184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0101-2EA2-47AB-8339-89ECBC087E1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7DA06-676A-49A4-8BA3-79247BB2D053}"/>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p:txBody>
          </p:sp>
        </mc:Choice>
        <mc:Fallback xmlns="">
          <p:sp>
            <p:nvSpPr>
              <p:cNvPr id="3" name="Content Placeholder 2">
                <a:extLst>
                  <a:ext uri="{FF2B5EF4-FFF2-40B4-BE49-F238E27FC236}">
                    <a16:creationId xmlns:a16="http://schemas.microsoft.com/office/drawing/2014/main" id="{70A7DA06-676A-49A4-8BA3-79247BB2D05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6732E24-2010-49B5-A20E-BCB713991F4B}"/>
                  </a:ext>
                </a:extLst>
              </p14:cNvPr>
              <p14:cNvContentPartPr/>
              <p14:nvPr/>
            </p14:nvContentPartPr>
            <p14:xfrm>
              <a:off x="5160600" y="2316473"/>
              <a:ext cx="249840" cy="490320"/>
            </p14:xfrm>
          </p:contentPart>
        </mc:Choice>
        <mc:Fallback xmlns="">
          <p:pic>
            <p:nvPicPr>
              <p:cNvPr id="8" name="Ink 7">
                <a:extLst>
                  <a:ext uri="{FF2B5EF4-FFF2-40B4-BE49-F238E27FC236}">
                    <a16:creationId xmlns:a16="http://schemas.microsoft.com/office/drawing/2014/main" id="{56732E24-2010-49B5-A20E-BCB713991F4B}"/>
                  </a:ext>
                </a:extLst>
              </p:cNvPr>
              <p:cNvPicPr/>
              <p:nvPr/>
            </p:nvPicPr>
            <p:blipFill>
              <a:blip r:embed="rId4"/>
              <a:stretch>
                <a:fillRect/>
              </a:stretch>
            </p:blipFill>
            <p:spPr>
              <a:xfrm>
                <a:off x="5151613" y="2307480"/>
                <a:ext cx="267455" cy="50794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9C4DBED3-F25A-4D56-B93E-56861CDD94D5}"/>
                  </a:ext>
                </a:extLst>
              </p14:cNvPr>
              <p14:cNvContentPartPr/>
              <p14:nvPr/>
            </p14:nvContentPartPr>
            <p14:xfrm>
              <a:off x="5646600" y="2206313"/>
              <a:ext cx="2274120" cy="556560"/>
            </p14:xfrm>
          </p:contentPart>
        </mc:Choice>
        <mc:Fallback xmlns="">
          <p:pic>
            <p:nvPicPr>
              <p:cNvPr id="26" name="Ink 25">
                <a:extLst>
                  <a:ext uri="{FF2B5EF4-FFF2-40B4-BE49-F238E27FC236}">
                    <a16:creationId xmlns:a16="http://schemas.microsoft.com/office/drawing/2014/main" id="{9C4DBED3-F25A-4D56-B93E-56861CDD94D5}"/>
                  </a:ext>
                </a:extLst>
              </p:cNvPr>
              <p:cNvPicPr/>
              <p:nvPr/>
            </p:nvPicPr>
            <p:blipFill>
              <a:blip r:embed="rId6"/>
              <a:stretch>
                <a:fillRect/>
              </a:stretch>
            </p:blipFill>
            <p:spPr>
              <a:xfrm>
                <a:off x="5637960" y="2197673"/>
                <a:ext cx="2291760" cy="57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0F5DEBBA-86F0-4DAB-B4AB-3AD798A293C1}"/>
                  </a:ext>
                </a:extLst>
              </p14:cNvPr>
              <p14:cNvContentPartPr/>
              <p14:nvPr/>
            </p14:nvContentPartPr>
            <p14:xfrm>
              <a:off x="8176680" y="2320073"/>
              <a:ext cx="1750680" cy="403920"/>
            </p14:xfrm>
          </p:contentPart>
        </mc:Choice>
        <mc:Fallback xmlns="">
          <p:pic>
            <p:nvPicPr>
              <p:cNvPr id="41" name="Ink 40">
                <a:extLst>
                  <a:ext uri="{FF2B5EF4-FFF2-40B4-BE49-F238E27FC236}">
                    <a16:creationId xmlns:a16="http://schemas.microsoft.com/office/drawing/2014/main" id="{0F5DEBBA-86F0-4DAB-B4AB-3AD798A293C1}"/>
                  </a:ext>
                </a:extLst>
              </p:cNvPr>
              <p:cNvPicPr/>
              <p:nvPr/>
            </p:nvPicPr>
            <p:blipFill>
              <a:blip r:embed="rId8"/>
              <a:stretch>
                <a:fillRect/>
              </a:stretch>
            </p:blipFill>
            <p:spPr>
              <a:xfrm>
                <a:off x="8167680" y="2311433"/>
                <a:ext cx="176832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625A111E-10B1-4CB2-B5B0-3337EF97E29C}"/>
                  </a:ext>
                </a:extLst>
              </p14:cNvPr>
              <p14:cNvContentPartPr/>
              <p14:nvPr/>
            </p14:nvContentPartPr>
            <p14:xfrm>
              <a:off x="8607240" y="2078153"/>
              <a:ext cx="1251720" cy="128880"/>
            </p14:xfrm>
          </p:contentPart>
        </mc:Choice>
        <mc:Fallback xmlns="">
          <p:pic>
            <p:nvPicPr>
              <p:cNvPr id="42" name="Ink 41">
                <a:extLst>
                  <a:ext uri="{FF2B5EF4-FFF2-40B4-BE49-F238E27FC236}">
                    <a16:creationId xmlns:a16="http://schemas.microsoft.com/office/drawing/2014/main" id="{625A111E-10B1-4CB2-B5B0-3337EF97E29C}"/>
                  </a:ext>
                </a:extLst>
              </p:cNvPr>
              <p:cNvPicPr/>
              <p:nvPr/>
            </p:nvPicPr>
            <p:blipFill>
              <a:blip r:embed="rId10"/>
              <a:stretch>
                <a:fillRect/>
              </a:stretch>
            </p:blipFill>
            <p:spPr>
              <a:xfrm>
                <a:off x="8598600" y="2069153"/>
                <a:ext cx="12693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5" name="Ink 74">
                <a:extLst>
                  <a:ext uri="{FF2B5EF4-FFF2-40B4-BE49-F238E27FC236}">
                    <a16:creationId xmlns:a16="http://schemas.microsoft.com/office/drawing/2014/main" id="{BC1D7C81-F27C-44E3-B8CC-AAF2EB28005B}"/>
                  </a:ext>
                </a:extLst>
              </p14:cNvPr>
              <p14:cNvContentPartPr/>
              <p14:nvPr/>
            </p14:nvContentPartPr>
            <p14:xfrm>
              <a:off x="5460480" y="3608873"/>
              <a:ext cx="1579320" cy="281520"/>
            </p14:xfrm>
          </p:contentPart>
        </mc:Choice>
        <mc:Fallback xmlns="">
          <p:pic>
            <p:nvPicPr>
              <p:cNvPr id="75" name="Ink 74">
                <a:extLst>
                  <a:ext uri="{FF2B5EF4-FFF2-40B4-BE49-F238E27FC236}">
                    <a16:creationId xmlns:a16="http://schemas.microsoft.com/office/drawing/2014/main" id="{BC1D7C81-F27C-44E3-B8CC-AAF2EB28005B}"/>
                  </a:ext>
                </a:extLst>
              </p:cNvPr>
              <p:cNvPicPr/>
              <p:nvPr/>
            </p:nvPicPr>
            <p:blipFill>
              <a:blip r:embed="rId12"/>
              <a:stretch>
                <a:fillRect/>
              </a:stretch>
            </p:blipFill>
            <p:spPr>
              <a:xfrm>
                <a:off x="5451480" y="3600233"/>
                <a:ext cx="15969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7" name="Ink 86">
                <a:extLst>
                  <a:ext uri="{FF2B5EF4-FFF2-40B4-BE49-F238E27FC236}">
                    <a16:creationId xmlns:a16="http://schemas.microsoft.com/office/drawing/2014/main" id="{974CADCD-B09B-474D-AF35-9372E4C68C1C}"/>
                  </a:ext>
                </a:extLst>
              </p14:cNvPr>
              <p14:cNvContentPartPr/>
              <p14:nvPr/>
            </p14:nvContentPartPr>
            <p14:xfrm>
              <a:off x="5107320" y="3188393"/>
              <a:ext cx="3370320" cy="667080"/>
            </p14:xfrm>
          </p:contentPart>
        </mc:Choice>
        <mc:Fallback xmlns="">
          <p:pic>
            <p:nvPicPr>
              <p:cNvPr id="87" name="Ink 86">
                <a:extLst>
                  <a:ext uri="{FF2B5EF4-FFF2-40B4-BE49-F238E27FC236}">
                    <a16:creationId xmlns:a16="http://schemas.microsoft.com/office/drawing/2014/main" id="{974CADCD-B09B-474D-AF35-9372E4C68C1C}"/>
                  </a:ext>
                </a:extLst>
              </p:cNvPr>
              <p:cNvPicPr/>
              <p:nvPr/>
            </p:nvPicPr>
            <p:blipFill>
              <a:blip r:embed="rId14"/>
              <a:stretch>
                <a:fillRect/>
              </a:stretch>
            </p:blipFill>
            <p:spPr>
              <a:xfrm>
                <a:off x="5098320" y="3179398"/>
                <a:ext cx="3387960" cy="68471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1" name="Ink 90">
                <a:extLst>
                  <a:ext uri="{FF2B5EF4-FFF2-40B4-BE49-F238E27FC236}">
                    <a16:creationId xmlns:a16="http://schemas.microsoft.com/office/drawing/2014/main" id="{C52A27DF-9C66-49F3-BD11-2D1BE30FE396}"/>
                  </a:ext>
                </a:extLst>
              </p14:cNvPr>
              <p14:cNvContentPartPr/>
              <p14:nvPr/>
            </p14:nvContentPartPr>
            <p14:xfrm>
              <a:off x="5092200" y="3832433"/>
              <a:ext cx="1478520" cy="548640"/>
            </p14:xfrm>
          </p:contentPart>
        </mc:Choice>
        <mc:Fallback xmlns="">
          <p:pic>
            <p:nvPicPr>
              <p:cNvPr id="91" name="Ink 90">
                <a:extLst>
                  <a:ext uri="{FF2B5EF4-FFF2-40B4-BE49-F238E27FC236}">
                    <a16:creationId xmlns:a16="http://schemas.microsoft.com/office/drawing/2014/main" id="{C52A27DF-9C66-49F3-BD11-2D1BE30FE396}"/>
                  </a:ext>
                </a:extLst>
              </p:cNvPr>
              <p:cNvPicPr/>
              <p:nvPr/>
            </p:nvPicPr>
            <p:blipFill>
              <a:blip r:embed="rId16"/>
              <a:stretch>
                <a:fillRect/>
              </a:stretch>
            </p:blipFill>
            <p:spPr>
              <a:xfrm>
                <a:off x="5083562" y="3823433"/>
                <a:ext cx="1496156"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5" name="Ink 104">
                <a:extLst>
                  <a:ext uri="{FF2B5EF4-FFF2-40B4-BE49-F238E27FC236}">
                    <a16:creationId xmlns:a16="http://schemas.microsoft.com/office/drawing/2014/main" id="{24E25288-F879-45AB-8526-8A32162B7AA7}"/>
                  </a:ext>
                </a:extLst>
              </p14:cNvPr>
              <p14:cNvContentPartPr/>
              <p14:nvPr/>
            </p14:nvContentPartPr>
            <p14:xfrm>
              <a:off x="6846480" y="4009913"/>
              <a:ext cx="1846800" cy="264960"/>
            </p14:xfrm>
          </p:contentPart>
        </mc:Choice>
        <mc:Fallback xmlns="">
          <p:pic>
            <p:nvPicPr>
              <p:cNvPr id="105" name="Ink 104">
                <a:extLst>
                  <a:ext uri="{FF2B5EF4-FFF2-40B4-BE49-F238E27FC236}">
                    <a16:creationId xmlns:a16="http://schemas.microsoft.com/office/drawing/2014/main" id="{24E25288-F879-45AB-8526-8A32162B7AA7}"/>
                  </a:ext>
                </a:extLst>
              </p:cNvPr>
              <p:cNvPicPr/>
              <p:nvPr/>
            </p:nvPicPr>
            <p:blipFill>
              <a:blip r:embed="rId18"/>
              <a:stretch>
                <a:fillRect/>
              </a:stretch>
            </p:blipFill>
            <p:spPr>
              <a:xfrm>
                <a:off x="6837480" y="4001261"/>
                <a:ext cx="1864440" cy="282624"/>
              </a:xfrm>
              <a:prstGeom prst="rect">
                <a:avLst/>
              </a:prstGeom>
            </p:spPr>
          </p:pic>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346603F-6493-42E8-855C-68285BECC94F}"/>
                  </a:ext>
                </a:extLst>
              </p:cNvPr>
              <p:cNvSpPr txBox="1"/>
              <p:nvPr/>
            </p:nvSpPr>
            <p:spPr>
              <a:xfrm>
                <a:off x="934886" y="4604633"/>
                <a:ext cx="8821270" cy="819776"/>
              </a:xfrm>
              <a:prstGeom prst="rect">
                <a:avLst/>
              </a:prstGeom>
              <a:noFill/>
            </p:spPr>
            <p:txBody>
              <a:bodyPr wrap="square" rtlCol="0">
                <a:spAutoFit/>
              </a:bodyPr>
              <a:lstStyle/>
              <a:p>
                <a:r>
                  <a:rPr lang="en-US" dirty="0"/>
                  <a:t>We could say that the direction vector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(20,−16,−14)</m:t>
                        </m:r>
                      </m:e>
                    </m:acc>
                  </m:oMath>
                </a14:m>
                <a:r>
                  <a:rPr lang="en-US" dirty="0"/>
                  <a:t>, but let’s multiply that by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a:t>
                </a:r>
              </a:p>
              <a:p>
                <a:r>
                  <a:rPr lang="en-US" dirty="0"/>
                  <a:t>Therefore, let’s say that the direction vector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(10,−8,−7)</m:t>
                        </m:r>
                      </m:e>
                    </m:acc>
                  </m:oMath>
                </a14:m>
                <a:r>
                  <a:rPr lang="en-US" dirty="0"/>
                  <a:t> </a:t>
                </a:r>
              </a:p>
            </p:txBody>
          </p:sp>
        </mc:Choice>
        <mc:Fallback xmlns="">
          <p:sp>
            <p:nvSpPr>
              <p:cNvPr id="106" name="TextBox 105">
                <a:extLst>
                  <a:ext uri="{FF2B5EF4-FFF2-40B4-BE49-F238E27FC236}">
                    <a16:creationId xmlns:a16="http://schemas.microsoft.com/office/drawing/2014/main" id="{3346603F-6493-42E8-855C-68285BECC94F}"/>
                  </a:ext>
                </a:extLst>
              </p:cNvPr>
              <p:cNvSpPr txBox="1">
                <a:spLocks noRot="1" noChangeAspect="1" noMove="1" noResize="1" noEditPoints="1" noAdjustHandles="1" noChangeArrowheads="1" noChangeShapeType="1" noTextEdit="1"/>
              </p:cNvSpPr>
              <p:nvPr/>
            </p:nvSpPr>
            <p:spPr>
              <a:xfrm>
                <a:off x="934886" y="4604633"/>
                <a:ext cx="8821270" cy="819776"/>
              </a:xfrm>
              <a:prstGeom prst="rect">
                <a:avLst/>
              </a:prstGeom>
              <a:blipFill>
                <a:blip r:embed="rId19"/>
                <a:stretch>
                  <a:fillRect l="-553" b="-8889"/>
                </a:stretch>
              </a:blipFill>
            </p:spPr>
            <p:txBody>
              <a:bodyPr/>
              <a:lstStyle/>
              <a:p>
                <a:r>
                  <a:rPr lang="en-US">
                    <a:noFill/>
                  </a:rPr>
                  <a:t> </a:t>
                </a:r>
              </a:p>
            </p:txBody>
          </p:sp>
        </mc:Fallback>
      </mc:AlternateContent>
    </p:spTree>
    <p:extLst>
      <p:ext uri="{BB962C8B-B14F-4D97-AF65-F5344CB8AC3E}">
        <p14:creationId xmlns:p14="http://schemas.microsoft.com/office/powerpoint/2010/main" val="1616323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0101-2EA2-47AB-8339-89ECBC087E1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7DA06-676A-49A4-8BA3-79247BB2D053}"/>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p:txBody>
          </p:sp>
        </mc:Choice>
        <mc:Fallback xmlns="">
          <p:sp>
            <p:nvSpPr>
              <p:cNvPr id="3" name="Content Placeholder 2">
                <a:extLst>
                  <a:ext uri="{FF2B5EF4-FFF2-40B4-BE49-F238E27FC236}">
                    <a16:creationId xmlns:a16="http://schemas.microsoft.com/office/drawing/2014/main" id="{70A7DA06-676A-49A4-8BA3-79247BB2D05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6732E24-2010-49B5-A20E-BCB713991F4B}"/>
                  </a:ext>
                </a:extLst>
              </p14:cNvPr>
              <p14:cNvContentPartPr/>
              <p14:nvPr/>
            </p14:nvContentPartPr>
            <p14:xfrm>
              <a:off x="5160600" y="2316473"/>
              <a:ext cx="249840" cy="490320"/>
            </p14:xfrm>
          </p:contentPart>
        </mc:Choice>
        <mc:Fallback xmlns="">
          <p:pic>
            <p:nvPicPr>
              <p:cNvPr id="8" name="Ink 7">
                <a:extLst>
                  <a:ext uri="{FF2B5EF4-FFF2-40B4-BE49-F238E27FC236}">
                    <a16:creationId xmlns:a16="http://schemas.microsoft.com/office/drawing/2014/main" id="{56732E24-2010-49B5-A20E-BCB713991F4B}"/>
                  </a:ext>
                </a:extLst>
              </p:cNvPr>
              <p:cNvPicPr/>
              <p:nvPr/>
            </p:nvPicPr>
            <p:blipFill>
              <a:blip r:embed="rId4"/>
              <a:stretch>
                <a:fillRect/>
              </a:stretch>
            </p:blipFill>
            <p:spPr>
              <a:xfrm>
                <a:off x="5151613" y="2307480"/>
                <a:ext cx="267455" cy="50794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9C4DBED3-F25A-4D56-B93E-56861CDD94D5}"/>
                  </a:ext>
                </a:extLst>
              </p14:cNvPr>
              <p14:cNvContentPartPr/>
              <p14:nvPr/>
            </p14:nvContentPartPr>
            <p14:xfrm>
              <a:off x="5646600" y="2206313"/>
              <a:ext cx="2274120" cy="556560"/>
            </p14:xfrm>
          </p:contentPart>
        </mc:Choice>
        <mc:Fallback xmlns="">
          <p:pic>
            <p:nvPicPr>
              <p:cNvPr id="26" name="Ink 25">
                <a:extLst>
                  <a:ext uri="{FF2B5EF4-FFF2-40B4-BE49-F238E27FC236}">
                    <a16:creationId xmlns:a16="http://schemas.microsoft.com/office/drawing/2014/main" id="{9C4DBED3-F25A-4D56-B93E-56861CDD94D5}"/>
                  </a:ext>
                </a:extLst>
              </p:cNvPr>
              <p:cNvPicPr/>
              <p:nvPr/>
            </p:nvPicPr>
            <p:blipFill>
              <a:blip r:embed="rId6"/>
              <a:stretch>
                <a:fillRect/>
              </a:stretch>
            </p:blipFill>
            <p:spPr>
              <a:xfrm>
                <a:off x="5637960" y="2197673"/>
                <a:ext cx="2291760" cy="57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0F5DEBBA-86F0-4DAB-B4AB-3AD798A293C1}"/>
                  </a:ext>
                </a:extLst>
              </p14:cNvPr>
              <p14:cNvContentPartPr/>
              <p14:nvPr/>
            </p14:nvContentPartPr>
            <p14:xfrm>
              <a:off x="8176680" y="2320073"/>
              <a:ext cx="1750680" cy="403920"/>
            </p14:xfrm>
          </p:contentPart>
        </mc:Choice>
        <mc:Fallback xmlns="">
          <p:pic>
            <p:nvPicPr>
              <p:cNvPr id="41" name="Ink 40">
                <a:extLst>
                  <a:ext uri="{FF2B5EF4-FFF2-40B4-BE49-F238E27FC236}">
                    <a16:creationId xmlns:a16="http://schemas.microsoft.com/office/drawing/2014/main" id="{0F5DEBBA-86F0-4DAB-B4AB-3AD798A293C1}"/>
                  </a:ext>
                </a:extLst>
              </p:cNvPr>
              <p:cNvPicPr/>
              <p:nvPr/>
            </p:nvPicPr>
            <p:blipFill>
              <a:blip r:embed="rId8"/>
              <a:stretch>
                <a:fillRect/>
              </a:stretch>
            </p:blipFill>
            <p:spPr>
              <a:xfrm>
                <a:off x="8167680" y="2311433"/>
                <a:ext cx="176832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625A111E-10B1-4CB2-B5B0-3337EF97E29C}"/>
                  </a:ext>
                </a:extLst>
              </p14:cNvPr>
              <p14:cNvContentPartPr/>
              <p14:nvPr/>
            </p14:nvContentPartPr>
            <p14:xfrm>
              <a:off x="8607240" y="2078153"/>
              <a:ext cx="1251720" cy="128880"/>
            </p14:xfrm>
          </p:contentPart>
        </mc:Choice>
        <mc:Fallback xmlns="">
          <p:pic>
            <p:nvPicPr>
              <p:cNvPr id="42" name="Ink 41">
                <a:extLst>
                  <a:ext uri="{FF2B5EF4-FFF2-40B4-BE49-F238E27FC236}">
                    <a16:creationId xmlns:a16="http://schemas.microsoft.com/office/drawing/2014/main" id="{625A111E-10B1-4CB2-B5B0-3337EF97E29C}"/>
                  </a:ext>
                </a:extLst>
              </p:cNvPr>
              <p:cNvPicPr/>
              <p:nvPr/>
            </p:nvPicPr>
            <p:blipFill>
              <a:blip r:embed="rId10"/>
              <a:stretch>
                <a:fillRect/>
              </a:stretch>
            </p:blipFill>
            <p:spPr>
              <a:xfrm>
                <a:off x="8598600" y="2069153"/>
                <a:ext cx="12693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5" name="Ink 74">
                <a:extLst>
                  <a:ext uri="{FF2B5EF4-FFF2-40B4-BE49-F238E27FC236}">
                    <a16:creationId xmlns:a16="http://schemas.microsoft.com/office/drawing/2014/main" id="{BC1D7C81-F27C-44E3-B8CC-AAF2EB28005B}"/>
                  </a:ext>
                </a:extLst>
              </p14:cNvPr>
              <p14:cNvContentPartPr/>
              <p14:nvPr/>
            </p14:nvContentPartPr>
            <p14:xfrm>
              <a:off x="5460480" y="3608873"/>
              <a:ext cx="1579320" cy="281520"/>
            </p14:xfrm>
          </p:contentPart>
        </mc:Choice>
        <mc:Fallback xmlns="">
          <p:pic>
            <p:nvPicPr>
              <p:cNvPr id="75" name="Ink 74">
                <a:extLst>
                  <a:ext uri="{FF2B5EF4-FFF2-40B4-BE49-F238E27FC236}">
                    <a16:creationId xmlns:a16="http://schemas.microsoft.com/office/drawing/2014/main" id="{BC1D7C81-F27C-44E3-B8CC-AAF2EB28005B}"/>
                  </a:ext>
                </a:extLst>
              </p:cNvPr>
              <p:cNvPicPr/>
              <p:nvPr/>
            </p:nvPicPr>
            <p:blipFill>
              <a:blip r:embed="rId12"/>
              <a:stretch>
                <a:fillRect/>
              </a:stretch>
            </p:blipFill>
            <p:spPr>
              <a:xfrm>
                <a:off x="5451480" y="3600233"/>
                <a:ext cx="15969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7" name="Ink 86">
                <a:extLst>
                  <a:ext uri="{FF2B5EF4-FFF2-40B4-BE49-F238E27FC236}">
                    <a16:creationId xmlns:a16="http://schemas.microsoft.com/office/drawing/2014/main" id="{974CADCD-B09B-474D-AF35-9372E4C68C1C}"/>
                  </a:ext>
                </a:extLst>
              </p14:cNvPr>
              <p14:cNvContentPartPr/>
              <p14:nvPr/>
            </p14:nvContentPartPr>
            <p14:xfrm>
              <a:off x="5107320" y="3188393"/>
              <a:ext cx="3370320" cy="667080"/>
            </p14:xfrm>
          </p:contentPart>
        </mc:Choice>
        <mc:Fallback xmlns="">
          <p:pic>
            <p:nvPicPr>
              <p:cNvPr id="87" name="Ink 86">
                <a:extLst>
                  <a:ext uri="{FF2B5EF4-FFF2-40B4-BE49-F238E27FC236}">
                    <a16:creationId xmlns:a16="http://schemas.microsoft.com/office/drawing/2014/main" id="{974CADCD-B09B-474D-AF35-9372E4C68C1C}"/>
                  </a:ext>
                </a:extLst>
              </p:cNvPr>
              <p:cNvPicPr/>
              <p:nvPr/>
            </p:nvPicPr>
            <p:blipFill>
              <a:blip r:embed="rId14"/>
              <a:stretch>
                <a:fillRect/>
              </a:stretch>
            </p:blipFill>
            <p:spPr>
              <a:xfrm>
                <a:off x="5098320" y="3179398"/>
                <a:ext cx="3387960" cy="68471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1" name="Ink 90">
                <a:extLst>
                  <a:ext uri="{FF2B5EF4-FFF2-40B4-BE49-F238E27FC236}">
                    <a16:creationId xmlns:a16="http://schemas.microsoft.com/office/drawing/2014/main" id="{C52A27DF-9C66-49F3-BD11-2D1BE30FE396}"/>
                  </a:ext>
                </a:extLst>
              </p14:cNvPr>
              <p14:cNvContentPartPr/>
              <p14:nvPr/>
            </p14:nvContentPartPr>
            <p14:xfrm>
              <a:off x="5092200" y="3832433"/>
              <a:ext cx="1478520" cy="548640"/>
            </p14:xfrm>
          </p:contentPart>
        </mc:Choice>
        <mc:Fallback xmlns="">
          <p:pic>
            <p:nvPicPr>
              <p:cNvPr id="91" name="Ink 90">
                <a:extLst>
                  <a:ext uri="{FF2B5EF4-FFF2-40B4-BE49-F238E27FC236}">
                    <a16:creationId xmlns:a16="http://schemas.microsoft.com/office/drawing/2014/main" id="{C52A27DF-9C66-49F3-BD11-2D1BE30FE396}"/>
                  </a:ext>
                </a:extLst>
              </p:cNvPr>
              <p:cNvPicPr/>
              <p:nvPr/>
            </p:nvPicPr>
            <p:blipFill>
              <a:blip r:embed="rId16"/>
              <a:stretch>
                <a:fillRect/>
              </a:stretch>
            </p:blipFill>
            <p:spPr>
              <a:xfrm>
                <a:off x="5083562" y="3823433"/>
                <a:ext cx="1496156"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5" name="Ink 104">
                <a:extLst>
                  <a:ext uri="{FF2B5EF4-FFF2-40B4-BE49-F238E27FC236}">
                    <a16:creationId xmlns:a16="http://schemas.microsoft.com/office/drawing/2014/main" id="{24E25288-F879-45AB-8526-8A32162B7AA7}"/>
                  </a:ext>
                </a:extLst>
              </p14:cNvPr>
              <p14:cNvContentPartPr/>
              <p14:nvPr/>
            </p14:nvContentPartPr>
            <p14:xfrm>
              <a:off x="6846480" y="4009913"/>
              <a:ext cx="1846800" cy="264960"/>
            </p14:xfrm>
          </p:contentPart>
        </mc:Choice>
        <mc:Fallback xmlns="">
          <p:pic>
            <p:nvPicPr>
              <p:cNvPr id="105" name="Ink 104">
                <a:extLst>
                  <a:ext uri="{FF2B5EF4-FFF2-40B4-BE49-F238E27FC236}">
                    <a16:creationId xmlns:a16="http://schemas.microsoft.com/office/drawing/2014/main" id="{24E25288-F879-45AB-8526-8A32162B7AA7}"/>
                  </a:ext>
                </a:extLst>
              </p:cNvPr>
              <p:cNvPicPr/>
              <p:nvPr/>
            </p:nvPicPr>
            <p:blipFill>
              <a:blip r:embed="rId18"/>
              <a:stretch>
                <a:fillRect/>
              </a:stretch>
            </p:blipFill>
            <p:spPr>
              <a:xfrm>
                <a:off x="6837480" y="4001261"/>
                <a:ext cx="1864440" cy="282624"/>
              </a:xfrm>
              <a:prstGeom prst="rect">
                <a:avLst/>
              </a:prstGeom>
            </p:spPr>
          </p:pic>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346603F-6493-42E8-855C-68285BECC94F}"/>
                  </a:ext>
                </a:extLst>
              </p:cNvPr>
              <p:cNvSpPr txBox="1"/>
              <p:nvPr/>
            </p:nvSpPr>
            <p:spPr>
              <a:xfrm>
                <a:off x="934886" y="4604633"/>
                <a:ext cx="8821270" cy="819776"/>
              </a:xfrm>
              <a:prstGeom prst="rect">
                <a:avLst/>
              </a:prstGeom>
              <a:noFill/>
            </p:spPr>
            <p:txBody>
              <a:bodyPr wrap="square" rtlCol="0">
                <a:spAutoFit/>
              </a:bodyPr>
              <a:lstStyle/>
              <a:p>
                <a:r>
                  <a:rPr lang="en-US" dirty="0"/>
                  <a:t>We could say that </a:t>
                </a:r>
                <a:r>
                  <a:rPr lang="en-US" dirty="0" err="1"/>
                  <a:t>thedirection</a:t>
                </a:r>
                <a:r>
                  <a:rPr lang="en-US" dirty="0"/>
                  <a:t> vector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(20,−16,−14)</m:t>
                        </m:r>
                      </m:e>
                    </m:acc>
                  </m:oMath>
                </a14:m>
                <a:r>
                  <a:rPr lang="en-US" dirty="0"/>
                  <a:t>, but let’s multiply that by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a:t>
                </a:r>
              </a:p>
              <a:p>
                <a:r>
                  <a:rPr lang="en-US" dirty="0"/>
                  <a:t>Therefore, let’s say that the direction vector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(10,−8,−7)</m:t>
                        </m:r>
                      </m:e>
                    </m:acc>
                  </m:oMath>
                </a14:m>
                <a:r>
                  <a:rPr lang="en-US" dirty="0"/>
                  <a:t> </a:t>
                </a:r>
              </a:p>
            </p:txBody>
          </p:sp>
        </mc:Choice>
        <mc:Fallback xmlns="">
          <p:sp>
            <p:nvSpPr>
              <p:cNvPr id="106" name="TextBox 105">
                <a:extLst>
                  <a:ext uri="{FF2B5EF4-FFF2-40B4-BE49-F238E27FC236}">
                    <a16:creationId xmlns:a16="http://schemas.microsoft.com/office/drawing/2014/main" id="{3346603F-6493-42E8-855C-68285BECC94F}"/>
                  </a:ext>
                </a:extLst>
              </p:cNvPr>
              <p:cNvSpPr txBox="1">
                <a:spLocks noRot="1" noChangeAspect="1" noMove="1" noResize="1" noEditPoints="1" noAdjustHandles="1" noChangeArrowheads="1" noChangeShapeType="1" noTextEdit="1"/>
              </p:cNvSpPr>
              <p:nvPr/>
            </p:nvSpPr>
            <p:spPr>
              <a:xfrm>
                <a:off x="934886" y="4604633"/>
                <a:ext cx="8821270" cy="819776"/>
              </a:xfrm>
              <a:prstGeom prst="rect">
                <a:avLst/>
              </a:prstGeom>
              <a:blipFill>
                <a:blip r:embed="rId19"/>
                <a:stretch>
                  <a:fillRect l="-553" b="-8889"/>
                </a:stretch>
              </a:blipFill>
            </p:spPr>
            <p:txBody>
              <a:bodyPr/>
              <a:lstStyle/>
              <a:p>
                <a:r>
                  <a:rPr lang="en-US">
                    <a:noFill/>
                  </a:rPr>
                  <a:t> </a:t>
                </a:r>
              </a:p>
            </p:txBody>
          </p:sp>
        </mc:Fallback>
      </mc:AlternateContent>
    </p:spTree>
    <p:extLst>
      <p:ext uri="{BB962C8B-B14F-4D97-AF65-F5344CB8AC3E}">
        <p14:creationId xmlns:p14="http://schemas.microsoft.com/office/powerpoint/2010/main" val="1514811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0101-2EA2-47AB-8339-89ECBC087E1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7DA06-676A-49A4-8BA3-79247BB2D053}"/>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p:txBody>
          </p:sp>
        </mc:Choice>
        <mc:Fallback xmlns="">
          <p:sp>
            <p:nvSpPr>
              <p:cNvPr id="3" name="Content Placeholder 2">
                <a:extLst>
                  <a:ext uri="{FF2B5EF4-FFF2-40B4-BE49-F238E27FC236}">
                    <a16:creationId xmlns:a16="http://schemas.microsoft.com/office/drawing/2014/main" id="{70A7DA06-676A-49A4-8BA3-79247BB2D05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E2F1E3-FC0D-4AAB-8CD7-0C205AEF1430}"/>
                  </a:ext>
                </a:extLst>
              </p:cNvPr>
              <p:cNvSpPr txBox="1"/>
              <p:nvPr/>
            </p:nvSpPr>
            <p:spPr>
              <a:xfrm>
                <a:off x="5637007" y="2974489"/>
                <a:ext cx="4808668" cy="865558"/>
              </a:xfrm>
              <a:prstGeom prst="rect">
                <a:avLst/>
              </a:prstGeom>
              <a:noFill/>
            </p:spPr>
            <p:txBody>
              <a:bodyPr wrap="square" rtlCol="0">
                <a:spAutoFit/>
              </a:bodyPr>
              <a:lstStyle/>
              <a:p>
                <a:r>
                  <a:rPr lang="en-US" dirty="0"/>
                  <a:t>Therefore, the line of intersection of the planes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51</m:t>
                                </m:r>
                              </m:num>
                              <m:den>
                                <m:r>
                                  <a:rPr lang="en-US" b="0" i="1" smtClean="0">
                                    <a:latin typeface="Cambria Math" panose="02040503050406030204" pitchFamily="18" charset="0"/>
                                  </a:rPr>
                                  <m:t>8</m:t>
                                </m:r>
                              </m:den>
                            </m:f>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23</m:t>
                                </m:r>
                              </m:num>
                              <m:den>
                                <m:r>
                                  <a:rPr lang="en-US" b="0" i="1" smtClean="0">
                                    <a:latin typeface="Cambria Math" panose="02040503050406030204" pitchFamily="18" charset="0"/>
                                  </a:rPr>
                                  <m:t>16</m:t>
                                </m:r>
                              </m:den>
                            </m:f>
                          </m:e>
                        </m:d>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(10,−8,−7)</m:t>
                        </m:r>
                      </m:e>
                    </m:acc>
                  </m:oMath>
                </a14:m>
                <a:r>
                  <a:rPr lang="en-US" dirty="0"/>
                  <a:t> </a:t>
                </a:r>
              </a:p>
            </p:txBody>
          </p:sp>
        </mc:Choice>
        <mc:Fallback xmlns="">
          <p:sp>
            <p:nvSpPr>
              <p:cNvPr id="4" name="TextBox 3">
                <a:extLst>
                  <a:ext uri="{FF2B5EF4-FFF2-40B4-BE49-F238E27FC236}">
                    <a16:creationId xmlns:a16="http://schemas.microsoft.com/office/drawing/2014/main" id="{92E2F1E3-FC0D-4AAB-8CD7-0C205AEF1430}"/>
                  </a:ext>
                </a:extLst>
              </p:cNvPr>
              <p:cNvSpPr txBox="1">
                <a:spLocks noRot="1" noChangeAspect="1" noMove="1" noResize="1" noEditPoints="1" noAdjustHandles="1" noChangeArrowheads="1" noChangeShapeType="1" noTextEdit="1"/>
              </p:cNvSpPr>
              <p:nvPr/>
            </p:nvSpPr>
            <p:spPr>
              <a:xfrm>
                <a:off x="5637007" y="2974489"/>
                <a:ext cx="4808668" cy="865558"/>
              </a:xfrm>
              <a:prstGeom prst="rect">
                <a:avLst/>
              </a:prstGeom>
              <a:blipFill>
                <a:blip r:embed="rId3"/>
                <a:stretch>
                  <a:fillRect l="-1141" t="-4225" r="-11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C0EC454-98BB-47B9-AF95-1C3878BCEF67}"/>
              </a:ext>
            </a:extLst>
          </p:cNvPr>
          <p:cNvSpPr txBox="1"/>
          <p:nvPr/>
        </p:nvSpPr>
        <p:spPr>
          <a:xfrm>
            <a:off x="4582756" y="4200860"/>
            <a:ext cx="5400339" cy="923330"/>
          </a:xfrm>
          <a:prstGeom prst="rect">
            <a:avLst/>
          </a:prstGeom>
          <a:noFill/>
        </p:spPr>
        <p:txBody>
          <a:bodyPr wrap="square" rtlCol="0">
            <a:spAutoFit/>
          </a:bodyPr>
          <a:lstStyle/>
          <a:p>
            <a:r>
              <a:rPr lang="en-US" dirty="0"/>
              <a:t>Make sure that you don’t multiply the position vector by 16 to “simplify” it. You can do that with the direction vector but not the position vector. </a:t>
            </a:r>
          </a:p>
        </p:txBody>
      </p:sp>
    </p:spTree>
    <p:extLst>
      <p:ext uri="{BB962C8B-B14F-4D97-AF65-F5344CB8AC3E}">
        <p14:creationId xmlns:p14="http://schemas.microsoft.com/office/powerpoint/2010/main" val="34872922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0101-2EA2-47AB-8339-89ECBC087E1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7DA06-676A-49A4-8BA3-79247BB2D053}"/>
                  </a:ext>
                </a:extLst>
              </p:cNvPr>
              <p:cNvSpPr>
                <a:spLocks noGrp="1"/>
              </p:cNvSpPr>
              <p:nvPr>
                <p:ph idx="1"/>
              </p:nvPr>
            </p:nvSpPr>
            <p:spPr/>
            <p:txBody>
              <a:bodyPr>
                <a:normAutofit/>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=22</m:t>
                    </m:r>
                  </m:oMath>
                </a14:m>
                <a:r>
                  <a:rPr lang="en-US" dirty="0"/>
                  <a:t>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𝑧</m:t>
                    </m:r>
                    <m:r>
                      <a:rPr lang="en-US" b="0" i="1" smtClean="0">
                        <a:latin typeface="Cambria Math" panose="02040503050406030204" pitchFamily="18" charset="0"/>
                      </a:rPr>
                      <m:t>=15</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=44</m:t>
                    </m:r>
                  </m:oMath>
                </a14:m>
                <a:r>
                  <a:rPr lang="en-US" dirty="0"/>
                  <a:t>  </a:t>
                </a:r>
              </a:p>
              <a:p>
                <a:pPr marL="0" indent="0">
                  <a:buNone/>
                </a:pPr>
                <a:endParaRPr lang="en-US" dirty="0"/>
              </a:p>
              <a:p>
                <a:pPr marL="0" indent="0">
                  <a:buNone/>
                </a:pPr>
                <a:r>
                  <a:rPr lang="en-US" sz="2200" dirty="0">
                    <a:solidFill>
                      <a:srgbClr val="FF0000"/>
                    </a:solidFill>
                  </a:rPr>
                  <a:t>Therefore, we have a consistent system of two coincident planes intersecting a third non-parallel plane along the line of intersection </a:t>
                </a:r>
                <a14:m>
                  <m:oMath xmlns:m="http://schemas.openxmlformats.org/officeDocument/2006/math">
                    <m:acc>
                      <m:accPr>
                        <m:chr m:val="⃗"/>
                        <m:ctrlPr>
                          <a:rPr lang="en-US" sz="2200" i="1" smtClean="0">
                            <a:solidFill>
                              <a:srgbClr val="FF0000"/>
                            </a:solidFill>
                            <a:latin typeface="Cambria Math" panose="02040503050406030204" pitchFamily="18" charset="0"/>
                          </a:rPr>
                        </m:ctrlPr>
                      </m:accPr>
                      <m:e>
                        <m:r>
                          <a:rPr lang="en-US" sz="2200" b="0" i="1" smtClean="0">
                            <a:solidFill>
                              <a:srgbClr val="FF0000"/>
                            </a:solidFill>
                            <a:latin typeface="Cambria Math" panose="02040503050406030204" pitchFamily="18" charset="0"/>
                          </a:rPr>
                          <m:t>𝑟</m:t>
                        </m:r>
                      </m:e>
                    </m:acc>
                    <m:r>
                      <a:rPr lang="en-US" sz="2200" b="0" i="1" smtClean="0">
                        <a:solidFill>
                          <a:srgbClr val="FF0000"/>
                        </a:solidFill>
                        <a:latin typeface="Cambria Math" panose="02040503050406030204" pitchFamily="18" charset="0"/>
                      </a:rPr>
                      <m:t>=</m:t>
                    </m:r>
                    <m:acc>
                      <m:accPr>
                        <m:chr m:val="⃗"/>
                        <m:ctrlPr>
                          <a:rPr lang="en-US" sz="2200" b="0" i="1" smtClean="0">
                            <a:solidFill>
                              <a:srgbClr val="FF0000"/>
                            </a:solidFill>
                            <a:latin typeface="Cambria Math" panose="02040503050406030204" pitchFamily="18" charset="0"/>
                          </a:rPr>
                        </m:ctrlPr>
                      </m:accPr>
                      <m:e>
                        <m:d>
                          <m:dPr>
                            <m:ctrlPr>
                              <a:rPr lang="en-US" sz="2200" b="0" i="1" smtClean="0">
                                <a:solidFill>
                                  <a:srgbClr val="FF0000"/>
                                </a:solidFill>
                                <a:latin typeface="Cambria Math" panose="02040503050406030204" pitchFamily="18" charset="0"/>
                              </a:rPr>
                            </m:ctrlPr>
                          </m:dPr>
                          <m:e>
                            <m:f>
                              <m:fPr>
                                <m:ctrlPr>
                                  <a:rPr lang="en-US" sz="2200" b="0" i="1" smtClean="0">
                                    <a:solidFill>
                                      <a:srgbClr val="FF0000"/>
                                    </a:solidFill>
                                    <a:latin typeface="Cambria Math" panose="02040503050406030204" pitchFamily="18" charset="0"/>
                                  </a:rPr>
                                </m:ctrlPr>
                              </m:fPr>
                              <m:num>
                                <m:r>
                                  <a:rPr lang="en-US" sz="2200" b="0" i="1" smtClean="0">
                                    <a:solidFill>
                                      <a:srgbClr val="FF0000"/>
                                    </a:solidFill>
                                    <a:latin typeface="Cambria Math" panose="02040503050406030204" pitchFamily="18" charset="0"/>
                                  </a:rPr>
                                  <m:t>51</m:t>
                                </m:r>
                              </m:num>
                              <m:den>
                                <m:r>
                                  <a:rPr lang="en-US" sz="2200" b="0" i="1" smtClean="0">
                                    <a:solidFill>
                                      <a:srgbClr val="FF0000"/>
                                    </a:solidFill>
                                    <a:latin typeface="Cambria Math" panose="02040503050406030204" pitchFamily="18" charset="0"/>
                                  </a:rPr>
                                  <m:t>8</m:t>
                                </m:r>
                              </m:den>
                            </m:f>
                            <m:r>
                              <a:rPr lang="en-US" sz="2200" b="0" i="1" smtClean="0">
                                <a:solidFill>
                                  <a:srgbClr val="FF0000"/>
                                </a:solidFill>
                                <a:latin typeface="Cambria Math" panose="02040503050406030204" pitchFamily="18" charset="0"/>
                              </a:rPr>
                              <m:t>,0,</m:t>
                            </m:r>
                            <m:f>
                              <m:fPr>
                                <m:ctrlPr>
                                  <a:rPr lang="en-US" sz="2200" b="0" i="1" smtClean="0">
                                    <a:solidFill>
                                      <a:srgbClr val="FF0000"/>
                                    </a:solidFill>
                                    <a:latin typeface="Cambria Math" panose="02040503050406030204" pitchFamily="18" charset="0"/>
                                  </a:rPr>
                                </m:ctrlPr>
                              </m:fPr>
                              <m:num>
                                <m:r>
                                  <a:rPr lang="en-US" sz="2200" b="0" i="1" smtClean="0">
                                    <a:solidFill>
                                      <a:srgbClr val="FF0000"/>
                                    </a:solidFill>
                                    <a:latin typeface="Cambria Math" panose="02040503050406030204" pitchFamily="18" charset="0"/>
                                  </a:rPr>
                                  <m:t>23</m:t>
                                </m:r>
                              </m:num>
                              <m:den>
                                <m:r>
                                  <a:rPr lang="en-US" sz="2200" b="0" i="1" smtClean="0">
                                    <a:solidFill>
                                      <a:srgbClr val="FF0000"/>
                                    </a:solidFill>
                                    <a:latin typeface="Cambria Math" panose="02040503050406030204" pitchFamily="18" charset="0"/>
                                  </a:rPr>
                                  <m:t>16</m:t>
                                </m:r>
                              </m:den>
                            </m:f>
                          </m:e>
                        </m:d>
                      </m:e>
                    </m:acc>
                    <m:r>
                      <a:rPr lang="en-US" sz="2200" b="0" i="1" smtClean="0">
                        <a:solidFill>
                          <a:srgbClr val="FF0000"/>
                        </a:solidFill>
                        <a:latin typeface="Cambria Math" panose="02040503050406030204" pitchFamily="18" charset="0"/>
                      </a:rPr>
                      <m:t>+</m:t>
                    </m:r>
                    <m:r>
                      <a:rPr lang="en-US" sz="2200" b="0" i="1" smtClean="0">
                        <a:solidFill>
                          <a:srgbClr val="FF0000"/>
                        </a:solidFill>
                        <a:latin typeface="Cambria Math" panose="02040503050406030204" pitchFamily="18" charset="0"/>
                      </a:rPr>
                      <m:t>𝑡</m:t>
                    </m:r>
                    <m:acc>
                      <m:accPr>
                        <m:chr m:val="⃗"/>
                        <m:ctrlPr>
                          <a:rPr lang="en-US" sz="2200" b="0" i="1" smtClean="0">
                            <a:solidFill>
                              <a:srgbClr val="FF0000"/>
                            </a:solidFill>
                            <a:latin typeface="Cambria Math" panose="02040503050406030204" pitchFamily="18" charset="0"/>
                          </a:rPr>
                        </m:ctrlPr>
                      </m:accPr>
                      <m:e>
                        <m:d>
                          <m:dPr>
                            <m:ctrlPr>
                              <a:rPr lang="en-US" sz="2200" b="0" i="1" smtClean="0">
                                <a:solidFill>
                                  <a:srgbClr val="FF0000"/>
                                </a:solidFill>
                                <a:latin typeface="Cambria Math" panose="02040503050406030204" pitchFamily="18" charset="0"/>
                              </a:rPr>
                            </m:ctrlPr>
                          </m:dPr>
                          <m:e>
                            <m:r>
                              <a:rPr lang="en-US" sz="2200" b="0" i="1" smtClean="0">
                                <a:solidFill>
                                  <a:srgbClr val="FF0000"/>
                                </a:solidFill>
                                <a:latin typeface="Cambria Math" panose="02040503050406030204" pitchFamily="18" charset="0"/>
                              </a:rPr>
                              <m:t>10,−8,−7</m:t>
                            </m:r>
                          </m:e>
                        </m:d>
                      </m:e>
                    </m:acc>
                  </m:oMath>
                </a14:m>
                <a:endParaRPr lang="en-US" sz="2200"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70A7DA06-676A-49A4-8BA3-79247BB2D05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75663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r>
              <a:rPr lang="en-US" dirty="0"/>
              <a:t>Example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−11</m:t>
                    </m:r>
                    <m:r>
                      <a:rPr lang="en-US" b="0" i="1" smtClean="0">
                        <a:latin typeface="Cambria Math" panose="02040503050406030204" pitchFamily="18" charset="0"/>
                      </a:rPr>
                      <m:t>𝑦</m:t>
                    </m:r>
                    <m:r>
                      <a:rPr lang="en-US" b="0" i="1" smtClean="0">
                        <a:latin typeface="Cambria Math" panose="02040503050406030204" pitchFamily="18" charset="0"/>
                      </a:rPr>
                      <m:t>+17</m:t>
                    </m:r>
                    <m:r>
                      <a:rPr lang="en-US" b="0" i="1" smtClean="0">
                        <a:latin typeface="Cambria Math" panose="02040503050406030204" pitchFamily="18" charset="0"/>
                      </a:rPr>
                      <m:t>𝑧</m:t>
                    </m:r>
                    <m:r>
                      <a:rPr lang="en-US" b="0" i="1" smtClean="0">
                        <a:latin typeface="Cambria Math" panose="02040503050406030204" pitchFamily="18" charset="0"/>
                      </a:rPr>
                      <m:t>−90=0</m:t>
                    </m:r>
                  </m:oMath>
                </a14:m>
                <a:r>
                  <a:rPr lang="en-US" dirty="0"/>
                  <a:t>   </a:t>
                </a:r>
              </a:p>
              <a:p>
                <a:pPr marL="0" indent="0">
                  <a:buNone/>
                </a:pPr>
                <a14:m>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−33</m:t>
                    </m:r>
                    <m:r>
                      <a:rPr lang="en-US" b="0" i="1" smtClean="0">
                        <a:latin typeface="Cambria Math" panose="02040503050406030204" pitchFamily="18" charset="0"/>
                      </a:rPr>
                      <m:t>𝑦</m:t>
                    </m:r>
                    <m:r>
                      <a:rPr lang="en-US" b="0" i="1" smtClean="0">
                        <a:latin typeface="Cambria Math" panose="02040503050406030204" pitchFamily="18" charset="0"/>
                      </a:rPr>
                      <m:t>+51</m:t>
                    </m:r>
                    <m:r>
                      <a:rPr lang="en-US" b="0" i="1" smtClean="0">
                        <a:latin typeface="Cambria Math" panose="02040503050406030204" pitchFamily="18" charset="0"/>
                      </a:rPr>
                      <m:t>𝑧</m:t>
                    </m:r>
                    <m:r>
                      <a:rPr lang="en-US" b="0" i="1" smtClean="0">
                        <a:latin typeface="Cambria Math" panose="02040503050406030204" pitchFamily="18" charset="0"/>
                      </a:rPr>
                      <m:t>−200=0</m:t>
                    </m:r>
                  </m:oMath>
                </a14:m>
                <a:r>
                  <a:rPr lang="en-US" dirty="0"/>
                  <a:t>  </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8113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D7C3-014C-49F7-92C4-7BC9CCC5C00E}"/>
              </a:ext>
            </a:extLst>
          </p:cNvPr>
          <p:cNvSpPr>
            <a:spLocks noGrp="1"/>
          </p:cNvSpPr>
          <p:nvPr>
            <p:ph type="title"/>
          </p:nvPr>
        </p:nvSpPr>
        <p:spPr/>
        <p:txBody>
          <a:bodyPr/>
          <a:lstStyle/>
          <a:p>
            <a:r>
              <a:rPr lang="en-US" dirty="0"/>
              <a:t>Inconsistent Systems</a:t>
            </a:r>
          </a:p>
        </p:txBody>
      </p:sp>
      <p:pic>
        <p:nvPicPr>
          <p:cNvPr id="2050" name="Picture 2" descr="Image preview">
            <a:extLst>
              <a:ext uri="{FF2B5EF4-FFF2-40B4-BE49-F238E27FC236}">
                <a16:creationId xmlns:a16="http://schemas.microsoft.com/office/drawing/2014/main" id="{8806E7EC-140B-4C7F-B171-96E9AC6B46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0022" y="1690688"/>
            <a:ext cx="6251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341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−11</m:t>
                    </m:r>
                    <m:r>
                      <a:rPr lang="en-US" b="0" i="1" smtClean="0">
                        <a:latin typeface="Cambria Math" panose="02040503050406030204" pitchFamily="18" charset="0"/>
                      </a:rPr>
                      <m:t>𝑦</m:t>
                    </m:r>
                    <m:r>
                      <a:rPr lang="en-US" b="0" i="1" smtClean="0">
                        <a:latin typeface="Cambria Math" panose="02040503050406030204" pitchFamily="18" charset="0"/>
                      </a:rPr>
                      <m:t>+17</m:t>
                    </m:r>
                    <m:r>
                      <a:rPr lang="en-US" b="0" i="1" smtClean="0">
                        <a:latin typeface="Cambria Math" panose="02040503050406030204" pitchFamily="18" charset="0"/>
                      </a:rPr>
                      <m:t>𝑧</m:t>
                    </m:r>
                    <m:r>
                      <a:rPr lang="en-US" b="0" i="1" smtClean="0">
                        <a:latin typeface="Cambria Math" panose="02040503050406030204" pitchFamily="18" charset="0"/>
                      </a:rPr>
                      <m:t>−90=0</m:t>
                    </m:r>
                  </m:oMath>
                </a14:m>
                <a:r>
                  <a:rPr lang="en-US" dirty="0"/>
                  <a:t>   </a:t>
                </a:r>
              </a:p>
              <a:p>
                <a:pPr marL="0" indent="0">
                  <a:buNone/>
                </a:pPr>
                <a14:m>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−33</m:t>
                    </m:r>
                    <m:r>
                      <a:rPr lang="en-US" b="0" i="1" smtClean="0">
                        <a:latin typeface="Cambria Math" panose="02040503050406030204" pitchFamily="18" charset="0"/>
                      </a:rPr>
                      <m:t>𝑦</m:t>
                    </m:r>
                    <m:r>
                      <a:rPr lang="en-US" b="0" i="1" smtClean="0">
                        <a:latin typeface="Cambria Math" panose="02040503050406030204" pitchFamily="18" charset="0"/>
                      </a:rPr>
                      <m:t>+51</m:t>
                    </m:r>
                    <m:r>
                      <a:rPr lang="en-US" b="0" i="1" smtClean="0">
                        <a:latin typeface="Cambria Math" panose="02040503050406030204" pitchFamily="18" charset="0"/>
                      </a:rPr>
                      <m:t>𝑧</m:t>
                    </m:r>
                    <m:r>
                      <a:rPr lang="en-US" b="0" i="1" smtClean="0">
                        <a:latin typeface="Cambria Math" panose="02040503050406030204" pitchFamily="18" charset="0"/>
                      </a:rPr>
                      <m:t>−200=0</m:t>
                    </m:r>
                  </m:oMath>
                </a14:m>
                <a:r>
                  <a:rPr lang="en-US" dirty="0"/>
                  <a:t>  </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5,−11,17</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5,−</m:t>
                            </m:r>
                            <m:r>
                              <a:rPr lang="en-US" b="0" i="1" smtClean="0">
                                <a:latin typeface="Cambria Math" panose="02040503050406030204" pitchFamily="18" charset="0"/>
                              </a:rPr>
                              <m:t>33</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1</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2</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785658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−11</m:t>
                    </m:r>
                    <m:r>
                      <a:rPr lang="en-US" b="0" i="1" smtClean="0">
                        <a:latin typeface="Cambria Math" panose="02040503050406030204" pitchFamily="18" charset="0"/>
                      </a:rPr>
                      <m:t>𝑦</m:t>
                    </m:r>
                    <m:r>
                      <a:rPr lang="en-US" b="0" i="1" smtClean="0">
                        <a:latin typeface="Cambria Math" panose="02040503050406030204" pitchFamily="18" charset="0"/>
                      </a:rPr>
                      <m:t>+17</m:t>
                    </m:r>
                    <m:r>
                      <a:rPr lang="en-US" b="0" i="1" smtClean="0">
                        <a:latin typeface="Cambria Math" panose="02040503050406030204" pitchFamily="18" charset="0"/>
                      </a:rPr>
                      <m:t>𝑧</m:t>
                    </m:r>
                    <m:r>
                      <a:rPr lang="en-US" b="0" i="1" smtClean="0">
                        <a:latin typeface="Cambria Math" panose="02040503050406030204" pitchFamily="18" charset="0"/>
                      </a:rPr>
                      <m:t>−90=0</m:t>
                    </m:r>
                  </m:oMath>
                </a14:m>
                <a:r>
                  <a:rPr lang="en-US" dirty="0"/>
                  <a:t>   </a:t>
                </a:r>
              </a:p>
              <a:p>
                <a:pPr marL="0" indent="0">
                  <a:buNone/>
                </a:pPr>
                <a14:m>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−33</m:t>
                    </m:r>
                    <m:r>
                      <a:rPr lang="en-US" b="0" i="1" smtClean="0">
                        <a:latin typeface="Cambria Math" panose="02040503050406030204" pitchFamily="18" charset="0"/>
                      </a:rPr>
                      <m:t>𝑦</m:t>
                    </m:r>
                    <m:r>
                      <a:rPr lang="en-US" b="0" i="1" smtClean="0">
                        <a:latin typeface="Cambria Math" panose="02040503050406030204" pitchFamily="18" charset="0"/>
                      </a:rPr>
                      <m:t>+51</m:t>
                    </m:r>
                    <m:r>
                      <a:rPr lang="en-US" b="0" i="1" smtClean="0">
                        <a:latin typeface="Cambria Math" panose="02040503050406030204" pitchFamily="18" charset="0"/>
                      </a:rPr>
                      <m:t>𝑧</m:t>
                    </m:r>
                    <m:r>
                      <a:rPr lang="en-US" b="0" i="1" smtClean="0">
                        <a:latin typeface="Cambria Math" panose="02040503050406030204" pitchFamily="18" charset="0"/>
                      </a:rPr>
                      <m:t>−200=0</m:t>
                    </m:r>
                  </m:oMath>
                </a14:m>
                <a:r>
                  <a:rPr lang="en-US" dirty="0"/>
                  <a:t>  </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5,−11,17</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5,−</m:t>
                            </m:r>
                            <m:r>
                              <a:rPr lang="en-US" b="0" i="1" smtClean="0">
                                <a:latin typeface="Cambria Math" panose="02040503050406030204" pitchFamily="18" charset="0"/>
                              </a:rPr>
                              <m:t>33</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1</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2</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37613CE-E03D-42F1-9803-7A83BCF25ADD}"/>
              </a:ext>
            </a:extLst>
          </p:cNvPr>
          <p:cNvSpPr txBox="1"/>
          <p:nvPr/>
        </p:nvSpPr>
        <p:spPr>
          <a:xfrm>
            <a:off x="5637006" y="2974489"/>
            <a:ext cx="4485939" cy="1477328"/>
          </a:xfrm>
          <a:prstGeom prst="rect">
            <a:avLst/>
          </a:prstGeom>
          <a:noFill/>
        </p:spPr>
        <p:txBody>
          <a:bodyPr wrap="square" rtlCol="0">
            <a:spAutoFit/>
          </a:bodyPr>
          <a:lstStyle/>
          <a:p>
            <a:r>
              <a:rPr lang="en-US" dirty="0"/>
              <a:t>The normal vectors to the first and second planes are scalar multiples, meaning that the planes are parallel. However, the D values do not maintain the same multiple, meaning that the planes are parallel and non-coincident.</a:t>
            </a:r>
          </a:p>
        </p:txBody>
      </p:sp>
      <p:sp>
        <p:nvSpPr>
          <p:cNvPr id="5" name="TextBox 4">
            <a:extLst>
              <a:ext uri="{FF2B5EF4-FFF2-40B4-BE49-F238E27FC236}">
                <a16:creationId xmlns:a16="http://schemas.microsoft.com/office/drawing/2014/main" id="{9E5C8CB5-B906-4FE3-A419-96762E56A84B}"/>
              </a:ext>
            </a:extLst>
          </p:cNvPr>
          <p:cNvSpPr txBox="1"/>
          <p:nvPr/>
        </p:nvSpPr>
        <p:spPr>
          <a:xfrm>
            <a:off x="4722606" y="4602890"/>
            <a:ext cx="5701554" cy="1200329"/>
          </a:xfrm>
          <a:prstGeom prst="rect">
            <a:avLst/>
          </a:prstGeom>
          <a:noFill/>
        </p:spPr>
        <p:txBody>
          <a:bodyPr wrap="square" rtlCol="0">
            <a:spAutoFit/>
          </a:bodyPr>
          <a:lstStyle/>
          <a:p>
            <a:r>
              <a:rPr lang="en-US" dirty="0">
                <a:solidFill>
                  <a:srgbClr val="FF0000"/>
                </a:solidFill>
              </a:rPr>
              <a:t>Therefore, the three planes represent an inconsistent system with two parallel, non-coincident planes and a third non-parallel plane that intersects each of the other two planes. </a:t>
            </a:r>
          </a:p>
        </p:txBody>
      </p:sp>
    </p:spTree>
    <p:extLst>
      <p:ext uri="{BB962C8B-B14F-4D97-AF65-F5344CB8AC3E}">
        <p14:creationId xmlns:p14="http://schemas.microsoft.com/office/powerpoint/2010/main" val="3097815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r>
              <a:rPr lang="en-US" dirty="0"/>
              <a:t>Example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−9</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−15=0</m:t>
                    </m:r>
                  </m:oMath>
                </a14:m>
                <a:r>
                  <a:rPr lang="en-US" dirty="0"/>
                  <a:t>   </a:t>
                </a:r>
              </a:p>
              <a:p>
                <a:pPr marL="0" indent="0">
                  <a:buNone/>
                </a:pPr>
                <a14:m>
                  <m:oMath xmlns:m="http://schemas.openxmlformats.org/officeDocument/2006/math">
                    <m:r>
                      <a:rPr lang="en-US" i="1">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−18</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−30=0</m:t>
                    </m:r>
                  </m:oMath>
                </a14:m>
                <a:r>
                  <a:rPr lang="en-US" dirty="0"/>
                  <a:t>  </a:t>
                </a:r>
              </a:p>
              <a:p>
                <a:pPr marL="0" indent="0">
                  <a:buNone/>
                </a:pPr>
                <a14:m>
                  <m:oMath xmlns:m="http://schemas.openxmlformats.org/officeDocument/2006/math">
                    <m:r>
                      <a:rPr lang="en-US" i="1">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−36</m:t>
                    </m:r>
                    <m:r>
                      <a:rPr lang="en-US" b="0" i="1" smtClean="0">
                        <a:latin typeface="Cambria Math" panose="02040503050406030204" pitchFamily="18" charset="0"/>
                      </a:rPr>
                      <m:t>𝑦</m:t>
                    </m:r>
                    <m:r>
                      <a:rPr lang="en-US" b="0" i="1" smtClean="0">
                        <a:latin typeface="Cambria Math" panose="02040503050406030204" pitchFamily="18" charset="0"/>
                      </a:rPr>
                      <m:t>+16</m:t>
                    </m:r>
                    <m:r>
                      <a:rPr lang="en-US" b="0" i="1" smtClean="0">
                        <a:latin typeface="Cambria Math" panose="02040503050406030204" pitchFamily="18" charset="0"/>
                      </a:rPr>
                      <m:t>𝑧</m:t>
                    </m:r>
                    <m:r>
                      <a:rPr lang="en-US" b="0" i="1" smtClean="0">
                        <a:latin typeface="Cambria Math" panose="02040503050406030204" pitchFamily="18" charset="0"/>
                      </a:rPr>
                      <m:t>−60=0</m:t>
                    </m:r>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80529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−9</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−15=0</m:t>
                    </m:r>
                  </m:oMath>
                </a14:m>
                <a:r>
                  <a:rPr lang="en-US" dirty="0"/>
                  <a:t>   </a:t>
                </a:r>
              </a:p>
              <a:p>
                <a:pPr marL="0" indent="0">
                  <a:buNone/>
                </a:pPr>
                <a14:m>
                  <m:oMath xmlns:m="http://schemas.openxmlformats.org/officeDocument/2006/math">
                    <m:r>
                      <a:rPr lang="en-US" i="1">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−18</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−30=0</m:t>
                    </m:r>
                  </m:oMath>
                </a14:m>
                <a:r>
                  <a:rPr lang="en-US" dirty="0"/>
                  <a:t>  </a:t>
                </a:r>
              </a:p>
              <a:p>
                <a:pPr marL="0" indent="0">
                  <a:buNone/>
                </a:pPr>
                <a14:m>
                  <m:oMath xmlns:m="http://schemas.openxmlformats.org/officeDocument/2006/math">
                    <m:r>
                      <a:rPr lang="en-US" i="1">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−36</m:t>
                    </m:r>
                    <m:r>
                      <a:rPr lang="en-US" b="0" i="1" smtClean="0">
                        <a:latin typeface="Cambria Math" panose="02040503050406030204" pitchFamily="18" charset="0"/>
                      </a:rPr>
                      <m:t>𝑦</m:t>
                    </m:r>
                    <m:r>
                      <a:rPr lang="en-US" b="0" i="1" smtClean="0">
                        <a:latin typeface="Cambria Math" panose="02040503050406030204" pitchFamily="18" charset="0"/>
                      </a:rPr>
                      <m:t>+16</m:t>
                    </m:r>
                    <m:r>
                      <a:rPr lang="en-US" b="0" i="1" smtClean="0">
                        <a:latin typeface="Cambria Math" panose="02040503050406030204" pitchFamily="18" charset="0"/>
                      </a:rPr>
                      <m:t>𝑧</m:t>
                    </m:r>
                    <m:r>
                      <a:rPr lang="en-US" b="0" i="1" smtClean="0">
                        <a:latin typeface="Cambria Math" panose="02040503050406030204" pitchFamily="18" charset="0"/>
                      </a:rPr>
                      <m:t>−60=0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2,−9,4</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18</m:t>
                            </m:r>
                            <m:r>
                              <a:rPr lang="en-US" i="1">
                                <a:latin typeface="Cambria Math" panose="02040503050406030204" pitchFamily="18" charset="0"/>
                              </a:rPr>
                              <m:t>,</m:t>
                            </m:r>
                            <m:r>
                              <a:rPr lang="en-US" b="0" i="1" smtClean="0">
                                <a:latin typeface="Cambria Math" panose="02040503050406030204" pitchFamily="18" charset="0"/>
                              </a:rPr>
                              <m:t>8</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36</m:t>
                            </m:r>
                            <m:r>
                              <a:rPr lang="en-US" i="1">
                                <a:latin typeface="Cambria Math" panose="02040503050406030204" pitchFamily="18" charset="0"/>
                              </a:rPr>
                              <m:t>,</m:t>
                            </m:r>
                            <m:r>
                              <a:rPr lang="en-US" b="0" i="1" smtClean="0">
                                <a:latin typeface="Cambria Math" panose="02040503050406030204" pitchFamily="18" charset="0"/>
                              </a:rPr>
                              <m:t>16</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86182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−9</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−15=0</m:t>
                    </m:r>
                  </m:oMath>
                </a14:m>
                <a:r>
                  <a:rPr lang="en-US" dirty="0"/>
                  <a:t>   </a:t>
                </a:r>
              </a:p>
              <a:p>
                <a:pPr marL="0" indent="0">
                  <a:buNone/>
                </a:pPr>
                <a14:m>
                  <m:oMath xmlns:m="http://schemas.openxmlformats.org/officeDocument/2006/math">
                    <m:r>
                      <a:rPr lang="en-US" i="1">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−18</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−30=0</m:t>
                    </m:r>
                  </m:oMath>
                </a14:m>
                <a:r>
                  <a:rPr lang="en-US" dirty="0"/>
                  <a:t>  </a:t>
                </a:r>
              </a:p>
              <a:p>
                <a:pPr marL="0" indent="0">
                  <a:buNone/>
                </a:pPr>
                <a14:m>
                  <m:oMath xmlns:m="http://schemas.openxmlformats.org/officeDocument/2006/math">
                    <m:r>
                      <a:rPr lang="en-US" i="1">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−36</m:t>
                    </m:r>
                    <m:r>
                      <a:rPr lang="en-US" b="0" i="1" smtClean="0">
                        <a:latin typeface="Cambria Math" panose="02040503050406030204" pitchFamily="18" charset="0"/>
                      </a:rPr>
                      <m:t>𝑦</m:t>
                    </m:r>
                    <m:r>
                      <a:rPr lang="en-US" b="0" i="1" smtClean="0">
                        <a:latin typeface="Cambria Math" panose="02040503050406030204" pitchFamily="18" charset="0"/>
                      </a:rPr>
                      <m:t>+16</m:t>
                    </m:r>
                    <m:r>
                      <a:rPr lang="en-US" b="0" i="1" smtClean="0">
                        <a:latin typeface="Cambria Math" panose="02040503050406030204" pitchFamily="18" charset="0"/>
                      </a:rPr>
                      <m:t>𝑧</m:t>
                    </m:r>
                    <m:r>
                      <a:rPr lang="en-US" b="0" i="1" smtClean="0">
                        <a:latin typeface="Cambria Math" panose="02040503050406030204" pitchFamily="18" charset="0"/>
                      </a:rPr>
                      <m:t>−60=0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2,−9,4</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18</m:t>
                            </m:r>
                            <m:r>
                              <a:rPr lang="en-US" i="1">
                                <a:latin typeface="Cambria Math" panose="02040503050406030204" pitchFamily="18" charset="0"/>
                              </a:rPr>
                              <m:t>,</m:t>
                            </m:r>
                            <m:r>
                              <a:rPr lang="en-US" b="0" i="1" smtClean="0">
                                <a:latin typeface="Cambria Math" panose="02040503050406030204" pitchFamily="18" charset="0"/>
                              </a:rPr>
                              <m:t>8</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36</m:t>
                            </m:r>
                            <m:r>
                              <a:rPr lang="en-US" i="1">
                                <a:latin typeface="Cambria Math" panose="02040503050406030204" pitchFamily="18" charset="0"/>
                              </a:rPr>
                              <m:t>,</m:t>
                            </m:r>
                            <m:r>
                              <a:rPr lang="en-US" b="0" i="1" smtClean="0">
                                <a:latin typeface="Cambria Math" panose="02040503050406030204" pitchFamily="18" charset="0"/>
                              </a:rPr>
                              <m:t>16</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6EF935-5065-4A12-BB97-56B0D5569626}"/>
              </a:ext>
            </a:extLst>
          </p:cNvPr>
          <p:cNvSpPr txBox="1"/>
          <p:nvPr/>
        </p:nvSpPr>
        <p:spPr>
          <a:xfrm>
            <a:off x="5733825" y="2199939"/>
            <a:ext cx="5066852" cy="1200329"/>
          </a:xfrm>
          <a:prstGeom prst="rect">
            <a:avLst/>
          </a:prstGeom>
          <a:noFill/>
        </p:spPr>
        <p:txBody>
          <a:bodyPr wrap="square" rtlCol="0">
            <a:spAutoFit/>
          </a:bodyPr>
          <a:lstStyle/>
          <a:p>
            <a:r>
              <a:rPr lang="en-US" dirty="0"/>
              <a:t>The three normal vectors are all scalar multiples of each other and the D values maintain their respective multiples. Therefore, these are three coincident planes</a:t>
            </a:r>
          </a:p>
        </p:txBody>
      </p:sp>
      <p:sp>
        <p:nvSpPr>
          <p:cNvPr id="5" name="TextBox 4">
            <a:extLst>
              <a:ext uri="{FF2B5EF4-FFF2-40B4-BE49-F238E27FC236}">
                <a16:creationId xmlns:a16="http://schemas.microsoft.com/office/drawing/2014/main" id="{C606444D-8A74-41F0-8C44-A515DCEA8C0E}"/>
              </a:ext>
            </a:extLst>
          </p:cNvPr>
          <p:cNvSpPr txBox="1"/>
          <p:nvPr/>
        </p:nvSpPr>
        <p:spPr>
          <a:xfrm>
            <a:off x="5303520" y="3774582"/>
            <a:ext cx="4948518" cy="954107"/>
          </a:xfrm>
          <a:prstGeom prst="rect">
            <a:avLst/>
          </a:prstGeom>
          <a:noFill/>
        </p:spPr>
        <p:txBody>
          <a:bodyPr wrap="square" rtlCol="0">
            <a:spAutoFit/>
          </a:bodyPr>
          <a:lstStyle/>
          <a:p>
            <a:r>
              <a:rPr lang="en-US" sz="2800" dirty="0">
                <a:solidFill>
                  <a:srgbClr val="FF0000"/>
                </a:solidFill>
              </a:rPr>
              <a:t>We have a consistent system with three coincident planes</a:t>
            </a:r>
          </a:p>
        </p:txBody>
      </p:sp>
    </p:spTree>
    <p:extLst>
      <p:ext uri="{BB962C8B-B14F-4D97-AF65-F5344CB8AC3E}">
        <p14:creationId xmlns:p14="http://schemas.microsoft.com/office/powerpoint/2010/main" val="565222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r>
              <a:rPr lang="en-US" dirty="0"/>
              <a:t>Example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−15=0</m:t>
                    </m:r>
                  </m:oMath>
                </a14:m>
                <a:r>
                  <a:rPr lang="en-US" dirty="0"/>
                  <a:t>   </a:t>
                </a:r>
              </a:p>
              <a:p>
                <a:pPr marL="0" indent="0">
                  <a:buNone/>
                </a:pPr>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−30=0</m:t>
                    </m:r>
                  </m:oMath>
                </a14:m>
                <a:r>
                  <a:rPr lang="en-US" dirty="0"/>
                  <a:t>  </a:t>
                </a:r>
              </a:p>
              <a:p>
                <a:pPr marL="0" indent="0">
                  <a:buNone/>
                </a:pPr>
                <a14:m>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−50=0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22272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−15=0</m:t>
                    </m:r>
                  </m:oMath>
                </a14:m>
                <a:r>
                  <a:rPr lang="en-US" dirty="0"/>
                  <a:t>   </a:t>
                </a:r>
              </a:p>
              <a:p>
                <a:pPr marL="0" indent="0">
                  <a:buNone/>
                </a:pPr>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−30=0</m:t>
                    </m:r>
                  </m:oMath>
                </a14:m>
                <a:r>
                  <a:rPr lang="en-US" dirty="0"/>
                  <a:t>  </a:t>
                </a:r>
              </a:p>
              <a:p>
                <a:pPr marL="0" indent="0">
                  <a:buNone/>
                </a:pPr>
                <a14:m>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−50=0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5,−1,−1</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−2</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15</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−3</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340289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−15=0</m:t>
                    </m:r>
                  </m:oMath>
                </a14:m>
                <a:r>
                  <a:rPr lang="en-US" dirty="0"/>
                  <a:t>   </a:t>
                </a:r>
              </a:p>
              <a:p>
                <a:pPr marL="0" indent="0">
                  <a:buNone/>
                </a:pPr>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−30=0</m:t>
                    </m:r>
                  </m:oMath>
                </a14:m>
                <a:r>
                  <a:rPr lang="en-US" dirty="0"/>
                  <a:t>  </a:t>
                </a:r>
              </a:p>
              <a:p>
                <a:pPr marL="0" indent="0">
                  <a:buNone/>
                </a:pPr>
                <a14:m>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−50=0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5,−1,−1</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−2</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15</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−3</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E011EBC-034B-4411-AE90-184C294F3294}"/>
              </a:ext>
            </a:extLst>
          </p:cNvPr>
          <p:cNvSpPr txBox="1"/>
          <p:nvPr/>
        </p:nvSpPr>
        <p:spPr>
          <a:xfrm>
            <a:off x="5819887" y="2189181"/>
            <a:ext cx="5303520" cy="1477328"/>
          </a:xfrm>
          <a:prstGeom prst="rect">
            <a:avLst/>
          </a:prstGeom>
          <a:noFill/>
        </p:spPr>
        <p:txBody>
          <a:bodyPr wrap="square" rtlCol="0">
            <a:spAutoFit/>
          </a:bodyPr>
          <a:lstStyle/>
          <a:p>
            <a:r>
              <a:rPr lang="en-US" dirty="0"/>
              <a:t>All three normal vectors are scalar multiples of each other, meaning all three planes are parallel. The D values for the first and second plane maintain the multiple, but the D value for the third plane does not maintain the D value.</a:t>
            </a:r>
          </a:p>
        </p:txBody>
      </p:sp>
    </p:spTree>
    <p:extLst>
      <p:ext uri="{BB962C8B-B14F-4D97-AF65-F5344CB8AC3E}">
        <p14:creationId xmlns:p14="http://schemas.microsoft.com/office/powerpoint/2010/main" val="6148606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−15=0</m:t>
                    </m:r>
                  </m:oMath>
                </a14:m>
                <a:r>
                  <a:rPr lang="en-US" dirty="0"/>
                  <a:t>   </a:t>
                </a:r>
              </a:p>
              <a:p>
                <a:pPr marL="0" indent="0">
                  <a:buNone/>
                </a:pPr>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−30=0</m:t>
                    </m:r>
                  </m:oMath>
                </a14:m>
                <a:r>
                  <a:rPr lang="en-US" dirty="0"/>
                  <a:t>  </a:t>
                </a:r>
              </a:p>
              <a:p>
                <a:pPr marL="0" indent="0">
                  <a:buNone/>
                </a:pPr>
                <a14:m>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−50=0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5,−1,−1</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−2</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15</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−3</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E011EBC-034B-4411-AE90-184C294F3294}"/>
              </a:ext>
            </a:extLst>
          </p:cNvPr>
          <p:cNvSpPr txBox="1"/>
          <p:nvPr/>
        </p:nvSpPr>
        <p:spPr>
          <a:xfrm>
            <a:off x="5819887" y="2189181"/>
            <a:ext cx="5303520" cy="1477328"/>
          </a:xfrm>
          <a:prstGeom prst="rect">
            <a:avLst/>
          </a:prstGeom>
          <a:noFill/>
        </p:spPr>
        <p:txBody>
          <a:bodyPr wrap="square" rtlCol="0">
            <a:spAutoFit/>
          </a:bodyPr>
          <a:lstStyle/>
          <a:p>
            <a:r>
              <a:rPr lang="en-US" dirty="0"/>
              <a:t>All three normal vectors are scalar multiples of each other, meaning all three planes are parallel. The D values for the first and second plane maintain the multiple, but the D value for the third plane does not maintain the </a:t>
            </a:r>
            <a:r>
              <a:rPr lang="en-US"/>
              <a:t>D value.</a:t>
            </a:r>
            <a:endParaRPr lang="en-US" dirty="0"/>
          </a:p>
        </p:txBody>
      </p:sp>
      <p:sp>
        <p:nvSpPr>
          <p:cNvPr id="5" name="TextBox 4">
            <a:extLst>
              <a:ext uri="{FF2B5EF4-FFF2-40B4-BE49-F238E27FC236}">
                <a16:creationId xmlns:a16="http://schemas.microsoft.com/office/drawing/2014/main" id="{16105999-55F5-4C6D-9FE0-C40CDE49C761}"/>
              </a:ext>
            </a:extLst>
          </p:cNvPr>
          <p:cNvSpPr txBox="1"/>
          <p:nvPr/>
        </p:nvSpPr>
        <p:spPr>
          <a:xfrm>
            <a:off x="5271247" y="4001294"/>
            <a:ext cx="5195944" cy="1815882"/>
          </a:xfrm>
          <a:prstGeom prst="rect">
            <a:avLst/>
          </a:prstGeom>
          <a:noFill/>
        </p:spPr>
        <p:txBody>
          <a:bodyPr wrap="square" rtlCol="0">
            <a:spAutoFit/>
          </a:bodyPr>
          <a:lstStyle/>
          <a:p>
            <a:r>
              <a:rPr lang="en-US" sz="2800" dirty="0">
                <a:solidFill>
                  <a:srgbClr val="FF0000"/>
                </a:solidFill>
              </a:rPr>
              <a:t>Therefore, we have an inconsistent system with two coincident planes and a third parallel, non-coincident plane.</a:t>
            </a:r>
          </a:p>
        </p:txBody>
      </p:sp>
    </p:spTree>
    <p:extLst>
      <p:ext uri="{BB962C8B-B14F-4D97-AF65-F5344CB8AC3E}">
        <p14:creationId xmlns:p14="http://schemas.microsoft.com/office/powerpoint/2010/main" val="35220000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r>
              <a:rPr lang="en-US" dirty="0"/>
              <a:t>Example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−13=0</m:t>
                    </m:r>
                  </m:oMath>
                </a14:m>
                <a:r>
                  <a:rPr lang="en-US" dirty="0"/>
                  <a:t>   </a:t>
                </a:r>
              </a:p>
              <a:p>
                <a:pPr marL="0" indent="0">
                  <a:buNone/>
                </a:pPr>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+40</m:t>
                    </m:r>
                    <m:r>
                      <a:rPr lang="en-US" b="0" i="1" smtClean="0">
                        <a:latin typeface="Cambria Math" panose="02040503050406030204" pitchFamily="18" charset="0"/>
                      </a:rPr>
                      <m:t>𝑦</m:t>
                    </m:r>
                    <m:r>
                      <a:rPr lang="en-US" b="0" i="1" smtClean="0">
                        <a:latin typeface="Cambria Math" panose="02040503050406030204" pitchFamily="18" charset="0"/>
                      </a:rPr>
                      <m:t>−40</m:t>
                    </m:r>
                    <m:r>
                      <a:rPr lang="en-US" b="0" i="1" smtClean="0">
                        <a:latin typeface="Cambria Math" panose="02040503050406030204" pitchFamily="18" charset="0"/>
                      </a:rPr>
                      <m:t>𝑧</m:t>
                    </m:r>
                    <m:r>
                      <a:rPr lang="en-US" b="0" i="1" smtClean="0">
                        <a:latin typeface="Cambria Math" panose="02040503050406030204" pitchFamily="18" charset="0"/>
                      </a:rPr>
                      <m:t>−40=0</m:t>
                    </m:r>
                  </m:oMath>
                </a14:m>
                <a:r>
                  <a:rPr lang="en-US" dirty="0"/>
                  <a:t>  </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+12</m:t>
                    </m:r>
                    <m:r>
                      <a:rPr lang="en-US" b="0" i="1" smtClean="0">
                        <a:latin typeface="Cambria Math" panose="02040503050406030204" pitchFamily="18" charset="0"/>
                      </a:rPr>
                      <m:t>𝑦</m:t>
                    </m:r>
                    <m:r>
                      <a:rPr lang="en-US" b="0" i="1" smtClean="0">
                        <a:latin typeface="Cambria Math" panose="02040503050406030204" pitchFamily="18" charset="0"/>
                      </a:rPr>
                      <m:t>−12</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7063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D7C3-014C-49F7-92C4-7BC9CCC5C00E}"/>
              </a:ext>
            </a:extLst>
          </p:cNvPr>
          <p:cNvSpPr>
            <a:spLocks noGrp="1"/>
          </p:cNvSpPr>
          <p:nvPr>
            <p:ph type="title"/>
          </p:nvPr>
        </p:nvSpPr>
        <p:spPr/>
        <p:txBody>
          <a:bodyPr/>
          <a:lstStyle/>
          <a:p>
            <a:r>
              <a:rPr lang="en-US" dirty="0"/>
              <a:t>Inconsistent Systems</a:t>
            </a:r>
          </a:p>
        </p:txBody>
      </p:sp>
      <p:pic>
        <p:nvPicPr>
          <p:cNvPr id="2050" name="Picture 2" descr="Image preview">
            <a:extLst>
              <a:ext uri="{FF2B5EF4-FFF2-40B4-BE49-F238E27FC236}">
                <a16:creationId xmlns:a16="http://schemas.microsoft.com/office/drawing/2014/main" id="{8806E7EC-140B-4C7F-B171-96E9AC6B46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0022" y="1690688"/>
            <a:ext cx="6251080"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35A8ED-2F37-4A89-AFB3-3728C2022694}"/>
              </a:ext>
            </a:extLst>
          </p:cNvPr>
          <p:cNvSpPr txBox="1"/>
          <p:nvPr/>
        </p:nvSpPr>
        <p:spPr>
          <a:xfrm>
            <a:off x="720762" y="1608268"/>
            <a:ext cx="451821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Three non-parallel planes can intersect along three parallel lines of intersection (forming a triangular prism).</a:t>
            </a:r>
          </a:p>
          <a:p>
            <a:pPr marL="285750" indent="-285750">
              <a:buFont typeface="Arial" panose="020B0604020202020204" pitchFamily="34" charset="0"/>
              <a:buChar char="•"/>
            </a:pPr>
            <a:r>
              <a:rPr lang="en-US" sz="2400" dirty="0"/>
              <a:t>Two parallel, non-coincident planes each intersect a third non-parallel plane.</a:t>
            </a:r>
          </a:p>
          <a:p>
            <a:pPr marL="285750" indent="-285750">
              <a:buFont typeface="Arial" panose="020B0604020202020204" pitchFamily="34" charset="0"/>
              <a:buChar char="•"/>
            </a:pPr>
            <a:r>
              <a:rPr lang="en-US" sz="2400" dirty="0"/>
              <a:t>Three parallel, non-coincident planes.</a:t>
            </a:r>
          </a:p>
          <a:p>
            <a:pPr marL="285750" indent="-285750">
              <a:buFont typeface="Arial" panose="020B0604020202020204" pitchFamily="34" charset="0"/>
              <a:buChar char="•"/>
            </a:pPr>
            <a:r>
              <a:rPr lang="en-US" sz="2400" dirty="0"/>
              <a:t>Two parallel, coincident planes and another parallel, non-coincident plane.</a:t>
            </a:r>
          </a:p>
        </p:txBody>
      </p:sp>
    </p:spTree>
    <p:extLst>
      <p:ext uri="{BB962C8B-B14F-4D97-AF65-F5344CB8AC3E}">
        <p14:creationId xmlns:p14="http://schemas.microsoft.com/office/powerpoint/2010/main" val="22911515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−13=0</m:t>
                    </m:r>
                  </m:oMath>
                </a14:m>
                <a:r>
                  <a:rPr lang="en-US" dirty="0"/>
                  <a:t>   </a:t>
                </a:r>
              </a:p>
              <a:p>
                <a:pPr marL="0" indent="0">
                  <a:buNone/>
                </a:pPr>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+40</m:t>
                    </m:r>
                    <m:r>
                      <a:rPr lang="en-US" b="0" i="1" smtClean="0">
                        <a:latin typeface="Cambria Math" panose="02040503050406030204" pitchFamily="18" charset="0"/>
                      </a:rPr>
                      <m:t>𝑦</m:t>
                    </m:r>
                    <m:r>
                      <a:rPr lang="en-US" b="0" i="1" smtClean="0">
                        <a:latin typeface="Cambria Math" panose="02040503050406030204" pitchFamily="18" charset="0"/>
                      </a:rPr>
                      <m:t>−40</m:t>
                    </m:r>
                    <m:r>
                      <a:rPr lang="en-US" b="0" i="1" smtClean="0">
                        <a:latin typeface="Cambria Math" panose="02040503050406030204" pitchFamily="18" charset="0"/>
                      </a:rPr>
                      <m:t>𝑧</m:t>
                    </m:r>
                    <m:r>
                      <a:rPr lang="en-US" b="0" i="1" smtClean="0">
                        <a:latin typeface="Cambria Math" panose="02040503050406030204" pitchFamily="18" charset="0"/>
                      </a:rPr>
                      <m:t>−40=0</m:t>
                    </m:r>
                  </m:oMath>
                </a14:m>
                <a:r>
                  <a:rPr lang="en-US" dirty="0"/>
                  <a:t>  </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+12</m:t>
                    </m:r>
                    <m:r>
                      <a:rPr lang="en-US" b="0" i="1" smtClean="0">
                        <a:latin typeface="Cambria Math" panose="02040503050406030204" pitchFamily="18" charset="0"/>
                      </a:rPr>
                      <m:t>𝑦</m:t>
                    </m:r>
                    <m:r>
                      <a:rPr lang="en-US" b="0" i="1" smtClean="0">
                        <a:latin typeface="Cambria Math" panose="02040503050406030204" pitchFamily="18" charset="0"/>
                      </a:rPr>
                      <m:t>−12</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1,4,−4</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10</m:t>
                            </m:r>
                            <m:r>
                              <a:rPr lang="en-US" i="1">
                                <a:latin typeface="Cambria Math" panose="02040503050406030204" pitchFamily="18" charset="0"/>
                              </a:rPr>
                              <m:t>,</m:t>
                            </m:r>
                            <m:r>
                              <a:rPr lang="en-US" b="0" i="1" smtClean="0">
                                <a:latin typeface="Cambria Math" panose="02040503050406030204" pitchFamily="18" charset="0"/>
                              </a:rPr>
                              <m:t>40</m:t>
                            </m:r>
                            <m:r>
                              <a:rPr lang="en-US" i="1">
                                <a:latin typeface="Cambria Math" panose="02040503050406030204" pitchFamily="18" charset="0"/>
                              </a:rPr>
                              <m:t>,</m:t>
                            </m:r>
                            <m:r>
                              <a:rPr lang="en-US" b="0" i="1" smtClean="0">
                                <a:latin typeface="Cambria Math" panose="02040503050406030204" pitchFamily="18" charset="0"/>
                              </a:rPr>
                              <m:t>−40</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r>
                              <a:rPr lang="en-US" b="0" i="1" smtClean="0">
                                <a:latin typeface="Cambria Math" panose="02040503050406030204" pitchFamily="18" charset="0"/>
                              </a:rPr>
                              <m:t>−12</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876124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−13=0</m:t>
                    </m:r>
                  </m:oMath>
                </a14:m>
                <a:r>
                  <a:rPr lang="en-US" dirty="0"/>
                  <a:t>   </a:t>
                </a:r>
              </a:p>
              <a:p>
                <a:pPr marL="0" indent="0">
                  <a:buNone/>
                </a:pPr>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+40</m:t>
                    </m:r>
                    <m:r>
                      <a:rPr lang="en-US" b="0" i="1" smtClean="0">
                        <a:latin typeface="Cambria Math" panose="02040503050406030204" pitchFamily="18" charset="0"/>
                      </a:rPr>
                      <m:t>𝑦</m:t>
                    </m:r>
                    <m:r>
                      <a:rPr lang="en-US" b="0" i="1" smtClean="0">
                        <a:latin typeface="Cambria Math" panose="02040503050406030204" pitchFamily="18" charset="0"/>
                      </a:rPr>
                      <m:t>−40</m:t>
                    </m:r>
                    <m:r>
                      <a:rPr lang="en-US" b="0" i="1" smtClean="0">
                        <a:latin typeface="Cambria Math" panose="02040503050406030204" pitchFamily="18" charset="0"/>
                      </a:rPr>
                      <m:t>𝑧</m:t>
                    </m:r>
                    <m:r>
                      <a:rPr lang="en-US" b="0" i="1" smtClean="0">
                        <a:latin typeface="Cambria Math" panose="02040503050406030204" pitchFamily="18" charset="0"/>
                      </a:rPr>
                      <m:t>−40=0</m:t>
                    </m:r>
                  </m:oMath>
                </a14:m>
                <a:r>
                  <a:rPr lang="en-US" dirty="0"/>
                  <a:t>  </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+12</m:t>
                    </m:r>
                    <m:r>
                      <a:rPr lang="en-US" b="0" i="1" smtClean="0">
                        <a:latin typeface="Cambria Math" panose="02040503050406030204" pitchFamily="18" charset="0"/>
                      </a:rPr>
                      <m:t>𝑦</m:t>
                    </m:r>
                    <m:r>
                      <a:rPr lang="en-US" b="0" i="1" smtClean="0">
                        <a:latin typeface="Cambria Math" panose="02040503050406030204" pitchFamily="18" charset="0"/>
                      </a:rPr>
                      <m:t>−12</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1,4,−4</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10</m:t>
                            </m:r>
                            <m:r>
                              <a:rPr lang="en-US" i="1">
                                <a:latin typeface="Cambria Math" panose="02040503050406030204" pitchFamily="18" charset="0"/>
                              </a:rPr>
                              <m:t>,</m:t>
                            </m:r>
                            <m:r>
                              <a:rPr lang="en-US" b="0" i="1" smtClean="0">
                                <a:latin typeface="Cambria Math" panose="02040503050406030204" pitchFamily="18" charset="0"/>
                              </a:rPr>
                              <m:t>40</m:t>
                            </m:r>
                            <m:r>
                              <a:rPr lang="en-US" i="1">
                                <a:latin typeface="Cambria Math" panose="02040503050406030204" pitchFamily="18" charset="0"/>
                              </a:rPr>
                              <m:t>,</m:t>
                            </m:r>
                            <m:r>
                              <a:rPr lang="en-US" b="0" i="1" smtClean="0">
                                <a:latin typeface="Cambria Math" panose="02040503050406030204" pitchFamily="18" charset="0"/>
                              </a:rPr>
                              <m:t>−40</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r>
                              <a:rPr lang="en-US" b="0" i="1" smtClean="0">
                                <a:latin typeface="Cambria Math" panose="02040503050406030204" pitchFamily="18" charset="0"/>
                              </a:rPr>
                              <m:t>−12</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8A413D-D883-4D2D-85F8-7DACFA122730}"/>
              </a:ext>
            </a:extLst>
          </p:cNvPr>
          <p:cNvSpPr txBox="1"/>
          <p:nvPr/>
        </p:nvSpPr>
        <p:spPr>
          <a:xfrm>
            <a:off x="5638800" y="2017058"/>
            <a:ext cx="5387788" cy="923330"/>
          </a:xfrm>
          <a:prstGeom prst="rect">
            <a:avLst/>
          </a:prstGeom>
          <a:noFill/>
        </p:spPr>
        <p:txBody>
          <a:bodyPr wrap="square" rtlCol="0">
            <a:spAutoFit/>
          </a:bodyPr>
          <a:lstStyle/>
          <a:p>
            <a:r>
              <a:rPr lang="en-US" dirty="0"/>
              <a:t>All three normal vectors are scalar multiples of each other. However, none of the D-values maintain the scalar multiple.</a:t>
            </a:r>
          </a:p>
        </p:txBody>
      </p:sp>
    </p:spTree>
    <p:extLst>
      <p:ext uri="{BB962C8B-B14F-4D97-AF65-F5344CB8AC3E}">
        <p14:creationId xmlns:p14="http://schemas.microsoft.com/office/powerpoint/2010/main" val="3895959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B72-775F-42AA-BBDE-1409D99748C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94F83-CDC5-49EA-8490-290E5798CD22}"/>
                  </a:ext>
                </a:extLst>
              </p:cNvPr>
              <p:cNvSpPr>
                <a:spLocks noGrp="1"/>
              </p:cNvSpPr>
              <p:nvPr>
                <p:ph idx="1"/>
              </p:nvPr>
            </p:nvSpPr>
            <p:spPr/>
            <p:txBody>
              <a:bodyPr/>
              <a:lstStyle/>
              <a:p>
                <a:pPr marL="0" indent="0">
                  <a:buNone/>
                </a:pPr>
                <a:r>
                  <a:rPr lang="en-US" dirty="0"/>
                  <a:t>Solve the system of equations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−13=0</m:t>
                    </m:r>
                  </m:oMath>
                </a14:m>
                <a:r>
                  <a:rPr lang="en-US" dirty="0"/>
                  <a:t>   </a:t>
                </a:r>
              </a:p>
              <a:p>
                <a:pPr marL="0" indent="0">
                  <a:buNone/>
                </a:pPr>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+40</m:t>
                    </m:r>
                    <m:r>
                      <a:rPr lang="en-US" b="0" i="1" smtClean="0">
                        <a:latin typeface="Cambria Math" panose="02040503050406030204" pitchFamily="18" charset="0"/>
                      </a:rPr>
                      <m:t>𝑦</m:t>
                    </m:r>
                    <m:r>
                      <a:rPr lang="en-US" b="0" i="1" smtClean="0">
                        <a:latin typeface="Cambria Math" panose="02040503050406030204" pitchFamily="18" charset="0"/>
                      </a:rPr>
                      <m:t>−40</m:t>
                    </m:r>
                    <m:r>
                      <a:rPr lang="en-US" b="0" i="1" smtClean="0">
                        <a:latin typeface="Cambria Math" panose="02040503050406030204" pitchFamily="18" charset="0"/>
                      </a:rPr>
                      <m:t>𝑧</m:t>
                    </m:r>
                    <m:r>
                      <a:rPr lang="en-US" b="0" i="1" smtClean="0">
                        <a:latin typeface="Cambria Math" panose="02040503050406030204" pitchFamily="18" charset="0"/>
                      </a:rPr>
                      <m:t>−40=0</m:t>
                    </m:r>
                  </m:oMath>
                </a14:m>
                <a:r>
                  <a:rPr lang="en-US" dirty="0"/>
                  <a:t>  </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+12</m:t>
                    </m:r>
                    <m:r>
                      <a:rPr lang="en-US" b="0" i="1" smtClean="0">
                        <a:latin typeface="Cambria Math" panose="02040503050406030204" pitchFamily="18" charset="0"/>
                      </a:rPr>
                      <m:t>𝑦</m:t>
                    </m:r>
                    <m:r>
                      <a:rPr lang="en-US" b="0" i="1" smtClean="0">
                        <a:latin typeface="Cambria Math" panose="02040503050406030204" pitchFamily="18" charset="0"/>
                      </a:rPr>
                      <m:t>−12</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1,4,−4</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10</m:t>
                            </m:r>
                            <m:r>
                              <a:rPr lang="en-US" i="1">
                                <a:latin typeface="Cambria Math" panose="02040503050406030204" pitchFamily="18" charset="0"/>
                              </a:rPr>
                              <m:t>,</m:t>
                            </m:r>
                            <m:r>
                              <a:rPr lang="en-US" b="0" i="1" smtClean="0">
                                <a:latin typeface="Cambria Math" panose="02040503050406030204" pitchFamily="18" charset="0"/>
                              </a:rPr>
                              <m:t>40</m:t>
                            </m:r>
                            <m:r>
                              <a:rPr lang="en-US" i="1">
                                <a:latin typeface="Cambria Math" panose="02040503050406030204" pitchFamily="18" charset="0"/>
                              </a:rPr>
                              <m:t>,</m:t>
                            </m:r>
                            <m:r>
                              <a:rPr lang="en-US" b="0" i="1" smtClean="0">
                                <a:latin typeface="Cambria Math" panose="02040503050406030204" pitchFamily="18" charset="0"/>
                              </a:rPr>
                              <m:t>−40</m:t>
                            </m:r>
                          </m:e>
                        </m:d>
                      </m:e>
                    </m:acc>
                  </m:oMath>
                </a14:m>
                <a:r>
                  <a:rPr lang="en-US" dirty="0"/>
                  <a:t>  </a:t>
                </a:r>
              </a:p>
              <a:p>
                <a:pPr marL="0" indent="0">
                  <a:buNone/>
                </a:pPr>
                <a14:m>
                  <m:oMath xmlns:m="http://schemas.openxmlformats.org/officeDocument/2006/math">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r>
                              <a:rPr lang="en-US" b="0" i="1" smtClean="0">
                                <a:latin typeface="Cambria Math" panose="02040503050406030204" pitchFamily="18" charset="0"/>
                              </a:rPr>
                              <m:t>−12</m:t>
                            </m:r>
                          </m:e>
                        </m:d>
                      </m:e>
                    </m:acc>
                  </m:oMath>
                </a14:m>
                <a:r>
                  <a:rPr lang="en-US" dirty="0"/>
                  <a:t>   </a:t>
                </a:r>
              </a:p>
            </p:txBody>
          </p:sp>
        </mc:Choice>
        <mc:Fallback xmlns="">
          <p:sp>
            <p:nvSpPr>
              <p:cNvPr id="3" name="Content Placeholder 2">
                <a:extLst>
                  <a:ext uri="{FF2B5EF4-FFF2-40B4-BE49-F238E27FC236}">
                    <a16:creationId xmlns:a16="http://schemas.microsoft.com/office/drawing/2014/main" id="{B6F94F83-CDC5-49EA-8490-290E5798CD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8A413D-D883-4D2D-85F8-7DACFA122730}"/>
              </a:ext>
            </a:extLst>
          </p:cNvPr>
          <p:cNvSpPr txBox="1"/>
          <p:nvPr/>
        </p:nvSpPr>
        <p:spPr>
          <a:xfrm>
            <a:off x="5638800" y="2017058"/>
            <a:ext cx="5387788" cy="923330"/>
          </a:xfrm>
          <a:prstGeom prst="rect">
            <a:avLst/>
          </a:prstGeom>
          <a:noFill/>
        </p:spPr>
        <p:txBody>
          <a:bodyPr wrap="square" rtlCol="0">
            <a:spAutoFit/>
          </a:bodyPr>
          <a:lstStyle/>
          <a:p>
            <a:r>
              <a:rPr lang="en-US" dirty="0"/>
              <a:t>All three normal vectors are scalar multiples of each other. However, none of the D-values maintain the scalar multiple.</a:t>
            </a:r>
          </a:p>
        </p:txBody>
      </p:sp>
      <p:sp>
        <p:nvSpPr>
          <p:cNvPr id="5" name="TextBox 4">
            <a:extLst>
              <a:ext uri="{FF2B5EF4-FFF2-40B4-BE49-F238E27FC236}">
                <a16:creationId xmlns:a16="http://schemas.microsoft.com/office/drawing/2014/main" id="{32B5FE29-95A7-4973-948A-4D57DB1FBC04}"/>
              </a:ext>
            </a:extLst>
          </p:cNvPr>
          <p:cNvSpPr txBox="1"/>
          <p:nvPr/>
        </p:nvSpPr>
        <p:spPr>
          <a:xfrm>
            <a:off x="5638800" y="3706009"/>
            <a:ext cx="5174428" cy="1384995"/>
          </a:xfrm>
          <a:prstGeom prst="rect">
            <a:avLst/>
          </a:prstGeom>
          <a:noFill/>
        </p:spPr>
        <p:txBody>
          <a:bodyPr wrap="square" rtlCol="0">
            <a:spAutoFit/>
          </a:bodyPr>
          <a:lstStyle/>
          <a:p>
            <a:r>
              <a:rPr lang="en-US" sz="2800" dirty="0">
                <a:solidFill>
                  <a:srgbClr val="FF0000"/>
                </a:solidFill>
              </a:rPr>
              <a:t>Therefore, we have an inconsistent system with three parallel, non-coincident planes</a:t>
            </a:r>
          </a:p>
        </p:txBody>
      </p:sp>
    </p:spTree>
    <p:extLst>
      <p:ext uri="{BB962C8B-B14F-4D97-AF65-F5344CB8AC3E}">
        <p14:creationId xmlns:p14="http://schemas.microsoft.com/office/powerpoint/2010/main" val="25633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B526-0279-47AA-8D55-7C396DB4CB21}"/>
              </a:ext>
            </a:extLst>
          </p:cNvPr>
          <p:cNvSpPr>
            <a:spLocks noGrp="1"/>
          </p:cNvSpPr>
          <p:nvPr>
            <p:ph type="title"/>
          </p:nvPr>
        </p:nvSpPr>
        <p:spPr/>
        <p:txBody>
          <a:bodyPr/>
          <a:lstStyle/>
          <a:p>
            <a:r>
              <a:rPr lang="en-US" dirty="0"/>
              <a:t>Steps to Determine which of the 8 scenarios is present at any time.</a:t>
            </a:r>
          </a:p>
        </p:txBody>
      </p:sp>
      <p:sp>
        <p:nvSpPr>
          <p:cNvPr id="3" name="Content Placeholder 2">
            <a:extLst>
              <a:ext uri="{FF2B5EF4-FFF2-40B4-BE49-F238E27FC236}">
                <a16:creationId xmlns:a16="http://schemas.microsoft.com/office/drawing/2014/main" id="{B22F3509-42D8-450B-ACDA-19A84EF2D998}"/>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00136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4592</Words>
  <Application>Microsoft Office PowerPoint</Application>
  <PresentationFormat>Widescreen</PresentationFormat>
  <Paragraphs>460</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Cambria Math</vt:lpstr>
      <vt:lpstr>Office Theme</vt:lpstr>
      <vt:lpstr>Intersection of Three Planes</vt:lpstr>
      <vt:lpstr>PowerPoint Presentation</vt:lpstr>
      <vt:lpstr>PowerPoint Presentation</vt:lpstr>
      <vt:lpstr>Consistent Systems</vt:lpstr>
      <vt:lpstr>Consistent Systems</vt:lpstr>
      <vt:lpstr>PowerPoint Presentation</vt:lpstr>
      <vt:lpstr>Inconsistent Systems</vt:lpstr>
      <vt:lpstr>Inconsistent Systems</vt:lpstr>
      <vt:lpstr>Steps to Determine which of the 8 scenarios is present at any time.</vt:lpstr>
      <vt:lpstr>PowerPoint Presentation</vt:lpstr>
      <vt:lpstr>PowerPoint Presentation</vt:lpstr>
      <vt:lpstr>PowerPoint Presentation</vt:lpstr>
      <vt:lpstr>What if 2 normal vectors are parallel and the third is not?</vt:lpstr>
      <vt:lpstr>PowerPoint Presentation</vt:lpstr>
      <vt:lpstr>What if all 3 of the normal vectors are parallel?</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5</vt:lpstr>
      <vt:lpstr>PowerPoint Presentation</vt:lpstr>
      <vt:lpstr>PowerPoint Presentation</vt:lpstr>
      <vt:lpstr>Example 6</vt:lpstr>
      <vt:lpstr>PowerPoint Presentation</vt:lpstr>
      <vt:lpstr>PowerPoint Presentation</vt:lpstr>
      <vt:lpstr>Example 7</vt:lpstr>
      <vt:lpstr>PowerPoint Presentation</vt:lpstr>
      <vt:lpstr>PowerPoint Presentation</vt:lpstr>
      <vt:lpstr>PowerPoint Presentation</vt:lpstr>
      <vt:lpstr>Example 8</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Intersection of Three Planes</dc:title>
  <dc:creator>Jim Beland</dc:creator>
  <cp:lastModifiedBy>Jim</cp:lastModifiedBy>
  <cp:revision>1</cp:revision>
  <dcterms:created xsi:type="dcterms:W3CDTF">2020-06-18T21:14:04Z</dcterms:created>
  <dcterms:modified xsi:type="dcterms:W3CDTF">2022-01-31T19:32:01Z</dcterms:modified>
</cp:coreProperties>
</file>