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3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4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5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6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7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8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9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0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11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12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13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9076C-C32E-4C1D-A929-DD7E6F734D3B}" v="20" dt="2022-02-01T16:22:58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1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4DE253DD-5C9E-4E2D-B755-2E6E26083F2D}"/>
    <pc:docChg chg="undo custSel addSld delSld modSld sldOrd">
      <pc:chgData name="Jim Beland" userId="d41a4da1a37fb713" providerId="LiveId" clId="{4DE253DD-5C9E-4E2D-B755-2E6E26083F2D}" dt="2020-06-22T16:14:35.819" v="6477" actId="255"/>
      <pc:docMkLst>
        <pc:docMk/>
      </pc:docMkLst>
      <pc:sldChg chg="modSp add">
        <pc:chgData name="Jim Beland" userId="d41a4da1a37fb713" providerId="LiveId" clId="{4DE253DD-5C9E-4E2D-B755-2E6E26083F2D}" dt="2020-06-22T00:25:16.094" v="67" actId="20577"/>
        <pc:sldMkLst>
          <pc:docMk/>
          <pc:sldMk cId="582453722" sldId="256"/>
        </pc:sldMkLst>
        <pc:spChg chg="mod">
          <ac:chgData name="Jim Beland" userId="d41a4da1a37fb713" providerId="LiveId" clId="{4DE253DD-5C9E-4E2D-B755-2E6E26083F2D}" dt="2020-06-22T00:25:16.094" v="67" actId="20577"/>
          <ac:spMkLst>
            <pc:docMk/>
            <pc:sldMk cId="582453722" sldId="256"/>
            <ac:spMk id="2" creationId="{F46AB783-6203-4778-8437-E511CCD702BD}"/>
          </ac:spMkLst>
        </pc:spChg>
      </pc:sldChg>
      <pc:sldChg chg="addSp modSp add">
        <pc:chgData name="Jim Beland" userId="d41a4da1a37fb713" providerId="LiveId" clId="{4DE253DD-5C9E-4E2D-B755-2E6E26083F2D}" dt="2020-06-22T00:32:49.727" v="378" actId="9405"/>
        <pc:sldMkLst>
          <pc:docMk/>
          <pc:sldMk cId="3786002698" sldId="257"/>
        </pc:sldMkLst>
        <pc:spChg chg="mod">
          <ac:chgData name="Jim Beland" userId="d41a4da1a37fb713" providerId="LiveId" clId="{4DE253DD-5C9E-4E2D-B755-2E6E26083F2D}" dt="2020-06-22T00:27:23.883" v="335" actId="20577"/>
          <ac:spMkLst>
            <pc:docMk/>
            <pc:sldMk cId="3786002698" sldId="257"/>
            <ac:spMk id="3" creationId="{C118C613-D52A-4795-AA26-28D09A0095FF}"/>
          </ac:spMkLst>
        </pc:spChg>
        <pc:spChg chg="add mod">
          <ac:chgData name="Jim Beland" userId="d41a4da1a37fb713" providerId="LiveId" clId="{4DE253DD-5C9E-4E2D-B755-2E6E26083F2D}" dt="2020-06-22T00:29:18.482" v="347" actId="1076"/>
          <ac:spMkLst>
            <pc:docMk/>
            <pc:sldMk cId="3786002698" sldId="257"/>
            <ac:spMk id="12" creationId="{38AF26F7-739A-4F0B-BE1B-A0F495455B13}"/>
          </ac:spMkLst>
        </pc:spChg>
        <pc:spChg chg="add mod">
          <ac:chgData name="Jim Beland" userId="d41a4da1a37fb713" providerId="LiveId" clId="{4DE253DD-5C9E-4E2D-B755-2E6E26083F2D}" dt="2020-06-22T00:29:51.103" v="355" actId="1076"/>
          <ac:spMkLst>
            <pc:docMk/>
            <pc:sldMk cId="3786002698" sldId="257"/>
            <ac:spMk id="13" creationId="{2C0E4C12-82E0-47C7-9E07-FC26797B1EF6}"/>
          </ac:spMkLst>
        </pc:spChg>
        <pc:spChg chg="add mod">
          <ac:chgData name="Jim Beland" userId="d41a4da1a37fb713" providerId="LiveId" clId="{4DE253DD-5C9E-4E2D-B755-2E6E26083F2D}" dt="2020-06-22T00:30:26.688" v="363" actId="1076"/>
          <ac:spMkLst>
            <pc:docMk/>
            <pc:sldMk cId="3786002698" sldId="257"/>
            <ac:spMk id="14" creationId="{15196211-2474-4A06-9E89-096D71D5ED7C}"/>
          </ac:spMkLst>
        </pc:spChg>
        <pc:spChg chg="add mod">
          <ac:chgData name="Jim Beland" userId="d41a4da1a37fb713" providerId="LiveId" clId="{4DE253DD-5C9E-4E2D-B755-2E6E26083F2D}" dt="2020-06-22T00:31:00.308" v="371" actId="1076"/>
          <ac:spMkLst>
            <pc:docMk/>
            <pc:sldMk cId="3786002698" sldId="257"/>
            <ac:spMk id="15" creationId="{13B7238F-C6DE-4220-BE28-AFCA7AA51FFB}"/>
          </ac:spMkLst>
        </pc:spChg>
        <pc:inkChg chg="add">
          <ac:chgData name="Jim Beland" userId="d41a4da1a37fb713" providerId="LiveId" clId="{4DE253DD-5C9E-4E2D-B755-2E6E26083F2D}" dt="2020-06-22T00:32:49.727" v="378" actId="9405"/>
          <ac:inkMkLst>
            <pc:docMk/>
            <pc:sldMk cId="3786002698" sldId="257"/>
            <ac:inkMk id="28" creationId="{893ED1D4-29B2-4D69-804A-A223C33D1FDE}"/>
          </ac:inkMkLst>
        </pc:inkChg>
        <pc:cxnChg chg="add mod">
          <ac:chgData name="Jim Beland" userId="d41a4da1a37fb713" providerId="LiveId" clId="{4DE253DD-5C9E-4E2D-B755-2E6E26083F2D}" dt="2020-06-22T00:27:39.055" v="336" actId="11529"/>
          <ac:cxnSpMkLst>
            <pc:docMk/>
            <pc:sldMk cId="3786002698" sldId="257"/>
            <ac:cxnSpMk id="5" creationId="{C3CB8232-BA67-4179-B33F-7E62EFCEF67C}"/>
          </ac:cxnSpMkLst>
        </pc:cxnChg>
        <pc:cxnChg chg="add mod">
          <ac:chgData name="Jim Beland" userId="d41a4da1a37fb713" providerId="LiveId" clId="{4DE253DD-5C9E-4E2D-B755-2E6E26083F2D}" dt="2020-06-22T00:27:53.577" v="337" actId="11529"/>
          <ac:cxnSpMkLst>
            <pc:docMk/>
            <pc:sldMk cId="3786002698" sldId="257"/>
            <ac:cxnSpMk id="7" creationId="{80622A68-656A-431D-A31C-E141B1088256}"/>
          </ac:cxnSpMkLst>
        </pc:cxnChg>
        <pc:cxnChg chg="add mod">
          <ac:chgData name="Jim Beland" userId="d41a4da1a37fb713" providerId="LiveId" clId="{4DE253DD-5C9E-4E2D-B755-2E6E26083F2D}" dt="2020-06-22T00:28:02.566" v="338" actId="11529"/>
          <ac:cxnSpMkLst>
            <pc:docMk/>
            <pc:sldMk cId="3786002698" sldId="257"/>
            <ac:cxnSpMk id="9" creationId="{32A967AC-C4E6-4F8E-B44F-0BD591E848E8}"/>
          </ac:cxnSpMkLst>
        </pc:cxnChg>
        <pc:cxnChg chg="add mod">
          <ac:chgData name="Jim Beland" userId="d41a4da1a37fb713" providerId="LiveId" clId="{4DE253DD-5C9E-4E2D-B755-2E6E26083F2D}" dt="2020-06-22T00:28:09.370" v="339" actId="11529"/>
          <ac:cxnSpMkLst>
            <pc:docMk/>
            <pc:sldMk cId="3786002698" sldId="257"/>
            <ac:cxnSpMk id="11" creationId="{F678BB2B-02B4-4E4F-918A-D5BA478E7900}"/>
          </ac:cxnSpMkLst>
        </pc:cxnChg>
        <pc:cxnChg chg="add mod">
          <ac:chgData name="Jim Beland" userId="d41a4da1a37fb713" providerId="LiveId" clId="{4DE253DD-5C9E-4E2D-B755-2E6E26083F2D}" dt="2020-06-22T00:31:14.040" v="372" actId="11529"/>
          <ac:cxnSpMkLst>
            <pc:docMk/>
            <pc:sldMk cId="3786002698" sldId="257"/>
            <ac:cxnSpMk id="17" creationId="{C087DF0A-E100-4493-89E2-33BB6030C08F}"/>
          </ac:cxnSpMkLst>
        </pc:cxnChg>
        <pc:cxnChg chg="add mod">
          <ac:chgData name="Jim Beland" userId="d41a4da1a37fb713" providerId="LiveId" clId="{4DE253DD-5C9E-4E2D-B755-2E6E26083F2D}" dt="2020-06-22T00:31:21.425" v="373" actId="11529"/>
          <ac:cxnSpMkLst>
            <pc:docMk/>
            <pc:sldMk cId="3786002698" sldId="257"/>
            <ac:cxnSpMk id="19" creationId="{5B5269B1-C864-4216-9E28-75210B3E62C0}"/>
          </ac:cxnSpMkLst>
        </pc:cxnChg>
        <pc:cxnChg chg="add mod">
          <ac:chgData name="Jim Beland" userId="d41a4da1a37fb713" providerId="LiveId" clId="{4DE253DD-5C9E-4E2D-B755-2E6E26083F2D}" dt="2020-06-22T00:31:31.402" v="374" actId="11529"/>
          <ac:cxnSpMkLst>
            <pc:docMk/>
            <pc:sldMk cId="3786002698" sldId="257"/>
            <ac:cxnSpMk id="21" creationId="{FF2C77AB-FC90-4193-A72F-F4D949C8C182}"/>
          </ac:cxnSpMkLst>
        </pc:cxnChg>
        <pc:cxnChg chg="add mod">
          <ac:chgData name="Jim Beland" userId="d41a4da1a37fb713" providerId="LiveId" clId="{4DE253DD-5C9E-4E2D-B755-2E6E26083F2D}" dt="2020-06-22T00:31:40.448" v="375" actId="11529"/>
          <ac:cxnSpMkLst>
            <pc:docMk/>
            <pc:sldMk cId="3786002698" sldId="257"/>
            <ac:cxnSpMk id="23" creationId="{1F40242E-2B4C-4D34-90BF-60B5B7A2B3C2}"/>
          </ac:cxnSpMkLst>
        </pc:cxnChg>
        <pc:cxnChg chg="add mod">
          <ac:chgData name="Jim Beland" userId="d41a4da1a37fb713" providerId="LiveId" clId="{4DE253DD-5C9E-4E2D-B755-2E6E26083F2D}" dt="2020-06-22T00:31:52.595" v="376" actId="11529"/>
          <ac:cxnSpMkLst>
            <pc:docMk/>
            <pc:sldMk cId="3786002698" sldId="257"/>
            <ac:cxnSpMk id="25" creationId="{FE6CEEBA-D365-4D07-9D60-4EB9173A2CA8}"/>
          </ac:cxnSpMkLst>
        </pc:cxnChg>
        <pc:cxnChg chg="add mod">
          <ac:chgData name="Jim Beland" userId="d41a4da1a37fb713" providerId="LiveId" clId="{4DE253DD-5C9E-4E2D-B755-2E6E26083F2D}" dt="2020-06-22T00:32:00.081" v="377" actId="11529"/>
          <ac:cxnSpMkLst>
            <pc:docMk/>
            <pc:sldMk cId="3786002698" sldId="257"/>
            <ac:cxnSpMk id="27" creationId="{3BFA3B62-BD6B-4ADF-95BA-045F686C7C39}"/>
          </ac:cxnSpMkLst>
        </pc:cxnChg>
      </pc:sldChg>
      <pc:sldChg chg="modSp add">
        <pc:chgData name="Jim Beland" userId="d41a4da1a37fb713" providerId="LiveId" clId="{4DE253DD-5C9E-4E2D-B755-2E6E26083F2D}" dt="2020-06-22T16:13:07.940" v="6299" actId="255"/>
        <pc:sldMkLst>
          <pc:docMk/>
          <pc:sldMk cId="2658231316" sldId="258"/>
        </pc:sldMkLst>
        <pc:spChg chg="mod">
          <ac:chgData name="Jim Beland" userId="d41a4da1a37fb713" providerId="LiveId" clId="{4DE253DD-5C9E-4E2D-B755-2E6E26083F2D}" dt="2020-06-22T02:35:41.050" v="4753" actId="20577"/>
          <ac:spMkLst>
            <pc:docMk/>
            <pc:sldMk cId="2658231316" sldId="258"/>
            <ac:spMk id="2" creationId="{18240A97-BC76-40F8-94A9-6D9CAB6B1D36}"/>
          </ac:spMkLst>
        </pc:spChg>
        <pc:spChg chg="mod">
          <ac:chgData name="Jim Beland" userId="d41a4da1a37fb713" providerId="LiveId" clId="{4DE253DD-5C9E-4E2D-B755-2E6E26083F2D}" dt="2020-06-22T16:13:07.940" v="6299" actId="255"/>
          <ac:spMkLst>
            <pc:docMk/>
            <pc:sldMk cId="2658231316" sldId="258"/>
            <ac:spMk id="3" creationId="{0AF27C9D-1E68-41D1-AD10-0395722E16D0}"/>
          </ac:spMkLst>
        </pc:spChg>
      </pc:sldChg>
      <pc:sldChg chg="modSp add del">
        <pc:chgData name="Jim Beland" userId="d41a4da1a37fb713" providerId="LiveId" clId="{4DE253DD-5C9E-4E2D-B755-2E6E26083F2D}" dt="2020-06-22T00:43:53.570" v="549" actId="2696"/>
        <pc:sldMkLst>
          <pc:docMk/>
          <pc:sldMk cId="1875799311" sldId="259"/>
        </pc:sldMkLst>
        <pc:spChg chg="mod">
          <ac:chgData name="Jim Beland" userId="d41a4da1a37fb713" providerId="LiveId" clId="{4DE253DD-5C9E-4E2D-B755-2E6E26083F2D}" dt="2020-06-22T00:43:24.166" v="548" actId="5793"/>
          <ac:spMkLst>
            <pc:docMk/>
            <pc:sldMk cId="1875799311" sldId="259"/>
            <ac:spMk id="3" creationId="{EF921CB9-2FE9-4F54-9229-D7A4F22C309B}"/>
          </ac:spMkLst>
        </pc:spChg>
      </pc:sldChg>
      <pc:sldChg chg="addSp delSp modSp add">
        <pc:chgData name="Jim Beland" userId="d41a4da1a37fb713" providerId="LiveId" clId="{4DE253DD-5C9E-4E2D-B755-2E6E26083F2D}" dt="2020-06-22T02:53:28.643" v="4973" actId="20577"/>
        <pc:sldMkLst>
          <pc:docMk/>
          <pc:sldMk cId="4200045893" sldId="259"/>
        </pc:sldMkLst>
        <pc:spChg chg="mod">
          <ac:chgData name="Jim Beland" userId="d41a4da1a37fb713" providerId="LiveId" clId="{4DE253DD-5C9E-4E2D-B755-2E6E26083F2D}" dt="2020-06-22T02:53:28.643" v="4973" actId="20577"/>
          <ac:spMkLst>
            <pc:docMk/>
            <pc:sldMk cId="4200045893" sldId="259"/>
            <ac:spMk id="2" creationId="{A714071C-CD1F-499D-8A22-1261E882F51C}"/>
          </ac:spMkLst>
        </pc:spChg>
        <pc:spChg chg="mod">
          <ac:chgData name="Jim Beland" userId="d41a4da1a37fb713" providerId="LiveId" clId="{4DE253DD-5C9E-4E2D-B755-2E6E26083F2D}" dt="2020-06-22T00:58:08.683" v="915" actId="20577"/>
          <ac:spMkLst>
            <pc:docMk/>
            <pc:sldMk cId="4200045893" sldId="259"/>
            <ac:spMk id="3" creationId="{A60925EB-95B9-42FE-9513-94D2D1C36F77}"/>
          </ac:spMkLst>
        </pc:spChg>
        <pc:spChg chg="mod">
          <ac:chgData name="Jim Beland" userId="d41a4da1a37fb713" providerId="LiveId" clId="{4DE253DD-5C9E-4E2D-B755-2E6E26083F2D}" dt="2020-06-22T00:57:58.866" v="911" actId="27636"/>
          <ac:spMkLst>
            <pc:docMk/>
            <pc:sldMk cId="4200045893" sldId="259"/>
            <ac:spMk id="4" creationId="{2572DA33-DE3B-46F4-9F49-F42A16E3E9AD}"/>
          </ac:spMkLst>
        </pc:spChg>
        <pc:spChg chg="add mod">
          <ac:chgData name="Jim Beland" userId="d41a4da1a37fb713" providerId="LiveId" clId="{4DE253DD-5C9E-4E2D-B755-2E6E26083F2D}" dt="2020-06-22T00:46:19.201" v="577" actId="1076"/>
          <ac:spMkLst>
            <pc:docMk/>
            <pc:sldMk cId="4200045893" sldId="259"/>
            <ac:spMk id="11" creationId="{4A87BB0C-2C77-47CE-BE78-2D6ACE2336BC}"/>
          </ac:spMkLst>
        </pc:spChg>
        <pc:spChg chg="add mod">
          <ac:chgData name="Jim Beland" userId="d41a4da1a37fb713" providerId="LiveId" clId="{4DE253DD-5C9E-4E2D-B755-2E6E26083F2D}" dt="2020-06-22T00:49:42.972" v="610" actId="1076"/>
          <ac:spMkLst>
            <pc:docMk/>
            <pc:sldMk cId="4200045893" sldId="259"/>
            <ac:spMk id="14" creationId="{0CFEBA71-275D-499C-9494-AAB1828FA2FF}"/>
          </ac:spMkLst>
        </pc:spChg>
        <pc:spChg chg="add mod">
          <ac:chgData name="Jim Beland" userId="d41a4da1a37fb713" providerId="LiveId" clId="{4DE253DD-5C9E-4E2D-B755-2E6E26083F2D}" dt="2020-06-22T00:51:45.766" v="628" actId="1076"/>
          <ac:spMkLst>
            <pc:docMk/>
            <pc:sldMk cId="4200045893" sldId="259"/>
            <ac:spMk id="17" creationId="{71109DE4-377F-497E-B86D-BB2C4FC07B39}"/>
          </ac:spMkLst>
        </pc:spChg>
        <pc:inkChg chg="add">
          <ac:chgData name="Jim Beland" userId="d41a4da1a37fb713" providerId="LiveId" clId="{4DE253DD-5C9E-4E2D-B755-2E6E26083F2D}" dt="2020-06-22T00:56:15.004" v="809" actId="9405"/>
          <ac:inkMkLst>
            <pc:docMk/>
            <pc:sldMk cId="4200045893" sldId="259"/>
            <ac:inkMk id="24" creationId="{CD5CDEC3-6B49-4888-B2E3-701DF3C71A1D}"/>
          </ac:inkMkLst>
        </pc:inkChg>
        <pc:inkChg chg="add">
          <ac:chgData name="Jim Beland" userId="d41a4da1a37fb713" providerId="LiveId" clId="{4DE253DD-5C9E-4E2D-B755-2E6E26083F2D}" dt="2020-06-22T00:56:20.626" v="810" actId="9405"/>
          <ac:inkMkLst>
            <pc:docMk/>
            <pc:sldMk cId="4200045893" sldId="259"/>
            <ac:inkMk id="25" creationId="{89057712-1A33-4D33-9E22-6452007B1348}"/>
          </ac:inkMkLst>
        </pc:inkChg>
        <pc:cxnChg chg="add mod">
          <ac:chgData name="Jim Beland" userId="d41a4da1a37fb713" providerId="LiveId" clId="{4DE253DD-5C9E-4E2D-B755-2E6E26083F2D}" dt="2020-06-22T00:45:04.461" v="554" actId="11529"/>
          <ac:cxnSpMkLst>
            <pc:docMk/>
            <pc:sldMk cId="4200045893" sldId="259"/>
            <ac:cxnSpMk id="6" creationId="{B9E717B4-9092-40C1-B738-ECC4C63CFEB6}"/>
          </ac:cxnSpMkLst>
        </pc:cxnChg>
        <pc:cxnChg chg="add mod">
          <ac:chgData name="Jim Beland" userId="d41a4da1a37fb713" providerId="LiveId" clId="{4DE253DD-5C9E-4E2D-B755-2E6E26083F2D}" dt="2020-06-22T00:45:13.032" v="555" actId="11529"/>
          <ac:cxnSpMkLst>
            <pc:docMk/>
            <pc:sldMk cId="4200045893" sldId="259"/>
            <ac:cxnSpMk id="8" creationId="{5DF5E8D9-EECE-48CE-A813-0FA8D3E17495}"/>
          </ac:cxnSpMkLst>
        </pc:cxnChg>
        <pc:cxnChg chg="add mod">
          <ac:chgData name="Jim Beland" userId="d41a4da1a37fb713" providerId="LiveId" clId="{4DE253DD-5C9E-4E2D-B755-2E6E26083F2D}" dt="2020-06-22T00:45:36.863" v="556" actId="11529"/>
          <ac:cxnSpMkLst>
            <pc:docMk/>
            <pc:sldMk cId="4200045893" sldId="259"/>
            <ac:cxnSpMk id="10" creationId="{780EBD7C-36EB-4125-AB7C-10E354E96703}"/>
          </ac:cxnSpMkLst>
        </pc:cxnChg>
        <pc:cxnChg chg="add mod">
          <ac:chgData name="Jim Beland" userId="d41a4da1a37fb713" providerId="LiveId" clId="{4DE253DD-5C9E-4E2D-B755-2E6E26083F2D}" dt="2020-06-22T00:47:17.211" v="578" actId="11529"/>
          <ac:cxnSpMkLst>
            <pc:docMk/>
            <pc:sldMk cId="4200045893" sldId="259"/>
            <ac:cxnSpMk id="13" creationId="{32F776AD-8561-46FD-8819-0FD48F1F3FD4}"/>
          </ac:cxnSpMkLst>
        </pc:cxnChg>
        <pc:cxnChg chg="add mod">
          <ac:chgData name="Jim Beland" userId="d41a4da1a37fb713" providerId="LiveId" clId="{4DE253DD-5C9E-4E2D-B755-2E6E26083F2D}" dt="2020-06-22T00:50:13.481" v="611" actId="11529"/>
          <ac:cxnSpMkLst>
            <pc:docMk/>
            <pc:sldMk cId="4200045893" sldId="259"/>
            <ac:cxnSpMk id="16" creationId="{9E168009-31E6-4E98-A3AC-EE4CEFE02833}"/>
          </ac:cxnSpMkLst>
        </pc:cxnChg>
        <pc:cxnChg chg="add mod">
          <ac:chgData name="Jim Beland" userId="d41a4da1a37fb713" providerId="LiveId" clId="{4DE253DD-5C9E-4E2D-B755-2E6E26083F2D}" dt="2020-06-22T00:52:18.676" v="629" actId="11529"/>
          <ac:cxnSpMkLst>
            <pc:docMk/>
            <pc:sldMk cId="4200045893" sldId="259"/>
            <ac:cxnSpMk id="19" creationId="{F8C55157-E661-41CB-8B88-AC206D889156}"/>
          </ac:cxnSpMkLst>
        </pc:cxnChg>
        <pc:cxnChg chg="add del mod">
          <ac:chgData name="Jim Beland" userId="d41a4da1a37fb713" providerId="LiveId" clId="{4DE253DD-5C9E-4E2D-B755-2E6E26083F2D}" dt="2020-06-22T00:52:34.864" v="631" actId="11529"/>
          <ac:cxnSpMkLst>
            <pc:docMk/>
            <pc:sldMk cId="4200045893" sldId="259"/>
            <ac:cxnSpMk id="21" creationId="{673E432C-3E74-4FE9-907D-D8012A0D38BD}"/>
          </ac:cxnSpMkLst>
        </pc:cxnChg>
        <pc:cxnChg chg="add mod">
          <ac:chgData name="Jim Beland" userId="d41a4da1a37fb713" providerId="LiveId" clId="{4DE253DD-5C9E-4E2D-B755-2E6E26083F2D}" dt="2020-06-22T00:52:57.184" v="632" actId="11529"/>
          <ac:cxnSpMkLst>
            <pc:docMk/>
            <pc:sldMk cId="4200045893" sldId="259"/>
            <ac:cxnSpMk id="23" creationId="{F32E267F-F50F-46E2-876D-31F0CF0612F4}"/>
          </ac:cxnSpMkLst>
        </pc:cxnChg>
      </pc:sldChg>
      <pc:sldChg chg="addSp modSp add del">
        <pc:chgData name="Jim Beland" userId="d41a4da1a37fb713" providerId="LiveId" clId="{4DE253DD-5C9E-4E2D-B755-2E6E26083F2D}" dt="2020-06-22T01:12:10.309" v="1386" actId="2696"/>
        <pc:sldMkLst>
          <pc:docMk/>
          <pc:sldMk cId="4174445601" sldId="260"/>
        </pc:sldMkLst>
        <pc:spChg chg="mod">
          <ac:chgData name="Jim Beland" userId="d41a4da1a37fb713" providerId="LiveId" clId="{4DE253DD-5C9E-4E2D-B755-2E6E26083F2D}" dt="2020-06-22T01:12:07.624" v="1385"/>
          <ac:spMkLst>
            <pc:docMk/>
            <pc:sldMk cId="4174445601" sldId="260"/>
            <ac:spMk id="3" creationId="{A60925EB-95B9-42FE-9513-94D2D1C36F77}"/>
          </ac:spMkLst>
        </pc:spChg>
        <pc:spChg chg="add mod">
          <ac:chgData name="Jim Beland" userId="d41a4da1a37fb713" providerId="LiveId" clId="{4DE253DD-5C9E-4E2D-B755-2E6E26083F2D}" dt="2020-06-22T01:01:39.501" v="1004" actId="1076"/>
          <ac:spMkLst>
            <pc:docMk/>
            <pc:sldMk cId="4174445601" sldId="260"/>
            <ac:spMk id="5" creationId="{2B3ECEEA-272F-487F-B730-29F18ACD46CF}"/>
          </ac:spMkLst>
        </pc:spChg>
      </pc:sldChg>
      <pc:sldChg chg="addSp delSp modSp add del">
        <pc:chgData name="Jim Beland" userId="d41a4da1a37fb713" providerId="LiveId" clId="{4DE253DD-5C9E-4E2D-B755-2E6E26083F2D}" dt="2020-06-22T01:16:10.970" v="1674" actId="2696"/>
        <pc:sldMkLst>
          <pc:docMk/>
          <pc:sldMk cId="3380275052" sldId="261"/>
        </pc:sldMkLst>
        <pc:spChg chg="mod">
          <ac:chgData name="Jim Beland" userId="d41a4da1a37fb713" providerId="LiveId" clId="{4DE253DD-5C9E-4E2D-B755-2E6E26083F2D}" dt="2020-06-22T01:10:59.803" v="1382" actId="20577"/>
          <ac:spMkLst>
            <pc:docMk/>
            <pc:sldMk cId="3380275052" sldId="261"/>
            <ac:spMk id="3" creationId="{A60925EB-95B9-42FE-9513-94D2D1C36F77}"/>
          </ac:spMkLst>
        </pc:spChg>
        <pc:cxnChg chg="add del mod">
          <ac:chgData name="Jim Beland" userId="d41a4da1a37fb713" providerId="LiveId" clId="{4DE253DD-5C9E-4E2D-B755-2E6E26083F2D}" dt="2020-06-22T01:09:34.058" v="1349" actId="11529"/>
          <ac:cxnSpMkLst>
            <pc:docMk/>
            <pc:sldMk cId="3380275052" sldId="261"/>
            <ac:cxnSpMk id="9" creationId="{9C53D28A-CE56-4954-A378-48A54B5EA18F}"/>
          </ac:cxnSpMkLst>
        </pc:cxnChg>
        <pc:cxnChg chg="add mod">
          <ac:chgData name="Jim Beland" userId="d41a4da1a37fb713" providerId="LiveId" clId="{4DE253DD-5C9E-4E2D-B755-2E6E26083F2D}" dt="2020-06-22T01:10:06.845" v="1350" actId="11529"/>
          <ac:cxnSpMkLst>
            <pc:docMk/>
            <pc:sldMk cId="3380275052" sldId="261"/>
            <ac:cxnSpMk id="15" creationId="{09C967A6-9B8B-40D8-BF70-AD2F08D6F163}"/>
          </ac:cxnSpMkLst>
        </pc:cxnChg>
      </pc:sldChg>
      <pc:sldChg chg="addSp modSp add">
        <pc:chgData name="Jim Beland" userId="d41a4da1a37fb713" providerId="LiveId" clId="{4DE253DD-5C9E-4E2D-B755-2E6E26083F2D}" dt="2020-06-22T01:26:29.761" v="1930" actId="20577"/>
        <pc:sldMkLst>
          <pc:docMk/>
          <pc:sldMk cId="847274364" sldId="262"/>
        </pc:sldMkLst>
        <pc:spChg chg="mod">
          <ac:chgData name="Jim Beland" userId="d41a4da1a37fb713" providerId="LiveId" clId="{4DE253DD-5C9E-4E2D-B755-2E6E26083F2D}" dt="2020-06-22T01:12:36.023" v="1573"/>
          <ac:spMkLst>
            <pc:docMk/>
            <pc:sldMk cId="847274364" sldId="262"/>
            <ac:spMk id="3" creationId="{A60925EB-95B9-42FE-9513-94D2D1C36F77}"/>
          </ac:spMkLst>
        </pc:spChg>
        <pc:spChg chg="mod">
          <ac:chgData name="Jim Beland" userId="d41a4da1a37fb713" providerId="LiveId" clId="{4DE253DD-5C9E-4E2D-B755-2E6E26083F2D}" dt="2020-06-22T01:12:22.704" v="1391" actId="27636"/>
          <ac:spMkLst>
            <pc:docMk/>
            <pc:sldMk cId="847274364" sldId="262"/>
            <ac:spMk id="4" creationId="{2572DA33-DE3B-46F4-9F49-F42A16E3E9AD}"/>
          </ac:spMkLst>
        </pc:spChg>
        <pc:spChg chg="add mod">
          <ac:chgData name="Jim Beland" userId="d41a4da1a37fb713" providerId="LiveId" clId="{4DE253DD-5C9E-4E2D-B755-2E6E26083F2D}" dt="2020-06-22T01:26:29.761" v="1930" actId="20577"/>
          <ac:spMkLst>
            <pc:docMk/>
            <pc:sldMk cId="847274364" sldId="262"/>
            <ac:spMk id="5" creationId="{1EBCE967-D28D-4D3C-8085-04A9B8F88DA7}"/>
          </ac:spMkLst>
        </pc:spChg>
        <pc:cxnChg chg="add mod">
          <ac:chgData name="Jim Beland" userId="d41a4da1a37fb713" providerId="LiveId" clId="{4DE253DD-5C9E-4E2D-B755-2E6E26083F2D}" dt="2020-06-22T01:16:33.021" v="1675" actId="11529"/>
          <ac:cxnSpMkLst>
            <pc:docMk/>
            <pc:sldMk cId="847274364" sldId="262"/>
            <ac:cxnSpMk id="9" creationId="{C6F8F211-68AF-4990-B333-9C9FF1645553}"/>
          </ac:cxnSpMkLst>
        </pc:cxnChg>
      </pc:sldChg>
      <pc:sldChg chg="modSp add del">
        <pc:chgData name="Jim Beland" userId="d41a4da1a37fb713" providerId="LiveId" clId="{4DE253DD-5C9E-4E2D-B755-2E6E26083F2D}" dt="2020-06-22T01:09:15.468" v="1347" actId="2696"/>
        <pc:sldMkLst>
          <pc:docMk/>
          <pc:sldMk cId="1155315844" sldId="262"/>
        </pc:sldMkLst>
        <pc:spChg chg="mod">
          <ac:chgData name="Jim Beland" userId="d41a4da1a37fb713" providerId="LiveId" clId="{4DE253DD-5C9E-4E2D-B755-2E6E26083F2D}" dt="2020-06-22T01:09:05.970" v="1346" actId="20577"/>
          <ac:spMkLst>
            <pc:docMk/>
            <pc:sldMk cId="1155315844" sldId="262"/>
            <ac:spMk id="3" creationId="{A60925EB-95B9-42FE-9513-94D2D1C36F77}"/>
          </ac:spMkLst>
        </pc:spChg>
      </pc:sldChg>
      <pc:sldChg chg="addSp modSp add">
        <pc:chgData name="Jim Beland" userId="d41a4da1a37fb713" providerId="LiveId" clId="{4DE253DD-5C9E-4E2D-B755-2E6E26083F2D}" dt="2020-06-22T01:26:43.474" v="1936" actId="20577"/>
        <pc:sldMkLst>
          <pc:docMk/>
          <pc:sldMk cId="285925076" sldId="263"/>
        </pc:sldMkLst>
        <pc:spChg chg="mod">
          <ac:chgData name="Jim Beland" userId="d41a4da1a37fb713" providerId="LiveId" clId="{4DE253DD-5C9E-4E2D-B755-2E6E26083F2D}" dt="2020-06-22T01:14:40.494" v="1599"/>
          <ac:spMkLst>
            <pc:docMk/>
            <pc:sldMk cId="285925076" sldId="263"/>
            <ac:spMk id="3" creationId="{A60925EB-95B9-42FE-9513-94D2D1C36F77}"/>
          </ac:spMkLst>
        </pc:spChg>
        <pc:spChg chg="mod">
          <ac:chgData name="Jim Beland" userId="d41a4da1a37fb713" providerId="LiveId" clId="{4DE253DD-5C9E-4E2D-B755-2E6E26083F2D}" dt="2020-06-22T01:26:43.474" v="1936" actId="20577"/>
          <ac:spMkLst>
            <pc:docMk/>
            <pc:sldMk cId="285925076" sldId="263"/>
            <ac:spMk id="5" creationId="{1EBCE967-D28D-4D3C-8085-04A9B8F88DA7}"/>
          </ac:spMkLst>
        </pc:spChg>
        <pc:inkChg chg="add">
          <ac:chgData name="Jim Beland" userId="d41a4da1a37fb713" providerId="LiveId" clId="{4DE253DD-5C9E-4E2D-B755-2E6E26083F2D}" dt="2020-06-22T01:17:59.517" v="1679" actId="9405"/>
          <ac:inkMkLst>
            <pc:docMk/>
            <pc:sldMk cId="285925076" sldId="263"/>
            <ac:inkMk id="12" creationId="{B0988017-CF54-4FD1-837A-B1EDF1C7FDBC}"/>
          </ac:inkMkLst>
        </pc:inkChg>
        <pc:inkChg chg="add">
          <ac:chgData name="Jim Beland" userId="d41a4da1a37fb713" providerId="LiveId" clId="{4DE253DD-5C9E-4E2D-B755-2E6E26083F2D}" dt="2020-06-22T01:18:02.746" v="1680" actId="9405"/>
          <ac:inkMkLst>
            <pc:docMk/>
            <pc:sldMk cId="285925076" sldId="263"/>
            <ac:inkMk id="15" creationId="{864895F0-EE84-44C4-A257-682D80BB3B77}"/>
          </ac:inkMkLst>
        </pc:inkChg>
        <pc:cxnChg chg="add mod">
          <ac:chgData name="Jim Beland" userId="d41a4da1a37fb713" providerId="LiveId" clId="{4DE253DD-5C9E-4E2D-B755-2E6E26083F2D}" dt="2020-06-22T01:16:42.575" v="1676" actId="11529"/>
          <ac:cxnSpMkLst>
            <pc:docMk/>
            <pc:sldMk cId="285925076" sldId="263"/>
            <ac:cxnSpMk id="9" creationId="{9B7AFC98-BF34-4770-A246-246FF91E5ADE}"/>
          </ac:cxnSpMkLst>
        </pc:cxnChg>
      </pc:sldChg>
      <pc:sldChg chg="addSp modSp add">
        <pc:chgData name="Jim Beland" userId="d41a4da1a37fb713" providerId="LiveId" clId="{4DE253DD-5C9E-4E2D-B755-2E6E26083F2D}" dt="2020-06-22T01:26:58.073" v="1942" actId="20577"/>
        <pc:sldMkLst>
          <pc:docMk/>
          <pc:sldMk cId="363540570" sldId="264"/>
        </pc:sldMkLst>
        <pc:spChg chg="mod">
          <ac:chgData name="Jim Beland" userId="d41a4da1a37fb713" providerId="LiveId" clId="{4DE253DD-5C9E-4E2D-B755-2E6E26083F2D}" dt="2020-06-22T01:19:09.899" v="1726" actId="20577"/>
          <ac:spMkLst>
            <pc:docMk/>
            <pc:sldMk cId="363540570" sldId="264"/>
            <ac:spMk id="3" creationId="{A60925EB-95B9-42FE-9513-94D2D1C36F77}"/>
          </ac:spMkLst>
        </pc:spChg>
        <pc:spChg chg="mod">
          <ac:chgData name="Jim Beland" userId="d41a4da1a37fb713" providerId="LiveId" clId="{4DE253DD-5C9E-4E2D-B755-2E6E26083F2D}" dt="2020-06-22T01:26:58.073" v="1942" actId="20577"/>
          <ac:spMkLst>
            <pc:docMk/>
            <pc:sldMk cId="363540570" sldId="264"/>
            <ac:spMk id="5" creationId="{1EBCE967-D28D-4D3C-8085-04A9B8F88DA7}"/>
          </ac:spMkLst>
        </pc:spChg>
        <pc:spChg chg="add mod">
          <ac:chgData name="Jim Beland" userId="d41a4da1a37fb713" providerId="LiveId" clId="{4DE253DD-5C9E-4E2D-B755-2E6E26083F2D}" dt="2020-06-22T01:20:15.898" v="1740" actId="1076"/>
          <ac:spMkLst>
            <pc:docMk/>
            <pc:sldMk cId="363540570" sldId="264"/>
            <ac:spMk id="7" creationId="{E89216E1-AB92-47CE-B860-413EDC6511CC}"/>
          </ac:spMkLst>
        </pc:spChg>
        <pc:spChg chg="add mod">
          <ac:chgData name="Jim Beland" userId="d41a4da1a37fb713" providerId="LiveId" clId="{4DE253DD-5C9E-4E2D-B755-2E6E26083F2D}" dt="2020-06-22T01:20:32.142" v="1743" actId="1076"/>
          <ac:spMkLst>
            <pc:docMk/>
            <pc:sldMk cId="363540570" sldId="264"/>
            <ac:spMk id="18" creationId="{3C514137-2C29-4AB5-B0BC-720228927D45}"/>
          </ac:spMkLst>
        </pc:spChg>
      </pc:sldChg>
      <pc:sldChg chg="addSp modSp add del">
        <pc:chgData name="Jim Beland" userId="d41a4da1a37fb713" providerId="LiveId" clId="{4DE253DD-5C9E-4E2D-B755-2E6E26083F2D}" dt="2020-06-22T01:17:37.557" v="1678" actId="2696"/>
        <pc:sldMkLst>
          <pc:docMk/>
          <pc:sldMk cId="3221947334" sldId="264"/>
        </pc:sldMkLst>
        <pc:spChg chg="mod">
          <ac:chgData name="Jim Beland" userId="d41a4da1a37fb713" providerId="LiveId" clId="{4DE253DD-5C9E-4E2D-B755-2E6E26083F2D}" dt="2020-06-22T01:16:02.074" v="1673"/>
          <ac:spMkLst>
            <pc:docMk/>
            <pc:sldMk cId="3221947334" sldId="264"/>
            <ac:spMk id="3" creationId="{A60925EB-95B9-42FE-9513-94D2D1C36F77}"/>
          </ac:spMkLst>
        </pc:spChg>
        <pc:cxnChg chg="add mod">
          <ac:chgData name="Jim Beland" userId="d41a4da1a37fb713" providerId="LiveId" clId="{4DE253DD-5C9E-4E2D-B755-2E6E26083F2D}" dt="2020-06-22T01:17:00.871" v="1677" actId="11529"/>
          <ac:cxnSpMkLst>
            <pc:docMk/>
            <pc:sldMk cId="3221947334" sldId="264"/>
            <ac:cxnSpMk id="9" creationId="{21F24149-B540-4FB9-85B5-71ED3D71CD03}"/>
          </ac:cxnSpMkLst>
        </pc:cxnChg>
      </pc:sldChg>
      <pc:sldChg chg="modSp add modNotesTx">
        <pc:chgData name="Jim Beland" userId="d41a4da1a37fb713" providerId="LiveId" clId="{4DE253DD-5C9E-4E2D-B755-2E6E26083F2D}" dt="2020-06-22T01:31:28.444" v="2051" actId="27636"/>
        <pc:sldMkLst>
          <pc:docMk/>
          <pc:sldMk cId="3075412578" sldId="265"/>
        </pc:sldMkLst>
        <pc:spChg chg="mod">
          <ac:chgData name="Jim Beland" userId="d41a4da1a37fb713" providerId="LiveId" clId="{4DE253DD-5C9E-4E2D-B755-2E6E26083F2D}" dt="2020-06-22T01:31:28.444" v="2051" actId="27636"/>
          <ac:spMkLst>
            <pc:docMk/>
            <pc:sldMk cId="3075412578" sldId="265"/>
            <ac:spMk id="3" creationId="{A60925EB-95B9-42FE-9513-94D2D1C36F77}"/>
          </ac:spMkLst>
        </pc:spChg>
        <pc:spChg chg="mod">
          <ac:chgData name="Jim Beland" userId="d41a4da1a37fb713" providerId="LiveId" clId="{4DE253DD-5C9E-4E2D-B755-2E6E26083F2D}" dt="2020-06-22T01:31:28.433" v="2050" actId="27636"/>
          <ac:spMkLst>
            <pc:docMk/>
            <pc:sldMk cId="3075412578" sldId="265"/>
            <ac:spMk id="4" creationId="{2572DA33-DE3B-46F4-9F49-F42A16E3E9AD}"/>
          </ac:spMkLst>
        </pc:spChg>
        <pc:spChg chg="mod">
          <ac:chgData name="Jim Beland" userId="d41a4da1a37fb713" providerId="LiveId" clId="{4DE253DD-5C9E-4E2D-B755-2E6E26083F2D}" dt="2020-06-22T01:27:15.069" v="1948" actId="20577"/>
          <ac:spMkLst>
            <pc:docMk/>
            <pc:sldMk cId="3075412578" sldId="265"/>
            <ac:spMk id="5" creationId="{1EBCE967-D28D-4D3C-8085-04A9B8F88DA7}"/>
          </ac:spMkLst>
        </pc:spChg>
      </pc:sldChg>
      <pc:sldChg chg="modSp add">
        <pc:chgData name="Jim Beland" userId="d41a4da1a37fb713" providerId="LiveId" clId="{4DE253DD-5C9E-4E2D-B755-2E6E26083F2D}" dt="2020-06-22T01:31:21.100" v="2048" actId="20577"/>
        <pc:sldMkLst>
          <pc:docMk/>
          <pc:sldMk cId="824730115" sldId="266"/>
        </pc:sldMkLst>
        <pc:spChg chg="mod">
          <ac:chgData name="Jim Beland" userId="d41a4da1a37fb713" providerId="LiveId" clId="{4DE253DD-5C9E-4E2D-B755-2E6E26083F2D}" dt="2020-06-22T01:31:21.100" v="2048" actId="20577"/>
          <ac:spMkLst>
            <pc:docMk/>
            <pc:sldMk cId="824730115" sldId="266"/>
            <ac:spMk id="3" creationId="{A60925EB-95B9-42FE-9513-94D2D1C36F77}"/>
          </ac:spMkLst>
        </pc:spChg>
        <pc:spChg chg="mod">
          <ac:chgData name="Jim Beland" userId="d41a4da1a37fb713" providerId="LiveId" clId="{4DE253DD-5C9E-4E2D-B755-2E6E26083F2D}" dt="2020-06-22T01:31:07.752" v="2045" actId="27636"/>
          <ac:spMkLst>
            <pc:docMk/>
            <pc:sldMk cId="824730115" sldId="266"/>
            <ac:spMk id="4" creationId="{2572DA33-DE3B-46F4-9F49-F42A16E3E9AD}"/>
          </ac:spMkLst>
        </pc:spChg>
      </pc:sldChg>
      <pc:sldChg chg="modSp add">
        <pc:chgData name="Jim Beland" userId="d41a4da1a37fb713" providerId="LiveId" clId="{4DE253DD-5C9E-4E2D-B755-2E6E26083F2D}" dt="2020-06-22T01:33:55.476" v="2112" actId="6549"/>
        <pc:sldMkLst>
          <pc:docMk/>
          <pc:sldMk cId="2096737634" sldId="267"/>
        </pc:sldMkLst>
        <pc:spChg chg="mod">
          <ac:chgData name="Jim Beland" userId="d41a4da1a37fb713" providerId="LiveId" clId="{4DE253DD-5C9E-4E2D-B755-2E6E26083F2D}" dt="2020-06-22T01:33:55.476" v="2112" actId="6549"/>
          <ac:spMkLst>
            <pc:docMk/>
            <pc:sldMk cId="2096737634" sldId="267"/>
            <ac:spMk id="3" creationId="{A60925EB-95B9-42FE-9513-94D2D1C36F77}"/>
          </ac:spMkLst>
        </pc:spChg>
      </pc:sldChg>
      <pc:sldChg chg="addSp modSp add">
        <pc:chgData name="Jim Beland" userId="d41a4da1a37fb713" providerId="LiveId" clId="{4DE253DD-5C9E-4E2D-B755-2E6E26083F2D}" dt="2020-06-22T01:35:32.528" v="2136" actId="207"/>
        <pc:sldMkLst>
          <pc:docMk/>
          <pc:sldMk cId="3064850905" sldId="268"/>
        </pc:sldMkLst>
        <pc:spChg chg="add mod">
          <ac:chgData name="Jim Beland" userId="d41a4da1a37fb713" providerId="LiveId" clId="{4DE253DD-5C9E-4E2D-B755-2E6E26083F2D}" dt="2020-06-22T01:35:32.528" v="2136" actId="207"/>
          <ac:spMkLst>
            <pc:docMk/>
            <pc:sldMk cId="3064850905" sldId="268"/>
            <ac:spMk id="20" creationId="{E55EBBF9-916A-4D23-942C-5C0DFE4443CE}"/>
          </ac:spMkLst>
        </pc:spChg>
      </pc:sldChg>
      <pc:sldChg chg="delSp modSp add">
        <pc:chgData name="Jim Beland" userId="d41a4da1a37fb713" providerId="LiveId" clId="{4DE253DD-5C9E-4E2D-B755-2E6E26083F2D}" dt="2020-06-22T01:36:33.159" v="2225" actId="478"/>
        <pc:sldMkLst>
          <pc:docMk/>
          <pc:sldMk cId="2077038770" sldId="269"/>
        </pc:sldMkLst>
        <pc:spChg chg="mod">
          <ac:chgData name="Jim Beland" userId="d41a4da1a37fb713" providerId="LiveId" clId="{4DE253DD-5C9E-4E2D-B755-2E6E26083F2D}" dt="2020-06-22T01:36:27.549" v="2224" actId="20577"/>
          <ac:spMkLst>
            <pc:docMk/>
            <pc:sldMk cId="2077038770" sldId="269"/>
            <ac:spMk id="3" creationId="{A60925EB-95B9-42FE-9513-94D2D1C36F77}"/>
          </ac:spMkLst>
        </pc:spChg>
        <pc:spChg chg="del">
          <ac:chgData name="Jim Beland" userId="d41a4da1a37fb713" providerId="LiveId" clId="{4DE253DD-5C9E-4E2D-B755-2E6E26083F2D}" dt="2020-06-22T01:36:33.159" v="2225" actId="478"/>
          <ac:spMkLst>
            <pc:docMk/>
            <pc:sldMk cId="2077038770" sldId="269"/>
            <ac:spMk id="20" creationId="{E55EBBF9-916A-4D23-942C-5C0DFE4443CE}"/>
          </ac:spMkLst>
        </pc:spChg>
      </pc:sldChg>
      <pc:sldChg chg="modSp add">
        <pc:chgData name="Jim Beland" userId="d41a4da1a37fb713" providerId="LiveId" clId="{4DE253DD-5C9E-4E2D-B755-2E6E26083F2D}" dt="2020-06-22T01:53:48.341" v="2490" actId="20577"/>
        <pc:sldMkLst>
          <pc:docMk/>
          <pc:sldMk cId="1130325766" sldId="270"/>
        </pc:sldMkLst>
        <pc:spChg chg="mod">
          <ac:chgData name="Jim Beland" userId="d41a4da1a37fb713" providerId="LiveId" clId="{4DE253DD-5C9E-4E2D-B755-2E6E26083F2D}" dt="2020-06-22T01:53:48.341" v="2490" actId="20577"/>
          <ac:spMkLst>
            <pc:docMk/>
            <pc:sldMk cId="1130325766" sldId="270"/>
            <ac:spMk id="3" creationId="{A60925EB-95B9-42FE-9513-94D2D1C36F77}"/>
          </ac:spMkLst>
        </pc:spChg>
      </pc:sldChg>
      <pc:sldChg chg="modSp add">
        <pc:chgData name="Jim Beland" userId="d41a4da1a37fb713" providerId="LiveId" clId="{4DE253DD-5C9E-4E2D-B755-2E6E26083F2D}" dt="2020-06-22T01:54:14.284" v="2495" actId="20577"/>
        <pc:sldMkLst>
          <pc:docMk/>
          <pc:sldMk cId="3815461068" sldId="271"/>
        </pc:sldMkLst>
        <pc:spChg chg="mod">
          <ac:chgData name="Jim Beland" userId="d41a4da1a37fb713" providerId="LiveId" clId="{4DE253DD-5C9E-4E2D-B755-2E6E26083F2D}" dt="2020-06-22T01:54:14.284" v="2495" actId="20577"/>
          <ac:spMkLst>
            <pc:docMk/>
            <pc:sldMk cId="3815461068" sldId="271"/>
            <ac:spMk id="3" creationId="{A60925EB-95B9-42FE-9513-94D2D1C36F77}"/>
          </ac:spMkLst>
        </pc:spChg>
      </pc:sldChg>
      <pc:sldChg chg="modSp add">
        <pc:chgData name="Jim Beland" userId="d41a4da1a37fb713" providerId="LiveId" clId="{4DE253DD-5C9E-4E2D-B755-2E6E26083F2D}" dt="2020-06-22T01:56:57.522" v="2538" actId="20577"/>
        <pc:sldMkLst>
          <pc:docMk/>
          <pc:sldMk cId="421863947" sldId="272"/>
        </pc:sldMkLst>
        <pc:spChg chg="mod">
          <ac:chgData name="Jim Beland" userId="d41a4da1a37fb713" providerId="LiveId" clId="{4DE253DD-5C9E-4E2D-B755-2E6E26083F2D}" dt="2020-06-22T01:56:57.522" v="2538" actId="20577"/>
          <ac:spMkLst>
            <pc:docMk/>
            <pc:sldMk cId="421863947" sldId="272"/>
            <ac:spMk id="3" creationId="{A60925EB-95B9-42FE-9513-94D2D1C36F77}"/>
          </ac:spMkLst>
        </pc:spChg>
      </pc:sldChg>
      <pc:sldChg chg="modSp add">
        <pc:chgData name="Jim Beland" userId="d41a4da1a37fb713" providerId="LiveId" clId="{4DE253DD-5C9E-4E2D-B755-2E6E26083F2D}" dt="2020-06-22T01:56:31.305" v="2534" actId="20577"/>
        <pc:sldMkLst>
          <pc:docMk/>
          <pc:sldMk cId="975607871" sldId="273"/>
        </pc:sldMkLst>
        <pc:spChg chg="mod">
          <ac:chgData name="Jim Beland" userId="d41a4da1a37fb713" providerId="LiveId" clId="{4DE253DD-5C9E-4E2D-B755-2E6E26083F2D}" dt="2020-06-22T01:56:31.305" v="2534" actId="20577"/>
          <ac:spMkLst>
            <pc:docMk/>
            <pc:sldMk cId="975607871" sldId="273"/>
            <ac:spMk id="3" creationId="{A60925EB-95B9-42FE-9513-94D2D1C36F77}"/>
          </ac:spMkLst>
        </pc:spChg>
      </pc:sldChg>
      <pc:sldChg chg="add">
        <pc:chgData name="Jim Beland" userId="d41a4da1a37fb713" providerId="LiveId" clId="{4DE253DD-5C9E-4E2D-B755-2E6E26083F2D}" dt="2020-06-22T01:56:25.360" v="2533"/>
        <pc:sldMkLst>
          <pc:docMk/>
          <pc:sldMk cId="3492231384" sldId="274"/>
        </pc:sldMkLst>
      </pc:sldChg>
      <pc:sldChg chg="modSp add">
        <pc:chgData name="Jim Beland" userId="d41a4da1a37fb713" providerId="LiveId" clId="{4DE253DD-5C9E-4E2D-B755-2E6E26083F2D}" dt="2020-06-22T02:03:11.198" v="2842" actId="20577"/>
        <pc:sldMkLst>
          <pc:docMk/>
          <pc:sldMk cId="4132548473" sldId="275"/>
        </pc:sldMkLst>
        <pc:spChg chg="mod">
          <ac:chgData name="Jim Beland" userId="d41a4da1a37fb713" providerId="LiveId" clId="{4DE253DD-5C9E-4E2D-B755-2E6E26083F2D}" dt="2020-06-22T02:03:11.198" v="2842" actId="20577"/>
          <ac:spMkLst>
            <pc:docMk/>
            <pc:sldMk cId="4132548473" sldId="275"/>
            <ac:spMk id="3" creationId="{A60925EB-95B9-42FE-9513-94D2D1C36F77}"/>
          </ac:spMkLst>
        </pc:spChg>
      </pc:sldChg>
      <pc:sldChg chg="modSp add">
        <pc:chgData name="Jim Beland" userId="d41a4da1a37fb713" providerId="LiveId" clId="{4DE253DD-5C9E-4E2D-B755-2E6E26083F2D}" dt="2020-06-22T02:04:34.403" v="2878" actId="20577"/>
        <pc:sldMkLst>
          <pc:docMk/>
          <pc:sldMk cId="837892702" sldId="276"/>
        </pc:sldMkLst>
        <pc:spChg chg="mod">
          <ac:chgData name="Jim Beland" userId="d41a4da1a37fb713" providerId="LiveId" clId="{4DE253DD-5C9E-4E2D-B755-2E6E26083F2D}" dt="2020-06-22T02:04:34.403" v="2878" actId="20577"/>
          <ac:spMkLst>
            <pc:docMk/>
            <pc:sldMk cId="837892702" sldId="276"/>
            <ac:spMk id="3" creationId="{A60925EB-95B9-42FE-9513-94D2D1C36F77}"/>
          </ac:spMkLst>
        </pc:spChg>
      </pc:sldChg>
      <pc:sldChg chg="modSp add">
        <pc:chgData name="Jim Beland" userId="d41a4da1a37fb713" providerId="LiveId" clId="{4DE253DD-5C9E-4E2D-B755-2E6E26083F2D}" dt="2020-06-22T02:05:51.544" v="2893" actId="207"/>
        <pc:sldMkLst>
          <pc:docMk/>
          <pc:sldMk cId="1917497473" sldId="277"/>
        </pc:sldMkLst>
        <pc:spChg chg="mod">
          <ac:chgData name="Jim Beland" userId="d41a4da1a37fb713" providerId="LiveId" clId="{4DE253DD-5C9E-4E2D-B755-2E6E26083F2D}" dt="2020-06-22T02:05:51.544" v="2893" actId="207"/>
          <ac:spMkLst>
            <pc:docMk/>
            <pc:sldMk cId="1917497473" sldId="277"/>
            <ac:spMk id="3" creationId="{A60925EB-95B9-42FE-9513-94D2D1C36F77}"/>
          </ac:spMkLst>
        </pc:spChg>
      </pc:sldChg>
      <pc:sldChg chg="add del">
        <pc:chgData name="Jim Beland" userId="d41a4da1a37fb713" providerId="LiveId" clId="{4DE253DD-5C9E-4E2D-B755-2E6E26083F2D}" dt="2020-06-22T02:06:24.317" v="2895" actId="2696"/>
        <pc:sldMkLst>
          <pc:docMk/>
          <pc:sldMk cId="2860432820" sldId="278"/>
        </pc:sldMkLst>
      </pc:sldChg>
      <pc:sldChg chg="modSp add">
        <pc:chgData name="Jim Beland" userId="d41a4da1a37fb713" providerId="LiveId" clId="{4DE253DD-5C9E-4E2D-B755-2E6E26083F2D}" dt="2020-06-22T02:14:50.234" v="3312" actId="20577"/>
        <pc:sldMkLst>
          <pc:docMk/>
          <pc:sldMk cId="3479024384" sldId="278"/>
        </pc:sldMkLst>
        <pc:spChg chg="mod">
          <ac:chgData name="Jim Beland" userId="d41a4da1a37fb713" providerId="LiveId" clId="{4DE253DD-5C9E-4E2D-B755-2E6E26083F2D}" dt="2020-06-22T02:14:50.234" v="3312" actId="20577"/>
          <ac:spMkLst>
            <pc:docMk/>
            <pc:sldMk cId="3479024384" sldId="278"/>
            <ac:spMk id="2" creationId="{E92AFB50-170A-417C-B3B4-7E805E27836B}"/>
          </ac:spMkLst>
        </pc:spChg>
        <pc:spChg chg="mod">
          <ac:chgData name="Jim Beland" userId="d41a4da1a37fb713" providerId="LiveId" clId="{4DE253DD-5C9E-4E2D-B755-2E6E26083F2D}" dt="2020-06-22T02:11:48.004" v="3177" actId="20577"/>
          <ac:spMkLst>
            <pc:docMk/>
            <pc:sldMk cId="3479024384" sldId="278"/>
            <ac:spMk id="3" creationId="{E57BEF39-BF76-4AB4-ABDA-4EDA17B614B6}"/>
          </ac:spMkLst>
        </pc:spChg>
      </pc:sldChg>
      <pc:sldChg chg="modSp add ord">
        <pc:chgData name="Jim Beland" userId="d41a4da1a37fb713" providerId="LiveId" clId="{4DE253DD-5C9E-4E2D-B755-2E6E26083F2D}" dt="2020-06-22T02:08:24.337" v="3071"/>
        <pc:sldMkLst>
          <pc:docMk/>
          <pc:sldMk cId="2117292730" sldId="279"/>
        </pc:sldMkLst>
        <pc:spChg chg="mod">
          <ac:chgData name="Jim Beland" userId="d41a4da1a37fb713" providerId="LiveId" clId="{4DE253DD-5C9E-4E2D-B755-2E6E26083F2D}" dt="2020-06-22T02:08:16.703" v="3070" actId="20577"/>
          <ac:spMkLst>
            <pc:docMk/>
            <pc:sldMk cId="2117292730" sldId="279"/>
            <ac:spMk id="3" creationId="{E57BEF39-BF76-4AB4-ABDA-4EDA17B614B6}"/>
          </ac:spMkLst>
        </pc:spChg>
      </pc:sldChg>
      <pc:sldChg chg="addSp modSp add">
        <pc:chgData name="Jim Beland" userId="d41a4da1a37fb713" providerId="LiveId" clId="{4DE253DD-5C9E-4E2D-B755-2E6E26083F2D}" dt="2020-06-22T02:14:55.477" v="3319" actId="20577"/>
        <pc:sldMkLst>
          <pc:docMk/>
          <pc:sldMk cId="2374389748" sldId="280"/>
        </pc:sldMkLst>
        <pc:spChg chg="mod">
          <ac:chgData name="Jim Beland" userId="d41a4da1a37fb713" providerId="LiveId" clId="{4DE253DD-5C9E-4E2D-B755-2E6E26083F2D}" dt="2020-06-22T02:14:55.477" v="3319" actId="20577"/>
          <ac:spMkLst>
            <pc:docMk/>
            <pc:sldMk cId="2374389748" sldId="280"/>
            <ac:spMk id="2" creationId="{E92AFB50-170A-417C-B3B4-7E805E27836B}"/>
          </ac:spMkLst>
        </pc:spChg>
        <pc:spChg chg="mod">
          <ac:chgData name="Jim Beland" userId="d41a4da1a37fb713" providerId="LiveId" clId="{4DE253DD-5C9E-4E2D-B755-2E6E26083F2D}" dt="2020-06-22T02:13:21.374" v="3236" actId="20577"/>
          <ac:spMkLst>
            <pc:docMk/>
            <pc:sldMk cId="2374389748" sldId="280"/>
            <ac:spMk id="3" creationId="{E57BEF39-BF76-4AB4-ABDA-4EDA17B614B6}"/>
          </ac:spMkLst>
        </pc:spChg>
        <pc:spChg chg="add mod">
          <ac:chgData name="Jim Beland" userId="d41a4da1a37fb713" providerId="LiveId" clId="{4DE253DD-5C9E-4E2D-B755-2E6E26083F2D}" dt="2020-06-22T02:14:29.542" v="3305" actId="255"/>
          <ac:spMkLst>
            <pc:docMk/>
            <pc:sldMk cId="2374389748" sldId="280"/>
            <ac:spMk id="4" creationId="{82CBBF5D-E9A4-4AD4-99E3-31BFAE36F480}"/>
          </ac:spMkLst>
        </pc:spChg>
      </pc:sldChg>
      <pc:sldChg chg="modSp add">
        <pc:chgData name="Jim Beland" userId="d41a4da1a37fb713" providerId="LiveId" clId="{4DE253DD-5C9E-4E2D-B755-2E6E26083F2D}" dt="2020-06-22T02:16:41.867" v="3410" actId="20577"/>
        <pc:sldMkLst>
          <pc:docMk/>
          <pc:sldMk cId="2582079959" sldId="281"/>
        </pc:sldMkLst>
        <pc:spChg chg="mod">
          <ac:chgData name="Jim Beland" userId="d41a4da1a37fb713" providerId="LiveId" clId="{4DE253DD-5C9E-4E2D-B755-2E6E26083F2D}" dt="2020-06-22T02:15:06.607" v="3327" actId="20577"/>
          <ac:spMkLst>
            <pc:docMk/>
            <pc:sldMk cId="2582079959" sldId="281"/>
            <ac:spMk id="2" creationId="{31024B73-C59E-4239-9481-EEE85B7D9305}"/>
          </ac:spMkLst>
        </pc:spChg>
        <pc:spChg chg="mod">
          <ac:chgData name="Jim Beland" userId="d41a4da1a37fb713" providerId="LiveId" clId="{4DE253DD-5C9E-4E2D-B755-2E6E26083F2D}" dt="2020-06-22T02:16:41.867" v="3410" actId="20577"/>
          <ac:spMkLst>
            <pc:docMk/>
            <pc:sldMk cId="2582079959" sldId="281"/>
            <ac:spMk id="3" creationId="{3E78AEF5-B46D-4889-8746-9A6A5BEBE7B3}"/>
          </ac:spMkLst>
        </pc:spChg>
      </pc:sldChg>
      <pc:sldChg chg="modSp add">
        <pc:chgData name="Jim Beland" userId="d41a4da1a37fb713" providerId="LiveId" clId="{4DE253DD-5C9E-4E2D-B755-2E6E26083F2D}" dt="2020-06-22T02:18:53.879" v="3696" actId="20577"/>
        <pc:sldMkLst>
          <pc:docMk/>
          <pc:sldMk cId="2157524464" sldId="282"/>
        </pc:sldMkLst>
        <pc:spChg chg="mod">
          <ac:chgData name="Jim Beland" userId="d41a4da1a37fb713" providerId="LiveId" clId="{4DE253DD-5C9E-4E2D-B755-2E6E26083F2D}" dt="2020-06-22T02:16:52.146" v="3418" actId="20577"/>
          <ac:spMkLst>
            <pc:docMk/>
            <pc:sldMk cId="2157524464" sldId="282"/>
            <ac:spMk id="2" creationId="{31024B73-C59E-4239-9481-EEE85B7D9305}"/>
          </ac:spMkLst>
        </pc:spChg>
        <pc:spChg chg="mod">
          <ac:chgData name="Jim Beland" userId="d41a4da1a37fb713" providerId="LiveId" clId="{4DE253DD-5C9E-4E2D-B755-2E6E26083F2D}" dt="2020-06-22T02:18:53.879" v="3696" actId="20577"/>
          <ac:spMkLst>
            <pc:docMk/>
            <pc:sldMk cId="2157524464" sldId="282"/>
            <ac:spMk id="3" creationId="{3E78AEF5-B46D-4889-8746-9A6A5BEBE7B3}"/>
          </ac:spMkLst>
        </pc:spChg>
      </pc:sldChg>
      <pc:sldChg chg="modSp add">
        <pc:chgData name="Jim Beland" userId="d41a4da1a37fb713" providerId="LiveId" clId="{4DE253DD-5C9E-4E2D-B755-2E6E26083F2D}" dt="2020-06-22T02:23:19.611" v="3858" actId="20577"/>
        <pc:sldMkLst>
          <pc:docMk/>
          <pc:sldMk cId="180679020" sldId="283"/>
        </pc:sldMkLst>
        <pc:spChg chg="mod">
          <ac:chgData name="Jim Beland" userId="d41a4da1a37fb713" providerId="LiveId" clId="{4DE253DD-5C9E-4E2D-B755-2E6E26083F2D}" dt="2020-06-22T02:23:19.611" v="3858" actId="20577"/>
          <ac:spMkLst>
            <pc:docMk/>
            <pc:sldMk cId="180679020" sldId="283"/>
            <ac:spMk id="3" creationId="{3E78AEF5-B46D-4889-8746-9A6A5BEBE7B3}"/>
          </ac:spMkLst>
        </pc:spChg>
      </pc:sldChg>
      <pc:sldChg chg="modSp add">
        <pc:chgData name="Jim Beland" userId="d41a4da1a37fb713" providerId="LiveId" clId="{4DE253DD-5C9E-4E2D-B755-2E6E26083F2D}" dt="2020-06-22T02:24:58.404" v="3970" actId="20577"/>
        <pc:sldMkLst>
          <pc:docMk/>
          <pc:sldMk cId="466285351" sldId="284"/>
        </pc:sldMkLst>
        <pc:spChg chg="mod">
          <ac:chgData name="Jim Beland" userId="d41a4da1a37fb713" providerId="LiveId" clId="{4DE253DD-5C9E-4E2D-B755-2E6E26083F2D}" dt="2020-06-22T02:24:16.737" v="3868" actId="20577"/>
          <ac:spMkLst>
            <pc:docMk/>
            <pc:sldMk cId="466285351" sldId="284"/>
            <ac:spMk id="2" creationId="{F60AA513-4181-40A2-9450-DE598E02F99C}"/>
          </ac:spMkLst>
        </pc:spChg>
        <pc:spChg chg="mod">
          <ac:chgData name="Jim Beland" userId="d41a4da1a37fb713" providerId="LiveId" clId="{4DE253DD-5C9E-4E2D-B755-2E6E26083F2D}" dt="2020-06-22T02:24:58.404" v="3970" actId="20577"/>
          <ac:spMkLst>
            <pc:docMk/>
            <pc:sldMk cId="466285351" sldId="284"/>
            <ac:spMk id="3" creationId="{36B99A2C-B33C-45C9-A7AE-D16D26AA1E76}"/>
          </ac:spMkLst>
        </pc:spChg>
      </pc:sldChg>
      <pc:sldChg chg="modSp add">
        <pc:chgData name="Jim Beland" userId="d41a4da1a37fb713" providerId="LiveId" clId="{4DE253DD-5C9E-4E2D-B755-2E6E26083F2D}" dt="2020-06-22T02:28:11.434" v="4355" actId="20577"/>
        <pc:sldMkLst>
          <pc:docMk/>
          <pc:sldMk cId="3332621035" sldId="285"/>
        </pc:sldMkLst>
        <pc:spChg chg="mod">
          <ac:chgData name="Jim Beland" userId="d41a4da1a37fb713" providerId="LiveId" clId="{4DE253DD-5C9E-4E2D-B755-2E6E26083F2D}" dt="2020-06-22T02:25:07.382" v="3978" actId="20577"/>
          <ac:spMkLst>
            <pc:docMk/>
            <pc:sldMk cId="3332621035" sldId="285"/>
            <ac:spMk id="2" creationId="{F60AA513-4181-40A2-9450-DE598E02F99C}"/>
          </ac:spMkLst>
        </pc:spChg>
        <pc:spChg chg="mod">
          <ac:chgData name="Jim Beland" userId="d41a4da1a37fb713" providerId="LiveId" clId="{4DE253DD-5C9E-4E2D-B755-2E6E26083F2D}" dt="2020-06-22T02:28:11.434" v="4355" actId="20577"/>
          <ac:spMkLst>
            <pc:docMk/>
            <pc:sldMk cId="3332621035" sldId="285"/>
            <ac:spMk id="3" creationId="{36B99A2C-B33C-45C9-A7AE-D16D26AA1E76}"/>
          </ac:spMkLst>
        </pc:spChg>
      </pc:sldChg>
      <pc:sldChg chg="modSp add">
        <pc:chgData name="Jim Beland" userId="d41a4da1a37fb713" providerId="LiveId" clId="{4DE253DD-5C9E-4E2D-B755-2E6E26083F2D}" dt="2020-06-22T02:29:29.678" v="4450" actId="20577"/>
        <pc:sldMkLst>
          <pc:docMk/>
          <pc:sldMk cId="1858038511" sldId="286"/>
        </pc:sldMkLst>
        <pc:spChg chg="mod">
          <ac:chgData name="Jim Beland" userId="d41a4da1a37fb713" providerId="LiveId" clId="{4DE253DD-5C9E-4E2D-B755-2E6E26083F2D}" dt="2020-06-22T02:28:25.176" v="4361" actId="20577"/>
          <ac:spMkLst>
            <pc:docMk/>
            <pc:sldMk cId="1858038511" sldId="286"/>
            <ac:spMk id="2" creationId="{F60AA513-4181-40A2-9450-DE598E02F99C}"/>
          </ac:spMkLst>
        </pc:spChg>
        <pc:spChg chg="mod">
          <ac:chgData name="Jim Beland" userId="d41a4da1a37fb713" providerId="LiveId" clId="{4DE253DD-5C9E-4E2D-B755-2E6E26083F2D}" dt="2020-06-22T02:29:29.678" v="4450" actId="20577"/>
          <ac:spMkLst>
            <pc:docMk/>
            <pc:sldMk cId="1858038511" sldId="286"/>
            <ac:spMk id="3" creationId="{36B99A2C-B33C-45C9-A7AE-D16D26AA1E76}"/>
          </ac:spMkLst>
        </pc:spChg>
      </pc:sldChg>
      <pc:sldChg chg="addSp modSp add">
        <pc:chgData name="Jim Beland" userId="d41a4da1a37fb713" providerId="LiveId" clId="{4DE253DD-5C9E-4E2D-B755-2E6E26083F2D}" dt="2020-06-22T02:34:49.079" v="4672" actId="207"/>
        <pc:sldMkLst>
          <pc:docMk/>
          <pc:sldMk cId="1056914657" sldId="287"/>
        </pc:sldMkLst>
        <pc:spChg chg="mod">
          <ac:chgData name="Jim Beland" userId="d41a4da1a37fb713" providerId="LiveId" clId="{4DE253DD-5C9E-4E2D-B755-2E6E26083F2D}" dt="2020-06-22T02:29:37.320" v="4453" actId="20577"/>
          <ac:spMkLst>
            <pc:docMk/>
            <pc:sldMk cId="1056914657" sldId="287"/>
            <ac:spMk id="2" creationId="{F60AA513-4181-40A2-9450-DE598E02F99C}"/>
          </ac:spMkLst>
        </pc:spChg>
        <pc:spChg chg="mod">
          <ac:chgData name="Jim Beland" userId="d41a4da1a37fb713" providerId="LiveId" clId="{4DE253DD-5C9E-4E2D-B755-2E6E26083F2D}" dt="2020-06-22T02:33:43.366" v="4596" actId="20577"/>
          <ac:spMkLst>
            <pc:docMk/>
            <pc:sldMk cId="1056914657" sldId="287"/>
            <ac:spMk id="3" creationId="{36B99A2C-B33C-45C9-A7AE-D16D26AA1E76}"/>
          </ac:spMkLst>
        </pc:spChg>
        <pc:spChg chg="add mod">
          <ac:chgData name="Jim Beland" userId="d41a4da1a37fb713" providerId="LiveId" clId="{4DE253DD-5C9E-4E2D-B755-2E6E26083F2D}" dt="2020-06-22T02:34:49.079" v="4672" actId="207"/>
          <ac:spMkLst>
            <pc:docMk/>
            <pc:sldMk cId="1056914657" sldId="287"/>
            <ac:spMk id="4" creationId="{B07ED043-76C5-4AA5-9634-9EA12E641E26}"/>
          </ac:spMkLst>
        </pc:spChg>
      </pc:sldChg>
      <pc:sldChg chg="modSp add del">
        <pc:chgData name="Jim Beland" userId="d41a4da1a37fb713" providerId="LiveId" clId="{4DE253DD-5C9E-4E2D-B755-2E6E26083F2D}" dt="2020-06-22T02:37:56.390" v="4829" actId="2696"/>
        <pc:sldMkLst>
          <pc:docMk/>
          <pc:sldMk cId="2540651253" sldId="288"/>
        </pc:sldMkLst>
        <pc:spChg chg="mod">
          <ac:chgData name="Jim Beland" userId="d41a4da1a37fb713" providerId="LiveId" clId="{4DE253DD-5C9E-4E2D-B755-2E6E26083F2D}" dt="2020-06-22T02:37:54.012" v="4828"/>
          <ac:spMkLst>
            <pc:docMk/>
            <pc:sldMk cId="2540651253" sldId="288"/>
            <ac:spMk id="2" creationId="{D0EED89E-2BEC-435F-8854-91A63A47C18E}"/>
          </ac:spMkLst>
        </pc:spChg>
        <pc:spChg chg="mod">
          <ac:chgData name="Jim Beland" userId="d41a4da1a37fb713" providerId="LiveId" clId="{4DE253DD-5C9E-4E2D-B755-2E6E26083F2D}" dt="2020-06-22T02:36:31.451" v="4827" actId="5793"/>
          <ac:spMkLst>
            <pc:docMk/>
            <pc:sldMk cId="2540651253" sldId="288"/>
            <ac:spMk id="3" creationId="{749A95CF-6A4C-4DBD-A033-6E462818308A}"/>
          </ac:spMkLst>
        </pc:spChg>
      </pc:sldChg>
      <pc:sldChg chg="addSp delSp modSp add">
        <pc:chgData name="Jim Beland" userId="d41a4da1a37fb713" providerId="LiveId" clId="{4DE253DD-5C9E-4E2D-B755-2E6E26083F2D}" dt="2020-06-22T03:10:00.267" v="5422" actId="20577"/>
        <pc:sldMkLst>
          <pc:docMk/>
          <pc:sldMk cId="3547856781" sldId="288"/>
        </pc:sldMkLst>
        <pc:spChg chg="mod">
          <ac:chgData name="Jim Beland" userId="d41a4da1a37fb713" providerId="LiveId" clId="{4DE253DD-5C9E-4E2D-B755-2E6E26083F2D}" dt="2020-06-22T02:54:12.755" v="4975"/>
          <ac:spMkLst>
            <pc:docMk/>
            <pc:sldMk cId="3547856781" sldId="288"/>
            <ac:spMk id="2" creationId="{CC3BC34D-901D-4863-8D94-661E09C32CED}"/>
          </ac:spMkLst>
        </pc:spChg>
        <pc:spChg chg="mod">
          <ac:chgData name="Jim Beland" userId="d41a4da1a37fb713" providerId="LiveId" clId="{4DE253DD-5C9E-4E2D-B755-2E6E26083F2D}" dt="2020-06-22T03:10:00.267" v="5422" actId="20577"/>
          <ac:spMkLst>
            <pc:docMk/>
            <pc:sldMk cId="3547856781" sldId="288"/>
            <ac:spMk id="3" creationId="{BE2D2E61-6752-4185-ACF0-779B8F7474FA}"/>
          </ac:spMkLst>
        </pc:spChg>
        <pc:spChg chg="mod">
          <ac:chgData name="Jim Beland" userId="d41a4da1a37fb713" providerId="LiveId" clId="{4DE253DD-5C9E-4E2D-B755-2E6E26083F2D}" dt="2020-06-22T03:08:04.446" v="5408" actId="27636"/>
          <ac:spMkLst>
            <pc:docMk/>
            <pc:sldMk cId="3547856781" sldId="288"/>
            <ac:spMk id="4" creationId="{92DAC54E-A142-43E7-8198-EE3278C0BF3C}"/>
          </ac:spMkLst>
        </pc:spChg>
        <pc:spChg chg="add mod">
          <ac:chgData name="Jim Beland" userId="d41a4da1a37fb713" providerId="LiveId" clId="{4DE253DD-5C9E-4E2D-B755-2E6E26083F2D}" dt="2020-06-22T02:51:24.806" v="4911" actId="1076"/>
          <ac:spMkLst>
            <pc:docMk/>
            <pc:sldMk cId="3547856781" sldId="288"/>
            <ac:spMk id="7" creationId="{B7813A59-4FEA-4E1D-8695-AF9A6CD17E2B}"/>
          </ac:spMkLst>
        </pc:spChg>
        <pc:spChg chg="add mod">
          <ac:chgData name="Jim Beland" userId="d41a4da1a37fb713" providerId="LiveId" clId="{4DE253DD-5C9E-4E2D-B755-2E6E26083F2D}" dt="2020-06-22T02:45:23.561" v="4876" actId="1076"/>
          <ac:spMkLst>
            <pc:docMk/>
            <pc:sldMk cId="3547856781" sldId="288"/>
            <ac:spMk id="24" creationId="{9628FC50-5CC6-4292-A6CF-B1F150E1E456}"/>
          </ac:spMkLst>
        </pc:spChg>
        <pc:spChg chg="add mod">
          <ac:chgData name="Jim Beland" userId="d41a4da1a37fb713" providerId="LiveId" clId="{4DE253DD-5C9E-4E2D-B755-2E6E26083F2D}" dt="2020-06-22T02:46:21.739" v="4881" actId="1076"/>
          <ac:spMkLst>
            <pc:docMk/>
            <pc:sldMk cId="3547856781" sldId="288"/>
            <ac:spMk id="25" creationId="{503E5170-E9D8-4B06-A69F-DE7ADE5910CC}"/>
          </ac:spMkLst>
        </pc:spChg>
        <pc:spChg chg="add mod">
          <ac:chgData name="Jim Beland" userId="d41a4da1a37fb713" providerId="LiveId" clId="{4DE253DD-5C9E-4E2D-B755-2E6E26083F2D}" dt="2020-06-22T02:46:50.959" v="4884" actId="1076"/>
          <ac:spMkLst>
            <pc:docMk/>
            <pc:sldMk cId="3547856781" sldId="288"/>
            <ac:spMk id="26" creationId="{426DC348-B48F-4D40-9750-22B5368288FD}"/>
          </ac:spMkLst>
        </pc:spChg>
        <pc:spChg chg="add mod">
          <ac:chgData name="Jim Beland" userId="d41a4da1a37fb713" providerId="LiveId" clId="{4DE253DD-5C9E-4E2D-B755-2E6E26083F2D}" dt="2020-06-22T02:47:06.148" v="4887" actId="1076"/>
          <ac:spMkLst>
            <pc:docMk/>
            <pc:sldMk cId="3547856781" sldId="288"/>
            <ac:spMk id="27" creationId="{1FE8E7A4-FE8E-4808-8254-0B27934EFA53}"/>
          </ac:spMkLst>
        </pc:spChg>
        <pc:spChg chg="add mod">
          <ac:chgData name="Jim Beland" userId="d41a4da1a37fb713" providerId="LiveId" clId="{4DE253DD-5C9E-4E2D-B755-2E6E26083F2D}" dt="2020-06-22T02:47:22.437" v="4890" actId="1076"/>
          <ac:spMkLst>
            <pc:docMk/>
            <pc:sldMk cId="3547856781" sldId="288"/>
            <ac:spMk id="28" creationId="{09386BEB-8610-45EC-A962-0051721B109F}"/>
          </ac:spMkLst>
        </pc:spChg>
        <pc:spChg chg="add del mod">
          <ac:chgData name="Jim Beland" userId="d41a4da1a37fb713" providerId="LiveId" clId="{4DE253DD-5C9E-4E2D-B755-2E6E26083F2D}" dt="2020-06-22T02:51:20.683" v="4910" actId="478"/>
          <ac:spMkLst>
            <pc:docMk/>
            <pc:sldMk cId="3547856781" sldId="288"/>
            <ac:spMk id="29" creationId="{BED9E2A3-AB08-47A5-AFB0-1757E884E746}"/>
          </ac:spMkLst>
        </pc:spChg>
        <pc:spChg chg="add del mod">
          <ac:chgData name="Jim Beland" userId="d41a4da1a37fb713" providerId="LiveId" clId="{4DE253DD-5C9E-4E2D-B755-2E6E26083F2D}" dt="2020-06-22T02:51:16.914" v="4909" actId="478"/>
          <ac:spMkLst>
            <pc:docMk/>
            <pc:sldMk cId="3547856781" sldId="288"/>
            <ac:spMk id="30" creationId="{6731C751-61E9-4EFE-AAE1-AE366C5066E7}"/>
          </ac:spMkLst>
        </pc:spChg>
        <pc:inkChg chg="add del">
          <ac:chgData name="Jim Beland" userId="d41a4da1a37fb713" providerId="LiveId" clId="{4DE253DD-5C9E-4E2D-B755-2E6E26083F2D}" dt="2020-06-22T02:49:11.640" v="4899" actId="9405"/>
          <ac:inkMkLst>
            <pc:docMk/>
            <pc:sldMk cId="3547856781" sldId="288"/>
            <ac:inkMk id="31" creationId="{53F26AB2-0E07-42CA-AFFB-9443247F3BCD}"/>
          </ac:inkMkLst>
        </pc:inkChg>
        <pc:inkChg chg="add">
          <ac:chgData name="Jim Beland" userId="d41a4da1a37fb713" providerId="LiveId" clId="{4DE253DD-5C9E-4E2D-B755-2E6E26083F2D}" dt="2020-06-22T02:49:16.025" v="4900" actId="9405"/>
          <ac:inkMkLst>
            <pc:docMk/>
            <pc:sldMk cId="3547856781" sldId="288"/>
            <ac:inkMk id="32" creationId="{DC08A544-A994-4B54-99E9-F83EA501B108}"/>
          </ac:inkMkLst>
        </pc:inkChg>
        <pc:inkChg chg="add">
          <ac:chgData name="Jim Beland" userId="d41a4da1a37fb713" providerId="LiveId" clId="{4DE253DD-5C9E-4E2D-B755-2E6E26083F2D}" dt="2020-06-22T02:49:19.802" v="4901" actId="9405"/>
          <ac:inkMkLst>
            <pc:docMk/>
            <pc:sldMk cId="3547856781" sldId="288"/>
            <ac:inkMk id="33" creationId="{0713F739-89E6-4CDF-9140-A836EB2007E3}"/>
          </ac:inkMkLst>
        </pc:inkChg>
        <pc:inkChg chg="add">
          <ac:chgData name="Jim Beland" userId="d41a4da1a37fb713" providerId="LiveId" clId="{4DE253DD-5C9E-4E2D-B755-2E6E26083F2D}" dt="2020-06-22T02:49:53.884" v="4902" actId="9405"/>
          <ac:inkMkLst>
            <pc:docMk/>
            <pc:sldMk cId="3547856781" sldId="288"/>
            <ac:inkMk id="34" creationId="{F8A1E819-FD63-4764-BF5F-83CB6EF0916C}"/>
          </ac:inkMkLst>
        </pc:inkChg>
        <pc:inkChg chg="add">
          <ac:chgData name="Jim Beland" userId="d41a4da1a37fb713" providerId="LiveId" clId="{4DE253DD-5C9E-4E2D-B755-2E6E26083F2D}" dt="2020-06-22T02:49:57.103" v="4903" actId="9405"/>
          <ac:inkMkLst>
            <pc:docMk/>
            <pc:sldMk cId="3547856781" sldId="288"/>
            <ac:inkMk id="35" creationId="{F33F61A4-53D5-4D85-8485-02D9128E5A79}"/>
          </ac:inkMkLst>
        </pc:inkChg>
        <pc:cxnChg chg="add mod">
          <ac:chgData name="Jim Beland" userId="d41a4da1a37fb713" providerId="LiveId" clId="{4DE253DD-5C9E-4E2D-B755-2E6E26083F2D}" dt="2020-06-22T02:39:44.901" v="4835" actId="11529"/>
          <ac:cxnSpMkLst>
            <pc:docMk/>
            <pc:sldMk cId="3547856781" sldId="288"/>
            <ac:cxnSpMk id="6" creationId="{D9156196-C243-4C5A-82A5-67504F9F09B5}"/>
          </ac:cxnSpMkLst>
        </pc:cxnChg>
        <pc:cxnChg chg="add mod">
          <ac:chgData name="Jim Beland" userId="d41a4da1a37fb713" providerId="LiveId" clId="{4DE253DD-5C9E-4E2D-B755-2E6E26083F2D}" dt="2020-06-22T02:46:11.078" v="4880" actId="1076"/>
          <ac:cxnSpMkLst>
            <pc:docMk/>
            <pc:sldMk cId="3547856781" sldId="288"/>
            <ac:cxnSpMk id="9" creationId="{B7F32671-448F-4A8A-8A5E-2275D73E0C30}"/>
          </ac:cxnSpMkLst>
        </pc:cxnChg>
        <pc:cxnChg chg="add del mod">
          <ac:chgData name="Jim Beland" userId="d41a4da1a37fb713" providerId="LiveId" clId="{4DE253DD-5C9E-4E2D-B755-2E6E26083F2D}" dt="2020-06-22T02:42:28.943" v="4863" actId="11529"/>
          <ac:cxnSpMkLst>
            <pc:docMk/>
            <pc:sldMk cId="3547856781" sldId="288"/>
            <ac:cxnSpMk id="11" creationId="{F727D4EF-C25F-43BA-9B66-FE5DC11846BB}"/>
          </ac:cxnSpMkLst>
        </pc:cxnChg>
        <pc:cxnChg chg="add mod">
          <ac:chgData name="Jim Beland" userId="d41a4da1a37fb713" providerId="LiveId" clId="{4DE253DD-5C9E-4E2D-B755-2E6E26083F2D}" dt="2020-06-22T02:42:45.890" v="4864" actId="11529"/>
          <ac:cxnSpMkLst>
            <pc:docMk/>
            <pc:sldMk cId="3547856781" sldId="288"/>
            <ac:cxnSpMk id="13" creationId="{12E03E1F-AFA3-4B50-A12B-BA53659E5774}"/>
          </ac:cxnSpMkLst>
        </pc:cxnChg>
        <pc:cxnChg chg="add del mod">
          <ac:chgData name="Jim Beland" userId="d41a4da1a37fb713" providerId="LiveId" clId="{4DE253DD-5C9E-4E2D-B755-2E6E26083F2D}" dt="2020-06-22T02:43:04.750" v="4866" actId="11529"/>
          <ac:cxnSpMkLst>
            <pc:docMk/>
            <pc:sldMk cId="3547856781" sldId="288"/>
            <ac:cxnSpMk id="15" creationId="{A9B8A3C8-6421-488A-A0C3-9B238CFA170E}"/>
          </ac:cxnSpMkLst>
        </pc:cxnChg>
        <pc:cxnChg chg="add del mod">
          <ac:chgData name="Jim Beland" userId="d41a4da1a37fb713" providerId="LiveId" clId="{4DE253DD-5C9E-4E2D-B755-2E6E26083F2D}" dt="2020-06-22T02:43:14.593" v="4868" actId="11529"/>
          <ac:cxnSpMkLst>
            <pc:docMk/>
            <pc:sldMk cId="3547856781" sldId="288"/>
            <ac:cxnSpMk id="17" creationId="{1E800ED0-AF0C-406E-B743-68F5D03915B0}"/>
          </ac:cxnSpMkLst>
        </pc:cxnChg>
        <pc:cxnChg chg="add del mod">
          <ac:chgData name="Jim Beland" userId="d41a4da1a37fb713" providerId="LiveId" clId="{4DE253DD-5C9E-4E2D-B755-2E6E26083F2D}" dt="2020-06-22T02:43:48.730" v="4870" actId="11529"/>
          <ac:cxnSpMkLst>
            <pc:docMk/>
            <pc:sldMk cId="3547856781" sldId="288"/>
            <ac:cxnSpMk id="19" creationId="{23B986CF-F243-4FED-BC75-3BE8EB986AAE}"/>
          </ac:cxnSpMkLst>
        </pc:cxnChg>
        <pc:cxnChg chg="add mod">
          <ac:chgData name="Jim Beland" userId="d41a4da1a37fb713" providerId="LiveId" clId="{4DE253DD-5C9E-4E2D-B755-2E6E26083F2D}" dt="2020-06-22T02:44:27.216" v="4871" actId="11529"/>
          <ac:cxnSpMkLst>
            <pc:docMk/>
            <pc:sldMk cId="3547856781" sldId="288"/>
            <ac:cxnSpMk id="21" creationId="{64190B7C-BF38-49DB-81AE-7C061AD34B1B}"/>
          </ac:cxnSpMkLst>
        </pc:cxnChg>
        <pc:cxnChg chg="add mod">
          <ac:chgData name="Jim Beland" userId="d41a4da1a37fb713" providerId="LiveId" clId="{4DE253DD-5C9E-4E2D-B755-2E6E26083F2D}" dt="2020-06-22T02:44:42.293" v="4872" actId="11529"/>
          <ac:cxnSpMkLst>
            <pc:docMk/>
            <pc:sldMk cId="3547856781" sldId="288"/>
            <ac:cxnSpMk id="23" creationId="{0EAF97DB-D1F0-49EF-8229-E5362C8B1E35}"/>
          </ac:cxnSpMkLst>
        </pc:cxnChg>
      </pc:sldChg>
      <pc:sldChg chg="modSp add">
        <pc:chgData name="Jim Beland" userId="d41a4da1a37fb713" providerId="LiveId" clId="{4DE253DD-5C9E-4E2D-B755-2E6E26083F2D}" dt="2020-06-22T16:14:35.819" v="6477" actId="255"/>
        <pc:sldMkLst>
          <pc:docMk/>
          <pc:sldMk cId="2156787813" sldId="289"/>
        </pc:sldMkLst>
        <pc:spChg chg="mod">
          <ac:chgData name="Jim Beland" userId="d41a4da1a37fb713" providerId="LiveId" clId="{4DE253DD-5C9E-4E2D-B755-2E6E26083F2D}" dt="2020-06-22T02:54:17.391" v="4976"/>
          <ac:spMkLst>
            <pc:docMk/>
            <pc:sldMk cId="2156787813" sldId="289"/>
            <ac:spMk id="2" creationId="{B6CA442F-B372-4DE4-A5DD-AE3509C80EBE}"/>
          </ac:spMkLst>
        </pc:spChg>
        <pc:spChg chg="mod">
          <ac:chgData name="Jim Beland" userId="d41a4da1a37fb713" providerId="LiveId" clId="{4DE253DD-5C9E-4E2D-B755-2E6E26083F2D}" dt="2020-06-22T16:14:35.819" v="6477" actId="255"/>
          <ac:spMkLst>
            <pc:docMk/>
            <pc:sldMk cId="2156787813" sldId="289"/>
            <ac:spMk id="3" creationId="{DB0FA2A1-3B69-45AA-95B2-25685EE59741}"/>
          </ac:spMkLst>
        </pc:spChg>
      </pc:sldChg>
      <pc:sldChg chg="modSp add del">
        <pc:chgData name="Jim Beland" userId="d41a4da1a37fb713" providerId="LiveId" clId="{4DE253DD-5C9E-4E2D-B755-2E6E26083F2D}" dt="2020-06-22T03:10:29.509" v="5424" actId="2696"/>
        <pc:sldMkLst>
          <pc:docMk/>
          <pc:sldMk cId="3701627405" sldId="290"/>
        </pc:sldMkLst>
        <pc:spChg chg="mod">
          <ac:chgData name="Jim Beland" userId="d41a4da1a37fb713" providerId="LiveId" clId="{4DE253DD-5C9E-4E2D-B755-2E6E26083F2D}" dt="2020-06-22T03:09:31.979" v="5418" actId="20577"/>
          <ac:spMkLst>
            <pc:docMk/>
            <pc:sldMk cId="3701627405" sldId="290"/>
            <ac:spMk id="3" creationId="{BE2D2E61-6752-4185-ACF0-779B8F7474FA}"/>
          </ac:spMkLst>
        </pc:spChg>
      </pc:sldChg>
      <pc:sldChg chg="modSp add">
        <pc:chgData name="Jim Beland" userId="d41a4da1a37fb713" providerId="LiveId" clId="{4DE253DD-5C9E-4E2D-B755-2E6E26083F2D}" dt="2020-06-22T03:10:49.099" v="5429" actId="20577"/>
        <pc:sldMkLst>
          <pc:docMk/>
          <pc:sldMk cId="1273581807" sldId="291"/>
        </pc:sldMkLst>
        <pc:spChg chg="mod">
          <ac:chgData name="Jim Beland" userId="d41a4da1a37fb713" providerId="LiveId" clId="{4DE253DD-5C9E-4E2D-B755-2E6E26083F2D}" dt="2020-06-22T03:10:49.099" v="5429" actId="20577"/>
          <ac:spMkLst>
            <pc:docMk/>
            <pc:sldMk cId="1273581807" sldId="291"/>
            <ac:spMk id="3" creationId="{BE2D2E61-6752-4185-ACF0-779B8F7474FA}"/>
          </ac:spMkLst>
        </pc:spChg>
      </pc:sldChg>
      <pc:sldChg chg="modSp add">
        <pc:chgData name="Jim Beland" userId="d41a4da1a37fb713" providerId="LiveId" clId="{4DE253DD-5C9E-4E2D-B755-2E6E26083F2D}" dt="2020-06-22T03:14:14.603" v="5503" actId="207"/>
        <pc:sldMkLst>
          <pc:docMk/>
          <pc:sldMk cId="2564900064" sldId="292"/>
        </pc:sldMkLst>
        <pc:spChg chg="mod">
          <ac:chgData name="Jim Beland" userId="d41a4da1a37fb713" providerId="LiveId" clId="{4DE253DD-5C9E-4E2D-B755-2E6E26083F2D}" dt="2020-06-22T03:14:14.603" v="5503" actId="207"/>
          <ac:spMkLst>
            <pc:docMk/>
            <pc:sldMk cId="2564900064" sldId="292"/>
            <ac:spMk id="3" creationId="{BE2D2E61-6752-4185-ACF0-779B8F7474FA}"/>
          </ac:spMkLst>
        </pc:spChg>
      </pc:sldChg>
      <pc:sldChg chg="modSp add">
        <pc:chgData name="Jim Beland" userId="d41a4da1a37fb713" providerId="LiveId" clId="{4DE253DD-5C9E-4E2D-B755-2E6E26083F2D}" dt="2020-06-22T03:15:41.175" v="5610" actId="20577"/>
        <pc:sldMkLst>
          <pc:docMk/>
          <pc:sldMk cId="412772507" sldId="293"/>
        </pc:sldMkLst>
        <pc:spChg chg="mod">
          <ac:chgData name="Jim Beland" userId="d41a4da1a37fb713" providerId="LiveId" clId="{4DE253DD-5C9E-4E2D-B755-2E6E26083F2D}" dt="2020-06-22T03:14:27.473" v="5511" actId="20577"/>
          <ac:spMkLst>
            <pc:docMk/>
            <pc:sldMk cId="412772507" sldId="293"/>
            <ac:spMk id="2" creationId="{8E005BEA-3E22-4BCF-A83C-C6BD39EFD4F2}"/>
          </ac:spMkLst>
        </pc:spChg>
        <pc:spChg chg="mod">
          <ac:chgData name="Jim Beland" userId="d41a4da1a37fb713" providerId="LiveId" clId="{4DE253DD-5C9E-4E2D-B755-2E6E26083F2D}" dt="2020-06-22T03:15:41.175" v="5610" actId="20577"/>
          <ac:spMkLst>
            <pc:docMk/>
            <pc:sldMk cId="412772507" sldId="293"/>
            <ac:spMk id="3" creationId="{4590F568-60C2-43F6-87F7-6C6F8D82FE8C}"/>
          </ac:spMkLst>
        </pc:spChg>
      </pc:sldChg>
      <pc:sldChg chg="addSp delSp modSp add">
        <pc:chgData name="Jim Beland" userId="d41a4da1a37fb713" providerId="LiveId" clId="{4DE253DD-5C9E-4E2D-B755-2E6E26083F2D}" dt="2020-06-22T03:28:55.140" v="6034" actId="20577"/>
        <pc:sldMkLst>
          <pc:docMk/>
          <pc:sldMk cId="2784260889" sldId="294"/>
        </pc:sldMkLst>
        <pc:spChg chg="mod">
          <ac:chgData name="Jim Beland" userId="d41a4da1a37fb713" providerId="LiveId" clId="{4DE253DD-5C9E-4E2D-B755-2E6E26083F2D}" dt="2020-06-22T03:28:55.140" v="6034" actId="20577"/>
          <ac:spMkLst>
            <pc:docMk/>
            <pc:sldMk cId="2784260889" sldId="294"/>
            <ac:spMk id="2" creationId="{8E005BEA-3E22-4BCF-A83C-C6BD39EFD4F2}"/>
          </ac:spMkLst>
        </pc:spChg>
        <pc:spChg chg="mod">
          <ac:chgData name="Jim Beland" userId="d41a4da1a37fb713" providerId="LiveId" clId="{4DE253DD-5C9E-4E2D-B755-2E6E26083F2D}" dt="2020-06-22T03:19:55.823" v="5748" actId="16959"/>
          <ac:spMkLst>
            <pc:docMk/>
            <pc:sldMk cId="2784260889" sldId="294"/>
            <ac:spMk id="3" creationId="{4590F568-60C2-43F6-87F7-6C6F8D82FE8C}"/>
          </ac:spMkLst>
        </pc:spChg>
        <pc:inkChg chg="add del">
          <ac:chgData name="Jim Beland" userId="d41a4da1a37fb713" providerId="LiveId" clId="{4DE253DD-5C9E-4E2D-B755-2E6E26083F2D}" dt="2020-06-22T03:17:33.181" v="5708" actId="9405"/>
          <ac:inkMkLst>
            <pc:docMk/>
            <pc:sldMk cId="2784260889" sldId="294"/>
            <ac:inkMk id="4" creationId="{B42C0B28-623C-4393-ABB1-86B8349B9A3E}"/>
          </ac:inkMkLst>
        </pc:inkChg>
        <pc:inkChg chg="add del">
          <ac:chgData name="Jim Beland" userId="d41a4da1a37fb713" providerId="LiveId" clId="{4DE253DD-5C9E-4E2D-B755-2E6E26083F2D}" dt="2020-06-22T03:20:16.131" v="5750" actId="9405"/>
          <ac:inkMkLst>
            <pc:docMk/>
            <pc:sldMk cId="2784260889" sldId="294"/>
            <ac:inkMk id="5" creationId="{DEC3E31C-978A-4575-947E-8E088E682D4B}"/>
          </ac:inkMkLst>
        </pc:inkChg>
        <pc:inkChg chg="add del">
          <ac:chgData name="Jim Beland" userId="d41a4da1a37fb713" providerId="LiveId" clId="{4DE253DD-5C9E-4E2D-B755-2E6E26083F2D}" dt="2020-06-22T03:20:26.093" v="5755"/>
          <ac:inkMkLst>
            <pc:docMk/>
            <pc:sldMk cId="2784260889" sldId="294"/>
            <ac:inkMk id="6" creationId="{57786E4A-B184-4C94-B277-C6A617253142}"/>
          </ac:inkMkLst>
        </pc:inkChg>
        <pc:inkChg chg="add del">
          <ac:chgData name="Jim Beland" userId="d41a4da1a37fb713" providerId="LiveId" clId="{4DE253DD-5C9E-4E2D-B755-2E6E26083F2D}" dt="2020-06-22T03:20:26.093" v="5755"/>
          <ac:inkMkLst>
            <pc:docMk/>
            <pc:sldMk cId="2784260889" sldId="294"/>
            <ac:inkMk id="7" creationId="{ABD6F908-39B4-4EE4-B699-C232EB5A6059}"/>
          </ac:inkMkLst>
        </pc:inkChg>
        <pc:inkChg chg="add del">
          <ac:chgData name="Jim Beland" userId="d41a4da1a37fb713" providerId="LiveId" clId="{4DE253DD-5C9E-4E2D-B755-2E6E26083F2D}" dt="2020-06-22T03:20:26.093" v="5755"/>
          <ac:inkMkLst>
            <pc:docMk/>
            <pc:sldMk cId="2784260889" sldId="294"/>
            <ac:inkMk id="8" creationId="{77E932F2-9E83-47B9-BC4D-2D086CA25CF3}"/>
          </ac:inkMkLst>
        </pc:inkChg>
        <pc:inkChg chg="add del">
          <ac:chgData name="Jim Beland" userId="d41a4da1a37fb713" providerId="LiveId" clId="{4DE253DD-5C9E-4E2D-B755-2E6E26083F2D}" dt="2020-06-22T03:20:26.093" v="5755"/>
          <ac:inkMkLst>
            <pc:docMk/>
            <pc:sldMk cId="2784260889" sldId="294"/>
            <ac:inkMk id="9" creationId="{8E57B6A6-2B83-43E6-B550-E90685772637}"/>
          </ac:inkMkLst>
        </pc:inkChg>
        <pc:inkChg chg="add del">
          <ac:chgData name="Jim Beland" userId="d41a4da1a37fb713" providerId="LiveId" clId="{4DE253DD-5C9E-4E2D-B755-2E6E26083F2D}" dt="2020-06-22T03:20:31.458" v="5761"/>
          <ac:inkMkLst>
            <pc:docMk/>
            <pc:sldMk cId="2784260889" sldId="294"/>
            <ac:inkMk id="10" creationId="{0240DC3E-889F-417F-8A9E-91027C9A2A50}"/>
          </ac:inkMkLst>
        </pc:inkChg>
        <pc:inkChg chg="add del">
          <ac:chgData name="Jim Beland" userId="d41a4da1a37fb713" providerId="LiveId" clId="{4DE253DD-5C9E-4E2D-B755-2E6E26083F2D}" dt="2020-06-22T03:20:28.361" v="5758"/>
          <ac:inkMkLst>
            <pc:docMk/>
            <pc:sldMk cId="2784260889" sldId="294"/>
            <ac:inkMk id="11" creationId="{64EC4402-E7BB-44E8-893E-0D4445BF9CCF}"/>
          </ac:inkMkLst>
        </pc:inkChg>
        <pc:inkChg chg="add del">
          <ac:chgData name="Jim Beland" userId="d41a4da1a37fb713" providerId="LiveId" clId="{4DE253DD-5C9E-4E2D-B755-2E6E26083F2D}" dt="2020-06-22T03:20:28.361" v="5758"/>
          <ac:inkMkLst>
            <pc:docMk/>
            <pc:sldMk cId="2784260889" sldId="294"/>
            <ac:inkMk id="12" creationId="{D43F549A-E9C2-4382-9243-D8F4CCB944EF}"/>
          </ac:inkMkLst>
        </pc:inkChg>
        <pc:inkChg chg="add del">
          <ac:chgData name="Jim Beland" userId="d41a4da1a37fb713" providerId="LiveId" clId="{4DE253DD-5C9E-4E2D-B755-2E6E26083F2D}" dt="2020-06-22T03:20:31.458" v="5761"/>
          <ac:inkMkLst>
            <pc:docMk/>
            <pc:sldMk cId="2784260889" sldId="294"/>
            <ac:inkMk id="13" creationId="{9A932E8E-F8A4-4A21-AB1C-44C7CB62D38B}"/>
          </ac:inkMkLst>
        </pc:inkChg>
        <pc:inkChg chg="add del">
          <ac:chgData name="Jim Beland" userId="d41a4da1a37fb713" providerId="LiveId" clId="{4DE253DD-5C9E-4E2D-B755-2E6E26083F2D}" dt="2020-06-22T03:20:31.458" v="5761"/>
          <ac:inkMkLst>
            <pc:docMk/>
            <pc:sldMk cId="2784260889" sldId="294"/>
            <ac:inkMk id="14" creationId="{23C508C5-304C-4E06-9DF8-11415EE9905E}"/>
          </ac:inkMkLst>
        </pc:inkChg>
        <pc:inkChg chg="add del">
          <ac:chgData name="Jim Beland" userId="d41a4da1a37fb713" providerId="LiveId" clId="{4DE253DD-5C9E-4E2D-B755-2E6E26083F2D}" dt="2020-06-22T03:20:31.458" v="5761"/>
          <ac:inkMkLst>
            <pc:docMk/>
            <pc:sldMk cId="2784260889" sldId="294"/>
            <ac:inkMk id="15" creationId="{3EF29154-D376-4B60-A72B-C093CAAAD81B}"/>
          </ac:inkMkLst>
        </pc:inkChg>
        <pc:inkChg chg="add">
          <ac:chgData name="Jim Beland" userId="d41a4da1a37fb713" providerId="LiveId" clId="{4DE253DD-5C9E-4E2D-B755-2E6E26083F2D}" dt="2020-06-22T03:20:31.458" v="5761"/>
          <ac:inkMkLst>
            <pc:docMk/>
            <pc:sldMk cId="2784260889" sldId="294"/>
            <ac:inkMk id="16" creationId="{B3DFCB54-CE6E-410B-A0B8-8D7C7C4A091B}"/>
          </ac:inkMkLst>
        </pc:inkChg>
        <pc:inkChg chg="add del">
          <ac:chgData name="Jim Beland" userId="d41a4da1a37fb713" providerId="LiveId" clId="{4DE253DD-5C9E-4E2D-B755-2E6E26083F2D}" dt="2020-06-22T03:20:38.058" v="5765"/>
          <ac:inkMkLst>
            <pc:docMk/>
            <pc:sldMk cId="2784260889" sldId="294"/>
            <ac:inkMk id="17" creationId="{FA5BB7FB-8808-4FE3-B42C-6A8353CE5683}"/>
          </ac:inkMkLst>
        </pc:inkChg>
        <pc:inkChg chg="add del">
          <ac:chgData name="Jim Beland" userId="d41a4da1a37fb713" providerId="LiveId" clId="{4DE253DD-5C9E-4E2D-B755-2E6E26083F2D}" dt="2020-06-22T03:20:38.058" v="5765"/>
          <ac:inkMkLst>
            <pc:docMk/>
            <pc:sldMk cId="2784260889" sldId="294"/>
            <ac:inkMk id="18" creationId="{C02BD8BF-CE36-4A18-AC4D-CA6977A046E8}"/>
          </ac:inkMkLst>
        </pc:inkChg>
        <pc:inkChg chg="add del">
          <ac:chgData name="Jim Beland" userId="d41a4da1a37fb713" providerId="LiveId" clId="{4DE253DD-5C9E-4E2D-B755-2E6E26083F2D}" dt="2020-06-22T03:20:38.058" v="5765"/>
          <ac:inkMkLst>
            <pc:docMk/>
            <pc:sldMk cId="2784260889" sldId="294"/>
            <ac:inkMk id="19" creationId="{EB8C9909-9E19-4A74-A0A8-72A22488B36E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20" creationId="{74FC27D5-84F1-43DA-A900-C8D88DAB9BCE}"/>
          </ac:inkMkLst>
        </pc:inkChg>
        <pc:inkChg chg="add del">
          <ac:chgData name="Jim Beland" userId="d41a4da1a37fb713" providerId="LiveId" clId="{4DE253DD-5C9E-4E2D-B755-2E6E26083F2D}" dt="2020-06-22T03:20:41.069" v="5770"/>
          <ac:inkMkLst>
            <pc:docMk/>
            <pc:sldMk cId="2784260889" sldId="294"/>
            <ac:inkMk id="21" creationId="{2CD62E6A-BCA3-4F8B-B83B-29F2D593CC0E}"/>
          </ac:inkMkLst>
        </pc:inkChg>
        <pc:inkChg chg="add del">
          <ac:chgData name="Jim Beland" userId="d41a4da1a37fb713" providerId="LiveId" clId="{4DE253DD-5C9E-4E2D-B755-2E6E26083F2D}" dt="2020-06-22T03:20:41.069" v="5770"/>
          <ac:inkMkLst>
            <pc:docMk/>
            <pc:sldMk cId="2784260889" sldId="294"/>
            <ac:inkMk id="22" creationId="{6CF3F2D3-8A0C-4189-A689-4FA1DD4B6AC0}"/>
          </ac:inkMkLst>
        </pc:inkChg>
        <pc:inkChg chg="add del">
          <ac:chgData name="Jim Beland" userId="d41a4da1a37fb713" providerId="LiveId" clId="{4DE253DD-5C9E-4E2D-B755-2E6E26083F2D}" dt="2020-06-22T03:20:41.069" v="5770"/>
          <ac:inkMkLst>
            <pc:docMk/>
            <pc:sldMk cId="2784260889" sldId="294"/>
            <ac:inkMk id="23" creationId="{DFE524D1-6219-4063-B257-D86AF36248B2}"/>
          </ac:inkMkLst>
        </pc:inkChg>
        <pc:inkChg chg="add del">
          <ac:chgData name="Jim Beland" userId="d41a4da1a37fb713" providerId="LiveId" clId="{4DE253DD-5C9E-4E2D-B755-2E6E26083F2D}" dt="2020-06-22T03:20:41.069" v="5770"/>
          <ac:inkMkLst>
            <pc:docMk/>
            <pc:sldMk cId="2784260889" sldId="294"/>
            <ac:inkMk id="24" creationId="{4630B4E2-9F1C-4A3B-A9E2-78AC7EB4D58B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25" creationId="{0E764DFC-B161-4F0C-95D3-D40C9B949857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26" creationId="{2E744E7A-9CDF-4D51-A86F-25216DEAEC3B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27" creationId="{FD6DB3C0-17B2-4E72-B2D6-C3745FA7D04A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28" creationId="{CF518385-7E3B-43D2-B082-6F67E5E8AECC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29" creationId="{B57B17B1-2C23-4BA0-B50A-B5FDEE136D4B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0" creationId="{088B3C89-8407-4AE1-A961-DA39D690585E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1" creationId="{03207156-DB79-4E7B-AB8C-01D951A88BC2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2" creationId="{2903CEA0-8438-4739-AC81-0D25AA97F2B4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3" creationId="{DF593D4D-1A14-4102-8E79-0C49558DE61D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4" creationId="{200A5066-270F-484D-9A5F-391A11FFED75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5" creationId="{6E9122C5-8468-48D2-8BC1-DAD7CCF54900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6" creationId="{A27AD7FD-849A-4372-8B16-3BA7ED978291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7" creationId="{5E00939E-F149-4597-88A7-2C49331A3325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8" creationId="{F64DA15C-C4C8-4161-AA8E-5F025D3FA79E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39" creationId="{6C221326-226F-4AD6-9D32-605CF7F20F45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40" creationId="{A3E22824-535A-419A-8870-307E1F2D47E9}"/>
          </ac:inkMkLst>
        </pc:inkChg>
        <pc:inkChg chg="add del">
          <ac:chgData name="Jim Beland" userId="d41a4da1a37fb713" providerId="LiveId" clId="{4DE253DD-5C9E-4E2D-B755-2E6E26083F2D}" dt="2020-06-22T03:20:57.584" v="5785"/>
          <ac:inkMkLst>
            <pc:docMk/>
            <pc:sldMk cId="2784260889" sldId="294"/>
            <ac:inkMk id="41" creationId="{57837C06-9255-4AC9-AA35-03D127634AD5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42" creationId="{63B8E1C0-B91C-436D-9847-63A3EAA84620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43" creationId="{7E6AA39A-56D4-4D1B-BEB6-A3E72C75C73E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44" creationId="{042025C0-AEF4-4181-A8BC-E10B41349EAB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45" creationId="{222D3FCF-817A-4AD1-8E94-2883663B8AAF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46" creationId="{D420524C-E576-43FE-A5E4-D962DCA10F87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47" creationId="{F609F37C-779E-4988-BE7A-0DC7D9802E67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48" creationId="{4B4B1DBD-8500-4325-8259-FCC47E6519DE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49" creationId="{8D841C21-44F0-4FB4-9BD1-6B9E3382EB48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50" creationId="{0DD48E07-5EDA-4D9C-ACE6-1B1F2DB07ECD}"/>
          </ac:inkMkLst>
        </pc:inkChg>
        <pc:inkChg chg="add del">
          <ac:chgData name="Jim Beland" userId="d41a4da1a37fb713" providerId="LiveId" clId="{4DE253DD-5C9E-4E2D-B755-2E6E26083F2D}" dt="2020-06-22T03:21:07.443" v="5798" actId="9405"/>
          <ac:inkMkLst>
            <pc:docMk/>
            <pc:sldMk cId="2784260889" sldId="294"/>
            <ac:inkMk id="51" creationId="{CC055EF1-9EE9-41D9-9A1C-A4AE1A1FFBE9}"/>
          </ac:inkMkLst>
        </pc:inkChg>
        <pc:inkChg chg="add del">
          <ac:chgData name="Jim Beland" userId="d41a4da1a37fb713" providerId="LiveId" clId="{4DE253DD-5C9E-4E2D-B755-2E6E26083F2D}" dt="2020-06-22T03:21:06.901" v="5797" actId="9405"/>
          <ac:inkMkLst>
            <pc:docMk/>
            <pc:sldMk cId="2784260889" sldId="294"/>
            <ac:inkMk id="52" creationId="{B35BEEFD-17EB-490F-828B-C0E466337631}"/>
          </ac:inkMkLst>
        </pc:inkChg>
        <pc:inkChg chg="add">
          <ac:chgData name="Jim Beland" userId="d41a4da1a37fb713" providerId="LiveId" clId="{4DE253DD-5C9E-4E2D-B755-2E6E26083F2D}" dt="2020-06-22T03:21:05.704" v="5796"/>
          <ac:inkMkLst>
            <pc:docMk/>
            <pc:sldMk cId="2784260889" sldId="294"/>
            <ac:inkMk id="53" creationId="{406509ED-5574-489C-9DE5-25A50594D3B6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54" creationId="{7D52E839-5F9B-40EE-8B62-ED3ED3DF97E1}"/>
          </ac:inkMkLst>
        </pc:inkChg>
        <pc:inkChg chg="add del">
          <ac:chgData name="Jim Beland" userId="d41a4da1a37fb713" providerId="LiveId" clId="{4DE253DD-5C9E-4E2D-B755-2E6E26083F2D}" dt="2020-06-22T03:21:11.660" v="5801"/>
          <ac:inkMkLst>
            <pc:docMk/>
            <pc:sldMk cId="2784260889" sldId="294"/>
            <ac:inkMk id="55" creationId="{243CE382-1CFE-46BB-AEB4-BF10D36291C9}"/>
          </ac:inkMkLst>
        </pc:inkChg>
        <pc:inkChg chg="add del">
          <ac:chgData name="Jim Beland" userId="d41a4da1a37fb713" providerId="LiveId" clId="{4DE253DD-5C9E-4E2D-B755-2E6E26083F2D}" dt="2020-06-22T03:21:16.465" v="5807"/>
          <ac:inkMkLst>
            <pc:docMk/>
            <pc:sldMk cId="2784260889" sldId="294"/>
            <ac:inkMk id="56" creationId="{A0C8C578-BEAC-41FA-B09F-8165C1E2BBF0}"/>
          </ac:inkMkLst>
        </pc:inkChg>
        <pc:inkChg chg="add del">
          <ac:chgData name="Jim Beland" userId="d41a4da1a37fb713" providerId="LiveId" clId="{4DE253DD-5C9E-4E2D-B755-2E6E26083F2D}" dt="2020-06-22T03:21:16.465" v="5807"/>
          <ac:inkMkLst>
            <pc:docMk/>
            <pc:sldMk cId="2784260889" sldId="294"/>
            <ac:inkMk id="57" creationId="{A6AB7AD9-3045-4B29-93D7-B88FFCDD7049}"/>
          </ac:inkMkLst>
        </pc:inkChg>
        <pc:inkChg chg="add del">
          <ac:chgData name="Jim Beland" userId="d41a4da1a37fb713" providerId="LiveId" clId="{4DE253DD-5C9E-4E2D-B755-2E6E26083F2D}" dt="2020-06-22T03:21:16.465" v="5807"/>
          <ac:inkMkLst>
            <pc:docMk/>
            <pc:sldMk cId="2784260889" sldId="294"/>
            <ac:inkMk id="58" creationId="{8DF8A48E-E583-4413-B216-6823FAA3A405}"/>
          </ac:inkMkLst>
        </pc:inkChg>
        <pc:inkChg chg="add del">
          <ac:chgData name="Jim Beland" userId="d41a4da1a37fb713" providerId="LiveId" clId="{4DE253DD-5C9E-4E2D-B755-2E6E26083F2D}" dt="2020-06-22T03:21:16.465" v="5807"/>
          <ac:inkMkLst>
            <pc:docMk/>
            <pc:sldMk cId="2784260889" sldId="294"/>
            <ac:inkMk id="59" creationId="{A11AD3DF-6BF6-482D-8A57-D51218E9CEBA}"/>
          </ac:inkMkLst>
        </pc:inkChg>
        <pc:inkChg chg="add del">
          <ac:chgData name="Jim Beland" userId="d41a4da1a37fb713" providerId="LiveId" clId="{4DE253DD-5C9E-4E2D-B755-2E6E26083F2D}" dt="2020-06-22T03:21:16.465" v="5807"/>
          <ac:inkMkLst>
            <pc:docMk/>
            <pc:sldMk cId="2784260889" sldId="294"/>
            <ac:inkMk id="60" creationId="{308CD870-F470-4F74-B931-DEB00F8A1A93}"/>
          </ac:inkMkLst>
        </pc:inkChg>
        <pc:inkChg chg="add del">
          <ac:chgData name="Jim Beland" userId="d41a4da1a37fb713" providerId="LiveId" clId="{4DE253DD-5C9E-4E2D-B755-2E6E26083F2D}" dt="2020-06-22T03:21:16.465" v="5807"/>
          <ac:inkMkLst>
            <pc:docMk/>
            <pc:sldMk cId="2784260889" sldId="294"/>
            <ac:inkMk id="61" creationId="{AF74F9FE-F06C-49B4-B6BA-F966B4D7AC0E}"/>
          </ac:inkMkLst>
        </pc:inkChg>
        <pc:inkChg chg="add del">
          <ac:chgData name="Jim Beland" userId="d41a4da1a37fb713" providerId="LiveId" clId="{4DE253DD-5C9E-4E2D-B755-2E6E26083F2D}" dt="2020-06-22T03:21:18.559" v="5811"/>
          <ac:inkMkLst>
            <pc:docMk/>
            <pc:sldMk cId="2784260889" sldId="294"/>
            <ac:inkMk id="62" creationId="{9079995F-36B6-47A9-8BBC-098EA34CACF3}"/>
          </ac:inkMkLst>
        </pc:inkChg>
        <pc:inkChg chg="add del">
          <ac:chgData name="Jim Beland" userId="d41a4da1a37fb713" providerId="LiveId" clId="{4DE253DD-5C9E-4E2D-B755-2E6E26083F2D}" dt="2020-06-22T03:21:18.559" v="5811"/>
          <ac:inkMkLst>
            <pc:docMk/>
            <pc:sldMk cId="2784260889" sldId="294"/>
            <ac:inkMk id="63" creationId="{1FC1B077-7E9B-4B4E-A604-9CE916CAF613}"/>
          </ac:inkMkLst>
        </pc:inkChg>
        <pc:inkChg chg="add del">
          <ac:chgData name="Jim Beland" userId="d41a4da1a37fb713" providerId="LiveId" clId="{4DE253DD-5C9E-4E2D-B755-2E6E26083F2D}" dt="2020-06-22T03:21:18.559" v="5811"/>
          <ac:inkMkLst>
            <pc:docMk/>
            <pc:sldMk cId="2784260889" sldId="294"/>
            <ac:inkMk id="64" creationId="{AE5FA318-A8F0-408D-8543-530E06B3CEDF}"/>
          </ac:inkMkLst>
        </pc:inkChg>
        <pc:inkChg chg="add del">
          <ac:chgData name="Jim Beland" userId="d41a4da1a37fb713" providerId="LiveId" clId="{4DE253DD-5C9E-4E2D-B755-2E6E26083F2D}" dt="2020-06-22T03:21:18.559" v="5811"/>
          <ac:inkMkLst>
            <pc:docMk/>
            <pc:sldMk cId="2784260889" sldId="294"/>
            <ac:inkMk id="65" creationId="{FF54817F-E7E5-4EF8-A22A-F1D02804A796}"/>
          </ac:inkMkLst>
        </pc:inkChg>
        <pc:inkChg chg="add">
          <ac:chgData name="Jim Beland" userId="d41a4da1a37fb713" providerId="LiveId" clId="{4DE253DD-5C9E-4E2D-B755-2E6E26083F2D}" dt="2020-06-22T03:21:18.559" v="5811"/>
          <ac:inkMkLst>
            <pc:docMk/>
            <pc:sldMk cId="2784260889" sldId="294"/>
            <ac:inkMk id="66" creationId="{BC001388-F56A-4DDC-BC76-8390476E0632}"/>
          </ac:inkMkLst>
        </pc:inkChg>
        <pc:inkChg chg="add">
          <ac:chgData name="Jim Beland" userId="d41a4da1a37fb713" providerId="LiveId" clId="{4DE253DD-5C9E-4E2D-B755-2E6E26083F2D}" dt="2020-06-22T03:21:25.893" v="5812" actId="9405"/>
          <ac:inkMkLst>
            <pc:docMk/>
            <pc:sldMk cId="2784260889" sldId="294"/>
            <ac:inkMk id="67" creationId="{5F238717-7F69-4A8A-AC7A-CC365D6C7FDE}"/>
          </ac:inkMkLst>
        </pc:inkChg>
        <pc:inkChg chg="add">
          <ac:chgData name="Jim Beland" userId="d41a4da1a37fb713" providerId="LiveId" clId="{4DE253DD-5C9E-4E2D-B755-2E6E26083F2D}" dt="2020-06-22T03:21:26.449" v="5813" actId="9405"/>
          <ac:inkMkLst>
            <pc:docMk/>
            <pc:sldMk cId="2784260889" sldId="294"/>
            <ac:inkMk id="68" creationId="{FA635911-679B-4A8E-9820-EA81228A4F8B}"/>
          </ac:inkMkLst>
        </pc:inkChg>
        <pc:inkChg chg="add">
          <ac:chgData name="Jim Beland" userId="d41a4da1a37fb713" providerId="LiveId" clId="{4DE253DD-5C9E-4E2D-B755-2E6E26083F2D}" dt="2020-06-22T03:21:27.064" v="5814" actId="9405"/>
          <ac:inkMkLst>
            <pc:docMk/>
            <pc:sldMk cId="2784260889" sldId="294"/>
            <ac:inkMk id="69" creationId="{4CE68571-4433-456E-B7EE-1ACB78C08BF0}"/>
          </ac:inkMkLst>
        </pc:inkChg>
        <pc:inkChg chg="add del">
          <ac:chgData name="Jim Beland" userId="d41a4da1a37fb713" providerId="LiveId" clId="{4DE253DD-5C9E-4E2D-B755-2E6E26083F2D}" dt="2020-06-22T03:21:29.959" v="5817"/>
          <ac:inkMkLst>
            <pc:docMk/>
            <pc:sldMk cId="2784260889" sldId="294"/>
            <ac:inkMk id="70" creationId="{98703D34-39A2-4C2F-91C8-9C0A4D163789}"/>
          </ac:inkMkLst>
        </pc:inkChg>
        <pc:inkChg chg="add del">
          <ac:chgData name="Jim Beland" userId="d41a4da1a37fb713" providerId="LiveId" clId="{4DE253DD-5C9E-4E2D-B755-2E6E26083F2D}" dt="2020-06-22T03:21:29.959" v="5817"/>
          <ac:inkMkLst>
            <pc:docMk/>
            <pc:sldMk cId="2784260889" sldId="294"/>
            <ac:inkMk id="71" creationId="{EFDE2928-EF03-4BA3-B5C5-EA1FE8630AA6}"/>
          </ac:inkMkLst>
        </pc:inkChg>
        <pc:inkChg chg="add del">
          <ac:chgData name="Jim Beland" userId="d41a4da1a37fb713" providerId="LiveId" clId="{4DE253DD-5C9E-4E2D-B755-2E6E26083F2D}" dt="2020-06-22T03:21:31.459" v="5820"/>
          <ac:inkMkLst>
            <pc:docMk/>
            <pc:sldMk cId="2784260889" sldId="294"/>
            <ac:inkMk id="72" creationId="{CB149A67-D6A1-4C97-BABB-1D007160756C}"/>
          </ac:inkMkLst>
        </pc:inkChg>
        <pc:inkChg chg="add del">
          <ac:chgData name="Jim Beland" userId="d41a4da1a37fb713" providerId="LiveId" clId="{4DE253DD-5C9E-4E2D-B755-2E6E26083F2D}" dt="2020-06-22T03:21:31.459" v="5820"/>
          <ac:inkMkLst>
            <pc:docMk/>
            <pc:sldMk cId="2784260889" sldId="294"/>
            <ac:inkMk id="73" creationId="{43EC0B8A-F55E-44C5-BFBA-8082171DA98F}"/>
          </ac:inkMkLst>
        </pc:inkChg>
        <pc:inkChg chg="add del">
          <ac:chgData name="Jim Beland" userId="d41a4da1a37fb713" providerId="LiveId" clId="{4DE253DD-5C9E-4E2D-B755-2E6E26083F2D}" dt="2020-06-22T03:21:31.459" v="5820"/>
          <ac:inkMkLst>
            <pc:docMk/>
            <pc:sldMk cId="2784260889" sldId="294"/>
            <ac:inkMk id="74" creationId="{B36AB6F7-63C5-4F5B-A04C-47A27273445D}"/>
          </ac:inkMkLst>
        </pc:inkChg>
        <pc:inkChg chg="add">
          <ac:chgData name="Jim Beland" userId="d41a4da1a37fb713" providerId="LiveId" clId="{4DE253DD-5C9E-4E2D-B755-2E6E26083F2D}" dt="2020-06-22T03:21:31.459" v="5820"/>
          <ac:inkMkLst>
            <pc:docMk/>
            <pc:sldMk cId="2784260889" sldId="294"/>
            <ac:inkMk id="75" creationId="{A54A5166-455C-45E3-937D-51248EB45EB2}"/>
          </ac:inkMkLst>
        </pc:inkChg>
        <pc:inkChg chg="add del">
          <ac:chgData name="Jim Beland" userId="d41a4da1a37fb713" providerId="LiveId" clId="{4DE253DD-5C9E-4E2D-B755-2E6E26083F2D}" dt="2020-06-22T03:21:34.843" v="5825"/>
          <ac:inkMkLst>
            <pc:docMk/>
            <pc:sldMk cId="2784260889" sldId="294"/>
            <ac:inkMk id="76" creationId="{952BE1C7-FD25-406C-8776-AA21B4CDD79E}"/>
          </ac:inkMkLst>
        </pc:inkChg>
        <pc:inkChg chg="add del">
          <ac:chgData name="Jim Beland" userId="d41a4da1a37fb713" providerId="LiveId" clId="{4DE253DD-5C9E-4E2D-B755-2E6E26083F2D}" dt="2020-06-22T03:21:34.843" v="5825"/>
          <ac:inkMkLst>
            <pc:docMk/>
            <pc:sldMk cId="2784260889" sldId="294"/>
            <ac:inkMk id="77" creationId="{72FCB75E-4BD8-4218-870A-C8C9E2B9D3BF}"/>
          </ac:inkMkLst>
        </pc:inkChg>
        <pc:inkChg chg="add del">
          <ac:chgData name="Jim Beland" userId="d41a4da1a37fb713" providerId="LiveId" clId="{4DE253DD-5C9E-4E2D-B755-2E6E26083F2D}" dt="2020-06-22T03:21:34.843" v="5825"/>
          <ac:inkMkLst>
            <pc:docMk/>
            <pc:sldMk cId="2784260889" sldId="294"/>
            <ac:inkMk id="78" creationId="{B1762983-FCFD-4CA9-A1B5-2EF8FB4CD00B}"/>
          </ac:inkMkLst>
        </pc:inkChg>
        <pc:inkChg chg="add del">
          <ac:chgData name="Jim Beland" userId="d41a4da1a37fb713" providerId="LiveId" clId="{4DE253DD-5C9E-4E2D-B755-2E6E26083F2D}" dt="2020-06-22T03:21:34.843" v="5825"/>
          <ac:inkMkLst>
            <pc:docMk/>
            <pc:sldMk cId="2784260889" sldId="294"/>
            <ac:inkMk id="79" creationId="{F267516D-BCBE-41F0-94E7-311DEF12CB6B}"/>
          </ac:inkMkLst>
        </pc:inkChg>
        <pc:inkChg chg="add">
          <ac:chgData name="Jim Beland" userId="d41a4da1a37fb713" providerId="LiveId" clId="{4DE253DD-5C9E-4E2D-B755-2E6E26083F2D}" dt="2020-06-22T03:21:34.843" v="5825"/>
          <ac:inkMkLst>
            <pc:docMk/>
            <pc:sldMk cId="2784260889" sldId="294"/>
            <ac:inkMk id="80" creationId="{65A70248-8746-4F0B-A991-2D92ABDC9D5F}"/>
          </ac:inkMkLst>
        </pc:inkChg>
        <pc:inkChg chg="add">
          <ac:chgData name="Jim Beland" userId="d41a4da1a37fb713" providerId="LiveId" clId="{4DE253DD-5C9E-4E2D-B755-2E6E26083F2D}" dt="2020-06-22T03:21:35.473" v="5826" actId="9405"/>
          <ac:inkMkLst>
            <pc:docMk/>
            <pc:sldMk cId="2784260889" sldId="294"/>
            <ac:inkMk id="81" creationId="{F28E73EC-67EB-4628-9192-FF5111F6D929}"/>
          </ac:inkMkLst>
        </pc:inkChg>
        <pc:inkChg chg="add">
          <ac:chgData name="Jim Beland" userId="d41a4da1a37fb713" providerId="LiveId" clId="{4DE253DD-5C9E-4E2D-B755-2E6E26083F2D}" dt="2020-06-22T03:21:36.052" v="5827" actId="9405"/>
          <ac:inkMkLst>
            <pc:docMk/>
            <pc:sldMk cId="2784260889" sldId="294"/>
            <ac:inkMk id="82" creationId="{BBE22E68-F429-4A4C-930B-5E5E3A388C91}"/>
          </ac:inkMkLst>
        </pc:inkChg>
        <pc:inkChg chg="add del">
          <ac:chgData name="Jim Beland" userId="d41a4da1a37fb713" providerId="LiveId" clId="{4DE253DD-5C9E-4E2D-B755-2E6E26083F2D}" dt="2020-06-22T03:21:39.561" v="5831"/>
          <ac:inkMkLst>
            <pc:docMk/>
            <pc:sldMk cId="2784260889" sldId="294"/>
            <ac:inkMk id="83" creationId="{39ADA2FE-B7C3-488B-B935-AA248B9317DC}"/>
          </ac:inkMkLst>
        </pc:inkChg>
        <pc:inkChg chg="add del">
          <ac:chgData name="Jim Beland" userId="d41a4da1a37fb713" providerId="LiveId" clId="{4DE253DD-5C9E-4E2D-B755-2E6E26083F2D}" dt="2020-06-22T03:21:39.561" v="5831"/>
          <ac:inkMkLst>
            <pc:docMk/>
            <pc:sldMk cId="2784260889" sldId="294"/>
            <ac:inkMk id="84" creationId="{E293EC3A-C245-4F81-8D03-30C3D78B78F1}"/>
          </ac:inkMkLst>
        </pc:inkChg>
        <pc:inkChg chg="add del">
          <ac:chgData name="Jim Beland" userId="d41a4da1a37fb713" providerId="LiveId" clId="{4DE253DD-5C9E-4E2D-B755-2E6E26083F2D}" dt="2020-06-22T03:21:39.561" v="5831"/>
          <ac:inkMkLst>
            <pc:docMk/>
            <pc:sldMk cId="2784260889" sldId="294"/>
            <ac:inkMk id="85" creationId="{F092B383-CDD7-4288-A5B3-7188460B5EB3}"/>
          </ac:inkMkLst>
        </pc:inkChg>
        <pc:inkChg chg="add del">
          <ac:chgData name="Jim Beland" userId="d41a4da1a37fb713" providerId="LiveId" clId="{4DE253DD-5C9E-4E2D-B755-2E6E26083F2D}" dt="2020-06-22T03:21:44.073" v="5838"/>
          <ac:inkMkLst>
            <pc:docMk/>
            <pc:sldMk cId="2784260889" sldId="294"/>
            <ac:inkMk id="86" creationId="{42ECCB0A-31B5-4EDE-9F82-45901BA43932}"/>
          </ac:inkMkLst>
        </pc:inkChg>
        <pc:inkChg chg="add del">
          <ac:chgData name="Jim Beland" userId="d41a4da1a37fb713" providerId="LiveId" clId="{4DE253DD-5C9E-4E2D-B755-2E6E26083F2D}" dt="2020-06-22T03:21:44.073" v="5838"/>
          <ac:inkMkLst>
            <pc:docMk/>
            <pc:sldMk cId="2784260889" sldId="294"/>
            <ac:inkMk id="87" creationId="{48C3E9CF-8FCB-4E8B-8AD2-220DDBB092B7}"/>
          </ac:inkMkLst>
        </pc:inkChg>
        <pc:inkChg chg="add del">
          <ac:chgData name="Jim Beland" userId="d41a4da1a37fb713" providerId="LiveId" clId="{4DE253DD-5C9E-4E2D-B755-2E6E26083F2D}" dt="2020-06-22T03:21:44.073" v="5838"/>
          <ac:inkMkLst>
            <pc:docMk/>
            <pc:sldMk cId="2784260889" sldId="294"/>
            <ac:inkMk id="88" creationId="{5266C23F-E6CB-4ECE-B564-B7D3BBFF19C7}"/>
          </ac:inkMkLst>
        </pc:inkChg>
        <pc:inkChg chg="add del">
          <ac:chgData name="Jim Beland" userId="d41a4da1a37fb713" providerId="LiveId" clId="{4DE253DD-5C9E-4E2D-B755-2E6E26083F2D}" dt="2020-06-22T03:21:44.073" v="5838"/>
          <ac:inkMkLst>
            <pc:docMk/>
            <pc:sldMk cId="2784260889" sldId="294"/>
            <ac:inkMk id="89" creationId="{85E6DB74-2A5D-45B5-94D1-03F58F0681F3}"/>
          </ac:inkMkLst>
        </pc:inkChg>
        <pc:inkChg chg="add del">
          <ac:chgData name="Jim Beland" userId="d41a4da1a37fb713" providerId="LiveId" clId="{4DE253DD-5C9E-4E2D-B755-2E6E26083F2D}" dt="2020-06-22T03:21:44.073" v="5838"/>
          <ac:inkMkLst>
            <pc:docMk/>
            <pc:sldMk cId="2784260889" sldId="294"/>
            <ac:inkMk id="90" creationId="{C75C6988-198F-4D22-A4B5-93155FBBC4F6}"/>
          </ac:inkMkLst>
        </pc:inkChg>
        <pc:inkChg chg="add del">
          <ac:chgData name="Jim Beland" userId="d41a4da1a37fb713" providerId="LiveId" clId="{4DE253DD-5C9E-4E2D-B755-2E6E26083F2D}" dt="2020-06-22T03:21:44.073" v="5838"/>
          <ac:inkMkLst>
            <pc:docMk/>
            <pc:sldMk cId="2784260889" sldId="294"/>
            <ac:inkMk id="91" creationId="{438294F6-23E8-4458-8F21-4CAC911007D4}"/>
          </ac:inkMkLst>
        </pc:inkChg>
        <pc:inkChg chg="add del">
          <ac:chgData name="Jim Beland" userId="d41a4da1a37fb713" providerId="LiveId" clId="{4DE253DD-5C9E-4E2D-B755-2E6E26083F2D}" dt="2020-06-22T03:21:44.073" v="5838"/>
          <ac:inkMkLst>
            <pc:docMk/>
            <pc:sldMk cId="2784260889" sldId="294"/>
            <ac:inkMk id="92" creationId="{F9263EF4-69A5-48FA-96DB-FFFD4CC74AF0}"/>
          </ac:inkMkLst>
        </pc:inkChg>
        <pc:inkChg chg="add">
          <ac:chgData name="Jim Beland" userId="d41a4da1a37fb713" providerId="LiveId" clId="{4DE253DD-5C9E-4E2D-B755-2E6E26083F2D}" dt="2020-06-22T03:21:44.073" v="5838"/>
          <ac:inkMkLst>
            <pc:docMk/>
            <pc:sldMk cId="2784260889" sldId="294"/>
            <ac:inkMk id="93" creationId="{AF63595B-F7F8-4003-8FE9-7EC0ECE8992E}"/>
          </ac:inkMkLst>
        </pc:inkChg>
      </pc:sldChg>
      <pc:sldChg chg="delSp modSp add">
        <pc:chgData name="Jim Beland" userId="d41a4da1a37fb713" providerId="LiveId" clId="{4DE253DD-5C9E-4E2D-B755-2E6E26083F2D}" dt="2020-06-22T03:28:59.897" v="6041" actId="20577"/>
        <pc:sldMkLst>
          <pc:docMk/>
          <pc:sldMk cId="2228389870" sldId="295"/>
        </pc:sldMkLst>
        <pc:spChg chg="mod">
          <ac:chgData name="Jim Beland" userId="d41a4da1a37fb713" providerId="LiveId" clId="{4DE253DD-5C9E-4E2D-B755-2E6E26083F2D}" dt="2020-06-22T03:28:59.897" v="6041" actId="20577"/>
          <ac:spMkLst>
            <pc:docMk/>
            <pc:sldMk cId="2228389870" sldId="295"/>
            <ac:spMk id="2" creationId="{8E005BEA-3E22-4BCF-A83C-C6BD39EFD4F2}"/>
          </ac:spMkLst>
        </pc:spChg>
        <pc:spChg chg="mod">
          <ac:chgData name="Jim Beland" userId="d41a4da1a37fb713" providerId="LiveId" clId="{4DE253DD-5C9E-4E2D-B755-2E6E26083F2D}" dt="2020-06-22T03:28:46.712" v="6027" actId="20577"/>
          <ac:spMkLst>
            <pc:docMk/>
            <pc:sldMk cId="2228389870" sldId="295"/>
            <ac:spMk id="3" creationId="{4590F568-60C2-43F6-87F7-6C6F8D82FE8C}"/>
          </ac:spMkLst>
        </pc:spChg>
        <pc:inkChg chg="del">
          <ac:chgData name="Jim Beland" userId="d41a4da1a37fb713" providerId="LiveId" clId="{4DE253DD-5C9E-4E2D-B755-2E6E26083F2D}" dt="2020-06-22T03:24:08.097" v="5882"/>
          <ac:inkMkLst>
            <pc:docMk/>
            <pc:sldMk cId="2228389870" sldId="295"/>
            <ac:inkMk id="16" creationId="{B3DFCB54-CE6E-410B-A0B8-8D7C7C4A091B}"/>
          </ac:inkMkLst>
        </pc:inkChg>
        <pc:inkChg chg="del">
          <ac:chgData name="Jim Beland" userId="d41a4da1a37fb713" providerId="LiveId" clId="{4DE253DD-5C9E-4E2D-B755-2E6E26083F2D}" dt="2020-06-22T03:24:17.651" v="5887"/>
          <ac:inkMkLst>
            <pc:docMk/>
            <pc:sldMk cId="2228389870" sldId="295"/>
            <ac:inkMk id="66" creationId="{BC001388-F56A-4DDC-BC76-8390476E0632}"/>
          </ac:inkMkLst>
        </pc:inkChg>
        <pc:inkChg chg="del">
          <ac:chgData name="Jim Beland" userId="d41a4da1a37fb713" providerId="LiveId" clId="{4DE253DD-5C9E-4E2D-B755-2E6E26083F2D}" dt="2020-06-22T03:24:17.651" v="5889"/>
          <ac:inkMkLst>
            <pc:docMk/>
            <pc:sldMk cId="2228389870" sldId="295"/>
            <ac:inkMk id="67" creationId="{5F238717-7F69-4A8A-AC7A-CC365D6C7FDE}"/>
          </ac:inkMkLst>
        </pc:inkChg>
        <pc:inkChg chg="del">
          <ac:chgData name="Jim Beland" userId="d41a4da1a37fb713" providerId="LiveId" clId="{4DE253DD-5C9E-4E2D-B755-2E6E26083F2D}" dt="2020-06-22T03:24:17.652" v="5891"/>
          <ac:inkMkLst>
            <pc:docMk/>
            <pc:sldMk cId="2228389870" sldId="295"/>
            <ac:inkMk id="68" creationId="{FA635911-679B-4A8E-9820-EA81228A4F8B}"/>
          </ac:inkMkLst>
        </pc:inkChg>
        <pc:inkChg chg="del">
          <ac:chgData name="Jim Beland" userId="d41a4da1a37fb713" providerId="LiveId" clId="{4DE253DD-5C9E-4E2D-B755-2E6E26083F2D}" dt="2020-06-22T03:24:17.650" v="5884"/>
          <ac:inkMkLst>
            <pc:docMk/>
            <pc:sldMk cId="2228389870" sldId="295"/>
            <ac:inkMk id="69" creationId="{4CE68571-4433-456E-B7EE-1ACB78C08BF0}"/>
          </ac:inkMkLst>
        </pc:inkChg>
        <pc:inkChg chg="del">
          <ac:chgData name="Jim Beland" userId="d41a4da1a37fb713" providerId="LiveId" clId="{4DE253DD-5C9E-4E2D-B755-2E6E26083F2D}" dt="2020-06-22T03:24:17.651" v="5888"/>
          <ac:inkMkLst>
            <pc:docMk/>
            <pc:sldMk cId="2228389870" sldId="295"/>
            <ac:inkMk id="75" creationId="{A54A5166-455C-45E3-937D-51248EB45EB2}"/>
          </ac:inkMkLst>
        </pc:inkChg>
        <pc:inkChg chg="del">
          <ac:chgData name="Jim Beland" userId="d41a4da1a37fb713" providerId="LiveId" clId="{4DE253DD-5C9E-4E2D-B755-2E6E26083F2D}" dt="2020-06-22T03:24:17.652" v="5890"/>
          <ac:inkMkLst>
            <pc:docMk/>
            <pc:sldMk cId="2228389870" sldId="295"/>
            <ac:inkMk id="80" creationId="{65A70248-8746-4F0B-A991-2D92ABDC9D5F}"/>
          </ac:inkMkLst>
        </pc:inkChg>
        <pc:inkChg chg="del">
          <ac:chgData name="Jim Beland" userId="d41a4da1a37fb713" providerId="LiveId" clId="{4DE253DD-5C9E-4E2D-B755-2E6E26083F2D}" dt="2020-06-22T03:24:17.651" v="5886"/>
          <ac:inkMkLst>
            <pc:docMk/>
            <pc:sldMk cId="2228389870" sldId="295"/>
            <ac:inkMk id="81" creationId="{F28E73EC-67EB-4628-9192-FF5111F6D929}"/>
          </ac:inkMkLst>
        </pc:inkChg>
        <pc:inkChg chg="del">
          <ac:chgData name="Jim Beland" userId="d41a4da1a37fb713" providerId="LiveId" clId="{4DE253DD-5C9E-4E2D-B755-2E6E26083F2D}" dt="2020-06-22T03:24:17.650" v="5885"/>
          <ac:inkMkLst>
            <pc:docMk/>
            <pc:sldMk cId="2228389870" sldId="295"/>
            <ac:inkMk id="82" creationId="{BBE22E68-F429-4A4C-930B-5E5E3A388C91}"/>
          </ac:inkMkLst>
        </pc:inkChg>
        <pc:inkChg chg="del">
          <ac:chgData name="Jim Beland" userId="d41a4da1a37fb713" providerId="LiveId" clId="{4DE253DD-5C9E-4E2D-B755-2E6E26083F2D}" dt="2020-06-22T03:24:17.650" v="5883"/>
          <ac:inkMkLst>
            <pc:docMk/>
            <pc:sldMk cId="2228389870" sldId="295"/>
            <ac:inkMk id="93" creationId="{AF63595B-F7F8-4003-8FE9-7EC0ECE8992E}"/>
          </ac:inkMkLst>
        </pc:inkChg>
      </pc:sldChg>
      <pc:sldChg chg="modSp add">
        <pc:chgData name="Jim Beland" userId="d41a4da1a37fb713" providerId="LiveId" clId="{4DE253DD-5C9E-4E2D-B755-2E6E26083F2D}" dt="2020-06-22T03:29:31.137" v="6125" actId="20577"/>
        <pc:sldMkLst>
          <pc:docMk/>
          <pc:sldMk cId="2422374705" sldId="296"/>
        </pc:sldMkLst>
        <pc:spChg chg="mod">
          <ac:chgData name="Jim Beland" userId="d41a4da1a37fb713" providerId="LiveId" clId="{4DE253DD-5C9E-4E2D-B755-2E6E26083F2D}" dt="2020-06-22T03:29:31.137" v="6125" actId="20577"/>
          <ac:spMkLst>
            <pc:docMk/>
            <pc:sldMk cId="2422374705" sldId="296"/>
            <ac:spMk id="3" creationId="{4590F568-60C2-43F6-87F7-6C6F8D82FE8C}"/>
          </ac:spMkLst>
        </pc:spChg>
      </pc:sldChg>
    </pc:docChg>
  </pc:docChgLst>
  <pc:docChgLst>
    <pc:chgData name="Jim" userId="d41a4da1a37fb713" providerId="LiveId" clId="{34C9076C-C32E-4C1D-A929-DD7E6F734D3B}"/>
    <pc:docChg chg="custSel modSld">
      <pc:chgData name="Jim" userId="d41a4da1a37fb713" providerId="LiveId" clId="{34C9076C-C32E-4C1D-A929-DD7E6F734D3B}" dt="2022-02-01T16:22:58.593" v="70"/>
      <pc:docMkLst>
        <pc:docMk/>
      </pc:docMkLst>
      <pc:sldChg chg="setBg">
        <pc:chgData name="Jim" userId="d41a4da1a37fb713" providerId="LiveId" clId="{34C9076C-C32E-4C1D-A929-DD7E6F734D3B}" dt="2022-02-01T16:19:20.962" v="0"/>
        <pc:sldMkLst>
          <pc:docMk/>
          <pc:sldMk cId="4200045893" sldId="259"/>
        </pc:sldMkLst>
      </pc:sldChg>
      <pc:sldChg chg="setBg">
        <pc:chgData name="Jim" userId="d41a4da1a37fb713" providerId="LiveId" clId="{34C9076C-C32E-4C1D-A929-DD7E6F734D3B}" dt="2022-02-01T16:19:26.912" v="1"/>
        <pc:sldMkLst>
          <pc:docMk/>
          <pc:sldMk cId="847274364" sldId="262"/>
        </pc:sldMkLst>
      </pc:sldChg>
      <pc:sldChg chg="setBg">
        <pc:chgData name="Jim" userId="d41a4da1a37fb713" providerId="LiveId" clId="{34C9076C-C32E-4C1D-A929-DD7E6F734D3B}" dt="2022-02-01T16:19:32.465" v="2"/>
        <pc:sldMkLst>
          <pc:docMk/>
          <pc:sldMk cId="285925076" sldId="263"/>
        </pc:sldMkLst>
      </pc:sldChg>
      <pc:sldChg chg="setBg">
        <pc:chgData name="Jim" userId="d41a4da1a37fb713" providerId="LiveId" clId="{34C9076C-C32E-4C1D-A929-DD7E6F734D3B}" dt="2022-02-01T16:19:41.806" v="3"/>
        <pc:sldMkLst>
          <pc:docMk/>
          <pc:sldMk cId="363540570" sldId="264"/>
        </pc:sldMkLst>
      </pc:sldChg>
      <pc:sldChg chg="setBg">
        <pc:chgData name="Jim" userId="d41a4da1a37fb713" providerId="LiveId" clId="{34C9076C-C32E-4C1D-A929-DD7E6F734D3B}" dt="2022-02-01T16:19:46.845" v="4"/>
        <pc:sldMkLst>
          <pc:docMk/>
          <pc:sldMk cId="3075412578" sldId="265"/>
        </pc:sldMkLst>
      </pc:sldChg>
      <pc:sldChg chg="setBg">
        <pc:chgData name="Jim" userId="d41a4da1a37fb713" providerId="LiveId" clId="{34C9076C-C32E-4C1D-A929-DD7E6F734D3B}" dt="2022-02-01T16:19:51.957" v="5"/>
        <pc:sldMkLst>
          <pc:docMk/>
          <pc:sldMk cId="824730115" sldId="266"/>
        </pc:sldMkLst>
      </pc:sldChg>
      <pc:sldChg chg="setBg">
        <pc:chgData name="Jim" userId="d41a4da1a37fb713" providerId="LiveId" clId="{34C9076C-C32E-4C1D-A929-DD7E6F734D3B}" dt="2022-02-01T16:19:57.273" v="6"/>
        <pc:sldMkLst>
          <pc:docMk/>
          <pc:sldMk cId="2096737634" sldId="267"/>
        </pc:sldMkLst>
      </pc:sldChg>
      <pc:sldChg chg="setBg">
        <pc:chgData name="Jim" userId="d41a4da1a37fb713" providerId="LiveId" clId="{34C9076C-C32E-4C1D-A929-DD7E6F734D3B}" dt="2022-02-01T16:20:03.312" v="7"/>
        <pc:sldMkLst>
          <pc:docMk/>
          <pc:sldMk cId="3064850905" sldId="268"/>
        </pc:sldMkLst>
      </pc:sldChg>
      <pc:sldChg chg="setBg">
        <pc:chgData name="Jim" userId="d41a4da1a37fb713" providerId="LiveId" clId="{34C9076C-C32E-4C1D-A929-DD7E6F734D3B}" dt="2022-02-01T16:20:08.167" v="8"/>
        <pc:sldMkLst>
          <pc:docMk/>
          <pc:sldMk cId="2077038770" sldId="269"/>
        </pc:sldMkLst>
      </pc:sldChg>
      <pc:sldChg chg="setBg">
        <pc:chgData name="Jim" userId="d41a4da1a37fb713" providerId="LiveId" clId="{34C9076C-C32E-4C1D-A929-DD7E6F734D3B}" dt="2022-02-01T16:20:15.965" v="9"/>
        <pc:sldMkLst>
          <pc:docMk/>
          <pc:sldMk cId="1130325766" sldId="270"/>
        </pc:sldMkLst>
      </pc:sldChg>
      <pc:sldChg chg="setBg">
        <pc:chgData name="Jim" userId="d41a4da1a37fb713" providerId="LiveId" clId="{34C9076C-C32E-4C1D-A929-DD7E6F734D3B}" dt="2022-02-01T16:20:21.099" v="10"/>
        <pc:sldMkLst>
          <pc:docMk/>
          <pc:sldMk cId="3815461068" sldId="271"/>
        </pc:sldMkLst>
      </pc:sldChg>
      <pc:sldChg chg="setBg">
        <pc:chgData name="Jim" userId="d41a4da1a37fb713" providerId="LiveId" clId="{34C9076C-C32E-4C1D-A929-DD7E6F734D3B}" dt="2022-02-01T16:20:43.862" v="13"/>
        <pc:sldMkLst>
          <pc:docMk/>
          <pc:sldMk cId="421863947" sldId="272"/>
        </pc:sldMkLst>
      </pc:sldChg>
      <pc:sldChg chg="setBg">
        <pc:chgData name="Jim" userId="d41a4da1a37fb713" providerId="LiveId" clId="{34C9076C-C32E-4C1D-A929-DD7E6F734D3B}" dt="2022-02-01T16:20:33.145" v="11"/>
        <pc:sldMkLst>
          <pc:docMk/>
          <pc:sldMk cId="975607871" sldId="273"/>
        </pc:sldMkLst>
      </pc:sldChg>
      <pc:sldChg chg="setBg">
        <pc:chgData name="Jim" userId="d41a4da1a37fb713" providerId="LiveId" clId="{34C9076C-C32E-4C1D-A929-DD7E6F734D3B}" dt="2022-02-01T16:20:38.460" v="12"/>
        <pc:sldMkLst>
          <pc:docMk/>
          <pc:sldMk cId="3492231384" sldId="274"/>
        </pc:sldMkLst>
      </pc:sldChg>
      <pc:sldChg chg="setBg">
        <pc:chgData name="Jim" userId="d41a4da1a37fb713" providerId="LiveId" clId="{34C9076C-C32E-4C1D-A929-DD7E6F734D3B}" dt="2022-02-01T16:20:49.645" v="14"/>
        <pc:sldMkLst>
          <pc:docMk/>
          <pc:sldMk cId="4132548473" sldId="275"/>
        </pc:sldMkLst>
      </pc:sldChg>
      <pc:sldChg chg="setBg">
        <pc:chgData name="Jim" userId="d41a4da1a37fb713" providerId="LiveId" clId="{34C9076C-C32E-4C1D-A929-DD7E6F734D3B}" dt="2022-02-01T16:20:58.267" v="15"/>
        <pc:sldMkLst>
          <pc:docMk/>
          <pc:sldMk cId="837892702" sldId="276"/>
        </pc:sldMkLst>
      </pc:sldChg>
      <pc:sldChg chg="setBg">
        <pc:chgData name="Jim" userId="d41a4da1a37fb713" providerId="LiveId" clId="{34C9076C-C32E-4C1D-A929-DD7E6F734D3B}" dt="2022-02-01T16:21:03.753" v="16"/>
        <pc:sldMkLst>
          <pc:docMk/>
          <pc:sldMk cId="1917497473" sldId="277"/>
        </pc:sldMkLst>
      </pc:sldChg>
      <pc:sldChg chg="modSp mod setBg">
        <pc:chgData name="Jim" userId="d41a4da1a37fb713" providerId="LiveId" clId="{34C9076C-C32E-4C1D-A929-DD7E6F734D3B}" dt="2022-02-01T16:22:48.529" v="68"/>
        <pc:sldMkLst>
          <pc:docMk/>
          <pc:sldMk cId="3547856781" sldId="288"/>
        </pc:sldMkLst>
        <pc:spChg chg="mod">
          <ac:chgData name="Jim" userId="d41a4da1a37fb713" providerId="LiveId" clId="{34C9076C-C32E-4C1D-A929-DD7E6F734D3B}" dt="2022-02-01T16:21:50.119" v="67" actId="20577"/>
          <ac:spMkLst>
            <pc:docMk/>
            <pc:sldMk cId="3547856781" sldId="288"/>
            <ac:spMk id="2" creationId="{CC3BC34D-901D-4863-8D94-661E09C32CED}"/>
          </ac:spMkLst>
        </pc:spChg>
      </pc:sldChg>
      <pc:sldChg chg="setBg">
        <pc:chgData name="Jim" userId="d41a4da1a37fb713" providerId="LiveId" clId="{34C9076C-C32E-4C1D-A929-DD7E6F734D3B}" dt="2022-02-01T16:22:53.815" v="69"/>
        <pc:sldMkLst>
          <pc:docMk/>
          <pc:sldMk cId="1273581807" sldId="291"/>
        </pc:sldMkLst>
      </pc:sldChg>
      <pc:sldChg chg="setBg">
        <pc:chgData name="Jim" userId="d41a4da1a37fb713" providerId="LiveId" clId="{34C9076C-C32E-4C1D-A929-DD7E6F734D3B}" dt="2022-02-01T16:22:58.593" v="70"/>
        <pc:sldMkLst>
          <pc:docMk/>
          <pc:sldMk cId="2564900064" sldId="29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32:4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1272,'0'0'1306,"0"0"-325,0 0-102,0 0 33,0 0-49,0 2 5524,0 5-3282,0 34-3033,0 262 1228,0-295-1261,1 1-1,1-1 1,-1 0 0,1 0 0,1 2-39,0-2 44,-1 0 1,0 0 0,-1 0 0,0 1-1,0 0-44,1 67 264,0-22-25,-2-40 232,0-14-442,0 0 0,0 0-1,0 0 1,0 0 0,0 0 0,0 0-1,0 0 1,0 0 0,0 0 0,0 0-1,0 0 1,0 0 0,0 0 0,0 0-1,0 0 1,-1 0 0,1 0 0,0 0-1,0 0 1,0 0 0,0 0 0,0 0-1,0 0 1,0 0 0,0 0 0,0 0 0,0 1-1,0-1 1,0 0 0,0 0-29,-23-52-31,22 49 37,-1 0-1,0 0 1,0 0 0,-1 0 0,1 1-1,0-1 1,-1 1 0,0-1-1,1 1 1,-1 0 0,0 0-1,0 0 1,0 1 0,-1-1-6,-22-16 31,23 17-35,0 1 9,-27-13 19,-5-4-32,29 15-25,0 1 0,-1-1 0,1 1 0,-1 0 0,1 1 0,-1 0 0,1 0 0,-1 0 33,1 0-8,6 0 0,0 0 0,-1 0 4,1 0 0,-1 0 0,1 0 0,-1 0 0,1 0 1,0 0-1,-1 0 0,1 1 0,-1-1 0,1 0 0,-1 0 0,1 0 0,-1 1 0,1-1 0,0 0 0,-1 0 0,1 1 0,0-1 1,-1 0-1,1 1 0,0-1 0,-1 1 0,1-1 0,0 0 0,0 1 0,-1-1 0,1 1 0,0-1 0,0 1 0,0-1 0,0 1 1,0-1-1,0 0 0,0 1 0,0 0 4,-12 124-111,12-114 110,0-9 0,-1 1-1,1-1 0,0 0 1,0 1-1,0-1 0,0 1 1,1-1-1,-1 1 0,0-1 1,1 0-1,0 1 1,0-1-1,0 0 0,0 1 1,0-1-1,0 0 0,0 0 1,1 0-1,0 1 2,8 9-44,-9-10 39,1 0 0,-1 0 0,0 0 1,0 0-1,1 0 0,-1-1 0,1 1 1,0-1-1,0 1 0,-1-1 0,1 0 1,0 1-1,0-1 0,0 0 0,0 0 1,0-1-1,0 1 0,0 0 1,1-1-1,-1 1 0,0-1 5,74 14-32,-36-14 25,-39 0 14,-1 0 1,0 0 0,1 0-7,0 0-1,-1-1 1,1 1-1,-1 0 1,1-1 0,0 1-1,-1 0 1,1-1-1,-1 1 1,1 0 0,-1-1-1,1 1 1,-1-1-1,1 1 1,-1-1 0,1 1-1,-1-1 1,1 0-1,-1 1 1,0-1 0,0 1-1,1-1 1,-1 0-1,0 1 1,0-1-1,7-21 34,-4 12-11,0-5 23,2-1-67,-4 13 30,0 0 0,1 0 0,-1 0 0,-1 1 0,1-1 0,0 0 0,-1 0 0,1 0 0,-1 0 0,0 0 0,0 0 0,0-1 0,-1-1-9,1-5 61,0 10-33,0-20 76,0 19-111,0 1-2,0 0-5,0 0 4,0 0-4,0 0 8,0 0 11,0 0 3,0 0 7,0 0 21,0 0-16,0 0-11,0 0-1,0 0 0,0 0 0,0 0 0,0 0 0,0 0 8,0 0 24,0 0-27,0 0-31,0 0-44,0 0 40,0 0 8,0 0 5,0 0 1,0 0 0,0 0 0,0 0 0,0 150 184,15-89-96,-11-105-3963,-4 17-3060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1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 1 160,'0'0'1096,"0"0"-514,0 0-246,0 0 25,0 0 5,0 0-106,0 0 101,0 0 54,0 0-63,0 0-41,0 0 30,0 0 50,0 0-4,0 0 1,0 0-68,0 0-82,0 0-39,0 0 21,0 0 39,0 0 104,0 0 89,0 0 12,0 0-89,0 0-79,0 0-36,0 0-4,0 0 29,0 0 25,0 0-21,0 0-97,0 0 28,0 0-75,0 0-98,0 0 40,0 0 53,0 0 91,0 0 83,0 0 32,0 0 14,0 0-10,0 0 15,0 0 28,0 0 10,0 0 21,0 0 31,0 0-59,0 0-67,0 0-52,0 0-24,0 0-9,0 0-12,0 0 10,0 0 1,0 0 8,0 0 17,0 0 4,0 0-8,0 0-32,0 0-12,0 0-16,0 0-9,0 0-25,0 0-12,0 0 11,0 0 19,0 0 2,0 0-17,0 0-28,0 0-29,0 0-36,0 0-12,0 0-16,0 0-4,0 0-6,0 0-21,0 0 15,0 0-16,0 0-11,0 0-1,0 0 7,0 0 20,0 0-21,0 0-6,0 0 1,0 0-4,0 0-10,0 0-4,18 0 9,-16 1 1,-1 0 0,1 0-1,-1 0 1,0 0 0,1 0-1,-1 0 1,0 0 0,0 1-1,0-1 1,0 0 0,0 1-1,0-1 1,0 1 0,0 0-1,4 6 7,4 0 4,-1 0 0,0 1 0,0 0 0,-1 0 1,5 9-12,46 70 49,-43-63-28,-10-18-11,-1 0-1,0 0 1,0 1 0,0 0 0,-1 0 0,0 0 0,0 0 0,-1 0-1,0 0 1,0 1 0,-1 5-10,11 83 104,-12-60-88,2-23-1,-2 0-1,0 0 0,0 0 1,-1 0-1,-1 0 0,0 0 0,-1-1 1,-1 1-1,0-1 0,0 0 1,-4 5-15,-27 61 33,22-57-27,0 1 10,0 1 1,-5 16-17,-14 23-3,4-12-1,20-34 14,-2-1 0,0 1 0,-1-2 0,0 0 0,-2 0-10,-14 20 13,-68 80 4,85-104-14,-1-1 0,0-1 0,-6 5-3,-13 10 12,-30 31-10,-27 33-2,63-60-3,0 1-1,3 1 1,-15 26 3,25-35-7,1 1 0,1 0 0,1 1-1,2 0 1,0 0 0,1 1 0,1-1-1,1 2 8,-3 51 183,5 67-183,1-83 38,2-53-31,-1-1 0,1 0 0,0 1 0,1-1-1,-1 0 1,1 0 0,0-1 0,2 2-7,6 16 30,31 55 53,-39-76-76,-67 2 1056,43-4-1080,13-1-11,1 0 0,-1 1 0,1 0 0,-1 1 0,1-1 0,-1 1 0,1 1 0,-1 0 1,1 0-1,-7 3 28,7-2-8,0 1 0,0 1 0,0-1 0,1 1 0,0 1 0,0-1 0,0 1 1,0 0-1,1 0 0,-3 5 8,-3 0-15,11-10 13,-1-1 1,0 1-1,0-1 1,0 1-1,1 0 0,-1 0 1,0-1-1,1 1 0,-1 0 1,0 0-1,1 0 0,-1 0 1,1-1-1,-1 1 0,1 0 1,0 0-1,-1 0 0,1 0 1,0 0-1,0 0 1,0 1 1,-1 3-11,0 1 0,0-1 0,-1 0 0,0 0 1,0 0-1,0-1 0,0 1 0,-3 4 11,-11 27 0,14-26-18,0 1 1,0 0-1,1 0 0,0 7 18,-3 407 263,3-412-253,0-1-1,-1 0 1,-1 1 0,0-1-1,0 0 1,-1-1 0,-1 1-1,0-1 1,-1 0 0,0 0-1,0 0-9,-13 18 32,-1-1 0,-1 0-1,-10 7-31,-3 1 20,19-21-11,1 0-1,0 1 1,-4 7-9,-14 10 12,5-8 4,20-17-3,-1-1 0,1 0 0,-2-1 0,1 1 0,-1-2 0,0 1-1,0-1 1,-1 0-13,-19 11 45,-96 42 85,121-57-115,0 1 0,0-1 0,0 1 0,0-1 0,-1 0 0,1-1 0,0 1 0,-1-1 0,1 0 0,-2 0-15,-30 5 89,-1-2-57,37-3-24,0 0 0,0 0 0,0 0 7,-31 0 34,25 0-54,1 0 5,1 0-1,-1 0 1,0-1-1,0 1 1,0-1 0,1 0-1,-1 0 1,-3-2 0,-79-27 31,52 9-227,34 20 186,0 0 0,0 1 0,0-1 0,0 0 0,0 1 0,0-1-1,0 1 1,0-1 0,-1 1 0,1-1 0,0 1 0,0 0 0,0 0 0,-1 0 0,1-1 0,0 1 0,0 0-1,-1 1 1,1-1 0,-1 0 10,1 0-10,1 0-4,0 0 4,0 0-4,0 0 5,0 0 0,0 0-5,0 0 5,0 0 1,-27 0 15,-39 0 10,65 0-9,1 0 0,0 0 0,0 0 1,0 0 5,0 0-5,0 0-1,-3-1 311,6 5-4061,46 33-3363,-22-16-723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0 472,'0'0'975,"0"0"-240,0 0-123,0 0-131,0 0-143,0 0-56,2 1 10434,3 1-5481,23 12-4962,41 30 358,-51-35-466,-1 1 0,0 1 0,-1 1-1,0 0 1,-1 2 0,13 13-165,2 10 448,12 22-448,-32-45 133,-6-10-122,-1 1 0,1-1 0,-1 1-1,0-1 1,0 1 0,-1 0 0,0 0 0,0 0 0,0 1 0,1 3-11,9 22 125,-8-13-28,1 0 0,1 0-1,0-1 1,9 17-97,-14-34 3,10 30 165,-11-30-150,0 0 0,0 0 16,0 0-18,0 0-2,0 0-5,0 0-1,0 0 0,0 0-3,2 2-4,0 1-1,-1-1 1,0 1 0,1-1-1,-1 0 1,0 1-1,0 0 1,-1-1 0,1 1-1,0 0 1,-1-1-1,0 1 0,2 5 4,1 0 12,-1 0 0,0-1 0,0 1 0,-1 1 0,0-1 0,0 0 0,-1 7-16,4 15-543,-2-19 107,-1-22 105,-1 10 253,0 1 0,0-1 0,0 0 0,0 0 1,0 0-1,0 0 0,0 0 0,0 0 0,0 1 0,-1-1 0,1 0 0,0 0 0,-1 0 0,1 1 0,-1-1 0,1 0 0,-1 0 0,1 1 0,-1-1 0,1 0 0,-1 1 0,0-1 78,-23-7-6501,6 4-3961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1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75 1616,'0'0'1942,"0"0"-382,0 0-142,0 0 49,0 0-121,0 0-293,0 0-307,0 0-212,0 0-189,0 0-140,0 21 347,-2 4 120,-1-1 0,0 1 0,-6 17-672,3-17 740,2 0 1,0 0-1,1 21-740,3 63 1131,1-104-1063,0 1 0,0 0 0,1-1 0,0 1-1,0-1 1,1 0 0,0 0 0,-1 0 0,3 2-68,7 15 144,-11-19-128,1 0 0,0 0 0,0 0 0,0 0 0,0 0 0,0-1 0,0 1 0,1-1 0,0 0 0,-1 1 0,1-1 0,0 0 0,0-1 0,0 1 0,0 0 0,0-1 0,0 0 0,3 1-16,3 0-3,0 0 1,0 0 0,0-1 0,1 0 0,-1 0-1,3-1 3,-10-1 7,0 0-1,0 0 0,0 0 1,0 0-1,0 0 0,0 0 1,0 0-1,0-1 0,0 1 1,0-1-1,-1 0 0,1 1 1,0-1-1,-1 0 0,0 0 1,1 0-1,-1 0-6,23-37 58,10-32-56,-33 65 26,0 0-1,0 0 1,-1 0-1,0-1 1,0 1-1,0 0 1,-2-5-28,1-10 44,3-35-31,0 33-23,-2 0-1,0-1 1,-1 1 0,-2-4 10,-1 10 13,-1 1 1,-1 0 0,-3-8-14,3 9-1,1 0 1,0 0-1,0-1 0,2-1 1,2 9-12,-3-13-12,-1 18 79,-5 12 89,-21 21-38,26-27-101,1 1-1,-1 0 0,1 0 1,0 0-1,0 0 0,0 1 1,1 0-1,-1 0-4,-20 33 31,17-28-21,0 1 0,1 0 0,0 0 0,-3 10-10,-29 63 41,35-80-28,0-1-1,0 0 0,0 0 0,0 0 1,0-1-1,-1 1 0,1-1 1,-1 0-1,-1 1-12,-15 11-5,10-6-17,8-7 9,1 0-1,0 0 1,-1-1-1,1 1 1,0 0-1,0 0 0,0 0 1,0 1-1,0-1 1,0 0-1,0 0 0,0 0 1,0 1-1,1-1 1,-1 1-1,0-1 0,1 0 1,-1 1-1,1-1 1,0 1-1,-1-1 1,1 2 13,0-2 2,0 1-1,0-1 1,0 0 0,-1 0 0,1 0 0,0 1 0,-1-1 0,1 0 0,-1 0 0,1 0 0,-1 0 0,1 0 0,-1 0 0,0 0 0,0 1-2,0 2 137,16-3 39,-6-2-147,-1 1 0,0-1-1,1-1 1,-1 0 0,0 0-1,0-1 1,3-1-29,30-9 107,-36 12-98,0-1 0,0 0 0,0 0-1,0-1 1,-1 1 0,1-1 0,-1 0 0,3-2-9,-4 2 0,0 1 0,0-1 1,1 1-1,0 0 1,-1 0-1,1 0 0,0 1 1,0-1-1,0 1 1,0 0-1,0 0 1,0 0-1,0 1 0,1-1 0,5 1 5,0 0 0,0-1 0,0-1 0,0 1 0,0-1 0,-1-1 0,1 0 0,2-2-5,1 0 14,-7 3-5,0 0 0,0 0 0,0 1 0,0 0 0,0 0-1,0 1 1,1 0 0,-1 0 0,0 0 0,3 1-9,-8-1-8,-1-1 0,1 1 0,0 0 0,0 0-1,0 1 1,0-1 0,0 0 0,0 0 0,0 0 0,0 1 0,-1-1 0,1 0 0,0 1-1,0-1 1,0 1 0,-1-1 0,1 1 0,0-1 0,-1 1 0,1-1 0,0 1-1,-1 0 1,1-1 0,0 1 0,-1 0 0,0 0 0,1-1 0,-1 1 0,1 0-1,-1 0 1,0 0 0,1 0 8,-1 31-2166,-1-15 847,-1 0-1387,-7-3-2724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53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51 1112,'0'0'503,"0"0"-206,0 0-85,0 0 13,0 0-2751,-1 0 3985,-4-2 13075,6 0-12814,4-2-1654,1-1 0,0 1 0,0 0 0,0 0 0,1 0 0,-1 1 0,1 0 0,0 1 1,0-1-1,6 0-66,4 0 125,0 0 0,0 2 0,0 0 0,3 1-125,-12 0 89,1 1-1,-1 0 0,0 0 1,0 0-1,0 1 0,0 0 0,0 1 1,0 0-1,0 0 0,7 4-88,1 3 99,-1 1 0,0 1-1,0 0 1,2 4-99,10 7 176,29 29 32,-14-7-71,-18-20 38,0 2 0,17 26-175,-32-40 24,-1-1-1,-1 2 1,0-1 0,-1 1 0,0 0 0,-1 0-1,-1 0 1,0 1 0,-1 0 0,0 0 0,-2 0-1,1 0 1,-2 12-24,0-24 3,1 24 137,-1 1-1,-2-1 0,-1 0 0,-1 1 1,-1-1-1,-5 14-139,4-14 63,1 1 1,1 0-1,2 0 1,1 0-1,0 0 1,4 17-64,-2 22 143,2-51-111,0 0 0,0 0 0,2 0 0,0 0-1,1-1 1,0 0 0,2 0 0,3 5-32,3 0 40,0 0 0,2-1-1,0-1 1,1 0 0,1-2 0,0 0 0,19 13-40,-19-19 10,-1 0 1,1-1 0,1 0-1,0-2 1,0 0 0,0-1-1,13 1-10,46 17 23,26 2 1,-55-19 1,-49-6-4,0 0-1,1-1 0,-1 1 0,0-1 1,0 1-1,0 0 0,0-1 1,0 1-1,0 0 0,0-1 0,0 1 1,-1-1-1,1 1 0,0-1 1,0 1-1,0 0 0,-1-1 0,1 1 1,0-1-1,-1 1 0,1-1 1,0 1-1,-1-1 0,1 1 0,0-1 1,-1 1-1,1-1 0,-1 0 1,1 1-1,-1-1 0,1 0 0,-1 1 1,0-1-21,-15 5-15,1 1 0,0 0-1,0 1 1,0 0 0,1 2 0,0-1 0,1 2 0,0 0 0,-11 10 15,21-17-14,-1 1 1,1 0 0,0 0 0,0 0 0,0 1-1,1-1 1,-1 1 0,1-1 0,0 1-1,0 0 1,1 0 0,0 0 0,-1 0-1,1 4 14,-1 10-49,1 0 0,0 0 0,2 7 49,0 3-58,-1-24 65,1 1 1,0-1-1,0 0 0,1 0 0,-1 0 1,1 0-1,0 0 0,1-1 0,-1 1 1,2 1-8,32 47 62,-31-46-37,11 14 58,5 7 15,-1 1 1,3 8-99,16 22 42,-27-42-26,0 0 0,-1 1-1,1 3-15,6 18 46,-1 0-1,-2 1 0,-1 6-45,1-1 6,-10-32 4,-1 0-1,0 1 0,-1-1 0,0 1 1,-1-1-1,0 15-9,2 373 227,-6-390-217,0 0 0,0 0 0,-1 0 0,-1-1 0,0 1 0,0-1 0,-1 0 0,-2 3-10,-13 31 38,4-6-22,10-25-8,0 1 0,1 0 0,1 0 0,-1 5-8,-1-4 3,5-13-3,0 0 1,-1 0-1,1 1 1,1-1-1,-1 0 1,0 1-1,1-1 1,-1 1-1,1-1 1,0 1-1,-1 0 0,1 1 1,-1-1 0,-1 0 0,1 1 0,0-1 1,-1 0-1,0 0 0,1 0 0,-3 2-1,-11 26 7,7 43-117,8-74 103,0 0 10,0 0-6,0 0 10,0 0 6,0 0-4,0 0 1,0 0 3,0 0 6,0 0 23,0 0-47,0 0-62,0 0-77,0 0-103,0 0-101,0 0-244,0 0-489,0-14-6070,3-2-2990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57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0 1088,'0'0'2139,"0"0"-460,0 0-229,0 0-172,0 0-167,0 0-109,0 0-164,0 0-53,0 0-52,0 0-100,0 0-70,0 0-52,0 24 1062,2 68-360,5 0 1,3 0-1,8 19-1213,-12-42 376,-6-55-311,0 0 0,2 0 0,-1 0 0,2-1 0,0 1 1,1 1-66,-3-10 40,0 1 0,0-1 0,0 1 0,-1-1 1,0 1-1,0 4-40,0-4 24,0-1 0,0 1-1,0 0 1,1-1 0,0 1 0,2 4-24,-3-35 400,1 20-400,-1 0 0,1 0 0,-1 0-1,0 0 1,0 0 0,0 0-1,-1 0 1,0 0 0,0 0-1,0 1 1,-2-4 0,-15-26-21,17 31 33,-26-10-76,20 11 66,-3 0-86,-1 1 0,1 0 0,-1 1 0,0 0 0,-7 1 84,-9-1-20,25 1 16,0-1 0,0 0 0,1 1 0,-1 0 0,1-1-1,-1 1 1,0 0 0,1 0 0,-1 0 0,1 0 0,0 0-1,-1 0 1,1 0 0,0 1 0,0-1 0,0 0 0,-1 1 4,-21 31 2,13-18-12,8-11 5,0-1 0,1 0 0,0 1 0,0-1 0,0 1 0,0-1 0,0 4 5,-4 12-7,2-6 5,0 1 0,1-1 0,1 1 1,0-1-1,0 1 0,1 0 0,2 7 2,-1 16-81,-1-36 57,0-1-11,30 13-50,6-11 90,-27-1-1,1-1 1,-1 0 0,1 0 0,-1-1 0,0 0-1,1 0 1,2-2-5,6 3-1,-7-6-7,-11 5 7,1 0 0,0 1 1,0-1-1,0 0 1,0 1-1,0-1 0,0 1 1,0-1-1,1 1 1,-1-1-1,0 1 0,0 0 1,0-1-1,0 1 1,0 0 0,2-1-11,0 0 1,0 0 0,0-1-1,0 1 1,0-1 0,0 0-1,-1 0 1,1 0 0,1-1 10,-1 0-10,-2 2-143,0 0 0,0 0 1,0 0-1,1 0 0,-1 0 0,0 0 1,0 1-1,0-1 0,1 0 0,-1 1 1,0-1-1,1 1 0,-1 0 0,1-1 1,-1 1-1,1 0 153,-1 1-261,-1 0-1,1 1 1,-1-1 0,0 0 0,0 1-1,1-1 1,-1 0 0,0 1 0,0-1-1,0 1 1,0-1 0,-1 0-1,1 1 1,0-1 0,-1 0 0,1 1-1,-1 0 262,-5 21-5203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0:56:2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0 1816,'0'0'1767,"0"0"-534,0 0-350,0 0-186,0 0-101,-4 15 8550,-11 52-8532,13-52-414,-5 26 686,2 1 0,0 33-886,4-60 96,-1 0-1,-1-1 1,0 1 0,-1 0 0,-1-1-1,0 0 1,-2 3-96,-1 3 160,3-1-111,0 0 1,1 1 0,-1 16-50,-9 37 197,12-56-177,2-15-17,1 0-1,-1 0 1,-1 0 0,1-1 0,0 1 0,0 0-1,-1 0 1,1 0 0,-1 0 0,0-1 0,1 1-1,-1 0 1,0 0-3,0-1 8,1-32 248,0 28-256,0 0 2,0 2 4,0 1 4,0 0 3,0 0-2,0-30 53,0-8-240,-31 25-68,28 11 224,0 0 1,0 0 0,0 0-1,0 0 1,-1 0 0,1 0-1,-1 1 1,1 0 0,-1 0-1,0 0 1,1 0 0,-1 0-1,0 1 1,-3-1 19,-43-12-263,27 12 215,18 0 29,0 0 0,0 1 0,0-1 0,0 1 1,0 0-1,0 1 0,0-1 0,0 1 0,0 0 0,0 1 1,0-1-1,0 1 0,0 0 0,-4 2 19,9-4 0,-34 35-20,32-33 19,0 1 0,0-1 0,0 1 0,1 0 1,-1-1-1,1 1 0,0 0 0,-1 0 0,1 0 0,0 0 0,1 0 0,-1 0 0,1 1 0,-1-1 1,-6 41 58,7-44-51,0 32 41,-1-31-50,1 0 1,0 0-1,0 0 0,0 0 0,0 0 1,0 1-1,0-1 0,0 0 0,0 0 1,0 0-1,0 0 0,1 1 1,-1-1-1,0 0 0,1 0 0,-1 0 1,1 0-1,-1 0 0,1 0 0,0 0 1,-1 0-1,1 0 0,0 0 1,0 0-1,-1 0 0,1-1 0,0 1 1,0 0-1,0-1 0,0 1 0,0 0 1,0-1-1,0 1 0,1-1 0,-1 0 1,0 1-1,0-1 0,0 0 1,0 0-1,0 0 0,1 1 0,-1-1 1,0-1-1,0 1 2,12 3 3,8-3 90,-18 0-83,0-1 0,0 1 0,0 0 0,0 0 0,0 0-1,0 1 1,0-1 0,0 1 0,0-1 0,3 2-10,-2 0-5,0 0 16,-1-1-1,1 0 0,-1-1 0,1 1 0,0-1 0,-1 1 1,1-1-1,0 0 0,-1 0 0,1-1 0,2 1-10,-3-1 5,75 1 131,-77 0-119,-1 0-9,0 0 0,0 0 0,1-2-3,0-1 0,0 0 0,1 1 0,-1-1-1,1 1 1,-1-1 0,1 1 0,0 0 0,0-1 0,0 1-1,0 0 1,0 0 0,0 0-5,6-5 8,-4 2-10,-3 4 4,1-1-1,0 0 0,-1 0 0,1 0 1,-1 0-1,0 0 0,1 0 0,-1-1 1,0 1-1,0 0 0,-1 0 0,1-1 1,0 1-1,-1-1 0,1 0-1,-1 2-2,0 1 0,0-1-1,0 1 1,0-1 0,0 1-1,0-1 1,0 1 0,0-1-1,0 1 1,0-1 0,0 1-1,0-1 1,0 1 0,1-1-1,-1 1 1,0-1 0,0 1 0,1-1-1,-1 1 1,0 0 0,1-1-1,-1 1 1,0-1 0,1 1-1,-1 0 1,0-1 0,1 1-1,-1 0 1,1 0 0,-1-1-1,1 1 1,-1 0 0,1 0-1,-1 0 1,1 0 0,-1 0-1,1-1 1,0 1 2,-1 0-8,0 0 3,0 0 10,0 0 1,0 0-1,0 0 32,0 0-21,0 0-8,0 0 0,0 0 0,0 0 10,0 0 27,0 0-21,0 0 12,0 0-16,0 0-4,0 28 112,0-21-110,-1-1-1,-1 0 1,1 1 0,-1-1-1,0 0 1,0 0-1,-1 1-17,0-1 22,1 0 0,0 0-1,0 0 1,1 0-1,-1 1 1,2-1 0,-1 1-22,-11 51-608,34-66-3887,-2-8-2430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0 472,'0'0'975,"0"0"-240,0 0-123,0 0-131,0 0-143,0 0-56,2 1 10434,3 1-5481,23 12-4962,41 30 358,-51-35-466,-1 1 0,0 1 0,-1 1-1,0 0 1,-1 2 0,13 13-165,2 10 448,12 22-448,-32-45 133,-6-10-122,-1 1 0,1-1 0,-1 1-1,0-1 1,0 1 0,-1 0 0,0 0 0,0 0 0,0 1 0,1 3-11,9 22 125,-8-13-28,1 0 0,1 0-1,0-1 1,9 17-97,-14-34 3,10 30 165,-11-30-150,0 0 0,0 0 16,0 0-18,0 0-2,0 0-5,0 0-1,0 0 0,0 0-3,2 2-4,0 1-1,-1-1 1,0 1 0,1-1-1,-1 0 1,0 1-1,0 0 1,-1-1 0,1 1-1,0 0 1,-1-1-1,0 1 0,2 5 4,1 0 12,-1 0 0,0-1 0,0 1 0,-1 1 0,0-1 0,0 0 0,-1 7-16,4 15-543,-2-19 107,-1-22 105,-1 10 253,0 1 0,0-1 0,0 0 0,0 0 1,0 0-1,0 0 0,0 0 0,0 0 0,0 1 0,-1-1 0,1 0 0,0 0 0,-1 0 0,1 1 0,-1-1 0,1 0 0,-1 0 0,1 1 0,-1-1 0,1 0 0,-1 1 0,0-1 78,-23-7-6501,6 4-3961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1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75 1616,'0'0'1942,"0"0"-382,0 0-142,0 0 49,0 0-121,0 0-293,0 0-307,0 0-212,0 0-189,0 0-140,0 21 347,-2 4 120,-1-1 0,0 1 0,-6 17-672,3-17 740,2 0 1,0 0-1,1 21-740,3 63 1131,1-104-1063,0 1 0,0 0 0,1-1 0,0 1-1,0-1 1,1 0 0,0 0 0,-1 0 0,3 2-68,7 15 144,-11-19-128,1 0 0,0 0 0,0 0 0,0 0 0,0 0 0,0-1 0,0 1 0,1-1 0,0 0 0,-1 1 0,1-1 0,0 0 0,0-1 0,0 1 0,0 0 0,0-1 0,0 0 0,3 1-16,3 0-3,0 0 1,0 0 0,0-1 0,1 0 0,-1 0-1,3-1 3,-10-1 7,0 0-1,0 0 0,0 0 1,0 0-1,0 0 0,0 0 1,0 0-1,0-1 0,0 1 1,0-1-1,-1 0 0,1 1 1,0-1-1,-1 0 0,0 0 1,1 0-1,-1 0-6,23-37 58,10-32-56,-33 65 26,0 0-1,0 0 1,-1 0-1,0-1 1,0 1-1,0 0 1,-2-5-28,1-10 44,3-35-31,0 33-23,-2 0-1,0-1 1,-1 1 0,-2-4 10,-1 10 13,-1 1 1,-1 0 0,-3-8-14,3 9-1,1 0 1,0 0-1,0-1 0,2-1 1,2 9-12,-3-13-12,-1 18 79,-5 12 89,-21 21-38,26-27-101,1 1-1,-1 0 0,1 0 1,0 0-1,0 0 0,0 1 1,1 0-1,-1 0-4,-20 33 31,17-28-21,0 1 0,1 0 0,0 0 0,-3 10-10,-29 63 41,35-80-28,0-1-1,0 0 0,0 0 0,0 0 1,0-1-1,-1 1 0,1-1 1,-1 0-1,-1 1-12,-15 11-5,10-6-17,8-7 9,1 0-1,0 0 1,-1-1-1,1 1 1,0 0-1,0 0 0,0 0 1,0 1-1,0-1 1,0 0-1,0 0 0,0 0 1,0 1-1,1-1 1,-1 1-1,0-1 0,1 0 1,-1 1-1,1-1 1,0 1-1,-1-1 1,1 2 13,0-2 2,0 1-1,0-1 1,0 0 0,-1 0 0,1 0 0,0 1 0,-1-1 0,1 0 0,-1 0 0,1 0 0,-1 0 0,1 0 0,-1 0 0,0 0 0,0 1-2,0 2 137,16-3 39,-6-2-147,-1 1 0,0-1-1,1-1 1,-1 0 0,0 0-1,0-1 1,3-1-29,30-9 107,-36 12-98,0-1 0,0 0 0,0 0-1,0-1 1,-1 1 0,1-1 0,-1 0 0,3-2-9,-4 2 0,0 1 0,0-1 1,1 1-1,0 0 1,-1 0-1,1 0 0,0 1 1,0-1-1,0 1 1,0 0-1,0 0 1,0 0-1,0 1 0,1-1 0,5 1 5,0 0 0,0-1 0,0-1 0,0 1 0,0-1 0,-1-1 0,1 0 0,2-2-5,1 0 14,-7 3-5,0 0 0,0 0 0,0 1 0,0 0 0,0 0-1,0 1 1,1 0 0,-1 0 0,0 0 0,3 1-9,-8-1-8,-1-1 0,1 1 0,0 0 0,0 0-1,0 1 1,0-1 0,0 0 0,0 0 0,0 0 0,0 1 0,-1-1 0,1 0 0,0 1-1,0-1 1,0 1 0,-1-1 0,1 1 0,0-1 0,-1 1 0,1-1 0,0 1-1,-1 0 1,1-1 0,0 1 0,-1 0 0,0 0 0,1-1 0,-1 1 0,1 0-1,-1 0 1,0 0 0,1 0 8,-1 31-2166,-1-15 847,-1 0-1387,-7-3-2724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53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51 1112,'0'0'503,"0"0"-206,0 0-85,0 0 13,0 0-2751,-1 0 3985,-4-2 13075,6 0-12814,4-2-1654,1-1 0,0 1 0,0 0 0,0 0 0,1 0 0,-1 1 0,1 0 0,0 1 1,0-1-1,6 0-66,4 0 125,0 0 0,0 2 0,0 0 0,3 1-125,-12 0 89,1 1-1,-1 0 0,0 0 1,0 0-1,0 1 0,0 0 0,0 1 1,0 0-1,0 0 0,7 4-88,1 3 99,-1 1 0,0 1-1,0 0 1,2 4-99,10 7 176,29 29 32,-14-7-71,-18-20 38,0 2 0,17 26-175,-32-40 24,-1-1-1,-1 2 1,0-1 0,-1 1 0,0 0 0,-1 0-1,-1 0 1,0 1 0,-1 0 0,0 0 0,-2 0-1,1 0 1,-2 12-24,0-24 3,1 24 137,-1 1-1,-2-1 0,-1 0 0,-1 1 1,-1-1-1,-5 14-139,4-14 63,1 1 1,1 0-1,2 0 1,1 0-1,0 0 1,4 17-64,-2 22 143,2-51-111,0 0 0,0 0 0,2 0 0,0 0-1,1-1 1,0 0 0,2 0 0,3 5-32,3 0 40,0 0 0,2-1-1,0-1 1,1 0 0,1-2 0,0 0 0,19 13-40,-19-19 10,-1 0 1,1-1 0,1 0-1,0-2 1,0 0 0,0-1-1,13 1-10,46 17 23,26 2 1,-55-19 1,-49-6-4,0 0-1,1-1 0,-1 1 0,0-1 1,0 1-1,0 0 0,0-1 1,0 1-1,0 0 0,0-1 0,0 1 1,-1-1-1,1 1 0,0-1 1,0 1-1,0 0 0,-1-1 0,1 1 1,0-1-1,-1 1 0,1-1 1,0 1-1,-1-1 0,1 1 0,0-1 1,-1 1-1,1-1 0,-1 0 1,1 1-1,-1-1 0,1 0 0,-1 1 1,0-1-21,-15 5-15,1 1 0,0 0-1,0 1 1,0 0 0,1 2 0,0-1 0,1 2 0,0 0 0,-11 10 15,21-17-14,-1 1 1,1 0 0,0 0 0,0 0 0,0 1-1,1-1 1,-1 1 0,1-1 0,0 1-1,0 0 1,1 0 0,0 0 0,-1 0-1,1 4 14,-1 10-49,1 0 0,0 0 0,2 7 49,0 3-58,-1-24 65,1 1 1,0-1-1,0 0 0,1 0 0,-1 0 1,1 0-1,0 0 0,1-1 0,-1 1 1,2 1-8,32 47 62,-31-46-37,11 14 58,5 7 15,-1 1 1,3 8-99,16 22 42,-27-42-26,0 0 0,-1 1-1,1 3-15,6 18 46,-1 0-1,-2 1 0,-1 6-45,1-1 6,-10-32 4,-1 0-1,0 1 0,-1-1 0,0 1 1,-1-1-1,0 15-9,2 373 227,-6-390-217,0 0 0,0 0 0,-1 0 0,-1-1 0,0 1 0,0-1 0,-1 0 0,-2 3-10,-13 31 38,4-6-22,10-25-8,0 1 0,1 0 0,1 0 0,-1 5-8,-1-4 3,5-13-3,0 0 1,-1 0-1,1 1 1,1-1-1,-1 0 1,0 1-1,1-1 1,-1 1-1,1-1 1,0 1-1,-1 0 0,1 1 1,-1-1 0,-1 0 0,1 1 0,0-1 1,-1 0-1,0 0 0,1 0 0,-3 2-1,-11 26 7,7 43-117,8-74 103,0 0 10,0 0-6,0 0 10,0 0 6,0 0-4,0 0 1,0 0 3,0 0 6,0 0 23,0 0-47,0 0-62,0 0-77,0 0-103,0 0-101,0 0-244,0 0-489,0-14-6070,3-2-2990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57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0 1088,'0'0'2139,"0"0"-460,0 0-229,0 0-172,0 0-167,0 0-109,0 0-164,0 0-53,0 0-52,0 0-100,0 0-70,0 0-52,0 24 1062,2 68-360,5 0 1,3 0-1,8 19-1213,-12-42 376,-6-55-311,0 0 0,2 0 0,-1 0 0,2-1 0,0 1 1,1 1-66,-3-10 40,0 1 0,0-1 0,0 1 0,-1-1 1,0 1-1,0 4-40,0-4 24,0-1 0,0 1-1,0 0 1,1-1 0,0 1 0,2 4-24,-3-35 400,1 20-400,-1 0 0,1 0 0,-1 0-1,0 0 1,0 0 0,0 0-1,-1 0 1,0 0 0,0 0-1,0 1 1,-2-4 0,-15-26-21,17 31 33,-26-10-76,20 11 66,-3 0-86,-1 1 0,1 0 0,-1 1 0,0 0 0,-7 1 84,-9-1-20,25 1 16,0-1 0,0 0 0,1 1 0,-1 0 0,1-1-1,-1 1 1,0 0 0,1 0 0,-1 0 0,1 0 0,0 0-1,-1 0 1,1 0 0,0 1 0,0-1 0,0 0 0,-1 1 4,-21 31 2,13-18-12,8-11 5,0-1 0,1 0 0,0 1 0,0-1 0,0 1 0,0-1 0,0 4 5,-4 12-7,2-6 5,0 1 0,1-1 0,1 1 1,0-1-1,0 1 0,1 0 0,2 7 2,-1 16-81,-1-36 57,0-1-11,30 13-50,6-11 90,-27-1-1,1-1 1,-1 0 0,1 0 0,-1-1 0,0 0-1,1 0 1,2-2-5,6 3-1,-7-6-7,-11 5 7,1 0 0,0 1 1,0-1-1,0 0 1,0 1-1,0-1 0,0 1 1,0-1-1,1 1 1,-1-1-1,0 1 0,0 0 1,0-1-1,0 1 1,0 0 0,2-1-11,0 0 1,0 0 0,0-1-1,0 1 1,0-1 0,0 0-1,-1 0 1,1 0 0,1-1 10,-1 0-10,-2 2-143,0 0 0,0 0 1,0 0-1,1 0 0,-1 0 0,0 0 1,0 1-1,0-1 0,1 0 0,-1 1 1,0-1-1,1 1 0,-1 0 0,1-1 1,-1 1-1,1 0 153,-1 1-261,-1 0-1,1 1 1,-1-1 0,0 0 0,0 1-1,1-1 1,-1 0 0,0 1 0,0-1-1,0 1 1,0-1 0,-1 0-1,1 1 1,0-1 0,-1 0 0,1 1-1,-1 0 262,-5 21-5203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0 472,'0'0'975,"0"0"-240,0 0-123,0 0-131,0 0-143,0 0-56,2 1 10434,3 1-5481,23 12-4962,41 30 358,-51-35-466,-1 1 0,0 1 0,-1 1-1,0 0 1,-1 2 0,13 13-165,2 10 448,12 22-448,-32-45 133,-6-10-122,-1 1 0,1-1 0,-1 1-1,0-1 1,0 1 0,-1 0 0,0 0 0,0 0 0,0 1 0,1 3-11,9 22 125,-8-13-28,1 0 0,1 0-1,0-1 1,9 17-97,-14-34 3,10 30 165,-11-30-150,0 0 0,0 0 16,0 0-18,0 0-2,0 0-5,0 0-1,0 0 0,0 0-3,2 2-4,0 1-1,-1-1 1,0 1 0,1-1-1,-1 0 1,0 1-1,0 0 1,-1-1 0,1 1-1,0 0 1,-1-1-1,0 1 0,2 5 4,1 0 12,-1 0 0,0-1 0,0 1 0,-1 1 0,0-1 0,0 0 0,-1 7-16,4 15-543,-2-19 107,-1-22 105,-1 10 253,0 1 0,0-1 0,0 0 0,0 0 1,0 0-1,0 0 0,0 0 0,0 0 0,0 1 0,-1-1 0,1 0 0,0 0 0,-1 0 0,1 1 0,-1-1 0,1 0 0,-1 0 0,1 1 0,-1-1 0,1 0 0,-1 1 0,0-1 78,-23-7-6501,6 4-3961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1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75 1616,'0'0'1942,"0"0"-382,0 0-142,0 0 49,0 0-121,0 0-293,0 0-307,0 0-212,0 0-189,0 0-140,0 21 347,-2 4 120,-1-1 0,0 1 0,-6 17-672,3-17 740,2 0 1,0 0-1,1 21-740,3 63 1131,1-104-1063,0 1 0,0 0 0,1-1 0,0 1-1,0-1 1,1 0 0,0 0 0,-1 0 0,3 2-68,7 15 144,-11-19-128,1 0 0,0 0 0,0 0 0,0 0 0,0 0 0,0-1 0,0 1 0,1-1 0,0 0 0,-1 1 0,1-1 0,0 0 0,0-1 0,0 1 0,0 0 0,0-1 0,0 0 0,3 1-16,3 0-3,0 0 1,0 0 0,0-1 0,1 0 0,-1 0-1,3-1 3,-10-1 7,0 0-1,0 0 0,0 0 1,0 0-1,0 0 0,0 0 1,0 0-1,0-1 0,0 1 1,0-1-1,-1 0 0,1 1 1,0-1-1,-1 0 0,0 0 1,1 0-1,-1 0-6,23-37 58,10-32-56,-33 65 26,0 0-1,0 0 1,-1 0-1,0-1 1,0 1-1,0 0 1,-2-5-28,1-10 44,3-35-31,0 33-23,-2 0-1,0-1 1,-1 1 0,-2-4 10,-1 10 13,-1 1 1,-1 0 0,-3-8-14,3 9-1,1 0 1,0 0-1,0-1 0,2-1 1,2 9-12,-3-13-12,-1 18 79,-5 12 89,-21 21-38,26-27-101,1 1-1,-1 0 0,1 0 1,0 0-1,0 0 0,0 1 1,1 0-1,-1 0-4,-20 33 31,17-28-21,0 1 0,1 0 0,0 0 0,-3 10-10,-29 63 41,35-80-28,0-1-1,0 0 0,0 0 0,0 0 1,0-1-1,-1 1 0,1-1 1,-1 0-1,-1 1-12,-15 11-5,10-6-17,8-7 9,1 0-1,0 0 1,-1-1-1,1 1 1,0 0-1,0 0 0,0 0 1,0 1-1,0-1 1,0 0-1,0 0 0,0 0 1,0 1-1,1-1 1,-1 1-1,0-1 0,1 0 1,-1 1-1,1-1 1,0 1-1,-1-1 1,1 2 13,0-2 2,0 1-1,0-1 1,0 0 0,-1 0 0,1 0 0,0 1 0,-1-1 0,1 0 0,-1 0 0,1 0 0,-1 0 0,1 0 0,-1 0 0,0 0 0,0 1-2,0 2 137,16-3 39,-6-2-147,-1 1 0,0-1-1,1-1 1,-1 0 0,0 0-1,0-1 1,3-1-29,30-9 107,-36 12-98,0-1 0,0 0 0,0 0-1,0-1 1,-1 1 0,1-1 0,-1 0 0,3-2-9,-4 2 0,0 1 0,0-1 1,1 1-1,0 0 1,-1 0-1,1 0 0,0 1 1,0-1-1,0 1 1,0 0-1,0 0 1,0 0-1,0 1 0,1-1 0,5 1 5,0 0 0,0-1 0,0-1 0,0 1 0,0-1 0,-1-1 0,1 0 0,2-2-5,1 0 14,-7 3-5,0 0 0,0 0 0,0 1 0,0 0 0,0 0-1,0 1 1,1 0 0,-1 0 0,0 0 0,3 1-9,-8-1-8,-1-1 0,1 1 0,0 0 0,0 0-1,0 1 1,0-1 0,0 0 0,0 0 0,0 0 0,0 1 0,-1-1 0,1 0 0,0 1-1,0-1 1,0 1 0,-1-1 0,1 1 0,0-1 0,-1 1 0,1-1 0,0 1-1,-1 0 1,1-1 0,0 1 0,-1 0 0,0 0 0,1-1 0,-1 1 0,1 0-1,-1 0 1,0 0 0,1 0 8,-1 31-2166,-1-15 847,-1 0-1387,-7-3-2724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53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51 1112,'0'0'503,"0"0"-206,0 0-85,0 0 13,0 0-2751,-1 0 3985,-4-2 13075,6 0-12814,4-2-1654,1-1 0,0 1 0,0 0 0,0 0 0,1 0 0,-1 1 0,1 0 0,0 1 1,0-1-1,6 0-66,4 0 125,0 0 0,0 2 0,0 0 0,3 1-125,-12 0 89,1 1-1,-1 0 0,0 0 1,0 0-1,0 1 0,0 0 0,0 1 1,0 0-1,0 0 0,7 4-88,1 3 99,-1 1 0,0 1-1,0 0 1,2 4-99,10 7 176,29 29 32,-14-7-71,-18-20 38,0 2 0,17 26-175,-32-40 24,-1-1-1,-1 2 1,0-1 0,-1 1 0,0 0 0,-1 0-1,-1 0 1,0 1 0,-1 0 0,0 0 0,-2 0-1,1 0 1,-2 12-24,0-24 3,1 24 137,-1 1-1,-2-1 0,-1 0 0,-1 1 1,-1-1-1,-5 14-139,4-14 63,1 1 1,1 0-1,2 0 1,1 0-1,0 0 1,4 17-64,-2 22 143,2-51-111,0 0 0,0 0 0,2 0 0,0 0-1,1-1 1,0 0 0,2 0 0,3 5-32,3 0 40,0 0 0,2-1-1,0-1 1,1 0 0,1-2 0,0 0 0,19 13-40,-19-19 10,-1 0 1,1-1 0,1 0-1,0-2 1,0 0 0,0-1-1,13 1-10,46 17 23,26 2 1,-55-19 1,-49-6-4,0 0-1,1-1 0,-1 1 0,0-1 1,0 1-1,0 0 0,0-1 1,0 1-1,0 0 0,0-1 0,0 1 1,-1-1-1,1 1 0,0-1 1,0 1-1,0 0 0,-1-1 0,1 1 1,0-1-1,-1 1 0,1-1 1,0 1-1,-1-1 0,1 1 0,0-1 1,-1 1-1,1-1 0,-1 0 1,1 1-1,-1-1 0,1 0 0,-1 1 1,0-1-21,-15 5-15,1 1 0,0 0-1,0 1 1,0 0 0,1 2 0,0-1 0,1 2 0,0 0 0,-11 10 15,21-17-14,-1 1 1,1 0 0,0 0 0,0 0 0,0 1-1,1-1 1,-1 1 0,1-1 0,0 1-1,0 0 1,1 0 0,0 0 0,-1 0-1,1 4 14,-1 10-49,1 0 0,0 0 0,2 7 49,0 3-58,-1-24 65,1 1 1,0-1-1,0 0 0,1 0 0,-1 0 1,1 0-1,0 0 0,1-1 0,-1 1 1,2 1-8,32 47 62,-31-46-37,11 14 58,5 7 15,-1 1 1,3 8-99,16 22 42,-27-42-26,0 0 0,-1 1-1,1 3-15,6 18 46,-1 0-1,-2 1 0,-1 6-45,1-1 6,-10-32 4,-1 0-1,0 1 0,-1-1 0,0 1 1,-1-1-1,0 15-9,2 373 227,-6-390-217,0 0 0,0 0 0,-1 0 0,-1-1 0,0 1 0,0-1 0,-1 0 0,-2 3-10,-13 31 38,4-6-22,10-25-8,0 1 0,1 0 0,1 0 0,-1 5-8,-1-4 3,5-13-3,0 0 1,-1 0-1,1 1 1,1-1-1,-1 0 1,0 1-1,1-1 1,-1 1-1,1-1 1,0 1-1,-1 0 0,1 1 1,-1-1 0,-1 0 0,1 1 0,0-1 1,-1 0-1,0 0 0,1 0 0,-3 2-1,-11 26 7,7 43-117,8-74 103,0 0 10,0 0-6,0 0 10,0 0 6,0 0-4,0 0 1,0 0 3,0 0 6,0 0 23,0 0-47,0 0-62,0 0-77,0 0-103,0 0-101,0 0-244,0 0-489,0-14-6070,3-2-2990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2:49:57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0 1088,'0'0'2139,"0"0"-460,0 0-229,0 0-172,0 0-167,0 0-109,0 0-164,0 0-53,0 0-52,0 0-100,0 0-70,0 0-52,0 24 1062,2 68-360,5 0 1,3 0-1,8 19-1213,-12-42 376,-6-55-311,0 0 0,2 0 0,-1 0 0,2-1 0,0 1 1,1 1-66,-3-10 40,0 1 0,0-1 0,0 1 0,-1-1 1,0 1-1,0 4-40,0-4 24,0-1 0,0 1-1,0 0 1,1-1 0,0 1 0,2 4-24,-3-35 400,1 20-400,-1 0 0,1 0 0,-1 0-1,0 0 1,0 0 0,0 0-1,-1 0 1,0 0 0,0 0-1,0 1 1,-2-4 0,-15-26-21,17 31 33,-26-10-76,20 11 66,-3 0-86,-1 1 0,1 0 0,-1 1 0,0 0 0,-7 1 84,-9-1-20,25 1 16,0-1 0,0 0 0,1 1 0,-1 0 0,1-1-1,-1 1 1,0 0 0,1 0 0,-1 0 0,1 0 0,0 0-1,-1 0 1,1 0 0,0 1 0,0-1 0,0 0 0,-1 1 4,-21 31 2,13-18-12,8-11 5,0-1 0,1 0 0,0 1 0,0-1 0,0 1 0,0-1 0,0 4 5,-4 12-7,2-6 5,0 1 0,1-1 0,1 1 1,0-1-1,0 1 0,1 0 0,2 7 2,-1 16-81,-1-36 57,0-1-11,30 13-50,6-11 90,-27-1-1,1-1 1,-1 0 0,1 0 0,-1-1 0,0 0-1,1 0 1,2-2-5,6 3-1,-7-6-7,-11 5 7,1 0 0,0 1 1,0-1-1,0 0 1,0 1-1,0-1 0,0 1 1,0-1-1,1 1 1,-1-1-1,0 1 0,0 0 1,0-1-1,0 1 1,0 0 0,2-1-11,0 0 1,0 0 0,0-1-1,0 1 1,0-1 0,0 0-1,-1 0 1,1 0 0,1-1 10,-1 0-10,-2 2-143,0 0 0,0 0 1,0 0-1,1 0 0,-1 0 0,0 0 1,0 1-1,0-1 0,1 0 0,-1 1 1,0-1-1,1 1 0,-1 0 0,1-1 1,-1 1-1,1 0 153,-1 1-261,-1 0-1,1 1 1,-1-1 0,0 0 0,0 1-1,1-1 1,-1 0 0,0 1 0,0-1-1,0 1 1,0-1 0,-1 0-1,1 1 1,0-1 0,-1 0 0,1 1-1,-1 0 262,-5 21-5203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0:2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212 480 4721,'0'0'1872,"0"0"-262,0 0-103,0 0-76,0 0-155,0 0-271,0 0-161,0 0-109,0 0-121,0 0-142,0 0-69,0 0 11,0 0-25,0 0-80,0 0-85,0 0-19,-26 10 671,3-4-870,14-4-1,1 0-1,-1 0 0,1 1 1,0 0-1,0 1 0,0 0 1,1 0-1,-7 4-4,8-2-5,1 0 0,0 0 0,0 1 0,0 0 0,1 0 0,-1 0 0,2 0 0,-1 1 0,1-1-1,0 1 1,1 0 0,0 0 0,0 0 0,0 5 5,-2 18-34,2 0 1,2-1-1,1 11 34,-1 1-12,1-36 10,-1 0 0,1 0 0,1 0 1,-1 0-1,1 0 0,0-1 0,0 1 0,1 0 0,-1-1 0,1 0 0,1 1 1,-1-1-1,1 0 2,12 16-6,2-1 0,10 10 6,16 17-4,-41-42 2,1 0 0,0-1 0,0 0 0,0 0 0,1 0 0,-1 0 0,1-1 1,0 0-1,0 0 0,0 0 0,0 0 0,3 0 2,2 0-15,0-1 1,0 0-1,0 0 0,0-1 1,0-1-1,9 0 15,-2 0-22,0 1 19,1-2-1,-1 0 0,1 0 1,-1-2-1,0 0 4,-10 1-15,-1 0 1,0 0 0,0-1-1,0 0 1,0 0 0,0-1-1,-1 1 1,1-1-1,-1 0 1,0-1 0,0 1-1,-1-1 1,1 0 0,-1 0-1,0-2 15,4-3 36,-1-1 1,-1 0-1,0-1 0,-1 1 0,0-1 1,0 0-1,-1-1 0,-1 1 0,0-1 1,-1-2-37,2-23 182,-1 1 1,-3-32-183,0 34 71,-1 29-51,1 1-1,-1 0 1,0-1 0,0 1-1,-1 0 1,1 0-1,-1 0 1,0 0 0,-1 0-1,1 0 1,-1 1-1,0-1 1,0 1 0,-1 0-1,-2-3-19,-1-1 26,-2 0-1,1 0 1,-1 1-1,0 0 0,-1 1 1,-8-5-26,10 9 17,0 0 0,1 1 0,-1-1 0,0 2 0,0-1 0,0 1 0,1 0 0,-3 1-16,-2-1 31,-63 0-464,74 0 411,-1 1 0,1-1-1,0 1 1,0-1 0,0 1 0,1-1 0,-1 1-1,0 0 1,0-1 0,0 1 0,0 0-1,1 0 1,-1 0 0,0-1 0,0 1 0,1 0-1,-1 0 1,1 0 0,-1 0 0,1 0-1,0 0 1,-1 0 0,1 1 0,0-1 0,-1 1 21,-6 34-651,6-30 310,0-3-409,-1 10 898,2-9-2749,-1 0-3288,1-7 1924</inkml:trace>
  <inkml:trace contextRef="#ctx0" brushRef="#br0" timeOffset="983.91">416 803 472,'0'0'2319,"0"0"-461,0 0-403,0 0-127,0 0 26,0 0-106,-1 1-758,1 1 0,0 0 0,0 0 0,0 0 0,0-1-1,0 1 1,0 0 0,0 0 0,0-1 0,1 1 0,-1 0 0,1 1-490,41 24 1003,-10-7-548,-2 1 0,1 3-455,29 28 426,61 47-111,-105-89-799,-13-27-4953,-3 14 4612,0-3-5075</inkml:trace>
  <inkml:trace contextRef="#ctx0" brushRef="#br0" timeOffset="2186.85">831 606 4913,'0'0'2158,"0"0"-400,0 0-158,0 0-233,0 0-415,0 0-350,0 0-142,0 0 16,0 0 52,0 0 27,0 24 353,2 4-627,2 1 0,0-1 0,2-1 0,2 1 0,4 11-281,1 6 88,11 45 258,-4 1-1,-3 3-345,-16-85 12,-1-5-10,1 0 1,-1 0-1,1 0 0,0 0 0,0 0 0,0 0 0,1 0 0,-1 0 0,1 1-2,2-39 431,-5-87-266,-4 1 0,-12-49-165,13 135-103,1-1 0,2-15 103,2 48-7,-1 0 0,1 1 1,0-1-1,0 0 0,0 1 1,0-1-1,0 0 0,0 1 1,0 0-1,0-1 0,0 1 0,1 0 1,-1-1-1,1 1 0,-1 0 1,1 0-1,-1 0 0,1 0 1,-1 0-1,1 1 0,0-1 1,0 0-1,-1 1 0,1-1 1,0 1-1,0 0 0,0 0 0,1-1 7,2 0 18,0 0 0,1 0-1,-1 1 1,1 0-1,-1 0 1,1 0-1,-1 0 1,1 1-1,2 1-17,0 2 16,-2 1 1,1 0-1,-1 1 0,1 0 0,-2 0 0,1 0 0,-1 1 0,0-1 0,0 1 0,2 6-16,1-2 27,0 0-7,-1 0 0,0 1-1,-1 0 1,-1 0-1,1 1-19,-4-7 26,0-1 0,-1 1 1,1-1-1,-1 1 0,-1-1 0,1 1 0,-1 0 0,0-1 0,0 1 0,0 0 1,-1 0-1,0-1 0,0 1-26,0-4 5,0 0 1,0 1 0,0-1-1,0 0 1,-1-1 0,1 1-1,-1 0 1,1 0-1,-1-1 1,0 1 0,0-1-1,1 1 1,-1-1 0,0 0-1,0 1 1,0-1-1,0 0 1,-1-1 0,1 1-1,0 0 1,0 0 0,-1-1-1,1 0 1,-2 1-6,-9 1 44,-1-1 0,0 0 0,-11-1-44,14 0 6,-49 0 2,59 0-42,1-1-214,-1 1-1,1 0 1,-1 0 0,0 0 0,1 0 0,-1 0 0,1 0 0,-1 0 0,1 0 0,-1 0 0,0 0 0,1 1 0,-1-1 0,1 0 0,-1 0 0,1 0 0,-1 1 0,1-1 0,-1 0 0,1 1-1,-1-1 1,1 0 0,-1 1 0,1-1 0,0 1 0,-1-1 0,1 1 0,0-1 0,-1 0 0,1 1 0,0 0 248,-7 9-7471</inkml:trace>
  <inkml:trace contextRef="#ctx0" brushRef="#br0" timeOffset="3883.09">1 286 1768,'0'0'2181,"0"0"-575,0 0-202,0 0-69,0 0-231,0 0-238,0 0 15,0 0 31,0 0-168,0 0-110,12 0 530,47 1 39,1-3 0,0-2 0,0-3 0,9-4-1203,-17 3 273,1 2 1,-1 2 0,0 3-1,34 4-273,13-1 331,-65-2-106,33 0 424,46-6-649,-19 5 120,-94 1-113,0 0 1,1 0 0,81 0-15,-81 0 20,-1 0 31,0 0 16,0 0 4,0 0 22,0 0-9,0 0-1,0 0-8,0 0-8,0 0-23,0 0 62,0 0 29,0 0 91,0 0 53,0 0-5,-2-11 189,-28-15-440,8 7-3,0 0 0,2-2-1,-10-12-12,23 24 4,-2-1-1,1 2 0,-1-1 1,0 1-1,-1 0 0,0 1 1,0 0-1,-1 1 0,0 0 1,0 1-1,0 0 0,-8-2-3,7 0 2,-10-3-636,24 34-734,1-19 987,0-1 0,0 1-1,0-1 1,0 0 0,1 0 0,0 0-1,0 0 1,0 0 0,0-1 0,1 0 0,-1 0-1,1 0 1,0 0 0,3 0 381,15 9-4354</inkml:trace>
  <inkml:trace contextRef="#ctx0" brushRef="#br0" timeOffset="5278.79">2061 670 2601,'0'0'1656,"0"0"-116,0 0 178,0 0 153,0 0-259,0 0-429,3-13 82,-2 10 4400,-1 7-5617,-1 0 1,1 1 0,-1-1 0,0 0-1,0 0 1,-1 0 0,1 0-1,-1 0 1,0 0 0,0 0-1,0-1 1,0 1 0,-1 0 0,0-1-1,-2 2-48,-7 8 10,-1-1 0,0 0 0,-6 2-10,-5 5 104,-35 21-6,47-33-87,1-1 1,1 1 0,-1 1 0,1 0-1,1 0 1,-1 1 0,-5 8-12,14-16-72,1-1 1,-1 0-1,1 0 1,0 1-1,-1-1 0,1 0 1,0 0-1,0 1 1,-1-1-1,1 0 1,0 1-1,0-1 0,-1 1 1,1-1-1,0 0 1,0 1-1,0-1 0,0 1 1,0-1-1,-1 0 1,1 1-1,0-1 0,0 1 1,0-1-1,0 0 1,0 1-1,0-1 1,0 1-1,1-1 0,-1 1 1,0-1-1,0 0 1,0 1-1,0-1 0,0 1 1,1-1-1,-1 0 1,0 1-1,0-1 0,1 0 1,-1 1-1,0-1 1,1 0-1,-1 1 1,0-1-1,1 0 0,-1 0 1,0 1-1,1-1 72,21 2-7362,-19-2 6632,9 0-5056</inkml:trace>
  <inkml:trace contextRef="#ctx0" brushRef="#br0" timeOffset="6193.52">1884 602 5193,'0'0'1847,"0"0"-505,0 0-113,0 0-194,0 0-404,0 0-267,-34 4 7951,36-1-8259,0 1 0,1-1-1,-1 0 1,1 0 0,-1 0-1,1-1 1,0 1 0,0-1 0,0 0-1,0 1 1,1-1 0,-1-1-1,4 3-55,3 2 111,87 66 308,-4 4 0,14 20-419,-95-85 17,-6-6-466,6 7 998,-7-9-9510,-5-3 1321</inkml:trace>
  <inkml:trace contextRef="#ctx0" brushRef="#br0" timeOffset="7849.2">2639 721 1744,'0'0'4015,"0"0"-2312,0 0-594,0 0 307,0 0-57,0 0-308,16 10 975,-11-3-1739,-1 0 0,1 0-1,-1 1 1,-1-1 0,1 1 0,-1 0 0,0 0-1,-1 0 1,1 6-287,11 82 1652,-8-42-1156,-2-31-385,3 38 136,-7-61-241,0 0 9,0 0 22,0 0-3,0 0 15,0 0 0,0 0 19,0 0 68,0 0-32,0 0-38,0 0-41,0 0 10,0 0-23,0 0-19,0-31-265,1-9 272,1 0 0,2 0 0,2 0 0,2 1 0,5-15 0,-13 53-4,0-1 1,1 1-1,-1 0 0,0 0 1,1-1-1,-1 1 0,1 0 1,-1 0-1,1 0 0,0 0 1,-1 0-1,1-1 0,0 1 1,0 1-1,0-1 1,0 0-1,0 0 0,0 0 1,0 0-1,0 1 0,0-1 1,0 0-1,0 1 0,1-1 1,-1 1-1,0-1 0,0 1 1,1 0-1,-1-1 0,0 1 1,0 0-1,1 0 1,-1 0-1,0 0 0,1 0 1,-1 0-1,0 1 0,1-1 1,-1 0-1,1 1 4,11-1 97,99 0 369,-108 1-465,-1-1 0,0 1 0,1 0 0,-1 1 0,0-1 0,0 0 0,0 1-1,0 0 1,0 0 0,0 0 0,-1 0 0,1 0 0,-1 0 0,1 1 0,-1-1 0,0 1 0,0-1-1,0 1 1,0 0 0,1 1-1,4 8 7,-1 0 0,1 0 0,-2 0 0,3 8-7,0 9 11,-1 1 1,-1-1 0,-1 2 0,-2-1 0,-1 0 0,-1 1-1,-2-1-11,1-29-22,0-1-52,0 0 12,0 0-6,0-27-152,0 19 209,1-17-22,2-1 1,0 1-1,2 0 1,1 0-1,1 0 1,1 1-1,1 0 1,1 0-1,2 1 1,11-18 32,-21 39-10,0-1 1,0 1 0,1 0 0,-1 0 0,1 0-1,0 1 1,-1-1 0,1 1 0,0-1 0,0 1 0,0 0-1,0 0 1,0 0 0,0 1 0,0-1 0,1 1 0,-1-1-1,0 1 1,3 0 9,9 0 17,1 1 1,-1 0-1,8 2-17,-14-1 2,-1 0-1,1 0 1,-1 1 0,0 0 0,0 1-1,0-1 1,0 2 0,0-1 0,-1 1-1,0 0 1,0 1 0,0-1 0,-1 1 0,0 1-1,0-1 1,0 1 0,-1 0 0,0 1-1,-1-1 1,1 1-2,7 16 0,-1-1-1,-1 2 1,-1-1 0,-1 1 0,-2 0-1,0 4 1,-5-25-86,-1-3 34,0 1-1,0-1 1,1 1-1,-1-1 1,0 0 0,1 1-1,-1-1 1,0 0-1,1 1 1,0-1-1,-1 0 1,1 1 0,0-1-1,-1 0 1,1 0-1,0 0 1,0 0 0,0 0-1,0 0 1,0 0-1,1 0 53,-1-1-844,-1-17-6948,0 0-1493</inkml:trace>
  <inkml:trace contextRef="#ctx0" brushRef="#br0" timeOffset="9124.3">2594 517 4585,'0'0'1350,"0"0"-786,0 0-315,0 0 50,0 0-67,0 0-61,0-3 195,0-11 405,0 11 184,0 3 9,0 0-5,0 0-43,0 0-161,0 0-71,0 0 31,0 0 12,0 0-47,0 0-25,0 0-88,0 0-35,0 0-69,10 7 1161,173 6 51,-61-11-1060,136-4 505,-230-1-922,-1-1-1,1-1 1,3-3-198,-6 2 85,-1 1 0,0 1 0,1 1 0,9 1-85,67 2 349,-100 0-329,-1 0 0,0 0 16,0 0-15,0 0 14,0 0-19,0 0 9,0 0 43,0 0 5,0 0 7,0 0 24,0 0-17,0 0 13,0 0-13,0 0-7,0 0-32,0 0-20,-5-21 519,-16 0-511,-1 2 0,-1 0 1,-24-15-37,3 2-5,-7-5-35,11 8-595,-16-17 635,55 45-96,1 1-36,0 0-160,0 0-180,0 0-110,1 20-3944,6-12-46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0:3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1016,'0'0'2257,"0"0"-669,0 0-501,0 0-9,0 0 180,0 0 39,-1 11 2944,5-8 1755,366-3-4359,-370 0-1498,0 0 34,0 0 15,0 0-12,0 0-42,0 0-36,0 0-47,0 0-36,0 0-7,0 0-16,0 0-84,0 0-116,0 0-132,0 0-202,0 0-358,0 0-739,0 0-1571,0 0-2350</inkml:trace>
  <inkml:trace contextRef="#ctx0" brushRef="#br0" timeOffset="1096.8">529 1 4713,'0'0'1644,"0"0"-229,0 0 54,0 0-162,0 0-96,0 0-117,1 2 7181,6 14-8389,13 36 145,-2 1 1,-2 0-1,-3 1 1,-2 1-1,2 36-31,-2-5 59,12 42-59,-20-117 7,-1-11-8,-1 0 3,0 0 5,-1 0 14,0 0 40,0 0-29,0 0 32,0 0 8,0 0-33,0 0 52,0 0-13,0 0-56,0 0-18,0 0-26,0 0-47,0 0-56,0 0-115,0 0-158,0 0-181,0 0-290,0 0-402,0 0-699,0 0-765</inkml:trace>
  <inkml:trace contextRef="#ctx0" brushRef="#br0" timeOffset="2649.81">401 867 5169,'0'0'1778,"0"0"-223,0 0 0,0 0-207,0 0-249,0 0-265,0 0-180,0 0-127,0 0-5,0 0 26,0 0 13,0 0 13,0 0-16,0 0-84,0 0-85,0 0-33,0 0-36,0 0-40,0 0-45,0 0-57,0 0-29,0 0-30,0 0-31,0 0-2,0 0 8,0 0 43,2 0 95,28-2 103,-1-1-1,1-1 1,3-2-335,2-1 147,35-1-147,13 1 114,42 0-55,-124 7-8,-1 0-19,0 0 40,0 0 7,0 0 17,0 0 14,0 0-12,0 0 0,0 0-39,0 0-26,0 0 31,0 0-17,0 0-26,0 0 28,0 0 33,0 0 17,0 0 26,0 0 53,0 0 39,0 0-53,0 0-79,1 65-26,-3 0 0,-3-1-1,-2 1 1,-7 15-59,10-62-2176,1 0 0,1 1 1,1-1-1,0 8 2176,1-25-198,-1-1 1,1 1-1,-1-1 1,1 1-1,-1-1 1,1 0-1,0 1 1,-1-1-1,1 1 1,-1-1-1,0 0 1,1 1-1,-1-1 0,1 0 1,-1 0-1,1 0 1,-1 1-1,0-1 1,1 0-1,-1 0 1,0 0-1,1 0 1,-1 0-1,0 0 1,1 0-1,-1 0 198,-3 0-2524</inkml:trace>
  <inkml:trace contextRef="#ctx0" brushRef="#br0" timeOffset="5113.94">295 2745 4417,'0'0'1964,"0"0"-193,0 0-60,0 0-290,0 0-272,0 0-248,0 0-93,0 0 33,0 0 14,0 0-69,0 0-116,0 0-118,0 0-97,0 0-124,0 0-112,9 0 171,201 0 645,-200 3-692,1 0-1357,6-2-6432,-17-1 2345</inkml:trace>
  <inkml:trace contextRef="#ctx0" brushRef="#br0" timeOffset="5910">748 2470 3041,'0'0'2309,"0"0"-532,0 0-86,0 0-151,0 0-274,0 0-343,0-1 4796,0 1-2875,0 1-3928,1 11 1108,1-1 0,0 0 0,0 0 0,1 0 0,0 0 0,2 1-24,7 26 73,83 368 495,-91-363-528,-1-41-41,-3-2-27,0 0-67,0 0-38,0 0-19,0 0-15,0 0-18,0 0-50,0 0-60,0 0-164,0-21-8169,0 14 2108</inkml:trace>
  <inkml:trace contextRef="#ctx0" brushRef="#br0" timeOffset="3553.8">159 1821 5705,'0'0'2582,"0"0"-545,0 0-400,0 0-323,0 0-218,0 0-54,0 1-943,0-1-1,0 0 1,0 0 0,0 0 0,0 1 0,0-1 0,0 0 0,0 0 0,0 0 0,0 1 0,0-1 0,0 0 0,0 0 0,0 0 0,0 1 0,0-1 0,0 0-1,0 0 1,0 0 0,0 1 0,0-1 0,0 0 0,0 0 0,0 0 0,1 1 0,-1-1 0,0 0 0,0 0 0,0 0 0,0 0 0,0 0 0,1 1-1,-1-1 1,0 0 0,0 0 0,0 0 0,0 0 0,1 0 0,-1 0 0,0 0 0,0 0 0,0 0 0,1 0 0,-1 0 0,0 0 0,0 0 0,0 1-1,1-2 1,-1 1 0,0 0 0,0 0 0,0 0 0,1 0 0,-1 0-99,22 0 72,36 1 165,-1-4 0,27-4-237,-80 6 0,-1 1 0,-1 0 0,0-1 0,0 1 0,1-1 0,-1 1 0,0-1 0,0 0 0,0 0 1,0 1-1,0-2 0,0 1 0,1-1 0,7 2-4137,-7 0-592,0 0-217</inkml:trace>
  <inkml:trace contextRef="#ctx0" brushRef="#br0" timeOffset="4394.89">623 1709 3369,'0'0'3019,"0"0"-741,0 0-638,0 0-293,0 0-293,0 0-249,0 9 553,0-8 1664,1-4-2950,0 0 0,-1 1 0,1-1 0,0 0 1,1 0-1,-1 1 0,0-1 0,1 1 0,-1-1 0,1 1 0,0 0 0,0 0 1,0 0-1,0 0 0,0 0 0,0 0 0,0 0 0,1 0 0,-1 1 1,1-1-1,-1 1 0,2 0-72,2-3 27,0 1 0,1 1 0,-1-1 0,0 1 0,1 0 0,0 1 0,-1-1 0,1 1 0,5 0-27,0 1 12,27 3 56,-38-3-66,1 1 0,0 0 0,-1-1 0,1 1 0,-1 0 0,1 0 1,-1 0-1,1 0 0,-1 0 0,0 1 0,1-1 0,-1 0 0,0 0 0,0 1 1,0-1-1,0 1 0,0-1 0,0 1 0,0 0 0,0 0-2,3 10 5,0 0 0,-1 0 1,-1 1-1,1-1 0,-2 1 0,0-1 0,0 4-5,-1 17 15,-2 0 0,-1 5-15,1-26-9,-1-1 0,0 1 0,0-1 0,-1 1 0,-1-1 0,0 0 1,-1-1-1,0 1 0,-6 7 9,-2 2-19,-1-2 1,0 0 0,-1 0-1,-9 5 19,25-23 0,0 0-1,-1 1 1,1-1 0,0 0-1,0 0 1,0 0-1,-1 0 1,1 0 0,0 1-1,0-1 1,0 0 0,0 0-1,0 0 1,-1 1-1,1-1 1,0 0 0,0 0-1,0 0 1,0 1-1,0-1 1,0 0 0,0 0-1,0 1 1,0-1-1,0 0 1,0 0 0,0 1-1,0-1 1,0 0-1,0 0 1,0 0 0,0 1-1,0-1 1,0 0-1,0 0 1,0 1 0,0-1 0,10 4-34,20-4-27,-25 0 58,69 1 93,1 3-1,19 5-89,-80-4 143,-12-3-6057,-2-2 768</inkml:trace>
  <inkml:trace contextRef="#ctx0" brushRef="#br0" timeOffset="9573.45">2620 72 4137,'0'0'1916,"0"0"-214,0 0-2,0 0-155,0 0-141,0 0-248,1-3-128,1-6 1315,-1 14 2064,4 14-3898,23 77-398,-4 2 1,-4 0-1,1 45-111,-12-106 9,-7-29-9,0 0 0,0 0-1,0 0 1,-1 0 0,0 4 0,-1-11-24,0-1-71,0 0-46,0 0-27,0 0-34,0 0-79,0 0-127,0 0-158,0 0-281,4 13-8185,-1-2 631</inkml:trace>
  <inkml:trace contextRef="#ctx0" brushRef="#br0" timeOffset="10292.65">2733 1112 1464,'0'0'3681,"0"0"-1574,0 0-204,0 0-116,0 0-292,0 0-297,0-6-213,0-102 5025,0 647-5165,0-536-851,0-3-33,0 0-150,0 0-144,0 0-63,0 0-174,0 0-271,0 0-670,0 0-2738,0 9 275,0 12-3513</inkml:trace>
  <inkml:trace contextRef="#ctx0" brushRef="#br0" timeOffset="11170.84">2790 2093 696,'0'0'2279,"0"0"-430,0 0-205,0 0 192,0 0 1,0 0-293,-16-7 1495,15 7-2886,-1 0 0,1 0-1,-1 0 1,1 0-1,-1 0 1,1 1 0,-1-1-1,1 0 1,-1 1-1,1-1 1,0 1 0,-1-1-1,1 1 1,0 0-1,-1 0 1,1 0-1,0-1 1,0 1 0,0 0-1,-1 1-152,-10 28 135,9-18-89,-5 22 206,2-1 0,2 1-1,0 0 1,3 1 0,1-1-1,1 0 1,2 2-252,-2-34 4,-1 0-1,1 0 1,0 1 0,-1-1 0,1 0 0,0 0-1,0-1 1,0 1 0,1 0 0,-1 0 0,0 0 0,1-1-1,-1 1 1,1-1 0,0 1 0,-1-1 0,1 0-1,0 1 1,0-1 0,0 0 0,0 0 0,0 0-1,0-1 1,0 1 0,0 0 0,0-1 0,0 1-1,0-1 1,0 0 0,1 0-4,12 2 13,1 0 1,-1-2-1,0 0 1,4-1-14,4 1 128,-20 0-110,1-1 1,0 1 0,-1-1-1,1 1 1,0-1-1,-1 0 1,1 0-1,-1-1 1,1 1-1,-1-1 1,0 1 0,0-1-1,0 0 1,0 0-1,0-1 1,1 0-19,1-2 24,-1 0 1,1 0-1,-1 0 0,0-1 1,-1 0-1,1 0 0,-1 0 1,2-5-25,1-7 45,0 0 0,-1-1 0,-1 1 0,-1-1 1,0 0-1,-1-2-45,-2 19 4,2-20 35,-1 1 1,-1 0 0,0 0-1,-5-21-39,4 37 0,0 1 0,-1-1-1,1 1 1,-1 0-1,0 0 1,-1 0 0,1 0-1,-1 0 1,1 1-1,-1-1 1,0 1 0,-1-1-1,1 1 1,0 0 0,-1 0-1,0 1 1,0-1-1,0 1 1,0 0 0,0 0-1,0 0 1,-4-1 0,-5-1-133,0 1 1,-1 0-1,1 0 0,-1 2 1,1 0-1,-14 0 133,25 1-17,1 1-1,0-1 1,-1 0-1,1 1 0,0-1 1,-1 1-1,1-1 1,0 1-1,0-1 1,0 1-1,0 0 0,-1 0 1,1 0-1,0 0 1,0 0-1,0 0 1,1 0-1,-1 0 0,0 0 1,0 0-1,0 0 1,1 0-1,-1 1 1,1-1-1,-1 0 0,1 0 1,-1 1 17,-9 42-382,10-42 353,-7 48-741,-5 33-2338,1-29-3965,6-32-1147</inkml:trace>
  <inkml:trace contextRef="#ctx0" brushRef="#br0" timeOffset="12034.45">2998 2854 1256,'0'0'1587,"0"0"-500,0 0-121,0 0 23,0 0 95,0 0-22,-4-5 42,-18-40 4068,21 44-4344,1 1-81,0 0-64,0 0-56,0 0-98,0 0-63,0 0-28,0 0-46,0 0-17,0 0 9,0 0-22,0 0-60,0 0-76,0 0-84,0 0 1,0 0 16,0 0 0,0 0-39,0 0-44,0 0-16,0 0 28,0 0 21,0 23 531,1 47-531,4-1 1,4 14-110,-9-79 1,8 49 87,-1 50-88,1-63-4,-4-90-8414,-4 36 475</inkml:trace>
  <inkml:trace contextRef="#ctx0" brushRef="#br0" timeOffset="13522.25">1054 188 4305,'0'0'2766,"0"0"-503,0 0-355,0 0-346,0 0-292,0 0-257,0 0-237,0 0-137,0 0-95,0 0-100,0 0-29,0 0-12,0 20 1003,1-17-1369,0 0 1,1-1 0,-1 1 0,1 0 0,0-1-1,0 0 1,0 1 0,0-1 0,0 0 0,1 0-1,-1 0 1,1 0 0,-1 0 0,1-1 0,0 1-1,-1-1 1,2 1-38,10 7 94,61 46 80,-3 4 0,-2 2 0,15 21-174,-11-1 74,-6-5 9,4-3 1,4-3-84,184 130 86,-241-186-86,30 22 3,0 2 2,2-2 1,2-2 0,0-3 0,32 12-6,-18-6 9,-30-16 10,-2 0-1,4 5-18,-32-22-251,15 10 792,-19-9-1320,-11-7-1776,-13-6-1189,-5 1-3693</inkml:trace>
  <inkml:trace contextRef="#ctx0" brushRef="#br0" timeOffset="14587.33">1193 1132 1768,'0'0'3534,"0"0"-1817,0 0-617,0 0-6,0 0-70,0 0-123,-3 5 494,3-5 3450,0-4-4718,1 1 0,0 0 0,0-1 0,1 1 0,-1-1 0,1 1 0,0 0 0,-1 0 0,1 0 0,1 0 0,-1 0 0,0 1-1,1-1 1,-1 1 0,1-1 0,1 0-127,57-44 427,-44 35-177,194-154 860,-45 34-884,-129 103-180,2 2 1,1 2-1,1 1 1,1 2-1,7-1-46,-35 17 26,0-1-1,-1-1 1,9-7-26,33-16 66,-49 27-59,0 1-1,0-1 1,0-1 0,-1 1 0,1-1 0,0-1-7,-2 2 3,0 0 1,1 0-1,-1 0 0,1 1 0,0-1 1,0 1-1,0 1 0,0-1 0,2 0-3,-3 3-5,-1 0 5,-2 0 7,-1 0-22,0 0-101,0 0-85,0 0-125,0 0-215,0 0-394,0 7-3890,0-1-2043</inkml:trace>
  <inkml:trace contextRef="#ctx0" brushRef="#br0" timeOffset="15983.59">3352 690 4889,'0'0'2115,"0"0"-556,0 0-261,0 0-243,0 0-361,0 0-241,0 0-109,0 0-90,0 0-2,0 0 59,-5 4 8160,6-4-8463,42 1 318,-1-3 1,0 0 0,0-3 0,31-8-327,-57 7 165,5-1 236,-20 7-336,-1 0-24,0 0-45,0 0-13,0 0-50,3-9-1387,2 8-4520,-2 1 450</inkml:trace>
  <inkml:trace contextRef="#ctx0" brushRef="#br0" timeOffset="16833.05">3915 374 4153,'0'0'2607,"0"0"-696,0 0-240,0 0-57,0 0-267,0 0-288,-1 3 4924,-2 17-5965,5 32 172,3 0 1,1 1-1,3-2 1,14 45-191,-5-16 536,6 77-536,2-164-10216,-22 7 4908</inkml:trace>
  <inkml:trace contextRef="#ctx0" brushRef="#br0" timeOffset="18101.59">4398 660 8010,'0'0'2827,"0"0"-1147,0 0-409,0 0-9,0 0-175,0 0-183,5 0 2427,19 0-2549,278 0 1078,-301 9-11462,-1-8 1151</inkml:trace>
  <inkml:trace contextRef="#ctx0" brushRef="#br0" timeOffset="19197.72">4866 412 4481,'0'0'3911,"0"0"-1835,0 0-485,0 0-3,0 0-24,0 0-193,1 4 3038,4-1-4303,23-3 15,141 4 304,-126 2-324,12 1 86,-48-8-188,-7 1 3,0 0 0,1 0 0,-1 0 0,0-1 0,1 1 0,-1 0 1,0 0-1,1 0 0,-1 0 0,1 0 0,-1 0 0,0 0 0,1 0 0,-1 0 0,0 0 0,1 0 0,-1 0 1,1 0-1,-1 1 0,0-1 0,1 0 0,-1 0 0,0 0 0,1 0 0,-1 1 0,0-1 0,1 0 1,-1 0-1,0 1 0,0-1 0,1 0 0,-1 0 0,0 1 0,0-1 0,1 0 0,-1 1 0,0-1 0,0 0 1,0 1-1,0-1 0,0 0 0,1 1 0,-1-1 0,0 1-2,0-1 24,0 22 87,-2 9-126,-1 0 0,-1 0 0,-2 0 0,-1-1 0,-2 0 0,-9 23 15,-5 23-149,6-21 45,-11 23 104,24-60 523,5-11-2182,2-7-3704,4-4 1010</inkml:trace>
  <inkml:trace contextRef="#ctx0" brushRef="#br0" timeOffset="19947.82">5549 453 1768,'0'0'6030,"0"0"-3556,0 0-1289,0 0-18,0 0-109,0 0-194,1 13 2115,55-7-1499,-44-5-1355,1 0-1,0-1 0,0 0 0,8-2-124,-13 0-42,0 1 0,0 1 0,0-1 0,0 1-1,0 1 1,0-1 0,0 1 0,0 1 0,0 0-1,0 0 1,0 0 0,4 3 42,-11-5-199,-1 1 0,0-1 0,0 0 1,1 0-1,-1 1 0,0-1 0,1 0 0,-1 0 0,0 1 0,0-1 1,1 0-1,-1 1 0,0-1 0,0 1 0,0-1 0,0 0 0,0 1 1,0-1-1,1 0 0,-1 1 0,0-1 0,0 1 0,0-1 0,0 0 0,0 1 1,0-1 198,0 1-332,0-1-3896</inkml:trace>
  <inkml:trace contextRef="#ctx0" brushRef="#br0" timeOffset="20466.81">5538 768 328,'0'0'5025,"0"0"-2746,0 0-1008,0 0-25,0 0 7,0 0-223,0 1-854,-1-1 0,1 1 0,0 0 1,0-1-1,0 1 0,0-1 0,0 1 0,0-1 0,0 1 0,0-1 0,0 1 1,1-1-1,-1 1 0,0-1 0,0 1 0,0-1 0,1 1 0,-1-1 1,0 1-1,0-1 0,1 1 0,-1-1 0,0 1 0,1-1 0,-1 0 1,1 1-1,-1-1-176,218-10 2712,-172 10-2838,-27 0-8734,-19 0 2523</inkml:trace>
  <inkml:trace contextRef="#ctx0" brushRef="#br0" timeOffset="21044.63">6164 565 8346,'0'0'2468,"0"0"-993,0 0-276,0 0 101,0 0-135,0 0-232,9 0 613,197 0 401,-201 0-2011,-1 1 0,1-1 0,0 1 0,0 0 1,-1 1-1,1-1 0,-1 1 0,1 0 0,-1 0 0,1 1 64,14 8-4984,-18-10 4432,4 2-6074</inkml:trace>
  <inkml:trace contextRef="#ctx0" brushRef="#br0" timeOffset="22516.8">6625 323 3473,'0'0'4319,"0"0"-2337,0 0-462,0 0-62,0 0-220,0 0-122,19-6-247,59-19-248,-74 24-505,0-1 0,0 1 0,1 0 0,-1 0 1,0 0-1,1 1 0,-1-1 0,1 1 0,-1 0 1,4 1-117,6 0 531,-13-1-520,0 1 0,0-1 0,-1 1 0,1-1 0,0 1 0,0 0 0,0-1 0,-1 1 0,1 0 0,0-1 0,-1 1 0,1 0 0,-1 0 0,1-1 1,-1 1-1,1 0 0,-1 0 0,0 0 0,1 0 0,-1 0 0,0 0 0,1 0 0,-1 0 0,0 0 0,0-1 0,0 2-11,4 29 103,-2-12-94,-1 0 0,-1 0 0,0-1 0,-2 1 0,0 0 0,-1-1 0,-1 1 0,0-1 1,-2 0-1,0 0 0,-6 11-9,1-4 32,1-1 1,1 1 0,1 1 0,2 0-1,0 0 1,1 7-33,-1 27 426,3 0 0,2 12-426,1-55 4,-1-13 0,1 1 0,0 0 0,0 0 0,0-1 0,1 1 0,0 0 0,0-1 0,0 1-4,0-3 1,-1-1-1,1 0 1,0 0 0,0 1 0,-1-1-1,1 0 1,0 0 0,0 0 0,0 0-1,1 0 1,-1 0 0,0 0 0,0-1 0,0 1-1,1 0 1,-1-1 0,0 1 0,1-1-1,-1 1 1,0-1 0,1 0 0,-1 1-1,1-1 1,-1 0 0,1 0 0,-1 0-1,1 0 1,0 0-1,9 0 4,-7 0 1,1 0 0,0 0 0,-1 0 1,1 0-1,0-1 0,-1 0 1,1 0-1,-1 0 0,1 0 0,-1-1 1,1 1-1,-1-1 0,2-1-5,18-12-27,-17 12 55,-2 0 0,1-1-1,0 1 1,-1-1 0,1-1 0,-1 1 0,0-1 0,-1 1-1,1-2 1,-1 1 0,0 0 0,3-6-28,4-11 86,-1-2-1,7-23-85,-9 24 16,1-1 0,11-20-16,-19 42 25,0 1 1,0 0-1,-1-1 1,1 1 0,-1-1-1,0 1 1,1 0-1,-1-1 1,0 1 0,0-1-1,1 1 1,-1-1-1,-1 1 1,1-1-1,0 1 1,0-1 0,0 1-1,-1-1 1,1 1-1,-1 0 1,1-1-1,-1 1 1,0 0 0,1-1-1,-1 1 1,0 0-1,0 0 1,0-1 0,0 1-1,0 0 1,0 0-1,0 0 1,0 0-1,0 1 1,-1-1-26,-6-5-5,-1 1 1,0 0-1,0 0 1,0 1-1,-3-1 5,-17-8 164,15 5-73,1 1 1,-1 0-1,-15-4-91,-27-13 67,27 4 128,26 17-175,-1 0-1,1 1 1,-1-1-1,0 1 0,1-1 1,-1 1-1,0 0 1,0 1-1,-1-1 1,1 1-1,0 0 1,0 0-1,-1 0 1,1 0-1,-2 1-19,3 0 43,1 0-1,-1 0 0,0 0 1,0-1-1,1 1 1,-1-1-1,0 0 1,1 1-1,-1-1 0,1 0 1,-1-1-1,1 1 1,-2-1-43,3 1 21,-1-1 0,1 1 0,0 0 0,0 0 0,0-1 0,0 1 0,0-1 0,0 1 0,0-1 0,0 1 0,1-1 0,-1 0 0,1 1-1,-1-1 1,1 0 0,-1 1 0,1-1 0,0 0 0,0 0 0,0 1 0,0-1-21,-7-40-62,7 30-10,-1 7 50,1 0-1,-1-1 1,1 1-1,1 0 0,-1-1 1,1 1-1,0 0 0,0-1 1,1 1-1,0 0 0,-1 0 1,2 0-1,-1 0 0,0 1 1,1-1-1,2-1 23,11-19-183,-13 20 89,0 0 0,0 0 1,0 1-1,1-1 0,-1 1 1,1 0-1,0 0 0,0 0 1,1 0-1,4-2 94,-8 5-74,0 1 0,1 0 0,-1 0 0,1-1-1,-1 1 1,0 0 0,1 0 0,-1 0 0,1 1 0,-1-1 0,0 0 0,1 0 0,-1 1 0,0-1-1,1 1 1,-1-1 0,0 1 0,1 0 0,-1-1 0,0 1 0,0 0 0,0 0 0,0 0-1,0 0 1,1 0 74,26 31-1701,-19-20-345,6 2-3362</inkml:trace>
  <inkml:trace contextRef="#ctx0" brushRef="#br0" timeOffset="24597.01">1412 1091 2921,'0'0'1955,"0"0"-592,0 0-100,0 0 85,0 0-113,2 0-1167,15 4 8895,40 44-8064,6 35-344,-36-45-440,1-1 1,2-1-1,1-2 0,17 12-115,111 76 146,-26-23 71,104 74 160,-178-132-350,-50-35-23,40 29 47,35 32-51,-74-62-219,-10-16-577,-1-3 169,0 12 382,0 0-1,0 0 1,0 0 0,0 0-1,0 0 1,-1 0-1,1 1 1,-1-1 0,1 0-1,-1 1 1,0-1 0,0 1-1,1-1 1,-1 1 0,0 0-1,0 0 1,0 0 0,-1 0-1,-1-1 246,0 0-1041,-15-8-4609</inkml:trace>
  <inkml:trace contextRef="#ctx0" brushRef="#br0" timeOffset="25638.59">1054 1947 1008,'0'0'4676,"0"0"-2178,0 0-593,0 0-111,0 0-405,0 0-308,0 0-217,0 0-173,7-20 2074,71-44-583,60-36-2182,-93 67 146,101-73 122,-1-11-268,-121 98 11,0 1 1,1 1-1,1 2 0,1 0 0,3 0-11,29-10-6,53-15 6,-101 36 9,0 0 0,-1-1 0,1 0 0,-1-1 0,0 0 0,-1 0 1,6-5-10,-11 9-99,0 0 0,0 1 0,0 0 1,0 0-1,1 0 0,-1 0 0,0 1 1,1 0-1,-1 0 0,0 0 0,1 0 1,1 1 98,5-1-1907,-11 0-315,0 2-1988,0 6-3038</inkml:trace>
  <inkml:trace contextRef="#ctx0" brushRef="#br0" timeOffset="26825.56">3873 1737 2561,'0'0'3934,"0"0"-1546,0 0-638,0 0-166,0 0-155,0 0-92,-2-15 3327,1 1-4552,2 10-102,1 0 0,0 0 0,0 0 1,0 0-1,0 1 0,1-1 0,-1 1 0,1-1 0,0 1 0,0 0 1,0 0-1,0 0 0,1 1 0,-1-1 0,2 0-10,1-2-22,0 1 0,1 0 0,-1 0-1,1 1 1,0 0 0,0 0 0,0 1 0,5-2 22,-8 3 9,0 1 0,0-1 1,-1 1-1,1 0 0,0 0 1,0 0-1,0 0 0,-1 1 1,1-1-1,0 1 0,0 0 1,-1 0-1,1 0 0,-1 1 1,1-1-1,-1 1 0,1 0 1,-1 0-1,0 0 0,0 1 1,2 0-10,1 5 36,0 0-1,0 0 1,0 0 0,-1 1 0,0 0 0,-1 0-1,2 7-35,-1-4 20,-1 0 0,-1 1 0,0-1-1,0 1 1,-2 0 0,1 0 0,-2 4-20,-2 91 83,2-106-82,-1 4-4,0 0 0,0 0-1,0 0 1,-1 0 0,0-1 0,0 1-1,0 0 1,-1-1 0,0 0 0,0 1-1,0-1 1,-1 0 0,1-1 0,-1 1 0,0-1-1,-1 1 1,1-1 0,-1 0 0,0-1-1,0 1 1,0-1 0,-1 0 3,-4 3-21,-1-1 0,0 0 0,0-1 0,0 0 0,-1-1 1,1 0-1,-1-1 0,1 0 0,-1-1 0,-10 0 21,-9 0-11,-31-1-1,58 0 11,-1-1 0,1 1 0,0-1-1,0 0 1,0 0 0,0-1 0,0 1-1,0-1 1,0 0 0,0 0 0,1 0 0,-2-2 1,-7-5 3,1-1 1,1 0-1,0 0 1,0-1-1,-1-3-3,8 9-4,-1-1-1,1 1 1,0-1-1,1 1 1,-1-1 0,1 0-1,0 0 1,1 0-1,0-1 1,-1 1-1,2 0 1,-1 0 0,1-3 4,0-14-39,-1 1 20,2-1 0,0 1 0,3-12 19,-2 26-37,0-1 1,1 0-1,0 1 0,0 0 1,1 0-1,0 0 1,0 0-1,1 0 1,0 1-1,4-5 37,-5 8-170,-1-1 0,2 1-1,-1 0 1,0 0 0,1 1-1,-1-1 1,1 1 0,4-2 170,-7 4-136,1 0 0,0 0 1,-1 0-1,1 0 0,0 0 0,-1 1 0,1-1 1,0 1-1,0 0 0,-1 0 0,1 0 1,0 0-1,0 0 0,0 1 0,-1-1 0,1 1 1,0 0-1,-1-1 0,3 2 136,9 6-330,0 0-1,-1 0 1,4 4 330,-4-3-1238,-1 0-1,2-1 1,12 6 1238,1-8-4583</inkml:trace>
  <inkml:trace contextRef="#ctx0" brushRef="#br0" timeOffset="27470.62">4458 1947 1616,'0'0'3060,"0"0"-693,0 0-208,0 0-219,0 0-330,0 0-282,0 0-166,0 0-198,0 0-117,0 0-119,0 0-106,0 0-125,0 0-64,0 0-42,0 0-59,0 0-93,0 0-231,0 0 0,0 0 1,0 0-1,0-1 0,0 1 0,0 0 1,0 0-1,0 0 0,-1-1 0,1 1 0,0 0 1,0 0-1,0 0 0,0 0 0,0-1 1,0 1-1,0 0 0,0 0 0,0 0 0,0-1 1,1 1-1,-1 0 0,0 0 0,0 0 0,0 0 1,0-1-1,0 1 0,0 0 0,0 0 1,0 0-1,0 0 0,1 0 0,-1-1 0,0 1 1,0 0-1,0 0 0,0 0 0,0 0 1,1 0-1,-1 0 0,0 0 0,0 0 0,0 0 1,0-1-1,1 1 0,-1 0 0,0 0 0,0 0 1,0 0-9,15-8 61,0 0 1,0 0-1,1 2 1,0 0-1,0 0 1,0 2-1,1 0 1,-1 1-1,12-1-61,34 4-539,-62 0 455,1 0-1,-1 0 0,1 1 0,-1-1 0,1 0 0,-1 1 0,0-1 0,1 1 0,-1-1 0,0 0 0,1 1 0,-1-1 1,0 1-1,0-1 0,1 1 0,-1-1 0,0 1 0,0-1 0,0 1 0,0-1 0,1 1 0,-1-1 0,0 1 1,0 0-1,0-1 0,0 1 0,0-1 0,-1 1 85,2 22-2672,-1-18 1275,0 11-2891</inkml:trace>
  <inkml:trace contextRef="#ctx0" brushRef="#br0" timeOffset="28002.91">4843 1648 6809,'0'0'2540,"0"0"-648,0 0-401,0 0-292,0 0-197,0 0-253,0 0-228,24 0 1596,20-2-986,0-2 1,19-5-1132,-19 2 42,0 2 0,21 2-42,-11 3-1787,-54 0 1677,0 0 0,1-1 0,-1 1 0,0 0 0,0 0-1,1 0 1,-1 0 0,0 0 0,0 0 0,0-1 0,0 1 0,1 0 0,-1 0 0,0 0 0,0 0 0,0-1 0,0 1-1,0 0 1,0 0 0,1 0 0,-1-1 0,0 1 0,0 0 0,0 0 0,0-1 0,0 1 0,0 0 0,0 0-1,0 0 1,0-1 0,0 1 0,0 0 0,0 0 0,0-1 0,0 1 0,0 0 0,0 0 0,0 0 0,-1-1-1,1 1 111,0-3-2931,0-3-4197</inkml:trace>
  <inkml:trace contextRef="#ctx0" brushRef="#br0" timeOffset="28687.96">5417 1465 6313,'0'0'3804,"0"0"-1912,0 0-474,0 0 12,0 0-85,0 0-125,8-2-209,13-7-359,0 0-1,-1-1 0,12-9-651,13-6 425,-42 23-420,0 0 0,0 1 0,0-1 0,0 1 0,0 0 0,1 0 0,-1 0 0,0 0 0,0 1 0,1 0 0,-1-1 0,1 1 0,-1 0 0,0 0 0,1 1 0,-1-1-1,0 1 1,1 0 0,-1 0 0,3 1-5,-3-1 1,-1 1 1,1 1-1,0-1 0,0 0 0,-1 0 0,1 1 0,-1 0 0,0-1 0,0 1 0,0 0 1,0 0-1,-1 0 0,1 0 0,-1 1 0,1-1 0,-1 0 0,0 1 0,-1-1 0,2 3-1,3 28-39,-1 1-1,-1-1 0,-2 1 1,-4 33 39,2-57-75,-1 1-1,-1-1 1,0 1 0,-1-1-1,0 0 1,0 0 0,-2-1 0,1 1-1,-1-1 1,0 0 0,-1 0-1,-1-1 77,-3 8-55,0 0 0,2 0 1,-5 11 53,11-19 37,0 0 0,1 1 0,0-1 0,1 1 0,0-1 0,0 1 0,1 0 0,1 2-37,-1-9 33,0-1-12,1-1 0,0 0 0,-1 0 0,1 0 0,0 1 0,0-1 0,0 0 0,0 0 0,0 0 0,0 0 0,0 0 0,0-1 0,0 1 0,0 0 0,0 0 0,1-1 0,-1 1 0,0-1 0,0 1 0,1-1 0,-1 1 0,0-1 0,1 0 0,-1 0 0,1 0-21,38 7 348,42-5 204,23 3-626,-73-4-1175,-17-2-5312,-8 1-2530</inkml:trace>
  <inkml:trace contextRef="#ctx0" brushRef="#br0" timeOffset="29392.53">6149 1540 2601,'0'0'5737,"0"0"-2783,0 0-1082,0 0-264,0 0-281,0 0-350,0 0-263,9 2 383,26 1-880,-1-1-1,1-2 1,6-2-217,27 0-1128,-67 2 1001,-1 1 0,1-1-1,-1 0 1,0 1 0,1-1-1,-1 1 1,1-1 0,-1 1 0,0-1-1,0 1 1,1-1 0,-1 1-1,0 0 1,0-1 0,0 1-1,1-1 1,-1 1 0,0-1 0,0 1-1,0 0 1,0-1 0,0 1-1,0-1 1,0 1 0,0 0 0,-1-1-1,1 1 1,0-1 0,0 1 127,0 3-1671,0 3-4799</inkml:trace>
  <inkml:trace contextRef="#ctx0" brushRef="#br0" timeOffset="29734.97">6149 1540 8330</inkml:trace>
  <inkml:trace contextRef="#ctx0" brushRef="#br0" timeOffset="35180.59">6134 1767 5753,'0'0'2071,"0"0"-272,0 0-293,0 0-379,0 0-399,3 6 5710,5 5-5558,68-12 95,-21-1-735,48 6-240,-65 6 32,-33-8-27,-1-1 1,0 1-1,1-1 0,-1 0 0,1 0 0,0 0 0,-1-1 0,2 0-5,3 1 3,1-1 0,0 1 1,-1 0-1,1 1 0,-1 0 0,1 1 1,2 0-4,-12-2-133,0-1 0,1 0 0,-1 0 0,0 0 0,0 0 1,0 0-1,1 0 0,-1 0 0,0 1 0,0-1 0,0 0 1,1 0-1,-1 0 0,0 0 0,0 1 0,0-1 0,0 0 1,0 0-1,1 0 0,-1 1 0,0-1 0,0 0 0,0 0 1,0 1-1,0-1 0,0 0 0,0 0 0,0 1 0,0-1 1,0 0-1,0 0 0,0 1 0,0-1 0,0 0 0,0 0 1,0 1 132,0-1-1128,0 0-4437</inkml:trace>
  <inkml:trace contextRef="#ctx0" brushRef="#br0" timeOffset="36546.18">6900 1512 864,'0'0'4328,"0"0"-2017,0 0-635,0 0-203,0 0-304,0 0-306,0 0-205,0 0-38,19 0 1267,98-10 1261,-111 11-3107,0 0 0,0 1-1,0 0 1,0 0 0,0 0-1,-1 0 1,1 1-1,-1 0 1,0 0 0,0 1-1,0-1 1,0 1 0,0 0-1,-1 1 1,0-1-1,0 1 1,0 0 0,0 0-1,-1 0-40,5 5 11,-1 0 1,-1 1-1,1 0 0,-2 0 0,0 0 0,0 1 0,-1 0 0,0 0 1,0 4-12,-1 8 21,-1 0 1,-1 0 0,-1 0 0,-1 0 0,-2 7-22,0-20-1,0 1 0,-2-1 0,1 0 0,-1 0 0,-1-1 1,0 0-1,0 0 0,-1 0 0,-1 0 0,1-1 0,-1-1 0,-1 1 0,0-1 0,0-1 1,-8 6 0,13-11 13,0 0 0,-1 0 0,1 0 0,-1 0 0,0-1 0,0 1 0,1-1 0,-1-1 0,0 1 0,0-1 0,0 1 0,0-2 0,0 1 0,-2-1-13,-10 1 122,17 0-124,0 0 12,0 0 3,0 0 7,0 0 43,0 0 14,0 0-14,0 0-38,0 0 10,0 0-21,0 0-6,0 0-2,0 0-12,0 0-8,0 0-30,20 0-10,88-7 422,88 1 750,-156 5-896,0 3 0,0 1-1,21 5-220,-41-5-95,-19-3-501,-11-3-433,-24-13-2927,16 6-158</inkml:trace>
  <inkml:trace contextRef="#ctx0" brushRef="#br0" timeOffset="38461.79">3964 2908 1088,'0'0'4354,"0"0"-1818,0 0-533,0 0-366,0 0-322,0 0-149,20 0 5579,5 2-6430,1 0-1,-1 2 1,16 4-315,-11-2 65,0-1 0,11 0-65,6 1 128,23 1-73,-71-7-273,1 0-1,0 0 1,0 0 0,0 0 0,0 0 0,0 0 0,0 0 0,0 0-1,0 0 1,0 0 0,0 0 0,0 0 0,0 1 0,0-1-1,0 0 1,0 0 0,0 0 0,-1 0 0,1 0 0,0 0 0,0 0-1,0 0 1,0 1 0,0-1 0,0 0 0,0 0 0,0 0-1,0 0 1,1 0 0,-1 0 0,0 0 0,0 0 0,0 1 0,0-1-1,0 0 1,0 0 0,0 0 0,0 0 218,-7 0-7874</inkml:trace>
  <inkml:trace contextRef="#ctx0" brushRef="#br0" timeOffset="39198.8">4492 2752 7906,'0'0'2775,"0"0"-871,0 0-518,0 0-312,0 0-173,0 0-159,13-10 995,-6 6-1536,0 1 0,1 0 1,-1 0-1,1 1 0,-1-1 0,1 2 0,0-1 0,8 0-201,67 1 365,-52 1-105,-28 0-251,-1 0 0,0 1-1,0-1 1,0 0 0,0 1-1,0-1 1,0 1 0,0 0-1,0-1 1,0 1 0,0 0 0,0 0-1,0 1 1,0-1 0,-1 0-1,1 1 1,-1-1 0,1 1 0,0 0-9,0 1 12,1 1 1,0 0 0,-1 0 0,0 0 0,0 0 0,0 0 0,-1 0 0,1 1-1,-1 0-12,3 11 42,-2 0 0,0 1 1,-1-1-1,0 14-42,0-12-14,-1-1 0,0 1 0,-2 0 0,0 0 0,-1 0 0,0-1 0,-2 1 0,0-1 0,-6 13 14,8-23-48,0 1 0,-1-1 0,0 1 0,0-1-1,0-1 1,-1 1 0,-1-1 0,1 1 0,-1-1 0,0-1 0,-4 4 48,9-9-1,1 0-1,-1 1 1,1-1 0,-1 0 0,1 1 0,-1-1 0,1 0-1,-1 1 1,1-1 0,-1 1 0,1-1 0,-1 1 0,1-1 0,-1 1-1,1-1 1,0 1 0,0-1 0,-1 1 0,1-1 0,0 1-1,0 0 1,-1-1 0,1 1 1,9 6-49,22-2 94,191 1 440,-221-6-590,-1 1 0,0-1-1,0 0 1,1 0-1,-1 0 1,0 0-1,0 0 1,1 1-1,-1-1 1,0 0-1,0 0 1,0 0-1,1 1 1,-1-1-1,0 0 1,0 0-1,0 1 1,0-1-1,0 0 1,1 0-1,-1 1 1,0-1-1,0 0 1,0 0-1,0 1 1,0-1-1,0 0 1,0 1-1,0-1 1,0 0-1,0 0 1,0 1 0,0-1-1,0 0 1,0 0-1,0 1 1,0-1-1,-1 0 1,1 1 105,0 0-1137,0 2-2710</inkml:trace>
  <inkml:trace contextRef="#ctx0" brushRef="#br0" timeOffset="39664.84">5145 2990 4625,'0'0'4381,"0"0"-2143,0 0-765,0 0-275,0 0-134,0 0-89,10 0-77,37-1 469,-1-2 1,10-3-1368,18-9 359,-44 8-307,0 1 1,1 1-1,30 0-52,-61 5-225,0 0-226,0 0-392,0 4-3797,-4-1-1678</inkml:trace>
  <inkml:trace contextRef="#ctx0" brushRef="#br0" timeOffset="40542.79">5738 2745 6481,'0'0'2564,"0"0"-801,0 0-271,0 0-181,0 0-287,0 0-332,21-8-185,67-24-72,-75 27-255,0 1 1,0 1 0,1 0-1,-1 1 1,1 1 0,-1 0-1,1 1 1,12 1-181,7 0 329,-24-1-277,0 1 0,1 0 1,-1 0-1,0 1 0,0 1 1,0-1-1,0 2 0,0-1 1,-1 1-1,1 0 0,-1 1 1,0 0-1,-1 0 0,1 1 1,-1 0-1,0 0 0,0 1 1,-1 0-1,0 0 0,0 0 1,-1 1-1,2 1-52,1 6 51,1-1 0,-2 1 0,0 1 1,-1-1-1,-1 1 0,0 0 0,-1 0 0,0 1 1,-2-1-1,0 1 0,-1-1 0,0 2-51,-1-2 41,0-11-23,1-1-1,-1 1 1,-1 0-1,1 0 1,-1 0-1,0 0 1,-1 4-18,1-7 1,0-1 0,0 1 0,0-1 0,0 1 0,0-1 0,0 1 0,0-1 1,-1 0-1,1 0 0,0 1 0,-1-1 0,0 0 0,1 0 0,-1 0 0,1-1 1,-1 1-1,0 0 0,0-1 0,1 1 0,-1-1 0,0 1 0,-1-1-1,-20 4-6,-1-2 0,0-1 0,1 0 0,-23-3 6,-10 0 50,41 0-34,0 0 1,0-1 0,1 0-1,-1-1 1,1-1 0,0 0-1,1-1 1,-11-6-17,18 8-12,0 1 0,0-1-1,1 0 1,0 0 0,0 0 0,0-1 0,0 0 0,0 0 0,1 0-1,0-1 1,0 1 0,-1-4 12,-5-10 36,2 0-1,-1 0 1,0-8-36,4 12 31,0 1 0,-1-1 0,0 1 0,-1 1 0,-1-1 0,-9-11-31,15 22 3,1-1 0,-1 1 0,1-1 0,0 0 0,0 1 0,0-1 0,1 0 0,-1 0 0,1 0 0,0 1 0,0-1 0,0 0 0,0 0 0,1-1-3,0-13 11,0 16-11,0-1-1,0 1 1,0 0 0,0-1-1,0 1 1,1 0-1,0 0 1,-1 0 0,1-1-1,0 2 1,0-1 0,0 0-1,0 0 1,0 1-1,0-1 1,0 1 0,1-1 0,42-22-9,-39 22-29,-1 1-1,1 0 0,0 0 1,-1 0-1,1 1 0,0-1 0,-1 1 1,1 1-1,0-1 0,-1 1 1,1 0-1,-1 0 0,1 1 1,5 2 38,5 3-206,0 1 1,0 0 0,-1 1 0,1 2 205,-15-11-7,16 7-1385,-4-6-2623,-9-1-2515</inkml:trace>
  <inkml:trace contextRef="#ctx0" brushRef="#br0" timeOffset="41374.33">6753 2728 4537,'0'0'2719,"0"0"-546,0 0-417,0 0-306,0 0-258,0 0-124,0 0-74,0 0-69,0 0-85,0 0-129,0 0-168,0 0-143,0 0-60,13 0 427,16-1-509,0-2 0,0-1 0,5-3-258,20-3 22,7 5-1290,-61 5 324,0 5-3611,0-3-455</inkml:trace>
  <inkml:trace contextRef="#ctx0" brushRef="#br0" timeOffset="41953.79">6613 3075 4441,'0'0'2031,"0"0"-503,0 0-97,0 0-105,0 0-111,0 0-158,0 0-103,19 0 1909,61 0-358,104 0-2137,-174 0-364,0 0 1,1-1-1,-1 0 0,0-1 1,0 0-1,0-1 1,3-1-5,-5 2 573,-2 0-2180,-5 2-4528,-1 0 1220</inkml:trace>
  <inkml:trace contextRef="#ctx0" brushRef="#br0" timeOffset="42426.79">7255 2834 1816,'0'0'6643,"0"0"-3570,0 0-1441,0 0-110,0 0-119,0 0-156,8-4-279,23-12-285,1 2 0,1 1 0,0 2 1,13-2-684,-23 7-355,1 2 1,-1 0-1,1 2 1,12 0 354,-35 2-75,-1 0 1,0 0-1,0 0 0,0 0 1,0 1-1,1-1 0,-1 0 1,0 0-1,0 0 0,0 0 1,0 0-1,1 0 0,-1 0 1,0 0-1,0 0 0,0 1 1,0-1-1,1 0 0,-1 0 1,0 0-1,0 0 0,0 0 1,0 1-1,0-1 0,0 0 1,0 0-1,0 0 0,0 0 1,0 1-1,1-1 0,-1 0 1,0 0-1,0 0 0,0 1 1,0-1-1,0 0 0,0 0 1,0 0-1,0 1 0,0-1 1,-1 0-1,1 0 0,0 0 1,0 0-1,0 1 0,0-1 75,0 1-491,0 12-3640</inkml:trace>
  <inkml:trace contextRef="#ctx0" brushRef="#br0" timeOffset="43207.29">7697 2521 7522,'0'0'2581,"0"0"-512,0 0-373,0 0-258,0 0-262,0 0-209,13-7-271,47-23-110,-54 28-489,-1 0 0,1 1 0,0-1 0,0 1 1,-1 0-1,1 0 0,0 1 0,0 0 0,0 0 1,0 0-1,4 2-97,13-1 223,-11-1-154,3 0 91,0 0 0,0 1 0,12 3-160,-20-3 25,-1 1 0,0 0 0,0 0-1,0 1 1,0 0 0,-1 0 0,1 0 0,-1 1 0,0-1-1,3 4-24,-1-1 11,0 0 0,-1 0 0,0 0 0,-1 1 0,0 0-1,0 0 1,0 0 0,-1 1 0,0 0 0,0 0 0,-1 0-1,3 8-10,-2 1 19,-1 1 0,0 0 0,-1 1 0,-1-1-1,-1 11-18,0-18-11,0-1 0,0 1 0,-1 0 0,-1 0 0,1-1-1,-2 1 1,0-1 0,0 0 0,0 0 0,-2 0-1,1 0 1,-1-1 0,0 1 0,-1-1 0,0-1-1,-1 1 1,0-1 0,-5 5 11,-49 40-260,21-21 209,40-32 65,0 0-1,0 1 0,-1-1 1,1 0-1,0 0 0,0 0 1,0 0-1,0 0 0,0 0 1,0 0-1,-1 0 0,1 1 1,0-1-1,0 0 0,0 0 1,0 0-1,0 0 0,0 0 0,0 1 1,0-1-1,0 0 0,0 0 1,0 0-1,0 0 0,0 1 1,0-1-1,0 0 0,0 0 1,0 0-1,0 0 0,0 1 1,0-1-1,0 0 0,0 0 1,0 0-1,0 0 0,0 1 1,0-1-1,0 0 0,0 0 1,0 0-1,0 0 0,0 0 0,1 1 1,-1-1-14,10 3 264,22-2-59,-26-1-80,83-1 561,106 2 355,-185 0-1035,1 0 0,-1 0 1,0 1-1,0 0 0,0 1 0,0 0 0,0 1 0,4 2-6,-13-6-55,0 1 0,0 0 0,0 0 0,0 0 0,0 0-1,0 0 1,-1 0 0,1 0 0,0 0 0,0 0 0,-1 0-1,1 1 1,-1-1 0,1 0 0,-1 0 0,0 0 0,1 1 0,-1-1-1,0 0 1,0 1 0,0-1 55,0 34-1829,-1-18-335,1 6-3192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7:5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56,'0'0'449,"0"0"-142,0 0-129,0 0-104,0 0-16,3-8 5509,-2 7-774,-1 0 3516,-1 5-8262,1 0 1,-1 0-1,0 0 0,0 0 1,0-1-1,0 1 0,-1 0 1,1-1-1,-1 1 0,0-1-47,0 1 54,0 0 0,0-1 0,1 1 0,-1 0 0,1 0 0,0 0-1,0 0 1,0 0 0,1 0 0,-1 1-54,-2 246 1122,3-241-1067,0 1 0,1 0 0,1-1 0,0 1 0,0-1 0,1 0 0,1 1-1,-1-1 1,6 8-55,1 9 37,-8-22-14,-1-1-1,1 1 1,0-1-1,0 0 1,0 1 0,1-1-1,-1 0-22,13 20 67,-13-18-48,1-1 0,0 0 0,0 0-1,0-1 1,1 1 0,0-1 0,2 3-19,4 4 44,-7-7-29,0-1 1,1 1 0,-1-1-1,1 0 1,-1 0 0,1-1-1,0 1 1,0-1 0,0 1-1,1-1 1,3 1-16,26 8-32,-30-9 33,0-1 1,1 1-1,-1-1 1,0 0-1,1 0 1,0 0-1,-1-1 1,1 1-1,4-1-1,-9 0 71,34 0 116,-15 0-215,-19 0 33,0 0 11,0 0 11,0 0-67,0 0 8,0 0-30,0 0 30,0 0-18,0 0 30,11 0-573,-9 0-1015,-13 0 33,-10 0-2479,-5 0-3206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1:2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20 235 1560,'0'0'1523,"0"0"-677,0 0-486,0 0-160,0 0-96,6-19-72,19-56 31,-18 47 382,-7 26-93,0 0 418,0 2-145,-12 2 2897,10 3-3234,0 0 0,-1 0 0,2 0-1,-1 0 1,1 0 0,0 0 0,0 1 0,0-1-1,0 0 1,1 2-288,0-5 316,0-2-22,0 0 35,0 0 91,0 0 108,0-9 515,1-41-543,3 0 0,2-2-500,-5 44 11,-1 7 16,0 21 113,-1-12-130,1 0 0,-1 0 0,-1-1 0,1 1 0,-1 0 0,-1 0-10,2-3 2,-19 65-5605,9-40-1139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1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1720,'0'0'4963,"0"0"-2505,0 0-878,0 0 18,0 0-249,0 0-269,0-3-165,0-200 1683,0 202-2583,0 1 169,0 13 51,0 48-102,0-61-117,0 0 32,0 0 19,0 0 62,0 0 95,0 0 10,0-2 89,2 6-2647,22 41-3108,-12-24-2032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1:2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72 6649,'0'0'3624,"0"0"-1878,0 0-682,0 0-163,0 0-2,0 0-105,0 5-118,0 13-35,0-14-18,0-4-45,0 0-28,-8-10 1129,-1-14-1829,7 21 97,1-1 0,-1 1-1,1 0 1,-1-1 0,1 1 0,0-1 0,0 0-1,1 1 1,-1-1 0,1 0 0,0 1 0,0-1-1,0 0 1,0 0 0,1 1 0,0-4 53,-12 35-499,-26 93 668,36-184 117,1 62-356,0 1-112,0 0-132,5 20-970,9 40-1080,-6-35-1807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1:2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207 594 7282,'0'0'3646,"0"0"-1757,0 0-515,0 0-103,0 0-209,0 0-266,-9 1-216,5 0-527,-1 0 1,1 0-1,-1 1 1,1-1-1,0 1 1,-1 0-1,1 0 1,0 1-1,0-1 1,0 1-1,1 0 1,-1 0-1,1 0 1,-1 0-1,1 1 1,0-1-1,0 1 1,1 0-1,-1 0-53,-13 20 107,1 0-1,0 2 1,2-1-1,2 2 1,0-1 0,1 2-1,2-1 1,1 1-1,1 0 1,1 1 0,2-1-1,1 1 1,1 0-1,1 0 1,4 21-107,-3-43 12,1 0-1,-1-1 1,2 1 0,-1-1-1,0 0 1,1 1 0,0-1-1,1-1 1,-1 1 0,1 0-1,0-1 1,1 0 0,-1 0-1,1 0 1,0 0 0,0-1-1,1 0 1,-1 0 0,1 0-1,1 0-11,4 2 7,0 0 0,1 0-1,0-2 1,0 1 0,0-1-1,0-1 1,1 0 0,0-1-1,-1 0 1,6-1-7,-2 0 36,0-1-1,0-1 1,0 0 0,14-3-36,-22 2 4,-1 0 0,1-1 0,-1 0 0,0 0 0,0 0 1,0-1-1,-1 0 0,1 0 0,-1-1 0,0 0 0,1-1-4,9-10 5,0-1 0,0-1 0,-2-1 0,0 0 0,-1-1 0,-1-1 0,-1 0 0,-1 0 0,2-8-5,-2 2 11,-1 0 0,-1-1 0,-2 1 0,-1-1 0,0-1 0,-3 1 0,0-15-11,-2 31 8,1-8-4,-2 0 0,0 0 0,-1 0 1,-3-9-5,3 21-43,0 1 1,-1-1 0,0 1 0,0 0-1,-1 0 1,1 1 0,-2-1 0,1 1-1,-1 0 1,0 0 0,0 0 0,0 1-1,-3-2 43,-1 0-177,0 0 0,0 0 0,-1 1 0,0 1-1,0 0 1,0 0 0,-1 1 0,1 0 0,-1 1-1,0 0 1,0 0 0,0 2 0,-1-1 0,1 1-1,0 1 1,-9 0 177,17 0-74,-1 0 1,1 1-1,-1-1 1,1 1-1,-1-1 0,1 1 1,-1 0-1,1 0 0,0 1 1,0-1-1,-1 1 0,1-1 1,0 1-1,0 0 0,0 0 1,1 1-1,-1-1 1,0 0 73,0 3-86,0-1 0,-1 0 1,1 1-1,1-1 0,-1 1 1,1 0-1,0 0 1,0 0-1,0 0 0,1 1 1,-1 0 85,-1 12-306,1 1 1,0 0-1,2 1 0,0-1 1,1 0-1,1 4 306,9 30-3043,6-10-3305</inkml:trace>
  <inkml:trace contextRef="#ctx0" brushRef="#br0" timeOffset="601.04">354 862 6129,'0'0'3730,"0"0"-1650,0 0-513,0 0-100,0 0-201,0 0-228,0 0-259,0 0-207,0 0-111,0 0-73,0 0-71,0 0-27,10 5 368,28 12-232,10 3-310,0 2 0,-2 3 0,-1 1 1,33 26-117,-73-48-207,0 1 0,1 0 0,-1 0 1,-1 0-1,1 0 0,2 5 207,-6-8-1237,-1-2-1138,0-3-1949,0-8-2939</inkml:trace>
  <inkml:trace contextRef="#ctx0" brushRef="#br0" timeOffset="1507.86">871 618 9506,'0'0'2124,"0"0"-698,0 0-336,0 0-118,0 0-321,0 0-207,4 15 111,19 67 1617,7 61-2172,-3 94 1328,-24-220-1204,-1-29-135,-1-29-23,-5 7 34,-2-1-1,-2-4 1,0 4 1,2 0-1,1-5 0,1-144-31,4 135 10,0 40 11,1 0-1,0 1 1,0-1-1,0 1 1,1-1-1,1 1 1,-1 0 0,2 0-1,-1 0 1,5-7 10,-6 11-10,0 1 0,0-1 1,1 1-1,-1-1 0,1 1 1,0 0-1,0 1 0,0-1 1,1 0-1,-1 1 0,1 0 1,-1-1-1,1 1 0,0 1 1,0-1-1,-1 0 0,1 1 1,0 0-1,1 0 0,-1 0 1,0 1-1,0-1 0,3 1 10,-2 0 30,0-1-1,-1 1 1,1 0 0,0 1-1,0-1 1,0 1-1,-1 0 1,1 0 0,0 1-1,-1-1 1,1 1-1,-1 0 1,0 0 0,0 1-1,0-1 1,0 1-1,0 0 1,0 0 0,0 0-1,-1 0 1,0 1-1,0 0 1,0-1 0,0 1-1,0 0 1,-1 0-1,0 1 1,1-1 0,-2 0-1,1 1 1,0 1-30,0 1 9,0 1 0,0 0 1,-1 0-1,0 0 0,0 0 1,-1 0-1,0 0 0,-1 0 1,0 0-1,0 0 0,0-1 1,-1 1-1,0 0 0,-1 0 1,0-1-1,0 0 1,0 1-1,-1-1 0,0-1 1,-2 3-10,-11 9-134,-1-2 0,0 0 0,-1 0 0,-1-2 0,0-1 0,-1 0 134,-38 26-609,41-28 334,16-10-253,0 1 0,0-1 0,0 0 1,0 0-1,0 1 0,1-1 0,-1 1 0,0-1 0,1 1 1,-1 0-1,1 0 0,0-1 0,-1 1 0,1 0 0,0 0 0,0 0 1,0 2 527,-3 3-3058</inkml:trace>
  <inkml:trace contextRef="#ctx0" brushRef="#br0" timeOffset="2410.98">33 448 3713,'0'0'4458,"0"0"-2188,0 0-775,0 0-227,0 0-69,0 0 5,0 1-945,0 0 1,0 0-1,0 0 0,0 0 0,0 0 0,0 0 0,0 0 0,0 0 0,0 0 0,0-1 0,1 1 1,-1 0-1,0 0 0,1 0 0,-1 0 0,1 0 0,-1 0 0,1-1 0,-1 1 0,1 0 1,0 0-261,32-3 580,-1-2-1,1-1 1,-1-1-1,17-7-578,54-10 335,39 4-209,58 3-126,70-8 37,-209 17-45,1 2 1,5 4 7,-67 0 17,0 1 0,1 0 1,-1 0-1,1-1 0,-1 1 0,0 0 0,1-1 0,-1 1 1,0 0-1,1-1 0,-1 1 0,0-1 0,0 1 0,1 0 1,-1-1-1,0 1 0,0-1 0,0 1 0,0-1 0,0 1 1,1-1-1,-1 1 0,0-1 0,0 1 0,0-1 0,0 1 1,0 0-1,0-1 0,-1 1 0,1-1 0,0 1-17,-1-15 676,0 13-660,0 0 0,1 1 0,-1-1 0,0 0 0,-1 1 0,1-1 0,0 0 0,0 1 0,-1 0 0,1-1 0,-1 1 0,1 0-1,-1 0 1,1 0 0,-1-1-16,-33-17 13,15 8 6,-6-7-165,0-1-1,2-1 0,0-1 1,1-2-1,1 0 1,1-1-1,2-1 1,0-1-1,1-1 147,-5-7-387,23 34 353,0 0-1,0 0 0,0 0 1,0 0-1,0 1 1,0-1-1,0 0 0,0 0 1,0 0-1,0 0 0,0 1 1,0-1-1,0 0 0,0 0 1,0 0-1,0 0 1,0 0-1,0 1 0,0-1 1,0 0-1,-1 0 0,1 0 1,0 0-1,0 0 0,0 0 1,0 0-1,0 0 1,0 1-1,-1-1 0,1 0 1,0 0-1,0 0 0,0 0 1,0 0-1,-1 0 0,1 0 1,0 0-1,0 0 1,0 0-1,0 0 0,-1 0 1,1 0-1,0 0 0,0 0 1,0 0-1,0 0 1,0 0-1,-1 0 0,1 0 1,0 0-1,0-1 0,0 1 1,0 0-1,0 0 0,-1 0 1,1 0-1,0 0 1,0 0-1,0 0 0,0 0 1,0-1 34,-2 17-1236,2-13 934,0 0-1,0-1 1,1 1 0,-1 0 0,1 0 0,-1 0 0,1 0-1,0-1 1,0 1 0,0 0 0,1-1 0,-1 1 0,1-1-1,0 2 303,15 16-5525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1:3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396 426 600,'0'0'2449,"0"0"-438,0 0-44,0 0 76,0 0-125,0 0-119,4-6-235,-4 6-1531,12-20 1451,-7 15-291,-8 15 18,-1-4-1105,1 0 0,-2-1 0,1 0 0,0 0 0,-1 0 0,0-1 0,-5 4-106,-10 10 127,-80 95 602,6 4-1,-4 15-728,80-108 18,9-13-464,1 0 1,0 0-1,0 1 0,-3 8 446,37-27-4130,-18 1 1362,0 2-2069</inkml:trace>
  <inkml:trace contextRef="#ctx0" brushRef="#br0" timeOffset="698.77">113 514 5937,'0'0'1941,"0"0"-16,0 0-183,0 0-323,0 0-187,0 0-66,-2-3-179,-3-2 2751,8 7-1536,18 18-965,31 34-1325,106 139 534,-133-169-452,1-1 1,2-1-1,0-2 0,1 0 1,24 10 5,-35-19-11,-18-11-82,0 1-1,0-1 1,0 0-1,1 1 1,-1-1 0,0 0-1,0 0 1,1 1-1,-1-1 1,0 0-1,0 0 1,1 0 0,-1 1-1,0-1 1,1 0-1,-1 0 1,0 0-1,0 0 1,1 0 0,-1 0-1,0 0 1,1 0-1,-1 0 1,0 0 0,1 0-1,-1 0 1,0 0-1,1 0 1,-1 0-1,0 0 1,1 0 0,-1 0-1,0 0 1,1 0-1,-1 0 1,0 0-1,1-1 1,-1 1 0,0 0-1,1 0 1,-1 0-1,0-1 1,0 1-1,0 0 1,1 0 0,-1-1-1,0 1 1,0 0-1,0 0 1,1-1 0,-1 1-1,0 0 1,0-1-1,0 1 1,0 0-1,0-1 1,0 1 0,0 0-1,0-1 1,0 1-1,0 0 1,0-1-1,0 1 1,0 0 0,0-1 93,6-14-2850,1 5-2031</inkml:trace>
  <inkml:trace contextRef="#ctx0" brushRef="#br0" timeOffset="1713.87">1064 524 3729,'0'0'4974,"0"0"-2347,0 0-870,0 0-260,0 0-168,0 0-289,0 12 44,0 354 2920,0-389-4032,1-1-1,1 1 1,1 0 0,1 0 0,1 0 0,0 0-1,6-9 29,-2 5-74,1 1 0,2 1 0,0 0 0,16-23 74,-27 46-6,0 1 1,0 0-1,0-1 0,0 1 0,0 0 0,0 0 0,0 0 0,0 0 1,0 0-1,0 0 0,1 0 0,-1 0 0,0 0 0,1 1 0,-1-1 0,1 0 1,-1 1-1,1-1 0,-1 1 0,1 0 0,-1-1 0,1 1 0,-1 0 1,1 0-1,-1 0 0,1 0 0,-1 0 0,1 1 0,0-1 0,-1 0 1,1 1-1,0-1 6,0 2-1,1-1 1,-1 1-1,0-1 1,0 1-1,0 0 0,0 0 1,0 0-1,0 0 1,0 0-1,0 1 1,-1-1-1,1 1 1,-1-1-1,0 1 1,0-1-1,1 2 1,8 31 60,-1 0 1,-2 0-1,-2 0 0,-1 1 0,-1 0 0,-2-1 1,-2 12-61,1-46 14,0-1 21,0 0-19,15-39-91,0-2 27,1 1 0,4-4 48,-13 32-36,-1-1 1,2 1 0,0 1 0,0-1 0,1 1 0,0 1 0,1 0 0,5-5 35,-14 14 0,0 0 0,0 0-1,1 0 1,-1 0 0,0 0 0,0 0 0,0 1 0,1-1-1,-1 0 1,1 1 0,-1-1 0,0 1 0,1-1 0,-1 1-1,1 0 1,-1 0 0,1-1 0,-1 1 0,1 0 0,-1 0-1,1 0 1,-1 1 0,1-1 0,-1 0 0,1 1 0,-1-1-1,1 0 1,-1 1 0,0 0 0,1-1 0,-1 1 0,0 0-1,1 0 1,-1 0 0,0 0 0,0 0 0,0 0 0,0 0-1,0 0 1,0 0 0,0 0 0,0 1 0,0-1 0,-1 0-1,1 1 1,0-1 0,4 9 44,-1 1-1,0-1 1,-1 1 0,0-1-1,2 9-43,-4-13 5,8 44-332,-2 0 0,-3 1 0,-1 0 1,-3 7 326,0-57-1273,0-19-4912,0-5-1570</inkml:trace>
  <inkml:trace contextRef="#ctx0" brushRef="#br0" timeOffset="2448.12">868 283 10386,'0'0'2389,"0"0"-518,0 0-238,0 0-207,0 0-379,0 0-318,0 0-211,0 0-142,0 0-116,27-9 600,67 2-410,1 5 0,10 4-450,20 1 26,192-3 421,-324-8-94,-12-7-307,-1 0 0,-1 2 1,-19-9-47,-23-15-26,28 11-250,1-1 0,1-3 0,-19-21 276,40 29-152,12 19-3130,37 40-2027,-18-16-3005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1:3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5537,'0'0'2947,"0"0"-755,0 0-625,0 0-451,0 0-228,0 0-60,0 0-40,0 0-30,0 0-15,0 0 33,9-8 846,20-4-1253,1 1 1,0 2-1,1 1 1,0 1 0,19-1-370,15 1-24,2 3 0,10 3 24,-52 6 697,-13 0-2471,-7 1-8287,-5-5 1453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1:3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35 512,'0'0'5229,"0"0"-2752,0 0-877,0 0-100,0 0-109,0 0-116,3 2 2628,10 5-2256,-4-5-1264,1-1 1,-1 0 0,1-1 0,-1 0 0,0 0-1,4-2-383,15 1 589,76-3 722,39-9-1311,-39 3 37,39 3-37,-142 0-36,-1 4-5912,0 3 890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21:3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216 140 416,'0'0'7303,"0"0"-4300,0 0-1597,0 0-379,0 0-387,0 0-175,-5 1-33,-1 1-252,1 1-1,-1 0 0,1 0 0,-1 0 0,1 1 0,0 0 0,0 0 0,1 0 0,-1 1 0,1-1 0,0 1 0,0 0 0,0 1-179,-11 16 745,1 0 1,-10 19-746,10-11 219,1 1 0,1 0 1,2 1-1,1 0 0,1 1 0,2 0 1,-1 15-220,-1 54 1369,5 79-1369,3-147 198,1-12-164,0-1 1,1 1 0,1-1-1,1 0 1,0 0 0,2 0-1,1 0 1,0-1 0,2 0-1,0-1 1,1 0 0,1 0-1,0-1 1,2-1 0,7 9-35,-1-4-13,0-1 0,19 15 13,-31-30-93,0 0 0,1 0 0,-1 0-1,2-1 1,-1 0 0,0-1 0,1 0 0,0 0-1,0-1 1,3 1 93,-10-4-291,0 1-1,0-1 1,1 1-1,-1-1 1,0 0 0,1 0-1,-1 0 1,0 0-1,0 0 1,1-1-1,-1 1 1,0-1-1,0 1 1,1-1 0,0-1 291,2-15-4465</inkml:trace>
  <inkml:trace contextRef="#ctx0" brushRef="#br0" timeOffset="450.54">476 751 8546,'0'0'4097,"0"0"-1762,0 0-496,0 0-271,0 0-363,0 0-287,4-1-199,23-10-385,1 1-1,0 2 1,0 1 0,0 1-1,1 2 1,16-1-334,57 0-250,23 4 250,-71 1-432,-39 3-3278,-15-2-748</inkml:trace>
  <inkml:trace contextRef="#ctx0" brushRef="#br0" timeOffset="1600.49">1280 446 9234,'0'0'2150,"0"0"-915,0 0-279,0 0-107,0 0-120,0 0-160,23-9-164,75-26-11,-88 31-172,-1 1-1,1 0 1,0 1 0,-1 0 0,1 0-1,0 1 1,0 0 0,0 1 0,4 0-222,8 0 719,-22 35-323,0-28-389,-1 1-1,0-1 0,0 0 1,-1 1-1,0-1 0,-1 0 1,1 0-1,-1 0 0,-1-1 0,1 1 1,-3 3-7,-10 13-102,-1 0 0,-10 9 102,3-2-73,19-25 68,-28 37-30,2 0-1,-18 34 36,41-61 50,0-1 0,1 1 0,1 0 0,1 1 0,0-1-1,1 1 1,1 0 0,0 0 0,1 1 0,0 13-50,2 88 260,1-114-238,-1 0 0,1 1-1,-1-1 1,1 0 0,0 0 0,1 0-1,-1 0 1,1 0 0,0 0 0,0 0-1,0-1 1,0 1 0,1-1 0,0 0-1,-1 1 1,1-1 0,0 0-1,4 2-21,-3-1 9,0-1 0,0 0-1,1 0 1,0-1-1,-1 1 1,1-1-1,0 0 1,0 0-1,1-1 1,-1 1-1,0-1 1,0 0 0,1-1-1,2 1-8,-3-1-1,0-1-1,0 0 1,0 0-1,-1 0 1,1-1-1,0 1 1,-1-1-1,1 0 1,-1-1-1,0 1 1,0-1 0,0 0-1,0 0 1,0 0-1,1-2 2,12-11 4,-1-1 1,12-17-5,0 1 48,-22 26-34,1 0 1,-2-1 0,1 0-1,-1 0 1,-1 0-1,1 0 1,-2-1 0,1 0-1,-1 0 1,0 0 0,-1 0-1,0 0 1,0-4-15,-1 8 8,-1 1 1,0-1 0,0 0-1,0 0 1,-1 0 0,0 0-1,0 0 1,0 1 0,0-1-1,-1 0 1,0 1 0,0-1-1,0 1 1,-1 0-1,1-1 1,-1 1 0,0 0-1,0 1 1,0-1 0,-1 1-1,1-1 1,-1 1 0,0 0-1,0 0 1,0 0 0,-1 0-9,-9-4 2,0 1 0,0 0 1,-1 1-1,0 0 1,-6 0-3,8 2-12,0-1 1,1 1-1,0-2 1,0 0-1,0 0 1,1-1-1,-1-1 0,-5-4 12,8 4-46,-4-3 82,2 1 0,-1-1 0,2-1-1,-6-6-35,13 13 12,0 0 0,0-1 0,0 1 0,1-1 0,-1 0 0,1 0 0,1 0 0,-1 0 0,1 0 0,-1 0 0,1 0 0,1-1 0,-1 1 0,1-5-12,-2-17 8,2 24-20,-1 0 0,1 0 0,-1 0 0,1 0 0,0 0 0,0 0 0,0 0 0,1 0 0,-1-1 0,1 1 0,0 0 0,-1 0 0,1 0 0,1 1 0,-1-1 0,0 0 0,1 0 0,-1 1 0,1-1 0,0 0 0,0 1 0,0 0-1,0-1 1,1 0 12,4-2-64,0 0 0,1 0 0,0 0 0,-1 1 0,1 0 0,1 0 0,-1 1 0,1 0 0,-1 0 0,1 1 0,0 0 0,0 1 0,0 0 0,0 0 0,-1 1 0,10 1 64,-16-1-61,0 0 0,-1 1-1,1-1 1,0 1 0,0-1 0,-1 1-1,1 0 1,0 0 0,-1-1 0,1 1-1,0 0 1,-1 1 0,1-1 0,-1 0-1,0 0 1,1 1 0,-1-1 0,0 0-1,0 1 1,0-1 0,0 1 0,0 0-1,0 0 62,3 6-855,-1-1 0,0 1 0,0-1 0,1 9 855,1 5-5053</inkml:trace>
  <inkml:trace contextRef="#ctx0" brushRef="#br0" timeOffset="2613.58">1876 1047 6145,'0'0'3492,"0"0"-1768,0 0-400,0 0-51,0 0-118,0 0-249,0 0-185,0 0-68,0 0-29,24 3 1555,-20-1-2136,1-1 0,0 1 0,-1 0-1,1 0 1,-1 1 0,0-1 0,0 1 0,0 0-1,0 0 1,0 0 0,-1 1 0,1-1 0,-1 1-1,0 0 1,0 0 0,0 0 0,-1 0 0,1 1-1,-1-1 1,0 1 0,0-1 0,-1 1 0,1 0-1,-1 3-42,3 8 37,-2 1 1,0 0-1,-1 0 0,0 0 0,-2 0 0,-1 11-37,1-18-1,-1 0 1,-1 0-1,0 0 1,0 0-1,-1-1 1,0 1-1,-1-1 1,0 0-1,0 0 1,-1-1-1,0 0 1,-1 1 0,-4 4-356,-1 0 0,0-1 1,-1 0-1,0-1 0,0 0 0,-15 7 356,5-8-2224,9-12-3728,12-3 280</inkml:trace>
  <inkml:trace contextRef="#ctx0" brushRef="#br0" timeOffset="3327.26">2333 609 7034,'0'0'5679,"0"0"-3423,0 0-1091,0 0-149,0 0-183,0 0-164,6 0-212,4-2-268,0-1 1,0 1-1,0-1 0,0-1 0,0 0 0,-1 0 0,1-1 0,-1 0 0,4-4-189,2 0 125,0 0-1,0 1 1,1 1 0,-1 1-1,2 0 1,-1 1 0,1 1-1,0 0 1,0 2 0,0 0-1,0 0 1,0 2-1,0 0-124,-14 0 13,0 0 0,0 1 0,-1-1 0,1 1 0,0 0 0,0 0 0,-1 0 0,1 0 0,-1 0 0,1 1 0,-1-1 0,0 1 0,1 0 0,-1-1 0,0 1 0,0 0 0,0 0 0,1 2-13,0 1 12,1 0 1,-1 0-1,0 1 0,0 0 0,-1-1 1,1 1-1,-1 0 0,0 4-12,3 12 13,-1 0 0,-1 0-1,-2 1 1,0 6-13,1-4-25,-2 0 0,0-1 0,-2 1 0,0-1 0,-2 0 0,-1 0 0,-1 0 0,-4 11 25,-8 7-168,-2-1 0,-1-1 1,-3-1-1,-1 0 0,-1-2 0,-2-2 0,-2 0 0,-1-2 0,-20 15 168,14-23-281,36-24 313,2-2-26,-1 0 0,0 0 0,1 0 0,-1 1 0,1-1 1,0 0-1,-1 0 0,1 1 0,0-1 0,-1 1 0,1-1 0,0 0 0,0 1 1,0 0-1,-1-1 0,1 1 0,0-1 0,0 1 0,0 0 0,0 0 0,1-1-6,24-5 49,-19 4-23,324-85 576,-297 82-509,-19 5-2795,-3 1-3669,-5-1-2051</inkml:trace>
  <inkml:trace contextRef="#ctx0" brushRef="#br0" timeOffset="3830.06">3145 1169 9874,'0'0'2461,"0"0"-889,0 0-265,0 0-75,0 0-89,0 0-136,15-7 1855,-11 7-2781,-1 0 1,0 0-1,0 0 0,1 0 1,-1 1-1,0-1 0,0 1 1,0 0-1,0 0 0,1 0 1,-1 1-1,-1-1 0,1 1 1,0-1-1,0 1 1,0 0-1,-1 0 0,1 0 1,-1 0-1,0 1 0,0-1 1,1 1-1,-2-1 0,1 1 1,0 0-1,0-1 0,-1 1 1,1 0-1,-1 0 0,0 1-81,3 7 9,0 1-1,0-1 1,-2 1-1,1 0 1,-1 0-1,-1 0 1,0 0-1,-1 0 1,0 1-1,-2 4-8,2 13-67,-1-17-97,-1 0 0,0-1-1,-1 1 1,-1 0 0,0-1 0,0 0 0,-1 0 0,0 0 0,-2 0 0,1-1 0,-1 0 0,-1-1-1,1 1 1,-2-1 0,0-1 0,0 0 0,0 0 0,-1 0 0,-1-2 0,-6 5 164,15-11-147,1 0 0,-1 0 0,1 0 0,-1 0 0,1-1 0,-1 1 0,1-1 0,-1 1 0,0-1 0,1 0 1,-1 1-1,0-1 0,0 0 147,2 0-164,-1-1 1,1 1-1,-1 0 1,0-1-1,1 1 1,0 0-1,-1-1 1,1 1-1,-1-1 1,1 1-1,-1-1 1,1 1-1,0-1 1,-1 1-1,1-1 1,0 1-1,-1-1 1,1 1 0,0-1-1,0 1 1,0-1-1,0 0 1,-1 1-1,1-1 1,0 0-1,0 1 1,0-1-1,0 1 1,0-1-1,1 0 1,-1 1-1,0-1 164,0-22-5354</inkml:trace>
  <inkml:trace contextRef="#ctx0" brushRef="#br0" timeOffset="4377.24">3511 734 10114,'0'0'2841,"0"0"-1102,0 0-334,0 0-111,0 0-320,0 0-272,5 1-160,61 2 2456,53-5-2998,-22 0 261,-72 1-262,-1-2 0,1-1 0,-1 0 0,0-2 0,-1-1 0,1-1 0,2-2 1,-25 10-1,12-5-192,0 2-1,1 0 0,-1 0 1,1 1-1,0 1 1,10 0 193,-24 1-462,-1 10-5095,-5-6-883</inkml:trace>
  <inkml:trace contextRef="#ctx0" brushRef="#br0" timeOffset="5263.95">4194 272 9338,'0'0'2146,"0"0"-411,0 0-115,0 0-63,0 0-144,0 0-331,11-5-283,8-5-334,0 1 1,1 0 0,0 2 0,5-1-466,-10 3 81,1 1 1,1 1-1,-1 1 1,0 0-1,1 1 1,-1 0-1,0 1 1,1 1-1,2 1-81,-15 0 9,0-1 0,-1 0 0,1 1 0,-1 0 0,1 0 0,-1 0 0,0 0 0,0 0 1,0 1-1,0-1 0,0 1 0,0 0 0,-1 0 0,1 0 0,-1 0 0,0 0 0,0 0 0,0 1 0,0-1 0,-1 1 0,0 0 0,1-1 0,-1 1 0,0 0 0,-1 0 0,1 0-9,2 16-15,0 1-1,-2-1 0,0 1 0,-2 11 16,1-9 5,-1-7-35,0 0 0,-1-1 0,-1 0 0,0 1 0,-1-1 0,-1 0 30,-36 90-186,22-58 164,5-11-54,-13 31-5,-31 57 81,49-106-169,-2 0 0,-1 0 0,0-1 0,-1-1 1,0 0-1,-2-1 0,0 0 0,-13 10 169,19-19-13,6-5 45,1 1 1,-1-1 0,1 1-1,0-1 1,0 1-1,-1 0 1,1 0 0,0 0-1,1 0 1,-1 0-1,0 0 1,1 1 0,-1-1-1,1 1 1,-1-1-1,1 1 1,0-1 0,0 1-1,1 0 1,-1 0-33,1-3 15,16 4 398,26-1-307,0-3 0,1-1-1,-1-2 1,0-2 0,0-2 0,25-7-106,-39 9-98,0 2 1,0 1 0,0 1-1,2 1 98,-29 0-39,0 0-1,0 0 1,1 0-1,-1 1 1,0-1-1,0 0 0,0 1 1,0-1-1,0 0 1,0 1-1,0 0 1,0-1-1,0 1 1,0-1-1,0 1 0,0 0 1,0 0-1,0 0 1,0-1-1,0 1 1,-1 0-1,1 0 1,0 0-1,-1 0 0,1 0 1,-1 1 39,-1 12-7139,1-14-1004</inkml:trace>
  <inkml:trace contextRef="#ctx0" brushRef="#br0" timeOffset="6112.91">4903 1 11074,'0'0'2549,"0"0"-466,0 0-181,0 0-299,0 0-347,0 0-300,0 0-116,27 0 2560,-23 0-3290,1 1 0,-1 1 0,0-1 0,0 0 0,0 1 0,0 0 1,0 0-1,0 0 0,0 1 0,-1-1 0,1 1 0,-1 0 0,1 0 0,-1 0 0,0 0 1,-1 1-1,1-1 0,0 1 0,-1 0 0,1 1-110,11 17 102,-2 0 1,-1 1-1,0 0-102,-9-19 26,21 59-20,-2 0-1,-3 2 1,-3 0 0,3 41-6,-9-42-67,-3 1 0,-2 0 1,-3 0-1,-4 7 67,1-49-72,-1 1-1,-2-1 1,0 1-1,-1-1 1,-2-1 0,-8 19 72,-17 32-888,-19 25 888,23-44-388,-78 133-2003,107-186 1754,0-1 78,0 0 104,0 0 4,0 0-190,0 2-957,0-1-3995,0-1-172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1:18:0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3241,'0'0'1741,"0"0"-272,0 0-80,0 0 4,0 0-197,0 0-137,-16-1 2904,-17-1-2457,28 2-1494,1 0 0,0 1 1,0-1-1,1 1 0,-1 0 0,0 0 1,0 1-1,0-1 0,1 1 0,-1 0 1,0 0-1,1 0 0,0 0 0,-3 2-12,0 2 33,0 0 0,0 0 0,0 0-1,1 1 1,0-1 0,1 2-1,-2 1-32,-3 9 58,0 0-1,1 1 0,1 0 1,1 0-1,-3 16-57,7-21 9,0-1 1,1 1-1,1 0 0,1 3-9,-1 3 9,0-18-7,1 0 0,-1 0-1,1 0 1,0 0 0,0 0-1,0 0 1,0 0-1,0 0 1,0 0 0,0 0-1,1-1 1,-1 1 0,0 0-1,1-1 1,0 1 0,-1-1-1,1 0 1,0 0-1,0 1 1,0-1 0,0 0-1,-1 0 1,2-1 0,-1 1-2,53 18 34,-54-19-34,10 3-11,0-1 1,1 0 0,-1-1-1,1 0 1,6-1 10,-13 0-1,0-1 0,0 1 0,0-1 0,0 0 0,0 0 0,0-1 0,0 1 0,0-1 0,0 0 0,-1 0 0,1-1 0,-1 1-1,2-3 2,9-7 56,-1 0-1,0-1 0,-1 0 0,-1-2 1,0 1-1,8-14-55,-15 19 20,1-1 0,-1 0 1,-1 0-1,0 0 0,0-1 1,-1 0-1,-1 0 0,1 0 1,-2 0-1,0 0 0,0-11-20,0 12 57,-4-19 145,2 28-193,0 0 1,0 0-1,1-1 1,-1 1-1,0 0 0,0 0 1,0 0-1,0 0 1,-1 1-1,1-1 0,0 0 1,0 0-1,0 1 1,-1-1-1,1 1 0,0-1 1,-1 1-1,1-1 1,-1 1-10,-6-5 41,6 4-53,1 0 0,-1 0-1,1 1 1,-1-1 0,1 0 0,-1 0 0,0 1-1,0-1 1,1 1 0,-1-1 0,0 1 0,0 0-1,0 0 13,-9 0 30,1 2 0,-1-1 0,1 2 0,-1-1-1,1 1 1,0 1 0,0 0 0,0 0 0,0 1 0,1 0-1,-2 2-29,-14 6 30,-75 45-4,93-55 4,1 0-1,-1-1 0,1 1 0,-1-2 0,0 1 0,0-1 0,0 0 0,0 0 1,0-1-1,0 0 0,0 0 0,0-1 0,-2 0-29,-18 0-211,24-1 156,1-1-120,-12 2 32,-13 1 13,24 0 923,19 0-498,395 0 1400,-400 0-1670,-1 0 0,1 1 1,-1 1-1,0 0 0,1 0 1,-1 1-1,7 3-25,-15-5-104,-1-1 1,1 1-1,-1 0 0,0 0 0,1 0 1,-1 0-1,0 0 0,0 0 1,0 1-1,0-1 0,0 0 1,0 1-1,0-1 0,0 0 0,0 1 1,-1-1-1,1 1 0,0-1 1,-1 1-1,0 0 0,1-1 1,-1 1-1,0-1 0,0 1 0,0 0 1,0-1-1,0 1 0,0 0 1,0-1-1,0 1 0,-1-1 0,1 1 1,-1 0-1,1-1 0,-1 1 1,1-1-1,-1 0 0,0 1 1,0-1-1,0 1 0,0-1 0,0 0 1,0 0-1,0 1 0,0-1 1,-1 0-1,1 0 0,0 0 1,-1-1-1,1 1 104,-24 11-6227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D40EF-017E-41C5-9D74-E93CD1B4919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DD7DF-AD8B-4AC7-A87B-8019DAE8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7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2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D7DF-AD8B-4AC7-A87B-8019DAE8C8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5356-5517-459D-BD46-976D43B66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2322A-8168-4857-BD74-0D48D5973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8E91-73F9-4DAB-8CE9-4FC5458E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1C97-248D-4CF7-A1A2-CFEF3CFB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0032-1B56-48D4-B522-88CC3F79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1A7E-D3B3-4B34-A102-FC8A3447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65B4-0994-499C-88EB-B4912D89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3D5E-5206-4F3C-8770-734A7988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E5E7-2EC3-4EDD-B201-52A62731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A506-98C0-411A-BE81-CF37426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B44BB-53A8-4751-BC45-13A44DDA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CA7BC-A9B6-4D3B-A42D-19051077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9DEC-7180-4B6F-8719-0013E141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34E2-635B-4299-8EDD-C7E70C1C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28F9-1B5D-42F3-BBC3-0DB62624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869-5BA1-4AF6-B4C9-517BD3B3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777C-066D-4ECD-91A9-EA463A47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895D-3C83-4B70-AFE0-4DDE9EE3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D59E-0A7F-4428-93D0-F37F5D5F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22FD-0685-4255-922F-7FEF138B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B4B6-CA5E-41BF-8142-9B505FC9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548F5-5D1E-49FB-8BCE-A13F6555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A6A2-B50D-4877-87C1-169092B5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F03F-1435-4A1C-9B1A-96BF2E09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3F33-169E-400C-9D0B-7A548CC9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5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9693-537B-441F-A1AB-BCD725CF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1CB0-8188-486D-B3F1-90A73E9E3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1390-47CC-4B25-B15B-67E14419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DDC98-99F0-4F03-8D2B-F392222A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81CB-2338-4F4C-B234-0D0498B0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F9B7-5DC3-41E9-A0F8-227E0713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721E-6C9D-4061-AF5F-EE073407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6ED84-17E9-4D7A-A42D-D756C06E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3093C-B83F-4328-BF48-35AFA2E6A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8408E-7743-4610-802C-F5511802E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8D178-51BB-457D-BD30-7FDE7DCD7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0B491-CC45-40CD-B9A2-7628EF41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6D408-A5BF-42E8-80E6-41EDF569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30FF0-FC10-4BA6-BA7E-60E1F8F1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BC6D-70A7-4418-BDC9-C68CA8B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EDA44-F414-4B3E-8D08-4B2C050A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DFE53-E2C2-44C8-8436-61209EDD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D23BC-22DC-40DF-9683-2963805B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30A8C-2DBA-47F2-8D68-DB38534C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330F1-4A1D-473C-9C28-CF480D6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278EA-D646-45E7-AF33-61F04F97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9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15DF-46FC-43E2-9F3B-B8442FBB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D52F-2641-486F-8D92-35994D19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8C815-C918-49D9-BA5F-8A2BDC79C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A81E2-02DC-427B-95E7-61A99D4E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3C4CC-294A-4E5D-B022-B878B40A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077F-5EC8-4035-80CD-05DC08A1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80D2-E832-40A0-A51E-B617DE25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1A88F-9978-4AC8-ACE0-E5CA02991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BB6F1-90CD-4FA6-B7CD-30D73A678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FA34-3A26-4A3A-ACB7-506B0A26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D4C2-B1AE-4E7A-A90A-EF97645C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9B561-75CC-4DC5-9B21-F840AE86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22FB7-0B36-4DD7-AF29-6EFFD331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FE9D5-4505-4D41-9563-CED47DBB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D659-A476-460B-8C3C-D4569933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84A7-40E7-401F-AF21-815C3714230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0FA1-55BD-4A48-B2D3-9B67B08E6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0AA7-E8E4-430C-9FC0-ABB6B36B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405D-C009-4D23-ADE0-EFD028290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customXml" Target="../ink/ink25.xml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.xml"/><Relationship Id="rId11" Type="http://schemas.openxmlformats.org/officeDocument/2006/relationships/customXml" Target="../ink/ink24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customXml" Target="../ink/ink29.xml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.xml"/><Relationship Id="rId11" Type="http://schemas.openxmlformats.org/officeDocument/2006/relationships/customXml" Target="../ink/ink28.xml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customXml" Target="../ink/ink33.xml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11" Type="http://schemas.openxmlformats.org/officeDocument/2006/relationships/customXml" Target="../ink/ink32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customXml" Target="../ink/ink37.xml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4.xml"/><Relationship Id="rId11" Type="http://schemas.openxmlformats.org/officeDocument/2006/relationships/customXml" Target="../ink/ink36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customXml" Target="../ink/ink41.xml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.xml"/><Relationship Id="rId11" Type="http://schemas.openxmlformats.org/officeDocument/2006/relationships/customXml" Target="../ink/ink40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customXml" Target="../ink/ink45.xml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2.xml"/><Relationship Id="rId11" Type="http://schemas.openxmlformats.org/officeDocument/2006/relationships/customXml" Target="../ink/ink44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customXml" Target="../ink/ink49.xml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6.xml"/><Relationship Id="rId11" Type="http://schemas.openxmlformats.org/officeDocument/2006/relationships/customXml" Target="../ink/ink48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customXml" Target="../ink/ink53.xml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0.xml"/><Relationship Id="rId11" Type="http://schemas.openxmlformats.org/officeDocument/2006/relationships/customXml" Target="../ink/ink52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customXml" Target="../ink/ink57.xml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4.xml"/><Relationship Id="rId11" Type="http://schemas.openxmlformats.org/officeDocument/2006/relationships/customXml" Target="../ink/ink56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customXml" Target="../ink/ink61.xml"/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8.xml"/><Relationship Id="rId11" Type="http://schemas.openxmlformats.org/officeDocument/2006/relationships/customXml" Target="../ink/ink60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customXml" Target="../ink/ink65.xml"/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2.xml"/><Relationship Id="rId11" Type="http://schemas.openxmlformats.org/officeDocument/2006/relationships/customXml" Target="../ink/ink64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7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customXml" Target="../ink/ink69.xml"/><Relationship Id="rId4" Type="http://schemas.openxmlformats.org/officeDocument/2006/relationships/customXml" Target="../ink/ink66.xml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1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customXml" Target="../ink/ink73.xml"/><Relationship Id="rId4" Type="http://schemas.openxmlformats.org/officeDocument/2006/relationships/customXml" Target="../ink/ink70.xml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5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customXml" Target="../ink/ink77.xml"/><Relationship Id="rId4" Type="http://schemas.openxmlformats.org/officeDocument/2006/relationships/customXml" Target="../ink/ink74.xml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83.xml"/><Relationship Id="rId18" Type="http://schemas.openxmlformats.org/officeDocument/2006/relationships/image" Target="../media/image56.png"/><Relationship Id="rId3" Type="http://schemas.openxmlformats.org/officeDocument/2006/relationships/customXml" Target="../ink/ink78.xml"/><Relationship Id="rId21" Type="http://schemas.openxmlformats.org/officeDocument/2006/relationships/customXml" Target="../ink/ink87.xml"/><Relationship Id="rId7" Type="http://schemas.openxmlformats.org/officeDocument/2006/relationships/customXml" Target="../ink/ink80.xml"/><Relationship Id="rId12" Type="http://schemas.openxmlformats.org/officeDocument/2006/relationships/image" Target="../media/image53.png"/><Relationship Id="rId17" Type="http://schemas.openxmlformats.org/officeDocument/2006/relationships/customXml" Target="../ink/ink85.xml"/><Relationship Id="rId2" Type="http://schemas.openxmlformats.org/officeDocument/2006/relationships/image" Target="../media/image48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82.xml"/><Relationship Id="rId5" Type="http://schemas.openxmlformats.org/officeDocument/2006/relationships/customXml" Target="../ink/ink79.xml"/><Relationship Id="rId15" Type="http://schemas.openxmlformats.org/officeDocument/2006/relationships/customXml" Target="../ink/ink84.xml"/><Relationship Id="rId10" Type="http://schemas.openxmlformats.org/officeDocument/2006/relationships/image" Target="../media/image52.png"/><Relationship Id="rId19" Type="http://schemas.openxmlformats.org/officeDocument/2006/relationships/customXml" Target="../ink/ink86.xml"/><Relationship Id="rId4" Type="http://schemas.openxmlformats.org/officeDocument/2006/relationships/image" Target="../media/image49.png"/><Relationship Id="rId9" Type="http://schemas.openxmlformats.org/officeDocument/2006/relationships/customXml" Target="../ink/ink81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customXml" Target="../ink/ink6.xml"/><Relationship Id="rId10" Type="http://schemas.openxmlformats.org/officeDocument/2006/relationships/customXml" Target="../ink/ink8.xml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11" Type="http://schemas.openxmlformats.org/officeDocument/2006/relationships/customXml" Target="../ink/ink13.xm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customXml" Target="../ink/ink10.xml"/><Relationship Id="rId9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7.xml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11" Type="http://schemas.openxmlformats.org/officeDocument/2006/relationships/customXml" Target="../ink/ink16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customXml" Target="../ink/ink21.xml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customXml" Target="../ink/ink20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6AB783-6203-4778-8437-E511CCD702BD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Distance from  a Point to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6AB783-6203-4778-8437-E511CCD70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333" r="-5267" b="-17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5B160D1E-EDFF-4539-8B71-B2EA533B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know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</m:box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967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know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</m:box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5EBBF9-916A-4D23-942C-5C0DFE4443CE}"/>
                  </a:ext>
                </a:extLst>
              </p:cNvPr>
              <p:cNvSpPr txBox="1"/>
              <p:nvPr/>
            </p:nvSpPr>
            <p:spPr>
              <a:xfrm>
                <a:off x="3959710" y="5246804"/>
                <a:ext cx="1375897" cy="49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5EBBF9-916A-4D23-942C-5C0DFE44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710" y="5246804"/>
                <a:ext cx="1375897" cy="4991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85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7703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3032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1546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on the line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7560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on the line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9223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186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Distances are always non-negative. This denominator is always positive but the numerator as written could be positive or negative. Therefore, we use the absolute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r="-270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3254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378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D939-C2DE-45FA-96F3-CF1D40E0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C613-D52A-4795-AA26-28D09A00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 discuss the distance from a point to a line, we are referring to a perpendicular distance. In other words, the distance d refers to the distance expressed in the first diagram, not any of the other diagrams.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CB8232-BA67-4179-B33F-7E62EFCEF67C}"/>
              </a:ext>
            </a:extLst>
          </p:cNvPr>
          <p:cNvCxnSpPr/>
          <p:nvPr/>
        </p:nvCxnSpPr>
        <p:spPr>
          <a:xfrm>
            <a:off x="1333948" y="5109882"/>
            <a:ext cx="1925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622A68-656A-431D-A31C-E141B1088256}"/>
              </a:ext>
            </a:extLst>
          </p:cNvPr>
          <p:cNvCxnSpPr/>
          <p:nvPr/>
        </p:nvCxnSpPr>
        <p:spPr>
          <a:xfrm>
            <a:off x="3894268" y="5120640"/>
            <a:ext cx="20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A967AC-C4E6-4F8E-B44F-0BD591E848E8}"/>
              </a:ext>
            </a:extLst>
          </p:cNvPr>
          <p:cNvCxnSpPr/>
          <p:nvPr/>
        </p:nvCxnSpPr>
        <p:spPr>
          <a:xfrm>
            <a:off x="6540649" y="5109882"/>
            <a:ext cx="2043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78BB2B-02B4-4E4F-918A-D5BA478E7900}"/>
              </a:ext>
            </a:extLst>
          </p:cNvPr>
          <p:cNvCxnSpPr/>
          <p:nvPr/>
        </p:nvCxnSpPr>
        <p:spPr>
          <a:xfrm>
            <a:off x="9036424" y="5120640"/>
            <a:ext cx="1914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AF26F7-739A-4F0B-BE1B-A0F495455B13}"/>
              </a:ext>
            </a:extLst>
          </p:cNvPr>
          <p:cNvSpPr txBox="1"/>
          <p:nvPr/>
        </p:nvSpPr>
        <p:spPr>
          <a:xfrm>
            <a:off x="1688951" y="375041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E4C12-82E0-47C7-9E07-FC26797B1EF6}"/>
              </a:ext>
            </a:extLst>
          </p:cNvPr>
          <p:cNvSpPr txBox="1"/>
          <p:nvPr/>
        </p:nvSpPr>
        <p:spPr>
          <a:xfrm>
            <a:off x="4098663" y="377193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 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96211-2474-4A06-9E89-096D71D5ED7C}"/>
              </a:ext>
            </a:extLst>
          </p:cNvPr>
          <p:cNvSpPr txBox="1"/>
          <p:nvPr/>
        </p:nvSpPr>
        <p:spPr>
          <a:xfrm>
            <a:off x="6895652" y="376655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 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38F-C6DE-4220-BE28-AFCA7AA51FFB}"/>
              </a:ext>
            </a:extLst>
          </p:cNvPr>
          <p:cNvSpPr txBox="1"/>
          <p:nvPr/>
        </p:nvSpPr>
        <p:spPr>
          <a:xfrm>
            <a:off x="9305364" y="376655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  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87DF0A-E100-4493-89E2-33BB6030C08F}"/>
              </a:ext>
            </a:extLst>
          </p:cNvPr>
          <p:cNvCxnSpPr/>
          <p:nvPr/>
        </p:nvCxnSpPr>
        <p:spPr>
          <a:xfrm>
            <a:off x="2296757" y="4152452"/>
            <a:ext cx="0" cy="95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5269B1-C864-4216-9E28-75210B3E62C0}"/>
              </a:ext>
            </a:extLst>
          </p:cNvPr>
          <p:cNvCxnSpPr/>
          <p:nvPr/>
        </p:nvCxnSpPr>
        <p:spPr>
          <a:xfrm flipH="1">
            <a:off x="2146151" y="4927002"/>
            <a:ext cx="150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2C77AB-FC90-4193-A72F-F4D949C8C182}"/>
              </a:ext>
            </a:extLst>
          </p:cNvPr>
          <p:cNvCxnSpPr/>
          <p:nvPr/>
        </p:nvCxnSpPr>
        <p:spPr>
          <a:xfrm>
            <a:off x="2146151" y="4916245"/>
            <a:ext cx="0" cy="193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40242E-2B4C-4D34-90BF-60B5B7A2B3C2}"/>
              </a:ext>
            </a:extLst>
          </p:cNvPr>
          <p:cNvCxnSpPr/>
          <p:nvPr/>
        </p:nvCxnSpPr>
        <p:spPr>
          <a:xfrm flipH="1">
            <a:off x="4098663" y="4152452"/>
            <a:ext cx="580913" cy="96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CEEBA-D365-4D07-9D60-4EB9173A2CA8}"/>
              </a:ext>
            </a:extLst>
          </p:cNvPr>
          <p:cNvCxnSpPr/>
          <p:nvPr/>
        </p:nvCxnSpPr>
        <p:spPr>
          <a:xfrm>
            <a:off x="7455048" y="4152452"/>
            <a:ext cx="265805" cy="96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FA3B62-BD6B-4ADF-95BA-045F686C7C39}"/>
              </a:ext>
            </a:extLst>
          </p:cNvPr>
          <p:cNvCxnSpPr/>
          <p:nvPr/>
        </p:nvCxnSpPr>
        <p:spPr>
          <a:xfrm>
            <a:off x="9895243" y="4152452"/>
            <a:ext cx="962809" cy="96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3ED1D4-29B2-4D69-804A-A223C33D1FDE}"/>
                  </a:ext>
                </a:extLst>
              </p14:cNvPr>
              <p14:cNvContentPartPr/>
              <p14:nvPr/>
            </p14:nvContentPartPr>
            <p14:xfrm>
              <a:off x="2390400" y="4403753"/>
              <a:ext cx="89640" cy="275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3ED1D4-29B2-4D69-804A-A223C33D1F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1760" y="4395113"/>
                <a:ext cx="107280" cy="2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00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1749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FB50-170A-417C-B3B4-7E805E27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EF39-BF76-4AB4-ABDA-4EDA17B6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Determine the distance from the point P(-6, 4) to the line with equation 5x-3y+15=0</a:t>
            </a:r>
            <a:endParaRPr lang="en-US" b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FB50-170A-417C-B3B4-7E805E27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BEF39-BF76-4AB4-ABDA-4EDA17B61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Determine the distance from the point P(-6, 4) to the line with equation 5x-3y+15=0</a:t>
                </a:r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(−3)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−30−12+15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25+9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−27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BEF39-BF76-4AB4-ABDA-4EDA17B61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024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FB50-170A-417C-B3B4-7E805E27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BEF39-BF76-4AB4-ABDA-4EDA17B61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Determine the distance from the point P(-6, 4) to the line with equation 5x-3y+15=0</a:t>
                </a:r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−27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BEF39-BF76-4AB4-ABDA-4EDA17B61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CBBF5D-E9A4-4AD4-99E3-31BFAE36F480}"/>
                  </a:ext>
                </a:extLst>
              </p:cNvPr>
              <p:cNvSpPr txBox="1"/>
              <p:nvPr/>
            </p:nvSpPr>
            <p:spPr>
              <a:xfrm>
                <a:off x="3517750" y="4674197"/>
                <a:ext cx="7605655" cy="113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FF0000"/>
                    </a:solidFill>
                  </a:rPr>
                  <a:t>Therefore the distance from the point to the line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</m:rad>
                      </m:num>
                      <m:den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units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CBBF5D-E9A4-4AD4-99E3-31BFAE36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50" y="4674197"/>
                <a:ext cx="7605655" cy="1130951"/>
              </a:xfrm>
              <a:prstGeom prst="rect">
                <a:avLst/>
              </a:prstGeom>
              <a:blipFill>
                <a:blip r:embed="rId3"/>
                <a:stretch>
                  <a:fillRect l="-1442" t="-4324" b="-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38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4B73-C59E-4239-9481-EEE85B7D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8AEF5-B46D-4889-8746-9A6A5BEBE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distance from the point P(15,-9) to the line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(−4,3)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8AEF5-B46D-4889-8746-9A6A5BEBE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079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4B73-C59E-4239-9481-EEE85B7D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8AEF5-B46D-4889-8746-9A6A5BEBE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distance from the point P(15,-9) to the line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(−4,3)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</a:t>
                </a:r>
              </a:p>
              <a:p>
                <a:pPr marL="0" indent="0">
                  <a:buNone/>
                </a:pPr>
                <a:r>
                  <a:rPr lang="en-US" dirty="0"/>
                  <a:t>Since the direction vector is (-4, 3), therefore the normal is (3, 4)</a:t>
                </a:r>
              </a:p>
              <a:p>
                <a:pPr marL="0" indent="0">
                  <a:buNone/>
                </a:pPr>
                <a:r>
                  <a:rPr lang="en-US" dirty="0"/>
                  <a:t>Therefore, the equation of the line is 3x + 4y + C = 0</a:t>
                </a:r>
              </a:p>
              <a:p>
                <a:pPr marL="0" indent="0">
                  <a:buNone/>
                </a:pPr>
                <a:r>
                  <a:rPr lang="en-US" dirty="0"/>
                  <a:t>Sub in the point (-2, -1)</a:t>
                </a:r>
              </a:p>
              <a:p>
                <a:pPr marL="0" indent="0">
                  <a:buNone/>
                </a:pPr>
                <a:r>
                  <a:rPr lang="en-US" dirty="0"/>
                  <a:t>3(-2) + 4(-1) + C = 0</a:t>
                </a:r>
              </a:p>
              <a:p>
                <a:pPr marL="0" indent="0">
                  <a:buNone/>
                </a:pPr>
                <a:r>
                  <a:rPr lang="en-US" dirty="0"/>
                  <a:t>-6 – 4 + C = 0                 Therefore, C = 10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8AEF5-B46D-4889-8746-9A6A5BEBE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52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4B73-C59E-4239-9481-EEE85B7D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8AEF5-B46D-4889-8746-9A6A5BEBE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distance from the point P(15,-9) to the line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(−4,3)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45−36+10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9+16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the distance from the point to the line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units.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8AEF5-B46D-4889-8746-9A6A5BEBE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7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A513-4181-40A2-9450-DE598E02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9A2C-B33C-45C9-A7AE-D16D26AA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distance between the two parallel lines 5x – 12y + 60 = 0 and 5x – 12y – 60 = 0.</a:t>
            </a:r>
          </a:p>
        </p:txBody>
      </p:sp>
    </p:spTree>
    <p:extLst>
      <p:ext uri="{BB962C8B-B14F-4D97-AF65-F5344CB8AC3E}">
        <p14:creationId xmlns:p14="http://schemas.microsoft.com/office/powerpoint/2010/main" val="46628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A513-4181-40A2-9450-DE598E02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9A2C-B33C-45C9-A7AE-D16D26AA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distance between the two parallel lines 5x – 12y + 60 = 0 and 5x – 12y – 60 = 0.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The distance between two parallel lines is equal to the distance between one of the lines and any point on the other line.</a:t>
            </a:r>
          </a:p>
          <a:p>
            <a:pPr marL="0" indent="0">
              <a:buNone/>
            </a:pPr>
            <a:r>
              <a:rPr lang="en-US" dirty="0"/>
              <a:t>Let’s determine a point on line 1,</a:t>
            </a:r>
          </a:p>
          <a:p>
            <a:pPr marL="0" indent="0">
              <a:buNone/>
            </a:pPr>
            <a:r>
              <a:rPr lang="en-US" dirty="0"/>
              <a:t>Let x = 0</a:t>
            </a:r>
          </a:p>
          <a:p>
            <a:pPr marL="0" indent="0">
              <a:buNone/>
            </a:pPr>
            <a:r>
              <a:rPr lang="en-US" dirty="0"/>
              <a:t>5(0) – 12y + 60 = 0</a:t>
            </a:r>
          </a:p>
          <a:p>
            <a:pPr marL="0" indent="0">
              <a:buNone/>
            </a:pPr>
            <a:r>
              <a:rPr lang="en-US" dirty="0"/>
              <a:t>-12y = -60                    y = 5                  Therefore, (0,5) is on line 1</a:t>
            </a:r>
          </a:p>
        </p:txBody>
      </p:sp>
    </p:spTree>
    <p:extLst>
      <p:ext uri="{BB962C8B-B14F-4D97-AF65-F5344CB8AC3E}">
        <p14:creationId xmlns:p14="http://schemas.microsoft.com/office/powerpoint/2010/main" val="3332621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A513-4181-40A2-9450-DE598E02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99A2C-B33C-45C9-A7AE-D16D26AA1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distance between the two parallel lines 5x – 12y + 60 = 0 and 5x – 12y – 60 = 0.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Let’s find the distance between (0,5) and the line 5x – 12y – 60 =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99A2C-B33C-45C9-A7AE-D16D26AA1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40A97-BC76-40F8-94A9-6D9CAB6B1D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Distance Between a Point and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40A97-BC76-40F8-94A9-6D9CAB6B1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27C9D-1E68-41D1-AD10-0395722E1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 distance d from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the line defined by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given 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*** Note that we can’t use this formula to determine the distance from a point to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because there is no Cartesian equation of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27C9D-1E68-41D1-AD10-0395722E1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23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A513-4181-40A2-9450-DE598E02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99A2C-B33C-45C9-A7AE-D16D26AA1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distance between the two parallel lines 5x – 12y + 60 = 0 and 5x – 12y – 60 = 0.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Let’s find the distance between (0,5) and the line 5x – 12y – 60 =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(−12)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0−60−60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25+144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−120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169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99A2C-B33C-45C9-A7AE-D16D26AA1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7ED043-76C5-4AA5-9634-9EA12E641E26}"/>
                  </a:ext>
                </a:extLst>
              </p:cNvPr>
              <p:cNvSpPr txBox="1"/>
              <p:nvPr/>
            </p:nvSpPr>
            <p:spPr>
              <a:xfrm>
                <a:off x="6615952" y="4420842"/>
                <a:ext cx="4572000" cy="106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FF0000"/>
                    </a:solidFill>
                  </a:rPr>
                  <a:t>Therefore, the distance between the two parallel lines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7ED043-76C5-4AA5-9634-9EA12E641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52" y="4420842"/>
                <a:ext cx="4572000" cy="1060290"/>
              </a:xfrm>
              <a:prstGeom prst="rect">
                <a:avLst/>
              </a:prstGeom>
              <a:blipFill>
                <a:blip r:embed="rId3"/>
                <a:stretch>
                  <a:fillRect l="-2400" t="-4598" r="-346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14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CA442F-B372-4DE4-A5DD-AE3509C80E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Distance From a Point to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CA442F-B372-4DE4-A5DD-AE3509C80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FA2A1-3B69-45AA-95B2-25685EE59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 distance from a point P to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can be given by the formula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𝑄𝑃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where Q is any point on the line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the direction vector of the line.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*** Note that we can’t use this formula to determine the distance between a point and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because there is no cross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FA2A1-3B69-45AA-95B2-25685EE59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787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34D-901D-4863-8D94-661E09C3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Derive the Formula we Just Learned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D2E61-6752-4185-ACF0-779B8F7474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𝑃𝑄𝑅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𝑄𝑃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 ①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dirty="0"/>
                  <a:t>Recall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dirty="0"/>
                  <a:t>In other words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  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D2E61-6752-4185-ACF0-779B8F747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AC54E-A142-43E7-8198-EE3278C0B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156196-C243-4C5A-82A5-67504F9F09B5}"/>
              </a:ext>
            </a:extLst>
          </p:cNvPr>
          <p:cNvCxnSpPr/>
          <p:nvPr/>
        </p:nvCxnSpPr>
        <p:spPr>
          <a:xfrm flipV="1">
            <a:off x="6680499" y="3808207"/>
            <a:ext cx="4034117" cy="1269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13A59-4FEA-4E1D-8695-AF9A6CD17E2B}"/>
                  </a:ext>
                </a:extLst>
              </p:cNvPr>
              <p:cNvSpPr txBox="1"/>
              <p:nvPr/>
            </p:nvSpPr>
            <p:spPr>
              <a:xfrm>
                <a:off x="10212369" y="3965292"/>
                <a:ext cx="1398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13A59-4FEA-4E1D-8695-AF9A6CD1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369" y="3965292"/>
                <a:ext cx="1398494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F32671-448F-4A8A-8A5E-2275D73E0C30}"/>
              </a:ext>
            </a:extLst>
          </p:cNvPr>
          <p:cNvCxnSpPr/>
          <p:nvPr/>
        </p:nvCxnSpPr>
        <p:spPr>
          <a:xfrm flipV="1">
            <a:off x="7627172" y="2988803"/>
            <a:ext cx="1312433" cy="18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E03E1F-AFA3-4B50-A12B-BA53659E5774}"/>
              </a:ext>
            </a:extLst>
          </p:cNvPr>
          <p:cNvCxnSpPr/>
          <p:nvPr/>
        </p:nvCxnSpPr>
        <p:spPr>
          <a:xfrm>
            <a:off x="8927951" y="2947595"/>
            <a:ext cx="437477" cy="126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190B7C-BF38-49DB-81AE-7C061AD34B1B}"/>
              </a:ext>
            </a:extLst>
          </p:cNvPr>
          <p:cNvCxnSpPr/>
          <p:nvPr/>
        </p:nvCxnSpPr>
        <p:spPr>
          <a:xfrm flipH="1">
            <a:off x="9068696" y="4001294"/>
            <a:ext cx="215153" cy="8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AF97DB-D1F0-49EF-8229-E5362C8B1E35}"/>
              </a:ext>
            </a:extLst>
          </p:cNvPr>
          <p:cNvCxnSpPr/>
          <p:nvPr/>
        </p:nvCxnSpPr>
        <p:spPr>
          <a:xfrm>
            <a:off x="9068696" y="4087906"/>
            <a:ext cx="77993" cy="22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28FC50-5CC6-4292-A6CF-B1F150E1E456}"/>
              </a:ext>
            </a:extLst>
          </p:cNvPr>
          <p:cNvSpPr txBox="1"/>
          <p:nvPr/>
        </p:nvSpPr>
        <p:spPr>
          <a:xfrm>
            <a:off x="7499425" y="3965292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3E5170-E9D8-4B06-A69F-DE7ADE5910CC}"/>
              </a:ext>
            </a:extLst>
          </p:cNvPr>
          <p:cNvSpPr txBox="1"/>
          <p:nvPr/>
        </p:nvSpPr>
        <p:spPr>
          <a:xfrm>
            <a:off x="8767707" y="2166593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DC348-B48F-4D40-9750-22B5368288FD}"/>
              </a:ext>
            </a:extLst>
          </p:cNvPr>
          <p:cNvSpPr txBox="1"/>
          <p:nvPr/>
        </p:nvSpPr>
        <p:spPr>
          <a:xfrm>
            <a:off x="7563971" y="47757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8E7A4-FE8E-4808-8254-0B27934EFA53}"/>
              </a:ext>
            </a:extLst>
          </p:cNvPr>
          <p:cNvSpPr txBox="1"/>
          <p:nvPr/>
        </p:nvSpPr>
        <p:spPr>
          <a:xfrm>
            <a:off x="8939605" y="258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86BEB-8610-45EC-A962-0051721B109F}"/>
              </a:ext>
            </a:extLst>
          </p:cNvPr>
          <p:cNvSpPr txBox="1"/>
          <p:nvPr/>
        </p:nvSpPr>
        <p:spPr>
          <a:xfrm>
            <a:off x="9283849" y="42008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08A544-A994-4B54-99E9-F83EA501B108}"/>
                  </a:ext>
                </a:extLst>
              </p14:cNvPr>
              <p14:cNvContentPartPr/>
              <p14:nvPr/>
            </p14:nvContentPartPr>
            <p14:xfrm>
              <a:off x="7941600" y="4392953"/>
              <a:ext cx="158040" cy="231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08A544-A994-4B54-99E9-F83EA501B1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2600" y="4383953"/>
                <a:ext cx="1756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13F739-89E6-4CDF-9140-A836EB2007E3}"/>
                  </a:ext>
                </a:extLst>
              </p14:cNvPr>
              <p14:cNvContentPartPr/>
              <p14:nvPr/>
            </p14:nvContentPartPr>
            <p14:xfrm>
              <a:off x="8157240" y="4186313"/>
              <a:ext cx="153360" cy="205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13F739-89E6-4CDF-9140-A836EB2007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8600" y="4177673"/>
                <a:ext cx="171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A1E819-FD63-4764-BF5F-83CB6EF0916C}"/>
                  </a:ext>
                </a:extLst>
              </p14:cNvPr>
              <p14:cNvContentPartPr/>
              <p14:nvPr/>
            </p14:nvContentPartPr>
            <p14:xfrm>
              <a:off x="8944560" y="2985353"/>
              <a:ext cx="470160" cy="1164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A1E819-FD63-4764-BF5F-83CB6EF091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6920" y="2967353"/>
                <a:ext cx="50580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3F61A4-53D5-4D85-8485-02D9128E5A79}"/>
                  </a:ext>
                </a:extLst>
              </p14:cNvPr>
              <p14:cNvContentPartPr/>
              <p14:nvPr/>
            </p14:nvContentPartPr>
            <p14:xfrm>
              <a:off x="9454320" y="3267953"/>
              <a:ext cx="90360" cy="29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3F61A4-53D5-4D85-8485-02D9128E5A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6320" y="3249953"/>
                <a:ext cx="12600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856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34D-901D-4863-8D94-661E09C3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D2E61-6752-4185-ACF0-779B8F7474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 ①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  ②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D2E61-6752-4185-ACF0-779B8F747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AC54E-A142-43E7-8198-EE3278C0B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156196-C243-4C5A-82A5-67504F9F09B5}"/>
              </a:ext>
            </a:extLst>
          </p:cNvPr>
          <p:cNvCxnSpPr/>
          <p:nvPr/>
        </p:nvCxnSpPr>
        <p:spPr>
          <a:xfrm flipV="1">
            <a:off x="6680499" y="3808207"/>
            <a:ext cx="4034117" cy="1269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13A59-4FEA-4E1D-8695-AF9A6CD17E2B}"/>
                  </a:ext>
                </a:extLst>
              </p:cNvPr>
              <p:cNvSpPr txBox="1"/>
              <p:nvPr/>
            </p:nvSpPr>
            <p:spPr>
              <a:xfrm>
                <a:off x="10212369" y="3965292"/>
                <a:ext cx="1398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13A59-4FEA-4E1D-8695-AF9A6CD1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369" y="3965292"/>
                <a:ext cx="1398494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F32671-448F-4A8A-8A5E-2275D73E0C30}"/>
              </a:ext>
            </a:extLst>
          </p:cNvPr>
          <p:cNvCxnSpPr/>
          <p:nvPr/>
        </p:nvCxnSpPr>
        <p:spPr>
          <a:xfrm flipV="1">
            <a:off x="7627172" y="2988803"/>
            <a:ext cx="1312433" cy="18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E03E1F-AFA3-4B50-A12B-BA53659E5774}"/>
              </a:ext>
            </a:extLst>
          </p:cNvPr>
          <p:cNvCxnSpPr/>
          <p:nvPr/>
        </p:nvCxnSpPr>
        <p:spPr>
          <a:xfrm>
            <a:off x="8927951" y="2947595"/>
            <a:ext cx="437477" cy="126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190B7C-BF38-49DB-81AE-7C061AD34B1B}"/>
              </a:ext>
            </a:extLst>
          </p:cNvPr>
          <p:cNvCxnSpPr/>
          <p:nvPr/>
        </p:nvCxnSpPr>
        <p:spPr>
          <a:xfrm flipH="1">
            <a:off x="9068696" y="4001294"/>
            <a:ext cx="215153" cy="8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AF97DB-D1F0-49EF-8229-E5362C8B1E35}"/>
              </a:ext>
            </a:extLst>
          </p:cNvPr>
          <p:cNvCxnSpPr/>
          <p:nvPr/>
        </p:nvCxnSpPr>
        <p:spPr>
          <a:xfrm>
            <a:off x="9068696" y="4087906"/>
            <a:ext cx="77993" cy="22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28FC50-5CC6-4292-A6CF-B1F150E1E456}"/>
              </a:ext>
            </a:extLst>
          </p:cNvPr>
          <p:cNvSpPr txBox="1"/>
          <p:nvPr/>
        </p:nvSpPr>
        <p:spPr>
          <a:xfrm>
            <a:off x="7499425" y="3965292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3E5170-E9D8-4B06-A69F-DE7ADE5910CC}"/>
              </a:ext>
            </a:extLst>
          </p:cNvPr>
          <p:cNvSpPr txBox="1"/>
          <p:nvPr/>
        </p:nvSpPr>
        <p:spPr>
          <a:xfrm>
            <a:off x="8767707" y="2166593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DC348-B48F-4D40-9750-22B5368288FD}"/>
              </a:ext>
            </a:extLst>
          </p:cNvPr>
          <p:cNvSpPr txBox="1"/>
          <p:nvPr/>
        </p:nvSpPr>
        <p:spPr>
          <a:xfrm>
            <a:off x="7563971" y="47757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8E7A4-FE8E-4808-8254-0B27934EFA53}"/>
              </a:ext>
            </a:extLst>
          </p:cNvPr>
          <p:cNvSpPr txBox="1"/>
          <p:nvPr/>
        </p:nvSpPr>
        <p:spPr>
          <a:xfrm>
            <a:off x="8939605" y="258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86BEB-8610-45EC-A962-0051721B109F}"/>
              </a:ext>
            </a:extLst>
          </p:cNvPr>
          <p:cNvSpPr txBox="1"/>
          <p:nvPr/>
        </p:nvSpPr>
        <p:spPr>
          <a:xfrm>
            <a:off x="9283849" y="42008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08A544-A994-4B54-99E9-F83EA501B108}"/>
                  </a:ext>
                </a:extLst>
              </p14:cNvPr>
              <p14:cNvContentPartPr/>
              <p14:nvPr/>
            </p14:nvContentPartPr>
            <p14:xfrm>
              <a:off x="7941600" y="4392953"/>
              <a:ext cx="158040" cy="231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08A544-A994-4B54-99E9-F83EA501B1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2600" y="4383953"/>
                <a:ext cx="1756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13F739-89E6-4CDF-9140-A836EB2007E3}"/>
                  </a:ext>
                </a:extLst>
              </p14:cNvPr>
              <p14:cNvContentPartPr/>
              <p14:nvPr/>
            </p14:nvContentPartPr>
            <p14:xfrm>
              <a:off x="8157240" y="4186313"/>
              <a:ext cx="153360" cy="205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13F739-89E6-4CDF-9140-A836EB2007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8600" y="4177673"/>
                <a:ext cx="171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A1E819-FD63-4764-BF5F-83CB6EF0916C}"/>
                  </a:ext>
                </a:extLst>
              </p14:cNvPr>
              <p14:cNvContentPartPr/>
              <p14:nvPr/>
            </p14:nvContentPartPr>
            <p14:xfrm>
              <a:off x="8944560" y="2985353"/>
              <a:ext cx="470160" cy="1164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A1E819-FD63-4764-BF5F-83CB6EF091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6920" y="2967353"/>
                <a:ext cx="50580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3F61A4-53D5-4D85-8485-02D9128E5A79}"/>
                  </a:ext>
                </a:extLst>
              </p14:cNvPr>
              <p14:cNvContentPartPr/>
              <p14:nvPr/>
            </p14:nvContentPartPr>
            <p14:xfrm>
              <a:off x="9454320" y="3267953"/>
              <a:ext cx="90360" cy="29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3F61A4-53D5-4D85-8485-02D9128E5A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6320" y="3249953"/>
                <a:ext cx="12600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581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34D-901D-4863-8D94-661E09C3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D2E61-6752-4185-ACF0-779B8F7474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 ①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   ②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700" dirty="0"/>
                  <a:t>Sub in equation ① to equation ②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𝑄𝑃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D2E61-6752-4185-ACF0-779B8F747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AC54E-A142-43E7-8198-EE3278C0B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156196-C243-4C5A-82A5-67504F9F09B5}"/>
              </a:ext>
            </a:extLst>
          </p:cNvPr>
          <p:cNvCxnSpPr/>
          <p:nvPr/>
        </p:nvCxnSpPr>
        <p:spPr>
          <a:xfrm flipV="1">
            <a:off x="6680499" y="3808207"/>
            <a:ext cx="4034117" cy="1269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13A59-4FEA-4E1D-8695-AF9A6CD17E2B}"/>
                  </a:ext>
                </a:extLst>
              </p:cNvPr>
              <p:cNvSpPr txBox="1"/>
              <p:nvPr/>
            </p:nvSpPr>
            <p:spPr>
              <a:xfrm>
                <a:off x="10212369" y="3965292"/>
                <a:ext cx="1398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13A59-4FEA-4E1D-8695-AF9A6CD1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369" y="3965292"/>
                <a:ext cx="1398494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F32671-448F-4A8A-8A5E-2275D73E0C30}"/>
              </a:ext>
            </a:extLst>
          </p:cNvPr>
          <p:cNvCxnSpPr/>
          <p:nvPr/>
        </p:nvCxnSpPr>
        <p:spPr>
          <a:xfrm flipV="1">
            <a:off x="7627172" y="2988803"/>
            <a:ext cx="1312433" cy="18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E03E1F-AFA3-4B50-A12B-BA53659E5774}"/>
              </a:ext>
            </a:extLst>
          </p:cNvPr>
          <p:cNvCxnSpPr/>
          <p:nvPr/>
        </p:nvCxnSpPr>
        <p:spPr>
          <a:xfrm>
            <a:off x="8927951" y="2947595"/>
            <a:ext cx="437477" cy="126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190B7C-BF38-49DB-81AE-7C061AD34B1B}"/>
              </a:ext>
            </a:extLst>
          </p:cNvPr>
          <p:cNvCxnSpPr/>
          <p:nvPr/>
        </p:nvCxnSpPr>
        <p:spPr>
          <a:xfrm flipH="1">
            <a:off x="9068696" y="4001294"/>
            <a:ext cx="215153" cy="8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AF97DB-D1F0-49EF-8229-E5362C8B1E35}"/>
              </a:ext>
            </a:extLst>
          </p:cNvPr>
          <p:cNvCxnSpPr/>
          <p:nvPr/>
        </p:nvCxnSpPr>
        <p:spPr>
          <a:xfrm>
            <a:off x="9068696" y="4087906"/>
            <a:ext cx="77993" cy="22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28FC50-5CC6-4292-A6CF-B1F150E1E456}"/>
              </a:ext>
            </a:extLst>
          </p:cNvPr>
          <p:cNvSpPr txBox="1"/>
          <p:nvPr/>
        </p:nvSpPr>
        <p:spPr>
          <a:xfrm>
            <a:off x="7499425" y="3965292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3E5170-E9D8-4B06-A69F-DE7ADE5910CC}"/>
              </a:ext>
            </a:extLst>
          </p:cNvPr>
          <p:cNvSpPr txBox="1"/>
          <p:nvPr/>
        </p:nvSpPr>
        <p:spPr>
          <a:xfrm>
            <a:off x="8767707" y="2166593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DC348-B48F-4D40-9750-22B5368288FD}"/>
              </a:ext>
            </a:extLst>
          </p:cNvPr>
          <p:cNvSpPr txBox="1"/>
          <p:nvPr/>
        </p:nvSpPr>
        <p:spPr>
          <a:xfrm>
            <a:off x="7563971" y="47757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8E7A4-FE8E-4808-8254-0B27934EFA53}"/>
              </a:ext>
            </a:extLst>
          </p:cNvPr>
          <p:cNvSpPr txBox="1"/>
          <p:nvPr/>
        </p:nvSpPr>
        <p:spPr>
          <a:xfrm>
            <a:off x="8939605" y="258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86BEB-8610-45EC-A962-0051721B109F}"/>
              </a:ext>
            </a:extLst>
          </p:cNvPr>
          <p:cNvSpPr txBox="1"/>
          <p:nvPr/>
        </p:nvSpPr>
        <p:spPr>
          <a:xfrm>
            <a:off x="9283849" y="42008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08A544-A994-4B54-99E9-F83EA501B108}"/>
                  </a:ext>
                </a:extLst>
              </p14:cNvPr>
              <p14:cNvContentPartPr/>
              <p14:nvPr/>
            </p14:nvContentPartPr>
            <p14:xfrm>
              <a:off x="7941600" y="4392953"/>
              <a:ext cx="158040" cy="231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08A544-A994-4B54-99E9-F83EA501B1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2600" y="4383953"/>
                <a:ext cx="1756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13F739-89E6-4CDF-9140-A836EB2007E3}"/>
                  </a:ext>
                </a:extLst>
              </p14:cNvPr>
              <p14:cNvContentPartPr/>
              <p14:nvPr/>
            </p14:nvContentPartPr>
            <p14:xfrm>
              <a:off x="8157240" y="4186313"/>
              <a:ext cx="153360" cy="205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13F739-89E6-4CDF-9140-A836EB2007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8600" y="4177673"/>
                <a:ext cx="171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A1E819-FD63-4764-BF5F-83CB6EF0916C}"/>
                  </a:ext>
                </a:extLst>
              </p14:cNvPr>
              <p14:cNvContentPartPr/>
              <p14:nvPr/>
            </p14:nvContentPartPr>
            <p14:xfrm>
              <a:off x="8944560" y="2985353"/>
              <a:ext cx="470160" cy="1164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A1E819-FD63-4764-BF5F-83CB6EF091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6920" y="2967353"/>
                <a:ext cx="50580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3F61A4-53D5-4D85-8485-02D9128E5A79}"/>
                  </a:ext>
                </a:extLst>
              </p14:cNvPr>
              <p14:cNvContentPartPr/>
              <p14:nvPr/>
            </p14:nvContentPartPr>
            <p14:xfrm>
              <a:off x="9454320" y="3267953"/>
              <a:ext cx="90360" cy="29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3F61A4-53D5-4D85-8485-02D9128E5A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6320" y="3249953"/>
                <a:ext cx="12600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900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5BEA-3E22-4BCF-A83C-C6BD39E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0F568-60C2-43F6-87F7-6C6F8D82F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distance from the point P(-1,1,6) to the line with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(0,1,1)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0F568-60C2-43F6-87F7-6C6F8D82F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72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5BEA-3E22-4BCF-A83C-C6BD39E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0F568-60C2-43F6-87F7-6C6F8D82F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distance from the point P(-1,1,6) to the line with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(0,1,1)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A point on the line is Q(1,2,-1) and the direction vector is (0,1,1)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(−2,−1,7)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(0,1,1)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0F568-60C2-43F6-87F7-6C6F8D82F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DFCB54-CE6E-410B-A0B8-8D7C7C4A091B}"/>
                  </a:ext>
                </a:extLst>
              </p14:cNvPr>
              <p14:cNvContentPartPr/>
              <p14:nvPr/>
            </p14:nvContentPartPr>
            <p14:xfrm>
              <a:off x="1244160" y="4293593"/>
              <a:ext cx="1265400" cy="42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DFCB54-CE6E-410B-A0B8-8D7C7C4A09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520" y="4284953"/>
                <a:ext cx="12830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C001388-F56A-4DDC-BC76-8390476E0632}"/>
                  </a:ext>
                </a:extLst>
              </p14:cNvPr>
              <p14:cNvContentPartPr/>
              <p14:nvPr/>
            </p14:nvContentPartPr>
            <p14:xfrm>
              <a:off x="1207440" y="4989473"/>
              <a:ext cx="3010680" cy="1169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C001388-F56A-4DDC-BC76-8390476E06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8440" y="4980833"/>
                <a:ext cx="3028320" cy="11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F238717-7F69-4A8A-AC7A-CC365D6C7FDE}"/>
                  </a:ext>
                </a:extLst>
              </p14:cNvPr>
              <p14:cNvContentPartPr/>
              <p14:nvPr/>
            </p14:nvContentPartPr>
            <p14:xfrm>
              <a:off x="6005160" y="4699673"/>
              <a:ext cx="20880" cy="84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F238717-7F69-4A8A-AC7A-CC365D6C7F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96520" y="4691033"/>
                <a:ext cx="38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A635911-679B-4A8E-9820-EA81228A4F8B}"/>
                  </a:ext>
                </a:extLst>
              </p14:cNvPr>
              <p14:cNvContentPartPr/>
              <p14:nvPr/>
            </p14:nvContentPartPr>
            <p14:xfrm>
              <a:off x="5937120" y="4918553"/>
              <a:ext cx="14040" cy="74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A635911-679B-4A8E-9820-EA81228A4F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28480" y="4909913"/>
                <a:ext cx="316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CE68571-4433-456E-B7EE-1ACB78C08BF0}"/>
                  </a:ext>
                </a:extLst>
              </p14:cNvPr>
              <p14:cNvContentPartPr/>
              <p14:nvPr/>
            </p14:nvContentPartPr>
            <p14:xfrm>
              <a:off x="6118200" y="4916033"/>
              <a:ext cx="27360" cy="68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CE68571-4433-456E-B7EE-1ACB78C08B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09200" y="4907393"/>
                <a:ext cx="45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54A5166-455C-45E3-937D-51248EB45EB2}"/>
                  </a:ext>
                </a:extLst>
              </p14:cNvPr>
              <p14:cNvContentPartPr/>
              <p14:nvPr/>
            </p14:nvContentPartPr>
            <p14:xfrm>
              <a:off x="6372720" y="4548473"/>
              <a:ext cx="416880" cy="453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54A5166-455C-45E3-937D-51248EB45E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63728" y="4539833"/>
                <a:ext cx="434505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5A70248-8746-4F0B-A991-2D92ABDC9D5F}"/>
                  </a:ext>
                </a:extLst>
              </p14:cNvPr>
              <p14:cNvContentPartPr/>
              <p14:nvPr/>
            </p14:nvContentPartPr>
            <p14:xfrm>
              <a:off x="7016400" y="4599233"/>
              <a:ext cx="587160" cy="34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5A70248-8746-4F0B-A991-2D92ABDC9D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7406" y="4590584"/>
                <a:ext cx="604789" cy="359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28E73EC-67EB-4628-9192-FF5111F6D929}"/>
                  </a:ext>
                </a:extLst>
              </p14:cNvPr>
              <p14:cNvContentPartPr/>
              <p14:nvPr/>
            </p14:nvContentPartPr>
            <p14:xfrm>
              <a:off x="7858800" y="4721633"/>
              <a:ext cx="165960" cy="27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28E73EC-67EB-4628-9192-FF5111F6D9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49800" y="4712993"/>
                <a:ext cx="183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BE22E68-F429-4A4C-930B-5E5E3A388C91}"/>
                  </a:ext>
                </a:extLst>
              </p14:cNvPr>
              <p14:cNvContentPartPr/>
              <p14:nvPr/>
            </p14:nvContentPartPr>
            <p14:xfrm>
              <a:off x="7834320" y="4865993"/>
              <a:ext cx="219240" cy="17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BE22E68-F429-4A4C-930B-5E5E3A388C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25320" y="4857353"/>
                <a:ext cx="236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F63595B-F7F8-4003-8FE9-7EC0ECE8992E}"/>
                  </a:ext>
                </a:extLst>
              </p14:cNvPr>
              <p14:cNvContentPartPr/>
              <p14:nvPr/>
            </p14:nvContentPartPr>
            <p14:xfrm>
              <a:off x="8236440" y="4541993"/>
              <a:ext cx="1860840" cy="583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F63595B-F7F8-4003-8FE9-7EC0ECE899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27440" y="4533353"/>
                <a:ext cx="1878480" cy="6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260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5BEA-3E22-4BCF-A83C-C6BD39E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0F568-60C2-43F6-87F7-6C6F8D82F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distance from the point P(-1,1,6) to the line with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(0,1,1)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𝑄𝑃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(−8,2,−2)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(0,1,1)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(−8)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(−2)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64+4+4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0+1+1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0F568-60C2-43F6-87F7-6C6F8D82F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389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5BEA-3E22-4BCF-A83C-C6BD39E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0F568-60C2-43F6-87F7-6C6F8D82F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distance from the point P(-1,1,6) to the line with equation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(0,1,1)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the distance from the </a:t>
                </a:r>
                <a:r>
                  <a:rPr lang="en-US"/>
                  <a:t>point to the line is 6 units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0F568-60C2-43F6-87F7-6C6F8D82F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3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Justify the Formula We Just Learned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our diagram is the line </a:t>
                </a:r>
              </a:p>
              <a:p>
                <a:pPr marL="0" indent="0">
                  <a:buNone/>
                </a:pPr>
                <a:r>
                  <a:rPr lang="en-US" dirty="0"/>
                  <a:t>Ax + By + C = 0.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Also, we have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the perpendicular distance is the red distance d.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normal vector of the line</a:t>
                </a:r>
              </a:p>
              <a:p>
                <a:pPr marL="0" indent="0">
                  <a:buNone/>
                </a:pPr>
                <a:r>
                  <a:rPr lang="en-US" dirty="0"/>
                  <a:t>Ax + By + C = 0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3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0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Next we consider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which is on the line</a:t>
                </a:r>
              </a:p>
              <a:p>
                <a:pPr marL="0" indent="0">
                  <a:buNone/>
                </a:pPr>
                <a:r>
                  <a:rPr lang="en-US" dirty="0"/>
                  <a:t>Ax + By + C = 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3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9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F8F211-68AF-4990-B333-9C9FF1645553}"/>
              </a:ext>
            </a:extLst>
          </p:cNvPr>
          <p:cNvCxnSpPr/>
          <p:nvPr/>
        </p:nvCxnSpPr>
        <p:spPr>
          <a:xfrm flipH="1">
            <a:off x="7601173" y="3001384"/>
            <a:ext cx="1327674" cy="84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7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Now, we draw in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which can be expressed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Also, the normal vector is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is Ɵ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1120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3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9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2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25EB-95B9-42FE-9513-94D2D1C36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indicate the point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2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8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354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Dot product:</a:t>
                </a:r>
              </a:p>
              <a:p>
                <a:pPr marL="0" indent="0">
                  <a:buNone/>
                </a:pPr>
                <a:r>
                  <a:rPr lang="en-US" dirty="0"/>
                  <a:t>We know that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Rearranging, we see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7541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71C-CD1F-499D-8A22-1261E88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925EB-95B9-42FE-9513-94D2D1C36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DA33-DE3B-46F4-9F49-F42A16E3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17B4-9092-40C1-B738-ECC4C63CFEB6}"/>
              </a:ext>
            </a:extLst>
          </p:cNvPr>
          <p:cNvCxnSpPr/>
          <p:nvPr/>
        </p:nvCxnSpPr>
        <p:spPr>
          <a:xfrm>
            <a:off x="7272169" y="2355925"/>
            <a:ext cx="0" cy="28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5E8D9-EECE-48CE-A813-0FA8D3E17495}"/>
              </a:ext>
            </a:extLst>
          </p:cNvPr>
          <p:cNvCxnSpPr/>
          <p:nvPr/>
        </p:nvCxnSpPr>
        <p:spPr>
          <a:xfrm>
            <a:off x="6626711" y="4399878"/>
            <a:ext cx="3625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EBD7C-36EB-4125-AB7C-10E354E96703}"/>
              </a:ext>
            </a:extLst>
          </p:cNvPr>
          <p:cNvCxnSpPr/>
          <p:nvPr/>
        </p:nvCxnSpPr>
        <p:spPr>
          <a:xfrm>
            <a:off x="6626711" y="3429000"/>
            <a:ext cx="3732903" cy="169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87BB0C-2C77-47CE-BE78-2D6ACE2336BC}"/>
              </a:ext>
            </a:extLst>
          </p:cNvPr>
          <p:cNvSpPr txBox="1"/>
          <p:nvPr/>
        </p:nvSpPr>
        <p:spPr>
          <a:xfrm>
            <a:off x="9605683" y="5130648"/>
            <a:ext cx="21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 + By + C =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776AD-8561-46FD-8819-0FD48F1F3FD4}"/>
              </a:ext>
            </a:extLst>
          </p:cNvPr>
          <p:cNvCxnSpPr/>
          <p:nvPr/>
        </p:nvCxnSpPr>
        <p:spPr>
          <a:xfrm flipH="1">
            <a:off x="7842325" y="3001384"/>
            <a:ext cx="1086522" cy="211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/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EBA71-275D-499C-9494-AAB1828F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84876"/>
                <a:ext cx="2398945" cy="1107996"/>
              </a:xfrm>
              <a:prstGeom prst="rect">
                <a:avLst/>
              </a:prstGeom>
              <a:blipFill>
                <a:blip r:embed="rId4"/>
                <a:stretch>
                  <a:fillRect l="-17557" t="-18681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68009-31E6-4E98-A3AC-EE4CEFE02833}"/>
              </a:ext>
            </a:extLst>
          </p:cNvPr>
          <p:cNvCxnSpPr/>
          <p:nvPr/>
        </p:nvCxnSpPr>
        <p:spPr>
          <a:xfrm flipH="1">
            <a:off x="6626711" y="4399878"/>
            <a:ext cx="645458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/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109DE4-377F-497E-B86D-BB2C4FC0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06" y="5593976"/>
                <a:ext cx="1303467" cy="411972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55157-E661-41CB-8B88-AC206D889156}"/>
              </a:ext>
            </a:extLst>
          </p:cNvPr>
          <p:cNvCxnSpPr/>
          <p:nvPr/>
        </p:nvCxnSpPr>
        <p:spPr>
          <a:xfrm flipH="1" flipV="1">
            <a:off x="8261873" y="4001294"/>
            <a:ext cx="123713" cy="5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E267F-F50F-46E2-876D-31F0CF0612F4}"/>
              </a:ext>
            </a:extLst>
          </p:cNvPr>
          <p:cNvCxnSpPr/>
          <p:nvPr/>
        </p:nvCxnSpPr>
        <p:spPr>
          <a:xfrm flipH="1">
            <a:off x="8154296" y="4001294"/>
            <a:ext cx="75304" cy="15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14:cNvPr>
              <p14:cNvContentPartPr/>
              <p14:nvPr/>
            </p14:nvContentPartPr>
            <p14:xfrm>
              <a:off x="8352360" y="3017033"/>
              <a:ext cx="708840" cy="12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5CDEC3-6B49-4888-B2E3-701DF3C71A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4360" y="2999393"/>
                <a:ext cx="74448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14:cNvPr>
              <p14:cNvContentPartPr/>
              <p14:nvPr/>
            </p14:nvContentPartPr>
            <p14:xfrm>
              <a:off x="8878680" y="3711833"/>
              <a:ext cx="150120" cy="27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057712-1A33-4D33-9E22-6452007B1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1040" y="3693833"/>
                <a:ext cx="185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/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sz="6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CE967-D28D-4D3C-8085-04A9B8F8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38" y="3106481"/>
                <a:ext cx="2366682" cy="1107996"/>
              </a:xfrm>
              <a:prstGeom prst="rect">
                <a:avLst/>
              </a:prstGeom>
              <a:blipFill>
                <a:blip r:embed="rId10"/>
                <a:stretch>
                  <a:fillRect t="-19337" b="-4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AFC98-BF34-4770-A246-246FF91E5ADE}"/>
              </a:ext>
            </a:extLst>
          </p:cNvPr>
          <p:cNvCxnSpPr/>
          <p:nvPr/>
        </p:nvCxnSpPr>
        <p:spPr>
          <a:xfrm flipH="1">
            <a:off x="7601173" y="3001384"/>
            <a:ext cx="132767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14:cNvPr>
              <p14:cNvContentPartPr/>
              <p14:nvPr/>
            </p14:nvContentPartPr>
            <p14:xfrm>
              <a:off x="8531280" y="3270473"/>
              <a:ext cx="10944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988017-CF54-4FD1-837A-B1EDF1C7FD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640" y="3261473"/>
                <a:ext cx="127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14:cNvPr>
              <p14:cNvContentPartPr/>
              <p14:nvPr/>
            </p14:nvContentPartPr>
            <p14:xfrm>
              <a:off x="8311320" y="3475673"/>
              <a:ext cx="194400" cy="13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4895F0-EE84-44C4-A257-682D80BB3B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2320" y="3467033"/>
                <a:ext cx="212040" cy="14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9216E1-AB92-47CE-B860-413EDC6511CC}"/>
              </a:ext>
            </a:extLst>
          </p:cNvPr>
          <p:cNvSpPr txBox="1"/>
          <p:nvPr/>
        </p:nvSpPr>
        <p:spPr>
          <a:xfrm>
            <a:off x="7919934" y="34290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14137-2C29-4AB5-B0BC-720228927D45}"/>
              </a:ext>
            </a:extLst>
          </p:cNvPr>
          <p:cNvSpPr txBox="1"/>
          <p:nvPr/>
        </p:nvSpPr>
        <p:spPr>
          <a:xfrm>
            <a:off x="8229600" y="4150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2473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1704</Words>
  <Application>Microsoft Office PowerPoint</Application>
  <PresentationFormat>Widescreen</PresentationFormat>
  <Paragraphs>318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The Distance from  a Point to a Line in R^2 and R^3</vt:lpstr>
      <vt:lpstr>PowerPoint Presentation</vt:lpstr>
      <vt:lpstr>Distance Between a Point and a Line in R^2  </vt:lpstr>
      <vt:lpstr>Let’s Justify the Formula We Just Learned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Distance From a Point to a Line in R^3 </vt:lpstr>
      <vt:lpstr>Let’s Derive the Formula we Just Learned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Distance from  a Point to a Line in R^2 and R^3</dc:title>
  <dc:creator>Jim Beland</dc:creator>
  <cp:lastModifiedBy>Jim</cp:lastModifiedBy>
  <cp:revision>1</cp:revision>
  <dcterms:created xsi:type="dcterms:W3CDTF">2020-06-22T00:23:39Z</dcterms:created>
  <dcterms:modified xsi:type="dcterms:W3CDTF">2022-02-01T16:23:18Z</dcterms:modified>
</cp:coreProperties>
</file>