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7" r:id="rId16"/>
    <p:sldId id="278" r:id="rId17"/>
    <p:sldId id="279" r:id="rId18"/>
    <p:sldId id="280" r:id="rId19"/>
    <p:sldId id="307" r:id="rId20"/>
    <p:sldId id="270" r:id="rId21"/>
    <p:sldId id="271" r:id="rId22"/>
    <p:sldId id="272" r:id="rId23"/>
    <p:sldId id="273" r:id="rId24"/>
    <p:sldId id="274" r:id="rId25"/>
    <p:sldId id="275" r:id="rId26"/>
    <p:sldId id="282" r:id="rId27"/>
    <p:sldId id="283" r:id="rId28"/>
    <p:sldId id="284" r:id="rId29"/>
    <p:sldId id="285" r:id="rId30"/>
    <p:sldId id="286" r:id="rId31"/>
    <p:sldId id="287" r:id="rId32"/>
    <p:sldId id="288" r:id="rId33"/>
    <p:sldId id="289" r:id="rId34"/>
    <p:sldId id="290" r:id="rId35"/>
    <p:sldId id="291" r:id="rId36"/>
    <p:sldId id="292" r:id="rId37"/>
    <p:sldId id="308" r:id="rId38"/>
    <p:sldId id="309" r:id="rId39"/>
    <p:sldId id="294" r:id="rId40"/>
    <p:sldId id="295" r:id="rId41"/>
    <p:sldId id="296" r:id="rId42"/>
    <p:sldId id="297" r:id="rId43"/>
    <p:sldId id="298" r:id="rId44"/>
    <p:sldId id="299" r:id="rId45"/>
    <p:sldId id="300" r:id="rId46"/>
    <p:sldId id="301" r:id="rId47"/>
    <p:sldId id="302" r:id="rId48"/>
    <p:sldId id="310" r:id="rId49"/>
    <p:sldId id="303" r:id="rId50"/>
    <p:sldId id="304" r:id="rId51"/>
    <p:sldId id="311" r:id="rId52"/>
    <p:sldId id="313" r:id="rId53"/>
    <p:sldId id="314" r:id="rId54"/>
    <p:sldId id="305" r:id="rId55"/>
    <p:sldId id="306"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806D97-7CAB-4240-B389-9A84706DF807}" v="10" dt="2022-02-01T16:25:26.1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25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m Beland" userId="d41a4da1a37fb713" providerId="LiveId" clId="{AB4ACCDD-BA35-40D9-8A0B-109D32B031A6}"/>
    <pc:docChg chg="undo custSel addSld delSld modSld sldOrd">
      <pc:chgData name="Jim Beland" userId="d41a4da1a37fb713" providerId="LiveId" clId="{AB4ACCDD-BA35-40D9-8A0B-109D32B031A6}" dt="2020-06-23T17:11:04.306" v="11040" actId="207"/>
      <pc:docMkLst>
        <pc:docMk/>
      </pc:docMkLst>
      <pc:sldChg chg="modSp add">
        <pc:chgData name="Jim Beland" userId="d41a4da1a37fb713" providerId="LiveId" clId="{AB4ACCDD-BA35-40D9-8A0B-109D32B031A6}" dt="2020-06-23T01:25:07.070" v="46" actId="20577"/>
        <pc:sldMkLst>
          <pc:docMk/>
          <pc:sldMk cId="2200365965" sldId="256"/>
        </pc:sldMkLst>
        <pc:spChg chg="mod">
          <ac:chgData name="Jim Beland" userId="d41a4da1a37fb713" providerId="LiveId" clId="{AB4ACCDD-BA35-40D9-8A0B-109D32B031A6}" dt="2020-06-23T01:25:07.070" v="46" actId="20577"/>
          <ac:spMkLst>
            <pc:docMk/>
            <pc:sldMk cId="2200365965" sldId="256"/>
            <ac:spMk id="2" creationId="{C039D796-AE4C-4E69-8690-476ACC0F189C}"/>
          </ac:spMkLst>
        </pc:spChg>
      </pc:sldChg>
      <pc:sldChg chg="add del">
        <pc:chgData name="Jim Beland" userId="d41a4da1a37fb713" providerId="LiveId" clId="{AB4ACCDD-BA35-40D9-8A0B-109D32B031A6}" dt="2020-06-23T01:25:20.517" v="48" actId="2696"/>
        <pc:sldMkLst>
          <pc:docMk/>
          <pc:sldMk cId="2896727662" sldId="257"/>
        </pc:sldMkLst>
      </pc:sldChg>
      <pc:sldChg chg="modSp add">
        <pc:chgData name="Jim Beland" userId="d41a4da1a37fb713" providerId="LiveId" clId="{AB4ACCDD-BA35-40D9-8A0B-109D32B031A6}" dt="2020-06-23T16:48:39.318" v="9688" actId="207"/>
        <pc:sldMkLst>
          <pc:docMk/>
          <pc:sldMk cId="4289817725" sldId="257"/>
        </pc:sldMkLst>
        <pc:spChg chg="mod">
          <ac:chgData name="Jim Beland" userId="d41a4da1a37fb713" providerId="LiveId" clId="{AB4ACCDD-BA35-40D9-8A0B-109D32B031A6}" dt="2020-06-23T16:48:39.318" v="9688" actId="207"/>
          <ac:spMkLst>
            <pc:docMk/>
            <pc:sldMk cId="4289817725" sldId="257"/>
            <ac:spMk id="3" creationId="{43599F1B-8F90-474F-A8CB-F2916D1044D3}"/>
          </ac:spMkLst>
        </pc:spChg>
      </pc:sldChg>
      <pc:sldChg chg="addSp delSp modSp add">
        <pc:chgData name="Jim Beland" userId="d41a4da1a37fb713" providerId="LiveId" clId="{AB4ACCDD-BA35-40D9-8A0B-109D32B031A6}" dt="2020-06-23T16:48:49.720" v="9718" actId="20577"/>
        <pc:sldMkLst>
          <pc:docMk/>
          <pc:sldMk cId="3714623285" sldId="258"/>
        </pc:sldMkLst>
        <pc:spChg chg="mod">
          <ac:chgData name="Jim Beland" userId="d41a4da1a37fb713" providerId="LiveId" clId="{AB4ACCDD-BA35-40D9-8A0B-109D32B031A6}" dt="2020-06-23T16:48:49.720" v="9718" actId="20577"/>
          <ac:spMkLst>
            <pc:docMk/>
            <pc:sldMk cId="3714623285" sldId="258"/>
            <ac:spMk id="2" creationId="{333ECDB3-07CE-412D-A17B-40519D07CE7C}"/>
          </ac:spMkLst>
        </pc:spChg>
        <pc:spChg chg="mod">
          <ac:chgData name="Jim Beland" userId="d41a4da1a37fb713" providerId="LiveId" clId="{AB4ACCDD-BA35-40D9-8A0B-109D32B031A6}" dt="2020-06-23T01:42:46.876" v="515" actId="20577"/>
          <ac:spMkLst>
            <pc:docMk/>
            <pc:sldMk cId="3714623285" sldId="258"/>
            <ac:spMk id="3" creationId="{84506DC3-E137-4171-BCB6-9705315EFF94}"/>
          </ac:spMkLst>
        </pc:spChg>
        <pc:spChg chg="del mod">
          <ac:chgData name="Jim Beland" userId="d41a4da1a37fb713" providerId="LiveId" clId="{AB4ACCDD-BA35-40D9-8A0B-109D32B031A6}" dt="2020-06-23T01:36:32.517" v="309" actId="478"/>
          <ac:spMkLst>
            <pc:docMk/>
            <pc:sldMk cId="3714623285" sldId="258"/>
            <ac:spMk id="4" creationId="{9D4D4566-2D5D-4A0D-A963-401FFBB5BC0B}"/>
          </ac:spMkLst>
        </pc:spChg>
        <pc:spChg chg="add del mod">
          <ac:chgData name="Jim Beland" userId="d41a4da1a37fb713" providerId="LiveId" clId="{AB4ACCDD-BA35-40D9-8A0B-109D32B031A6}" dt="2020-06-23T01:36:41.804" v="311"/>
          <ac:spMkLst>
            <pc:docMk/>
            <pc:sldMk cId="3714623285" sldId="258"/>
            <ac:spMk id="5" creationId="{0061A239-45E3-4FF9-A4EA-7C667FFE9CC3}"/>
          </ac:spMkLst>
        </pc:spChg>
        <pc:picChg chg="add del mod">
          <ac:chgData name="Jim Beland" userId="d41a4da1a37fb713" providerId="LiveId" clId="{AB4ACCDD-BA35-40D9-8A0B-109D32B031A6}" dt="2020-06-23T01:36:32.517" v="309" actId="478"/>
          <ac:picMkLst>
            <pc:docMk/>
            <pc:sldMk cId="3714623285" sldId="258"/>
            <ac:picMk id="1026" creationId="{FC676F53-7A55-41FB-81DB-EF66F3250A89}"/>
          </ac:picMkLst>
        </pc:picChg>
        <pc:picChg chg="add">
          <ac:chgData name="Jim Beland" userId="d41a4da1a37fb713" providerId="LiveId" clId="{AB4ACCDD-BA35-40D9-8A0B-109D32B031A6}" dt="2020-06-23T01:36:41.804" v="311"/>
          <ac:picMkLst>
            <pc:docMk/>
            <pc:sldMk cId="3714623285" sldId="258"/>
            <ac:picMk id="1028" creationId="{1AC36AFB-D2E2-423F-A735-79D68C228BFF}"/>
          </ac:picMkLst>
        </pc:picChg>
      </pc:sldChg>
      <pc:sldChg chg="modSp add">
        <pc:chgData name="Jim Beland" userId="d41a4da1a37fb713" providerId="LiveId" clId="{AB4ACCDD-BA35-40D9-8A0B-109D32B031A6}" dt="2020-06-23T01:43:28.201" v="517" actId="20577"/>
        <pc:sldMkLst>
          <pc:docMk/>
          <pc:sldMk cId="1798470888" sldId="259"/>
        </pc:sldMkLst>
        <pc:spChg chg="mod">
          <ac:chgData name="Jim Beland" userId="d41a4da1a37fb713" providerId="LiveId" clId="{AB4ACCDD-BA35-40D9-8A0B-109D32B031A6}" dt="2020-06-23T01:43:28.201" v="517" actId="20577"/>
          <ac:spMkLst>
            <pc:docMk/>
            <pc:sldMk cId="1798470888" sldId="259"/>
            <ac:spMk id="3" creationId="{84506DC3-E137-4171-BCB6-9705315EFF94}"/>
          </ac:spMkLst>
        </pc:spChg>
      </pc:sldChg>
      <pc:sldChg chg="modSp add">
        <pc:chgData name="Jim Beland" userId="d41a4da1a37fb713" providerId="LiveId" clId="{AB4ACCDD-BA35-40D9-8A0B-109D32B031A6}" dt="2020-06-23T01:52:20.056" v="716" actId="20577"/>
        <pc:sldMkLst>
          <pc:docMk/>
          <pc:sldMk cId="1920121729" sldId="260"/>
        </pc:sldMkLst>
        <pc:spChg chg="mod">
          <ac:chgData name="Jim Beland" userId="d41a4da1a37fb713" providerId="LiveId" clId="{AB4ACCDD-BA35-40D9-8A0B-109D32B031A6}" dt="2020-06-23T01:52:20.056" v="716" actId="20577"/>
          <ac:spMkLst>
            <pc:docMk/>
            <pc:sldMk cId="1920121729" sldId="260"/>
            <ac:spMk id="3" creationId="{84506DC3-E137-4171-BCB6-9705315EFF94}"/>
          </ac:spMkLst>
        </pc:spChg>
      </pc:sldChg>
      <pc:sldChg chg="modSp add">
        <pc:chgData name="Jim Beland" userId="d41a4da1a37fb713" providerId="LiveId" clId="{AB4ACCDD-BA35-40D9-8A0B-109D32B031A6}" dt="2020-06-23T01:52:35.344" v="718" actId="20577"/>
        <pc:sldMkLst>
          <pc:docMk/>
          <pc:sldMk cId="809683395" sldId="261"/>
        </pc:sldMkLst>
        <pc:spChg chg="mod">
          <ac:chgData name="Jim Beland" userId="d41a4da1a37fb713" providerId="LiveId" clId="{AB4ACCDD-BA35-40D9-8A0B-109D32B031A6}" dt="2020-06-23T01:52:35.344" v="718" actId="20577"/>
          <ac:spMkLst>
            <pc:docMk/>
            <pc:sldMk cId="809683395" sldId="261"/>
            <ac:spMk id="3" creationId="{84506DC3-E137-4171-BCB6-9705315EFF94}"/>
          </ac:spMkLst>
        </pc:spChg>
      </pc:sldChg>
      <pc:sldChg chg="modSp add">
        <pc:chgData name="Jim Beland" userId="d41a4da1a37fb713" providerId="LiveId" clId="{AB4ACCDD-BA35-40D9-8A0B-109D32B031A6}" dt="2020-06-23T02:01:39.538" v="939" actId="255"/>
        <pc:sldMkLst>
          <pc:docMk/>
          <pc:sldMk cId="1105933379" sldId="262"/>
        </pc:sldMkLst>
        <pc:spChg chg="mod">
          <ac:chgData name="Jim Beland" userId="d41a4da1a37fb713" providerId="LiveId" clId="{AB4ACCDD-BA35-40D9-8A0B-109D32B031A6}" dt="2020-06-23T02:01:39.538" v="939" actId="255"/>
          <ac:spMkLst>
            <pc:docMk/>
            <pc:sldMk cId="1105933379" sldId="262"/>
            <ac:spMk id="3" creationId="{84506DC3-E137-4171-BCB6-9705315EFF94}"/>
          </ac:spMkLst>
        </pc:spChg>
      </pc:sldChg>
      <pc:sldChg chg="modSp add">
        <pc:chgData name="Jim Beland" userId="d41a4da1a37fb713" providerId="LiveId" clId="{AB4ACCDD-BA35-40D9-8A0B-109D32B031A6}" dt="2020-06-23T02:02:03.631" v="942" actId="6549"/>
        <pc:sldMkLst>
          <pc:docMk/>
          <pc:sldMk cId="959787841" sldId="263"/>
        </pc:sldMkLst>
        <pc:spChg chg="mod">
          <ac:chgData name="Jim Beland" userId="d41a4da1a37fb713" providerId="LiveId" clId="{AB4ACCDD-BA35-40D9-8A0B-109D32B031A6}" dt="2020-06-23T02:02:03.631" v="942" actId="6549"/>
          <ac:spMkLst>
            <pc:docMk/>
            <pc:sldMk cId="959787841" sldId="263"/>
            <ac:spMk id="3" creationId="{84506DC3-E137-4171-BCB6-9705315EFF94}"/>
          </ac:spMkLst>
        </pc:spChg>
      </pc:sldChg>
      <pc:sldChg chg="modSp add">
        <pc:chgData name="Jim Beland" userId="d41a4da1a37fb713" providerId="LiveId" clId="{AB4ACCDD-BA35-40D9-8A0B-109D32B031A6}" dt="2020-06-23T16:49:13.537" v="9743" actId="20577"/>
        <pc:sldMkLst>
          <pc:docMk/>
          <pc:sldMk cId="3172066364" sldId="264"/>
        </pc:sldMkLst>
        <pc:spChg chg="mod">
          <ac:chgData name="Jim Beland" userId="d41a4da1a37fb713" providerId="LiveId" clId="{AB4ACCDD-BA35-40D9-8A0B-109D32B031A6}" dt="2020-06-23T16:49:13.537" v="9743" actId="20577"/>
          <ac:spMkLst>
            <pc:docMk/>
            <pc:sldMk cId="3172066364" sldId="264"/>
            <ac:spMk id="3" creationId="{84506DC3-E137-4171-BCB6-9705315EFF94}"/>
          </ac:spMkLst>
        </pc:spChg>
      </pc:sldChg>
      <pc:sldChg chg="modSp add">
        <pc:chgData name="Jim Beland" userId="d41a4da1a37fb713" providerId="LiveId" clId="{AB4ACCDD-BA35-40D9-8A0B-109D32B031A6}" dt="2020-06-23T03:17:26.121" v="1340" actId="20577"/>
        <pc:sldMkLst>
          <pc:docMk/>
          <pc:sldMk cId="466872040" sldId="265"/>
        </pc:sldMkLst>
        <pc:spChg chg="mod">
          <ac:chgData name="Jim Beland" userId="d41a4da1a37fb713" providerId="LiveId" clId="{AB4ACCDD-BA35-40D9-8A0B-109D32B031A6}" dt="2020-06-23T03:17:26.121" v="1340" actId="20577"/>
          <ac:spMkLst>
            <pc:docMk/>
            <pc:sldMk cId="466872040" sldId="265"/>
            <ac:spMk id="3" creationId="{84506DC3-E137-4171-BCB6-9705315EFF94}"/>
          </ac:spMkLst>
        </pc:spChg>
      </pc:sldChg>
      <pc:sldChg chg="add del">
        <pc:chgData name="Jim Beland" userId="d41a4da1a37fb713" providerId="LiveId" clId="{AB4ACCDD-BA35-40D9-8A0B-109D32B031A6}" dt="2020-06-23T03:04:23.868" v="950" actId="2696"/>
        <pc:sldMkLst>
          <pc:docMk/>
          <pc:sldMk cId="2872741487" sldId="265"/>
        </pc:sldMkLst>
      </pc:sldChg>
      <pc:sldChg chg="modSp add">
        <pc:chgData name="Jim Beland" userId="d41a4da1a37fb713" providerId="LiveId" clId="{AB4ACCDD-BA35-40D9-8A0B-109D32B031A6}" dt="2020-06-23T03:17:44.533" v="1343" actId="20577"/>
        <pc:sldMkLst>
          <pc:docMk/>
          <pc:sldMk cId="19149823" sldId="266"/>
        </pc:sldMkLst>
        <pc:spChg chg="mod">
          <ac:chgData name="Jim Beland" userId="d41a4da1a37fb713" providerId="LiveId" clId="{AB4ACCDD-BA35-40D9-8A0B-109D32B031A6}" dt="2020-06-23T03:17:44.533" v="1343" actId="20577"/>
          <ac:spMkLst>
            <pc:docMk/>
            <pc:sldMk cId="19149823" sldId="266"/>
            <ac:spMk id="3" creationId="{84506DC3-E137-4171-BCB6-9705315EFF94}"/>
          </ac:spMkLst>
        </pc:spChg>
      </pc:sldChg>
      <pc:sldChg chg="modSp add">
        <pc:chgData name="Jim Beland" userId="d41a4da1a37fb713" providerId="LiveId" clId="{AB4ACCDD-BA35-40D9-8A0B-109D32B031A6}" dt="2020-06-23T03:21:49.549" v="1597" actId="207"/>
        <pc:sldMkLst>
          <pc:docMk/>
          <pc:sldMk cId="4222862150" sldId="267"/>
        </pc:sldMkLst>
        <pc:spChg chg="mod">
          <ac:chgData name="Jim Beland" userId="d41a4da1a37fb713" providerId="LiveId" clId="{AB4ACCDD-BA35-40D9-8A0B-109D32B031A6}" dt="2020-06-23T03:21:49.549" v="1597" actId="207"/>
          <ac:spMkLst>
            <pc:docMk/>
            <pc:sldMk cId="4222862150" sldId="267"/>
            <ac:spMk id="3" creationId="{84506DC3-E137-4171-BCB6-9705315EFF94}"/>
          </ac:spMkLst>
        </pc:spChg>
      </pc:sldChg>
      <pc:sldChg chg="modSp add">
        <pc:chgData name="Jim Beland" userId="d41a4da1a37fb713" providerId="LiveId" clId="{AB4ACCDD-BA35-40D9-8A0B-109D32B031A6}" dt="2020-06-23T03:24:48.975" v="1703" actId="20577"/>
        <pc:sldMkLst>
          <pc:docMk/>
          <pc:sldMk cId="2319913617" sldId="268"/>
        </pc:sldMkLst>
        <pc:spChg chg="mod">
          <ac:chgData name="Jim Beland" userId="d41a4da1a37fb713" providerId="LiveId" clId="{AB4ACCDD-BA35-40D9-8A0B-109D32B031A6}" dt="2020-06-23T03:22:59.866" v="1605" actId="20577"/>
          <ac:spMkLst>
            <pc:docMk/>
            <pc:sldMk cId="2319913617" sldId="268"/>
            <ac:spMk id="2" creationId="{CA5810AB-32AB-41FE-9C1D-E7A395D17718}"/>
          </ac:spMkLst>
        </pc:spChg>
        <pc:spChg chg="mod">
          <ac:chgData name="Jim Beland" userId="d41a4da1a37fb713" providerId="LiveId" clId="{AB4ACCDD-BA35-40D9-8A0B-109D32B031A6}" dt="2020-06-23T03:24:48.975" v="1703" actId="20577"/>
          <ac:spMkLst>
            <pc:docMk/>
            <pc:sldMk cId="2319913617" sldId="268"/>
            <ac:spMk id="3" creationId="{5B00A4C5-0E84-4572-9C3D-24C10FDCB8F2}"/>
          </ac:spMkLst>
        </pc:spChg>
      </pc:sldChg>
      <pc:sldChg chg="addSp modSp add">
        <pc:chgData name="Jim Beland" userId="d41a4da1a37fb713" providerId="LiveId" clId="{AB4ACCDD-BA35-40D9-8A0B-109D32B031A6}" dt="2020-06-23T03:30:52.309" v="1896" actId="1076"/>
        <pc:sldMkLst>
          <pc:docMk/>
          <pc:sldMk cId="250410397" sldId="269"/>
        </pc:sldMkLst>
        <pc:spChg chg="mod">
          <ac:chgData name="Jim Beland" userId="d41a4da1a37fb713" providerId="LiveId" clId="{AB4ACCDD-BA35-40D9-8A0B-109D32B031A6}" dt="2020-06-23T03:25:01.361" v="1711" actId="20577"/>
          <ac:spMkLst>
            <pc:docMk/>
            <pc:sldMk cId="250410397" sldId="269"/>
            <ac:spMk id="2" creationId="{CA5810AB-32AB-41FE-9C1D-E7A395D17718}"/>
          </ac:spMkLst>
        </pc:spChg>
        <pc:spChg chg="mod">
          <ac:chgData name="Jim Beland" userId="d41a4da1a37fb713" providerId="LiveId" clId="{AB4ACCDD-BA35-40D9-8A0B-109D32B031A6}" dt="2020-06-23T03:29:57.497" v="1841" actId="20577"/>
          <ac:spMkLst>
            <pc:docMk/>
            <pc:sldMk cId="250410397" sldId="269"/>
            <ac:spMk id="3" creationId="{5B00A4C5-0E84-4572-9C3D-24C10FDCB8F2}"/>
          </ac:spMkLst>
        </pc:spChg>
        <pc:spChg chg="add mod">
          <ac:chgData name="Jim Beland" userId="d41a4da1a37fb713" providerId="LiveId" clId="{AB4ACCDD-BA35-40D9-8A0B-109D32B031A6}" dt="2020-06-23T03:30:52.309" v="1896" actId="1076"/>
          <ac:spMkLst>
            <pc:docMk/>
            <pc:sldMk cId="250410397" sldId="269"/>
            <ac:spMk id="4" creationId="{E3DA59FC-9EB1-4AB0-ADE7-14BB8431D7FD}"/>
          </ac:spMkLst>
        </pc:spChg>
      </pc:sldChg>
      <pc:sldChg chg="modSp add">
        <pc:chgData name="Jim Beland" userId="d41a4da1a37fb713" providerId="LiveId" clId="{AB4ACCDD-BA35-40D9-8A0B-109D32B031A6}" dt="2020-06-23T03:33:01.516" v="1992" actId="20577"/>
        <pc:sldMkLst>
          <pc:docMk/>
          <pc:sldMk cId="3793607627" sldId="270"/>
        </pc:sldMkLst>
        <pc:spChg chg="mod">
          <ac:chgData name="Jim Beland" userId="d41a4da1a37fb713" providerId="LiveId" clId="{AB4ACCDD-BA35-40D9-8A0B-109D32B031A6}" dt="2020-06-23T03:31:29.598" v="1904" actId="20577"/>
          <ac:spMkLst>
            <pc:docMk/>
            <pc:sldMk cId="3793607627" sldId="270"/>
            <ac:spMk id="2" creationId="{81813B0F-0D42-41C2-9704-CF9651493288}"/>
          </ac:spMkLst>
        </pc:spChg>
        <pc:spChg chg="mod">
          <ac:chgData name="Jim Beland" userId="d41a4da1a37fb713" providerId="LiveId" clId="{AB4ACCDD-BA35-40D9-8A0B-109D32B031A6}" dt="2020-06-23T03:33:01.516" v="1992" actId="20577"/>
          <ac:spMkLst>
            <pc:docMk/>
            <pc:sldMk cId="3793607627" sldId="270"/>
            <ac:spMk id="3" creationId="{458BEF78-9DCC-4F3A-B7EA-78C9FAC2538A}"/>
          </ac:spMkLst>
        </pc:spChg>
      </pc:sldChg>
      <pc:sldChg chg="modSp add">
        <pc:chgData name="Jim Beland" userId="d41a4da1a37fb713" providerId="LiveId" clId="{AB4ACCDD-BA35-40D9-8A0B-109D32B031A6}" dt="2020-06-23T03:35:37.239" v="2374" actId="20577"/>
        <pc:sldMkLst>
          <pc:docMk/>
          <pc:sldMk cId="2455646966" sldId="271"/>
        </pc:sldMkLst>
        <pc:spChg chg="mod">
          <ac:chgData name="Jim Beland" userId="d41a4da1a37fb713" providerId="LiveId" clId="{AB4ACCDD-BA35-40D9-8A0B-109D32B031A6}" dt="2020-06-23T03:33:18.162" v="2000" actId="20577"/>
          <ac:spMkLst>
            <pc:docMk/>
            <pc:sldMk cId="2455646966" sldId="271"/>
            <ac:spMk id="2" creationId="{81813B0F-0D42-41C2-9704-CF9651493288}"/>
          </ac:spMkLst>
        </pc:spChg>
        <pc:spChg chg="mod">
          <ac:chgData name="Jim Beland" userId="d41a4da1a37fb713" providerId="LiveId" clId="{AB4ACCDD-BA35-40D9-8A0B-109D32B031A6}" dt="2020-06-23T03:35:37.239" v="2374" actId="20577"/>
          <ac:spMkLst>
            <pc:docMk/>
            <pc:sldMk cId="2455646966" sldId="271"/>
            <ac:spMk id="3" creationId="{458BEF78-9DCC-4F3A-B7EA-78C9FAC2538A}"/>
          </ac:spMkLst>
        </pc:spChg>
      </pc:sldChg>
      <pc:sldChg chg="modSp add">
        <pc:chgData name="Jim Beland" userId="d41a4da1a37fb713" providerId="LiveId" clId="{AB4ACCDD-BA35-40D9-8A0B-109D32B031A6}" dt="2020-06-23T03:38:23.331" v="2684" actId="20577"/>
        <pc:sldMkLst>
          <pc:docMk/>
          <pc:sldMk cId="1322374577" sldId="272"/>
        </pc:sldMkLst>
        <pc:spChg chg="mod">
          <ac:chgData name="Jim Beland" userId="d41a4da1a37fb713" providerId="LiveId" clId="{AB4ACCDD-BA35-40D9-8A0B-109D32B031A6}" dt="2020-06-23T03:38:23.331" v="2684" actId="20577"/>
          <ac:spMkLst>
            <pc:docMk/>
            <pc:sldMk cId="1322374577" sldId="272"/>
            <ac:spMk id="3" creationId="{458BEF78-9DCC-4F3A-B7EA-78C9FAC2538A}"/>
          </ac:spMkLst>
        </pc:spChg>
      </pc:sldChg>
      <pc:sldChg chg="modSp add">
        <pc:chgData name="Jim Beland" userId="d41a4da1a37fb713" providerId="LiveId" clId="{AB4ACCDD-BA35-40D9-8A0B-109D32B031A6}" dt="2020-06-23T03:41:40.842" v="2870" actId="20577"/>
        <pc:sldMkLst>
          <pc:docMk/>
          <pc:sldMk cId="2967893637" sldId="273"/>
        </pc:sldMkLst>
        <pc:spChg chg="mod">
          <ac:chgData name="Jim Beland" userId="d41a4da1a37fb713" providerId="LiveId" clId="{AB4ACCDD-BA35-40D9-8A0B-109D32B031A6}" dt="2020-06-23T03:41:40.842" v="2870" actId="20577"/>
          <ac:spMkLst>
            <pc:docMk/>
            <pc:sldMk cId="2967893637" sldId="273"/>
            <ac:spMk id="3" creationId="{458BEF78-9DCC-4F3A-B7EA-78C9FAC2538A}"/>
          </ac:spMkLst>
        </pc:spChg>
      </pc:sldChg>
      <pc:sldChg chg="modSp add">
        <pc:chgData name="Jim Beland" userId="d41a4da1a37fb713" providerId="LiveId" clId="{AB4ACCDD-BA35-40D9-8A0B-109D32B031A6}" dt="2020-06-23T03:41:51.691" v="2872" actId="20577"/>
        <pc:sldMkLst>
          <pc:docMk/>
          <pc:sldMk cId="896448485" sldId="274"/>
        </pc:sldMkLst>
        <pc:spChg chg="mod">
          <ac:chgData name="Jim Beland" userId="d41a4da1a37fb713" providerId="LiveId" clId="{AB4ACCDD-BA35-40D9-8A0B-109D32B031A6}" dt="2020-06-23T03:41:51.691" v="2872" actId="20577"/>
          <ac:spMkLst>
            <pc:docMk/>
            <pc:sldMk cId="896448485" sldId="274"/>
            <ac:spMk id="3" creationId="{458BEF78-9DCC-4F3A-B7EA-78C9FAC2538A}"/>
          </ac:spMkLst>
        </pc:spChg>
      </pc:sldChg>
      <pc:sldChg chg="modSp add">
        <pc:chgData name="Jim Beland" userId="d41a4da1a37fb713" providerId="LiveId" clId="{AB4ACCDD-BA35-40D9-8A0B-109D32B031A6}" dt="2020-06-23T03:43:16.786" v="2937" actId="20577"/>
        <pc:sldMkLst>
          <pc:docMk/>
          <pc:sldMk cId="691057759" sldId="275"/>
        </pc:sldMkLst>
        <pc:spChg chg="mod">
          <ac:chgData name="Jim Beland" userId="d41a4da1a37fb713" providerId="LiveId" clId="{AB4ACCDD-BA35-40D9-8A0B-109D32B031A6}" dt="2020-06-23T03:43:16.786" v="2937" actId="20577"/>
          <ac:spMkLst>
            <pc:docMk/>
            <pc:sldMk cId="691057759" sldId="275"/>
            <ac:spMk id="3" creationId="{458BEF78-9DCC-4F3A-B7EA-78C9FAC2538A}"/>
          </ac:spMkLst>
        </pc:spChg>
      </pc:sldChg>
      <pc:sldChg chg="modSp add del">
        <pc:chgData name="Jim Beland" userId="d41a4da1a37fb713" providerId="LiveId" clId="{AB4ACCDD-BA35-40D9-8A0B-109D32B031A6}" dt="2020-06-23T03:45:35.666" v="3080" actId="2696"/>
        <pc:sldMkLst>
          <pc:docMk/>
          <pc:sldMk cId="466193201" sldId="276"/>
        </pc:sldMkLst>
        <pc:spChg chg="mod">
          <ac:chgData name="Jim Beland" userId="d41a4da1a37fb713" providerId="LiveId" clId="{AB4ACCDD-BA35-40D9-8A0B-109D32B031A6}" dt="2020-06-23T03:43:32.710" v="2939" actId="20577"/>
          <ac:spMkLst>
            <pc:docMk/>
            <pc:sldMk cId="466193201" sldId="276"/>
            <ac:spMk id="3" creationId="{458BEF78-9DCC-4F3A-B7EA-78C9FAC2538A}"/>
          </ac:spMkLst>
        </pc:spChg>
      </pc:sldChg>
      <pc:sldChg chg="modSp add">
        <pc:chgData name="Jim Beland" userId="d41a4da1a37fb713" providerId="LiveId" clId="{AB4ACCDD-BA35-40D9-8A0B-109D32B031A6}" dt="2020-06-23T03:47:37.626" v="3098" actId="20577"/>
        <pc:sldMkLst>
          <pc:docMk/>
          <pc:sldMk cId="2588965589" sldId="277"/>
        </pc:sldMkLst>
        <pc:spChg chg="mod">
          <ac:chgData name="Jim Beland" userId="d41a4da1a37fb713" providerId="LiveId" clId="{AB4ACCDD-BA35-40D9-8A0B-109D32B031A6}" dt="2020-06-23T03:43:54.113" v="2947" actId="20577"/>
          <ac:spMkLst>
            <pc:docMk/>
            <pc:sldMk cId="2588965589" sldId="277"/>
            <ac:spMk id="2" creationId="{71580C54-4658-43EC-8ED1-1D824BBEF552}"/>
          </ac:spMkLst>
        </pc:spChg>
        <pc:spChg chg="mod">
          <ac:chgData name="Jim Beland" userId="d41a4da1a37fb713" providerId="LiveId" clId="{AB4ACCDD-BA35-40D9-8A0B-109D32B031A6}" dt="2020-06-23T03:47:37.626" v="3098" actId="20577"/>
          <ac:spMkLst>
            <pc:docMk/>
            <pc:sldMk cId="2588965589" sldId="277"/>
            <ac:spMk id="3" creationId="{30622B05-8E6A-4C89-8C0C-EF07154D1CA3}"/>
          </ac:spMkLst>
        </pc:spChg>
      </pc:sldChg>
      <pc:sldChg chg="addSp delSp modSp add">
        <pc:chgData name="Jim Beland" userId="d41a4da1a37fb713" providerId="LiveId" clId="{AB4ACCDD-BA35-40D9-8A0B-109D32B031A6}" dt="2020-06-23T03:51:32.416" v="3392" actId="255"/>
        <pc:sldMkLst>
          <pc:docMk/>
          <pc:sldMk cId="243397458" sldId="278"/>
        </pc:sldMkLst>
        <pc:spChg chg="mod">
          <ac:chgData name="Jim Beland" userId="d41a4da1a37fb713" providerId="LiveId" clId="{AB4ACCDD-BA35-40D9-8A0B-109D32B031A6}" dt="2020-06-23T03:45:21.879" v="3069" actId="20577"/>
          <ac:spMkLst>
            <pc:docMk/>
            <pc:sldMk cId="243397458" sldId="278"/>
            <ac:spMk id="2" creationId="{71580C54-4658-43EC-8ED1-1D824BBEF552}"/>
          </ac:spMkLst>
        </pc:spChg>
        <pc:spChg chg="mod">
          <ac:chgData name="Jim Beland" userId="d41a4da1a37fb713" providerId="LiveId" clId="{AB4ACCDD-BA35-40D9-8A0B-109D32B031A6}" dt="2020-06-23T03:48:53.492" v="3192" actId="20577"/>
          <ac:spMkLst>
            <pc:docMk/>
            <pc:sldMk cId="243397458" sldId="278"/>
            <ac:spMk id="3" creationId="{30622B05-8E6A-4C89-8C0C-EF07154D1CA3}"/>
          </ac:spMkLst>
        </pc:spChg>
        <pc:spChg chg="add mod">
          <ac:chgData name="Jim Beland" userId="d41a4da1a37fb713" providerId="LiveId" clId="{AB4ACCDD-BA35-40D9-8A0B-109D32B031A6}" dt="2020-06-23T03:51:32.416" v="3392" actId="255"/>
          <ac:spMkLst>
            <pc:docMk/>
            <pc:sldMk cId="243397458" sldId="278"/>
            <ac:spMk id="61" creationId="{10C03804-821C-4CE0-A72C-EB94C124351F}"/>
          </ac:spMkLst>
        </pc:spChg>
        <pc:inkChg chg="add">
          <ac:chgData name="Jim Beland" userId="d41a4da1a37fb713" providerId="LiveId" clId="{AB4ACCDD-BA35-40D9-8A0B-109D32B031A6}" dt="2020-06-23T03:47:07.674" v="3082" actId="9405"/>
          <ac:inkMkLst>
            <pc:docMk/>
            <pc:sldMk cId="243397458" sldId="278"/>
            <ac:inkMk id="4" creationId="{25381423-3FC9-4D45-AD9C-3BDCAD042C40}"/>
          </ac:inkMkLst>
        </pc:inkChg>
        <pc:inkChg chg="add del">
          <ac:chgData name="Jim Beland" userId="d41a4da1a37fb713" providerId="LiveId" clId="{AB4ACCDD-BA35-40D9-8A0B-109D32B031A6}" dt="2020-06-23T03:47:13.993" v="3087"/>
          <ac:inkMkLst>
            <pc:docMk/>
            <pc:sldMk cId="243397458" sldId="278"/>
            <ac:inkMk id="5" creationId="{3B1083CC-99A2-4D32-B23E-E89CDDA15C4F}"/>
          </ac:inkMkLst>
        </pc:inkChg>
        <pc:inkChg chg="add del">
          <ac:chgData name="Jim Beland" userId="d41a4da1a37fb713" providerId="LiveId" clId="{AB4ACCDD-BA35-40D9-8A0B-109D32B031A6}" dt="2020-06-23T03:47:13.993" v="3087"/>
          <ac:inkMkLst>
            <pc:docMk/>
            <pc:sldMk cId="243397458" sldId="278"/>
            <ac:inkMk id="6" creationId="{D7F9FA59-910E-443A-B7E9-1954AF8E2335}"/>
          </ac:inkMkLst>
        </pc:inkChg>
        <pc:inkChg chg="add del">
          <ac:chgData name="Jim Beland" userId="d41a4da1a37fb713" providerId="LiveId" clId="{AB4ACCDD-BA35-40D9-8A0B-109D32B031A6}" dt="2020-06-23T03:47:13.993" v="3087"/>
          <ac:inkMkLst>
            <pc:docMk/>
            <pc:sldMk cId="243397458" sldId="278"/>
            <ac:inkMk id="7" creationId="{0A09EF92-D31F-4219-900F-7986E2A4BFC8}"/>
          </ac:inkMkLst>
        </pc:inkChg>
        <pc:inkChg chg="add del">
          <ac:chgData name="Jim Beland" userId="d41a4da1a37fb713" providerId="LiveId" clId="{AB4ACCDD-BA35-40D9-8A0B-109D32B031A6}" dt="2020-06-23T03:48:24.176" v="3133"/>
          <ac:inkMkLst>
            <pc:docMk/>
            <pc:sldMk cId="243397458" sldId="278"/>
            <ac:inkMk id="8" creationId="{9C858B7F-3A05-482E-9EEB-A450C7DAE890}"/>
          </ac:inkMkLst>
        </pc:inkChg>
        <pc:inkChg chg="add del">
          <ac:chgData name="Jim Beland" userId="d41a4da1a37fb713" providerId="LiveId" clId="{AB4ACCDD-BA35-40D9-8A0B-109D32B031A6}" dt="2020-06-23T03:48:24.176" v="3133"/>
          <ac:inkMkLst>
            <pc:docMk/>
            <pc:sldMk cId="243397458" sldId="278"/>
            <ac:inkMk id="9" creationId="{285849E5-DE43-4147-B3FC-70FD544D2C60}"/>
          </ac:inkMkLst>
        </pc:inkChg>
        <pc:inkChg chg="add del">
          <ac:chgData name="Jim Beland" userId="d41a4da1a37fb713" providerId="LiveId" clId="{AB4ACCDD-BA35-40D9-8A0B-109D32B031A6}" dt="2020-06-23T03:47:52.674" v="3103"/>
          <ac:inkMkLst>
            <pc:docMk/>
            <pc:sldMk cId="243397458" sldId="278"/>
            <ac:inkMk id="10" creationId="{AC964F4C-C95B-41D6-A571-6C9BFAC6CE0B}"/>
          </ac:inkMkLst>
        </pc:inkChg>
        <pc:inkChg chg="add del">
          <ac:chgData name="Jim Beland" userId="d41a4da1a37fb713" providerId="LiveId" clId="{AB4ACCDD-BA35-40D9-8A0B-109D32B031A6}" dt="2020-06-23T03:47:22.969" v="3091"/>
          <ac:inkMkLst>
            <pc:docMk/>
            <pc:sldMk cId="243397458" sldId="278"/>
            <ac:inkMk id="11" creationId="{031DAE5A-CCA1-4A17-996A-55BF374ED723}"/>
          </ac:inkMkLst>
        </pc:inkChg>
        <pc:inkChg chg="add del">
          <ac:chgData name="Jim Beland" userId="d41a4da1a37fb713" providerId="LiveId" clId="{AB4ACCDD-BA35-40D9-8A0B-109D32B031A6}" dt="2020-06-23T03:47:22.969" v="3091"/>
          <ac:inkMkLst>
            <pc:docMk/>
            <pc:sldMk cId="243397458" sldId="278"/>
            <ac:inkMk id="12" creationId="{5068F9DC-61D5-41AB-8B9C-F64AA2E37F7B}"/>
          </ac:inkMkLst>
        </pc:inkChg>
        <pc:inkChg chg="add del">
          <ac:chgData name="Jim Beland" userId="d41a4da1a37fb713" providerId="LiveId" clId="{AB4ACCDD-BA35-40D9-8A0B-109D32B031A6}" dt="2020-06-23T03:47:52.674" v="3103"/>
          <ac:inkMkLst>
            <pc:docMk/>
            <pc:sldMk cId="243397458" sldId="278"/>
            <ac:inkMk id="13" creationId="{1E37E3D8-7430-4ABA-B1F6-768386A8CF21}"/>
          </ac:inkMkLst>
        </pc:inkChg>
        <pc:inkChg chg="add del">
          <ac:chgData name="Jim Beland" userId="d41a4da1a37fb713" providerId="LiveId" clId="{AB4ACCDD-BA35-40D9-8A0B-109D32B031A6}" dt="2020-06-23T03:47:52.674" v="3103"/>
          <ac:inkMkLst>
            <pc:docMk/>
            <pc:sldMk cId="243397458" sldId="278"/>
            <ac:inkMk id="14" creationId="{AF9AFD67-1D40-4AFB-A7CC-33FB024F9DEB}"/>
          </ac:inkMkLst>
        </pc:inkChg>
        <pc:inkChg chg="add del">
          <ac:chgData name="Jim Beland" userId="d41a4da1a37fb713" providerId="LiveId" clId="{AB4ACCDD-BA35-40D9-8A0B-109D32B031A6}" dt="2020-06-23T03:48:24.176" v="3133"/>
          <ac:inkMkLst>
            <pc:docMk/>
            <pc:sldMk cId="243397458" sldId="278"/>
            <ac:inkMk id="15" creationId="{A163E8BC-2228-45F2-B8D6-1129691F23D2}"/>
          </ac:inkMkLst>
        </pc:inkChg>
        <pc:inkChg chg="add del">
          <ac:chgData name="Jim Beland" userId="d41a4da1a37fb713" providerId="LiveId" clId="{AB4ACCDD-BA35-40D9-8A0B-109D32B031A6}" dt="2020-06-23T03:47:30.542" v="3096"/>
          <ac:inkMkLst>
            <pc:docMk/>
            <pc:sldMk cId="243397458" sldId="278"/>
            <ac:inkMk id="16" creationId="{F0CBB9F9-B95F-4B15-AB0F-88D86C330F01}"/>
          </ac:inkMkLst>
        </pc:inkChg>
        <pc:inkChg chg="add del">
          <ac:chgData name="Jim Beland" userId="d41a4da1a37fb713" providerId="LiveId" clId="{AB4ACCDD-BA35-40D9-8A0B-109D32B031A6}" dt="2020-06-23T03:47:30.542" v="3096"/>
          <ac:inkMkLst>
            <pc:docMk/>
            <pc:sldMk cId="243397458" sldId="278"/>
            <ac:inkMk id="17" creationId="{8831CEE3-5C2E-4FAE-A5CC-8D58EBB38F96}"/>
          </ac:inkMkLst>
        </pc:inkChg>
        <pc:inkChg chg="add del">
          <ac:chgData name="Jim Beland" userId="d41a4da1a37fb713" providerId="LiveId" clId="{AB4ACCDD-BA35-40D9-8A0B-109D32B031A6}" dt="2020-06-23T03:48:24.176" v="3133"/>
          <ac:inkMkLst>
            <pc:docMk/>
            <pc:sldMk cId="243397458" sldId="278"/>
            <ac:inkMk id="18" creationId="{009EFB4E-5913-428A-AEA8-153447E178D2}"/>
          </ac:inkMkLst>
        </pc:inkChg>
        <pc:inkChg chg="add del">
          <ac:chgData name="Jim Beland" userId="d41a4da1a37fb713" providerId="LiveId" clId="{AB4ACCDD-BA35-40D9-8A0B-109D32B031A6}" dt="2020-06-23T03:47:52.674" v="3103"/>
          <ac:inkMkLst>
            <pc:docMk/>
            <pc:sldMk cId="243397458" sldId="278"/>
            <ac:inkMk id="19" creationId="{907F0D7C-D484-4942-874E-9D055252D1A3}"/>
          </ac:inkMkLst>
        </pc:inkChg>
        <pc:inkChg chg="add del">
          <ac:chgData name="Jim Beland" userId="d41a4da1a37fb713" providerId="LiveId" clId="{AB4ACCDD-BA35-40D9-8A0B-109D32B031A6}" dt="2020-06-23T03:47:52.674" v="3103"/>
          <ac:inkMkLst>
            <pc:docMk/>
            <pc:sldMk cId="243397458" sldId="278"/>
            <ac:inkMk id="20" creationId="{A365CA62-3F2A-4060-8A3E-339DB9B25E30}"/>
          </ac:inkMkLst>
        </pc:inkChg>
        <pc:inkChg chg="add del">
          <ac:chgData name="Jim Beland" userId="d41a4da1a37fb713" providerId="LiveId" clId="{AB4ACCDD-BA35-40D9-8A0B-109D32B031A6}" dt="2020-06-23T03:47:55.375" v="3106"/>
          <ac:inkMkLst>
            <pc:docMk/>
            <pc:sldMk cId="243397458" sldId="278"/>
            <ac:inkMk id="21" creationId="{AAED244F-F36B-462C-9E64-20F7F31FA652}"/>
          </ac:inkMkLst>
        </pc:inkChg>
        <pc:inkChg chg="add del">
          <ac:chgData name="Jim Beland" userId="d41a4da1a37fb713" providerId="LiveId" clId="{AB4ACCDD-BA35-40D9-8A0B-109D32B031A6}" dt="2020-06-23T03:47:55.375" v="3106"/>
          <ac:inkMkLst>
            <pc:docMk/>
            <pc:sldMk cId="243397458" sldId="278"/>
            <ac:inkMk id="22" creationId="{1A711292-AD5B-4189-98B4-00DBD9E14775}"/>
          </ac:inkMkLst>
        </pc:inkChg>
        <pc:inkChg chg="add del">
          <ac:chgData name="Jim Beland" userId="d41a4da1a37fb713" providerId="LiveId" clId="{AB4ACCDD-BA35-40D9-8A0B-109D32B031A6}" dt="2020-06-23T03:47:55.375" v="3106"/>
          <ac:inkMkLst>
            <pc:docMk/>
            <pc:sldMk cId="243397458" sldId="278"/>
            <ac:inkMk id="23" creationId="{2AF306F9-0100-483E-81D3-EF578EB9750F}"/>
          </ac:inkMkLst>
        </pc:inkChg>
        <pc:inkChg chg="add del">
          <ac:chgData name="Jim Beland" userId="d41a4da1a37fb713" providerId="LiveId" clId="{AB4ACCDD-BA35-40D9-8A0B-109D32B031A6}" dt="2020-06-23T03:48:00.470" v="3113"/>
          <ac:inkMkLst>
            <pc:docMk/>
            <pc:sldMk cId="243397458" sldId="278"/>
            <ac:inkMk id="24" creationId="{ECBE422B-D18A-4C74-A6DC-DB54BB288845}"/>
          </ac:inkMkLst>
        </pc:inkChg>
        <pc:inkChg chg="add del">
          <ac:chgData name="Jim Beland" userId="d41a4da1a37fb713" providerId="LiveId" clId="{AB4ACCDD-BA35-40D9-8A0B-109D32B031A6}" dt="2020-06-23T03:48:00.470" v="3113"/>
          <ac:inkMkLst>
            <pc:docMk/>
            <pc:sldMk cId="243397458" sldId="278"/>
            <ac:inkMk id="25" creationId="{454C54AA-7805-4BE4-ABDD-5C0C2E58260A}"/>
          </ac:inkMkLst>
        </pc:inkChg>
        <pc:inkChg chg="add del">
          <ac:chgData name="Jim Beland" userId="d41a4da1a37fb713" providerId="LiveId" clId="{AB4ACCDD-BA35-40D9-8A0B-109D32B031A6}" dt="2020-06-23T03:48:00.470" v="3113"/>
          <ac:inkMkLst>
            <pc:docMk/>
            <pc:sldMk cId="243397458" sldId="278"/>
            <ac:inkMk id="26" creationId="{F7059CC2-D676-4506-B594-CD55452EBA46}"/>
          </ac:inkMkLst>
        </pc:inkChg>
        <pc:inkChg chg="add del">
          <ac:chgData name="Jim Beland" userId="d41a4da1a37fb713" providerId="LiveId" clId="{AB4ACCDD-BA35-40D9-8A0B-109D32B031A6}" dt="2020-06-23T03:48:00.470" v="3113"/>
          <ac:inkMkLst>
            <pc:docMk/>
            <pc:sldMk cId="243397458" sldId="278"/>
            <ac:inkMk id="27" creationId="{A47B2EBE-33A7-4135-85F5-4ED94E180184}"/>
          </ac:inkMkLst>
        </pc:inkChg>
        <pc:inkChg chg="add del">
          <ac:chgData name="Jim Beland" userId="d41a4da1a37fb713" providerId="LiveId" clId="{AB4ACCDD-BA35-40D9-8A0B-109D32B031A6}" dt="2020-06-23T03:48:00.470" v="3113"/>
          <ac:inkMkLst>
            <pc:docMk/>
            <pc:sldMk cId="243397458" sldId="278"/>
            <ac:inkMk id="28" creationId="{E5BA40FA-CAAE-4D0E-B269-DAD6952B4720}"/>
          </ac:inkMkLst>
        </pc:inkChg>
        <pc:inkChg chg="add del">
          <ac:chgData name="Jim Beland" userId="d41a4da1a37fb713" providerId="LiveId" clId="{AB4ACCDD-BA35-40D9-8A0B-109D32B031A6}" dt="2020-06-23T03:48:00.470" v="3113"/>
          <ac:inkMkLst>
            <pc:docMk/>
            <pc:sldMk cId="243397458" sldId="278"/>
            <ac:inkMk id="29" creationId="{23E01B09-B22F-47BA-B76A-A73AF01EB0FA}"/>
          </ac:inkMkLst>
        </pc:inkChg>
        <pc:inkChg chg="add del">
          <ac:chgData name="Jim Beland" userId="d41a4da1a37fb713" providerId="LiveId" clId="{AB4ACCDD-BA35-40D9-8A0B-109D32B031A6}" dt="2020-06-23T03:48:00.470" v="3113"/>
          <ac:inkMkLst>
            <pc:docMk/>
            <pc:sldMk cId="243397458" sldId="278"/>
            <ac:inkMk id="30" creationId="{C2A14B41-02B0-44BA-B5F1-605DB246DDEC}"/>
          </ac:inkMkLst>
        </pc:inkChg>
        <pc:inkChg chg="add del">
          <ac:chgData name="Jim Beland" userId="d41a4da1a37fb713" providerId="LiveId" clId="{AB4ACCDD-BA35-40D9-8A0B-109D32B031A6}" dt="2020-06-23T03:48:03.244" v="3116"/>
          <ac:inkMkLst>
            <pc:docMk/>
            <pc:sldMk cId="243397458" sldId="278"/>
            <ac:inkMk id="31" creationId="{93CA0BA8-14D5-427E-B034-96D820D8A4F0}"/>
          </ac:inkMkLst>
        </pc:inkChg>
        <pc:inkChg chg="add del">
          <ac:chgData name="Jim Beland" userId="d41a4da1a37fb713" providerId="LiveId" clId="{AB4ACCDD-BA35-40D9-8A0B-109D32B031A6}" dt="2020-06-23T03:48:03.244" v="3116"/>
          <ac:inkMkLst>
            <pc:docMk/>
            <pc:sldMk cId="243397458" sldId="278"/>
            <ac:inkMk id="32" creationId="{2A3C5897-D136-45B8-BD53-D38D92C50D66}"/>
          </ac:inkMkLst>
        </pc:inkChg>
        <pc:inkChg chg="add del">
          <ac:chgData name="Jim Beland" userId="d41a4da1a37fb713" providerId="LiveId" clId="{AB4ACCDD-BA35-40D9-8A0B-109D32B031A6}" dt="2020-06-23T03:48:03.244" v="3116"/>
          <ac:inkMkLst>
            <pc:docMk/>
            <pc:sldMk cId="243397458" sldId="278"/>
            <ac:inkMk id="33" creationId="{0855A115-3637-45B1-BBB6-8B9E4B5E02BA}"/>
          </ac:inkMkLst>
        </pc:inkChg>
        <pc:inkChg chg="add del">
          <ac:chgData name="Jim Beland" userId="d41a4da1a37fb713" providerId="LiveId" clId="{AB4ACCDD-BA35-40D9-8A0B-109D32B031A6}" dt="2020-06-23T03:48:07.083" v="3119"/>
          <ac:inkMkLst>
            <pc:docMk/>
            <pc:sldMk cId="243397458" sldId="278"/>
            <ac:inkMk id="34" creationId="{16E94BFC-4D4B-41BB-8070-22BF2E08EA81}"/>
          </ac:inkMkLst>
        </pc:inkChg>
        <pc:inkChg chg="add del">
          <ac:chgData name="Jim Beland" userId="d41a4da1a37fb713" providerId="LiveId" clId="{AB4ACCDD-BA35-40D9-8A0B-109D32B031A6}" dt="2020-06-23T03:48:07.083" v="3119"/>
          <ac:inkMkLst>
            <pc:docMk/>
            <pc:sldMk cId="243397458" sldId="278"/>
            <ac:inkMk id="35" creationId="{801682DA-F7DC-4120-8DC8-F0B0154E92BD}"/>
          </ac:inkMkLst>
        </pc:inkChg>
        <pc:inkChg chg="add del">
          <ac:chgData name="Jim Beland" userId="d41a4da1a37fb713" providerId="LiveId" clId="{AB4ACCDD-BA35-40D9-8A0B-109D32B031A6}" dt="2020-06-23T03:48:07.083" v="3119"/>
          <ac:inkMkLst>
            <pc:docMk/>
            <pc:sldMk cId="243397458" sldId="278"/>
            <ac:inkMk id="36" creationId="{B8AABE43-AB48-4E6B-9E57-A3C7EF7C51F0}"/>
          </ac:inkMkLst>
        </pc:inkChg>
        <pc:inkChg chg="add del">
          <ac:chgData name="Jim Beland" userId="d41a4da1a37fb713" providerId="LiveId" clId="{AB4ACCDD-BA35-40D9-8A0B-109D32B031A6}" dt="2020-06-23T03:48:10.083" v="3122"/>
          <ac:inkMkLst>
            <pc:docMk/>
            <pc:sldMk cId="243397458" sldId="278"/>
            <ac:inkMk id="37" creationId="{0CAFD8F7-6C6B-4AA9-B414-F7E7693020ED}"/>
          </ac:inkMkLst>
        </pc:inkChg>
        <pc:inkChg chg="add del">
          <ac:chgData name="Jim Beland" userId="d41a4da1a37fb713" providerId="LiveId" clId="{AB4ACCDD-BA35-40D9-8A0B-109D32B031A6}" dt="2020-06-23T03:48:10.083" v="3122"/>
          <ac:inkMkLst>
            <pc:docMk/>
            <pc:sldMk cId="243397458" sldId="278"/>
            <ac:inkMk id="38" creationId="{DB8D5C0B-51AD-49D9-8F54-651BD1365B67}"/>
          </ac:inkMkLst>
        </pc:inkChg>
        <pc:inkChg chg="add del">
          <ac:chgData name="Jim Beland" userId="d41a4da1a37fb713" providerId="LiveId" clId="{AB4ACCDD-BA35-40D9-8A0B-109D32B031A6}" dt="2020-06-23T03:48:10.083" v="3122"/>
          <ac:inkMkLst>
            <pc:docMk/>
            <pc:sldMk cId="243397458" sldId="278"/>
            <ac:inkMk id="39" creationId="{B1754BF6-EE43-4FEA-9921-D0E602322676}"/>
          </ac:inkMkLst>
        </pc:inkChg>
        <pc:inkChg chg="add del">
          <ac:chgData name="Jim Beland" userId="d41a4da1a37fb713" providerId="LiveId" clId="{AB4ACCDD-BA35-40D9-8A0B-109D32B031A6}" dt="2020-06-23T03:48:30.182" v="3142"/>
          <ac:inkMkLst>
            <pc:docMk/>
            <pc:sldMk cId="243397458" sldId="278"/>
            <ac:inkMk id="40" creationId="{7C44E64D-6D16-407F-94DF-A7036679DAC3}"/>
          </ac:inkMkLst>
        </pc:inkChg>
        <pc:inkChg chg="add del">
          <ac:chgData name="Jim Beland" userId="d41a4da1a37fb713" providerId="LiveId" clId="{AB4ACCDD-BA35-40D9-8A0B-109D32B031A6}" dt="2020-06-23T03:48:20.959" v="3130"/>
          <ac:inkMkLst>
            <pc:docMk/>
            <pc:sldMk cId="243397458" sldId="278"/>
            <ac:inkMk id="41" creationId="{5FEC23EA-EBB1-4D9E-97BC-5F5C02185A94}"/>
          </ac:inkMkLst>
        </pc:inkChg>
        <pc:inkChg chg="add del">
          <ac:chgData name="Jim Beland" userId="d41a4da1a37fb713" providerId="LiveId" clId="{AB4ACCDD-BA35-40D9-8A0B-109D32B031A6}" dt="2020-06-23T03:48:20.959" v="3130"/>
          <ac:inkMkLst>
            <pc:docMk/>
            <pc:sldMk cId="243397458" sldId="278"/>
            <ac:inkMk id="42" creationId="{BBF43A1F-B4A4-40D8-9F2D-EE9C44FFF2EF}"/>
          </ac:inkMkLst>
        </pc:inkChg>
        <pc:inkChg chg="add del">
          <ac:chgData name="Jim Beland" userId="d41a4da1a37fb713" providerId="LiveId" clId="{AB4ACCDD-BA35-40D9-8A0B-109D32B031A6}" dt="2020-06-23T03:48:20.959" v="3130"/>
          <ac:inkMkLst>
            <pc:docMk/>
            <pc:sldMk cId="243397458" sldId="278"/>
            <ac:inkMk id="43" creationId="{0A888FFA-23AC-42FB-B56A-03ECD1DF3D81}"/>
          </ac:inkMkLst>
        </pc:inkChg>
        <pc:inkChg chg="add del">
          <ac:chgData name="Jim Beland" userId="d41a4da1a37fb713" providerId="LiveId" clId="{AB4ACCDD-BA35-40D9-8A0B-109D32B031A6}" dt="2020-06-23T03:48:20.959" v="3130"/>
          <ac:inkMkLst>
            <pc:docMk/>
            <pc:sldMk cId="243397458" sldId="278"/>
            <ac:inkMk id="44" creationId="{2B2A2F40-2463-4FB2-A453-A0A45DF29E3B}"/>
          </ac:inkMkLst>
        </pc:inkChg>
        <pc:inkChg chg="add del">
          <ac:chgData name="Jim Beland" userId="d41a4da1a37fb713" providerId="LiveId" clId="{AB4ACCDD-BA35-40D9-8A0B-109D32B031A6}" dt="2020-06-23T03:48:20.959" v="3130"/>
          <ac:inkMkLst>
            <pc:docMk/>
            <pc:sldMk cId="243397458" sldId="278"/>
            <ac:inkMk id="45" creationId="{D2C6FB1C-4382-491E-8642-39E425E9AC1B}"/>
          </ac:inkMkLst>
        </pc:inkChg>
        <pc:inkChg chg="add del">
          <ac:chgData name="Jim Beland" userId="d41a4da1a37fb713" providerId="LiveId" clId="{AB4ACCDD-BA35-40D9-8A0B-109D32B031A6}" dt="2020-06-23T03:48:20.959" v="3130"/>
          <ac:inkMkLst>
            <pc:docMk/>
            <pc:sldMk cId="243397458" sldId="278"/>
            <ac:inkMk id="46" creationId="{4201C5FB-91E5-43CB-9F9B-ECB38568987C}"/>
          </ac:inkMkLst>
        </pc:inkChg>
        <pc:inkChg chg="add del">
          <ac:chgData name="Jim Beland" userId="d41a4da1a37fb713" providerId="LiveId" clId="{AB4ACCDD-BA35-40D9-8A0B-109D32B031A6}" dt="2020-06-23T03:48:20.959" v="3130"/>
          <ac:inkMkLst>
            <pc:docMk/>
            <pc:sldMk cId="243397458" sldId="278"/>
            <ac:inkMk id="47" creationId="{CDFF27D7-72CD-4FF2-96F5-A8ECF47590B6}"/>
          </ac:inkMkLst>
        </pc:inkChg>
        <pc:inkChg chg="add del">
          <ac:chgData name="Jim Beland" userId="d41a4da1a37fb713" providerId="LiveId" clId="{AB4ACCDD-BA35-40D9-8A0B-109D32B031A6}" dt="2020-06-23T03:48:30.182" v="3142"/>
          <ac:inkMkLst>
            <pc:docMk/>
            <pc:sldMk cId="243397458" sldId="278"/>
            <ac:inkMk id="48" creationId="{99E436BA-C3D2-41EE-9566-193031DF1231}"/>
          </ac:inkMkLst>
        </pc:inkChg>
        <pc:inkChg chg="add del">
          <ac:chgData name="Jim Beland" userId="d41a4da1a37fb713" providerId="LiveId" clId="{AB4ACCDD-BA35-40D9-8A0B-109D32B031A6}" dt="2020-06-23T03:48:24.176" v="3133"/>
          <ac:inkMkLst>
            <pc:docMk/>
            <pc:sldMk cId="243397458" sldId="278"/>
            <ac:inkMk id="49" creationId="{5C393338-82FA-4669-8EE4-C34C07FEBCA8}"/>
          </ac:inkMkLst>
        </pc:inkChg>
        <pc:inkChg chg="add del">
          <ac:chgData name="Jim Beland" userId="d41a4da1a37fb713" providerId="LiveId" clId="{AB4ACCDD-BA35-40D9-8A0B-109D32B031A6}" dt="2020-06-23T03:48:24.176" v="3133"/>
          <ac:inkMkLst>
            <pc:docMk/>
            <pc:sldMk cId="243397458" sldId="278"/>
            <ac:inkMk id="50" creationId="{1F780A1F-976C-49B6-8026-B251F4E70E70}"/>
          </ac:inkMkLst>
        </pc:inkChg>
        <pc:inkChg chg="add del">
          <ac:chgData name="Jim Beland" userId="d41a4da1a37fb713" providerId="LiveId" clId="{AB4ACCDD-BA35-40D9-8A0B-109D32B031A6}" dt="2020-06-23T03:48:30.182" v="3142"/>
          <ac:inkMkLst>
            <pc:docMk/>
            <pc:sldMk cId="243397458" sldId="278"/>
            <ac:inkMk id="51" creationId="{2E4DE221-A84A-4478-B311-72E145506417}"/>
          </ac:inkMkLst>
        </pc:inkChg>
        <pc:inkChg chg="add del">
          <ac:chgData name="Jim Beland" userId="d41a4da1a37fb713" providerId="LiveId" clId="{AB4ACCDD-BA35-40D9-8A0B-109D32B031A6}" dt="2020-06-23T03:48:30.182" v="3142"/>
          <ac:inkMkLst>
            <pc:docMk/>
            <pc:sldMk cId="243397458" sldId="278"/>
            <ac:inkMk id="52" creationId="{AE8C011D-EEF4-491C-8E71-10897590796A}"/>
          </ac:inkMkLst>
        </pc:inkChg>
        <pc:inkChg chg="add del">
          <ac:chgData name="Jim Beland" userId="d41a4da1a37fb713" providerId="LiveId" clId="{AB4ACCDD-BA35-40D9-8A0B-109D32B031A6}" dt="2020-06-23T03:48:30.182" v="3142"/>
          <ac:inkMkLst>
            <pc:docMk/>
            <pc:sldMk cId="243397458" sldId="278"/>
            <ac:inkMk id="53" creationId="{141EBA93-F3A0-472C-8D7A-C810F1976943}"/>
          </ac:inkMkLst>
        </pc:inkChg>
        <pc:inkChg chg="add del">
          <ac:chgData name="Jim Beland" userId="d41a4da1a37fb713" providerId="LiveId" clId="{AB4ACCDD-BA35-40D9-8A0B-109D32B031A6}" dt="2020-06-23T03:48:30.182" v="3142"/>
          <ac:inkMkLst>
            <pc:docMk/>
            <pc:sldMk cId="243397458" sldId="278"/>
            <ac:inkMk id="54" creationId="{0BD51F9C-E444-493F-81ED-5F7A265C7373}"/>
          </ac:inkMkLst>
        </pc:inkChg>
        <pc:inkChg chg="add del">
          <ac:chgData name="Jim Beland" userId="d41a4da1a37fb713" providerId="LiveId" clId="{AB4ACCDD-BA35-40D9-8A0B-109D32B031A6}" dt="2020-06-23T03:48:30.182" v="3142"/>
          <ac:inkMkLst>
            <pc:docMk/>
            <pc:sldMk cId="243397458" sldId="278"/>
            <ac:inkMk id="55" creationId="{DF3B9060-3360-4F07-B622-D5414266B471}"/>
          </ac:inkMkLst>
        </pc:inkChg>
        <pc:inkChg chg="add del">
          <ac:chgData name="Jim Beland" userId="d41a4da1a37fb713" providerId="LiveId" clId="{AB4ACCDD-BA35-40D9-8A0B-109D32B031A6}" dt="2020-06-23T03:48:30.182" v="3142"/>
          <ac:inkMkLst>
            <pc:docMk/>
            <pc:sldMk cId="243397458" sldId="278"/>
            <ac:inkMk id="56" creationId="{578F74AF-1A7E-48B2-91C6-5716ED05FEB5}"/>
          </ac:inkMkLst>
        </pc:inkChg>
        <pc:inkChg chg="add del">
          <ac:chgData name="Jim Beland" userId="d41a4da1a37fb713" providerId="LiveId" clId="{AB4ACCDD-BA35-40D9-8A0B-109D32B031A6}" dt="2020-06-23T03:48:30.182" v="3142"/>
          <ac:inkMkLst>
            <pc:docMk/>
            <pc:sldMk cId="243397458" sldId="278"/>
            <ac:inkMk id="57" creationId="{B43FDC25-04E7-4376-B3C7-805354DF82E4}"/>
          </ac:inkMkLst>
        </pc:inkChg>
        <pc:inkChg chg="add del">
          <ac:chgData name="Jim Beland" userId="d41a4da1a37fb713" providerId="LiveId" clId="{AB4ACCDD-BA35-40D9-8A0B-109D32B031A6}" dt="2020-06-23T03:48:30.182" v="3142"/>
          <ac:inkMkLst>
            <pc:docMk/>
            <pc:sldMk cId="243397458" sldId="278"/>
            <ac:inkMk id="58" creationId="{E60F8693-D628-4560-B619-CCB629097666}"/>
          </ac:inkMkLst>
        </pc:inkChg>
        <pc:inkChg chg="add del">
          <ac:chgData name="Jim Beland" userId="d41a4da1a37fb713" providerId="LiveId" clId="{AB4ACCDD-BA35-40D9-8A0B-109D32B031A6}" dt="2020-06-23T03:48:30.182" v="3142"/>
          <ac:inkMkLst>
            <pc:docMk/>
            <pc:sldMk cId="243397458" sldId="278"/>
            <ac:inkMk id="59" creationId="{CA150480-7654-4684-B54F-29B590C2727C}"/>
          </ac:inkMkLst>
        </pc:inkChg>
        <pc:inkChg chg="add">
          <ac:chgData name="Jim Beland" userId="d41a4da1a37fb713" providerId="LiveId" clId="{AB4ACCDD-BA35-40D9-8A0B-109D32B031A6}" dt="2020-06-23T03:48:30.182" v="3142"/>
          <ac:inkMkLst>
            <pc:docMk/>
            <pc:sldMk cId="243397458" sldId="278"/>
            <ac:inkMk id="60" creationId="{100CA1CD-E3B5-4BFE-A502-C4CE716F2BDD}"/>
          </ac:inkMkLst>
        </pc:inkChg>
      </pc:sldChg>
      <pc:sldChg chg="delSp modSp add">
        <pc:chgData name="Jim Beland" userId="d41a4da1a37fb713" providerId="LiveId" clId="{AB4ACCDD-BA35-40D9-8A0B-109D32B031A6}" dt="2020-06-23T16:52:17.937" v="9767" actId="20577"/>
        <pc:sldMkLst>
          <pc:docMk/>
          <pc:sldMk cId="3451199510" sldId="279"/>
        </pc:sldMkLst>
        <pc:spChg chg="mod">
          <ac:chgData name="Jim Beland" userId="d41a4da1a37fb713" providerId="LiveId" clId="{AB4ACCDD-BA35-40D9-8A0B-109D32B031A6}" dt="2020-06-23T16:52:17.937" v="9767" actId="20577"/>
          <ac:spMkLst>
            <pc:docMk/>
            <pc:sldMk cId="3451199510" sldId="279"/>
            <ac:spMk id="3" creationId="{30622B05-8E6A-4C89-8C0C-EF07154D1CA3}"/>
          </ac:spMkLst>
        </pc:spChg>
        <pc:spChg chg="del mod">
          <ac:chgData name="Jim Beland" userId="d41a4da1a37fb713" providerId="LiveId" clId="{AB4ACCDD-BA35-40D9-8A0B-109D32B031A6}" dt="2020-06-23T03:51:55.318" v="3395" actId="478"/>
          <ac:spMkLst>
            <pc:docMk/>
            <pc:sldMk cId="3451199510" sldId="279"/>
            <ac:spMk id="61" creationId="{10C03804-821C-4CE0-A72C-EB94C124351F}"/>
          </ac:spMkLst>
        </pc:spChg>
        <pc:inkChg chg="del">
          <ac:chgData name="Jim Beland" userId="d41a4da1a37fb713" providerId="LiveId" clId="{AB4ACCDD-BA35-40D9-8A0B-109D32B031A6}" dt="2020-06-23T03:52:13.034" v="3396"/>
          <ac:inkMkLst>
            <pc:docMk/>
            <pc:sldMk cId="3451199510" sldId="279"/>
            <ac:inkMk id="4" creationId="{25381423-3FC9-4D45-AD9C-3BDCAD042C40}"/>
          </ac:inkMkLst>
        </pc:inkChg>
        <pc:inkChg chg="del">
          <ac:chgData name="Jim Beland" userId="d41a4da1a37fb713" providerId="LiveId" clId="{AB4ACCDD-BA35-40D9-8A0B-109D32B031A6}" dt="2020-06-23T03:52:16.273" v="3397"/>
          <ac:inkMkLst>
            <pc:docMk/>
            <pc:sldMk cId="3451199510" sldId="279"/>
            <ac:inkMk id="60" creationId="{100CA1CD-E3B5-4BFE-A502-C4CE716F2BDD}"/>
          </ac:inkMkLst>
        </pc:inkChg>
      </pc:sldChg>
      <pc:sldChg chg="addSp delSp modSp add">
        <pc:chgData name="Jim Beland" userId="d41a4da1a37fb713" providerId="LiveId" clId="{AB4ACCDD-BA35-40D9-8A0B-109D32B031A6}" dt="2020-06-23T16:53:34.940" v="9794" actId="20577"/>
        <pc:sldMkLst>
          <pc:docMk/>
          <pc:sldMk cId="2383174839" sldId="280"/>
        </pc:sldMkLst>
        <pc:spChg chg="mod">
          <ac:chgData name="Jim Beland" userId="d41a4da1a37fb713" providerId="LiveId" clId="{AB4ACCDD-BA35-40D9-8A0B-109D32B031A6}" dt="2020-06-23T16:53:34.940" v="9794" actId="20577"/>
          <ac:spMkLst>
            <pc:docMk/>
            <pc:sldMk cId="2383174839" sldId="280"/>
            <ac:spMk id="3" creationId="{30622B05-8E6A-4C89-8C0C-EF07154D1CA3}"/>
          </ac:spMkLst>
        </pc:spChg>
        <pc:spChg chg="add del mod">
          <ac:chgData name="Jim Beland" userId="d41a4da1a37fb713" providerId="LiveId" clId="{AB4ACCDD-BA35-40D9-8A0B-109D32B031A6}" dt="2020-06-23T04:00:53.651" v="3825" actId="478"/>
          <ac:spMkLst>
            <pc:docMk/>
            <pc:sldMk cId="2383174839" sldId="280"/>
            <ac:spMk id="4" creationId="{C7BB596D-DEC5-4C6D-BFC7-EF6ED20646C7}"/>
          </ac:spMkLst>
        </pc:spChg>
      </pc:sldChg>
      <pc:sldChg chg="add del">
        <pc:chgData name="Jim Beland" userId="d41a4da1a37fb713" providerId="LiveId" clId="{AB4ACCDD-BA35-40D9-8A0B-109D32B031A6}" dt="2020-06-23T16:54:53.769" v="9878" actId="2696"/>
        <pc:sldMkLst>
          <pc:docMk/>
          <pc:sldMk cId="1340955158" sldId="281"/>
        </pc:sldMkLst>
      </pc:sldChg>
      <pc:sldChg chg="modSp add">
        <pc:chgData name="Jim Beland" userId="d41a4da1a37fb713" providerId="LiveId" clId="{AB4ACCDD-BA35-40D9-8A0B-109D32B031A6}" dt="2020-06-23T04:32:14.723" v="4007" actId="20577"/>
        <pc:sldMkLst>
          <pc:docMk/>
          <pc:sldMk cId="3968542081" sldId="282"/>
        </pc:sldMkLst>
        <pc:spChg chg="mod">
          <ac:chgData name="Jim Beland" userId="d41a4da1a37fb713" providerId="LiveId" clId="{AB4ACCDD-BA35-40D9-8A0B-109D32B031A6}" dt="2020-06-23T04:01:17.529" v="3833" actId="20577"/>
          <ac:spMkLst>
            <pc:docMk/>
            <pc:sldMk cId="3968542081" sldId="282"/>
            <ac:spMk id="2" creationId="{B3F7C8B3-CD7D-4FA0-AE1E-20F580CB05B5}"/>
          </ac:spMkLst>
        </pc:spChg>
        <pc:spChg chg="mod">
          <ac:chgData name="Jim Beland" userId="d41a4da1a37fb713" providerId="LiveId" clId="{AB4ACCDD-BA35-40D9-8A0B-109D32B031A6}" dt="2020-06-23T04:32:14.723" v="4007" actId="20577"/>
          <ac:spMkLst>
            <pc:docMk/>
            <pc:sldMk cId="3968542081" sldId="282"/>
            <ac:spMk id="3" creationId="{BDE06884-6167-415E-9331-B0448A0D6CEB}"/>
          </ac:spMkLst>
        </pc:spChg>
      </pc:sldChg>
      <pc:sldChg chg="modSp add">
        <pc:chgData name="Jim Beland" userId="d41a4da1a37fb713" providerId="LiveId" clId="{AB4ACCDD-BA35-40D9-8A0B-109D32B031A6}" dt="2020-06-23T16:55:50.862" v="9879" actId="207"/>
        <pc:sldMkLst>
          <pc:docMk/>
          <pc:sldMk cId="85834801" sldId="283"/>
        </pc:sldMkLst>
        <pc:spChg chg="mod">
          <ac:chgData name="Jim Beland" userId="d41a4da1a37fb713" providerId="LiveId" clId="{AB4ACCDD-BA35-40D9-8A0B-109D32B031A6}" dt="2020-06-23T04:32:29.329" v="4015" actId="20577"/>
          <ac:spMkLst>
            <pc:docMk/>
            <pc:sldMk cId="85834801" sldId="283"/>
            <ac:spMk id="2" creationId="{B3F7C8B3-CD7D-4FA0-AE1E-20F580CB05B5}"/>
          </ac:spMkLst>
        </pc:spChg>
        <pc:spChg chg="mod">
          <ac:chgData name="Jim Beland" userId="d41a4da1a37fb713" providerId="LiveId" clId="{AB4ACCDD-BA35-40D9-8A0B-109D32B031A6}" dt="2020-06-23T16:55:50.862" v="9879" actId="207"/>
          <ac:spMkLst>
            <pc:docMk/>
            <pc:sldMk cId="85834801" sldId="283"/>
            <ac:spMk id="3" creationId="{BDE06884-6167-415E-9331-B0448A0D6CEB}"/>
          </ac:spMkLst>
        </pc:spChg>
      </pc:sldChg>
      <pc:sldChg chg="addSp delSp modSp add">
        <pc:chgData name="Jim Beland" userId="d41a4da1a37fb713" providerId="LiveId" clId="{AB4ACCDD-BA35-40D9-8A0B-109D32B031A6}" dt="2020-06-23T04:47:06.235" v="4932" actId="478"/>
        <pc:sldMkLst>
          <pc:docMk/>
          <pc:sldMk cId="4210748070" sldId="284"/>
        </pc:sldMkLst>
        <pc:spChg chg="mod">
          <ac:chgData name="Jim Beland" userId="d41a4da1a37fb713" providerId="LiveId" clId="{AB4ACCDD-BA35-40D9-8A0B-109D32B031A6}" dt="2020-06-23T04:40:23.264" v="4523" actId="20577"/>
          <ac:spMkLst>
            <pc:docMk/>
            <pc:sldMk cId="4210748070" sldId="284"/>
            <ac:spMk id="3" creationId="{BDE06884-6167-415E-9331-B0448A0D6CEB}"/>
          </ac:spMkLst>
        </pc:spChg>
        <pc:spChg chg="add del mod">
          <ac:chgData name="Jim Beland" userId="d41a4da1a37fb713" providerId="LiveId" clId="{AB4ACCDD-BA35-40D9-8A0B-109D32B031A6}" dt="2020-06-23T04:44:48.503" v="4859"/>
          <ac:spMkLst>
            <pc:docMk/>
            <pc:sldMk cId="4210748070" sldId="284"/>
            <ac:spMk id="98" creationId="{8C06D150-B781-4BC8-8A13-19BDD6D97213}"/>
          </ac:spMkLst>
        </pc:spChg>
        <pc:spChg chg="add del mod">
          <ac:chgData name="Jim Beland" userId="d41a4da1a37fb713" providerId="LiveId" clId="{AB4ACCDD-BA35-40D9-8A0B-109D32B031A6}" dt="2020-06-23T04:47:03.075" v="4931" actId="478"/>
          <ac:spMkLst>
            <pc:docMk/>
            <pc:sldMk cId="4210748070" sldId="284"/>
            <ac:spMk id="99" creationId="{FE03F8C0-F7C8-48EC-86DE-EE53C4840615}"/>
          </ac:spMkLst>
        </pc:spChg>
        <pc:spChg chg="add del mod">
          <ac:chgData name="Jim Beland" userId="d41a4da1a37fb713" providerId="LiveId" clId="{AB4ACCDD-BA35-40D9-8A0B-109D32B031A6}" dt="2020-06-23T04:47:06.235" v="4932" actId="478"/>
          <ac:spMkLst>
            <pc:docMk/>
            <pc:sldMk cId="4210748070" sldId="284"/>
            <ac:spMk id="100" creationId="{19E31667-7C2D-46E1-90D2-9B4A9A732151}"/>
          </ac:spMkLst>
        </pc:spChg>
        <pc:spChg chg="add del mod">
          <ac:chgData name="Jim Beland" userId="d41a4da1a37fb713" providerId="LiveId" clId="{AB4ACCDD-BA35-40D9-8A0B-109D32B031A6}" dt="2020-06-23T04:46:38.705" v="4929" actId="478"/>
          <ac:spMkLst>
            <pc:docMk/>
            <pc:sldMk cId="4210748070" sldId="284"/>
            <ac:spMk id="101" creationId="{62498DEA-0FBC-47E8-ABDC-74A0AC6386F5}"/>
          </ac:spMkLst>
        </pc:spChg>
        <pc:inkChg chg="add del">
          <ac:chgData name="Jim Beland" userId="d41a4da1a37fb713" providerId="LiveId" clId="{AB4ACCDD-BA35-40D9-8A0B-109D32B031A6}" dt="2020-06-23T04:40:38.741" v="4526"/>
          <ac:inkMkLst>
            <pc:docMk/>
            <pc:sldMk cId="4210748070" sldId="284"/>
            <ac:inkMk id="6" creationId="{81AFBF5F-4EA7-49CB-99A3-5F8AE07E18D4}"/>
          </ac:inkMkLst>
        </pc:inkChg>
        <pc:inkChg chg="add del">
          <ac:chgData name="Jim Beland" userId="d41a4da1a37fb713" providerId="LiveId" clId="{AB4ACCDD-BA35-40D9-8A0B-109D32B031A6}" dt="2020-06-23T04:40:38.741" v="4526"/>
          <ac:inkMkLst>
            <pc:docMk/>
            <pc:sldMk cId="4210748070" sldId="284"/>
            <ac:inkMk id="7" creationId="{1D97A9D9-FCC4-4F4E-AFA3-903CDCF2994B}"/>
          </ac:inkMkLst>
        </pc:inkChg>
        <pc:inkChg chg="add del">
          <ac:chgData name="Jim Beland" userId="d41a4da1a37fb713" providerId="LiveId" clId="{AB4ACCDD-BA35-40D9-8A0B-109D32B031A6}" dt="2020-06-23T04:40:58.539" v="4540"/>
          <ac:inkMkLst>
            <pc:docMk/>
            <pc:sldMk cId="4210748070" sldId="284"/>
            <ac:inkMk id="8" creationId="{0D71F75B-5D36-46E5-A127-69A99CD51080}"/>
          </ac:inkMkLst>
        </pc:inkChg>
        <pc:inkChg chg="add del">
          <ac:chgData name="Jim Beland" userId="d41a4da1a37fb713" providerId="LiveId" clId="{AB4ACCDD-BA35-40D9-8A0B-109D32B031A6}" dt="2020-06-23T04:40:58.539" v="4540"/>
          <ac:inkMkLst>
            <pc:docMk/>
            <pc:sldMk cId="4210748070" sldId="284"/>
            <ac:inkMk id="9" creationId="{53F38C49-10BF-4848-BA63-9A7DD42CB3EF}"/>
          </ac:inkMkLst>
        </pc:inkChg>
        <pc:inkChg chg="add del">
          <ac:chgData name="Jim Beland" userId="d41a4da1a37fb713" providerId="LiveId" clId="{AB4ACCDD-BA35-40D9-8A0B-109D32B031A6}" dt="2020-06-23T04:40:58.539" v="4540"/>
          <ac:inkMkLst>
            <pc:docMk/>
            <pc:sldMk cId="4210748070" sldId="284"/>
            <ac:inkMk id="10" creationId="{D89DCA28-3D54-45D8-94FB-17CD0DBB50CA}"/>
          </ac:inkMkLst>
        </pc:inkChg>
        <pc:inkChg chg="add del">
          <ac:chgData name="Jim Beland" userId="d41a4da1a37fb713" providerId="LiveId" clId="{AB4ACCDD-BA35-40D9-8A0B-109D32B031A6}" dt="2020-06-23T04:40:43.167" v="4531"/>
          <ac:inkMkLst>
            <pc:docMk/>
            <pc:sldMk cId="4210748070" sldId="284"/>
            <ac:inkMk id="11" creationId="{4D2A108C-811A-4320-911B-0F7C2720BEFB}"/>
          </ac:inkMkLst>
        </pc:inkChg>
        <pc:inkChg chg="add del">
          <ac:chgData name="Jim Beland" userId="d41a4da1a37fb713" providerId="LiveId" clId="{AB4ACCDD-BA35-40D9-8A0B-109D32B031A6}" dt="2020-06-23T04:40:43.167" v="4531"/>
          <ac:inkMkLst>
            <pc:docMk/>
            <pc:sldMk cId="4210748070" sldId="284"/>
            <ac:inkMk id="12" creationId="{3FE42B50-E900-4E80-902F-C2FBCB2182EF}"/>
          </ac:inkMkLst>
        </pc:inkChg>
        <pc:inkChg chg="add del">
          <ac:chgData name="Jim Beland" userId="d41a4da1a37fb713" providerId="LiveId" clId="{AB4ACCDD-BA35-40D9-8A0B-109D32B031A6}" dt="2020-06-23T04:40:58.539" v="4540"/>
          <ac:inkMkLst>
            <pc:docMk/>
            <pc:sldMk cId="4210748070" sldId="284"/>
            <ac:inkMk id="13" creationId="{738BFE14-705D-4186-8EA9-81C43F324D2C}"/>
          </ac:inkMkLst>
        </pc:inkChg>
        <pc:inkChg chg="add del">
          <ac:chgData name="Jim Beland" userId="d41a4da1a37fb713" providerId="LiveId" clId="{AB4ACCDD-BA35-40D9-8A0B-109D32B031A6}" dt="2020-06-23T04:40:58.539" v="4540"/>
          <ac:inkMkLst>
            <pc:docMk/>
            <pc:sldMk cId="4210748070" sldId="284"/>
            <ac:inkMk id="14" creationId="{05C540FF-F7F9-4CD3-937F-34488502E737}"/>
          </ac:inkMkLst>
        </pc:inkChg>
        <pc:inkChg chg="add del">
          <ac:chgData name="Jim Beland" userId="d41a4da1a37fb713" providerId="LiveId" clId="{AB4ACCDD-BA35-40D9-8A0B-109D32B031A6}" dt="2020-06-23T04:40:51.832" v="4537"/>
          <ac:inkMkLst>
            <pc:docMk/>
            <pc:sldMk cId="4210748070" sldId="284"/>
            <ac:inkMk id="15" creationId="{B898D2EB-9461-490A-8620-7E37E2100B75}"/>
          </ac:inkMkLst>
        </pc:inkChg>
        <pc:inkChg chg="add del">
          <ac:chgData name="Jim Beland" userId="d41a4da1a37fb713" providerId="LiveId" clId="{AB4ACCDD-BA35-40D9-8A0B-109D32B031A6}" dt="2020-06-23T04:40:51.832" v="4537"/>
          <ac:inkMkLst>
            <pc:docMk/>
            <pc:sldMk cId="4210748070" sldId="284"/>
            <ac:inkMk id="16" creationId="{D0D8962B-148A-4CD8-B38E-E1DCDF0D6671}"/>
          </ac:inkMkLst>
        </pc:inkChg>
        <pc:inkChg chg="add del">
          <ac:chgData name="Jim Beland" userId="d41a4da1a37fb713" providerId="LiveId" clId="{AB4ACCDD-BA35-40D9-8A0B-109D32B031A6}" dt="2020-06-23T04:40:58.539" v="4540"/>
          <ac:inkMkLst>
            <pc:docMk/>
            <pc:sldMk cId="4210748070" sldId="284"/>
            <ac:inkMk id="17" creationId="{50B23F61-7A63-4071-8277-680E95FFCC83}"/>
          </ac:inkMkLst>
        </pc:inkChg>
        <pc:inkChg chg="add del">
          <ac:chgData name="Jim Beland" userId="d41a4da1a37fb713" providerId="LiveId" clId="{AB4ACCDD-BA35-40D9-8A0B-109D32B031A6}" dt="2020-06-23T04:40:58.539" v="4540"/>
          <ac:inkMkLst>
            <pc:docMk/>
            <pc:sldMk cId="4210748070" sldId="284"/>
            <ac:inkMk id="18" creationId="{4AC2710F-75E6-4144-B3E7-C6DB6AA41C35}"/>
          </ac:inkMkLst>
        </pc:inkChg>
        <pc:inkChg chg="add del">
          <ac:chgData name="Jim Beland" userId="d41a4da1a37fb713" providerId="LiveId" clId="{AB4ACCDD-BA35-40D9-8A0B-109D32B031A6}" dt="2020-06-23T04:40:58.539" v="4540"/>
          <ac:inkMkLst>
            <pc:docMk/>
            <pc:sldMk cId="4210748070" sldId="284"/>
            <ac:inkMk id="19" creationId="{677A3FA4-9EE2-49DA-ABD6-9A370C7931E2}"/>
          </ac:inkMkLst>
        </pc:inkChg>
        <pc:inkChg chg="add del">
          <ac:chgData name="Jim Beland" userId="d41a4da1a37fb713" providerId="LiveId" clId="{AB4ACCDD-BA35-40D9-8A0B-109D32B031A6}" dt="2020-06-23T04:40:58.539" v="4540"/>
          <ac:inkMkLst>
            <pc:docMk/>
            <pc:sldMk cId="4210748070" sldId="284"/>
            <ac:inkMk id="20" creationId="{B89BFF9E-270F-4739-9F38-C9FE656C6F62}"/>
          </ac:inkMkLst>
        </pc:inkChg>
        <pc:inkChg chg="add del">
          <ac:chgData name="Jim Beland" userId="d41a4da1a37fb713" providerId="LiveId" clId="{AB4ACCDD-BA35-40D9-8A0B-109D32B031A6}" dt="2020-06-23T04:40:58.539" v="4540"/>
          <ac:inkMkLst>
            <pc:docMk/>
            <pc:sldMk cId="4210748070" sldId="284"/>
            <ac:inkMk id="21" creationId="{33515F0E-C7C9-40DE-AC95-B66092E1F343}"/>
          </ac:inkMkLst>
        </pc:inkChg>
        <pc:inkChg chg="add del">
          <ac:chgData name="Jim Beland" userId="d41a4da1a37fb713" providerId="LiveId" clId="{AB4ACCDD-BA35-40D9-8A0B-109D32B031A6}" dt="2020-06-23T04:41:03.711" v="4547"/>
          <ac:inkMkLst>
            <pc:docMk/>
            <pc:sldMk cId="4210748070" sldId="284"/>
            <ac:inkMk id="22" creationId="{B45150A8-9A95-4A0F-BC89-0FCC31D87C81}"/>
          </ac:inkMkLst>
        </pc:inkChg>
        <pc:inkChg chg="add del">
          <ac:chgData name="Jim Beland" userId="d41a4da1a37fb713" providerId="LiveId" clId="{AB4ACCDD-BA35-40D9-8A0B-109D32B031A6}" dt="2020-06-23T04:41:03.711" v="4547"/>
          <ac:inkMkLst>
            <pc:docMk/>
            <pc:sldMk cId="4210748070" sldId="284"/>
            <ac:inkMk id="23" creationId="{28738553-CE4C-4183-8CDE-97F281090418}"/>
          </ac:inkMkLst>
        </pc:inkChg>
        <pc:inkChg chg="add del">
          <ac:chgData name="Jim Beland" userId="d41a4da1a37fb713" providerId="LiveId" clId="{AB4ACCDD-BA35-40D9-8A0B-109D32B031A6}" dt="2020-06-23T04:41:03.711" v="4547"/>
          <ac:inkMkLst>
            <pc:docMk/>
            <pc:sldMk cId="4210748070" sldId="284"/>
            <ac:inkMk id="24" creationId="{4745DE9A-5629-48A0-9829-5E1CF0D2DEAE}"/>
          </ac:inkMkLst>
        </pc:inkChg>
        <pc:inkChg chg="add del">
          <ac:chgData name="Jim Beland" userId="d41a4da1a37fb713" providerId="LiveId" clId="{AB4ACCDD-BA35-40D9-8A0B-109D32B031A6}" dt="2020-06-23T04:41:03.711" v="4547"/>
          <ac:inkMkLst>
            <pc:docMk/>
            <pc:sldMk cId="4210748070" sldId="284"/>
            <ac:inkMk id="25" creationId="{C7B374FA-C73D-4542-971E-13119037E46B}"/>
          </ac:inkMkLst>
        </pc:inkChg>
        <pc:inkChg chg="add del">
          <ac:chgData name="Jim Beland" userId="d41a4da1a37fb713" providerId="LiveId" clId="{AB4ACCDD-BA35-40D9-8A0B-109D32B031A6}" dt="2020-06-23T04:41:03.711" v="4547"/>
          <ac:inkMkLst>
            <pc:docMk/>
            <pc:sldMk cId="4210748070" sldId="284"/>
            <ac:inkMk id="26" creationId="{E555CEAC-3EAD-48F5-AB52-3CC343B6694A}"/>
          </ac:inkMkLst>
        </pc:inkChg>
        <pc:inkChg chg="add del">
          <ac:chgData name="Jim Beland" userId="d41a4da1a37fb713" providerId="LiveId" clId="{AB4ACCDD-BA35-40D9-8A0B-109D32B031A6}" dt="2020-06-23T04:41:03.711" v="4547"/>
          <ac:inkMkLst>
            <pc:docMk/>
            <pc:sldMk cId="4210748070" sldId="284"/>
            <ac:inkMk id="27" creationId="{D7EA3D05-5E0E-4F8D-B177-F24487B9D689}"/>
          </ac:inkMkLst>
        </pc:inkChg>
        <pc:inkChg chg="add del">
          <ac:chgData name="Jim Beland" userId="d41a4da1a37fb713" providerId="LiveId" clId="{AB4ACCDD-BA35-40D9-8A0B-109D32B031A6}" dt="2020-06-23T04:41:03.711" v="4547"/>
          <ac:inkMkLst>
            <pc:docMk/>
            <pc:sldMk cId="4210748070" sldId="284"/>
            <ac:inkMk id="28" creationId="{FFAD38C0-A322-4C1B-8375-FDB940F81FE9}"/>
          </ac:inkMkLst>
        </pc:inkChg>
        <pc:inkChg chg="add del">
          <ac:chgData name="Jim Beland" userId="d41a4da1a37fb713" providerId="LiveId" clId="{AB4ACCDD-BA35-40D9-8A0B-109D32B031A6}" dt="2020-06-23T04:41:09.829" v="4553"/>
          <ac:inkMkLst>
            <pc:docMk/>
            <pc:sldMk cId="4210748070" sldId="284"/>
            <ac:inkMk id="29" creationId="{E7FA5343-7815-4385-B81F-626F375BBCBD}"/>
          </ac:inkMkLst>
        </pc:inkChg>
        <pc:inkChg chg="add del">
          <ac:chgData name="Jim Beland" userId="d41a4da1a37fb713" providerId="LiveId" clId="{AB4ACCDD-BA35-40D9-8A0B-109D32B031A6}" dt="2020-06-23T04:41:09.829" v="4553"/>
          <ac:inkMkLst>
            <pc:docMk/>
            <pc:sldMk cId="4210748070" sldId="284"/>
            <ac:inkMk id="30" creationId="{278D1683-477B-47A7-8499-F8AE13F513CD}"/>
          </ac:inkMkLst>
        </pc:inkChg>
        <pc:inkChg chg="add del">
          <ac:chgData name="Jim Beland" userId="d41a4da1a37fb713" providerId="LiveId" clId="{AB4ACCDD-BA35-40D9-8A0B-109D32B031A6}" dt="2020-06-23T04:41:09.829" v="4553"/>
          <ac:inkMkLst>
            <pc:docMk/>
            <pc:sldMk cId="4210748070" sldId="284"/>
            <ac:inkMk id="31" creationId="{07F4B7E7-81D7-4544-9FC9-9BC1069BDDDE}"/>
          </ac:inkMkLst>
        </pc:inkChg>
        <pc:inkChg chg="add del">
          <ac:chgData name="Jim Beland" userId="d41a4da1a37fb713" providerId="LiveId" clId="{AB4ACCDD-BA35-40D9-8A0B-109D32B031A6}" dt="2020-06-23T04:41:09.829" v="4553"/>
          <ac:inkMkLst>
            <pc:docMk/>
            <pc:sldMk cId="4210748070" sldId="284"/>
            <ac:inkMk id="32" creationId="{81545F05-E286-485C-B37F-04C12D6FBDED}"/>
          </ac:inkMkLst>
        </pc:inkChg>
        <pc:inkChg chg="add del">
          <ac:chgData name="Jim Beland" userId="d41a4da1a37fb713" providerId="LiveId" clId="{AB4ACCDD-BA35-40D9-8A0B-109D32B031A6}" dt="2020-06-23T04:41:09.829" v="4553"/>
          <ac:inkMkLst>
            <pc:docMk/>
            <pc:sldMk cId="4210748070" sldId="284"/>
            <ac:inkMk id="33" creationId="{A5483E8B-6040-426A-B7C6-EA07A23D0939}"/>
          </ac:inkMkLst>
        </pc:inkChg>
        <pc:inkChg chg="add del">
          <ac:chgData name="Jim Beland" userId="d41a4da1a37fb713" providerId="LiveId" clId="{AB4ACCDD-BA35-40D9-8A0B-109D32B031A6}" dt="2020-06-23T04:41:09.829" v="4553"/>
          <ac:inkMkLst>
            <pc:docMk/>
            <pc:sldMk cId="4210748070" sldId="284"/>
            <ac:inkMk id="34" creationId="{3EA95D0B-5E9E-47C4-807F-2BC6503A7D89}"/>
          </ac:inkMkLst>
        </pc:inkChg>
        <pc:inkChg chg="add del">
          <ac:chgData name="Jim Beland" userId="d41a4da1a37fb713" providerId="LiveId" clId="{AB4ACCDD-BA35-40D9-8A0B-109D32B031A6}" dt="2020-06-23T04:41:10.863" v="4555"/>
          <ac:inkMkLst>
            <pc:docMk/>
            <pc:sldMk cId="4210748070" sldId="284"/>
            <ac:inkMk id="35" creationId="{DFA1AA58-8C6B-4D31-8D79-5F9EA3961264}"/>
          </ac:inkMkLst>
        </pc:inkChg>
        <pc:inkChg chg="add del">
          <ac:chgData name="Jim Beland" userId="d41a4da1a37fb713" providerId="LiveId" clId="{AB4ACCDD-BA35-40D9-8A0B-109D32B031A6}" dt="2020-06-23T04:41:10.863" v="4555"/>
          <ac:inkMkLst>
            <pc:docMk/>
            <pc:sldMk cId="4210748070" sldId="284"/>
            <ac:inkMk id="36" creationId="{B947D5CE-31EF-428D-8F9E-A3C87EA42317}"/>
          </ac:inkMkLst>
        </pc:inkChg>
        <pc:inkChg chg="add del">
          <ac:chgData name="Jim Beland" userId="d41a4da1a37fb713" providerId="LiveId" clId="{AB4ACCDD-BA35-40D9-8A0B-109D32B031A6}" dt="2020-06-23T04:41:14.085" v="4559"/>
          <ac:inkMkLst>
            <pc:docMk/>
            <pc:sldMk cId="4210748070" sldId="284"/>
            <ac:inkMk id="37" creationId="{090C1C76-8366-4453-9754-F6D6594622C5}"/>
          </ac:inkMkLst>
        </pc:inkChg>
        <pc:inkChg chg="add del">
          <ac:chgData name="Jim Beland" userId="d41a4da1a37fb713" providerId="LiveId" clId="{AB4ACCDD-BA35-40D9-8A0B-109D32B031A6}" dt="2020-06-23T04:41:14.085" v="4559"/>
          <ac:inkMkLst>
            <pc:docMk/>
            <pc:sldMk cId="4210748070" sldId="284"/>
            <ac:inkMk id="38" creationId="{161B76D2-450F-4A0D-8D00-42D4C56FB256}"/>
          </ac:inkMkLst>
        </pc:inkChg>
        <pc:inkChg chg="add del">
          <ac:chgData name="Jim Beland" userId="d41a4da1a37fb713" providerId="LiveId" clId="{AB4ACCDD-BA35-40D9-8A0B-109D32B031A6}" dt="2020-06-23T04:41:14.085" v="4559"/>
          <ac:inkMkLst>
            <pc:docMk/>
            <pc:sldMk cId="4210748070" sldId="284"/>
            <ac:inkMk id="39" creationId="{C2DBEB22-BF78-4307-A863-56C71822723B}"/>
          </ac:inkMkLst>
        </pc:inkChg>
        <pc:inkChg chg="add del">
          <ac:chgData name="Jim Beland" userId="d41a4da1a37fb713" providerId="LiveId" clId="{AB4ACCDD-BA35-40D9-8A0B-109D32B031A6}" dt="2020-06-23T04:41:14.085" v="4559"/>
          <ac:inkMkLst>
            <pc:docMk/>
            <pc:sldMk cId="4210748070" sldId="284"/>
            <ac:inkMk id="40" creationId="{50870CCA-AB3B-4541-AF61-A28FBEDD9E96}"/>
          </ac:inkMkLst>
        </pc:inkChg>
        <pc:inkChg chg="add del">
          <ac:chgData name="Jim Beland" userId="d41a4da1a37fb713" providerId="LiveId" clId="{AB4ACCDD-BA35-40D9-8A0B-109D32B031A6}" dt="2020-06-23T04:41:17.362" v="4562"/>
          <ac:inkMkLst>
            <pc:docMk/>
            <pc:sldMk cId="4210748070" sldId="284"/>
            <ac:inkMk id="41" creationId="{A1108238-E948-4B1C-93D8-A69643446479}"/>
          </ac:inkMkLst>
        </pc:inkChg>
        <pc:inkChg chg="add del">
          <ac:chgData name="Jim Beland" userId="d41a4da1a37fb713" providerId="LiveId" clId="{AB4ACCDD-BA35-40D9-8A0B-109D32B031A6}" dt="2020-06-23T04:41:17.362" v="4562"/>
          <ac:inkMkLst>
            <pc:docMk/>
            <pc:sldMk cId="4210748070" sldId="284"/>
            <ac:inkMk id="42" creationId="{C2A39661-ABDD-492D-8D70-CFE148BD42AF}"/>
          </ac:inkMkLst>
        </pc:inkChg>
        <pc:inkChg chg="add del">
          <ac:chgData name="Jim Beland" userId="d41a4da1a37fb713" providerId="LiveId" clId="{AB4ACCDD-BA35-40D9-8A0B-109D32B031A6}" dt="2020-06-23T04:41:17.362" v="4562"/>
          <ac:inkMkLst>
            <pc:docMk/>
            <pc:sldMk cId="4210748070" sldId="284"/>
            <ac:inkMk id="43" creationId="{008C2788-F2C6-4341-B97A-2213B6BBFA51}"/>
          </ac:inkMkLst>
        </pc:inkChg>
        <pc:inkChg chg="add del">
          <ac:chgData name="Jim Beland" userId="d41a4da1a37fb713" providerId="LiveId" clId="{AB4ACCDD-BA35-40D9-8A0B-109D32B031A6}" dt="2020-06-23T04:41:20.745" v="4566"/>
          <ac:inkMkLst>
            <pc:docMk/>
            <pc:sldMk cId="4210748070" sldId="284"/>
            <ac:inkMk id="44" creationId="{0E4DC2B5-43FC-46C8-99ED-17E14C806BE7}"/>
          </ac:inkMkLst>
        </pc:inkChg>
        <pc:inkChg chg="add del">
          <ac:chgData name="Jim Beland" userId="d41a4da1a37fb713" providerId="LiveId" clId="{AB4ACCDD-BA35-40D9-8A0B-109D32B031A6}" dt="2020-06-23T04:41:20.745" v="4566"/>
          <ac:inkMkLst>
            <pc:docMk/>
            <pc:sldMk cId="4210748070" sldId="284"/>
            <ac:inkMk id="45" creationId="{6643E9EF-11CC-4124-820A-0C3AA7FB0A65}"/>
          </ac:inkMkLst>
        </pc:inkChg>
        <pc:inkChg chg="add del">
          <ac:chgData name="Jim Beland" userId="d41a4da1a37fb713" providerId="LiveId" clId="{AB4ACCDD-BA35-40D9-8A0B-109D32B031A6}" dt="2020-06-23T04:41:20.745" v="4566"/>
          <ac:inkMkLst>
            <pc:docMk/>
            <pc:sldMk cId="4210748070" sldId="284"/>
            <ac:inkMk id="46" creationId="{F26250B5-DD23-4DEE-85C0-D8A6DA877E94}"/>
          </ac:inkMkLst>
        </pc:inkChg>
        <pc:inkChg chg="add del">
          <ac:chgData name="Jim Beland" userId="d41a4da1a37fb713" providerId="LiveId" clId="{AB4ACCDD-BA35-40D9-8A0B-109D32B031A6}" dt="2020-06-23T04:41:20.745" v="4566"/>
          <ac:inkMkLst>
            <pc:docMk/>
            <pc:sldMk cId="4210748070" sldId="284"/>
            <ac:inkMk id="47" creationId="{FF50035B-037C-4DB4-BAA2-5E720989C88B}"/>
          </ac:inkMkLst>
        </pc:inkChg>
        <pc:inkChg chg="add del">
          <ac:chgData name="Jim Beland" userId="d41a4da1a37fb713" providerId="LiveId" clId="{AB4ACCDD-BA35-40D9-8A0B-109D32B031A6}" dt="2020-06-23T04:41:25.039" v="4571"/>
          <ac:inkMkLst>
            <pc:docMk/>
            <pc:sldMk cId="4210748070" sldId="284"/>
            <ac:inkMk id="48" creationId="{FFEDEE4D-6F94-463E-8F05-ACAD3C43C346}"/>
          </ac:inkMkLst>
        </pc:inkChg>
        <pc:inkChg chg="add del">
          <ac:chgData name="Jim Beland" userId="d41a4da1a37fb713" providerId="LiveId" clId="{AB4ACCDD-BA35-40D9-8A0B-109D32B031A6}" dt="2020-06-23T04:41:25.039" v="4571"/>
          <ac:inkMkLst>
            <pc:docMk/>
            <pc:sldMk cId="4210748070" sldId="284"/>
            <ac:inkMk id="49" creationId="{5C7165E8-501A-4B68-8D43-82508423D199}"/>
          </ac:inkMkLst>
        </pc:inkChg>
        <pc:inkChg chg="add del">
          <ac:chgData name="Jim Beland" userId="d41a4da1a37fb713" providerId="LiveId" clId="{AB4ACCDD-BA35-40D9-8A0B-109D32B031A6}" dt="2020-06-23T04:41:25.039" v="4571"/>
          <ac:inkMkLst>
            <pc:docMk/>
            <pc:sldMk cId="4210748070" sldId="284"/>
            <ac:inkMk id="50" creationId="{CCF6EEE0-C52E-48C6-B062-AFCBCC296CB9}"/>
          </ac:inkMkLst>
        </pc:inkChg>
        <pc:inkChg chg="add del">
          <ac:chgData name="Jim Beland" userId="d41a4da1a37fb713" providerId="LiveId" clId="{AB4ACCDD-BA35-40D9-8A0B-109D32B031A6}" dt="2020-06-23T04:41:25.039" v="4571"/>
          <ac:inkMkLst>
            <pc:docMk/>
            <pc:sldMk cId="4210748070" sldId="284"/>
            <ac:inkMk id="51" creationId="{197D1BD3-DBEC-46BA-A7F1-D961B1260FA6}"/>
          </ac:inkMkLst>
        </pc:inkChg>
        <pc:inkChg chg="add del">
          <ac:chgData name="Jim Beland" userId="d41a4da1a37fb713" providerId="LiveId" clId="{AB4ACCDD-BA35-40D9-8A0B-109D32B031A6}" dt="2020-06-23T04:41:25.039" v="4571"/>
          <ac:inkMkLst>
            <pc:docMk/>
            <pc:sldMk cId="4210748070" sldId="284"/>
            <ac:inkMk id="52" creationId="{B4D2C912-1294-46F8-8AE8-78464EA17412}"/>
          </ac:inkMkLst>
        </pc:inkChg>
        <pc:inkChg chg="add">
          <ac:chgData name="Jim Beland" userId="d41a4da1a37fb713" providerId="LiveId" clId="{AB4ACCDD-BA35-40D9-8A0B-109D32B031A6}" dt="2020-06-23T04:41:25.039" v="4571"/>
          <ac:inkMkLst>
            <pc:docMk/>
            <pc:sldMk cId="4210748070" sldId="284"/>
            <ac:inkMk id="53" creationId="{64B4C5E6-15F3-4BAF-8B05-4BA24EFFFA1F}"/>
          </ac:inkMkLst>
        </pc:inkChg>
        <pc:inkChg chg="add del">
          <ac:chgData name="Jim Beland" userId="d41a4da1a37fb713" providerId="LiveId" clId="{AB4ACCDD-BA35-40D9-8A0B-109D32B031A6}" dt="2020-06-23T04:41:53.420" v="4574"/>
          <ac:inkMkLst>
            <pc:docMk/>
            <pc:sldMk cId="4210748070" sldId="284"/>
            <ac:inkMk id="54" creationId="{5033F352-771C-41F0-B036-6818C5C3EDCB}"/>
          </ac:inkMkLst>
        </pc:inkChg>
        <pc:inkChg chg="add del">
          <ac:chgData name="Jim Beland" userId="d41a4da1a37fb713" providerId="LiveId" clId="{AB4ACCDD-BA35-40D9-8A0B-109D32B031A6}" dt="2020-06-23T04:41:53.420" v="4574"/>
          <ac:inkMkLst>
            <pc:docMk/>
            <pc:sldMk cId="4210748070" sldId="284"/>
            <ac:inkMk id="55" creationId="{3637255D-6006-4963-8B66-BA396A3090CF}"/>
          </ac:inkMkLst>
        </pc:inkChg>
        <pc:inkChg chg="add del">
          <ac:chgData name="Jim Beland" userId="d41a4da1a37fb713" providerId="LiveId" clId="{AB4ACCDD-BA35-40D9-8A0B-109D32B031A6}" dt="2020-06-23T04:42:12.534" v="4596"/>
          <ac:inkMkLst>
            <pc:docMk/>
            <pc:sldMk cId="4210748070" sldId="284"/>
            <ac:inkMk id="56" creationId="{AB4DCAC4-68EB-4F7D-8F0B-FEF1D931C631}"/>
          </ac:inkMkLst>
        </pc:inkChg>
        <pc:inkChg chg="add del">
          <ac:chgData name="Jim Beland" userId="d41a4da1a37fb713" providerId="LiveId" clId="{AB4ACCDD-BA35-40D9-8A0B-109D32B031A6}" dt="2020-06-23T04:42:12.534" v="4596"/>
          <ac:inkMkLst>
            <pc:docMk/>
            <pc:sldMk cId="4210748070" sldId="284"/>
            <ac:inkMk id="57" creationId="{A58A5B18-CCEF-454B-8FB2-4857D3AA7028}"/>
          </ac:inkMkLst>
        </pc:inkChg>
        <pc:inkChg chg="add del">
          <ac:chgData name="Jim Beland" userId="d41a4da1a37fb713" providerId="LiveId" clId="{AB4ACCDD-BA35-40D9-8A0B-109D32B031A6}" dt="2020-06-23T04:42:12.534" v="4596"/>
          <ac:inkMkLst>
            <pc:docMk/>
            <pc:sldMk cId="4210748070" sldId="284"/>
            <ac:inkMk id="58" creationId="{7D73ABA9-F63D-453B-9221-A8DEB1A4F93A}"/>
          </ac:inkMkLst>
        </pc:inkChg>
        <pc:inkChg chg="add del">
          <ac:chgData name="Jim Beland" userId="d41a4da1a37fb713" providerId="LiveId" clId="{AB4ACCDD-BA35-40D9-8A0B-109D32B031A6}" dt="2020-06-23T04:41:57.245" v="4579"/>
          <ac:inkMkLst>
            <pc:docMk/>
            <pc:sldMk cId="4210748070" sldId="284"/>
            <ac:inkMk id="59" creationId="{65792F3F-196E-4548-8228-0361974EDBA0}"/>
          </ac:inkMkLst>
        </pc:inkChg>
        <pc:inkChg chg="add del">
          <ac:chgData name="Jim Beland" userId="d41a4da1a37fb713" providerId="LiveId" clId="{AB4ACCDD-BA35-40D9-8A0B-109D32B031A6}" dt="2020-06-23T04:41:57.245" v="4579"/>
          <ac:inkMkLst>
            <pc:docMk/>
            <pc:sldMk cId="4210748070" sldId="284"/>
            <ac:inkMk id="60" creationId="{A8384F76-F46E-4484-8170-88075C4314E2}"/>
          </ac:inkMkLst>
        </pc:inkChg>
        <pc:inkChg chg="add del">
          <ac:chgData name="Jim Beland" userId="d41a4da1a37fb713" providerId="LiveId" clId="{AB4ACCDD-BA35-40D9-8A0B-109D32B031A6}" dt="2020-06-23T04:42:24.239" v="4614"/>
          <ac:inkMkLst>
            <pc:docMk/>
            <pc:sldMk cId="4210748070" sldId="284"/>
            <ac:inkMk id="61" creationId="{69261878-9FC3-4567-9B32-F81F18849CF5}"/>
          </ac:inkMkLst>
        </pc:inkChg>
        <pc:inkChg chg="add del">
          <ac:chgData name="Jim Beland" userId="d41a4da1a37fb713" providerId="LiveId" clId="{AB4ACCDD-BA35-40D9-8A0B-109D32B031A6}" dt="2020-06-23T04:42:10.007" v="4593"/>
          <ac:inkMkLst>
            <pc:docMk/>
            <pc:sldMk cId="4210748070" sldId="284"/>
            <ac:inkMk id="62" creationId="{27EECEE2-B8F3-4F42-93B7-419113AE044F}"/>
          </ac:inkMkLst>
        </pc:inkChg>
        <pc:inkChg chg="add del">
          <ac:chgData name="Jim Beland" userId="d41a4da1a37fb713" providerId="LiveId" clId="{AB4ACCDD-BA35-40D9-8A0B-109D32B031A6}" dt="2020-06-23T04:42:10.007" v="4593"/>
          <ac:inkMkLst>
            <pc:docMk/>
            <pc:sldMk cId="4210748070" sldId="284"/>
            <ac:inkMk id="63" creationId="{CCFDACE6-A574-405D-B53D-8A063671BF29}"/>
          </ac:inkMkLst>
        </pc:inkChg>
        <pc:inkChg chg="add del">
          <ac:chgData name="Jim Beland" userId="d41a4da1a37fb713" providerId="LiveId" clId="{AB4ACCDD-BA35-40D9-8A0B-109D32B031A6}" dt="2020-06-23T04:42:10.007" v="4593"/>
          <ac:inkMkLst>
            <pc:docMk/>
            <pc:sldMk cId="4210748070" sldId="284"/>
            <ac:inkMk id="64" creationId="{E159F096-C54D-4D57-8A39-B7EFAC24B468}"/>
          </ac:inkMkLst>
        </pc:inkChg>
        <pc:inkChg chg="add del">
          <ac:chgData name="Jim Beland" userId="d41a4da1a37fb713" providerId="LiveId" clId="{AB4ACCDD-BA35-40D9-8A0B-109D32B031A6}" dt="2020-06-23T04:42:10.007" v="4593"/>
          <ac:inkMkLst>
            <pc:docMk/>
            <pc:sldMk cId="4210748070" sldId="284"/>
            <ac:inkMk id="65" creationId="{8314257B-030D-4CD5-B960-C7C85AB6E7E9}"/>
          </ac:inkMkLst>
        </pc:inkChg>
        <pc:inkChg chg="add del">
          <ac:chgData name="Jim Beland" userId="d41a4da1a37fb713" providerId="LiveId" clId="{AB4ACCDD-BA35-40D9-8A0B-109D32B031A6}" dt="2020-06-23T04:42:24.239" v="4614"/>
          <ac:inkMkLst>
            <pc:docMk/>
            <pc:sldMk cId="4210748070" sldId="284"/>
            <ac:inkMk id="66" creationId="{688C3E21-FC32-4339-9D25-2E48264476BF}"/>
          </ac:inkMkLst>
        </pc:inkChg>
        <pc:inkChg chg="add del">
          <ac:chgData name="Jim Beland" userId="d41a4da1a37fb713" providerId="LiveId" clId="{AB4ACCDD-BA35-40D9-8A0B-109D32B031A6}" dt="2020-06-23T04:42:10.007" v="4593"/>
          <ac:inkMkLst>
            <pc:docMk/>
            <pc:sldMk cId="4210748070" sldId="284"/>
            <ac:inkMk id="67" creationId="{590E9935-2FC9-4813-9366-EC572CF85365}"/>
          </ac:inkMkLst>
        </pc:inkChg>
        <pc:inkChg chg="add del">
          <ac:chgData name="Jim Beland" userId="d41a4da1a37fb713" providerId="LiveId" clId="{AB4ACCDD-BA35-40D9-8A0B-109D32B031A6}" dt="2020-06-23T04:42:10.007" v="4593"/>
          <ac:inkMkLst>
            <pc:docMk/>
            <pc:sldMk cId="4210748070" sldId="284"/>
            <ac:inkMk id="68" creationId="{54A750C7-593D-4BF8-8C89-D845B8BF2BB2}"/>
          </ac:inkMkLst>
        </pc:inkChg>
        <pc:inkChg chg="add del">
          <ac:chgData name="Jim Beland" userId="d41a4da1a37fb713" providerId="LiveId" clId="{AB4ACCDD-BA35-40D9-8A0B-109D32B031A6}" dt="2020-06-23T04:42:10.007" v="4593"/>
          <ac:inkMkLst>
            <pc:docMk/>
            <pc:sldMk cId="4210748070" sldId="284"/>
            <ac:inkMk id="69" creationId="{3161DF36-DDAA-4709-A7EC-307D7684E473}"/>
          </ac:inkMkLst>
        </pc:inkChg>
        <pc:inkChg chg="add del">
          <ac:chgData name="Jim Beland" userId="d41a4da1a37fb713" providerId="LiveId" clId="{AB4ACCDD-BA35-40D9-8A0B-109D32B031A6}" dt="2020-06-23T04:42:10.007" v="4593"/>
          <ac:inkMkLst>
            <pc:docMk/>
            <pc:sldMk cId="4210748070" sldId="284"/>
            <ac:inkMk id="70" creationId="{B5B70054-2C69-490A-A4B7-8F0F5A4660FC}"/>
          </ac:inkMkLst>
        </pc:inkChg>
        <pc:inkChg chg="add del">
          <ac:chgData name="Jim Beland" userId="d41a4da1a37fb713" providerId="LiveId" clId="{AB4ACCDD-BA35-40D9-8A0B-109D32B031A6}" dt="2020-06-23T04:42:10.007" v="4593"/>
          <ac:inkMkLst>
            <pc:docMk/>
            <pc:sldMk cId="4210748070" sldId="284"/>
            <ac:inkMk id="71" creationId="{EB391188-1D16-4961-A947-E97E318E6967}"/>
          </ac:inkMkLst>
        </pc:inkChg>
        <pc:inkChg chg="add del">
          <ac:chgData name="Jim Beland" userId="d41a4da1a37fb713" providerId="LiveId" clId="{AB4ACCDD-BA35-40D9-8A0B-109D32B031A6}" dt="2020-06-23T04:42:10.007" v="4593"/>
          <ac:inkMkLst>
            <pc:docMk/>
            <pc:sldMk cId="4210748070" sldId="284"/>
            <ac:inkMk id="72" creationId="{8337D0AE-FA19-42D8-B34D-F44118A56AB7}"/>
          </ac:inkMkLst>
        </pc:inkChg>
        <pc:inkChg chg="add del">
          <ac:chgData name="Jim Beland" userId="d41a4da1a37fb713" providerId="LiveId" clId="{AB4ACCDD-BA35-40D9-8A0B-109D32B031A6}" dt="2020-06-23T04:42:10.007" v="4593"/>
          <ac:inkMkLst>
            <pc:docMk/>
            <pc:sldMk cId="4210748070" sldId="284"/>
            <ac:inkMk id="73" creationId="{595FA996-267D-476F-BB48-8CC3605B6675}"/>
          </ac:inkMkLst>
        </pc:inkChg>
        <pc:inkChg chg="add del">
          <ac:chgData name="Jim Beland" userId="d41a4da1a37fb713" providerId="LiveId" clId="{AB4ACCDD-BA35-40D9-8A0B-109D32B031A6}" dt="2020-06-23T04:42:10.007" v="4593"/>
          <ac:inkMkLst>
            <pc:docMk/>
            <pc:sldMk cId="4210748070" sldId="284"/>
            <ac:inkMk id="74" creationId="{E7311C8F-FC75-400F-BAC8-BD47C574821F}"/>
          </ac:inkMkLst>
        </pc:inkChg>
        <pc:inkChg chg="add del">
          <ac:chgData name="Jim Beland" userId="d41a4da1a37fb713" providerId="LiveId" clId="{AB4ACCDD-BA35-40D9-8A0B-109D32B031A6}" dt="2020-06-23T04:42:12.534" v="4596"/>
          <ac:inkMkLst>
            <pc:docMk/>
            <pc:sldMk cId="4210748070" sldId="284"/>
            <ac:inkMk id="75" creationId="{72441440-0362-4ECD-A760-2122A6E5E3EB}"/>
          </ac:inkMkLst>
        </pc:inkChg>
        <pc:inkChg chg="add del">
          <ac:chgData name="Jim Beland" userId="d41a4da1a37fb713" providerId="LiveId" clId="{AB4ACCDD-BA35-40D9-8A0B-109D32B031A6}" dt="2020-06-23T04:42:12.534" v="4596"/>
          <ac:inkMkLst>
            <pc:docMk/>
            <pc:sldMk cId="4210748070" sldId="284"/>
            <ac:inkMk id="76" creationId="{CC5AA032-A124-4CA4-8C33-52AA52714DEA}"/>
          </ac:inkMkLst>
        </pc:inkChg>
        <pc:inkChg chg="add del">
          <ac:chgData name="Jim Beland" userId="d41a4da1a37fb713" providerId="LiveId" clId="{AB4ACCDD-BA35-40D9-8A0B-109D32B031A6}" dt="2020-06-23T04:42:12.534" v="4596"/>
          <ac:inkMkLst>
            <pc:docMk/>
            <pc:sldMk cId="4210748070" sldId="284"/>
            <ac:inkMk id="77" creationId="{7D447A41-B423-4A84-AE7D-38A6EE5E1B24}"/>
          </ac:inkMkLst>
        </pc:inkChg>
        <pc:inkChg chg="add del">
          <ac:chgData name="Jim Beland" userId="d41a4da1a37fb713" providerId="LiveId" clId="{AB4ACCDD-BA35-40D9-8A0B-109D32B031A6}" dt="2020-06-23T04:42:17.049" v="4604"/>
          <ac:inkMkLst>
            <pc:docMk/>
            <pc:sldMk cId="4210748070" sldId="284"/>
            <ac:inkMk id="78" creationId="{8D2AEEF3-A710-4F12-9D79-2FC751547121}"/>
          </ac:inkMkLst>
        </pc:inkChg>
        <pc:inkChg chg="add del">
          <ac:chgData name="Jim Beland" userId="d41a4da1a37fb713" providerId="LiveId" clId="{AB4ACCDD-BA35-40D9-8A0B-109D32B031A6}" dt="2020-06-23T04:42:17.049" v="4604"/>
          <ac:inkMkLst>
            <pc:docMk/>
            <pc:sldMk cId="4210748070" sldId="284"/>
            <ac:inkMk id="79" creationId="{3A35143B-85C2-4AF5-B00E-CCCAD2A79465}"/>
          </ac:inkMkLst>
        </pc:inkChg>
        <pc:inkChg chg="add del">
          <ac:chgData name="Jim Beland" userId="d41a4da1a37fb713" providerId="LiveId" clId="{AB4ACCDD-BA35-40D9-8A0B-109D32B031A6}" dt="2020-06-23T04:42:17.049" v="4604"/>
          <ac:inkMkLst>
            <pc:docMk/>
            <pc:sldMk cId="4210748070" sldId="284"/>
            <ac:inkMk id="80" creationId="{63EE264B-305A-4464-9A6E-51E8F3FD7C24}"/>
          </ac:inkMkLst>
        </pc:inkChg>
        <pc:inkChg chg="add del">
          <ac:chgData name="Jim Beland" userId="d41a4da1a37fb713" providerId="LiveId" clId="{AB4ACCDD-BA35-40D9-8A0B-109D32B031A6}" dt="2020-06-23T04:42:17.049" v="4604"/>
          <ac:inkMkLst>
            <pc:docMk/>
            <pc:sldMk cId="4210748070" sldId="284"/>
            <ac:inkMk id="81" creationId="{038AE4F3-53EB-4BE2-B88C-A53EF1CE2386}"/>
          </ac:inkMkLst>
        </pc:inkChg>
        <pc:inkChg chg="add del">
          <ac:chgData name="Jim Beland" userId="d41a4da1a37fb713" providerId="LiveId" clId="{AB4ACCDD-BA35-40D9-8A0B-109D32B031A6}" dt="2020-06-23T04:42:17.049" v="4604"/>
          <ac:inkMkLst>
            <pc:docMk/>
            <pc:sldMk cId="4210748070" sldId="284"/>
            <ac:inkMk id="82" creationId="{0AF935A1-4C88-4AC9-9682-0E7706DD8F07}"/>
          </ac:inkMkLst>
        </pc:inkChg>
        <pc:inkChg chg="add del">
          <ac:chgData name="Jim Beland" userId="d41a4da1a37fb713" providerId="LiveId" clId="{AB4ACCDD-BA35-40D9-8A0B-109D32B031A6}" dt="2020-06-23T04:42:17.049" v="4604"/>
          <ac:inkMkLst>
            <pc:docMk/>
            <pc:sldMk cId="4210748070" sldId="284"/>
            <ac:inkMk id="83" creationId="{25146A52-3017-4FD5-B23D-C597B156DE0E}"/>
          </ac:inkMkLst>
        </pc:inkChg>
        <pc:inkChg chg="add del">
          <ac:chgData name="Jim Beland" userId="d41a4da1a37fb713" providerId="LiveId" clId="{AB4ACCDD-BA35-40D9-8A0B-109D32B031A6}" dt="2020-06-23T04:42:17.049" v="4604"/>
          <ac:inkMkLst>
            <pc:docMk/>
            <pc:sldMk cId="4210748070" sldId="284"/>
            <ac:inkMk id="84" creationId="{F4FD9A28-F617-4899-A172-5B09E5D11138}"/>
          </ac:inkMkLst>
        </pc:inkChg>
        <pc:inkChg chg="add del">
          <ac:chgData name="Jim Beland" userId="d41a4da1a37fb713" providerId="LiveId" clId="{AB4ACCDD-BA35-40D9-8A0B-109D32B031A6}" dt="2020-06-23T04:42:17.049" v="4604"/>
          <ac:inkMkLst>
            <pc:docMk/>
            <pc:sldMk cId="4210748070" sldId="284"/>
            <ac:inkMk id="85" creationId="{B71B824A-99D2-465F-894F-03114DB4EC29}"/>
          </ac:inkMkLst>
        </pc:inkChg>
        <pc:inkChg chg="add del">
          <ac:chgData name="Jim Beland" userId="d41a4da1a37fb713" providerId="LiveId" clId="{AB4ACCDD-BA35-40D9-8A0B-109D32B031A6}" dt="2020-06-23T04:42:24.239" v="4614"/>
          <ac:inkMkLst>
            <pc:docMk/>
            <pc:sldMk cId="4210748070" sldId="284"/>
            <ac:inkMk id="86" creationId="{B1C8BA69-98AE-4B01-AFBB-BF594E2B85B4}"/>
          </ac:inkMkLst>
        </pc:inkChg>
        <pc:inkChg chg="add del">
          <ac:chgData name="Jim Beland" userId="d41a4da1a37fb713" providerId="LiveId" clId="{AB4ACCDD-BA35-40D9-8A0B-109D32B031A6}" dt="2020-06-23T04:42:24.239" v="4614"/>
          <ac:inkMkLst>
            <pc:docMk/>
            <pc:sldMk cId="4210748070" sldId="284"/>
            <ac:inkMk id="87" creationId="{9B807AD1-3B70-4B0D-A8B0-9B6957AB6C3E}"/>
          </ac:inkMkLst>
        </pc:inkChg>
        <pc:inkChg chg="add del">
          <ac:chgData name="Jim Beland" userId="d41a4da1a37fb713" providerId="LiveId" clId="{AB4ACCDD-BA35-40D9-8A0B-109D32B031A6}" dt="2020-06-23T04:42:24.239" v="4614"/>
          <ac:inkMkLst>
            <pc:docMk/>
            <pc:sldMk cId="4210748070" sldId="284"/>
            <ac:inkMk id="88" creationId="{BEDC10F4-6AC2-4641-B996-180E1BDFA31E}"/>
          </ac:inkMkLst>
        </pc:inkChg>
        <pc:inkChg chg="add del">
          <ac:chgData name="Jim Beland" userId="d41a4da1a37fb713" providerId="LiveId" clId="{AB4ACCDD-BA35-40D9-8A0B-109D32B031A6}" dt="2020-06-23T04:42:24.239" v="4614"/>
          <ac:inkMkLst>
            <pc:docMk/>
            <pc:sldMk cId="4210748070" sldId="284"/>
            <ac:inkMk id="89" creationId="{9D14D238-5054-4258-A1CE-7E0DE33292D4}"/>
          </ac:inkMkLst>
        </pc:inkChg>
        <pc:inkChg chg="add del">
          <ac:chgData name="Jim Beland" userId="d41a4da1a37fb713" providerId="LiveId" clId="{AB4ACCDD-BA35-40D9-8A0B-109D32B031A6}" dt="2020-06-23T04:42:24.239" v="4614"/>
          <ac:inkMkLst>
            <pc:docMk/>
            <pc:sldMk cId="4210748070" sldId="284"/>
            <ac:inkMk id="90" creationId="{051CD543-14B1-45DB-A20C-87EED380BC54}"/>
          </ac:inkMkLst>
        </pc:inkChg>
        <pc:inkChg chg="add del">
          <ac:chgData name="Jim Beland" userId="d41a4da1a37fb713" providerId="LiveId" clId="{AB4ACCDD-BA35-40D9-8A0B-109D32B031A6}" dt="2020-06-23T04:42:24.239" v="4614"/>
          <ac:inkMkLst>
            <pc:docMk/>
            <pc:sldMk cId="4210748070" sldId="284"/>
            <ac:inkMk id="91" creationId="{DD03DEA9-CFB1-43DD-A0FC-6063CF683F09}"/>
          </ac:inkMkLst>
        </pc:inkChg>
        <pc:inkChg chg="add del">
          <ac:chgData name="Jim Beland" userId="d41a4da1a37fb713" providerId="LiveId" clId="{AB4ACCDD-BA35-40D9-8A0B-109D32B031A6}" dt="2020-06-23T04:42:24.239" v="4614"/>
          <ac:inkMkLst>
            <pc:docMk/>
            <pc:sldMk cId="4210748070" sldId="284"/>
            <ac:inkMk id="92" creationId="{C5DA2777-6184-4819-81D2-78E9F31288E2}"/>
          </ac:inkMkLst>
        </pc:inkChg>
        <pc:inkChg chg="add del">
          <ac:chgData name="Jim Beland" userId="d41a4da1a37fb713" providerId="LiveId" clId="{AB4ACCDD-BA35-40D9-8A0B-109D32B031A6}" dt="2020-06-23T04:42:24.239" v="4614"/>
          <ac:inkMkLst>
            <pc:docMk/>
            <pc:sldMk cId="4210748070" sldId="284"/>
            <ac:inkMk id="93" creationId="{A393B71E-605E-4E75-9610-311F53B74F0D}"/>
          </ac:inkMkLst>
        </pc:inkChg>
        <pc:inkChg chg="add del">
          <ac:chgData name="Jim Beland" userId="d41a4da1a37fb713" providerId="LiveId" clId="{AB4ACCDD-BA35-40D9-8A0B-109D32B031A6}" dt="2020-06-23T04:42:24.239" v="4614"/>
          <ac:inkMkLst>
            <pc:docMk/>
            <pc:sldMk cId="4210748070" sldId="284"/>
            <ac:inkMk id="94" creationId="{251A3BDA-60C4-4ECF-851D-E2887A7AE09B}"/>
          </ac:inkMkLst>
        </pc:inkChg>
        <pc:inkChg chg="add del">
          <ac:chgData name="Jim Beland" userId="d41a4da1a37fb713" providerId="LiveId" clId="{AB4ACCDD-BA35-40D9-8A0B-109D32B031A6}" dt="2020-06-23T04:42:24.239" v="4614"/>
          <ac:inkMkLst>
            <pc:docMk/>
            <pc:sldMk cId="4210748070" sldId="284"/>
            <ac:inkMk id="95" creationId="{DC423A01-0418-4A35-8BE2-B586CC71E6DB}"/>
          </ac:inkMkLst>
        </pc:inkChg>
        <pc:inkChg chg="add del">
          <ac:chgData name="Jim Beland" userId="d41a4da1a37fb713" providerId="LiveId" clId="{AB4ACCDD-BA35-40D9-8A0B-109D32B031A6}" dt="2020-06-23T04:42:24.239" v="4614"/>
          <ac:inkMkLst>
            <pc:docMk/>
            <pc:sldMk cId="4210748070" sldId="284"/>
            <ac:inkMk id="96" creationId="{9BC4F4C0-F970-43F1-B02B-8FE472FFBF69}"/>
          </ac:inkMkLst>
        </pc:inkChg>
        <pc:inkChg chg="add">
          <ac:chgData name="Jim Beland" userId="d41a4da1a37fb713" providerId="LiveId" clId="{AB4ACCDD-BA35-40D9-8A0B-109D32B031A6}" dt="2020-06-23T04:42:24.239" v="4614"/>
          <ac:inkMkLst>
            <pc:docMk/>
            <pc:sldMk cId="4210748070" sldId="284"/>
            <ac:inkMk id="97" creationId="{0EECD300-A291-4386-8E83-C6888CDB04B4}"/>
          </ac:inkMkLst>
        </pc:inkChg>
        <pc:cxnChg chg="add mod">
          <ac:chgData name="Jim Beland" userId="d41a4da1a37fb713" providerId="LiveId" clId="{AB4ACCDD-BA35-40D9-8A0B-109D32B031A6}" dt="2020-06-23T04:39:24.911" v="4515" actId="11529"/>
          <ac:cxnSpMkLst>
            <pc:docMk/>
            <pc:sldMk cId="4210748070" sldId="284"/>
            <ac:cxnSpMk id="5" creationId="{5F96987A-3504-4C13-A16A-34BFD9241264}"/>
          </ac:cxnSpMkLst>
        </pc:cxnChg>
      </pc:sldChg>
      <pc:sldChg chg="add">
        <pc:chgData name="Jim Beland" userId="d41a4da1a37fb713" providerId="LiveId" clId="{AB4ACCDD-BA35-40D9-8A0B-109D32B031A6}" dt="2020-06-23T04:46:47.678" v="4930"/>
        <pc:sldMkLst>
          <pc:docMk/>
          <pc:sldMk cId="4235435440" sldId="285"/>
        </pc:sldMkLst>
      </pc:sldChg>
      <pc:sldChg chg="addSp delSp modSp add">
        <pc:chgData name="Jim Beland" userId="d41a4da1a37fb713" providerId="LiveId" clId="{AB4ACCDD-BA35-40D9-8A0B-109D32B031A6}" dt="2020-06-23T04:54:30.232" v="5412" actId="20577"/>
        <pc:sldMkLst>
          <pc:docMk/>
          <pc:sldMk cId="1399175675" sldId="286"/>
        </pc:sldMkLst>
        <pc:spChg chg="mod">
          <ac:chgData name="Jim Beland" userId="d41a4da1a37fb713" providerId="LiveId" clId="{AB4ACCDD-BA35-40D9-8A0B-109D32B031A6}" dt="2020-06-23T04:48:31.577" v="4938" actId="20577"/>
          <ac:spMkLst>
            <pc:docMk/>
            <pc:sldMk cId="1399175675" sldId="286"/>
            <ac:spMk id="3" creationId="{BDE06884-6167-415E-9331-B0448A0D6CEB}"/>
          </ac:spMkLst>
        </pc:spChg>
        <pc:spChg chg="add mod">
          <ac:chgData name="Jim Beland" userId="d41a4da1a37fb713" providerId="LiveId" clId="{AB4ACCDD-BA35-40D9-8A0B-109D32B031A6}" dt="2020-06-23T04:51:25.577" v="5185" actId="20577"/>
          <ac:spMkLst>
            <pc:docMk/>
            <pc:sldMk cId="1399175675" sldId="286"/>
            <ac:spMk id="4" creationId="{299E34EF-A0BF-422C-8C68-8ED884ED83AA}"/>
          </ac:spMkLst>
        </pc:spChg>
        <pc:spChg chg="add del mod">
          <ac:chgData name="Jim Beland" userId="d41a4da1a37fb713" providerId="LiveId" clId="{AB4ACCDD-BA35-40D9-8A0B-109D32B031A6}" dt="2020-06-23T04:53:51.689" v="5409" actId="478"/>
          <ac:spMkLst>
            <pc:docMk/>
            <pc:sldMk cId="1399175675" sldId="286"/>
            <ac:spMk id="6" creationId="{FB6DB48A-C3FB-4003-ADC2-3AD553DE3C41}"/>
          </ac:spMkLst>
        </pc:spChg>
        <pc:spChg chg="add mod">
          <ac:chgData name="Jim Beland" userId="d41a4da1a37fb713" providerId="LiveId" clId="{AB4ACCDD-BA35-40D9-8A0B-109D32B031A6}" dt="2020-06-23T04:54:30.232" v="5412" actId="20577"/>
          <ac:spMkLst>
            <pc:docMk/>
            <pc:sldMk cId="1399175675" sldId="286"/>
            <ac:spMk id="7" creationId="{6DD27AFD-6E9E-4318-A203-DC9C6109F298}"/>
          </ac:spMkLst>
        </pc:spChg>
        <pc:spChg chg="del">
          <ac:chgData name="Jim Beland" userId="d41a4da1a37fb713" providerId="LiveId" clId="{AB4ACCDD-BA35-40D9-8A0B-109D32B031A6}" dt="2020-06-23T04:47:25.668" v="4934" actId="478"/>
          <ac:spMkLst>
            <pc:docMk/>
            <pc:sldMk cId="1399175675" sldId="286"/>
            <ac:spMk id="99" creationId="{FE03F8C0-F7C8-48EC-86DE-EE53C4840615}"/>
          </ac:spMkLst>
        </pc:spChg>
        <pc:spChg chg="del">
          <ac:chgData name="Jim Beland" userId="d41a4da1a37fb713" providerId="LiveId" clId="{AB4ACCDD-BA35-40D9-8A0B-109D32B031A6}" dt="2020-06-23T04:47:28.775" v="4935" actId="478"/>
          <ac:spMkLst>
            <pc:docMk/>
            <pc:sldMk cId="1399175675" sldId="286"/>
            <ac:spMk id="100" creationId="{19E31667-7C2D-46E1-90D2-9B4A9A732151}"/>
          </ac:spMkLst>
        </pc:spChg>
        <pc:inkChg chg="del">
          <ac:chgData name="Jim Beland" userId="d41a4da1a37fb713" providerId="LiveId" clId="{AB4ACCDD-BA35-40D9-8A0B-109D32B031A6}" dt="2020-06-23T04:47:45.414" v="4936"/>
          <ac:inkMkLst>
            <pc:docMk/>
            <pc:sldMk cId="1399175675" sldId="286"/>
            <ac:inkMk id="53" creationId="{64B4C5E6-15F3-4BAF-8B05-4BA24EFFFA1F}"/>
          </ac:inkMkLst>
        </pc:inkChg>
        <pc:inkChg chg="del">
          <ac:chgData name="Jim Beland" userId="d41a4da1a37fb713" providerId="LiveId" clId="{AB4ACCDD-BA35-40D9-8A0B-109D32B031A6}" dt="2020-06-23T04:47:51.444" v="4937"/>
          <ac:inkMkLst>
            <pc:docMk/>
            <pc:sldMk cId="1399175675" sldId="286"/>
            <ac:inkMk id="97" creationId="{0EECD300-A291-4386-8E83-C6888CDB04B4}"/>
          </ac:inkMkLst>
        </pc:inkChg>
      </pc:sldChg>
      <pc:sldChg chg="delSp modSp add">
        <pc:chgData name="Jim Beland" userId="d41a4da1a37fb713" providerId="LiveId" clId="{AB4ACCDD-BA35-40D9-8A0B-109D32B031A6}" dt="2020-06-23T04:57:22.310" v="5812" actId="20577"/>
        <pc:sldMkLst>
          <pc:docMk/>
          <pc:sldMk cId="1933608213" sldId="287"/>
        </pc:sldMkLst>
        <pc:spChg chg="mod">
          <ac:chgData name="Jim Beland" userId="d41a4da1a37fb713" providerId="LiveId" clId="{AB4ACCDD-BA35-40D9-8A0B-109D32B031A6}" dt="2020-06-23T04:57:22.310" v="5812" actId="20577"/>
          <ac:spMkLst>
            <pc:docMk/>
            <pc:sldMk cId="1933608213" sldId="287"/>
            <ac:spMk id="3" creationId="{BDE06884-6167-415E-9331-B0448A0D6CEB}"/>
          </ac:spMkLst>
        </pc:spChg>
        <pc:spChg chg="del">
          <ac:chgData name="Jim Beland" userId="d41a4da1a37fb713" providerId="LiveId" clId="{AB4ACCDD-BA35-40D9-8A0B-109D32B031A6}" dt="2020-06-23T04:54:53.720" v="5417" actId="478"/>
          <ac:spMkLst>
            <pc:docMk/>
            <pc:sldMk cId="1933608213" sldId="287"/>
            <ac:spMk id="4" creationId="{299E34EF-A0BF-422C-8C68-8ED884ED83AA}"/>
          </ac:spMkLst>
        </pc:spChg>
        <pc:spChg chg="del">
          <ac:chgData name="Jim Beland" userId="d41a4da1a37fb713" providerId="LiveId" clId="{AB4ACCDD-BA35-40D9-8A0B-109D32B031A6}" dt="2020-06-23T04:54:51.553" v="5416" actId="478"/>
          <ac:spMkLst>
            <pc:docMk/>
            <pc:sldMk cId="1933608213" sldId="287"/>
            <ac:spMk id="7" creationId="{6DD27AFD-6E9E-4318-A203-DC9C6109F298}"/>
          </ac:spMkLst>
        </pc:spChg>
        <pc:cxnChg chg="del">
          <ac:chgData name="Jim Beland" userId="d41a4da1a37fb713" providerId="LiveId" clId="{AB4ACCDD-BA35-40D9-8A0B-109D32B031A6}" dt="2020-06-23T04:54:48.397" v="5415" actId="478"/>
          <ac:cxnSpMkLst>
            <pc:docMk/>
            <pc:sldMk cId="1933608213" sldId="287"/>
            <ac:cxnSpMk id="5" creationId="{5F96987A-3504-4C13-A16A-34BFD9241264}"/>
          </ac:cxnSpMkLst>
        </pc:cxnChg>
      </pc:sldChg>
      <pc:sldChg chg="modSp add">
        <pc:chgData name="Jim Beland" userId="d41a4da1a37fb713" providerId="LiveId" clId="{AB4ACCDD-BA35-40D9-8A0B-109D32B031A6}" dt="2020-06-23T04:57:39.900" v="5815" actId="20577"/>
        <pc:sldMkLst>
          <pc:docMk/>
          <pc:sldMk cId="2837967591" sldId="288"/>
        </pc:sldMkLst>
        <pc:spChg chg="mod">
          <ac:chgData name="Jim Beland" userId="d41a4da1a37fb713" providerId="LiveId" clId="{AB4ACCDD-BA35-40D9-8A0B-109D32B031A6}" dt="2020-06-23T04:57:39.900" v="5815" actId="20577"/>
          <ac:spMkLst>
            <pc:docMk/>
            <pc:sldMk cId="2837967591" sldId="288"/>
            <ac:spMk id="3" creationId="{BDE06884-6167-415E-9331-B0448A0D6CEB}"/>
          </ac:spMkLst>
        </pc:spChg>
      </pc:sldChg>
      <pc:sldChg chg="modSp add">
        <pc:chgData name="Jim Beland" userId="d41a4da1a37fb713" providerId="LiveId" clId="{AB4ACCDD-BA35-40D9-8A0B-109D32B031A6}" dt="2020-06-23T04:59:16.011" v="6173" actId="20577"/>
        <pc:sldMkLst>
          <pc:docMk/>
          <pc:sldMk cId="3337540134" sldId="289"/>
        </pc:sldMkLst>
        <pc:spChg chg="mod">
          <ac:chgData name="Jim Beland" userId="d41a4da1a37fb713" providerId="LiveId" clId="{AB4ACCDD-BA35-40D9-8A0B-109D32B031A6}" dt="2020-06-23T04:59:16.011" v="6173" actId="20577"/>
          <ac:spMkLst>
            <pc:docMk/>
            <pc:sldMk cId="3337540134" sldId="289"/>
            <ac:spMk id="3" creationId="{BDE06884-6167-415E-9331-B0448A0D6CEB}"/>
          </ac:spMkLst>
        </pc:spChg>
      </pc:sldChg>
      <pc:sldChg chg="modSp add">
        <pc:chgData name="Jim Beland" userId="d41a4da1a37fb713" providerId="LiveId" clId="{AB4ACCDD-BA35-40D9-8A0B-109D32B031A6}" dt="2020-06-23T05:03:11.005" v="6253" actId="20577"/>
        <pc:sldMkLst>
          <pc:docMk/>
          <pc:sldMk cId="1079452757" sldId="290"/>
        </pc:sldMkLst>
        <pc:spChg chg="mod">
          <ac:chgData name="Jim Beland" userId="d41a4da1a37fb713" providerId="LiveId" clId="{AB4ACCDD-BA35-40D9-8A0B-109D32B031A6}" dt="2020-06-23T05:03:11.005" v="6253" actId="20577"/>
          <ac:spMkLst>
            <pc:docMk/>
            <pc:sldMk cId="1079452757" sldId="290"/>
            <ac:spMk id="3" creationId="{BDE06884-6167-415E-9331-B0448A0D6CEB}"/>
          </ac:spMkLst>
        </pc:spChg>
      </pc:sldChg>
      <pc:sldChg chg="addSp modSp add">
        <pc:chgData name="Jim Beland" userId="d41a4da1a37fb713" providerId="LiveId" clId="{AB4ACCDD-BA35-40D9-8A0B-109D32B031A6}" dt="2020-06-23T05:04:13.794" v="6311" actId="1076"/>
        <pc:sldMkLst>
          <pc:docMk/>
          <pc:sldMk cId="561046410" sldId="291"/>
        </pc:sldMkLst>
        <pc:spChg chg="add mod">
          <ac:chgData name="Jim Beland" userId="d41a4da1a37fb713" providerId="LiveId" clId="{AB4ACCDD-BA35-40D9-8A0B-109D32B031A6}" dt="2020-06-23T05:04:13.794" v="6311" actId="1076"/>
          <ac:spMkLst>
            <pc:docMk/>
            <pc:sldMk cId="561046410" sldId="291"/>
            <ac:spMk id="4" creationId="{0CF6C98C-46B2-4570-A6D5-09214609CA97}"/>
          </ac:spMkLst>
        </pc:spChg>
      </pc:sldChg>
      <pc:sldChg chg="addSp modSp add">
        <pc:chgData name="Jim Beland" userId="d41a4da1a37fb713" providerId="LiveId" clId="{AB4ACCDD-BA35-40D9-8A0B-109D32B031A6}" dt="2020-06-23T05:05:22.508" v="6377" actId="207"/>
        <pc:sldMkLst>
          <pc:docMk/>
          <pc:sldMk cId="4259268564" sldId="292"/>
        </pc:sldMkLst>
        <pc:spChg chg="add mod">
          <ac:chgData name="Jim Beland" userId="d41a4da1a37fb713" providerId="LiveId" clId="{AB4ACCDD-BA35-40D9-8A0B-109D32B031A6}" dt="2020-06-23T05:05:22.508" v="6377" actId="207"/>
          <ac:spMkLst>
            <pc:docMk/>
            <pc:sldMk cId="4259268564" sldId="292"/>
            <ac:spMk id="5" creationId="{2A4F4D3E-5CDA-4DA2-9675-1145FDC51B67}"/>
          </ac:spMkLst>
        </pc:spChg>
      </pc:sldChg>
      <pc:sldChg chg="delSp modSp add del">
        <pc:chgData name="Jim Beland" userId="d41a4da1a37fb713" providerId="LiveId" clId="{AB4ACCDD-BA35-40D9-8A0B-109D32B031A6}" dt="2020-06-23T17:00:55.573" v="10616" actId="2696"/>
        <pc:sldMkLst>
          <pc:docMk/>
          <pc:sldMk cId="151153684" sldId="293"/>
        </pc:sldMkLst>
        <pc:spChg chg="mod">
          <ac:chgData name="Jim Beland" userId="d41a4da1a37fb713" providerId="LiveId" clId="{AB4ACCDD-BA35-40D9-8A0B-109D32B031A6}" dt="2020-06-23T17:00:44.779" v="10615" actId="20577"/>
          <ac:spMkLst>
            <pc:docMk/>
            <pc:sldMk cId="151153684" sldId="293"/>
            <ac:spMk id="2" creationId="{B3F7C8B3-CD7D-4FA0-AE1E-20F580CB05B5}"/>
          </ac:spMkLst>
        </pc:spChg>
        <pc:spChg chg="mod">
          <ac:chgData name="Jim Beland" userId="d41a4da1a37fb713" providerId="LiveId" clId="{AB4ACCDD-BA35-40D9-8A0B-109D32B031A6}" dt="2020-06-23T05:06:30.277" v="6505" actId="20577"/>
          <ac:spMkLst>
            <pc:docMk/>
            <pc:sldMk cId="151153684" sldId="293"/>
            <ac:spMk id="3" creationId="{BDE06884-6167-415E-9331-B0448A0D6CEB}"/>
          </ac:spMkLst>
        </pc:spChg>
        <pc:spChg chg="del">
          <ac:chgData name="Jim Beland" userId="d41a4da1a37fb713" providerId="LiveId" clId="{AB4ACCDD-BA35-40D9-8A0B-109D32B031A6}" dt="2020-06-23T05:05:50.754" v="6381" actId="478"/>
          <ac:spMkLst>
            <pc:docMk/>
            <pc:sldMk cId="151153684" sldId="293"/>
            <ac:spMk id="4" creationId="{0CF6C98C-46B2-4570-A6D5-09214609CA97}"/>
          </ac:spMkLst>
        </pc:spChg>
        <pc:spChg chg="del">
          <ac:chgData name="Jim Beland" userId="d41a4da1a37fb713" providerId="LiveId" clId="{AB4ACCDD-BA35-40D9-8A0B-109D32B031A6}" dt="2020-06-23T05:05:48.103" v="6380" actId="478"/>
          <ac:spMkLst>
            <pc:docMk/>
            <pc:sldMk cId="151153684" sldId="293"/>
            <ac:spMk id="5" creationId="{2A4F4D3E-5CDA-4DA2-9675-1145FDC51B67}"/>
          </ac:spMkLst>
        </pc:spChg>
      </pc:sldChg>
      <pc:sldChg chg="modSp add">
        <pc:chgData name="Jim Beland" userId="d41a4da1a37fb713" providerId="LiveId" clId="{AB4ACCDD-BA35-40D9-8A0B-109D32B031A6}" dt="2020-06-23T17:01:15.773" v="10648" actId="207"/>
        <pc:sldMkLst>
          <pc:docMk/>
          <pc:sldMk cId="1279801438" sldId="294"/>
        </pc:sldMkLst>
        <pc:spChg chg="mod">
          <ac:chgData name="Jim Beland" userId="d41a4da1a37fb713" providerId="LiveId" clId="{AB4ACCDD-BA35-40D9-8A0B-109D32B031A6}" dt="2020-06-23T17:01:04.862" v="10647" actId="20577"/>
          <ac:spMkLst>
            <pc:docMk/>
            <pc:sldMk cId="1279801438" sldId="294"/>
            <ac:spMk id="2" creationId="{B3F7C8B3-CD7D-4FA0-AE1E-20F580CB05B5}"/>
          </ac:spMkLst>
        </pc:spChg>
        <pc:spChg chg="mod">
          <ac:chgData name="Jim Beland" userId="d41a4da1a37fb713" providerId="LiveId" clId="{AB4ACCDD-BA35-40D9-8A0B-109D32B031A6}" dt="2020-06-23T17:01:15.773" v="10648" actId="207"/>
          <ac:spMkLst>
            <pc:docMk/>
            <pc:sldMk cId="1279801438" sldId="294"/>
            <ac:spMk id="3" creationId="{BDE06884-6167-415E-9331-B0448A0D6CEB}"/>
          </ac:spMkLst>
        </pc:spChg>
      </pc:sldChg>
      <pc:sldChg chg="modSp add">
        <pc:chgData name="Jim Beland" userId="d41a4da1a37fb713" providerId="LiveId" clId="{AB4ACCDD-BA35-40D9-8A0B-109D32B031A6}" dt="2020-06-23T05:28:30.624" v="7957" actId="20577"/>
        <pc:sldMkLst>
          <pc:docMk/>
          <pc:sldMk cId="1712848743" sldId="295"/>
        </pc:sldMkLst>
        <pc:spChg chg="mod">
          <ac:chgData name="Jim Beland" userId="d41a4da1a37fb713" providerId="LiveId" clId="{AB4ACCDD-BA35-40D9-8A0B-109D32B031A6}" dt="2020-06-23T05:28:30.624" v="7957" actId="20577"/>
          <ac:spMkLst>
            <pc:docMk/>
            <pc:sldMk cId="1712848743" sldId="295"/>
            <ac:spMk id="3" creationId="{BDE06884-6167-415E-9331-B0448A0D6CEB}"/>
          </ac:spMkLst>
        </pc:spChg>
      </pc:sldChg>
      <pc:sldChg chg="modSp add">
        <pc:chgData name="Jim Beland" userId="d41a4da1a37fb713" providerId="LiveId" clId="{AB4ACCDD-BA35-40D9-8A0B-109D32B031A6}" dt="2020-06-23T05:17:53.823" v="7195" actId="20577"/>
        <pc:sldMkLst>
          <pc:docMk/>
          <pc:sldMk cId="4006115588" sldId="296"/>
        </pc:sldMkLst>
        <pc:spChg chg="mod">
          <ac:chgData name="Jim Beland" userId="d41a4da1a37fb713" providerId="LiveId" clId="{AB4ACCDD-BA35-40D9-8A0B-109D32B031A6}" dt="2020-06-23T05:17:53.823" v="7195" actId="20577"/>
          <ac:spMkLst>
            <pc:docMk/>
            <pc:sldMk cId="4006115588" sldId="296"/>
            <ac:spMk id="3" creationId="{BDE06884-6167-415E-9331-B0448A0D6CEB}"/>
          </ac:spMkLst>
        </pc:spChg>
      </pc:sldChg>
      <pc:sldChg chg="modSp add">
        <pc:chgData name="Jim Beland" userId="d41a4da1a37fb713" providerId="LiveId" clId="{AB4ACCDD-BA35-40D9-8A0B-109D32B031A6}" dt="2020-06-23T05:20:49.927" v="7682" actId="20577"/>
        <pc:sldMkLst>
          <pc:docMk/>
          <pc:sldMk cId="356805667" sldId="297"/>
        </pc:sldMkLst>
        <pc:spChg chg="mod">
          <ac:chgData name="Jim Beland" userId="d41a4da1a37fb713" providerId="LiveId" clId="{AB4ACCDD-BA35-40D9-8A0B-109D32B031A6}" dt="2020-06-23T05:20:49.927" v="7682" actId="20577"/>
          <ac:spMkLst>
            <pc:docMk/>
            <pc:sldMk cId="356805667" sldId="297"/>
            <ac:spMk id="3" creationId="{BDE06884-6167-415E-9331-B0448A0D6CEB}"/>
          </ac:spMkLst>
        </pc:spChg>
      </pc:sldChg>
      <pc:sldChg chg="addSp delSp modSp add">
        <pc:chgData name="Jim Beland" userId="d41a4da1a37fb713" providerId="LiveId" clId="{AB4ACCDD-BA35-40D9-8A0B-109D32B031A6}" dt="2020-06-23T05:33:10.121" v="8033" actId="478"/>
        <pc:sldMkLst>
          <pc:docMk/>
          <pc:sldMk cId="3818356941" sldId="298"/>
        </pc:sldMkLst>
        <pc:spChg chg="mod">
          <ac:chgData name="Jim Beland" userId="d41a4da1a37fb713" providerId="LiveId" clId="{AB4ACCDD-BA35-40D9-8A0B-109D32B031A6}" dt="2020-06-23T05:21:01.463" v="7684" actId="20577"/>
          <ac:spMkLst>
            <pc:docMk/>
            <pc:sldMk cId="3818356941" sldId="298"/>
            <ac:spMk id="3" creationId="{BDE06884-6167-415E-9331-B0448A0D6CEB}"/>
          </ac:spMkLst>
        </pc:spChg>
        <pc:spChg chg="add mod">
          <ac:chgData name="Jim Beland" userId="d41a4da1a37fb713" providerId="LiveId" clId="{AB4ACCDD-BA35-40D9-8A0B-109D32B031A6}" dt="2020-06-23T05:23:49.115" v="7909" actId="20577"/>
          <ac:spMkLst>
            <pc:docMk/>
            <pc:sldMk cId="3818356941" sldId="298"/>
            <ac:spMk id="8" creationId="{D7EE4DAA-24B6-4D19-B3E8-52CBB440EEED}"/>
          </ac:spMkLst>
        </pc:spChg>
        <pc:spChg chg="add mod">
          <ac:chgData name="Jim Beland" userId="d41a4da1a37fb713" providerId="LiveId" clId="{AB4ACCDD-BA35-40D9-8A0B-109D32B031A6}" dt="2020-06-23T05:24:09.111" v="7918" actId="1076"/>
          <ac:spMkLst>
            <pc:docMk/>
            <pc:sldMk cId="3818356941" sldId="298"/>
            <ac:spMk id="9" creationId="{57AA9075-A719-4C55-B43D-04D9BED953A1}"/>
          </ac:spMkLst>
        </pc:spChg>
        <pc:spChg chg="add mod">
          <ac:chgData name="Jim Beland" userId="d41a4da1a37fb713" providerId="LiveId" clId="{AB4ACCDD-BA35-40D9-8A0B-109D32B031A6}" dt="2020-06-23T05:32:49.872" v="8029" actId="20577"/>
          <ac:spMkLst>
            <pc:docMk/>
            <pc:sldMk cId="3818356941" sldId="298"/>
            <ac:spMk id="10" creationId="{EC4800FA-D2C6-4210-B48B-94FBD09BAB87}"/>
          </ac:spMkLst>
        </pc:spChg>
        <pc:spChg chg="add del mod">
          <ac:chgData name="Jim Beland" userId="d41a4da1a37fb713" providerId="LiveId" clId="{AB4ACCDD-BA35-40D9-8A0B-109D32B031A6}" dt="2020-06-23T05:24:17.419" v="7926" actId="767"/>
          <ac:spMkLst>
            <pc:docMk/>
            <pc:sldMk cId="3818356941" sldId="298"/>
            <ac:spMk id="11" creationId="{CD422529-4B8B-45B9-9C8C-51F50DD44F71}"/>
          </ac:spMkLst>
        </pc:spChg>
        <pc:spChg chg="add mod">
          <ac:chgData name="Jim Beland" userId="d41a4da1a37fb713" providerId="LiveId" clId="{AB4ACCDD-BA35-40D9-8A0B-109D32B031A6}" dt="2020-06-23T05:25:28.866" v="7938" actId="1076"/>
          <ac:spMkLst>
            <pc:docMk/>
            <pc:sldMk cId="3818356941" sldId="298"/>
            <ac:spMk id="14" creationId="{A67AEBE4-A223-4B8F-A2F5-EEDDAD278E61}"/>
          </ac:spMkLst>
        </pc:spChg>
        <pc:spChg chg="add mod">
          <ac:chgData name="Jim Beland" userId="d41a4da1a37fb713" providerId="LiveId" clId="{AB4ACCDD-BA35-40D9-8A0B-109D32B031A6}" dt="2020-06-23T05:26:01.780" v="7942" actId="1076"/>
          <ac:spMkLst>
            <pc:docMk/>
            <pc:sldMk cId="3818356941" sldId="298"/>
            <ac:spMk id="15" creationId="{F72BAABD-DAF6-4CD8-B6B9-F5049C179A95}"/>
          </ac:spMkLst>
        </pc:spChg>
        <pc:spChg chg="add del mod">
          <ac:chgData name="Jim Beland" userId="d41a4da1a37fb713" providerId="LiveId" clId="{AB4ACCDD-BA35-40D9-8A0B-109D32B031A6}" dt="2020-06-23T05:33:04.271" v="8031" actId="478"/>
          <ac:spMkLst>
            <pc:docMk/>
            <pc:sldMk cId="3818356941" sldId="298"/>
            <ac:spMk id="18" creationId="{8EE43128-3E6B-4BBB-BC56-18EFD7056D91}"/>
          </ac:spMkLst>
        </pc:spChg>
        <pc:spChg chg="add del mod">
          <ac:chgData name="Jim Beland" userId="d41a4da1a37fb713" providerId="LiveId" clId="{AB4ACCDD-BA35-40D9-8A0B-109D32B031A6}" dt="2020-06-23T05:29:35.010" v="7975" actId="478"/>
          <ac:spMkLst>
            <pc:docMk/>
            <pc:sldMk cId="3818356941" sldId="298"/>
            <ac:spMk id="19" creationId="{AA4E25E9-DE15-4632-817D-0E4D765A7CDE}"/>
          </ac:spMkLst>
        </pc:spChg>
        <pc:spChg chg="add del mod">
          <ac:chgData name="Jim Beland" userId="d41a4da1a37fb713" providerId="LiveId" clId="{AB4ACCDD-BA35-40D9-8A0B-109D32B031A6}" dt="2020-06-23T05:33:07.221" v="8032" actId="478"/>
          <ac:spMkLst>
            <pc:docMk/>
            <pc:sldMk cId="3818356941" sldId="298"/>
            <ac:spMk id="30" creationId="{C98866C2-AC2D-4014-ACEC-690238F12586}"/>
          </ac:spMkLst>
        </pc:spChg>
        <pc:spChg chg="add del mod">
          <ac:chgData name="Jim Beland" userId="d41a4da1a37fb713" providerId="LiveId" clId="{AB4ACCDD-BA35-40D9-8A0B-109D32B031A6}" dt="2020-06-23T05:33:10.121" v="8033" actId="478"/>
          <ac:spMkLst>
            <pc:docMk/>
            <pc:sldMk cId="3818356941" sldId="298"/>
            <ac:spMk id="31" creationId="{03A59A22-D604-43AA-B440-D87EA5AD8B4C}"/>
          </ac:spMkLst>
        </pc:spChg>
        <pc:cxnChg chg="add mod">
          <ac:chgData name="Jim Beland" userId="d41a4da1a37fb713" providerId="LiveId" clId="{AB4ACCDD-BA35-40D9-8A0B-109D32B031A6}" dt="2020-06-23T05:21:19.415" v="7685" actId="11529"/>
          <ac:cxnSpMkLst>
            <pc:docMk/>
            <pc:sldMk cId="3818356941" sldId="298"/>
            <ac:cxnSpMk id="5" creationId="{E0EF7EB8-141E-4A98-9792-C1E1D745F204}"/>
          </ac:cxnSpMkLst>
        </pc:cxnChg>
        <pc:cxnChg chg="add mod">
          <ac:chgData name="Jim Beland" userId="d41a4da1a37fb713" providerId="LiveId" clId="{AB4ACCDD-BA35-40D9-8A0B-109D32B031A6}" dt="2020-06-23T05:21:29.109" v="7686" actId="11529"/>
          <ac:cxnSpMkLst>
            <pc:docMk/>
            <pc:sldMk cId="3818356941" sldId="298"/>
            <ac:cxnSpMk id="7" creationId="{BF10B138-B4A8-4D6C-8F97-6DD3613A7535}"/>
          </ac:cxnSpMkLst>
        </pc:cxnChg>
        <pc:cxnChg chg="add del mod">
          <ac:chgData name="Jim Beland" userId="d41a4da1a37fb713" providerId="LiveId" clId="{AB4ACCDD-BA35-40D9-8A0B-109D32B031A6}" dt="2020-06-23T05:26:13.166" v="7943" actId="478"/>
          <ac:cxnSpMkLst>
            <pc:docMk/>
            <pc:sldMk cId="3818356941" sldId="298"/>
            <ac:cxnSpMk id="13" creationId="{EA9678AE-DEEF-46DE-AB8A-ECBA7B583D5C}"/>
          </ac:cxnSpMkLst>
        </pc:cxnChg>
        <pc:cxnChg chg="add mod">
          <ac:chgData name="Jim Beland" userId="d41a4da1a37fb713" providerId="LiveId" clId="{AB4ACCDD-BA35-40D9-8A0B-109D32B031A6}" dt="2020-06-23T05:26:23.423" v="7944" actId="11529"/>
          <ac:cxnSpMkLst>
            <pc:docMk/>
            <pc:sldMk cId="3818356941" sldId="298"/>
            <ac:cxnSpMk id="17" creationId="{1D762D41-632F-4959-9241-8CDB09306ECA}"/>
          </ac:cxnSpMkLst>
        </pc:cxnChg>
        <pc:cxnChg chg="add mod">
          <ac:chgData name="Jim Beland" userId="d41a4da1a37fb713" providerId="LiveId" clId="{AB4ACCDD-BA35-40D9-8A0B-109D32B031A6}" dt="2020-06-23T05:27:08.847" v="7951" actId="11529"/>
          <ac:cxnSpMkLst>
            <pc:docMk/>
            <pc:sldMk cId="3818356941" sldId="298"/>
            <ac:cxnSpMk id="21" creationId="{40D295E8-5CE0-484A-AC5C-D9BAD0E28908}"/>
          </ac:cxnSpMkLst>
        </pc:cxnChg>
        <pc:cxnChg chg="add mod">
          <ac:chgData name="Jim Beland" userId="d41a4da1a37fb713" providerId="LiveId" clId="{AB4ACCDD-BA35-40D9-8A0B-109D32B031A6}" dt="2020-06-23T05:27:18.506" v="7952" actId="11529"/>
          <ac:cxnSpMkLst>
            <pc:docMk/>
            <pc:sldMk cId="3818356941" sldId="298"/>
            <ac:cxnSpMk id="23" creationId="{BD433B94-895D-4097-AE56-AD89457521C8}"/>
          </ac:cxnSpMkLst>
        </pc:cxnChg>
        <pc:cxnChg chg="add del mod">
          <ac:chgData name="Jim Beland" userId="d41a4da1a37fb713" providerId="LiveId" clId="{AB4ACCDD-BA35-40D9-8A0B-109D32B031A6}" dt="2020-06-23T05:27:40.135" v="7955" actId="478"/>
          <ac:cxnSpMkLst>
            <pc:docMk/>
            <pc:sldMk cId="3818356941" sldId="298"/>
            <ac:cxnSpMk id="25" creationId="{666F5739-F6C5-47EC-B2C8-30587CC869AC}"/>
          </ac:cxnSpMkLst>
        </pc:cxnChg>
        <pc:cxnChg chg="add mod">
          <ac:chgData name="Jim Beland" userId="d41a4da1a37fb713" providerId="LiveId" clId="{AB4ACCDD-BA35-40D9-8A0B-109D32B031A6}" dt="2020-06-23T05:27:34.533" v="7954" actId="11529"/>
          <ac:cxnSpMkLst>
            <pc:docMk/>
            <pc:sldMk cId="3818356941" sldId="298"/>
            <ac:cxnSpMk id="27" creationId="{54F53710-3172-4662-BD2E-CF3D9418AAA0}"/>
          </ac:cxnSpMkLst>
        </pc:cxnChg>
        <pc:cxnChg chg="add mod">
          <ac:chgData name="Jim Beland" userId="d41a4da1a37fb713" providerId="LiveId" clId="{AB4ACCDD-BA35-40D9-8A0B-109D32B031A6}" dt="2020-06-23T05:29:35.010" v="7975" actId="478"/>
          <ac:cxnSpMkLst>
            <pc:docMk/>
            <pc:sldMk cId="3818356941" sldId="298"/>
            <ac:cxnSpMk id="29" creationId="{2D5BEB31-8BB1-49A4-8201-5E4CE6A87F5C}"/>
          </ac:cxnSpMkLst>
        </pc:cxnChg>
      </pc:sldChg>
      <pc:sldChg chg="add">
        <pc:chgData name="Jim Beland" userId="d41a4da1a37fb713" providerId="LiveId" clId="{AB4ACCDD-BA35-40D9-8A0B-109D32B031A6}" dt="2020-06-23T05:32:59.096" v="8030"/>
        <pc:sldMkLst>
          <pc:docMk/>
          <pc:sldMk cId="3222758461" sldId="299"/>
        </pc:sldMkLst>
      </pc:sldChg>
      <pc:sldChg chg="modSp add ord">
        <pc:chgData name="Jim Beland" userId="d41a4da1a37fb713" providerId="LiveId" clId="{AB4ACCDD-BA35-40D9-8A0B-109D32B031A6}" dt="2020-06-23T05:37:32.555" v="8242" actId="20577"/>
        <pc:sldMkLst>
          <pc:docMk/>
          <pc:sldMk cId="682815409" sldId="300"/>
        </pc:sldMkLst>
        <pc:spChg chg="mod">
          <ac:chgData name="Jim Beland" userId="d41a4da1a37fb713" providerId="LiveId" clId="{AB4ACCDD-BA35-40D9-8A0B-109D32B031A6}" dt="2020-06-23T05:37:32.555" v="8242" actId="20577"/>
          <ac:spMkLst>
            <pc:docMk/>
            <pc:sldMk cId="682815409" sldId="300"/>
            <ac:spMk id="3" creationId="{BDE06884-6167-415E-9331-B0448A0D6CEB}"/>
          </ac:spMkLst>
        </pc:spChg>
      </pc:sldChg>
      <pc:sldChg chg="add del">
        <pc:chgData name="Jim Beland" userId="d41a4da1a37fb713" providerId="LiveId" clId="{AB4ACCDD-BA35-40D9-8A0B-109D32B031A6}" dt="2020-06-23T05:33:25.131" v="8035" actId="2696"/>
        <pc:sldMkLst>
          <pc:docMk/>
          <pc:sldMk cId="2885098252" sldId="300"/>
        </pc:sldMkLst>
      </pc:sldChg>
      <pc:sldChg chg="modSp add">
        <pc:chgData name="Jim Beland" userId="d41a4da1a37fb713" providerId="LiveId" clId="{AB4ACCDD-BA35-40D9-8A0B-109D32B031A6}" dt="2020-06-23T05:39:03.860" v="8296" actId="20577"/>
        <pc:sldMkLst>
          <pc:docMk/>
          <pc:sldMk cId="3808367895" sldId="301"/>
        </pc:sldMkLst>
        <pc:spChg chg="mod">
          <ac:chgData name="Jim Beland" userId="d41a4da1a37fb713" providerId="LiveId" clId="{AB4ACCDD-BA35-40D9-8A0B-109D32B031A6}" dt="2020-06-23T05:39:03.860" v="8296" actId="20577"/>
          <ac:spMkLst>
            <pc:docMk/>
            <pc:sldMk cId="3808367895" sldId="301"/>
            <ac:spMk id="3" creationId="{BDE06884-6167-415E-9331-B0448A0D6CEB}"/>
          </ac:spMkLst>
        </pc:spChg>
      </pc:sldChg>
      <pc:sldChg chg="modSp add">
        <pc:chgData name="Jim Beland" userId="d41a4da1a37fb713" providerId="LiveId" clId="{AB4ACCDD-BA35-40D9-8A0B-109D32B031A6}" dt="2020-06-23T17:02:39.124" v="10650" actId="20577"/>
        <pc:sldMkLst>
          <pc:docMk/>
          <pc:sldMk cId="3100561440" sldId="302"/>
        </pc:sldMkLst>
        <pc:spChg chg="mod">
          <ac:chgData name="Jim Beland" userId="d41a4da1a37fb713" providerId="LiveId" clId="{AB4ACCDD-BA35-40D9-8A0B-109D32B031A6}" dt="2020-06-23T17:02:39.124" v="10650" actId="20577"/>
          <ac:spMkLst>
            <pc:docMk/>
            <pc:sldMk cId="3100561440" sldId="302"/>
            <ac:spMk id="3" creationId="{BDE06884-6167-415E-9331-B0448A0D6CEB}"/>
          </ac:spMkLst>
        </pc:spChg>
      </pc:sldChg>
      <pc:sldChg chg="modSp add">
        <pc:chgData name="Jim Beland" userId="d41a4da1a37fb713" providerId="LiveId" clId="{AB4ACCDD-BA35-40D9-8A0B-109D32B031A6}" dt="2020-06-23T05:43:16.380" v="8824" actId="20577"/>
        <pc:sldMkLst>
          <pc:docMk/>
          <pc:sldMk cId="390292615" sldId="303"/>
        </pc:sldMkLst>
        <pc:spChg chg="mod">
          <ac:chgData name="Jim Beland" userId="d41a4da1a37fb713" providerId="LiveId" clId="{AB4ACCDD-BA35-40D9-8A0B-109D32B031A6}" dt="2020-06-23T05:43:16.380" v="8824" actId="20577"/>
          <ac:spMkLst>
            <pc:docMk/>
            <pc:sldMk cId="390292615" sldId="303"/>
            <ac:spMk id="3" creationId="{BDE06884-6167-415E-9331-B0448A0D6CEB}"/>
          </ac:spMkLst>
        </pc:spChg>
      </pc:sldChg>
      <pc:sldChg chg="modSp add">
        <pc:chgData name="Jim Beland" userId="d41a4da1a37fb713" providerId="LiveId" clId="{AB4ACCDD-BA35-40D9-8A0B-109D32B031A6}" dt="2020-06-23T17:04:14.205" v="10778" actId="20577"/>
        <pc:sldMkLst>
          <pc:docMk/>
          <pc:sldMk cId="4061455545" sldId="304"/>
        </pc:sldMkLst>
        <pc:spChg chg="mod">
          <ac:chgData name="Jim Beland" userId="d41a4da1a37fb713" providerId="LiveId" clId="{AB4ACCDD-BA35-40D9-8A0B-109D32B031A6}" dt="2020-06-23T17:04:14.205" v="10778" actId="20577"/>
          <ac:spMkLst>
            <pc:docMk/>
            <pc:sldMk cId="4061455545" sldId="304"/>
            <ac:spMk id="3" creationId="{BDE06884-6167-415E-9331-B0448A0D6CEB}"/>
          </ac:spMkLst>
        </pc:spChg>
      </pc:sldChg>
      <pc:sldChg chg="modSp add">
        <pc:chgData name="Jim Beland" userId="d41a4da1a37fb713" providerId="LiveId" clId="{AB4ACCDD-BA35-40D9-8A0B-109D32B031A6}" dt="2020-06-23T05:47:42.478" v="9428" actId="20577"/>
        <pc:sldMkLst>
          <pc:docMk/>
          <pc:sldMk cId="1644663422" sldId="305"/>
        </pc:sldMkLst>
        <pc:spChg chg="mod">
          <ac:chgData name="Jim Beland" userId="d41a4da1a37fb713" providerId="LiveId" clId="{AB4ACCDD-BA35-40D9-8A0B-109D32B031A6}" dt="2020-06-23T05:47:42.478" v="9428" actId="20577"/>
          <ac:spMkLst>
            <pc:docMk/>
            <pc:sldMk cId="1644663422" sldId="305"/>
            <ac:spMk id="3" creationId="{BDE06884-6167-415E-9331-B0448A0D6CEB}"/>
          </ac:spMkLst>
        </pc:spChg>
      </pc:sldChg>
      <pc:sldChg chg="modSp add">
        <pc:chgData name="Jim Beland" userId="d41a4da1a37fb713" providerId="LiveId" clId="{AB4ACCDD-BA35-40D9-8A0B-109D32B031A6}" dt="2020-06-23T05:48:39.751" v="9687" actId="20577"/>
        <pc:sldMkLst>
          <pc:docMk/>
          <pc:sldMk cId="3502769577" sldId="306"/>
        </pc:sldMkLst>
        <pc:spChg chg="mod">
          <ac:chgData name="Jim Beland" userId="d41a4da1a37fb713" providerId="LiveId" clId="{AB4ACCDD-BA35-40D9-8A0B-109D32B031A6}" dt="2020-06-23T05:48:39.751" v="9687" actId="20577"/>
          <ac:spMkLst>
            <pc:docMk/>
            <pc:sldMk cId="3502769577" sldId="306"/>
            <ac:spMk id="3" creationId="{D8361781-03D5-4FCE-9DF7-0197E682A66D}"/>
          </ac:spMkLst>
        </pc:spChg>
      </pc:sldChg>
      <pc:sldChg chg="addSp modSp add">
        <pc:chgData name="Jim Beland" userId="d41a4da1a37fb713" providerId="LiveId" clId="{AB4ACCDD-BA35-40D9-8A0B-109D32B031A6}" dt="2020-06-23T16:54:46.188" v="9877" actId="1076"/>
        <pc:sldMkLst>
          <pc:docMk/>
          <pc:sldMk cId="2008004280" sldId="307"/>
        </pc:sldMkLst>
        <pc:spChg chg="add mod">
          <ac:chgData name="Jim Beland" userId="d41a4da1a37fb713" providerId="LiveId" clId="{AB4ACCDD-BA35-40D9-8A0B-109D32B031A6}" dt="2020-06-23T16:54:46.188" v="9877" actId="1076"/>
          <ac:spMkLst>
            <pc:docMk/>
            <pc:sldMk cId="2008004280" sldId="307"/>
            <ac:spMk id="4" creationId="{A2985726-F481-4159-A352-BABDF0A473B7}"/>
          </ac:spMkLst>
        </pc:spChg>
      </pc:sldChg>
      <pc:sldChg chg="modSp add">
        <pc:chgData name="Jim Beland" userId="d41a4da1a37fb713" providerId="LiveId" clId="{AB4ACCDD-BA35-40D9-8A0B-109D32B031A6}" dt="2020-06-23T16:59:12.670" v="10265" actId="20577"/>
        <pc:sldMkLst>
          <pc:docMk/>
          <pc:sldMk cId="3231904693" sldId="308"/>
        </pc:sldMkLst>
        <pc:spChg chg="mod">
          <ac:chgData name="Jim Beland" userId="d41a4da1a37fb713" providerId="LiveId" clId="{AB4ACCDD-BA35-40D9-8A0B-109D32B031A6}" dt="2020-06-23T16:59:12.670" v="10265" actId="20577"/>
          <ac:spMkLst>
            <pc:docMk/>
            <pc:sldMk cId="3231904693" sldId="308"/>
            <ac:spMk id="3" creationId="{77CC1B16-4A77-46DF-A7A7-ABF87883A608}"/>
          </ac:spMkLst>
        </pc:spChg>
      </pc:sldChg>
      <pc:sldChg chg="modSp add">
        <pc:chgData name="Jim Beland" userId="d41a4da1a37fb713" providerId="LiveId" clId="{AB4ACCDD-BA35-40D9-8A0B-109D32B031A6}" dt="2020-06-23T17:00:30.291" v="10589" actId="20577"/>
        <pc:sldMkLst>
          <pc:docMk/>
          <pc:sldMk cId="2212197461" sldId="309"/>
        </pc:sldMkLst>
        <pc:spChg chg="mod">
          <ac:chgData name="Jim Beland" userId="d41a4da1a37fb713" providerId="LiveId" clId="{AB4ACCDD-BA35-40D9-8A0B-109D32B031A6}" dt="2020-06-23T17:00:30.291" v="10589" actId="20577"/>
          <ac:spMkLst>
            <pc:docMk/>
            <pc:sldMk cId="2212197461" sldId="309"/>
            <ac:spMk id="3" creationId="{77CC1B16-4A77-46DF-A7A7-ABF87883A608}"/>
          </ac:spMkLst>
        </pc:spChg>
      </pc:sldChg>
      <pc:sldChg chg="modSp add">
        <pc:chgData name="Jim Beland" userId="d41a4da1a37fb713" providerId="LiveId" clId="{AB4ACCDD-BA35-40D9-8A0B-109D32B031A6}" dt="2020-06-23T17:03:31.905" v="10746" actId="27636"/>
        <pc:sldMkLst>
          <pc:docMk/>
          <pc:sldMk cId="3449750123" sldId="310"/>
        </pc:sldMkLst>
        <pc:spChg chg="mod">
          <ac:chgData name="Jim Beland" userId="d41a4da1a37fb713" providerId="LiveId" clId="{AB4ACCDD-BA35-40D9-8A0B-109D32B031A6}" dt="2020-06-23T17:03:31.905" v="10746" actId="27636"/>
          <ac:spMkLst>
            <pc:docMk/>
            <pc:sldMk cId="3449750123" sldId="310"/>
            <ac:spMk id="3" creationId="{BDE06884-6167-415E-9331-B0448A0D6CEB}"/>
          </ac:spMkLst>
        </pc:spChg>
      </pc:sldChg>
      <pc:sldChg chg="add del ord">
        <pc:chgData name="Jim Beland" userId="d41a4da1a37fb713" providerId="LiveId" clId="{AB4ACCDD-BA35-40D9-8A0B-109D32B031A6}" dt="2020-06-23T17:04:53.488" v="10781" actId="2696"/>
        <pc:sldMkLst>
          <pc:docMk/>
          <pc:sldMk cId="951476672" sldId="311"/>
        </pc:sldMkLst>
      </pc:sldChg>
      <pc:sldChg chg="addSp delSp modSp add ord">
        <pc:chgData name="Jim Beland" userId="d41a4da1a37fb713" providerId="LiveId" clId="{AB4ACCDD-BA35-40D9-8A0B-109D32B031A6}" dt="2020-06-23T17:08:01.802" v="10993" actId="478"/>
        <pc:sldMkLst>
          <pc:docMk/>
          <pc:sldMk cId="3772361907" sldId="311"/>
        </pc:sldMkLst>
        <pc:spChg chg="add mod">
          <ac:chgData name="Jim Beland" userId="d41a4da1a37fb713" providerId="LiveId" clId="{AB4ACCDD-BA35-40D9-8A0B-109D32B031A6}" dt="2020-06-23T17:07:44.671" v="10991" actId="1076"/>
          <ac:spMkLst>
            <pc:docMk/>
            <pc:sldMk cId="3772361907" sldId="311"/>
            <ac:spMk id="4" creationId="{A11F7994-3307-40F8-AA4B-D24B31DF5F0B}"/>
          </ac:spMkLst>
        </pc:spChg>
        <pc:spChg chg="add mod">
          <ac:chgData name="Jim Beland" userId="d41a4da1a37fb713" providerId="LiveId" clId="{AB4ACCDD-BA35-40D9-8A0B-109D32B031A6}" dt="2020-06-23T17:07:39.600" v="10990" actId="1076"/>
          <ac:spMkLst>
            <pc:docMk/>
            <pc:sldMk cId="3772361907" sldId="311"/>
            <ac:spMk id="6" creationId="{653984C2-083D-4CBF-A1FC-BCC5477674BF}"/>
          </ac:spMkLst>
        </pc:spChg>
        <pc:spChg chg="del mod">
          <ac:chgData name="Jim Beland" userId="d41a4da1a37fb713" providerId="LiveId" clId="{AB4ACCDD-BA35-40D9-8A0B-109D32B031A6}" dt="2020-06-23T17:08:01.802" v="10993" actId="478"/>
          <ac:spMkLst>
            <pc:docMk/>
            <pc:sldMk cId="3772361907" sldId="311"/>
            <ac:spMk id="8" creationId="{D7EE4DAA-24B6-4D19-B3E8-52CBB440EEED}"/>
          </ac:spMkLst>
        </pc:spChg>
        <pc:spChg chg="del mod">
          <ac:chgData name="Jim Beland" userId="d41a4da1a37fb713" providerId="LiveId" clId="{AB4ACCDD-BA35-40D9-8A0B-109D32B031A6}" dt="2020-06-23T17:06:16.871" v="10810" actId="478"/>
          <ac:spMkLst>
            <pc:docMk/>
            <pc:sldMk cId="3772361907" sldId="311"/>
            <ac:spMk id="18" creationId="{8EE43128-3E6B-4BBB-BC56-18EFD7056D91}"/>
          </ac:spMkLst>
        </pc:spChg>
        <pc:spChg chg="del">
          <ac:chgData name="Jim Beland" userId="d41a4da1a37fb713" providerId="LiveId" clId="{AB4ACCDD-BA35-40D9-8A0B-109D32B031A6}" dt="2020-06-23T17:06:20.583" v="10811" actId="478"/>
          <ac:spMkLst>
            <pc:docMk/>
            <pc:sldMk cId="3772361907" sldId="311"/>
            <ac:spMk id="30" creationId="{C98866C2-AC2D-4014-ACEC-690238F12586}"/>
          </ac:spMkLst>
        </pc:spChg>
        <pc:spChg chg="del">
          <ac:chgData name="Jim Beland" userId="d41a4da1a37fb713" providerId="LiveId" clId="{AB4ACCDD-BA35-40D9-8A0B-109D32B031A6}" dt="2020-06-23T17:06:23.214" v="10812" actId="478"/>
          <ac:spMkLst>
            <pc:docMk/>
            <pc:sldMk cId="3772361907" sldId="311"/>
            <ac:spMk id="31" creationId="{03A59A22-D604-43AA-B440-D87EA5AD8B4C}"/>
          </ac:spMkLst>
        </pc:spChg>
      </pc:sldChg>
      <pc:sldChg chg="add del">
        <pc:chgData name="Jim Beland" userId="d41a4da1a37fb713" providerId="LiveId" clId="{AB4ACCDD-BA35-40D9-8A0B-109D32B031A6}" dt="2020-06-23T17:09:13.281" v="11015" actId="2696"/>
        <pc:sldMkLst>
          <pc:docMk/>
          <pc:sldMk cId="3103540306" sldId="312"/>
        </pc:sldMkLst>
      </pc:sldChg>
      <pc:sldChg chg="modSp add">
        <pc:chgData name="Jim Beland" userId="d41a4da1a37fb713" providerId="LiveId" clId="{AB4ACCDD-BA35-40D9-8A0B-109D32B031A6}" dt="2020-06-23T17:09:04.734" v="11014" actId="14100"/>
        <pc:sldMkLst>
          <pc:docMk/>
          <pc:sldMk cId="1634223770" sldId="313"/>
        </pc:sldMkLst>
        <pc:spChg chg="mod">
          <ac:chgData name="Jim Beland" userId="d41a4da1a37fb713" providerId="LiveId" clId="{AB4ACCDD-BA35-40D9-8A0B-109D32B031A6}" dt="2020-06-23T17:08:38.946" v="11004" actId="20577"/>
          <ac:spMkLst>
            <pc:docMk/>
            <pc:sldMk cId="1634223770" sldId="313"/>
            <ac:spMk id="4" creationId="{A11F7994-3307-40F8-AA4B-D24B31DF5F0B}"/>
          </ac:spMkLst>
        </pc:spChg>
        <pc:spChg chg="mod">
          <ac:chgData name="Jim Beland" userId="d41a4da1a37fb713" providerId="LiveId" clId="{AB4ACCDD-BA35-40D9-8A0B-109D32B031A6}" dt="2020-06-23T17:09:04.734" v="11014" actId="14100"/>
          <ac:spMkLst>
            <pc:docMk/>
            <pc:sldMk cId="1634223770" sldId="313"/>
            <ac:spMk id="6" creationId="{653984C2-083D-4CBF-A1FC-BCC5477674BF}"/>
          </ac:spMkLst>
        </pc:spChg>
      </pc:sldChg>
      <pc:sldChg chg="addSp modSp add">
        <pc:chgData name="Jim Beland" userId="d41a4da1a37fb713" providerId="LiveId" clId="{AB4ACCDD-BA35-40D9-8A0B-109D32B031A6}" dt="2020-06-23T17:11:04.306" v="11040" actId="207"/>
        <pc:sldMkLst>
          <pc:docMk/>
          <pc:sldMk cId="2577466031" sldId="314"/>
        </pc:sldMkLst>
        <pc:spChg chg="mod">
          <ac:chgData name="Jim Beland" userId="d41a4da1a37fb713" providerId="LiveId" clId="{AB4ACCDD-BA35-40D9-8A0B-109D32B031A6}" dt="2020-06-23T17:09:48.700" v="11017" actId="207"/>
          <ac:spMkLst>
            <pc:docMk/>
            <pc:sldMk cId="2577466031" sldId="314"/>
            <ac:spMk id="8" creationId="{D7EE4DAA-24B6-4D19-B3E8-52CBB440EEED}"/>
          </ac:spMkLst>
        </pc:spChg>
        <pc:spChg chg="add mod">
          <ac:chgData name="Jim Beland" userId="d41a4da1a37fb713" providerId="LiveId" clId="{AB4ACCDD-BA35-40D9-8A0B-109D32B031A6}" dt="2020-06-23T17:11:04.306" v="11040" actId="207"/>
          <ac:spMkLst>
            <pc:docMk/>
            <pc:sldMk cId="2577466031" sldId="314"/>
            <ac:spMk id="11" creationId="{51A42294-327B-41F2-A076-C8A21149F6C4}"/>
          </ac:spMkLst>
        </pc:spChg>
      </pc:sldChg>
    </pc:docChg>
  </pc:docChgLst>
  <pc:docChgLst>
    <pc:chgData name="Jim" userId="d41a4da1a37fb713" providerId="LiveId" clId="{0E806D97-7CAB-4240-B389-9A84706DF807}"/>
    <pc:docChg chg="modSld">
      <pc:chgData name="Jim" userId="d41a4da1a37fb713" providerId="LiveId" clId="{0E806D97-7CAB-4240-B389-9A84706DF807}" dt="2022-02-01T16:25:26.129" v="9"/>
      <pc:docMkLst>
        <pc:docMk/>
      </pc:docMkLst>
      <pc:sldChg chg="setBg">
        <pc:chgData name="Jim" userId="d41a4da1a37fb713" providerId="LiveId" clId="{0E806D97-7CAB-4240-B389-9A84706DF807}" dt="2022-02-01T16:24:33.261" v="0"/>
        <pc:sldMkLst>
          <pc:docMk/>
          <pc:sldMk cId="3714623285" sldId="258"/>
        </pc:sldMkLst>
      </pc:sldChg>
      <pc:sldChg chg="setBg">
        <pc:chgData name="Jim" userId="d41a4da1a37fb713" providerId="LiveId" clId="{0E806D97-7CAB-4240-B389-9A84706DF807}" dt="2022-02-01T16:24:39.467" v="1"/>
        <pc:sldMkLst>
          <pc:docMk/>
          <pc:sldMk cId="1798470888" sldId="259"/>
        </pc:sldMkLst>
      </pc:sldChg>
      <pc:sldChg chg="setBg">
        <pc:chgData name="Jim" userId="d41a4da1a37fb713" providerId="LiveId" clId="{0E806D97-7CAB-4240-B389-9A84706DF807}" dt="2022-02-01T16:24:44.139" v="2"/>
        <pc:sldMkLst>
          <pc:docMk/>
          <pc:sldMk cId="1920121729" sldId="260"/>
        </pc:sldMkLst>
      </pc:sldChg>
      <pc:sldChg chg="setBg">
        <pc:chgData name="Jim" userId="d41a4da1a37fb713" providerId="LiveId" clId="{0E806D97-7CAB-4240-B389-9A84706DF807}" dt="2022-02-01T16:24:49.188" v="3"/>
        <pc:sldMkLst>
          <pc:docMk/>
          <pc:sldMk cId="809683395" sldId="261"/>
        </pc:sldMkLst>
      </pc:sldChg>
      <pc:sldChg chg="setBg">
        <pc:chgData name="Jim" userId="d41a4da1a37fb713" providerId="LiveId" clId="{0E806D97-7CAB-4240-B389-9A84706DF807}" dt="2022-02-01T16:24:58.545" v="4"/>
        <pc:sldMkLst>
          <pc:docMk/>
          <pc:sldMk cId="1105933379" sldId="262"/>
        </pc:sldMkLst>
      </pc:sldChg>
      <pc:sldChg chg="setBg">
        <pc:chgData name="Jim" userId="d41a4da1a37fb713" providerId="LiveId" clId="{0E806D97-7CAB-4240-B389-9A84706DF807}" dt="2022-02-01T16:25:04.121" v="5"/>
        <pc:sldMkLst>
          <pc:docMk/>
          <pc:sldMk cId="959787841" sldId="263"/>
        </pc:sldMkLst>
      </pc:sldChg>
      <pc:sldChg chg="setBg">
        <pc:chgData name="Jim" userId="d41a4da1a37fb713" providerId="LiveId" clId="{0E806D97-7CAB-4240-B389-9A84706DF807}" dt="2022-02-01T16:25:09.792" v="6"/>
        <pc:sldMkLst>
          <pc:docMk/>
          <pc:sldMk cId="3172066364" sldId="264"/>
        </pc:sldMkLst>
      </pc:sldChg>
      <pc:sldChg chg="setBg">
        <pc:chgData name="Jim" userId="d41a4da1a37fb713" providerId="LiveId" clId="{0E806D97-7CAB-4240-B389-9A84706DF807}" dt="2022-02-01T16:25:15.108" v="7"/>
        <pc:sldMkLst>
          <pc:docMk/>
          <pc:sldMk cId="466872040" sldId="265"/>
        </pc:sldMkLst>
      </pc:sldChg>
      <pc:sldChg chg="setBg">
        <pc:chgData name="Jim" userId="d41a4da1a37fb713" providerId="LiveId" clId="{0E806D97-7CAB-4240-B389-9A84706DF807}" dt="2022-02-01T16:25:19.936" v="8"/>
        <pc:sldMkLst>
          <pc:docMk/>
          <pc:sldMk cId="19149823" sldId="266"/>
        </pc:sldMkLst>
      </pc:sldChg>
      <pc:sldChg chg="setBg">
        <pc:chgData name="Jim" userId="d41a4da1a37fb713" providerId="LiveId" clId="{0E806D97-7CAB-4240-B389-9A84706DF807}" dt="2022-02-01T16:25:26.129" v="9"/>
        <pc:sldMkLst>
          <pc:docMk/>
          <pc:sldMk cId="4222862150" sldId="267"/>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3T03:47:07.674"/>
    </inkml:context>
    <inkml:brush xml:id="br0">
      <inkml:brushProperty name="width" value="0.05" units="cm"/>
      <inkml:brushProperty name="height" value="0.05" units="cm"/>
    </inkml:brush>
  </inkml:definitions>
  <inkml:trace contextRef="#ctx0" brushRef="#br0">0 87 1776,'0'0'1757,"0"0"-530,0 0-487,0 0-389,0 0 389,0 0 251,0 0-138,0 0-62,0 0 9,0 0-86,0 0-158,0 0-113,0 0-53,0 0-19,0 0-30,0 0-14,0 0 0,0 0 53,0 0 44,0 0 11,0 0-2,0 0-53,0 0-56,0 0-54,0 0-14,0 0-25,0 0-9,0 0-12,0 0-37,0 0-28,0 0-46,0 0-38,0 0-11,0 0-9,0 0-26,0 0-7,9 0 64,1 0-37,0-2-1,0 1 1,0-2 0,0 1 0,-1-1-1,1-1 1,0 1 0,-1-2 0,0 1-1,0-1 1,-1-1 0,6-4-35,48-24 262,-57 32-262,0 1 1,0 1 0,0-1 0,0 1-1,0 0 1,0 0 0,0 0 0,0 0-1,2 1 0,20 1 0,-24-2 0,-1 0 0,1 0-1,-1 0 1,1 0-1,-1 0 1,1 1 0,-1-1-1,1 1 1,-1 0 0,1-1-1,-1 1 1,0 0 0,1 1-1,-1-1 1,0 0-1,0 1 1,0-1 0,0 1-1,0 0 1,0-1 0,0 1-1,-1 0 1,1 0 0,-1 0-1,1 0 1,-1 1 0,0-1-1,0 0 1,0 0-1,0 1 1,0-1 0,0 1-1,-1-1 1,1 1 0,-1-1-1,1 1 1,-1 0 0,5 47 52,-1 1 0,-3 15-52,-1-62 7,-1-1-1,0 1 1,0 0 0,-1-1-1,1 1 1,-1-1 0,1 1-1,-1-1 1,0 0 0,0 0-1,-3 3-6,-31 37 76,29-35-74,-7 7 28,0 2 0,1 0 0,1 0 0,1 1 0,0 1 0,2 0 0,-3 7-30,3-7 104,-1 0-1,0-1 1,-12 15-104,20-30 15,-8 13 125,-2 0 0,1-1 1,-2-1-1,-9 10-140,100-22 1962,4-1-1730,-25 1 147,1-3 1,26-4-380,-50-7 219,-31 10-183,1 0 1,-1 0 0,1 1-1,0 0 1,0 0 0,0 0-1,-1 0 1,3 0-37,-5 1 81,-1 0 49,0 0 50,0 0-4,0 0-48,0 0-56,0 0-48,0 0-18,0 0-34,0 0-172,0 0-457,0 0-679,-2 0-1080,-6 0-2034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3T03:47:19.467"/>
    </inkml:context>
    <inkml:brush xml:id="br0">
      <inkml:brushProperty name="width" value="0.05" units="cm"/>
      <inkml:brushProperty name="height" value="0.05" units="cm"/>
    </inkml:brush>
  </inkml:definitions>
  <inkml:trace contextRef="#ctx0" brushRef="#br0">2500 151 1712,'0'0'2306,"0"0"-836,0 0-361,0 0-44,0 0-93,0 0-92,0 0-24,0 0 80,0 0-42,0 0-181,0 0-175,0 0-69,0 0-7,0 0 37,0 0-3,0 0-12,0 0-12,0 0-59,0 0-17,0 0 7,2-10 300,7-1-570,0 0 0,0 1 0,1 0 0,0 1 0,1 0 0,7-5-133,-1 0 75,-9 8-33,0-2-44,1 1 0,1 0 0,-1 1 1,11-6 1,-19 11-7,1 1 0,0-1 0,-1 0 0,1 0 0,0 1 0,0-1 0,-1 1 0,1-1 0,0 1 0,0 0 0,0 0 0,0-1 0,0 2 0,-1-1 0,1 0 0,0 0 1,0 0-1,0 1 0,0-1 0,-1 1 0,1 0 0,0-1 0,0 1 0,-1 0 0,1 0 0,-1 0 0,1 0 0,-1 0 0,1 0 0,-1 1 0,1-1 0,-1 1 7,6 7-1,0 1-1,-1 0 0,0 0 1,-1 1-1,0 0 0,-1 0 0,0 0 1,0 0-1,-1 1 0,1 9 2,0 16 13,-1-1-1,-2 34-12,-2-57 10,-1-1 0,0 1 0,-1 0 0,0-1 0,-1 1 0,0-1 0,-1 0 0,0 0 0,-6 7-10,-4 8 20,-1-1 1,-2-1-1,-13 15-20,22-30 14,0-1 0,-1 0-1,0-1 1,-6 3-14,-18 16 162,133-24 637,-9-5-674,-45 2-5536,-45 0 2392</inkml:trace>
  <inkml:trace contextRef="#ctx0" brushRef="#br0" timeOffset="1155.26">2269 1357 1584,'0'0'1718,"0"0"-411,0 0-273,0 0 3,0 0 77,0 0 10,0 0-168,0 0-189,0 0-139,0 0-44,0 0-9,0 0-60,0 0-26,0 0 10,0 0-20,0 0 21,0 0 19,0 0 1,0 0-31,0 0-34,0 0-43,0 0-59,0 0-52,0 0-47,0 0-71,0 0-47,0 0-17,0 0-47,0 0-40,11 0 204,150 0 930,-139 0-4426,-15 0-3556,-13 0-504</inkml:trace>
  <inkml:trace contextRef="#ctx0" brushRef="#br0" timeOffset="2759.1">2778 1151 6969,'0'0'2321,"0"0"-1125,0 0-334,0 0 241,0 0-124,0 0-97,14-2-16,3-1-653,13-2 624,1 1 0,19 0-837,-37 4 84,-6 0-53,-1 0 0,0 0 0,0 0 0,1 1 0,-1 0 0,0 0 0,2 1-31,-6-1 16,-1-1 0,1 1 0,-1 0 0,1 0 1,-1 0-1,0 0 0,1 0 0,-1 0 0,0 0 0,0 0 1,0 1-1,0-1 0,0 0 0,0 1 0,0-1 0,0 1 1,-1-1-1,1 1 0,0-1 0,-1 1 0,1-1 0,-1 1 1,0 0-1,0-1 0,1 1 0,-1 0 0,0-1 0,0 1 0,-1 1-16,1 3 101,1 1-49,0-1 1,-1 1 0,0-1-1,-1 1 1,0-1 0,0 1-1,0-1 1,0 1 0,-1-1-1,0 0 1,-1 0 0,1 0-1,-1 0 1,-1 0 0,1 0-1,-1 0-52,-46 51 124,-55 51-124,-1 0 54,102-104-34,0 1 1,1 0-1,-1 0 1,1 0-1,0 1 1,0-1-1,0 1 1,1-1-1,0 1 1,0 0-1,0 3-20,0 7-5,0-1 0,1 1 0,1 13 5,0-28-1,0 1 0,1-1-1,-1 0 1,0 0-1,1 1 1,-1-1 0,1 0-1,-1 0 1,1 0-1,0 0 1,-1 0 0,1 0-1,0 0 1,0 0-1,0 0 1,0 0 0,0 0-1,0 0 1,0 0-1,0-1 1,0 1 0,0 0-1,0-1 1,1 1 0,-1-1-1,0 1 1,0-1-1,1 0 1,-1 0 0,0 1-1,0-1 1,1 0 1,47 3-50,-41-3 47,-3 0 4,8 0 19,0 0 1,0-1-1,0-1 1,2 0-21,-11 1 5,-1 0 1,0 0 0,1 0 0,-1 0-1,0 0 1,0-1 0,0 1 0,0-1 0,0 0-1,-1 0 1,1 0 0,0 0 0,-1-1 0,1 1-1,-1-1 1,0 1 0,0-1 0,1-2-6,13-46 799,-15 47-759,1 0 0,-1 0 1,1 0-1,-1 0 0,-1 0 1,1-1-1,0 1 0,-1 0 1,0 0-1,0-1 0,0 1 1,-1 0-1,0 0 0,1-1 1,-1 1-1,-1 0 0,1 0 1,0 0-1,-1 0 0,0 0 1,0 1-1,0-1 0,-1 0 1,1 1-1,-3-3-40,-5-6 28,0-2 0,1 1 0,0-1 0,1 0 0,1-1 1,-5-14-29,7 19-9,0 0 201,-1 0 1,-1 0-1,0 1 0,-2-2-192,-3-5-10,7 8 23,1 0 0,-1 0 0,2-1 1,-1 1-1,-1-9-13,-2-2-4,6 13-17,0 0 0,0 0 1,0-1-1,1 1 0,0 0 0,0 0 0,1 0 0,0-3 21,1-17-101,-1 23 86,1 0 0,-1 0-1,1 1 1,0-1 0,0 1 0,0 0-1,0-1 1,0 1 0,1 0-1,-1 0 1,1 0 0,-1 1-1,1-1 1,0 1 0,2-2 15,7-5-71,-3 1-41,-5 3 5,0 0 0,0 1-1,0 0 1,0 0-1,1 0 1,-1 1-1,1-1 1,-1 1 0,1 0-1,0 0 1,1 1 107,-6 1-618,-1 10-1786,-6 6-421,-8 2-2244</inkml:trace>
  <inkml:trace contextRef="#ctx0" brushRef="#br0" timeOffset="4088.67">2189 377 1240,'0'0'4329,"0"0"-2280,0 0-933,0 0 8,0 0-4,0 0-139,0 0-67,0 0 76,0 0 106,0 0-80,0 0-170,0 0-195,0 0-111,0 0-137,0 0-162,12 0-36,85-4 946,-46 1-1522,2 1-3621,-64 2-695</inkml:trace>
  <inkml:trace contextRef="#ctx0" brushRef="#br0" timeOffset="30691.62">939 339 4865,'0'0'2687,"0"0"-997,0 0-599,0 0-70,0 0-104,0 0-260,2 5 8467,12 23-9307,11 3 198,0-1 0,2-1 0,22 17-15,11 11 41,42 35-6,-62-63-32,1-1 0,31 14-3,-16-10 1,-18-10-1,39 25 64,3 6-64,-3-2 14,2-3-14,-40-25 8,17 8-16,40 16 8,-73-35-369,-54-16-5586,3-1-4459</inkml:trace>
  <inkml:trace contextRef="#ctx0" brushRef="#br0" timeOffset="32294.76">853 1342 6529,'0'0'2797,"0"0"-1043,0 0-533,0 0-174,0 0-120,0 0-73,0 0-102,0 0-92,0 0-27,0 0-69,0 0-97,0 0-89,0 0-74,0 0-36,0 0-16,0 0-13,0 0 31,0 0 9,0 0-19,0 0-67,0 0-65,0 0-32,0 0-18,0 0-10,0 0-43,0 0-18,0 0-13,8 0-56,-5-1 66,1 1 0,0-1 0,-1 0-1,1 0 1,-1 0 0,0-1 0,1 1 0,-1-1 0,0 0 0,0 0 0,0 0 0,0 0 0,2-3-4,38-36 190,-33 31-154,208-231 798,-49 62-788,-129 136-42,-23 24-1,2 0 0,18-14-3,3 0 50,-2-1 1,-1-2 0,0-3-51,-19 19 0,1 0 0,0 1 0,2 0 0,4-1 0,-8 9-1,42-32-6,10-10-91,-69 53 53,0 0 0,0 0 0,1 0 0,-1 0 0,0 0-1,0 0 1,0-1 0,0 1 0,0 0 0,0 0-1,1 0 1,-1 0 0,0 0 0,0 0 0,0 0 0,0 0-1,0 1 1,0-1 0,0 0 0,1 0 0,-1 0 0,0 0-1,0 0 1,0 0 0,0 0 0,0 0 0,0 0-1,0 0 1,1 0 0,-1 0 0,0 0 0,0 0 0,0 1-1,0-1 1,0 0 0,0 0 0,0 0 0,0 0 0,0 0-1,0 0 1,0 0 0,0 1 0,0-1 0,0 0-1,0 0 1,0 0 0,0 0 0,0 0 0,0 0 0,0 0-1,0 1 1,0-1 0,0 0 0,0 0 0,0 0 0,0 0-1,0 0 1,0 0 0,0 1 0,0-1 0,0 0-1,0 0 1,0 0 0,0 0 0,0 0 0,0 0 0,-1 0 45,-1 11-918,-2-7-96,0 0 0,1 0 0,-1 0 0,-1-1 0,1 1 0,0-1 0,-5 2 1014,-14 5-10409</inkml:trace>
  <inkml:trace contextRef="#ctx0" brushRef="#br0" timeOffset="34281.75">3386 895 3529,'0'0'1824,"0"0"-522,0 0-266,0 0 60,0 0-5,0 0-149,0 0-62,0 0 4,0 0 20,0 0 6,0 0 15,0 0-98,0 0-79,0 0-46,0 0-146,0 0-175,0 0-107,0 0-42,0 0-79,0 0-57,0 0-47,0 0-26,8 0 196,6-1-23,-1 0-1,1-1 1,-1-1 0,0 0 0,7-3-196,-7 2 55,0 0 0,0 1 0,1 1 1,0 0-1,6 1-55,-12 1 45,-5 1-41,-1-1-1,1 1 1,-1-1-1,1 0 1,0 0-1,-1 0 1,1 0-1,-1-1 1,1 1-1,-1-1 1,1 1-1,-1-1 1,0 0-1,1 0-3,-2 1 8,-1 0 2,0 0-6,0 0-88,0 0-254,0 0-331,0-6-4959,0 3 587</inkml:trace>
  <inkml:trace contextRef="#ctx0" brushRef="#br0" timeOffset="34914.43">3849 491 4217,'0'0'3599,"0"0"-1273,0 0-585,0 0-389,0 0-289,0 0-182,0 0-178,0 0-141,0 0-64,0 0-46,0 8 106,0 482 525,0-488-1098,2 20 18,-2-22-21,0 1 0,0 0 1,0-1-1,0 1 0,0-1 0,0 1 1,0-1-1,0 1 0,0-1 0,0 1 1,1-1-1,-1 1 0,0-1 0,0 1 1,1-1-1,-1 1 0,0-1 0,1 1 1,-1-1-1,0 1 0,1-1 0,-1 0 0,1 1 1,-1-1-1,1 0 0,-1 1 0,1-1 1,-1 0-1,1 0 18,-1 0-72,0 0-9,0 0-33,0-28-1591,0 9-4495,0 13 793</inkml:trace>
  <inkml:trace contextRef="#ctx0" brushRef="#br0" timeOffset="35945.08">4157 419 4841,'0'0'2132,"0"0"-356,0 0-187,0 0-127,0 0-243,0 0-268,0 0-92,-1 24 889,-34 63-424,23-39-1275,2 0 0,3 0 0,1 1 0,3 0 0,1-1 0,6 45-49,-3-89-3,0 1 0,0 0 0,0-1 0,1 1 0,0-1 1,0 0-1,0 0 0,0 1 0,1-1 0,0-1 1,0 1-1,0 0 0,0-1 0,0 1 0,1-1 0,-1 0 1,1 0-1,0 0 0,0-1 0,0 1 0,0-1 0,5 1 3,1 2 8,1-1 0,0 0 0,0 0 0,0-2-1,0 1 1,0-1 0,1-1 0,10 0-8,-19-1 10,-1 0 1,1 0 0,-1 0 0,1-1 0,-1 1 0,1-1 0,-1 0 0,1 0 0,-1 0-1,0 0 1,1 0 0,-1 0 0,0 0 0,0-1 0,0 1 0,0-1 0,0 0 0,0 0-1,0 0-10,1-2 24,0 0 0,0 0 0,-1 0-1,1-1 1,-1 1 0,0-1-1,0 1 1,-1-1 0,2-4-24,0-12 58,0 1 0,-1-1 0,-1 0 0,-1-11-58,0 25-2,2-20 25,-1 20 38,-1 0 0,1 0-1,-1 0 1,0 0 0,-1-1 0,0 1-1,-1-5-60,-2 11 25,1 0-1,-1 0 1,0 0-1,1 1 1,-1 0-1,0-1 0,1 1 1,-1 0-1,0 1 1,1-1-1,-1 1 0,0 0 1,-1 0-25,-1 2-9,1 1 0,0 0 0,0 0 0,0 0 1,0 1-1,1-1 0,0 1 0,0 0 0,0 0 0,0 1 0,1-1 0,0 1 1,0 0-1,0-1 0,1 1 0,0 1 0,0 2 9,-3 8-56,1 0 0,1 1 0,1-1 0,0 1 0,1 13 56,1-18-1720,1-22-3585,2-3 1208</inkml:trace>
  <inkml:trace contextRef="#ctx0" brushRef="#br0" timeOffset="36683.54">4587 738 1616,'0'0'1931,"0"0"-244,0 0-182,0 0-14,0 0 172,0 0 2,0 0-256,0 0-269,0 0-112,0 0-137,0 0-128,0 0-155,0 0-111,0 0-119,0 0-107,0 0-33,3 0 58,19-2 191,1 0-1,-1-1 0,20-6-486,-18 3 99,0 2 0,1 0 0,0 2 0,-1 1-99,-23 1 60,-1 0 11,0 0-39,0 0 30,0 0 6,0 0-23,0 0-38,0 0-79,0 0-209,0 0-267,0 0-412,-10 12-4028,0 0-1414</inkml:trace>
  <inkml:trace contextRef="#ctx0" brushRef="#br0" timeOffset="37515.95">5040 550 2881,'0'0'2359,"0"0"-348,0 0-57,0 0-70,0 0-300,0 0-337,0 0-174,0 0-171,0 0-75,0 0-12,0 0-125,0 0-152,0 0-112,0 0-22,0 0-45,0 0-59,0 0-52,0 0-58,8 0 241,57 0 423,0-3 0,-1-2 0,25-8-854,-84 12-413,14-3 1051,-13 3-7500,-6-2 1408</inkml:trace>
  <inkml:trace contextRef="#ctx0" brushRef="#br0" timeOffset="38892.67">5672 371 1088,'0'0'4860,"0"0"-2460,0 0-655,0 0-184,0 0-451,0 0-371,12-10-183,37-34-76,-34 36 975,-9 14-882,-5 16-349,-1-20-77,2 64 527,-2 40-197,-1-98-451,0-1 0,-1 0 0,0 1 0,0-1-1,-1 0 1,0 0 0,0-1 0,0 1 0,-1-1 0,0 1-1,-1-1-25,-12 17 126,-2 0 0,-5 3-126,8-8 100,-50 46 358,46-47-139,2 1 0,0 1 0,1 0 0,1 1 0,1 1-319,13-18 5,1 1-1,-1-1 1,1 0 0,0 1 0,0-1-1,0 1 1,0-1 0,1 1 0,-1 0 0,1-1-1,0 1 1,0 0 0,1-1 0,-1 1-1,1-1 1,-1 1 0,1-1 0,0 1-1,1-1 1,-1 1 0,0-1 0,1 0 0,0 0-1,0 0 1,0 1-5,0-1 2,0 1-1,1-1 1,0 0 0,-1 1 0,1-1-1,0-1 1,1 1 0,-1 0-1,0-1 1,1 1 0,-1-1-1,1 0 1,0 0 0,0-1-1,0 1 1,0-1 0,0 0-1,0 0 1,0 0 0,0 0-1,2 0-1,1-1 7,0 0-1,-1 0 1,1-1-1,0 0 1,0 0-1,-1 0 1,1-1-1,-1 0 1,1 0-1,-1-1 1,0 0-1,0 0 1,0 0-1,0-1 0,-1 0 1,1 0-1,-1 0 1,0 0-1,0-1 1,4-5-7,4-3 16,0-1 0,-1-1 0,-1 0 0,3-4-16,-11 12 20,1 0 1,-1 0-1,0 0 0,0 0 1,0-1-1,-1 1 1,-1-1-1,1 1 0,-1-1 1,0 1-1,-1-7-20,0 9 12,-1-1 0,0 1 0,0 0-1,0 0 1,0 0 0,-1 0 0,0 0 0,0 0 0,0 0 0,-1 1 0,0-1 0,1 1 0,-2 0-1,1-1 1,0 2 0,-1-1 0,0 0 0,0 1 0,0-1 0,-3-1-12,-12-8 55,0 2 0,-1 0 0,0 0 1,-7 0-56,17 7 12,3-2 1,1 0 0,-1 0 0,1 0 1,0-1-1,1 0 0,-1 0 0,1 0 0,1-1 1,-1 1-1,1-1 0,-1-4-13,3 8-8,1-1-1,-1 1 1,1 0-1,0 0 1,0-1-1,0 1 1,1-1 0,-1 1-1,1 0 1,0-1-1,1 1 1,-1-1-1,1 1 1,0-1 0,0 1-1,0 0 1,0 0-1,1-1 1,0 1-1,0 0 1,0 0 0,0 1-1,1-1 1,-1 0-1,1 1 9,14-18-13,-9 12-50,0 0-1,0 0 1,0 1 0,1 0 0,8-5 63,-15 12-330,1 0-1,-1 1 1,0 0-1,1-1 1,-1 1 0,1 0-1,-1 0 1,1 1 0,-1-1-1,1 0 331,2 1-2407,0-1-2666</inkml:trace>
  <inkml:trace contextRef="#ctx0" brushRef="#br0" timeOffset="39730.45">6099 621 6689,'0'0'1799,"0"0"-729,0 0 42,0 0 239,0 0-151,0 0-174,20 0 2568,7-1-3026,1-2 0,-1-1 0,-1-2-1,21-6-567,51-10 54,-86 19 576,-8 2-1882,-1 0-4594,-11 1 950</inkml:trace>
  <inkml:trace contextRef="#ctx0" brushRef="#br0" timeOffset="40249.31">6062 916 6913,'0'0'2009,"0"0"-651,0 0 31,0 0-13,0 0-221,0 0-222,0 0-219,0 0-153,0 0-59,0 0-62,0 0-17,11 0 567,-5 0-886,15 1 139,0-2 0,1 0 0,-1-1 0,0-1 0,18-5-243,-21 2-13,0 1 1,0 0-1,1 2 0,0 0 1,14 0 12,-32 3-129,-1 0-71,0 0-117,0 0-209,0 0-472,0 0-861,-1 0-1638,-1 0-3779</inkml:trace>
  <inkml:trace contextRef="#ctx0" brushRef="#br0" timeOffset="41835.15">6598 794 5801,'0'0'2822,"0"0"-873,0 0-526,0 0-395,0 0-255,0 0-66,0 0 3,0 0-30,0 0-12,0 0 63,0 0-55,0 0-80,0 0-97,0 0-113,0 0-83,0 0-283,0 1 0,0-1 1,0 0-1,0 1 0,0-1 0,1 0 0,-1 0 0,0 1 0,0-1 0,0 0 0,0 1 1,1-1-1,-1 0 0,0 0 0,0 0 0,0 1 0,1-1 0,-1 0 0,0 0 0,0 0 1,1 1-1,-1-1 0,0 0 0,1 0 0,-1 0 0,0 0 0,0 0 0,1 0 0,-1 0 1,0 0-1,1 0 0,-1 0 0,0 0 0,1 0 0,-1 0 0,0 0 0,1 0-20,59 1 257,-19 0-109,-1-1 1,1-2 0,-1-2-1,16-4-148,-44 5-237,0 1-1,1 0 0,-1 1 0,3 0 238,-15-12-9312,0 2-1156</inkml:trace>
  <inkml:trace contextRef="#ctx0" brushRef="#br0" timeOffset="43091.42">7177 428 4721,'0'0'2799,"0"0"-748,0 0-386,0 0-334,0 0-406,0 0-305,21-11-232,67-36-88,-53 33 103,-21 13 85,-4 3-149,-9-2-314,-1 0 0,1 0 0,-1 1 0,1-1 0,-1 0 0,1 1 0,-1-1-1,0 1 1,1-1 0,-1 0 0,1 1 0,-1-1 0,0 1 0,0-1 0,1 1 0,-1-1 0,0 1 0,0-1 0,0 1 0,1-1-1,-1 1 1,0 0 0,0-1 0,0 1 0,0-1 0,0 1 0,0-1 0,0 1 0,0 0-25,-1 24 241,1-16-97,0 1-28,-1 1 0,-1 0 0,0-1 0,0 1-1,-1-1 1,0 1 0,-1-1 0,-4 7-116,-10 18 392,-18 26-392,-1 3 303,18-28-81,3 2 1,0 0-1,3 0 1,-6 29-223,13-42 45,0-1 0,2 2 1,1-1-1,0 0 0,2 2-45,3-26-3,0 0 0,0-1 0,0 1 0,0-1 0,0 1 0,0-1 0,0 0 0,0 0 0,0 0 0,0 0 0,0 0 0,1 0 0,-1-1 3,4 1 1,1 0 6,0 0 0,0 0 0,0-1 0,0 0 0,0 0 0,-1 0 0,1-1 0,0 0 0,-1-1 0,1 0 0,-1 0 0,0 0 0,0 0 0,0-1 0,0 0 0,0-1 0,-1 1 0,0-1 0,0 0 0,0 0 0,-1-1 0,0 1 0,4-6-7,-6 3 17,1 1 0,-2-1 0,1 0 0,-1 0 0,0 0 0,0 0 0,-1 0 0,0 0 0,-1 0 1,-1-5-18,1-18 9,0 20-4,0-1-1,-1 1 1,-1 0 0,0 0 0,0 0-1,-1 0 1,0 0 0,-1 1 0,-5-9-5,8 17 6,1 1 1,0-1-1,-1 1 1,1 0 0,0-1-1,-1 1 1,0 0 0,1 0-1,-1 0 1,0 0-1,1 1 1,-1-1 0,0 0-1,0 1 1,0-1-1,0 1 1,0-1 0,1 1-1,-2 0-6,-46-2 129,16 0 195,27 2-282,0-1 0,1-1-1,-1 1 1,0-1 0,0 0-1,1 0 1,-1-1 0,1 0-1,0 0 1,-2-1-42,5 2 2,0 0 0,0-1-1,0 1 1,0 0 0,0-1 0,0 0 0,1 1-1,0-1 1,-1 0 0,1 0 0,0 1-1,0-1 1,0 0 0,1 0 0,-1 0-1,1 0 1,0 0 0,0-1 0,0 1 0,0-1-2,-1-20-41,-1-25 2,2 47 25,0 0 1,0-1-1,1 1 0,-1-1 1,1 1-1,-1 0 1,1-1-1,0 1 0,0 0 1,0 0-1,0 0 0,0 0 1,0 0-1,0 0 0,2-2 14,0 2-30,0 1-1,0-1 1,0 1-1,0-1 0,1 1 1,-1 0-1,1 0 0,-1 0 1,1 0 30,16-4-114,-3-2-194,-1-1 0,0 0 0,10-8 308,-22 13-512,1 0 0,-1 0 0,1-1 1,-1 0-1,0 0 0,0 0 0,-1 0 0,1-1 1,-1 1-1,0-1 0,0 0 0,-1 0 0,2-4 512,-2-4-7208</inkml:trace>
  <inkml:trace contextRef="#ctx0" brushRef="#br0" timeOffset="45511.32">873 1482 856,'0'0'2185,"0"0"-412,0 0-488,0 0-286,0 0-58,0 0 73,0 0-18,0 0-72,0 0-10,0 0-25,0 0-63,0 0-92,0 0-85,0 0-140,0 0-102,0 0 26,0 0 50,0 0-3,0 0-29,0 0-83,0 0-72,0 0 0,0 0-64,0 0-52,0 0-23,0 0 1,0 0-13,0 0-47,0 0-69,4 10 46,9 15 5,2 0 1,1 0 0,1-2 0,1 0 0,1-1 0,18 17-81,2 4 104,36 38 17,46 37-121,-81-86 36,2-1 0,1-2 0,18 7-36,-8-4 269,-1 3 0,0 2-269,-30-21 72,0-2 1,1 0-1,1-2 1,0-1-1,1 0-72,7 3 121,0 1 0,16 13-121,51 25 120,-89-47-180,0-1-1,1-1 1,-1 1-1,1-2 1,0 1 0,0-1-1,4 0 61,-15-3-468,-20-1-4812,13 1 2806,-19-2-9511</inkml:trace>
  <inkml:trace contextRef="#ctx0" brushRef="#br0" timeOffset="46922.02">707 2598 5033,'0'0'2582,"0"0"-819,0 0-359,0 0-109,0 0-245,0 0-169,2-3-23,3-5-252,10-21 274,1 1 1,1 0 0,1 2 0,2 0 0,0 1-1,17-14-880,118-96 630,56-50-250,-18 21-180,-32 30-145,-1-19 134,-130 128-160,1 2 0,13-6-29,13-9 23,-46 30-28,1 2-1,1 0 0,-1 0 0,1 1 0,5-1 6,44-19 5,-56 22-9,-5 2 10,-1 1 0,3 0-6,-3 0-6,0 0-4,0 0-4,0 0-1,0 0 6,0 0-1,0 0-15,0 0-50,0 0-34,0 0-23,0 0-33,0 0-25,0 0-43,0 0-186,0 0-308,0 3-598,-2 9-956,-9 6-670</inkml:trace>
  <inkml:trace contextRef="#ctx0" brushRef="#br0" timeOffset="48564.5">3608 1678 1192,'0'0'2161,"0"0"-589,0 0-556,0 0-109,0 0 73,0 0 94,0-9 494,0 9 6019,0 512-5888,1-512-1691,1 0 0,-2 0-2,0 0-20,0 0-39,0 0-48,0 0-105,0 0-145,7-4-3177,0-4 1537,-1-4-2469</inkml:trace>
  <inkml:trace contextRef="#ctx0" brushRef="#br0" timeOffset="49564.08">3797 1726 6409,'0'0'2137,"0"0"-830,0 0-288,0 0 65,0 0-92,0 0-173,-1 0-730,1 0 1,0 0-1,-1 0 1,1 0-1,0 0 1,-1 0-1,1 0 0,0 0 1,-1 0-1,1 0 1,0 0-1,-1 0 1,1 0-1,0 0 0,-1 0 1,1 0-1,0 0 1,-1 0-1,1-1 1,0 1-1,-1 0 0,1 0 1,0 0-1,0-1 1,-1 1-1,1 0 1,0 0-1,0-1 0,-1 1 1,1 0-1,0 0 1,0-1-1,0 1-89,0-3 59,1 1 0,0-1 0,0 1 0,0-1 0,0 1 0,0-1 0,0 1 0,1 0 0,-1 0 0,1-1-1,0 1 1,0 0 0,-1 0 0,1 1 0,1-1 0,-1 0 0,0 1 0,0-1 0,1 1-59,48-28 295,-46 27-291,1 0 0,-1 0 0,0 0-1,1 1 1,-1 0 0,1 0 0,-1 0 0,1 1-1,-1 0 1,1 0 0,0 0 0,-1 0-1,4 2-3,-7-2 7,1 1-1,0 0 0,-1 0 0,1 0 0,-1 0 0,0 1 0,1-1 0,-1 0 0,0 1 0,0 0 1,0 0-1,0-1 0,0 1 0,0 0 0,0 0 0,-1 1 0,1-1 0,-1 0 0,0 1 0,1-1 1,-1 0-1,0 1 0,-1-1 0,1 1 0,0 0 0,-1-1 0,1 1 0,-1 1-6,3 22 102,-2-1-1,0 1 0,-2 0 1,-3 24-102,0-36 25,0 0 0,-1 0 0,0 0 0,-1-1 0,-1 0 0,0 0 0,-1-1 0,0 0 0,-9 10-25,6-7 161,0 1 0,1 0-1,0 1 1,1 0 0,1 2-161,8-18 17,0 0-1,1 0 1,-1-1 0,1 1-1,-1 0 1,1-1 0,-1 1-1,1 0 1,-1-1-1,1 1 1,0-1 0,-1 1-1,1-1 1,0 1 0,0-1-1,-1 1 1,1-1-1,0 0 1,0 0 0,0 1-1,-1-1 1,1 0 0,0 0-1,0 0 1,0 0-1,0 0 1,-1 0 0,2 0-17,36 6 24,-30-5 33,27 2 34,1 0 1,0-3-1,0-1 0,5-2-91,-4-2 170,-42-17-3590,-3 11-579</inkml:trace>
  <inkml:trace contextRef="#ctx0" brushRef="#br0" timeOffset="56058.83">4435 1997 800,'0'0'2797,"0"0"-886,0 0-475,0 0-40,0 0-18,-12 0 10193,27-1-11567,0-1 0,0-1 1,0 0-1,-1 0 0,9-4-4,-8 2 14,0 1 0,0 0 0,0 1 0,0 1 1,11 0-15,-22 0 279,0-1-1108,0 2-4113,-4 1 455</inkml:trace>
  <inkml:trace contextRef="#ctx0" brushRef="#br0" timeOffset="56799.37">4878 1779 3593,'0'0'2618,"0"0"-685,0 0-330,0 0 24,0 0-150,0 0-313,1 0 3785,13 0-4701,37-2 371,0-3-1,29-8-618,3 1 418,-33 6-306,-49 6-71,-1 0 2,0 0-23,0 0-9,0 0 0,0 0-35,0 0-105,0 0-125,0 0-166,0 0-238,0 0-405,0 0-813,0 2-1777,0 8-3734</inkml:trace>
  <inkml:trace contextRef="#ctx0" brushRef="#br0" timeOffset="58087.28">5513 1642 6993,'0'0'3575,"0"0"-2236,0 0-590,0 0 10,0 0-359,0 0-159,23-7 50,72-23 76,-55 24 269,-39 6-613,0 0 0,0 0 0,1 0 1,-1 0-1,0 0 0,0 1 1,0-1-1,0 0 0,0 1 1,0-1-1,0 1 0,0-1 1,0 1-1,0-1 0,0 1 0,0 0 1,1 0-24,-1 1 27,0 0 0,0 1 0,-1-1 0,1 0 0,0 0 0,-1 1 0,1-1 0,-1 0 0,0 0 0,0 1 0,0-1 0,0 0 0,0 1 0,0-1 0,-1 0 0,1 1-27,-1 13 149,1-3-81,0 0 0,0 0 0,-2 0 0,1 0 0,-2 0 0,0-1 0,0 1 0,-1-1 0,-1 0 0,0 0-1,-1 0 1,-5 8-68,-54 79 400,29-47 641,-2 9-1041,28-45 281,2 2-1,0-1 1,1 1-1,0 0 1,-2 16-281,7-30 22,1 0 0,1 1 0,-1-1 0,0 0 0,1 0 0,0 0 0,0 0 0,0 1 0,1-1 0,-1 0 0,2 2-22,-2-5 4,1 1-1,0-1 1,0 1-1,0-1 1,0 1-1,1-1 1,-1 0-1,0 1 1,1-1 0,-1 0-1,0 0 1,1 0-1,0 0 1,-1 0-1,1 0 1,-1-1-1,1 1 1,0-1-1,0 1 1,-1-1-1,1 1 1,0-1-1,0 0 1,-1 0-1,3 0-3,3 2 10,-1-1 0,1-1 0,0 1 0,-1-1-1,1 0 1,0-1 0,-1 1 0,1-1 0,0-1 0,-1 1-1,0-1 1,1 0 0,-1-1 0,0 1 0,0-1-1,0-1 1,0 1 0,-1-1 0,1 0 0,-1 0 0,0 0-1,3-4-9,9-9 5,-9 10-13,-1 0-1,0 0 0,0-1 1,0-1-1,-1 1 0,0-1 0,0-2 9,-5 9 8,0 0 0,-1 0 0,1 0 0,0 0 0,-1 0 0,0 0 0,0-1 0,1 1 0,-1 0 0,0 0 0,-1 0-1,1-1 1,0 1 0,-1 0 0,1 0 0,-1 0 0,0 0 0,1 0 0,-1 0 0,0 0 0,0 0 0,0 0 0,-1 0 0,1 0-1,0 1 1,-1-1 0,1 1 0,-1-1 0,0 1 0,1-1 0,-1 1 0,0 0 0,-2-1-8,-56-31 933,-54-38-933,79 54 424,30 15-384,-1 0 1,0 0-1,1-1 0,-1 0 0,1 0 1,0-1-1,-2-1-40,2-1 30,1 0 0,-1-1 1,1 0-1,0 0 0,1 0 0,-1 0 1,1 0-1,1-1 0,0 0 1,0 1-1,0-1 0,0-4-30,-5-18 9,6 26-14,0-1 0,0 0 0,1 0 0,-1 0 1,1 0-1,0 0 0,0 0 0,1 1 0,0-1 0,-1 0 0,2 0 0,-1 0 1,0 1-1,1-1 0,0 1 0,0-1 0,0 1 0,1 0 0,0-1 0,-1 1 1,2 1-1,-1-1 0,2-1 5,123-107-243,-126 114-27,1 0 0,-1 1-1,0 0 1,0-1 0,0 1-1,0 0 1,-1 0 0,1 0 0,-1 0-1,1 3 271,11 16-6463,-7-15-3300</inkml:trace>
  <inkml:trace contextRef="#ctx0" brushRef="#br0" timeOffset="58934.17">6314 1729 6569,'0'0'2742,"0"0"-877,0 0-358,0 0-59,0 0-10,0 0-171,0 0-234,0 0-233,0 0-216,0 0-147,0 0-112,0 0-82,0 0-74,6 3 14,10-1-149,1 0 0,-1-1 0,1 0 1,0-1-1,5-2-34,22 1 14,-31 0-132,0 0 0,0-1-1,0-1 1,0 0 0,-1 0 0,1-1 0,-1-1-1,5-3 119,6 0-668,-13 5-1095,-14 7-2257,-15 8-1247,-1-2 65</inkml:trace>
  <inkml:trace contextRef="#ctx0" brushRef="#br0" timeOffset="59366.27">6366 1943 5577,'0'0'4665,"0"0"-2659,0 0-1003,0 0 60,0 0 113,0 0-185,0 0-264,0 0-143,0 0-92,0 0-129,0 0-122,9 3 174,16-2-302,0-1 1,1 0-1,-1-2 0,0-1 1,0-1-1,20-6-113,-6 2 8,17 2-621,-31 5-4255,-25 2 2059,0 1-2083</inkml:trace>
  <inkml:trace contextRef="#ctx0" brushRef="#br0" timeOffset="60184.88">6919 1732 600,'0'0'9325,"0"0"-5934,0 0-2299,0 0-219,0 0 125,0 0-53,0 0-226,3-2-209,25-15 67,-16 9-487,1 1 1,0 0-1,9-3-90,-18 8-1,0 1-1,1-1 1,-1 1 0,0 0 0,1 1 0,-1-1-1,1 1 1,-1 0 0,1 0 0,-1 0 0,1 1-1,-1-1 1,0 1 0,2 1 1,-4-1 0,0 0-1,0 0 1,-1 0 0,1 1 0,0-1-1,-1 1 1,1-1 0,-1 1-1,1 0 1,-1-1 0,0 1-1,0 0 1,0 0 0,0 0-1,0 0 1,0 0 0,0 0-1,-1 0 1,1 0 0,-1 0 0,0 1-1,1-1 1,-1 1 0,3 57 10,-3-54-5,0-2-1,1 9 0,-1 0 1,0 1-1,-1-1 0,-1 1 1,0-1-1,0 0 1,-2 0-1,1 0 1,-2 0-1,-1 2-4,-42 71 33,-3-2-1,-25 27-32,71-104 10,-3 11 452,8-18-437,0 1-1,0-1 0,0 0 1,0 1-1,0-1 0,1 1 0,-1-1 1,0 0-1,0 1 0,0-1 1,0 1-1,1-1 0,-1 0 1,0 1-1,0-1 0,1 0 0,-1 1 1,0-1-1,1 0 0,-1 0 1,0 1-1,1-1 0,-1 0 0,0 0 1,1 1-1,-1-1-24,4 1 67,0 0 0,0 0 0,0-1 1,0 1-1,0-1 0,0 0 0,4 0-67,-5 0-63,23 0 201,-11 1-89,1-1 0,-1-1 0,1 0 0,-1-1 1,0 0-1,0-1 0,13-5-49,44-19 43,37-7-43,-99 33 464,-8 1-1725,-5 0-4675,-9 0 206</inkml:trace>
  <inkml:trace contextRef="#ctx0" brushRef="#br0" timeOffset="60935.44">7398 1815 4185,'0'0'5745,"0"0"-3807,0 0-1325,0 0 314,0 0 188,0 0-144,-10 23-212,-30 72-23,35-85-459,2 0 1,-1 0-1,1 0 1,1 1-1,0-1 0,0 1 1,1 0-1,1-1 1,-1 1-1,2 0 0,0 6-277,1 19 399,-2-30-378,0 0-1,1 0 0,-1 1 1,1-1-1,1 0 1,-1 0-1,1 0 1,0 0-1,0 0 1,1-1-1,0 1 1,0-1-1,0 0 1,1 1-1,-1-1 1,1-1-1,0 1 1,1-1-1,-1 1 1,1-1-1,0 0 1,0-1-1,0 1 1,1-1-1,0 0-20,7 3 12,1 0 0,-1-1 0,1-1 0,1 0-1,-1-1 1,1 0 0,-1-1 0,1-1 0,0 0 0,1-1-12,-10 0 11,-1 0 0,1-1 0,-1 1 0,0-1 0,1 0 1,-1 0-1,0-1 0,0 0 0,0 1 0,0-2 0,0 1 0,0-1 1,-1 1-1,1-1 0,-1 0 0,0-1 0,1 1 0,-2-1 0,1 0 0,0 0 1,-1 0-1,0-1 0,1 0-11,5-5 10,0-2 0,-1 1 1,0-1-1,-1-1 0,0 0 0,-1 1 1,-1-2-1,0 1 0,-1-1 0,0 0 1,-1 1-1,0-2 0,-1 1 0,-1 0 1,0 0-1,-1-1-10,0 6-7,0 1 0,0-1 1,-1 0-1,0 1 0,0-1 0,-1 0 0,0 1 1,-1-1-1,0 1 0,0 0 0,-1 0 1,0 0-1,0 1 0,-1-1 0,0 1 0,0 0 1,-1 0-1,1 1 0,-2 0 0,1 0 1,-1 0-1,0 1 0,0-1 0,-1 1 7,-2-1 8,-1 1-1,0 0 1,0 1-1,0 0 1,-1 0-1,0 1 1,1 1-1,-8-1-7,-15 0-599,0 2 0,-11 1 599,8 1-1557,34-4-246,2 0-1599,-2 3-2351</inkml:trace>
  <inkml:trace contextRef="#ctx0" brushRef="#br0" timeOffset="-6475.45">132 3116 3593,'0'0'4273,"0"0"-1845,0 0-815,0 0-272,0 0-173,0 0-173,0 0-937,0 0-1,-1 0 0,1 0 0,0 0 0,0 0 1,0 0-1,-1 0 0,1 0 0,0 0 0,0 0 1,0-1-1,0 1 0,-1 0 0,1 0 1,0 0-1,0 0 0,0 0 0,0 0 0,-1 0 1,1-1-1,0 1 0,0 0 0,0 0 0,0 0 1,0 0-1,0-1 0,0 1 0,0 0 1,-1 0-1,1 0 0,0 0 0,0-1 0,0 1 1,0 0-1,0 0 0,0 0 0,0-1 0,0 1 1,0 0-1,0 0 0,0 0 0,0-1 1,0 1-1,0 0 0,1 0 0,-1 0 0,0 0 1,0-1-1,0 1 0,0 0 0,0 0-57,8-5 78,-1 1 0,1 1 0,0-1 0,0 1 0,1 0-1,-1 1 1,1 0 0,-1 0 0,7 0-78,17-1 82,0 1 1,2 2-83,-30 0 7,-1 1 0,0-1 0,0 0 0,0 1 0,0 0 0,0 0 0,0 0 0,0 0 0,0 0 0,0 1 0,-1-1 1,1 1-1,0 0 0,-1 0 0,1 0 0,-1 0 0,0 0 0,0 0 0,0 1 0,0-1 0,0 1 0,0-1 0,-1 1 0,1 0 0,-1 0 0,1-1 0,-1 1 1,0 0-1,0 0 0,-1 1 0,1-1 0,-1 0 0,1 0-7,1 16 21,1 1 1,-2-1 0,-1 1-1,0 0 1,-2-1-22,1 0 28,0-7-23,0 1-1,-2 0 1,1-1 0,-2 0-1,1 1 1,-2-1 0,0 1-5,-43 82-6,35-71 2,-4 7 21,-1-1-1,-1-1 1,-1-1 0,-2-1 0,-1-1-1,-1-1 1,-1 0-17,25-25 23,-1 0 0,1 0 1,0 0-1,0 0 0,0 0 0,0 0 0,-1 0 0,1 1 0,0-1 0,0 0 0,0 0 0,0 0 1,0 0-1,0 0 0,-1 1 0,1-1 0,0 0 0,0 0 0,0 0 0,0 0 0,0 1 1,0-1-1,0 0 0,0 0 0,0 0 0,0 1 0,0-1 0,0 0 0,0 0 0,0 0 0,0 1 1,0-1-1,0 0 0,0 0 0,0 0 0,0 1 0,0-1 0,0 0 0,0 0 0,0 0 1,1 0-1,-1 1 0,0-1 0,0 0 0,0 0 0,0 0 0,0 0 0,0 0 0,1 0 0,-1 1 1,0-1-1,0 0 0,0 0 0,1 0-23,17 4 457,36-4-362,-40 0 148,51-3 164,-1-3 1,14-5-408,-72 11-4,16-3-337,1 2 0,13 1 341,-17 0-3289,-19 0-1167</inkml:trace>
  <inkml:trace contextRef="#ctx0" brushRef="#br0" timeOffset="-9107.94">86 907 1800,'0'0'1923,"0"0"-558,0 0-138,0 0-118,0 0-177,0 0-101,0 0 32,0 6 5446,3 25-5474,-2 2-309,0-21-408,-1 0 0,0 0 0,-1 0 0,0-1 1,0 1-1,-1 0 0,-1 0 0,-4 11-118,5-18 40,0 0 0,1 0 0,-1 0 0,1 0 0,0 0 0,1 1 0,-1-1 0,1 1-40,0-6 36,0 1-22,0 1-12,0-2 5,-4 24 313,3-18-298,-1-1 1,1 0-1,0 1 0,0 0 1,0-1-1,1 1 1,0 0-1,0-1 0,1 2-22,-1 1 129,0-7-109,0-1 16,0 0-22,-10 22 186,-36 77 784,50-98-941,0 0 0,0 0 0,0-1-1,-1 1 1,1-1 0,0 0-1,0 0 1,0-1 0,1 1-43,97-22 340,-30 6-314,120-19 80,-173 33-176,1 1 0,-1 1 1,10 2 69,-10-2-3511,-58 0-1654,19 0 383</inkml:trace>
  <inkml:trace contextRef="#ctx0" brushRef="#br0" timeOffset="-8423.26">380 1035 3881,'0'0'2464,"0"0"-742,0 0-444,0 0-70,0 0-179,0 0-364,0-5-84,0-14 1197,0 41 2332,0 32-3812,-2 1 0,-3 0 0,-2-1 0,-6 19-298,-6 5 83,4 1-1,4 0 0,2 0 1,4 24-83,5-65-38,0-35-27,0-5-7,0-20-63,0-11-6640,0 21 383</inkml:trace>
  <inkml:trace contextRef="#ctx0" brushRef="#br0" timeOffset="-7717.58">287 2029 1560,'0'0'2825,"0"0"-861,0 0-481,0 0-250,0 0-164,0 0-130,0 0-120,0 0-43,0 0-124,0 0-172,0 0-62,0 10 725,-3 55 1158,-2 0 1,-8 24-2302,3-24 378,3 0-1,2 25-377,5 41 39,1-123-986,1-8-55,3-13-1970,-3 7 24,2 0-2739</inkml:trace>
  <inkml:trace contextRef="#ctx0" brushRef="#br0" timeOffset="8533.75">2401 2404 312,'0'0'3889,"0"0"-1731,0 0-870,0 0-340,0 0 26,0 0-25,3 1 6058,17-6-6854,-6-2-125,0-2-10,0 1 0,0 1-1,1 0 1,0 1 0,0 1 0,1 0 0,-1 1-1,1 0 1,0 2 0,6-1-18,-21 3 2,0 1 0,0-1 0,-1 1 0,1-1 0,0 1 0,0 0 0,0-1 0,0 1 0,-1 0 0,1 0 0,0-1 0,-1 1 0,1 0 0,-1 0 0,1 0 0,-1 0 0,1 0 0,-1 0 0,1 0 0,-1 0-1,0 1-1,11 30 69,-7-19-50,1-2-2,-1 0 0,-1 1 0,0 0 0,0 0 0,-1 0 0,0 0 0,-1 0 1,-1 1-1,0 10-17,-1-20 6,0-1 1,0 1 0,0-1 0,-1 0-1,1 1 1,0-1 0,-1 0 0,0 0 0,1 0-1,-1 0 1,0 0 0,0-1 0,0 1-1,0 0 1,0-1 0,0 1 0,-1-1 0,0 0-7,-43 21 127,33-18-58,0-1 1,0-1-1,0 0 1,0 0-1,0-2 1,-1 1-1,-4-2-69,6 1 246,11 0-110,1 0-79,0 0-51,0 0-40,0 0 8,0 0-18,37 0-11,-8 0 91,-12-1-25,0 0 0,0 2 0,-1 0-1,1 1 1,0 1 0,13 3-11,-27-4 6,1-1 0,0 1 0,0 0-1,-1 0 1,1 0 0,-1 0 0,0 0 0,1 1 0,-1 0-1,0-1 1,0 1 0,-1 1 0,1-1 0,-1 0 0,1 0-1,-1 1 1,0 0 0,-1-1 0,1 1 0,0 0 0,-1 0-1,0 0 1,0 0 0,0 0 0,-1 0 0,1 0 0,-1 0 0,0 0-1,0 0 1,0 2-6,0 0 13,0 0 0,0 0 0,-1 0 0,0 0 0,0 0 0,0 0 0,-1 0 0,0-1 0,0 1 0,0 0-1,-1-1 1,1 1 0,-1-1 0,-1 0 0,1 0 0,-1 0 0,0-1 0,0 1 0,0-1 0,-3 2-13,0 1 8,0 0 1,0-1-1,-1 0 1,0 0-1,0-1 1,0 0-1,-1-1 1,0 1-1,0-2 1,0 1-1,-9 1-8,-3-1-29,0 0 0,0-2-1,0-1 1,-19 0 29,39-10-1206,1 4-2890,1 3-1183,-1 0-3479</inkml:trace>
  <inkml:trace contextRef="#ctx0" brushRef="#br0" timeOffset="9418.61">2318 3503 3137,'0'0'2522,"0"0"-410,0 0-364,0 0-226,0 0-322,0 0-357,7 0 2701,33 3-3168,-1-5-72,0-1 1,0-2-1,5-3-304,-37 8 662,-6 0-5243,0 0 397,-9 0-3029</inkml:trace>
  <inkml:trace contextRef="#ctx0" brushRef="#br0" timeOffset="10127.37">2771 3277 6065,'0'0'2074,"0"0"-556,0 0-230,0 0-184,0 0-294,0 0-71,11-3 73,15-4-401,-8 1-143,-1 2 1,1 0-1,0 0 1,0 2-1,0 0 1,6 1-269,-22 2 7,0-1 0,0 0 0,-1 1 0,1-1 0,0 1 1,0-1-1,-1 1 0,1 0 0,-1 0 0,1 0 1,-1 0-1,1 0 0,-1 0 0,1 0 0,-1 0 1,0 1-1,0-1 0,1 0 0,-1 2-7,2 1 10,-1 0-1,0 0 0,0 1 1,0-1-1,0 0 1,-1 1-1,0-1 1,0 1-10,2 13 26,-1 0 0,-1 0 0,0 13-26,-1-30 0,0 10 17,-1 0 0,0 0 0,-1 0 0,0 0 0,0 0 0,-1 0 1,-1 0-1,-2 4-17,-3 3 18,0 1 1,-2-2-1,0 1 1,-4 2-19,-97 126 293,111-146-277,1 1 0,0-1-1,-1 1 1,1 0-1,0 0 1,-1-1 0,1 1-1,0 0 1,0 0 0,0-1-1,-1 1 1,1 0-1,0 0 1,0-1 0,0 1-1,0 0 1,1 0 0,-1-1-1,0 1 1,0 0 0,0 0-1,0-1 1,1 1-1,-1 0 1,0 0 0,1-1-1,-1 1 1,1-1 0,-1 1-1,1 0 1,-1-1-1,1 1 1,-1-1 0,1 1-1,-1-1 1,1 1 0,0-1-1,-1 1 1,1-1-1,0 0 1,-1 1 0,1-1-1,0 0 1,0 0 0,-1 1-1,1-1 1,0 0-1,0 0 1,-1 0 0,2 0-16,46 7 235,-41-6-102,74 1 306,-61-3-489,-1 1 1,0 1-1,0 0 1,0 1-1,0 2 1,0 0-1,-1 0 1,9 5 49,-21-8-1330,-5-1-3168,-1 0-3380</inkml:trace>
  <inkml:trace contextRef="#ctx0" brushRef="#br0" timeOffset="62736.17">909 2747 3929,'0'0'1740,"0"0"-614,0 0-301,0 0 168,0 0-41,0 0-217,1-4-690,-1 4 279,0-1 0,0 1 0,0-1 0,0 1 1,0 0-1,0-1 0,0 1 0,0-1 0,0 1 0,1-1 0,-1 1 0,0-1 1,0 1-1,1-1 0,-1 1 0,0 0 0,0-1 0,1 1 0,-1 0 0,1-1 0,-1 1 1,0 0-1,1-1 0,-1 1 0,1 0 0,-1-1-324,8 4 186,0 0 0,0 1 0,-1 0 0,1 0-1,-1 1 1,0 0 0,0 0 0,0 1-186,22 14 243,31 16 74,6 2 559,59 46-876,-59-31 217,13 9 617,38 20-834,41 14 297,91 60 209,-224-140-490,2-2-1,-1-1 1,15 5-16,-9-4 8,-26-12-1639,-9-6 556,-19-11-525,5 3-446,-6-7-2491</inkml:trace>
  <inkml:trace contextRef="#ctx0" brushRef="#br0" timeOffset="63856.44">810 3610 2897,'0'0'3555,"0"0"-1740,0 0-612,0 0 67,0 0-3,0 0-299,-5 5-8,3-2 604,5-3 3080,2-1-4529,0 0-1,1-1 1,-1 0 0,0-1-1,0 1 1,0-1 0,0 0-1,-1 0 1,3-2-115,44-38 443,-30 25-287,110-103 274,45-37-373,68-21-57,-177 131 0,-38 25 22,-1-2 1,-1 0 0,19-25-23,38-36-2,-82 83-6,-2 3 5,1-1 1,-1 1 0,1-1 0,0 0 0,-1 1 0,1-1-1,-1 1 1,1-1 0,0 1 0,-1 0 0,1-1 0,0 1 0,-1 0-1,1-1 1,0 1 0,0 0 0,-1 0 0,1 0 0,0-1-1,0 1 3,0 0-38,-1 0 11,23-6-106,4-4 158,-21 9-16,-1-1 0,1 0 0,-1 0 0,0 0-1,1-1 1,-1 0 0,0 0 0,1-1-9,-6 4 8,0 0 10,0 0 10,0 0-137,0 0-108,0 0-90,0 0-73,0 0-72,0 0-60,0 0-174,0 0-258,-10 0-3700,-3 0-794</inkml:trace>
  <inkml:trace contextRef="#ctx0" brushRef="#br0" timeOffset="65635.99">3694 3333 6209,'0'0'2692,"0"0"-1309,0 0-521,0 0 172,0 0-177,0 0-319,1 2 6433,5-1-7485,15-1 760,1-2 0,0 0 0,-1-2 0,21-5-246,30-5 184,-41 9-4995,-31 5 16</inkml:trace>
  <inkml:trace contextRef="#ctx0" brushRef="#br0" timeOffset="66317.97">4074 3122 7378,'0'0'4239,"0"0"-2665,0 0-1014,0 0 31,0 0 69,0 0-108,7-1 55,57-7 1181,-43 4-1590,0 1 1,1 1-1,0 0 0,0 2 0,-1 1 1,10 1-199,-28-1 8,1 0 1,-1 1-1,1-1 1,-1 0-1,0 1 1,1 0-1,-1 0 1,0 0-1,0 0 1,0 0-1,-1 1 1,1-1-1,0 1 1,-1 0-1,0 0 1,0 0-1,1 0 1,-2 0-1,1 0 0,0 0 1,-1 1-1,1-1 1,-1 1-1,0-1 1,0 1-1,-1-1 1,1 2-9,2 13 108,-1 0 0,-1 0 0,0 1 0,-3 16-108,2-23 83,-2 4-16,0 0 1,-1 0-1,0 0 1,-2 0-1,1-1 1,-2 0-1,0 0 1,-5 7-68,-17 30 101,-25 33-101,34-56 18,19-28-2,0-1 1,0 0-1,0 0 1,-1 0-1,1 1 1,0-1-1,0 0 1,0 0-1,0 0 1,0 1-1,0-1 1,0 0-1,0 0 1,0 1-1,0-1 1,0 0-1,0 0 1,0 1-1,0-1 1,0 0-1,0 0 1,0 0-1,0 1 1,0-1-1,0 0 1,0 0-1,0 1 1,1-1-1,-1 0 1,0 0-1,0 0 1,0 1-1,0-1 1,0 0-1,1 0 1,-1 0-1,0 0 1,0 0-1,0 1 1,1-1-1,-1 0 1,0 0-1,0 0 1,0 0-1,1 0 1,-1 0-17,18 3 261,25-6-12,-26 0-185,0-2-1,-1 0 0,1 0 1,6-5-64,-5 3 46,0 0 1,0 1 0,12-1-47,-24 5-2,-5 1-4,-1 1-4,0 0-46,0 0-201,0 0-230,0 0-278,2 0-1578,0 0-2967,1 0-2770</inkml:trace>
  <inkml:trace contextRef="#ctx0" brushRef="#br0" timeOffset="66788.2">4762 3363 4913,'0'0'5202,"0"0"-3090,0 0-1318,0 0 12,0 0 241,0 0 2,9 8 745,-1-6-1535,0 0 0,0-1 0,0 0 1,0 0-1,0-1 0,0 1 0,1-2 0,-1 0 0,2 0-259,17 0 317,128-11-367,-149 12-482,5-1-3957,-7-1-484</inkml:trace>
  <inkml:trace contextRef="#ctx0" brushRef="#br0" timeOffset="67489.36">5500 2896 4177,'0'0'5476,"0"0"-3205,0 0-1307,0 0-5,0 0 88,0 0-74,-3 10-71,-27 83 1918,-1 23-2820,22-72 227,1 0 0,2 1 0,2 0-1,2 4-226,2-19 29,-1-10-31,1 0 0,3 18 2,-2-32-6,0 0-1,0 0 0,1 0 0,0 0 1,0-1-1,0 1 0,1 0 0,0-1 1,0 0-1,0 1 0,3 1 7,3 4 3,1-1 0,1 1-1,0-2 1,0 1 0,1-2 0,0 0-1,0 0 1,1-1 0,7 3-3,-11-6 3,1 0-1,0 0 1,0-1 0,0 0-1,0-1 1,1 0 0,-1-1 0,0 0-1,1-1 1,-1 0 0,1 0-1,-1-1 1,7-2-3,-14 2-4,0 0-1,0 0 1,0-1 0,0 0-1,0 1 1,0-1-1,-1 0 1,1 0 0,-1-1-1,1 1 1,-1 0 0,0-1-1,0 0 1,0 1 0,0-1-1,-1 0 1,1 0 0,-1 0-1,1 0 1,-1 0-1,0 0 1,0 0 0,0-3 4,1-3-13,0 1 1,-1-1 0,0 0 0,0 0-1,-1 1 1,0-1 0,-1 0-1,-1-6 13,1 12-2,0 0-1,0 0 1,0 0-1,-1 0 0,0 0 1,1 0-1,-1 0 0,0 1 1,-1-1-1,1 1 1,0-1-1,-1 1 0,1 0 1,-1 0-1,0 0 1,1 0-1,-1 0 0,0 1 1,0-1-1,0 1 1,0 0-1,-1 0 0,-1 0 3,-7-3-15,0 2 0,0-1 0,0 2 0,0-1-1,-11 1 16,19 1-3,0 0 0,1 0-1,-1 0 1,0 0 0,0 0-1,1 1 1,-1-1-1,0 1 1,1 0 0,-1 1-1,1-1 1,-1 0 0,1 1-1,-1 0 1,1 0 0,0 0-1,0 0 1,0 0 0,0 1-1,0-1 1,1 1 0,-1 0-1,1 0 1,0 0-1,0 0 1,0 0 0,0 0-1,0 1 1,1-1 0,-1 1-1,1-1 1,0 1 0,0-1 3,-1 6-31,0-1 1,0 1 0,1-1-1,0 1 1,1-1 0,0 1 0,1 1 30,-1 3-130,0-12 108,0 0-1,0-1 1,0 1-1,0-1 1,1 1-1,-1 0 0,0-1 1,0 1-1,1-1 1,-1 1-1,0 0 1,1-1-1,-1 1 1,1-1-1,-1 1 1,0-1-1,1 0 0,-1 1 1,1-1-1,0 1 1,-1-1-1,1 0 1,-1 1-1,1-1 1,-1 0-1,1 0 1,0 0-1,-1 1 0,1-1 1,0 0-1,-1 0 1,1 0 22,25 1-2755,-21-1 1258,3 0-3656</inkml:trace>
  <inkml:trace contextRef="#ctx0" brushRef="#br0" timeOffset="68116.24">6261 3321 600,'0'0'7819,"0"0"-4664,0 0-2145,0 0-357,0 0 142,0 0 162,8 1-39,5-1-485,0 0 0,1 0 0,-1-1 0,0-1 0,0 0 0,0-1-1,13-5-432,-11 3 145,-1 1 0,2 0 0,-1 1 0,2 1-145,18 0-8109,-35 2 590</inkml:trace>
  <inkml:trace contextRef="#ctx0" brushRef="#br0" timeOffset="68478.13">6264 3568 9314,'0'0'3318,"0"0"-2183,0 0-542,0 0 389,0 0-62,0 0-409,2 3-278,1-1-176,0 0 0,0 0 0,0-1 0,0 1 0,0-1 0,0 1 0,1-1 0,-1 0 0,1 0-1,-1-1 1,0 1 0,1-1 0,-1 0 0,1 1 0,-1-2 0,1 1 0,-1 0 0,1-1 0,-1 1 0,2-2-57,10 0 99,0-2 0,0 0 0,-1-1 0,6-2-99,-1-2-125,1 2-1,0 0 1,12-1 125,8 4-6684,-39 4-612</inkml:trace>
  <inkml:trace contextRef="#ctx0" brushRef="#br0" timeOffset="68910.21">6942 3217 9818,'0'0'3502,"0"0"-2331,0 0-787,0 0 354,0 0 238,0 0-216,0 0-720,0 1 0,0-1 0,0 0 0,0 1 0,1-1-1,-1 0 1,0 0 0,0 1 0,0-1 0,0 0 0,1 0 0,-1 1 0,0-1 0,0 0-1,0 0 1,1 1 0,-1-1 0,0 0 0,0 0 0,1 0 0,-1 0 0,0 1 0,1-1-1,-1 0 1,0 0 0,1 0 0,-1 0 0,0 0 0,0 0 0,1 0 0,-1 0 0,0 0-1,1 0 1,-1 0-40,29-1 283,0-2-1,0-1 1,-1-1-1,17-5-282,-27 6-47,0 2 0,0 0 0,18 0 47,2 2-3149,-18 0-583,-15 0-3304</inkml:trace>
  <inkml:trace contextRef="#ctx0" brushRef="#br0" timeOffset="69727.7">7650 2774 10474,'0'0'1929,"0"0"-934,0 0-261,0 0-47,0 0-99,0 0-156,24-11-157,76-33-112,-98 42-155,1 1 1,0 0 0,0-1-1,0 1 1,0 0-1,0 1 1,0-1-1,0 0 1,0 1 0,0 0-1,0 0 1,0 0-1,0 0 1,3 0-9,-6 1 5,1-1-1,-1 1 1,1 0 0,-1-1 0,1 1-1,-1 0 1,1-1 0,-1 1 0,0 0-1,1 0 1,-1 0 0,0-1 0,0 1-1,0 0 1,1 0 0,-1 0 0,0-1-1,0 1 1,0 0 0,0 0 0,0 0-1,-1-1 1,1 1 0,0 0 0,0 1-5,-1 7 34,0 3 32,0-1 0,0 1 0,-2 0 0,1-1 0,-1 1-1,-1-1 1,0 0 0,-1 0 0,0-1 0,-3 5-66,-13 21 210,-2-1 0,-11 10-210,0 2 225,30-41-193,-36 48 561,3 3 1,2 1-1,3 1 0,-1 10-593,29-58 61,1 0-1,1 0 1,0 1 0,0-1 0,1 1-1,0-1 1,1 1 0,1 4-61,-1-1 25,0-13-23,1-1 1,-1 0 0,0 1-1,1-1 1,-1 0 0,1 1-1,-1-1 1,1 0 0,0 0-1,0 1 1,0-1 0,-1 0 0,1 0-1,0 0 1,0 0 0,0 0-1,1 0 1,-1 0 0,0-1-1,0 1 1,0 0 0,1-1-1,-1 1 1,0-1 0,1 1-1,-1-1 1,0 1 0,1-1-1,-1 0 1,1 0 0,-1 0-1,1 0-2,57 2 87,-45-2-66,-8-1-20,0 0-1,-1 0 1,1-1 0,0 0-1,-1 0 1,1 0 0,-1 0-1,1-1 1,-1 0 0,0 0-1,0-1 1,-1 1 0,1-1-1,-1 0 1,2-3-1,6-4-30,-1-1 1,-1 0-1,0-1 0,-1 0 0,2-5 30,-4 7-11,-2-1-1,1 0 0,-2 0 0,1-1 1,-2 0-1,1 0 0,-2 0 0,0 0 1,-1 0-1,0 0 0,-1-11 12,0 20 4,-1 1 1,1-1-1,-1 1 0,0 0 1,0-1-1,-1 1 0,1 0 1,-1 0-1,1 0 0,-1 0 1,0 0-1,0 0 0,0 1 1,-1-1-1,1 1 0,-1-1 1,1 1-1,-1 0 0,-1-1-4,-12-8 8,0 0 0,-1 1 0,-4-1-8,-6-4 18,-19-10-5,27 16-23,2-1 0,-1 0 0,1-2-1,-11-9 11,24 17-8,0 0-1,0 0 1,0 0-1,0-1 0,1 1 1,0-1-1,0 0 1,0 0-1,1 0 1,-1 0-1,1-1 0,0 1 1,1 0-1,-1-1 1,1 0-1,0 1 1,1-1-1,-1 0 0,1 1 9,0-3-47,0 1 0,0 0 0,1-1 0,0 1 0,0 0 0,2-6 47,-1 9-26,-1 1 0,1 0 0,0-1-1,0 1 1,1 0 0,-1 0 0,0 1-1,1-1 1,0 0 0,0 1 0,0-1-1,0 1 1,0 0 0,1 0 26,6-5-287,1 1 1,0 1-1,0-1 1,0 2-1,0 0 1,1 0-1,7-1 287,51-4-4241,-45 9-857</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3T04:40:36.784"/>
    </inkml:context>
    <inkml:brush xml:id="br0">
      <inkml:brushProperty name="width" value="0.05" units="cm"/>
      <inkml:brushProperty name="height" value="0.05" units="cm"/>
    </inkml:brush>
  </inkml:definitions>
  <inkml:trace contextRef="#ctx0" brushRef="#br0">139 197 1272,'0'0'1385,"0"0"-313,0 0-180,0 0-143,0 0-356,0 0-311,0 0 49,0 0 280,0 0 131,0 0 37,0 0 93,0 0 101,0 0 24,0 0-79,0 0-62,0 0-69,0 0-41,0 0-63,0 0-111,0 0-72,0 0-32,0 0 12,0 0-6,0 0-2,0 0 33,0 0 42,0 0 20,0 0-5,0 0-50,0 0-31,0 0-27,0 0-28,0 0-30,0 0-42,0 0-40,0 0-61,27 0-8,-15 0 1,1 1-1,-1 1 0,0 0 0,8 3-45,-13-4 63,15 3 0,0-2 0,1-1 0,-1-1-1,20-2-62,12 1 99,-54 1-80,0 0 39,0 0 4,0 0 8,0 0 8,0 0-16,0 0-36,0 0 6,0 0-38,0 0-30,0 0 16,0 0 10,0 0-4,0 0 5,0 0 0,-1 14-3096,-4-10 418</inkml:trace>
  <inkml:trace contextRef="#ctx0" brushRef="#br0" timeOffset="1340.36">516 51 1032,'0'0'2985,"0"0"-1130,0 0-580,0 0-194,0 0-134,0 0-49,0 0-185,0 0-145,0 0-53,0 0 11,10-9 509,-4 5-853,-1 0 1,0 0 0,1 0-1,0 1 1,0 0 0,0 0 0,0 0-1,0 1 1,1 0 0,-1 0 0,6 0-183,8-1 89,0 1 1,0 1 0,6 1-90,-23 1 33,-1 0 1,1 0-1,-1 0 1,0 0-1,1 0 1,-1 0-1,0 0 1,1 1-1,-1-1 0,0 1 1,0 0-1,0 0 1,-1 0-1,1 0 1,0 0-1,-1 0 1,1 0-1,-1 0 1,0 0-1,1 1 1,-1-1-1,0 1 1,0-1-1,-1 1-33,6 10 162,-1 1-1,-1 0 1,2 12-162,-2-8 110,0 1-1,-2 0 1,0 0 0,-1 0 0,-1 0-1,-1 0 1,-3 12-110,1-23 70,-1-1 0,0 0 0,0 0 0,-1-1 0,0 1 0,0-1 0,0 0-1,-1-1 1,0 1 0,-6 3-70,-7 9 89,-57 48 533,139-66-193,-44 0-348,17 0 55,1 1 0,-1 2-1,4 1-135,16-3 138,-55-1-117,-1 0 27,0 0 4,0 0 9,0 0 5,0 0 0,0 0-14,0 0-4,0 0-6,0 0-46,0 0-110,0 0-175,0 0-275,-5-2-2761,-3 1-878</inkml:trace>
  <inkml:trace contextRef="#ctx0" brushRef="#br0" timeOffset="2921.88">612 721 4065,'0'0'2354,"0"0"-635,0 0-431,0 0-217,0 0-138,0 0-68,0 0-128,0 0-81,0 0-64,0 0-60,0 33 2609,-3 61-2867,-6 15-274,1-18 49,2-23 199,6-67-240,0-1 1,0 0 5,0 0-4,0 0 4,0 0-5,0 0-21,0 0-101,0 0-153,0 0-282,0 0-453,0-3-3704,0 0-909</inkml:trace>
  <inkml:trace contextRef="#ctx0" brushRef="#br0" timeOffset="3707.95">493 1477 1320,'0'0'2002,"0"0"-392,0 0-287,0 0-115,0 0-9,0 0-83,0 0-204,0 0-168,0 0-34,0 0-33,0 0-80,0 0-9,3 18 847,4 47 1035,-3 31-2470,-3-47 322,2 0 1,2 0 0,5 14-323,-7-53-166,0 7 387,-1-13-5109,0-7 1028</inkml:trace>
  <inkml:trace contextRef="#ctx0" brushRef="#br0" timeOffset="4526.03">1 2522 1216,'0'0'4173,"0"0"-2152,0 0-640,0 0-111,0 0-206,0 0-129,1 12 3102,41-2-3430,0-2 0,0-2-607,-27-4 109,14 2-660,0-2 0,22-2 551,-51-4-4531,0-7-551</inkml:trace>
  <inkml:trace contextRef="#ctx0" brushRef="#br0" timeOffset="5713.47">444 2355 5521,'0'0'2187,"0"0"-484,0 0-484,0 0-377,0 0-201,0 0-151,0 0-133,0 0-67,0 0-18,0 0-15,10-9 491,13 5-588,1 1 0,-1 1 0,0 0 1,1 2-1,3 1-160,14 0 163,-39-1-113,0 1 0,0 0 0,0-1-1,-1 1 1,1 0 0,0 0 0,0 0-1,0 0 1,-1 0 0,1 0 0,-1 1-1,1-1 1,-1 0 0,1 1 0,-1-1 0,0 1-1,0 0 1,0-1 0,1 1 0,-2 0-1,1 0 1,0 0 0,0-1 0,-1 1-1,1 0 1,-1 0 0,1 2-50,2 5 153,-1 1 0,-1-1 1,1 1-1,-1 0 0,-1 4-153,1 6 51,-2 1 0,0-1 0,-1 1 0,-1-1 0,-1 0-1,-6 18-50,3-16 35,1-2 43,-1 0-1,-1 0 0,-6 9-77,11-23 58,0-1 0,-1 0 0,1 0 0,-1 0 0,0 0 0,-1 0 0,1-1 0,-1 0 0,0 0 0,0 0 0,0 0 0,0-1 0,-1 0 0,0 0-58,-46 26 547,51-28-531,1 1 22,0-2-37,0 0-21,0 0-16,0 0 21,0 0 7,0 0 0,0 0-13,0 0-41,0 0 41,0 0 12,0 0-5,217 9 871,-160-9-780,-56 0-42,-1 0-21,0 0 1,0 0 20,0 0-33,0 0-90,0 0-190,0 0-240,0 0-421,0 0-785,-2 0-2098,-6 0-4888</inkml:trace>
  <inkml:trace contextRef="#ctx0" brushRef="#br0" timeOffset="10537.15">2372 63 912,'0'0'839,"0"0"-448,0 0-190,0 0 77,0 0 52,0 0-68,0 0-84,0 0-92,0 0-66,0 0-12,0 0 0,0 0 14,0 0 78,0 0 143,0 0 243,0 0 92,0 0 7,0 0 27,0 0 41,0 0 9,0 0 8,0 0-16,0 0 5,0 0 53,0 0-5,0 0-235,0 0-91,0 0 47,0 0 74,0 0 27,0 0-3,0 0 8,0 0-14,0 0-94,0 0-37,0 0 21,0 0-20,0 0-4,0 0 6,0 0-3,0 0-47,0 0-62,0 0-36,0 0-44,0 0-40,0 0-11,0 28 338,-3 239-316,3-263-175,1 0 0,0 0 0,0-1 0,0 1 0,1 0 0,-1 0 0,1-1 0,0 1 0,0-1 0,0 1 0,0-1 0,1 0 0,-1 0 0,1 0 0,0 0 0,0 0 0,0-1 0,2 2 4,-1-1-13,0 0-1,0 1 1,1-2 0,0 1-1,-1 0 1,1-1 0,0 0-1,0 0 1,0-1 0,0 1-1,1-1 1,-1 0-1,2 0 14,-4-1 7,0 0 0,0 0-1,0 0 1,0 0 0,0 0-1,-1-1 1,1 1-1,0-1 1,0 0 0,0 0-1,-1 0 1,1 0 0,0 0-1,-1-1 1,1 1 0,-1-1-1,0 0 1,1 0-1,-1 0 1,0 0 0,0 0-1,0 0 1,-1 0 0,1-1-1,0 1 1,-1 0-1,1-1 1,-1 0 0,0 1-1,0-1 1,0 0 0,0 0-1,-1 1 1,1-3-7,21-87 157,-19 82-155,1 0 6,-1 0 0,-1-1 0,1 1 0,-2-1 0,1 1 0,-2-1 0,1 0 0,-1 1 0,-1-1 0,0-2-8,-3 6-21,0 0 1,0 0-1,0 0 0,-1 0 1,0 1-1,0 0 1,-1 0-1,0 1 1,0-1-1,0 1 1,-1 0-1,1 1 1,-1-1-1,0 2 1,-1-1-1,1 1 1,-1 0-1,-5-2 21,11 5-46,0 0 0,0-1 0,0 1 0,0 0 0,0 0 0,0 0 0,0 0 0,0 0 0,0 1 0,0-1 0,0 1 0,0-1 0,0 1 0,0 0 0,0 0 0,0 0 0,1 0 0,-2 0 46,-24 27-595,9-9-905,17-14 1152,0 0 1,1 0-1,-1 1 0,1-1 1,1 0-1,-1 0 0,1 1 1,0 0 347,-1-1-322,3 18-1907,3-1-2871</inkml:trace>
  <inkml:trace contextRef="#ctx0" brushRef="#br0" timeOffset="13180.17">2514 1748 1136,'0'0'1545,"0"0"-329,0 0-85,0 0 101,0 0 30,0 0-46,0 21 9192,0-13-10598,-3 453 1958,3-460-1818,0-1-54,0 0-34,0 0-70,0 0-110,0 0-111,0 0-149,0-3-3052,0 3-997</inkml:trace>
  <inkml:trace contextRef="#ctx0" brushRef="#br0" timeOffset="14120.89">2478 2715 4337,'0'0'1982,"0"0"-263,0 0-328,0 0-251,0 0-199,0 0-36,0 0-85,0 13 169,-2 17 27,0 0 0,-7 28-1016,3-28 811,2 0 0,0 29-811,4-33 317,-1-13-236,1 0-1,0 1 0,1-1 0,0 0 0,1 0 0,2 3-80,-4-13 2,1 0 0,1 0 0,-1 0 0,0 0 0,1-1 0,-1 1 0,1 0 0,0-1 1,0 1-1,0-1 0,0 0 0,0 1 0,0-1 0,1 0 0,-1 0 0,1-1 0,0 1 0,-1 0 0,1-1 0,0 0 0,0 1 0,0-1 0,0 0 0,0-1 0,0 1 0,0 0 0,0-1 0,1 0-2,1 1 15,0-1 0,0 0 0,0 0-1,-1 0 1,1-1 0,0 0-1,0 0 1,0 0 0,-1 0 0,1-1-1,-1 0 1,1 0 0,-1 0-1,0 0 1,1-1 0,-1 0 0,2-2-15,2-2 12,0 0 0,-1-1 1,0 0-1,-1 0 1,0-1-1,0 0 1,3-7-13,-3 3 20,-1-1 0,-1 1 0,0-1-1,-1 0 1,0 1 0,-1-1 0,-1-1 0,0 1 0,-1 0 0,-1 0 0,0-2-20,1-15 42,-1 24-32,0 0 1,0 0-1,-1 0 0,0 0 0,0 0 0,-1 0 1,0 0-1,0 1 0,-1 0 0,1-1 0,-1 1 1,-1 1-1,1-1 0,-5-4-10,4 4 4,-1 0-1,0 0 1,0 1 0,-1-1-1,1 1 1,-1 1 0,0 0-1,-1-1 1,1 2 0,-1-1-1,1 1 1,-1 1 0,0-1-4,-6 2-172,1-1 0,-1 2 0,0 0 0,1 0 0,-14 3 172,26-3-65,-1 1 1,0 0 0,1-1 0,-1 1-1,1 0 1,0 0 0,-1 0 0,1 0-1,-1 0 1,1 0 0,0 0-1,0 0 1,0 0 0,0 1 0,0-1-1,0 1 1,0-1 0,0 0 0,0 1-1,1-1 1,-1 1 0,1 0 0,-1-1-1,1 1 1,-1 0 0,1-1 0,0 2 64,-2 48-1446,2-40 1070,0 19-1191,0-3-1338</inkml:trace>
  <inkml:trace contextRef="#ctx0" brushRef="#br0" timeOffset="11538.93">2157 992 464,'0'0'1422,"0"0"-354,0 0-12,0 0 188,0 0 109,0 0 60,0 0-43,0 0-176,0 0-173,0 0-153,0 0-94,0 0-142,0 0-109,0 0-48,0 0-102,20 0 676,6 1-673,0 2 0,0 1 0,20 5-376,44 7 185,-88-16-408,23 2 472,-15-2-4137,-10 0-372</inkml:trace>
  <inkml:trace contextRef="#ctx0" brushRef="#br0" timeOffset="12192.97">2600 852 3089,'0'0'2602,"0"0"-773,0 0-492,0 0-200,0 0-131,0 0-78,0 0-81,0 0-134,0 0-83,0 0-68,0 0-25,0 0-27,0 0-46,0 0-7,0 0-43,0 0 4,0 0 11,0 16 571,-3 55-703,-4 1 0,-6 21-297,2-22 14,4 1 1,2 23-15,5-94 8,0-1-2,0 0 3,0 0 44,0 0-43,0 0-49,0 0-5,0 0-126,0-15-3884,0 6-295</inkml:trace>
  <inkml:trace contextRef="#ctx0" brushRef="#br0" timeOffset="19311.68">1238 236 1088,'0'0'1186,"0"0"-155,0 0-18,0 0 87,0 0 13,0 0-85,0 2 6395,7 11-6918,22 6 85,0 1 0,-2 1 0,-1 2 0,0 0 0,11 16-590,-14-14 48,0-2 0,2-1 0,0-1-48,51 49 40,-62-58-38,0-1 0,0 0-1,1-1 1,0 0 0,1-1-1,10 4-1,-7-4 24,-1 1 0,-1 0 0,0 2 0,13 10-24,20 18 213,29 29-165,-79-67-56,0-2-462,0 3 932,-1-3-5808,-4 0 402</inkml:trace>
  <inkml:trace contextRef="#ctx0" brushRef="#br0" timeOffset="20930">1082 798 1032,'0'0'1417,"0"0"-215,0 0-48,0 0 246,0 0-203,0 0-145,6 4 5881,2-2-6518,6-4-207,1-1 1,-1-1-1,1 0 1,-1-1-1,-1 0 0,1-1 1,-1-1-1,0 0 0,0-1-208,4-1 31,15-9 80,23-19-111,-32 21 43,0 1 0,1 0 0,23-8-43,19 2 25,-50 17-8,-1-1 1,0 0 0,0-1 0,14-7-18,-13 3 59,-10 5-35,0 2-1,0-1 0,0 1 1,0 0-1,1 0 1,-1 0-1,1 1 0,0 0 1,0 1-1,6-2-23,17-21 226,-15 14-335,1-1-86,1 1 0,0 1 0,10-4 195,-21 10-576,0 1 1,1 0-1,-1 1 1,1-1-1,-1 1 1,1 1-1,4-1 576,-3-2-525,-6 2-573,-2 10 645,0-8 275,1-18-172,7 6 239,-3 18-71,-4-6 121,-1 0 0,0 1-1,0-1 1,0 0 0,0 0 0,0 1 0,0-1-1,0 0 1,0 1 0,0-1 0,0 0 0,-1 1-1,1-1 1,-1 0 0,1 0 0,-1 0 0,1 1-1,-1-1 1,0 0 0,1 0 0,-1 0 0,0 0-1,-1 0 62,-10 8-2522,2-2-2563</inkml:trace>
  <inkml:trace contextRef="#ctx0" brushRef="#br0" timeOffset="22480.69">2881 548 3145,'0'0'1716,"0"0"-721,0 0-183,0 0 15,0 0 34,0 0 62,4-4 44,11-11 127,1 1 0,1 1 0,0 0 0,1 1 0,6-2-1094,14-10 306,-1 3-213,-35 20-94,1 0-1,-1 0 1,0 0-1,0 1 1,1-1-1,-1 1 1,0-1-1,1 1 1,-1 0-1,1 0 1,-1 0-1,0 0 1,1 1 0,-1-1-1,0 1 1,1-1-1,0 1 2,-2 0 32,0 0 0,0 0-1,1 1 1,-1-1 0,0 0 0,0 1 0,0-1-1,0 0 1,0 1 0,0-1 0,-1 1-1,1 0 1,0-1 0,-1 1 0,1-1 0,-1 1-1,0 0 1,0 0 0,1-1 0,-1 1-1,0 0-31,0 44 279,0-33-230,0 106 68,0-116-115,-1 0 0,1 0 0,-1 0 0,0 0-1,0 0 1,0 0 0,0 0 0,0-1 0,-1 1-1,1 0 1,-1-1 0,0 1 0,0 0-2,-32 35 10,12-15-9,-97 123 576,119-146-571,0 0-1,-1 0 0,1 0 0,0 0 1,0 0-1,0 1 0,0-1 0,0 0 1,0 0-1,0 0 0,0 0 0,0 0 0,0 1 1,0-1-1,0 0 0,0 0 0,0 0 1,0 0-1,0 1 0,0-1 0,0 0 1,0 0-1,0 0 0,0 0 0,0 1 0,0-1 1,0 0-1,0 0 0,0 0 0,0 0 1,0 0-1,0 1 0,0-1 0,1 0 1,-1 0-1,0 0 0,0 0 0,0 0 0,0 0 1,0 1-1,0-1 0,1 0 0,-1 0 1,0 0-1,0 0 0,0 0 0,0 0 1,0 0-1,1 0 0,-1 0 0,0 0 0,0 0 1,0 0-6,17 3 213,19-4 39,31 1 88,-13 1-992,-16-5-3298,-31 0 603,-1-6-3752</inkml:trace>
  <inkml:trace contextRef="#ctx0" brushRef="#br0" timeOffset="23003.68">3295 661 6025,'0'0'1694,"0"0"-459,0 0-158,0 0-204,0 0-185,0 0-33,27 0 1664,58 2 86,-42-1-3196,0-1-5053,-36 0 797</inkml:trace>
  <inkml:trace contextRef="#ctx0" brushRef="#br0" timeOffset="24006.17">3662 480 4113,'0'0'2255,"0"0"-455,0 0-402,0 0-287,0 0-251,0 0-169,0 0-146,0 0-150,0 16 377,-1 22-265,1-2-69,0 0-1,4 13-437,-3-39 6,1 0 0,0 0 0,0 0 0,1-1 0,1 1 0,-1-1 0,1 0 0,1 0 0,0 0 0,4 5-6,-7-11-13,0-1 1,0 0-1,0 0 1,0-1-1,0 1 1,0 0-1,1-1 1,-1 1-1,1-1 1,-1 0-1,1 0 1,0 0-1,-1 0 1,1 0-1,0 0 1,2-1 12,48 2 130,-34-3-23,-17 1-100,-1-1-1,0 0 0,1 1 1,-1-1-1,1 0 1,-1 0-1,0 0 0,0 0 1,1 0-1,-1 0 0,0 0 1,0 0-1,0 0 0,0-1 1,0 1-1,-1 0 1,1-1-1,0 1 0,0-2-6,14-29 82,-10 13-58,0 0 1,-1 0-1,-1 0 0,-1-1 1,-1 1-1,0-1 0,-1 1 1,-3-13-25,2 26 9,0 0 0,-1 1 0,1-1 0,-1 1 0,-1-1 1,1 1-1,-1 0 0,0 0 0,0 0 0,-1 1 0,1-1 1,-1 1-1,0-1 0,0 1-9,0 0 6,1 1-1,-1 0 1,0-1-1,0 1 1,0 0 0,0 1-1,-1-1 1,1 1 0,-1 0-1,1 0 1,-1 0 0,0 1-1,0 0 1,1 0 0,-1 0-1,-1 0-5,-77-11-686,81 13 620,0-1 1,1 1 0,-1 0 0,1 0-1,-1 0 1,1 0 0,-1 0 0,1 0-1,-1 0 1,1 0 0,0 0 0,0 1-1,0-1 1,0 1 0,0-1 0,0 1-1,0-1 1,0 1 0,0-1 0,0 2 65,-1 1-424,0 0 0,0 0 0,1 1 0,-1-1 0,1 0 1,0 1-1,1-1 0,-1 3 424,1 12-3757,0-13-394</inkml:trace>
  <inkml:trace contextRef="#ctx0" brushRef="#br0" timeOffset="24812.14">4095 605 4081,'0'0'1811,"0"0"-185,0 0-323,0 0-173,0 0-115,0 0-108,0 0-85,0 0-134,0 0-91,0 0-71,0 0-38,0 0-87,0 0-94,5-15 397,0 12-744,0 0 1,0 1-1,0-1 0,1 1 0,-1 0 0,1 1 1,0 0-1,-1 0 0,1 0 0,0 0 0,0 1 1,-1 0-1,1 0 0,0 0 0,3 2 40,9-2-2406,-17 0 629,-1 0-1008,0 0-1463</inkml:trace>
  <inkml:trace contextRef="#ctx0" brushRef="#br0" timeOffset="25406.98">4095 765 440,'0'0'2593,"0"0"-982,0 0-488,0 0-231,0 0-68,0 0-31,4 9 2581,107-9-2268,-64 0-7194,-47 0 2181</inkml:trace>
  <inkml:trace contextRef="#ctx0" brushRef="#br0" timeOffset="26394.22">4383 486 3385,'0'0'4091,"0"0"-2108,0 0-841,0 0-270,0 0-68,0 0-92,20-4 1354,28-26-730,-39 24-1250,0-1 0,1 1-1,0 1 1,6-3-86,-12 6 16,1 0-1,0 0 1,0 1-1,0 0 1,0 0-1,0 0 1,0 0-1,0 1 1,5 0-16,-8 0 3,0 1 0,0-1 0,0 1 0,0-1 0,0 1 0,0 0 0,0 0 0,0 0 0,0 0 0,0 0 0,-1 1 0,1-1 0,-1 0 0,1 1 0,-1-1 0,1 1 0,-1 0 0,0-1 0,1 1 0,-1 0 0,0 0 0,0 0 0,0 0 0,-1 0-3,7 12-6,-1 0-1,-1 1 1,0 0-1,-1 0 1,-1 0-1,0 0 1,-2 1-1,1-1 0,-2 1 1,0 1 6,0-9-27,-1 0-1,0 0 1,0 1-1,0-1 1,-1 0-1,-1 0 1,0 0 0,0-1-1,0 1 1,-1-1-1,0 0 1,0 1-1,-1-2 1,0 1 0,0-1-1,-3 3 28,6-7 4,-38 53-25,37-50 39,1 0 0,-1-1 0,1 1 0,0 0 0,0 0 0,0 0-1,1 1 1,0-1 0,0 0 0,0 0 0,0 2-18,1-6 123,0-1 18,0 0-23,0 0-49,0 0-41,0 0 29,195 0 6,-194 0-1310,-1-2-2292,0-5-5559</inkml:trace>
  <inkml:trace contextRef="#ctx0" brushRef="#br0" timeOffset="28419.1">986 1001 1144,'0'0'1855,"0"0"-53,0 0-251,0 0-320,0 0-259,0 0-185,0 0-130,0 0-99,0 0-45,0 0-41,0 0-94,0 0-58,0 0 8,0 0-11,0 0-25,0 0-11,0 0 3,0 0 24,0 0-51,0 0 18,0 0 21,0 0 3,0 0-45,0 0-28,0 0-28,0 0-54,0 0-29,0 0-7,2 1 45,23 25 193,-2 0-1,0 2 1,-2 0-1,15 27-345,-12-17 19,2-1-1,30 31-18,2-4 55,-26-26 61,2-3-1,1 0 1,16 9-116,-2-5 63,-22-16 149,2-1 0,0-2 0,1 0 0,6 0-212,-13-7 218,0 1 1,-1 2 0,4 3-219,-7-4 171,1 0 0,1-2 0,0-1 0,5 2-171,-16-7 39,0 0 0,0 0 0,-1 1 0,0 1 0,0-1 0,-1 2 0,0-1 0,-1 1 0,0 0 0,-1 0 0,1 1-39,17 14-3155,-16-19 308,-18-19 129,-3-2-3717</inkml:trace>
  <inkml:trace contextRef="#ctx0" brushRef="#br0" timeOffset="29622.34">970 1658 1688,'0'0'1239,"0"0"-176,0 0 83,0 0 243,0 0 190,0 0 2,0 0-196,1 1 5206,12 1-6454,0-2-90,0-1-1,0-1 1,0 0-1,0-1 1,0 0-1,-1-1 1,1-1-1,10-5-46,15-9 281,-1-2 1,3-5-282,-18 11 89,1 1 0,0 1 0,1 0 1,1 2-1,-1 1 0,23-5-89,-30 10 15,1-2 0,-1 1 0,-1-2 1,1 0-1,-1-1 0,6-5-15,-1 1 18,1 0-1,0 2 1,1 1-18,10-1-20,-24 9 39,0-1 1,0 0 0,-1-1-1,1 0 1,-1 0 0,1-1-20,15-12 120,-14 9-97,0 1 0,1 0 1,0 1-1,11-5-23,-12 11 110,3-1-798,-9 0-4819,-4-7-4314</inkml:trace>
  <inkml:trace contextRef="#ctx0" brushRef="#br0" timeOffset="30808.52">3176 1474 1632,'0'0'2193,"0"0"-327,0 0-426,0 0-408,0 0-173,0 0-47,0-5-53,0-12-76,0 12-8,0 5-1,0 0-80,0 0-82,0 0-11,0 0 17,0 0-19,0 0-26,0 0-46,0 0-34,0 0 6,0 0 0,0 0-46,0 0-70,0 0-22,0 16 583,6 265-450,-6-280-385,0 18-301,0-16-2272,1-55-3999,2 31-1382</inkml:trace>
  <inkml:trace contextRef="#ctx0" brushRef="#br0" timeOffset="31511.17">3576 1605 4033,'0'0'1706,"0"0"-331,0 0-277,0 0-75,0 0 86,0 0 11,0 0-55,0 0-176,0 0-88,0 0-65,0 0-114,0 0-93,0 0-131,0 0-120,0 0-87,0 0-78,0 0-46,27 0 40,83 0 434,-58 0-4294,-47-1 1147,-1-4-2051</inkml:trace>
  <inkml:trace contextRef="#ctx0" brushRef="#br0" timeOffset="32228.95">3979 1483 3209,'0'0'1540,"0"0"-378,0 0-138,0 0-36,0 0-54,0 0-4,14 21 4102,-8-19-4851,1 1-1,0-1 0,-1-1 1,1 1-1,0-1 1,0 0-1,0-1 1,0 0-1,0 0 1,3 0-181,-6 0 98,10 1-25,-1 1 0,0 0 0,1 2 0,-1-1 0,1 2-73,-2-1 13,-10-4 370,-1 1-665,-1-1 0,1 0 0,0 1 0,-1-1 1,1 0-1,0 0 0,-1 0 0,1 0 0,0 1 1,-1-1-1,1 0 0,0 0 0,0 0 0,-1-1 1,1 1-1,0 0 0,-1 0 0,1 0 0,0 0 1,-1-1 281,4-4-4205</inkml:trace>
  <inkml:trace contextRef="#ctx0" brushRef="#br0" timeOffset="33145.75">4413 1385 3521,'0'0'2008,"0"0"-238,0 0-260,0 0-205,0 0-281,0 0-199,0 0-121,0 0-105,0 0 7,0 0 28,0 0-19,0 0-101,0 21 201,1 34 740,8 47-1455,-2-31 460,-1 66-460,-6-136-48,0-1-21,0 0 8,0 0 42,0 0 11,0 0-19,2 0-33,-1 0-6156,-1 0 716</inkml:trace>
  <inkml:trace contextRef="#ctx0" brushRef="#br0" timeOffset="34849.35">4833 1438 2761,'0'0'1740,"0"0"-296,0 0-301,0 0-116,0 0 48,0 0 100,0 0-52,0 0-26,0 0-98,0 0-48,0 0-77,0 0-141,0 0-126,0 0-92,0 0-78,0 0-85,0 0-92,0 0-90,0 0-29,0 0-12,0 0 14,0 0-8,0 0 7,0 0 0,0 0-41,0 0-29,0 0-26,0 0-45,8 9-79,18 3 88,0-1 0,27 7-10,-53-18-540,8 3 1028,-7-2-10508,-1-1 3984</inkml:trace>
  <inkml:trace contextRef="#ctx0" brushRef="#br0" timeOffset="35758.72">4862 1599 72,'0'0'1874,"0"0"-337,0 0-64,0 0-92,0 0-126,0 0-185,0 0-82,0 0-142,0 0-228,0 0-184,0 0-79,0 0 42,0 0 42,0 0-31,0 0-28,0 0 47,0 0 53,0 0 56,0 0-31,0 0-50,0 0-56,0 0-51,8 11 1854,1-7-2209,0 0 1,1 0 0,-1-2 0,1 1 0,0-1-1,0 0 1,0-1 0,0 0 0,0-1 0,0 0-1,6-1 7,2 1 10,-9 5-937,-4 7-3667,-5-6 681</inkml:trace>
  <inkml:trace contextRef="#ctx0" brushRef="#br0" timeOffset="36777.1">5273 1462 4177,'0'0'1975,"0"0"-417,0 0-357,0 0-178,0 0-87,0 0-82,0 0-102,0 0-9,0 0 22,13-9 1365,9-13-1208,-19 18-893,0 1 0,-1 0-1,1-1 1,0 1 0,1 1 0,-1-1 0,0 0 0,1 1 0,-1-1 0,1 1 0,0 0 0,0 1 0,0-1 0,0 1 0,0-1 0,0 1 0,0 0-1,1 1 1,-1-1 0,0 1 0,0 0 0,1 0 0,0 0-29,-3 1 12,0-1 0,0 1 0,0 0 0,0 0 0,0 0 1,0 1-1,0-1 0,0 0 0,-1 1 0,1-1 0,0 1 0,-1-1 0,0 1 0,1 0 0,-1-1 0,0 1 0,0 0 0,0 0 0,0 0 1,0 1-13,19 46 304,-17-40-262,1 6 11,-1 0-1,-1 0 0,0 1 1,-1-1-1,-1 0 0,0 1 0,-1 1-52,0 16 30,1-26-42,-1 0-1,0 0 1,0 0-1,-1 0 1,0-1-1,0 1 1,0 0 0,-1-1-1,0 0 1,-3 5 12,-44 61-273,5-7 182,27-38 78,-7 17-6,24-41 26,1-3 1,0 0 11,0 0 15,0 0-92,0 0-14,0 0 34,24 0 364,56-5-14,-58 3-244,-1 0 0,1 2 1,0 0-1,0 1 0,19 4-68,-41-5-66,0 0 0,0 0 0,1 0 0,-1 1 0,0-1 1,0 0-1,0 0 0,0 0 0,1 0 0,-1 0 0,0 0 0,0 0 0,0 0 0,1 0 0,-1 0 0,0 0 0,0 0 0,0 0 0,1 0 1,-1 0-1,0 0 0,0 0 0,0 0 0,1 0 0,-1 0 0,0 0 0,0 0 0,0 0 0,0 0 0,1 0 0,-1 0 0,0 0 1,0 0-1,0-1 0,0 1 0,1 0 0,-1 0 0,0 0 0,0 0 0,0 0 0,0-1 0,0 1 0,0 0 0,1 0 0,-1 0 0,0-1 1,0 1-1,0 0 0,0 0 0,0 0 0,0-1 0,0 1 0,0 0 0,0 0 0,0 0 0,0-1 0,0 1 0,0 0 0,0 0 1,0 0-1,0-1 0,0 1 0,0 0 66,0-2-24,0-11-4065</inkml:trace>
  <inkml:trace contextRef="#ctx0" brushRef="#br0" timeOffset="38626.13">1122 1905 1800,'0'0'1601,"0"0"-310,0 0-319,0 0-229,0 0-98,0 0-75,-4-2-86,2 2-420,1-1 0,0 1-1,-1-1 1,1 1 0,0-1 0,0 0-1,0 1 1,0-1 0,0 0 0,-1 0-1,1 0 1,1 0 0,-1 0 0,0 0-1,0 0 1,0 0 0,0 0 0,1 0-1,-1 0 1,1-1 0,-1 1 0,0-1-64,-3 0 6537,2 6-3482,4 1-4336,12 15 1805,1-1 0,9 8-524,14 19 412,7 15-269,-20-25-118,1-1 0,2-1 0,1-1 0,2-2 0,1-1 1,2-1-26,101 82 287,-1 0 119,-101-89-336,29 15-70,-31-20 202,-1 2 1,15 12-203,1 2 326,27 22 3,-72-54-323,1-1-6,-1 0-13,-1 0-56,0 0-173,-1-2-327,-19-26-3140,4 10-993</inkml:trace>
  <inkml:trace contextRef="#ctx0" brushRef="#br0" timeOffset="39891.87">1089 2676 3873,'0'0'2404,"0"0"-775,0 0-420,0 0-146,0 0-137,0 0-11,0 0-29,0 0-155,0 0-139,0 0-88,0 0-46,0 0-30,0 0-27,0 0-74,0 0-60,0 0-34,20-3 790,15-13-265,-1-1 1,-1-2-1,26-19-758,-14 9 218,26-13-218,2 1 132,-3-3 0,-2-3 1,-1-3-1,-1-4-132,-62 49-5,1 2-1,0-1 1,0 0-1,0 1 1,0 0-1,0 0 1,1 1-1,3-2 6,15-17 39,-17 16-41,-5 4-7,1-1-1,-1 1 1,0-1-1,1 1 1,0 0-1,-1-1 1,1 2 0,-1-1-1,1 0 1,1 0 9,-4 1-18,0 0-2,0 0-57,0 0-64,0 0-83,0 0-98,0 0-115,0 0-50,0 0-77,0 0-280,0 0-286,7 15-4119,-4-6 221</inkml:trace>
  <inkml:trace contextRef="#ctx0" brushRef="#br0" timeOffset="41499.46">3282 2429 1008,'0'0'2586,"0"0"-619,0 0-292,0 0-359,0 0-195,0 0-18,0 0-170,0 0-129,0 0-172,0 0-121,0 0 4,0 0-94,0 0-84,0 0-99,0 0-72,0 0-46,0 0-32,0 0-14,10-1 69,29-22 74,-35 20-191,0 0 0,1 0 0,-1 0 0,1 0 1,0 1-1,0-1 0,0 1 0,0 0 1,0 1-1,0 0 0,1-1 0,-1 2 0,2-1-26,-5 1 19,0-1 0,1 1-1,-1 0 1,1 1 0,-1-1-1,0 0 1,1 1 0,-1-1-1,0 1 1,0 0 0,1 0-1,-1 0 1,0 0 0,0 0-1,0 0 1,0 1 0,0-1-1,2 2-18,-2 1 40,0-1 1,1 1-1,-1 0 0,0 0 0,-1 0 0,1 1 0,-1-1 1,0 0-1,0 1 0,0-1-40,3 23 36,0 0 0,-2 0-1,-1 0 1,-1 0 0,-2 0 0,-1 1-36,3-24-11,0 0 1,-1-1 0,1 1-1,-1 0 1,0-1-1,0 1 1,-1-1 0,1 1-1,-1-1 1,0 0-1,1 0 1,-2 1 0,1-1-1,0-1 1,0 1 0,-1 0-1,0 0 1,1-1-1,-1 0 1,0 1 0,0-1-1,-1 0 1,1-1-1,0 1 1,0 0 0,-1-1 10,-8 3-37,0-1 0,1-1 0,-1 0 0,0-1 0,0 0 0,0-1 1,-4 0 36,12 0 5,0 0 0,0 0 0,1-1 0,-1 0 0,0 1 0,1-1 0,-1 0 0,0-1 0,1 1 0,0-1 0,-1 0 0,1 1 0,0-1 0,0-1 0,0 1 0,0 0 0,0-1 1,0 0-1,1 1 0,-1-1 0,1 0 0,0 0 0,0 0 0,0-1 0,0 1 0,1 0 0,-1-1 0,1 0 0,0 1 0,0-1 0,0 1 0,0-1-5,-3-17-9,1 0 1,1 0-1,1 0 0,1 0 0,1-9 9,0 1-12,-1-29-751,5 58 427,11-1-621,0 0 0,0-2 0,-1 0 1,1-1-1,-1 0 0,7-4 957,6-3-4388</inkml:trace>
  <inkml:trace contextRef="#ctx0" brushRef="#br0" timeOffset="42395.53">3705 2587 3625,'0'0'2180,"0"0"-421,0 0-320,0 0-120,0 0-65,0 0-126,0 0-212,0 0-142,0 0-67,0 0-42,0 0-54,0 0-115,0 0-48,0 0-60,0 0-89,0 0-112,0 0-91,0 0-23,17 0 252,94-6-113,-110 6-208,-1 0-29,0 0-103,0 0-141,0 0-231,0 0-293,0 0-412,0-3-4214,0-3-2122</inkml:trace>
  <inkml:trace contextRef="#ctx0" brushRef="#br0" timeOffset="43338.1">3973 2450 3081,'0'0'1713,"0"0"-366,0 0-182,0 0-105,0 0-103,0 0-80,0 0-155,0 0-54,0 0 42,0 0-10,0 0-106,0 0-42,0 0-51,0 0-62,0 0-58,0 0-110,0 0-71,0 0-48,0 0-24,0 0-32,0 0 19,0 0 18,0 0 26,0 0 0,0 0 25,0 0 45,27 0 521,-9 0-682,-13-1-43,0 1 0,0-1 0,-1 1 0,1 1 0,0-1 1,0 1-1,0 0 0,0 0 0,-1 0 0,1 0 0,-1 1 0,3 1-25,15 0-1065,-14-3-4929,-8 0-1086</inkml:trace>
  <inkml:trace contextRef="#ctx0" brushRef="#br0" timeOffset="45180.67">4376 2349 1224,'0'0'3546,"0"0"-2119,0 0-877,0 0-344,0 0-89,0 0 157,27 3 1591,-23-3-1723,-1-1 0,1 1 0,0 0 0,0 1 1,0-1-1,-1 1 0,1 0 0,0 0 0,-1 0 1,1 0-1,0 0 0,-1 1 0,0 0 0,1 0 1,-1 0-1,0 0 0,0 0 0,0 1 0,0-1 1,0 1-1,-1 0 0,1-1 0,-1 1 0,0 1 1,0-1-1,0 0 0,0 0 0,0 1 0,-1-1 1,1 1-1,-1 0 0,1 2-142,2 10 221,0 0-1,-1 0 1,0 0-1,-1 0 1,-1 1 0,-1-1-1,-1 9-220,1-13 131,0-11-107,0 1 0,-1 0-1,1-1 1,0 1 0,-1 0 0,0-1 0,1 1-1,-1-1 1,0 1 0,0-1 0,0 1 0,0-1-1,0 1 1,0-1 0,0 0 0,0 0 0,0 0-1,-1 1-23,-30 21 84,27-20-4,0 0 1,1 0-1,-1 0 0,1 0 1,0 1-1,0-1 1,0 1-1,-3 5-80,7-9 4,0 1 1,-1-1 0,1 1-1,0-1 1,0 1-1,-1-1 1,1 1-1,0 0 1,0-1-1,0 1 1,0 0-1,0-1 1,0 1 0,0-1-1,0 1 1,0 0-1,0-1 1,0 1-1,0 0 1,0-1-1,1 1 1,-1-1-1,0 1 1,0-1 0,1 1-1,-1 0 1,0-1-1,1 1 1,-1-1-1,1 1 1,-1-1-1,1 0 1,-1 1-1,0-1 1,1 1 0,0-1-1,-1 0 1,1 1-1,-1-1 1,1 0-1,-1 0 1,1 1-1,0-1 1,-1 0-1,1 0 1,-1 0-1,1 0 1,0 0 0,-1 0-1,1 0 1,0 0-1,-1 0 1,1 0-1,0 0-4,49-1 542,-34 0-486,87 1 74,-103 0-456,8 0-2191,-6 0-2228,-2 0-2004</inkml:trace>
  <inkml:trace contextRef="#ctx0" brushRef="#br0" timeOffset="45829.19">4896 2498 1480,'0'0'4329,"0"0"-2251,0 0-764,0 0-265,0 0-267,0 0-58,0 0 28,0 0 10,0 0 80,20 11 2011,-5-9-2582,0-1 1,0-1 0,1 0-1,13-3-271,6 1-1914,-2 2-4870,-33 0 2640</inkml:trace>
  <inkml:trace contextRef="#ctx0" brushRef="#br0" timeOffset="46415.98">4889 2706 3513,'0'0'2610,"0"0"-925,0 0-628,0 0-233,0 0-57,0 0-91,0 0-84,0 0-35,0 0 9,0 0-46,0 0-24,0 0-1,18-1 856,29-12-419,39-16-932,4-2-980,-85 30 206,2-2-845,-5-2-2455,-2 5-231</inkml:trace>
  <inkml:trace contextRef="#ctx0" brushRef="#br0" timeOffset="47416.89">5279 2507 6785,'0'0'2910,"0"0"-1083,0 0-756,0 0-380,0 0-84,0 0 17,0 0-38,0 0-68,0 0 4,0 0 89,13-4 673,0 0-1057,0 0 0,0 0 0,0 1-1,0 1 1,1 1 0,-1-1 0,8 2-227,1-1 10,-15 1 0,1-1-1,0 2 1,-1-1 0,1 1-1,-1 0 1,1 0 0,5 2-10,-11-2 8,0 0-1,0 0 1,0 0 0,0 1 0,0-1 0,-1 0 0,1 1 0,0-1 0,-1 1 0,1 0 0,-1-1 0,0 1-1,1 0 1,-1 0 0,0 0 0,0 0 0,0 0 0,-1 0 0,1 0 0,0 0 0,-1 0 0,1 0-1,-1 1 1,0-1 0,0 0 0,0 0 0,0 0 0,0 1 0,0-1-8,1 7-19,-1-1 0,0 0 0,-1 0 0,1 1 0,-1-1 0,-1 0 0,0 0 0,0 0 0,0 0 0,-1 0 0,0-1 0,-1 1 0,0-1 0,0 0 0,-2 2 19,-70 96-485,-6-1 485,82-104 32,1 1-1,0 0 1,0-1 0,-1 1-1,1-1 1,0 1-1,0-1 1,0 0-1,0 1 1,0-1-1,0 0 1,-1 1-1,1-1 1,0 0-1,0 0 1,0 0-1,0 0 1,0 0-1,0 0 1,0 0-1,0 0 1,0-1-1,0 1-31,38 1 195,-36-1-148,243-3 453,-241 3-499,0 0 0,0 1 0,0 0-1,0 0 1,0 0 0,0 0 0,0 1-1,0 0 1,0 0-1,-4-1-43,-3 14-5990,-6-9 460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3T04:41:55.757"/>
    </inkml:context>
    <inkml:brush xml:id="br0">
      <inkml:brushProperty name="width" value="0.05" units="cm"/>
      <inkml:brushProperty name="height" value="0.05" units="cm"/>
    </inkml:brush>
  </inkml:definitions>
  <inkml:trace contextRef="#ctx0" brushRef="#br0">34 2418 1568,'0'0'3697,"0"0"-1879,0 0-423,0 0-3,0 0-249,0 0-184,0-1-860,0 1 0,0 0 0,0-1 0,0 1 0,1 0 0,-1 0 0,0-1 0,0 1 1,0 0-1,0-1 0,1 1 0,-1 0 0,0 0 0,0 0 0,1-1 0,-1 1 0,0 0 0,0 0 0,1 0 0,-1-1 0,0 1 1,1 0-1,-1 0 0,0 0 0,1 0 0,-1 0 0,0 0 0,1 0 0,-1 0 0,0 0 0,1 0-99,222-9 1687,-223 9-1705,3 0 28,-2 0-8840,-1 0 3659</inkml:trace>
  <inkml:trace contextRef="#ctx0" brushRef="#br0" timeOffset="971.39">368 2275 5473,'0'0'1452,"0"0"-38,0 0-51,0 0-323,0 0-214,0 0-155,8-3-122,23-9-69,-16 6-221,-1 0-1,2 1 1,-1 0-1,1 1 1,-1 1-1,14-1-258,-27 4 25,0 0 0,0 0 0,-1 0 1,1 0-1,0 0 0,0 1 0,0-1 0,-1 0 0,1 1 0,0 0 0,0-1 0,-1 1 0,1 0 1,-1 0-1,1 0 0,-1 0 0,1 0 0,-1 0 0,1 0 0,-1 0 0,0 1 0,1 0-25,0 2 15,0-1-1,-1 1 1,0 0-1,1 0 0,-1-1 1,-1 1-1,1 0 1,-1 0-1,1 0 0,-1 3-14,2 23 64,-2 0 0,-1 0 0,-2 7-64,2-25-11,-1-1 0,-1 0 0,0 0 0,0 0 0,-1 0 0,0-1 0,-1 0 0,0 1 0,-1-2 0,-1 3 11,-5 7 208,1 1 0,2 0 0,0 0 0,-3 13-208,12-32 53,0-1 1,1 1-1,-1-1 1,0 1-1,1-1 0,-1 1 1,1-1-1,-1 1 1,1-1-1,-1 0 0,1 1 1,-1-1-1,1 0 1,-1 0-1,1 1 1,0-1-1,-1 0 0,1 0 1,-1 0-1,1 0 1,0 0-1,-1 0 0,1 0 1,-1 0-1,1 0 1,0 0-1,-1 0 1,1 0-1,-1 0 0,1 0-53,30 0 70,-25 0 125,125 0 643,-72 0-8967,-65 0 1213</inkml:trace>
  <inkml:trace contextRef="#ctx0" brushRef="#br0" timeOffset="7496.86">1965 2397 3025,'0'0'2111,"0"0"-466,0 0-252,0 0 51,0 0-62,0 0-179,-1-2 4788,-1 5-6385,-4 9 471,1-1 0,0 2 0,1-1 1,0 0-1,1 1 0,1 0 0,0 0 1,1 0-78,-3 32 645,4 30-645,0-50 57,-1-18-42,2 0 0,-1 1 0,1-1-1,0 0 1,0 0 0,1 0 0,-1 0 0,2 0 0,1 4-15,-2-8 1,-1 0 0,1-1 0,0 1 0,0-1 0,0 1 0,0-1 0,0 0-1,1 0 1,-1 0 0,1 0 0,-1 0 0,1-1 0,0 1 0,0-1 0,0 0 0,-1 0 0,1 0 0,0 0 0,1 0 0,-1-1 0,0 1 0,0-1 0,2 0-1,0 1-7,0 0 0,0-1 0,1 0 0,-1-1 0,0 1 1,0-1-1,0 0 0,0 0 0,0 0 0,0-1 0,0 0 0,0 0 0,-1 0 0,2 0 7,0-3-4,0 0 0,0 0 0,-1 0-1,0 0 1,0-1 0,0 0 0,0 0 0,-1 0-1,1-3 5,4-7-12,0 0-1,-1-1 0,-1 0 0,-1 0 0,0-1 0,-1 0 0,-1 0 0,-1 0 0,-1 0 0,0-1 0,-1 1 0,-1 0 0,-2-17 13,1 30-7,1 1-1,-1 0 1,0 0-1,0 0 0,0 0 1,0 0-1,-1 0 0,0 0 1,1 0-1,-2 0 0,1 1 1,0-1-1,-1 1 1,1 0-1,-1 0 0,0 0 1,0 0-1,0 0 0,-1 0 1,1 1-1,-1 0 1,1-1-1,-1 1 0,0 1 1,-1-2 7,-7-1-52,1 0 0,0 1 1,-1 0-1,1 1 0,-1 0 1,0 1-1,0 1 0,-4-1 52,6 1-44,5 0-44,1 0 1,0 0-1,-1 0 0,1 1 0,-1-1 1,1 1-1,0 0 0,-3 1 88,6-1-57,-1 0-1,0 0 0,0 1 1,1-1-1,-1 0 0,1 1 1,-1-1-1,1 1 0,0 0 1,-1-1-1,1 1 0,0 0 1,0 0-1,0 0 0,1 0 1,-1 0-1,0 0 1,1 0-1,-1 0 0,1 0 58,-10 43-667,8-32-231,0-1 1,-1 1 0,-1-1-1,-3 7 898,-5 6-6068</inkml:trace>
  <inkml:trace contextRef="#ctx0" brushRef="#br0" timeOffset="-3786.02">1 310 3041,'0'0'1623,"0"0"-38,0 0 230,0 0 18,0 0-244,0 1-1326,0 0 0,0-1 0,0 1 0,0 0 0,0-1 0,0 1 0,0 0 0,0-1 0,1 1 0,-1-1 0,0 1 0,0 0 0,1-1-1,-1 1 1,1-1 0,-1 1 0,0-1 0,1 1 0,-1-1 0,1 1 0,-1-1 0,1 1 0,-1-1 0,1 0 0,-1 1 0,1-1-263,265 6 169,-266-6-161,0 0 0,0 0 0,0 0 8,0 0 25,0 0-43,0 0-138,0 0-191,0 0-283,0 0-406,0 0-710,-1-1-1325,-4-7-1929</inkml:trace>
  <inkml:trace contextRef="#ctx0" brushRef="#br0" timeOffset="-2921.89">424 93 1456,'0'0'1914,"0"0"-307,0 0-183,0 0-87,0 0-44,0 0-102,0 0-28,0 0-91,0 0-130,0 0-85,0 0-74,0 0-108,0 0-103,0 0-93,0 0-104,11-7 321,8-9-514,1 2 1,0 1-1,7-3-182,-18 11 7,-1 1-1,1 1 0,0 0 0,0 0 0,0 1 0,0 0 1,0 0-1,0 1 0,1 0 0,1 1-6,-9 0 2,-1 0 0,1 1 0,-1-1 0,1 0 0,-1 1 0,1 0 0,-1-1 0,1 1 0,-1 0 0,1 0-1,-1 0 1,0 0 0,1 0 0,-1 0 0,0 0 0,0 0 0,0 0 0,0 1 0,0-1 0,0 0 0,0 1 0,-1-1 0,1 0 0,0 1 0,-1-1-1,1 1 1,-1 0 0,1-1 0,-1 1 0,0-1 0,0 1 0,0 0-2,2 10 9,-1 0 1,0 0-1,-1 0 1,0 2-10,0-4 3,0 12-12,0 0 0,-2 1 1,-1-1-1,0 0 0,-2 0 0,0-1 1,-2 1-1,0-1 0,-1-1 0,-2 1 0,0-1 1,-12 18 8,11-23-12,0-1 1,-1-1 0,0 0-1,-1-1 1,-1 0 0,-5 3 11,-18 17 8,37-32 0,-1 0 0,0 1 0,1-1 0,-1 1 0,0-1 0,1 1 0,-1 0 0,1-1 0,-1 1 0,1 0 0,-1-1 0,1 1 0,-1 0 1,1 0-1,0-1 0,-1 1 0,1 0 0,0 0 0,0 0 0,-1-1 0,1 1 0,0 0 0,0 0 0,0 0 0,0 0 0,0-1 0,0 2-8,1-2 5,0 1 0,-1 0-1,1 0 1,0-1 0,0 1 0,0 0-1,-1-1 1,1 1 0,0-1-1,0 1 1,0-1 0,0 1-1,0-1 1,0 0 0,0 1 0,0-1-1,0 0 1,1 0-5,54 3 140,-51-3-72,117 0 138,-121 1-278,-1-1 0,1 1 0,0 0-1,-1-1 1,1 1 0,-1-1 0,1 1 0,-1 0 0,0 0 0,1-1 0,-1 1 0,0 0 0,1 0 0,-1-1 0,0 1 0,0 0-1,1 0 1,-1 0 0,0-1 0,0 1 0,0 0 0,0 0 0,0 0 0,-1 0 0,1-1 0,0 1 0,0 0 72,0 2-1575,0-3-2248</inkml:trace>
  <inkml:trace contextRef="#ctx0" brushRef="#br0" timeOffset="-1781.7">487 849 1768,'0'0'2296,"0"0"-436,0 0-170,0 0-158,0 0-466,0 0-388,0 0-124,0 0-98,0 0-16,0 0 3,0 0-6,0 0 39,0 0 16,0 0-77,0 0-119,0 0-58,0 0-22,0 0-12,0 0 1,0 0-8,0 0-21,0 0-26,0 0-10,0 24 577,3 243 121,-3-266-822,0-1 31,0 0 1,0 0-30,0 0-96,0 0-51,0 0-43,0 0-121,0 0-222,0 0-156,0-18-4976,0 12-116</inkml:trace>
  <inkml:trace contextRef="#ctx0" brushRef="#br0" timeOffset="-864.36">441 1468 1144,'0'0'1482,"0"0"-214,0 0-34,0 0-33,0 0-130,0 0-44,0 0-29,0 0-61,0 0-221,0 0-145,0 0 24,0 0-28,0 0-70,0 0-19,3-16 3198,-1 44-3301,1 0-1,2 0 1,3 12-375,0 1 241,4 17 49,-4 1 1,-1 1 0,-4 3-291,-2-56-1371,0-22 305,-1-29-2534,-5 20-1924</inkml:trace>
  <inkml:trace contextRef="#ctx0" brushRef="#br0" timeOffset="4287.55">1827 87 2481,'0'0'1491,"0"0"-622,0 0-243,0 0-21,0 0-13,0 0 2,0 0 222,0 0 323,0 0 68,0 0 27,0 0-159,0 0-201,0 0-193,0 0-146,0 0-9,0 25 630,0 188-767,0-207-387,0 0-1,1 0 1,0 1-1,0-2 1,1 1-1,0 0 0,0 0 1,0 0-1,1-1 1,0 1-1,0-1 1,0 0-1,1 0 1,-1 0-1,1 0 1,0-1-1,1 1 1,-1-1-1,1 0 0,0-1 1,0 1-1,5 2-1,-1-1 26,-1 0-1,1-1 0,0 0 0,1-1 0,-1 0 0,1-1 0,-1 1 1,1-2-1,0 1 0,0-2 0,0 1 0,-1-1 0,1-1 0,1 0-25,-9 1 9,0-1 0,0 0 0,0 0-1,0-1 1,0 1 0,0 0 0,-1-1 0,1 1-1,0-1 1,-1 1 0,1-1 0,-1 0 0,0 0-1,0 0 1,1 0 0,-1 0 0,0 0-1,-1 0 1,1 0 0,0 0 0,-1 0 0,1 0-9,12-53 290,-11 42-310,0 0 0,-1-1 0,-1 1 0,0-1 0,-1 1 0,0-1 0,-1 1 0,0 0 0,-1 0 0,-1 0 0,0 0 0,-1 0 0,0 1 0,-2-3 20,-14-23-77,13 23-17,0 0 0,-1 0 1,-1 1-1,-2-2 94,10 13-68,-1 0 1,0 0 0,-1 0-1,1 0 1,0 0-1,-1 0 1,1 1-1,-1 0 1,0 0-1,0 0 1,0 0-1,0 1 1,0-1-1,0 1 1,-1 0-1,1 0 1,0 0-1,-1 1 68,-5-1-200,-1 1 0,1 1-1,-1-1 1,1 2 0,0-1-1,-1 1 1,1 1 0,-6 2 200,13-4-23,1 0 1,0 0 0,0 0 0,-1 0 0,1 0 0,0 1 0,0-1 0,0 1-1,0-1 1,0 1 0,1 0 0,-1 0 0,0 0 0,1 0 0,0 0-1,-1 0 1,1 0 0,0 0 0,0 1 0,0-1 0,0 0 0,0 1 0,1-1-1,-1 1 1,1-1 0,0 1 0,-1-1 0,1 1 0,0-1 0,1 1 0,-1-1-1,0 1 1,1-1 0,-1 1 0,1-1 0,0 0 0,0 1 0,0-1 0,0 1 22,3 6-10,1 0 1,0 0-1,0-1 1,1 1 0,4 4 9,18 27-754,-9-2-2478,-8-7-3648</inkml:trace>
  <inkml:trace contextRef="#ctx0" brushRef="#br0" timeOffset="5189.76">1734 1159 176,'0'0'1696,"0"0"-479,0 0-241,0 0-79,0 0-234,0 0-251,-5-3-106,3 2-193,1 0-42,-1 1 0,1-1 0,0 1-1,-1-1 1,1 0 0,0 0-1,0 0 1,-1 0 0,1 0 0,0 0-1,0 0 1,0 0 0,0 0 0,0-1-1,0 1 1,1 0 0,-1-1-1,0 1 1,1 0 0,-1-1 0,1 1-1,-1-2-70,4 4 7208,5-1-3696,41-7-3427,-35 5 148,0 0 0,0 0-1,13 2-232,3 0-2188,-7 0-3346,-23 0 646</inkml:trace>
  <inkml:trace contextRef="#ctx0" brushRef="#br0" timeOffset="5722.52">1972 983 5873,'0'0'1503,"0"0"-395,0 0 118,0 0 13,0 0-171,0 0-258,1 0-692,-1 0-1,0 0 1,1 0 0,-1 0 0,1 1 0,-1-1 0,1 0 0,-1 0-1,1 0 1,-1 1 0,0-1 0,1 0 0,-1 0 0,1 1 0,-1-1-1,0 0 1,1 1 0,-1-1 0,0 1 0,0-1 0,1 0 0,-1 1-1,0-1 1,0 1-118,10 74 743,-4 0 0,-3 0 0,-4 29-743,0-30 95,1-73-109,0-1-41,0 0-89,0 0-152,0 0-138,-7 0-2234,-2 0-1410</inkml:trace>
  <inkml:trace contextRef="#ctx0" brushRef="#br0" timeOffset="6446.32">1936 1590 1008,'0'0'1973,"0"0"-260,0 0-123,0 0 8,0 0-86,0 0-138,3-14 3219,-2 22-4295,0-1 1,1 0 0,0 1-1,0-1 1,0 0-1,1 0 1,1 1-299,11 37 331,-8 4-127,-2 0 0,-3 1 0,-2 19-204,0-58-11,0-10-99,0-1-187,0 0-241,0 0-228,0-27-4397,0 12 63</inkml:trace>
  <inkml:trace contextRef="#ctx0" brushRef="#br0" timeOffset="8714.06">1039 260 2881,'0'0'3582,"0"0"-1754,0 0-277,0 0-97,0 0-274,0 0-289,27 9 1009,-14-3-1598,0 2-1,-1-1 1,0 2-1,0-1 0,-1 2 1,-1 0-1,1 0 1,-1 1-1,7 10-301,11 10 332,85 96 70,21 23 124,-78-91-240,7 15-286,-57-67 3,-2-3 12,0 0 0,-1 0 0,1 0 0,-1 1 0,0 0 0,-1-1 0,1 1 0,-1 0 0,0 0 0,0 1 0,0 1-15,-2-6 14,0-1 0,0 0-4,0 0-94,0 0-45,0 0-25,0 0-15,0 2 552,0-2-2008,0 1-5600,0-1 1297</inkml:trace>
  <inkml:trace contextRef="#ctx0" brushRef="#br0" timeOffset="9531.42">1066 825 4609,'0'0'2054,"0"0"-602,0 0-4,0 0-121,0 0-154,0 0-263,0 4-216,0 19 474,0-23-561,0 0-18,0 0-75,0 0-19,30 3 1402,-21-2-1841,1-1 0,-1 0 0,0-1 0,0 0 0,0 0 0,0-1 0,0 0 0,0 0 0,0-1 1,0-1-1,-1 1 0,1-1 0,-1-1 0,3-2-56,61-47 65,-3-2 0,61-67-65,-12 12-469,-97 95-147,-16 15-759,-11 13 22,-20 19-4869,13-21-650</inkml:trace>
  <inkml:trace contextRef="#ctx0" brushRef="#br0" timeOffset="10456.08">2392 611 9578,'0'0'1614,"0"0"-721,0 0-87,0 0-7,0 0-10,0 0-26,7-7-198,4-4-386,0-1 15,0 1 0,1 1 0,10-7-194,-18 14 33,-1 1-1,1-1 1,0 1-1,0 0 1,0 0-1,0 1 1,0-1 0,0 1-1,1 0 1,-1 0-1,0 0 1,1 1-1,-1 0 1,1-1-1,-1 1 1,4 1-33,-6 0 13,-1-1 0,0 1 0,0-1 1,0 1-1,0 0 0,0-1 0,0 1 0,0 0 0,0 0 0,0 0 1,-1 0-1,1 0 0,0 0 0,0 0 0,-1 0 0,1 0 0,-1 0 1,1 0-1,-1 0 0,1 0 0,-1 1 0,0-1 0,1 0 0,-1 0 1,0 1-14,4 34 69,-3-31-43,0 9-15,0-1-1,-1 1 1,0 0 0,-1-1-1,0 1 1,-1-1 0,-1 1-1,0-1 1,-1 0 0,0 0-1,-1 0 1,-1-1 0,-3 7-11,1-4 62,-1-1 1,0-1-1,-1 1 1,-1-2-1,0 1 1,0-1-1,-9 5-62,20-16 33,-1-1 0,0 1 0,0-1 0,0 1 0,0-1 0,0 1 0,1 0 0,-1-1-1,0 1 1,1 0 0,-1 0 0,0 0 0,1-1 0,-1 1 0,1 0 0,-1 0 0,1 0 0,0 0 0,-1 0 0,1 0-1,0 0 1,0 0 0,0 0 0,0 0-33,0 0 11,0-1 0,1 1 0,-1 0-1,1-1 1,0 1 0,-1 0 0,1-1-1,0 1 1,-1-1 0,1 1 0,0-1 0,-1 1-1,1-1 1,0 0 0,0 1 0,0-1-1,-1 0 1,1 0 0,0 1 0,0-1 0,0 0-11,53 4 2,-51-5 58,115 1-904,-117 0-298,-1 0-718,0 0-1900,0 0-4049</inkml:trace>
  <inkml:trace contextRef="#ctx0" brushRef="#br0" timeOffset="10957.47">2812 781 4905,'0'0'4989,"0"0"-3127,0 0-1057,0 0-115,0 0-33,0 0 25,6 1-35,39 3 754,0-2 0,40-3-1401,-22 1-2346,-62 0 2298,-1 0 0,0 0 0,0 0 0,0 0 0,0 0 0,1 0 1,-1 0-1,0 0 0,0 0 0,0 0 0,0 0 0,1 0 0,-1 0 1,0 0-1,0 0 0,0 0 0,0 1 0,1-1 0,-1 0 0,0 0 0,0 0 1,0 0-1,0 0 0,0 1 0,0-1 0,0 0 0,0 0 0,1 0 1,-1 0-1,0 1 0,0-1 0,0 0 0,0 0 0,0 0 0,0 1 0,0-1 1,0 0-1,0 0 0,0 0 0,0 0 0,0 1 0,0-1 0,0 0 1,0 0-1,0 0 0,-1 1 0,1-1 48,0 2-1736,0 1-2465</inkml:trace>
  <inkml:trace contextRef="#ctx0" brushRef="#br0" timeOffset="11690.84">3278 510 8770,'0'0'2222,"0"0"-946,0 0-541,0 0-248,0 0-69,0 0 162,0 8 73,-2 50 1995,-8 45-2648,6-63 357,1 0 0,3 23-357,0-48-4,0-14 1,0 1 1,0 0-1,0 0 1,0 0-1,0-1 1,1 1-1,-1 0 1,1 0 0,-1-1-1,1 1 1,0 0-1,-1-1 1,1 1-1,0-1 1,0 1-1,0-1 1,0 1-1,1-1 1,-1 0-1,0 0 1,1 0 0,-1 1-1,0-1 1,1 0-1,0 0 1,-1-1-1,1 1 1,-1 0-1,1-1 1,0 1-1,1 0 3,4 0-18,-1 0-1,1 0 0,0-1 0,0 1 0,0-2 0,0 1 1,6-2 18,-10 1-7,0 0 1,1-1 0,-1 1 0,0-1 0,0 0-1,0 0 1,-1 0 0,1 0 0,0-1 0,-1 1-1,1-1 1,-1 1 0,0-1 0,0 0 0,0 0-1,0 0 7,30-52-94,-31 53 86,4-11 42,1 0 1,-2 0-1,0 0 0,0-1 0,-1 0 0,-1 1 0,0-8-34,0-8 59,-1 1-1,-2-1 1,-1-3-59,1 28-1,0 1 0,0 0 0,0 0 0,-1-1-1,1 1 1,-1 0 0,0 0 0,0 0 0,0 0 0,0 1 0,0-1 0,0 1 0,-1-1 0,0 1-1,1 0 1,-1-1 0,0 2 0,0-1 0,0 0 0,0 0 0,0 1 0,0 0 0,-1-1 1,-7-2-77,0 0 0,1 1 0,-1 0 0,0 1 0,0 0 0,-9 0 77,16 1-109,-1 1 0,0-1 0,1 1 0,-1 1 0,0-1 0,1 1 0,-1-1 0,0 1 0,1 1 0,-1-1 0,-1 1 109,4 0-28,0-1-1,1 1 1,-1-1-1,0 1 1,0 0 0,1 0-1,-1-1 1,1 1-1,0 0 1,-1 1-1,1-1 1,0 0-1,0 0 1,0 0-1,1 1 1,-1-1-1,0 0 1,1 1-1,0-1 1,-1 1-1,1-1 1,0 0-1,0 2 29,-1 89-670,2-52-4051,-1-25-4019</inkml:trace>
  <inkml:trace contextRef="#ctx0" brushRef="#br0" timeOffset="12314.41">3712 560 4609,'0'0'3459,"0"0"-1814,0 0-114,0 0-58,0 0-431,0 0-303,7 0-210,30 0-316,0 2 0,0 1 0,0 2 0,9 3-213,-4-1-1203,-15-5-5989,-26-2 2997</inkml:trace>
  <inkml:trace contextRef="#ctx0" brushRef="#br0" timeOffset="12762.01">3751 760 5009,'0'0'1366,"0"0"-102,0 0 166,0 0-226,0 0-151,0 0-91,8 1-143,22 3-127,2 2 338,2-2-1,9-1-1029,21-5-707,-26 1-1971,0 1 0,25 4 2678,-43 1-2647,-6 4-1108</inkml:trace>
  <inkml:trace contextRef="#ctx0" brushRef="#br0" timeOffset="13695.17">4205 534 968,'0'0'5817,"0"0"-3052,0 0-1179,0 0-195,0 0-226,0 0-237,-1 0-883,1 0-1,0 0 1,0 0-1,0 0 1,-1 0-1,1 0 1,0 0-1,0 0 1,0 0-1,0 0 1,-1 0-1,1 0 1,0 0-1,0 0 1,0 1-1,0-1 1,0 0-1,-1 0 0,1 0 1,0 0-1,0 0 1,0 1-1,0-1 1,0 0-1,0 0 1,0 0-1,0 0 1,0 1-1,-1-1 1,1 0-1,0 0 1,0 0-1,0 1 1,0-1-1,0 0 1,0 0-1,0 0 0,0 0 1,0 1-1,0-1 1,1 0-1,-1 0 1,0 0-45,10-1 140,0 0 1,0-1-1,0 0 1,0-1-1,0 0 0,0-1 1,-1 0-1,9-5-140,-9 4-37,-1 1 0,1 0-1,0 1 1,0 0-1,0 0 1,0 1 0,0 0-1,1 0 1,-1 1-1,1 0 1,-1 1 0,3 0 37,-11 1 0,1 0 1,-1-1-1,0 1 0,0 0 1,1 0-1,-1-1 1,0 1-1,0 0 1,0 0-1,0 0 1,0 1-1,0-1 0,0 0 1,0 0-1,-1 0 1,1 1-1,0-1 1,-1 0-1,1 1 1,-1-1-1,1 1 0,-1-1 1,0 0-1,0 1 1,1-1-1,-1 1 1,0 0-1,2 49 84,-2-42-67,0 20 21,-1-1-1,-2 0 1,-2 14-38,2-30-27,0 1 0,-1-1 0,0 0 0,-1 0 0,0-1 0,-1 1-1,0-1 1,-1 0 0,0-1 27,-28 36-101,-18 24 91,48-62 139,1 0 0,-1 0 0,2 0-1,-1 0 1,1 1 0,0 0-1,1-1 1,0 3-129,2-10 17,-1 0 1,1-1-1,0 1 0,0-1 0,0 1 0,1 0 0,-1-1 0,0 1 1,0-1-1,0 1 0,0 0 0,0-1 0,1 1 0,-1-1 1,0 1-1,1-1 0,-1 1 0,0-1 0,1 1 0,-1-1 0,0 1 1,1-1-1,-1 1 0,1-1 0,-1 1 0,1-1 0,-1 0 1,1 1-1,0-1 0,-1 0 0,1 0 0,0 1-17,27 3 168,-15-5-157,-1 0 0,0-1 0,12-3-11,-17 3-19,41-11-100,0 1-1,0 2 1,1 3-1,0 2 1,8 1 119,-50 4-415,-3 0-2235,-4 0 483</inkml:trace>
  <inkml:trace contextRef="#ctx0" brushRef="#br0" timeOffset="15217.18">957 1174 3849,'0'0'1938,"0"0"-521,0 0-219,0 0-230,0 0-309,0 0-258,2 2-73,18 17 6668,6 2-4369,23 20-2201,130 127-158,61 35-268,-198-176 8,-36-25-7,0 1 0,0 0 1,-1 0-1,1 1 0,-1-1 0,0 1 1,0 1-1,0-1 0,0 1 0,-1-1 1,0 1-1,0 1 0,0-1 1,2 5-2,-12-16-9214,-1-6 3808</inkml:trace>
  <inkml:trace contextRef="#ctx0" brushRef="#br0" timeOffset="16079.37">930 1739 4369,'0'0'2064,"0"0"-506,0 0 0,0 0-70,0 0-250,0 0-193,0 0-210,0 0-112,0 0-59,0 0-117,0 0-123,0 0-1,0 0 11,0 0-43,11 0 240,-6 0-576,-1-1 0,1 0 0,-1 0 0,1 0 0,-1-1 0,0 1 0,1-1 1,-1 0-1,0 0 0,0-1 0,0 1 0,1-2-55,48-39 191,-31 23-131,106-98-8,-92 81-163,2 1-1,2 2 1,1 2-1,1 1 1,2 3 111,-34 23-3867,-20 12-1080,-6 2-3718</inkml:trace>
  <inkml:trace contextRef="#ctx0" brushRef="#br0" timeOffset="17234.91">2624 1337 96,'0'0'2326,"0"0"-518,0 0-477,0 0-93,0 0 147,0 0 137,-8-7 772,6 7 5254,15 381-7253,-13-380-326,0-1-107,0 0-89,0 0-129,3-24-5299,-3 10 877</inkml:trace>
  <inkml:trace contextRef="#ctx0" brushRef="#br0" timeOffset="17736.41">2908 1590 5433,'0'0'2022,"0"0"-807,0 0 82,0 0 120,0 0-298,0 0-324,0 1-725,0-1 0,1 1 0,-1-1 0,0 1 0,0-1 0,1 1 0,-1-1 0,0 1 0,1-1 0,-1 0 1,0 1-1,1-1 0,-1 0 0,1 1 0,-1-1 0,1 0 0,-1 1 0,0-1 0,1 0 0,-1 0 0,1 1 1,-1-1-1,1 0 0,0 0 0,0 0-70,109 0 1451,-62 0-9211,-48 0 1748</inkml:trace>
  <inkml:trace contextRef="#ctx0" brushRef="#br0" timeOffset="18284.51">3196 1391 6825,'0'0'1377,"0"0"-445,0 0 16,0 0-18,0 0-114,0 0-108,20 12 1272,-2-12-1569,79 2 449,-34 7-3578,-62-9 2511,-1 0-1,1 0 0,0 1 0,-1-1 1,1 0-1,0 0 0,-1 0 0,1 1 0,-1-1 1,1 0-1,-1 1 0,1-1 0,-1 0 1,1 1-1,-1-1 0,1 1 0,-1-1 0,1 1 1,-1-1-1,0 1 0,1-1 0,-1 1 1,0-1-1,1 1 0,-1 0 208,0 4-2914</inkml:trace>
  <inkml:trace contextRef="#ctx0" brushRef="#br0" timeOffset="18885.06">3589 1290 2785,'0'0'5070,"0"0"-3320,0 0-954,0 0 143,0 0 18,0 0-166,1 0-641,0-1 0,0 1 0,-1 1-1,1-1 1,0 0 0,0 0 0,-1 0 0,1 0 0,0 0-1,0 1 1,-1-1 0,1 0 0,0 1 0,-1-1 0,1 0 0,0 1-1,0 0-149,9 411 1622,-10-382-1701,0 8-81,0-13-8590,0-25 2802</inkml:trace>
  <inkml:trace contextRef="#ctx0" brushRef="#br0" timeOffset="19370.57">3828 1555 6553,'0'0'4177,"0"0"-2991,0 0-635,0 0 202,0 0 13,0 0-44,13 0-20,109-3 1959,-112 3-2598,1 0-223,1 1 0,-1-2 0,1 1 0,0-2 0,-1 1 0,0-1 0,1-1 0,-1 0 0,0-1 0,10-5 160,-11 6-866,-6 3-4242,-4 0 685</inkml:trace>
  <inkml:trace contextRef="#ctx0" brushRef="#br0" timeOffset="19780.04">3907 1697 3489,'0'0'2370,"0"0"-1137,0 0-138,0 0 420,0 0-8,0 0-325,37 0 2253,103 0-1779,-93 0-3733,0 0-3310,-37 0 562</inkml:trace>
  <inkml:trace contextRef="#ctx0" brushRef="#br0" timeOffset="20605.67">4350 1459 800,'0'0'7370,"0"0"-4676,0 0-1407,0 0-50,0 0-139,0 0-181,8-4-197,4-3-521,-2 0-45,1 0 0,0 1 1,1 0-1,-1 1 0,1 0 1,0 1-1,0 1 0,1 0 1,-1 0-1,4 1-154,-13 1 22,-1 1 0,1 0 0,0 0 0,0 1 0,0-1 0,-1 1 0,1-1 0,0 1 0,0 0 0,-1 0 0,1 0 0,0 0 0,-1 0 0,1 1 0,-1-1 0,0 1 0,1 0 0,-1-1 0,0 1 0,0 0 0,0 0 0,0 1 0,-1-1 0,1 0 0,0 1 0,-1-1 0,0 1 0,0-1 0,1 1 0,-1-1 0,-1 1 0,1 0 0,0 0 0,-1-1 0,1 1 0,-1 0-22,4 25-61,-2 0 0,-1 0-1,-1 0 1,-3 26 61,3-52-5,-2 10-10,0-1 1,-1 1 0,0-1 0,-1 0 0,0 0 0,-1 0 0,0 0-1,0-1 1,-1 0 14,-1 1-11,1 0 0,1 1 0,0 0-1,1 0 1,0 0 0,-1 8 11,4-19 3,1 0 1,0-1-1,0 1 0,-1 0 0,1 0 1,0 0-1,0 0 0,0 0 1,0 0-1,0 0 0,0 0 1,0 0-1,1 0 0,-1-1 1,0 1-1,0 0 0,1 0 1,-1 0-1,1 0 0,-1 0 0,0-1 1,1 1-1,-1 0 0,1 0 1,0-1-1,-1 1 0,1 0 1,0-1-1,-1 1 0,1-1-3,2 1 20,0 0-1,-1-1 0,1 1 0,-1-1 1,1 0-1,0 0 0,-1 0 1,1 0-1,1 0-19,11-1 50,19-1 25,0-1 1,0-2 0,29-9-76,-30 7-60,2 0 1,-1 3 0,31-1 59,-56 5-176,-5 0-5187,-9 0-3145</inkml:trace>
  <inkml:trace contextRef="#ctx0" brushRef="#br0" timeOffset="21863.32">963 1918 2777,'0'0'1935,"0"0"-332,0 0-94,0 0-6,0 0-240,0 0-179,-3 2 5387,0 4-5476,3-4-966,0 0 0,1 0 0,-1 0 1,1 0-1,0 0 0,0-1 0,0 1 0,0 0 0,0 0 0,0-1 0,0 1 1,0-1-1,1 1 0,-1-1 0,0 1 0,1-1-29,31 26 263,-13-10-93,115 106 169,51 54-226,-1 7-89,-53-53-7,-126-126-24,-4-4 4,0 1-1,-1-1 1,1 1 0,-1 0-1,1-1 1,-1 1-1,1 0 1,-1 0-1,0 0 1,0 0-1,0 0 1,0 0-1,0 0 1,-1 0-1,1 0 1,0 2 3,-1-3-135,0-1-100,0 0-187,-8-10-1243,-14-37-2357,12 23-439</inkml:trace>
  <inkml:trace contextRef="#ctx0" brushRef="#br0" timeOffset="22567.53">953 2593 1776,'0'0'2713,"0"0"-567,0 0-11,0 0-143,0 0-441,0 0-388,8 6 3336,-5-6-4413,0-1 1,-1 1 0,1-1-1,0 0 1,0 0 0,0 0 0,0 0-1,-1-1 1,1 1 0,0-1-1,-1 1 1,1-1 0,-1 0 0,0 0-1,2-2-86,33-39 380,-26 29-289,126-163 286,-42 54-350,22-17-27,-67 83-99,-14 16-416,34-31 515,-66 70-1331,-9 9 1525,-4 4-2598,6-8-3439,3-2-724</inkml:trace>
  <inkml:trace contextRef="#ctx0" brushRef="#br0" timeOffset="23754.92">2680 2364 2617,'0'0'3780,"0"0"-2341,0 0-485,0 0 255,0 0 64,0 0-122,5-6-271,7-8-527,-5 4-129,1 1 0,0 1 0,0-1 0,0 1 1,1 0-1,6-3-224,-11 10 41,0 0 1,0 0 0,0 0 0,0 0 0,0 0 0,0 1 0,0 0 0,0 0 0,0 0 0,0 0 0,0 1 0,1-1 0,-1 1 0,0 0 0,0 1 0,-1-1 0,1 1 0,0-1 0,0 1-1,-1 0 1,1 0 0,0 2-42,3 5 7,-1 1-1,0 0 0,-1 0 0,0 1 1,-1 0-1,0-1 0,-1 1 0,0 1 1,0-1-1,-1 0 0,-1 6-6,2 17 37,-2 0-1,-1 0 1,-3 9-37,3-37 41,0 0 0,-1 0 0,0 0 0,0 0 0,0-1 0,-1 1 0,1 0 0,-1-1 1,-1 1-1,1-1 0,-1 0 0,0 0 0,0 0 0,-1 0 0,1 0 0,-1-1 0,0 0 0,0 1 0,0-2 0,-1 1 0,0 0 0,1-1 0,-1 0 0,-1 0 0,1 0 0,0-1 0,-1 1 0,1-1 0,-1-1 0,1 1 1,-1-1-1,0 0 0,0 0 0,0-1 0,1 0 0,-1 0-41,2 1 76,0-1-1,0-1 1,1 1 0,-1 0-1,0-1 1,1 0 0,-1 0 0,1 0-1,-1 0 1,1-1 0,-1 1 0,1-1-1,0 0 1,0 0 0,-2-1-76,2-1 35,-1 1 0,1-1-1,0 0 1,0 0 0,0 0 0,1-1 0,0 1-1,0 0 1,0-1 0,0 0 0,-1-4-35,-2-16-16,0 0 1,2 0 0,1 0 0,1 0-1,1-1 1,2-12 15,-1-19-386,-1 45 113,0 0-1,1 0 0,0 0 1,1 0-1,1 0 1,3-11 273,-2 22-258,0 0 1,0 0 0,0 0 0,1 0 0,-1 1 0,0 0 0,1 0-1,-1 0 1,0 0 0,4 1 257,3 0-656,1-1 75,30-2-4144,-18-8-2489</inkml:trace>
  <inkml:trace contextRef="#ctx0" brushRef="#br0" timeOffset="24403.02">3126 2498 5097,'0'0'1487,"0"0"-261,0 0 3,0 0-205,0 0-159,0 0 62,0 0-79,0 0-155,0 0-117,0 0-13,25 0 1930,-17 1-2537,0-1 1,0 0 0,0-1 0,0 0-1,1 0 1,-1 0 0,0-1 0,-1 0 0,1-1-1,0 0 1,-1 0 0,3-2 43,4-3-695,28-13-1344,-14 15-2339,-27 18 114,-1 2 1339</inkml:trace>
  <inkml:trace contextRef="#ctx0" brushRef="#br0" timeOffset="24941.64">3487 2206 2881,'0'0'3546,"0"0"-1887,0 0-380,0 0-26,0 0-35,0 0-137,6 0-244,113-8 1407,-108 7-2401,-1 0-1,1 1 0,0 0 1,0 1-1,9 1 158,9 8-5568,-26-10 1887</inkml:trace>
  <inkml:trace contextRef="#ctx0" brushRef="#br0" timeOffset="25781.89">3913 2165 4177,'0'0'2879,"0"0"-1461,0 0-493,0 0 165,0 0 21,0 0-156,5 0-248,29-2 310,-25 1-757,-1 0 0,0 0 0,1 1-1,-1 0 1,1 1 0,7 1-260,-13-1 4,-1 0 1,0 1-1,0-1 1,0 1-1,0-1 1,0 1-1,0 0 0,0 0 1,0 0-1,-1 0 1,1 0-1,-1 0 1,0 0-1,1 1 0,-1-1 1,0 1-5,16 42-3,-13-24-2,-1 1 0,-1 0-1,-1 0 1,-1 0 0,0 0-1,-3 6 6,2 0 1,0-17-15,0 0-1,0 0 1,-1 0-1,-1 0 1,0-1 0,0 1-1,-1-1 1,0 0-1,-1 0 1,0 0-1,-1 0 1,0-1-1,0 0 1,-1 0-1,0-1 1,0 0-1,-1 0 1,0-1-1,-1 0 1,0 0-1,-1 0 15,8-6 73,0 1 1,1-1-1,-1 0 0,0 1 0,1 0 0,-1-1 0,1 1 0,0 0 0,-1 0 0,1 0 1,0 0-1,0 0 0,0 0 0,0 0 0,1 0 0,-1 0 0,0 0 0,1 0 1,0 1-1,-1-1 0,1 0 0,0 0 0,0 2-73,1-3 25,0-1 1,1 1-1,-1-1 1,0 1-1,0-1 1,0 0-1,0 1 1,0-1-1,1 0 0,-1 0 1,0 0-1,0 0 1,0 0-1,2 0-25,-1 0 41,134 22 266,-127-20-284,2 0-87,0 0 0,-1 0 1,1 1-1,0 1 0,-1-1 1,0 2-1,0 0 0,7 4 64,-16-6-489,-1-3-4305,0 0-295</inkml:trace>
  <inkml:trace contextRef="#ctx0" brushRef="#br0" timeOffset="26221.87">4284 2382 6569,'0'0'2009,"0"0"-690,0 0 92,0 0-95,0 0-273,0 0-234,3 0-155,27 4 119,1-2 1,-1-2-1,17-2-773,10 1-7628,-53 1 2599</inkml:trace>
  <inkml:trace contextRef="#ctx0" brushRef="#br0" timeOffset="26623.07">4317 2623 2601,'0'0'5857,"0"0"-3809,0 0-989,0 0 228,0 0-213,0 0-138,14 0 606,-4 0-1383,-1-1 1,1 0 0,0 0 0,-1-1 0,1 0 0,-1-1 0,0 0-1,4-1-159,3-1-520,0 1-1,1 0 1,0 1-1,-1 2 1,1-1-1,0 2 1,9 0 520,-24 0-152,0 0-1,0 1 1,0-1-1,0 0 1,0 1-1,0-1 1,0 1 0,0-1-1,0 1 1,0 0-1,-1 0 1,1 0-1,0 0 1,1 1 152,13 15-4419,-9-5-1507</inkml:trace>
  <inkml:trace contextRef="#ctx0" brushRef="#br0" timeOffset="27409.77">4783 2296 6833,'0'0'1853,"0"0"-314,0 0-156,0 0-255,0 0-385,0 0-256,22-12-49,69-33 67,-88 43-427,0 0 1,0 0-1,0 1 1,0-1-1,1 1 1,-1 0 0,0 0-1,0 0 1,1 1-1,-1-1 1,1 1 0,-1 0-1,0-1 1,1 2-1,-1-1 1,3 0-79,9 2 471,-13-1-441,0-1 1,0 0 0,0 1-1,0 0 1,0 0-1,1-1 1,-1 1-1,-1 0 1,1 1-1,0-1 1,0 0-1,0 0 1,-1 1 0,1-1-1,0 1 1,-1 0-1,1-1 1,-1 1-1,0 0 1,0 0-1,0 0 1,0 0 0,0 0-1,0 0 1,0 0-1,0 2-30,3 8 29,0 0 0,-1 1 1,0 0-1,-1 1-29,4 40 16,-3 0 1,-2 1 0,-3 14-17,1 19 6,0-77-6,-1 0 0,0 1 0,0-1 1,-1 0-1,-1 0 0,0-1 0,0 1 1,-1-1-1,-3 4 0,2-1 225,0 1 1,0-1-1,1 1 1,1 0-1,0 1-225,4-14 20,0-1-1,0 1 1,0-1-1,0 0 1,0 1-1,0-1 1,0 1-1,0-1 1,0 1 0,0-1-1,0 0 1,0 1-1,0-1 1,0 1-1,1-1 1,-1 0-1,0 1 1,0-1-1,0 1 1,1-1-1,-1 0 1,0 1-1,0-1 1,1 0-1,-1 1 1,0-1-1,1 0 1,-1 0-1,0 1 1,1-1-1,-1 0 1,1 0-1,-1 0 1,0 0-20,20 2 173,20-12-81,26-20-32,-42 18-90,0 1 0,0 1 0,1 1 0,0 2 0,1 0 0,-1 2 0,10-1 30,-32 6-59,8-2-254,1 2 1,-1-1 0,0 1 0,0 1 0,7 1 312,-18-1-105,1-1 0,0 0 0,-1 1 1,1-1-1,-1 1 0,1 0 0,-1-1 0,0 1 0,1-1 1,-1 1-1,1 0 0,-1-1 0,0 1 0,0 0 0,1-1 1,-1 1-1,0 0 0,0 0 0,0-1 0,0 1 0,0 0 1,0-1-1,0 1 0,0 0 0,0 0 0,0-1 0,0 1 1,-1 0-1,1 0 105,0 2-969,0 15-5136</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3T04:40:36.784"/>
    </inkml:context>
    <inkml:brush xml:id="br0">
      <inkml:brushProperty name="width" value="0.05" units="cm"/>
      <inkml:brushProperty name="height" value="0.05" units="cm"/>
    </inkml:brush>
  </inkml:definitions>
  <inkml:trace contextRef="#ctx0" brushRef="#br0">139 197 1272,'0'0'1385,"0"0"-313,0 0-180,0 0-143,0 0-356,0 0-311,0 0 49,0 0 280,0 0 131,0 0 37,0 0 93,0 0 101,0 0 24,0 0-79,0 0-62,0 0-69,0 0-41,0 0-63,0 0-111,0 0-72,0 0-32,0 0 12,0 0-6,0 0-2,0 0 33,0 0 42,0 0 20,0 0-5,0 0-50,0 0-31,0 0-27,0 0-28,0 0-30,0 0-42,0 0-40,0 0-61,27 0-8,-15 0 1,1 1-1,-1 1 0,0 0 0,8 3-45,-13-4 63,15 3 0,0-2 0,1-1 0,-1-1-1,20-2-62,12 1 99,-54 1-80,0 0 39,0 0 4,0 0 8,0 0 8,0 0-16,0 0-36,0 0 6,0 0-38,0 0-30,0 0 16,0 0 10,0 0-4,0 0 5,0 0 0,-1 14-3096,-4-10 418</inkml:trace>
  <inkml:trace contextRef="#ctx0" brushRef="#br0" timeOffset="1340.36">516 51 1032,'0'0'2985,"0"0"-1130,0 0-580,0 0-194,0 0-134,0 0-49,0 0-185,0 0-145,0 0-53,0 0 11,10-9 509,-4 5-853,-1 0 1,0 0 0,1 0-1,0 1 1,0 0 0,0 0 0,0 0-1,0 1 1,1 0 0,-1 0 0,6 0-183,8-1 89,0 1 1,0 1 0,6 1-90,-23 1 33,-1 0 1,1 0-1,-1 0 1,0 0-1,1 0 1,-1 0-1,0 0 1,1 1-1,-1-1 0,0 1 1,0 0-1,0 0 1,-1 0-1,1 0 1,0 0-1,-1 0 1,1 0-1,-1 0 1,0 0-1,1 1 1,-1-1-1,0 1 1,0-1-1,-1 1-33,6 10 162,-1 1-1,-1 0 1,2 12-162,-2-8 110,0 1-1,-2 0 1,0 0 0,-1 0 0,-1 0-1,-1 0 1,-3 12-110,1-23 70,-1-1 0,0 0 0,0 0 0,-1-1 0,0 1 0,0-1 0,0 0-1,-1-1 1,0 1 0,-6 3-70,-7 9 89,-57 48 533,139-66-193,-44 0-348,17 0 55,1 1 0,-1 2-1,4 1-135,16-3 138,-55-1-117,-1 0 27,0 0 4,0 0 9,0 0 5,0 0 0,0 0-14,0 0-4,0 0-6,0 0-46,0 0-110,0 0-175,0 0-275,-5-2-2761,-3 1-878</inkml:trace>
  <inkml:trace contextRef="#ctx0" brushRef="#br0" timeOffset="2921.88">612 721 4065,'0'0'2354,"0"0"-635,0 0-431,0 0-217,0 0-138,0 0-68,0 0-128,0 0-81,0 0-64,0 0-60,0 33 2609,-3 61-2867,-6 15-274,1-18 49,2-23 199,6-67-240,0-1 1,0 0 5,0 0-4,0 0 4,0 0-5,0 0-21,0 0-101,0 0-153,0 0-282,0 0-453,0-3-3704,0 0-909</inkml:trace>
  <inkml:trace contextRef="#ctx0" brushRef="#br0" timeOffset="3707.95">493 1477 1320,'0'0'2002,"0"0"-392,0 0-287,0 0-115,0 0-9,0 0-83,0 0-204,0 0-168,0 0-34,0 0-33,0 0-80,0 0-9,3 18 847,4 47 1035,-3 31-2470,-3-47 322,2 0 1,2 0 0,5 14-323,-7-53-166,0 7 387,-1-13-5109,0-7 1028</inkml:trace>
  <inkml:trace contextRef="#ctx0" brushRef="#br0" timeOffset="4526.03">1 2522 1216,'0'0'4173,"0"0"-2152,0 0-640,0 0-111,0 0-206,0 0-129,1 12 3102,41-2-3430,0-2 0,0-2-607,-27-4 109,14 2-660,0-2 0,22-2 551,-51-4-4531,0-7-551</inkml:trace>
  <inkml:trace contextRef="#ctx0" brushRef="#br0" timeOffset="5713.47">444 2355 5521,'0'0'2187,"0"0"-484,0 0-484,0 0-377,0 0-201,0 0-151,0 0-133,0 0-67,0 0-18,0 0-15,10-9 491,13 5-588,1 1 0,-1 1 0,0 0 1,1 2-1,3 1-160,14 0 163,-39-1-113,0 1 0,0 0 0,0-1-1,-1 1 1,1 0 0,0 0 0,0 0-1,0 0 1,-1 0 0,1 0 0,-1 1-1,1-1 1,-1 0 0,1 1 0,-1-1 0,0 1-1,0 0 1,0-1 0,1 1 0,-2 0-1,1 0 1,0 0 0,0-1 0,-1 1-1,1 0 1,-1 0 0,1 2-50,2 5 153,-1 1 0,-1-1 1,1 1-1,-1 0 0,-1 4-153,1 6 51,-2 1 0,0-1 0,-1 1 0,-1-1 0,-1 0-1,-6 18-50,3-16 35,1-2 43,-1 0-1,-1 0 0,-6 9-77,11-23 58,0-1 0,-1 0 0,1 0 0,-1 0 0,0 0 0,-1 0 0,1-1 0,-1 0 0,0 0 0,0 0 0,0 0 0,0-1 0,-1 0 0,0 0-58,-46 26 547,51-28-531,1 1 22,0-2-37,0 0-21,0 0-16,0 0 21,0 0 7,0 0 0,0 0-13,0 0-41,0 0 41,0 0 12,0 0-5,217 9 871,-160-9-780,-56 0-42,-1 0-21,0 0 1,0 0 20,0 0-33,0 0-90,0 0-190,0 0-240,0 0-421,0 0-785,-2 0-2098,-6 0-4888</inkml:trace>
  <inkml:trace contextRef="#ctx0" brushRef="#br0" timeOffset="10537.15">2372 63 912,'0'0'839,"0"0"-448,0 0-190,0 0 77,0 0 52,0 0-68,0 0-84,0 0-92,0 0-66,0 0-12,0 0 0,0 0 14,0 0 78,0 0 143,0 0 243,0 0 92,0 0 7,0 0 27,0 0 41,0 0 9,0 0 8,0 0-16,0 0 5,0 0 53,0 0-5,0 0-235,0 0-91,0 0 47,0 0 74,0 0 27,0 0-3,0 0 8,0 0-14,0 0-94,0 0-37,0 0 21,0 0-20,0 0-4,0 0 6,0 0-3,0 0-47,0 0-62,0 0-36,0 0-44,0 0-40,0 0-11,0 28 338,-3 239-316,3-263-175,1 0 0,0 0 0,0-1 0,0 1 0,1 0 0,-1 0 0,1-1 0,0 1 0,0-1 0,0 1 0,0-1 0,1 0 0,-1 0 0,1 0 0,0 0 0,0 0 0,0-1 0,2 2 4,-1-1-13,0 0-1,0 1 1,1-2 0,0 1-1,-1 0 1,1-1 0,0 0-1,0 0 1,0-1 0,0 1-1,1-1 1,-1 0-1,2 0 14,-4-1 7,0 0 0,0 0-1,0 0 1,0 0 0,0 0-1,-1-1 1,1 1-1,0-1 1,0 0 0,0 0-1,-1 0 1,1 0 0,0 0-1,-1-1 1,1 1 0,-1-1-1,0 0 1,1 0-1,-1 0 1,0 0 0,0 0-1,0 0 1,-1 0 0,1-1-1,0 1 1,-1 0-1,1-1 1,-1 0 0,0 1-1,0-1 1,0 0 0,0 0-1,-1 1 1,1-3-7,21-87 157,-19 82-155,1 0 6,-1 0 0,-1-1 0,1 1 0,-2-1 0,1 1 0,-2-1 0,1 0 0,-1 1 0,-1-1 0,0-2-8,-3 6-21,0 0 1,0 0-1,0 0 0,-1 0 1,0 1-1,0 0 1,-1 0-1,0 1 1,0-1-1,0 1 1,-1 0-1,1 1 1,-1-1-1,0 2 1,-1-1-1,1 1 1,-1 0-1,-5-2 21,11 5-46,0 0 0,0-1 0,0 1 0,0 0 0,0 0 0,0 0 0,0 0 0,0 0 0,0 1 0,0-1 0,0 1 0,0-1 0,0 1 0,0 0 0,0 0 0,0 0 0,1 0 0,-2 0 46,-24 27-595,9-9-905,17-14 1152,0 0 1,1 0-1,-1 1 0,1-1 1,1 0-1,-1 0 0,1 1 1,0 0 347,-1-1-322,3 18-1907,3-1-2871</inkml:trace>
  <inkml:trace contextRef="#ctx0" brushRef="#br0" timeOffset="13180.17">2514 1748 1136,'0'0'1545,"0"0"-329,0 0-85,0 0 101,0 0 30,0 0-46,0 21 9192,0-13-10598,-3 453 1958,3-460-1818,0-1-54,0 0-34,0 0-70,0 0-110,0 0-111,0 0-149,0-3-3052,0 3-997</inkml:trace>
  <inkml:trace contextRef="#ctx0" brushRef="#br0" timeOffset="14120.89">2478 2715 4337,'0'0'1982,"0"0"-263,0 0-328,0 0-251,0 0-199,0 0-36,0 0-85,0 13 169,-2 17 27,0 0 0,-7 28-1016,3-28 811,2 0 0,0 29-811,4-33 317,-1-13-236,1 0-1,0 1 0,1-1 0,0 0 0,1 0 0,2 3-80,-4-13 2,1 0 0,1 0 0,-1 0 0,0 0 0,1-1 0,-1 1 0,1 0 0,0-1 1,0 1-1,0-1 0,0 0 0,0 1 0,0-1 0,1 0 0,-1 0 0,1-1 0,0 1 0,-1 0 0,1-1 0,0 0 0,0 1 0,0-1 0,0 0 0,0-1 0,0 1 0,0 0 0,0-1 0,1 0-2,1 1 15,0-1 0,0 0 0,0 0-1,-1 0 1,1-1 0,0 0-1,0 0 1,0 0 0,-1 0 0,1-1-1,-1 0 1,1 0 0,-1 0-1,0 0 1,1-1 0,-1 0 0,2-2-15,2-2 12,0 0 0,-1-1 1,0 0-1,-1 0 1,0-1-1,0 0 1,3-7-13,-3 3 20,-1-1 0,-1 1 0,0-1-1,-1 0 1,0 1 0,-1-1 0,-1-1 0,0 1 0,-1 0 0,-1 0 0,0-2-20,1-15 42,-1 24-32,0 0 1,0 0-1,-1 0 0,0 0 0,0 0 0,-1 0 1,0 0-1,0 1 0,-1 0 0,1-1 0,-1 1 1,-1 1-1,1-1 0,-5-4-10,4 4 4,-1 0-1,0 0 1,0 1 0,-1-1-1,1 1 1,-1 1 0,0 0-1,-1-1 1,1 2 0,-1-1-1,1 1 1,-1 1 0,0-1-4,-6 2-172,1-1 0,-1 2 0,0 0 0,1 0 0,-14 3 172,26-3-65,-1 1 1,0 0 0,1-1 0,-1 1-1,1 0 1,0 0 0,-1 0 0,1 0-1,-1 0 1,1 0 0,0 0-1,0 0 1,0 0 0,0 1 0,0-1-1,0 1 1,0-1 0,0 0 0,0 1-1,1-1 1,-1 1 0,1 0 0,-1-1-1,1 1 1,-1 0 0,1-1 0,0 2 64,-2 48-1446,2-40 1070,0 19-1191,0-3-1338</inkml:trace>
  <inkml:trace contextRef="#ctx0" brushRef="#br0" timeOffset="11538.93">2157 992 464,'0'0'1422,"0"0"-354,0 0-12,0 0 188,0 0 109,0 0 60,0 0-43,0 0-176,0 0-173,0 0-153,0 0-94,0 0-142,0 0-109,0 0-48,0 0-102,20 0 676,6 1-673,0 2 0,0 1 0,20 5-376,44 7 185,-88-16-408,23 2 472,-15-2-4137,-10 0-372</inkml:trace>
  <inkml:trace contextRef="#ctx0" brushRef="#br0" timeOffset="12192.97">2600 852 3089,'0'0'2602,"0"0"-773,0 0-492,0 0-200,0 0-131,0 0-78,0 0-81,0 0-134,0 0-83,0 0-68,0 0-25,0 0-27,0 0-46,0 0-7,0 0-43,0 0 4,0 0 11,0 16 571,-3 55-703,-4 1 0,-6 21-297,2-22 14,4 1 1,2 23-15,5-94 8,0-1-2,0 0 3,0 0 44,0 0-43,0 0-49,0 0-5,0 0-126,0-15-3884,0 6-295</inkml:trace>
  <inkml:trace contextRef="#ctx0" brushRef="#br0" timeOffset="19311.68">1238 236 1088,'0'0'1186,"0"0"-155,0 0-18,0 0 87,0 0 13,0 0-85,0 2 6395,7 11-6918,22 6 85,0 1 0,-2 1 0,-1 2 0,0 0 0,11 16-590,-14-14 48,0-2 0,2-1 0,0-1-48,51 49 40,-62-58-38,0-1 0,0 0-1,1-1 1,0 0 0,1-1-1,10 4-1,-7-4 24,-1 1 0,-1 0 0,0 2 0,13 10-24,20 18 213,29 29-165,-79-67-56,0-2-462,0 3 932,-1-3-5808,-4 0 402</inkml:trace>
  <inkml:trace contextRef="#ctx0" brushRef="#br0" timeOffset="20930">1082 798 1032,'0'0'1417,"0"0"-215,0 0-48,0 0 246,0 0-203,0 0-145,6 4 5881,2-2-6518,6-4-207,1-1 1,-1-1-1,1 0 1,-1-1-1,-1 0 0,1-1 1,-1-1-1,0 0 0,0-1-208,4-1 31,15-9 80,23-19-111,-32 21 43,0 1 0,1 0 0,23-8-43,19 2 25,-50 17-8,-1-1 1,0 0 0,0-1 0,14-7-18,-13 3 59,-10 5-35,0 2-1,0-1 0,0 1 1,0 0-1,1 0 1,-1 0-1,1 1 0,0 0 1,0 1-1,6-2-23,17-21 226,-15 14-335,1-1-86,1 1 0,0 1 0,10-4 195,-21 10-576,0 1 1,1 0-1,-1 1 1,1-1-1,-1 1 1,1 1-1,4-1 576,-3-2-525,-6 2-573,-2 10 645,0-8 275,1-18-172,7 6 239,-3 18-71,-4-6 121,-1 0 0,0 1-1,0-1 1,0 0 0,0 0 0,0 1 0,0-1-1,0 0 1,0 1 0,0-1 0,0 0 0,-1 1-1,1-1 1,-1 0 0,1 0 0,-1 0 0,1 1-1,-1-1 1,0 0 0,1 0 0,-1 0 0,0 0-1,-1 0 62,-10 8-2522,2-2-2563</inkml:trace>
  <inkml:trace contextRef="#ctx0" brushRef="#br0" timeOffset="22480.69">2881 548 3145,'0'0'1716,"0"0"-721,0 0-183,0 0 15,0 0 34,0 0 62,4-4 44,11-11 127,1 1 0,1 1 0,0 0 0,1 1 0,6-2-1094,14-10 306,-1 3-213,-35 20-94,1 0-1,-1 0 1,0 0-1,0 1 1,1-1-1,-1 1 1,0-1-1,1 1 1,-1 0-1,1 0 1,-1 0-1,0 0 1,1 1 0,-1-1-1,0 1 1,1-1-1,0 1 2,-2 0 32,0 0 0,0 0-1,1 1 1,-1-1 0,0 0 0,0 1 0,0-1-1,0 0 1,0 1 0,0-1 0,-1 1-1,1 0 1,0-1 0,-1 1 0,1-1 0,-1 1-1,0 0 1,0 0 0,1-1 0,-1 1-1,0 0-31,0 44 279,0-33-230,0 106 68,0-116-115,-1 0 0,1 0 0,-1 0 0,0 0-1,0 0 1,0 0 0,0 0 0,0-1 0,-1 1-1,1 0 1,-1-1 0,0 1 0,0 0-2,-32 35 10,12-15-9,-97 123 576,119-146-571,0 0-1,-1 0 0,1 0 0,0 0 1,0 0-1,0 1 0,0-1 0,0 0 1,0 0-1,0 0 0,0 0 0,0 0 0,0 1 1,0-1-1,0 0 0,0 0 0,0 0 1,0 0-1,0 1 0,0-1 0,0 0 1,0 0-1,0 0 0,0 0 0,0 1 0,0-1 1,0 0-1,0 0 0,0 0 0,0 0 1,0 0-1,0 1 0,0-1 0,1 0 1,-1 0-1,0 0 0,0 0 0,0 0 0,0 0 1,0 1-1,0-1 0,1 0 0,-1 0 1,0 0-1,0 0 0,0 0 0,0 0 1,0 0-1,1 0 0,-1 0 0,0 0 0,0 0 1,0 0-6,17 3 213,19-4 39,31 1 88,-13 1-992,-16-5-3298,-31 0 603,-1-6-3752</inkml:trace>
  <inkml:trace contextRef="#ctx0" brushRef="#br0" timeOffset="23003.68">3295 661 6025,'0'0'1694,"0"0"-459,0 0-158,0 0-204,0 0-185,0 0-33,27 0 1664,58 2 86,-42-1-3196,0-1-5053,-36 0 797</inkml:trace>
  <inkml:trace contextRef="#ctx0" brushRef="#br0" timeOffset="24006.17">3662 480 4113,'0'0'2255,"0"0"-455,0 0-402,0 0-287,0 0-251,0 0-169,0 0-146,0 0-150,0 16 377,-1 22-265,1-2-69,0 0-1,4 13-437,-3-39 6,1 0 0,0 0 0,0 0 0,1-1 0,1 1 0,-1-1 0,1 0 0,1 0 0,0 0 0,4 5-6,-7-11-13,0-1 1,0 0-1,0 0 1,0-1-1,0 1 1,0 0-1,1-1 1,-1 1-1,1-1 1,-1 0-1,1 0 1,0 0-1,-1 0 1,1 0-1,0 0 1,2-1 12,48 2 130,-34-3-23,-17 1-100,-1-1-1,0 0 0,1 1 1,-1-1-1,1 0 1,-1 0-1,0 0 0,0 0 1,1 0-1,-1 0 0,0 0 1,0 0-1,0 0 0,0-1 1,0 1-1,-1 0 1,1-1-1,0 1 0,0-2-6,14-29 82,-10 13-58,0 0 1,-1 0-1,-1 0 0,-1-1 1,-1 1-1,0-1 0,-1 1 1,-3-13-25,2 26 9,0 0 0,-1 1 0,1-1 0,-1 1 0,-1-1 1,1 1-1,-1 0 0,0 0 0,0 0 0,-1 1 0,1-1 1,-1 1-1,0-1 0,0 1-9,0 0 6,1 1-1,-1 0 1,0-1-1,0 1 1,0 0 0,0 1-1,-1-1 1,1 1 0,-1 0-1,1 0 1,-1 0 0,0 1-1,0 0 1,1 0 0,-1 0-1,-1 0-5,-77-11-686,81 13 620,0-1 1,1 1 0,-1 0 0,1 0-1,-1 0 1,1 0 0,-1 0 0,1 0-1,-1 0 1,1 0 0,0 0 0,0 1-1,0-1 1,0 1 0,0-1 0,0 1-1,0-1 1,0 1 0,0-1 0,0 2 65,-1 1-424,0 0 0,0 0 0,1 1 0,-1-1 0,1 0 1,0 1-1,1-1 0,-1 3 424,1 12-3757,0-13-394</inkml:trace>
  <inkml:trace contextRef="#ctx0" brushRef="#br0" timeOffset="24812.14">4095 605 4081,'0'0'1811,"0"0"-185,0 0-323,0 0-173,0 0-115,0 0-108,0 0-85,0 0-134,0 0-91,0 0-71,0 0-38,0 0-87,0 0-94,5-15 397,0 12-744,0 0 1,0 1-1,0-1 0,1 1 0,-1 0 0,1 1 1,0 0-1,-1 0 0,1 0 0,0 0 0,0 1 1,-1 0-1,1 0 0,0 0 0,3 2 40,9-2-2406,-17 0 629,-1 0-1008,0 0-1463</inkml:trace>
  <inkml:trace contextRef="#ctx0" brushRef="#br0" timeOffset="25406.98">4095 765 440,'0'0'2593,"0"0"-982,0 0-488,0 0-231,0 0-68,0 0-31,4 9 2581,107-9-2268,-64 0-7194,-47 0 2181</inkml:trace>
  <inkml:trace contextRef="#ctx0" brushRef="#br0" timeOffset="26394.22">4383 486 3385,'0'0'4091,"0"0"-2108,0 0-841,0 0-270,0 0-68,0 0-92,20-4 1354,28-26-730,-39 24-1250,0-1 0,1 1-1,0 1 1,6-3-86,-12 6 16,1 0-1,0 0 1,0 1-1,0 0 1,0 0-1,0 0 1,0 0-1,0 1 1,5 0-16,-8 0 3,0 1 0,0-1 0,0 1 0,0-1 0,0 1 0,0 0 0,0 0 0,0 0 0,0 0 0,0 0 0,-1 1 0,1-1 0,-1 0 0,1 1 0,-1-1 0,1 1 0,-1 0 0,0-1 0,1 1 0,-1 0 0,0 0 0,0 0 0,0 0 0,-1 0-3,7 12-6,-1 0-1,-1 1 1,0 0-1,-1 0 1,-1 0-1,0 0 1,-2 1-1,1-1 0,-2 1 1,0 1 6,0-9-27,-1 0-1,0 0 1,0 1-1,0-1 1,-1 0-1,-1 0 1,0 0 0,0-1-1,0 1 1,-1-1-1,0 0 1,0 1-1,-1-2 1,0 1 0,0-1-1,-3 3 28,6-7 4,-38 53-25,37-50 39,1 0 0,-1-1 0,1 1 0,0 0 0,0 0 0,0 0-1,1 1 1,0-1 0,0 0 0,0 0 0,0 2-18,1-6 123,0-1 18,0 0-23,0 0-49,0 0-41,0 0 29,195 0 6,-194 0-1310,-1-2-2292,0-5-5559</inkml:trace>
  <inkml:trace contextRef="#ctx0" brushRef="#br0" timeOffset="28419.1">986 1001 1144,'0'0'1855,"0"0"-53,0 0-251,0 0-320,0 0-259,0 0-185,0 0-130,0 0-99,0 0-45,0 0-41,0 0-94,0 0-58,0 0 8,0 0-11,0 0-25,0 0-11,0 0 3,0 0 24,0 0-51,0 0 18,0 0 21,0 0 3,0 0-45,0 0-28,0 0-28,0 0-54,0 0-29,0 0-7,2 1 45,23 25 193,-2 0-1,0 2 1,-2 0-1,15 27-345,-12-17 19,2-1-1,30 31-18,2-4 55,-26-26 61,2-3-1,1 0 1,16 9-116,-2-5 63,-22-16 149,2-1 0,0-2 0,1 0 0,6 0-212,-13-7 218,0 1 1,-1 2 0,4 3-219,-7-4 171,1 0 0,1-2 0,0-1 0,5 2-171,-16-7 39,0 0 0,0 0 0,-1 1 0,0 1 0,0-1 0,-1 2 0,0-1 0,-1 1 0,0 0 0,-1 0 0,1 1-39,17 14-3155,-16-19 308,-18-19 129,-3-2-3717</inkml:trace>
  <inkml:trace contextRef="#ctx0" brushRef="#br0" timeOffset="29622.34">970 1658 1688,'0'0'1239,"0"0"-176,0 0 83,0 0 243,0 0 190,0 0 2,0 0-196,1 1 5206,12 1-6454,0-2-90,0-1-1,0-1 1,0 0-1,0-1 1,0 0-1,-1-1 1,1-1-1,10-5-46,15-9 281,-1-2 1,3-5-282,-18 11 89,1 1 0,0 1 0,1 0 1,1 2-1,-1 1 0,23-5-89,-30 10 15,1-2 0,-1 1 0,-1-2 1,1 0-1,-1-1 0,6-5-15,-1 1 18,1 0-1,0 2 1,1 1-18,10-1-20,-24 9 39,0-1 1,0 0 0,-1-1-1,1 0 1,-1 0 0,1-1-20,15-12 120,-14 9-97,0 1 0,1 0 1,0 1-1,11-5-23,-12 11 110,3-1-798,-9 0-4819,-4-7-4314</inkml:trace>
  <inkml:trace contextRef="#ctx0" brushRef="#br0" timeOffset="30808.52">3176 1474 1632,'0'0'2193,"0"0"-327,0 0-426,0 0-408,0 0-173,0 0-47,0-5-53,0-12-76,0 12-8,0 5-1,0 0-80,0 0-82,0 0-11,0 0 17,0 0-19,0 0-26,0 0-46,0 0-34,0 0 6,0 0 0,0 0-46,0 0-70,0 0-22,0 16 583,6 265-450,-6-280-385,0 18-301,0-16-2272,1-55-3999,2 31-1382</inkml:trace>
  <inkml:trace contextRef="#ctx0" brushRef="#br0" timeOffset="31511.17">3576 1605 4033,'0'0'1706,"0"0"-331,0 0-277,0 0-75,0 0 86,0 0 11,0 0-55,0 0-176,0 0-88,0 0-65,0 0-114,0 0-93,0 0-131,0 0-120,0 0-87,0 0-78,0 0-46,27 0 40,83 0 434,-58 0-4294,-47-1 1147,-1-4-2051</inkml:trace>
  <inkml:trace contextRef="#ctx0" brushRef="#br0" timeOffset="32228.95">3979 1483 3209,'0'0'1540,"0"0"-378,0 0-138,0 0-36,0 0-54,0 0-4,14 21 4102,-8-19-4851,1 1-1,0-1 0,-1-1 1,1 1-1,0-1 1,0 0-1,0-1 1,0 0-1,0 0 1,3 0-181,-6 0 98,10 1-25,-1 1 0,0 0 0,1 2 0,-1-1 0,1 2-73,-2-1 13,-10-4 370,-1 1-665,-1-1 0,1 0 0,0 1 0,-1-1 1,1 0-1,0 0 0,-1 0 0,1 0 0,0 1 1,-1-1-1,1 0 0,0 0 0,0 0 0,-1-1 1,1 1-1,0 0 0,-1 0 0,1 0 0,0 0 1,-1-1 281,4-4-4205</inkml:trace>
  <inkml:trace contextRef="#ctx0" brushRef="#br0" timeOffset="33145.75">4413 1385 3521,'0'0'2008,"0"0"-238,0 0-260,0 0-205,0 0-281,0 0-199,0 0-121,0 0-105,0 0 7,0 0 28,0 0-19,0 0-101,0 21 201,1 34 740,8 47-1455,-2-31 460,-1 66-460,-6-136-48,0-1-21,0 0 8,0 0 42,0 0 11,0 0-19,2 0-33,-1 0-6156,-1 0 716</inkml:trace>
  <inkml:trace contextRef="#ctx0" brushRef="#br0" timeOffset="34849.35">4833 1438 2761,'0'0'1740,"0"0"-296,0 0-301,0 0-116,0 0 48,0 0 100,0 0-52,0 0-26,0 0-98,0 0-48,0 0-77,0 0-141,0 0-126,0 0-92,0 0-78,0 0-85,0 0-92,0 0-90,0 0-29,0 0-12,0 0 14,0 0-8,0 0 7,0 0 0,0 0-41,0 0-29,0 0-26,0 0-45,8 9-79,18 3 88,0-1 0,27 7-10,-53-18-540,8 3 1028,-7-2-10508,-1-1 3984</inkml:trace>
  <inkml:trace contextRef="#ctx0" brushRef="#br0" timeOffset="35758.72">4862 1599 72,'0'0'1874,"0"0"-337,0 0-64,0 0-92,0 0-126,0 0-185,0 0-82,0 0-142,0 0-228,0 0-184,0 0-79,0 0 42,0 0 42,0 0-31,0 0-28,0 0 47,0 0 53,0 0 56,0 0-31,0 0-50,0 0-56,0 0-51,8 11 1854,1-7-2209,0 0 1,1 0 0,-1-2 0,1 1 0,0-1-1,0 0 1,0-1 0,0 0 0,0-1 0,0 0-1,6-1 7,2 1 10,-9 5-937,-4 7-3667,-5-6 681</inkml:trace>
  <inkml:trace contextRef="#ctx0" brushRef="#br0" timeOffset="36777.1">5273 1462 4177,'0'0'1975,"0"0"-417,0 0-357,0 0-178,0 0-87,0 0-82,0 0-102,0 0-9,0 0 22,13-9 1365,9-13-1208,-19 18-893,0 1 0,-1 0-1,1-1 1,0 1 0,1 1 0,-1-1 0,0 0 0,1 1 0,-1-1 0,1 1 0,0 0 0,0 1 0,0-1 0,0 1 0,0-1 0,0 1 0,0 0-1,1 1 1,-1-1 0,0 1 0,0 0 0,1 0 0,0 0-29,-3 1 12,0-1 0,0 1 0,0 0 0,0 0 0,0 0 1,0 1-1,0-1 0,0 0 0,-1 1 0,1-1 0,0 1 0,-1-1 0,0 1 0,1 0 0,-1-1 0,0 1 0,0 0 0,0 0 0,0 0 1,0 1-13,19 46 304,-17-40-262,1 6 11,-1 0-1,-1 0 0,0 1 1,-1-1-1,-1 0 0,0 1 0,-1 1-52,0 16 30,1-26-42,-1 0-1,0 0 1,0 0-1,-1 0 1,0-1-1,0 1 1,0 0 0,-1-1-1,0 0 1,-3 5 12,-44 61-273,5-7 182,27-38 78,-7 17-6,24-41 26,1-3 1,0 0 11,0 0 15,0 0-92,0 0-14,0 0 34,24 0 364,56-5-14,-58 3-244,-1 0 0,1 2 1,0 0-1,0 1 0,19 4-68,-41-5-66,0 0 0,0 0 0,1 0 0,-1 1 0,0-1 1,0 0-1,0 0 0,0 0 0,1 0 0,-1 0 0,0 0 0,0 0 0,0 0 0,1 0 0,-1 0 0,0 0 0,0 0 0,0 0 0,1 0 1,-1 0-1,0 0 0,0 0 0,0 0 0,1 0 0,-1 0 0,0 0 0,0 0 0,0 0 0,0 0 0,1 0 0,-1 0 0,0 0 1,0 0-1,0-1 0,0 1 0,1 0 0,-1 0 0,0 0 0,0 0 0,0 0 0,0-1 0,0 1 0,0 0 0,1 0 0,-1 0 0,0-1 1,0 1-1,0 0 0,0 0 0,0 0 0,0-1 0,0 1 0,0 0 0,0 0 0,0 0 0,0-1 0,0 1 0,0 0 0,0 0 1,0 0-1,0-1 0,0 1 0,0 0 66,0-2-24,0-11-4065</inkml:trace>
  <inkml:trace contextRef="#ctx0" brushRef="#br0" timeOffset="38626.13">1122 1905 1800,'0'0'1601,"0"0"-310,0 0-319,0 0-229,0 0-98,0 0-75,-4-2-86,2 2-420,1-1 0,0 1-1,-1-1 1,1 1 0,0-1 0,0 0-1,0 1 1,0-1 0,0 0 0,-1 0-1,1 0 1,1 0 0,-1 0 0,0 0-1,0 0 1,0 0 0,0 0 0,1 0-1,-1 0 1,1-1 0,-1 1 0,0-1-64,-3 0 6537,2 6-3482,4 1-4336,12 15 1805,1-1 0,9 8-524,14 19 412,7 15-269,-20-25-118,1-1 0,2-1 0,1-1 0,2-2 0,1-1 1,2-1-26,101 82 287,-1 0 119,-101-89-336,29 15-70,-31-20 202,-1 2 1,15 12-203,1 2 326,27 22 3,-72-54-323,1-1-6,-1 0-13,-1 0-56,0 0-173,-1-2-327,-19-26-3140,4 10-993</inkml:trace>
  <inkml:trace contextRef="#ctx0" brushRef="#br0" timeOffset="39891.87">1089 2676 3873,'0'0'2404,"0"0"-775,0 0-420,0 0-146,0 0-137,0 0-11,0 0-29,0 0-155,0 0-139,0 0-88,0 0-46,0 0-30,0 0-27,0 0-74,0 0-60,0 0-34,20-3 790,15-13-265,-1-1 1,-1-2-1,26-19-758,-14 9 218,26-13-218,2 1 132,-3-3 0,-2-3 1,-1-3-1,-1-4-132,-62 49-5,1 2-1,0-1 1,0 0-1,0 1 1,0 0-1,0 0 1,1 1-1,3-2 6,15-17 39,-17 16-41,-5 4-7,1-1-1,-1 1 1,0-1-1,1 1 1,0 0-1,-1-1 1,1 2 0,-1-1-1,1 0 1,1 0 9,-4 1-18,0 0-2,0 0-57,0 0-64,0 0-83,0 0-98,0 0-115,0 0-50,0 0-77,0 0-280,0 0-286,7 15-4119,-4-6 221</inkml:trace>
  <inkml:trace contextRef="#ctx0" brushRef="#br0" timeOffset="41499.46">3282 2429 1008,'0'0'2586,"0"0"-619,0 0-292,0 0-359,0 0-195,0 0-18,0 0-170,0 0-129,0 0-172,0 0-121,0 0 4,0 0-94,0 0-84,0 0-99,0 0-72,0 0-46,0 0-32,0 0-14,10-1 69,29-22 74,-35 20-191,0 0 0,1 0 0,-1 0 0,1 0 1,0 1-1,0-1 0,0 1 0,0 0 1,0 1-1,0 0 0,1-1 0,-1 2 0,2-1-26,-5 1 19,0-1 0,1 1-1,-1 0 1,1 1 0,-1-1-1,0 0 1,1 1 0,-1-1-1,0 1 1,0 0 0,1 0-1,-1 0 1,0 0 0,0 0-1,0 0 1,0 1 0,0-1-1,2 2-18,-2 1 40,0-1 1,1 1-1,-1 0 0,0 0 0,-1 0 0,1 1 0,-1-1 1,0 0-1,0 1 0,0-1-40,3 23 36,0 0 0,-2 0-1,-1 0 1,-1 0 0,-2 0 0,-1 1-36,3-24-11,0 0 1,-1-1 0,1 1-1,-1 0 1,0-1-1,0 1 1,-1-1 0,1 1-1,-1-1 1,0 0-1,1 0 1,-2 1 0,1-1-1,0-1 1,0 1 0,-1 0-1,0 0 1,1-1-1,-1 0 1,0 1 0,0-1-1,-1 0 1,1-1-1,0 1 1,0 0 0,-1-1 10,-8 3-37,0-1 0,1-1 0,-1 0 0,0-1 0,0 0 0,0-1 1,-4 0 36,12 0 5,0 0 0,0 0 0,1-1 0,-1 0 0,0 1 0,1-1 0,-1 0 0,0-1 0,1 1 0,0-1 0,-1 0 0,1 1 0,0-1 0,0-1 0,0 1 0,0 0 0,0-1 1,0 0-1,1 1 0,-1-1 0,1 0 0,0 0 0,0 0 0,0-1 0,0 1 0,1 0 0,-1-1 0,1 0 0,0 1 0,0-1 0,0 1 0,0-1-5,-3-17-9,1 0 1,1 0-1,1 0 0,1 0 0,1-9 9,0 1-12,-1-29-751,5 58 427,11-1-621,0 0 0,0-2 0,-1 0 1,1-1-1,-1 0 0,7-4 957,6-3-4388</inkml:trace>
  <inkml:trace contextRef="#ctx0" brushRef="#br0" timeOffset="42395.53">3705 2587 3625,'0'0'2180,"0"0"-421,0 0-320,0 0-120,0 0-65,0 0-126,0 0-212,0 0-142,0 0-67,0 0-42,0 0-54,0 0-115,0 0-48,0 0-60,0 0-89,0 0-112,0 0-91,0 0-23,17 0 252,94-6-113,-110 6-208,-1 0-29,0 0-103,0 0-141,0 0-231,0 0-293,0 0-412,0-3-4214,0-3-2122</inkml:trace>
  <inkml:trace contextRef="#ctx0" brushRef="#br0" timeOffset="43338.1">3973 2450 3081,'0'0'1713,"0"0"-366,0 0-182,0 0-105,0 0-103,0 0-80,0 0-155,0 0-54,0 0 42,0 0-10,0 0-106,0 0-42,0 0-51,0 0-62,0 0-58,0 0-110,0 0-71,0 0-48,0 0-24,0 0-32,0 0 19,0 0 18,0 0 26,0 0 0,0 0 25,0 0 45,27 0 521,-9 0-682,-13-1-43,0 1 0,0-1 0,-1 1 0,1 1 0,0-1 1,0 1-1,0 0 0,0 0 0,-1 0 0,1 0 0,-1 1 0,3 1-25,15 0-1065,-14-3-4929,-8 0-1086</inkml:trace>
  <inkml:trace contextRef="#ctx0" brushRef="#br0" timeOffset="45180.67">4376 2349 1224,'0'0'3546,"0"0"-2119,0 0-877,0 0-344,0 0-89,0 0 157,27 3 1591,-23-3-1723,-1-1 0,1 1 0,0 0 0,0 1 1,0-1-1,-1 1 0,1 0 0,0 0 0,-1 0 1,1 0-1,0 0 0,-1 1 0,0 0 0,1 0 1,-1 0-1,0 0 0,0 0 0,0 1 0,0-1 1,0 1-1,-1 0 0,1-1 0,-1 1 0,0 1 1,0-1-1,0 0 0,0 0 0,0 1 0,-1-1 1,1 1-1,-1 0 0,1 2-142,2 10 221,0 0-1,-1 0 1,0 0-1,-1 0 1,-1 1 0,-1-1-1,-1 9-220,1-13 131,0-11-107,0 1 0,-1 0-1,1-1 1,0 1 0,-1 0 0,0-1 0,1 1-1,-1-1 1,0 1 0,0-1 0,0 1 0,0-1-1,0 1 1,0-1 0,0 0 0,0 0 0,0 0-1,-1 1-23,-30 21 84,27-20-4,0 0 1,1 0-1,-1 0 0,1 0 1,0 1-1,0-1 1,0 1-1,-3 5-80,7-9 4,0 1 1,-1-1 0,1 1-1,0-1 1,0 1-1,-1-1 1,1 1-1,0 0 1,0-1-1,0 1 1,0 0-1,0-1 1,0 1 0,0-1-1,0 1 1,0 0-1,0-1 1,0 1-1,0 0 1,0-1-1,1 1 1,-1-1-1,0 1 1,0-1 0,1 1-1,-1 0 1,0-1-1,1 1 1,-1-1-1,1 1 1,-1-1-1,1 0 1,-1 1-1,0-1 1,1 1 0,0-1-1,-1 0 1,1 1-1,-1-1 1,1 0-1,-1 0 1,1 1-1,0-1 1,-1 0-1,1 0 1,-1 0-1,1 0 1,0 0 0,-1 0-1,1 0 1,0 0-1,-1 0 1,1 0-1,0 0-4,49-1 542,-34 0-486,87 1 74,-103 0-456,8 0-2191,-6 0-2228,-2 0-2004</inkml:trace>
  <inkml:trace contextRef="#ctx0" brushRef="#br0" timeOffset="45829.19">4896 2498 1480,'0'0'4329,"0"0"-2251,0 0-764,0 0-265,0 0-267,0 0-58,0 0 28,0 0 10,0 0 80,20 11 2011,-5-9-2582,0-1 1,0-1 0,1 0-1,13-3-271,6 1-1914,-2 2-4870,-33 0 2640</inkml:trace>
  <inkml:trace contextRef="#ctx0" brushRef="#br0" timeOffset="46415.98">4889 2706 3513,'0'0'2610,"0"0"-925,0 0-628,0 0-233,0 0-57,0 0-91,0 0-84,0 0-35,0 0 9,0 0-46,0 0-24,0 0-1,18-1 856,29-12-419,39-16-932,4-2-980,-85 30 206,2-2-845,-5-2-2455,-2 5-231</inkml:trace>
  <inkml:trace contextRef="#ctx0" brushRef="#br0" timeOffset="47416.89">5279 2507 6785,'0'0'2910,"0"0"-1083,0 0-756,0 0-380,0 0-84,0 0 17,0 0-38,0 0-68,0 0 4,0 0 89,13-4 673,0 0-1057,0 0 0,0 0 0,0 1-1,0 1 1,1 1 0,-1-1 0,8 2-227,1-1 10,-15 1 0,1-1-1,0 2 1,-1-1 0,1 1-1,-1 0 1,1 0 0,5 2-10,-11-2 8,0 0-1,0 0 1,0 0 0,0 1 0,0-1 0,-1 0 0,1 1 0,0-1 0,-1 1 0,1 0 0,-1-1 0,0 1-1,1 0 1,-1 0 0,0 0 0,0 0 0,0 0 0,-1 0 0,1 0 0,0 0 0,-1 0 0,1 0-1,-1 1 1,0-1 0,0 0 0,0 0 0,0 0 0,0 1 0,0-1-8,1 7-19,-1-1 0,0 0 0,-1 0 0,1 1 0,-1-1 0,-1 0 0,0 0 0,0 0 0,0 0 0,-1 0 0,0-1 0,-1 1 0,0-1 0,0 0 0,-2 2 19,-70 96-485,-6-1 485,82-104 32,1 1-1,0 0 1,0-1 0,-1 1-1,1-1 1,0 1-1,0-1 1,0 0-1,0 1 1,0-1-1,0 0 1,-1 1-1,1-1 1,0 0-1,0 0 1,0 0-1,0 0 1,0 0-1,0 0 1,0 0-1,0 0 1,0-1-1,0 1-31,38 1 195,-36-1-148,243-3 453,-241 3-499,0 0 0,0 1 0,0 0-1,0 0 1,0 0 0,0 0 0,0 1-1,0 0 1,0 0-1,-4-1-43,-3 14-5990,-6-9 460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23T04:41:55.757"/>
    </inkml:context>
    <inkml:brush xml:id="br0">
      <inkml:brushProperty name="width" value="0.05" units="cm"/>
      <inkml:brushProperty name="height" value="0.05" units="cm"/>
    </inkml:brush>
  </inkml:definitions>
  <inkml:trace contextRef="#ctx0" brushRef="#br0">34 2418 1568,'0'0'3697,"0"0"-1879,0 0-423,0 0-3,0 0-249,0 0-184,0-1-860,0 1 0,0 0 0,0-1 0,0 1 0,1 0 0,-1 0 0,0-1 0,0 1 1,0 0-1,0-1 0,1 1 0,-1 0 0,0 0 0,0 0 0,1-1 0,-1 1 0,0 0 0,0 0 0,1 0 0,-1-1 0,0 1 1,1 0-1,-1 0 0,0 0 0,1 0 0,-1 0 0,0 0 0,1 0 0,-1 0 0,0 0 0,1 0-99,222-9 1687,-223 9-1705,3 0 28,-2 0-8840,-1 0 3659</inkml:trace>
  <inkml:trace contextRef="#ctx0" brushRef="#br0" timeOffset="971.39">368 2275 5473,'0'0'1452,"0"0"-38,0 0-51,0 0-323,0 0-214,0 0-155,8-3-122,23-9-69,-16 6-221,-1 0-1,2 1 1,-1 0-1,1 1 1,-1 1-1,14-1-258,-27 4 25,0 0 0,0 0 0,-1 0 1,1 0-1,0 0 0,0 1 0,0-1 0,-1 0 0,1 1 0,0 0 0,0-1 0,-1 1 0,1 0 1,-1 0-1,1 0 0,-1 0 0,1 0 0,-1 0 0,1 0 0,-1 0 0,0 1 0,1 0-25,0 2 15,0-1-1,-1 1 1,0 0-1,1 0 0,-1-1 1,-1 1-1,1 0 1,-1 0-1,1 0 0,-1 3-14,2 23 64,-2 0 0,-1 0 0,-2 7-64,2-25-11,-1-1 0,-1 0 0,0 0 0,0 0 0,-1 0 0,0-1 0,-1 0 0,0 1 0,-1-2 0,-1 3 11,-5 7 208,1 1 0,2 0 0,0 0 0,-3 13-208,12-32 53,0-1 1,1 1-1,-1-1 1,0 1-1,1-1 0,-1 1 1,1-1-1,-1 1 1,1-1-1,-1 0 0,1 1 1,-1-1-1,1 0 1,-1 0-1,1 1 1,0-1-1,-1 0 0,1 0 1,-1 0-1,1 0 1,0 0-1,-1 0 0,1 0 1,-1 0-1,1 0 1,0 0-1,-1 0 1,1 0-1,-1 0 0,1 0-53,30 0 70,-25 0 125,125 0 643,-72 0-8967,-65 0 1213</inkml:trace>
  <inkml:trace contextRef="#ctx0" brushRef="#br0" timeOffset="7496.86">1965 2397 3025,'0'0'2111,"0"0"-466,0 0-252,0 0 51,0 0-62,0 0-179,-1-2 4788,-1 5-6385,-4 9 471,1-1 0,0 2 0,1-1 1,0 0-1,1 1 0,1 0 0,0 0 1,1 0-78,-3 32 645,4 30-645,0-50 57,-1-18-42,2 0 0,-1 1 0,1-1-1,0 0 1,0 0 0,1 0 0,-1 0 0,2 0 0,1 4-15,-2-8 1,-1 0 0,1-1 0,0 1 0,0-1 0,0 1 0,0-1 0,0 0-1,1 0 1,-1 0 0,1 0 0,-1 0 0,1-1 0,0 1 0,0-1 0,0 0 0,-1 0 0,1 0 0,0 0 0,1 0 0,-1-1 0,0 1 0,0-1 0,2 0-1,0 1-7,0 0 0,0-1 0,1 0 0,-1-1 0,0 1 1,0-1-1,0 0 0,0 0 0,0 0 0,0-1 0,0 0 0,0 0 0,-1 0 0,2 0 7,0-3-4,0 0 0,0 0 0,-1 0-1,0 0 1,0-1 0,0 0 0,0 0 0,-1 0-1,1-3 5,4-7-12,0 0-1,-1-1 0,-1 0 0,-1 0 0,0-1 0,-1 0 0,-1 0 0,-1 0 0,-1 0 0,0-1 0,-1 1 0,-1 0 0,-2-17 13,1 30-7,1 1-1,-1 0 1,0 0-1,0 0 0,0 0 1,0 0-1,-1 0 0,0 0 1,1 0-1,-2 0 0,1 1 1,0-1-1,-1 1 1,1 0-1,-1 0 0,0 0 1,0 0-1,0 0 0,-1 0 1,1 1-1,-1 0 1,1-1-1,-1 1 0,0 1 1,-1-2 7,-7-1-52,1 0 0,0 1 1,-1 0-1,1 1 0,-1 0 1,0 1-1,0 1 0,-4-1 52,6 1-44,5 0-44,1 0 1,0 0-1,-1 0 0,1 1 0,-1-1 1,1 1-1,0 0 0,-3 1 88,6-1-57,-1 0-1,0 0 0,0 1 1,1-1-1,-1 0 0,1 1 1,-1-1-1,1 1 0,0 0 1,-1-1-1,1 1 0,0 0 1,0 0-1,0 0 0,1 0 1,-1 0-1,0 0 1,1 0-1,-1 0 0,1 0 58,-10 43-667,8-32-231,0-1 1,-1 1 0,-1-1-1,-3 7 898,-5 6-6068</inkml:trace>
  <inkml:trace contextRef="#ctx0" brushRef="#br0" timeOffset="-3786.02">1 310 3041,'0'0'1623,"0"0"-38,0 0 230,0 0 18,0 0-244,0 1-1326,0 0 0,0-1 0,0 1 0,0 0 0,0-1 0,0 1 0,0 0 0,0-1 0,1 1 0,-1-1 0,0 1 0,0 0 0,1-1-1,-1 1 1,1-1 0,-1 1 0,0-1 0,1 1 0,-1-1 0,1 1 0,-1-1 0,1 1 0,-1-1 0,1 0 0,-1 1 0,1-1-263,265 6 169,-266-6-161,0 0 0,0 0 0,0 0 8,0 0 25,0 0-43,0 0-138,0 0-191,0 0-283,0 0-406,0 0-710,-1-1-1325,-4-7-1929</inkml:trace>
  <inkml:trace contextRef="#ctx0" brushRef="#br0" timeOffset="-2921.89">424 93 1456,'0'0'1914,"0"0"-307,0 0-183,0 0-87,0 0-44,0 0-102,0 0-28,0 0-91,0 0-130,0 0-85,0 0-74,0 0-108,0 0-103,0 0-93,0 0-104,11-7 321,8-9-514,1 2 1,0 1-1,7-3-182,-18 11 7,-1 1-1,1 1 0,0 0 0,0 0 0,0 1 0,0 0 1,0 0-1,0 1 0,1 0 0,1 1-6,-9 0 2,-1 0 0,1 1 0,-1-1 0,1 0 0,-1 1 0,1 0 0,-1-1 0,1 1 0,-1 0 0,1 0-1,-1 0 1,0 0 0,1 0 0,-1 0 0,0 0 0,0 0 0,0 0 0,0 1 0,0-1 0,0 0 0,0 1 0,-1-1 0,1 0 0,0 1 0,-1-1-1,1 1 1,-1 0 0,1-1 0,-1 1 0,0-1 0,0 1 0,0 0-2,2 10 9,-1 0 1,0 0-1,-1 0 1,0 2-10,0-4 3,0 12-12,0 0 0,-2 1 1,-1-1-1,0 0 0,-2 0 0,0-1 1,-2 1-1,0-1 0,-1-1 0,-2 1 0,0-1 1,-12 18 8,11-23-12,0-1 1,-1-1 0,0 0-1,-1-1 1,-1 0 0,-5 3 11,-18 17 8,37-32 0,-1 0 0,0 1 0,1-1 0,-1 1 0,0-1 0,1 1 0,-1 0 0,1-1 0,-1 1 0,1 0 0,-1-1 0,1 1 0,-1 0 1,1 0-1,0-1 0,-1 1 0,1 0 0,0 0 0,0 0 0,-1-1 0,1 1 0,0 0 0,0 0 0,0 0 0,0 0 0,0-1 0,0 2-8,1-2 5,0 1 0,-1 0-1,1 0 1,0-1 0,0 1 0,0 0-1,-1-1 1,1 1 0,0-1-1,0 1 1,0-1 0,0 1-1,0-1 1,0 0 0,0 1 0,0-1-1,0 0 1,1 0-5,54 3 140,-51-3-72,117 0 138,-121 1-278,-1-1 0,1 1 0,0 0-1,-1-1 1,1 1 0,-1-1 0,1 1 0,-1 0 0,0 0 0,1-1 0,-1 1 0,0 0 0,1 0 0,-1-1 0,0 1 0,0 0-1,1 0 1,-1 0 0,0-1 0,0 1 0,0 0 0,0 0 0,0 0 0,-1 0 0,1-1 0,0 1 0,0 0 72,0 2-1575,0-3-2248</inkml:trace>
  <inkml:trace contextRef="#ctx0" brushRef="#br0" timeOffset="-1781.7">487 849 1768,'0'0'2296,"0"0"-436,0 0-170,0 0-158,0 0-466,0 0-388,0 0-124,0 0-98,0 0-16,0 0 3,0 0-6,0 0 39,0 0 16,0 0-77,0 0-119,0 0-58,0 0-22,0 0-12,0 0 1,0 0-8,0 0-21,0 0-26,0 0-10,0 24 577,3 243 121,-3-266-822,0-1 31,0 0 1,0 0-30,0 0-96,0 0-51,0 0-43,0 0-121,0 0-222,0 0-156,0-18-4976,0 12-116</inkml:trace>
  <inkml:trace contextRef="#ctx0" brushRef="#br0" timeOffset="-864.36">441 1468 1144,'0'0'1482,"0"0"-214,0 0-34,0 0-33,0 0-130,0 0-44,0 0-29,0 0-61,0 0-221,0 0-145,0 0 24,0 0-28,0 0-70,0 0-19,3-16 3198,-1 44-3301,1 0-1,2 0 1,3 12-375,0 1 241,4 17 49,-4 1 1,-1 1 0,-4 3-291,-2-56-1371,0-22 305,-1-29-2534,-5 20-1924</inkml:trace>
  <inkml:trace contextRef="#ctx0" brushRef="#br0" timeOffset="4287.55">1827 87 2481,'0'0'1491,"0"0"-622,0 0-243,0 0-21,0 0-13,0 0 2,0 0 222,0 0 323,0 0 68,0 0 27,0 0-159,0 0-201,0 0-193,0 0-146,0 0-9,0 25 630,0 188-767,0-207-387,0 0-1,1 0 1,0 1-1,0-2 1,1 1-1,0 0 0,0 0 1,0 0-1,1-1 1,0 1-1,0-1 1,0 0-1,1 0 1,-1 0-1,1 0 1,0-1-1,1 1 1,-1-1-1,1 0 0,0-1 1,0 1-1,5 2-1,-1-1 26,-1 0-1,1-1 0,0 0 0,1-1 0,-1 0 0,1-1 0,-1 1 1,1-2-1,0 1 0,0-2 0,0 1 0,-1-1 0,1-1 0,1 0-25,-9 1 9,0-1 0,0 0 0,0 0-1,0-1 1,0 1 0,0 0 0,-1-1 0,1 1-1,0-1 1,-1 1 0,1-1 0,-1 0 0,0 0-1,0 0 1,1 0 0,-1 0 0,0 0-1,-1 0 1,1 0 0,0 0 0,-1 0 0,1 0-9,12-53 290,-11 42-310,0 0 0,-1-1 0,-1 1 0,0-1 0,-1 1 0,0-1 0,-1 1 0,0 0 0,-1 0 0,-1 0 0,0 0 0,-1 0 0,0 1 0,-2-3 20,-14-23-77,13 23-17,0 0 0,-1 0 1,-1 1-1,-2-2 94,10 13-68,-1 0 1,0 0 0,-1 0-1,1 0 1,0 0-1,-1 0 1,1 1-1,-1 0 1,0 0-1,0 0 1,0 0-1,0 1 1,0-1-1,0 1 1,-1 0-1,1 0 1,0 0-1,-1 1 68,-5-1-200,-1 1 0,1 1-1,-1-1 1,1 2 0,0-1-1,-1 1 1,1 1 0,-6 2 200,13-4-23,1 0 1,0 0 0,0 0 0,-1 0 0,1 0 0,0 1 0,0-1 0,0 1-1,0-1 1,0 1 0,1 0 0,-1 0 0,0 0 0,1 0 0,0 0-1,-1 0 1,1 0 0,0 0 0,0 1 0,0-1 0,0 0 0,0 1 0,1-1-1,-1 1 1,1-1 0,0 1 0,-1-1 0,1 1 0,0-1 0,1 1 0,-1-1-1,0 1 1,1-1 0,-1 1 0,1-1 0,0 0 0,0 1 0,0-1 0,0 1 22,3 6-10,1 0 1,0 0-1,0-1 1,1 1 0,4 4 9,18 27-754,-9-2-2478,-8-7-3648</inkml:trace>
  <inkml:trace contextRef="#ctx0" brushRef="#br0" timeOffset="5189.76">1734 1159 176,'0'0'1696,"0"0"-479,0 0-241,0 0-79,0 0-234,0 0-251,-5-3-106,3 2-193,1 0-42,-1 1 0,1-1 0,0 1-1,-1-1 1,1 0 0,0 0-1,0 0 1,-1 0 0,1 0 0,0 0-1,0 0 1,0 0 0,0 0 0,0-1-1,0 1 1,1 0 0,-1-1-1,0 1 1,1 0 0,-1-1 0,1 1-1,-1-2-70,4 4 7208,5-1-3696,41-7-3427,-35 5 148,0 0 0,0 0-1,13 2-232,3 0-2188,-7 0-3346,-23 0 646</inkml:trace>
  <inkml:trace contextRef="#ctx0" brushRef="#br0" timeOffset="5722.52">1972 983 5873,'0'0'1503,"0"0"-395,0 0 118,0 0 13,0 0-171,0 0-258,1 0-692,-1 0-1,0 0 1,1 0 0,-1 0 0,1 1 0,-1-1 0,1 0 0,-1 0-1,1 0 1,-1 1 0,0-1 0,1 0 0,-1 0 0,1 1 0,-1-1-1,0 0 1,1 1 0,-1-1 0,0 1 0,0-1 0,1 0 0,-1 1-1,0-1 1,0 1-118,10 74 743,-4 0 0,-3 0 0,-4 29-743,0-30 95,1-73-109,0-1-41,0 0-89,0 0-152,0 0-138,-7 0-2234,-2 0-1410</inkml:trace>
  <inkml:trace contextRef="#ctx0" brushRef="#br0" timeOffset="6446.32">1936 1590 1008,'0'0'1973,"0"0"-260,0 0-123,0 0 8,0 0-86,0 0-138,3-14 3219,-2 22-4295,0-1 1,1 0 0,0 1-1,0-1 1,0 0-1,1 0 1,1 1-299,11 37 331,-8 4-127,-2 0 0,-3 1 0,-2 19-204,0-58-11,0-10-99,0-1-187,0 0-241,0 0-228,0-27-4397,0 12 63</inkml:trace>
  <inkml:trace contextRef="#ctx0" brushRef="#br0" timeOffset="8714.06">1039 260 2881,'0'0'3582,"0"0"-1754,0 0-277,0 0-97,0 0-274,0 0-289,27 9 1009,-14-3-1598,0 2-1,-1-1 1,0 2-1,0-1 0,-1 2 1,-1 0-1,1 0 1,-1 1-1,7 10-301,11 10 332,85 96 70,21 23 124,-78-91-240,7 15-286,-57-67 3,-2-3 12,0 0 0,-1 0 0,1 0 0,-1 1 0,0 0 0,-1-1 0,1 1 0,-1 0 0,0 0 0,0 1 0,0 1-15,-2-6 14,0-1 0,0 0-4,0 0-94,0 0-45,0 0-25,0 0-15,0 2 552,0-2-2008,0 1-5600,0-1 1297</inkml:trace>
  <inkml:trace contextRef="#ctx0" brushRef="#br0" timeOffset="9531.42">1066 825 4609,'0'0'2054,"0"0"-602,0 0-4,0 0-121,0 0-154,0 0-263,0 4-216,0 19 474,0-23-561,0 0-18,0 0-75,0 0-19,30 3 1402,-21-2-1841,1-1 0,-1 0 0,0-1 0,0 0 0,0 0 0,0-1 0,0 0 0,0 0 0,0-1 1,0-1-1,-1 1 0,1-1 0,-1-1 0,3-2-56,61-47 65,-3-2 0,61-67-65,-12 12-469,-97 95-147,-16 15-759,-11 13 22,-20 19-4869,13-21-650</inkml:trace>
  <inkml:trace contextRef="#ctx0" brushRef="#br0" timeOffset="10456.08">2392 611 9578,'0'0'1614,"0"0"-721,0 0-87,0 0-7,0 0-10,0 0-26,7-7-198,4-4-386,0-1 15,0 1 0,1 1 0,10-7-194,-18 14 33,-1 1-1,1-1 1,0 1-1,0 0 1,0 0-1,0 1 1,0-1 0,0 1-1,1 0 1,-1 0-1,0 0 1,1 1-1,-1 0 1,1-1-1,-1 1 1,4 1-33,-6 0 13,-1-1 0,0 1 0,0-1 1,0 1-1,0 0 0,0-1 0,0 1 0,0 0 0,0 0 0,0 0 1,-1 0-1,1 0 0,0 0 0,0 0 0,-1 0 0,1 0 0,-1 0 1,1 0-1,-1 0 0,1 0 0,-1 1 0,0-1 0,1 0 0,-1 0 1,0 1-14,4 34 69,-3-31-43,0 9-15,0-1-1,-1 1 1,0 0 0,-1-1-1,0 1 1,-1-1 0,-1 1-1,0-1 1,-1 0 0,0 0-1,-1 0 1,-1-1 0,-3 7-11,1-4 62,-1-1 1,0-1-1,-1 1 1,-1-2-1,0 1 1,0-1-1,-9 5-62,20-16 33,-1-1 0,0 1 0,0-1 0,0 1 0,0-1 0,0 1 0,1 0 0,-1-1-1,0 1 1,1 0 0,-1 0 0,0 0 0,1-1 0,-1 1 0,1 0 0,-1 0 0,1 0 0,0 0 0,-1 0 0,1 0-1,0 0 1,0 0 0,0 0 0,0 0-33,0 0 11,0-1 0,1 1 0,-1 0-1,1-1 1,0 1 0,-1 0 0,1-1-1,0 1 1,-1-1 0,1 1 0,0-1 0,-1 1-1,1-1 1,0 0 0,0 1 0,0-1-1,-1 0 1,1 0 0,0 1 0,0-1 0,0 0-11,53 4 2,-51-5 58,115 1-904,-117 0-298,-1 0-718,0 0-1900,0 0-4049</inkml:trace>
  <inkml:trace contextRef="#ctx0" brushRef="#br0" timeOffset="10957.47">2812 781 4905,'0'0'4989,"0"0"-3127,0 0-1057,0 0-115,0 0-33,0 0 25,6 1-35,39 3 754,0-2 0,40-3-1401,-22 1-2346,-62 0 2298,-1 0 0,0 0 0,0 0 0,0 0 0,0 0 0,1 0 1,-1 0-1,0 0 0,0 0 0,0 0 0,0 0 0,1 0 0,-1 0 1,0 0-1,0 0 0,0 0 0,0 1 0,1-1 0,-1 0 0,0 0 0,0 0 1,0 0-1,0 0 0,0 1 0,0-1 0,0 0 0,0 0 0,1 0 1,-1 0-1,0 1 0,0-1 0,0 0 0,0 0 0,0 0 0,0 1 0,0-1 1,0 0-1,0 0 0,0 0 0,0 0 0,0 1 0,0-1 0,0 0 1,0 0-1,0 0 0,-1 1 0,1-1 48,0 2-1736,0 1-2465</inkml:trace>
  <inkml:trace contextRef="#ctx0" brushRef="#br0" timeOffset="11690.84">3278 510 8770,'0'0'2222,"0"0"-946,0 0-541,0 0-248,0 0-69,0 0 162,0 8 73,-2 50 1995,-8 45-2648,6-63 357,1 0 0,3 23-357,0-48-4,0-14 1,0 1 1,0 0-1,0 0 1,0 0-1,0-1 1,1 1-1,-1 0 1,1 0 0,-1-1-1,1 1 1,0 0-1,-1-1 1,1 1-1,0-1 1,0 1-1,0-1 1,0 1-1,1-1 1,-1 0-1,0 0 1,1 0 0,-1 1-1,0-1 1,1 0-1,0 0 1,-1-1-1,1 1 1,-1 0-1,1-1 1,0 1-1,1 0 3,4 0-18,-1 0-1,1 0 0,0-1 0,0 1 0,0-2 0,0 1 1,6-2 18,-10 1-7,0 0 1,1-1 0,-1 1 0,0-1 0,0 0-1,0 0 1,-1 0 0,1 0 0,0-1 0,-1 1-1,1-1 1,-1 1 0,0-1 0,0 0 0,0 0-1,0 0 7,30-52-94,-31 53 86,4-11 42,1 0 1,-2 0-1,0 0 0,0-1 0,-1 0 0,-1 1 0,0-8-34,0-8 59,-1 1-1,-2-1 1,-1-3-59,1 28-1,0 1 0,0 0 0,0 0 0,-1-1-1,1 1 1,-1 0 0,0 0 0,0 0 0,0 0 0,0 1 0,0-1 0,0 1 0,-1-1 0,0 1-1,1 0 1,-1-1 0,0 2 0,0-1 0,0 0 0,0 0 0,0 1 0,0 0 0,-1-1 1,-7-2-77,0 0 0,1 1 0,-1 0 0,0 1 0,0 0 0,-9 0 77,16 1-109,-1 1 0,0-1 0,1 1 0,-1 1 0,0-1 0,1 1 0,-1-1 0,0 1 0,1 1 0,-1-1 0,-1 1 109,4 0-28,0-1-1,1 1 1,-1-1-1,0 1 1,0 0 0,1 0-1,-1-1 1,1 1-1,0 0 1,-1 1-1,1-1 1,0 0-1,0 0 1,0 0-1,1 1 1,-1-1-1,0 0 1,1 1-1,0-1 1,-1 1-1,1-1 1,0 0-1,0 2 29,-1 89-670,2-52-4051,-1-25-4019</inkml:trace>
  <inkml:trace contextRef="#ctx0" brushRef="#br0" timeOffset="12314.41">3712 560 4609,'0'0'3459,"0"0"-1814,0 0-114,0 0-58,0 0-431,0 0-303,7 0-210,30 0-316,0 2 0,0 1 0,0 2 0,9 3-213,-4-1-1203,-15-5-5989,-26-2 2997</inkml:trace>
  <inkml:trace contextRef="#ctx0" brushRef="#br0" timeOffset="12762.01">3751 760 5009,'0'0'1366,"0"0"-102,0 0 166,0 0-226,0 0-151,0 0-91,8 1-143,22 3-127,2 2 338,2-2-1,9-1-1029,21-5-707,-26 1-1971,0 1 0,25 4 2678,-43 1-2647,-6 4-1108</inkml:trace>
  <inkml:trace contextRef="#ctx0" brushRef="#br0" timeOffset="13695.17">4205 534 968,'0'0'5817,"0"0"-3052,0 0-1179,0 0-195,0 0-226,0 0-237,-1 0-883,1 0-1,0 0 1,0 0-1,0 0 1,-1 0-1,1 0 1,0 0-1,0 0 1,0 0-1,0 0 1,-1 0-1,1 0 1,0 0-1,0 0 1,0 1-1,0-1 1,0 0-1,-1 0 0,1 0 1,0 0-1,0 0 1,0 1-1,0-1 1,0 0-1,0 0 1,0 0-1,0 0 1,0 1-1,-1-1 1,1 0-1,0 0 1,0 0-1,0 1 1,0-1-1,0 0 1,0 0-1,0 0 0,0 0 1,0 1-1,0-1 1,1 0-1,-1 0 1,0 0-45,10-1 140,0 0 1,0-1-1,0 0 1,0-1-1,0 0 0,0-1 1,-1 0-1,9-5-140,-9 4-37,-1 1 0,1 0-1,0 1 1,0 0-1,0 0 1,0 1 0,0 0-1,1 0 1,-1 1-1,1 0 1,-1 1 0,3 0 37,-11 1 0,1 0 1,-1-1-1,0 1 0,0 0 1,1 0-1,-1-1 1,0 1-1,0 0 1,0 0-1,0 0 1,0 1-1,0-1 0,0 0 1,0 0-1,-1 0 1,1 1-1,0-1 1,-1 0-1,1 1 1,-1-1-1,1 1 0,-1-1 1,0 0-1,0 1 1,1-1-1,-1 1 1,0 0-1,2 49 84,-2-42-67,0 20 21,-1-1-1,-2 0 1,-2 14-38,2-30-27,0 1 0,-1-1 0,0 0 0,-1 0 0,0-1 0,-1 1-1,0-1 1,-1 0 0,0-1 27,-28 36-101,-18 24 91,48-62 139,1 0 0,-1 0 0,2 0-1,-1 0 1,1 1 0,0 0-1,1-1 1,0 3-129,2-10 17,-1 0 1,1-1-1,0 1 0,0-1 0,0 1 0,1 0 0,-1-1 0,0 1 1,0-1-1,0 1 0,0 0 0,0-1 0,1 1 0,-1-1 1,0 1-1,1-1 0,-1 1 0,0-1 0,1 1 0,-1-1 0,0 1 1,1-1-1,-1 1 0,1-1 0,-1 1 0,1-1 0,-1 0 1,1 1-1,0-1 0,-1 0 0,1 0 0,0 1-17,27 3 168,-15-5-157,-1 0 0,0-1 0,12-3-11,-17 3-19,41-11-100,0 1-1,0 2 1,1 3-1,0 2 1,8 1 119,-50 4-415,-3 0-2235,-4 0 483</inkml:trace>
  <inkml:trace contextRef="#ctx0" brushRef="#br0" timeOffset="15217.18">957 1174 3849,'0'0'1938,"0"0"-521,0 0-219,0 0-230,0 0-309,0 0-258,2 2-73,18 17 6668,6 2-4369,23 20-2201,130 127-158,61 35-268,-198-176 8,-36-25-7,0 1 0,0 0 1,-1 0-1,1 1 0,-1-1 0,0 1 1,0 1-1,0-1 0,0 1 0,-1-1 1,0 1-1,0 1 0,0-1 1,2 5-2,-12-16-9214,-1-6 3808</inkml:trace>
  <inkml:trace contextRef="#ctx0" brushRef="#br0" timeOffset="16079.37">930 1739 4369,'0'0'2064,"0"0"-506,0 0 0,0 0-70,0 0-250,0 0-193,0 0-210,0 0-112,0 0-59,0 0-117,0 0-123,0 0-1,0 0 11,0 0-43,11 0 240,-6 0-576,-1-1 0,1 0 0,-1 0 0,1 0 0,-1-1 0,0 1 0,1-1 1,-1 0-1,0 0 0,0-1 0,0 1 0,1-2-55,48-39 191,-31 23-131,106-98-8,-92 81-163,2 1-1,2 2 1,1 2-1,1 1 1,2 3 111,-34 23-3867,-20 12-1080,-6 2-3718</inkml:trace>
  <inkml:trace contextRef="#ctx0" brushRef="#br0" timeOffset="17234.91">2624 1337 96,'0'0'2326,"0"0"-518,0 0-477,0 0-93,0 0 147,0 0 137,-8-7 772,6 7 5254,15 381-7253,-13-380-326,0-1-107,0 0-89,0 0-129,3-24-5299,-3 10 877</inkml:trace>
  <inkml:trace contextRef="#ctx0" brushRef="#br0" timeOffset="17736.41">2908 1590 5433,'0'0'2022,"0"0"-807,0 0 82,0 0 120,0 0-298,0 0-324,0 1-725,0-1 0,1 1 0,-1-1 0,0 1 0,0-1 0,1 1 0,-1-1 0,0 1 0,1-1 0,-1 0 1,0 1-1,1-1 0,-1 0 0,1 1 0,-1-1 0,1 0 0,-1 1 0,0-1 0,1 0 0,-1 0 0,1 1 1,-1-1-1,1 0 0,0 0 0,0 0-70,109 0 1451,-62 0-9211,-48 0 1748</inkml:trace>
  <inkml:trace contextRef="#ctx0" brushRef="#br0" timeOffset="18284.51">3196 1391 6825,'0'0'1377,"0"0"-445,0 0 16,0 0-18,0 0-114,0 0-108,20 12 1272,-2-12-1569,79 2 449,-34 7-3578,-62-9 2511,-1 0-1,1 0 0,0 1 0,-1-1 1,1 0-1,0 0 0,-1 0 0,1 1 0,-1-1 1,1 0-1,-1 1 0,1-1 0,-1 0 1,1 1-1,-1-1 0,1 1 0,-1-1 0,1 1 1,-1-1-1,0 1 0,1-1 0,-1 1 1,0-1-1,1 1 0,-1 0 208,0 4-2914</inkml:trace>
  <inkml:trace contextRef="#ctx0" brushRef="#br0" timeOffset="18885.06">3589 1290 2785,'0'0'5070,"0"0"-3320,0 0-954,0 0 143,0 0 18,0 0-166,1 0-641,0-1 0,0 1 0,-1 1-1,1-1 1,0 0 0,0 0 0,-1 0 0,1 0 0,0 0-1,0 1 1,-1-1 0,1 0 0,0 1 0,-1-1 0,1 0 0,0 1-1,0 0-149,9 411 1622,-10-382-1701,0 8-81,0-13-8590,0-25 2802</inkml:trace>
  <inkml:trace contextRef="#ctx0" brushRef="#br0" timeOffset="19370.57">3828 1555 6553,'0'0'4177,"0"0"-2991,0 0-635,0 0 202,0 0 13,0 0-44,13 0-20,109-3 1959,-112 3-2598,1 0-223,1 1 0,-1-2 0,1 1 0,0-2 0,-1 1 0,0-1 0,1-1 0,-1 0 0,0-1 0,10-5 160,-11 6-866,-6 3-4242,-4 0 685</inkml:trace>
  <inkml:trace contextRef="#ctx0" brushRef="#br0" timeOffset="19780.04">3907 1697 3489,'0'0'2370,"0"0"-1137,0 0-138,0 0 420,0 0-8,0 0-325,37 0 2253,103 0-1779,-93 0-3733,0 0-3310,-37 0 562</inkml:trace>
  <inkml:trace contextRef="#ctx0" brushRef="#br0" timeOffset="20605.67">4350 1459 800,'0'0'7370,"0"0"-4676,0 0-1407,0 0-50,0 0-139,0 0-181,8-4-197,4-3-521,-2 0-45,1 0 0,0 1 1,1 0-1,-1 1 0,1 0 1,0 1-1,0 1 0,1 0 1,-1 0-1,4 1-154,-13 1 22,-1 1 0,1 0 0,0 0 0,0 1 0,0-1 0,-1 1 0,1-1 0,0 1 0,0 0 0,-1 0 0,1 0 0,0 0 0,-1 0 0,1 1 0,-1-1 0,0 1 0,1 0 0,-1-1 0,0 1 0,0 0 0,0 0 0,0 1 0,-1-1 0,1 0 0,0 1 0,-1-1 0,0 1 0,0-1 0,1 1 0,-1-1 0,-1 1 0,1 0 0,0 0 0,-1-1 0,1 1 0,-1 0-22,4 25-61,-2 0 0,-1 0-1,-1 0 1,-3 26 61,3-52-5,-2 10-10,0-1 1,-1 1 0,0-1 0,-1 0 0,0 0 0,-1 0 0,0 0-1,0-1 1,-1 0 14,-1 1-11,1 0 0,1 1 0,0 0-1,1 0 1,0 0 0,-1 8 11,4-19 3,1 0 1,0-1-1,0 1 0,-1 0 0,1 0 1,0 0-1,0 0 0,0 0 1,0 0-1,0 0 0,0 0 1,0 0-1,1 0 0,-1-1 1,0 1-1,0 0 0,1 0 1,-1 0-1,1 0 0,-1 0 0,0-1 1,1 1-1,-1 0 0,1 0 1,0-1-1,-1 1 0,1 0 1,0-1-1,-1 1 0,1-1-3,2 1 20,0 0-1,-1-1 0,1 1 0,-1-1 1,1 0-1,0 0 0,-1 0 1,1 0-1,1 0-19,11-1 50,19-1 25,0-1 1,0-2 0,29-9-76,-30 7-60,2 0 1,-1 3 0,31-1 59,-56 5-176,-5 0-5187,-9 0-3145</inkml:trace>
  <inkml:trace contextRef="#ctx0" brushRef="#br0" timeOffset="21863.32">963 1918 2777,'0'0'1935,"0"0"-332,0 0-94,0 0-6,0 0-240,0 0-179,-3 2 5387,0 4-5476,3-4-966,0 0 0,1 0 0,-1 0 1,1 0-1,0 0 0,0-1 0,0 1 0,0 0 0,0 0 0,0-1 0,0 1 1,0-1-1,1 1 0,-1-1 0,0 1 0,1-1-29,31 26 263,-13-10-93,115 106 169,51 54-226,-1 7-89,-53-53-7,-126-126-24,-4-4 4,0 1-1,-1-1 1,1 1 0,-1 0-1,1-1 1,-1 1-1,1 0 1,-1 0-1,0 0 1,0 0-1,0 0 1,0 0-1,0 0 1,-1 0-1,1 0 1,0 2 3,-1-3-135,0-1-100,0 0-187,-8-10-1243,-14-37-2357,12 23-439</inkml:trace>
  <inkml:trace contextRef="#ctx0" brushRef="#br0" timeOffset="22567.53">953 2593 1776,'0'0'2713,"0"0"-567,0 0-11,0 0-143,0 0-441,0 0-388,8 6 3336,-5-6-4413,0-1 1,-1 1 0,1-1-1,0 0 1,0 0 0,0 0 0,0 0-1,-1-1 1,1 1 0,0-1-1,-1 1 1,1-1 0,-1 0 0,0 0-1,2-2-86,33-39 380,-26 29-289,126-163 286,-42 54-350,22-17-27,-67 83-99,-14 16-416,34-31 515,-66 70-1331,-9 9 1525,-4 4-2598,6-8-3439,3-2-724</inkml:trace>
  <inkml:trace contextRef="#ctx0" brushRef="#br0" timeOffset="23754.92">2680 2364 2617,'0'0'3780,"0"0"-2341,0 0-485,0 0 255,0 0 64,0 0-122,5-6-271,7-8-527,-5 4-129,1 1 0,0 1 0,0-1 0,0 1 1,1 0-1,6-3-224,-11 10 41,0 0 1,0 0 0,0 0 0,0 0 0,0 0 0,0 1 0,0 0 0,0 0 0,0 0 0,0 0 0,0 1 0,1-1 0,-1 1 0,0 0 0,0 1 0,-1-1 0,1 1 0,0-1 0,0 1-1,-1 0 1,1 0 0,0 2-42,3 5 7,-1 1-1,0 0 0,-1 0 0,0 1 1,-1 0-1,0-1 0,-1 1 0,0 1 1,0-1-1,-1 0 0,-1 6-6,2 17 37,-2 0-1,-1 0 1,-3 9-37,3-37 41,0 0 0,-1 0 0,0 0 0,0 0 0,0-1 0,-1 1 0,1 0 0,-1-1 1,-1 1-1,1-1 0,-1 0 0,0 0 0,0 0 0,-1 0 0,1 0 0,-1-1 0,0 0 0,0 1 0,0-2 0,-1 1 0,0 0 0,1-1 0,-1 0 0,-1 0 0,1 0 0,0-1 0,-1 1 0,1-1 0,-1-1 0,1 1 1,-1-1-1,0 0 0,0 0 0,0-1 0,1 0 0,-1 0-41,2 1 76,0-1-1,0-1 1,1 1 0,-1 0-1,0-1 1,1 0 0,-1 0 0,1 0-1,-1 0 1,1-1 0,-1 1 0,1-1-1,0 0 1,0 0 0,-2-1-76,2-1 35,-1 1 0,1-1-1,0 0 1,0 0 0,0 0 0,1-1 0,0 1-1,0 0 1,0-1 0,0 0 0,-1-4-35,-2-16-16,0 0 1,2 0 0,1 0 0,1 0-1,1-1 1,2-12 15,-1-19-386,-1 45 113,0 0-1,1 0 0,0 0 1,1 0-1,1 0 1,3-11 273,-2 22-258,0 0 1,0 0 0,0 0 0,1 0 0,-1 1 0,0 0 0,1 0-1,-1 0 1,0 0 0,4 1 257,3 0-656,1-1 75,30-2-4144,-18-8-2489</inkml:trace>
  <inkml:trace contextRef="#ctx0" brushRef="#br0" timeOffset="24403.02">3126 2498 5097,'0'0'1487,"0"0"-261,0 0 3,0 0-205,0 0-159,0 0 62,0 0-79,0 0-155,0 0-117,0 0-13,25 0 1930,-17 1-2537,0-1 1,0 0 0,0-1 0,0 0-1,1 0 1,-1 0 0,0-1 0,-1 0 0,1-1-1,0 0 1,-1 0 0,3-2 43,4-3-695,28-13-1344,-14 15-2339,-27 18 114,-1 2 1339</inkml:trace>
  <inkml:trace contextRef="#ctx0" brushRef="#br0" timeOffset="24941.64">3487 2206 2881,'0'0'3546,"0"0"-1887,0 0-380,0 0-26,0 0-35,0 0-137,6 0-244,113-8 1407,-108 7-2401,-1 0-1,1 1 0,0 0 1,0 1-1,9 1 158,9 8-5568,-26-10 1887</inkml:trace>
  <inkml:trace contextRef="#ctx0" brushRef="#br0" timeOffset="25781.89">3913 2165 4177,'0'0'2879,"0"0"-1461,0 0-493,0 0 165,0 0 21,0 0-156,5 0-248,29-2 310,-25 1-757,-1 0 0,0 0 0,1 1-1,-1 0 1,1 1 0,7 1-260,-13-1 4,-1 0 1,0 1-1,0-1 1,0 1-1,0-1 1,0 1-1,0 0 0,0 0 1,0 0-1,-1 0 1,1 0-1,-1 0 1,0 0-1,1 1 0,-1-1 1,0 1-5,16 42-3,-13-24-2,-1 1 0,-1 0-1,-1 0 1,-1 0 0,0 0-1,-3 6 6,2 0 1,0-17-15,0 0-1,0 0 1,-1 0-1,-1 0 1,0-1 0,0 1-1,-1-1 1,0 0-1,-1 0 1,0 0-1,-1 0 1,0-1-1,0 0 1,-1 0-1,0-1 1,0 0-1,-1 0 1,0-1-1,-1 0 1,0 0-1,-1 0 15,8-6 73,0 1 1,1-1-1,-1 0 0,0 1 0,1 0 0,-1-1 0,1 1 0,0 0 0,-1 0 0,1 0 1,0 0-1,0 0 0,0 0 0,0 0 0,1 0 0,-1 0 0,0 0 0,1 0 1,0 1-1,-1-1 0,1 0 0,0 0 0,0 2-73,1-3 25,0-1 1,1 1-1,-1-1 1,0 1-1,0-1 1,0 0-1,0 1 1,0-1-1,1 0 0,-1 0 1,0 0-1,0 0 1,0 0-1,2 0-25,-1 0 41,134 22 266,-127-20-284,2 0-87,0 0 0,-1 0 1,1 1-1,0 1 0,-1-1 1,0 2-1,0 0 0,7 4 64,-16-6-489,-1-3-4305,0 0-295</inkml:trace>
  <inkml:trace contextRef="#ctx0" brushRef="#br0" timeOffset="26221.87">4284 2382 6569,'0'0'2009,"0"0"-690,0 0 92,0 0-95,0 0-273,0 0-234,3 0-155,27 4 119,1-2 1,-1-2-1,17-2-773,10 1-7628,-53 1 2599</inkml:trace>
  <inkml:trace contextRef="#ctx0" brushRef="#br0" timeOffset="26623.07">4317 2623 2601,'0'0'5857,"0"0"-3809,0 0-989,0 0 228,0 0-213,0 0-138,14 0 606,-4 0-1383,-1-1 1,1 0 0,0 0 0,-1-1 0,1 0 0,-1-1 0,0 0-1,4-1-159,3-1-520,0 1-1,1 0 1,0 1-1,-1 2 1,1-1-1,0 2 1,9 0 520,-24 0-152,0 0-1,0 1 1,0-1-1,0 0 1,0 1-1,0-1 1,0 1 0,0-1-1,0 1 1,0 0-1,-1 0 1,1 0-1,0 0 1,1 1 152,13 15-4419,-9-5-1507</inkml:trace>
  <inkml:trace contextRef="#ctx0" brushRef="#br0" timeOffset="27409.77">4783 2296 6833,'0'0'1853,"0"0"-314,0 0-156,0 0-255,0 0-385,0 0-256,22-12-49,69-33 67,-88 43-427,0 0 1,0 0-1,0 1 1,0-1-1,1 1 1,-1 0 0,0 0-1,0 0 1,1 1-1,-1-1 1,1 1 0,-1 0-1,0-1 1,1 2-1,-1-1 1,3 0-79,9 2 471,-13-1-441,0-1 1,0 0 0,0 1-1,0 0 1,0 0-1,1-1 1,-1 1-1,-1 0 1,1 1-1,0-1 1,0 0-1,0 0 1,-1 1 0,1-1-1,0 1 1,-1 0-1,1-1 1,-1 1-1,0 0 1,0 0-1,0 0 1,0 0 0,0 0-1,0 0 1,0 0-1,0 2-30,3 8 29,0 0 0,-1 1 1,0 0-1,-1 1-29,4 40 16,-3 0 1,-2 1 0,-3 14-17,1 19 6,0-77-6,-1 0 0,0 1 0,0-1 1,-1 0-1,-1 0 0,0-1 0,0 1 1,-1-1-1,-3 4 0,2-1 225,0 1 1,0-1-1,1 1 1,1 0-1,0 1-225,4-14 20,0-1-1,0 1 1,0-1-1,0 0 1,0 1-1,0-1 1,0 1-1,0-1 1,0 1 0,0-1-1,0 0 1,0 1-1,0-1 1,0 1-1,1-1 1,-1 0-1,0 1 1,0-1-1,0 1 1,1-1-1,-1 0 1,0 1-1,0-1 1,1 0-1,-1 1 1,0-1-1,1 0 1,-1 0-1,0 1 1,1-1-1,-1 0 1,1 0-1,-1 0 1,0 0-20,20 2 173,20-12-81,26-20-32,-42 18-90,0 1 0,0 1 0,1 1 0,0 2 0,1 0 0,-1 2 0,10-1 30,-32 6-59,8-2-254,1 2 1,-1-1 0,0 1 0,0 1 0,7 1 312,-18-1-105,1-1 0,0 0 0,-1 1 1,1-1-1,-1 1 0,1 0 0,-1-1 0,0 1 0,1-1 1,-1 1-1,1 0 0,-1-1 0,0 1 0,0 0 0,1-1 1,-1 1-1,0 0 0,0 0 0,0-1 0,0 1 0,0 0 1,0-1-1,0 1 0,0 0 0,0 0 0,0-1 0,0 1 1,-1 0-1,1 0 105,0 2-969,0 15-5136</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A880D-EE29-4EC8-9B38-E5E098AFA8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89B58B7-0FAF-490F-A254-C64209627B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F2BFF48-2916-44FF-82EA-619319D7994D}"/>
              </a:ext>
            </a:extLst>
          </p:cNvPr>
          <p:cNvSpPr>
            <a:spLocks noGrp="1"/>
          </p:cNvSpPr>
          <p:nvPr>
            <p:ph type="dt" sz="half" idx="10"/>
          </p:nvPr>
        </p:nvSpPr>
        <p:spPr/>
        <p:txBody>
          <a:bodyPr/>
          <a:lstStyle/>
          <a:p>
            <a:fld id="{4ADFB6D4-B774-4196-A284-7FDF8D66D885}" type="datetimeFigureOut">
              <a:rPr lang="en-US" smtClean="0"/>
              <a:t>2/1/2022</a:t>
            </a:fld>
            <a:endParaRPr lang="en-US"/>
          </a:p>
        </p:txBody>
      </p:sp>
      <p:sp>
        <p:nvSpPr>
          <p:cNvPr id="5" name="Footer Placeholder 4">
            <a:extLst>
              <a:ext uri="{FF2B5EF4-FFF2-40B4-BE49-F238E27FC236}">
                <a16:creationId xmlns:a16="http://schemas.microsoft.com/office/drawing/2014/main" id="{F4D1A14E-A90D-4237-B63C-F0B49BCCE5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9D1C47-0DD3-4EA5-ACAA-348FBF41D946}"/>
              </a:ext>
            </a:extLst>
          </p:cNvPr>
          <p:cNvSpPr>
            <a:spLocks noGrp="1"/>
          </p:cNvSpPr>
          <p:nvPr>
            <p:ph type="sldNum" sz="quarter" idx="12"/>
          </p:nvPr>
        </p:nvSpPr>
        <p:spPr/>
        <p:txBody>
          <a:bodyPr/>
          <a:lstStyle/>
          <a:p>
            <a:fld id="{50190FCD-9C13-48F3-AA9B-C685475F02D5}" type="slidenum">
              <a:rPr lang="en-US" smtClean="0"/>
              <a:t>‹#›</a:t>
            </a:fld>
            <a:endParaRPr lang="en-US"/>
          </a:p>
        </p:txBody>
      </p:sp>
    </p:spTree>
    <p:extLst>
      <p:ext uri="{BB962C8B-B14F-4D97-AF65-F5344CB8AC3E}">
        <p14:creationId xmlns:p14="http://schemas.microsoft.com/office/powerpoint/2010/main" val="295778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C5D72-27F4-40BB-B8CB-5C02BF72E98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9AAB31-98DB-40BD-85AC-FEAA752493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C2FE66-3FDE-4DA5-BC3F-04485BA9E707}"/>
              </a:ext>
            </a:extLst>
          </p:cNvPr>
          <p:cNvSpPr>
            <a:spLocks noGrp="1"/>
          </p:cNvSpPr>
          <p:nvPr>
            <p:ph type="dt" sz="half" idx="10"/>
          </p:nvPr>
        </p:nvSpPr>
        <p:spPr/>
        <p:txBody>
          <a:bodyPr/>
          <a:lstStyle/>
          <a:p>
            <a:fld id="{4ADFB6D4-B774-4196-A284-7FDF8D66D885}" type="datetimeFigureOut">
              <a:rPr lang="en-US" smtClean="0"/>
              <a:t>2/1/2022</a:t>
            </a:fld>
            <a:endParaRPr lang="en-US"/>
          </a:p>
        </p:txBody>
      </p:sp>
      <p:sp>
        <p:nvSpPr>
          <p:cNvPr id="5" name="Footer Placeholder 4">
            <a:extLst>
              <a:ext uri="{FF2B5EF4-FFF2-40B4-BE49-F238E27FC236}">
                <a16:creationId xmlns:a16="http://schemas.microsoft.com/office/drawing/2014/main" id="{889CEB28-4E23-46E0-9F84-265860C32B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C4964D-4D4F-40C3-9352-F1C069FFD8A6}"/>
              </a:ext>
            </a:extLst>
          </p:cNvPr>
          <p:cNvSpPr>
            <a:spLocks noGrp="1"/>
          </p:cNvSpPr>
          <p:nvPr>
            <p:ph type="sldNum" sz="quarter" idx="12"/>
          </p:nvPr>
        </p:nvSpPr>
        <p:spPr/>
        <p:txBody>
          <a:bodyPr/>
          <a:lstStyle/>
          <a:p>
            <a:fld id="{50190FCD-9C13-48F3-AA9B-C685475F02D5}" type="slidenum">
              <a:rPr lang="en-US" smtClean="0"/>
              <a:t>‹#›</a:t>
            </a:fld>
            <a:endParaRPr lang="en-US"/>
          </a:p>
        </p:txBody>
      </p:sp>
    </p:spTree>
    <p:extLst>
      <p:ext uri="{BB962C8B-B14F-4D97-AF65-F5344CB8AC3E}">
        <p14:creationId xmlns:p14="http://schemas.microsoft.com/office/powerpoint/2010/main" val="3899823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CC24FF-548D-4BAA-9A06-ACCBBF8FC9E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F75969-C91B-4945-ACF8-580ACD4856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1FBB1A-B562-4725-8EB5-46296C819014}"/>
              </a:ext>
            </a:extLst>
          </p:cNvPr>
          <p:cNvSpPr>
            <a:spLocks noGrp="1"/>
          </p:cNvSpPr>
          <p:nvPr>
            <p:ph type="dt" sz="half" idx="10"/>
          </p:nvPr>
        </p:nvSpPr>
        <p:spPr/>
        <p:txBody>
          <a:bodyPr/>
          <a:lstStyle/>
          <a:p>
            <a:fld id="{4ADFB6D4-B774-4196-A284-7FDF8D66D885}" type="datetimeFigureOut">
              <a:rPr lang="en-US" smtClean="0"/>
              <a:t>2/1/2022</a:t>
            </a:fld>
            <a:endParaRPr lang="en-US"/>
          </a:p>
        </p:txBody>
      </p:sp>
      <p:sp>
        <p:nvSpPr>
          <p:cNvPr id="5" name="Footer Placeholder 4">
            <a:extLst>
              <a:ext uri="{FF2B5EF4-FFF2-40B4-BE49-F238E27FC236}">
                <a16:creationId xmlns:a16="http://schemas.microsoft.com/office/drawing/2014/main" id="{EB00D522-3048-43AE-9BA5-5E2B012E1A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3F439B-F8A2-468B-85B4-01E67952F09E}"/>
              </a:ext>
            </a:extLst>
          </p:cNvPr>
          <p:cNvSpPr>
            <a:spLocks noGrp="1"/>
          </p:cNvSpPr>
          <p:nvPr>
            <p:ph type="sldNum" sz="quarter" idx="12"/>
          </p:nvPr>
        </p:nvSpPr>
        <p:spPr/>
        <p:txBody>
          <a:bodyPr/>
          <a:lstStyle/>
          <a:p>
            <a:fld id="{50190FCD-9C13-48F3-AA9B-C685475F02D5}" type="slidenum">
              <a:rPr lang="en-US" smtClean="0"/>
              <a:t>‹#›</a:t>
            </a:fld>
            <a:endParaRPr lang="en-US"/>
          </a:p>
        </p:txBody>
      </p:sp>
    </p:spTree>
    <p:extLst>
      <p:ext uri="{BB962C8B-B14F-4D97-AF65-F5344CB8AC3E}">
        <p14:creationId xmlns:p14="http://schemas.microsoft.com/office/powerpoint/2010/main" val="2259749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4EEA1-335A-4246-991D-A39F9ED8E5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D6B39F-A1FD-4AA3-8A86-59FCDC32D0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950C18-88EA-44B9-A5DD-1BD157048DE5}"/>
              </a:ext>
            </a:extLst>
          </p:cNvPr>
          <p:cNvSpPr>
            <a:spLocks noGrp="1"/>
          </p:cNvSpPr>
          <p:nvPr>
            <p:ph type="dt" sz="half" idx="10"/>
          </p:nvPr>
        </p:nvSpPr>
        <p:spPr/>
        <p:txBody>
          <a:bodyPr/>
          <a:lstStyle/>
          <a:p>
            <a:fld id="{4ADFB6D4-B774-4196-A284-7FDF8D66D885}" type="datetimeFigureOut">
              <a:rPr lang="en-US" smtClean="0"/>
              <a:t>2/1/2022</a:t>
            </a:fld>
            <a:endParaRPr lang="en-US"/>
          </a:p>
        </p:txBody>
      </p:sp>
      <p:sp>
        <p:nvSpPr>
          <p:cNvPr id="5" name="Footer Placeholder 4">
            <a:extLst>
              <a:ext uri="{FF2B5EF4-FFF2-40B4-BE49-F238E27FC236}">
                <a16:creationId xmlns:a16="http://schemas.microsoft.com/office/drawing/2014/main" id="{7339822D-A29F-418B-AE0B-DFFAF26DD7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9FFA28-7A5A-4553-9B53-96980FA468A3}"/>
              </a:ext>
            </a:extLst>
          </p:cNvPr>
          <p:cNvSpPr>
            <a:spLocks noGrp="1"/>
          </p:cNvSpPr>
          <p:nvPr>
            <p:ph type="sldNum" sz="quarter" idx="12"/>
          </p:nvPr>
        </p:nvSpPr>
        <p:spPr/>
        <p:txBody>
          <a:bodyPr/>
          <a:lstStyle/>
          <a:p>
            <a:fld id="{50190FCD-9C13-48F3-AA9B-C685475F02D5}" type="slidenum">
              <a:rPr lang="en-US" smtClean="0"/>
              <a:t>‹#›</a:t>
            </a:fld>
            <a:endParaRPr lang="en-US"/>
          </a:p>
        </p:txBody>
      </p:sp>
    </p:spTree>
    <p:extLst>
      <p:ext uri="{BB962C8B-B14F-4D97-AF65-F5344CB8AC3E}">
        <p14:creationId xmlns:p14="http://schemas.microsoft.com/office/powerpoint/2010/main" val="1251847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D1F6F-2D9F-4B99-8EE2-2BB493E2FD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D5D395-C4FD-4E7F-AAEA-7BF4DE587A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D45E86-443F-4F95-9564-512E462A16D2}"/>
              </a:ext>
            </a:extLst>
          </p:cNvPr>
          <p:cNvSpPr>
            <a:spLocks noGrp="1"/>
          </p:cNvSpPr>
          <p:nvPr>
            <p:ph type="dt" sz="half" idx="10"/>
          </p:nvPr>
        </p:nvSpPr>
        <p:spPr/>
        <p:txBody>
          <a:bodyPr/>
          <a:lstStyle/>
          <a:p>
            <a:fld id="{4ADFB6D4-B774-4196-A284-7FDF8D66D885}" type="datetimeFigureOut">
              <a:rPr lang="en-US" smtClean="0"/>
              <a:t>2/1/2022</a:t>
            </a:fld>
            <a:endParaRPr lang="en-US"/>
          </a:p>
        </p:txBody>
      </p:sp>
      <p:sp>
        <p:nvSpPr>
          <p:cNvPr id="5" name="Footer Placeholder 4">
            <a:extLst>
              <a:ext uri="{FF2B5EF4-FFF2-40B4-BE49-F238E27FC236}">
                <a16:creationId xmlns:a16="http://schemas.microsoft.com/office/drawing/2014/main" id="{8CB2B5F8-4201-421B-89BE-BC481C81A8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987013-6217-4A88-9FC7-BEFE662CDDFC}"/>
              </a:ext>
            </a:extLst>
          </p:cNvPr>
          <p:cNvSpPr>
            <a:spLocks noGrp="1"/>
          </p:cNvSpPr>
          <p:nvPr>
            <p:ph type="sldNum" sz="quarter" idx="12"/>
          </p:nvPr>
        </p:nvSpPr>
        <p:spPr/>
        <p:txBody>
          <a:bodyPr/>
          <a:lstStyle/>
          <a:p>
            <a:fld id="{50190FCD-9C13-48F3-AA9B-C685475F02D5}" type="slidenum">
              <a:rPr lang="en-US" smtClean="0"/>
              <a:t>‹#›</a:t>
            </a:fld>
            <a:endParaRPr lang="en-US"/>
          </a:p>
        </p:txBody>
      </p:sp>
    </p:spTree>
    <p:extLst>
      <p:ext uri="{BB962C8B-B14F-4D97-AF65-F5344CB8AC3E}">
        <p14:creationId xmlns:p14="http://schemas.microsoft.com/office/powerpoint/2010/main" val="2620138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3D8EF-470D-4576-A645-6F9CD215E1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F0C439-5E30-4333-B1DE-816371C8D2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7553ED7-D83D-4304-B603-435C5B29A6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22C713-9DD2-4FDA-9517-DC00EC54C1C1}"/>
              </a:ext>
            </a:extLst>
          </p:cNvPr>
          <p:cNvSpPr>
            <a:spLocks noGrp="1"/>
          </p:cNvSpPr>
          <p:nvPr>
            <p:ph type="dt" sz="half" idx="10"/>
          </p:nvPr>
        </p:nvSpPr>
        <p:spPr/>
        <p:txBody>
          <a:bodyPr/>
          <a:lstStyle/>
          <a:p>
            <a:fld id="{4ADFB6D4-B774-4196-A284-7FDF8D66D885}" type="datetimeFigureOut">
              <a:rPr lang="en-US" smtClean="0"/>
              <a:t>2/1/2022</a:t>
            </a:fld>
            <a:endParaRPr lang="en-US"/>
          </a:p>
        </p:txBody>
      </p:sp>
      <p:sp>
        <p:nvSpPr>
          <p:cNvPr id="6" name="Footer Placeholder 5">
            <a:extLst>
              <a:ext uri="{FF2B5EF4-FFF2-40B4-BE49-F238E27FC236}">
                <a16:creationId xmlns:a16="http://schemas.microsoft.com/office/drawing/2014/main" id="{F24FC438-0CA2-4186-BC0D-DBE0E7DEB2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6FA9D6-73BE-4D79-88CF-DC171058469F}"/>
              </a:ext>
            </a:extLst>
          </p:cNvPr>
          <p:cNvSpPr>
            <a:spLocks noGrp="1"/>
          </p:cNvSpPr>
          <p:nvPr>
            <p:ph type="sldNum" sz="quarter" idx="12"/>
          </p:nvPr>
        </p:nvSpPr>
        <p:spPr/>
        <p:txBody>
          <a:bodyPr/>
          <a:lstStyle/>
          <a:p>
            <a:fld id="{50190FCD-9C13-48F3-AA9B-C685475F02D5}" type="slidenum">
              <a:rPr lang="en-US" smtClean="0"/>
              <a:t>‹#›</a:t>
            </a:fld>
            <a:endParaRPr lang="en-US"/>
          </a:p>
        </p:txBody>
      </p:sp>
    </p:spTree>
    <p:extLst>
      <p:ext uri="{BB962C8B-B14F-4D97-AF65-F5344CB8AC3E}">
        <p14:creationId xmlns:p14="http://schemas.microsoft.com/office/powerpoint/2010/main" val="2627323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0F6EA-8694-4023-A170-AE41F10F9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FBF25E-25AB-49B8-B236-DDDB0851BE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9523CD-7808-40AB-95C7-1A19BCADEF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09F6BF-33AC-4AB5-AA87-AB0C2A99B0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236C21-FBE8-4778-9E15-49C7776736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A34AE06-7C57-44A7-A19F-B539B5B2AA8C}"/>
              </a:ext>
            </a:extLst>
          </p:cNvPr>
          <p:cNvSpPr>
            <a:spLocks noGrp="1"/>
          </p:cNvSpPr>
          <p:nvPr>
            <p:ph type="dt" sz="half" idx="10"/>
          </p:nvPr>
        </p:nvSpPr>
        <p:spPr/>
        <p:txBody>
          <a:bodyPr/>
          <a:lstStyle/>
          <a:p>
            <a:fld id="{4ADFB6D4-B774-4196-A284-7FDF8D66D885}" type="datetimeFigureOut">
              <a:rPr lang="en-US" smtClean="0"/>
              <a:t>2/1/2022</a:t>
            </a:fld>
            <a:endParaRPr lang="en-US"/>
          </a:p>
        </p:txBody>
      </p:sp>
      <p:sp>
        <p:nvSpPr>
          <p:cNvPr id="8" name="Footer Placeholder 7">
            <a:extLst>
              <a:ext uri="{FF2B5EF4-FFF2-40B4-BE49-F238E27FC236}">
                <a16:creationId xmlns:a16="http://schemas.microsoft.com/office/drawing/2014/main" id="{29735D1A-F7C9-4889-B3B8-47C9137CCE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6A33BA0-8507-4724-93D2-7506783E70BB}"/>
              </a:ext>
            </a:extLst>
          </p:cNvPr>
          <p:cNvSpPr>
            <a:spLocks noGrp="1"/>
          </p:cNvSpPr>
          <p:nvPr>
            <p:ph type="sldNum" sz="quarter" idx="12"/>
          </p:nvPr>
        </p:nvSpPr>
        <p:spPr/>
        <p:txBody>
          <a:bodyPr/>
          <a:lstStyle/>
          <a:p>
            <a:fld id="{50190FCD-9C13-48F3-AA9B-C685475F02D5}" type="slidenum">
              <a:rPr lang="en-US" smtClean="0"/>
              <a:t>‹#›</a:t>
            </a:fld>
            <a:endParaRPr lang="en-US"/>
          </a:p>
        </p:txBody>
      </p:sp>
    </p:spTree>
    <p:extLst>
      <p:ext uri="{BB962C8B-B14F-4D97-AF65-F5344CB8AC3E}">
        <p14:creationId xmlns:p14="http://schemas.microsoft.com/office/powerpoint/2010/main" val="3426582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01BCE-16AF-4246-915F-75C7BBD769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3E1B83F-DCE9-40B6-A54B-5DC347C48038}"/>
              </a:ext>
            </a:extLst>
          </p:cNvPr>
          <p:cNvSpPr>
            <a:spLocks noGrp="1"/>
          </p:cNvSpPr>
          <p:nvPr>
            <p:ph type="dt" sz="half" idx="10"/>
          </p:nvPr>
        </p:nvSpPr>
        <p:spPr/>
        <p:txBody>
          <a:bodyPr/>
          <a:lstStyle/>
          <a:p>
            <a:fld id="{4ADFB6D4-B774-4196-A284-7FDF8D66D885}" type="datetimeFigureOut">
              <a:rPr lang="en-US" smtClean="0"/>
              <a:t>2/1/2022</a:t>
            </a:fld>
            <a:endParaRPr lang="en-US"/>
          </a:p>
        </p:txBody>
      </p:sp>
      <p:sp>
        <p:nvSpPr>
          <p:cNvPr id="4" name="Footer Placeholder 3">
            <a:extLst>
              <a:ext uri="{FF2B5EF4-FFF2-40B4-BE49-F238E27FC236}">
                <a16:creationId xmlns:a16="http://schemas.microsoft.com/office/drawing/2014/main" id="{9ECC2EC0-CA84-4CDC-86FE-7703582728B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3ADF0D5-E5AF-4915-B7DB-651A8C597291}"/>
              </a:ext>
            </a:extLst>
          </p:cNvPr>
          <p:cNvSpPr>
            <a:spLocks noGrp="1"/>
          </p:cNvSpPr>
          <p:nvPr>
            <p:ph type="sldNum" sz="quarter" idx="12"/>
          </p:nvPr>
        </p:nvSpPr>
        <p:spPr/>
        <p:txBody>
          <a:bodyPr/>
          <a:lstStyle/>
          <a:p>
            <a:fld id="{50190FCD-9C13-48F3-AA9B-C685475F02D5}" type="slidenum">
              <a:rPr lang="en-US" smtClean="0"/>
              <a:t>‹#›</a:t>
            </a:fld>
            <a:endParaRPr lang="en-US"/>
          </a:p>
        </p:txBody>
      </p:sp>
    </p:spTree>
    <p:extLst>
      <p:ext uri="{BB962C8B-B14F-4D97-AF65-F5344CB8AC3E}">
        <p14:creationId xmlns:p14="http://schemas.microsoft.com/office/powerpoint/2010/main" val="3825108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925FD8-E1AF-47FF-A803-8F8175964370}"/>
              </a:ext>
            </a:extLst>
          </p:cNvPr>
          <p:cNvSpPr>
            <a:spLocks noGrp="1"/>
          </p:cNvSpPr>
          <p:nvPr>
            <p:ph type="dt" sz="half" idx="10"/>
          </p:nvPr>
        </p:nvSpPr>
        <p:spPr/>
        <p:txBody>
          <a:bodyPr/>
          <a:lstStyle/>
          <a:p>
            <a:fld id="{4ADFB6D4-B774-4196-A284-7FDF8D66D885}" type="datetimeFigureOut">
              <a:rPr lang="en-US" smtClean="0"/>
              <a:t>2/1/2022</a:t>
            </a:fld>
            <a:endParaRPr lang="en-US"/>
          </a:p>
        </p:txBody>
      </p:sp>
      <p:sp>
        <p:nvSpPr>
          <p:cNvPr id="3" name="Footer Placeholder 2">
            <a:extLst>
              <a:ext uri="{FF2B5EF4-FFF2-40B4-BE49-F238E27FC236}">
                <a16:creationId xmlns:a16="http://schemas.microsoft.com/office/drawing/2014/main" id="{455453AF-4916-446F-80D5-8C778633268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DAD0074-6268-4589-9009-6396D60F5FDB}"/>
              </a:ext>
            </a:extLst>
          </p:cNvPr>
          <p:cNvSpPr>
            <a:spLocks noGrp="1"/>
          </p:cNvSpPr>
          <p:nvPr>
            <p:ph type="sldNum" sz="quarter" idx="12"/>
          </p:nvPr>
        </p:nvSpPr>
        <p:spPr/>
        <p:txBody>
          <a:bodyPr/>
          <a:lstStyle/>
          <a:p>
            <a:fld id="{50190FCD-9C13-48F3-AA9B-C685475F02D5}" type="slidenum">
              <a:rPr lang="en-US" smtClean="0"/>
              <a:t>‹#›</a:t>
            </a:fld>
            <a:endParaRPr lang="en-US"/>
          </a:p>
        </p:txBody>
      </p:sp>
    </p:spTree>
    <p:extLst>
      <p:ext uri="{BB962C8B-B14F-4D97-AF65-F5344CB8AC3E}">
        <p14:creationId xmlns:p14="http://schemas.microsoft.com/office/powerpoint/2010/main" val="2155043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30156-BBFF-4D65-B38B-8EE8AE75D2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E93B445-8727-457A-9308-D20CE9E478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6A0719-1B0A-4817-BE36-6A731EFBA1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341599-95D2-44A5-96B9-9148C1FB6008}"/>
              </a:ext>
            </a:extLst>
          </p:cNvPr>
          <p:cNvSpPr>
            <a:spLocks noGrp="1"/>
          </p:cNvSpPr>
          <p:nvPr>
            <p:ph type="dt" sz="half" idx="10"/>
          </p:nvPr>
        </p:nvSpPr>
        <p:spPr/>
        <p:txBody>
          <a:bodyPr/>
          <a:lstStyle/>
          <a:p>
            <a:fld id="{4ADFB6D4-B774-4196-A284-7FDF8D66D885}" type="datetimeFigureOut">
              <a:rPr lang="en-US" smtClean="0"/>
              <a:t>2/1/2022</a:t>
            </a:fld>
            <a:endParaRPr lang="en-US"/>
          </a:p>
        </p:txBody>
      </p:sp>
      <p:sp>
        <p:nvSpPr>
          <p:cNvPr id="6" name="Footer Placeholder 5">
            <a:extLst>
              <a:ext uri="{FF2B5EF4-FFF2-40B4-BE49-F238E27FC236}">
                <a16:creationId xmlns:a16="http://schemas.microsoft.com/office/drawing/2014/main" id="{8301B7E5-F6D2-4FC1-90FA-F6E2EF4ADE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20B849-C28E-4B20-89A2-4B4561BF3FA4}"/>
              </a:ext>
            </a:extLst>
          </p:cNvPr>
          <p:cNvSpPr>
            <a:spLocks noGrp="1"/>
          </p:cNvSpPr>
          <p:nvPr>
            <p:ph type="sldNum" sz="quarter" idx="12"/>
          </p:nvPr>
        </p:nvSpPr>
        <p:spPr/>
        <p:txBody>
          <a:bodyPr/>
          <a:lstStyle/>
          <a:p>
            <a:fld id="{50190FCD-9C13-48F3-AA9B-C685475F02D5}" type="slidenum">
              <a:rPr lang="en-US" smtClean="0"/>
              <a:t>‹#›</a:t>
            </a:fld>
            <a:endParaRPr lang="en-US"/>
          </a:p>
        </p:txBody>
      </p:sp>
    </p:spTree>
    <p:extLst>
      <p:ext uri="{BB962C8B-B14F-4D97-AF65-F5344CB8AC3E}">
        <p14:creationId xmlns:p14="http://schemas.microsoft.com/office/powerpoint/2010/main" val="3844827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5F02B-181C-4524-8DCC-2142C6C3CF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782052A-174B-4ED0-BC84-D844F52FBE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B03DAB-9DBE-41E2-8C18-22B44BCBA8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492C64-4BD0-4B5E-B276-5E330C97B10E}"/>
              </a:ext>
            </a:extLst>
          </p:cNvPr>
          <p:cNvSpPr>
            <a:spLocks noGrp="1"/>
          </p:cNvSpPr>
          <p:nvPr>
            <p:ph type="dt" sz="half" idx="10"/>
          </p:nvPr>
        </p:nvSpPr>
        <p:spPr/>
        <p:txBody>
          <a:bodyPr/>
          <a:lstStyle/>
          <a:p>
            <a:fld id="{4ADFB6D4-B774-4196-A284-7FDF8D66D885}" type="datetimeFigureOut">
              <a:rPr lang="en-US" smtClean="0"/>
              <a:t>2/1/2022</a:t>
            </a:fld>
            <a:endParaRPr lang="en-US"/>
          </a:p>
        </p:txBody>
      </p:sp>
      <p:sp>
        <p:nvSpPr>
          <p:cNvPr id="6" name="Footer Placeholder 5">
            <a:extLst>
              <a:ext uri="{FF2B5EF4-FFF2-40B4-BE49-F238E27FC236}">
                <a16:creationId xmlns:a16="http://schemas.microsoft.com/office/drawing/2014/main" id="{87B16799-54AF-4110-BED7-8BEF2D0C1B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674622-C2B8-4274-89BB-BABEE3F702DE}"/>
              </a:ext>
            </a:extLst>
          </p:cNvPr>
          <p:cNvSpPr>
            <a:spLocks noGrp="1"/>
          </p:cNvSpPr>
          <p:nvPr>
            <p:ph type="sldNum" sz="quarter" idx="12"/>
          </p:nvPr>
        </p:nvSpPr>
        <p:spPr/>
        <p:txBody>
          <a:bodyPr/>
          <a:lstStyle/>
          <a:p>
            <a:fld id="{50190FCD-9C13-48F3-AA9B-C685475F02D5}" type="slidenum">
              <a:rPr lang="en-US" smtClean="0"/>
              <a:t>‹#›</a:t>
            </a:fld>
            <a:endParaRPr lang="en-US"/>
          </a:p>
        </p:txBody>
      </p:sp>
    </p:spTree>
    <p:extLst>
      <p:ext uri="{BB962C8B-B14F-4D97-AF65-F5344CB8AC3E}">
        <p14:creationId xmlns:p14="http://schemas.microsoft.com/office/powerpoint/2010/main" val="1829504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D58886-23CF-4335-B0F0-2E5D9E1B62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33ECA3A-C1BE-4B81-A9D7-5D687E6309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636EBF-D743-4CB8-BEC8-E32F1DE04A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DFB6D4-B774-4196-A284-7FDF8D66D885}" type="datetimeFigureOut">
              <a:rPr lang="en-US" smtClean="0"/>
              <a:t>2/1/2022</a:t>
            </a:fld>
            <a:endParaRPr lang="en-US"/>
          </a:p>
        </p:txBody>
      </p:sp>
      <p:sp>
        <p:nvSpPr>
          <p:cNvPr id="5" name="Footer Placeholder 4">
            <a:extLst>
              <a:ext uri="{FF2B5EF4-FFF2-40B4-BE49-F238E27FC236}">
                <a16:creationId xmlns:a16="http://schemas.microsoft.com/office/drawing/2014/main" id="{A853757F-3C00-433F-9B0B-3A64CDBA86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94B9E59-E09B-4640-B801-C85E32323B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190FCD-9C13-48F3-AA9B-C685475F02D5}" type="slidenum">
              <a:rPr lang="en-US" smtClean="0"/>
              <a:t>‹#›</a:t>
            </a:fld>
            <a:endParaRPr lang="en-US"/>
          </a:p>
        </p:txBody>
      </p:sp>
    </p:spTree>
    <p:extLst>
      <p:ext uri="{BB962C8B-B14F-4D97-AF65-F5344CB8AC3E}">
        <p14:creationId xmlns:p14="http://schemas.microsoft.com/office/powerpoint/2010/main" val="32208664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ustomXml" Target="../ink/ink1.xml"/><Relationship Id="rId7"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customXml" Target="../ink/ink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customXml" Target="../ink/ink4.xml"/><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customXml" Target="../ink/ink6.xml"/><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4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1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9D796-AE4C-4E69-8690-476ACC0F189C}"/>
              </a:ext>
            </a:extLst>
          </p:cNvPr>
          <p:cNvSpPr>
            <a:spLocks noGrp="1"/>
          </p:cNvSpPr>
          <p:nvPr>
            <p:ph type="ctrTitle"/>
          </p:nvPr>
        </p:nvSpPr>
        <p:spPr/>
        <p:txBody>
          <a:bodyPr/>
          <a:lstStyle/>
          <a:p>
            <a:r>
              <a:rPr lang="en-US" dirty="0"/>
              <a:t>The Distance From a Point to a Plane</a:t>
            </a:r>
          </a:p>
        </p:txBody>
      </p:sp>
      <p:sp>
        <p:nvSpPr>
          <p:cNvPr id="3" name="Subtitle 2">
            <a:extLst>
              <a:ext uri="{FF2B5EF4-FFF2-40B4-BE49-F238E27FC236}">
                <a16:creationId xmlns:a16="http://schemas.microsoft.com/office/drawing/2014/main" id="{BB80EF57-3475-46FE-B90B-44AE0D8FD0A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00365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ECDB3-07CE-412D-A17B-40519D07CE7C}"/>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4506DC3-E137-4171-BCB6-9705315EFF94}"/>
                  </a:ext>
                </a:extLst>
              </p:cNvPr>
              <p:cNvSpPr>
                <a:spLocks noGrp="1"/>
              </p:cNvSpPr>
              <p:nvPr>
                <p:ph sz="half" idx="1"/>
              </p:nvPr>
            </p:nvSpPr>
            <p:spPr/>
            <p:txBody>
              <a:bodyPr>
                <a:normAutofit/>
              </a:bodyPr>
              <a:lstStyle/>
              <a:p>
                <a:pPr marL="0" indent="0">
                  <a:buNone/>
                </a:pPr>
                <a14:m>
                  <m:oMath xmlns:m="http://schemas.openxmlformats.org/officeDocument/2006/math">
                    <m:r>
                      <a:rPr lang="en-US" sz="2600" b="0" i="1" smtClean="0">
                        <a:latin typeface="Cambria Math" panose="02040503050406030204" pitchFamily="18" charset="0"/>
                      </a:rPr>
                      <m:t>𝑑</m:t>
                    </m:r>
                    <m:r>
                      <a:rPr lang="en-US" sz="2600" b="0" i="1" smtClean="0">
                        <a:latin typeface="Cambria Math" panose="02040503050406030204" pitchFamily="18" charset="0"/>
                      </a:rPr>
                      <m:t>=</m:t>
                    </m:r>
                    <m:f>
                      <m:fPr>
                        <m:ctrlPr>
                          <a:rPr lang="en-US" sz="2600" b="0" i="1" smtClean="0">
                            <a:latin typeface="Cambria Math" panose="02040503050406030204" pitchFamily="18" charset="0"/>
                          </a:rPr>
                        </m:ctrlPr>
                      </m:fPr>
                      <m:num>
                        <m:r>
                          <a:rPr lang="en-US" sz="2600" b="0" i="1" smtClean="0">
                            <a:latin typeface="Cambria Math" panose="02040503050406030204" pitchFamily="18" charset="0"/>
                          </a:rPr>
                          <m:t>−</m:t>
                        </m:r>
                        <m:r>
                          <a:rPr lang="en-US" sz="2600" b="0" i="1" smtClean="0">
                            <a:latin typeface="Cambria Math" panose="02040503050406030204" pitchFamily="18" charset="0"/>
                          </a:rPr>
                          <m:t>𝐴</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𝑥</m:t>
                            </m:r>
                          </m:e>
                          <m:sub>
                            <m:r>
                              <a:rPr lang="en-US" sz="2600" b="0" i="1" smtClean="0">
                                <a:latin typeface="Cambria Math" panose="02040503050406030204" pitchFamily="18" charset="0"/>
                              </a:rPr>
                              <m:t>𝑜</m:t>
                            </m:r>
                          </m:sub>
                        </m:sSub>
                        <m:r>
                          <a:rPr lang="en-US" sz="2600" b="0" i="1" smtClean="0">
                            <a:latin typeface="Cambria Math" panose="02040503050406030204" pitchFamily="18" charset="0"/>
                          </a:rPr>
                          <m:t>−</m:t>
                        </m:r>
                        <m:r>
                          <a:rPr lang="en-US" sz="2600" b="0" i="1" smtClean="0">
                            <a:latin typeface="Cambria Math" panose="02040503050406030204" pitchFamily="18" charset="0"/>
                          </a:rPr>
                          <m:t>𝐵</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𝑦</m:t>
                            </m:r>
                          </m:e>
                          <m:sub>
                            <m:r>
                              <a:rPr lang="en-US" sz="2600" b="0" i="1" smtClean="0">
                                <a:latin typeface="Cambria Math" panose="02040503050406030204" pitchFamily="18" charset="0"/>
                              </a:rPr>
                              <m:t>𝑜</m:t>
                            </m:r>
                          </m:sub>
                        </m:sSub>
                        <m:r>
                          <a:rPr lang="en-US" sz="2600" b="0" i="1" smtClean="0">
                            <a:latin typeface="Cambria Math" panose="02040503050406030204" pitchFamily="18" charset="0"/>
                          </a:rPr>
                          <m:t>−</m:t>
                        </m:r>
                        <m:r>
                          <a:rPr lang="en-US" sz="2600" b="0" i="1" smtClean="0">
                            <a:latin typeface="Cambria Math" panose="02040503050406030204" pitchFamily="18" charset="0"/>
                          </a:rPr>
                          <m:t>𝐶</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𝑧</m:t>
                            </m:r>
                          </m:e>
                          <m:sub>
                            <m:r>
                              <a:rPr lang="en-US" sz="2600" b="0" i="1" smtClean="0">
                                <a:latin typeface="Cambria Math" panose="02040503050406030204" pitchFamily="18" charset="0"/>
                              </a:rPr>
                              <m:t>𝑜</m:t>
                            </m:r>
                          </m:sub>
                        </m:sSub>
                        <m:r>
                          <a:rPr lang="en-US" sz="2600" b="0" i="1" smtClean="0">
                            <a:latin typeface="Cambria Math" panose="02040503050406030204" pitchFamily="18" charset="0"/>
                          </a:rPr>
                          <m:t>+</m:t>
                        </m:r>
                        <m:r>
                          <a:rPr lang="en-US" sz="2600" b="0" i="1" smtClean="0">
                            <a:latin typeface="Cambria Math" panose="02040503050406030204" pitchFamily="18" charset="0"/>
                          </a:rPr>
                          <m:t>𝐴</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𝑦</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m:t>
                        </m:r>
                        <m:r>
                          <a:rPr lang="en-US" sz="2600" b="0" i="1" smtClean="0">
                            <a:latin typeface="Cambria Math" panose="02040503050406030204" pitchFamily="18" charset="0"/>
                          </a:rPr>
                          <m:t>𝐵</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𝑦</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m:t>
                        </m:r>
                        <m:r>
                          <a:rPr lang="en-US" sz="2600" b="0" i="1" smtClean="0">
                            <a:latin typeface="Cambria Math" panose="02040503050406030204" pitchFamily="18" charset="0"/>
                          </a:rPr>
                          <m:t>𝐶</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𝑧</m:t>
                            </m:r>
                          </m:e>
                          <m:sub>
                            <m:r>
                              <a:rPr lang="en-US" sz="2600" b="0" i="1" smtClean="0">
                                <a:latin typeface="Cambria Math" panose="02040503050406030204" pitchFamily="18" charset="0"/>
                              </a:rPr>
                              <m:t>1</m:t>
                            </m:r>
                          </m:sub>
                        </m:sSub>
                      </m:num>
                      <m:den>
                        <m:rad>
                          <m:radPr>
                            <m:degHide m:val="on"/>
                            <m:ctrlPr>
                              <a:rPr lang="en-US" sz="2600" b="0" i="1" smtClean="0">
                                <a:latin typeface="Cambria Math" panose="02040503050406030204" pitchFamily="18" charset="0"/>
                              </a:rPr>
                            </m:ctrlPr>
                          </m:radPr>
                          <m:deg/>
                          <m:e>
                            <m:sSup>
                              <m:sSupPr>
                                <m:ctrlPr>
                                  <a:rPr lang="en-US" sz="2600" b="0" i="1" smtClean="0">
                                    <a:latin typeface="Cambria Math" panose="02040503050406030204" pitchFamily="18" charset="0"/>
                                  </a:rPr>
                                </m:ctrlPr>
                              </m:sSupPr>
                              <m:e>
                                <m:r>
                                  <a:rPr lang="en-US" sz="2600" b="0" i="1" smtClean="0">
                                    <a:latin typeface="Cambria Math" panose="02040503050406030204" pitchFamily="18" charset="0"/>
                                  </a:rPr>
                                  <m:t>𝐴</m:t>
                                </m:r>
                              </m:e>
                              <m:sup>
                                <m:r>
                                  <a:rPr lang="en-US" sz="2600" b="0" i="1" smtClean="0">
                                    <a:latin typeface="Cambria Math" panose="02040503050406030204" pitchFamily="18" charset="0"/>
                                  </a:rPr>
                                  <m:t>2</m:t>
                                </m:r>
                              </m:sup>
                            </m:sSup>
                            <m:r>
                              <a:rPr lang="en-US" sz="2600" b="0" i="1" smtClean="0">
                                <a:latin typeface="Cambria Math" panose="02040503050406030204" pitchFamily="18" charset="0"/>
                              </a:rPr>
                              <m:t>+</m:t>
                            </m:r>
                            <m:sSup>
                              <m:sSupPr>
                                <m:ctrlPr>
                                  <a:rPr lang="en-US" sz="2600" b="0" i="1" smtClean="0">
                                    <a:latin typeface="Cambria Math" panose="02040503050406030204" pitchFamily="18" charset="0"/>
                                  </a:rPr>
                                </m:ctrlPr>
                              </m:sSupPr>
                              <m:e>
                                <m:r>
                                  <a:rPr lang="en-US" sz="2600" b="0" i="1" smtClean="0">
                                    <a:latin typeface="Cambria Math" panose="02040503050406030204" pitchFamily="18" charset="0"/>
                                  </a:rPr>
                                  <m:t>𝐵</m:t>
                                </m:r>
                              </m:e>
                              <m:sup>
                                <m:r>
                                  <a:rPr lang="en-US" sz="2600" b="0" i="1" smtClean="0">
                                    <a:latin typeface="Cambria Math" panose="02040503050406030204" pitchFamily="18" charset="0"/>
                                  </a:rPr>
                                  <m:t>2</m:t>
                                </m:r>
                              </m:sup>
                            </m:sSup>
                            <m:r>
                              <a:rPr lang="en-US" sz="2600" b="0" i="1" smtClean="0">
                                <a:latin typeface="Cambria Math" panose="02040503050406030204" pitchFamily="18" charset="0"/>
                              </a:rPr>
                              <m:t>+</m:t>
                            </m:r>
                            <m:sSup>
                              <m:sSupPr>
                                <m:ctrlPr>
                                  <a:rPr lang="en-US" sz="2600" b="0" i="1" smtClean="0">
                                    <a:latin typeface="Cambria Math" panose="02040503050406030204" pitchFamily="18" charset="0"/>
                                  </a:rPr>
                                </m:ctrlPr>
                              </m:sSupPr>
                              <m:e>
                                <m:r>
                                  <a:rPr lang="en-US" sz="2600" b="0" i="1" smtClean="0">
                                    <a:latin typeface="Cambria Math" panose="02040503050406030204" pitchFamily="18" charset="0"/>
                                  </a:rPr>
                                  <m:t>𝐶</m:t>
                                </m:r>
                              </m:e>
                              <m:sup>
                                <m:r>
                                  <a:rPr lang="en-US" sz="2600" b="0" i="1" smtClean="0">
                                    <a:latin typeface="Cambria Math" panose="02040503050406030204" pitchFamily="18" charset="0"/>
                                  </a:rPr>
                                  <m:t>2</m:t>
                                </m:r>
                              </m:sup>
                            </m:sSup>
                          </m:e>
                        </m:rad>
                      </m:den>
                    </m:f>
                  </m:oMath>
                </a14:m>
                <a:r>
                  <a:rPr lang="en-US" sz="2600" dirty="0"/>
                  <a:t>  </a:t>
                </a:r>
              </a:p>
              <a:p>
                <a:pPr marL="0" indent="0">
                  <a:buNone/>
                </a:pPr>
                <a:endParaRPr lang="en-US" sz="2600" dirty="0"/>
              </a:p>
              <a:p>
                <a:pPr marL="0" indent="0">
                  <a:buNone/>
                </a:pPr>
                <a14:m>
                  <m:oMath xmlns:m="http://schemas.openxmlformats.org/officeDocument/2006/math">
                    <m:r>
                      <a:rPr lang="en-US" sz="2600" b="0" i="1" smtClean="0">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rPr>
                      <m:t>𝐴</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𝑥</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m:t>
                    </m:r>
                    <m:r>
                      <a:rPr lang="en-US" sz="2600" b="0" i="1" smtClean="0">
                        <a:latin typeface="Cambria Math" panose="02040503050406030204" pitchFamily="18" charset="0"/>
                      </a:rPr>
                      <m:t>𝐵</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𝑦</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m:t>
                    </m:r>
                    <m:r>
                      <a:rPr lang="en-US" sz="2600" b="0" i="1" smtClean="0">
                        <a:latin typeface="Cambria Math" panose="02040503050406030204" pitchFamily="18" charset="0"/>
                      </a:rPr>
                      <m:t>𝐶</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𝑧</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m:t>
                    </m:r>
                    <m:r>
                      <a:rPr lang="en-US" sz="2600" b="0" i="1" smtClean="0">
                        <a:latin typeface="Cambria Math" panose="02040503050406030204" pitchFamily="18" charset="0"/>
                      </a:rPr>
                      <m:t>𝐷</m:t>
                    </m:r>
                    <m:r>
                      <a:rPr lang="en-US" sz="2600" b="0" i="1" smtClean="0">
                        <a:latin typeface="Cambria Math" panose="02040503050406030204" pitchFamily="18" charset="0"/>
                      </a:rPr>
                      <m:t>=0</m:t>
                    </m:r>
                  </m:oMath>
                </a14:m>
                <a:r>
                  <a:rPr lang="en-US" sz="2600" dirty="0"/>
                  <a:t>  </a:t>
                </a:r>
              </a:p>
              <a:p>
                <a:pPr marL="0" indent="0">
                  <a:buNone/>
                </a:pPr>
                <a14:m>
                  <m:oMath xmlns:m="http://schemas.openxmlformats.org/officeDocument/2006/math">
                    <m:r>
                      <a:rPr lang="en-US" sz="2600" b="0" i="1" smtClean="0">
                        <a:latin typeface="Cambria Math" panose="02040503050406030204" pitchFamily="18" charset="0"/>
                      </a:rPr>
                      <m:t>𝐴</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𝑥</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m:t>
                    </m:r>
                    <m:r>
                      <a:rPr lang="en-US" sz="2600" b="0" i="1" smtClean="0">
                        <a:latin typeface="Cambria Math" panose="02040503050406030204" pitchFamily="18" charset="0"/>
                      </a:rPr>
                      <m:t>𝐵</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𝑦</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m:t>
                    </m:r>
                    <m:r>
                      <a:rPr lang="en-US" sz="2600" b="0" i="1" smtClean="0">
                        <a:latin typeface="Cambria Math" panose="02040503050406030204" pitchFamily="18" charset="0"/>
                      </a:rPr>
                      <m:t>𝐶</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𝑧</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m:t>
                    </m:r>
                    <m:r>
                      <a:rPr lang="en-US" sz="2600" b="0" i="1" smtClean="0">
                        <a:latin typeface="Cambria Math" panose="02040503050406030204" pitchFamily="18" charset="0"/>
                      </a:rPr>
                      <m:t>𝐷</m:t>
                    </m:r>
                  </m:oMath>
                </a14:m>
                <a:r>
                  <a:rPr lang="en-US" sz="2600" dirty="0"/>
                  <a:t>  </a:t>
                </a:r>
              </a:p>
              <a:p>
                <a:pPr marL="0" indent="0">
                  <a:buNone/>
                </a:pPr>
                <a:endParaRPr lang="en-US" sz="2600" dirty="0"/>
              </a:p>
              <a:p>
                <a:pPr marL="0" indent="0">
                  <a:buNone/>
                </a:pPr>
                <a14:m>
                  <m:oMath xmlns:m="http://schemas.openxmlformats.org/officeDocument/2006/math">
                    <m:r>
                      <a:rPr lang="en-US" sz="2600" b="0" i="1" smtClean="0">
                        <a:latin typeface="Cambria Math" panose="02040503050406030204" pitchFamily="18" charset="0"/>
                      </a:rPr>
                      <m:t>𝑑</m:t>
                    </m:r>
                    <m:r>
                      <a:rPr lang="en-US" sz="2600" b="0" i="1" smtClean="0">
                        <a:latin typeface="Cambria Math" panose="02040503050406030204" pitchFamily="18" charset="0"/>
                      </a:rPr>
                      <m:t>=</m:t>
                    </m:r>
                    <m:f>
                      <m:fPr>
                        <m:ctrlPr>
                          <a:rPr lang="en-US" sz="2600" b="0" i="1" smtClean="0">
                            <a:latin typeface="Cambria Math" panose="02040503050406030204" pitchFamily="18" charset="0"/>
                          </a:rPr>
                        </m:ctrlPr>
                      </m:fPr>
                      <m:num>
                        <m:r>
                          <a:rPr lang="en-US" sz="2600" b="0" i="1" smtClean="0">
                            <a:latin typeface="Cambria Math" panose="02040503050406030204" pitchFamily="18" charset="0"/>
                          </a:rPr>
                          <m:t>−</m:t>
                        </m:r>
                        <m:r>
                          <a:rPr lang="en-US" sz="2600" b="0" i="1" smtClean="0">
                            <a:latin typeface="Cambria Math" panose="02040503050406030204" pitchFamily="18" charset="0"/>
                          </a:rPr>
                          <m:t>𝐴</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𝑥</m:t>
                            </m:r>
                          </m:e>
                          <m:sub>
                            <m:r>
                              <a:rPr lang="en-US" sz="2600" b="0" i="1" smtClean="0">
                                <a:latin typeface="Cambria Math" panose="02040503050406030204" pitchFamily="18" charset="0"/>
                              </a:rPr>
                              <m:t>𝑜</m:t>
                            </m:r>
                          </m:sub>
                        </m:sSub>
                        <m:r>
                          <a:rPr lang="en-US" sz="2600" b="0" i="1" smtClean="0">
                            <a:latin typeface="Cambria Math" panose="02040503050406030204" pitchFamily="18" charset="0"/>
                          </a:rPr>
                          <m:t>−</m:t>
                        </m:r>
                        <m:r>
                          <a:rPr lang="en-US" sz="2600" b="0" i="1" smtClean="0">
                            <a:latin typeface="Cambria Math" panose="02040503050406030204" pitchFamily="18" charset="0"/>
                          </a:rPr>
                          <m:t>𝐵</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𝑦</m:t>
                            </m:r>
                          </m:e>
                          <m:sub>
                            <m:r>
                              <a:rPr lang="en-US" sz="2600" b="0" i="1" smtClean="0">
                                <a:latin typeface="Cambria Math" panose="02040503050406030204" pitchFamily="18" charset="0"/>
                              </a:rPr>
                              <m:t>𝑜</m:t>
                            </m:r>
                          </m:sub>
                        </m:sSub>
                        <m:r>
                          <a:rPr lang="en-US" sz="2600" b="0" i="1" smtClean="0">
                            <a:latin typeface="Cambria Math" panose="02040503050406030204" pitchFamily="18" charset="0"/>
                          </a:rPr>
                          <m:t>−</m:t>
                        </m:r>
                        <m:r>
                          <a:rPr lang="en-US" sz="2600" b="0" i="1" smtClean="0">
                            <a:latin typeface="Cambria Math" panose="02040503050406030204" pitchFamily="18" charset="0"/>
                          </a:rPr>
                          <m:t>𝐶</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𝑧</m:t>
                            </m:r>
                          </m:e>
                          <m:sub>
                            <m:r>
                              <a:rPr lang="en-US" sz="2600" b="0" i="1" smtClean="0">
                                <a:latin typeface="Cambria Math" panose="02040503050406030204" pitchFamily="18" charset="0"/>
                              </a:rPr>
                              <m:t>𝑜</m:t>
                            </m:r>
                          </m:sub>
                        </m:sSub>
                        <m:r>
                          <a:rPr lang="en-US" sz="2600" b="0" i="1" smtClean="0">
                            <a:latin typeface="Cambria Math" panose="02040503050406030204" pitchFamily="18" charset="0"/>
                          </a:rPr>
                          <m:t>−</m:t>
                        </m:r>
                        <m:r>
                          <a:rPr lang="en-US" sz="2600" b="0" i="1" smtClean="0">
                            <a:latin typeface="Cambria Math" panose="02040503050406030204" pitchFamily="18" charset="0"/>
                          </a:rPr>
                          <m:t>𝐷</m:t>
                        </m:r>
                      </m:num>
                      <m:den>
                        <m:rad>
                          <m:radPr>
                            <m:degHide m:val="on"/>
                            <m:ctrlPr>
                              <a:rPr lang="en-US" sz="2600" b="0" i="1" smtClean="0">
                                <a:latin typeface="Cambria Math" panose="02040503050406030204" pitchFamily="18" charset="0"/>
                              </a:rPr>
                            </m:ctrlPr>
                          </m:radPr>
                          <m:deg/>
                          <m:e>
                            <m:sSup>
                              <m:sSupPr>
                                <m:ctrlPr>
                                  <a:rPr lang="en-US" sz="2600" b="0" i="1" smtClean="0">
                                    <a:latin typeface="Cambria Math" panose="02040503050406030204" pitchFamily="18" charset="0"/>
                                  </a:rPr>
                                </m:ctrlPr>
                              </m:sSupPr>
                              <m:e>
                                <m:r>
                                  <a:rPr lang="en-US" sz="2600" b="0" i="1" smtClean="0">
                                    <a:latin typeface="Cambria Math" panose="02040503050406030204" pitchFamily="18" charset="0"/>
                                  </a:rPr>
                                  <m:t>𝐴</m:t>
                                </m:r>
                              </m:e>
                              <m:sup>
                                <m:r>
                                  <a:rPr lang="en-US" sz="2600" b="0" i="1" smtClean="0">
                                    <a:latin typeface="Cambria Math" panose="02040503050406030204" pitchFamily="18" charset="0"/>
                                  </a:rPr>
                                  <m:t>2</m:t>
                                </m:r>
                              </m:sup>
                            </m:sSup>
                            <m:r>
                              <a:rPr lang="en-US" sz="2600" b="0" i="1" smtClean="0">
                                <a:latin typeface="Cambria Math" panose="02040503050406030204" pitchFamily="18" charset="0"/>
                              </a:rPr>
                              <m:t>+</m:t>
                            </m:r>
                            <m:sSup>
                              <m:sSupPr>
                                <m:ctrlPr>
                                  <a:rPr lang="en-US" sz="2600" b="0" i="1" smtClean="0">
                                    <a:latin typeface="Cambria Math" panose="02040503050406030204" pitchFamily="18" charset="0"/>
                                  </a:rPr>
                                </m:ctrlPr>
                              </m:sSupPr>
                              <m:e>
                                <m:r>
                                  <a:rPr lang="en-US" sz="2600" b="0" i="1" smtClean="0">
                                    <a:latin typeface="Cambria Math" panose="02040503050406030204" pitchFamily="18" charset="0"/>
                                  </a:rPr>
                                  <m:t>𝐵</m:t>
                                </m:r>
                              </m:e>
                              <m:sup>
                                <m:r>
                                  <a:rPr lang="en-US" sz="2600" b="0" i="1" smtClean="0">
                                    <a:latin typeface="Cambria Math" panose="02040503050406030204" pitchFamily="18" charset="0"/>
                                  </a:rPr>
                                  <m:t>2</m:t>
                                </m:r>
                              </m:sup>
                            </m:sSup>
                            <m:r>
                              <a:rPr lang="en-US" sz="2600" b="0" i="1" smtClean="0">
                                <a:latin typeface="Cambria Math" panose="02040503050406030204" pitchFamily="18" charset="0"/>
                              </a:rPr>
                              <m:t>+</m:t>
                            </m:r>
                            <m:sSup>
                              <m:sSupPr>
                                <m:ctrlPr>
                                  <a:rPr lang="en-US" sz="2600" b="0" i="1" smtClean="0">
                                    <a:latin typeface="Cambria Math" panose="02040503050406030204" pitchFamily="18" charset="0"/>
                                  </a:rPr>
                                </m:ctrlPr>
                              </m:sSupPr>
                              <m:e>
                                <m:r>
                                  <a:rPr lang="en-US" sz="2600" b="0" i="1" smtClean="0">
                                    <a:latin typeface="Cambria Math" panose="02040503050406030204" pitchFamily="18" charset="0"/>
                                  </a:rPr>
                                  <m:t>𝐶</m:t>
                                </m:r>
                              </m:e>
                              <m:sup>
                                <m:r>
                                  <a:rPr lang="en-US" sz="2600" b="0" i="1" smtClean="0">
                                    <a:latin typeface="Cambria Math" panose="02040503050406030204" pitchFamily="18" charset="0"/>
                                  </a:rPr>
                                  <m:t>2</m:t>
                                </m:r>
                              </m:sup>
                            </m:sSup>
                          </m:e>
                        </m:rad>
                      </m:den>
                    </m:f>
                  </m:oMath>
                </a14:m>
                <a:r>
                  <a:rPr lang="en-US" sz="2600" dirty="0"/>
                  <a:t>  </a:t>
                </a:r>
              </a:p>
              <a:p>
                <a:pPr marL="0" indent="0">
                  <a:buNone/>
                </a:pPr>
                <a14:m>
                  <m:oMath xmlns:m="http://schemas.openxmlformats.org/officeDocument/2006/math">
                    <m:r>
                      <a:rPr lang="en-US" sz="2600" b="0" i="1" smtClean="0">
                        <a:latin typeface="Cambria Math" panose="02040503050406030204" pitchFamily="18" charset="0"/>
                      </a:rPr>
                      <m:t>𝑑</m:t>
                    </m:r>
                    <m:r>
                      <a:rPr lang="en-US" sz="2600" b="0" i="1" smtClean="0">
                        <a:latin typeface="Cambria Math" panose="02040503050406030204" pitchFamily="18" charset="0"/>
                      </a:rPr>
                      <m:t>=</m:t>
                    </m:r>
                    <m:f>
                      <m:fPr>
                        <m:ctrlPr>
                          <a:rPr lang="en-US" sz="2600" b="0" i="1" smtClean="0">
                            <a:latin typeface="Cambria Math" panose="02040503050406030204" pitchFamily="18" charset="0"/>
                          </a:rPr>
                        </m:ctrlPr>
                      </m:fPr>
                      <m:num>
                        <m:r>
                          <a:rPr lang="en-US" sz="2600" b="0" i="1" smtClean="0">
                            <a:latin typeface="Cambria Math" panose="02040503050406030204" pitchFamily="18" charset="0"/>
                          </a:rPr>
                          <m:t>−</m:t>
                        </m:r>
                        <m:d>
                          <m:dPr>
                            <m:ctrlPr>
                              <a:rPr lang="en-US" sz="2600" b="0" i="1" smtClean="0">
                                <a:latin typeface="Cambria Math" panose="02040503050406030204" pitchFamily="18" charset="0"/>
                              </a:rPr>
                            </m:ctrlPr>
                          </m:dPr>
                          <m:e>
                            <m:r>
                              <a:rPr lang="en-US" sz="2600" b="0" i="1" smtClean="0">
                                <a:latin typeface="Cambria Math" panose="02040503050406030204" pitchFamily="18" charset="0"/>
                              </a:rPr>
                              <m:t>𝐴</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𝑥</m:t>
                                </m:r>
                              </m:e>
                              <m:sub>
                                <m:r>
                                  <a:rPr lang="en-US" sz="2600" b="0" i="1" smtClean="0">
                                    <a:latin typeface="Cambria Math" panose="02040503050406030204" pitchFamily="18" charset="0"/>
                                  </a:rPr>
                                  <m:t>𝑜</m:t>
                                </m:r>
                              </m:sub>
                            </m:sSub>
                            <m:r>
                              <a:rPr lang="en-US" sz="2600" b="0" i="1" smtClean="0">
                                <a:latin typeface="Cambria Math" panose="02040503050406030204" pitchFamily="18" charset="0"/>
                              </a:rPr>
                              <m:t>+</m:t>
                            </m:r>
                            <m:r>
                              <a:rPr lang="en-US" sz="2600" b="0" i="1" smtClean="0">
                                <a:latin typeface="Cambria Math" panose="02040503050406030204" pitchFamily="18" charset="0"/>
                              </a:rPr>
                              <m:t>𝐵</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𝑦</m:t>
                                </m:r>
                              </m:e>
                              <m:sub>
                                <m:r>
                                  <a:rPr lang="en-US" sz="2600" b="0" i="1" smtClean="0">
                                    <a:latin typeface="Cambria Math" panose="02040503050406030204" pitchFamily="18" charset="0"/>
                                  </a:rPr>
                                  <m:t>𝑜</m:t>
                                </m:r>
                              </m:sub>
                            </m:sSub>
                            <m:r>
                              <a:rPr lang="en-US" sz="2600" b="0" i="1" smtClean="0">
                                <a:latin typeface="Cambria Math" panose="02040503050406030204" pitchFamily="18" charset="0"/>
                              </a:rPr>
                              <m:t>+</m:t>
                            </m:r>
                            <m:r>
                              <a:rPr lang="en-US" sz="2600" b="0" i="1" smtClean="0">
                                <a:latin typeface="Cambria Math" panose="02040503050406030204" pitchFamily="18" charset="0"/>
                              </a:rPr>
                              <m:t>𝐶</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𝑧</m:t>
                                </m:r>
                              </m:e>
                              <m:sub>
                                <m:r>
                                  <a:rPr lang="en-US" sz="2600" b="0" i="1" smtClean="0">
                                    <a:latin typeface="Cambria Math" panose="02040503050406030204" pitchFamily="18" charset="0"/>
                                  </a:rPr>
                                  <m:t>𝑜</m:t>
                                </m:r>
                              </m:sub>
                            </m:sSub>
                            <m:r>
                              <a:rPr lang="en-US" sz="2600" b="0" i="1" smtClean="0">
                                <a:latin typeface="Cambria Math" panose="02040503050406030204" pitchFamily="18" charset="0"/>
                              </a:rPr>
                              <m:t>+</m:t>
                            </m:r>
                            <m:r>
                              <a:rPr lang="en-US" sz="2600" b="0" i="1" smtClean="0">
                                <a:latin typeface="Cambria Math" panose="02040503050406030204" pitchFamily="18" charset="0"/>
                              </a:rPr>
                              <m:t>𝐷</m:t>
                            </m:r>
                          </m:e>
                        </m:d>
                      </m:num>
                      <m:den>
                        <m:rad>
                          <m:radPr>
                            <m:degHide m:val="on"/>
                            <m:ctrlPr>
                              <a:rPr lang="en-US" sz="2600" b="0" i="1" smtClean="0">
                                <a:latin typeface="Cambria Math" panose="02040503050406030204" pitchFamily="18" charset="0"/>
                              </a:rPr>
                            </m:ctrlPr>
                          </m:radPr>
                          <m:deg/>
                          <m:e>
                            <m:sSup>
                              <m:sSupPr>
                                <m:ctrlPr>
                                  <a:rPr lang="en-US" sz="2600" b="0" i="1" smtClean="0">
                                    <a:latin typeface="Cambria Math" panose="02040503050406030204" pitchFamily="18" charset="0"/>
                                  </a:rPr>
                                </m:ctrlPr>
                              </m:sSupPr>
                              <m:e>
                                <m:r>
                                  <a:rPr lang="en-US" sz="2600" b="0" i="1" smtClean="0">
                                    <a:latin typeface="Cambria Math" panose="02040503050406030204" pitchFamily="18" charset="0"/>
                                  </a:rPr>
                                  <m:t>𝐴</m:t>
                                </m:r>
                              </m:e>
                              <m:sup>
                                <m:r>
                                  <a:rPr lang="en-US" sz="2600" b="0" i="1" smtClean="0">
                                    <a:latin typeface="Cambria Math" panose="02040503050406030204" pitchFamily="18" charset="0"/>
                                  </a:rPr>
                                  <m:t>2</m:t>
                                </m:r>
                              </m:sup>
                            </m:sSup>
                            <m:r>
                              <a:rPr lang="en-US" sz="2600" b="0" i="1" smtClean="0">
                                <a:latin typeface="Cambria Math" panose="02040503050406030204" pitchFamily="18" charset="0"/>
                              </a:rPr>
                              <m:t>+</m:t>
                            </m:r>
                            <m:sSup>
                              <m:sSupPr>
                                <m:ctrlPr>
                                  <a:rPr lang="en-US" sz="2600" b="0" i="1" smtClean="0">
                                    <a:latin typeface="Cambria Math" panose="02040503050406030204" pitchFamily="18" charset="0"/>
                                  </a:rPr>
                                </m:ctrlPr>
                              </m:sSupPr>
                              <m:e>
                                <m:r>
                                  <a:rPr lang="en-US" sz="2600" b="0" i="1" smtClean="0">
                                    <a:latin typeface="Cambria Math" panose="02040503050406030204" pitchFamily="18" charset="0"/>
                                  </a:rPr>
                                  <m:t>𝐵</m:t>
                                </m:r>
                              </m:e>
                              <m:sup>
                                <m:r>
                                  <a:rPr lang="en-US" sz="2600" b="0" i="1" smtClean="0">
                                    <a:latin typeface="Cambria Math" panose="02040503050406030204" pitchFamily="18" charset="0"/>
                                  </a:rPr>
                                  <m:t>2</m:t>
                                </m:r>
                              </m:sup>
                            </m:sSup>
                            <m:r>
                              <a:rPr lang="en-US" sz="2600" b="0" i="1" smtClean="0">
                                <a:latin typeface="Cambria Math" panose="02040503050406030204" pitchFamily="18" charset="0"/>
                              </a:rPr>
                              <m:t>+</m:t>
                            </m:r>
                            <m:sSup>
                              <m:sSupPr>
                                <m:ctrlPr>
                                  <a:rPr lang="en-US" sz="2600" b="0" i="1" smtClean="0">
                                    <a:latin typeface="Cambria Math" panose="02040503050406030204" pitchFamily="18" charset="0"/>
                                  </a:rPr>
                                </m:ctrlPr>
                              </m:sSupPr>
                              <m:e>
                                <m:r>
                                  <a:rPr lang="en-US" sz="2600" b="0" i="1" smtClean="0">
                                    <a:latin typeface="Cambria Math" panose="02040503050406030204" pitchFamily="18" charset="0"/>
                                  </a:rPr>
                                  <m:t>𝐶</m:t>
                                </m:r>
                              </m:e>
                              <m:sup>
                                <m:r>
                                  <a:rPr lang="en-US" sz="2600" b="0" i="1" smtClean="0">
                                    <a:latin typeface="Cambria Math" panose="02040503050406030204" pitchFamily="18" charset="0"/>
                                  </a:rPr>
                                  <m:t>2</m:t>
                                </m:r>
                              </m:sup>
                            </m:sSup>
                          </m:e>
                        </m:rad>
                      </m:den>
                    </m:f>
                  </m:oMath>
                </a14:m>
                <a:r>
                  <a:rPr lang="en-US" sz="2600" dirty="0"/>
                  <a:t>   </a:t>
                </a:r>
              </a:p>
              <a:p>
                <a:pPr marL="0" indent="0">
                  <a:buNone/>
                </a:pPr>
                <a:endParaRPr lang="en-US" sz="2600" dirty="0"/>
              </a:p>
              <a:p>
                <a:pPr marL="0" indent="0">
                  <a:buNone/>
                </a:pPr>
                <a:endParaRPr lang="en-US" sz="2600" dirty="0"/>
              </a:p>
            </p:txBody>
          </p:sp>
        </mc:Choice>
        <mc:Fallback xmlns="">
          <p:sp>
            <p:nvSpPr>
              <p:cNvPr id="3" name="Content Placeholder 2">
                <a:extLst>
                  <a:ext uri="{FF2B5EF4-FFF2-40B4-BE49-F238E27FC236}">
                    <a16:creationId xmlns:a16="http://schemas.microsoft.com/office/drawing/2014/main" id="{84506DC3-E137-4171-BCB6-9705315EFF94}"/>
                  </a:ext>
                </a:extLst>
              </p:cNvPr>
              <p:cNvSpPr>
                <a:spLocks noGrp="1" noRot="1" noChangeAspect="1" noMove="1" noResize="1" noEditPoints="1" noAdjustHandles="1" noChangeArrowheads="1" noChangeShapeType="1" noTextEdit="1"/>
              </p:cNvSpPr>
              <p:nvPr>
                <p:ph sz="half" idx="1"/>
              </p:nvPr>
            </p:nvSpPr>
            <p:spPr>
              <a:blipFill>
                <a:blip r:embed="rId2"/>
                <a:stretch>
                  <a:fillRect/>
                </a:stretch>
              </a:blipFill>
            </p:spPr>
            <p:txBody>
              <a:bodyPr/>
              <a:lstStyle/>
              <a:p>
                <a:r>
                  <a:rPr lang="en-US">
                    <a:noFill/>
                  </a:rPr>
                  <a:t> </a:t>
                </a:r>
              </a:p>
            </p:txBody>
          </p:sp>
        </mc:Fallback>
      </mc:AlternateContent>
      <p:pic>
        <p:nvPicPr>
          <p:cNvPr id="1028" name="Picture 4" descr="Image preview">
            <a:extLst>
              <a:ext uri="{FF2B5EF4-FFF2-40B4-BE49-F238E27FC236}">
                <a16:creationId xmlns:a16="http://schemas.microsoft.com/office/drawing/2014/main" id="{1AC36AFB-D2E2-423F-A735-79D68C228BFF}"/>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2204155"/>
            <a:ext cx="5181600" cy="3594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6872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ECDB3-07CE-412D-A17B-40519D07CE7C}"/>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4506DC3-E137-4171-BCB6-9705315EFF94}"/>
                  </a:ext>
                </a:extLst>
              </p:cNvPr>
              <p:cNvSpPr>
                <a:spLocks noGrp="1"/>
              </p:cNvSpPr>
              <p:nvPr>
                <p:ph sz="half" idx="1"/>
              </p:nvPr>
            </p:nvSpPr>
            <p:spPr/>
            <p:txBody>
              <a:bodyPr>
                <a:normAutofit/>
              </a:bodyPr>
              <a:lstStyle/>
              <a:p>
                <a:pPr marL="0" indent="0">
                  <a:buNone/>
                </a:pPr>
                <a14:m>
                  <m:oMath xmlns:m="http://schemas.openxmlformats.org/officeDocument/2006/math">
                    <m:r>
                      <a:rPr lang="en-US" sz="2600" b="0" i="1" smtClean="0">
                        <a:latin typeface="Cambria Math" panose="02040503050406030204" pitchFamily="18" charset="0"/>
                      </a:rPr>
                      <m:t>𝑑</m:t>
                    </m:r>
                    <m:r>
                      <a:rPr lang="en-US" sz="2600" b="0" i="1" smtClean="0">
                        <a:latin typeface="Cambria Math" panose="02040503050406030204" pitchFamily="18" charset="0"/>
                      </a:rPr>
                      <m:t>=</m:t>
                    </m:r>
                    <m:f>
                      <m:fPr>
                        <m:ctrlPr>
                          <a:rPr lang="en-US" sz="2600" b="0" i="1" smtClean="0">
                            <a:latin typeface="Cambria Math" panose="02040503050406030204" pitchFamily="18" charset="0"/>
                          </a:rPr>
                        </m:ctrlPr>
                      </m:fPr>
                      <m:num>
                        <m:r>
                          <a:rPr lang="en-US" sz="2600" b="0" i="1" smtClean="0">
                            <a:latin typeface="Cambria Math" panose="02040503050406030204" pitchFamily="18" charset="0"/>
                          </a:rPr>
                          <m:t>−</m:t>
                        </m:r>
                        <m:d>
                          <m:dPr>
                            <m:ctrlPr>
                              <a:rPr lang="en-US" sz="2600" b="0" i="1" smtClean="0">
                                <a:latin typeface="Cambria Math" panose="02040503050406030204" pitchFamily="18" charset="0"/>
                              </a:rPr>
                            </m:ctrlPr>
                          </m:dPr>
                          <m:e>
                            <m:r>
                              <a:rPr lang="en-US" sz="2600" b="0" i="1" smtClean="0">
                                <a:latin typeface="Cambria Math" panose="02040503050406030204" pitchFamily="18" charset="0"/>
                              </a:rPr>
                              <m:t>𝐴</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𝑥</m:t>
                                </m:r>
                              </m:e>
                              <m:sub>
                                <m:r>
                                  <a:rPr lang="en-US" sz="2600" b="0" i="1" smtClean="0">
                                    <a:latin typeface="Cambria Math" panose="02040503050406030204" pitchFamily="18" charset="0"/>
                                  </a:rPr>
                                  <m:t>𝑜</m:t>
                                </m:r>
                              </m:sub>
                            </m:sSub>
                            <m:r>
                              <a:rPr lang="en-US" sz="2600" b="0" i="1" smtClean="0">
                                <a:latin typeface="Cambria Math" panose="02040503050406030204" pitchFamily="18" charset="0"/>
                              </a:rPr>
                              <m:t>+</m:t>
                            </m:r>
                            <m:r>
                              <a:rPr lang="en-US" sz="2600" b="0" i="1" smtClean="0">
                                <a:latin typeface="Cambria Math" panose="02040503050406030204" pitchFamily="18" charset="0"/>
                              </a:rPr>
                              <m:t>𝐵</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𝑦</m:t>
                                </m:r>
                              </m:e>
                              <m:sub>
                                <m:r>
                                  <a:rPr lang="en-US" sz="2600" b="0" i="1" smtClean="0">
                                    <a:latin typeface="Cambria Math" panose="02040503050406030204" pitchFamily="18" charset="0"/>
                                  </a:rPr>
                                  <m:t>𝑜</m:t>
                                </m:r>
                              </m:sub>
                            </m:sSub>
                            <m:r>
                              <a:rPr lang="en-US" sz="2600" b="0" i="1" smtClean="0">
                                <a:latin typeface="Cambria Math" panose="02040503050406030204" pitchFamily="18" charset="0"/>
                              </a:rPr>
                              <m:t>+</m:t>
                            </m:r>
                            <m:r>
                              <a:rPr lang="en-US" sz="2600" b="0" i="1" smtClean="0">
                                <a:latin typeface="Cambria Math" panose="02040503050406030204" pitchFamily="18" charset="0"/>
                              </a:rPr>
                              <m:t>𝐶</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𝑧</m:t>
                                </m:r>
                              </m:e>
                              <m:sub>
                                <m:r>
                                  <a:rPr lang="en-US" sz="2600" b="0" i="1" smtClean="0">
                                    <a:latin typeface="Cambria Math" panose="02040503050406030204" pitchFamily="18" charset="0"/>
                                  </a:rPr>
                                  <m:t>𝑜</m:t>
                                </m:r>
                              </m:sub>
                            </m:sSub>
                            <m:r>
                              <a:rPr lang="en-US" sz="2600" b="0" i="1" smtClean="0">
                                <a:latin typeface="Cambria Math" panose="02040503050406030204" pitchFamily="18" charset="0"/>
                              </a:rPr>
                              <m:t>+</m:t>
                            </m:r>
                            <m:r>
                              <a:rPr lang="en-US" sz="2600" b="0" i="1" smtClean="0">
                                <a:latin typeface="Cambria Math" panose="02040503050406030204" pitchFamily="18" charset="0"/>
                              </a:rPr>
                              <m:t>𝐷</m:t>
                            </m:r>
                          </m:e>
                        </m:d>
                      </m:num>
                      <m:den>
                        <m:rad>
                          <m:radPr>
                            <m:degHide m:val="on"/>
                            <m:ctrlPr>
                              <a:rPr lang="en-US" sz="2600" b="0" i="1" smtClean="0">
                                <a:latin typeface="Cambria Math" panose="02040503050406030204" pitchFamily="18" charset="0"/>
                              </a:rPr>
                            </m:ctrlPr>
                          </m:radPr>
                          <m:deg/>
                          <m:e>
                            <m:sSup>
                              <m:sSupPr>
                                <m:ctrlPr>
                                  <a:rPr lang="en-US" sz="2600" b="0" i="1" smtClean="0">
                                    <a:latin typeface="Cambria Math" panose="02040503050406030204" pitchFamily="18" charset="0"/>
                                  </a:rPr>
                                </m:ctrlPr>
                              </m:sSupPr>
                              <m:e>
                                <m:r>
                                  <a:rPr lang="en-US" sz="2600" b="0" i="1" smtClean="0">
                                    <a:latin typeface="Cambria Math" panose="02040503050406030204" pitchFamily="18" charset="0"/>
                                  </a:rPr>
                                  <m:t>𝐴</m:t>
                                </m:r>
                              </m:e>
                              <m:sup>
                                <m:r>
                                  <a:rPr lang="en-US" sz="2600" b="0" i="1" smtClean="0">
                                    <a:latin typeface="Cambria Math" panose="02040503050406030204" pitchFamily="18" charset="0"/>
                                  </a:rPr>
                                  <m:t>2</m:t>
                                </m:r>
                              </m:sup>
                            </m:sSup>
                            <m:r>
                              <a:rPr lang="en-US" sz="2600" b="0" i="1" smtClean="0">
                                <a:latin typeface="Cambria Math" panose="02040503050406030204" pitchFamily="18" charset="0"/>
                              </a:rPr>
                              <m:t>+</m:t>
                            </m:r>
                            <m:sSup>
                              <m:sSupPr>
                                <m:ctrlPr>
                                  <a:rPr lang="en-US" sz="2600" b="0" i="1" smtClean="0">
                                    <a:latin typeface="Cambria Math" panose="02040503050406030204" pitchFamily="18" charset="0"/>
                                  </a:rPr>
                                </m:ctrlPr>
                              </m:sSupPr>
                              <m:e>
                                <m:r>
                                  <a:rPr lang="en-US" sz="2600" b="0" i="1" smtClean="0">
                                    <a:latin typeface="Cambria Math" panose="02040503050406030204" pitchFamily="18" charset="0"/>
                                  </a:rPr>
                                  <m:t>𝐵</m:t>
                                </m:r>
                              </m:e>
                              <m:sup>
                                <m:r>
                                  <a:rPr lang="en-US" sz="2600" b="0" i="1" smtClean="0">
                                    <a:latin typeface="Cambria Math" panose="02040503050406030204" pitchFamily="18" charset="0"/>
                                  </a:rPr>
                                  <m:t>2</m:t>
                                </m:r>
                              </m:sup>
                            </m:sSup>
                            <m:r>
                              <a:rPr lang="en-US" sz="2600" b="0" i="1" smtClean="0">
                                <a:latin typeface="Cambria Math" panose="02040503050406030204" pitchFamily="18" charset="0"/>
                              </a:rPr>
                              <m:t>+</m:t>
                            </m:r>
                            <m:sSup>
                              <m:sSupPr>
                                <m:ctrlPr>
                                  <a:rPr lang="en-US" sz="2600" b="0" i="1" smtClean="0">
                                    <a:latin typeface="Cambria Math" panose="02040503050406030204" pitchFamily="18" charset="0"/>
                                  </a:rPr>
                                </m:ctrlPr>
                              </m:sSupPr>
                              <m:e>
                                <m:r>
                                  <a:rPr lang="en-US" sz="2600" b="0" i="1" smtClean="0">
                                    <a:latin typeface="Cambria Math" panose="02040503050406030204" pitchFamily="18" charset="0"/>
                                  </a:rPr>
                                  <m:t>𝐶</m:t>
                                </m:r>
                              </m:e>
                              <m:sup>
                                <m:r>
                                  <a:rPr lang="en-US" sz="2600" b="0" i="1" smtClean="0">
                                    <a:latin typeface="Cambria Math" panose="02040503050406030204" pitchFamily="18" charset="0"/>
                                  </a:rPr>
                                  <m:t>2</m:t>
                                </m:r>
                              </m:sup>
                            </m:sSup>
                          </m:e>
                        </m:rad>
                      </m:den>
                    </m:f>
                  </m:oMath>
                </a14:m>
                <a:r>
                  <a:rPr lang="en-US" sz="2600" dirty="0"/>
                  <a:t>   </a:t>
                </a:r>
              </a:p>
              <a:p>
                <a:pPr marL="0" indent="0">
                  <a:buNone/>
                </a:pPr>
                <a:endParaRPr lang="en-US" sz="2600" dirty="0"/>
              </a:p>
              <a:p>
                <a:pPr marL="0" indent="0">
                  <a:buNone/>
                </a:pPr>
                <a:endParaRPr lang="en-US" sz="2600" dirty="0"/>
              </a:p>
              <a:p>
                <a:pPr marL="0" indent="0">
                  <a:buNone/>
                </a:pPr>
                <a:endParaRPr lang="en-US" sz="2600" dirty="0"/>
              </a:p>
            </p:txBody>
          </p:sp>
        </mc:Choice>
        <mc:Fallback xmlns="">
          <p:sp>
            <p:nvSpPr>
              <p:cNvPr id="3" name="Content Placeholder 2">
                <a:extLst>
                  <a:ext uri="{FF2B5EF4-FFF2-40B4-BE49-F238E27FC236}">
                    <a16:creationId xmlns:a16="http://schemas.microsoft.com/office/drawing/2014/main" id="{84506DC3-E137-4171-BCB6-9705315EFF94}"/>
                  </a:ext>
                </a:extLst>
              </p:cNvPr>
              <p:cNvSpPr>
                <a:spLocks noGrp="1" noRot="1" noChangeAspect="1" noMove="1" noResize="1" noEditPoints="1" noAdjustHandles="1" noChangeArrowheads="1" noChangeShapeType="1" noTextEdit="1"/>
              </p:cNvSpPr>
              <p:nvPr>
                <p:ph sz="half" idx="1"/>
              </p:nvPr>
            </p:nvSpPr>
            <p:spPr>
              <a:blipFill>
                <a:blip r:embed="rId2"/>
                <a:stretch>
                  <a:fillRect/>
                </a:stretch>
              </a:blipFill>
            </p:spPr>
            <p:txBody>
              <a:bodyPr/>
              <a:lstStyle/>
              <a:p>
                <a:r>
                  <a:rPr lang="en-US">
                    <a:noFill/>
                  </a:rPr>
                  <a:t> </a:t>
                </a:r>
              </a:p>
            </p:txBody>
          </p:sp>
        </mc:Fallback>
      </mc:AlternateContent>
      <p:pic>
        <p:nvPicPr>
          <p:cNvPr id="1028" name="Picture 4" descr="Image preview">
            <a:extLst>
              <a:ext uri="{FF2B5EF4-FFF2-40B4-BE49-F238E27FC236}">
                <a16:creationId xmlns:a16="http://schemas.microsoft.com/office/drawing/2014/main" id="{1AC36AFB-D2E2-423F-A735-79D68C228BFF}"/>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2204155"/>
            <a:ext cx="5181600" cy="3594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49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ECDB3-07CE-412D-A17B-40519D07CE7C}"/>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4506DC3-E137-4171-BCB6-9705315EFF94}"/>
                  </a:ext>
                </a:extLst>
              </p:cNvPr>
              <p:cNvSpPr>
                <a:spLocks noGrp="1"/>
              </p:cNvSpPr>
              <p:nvPr>
                <p:ph sz="half" idx="1"/>
              </p:nvPr>
            </p:nvSpPr>
            <p:spPr/>
            <p:txBody>
              <a:bodyPr>
                <a:normAutofit/>
              </a:bodyPr>
              <a:lstStyle/>
              <a:p>
                <a:pPr marL="0" indent="0">
                  <a:buNone/>
                </a:pPr>
                <a14:m>
                  <m:oMath xmlns:m="http://schemas.openxmlformats.org/officeDocument/2006/math">
                    <m:r>
                      <a:rPr lang="en-US" sz="2600" b="0" i="1" smtClean="0">
                        <a:latin typeface="Cambria Math" panose="02040503050406030204" pitchFamily="18" charset="0"/>
                      </a:rPr>
                      <m:t>𝑑</m:t>
                    </m:r>
                    <m:r>
                      <a:rPr lang="en-US" sz="2600" b="0" i="1" smtClean="0">
                        <a:latin typeface="Cambria Math" panose="02040503050406030204" pitchFamily="18" charset="0"/>
                      </a:rPr>
                      <m:t>=</m:t>
                    </m:r>
                    <m:f>
                      <m:fPr>
                        <m:ctrlPr>
                          <a:rPr lang="en-US" sz="2600" b="0" i="1" smtClean="0">
                            <a:latin typeface="Cambria Math" panose="02040503050406030204" pitchFamily="18" charset="0"/>
                          </a:rPr>
                        </m:ctrlPr>
                      </m:fPr>
                      <m:num>
                        <m:r>
                          <a:rPr lang="en-US" sz="2600" b="0" i="1" smtClean="0">
                            <a:latin typeface="Cambria Math" panose="02040503050406030204" pitchFamily="18" charset="0"/>
                          </a:rPr>
                          <m:t>−</m:t>
                        </m:r>
                        <m:d>
                          <m:dPr>
                            <m:ctrlPr>
                              <a:rPr lang="en-US" sz="2600" b="0" i="1" smtClean="0">
                                <a:latin typeface="Cambria Math" panose="02040503050406030204" pitchFamily="18" charset="0"/>
                              </a:rPr>
                            </m:ctrlPr>
                          </m:dPr>
                          <m:e>
                            <m:r>
                              <a:rPr lang="en-US" sz="2600" b="0" i="1" smtClean="0">
                                <a:latin typeface="Cambria Math" panose="02040503050406030204" pitchFamily="18" charset="0"/>
                              </a:rPr>
                              <m:t>𝐴</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𝑥</m:t>
                                </m:r>
                              </m:e>
                              <m:sub>
                                <m:r>
                                  <a:rPr lang="en-US" sz="2600" b="0" i="1" smtClean="0">
                                    <a:latin typeface="Cambria Math" panose="02040503050406030204" pitchFamily="18" charset="0"/>
                                  </a:rPr>
                                  <m:t>𝑜</m:t>
                                </m:r>
                              </m:sub>
                            </m:sSub>
                            <m:r>
                              <a:rPr lang="en-US" sz="2600" b="0" i="1" smtClean="0">
                                <a:latin typeface="Cambria Math" panose="02040503050406030204" pitchFamily="18" charset="0"/>
                              </a:rPr>
                              <m:t>+</m:t>
                            </m:r>
                            <m:r>
                              <a:rPr lang="en-US" sz="2600" b="0" i="1" smtClean="0">
                                <a:latin typeface="Cambria Math" panose="02040503050406030204" pitchFamily="18" charset="0"/>
                              </a:rPr>
                              <m:t>𝐵</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𝑦</m:t>
                                </m:r>
                              </m:e>
                              <m:sub>
                                <m:r>
                                  <a:rPr lang="en-US" sz="2600" b="0" i="1" smtClean="0">
                                    <a:latin typeface="Cambria Math" panose="02040503050406030204" pitchFamily="18" charset="0"/>
                                  </a:rPr>
                                  <m:t>𝑜</m:t>
                                </m:r>
                              </m:sub>
                            </m:sSub>
                            <m:r>
                              <a:rPr lang="en-US" sz="2600" b="0" i="1" smtClean="0">
                                <a:latin typeface="Cambria Math" panose="02040503050406030204" pitchFamily="18" charset="0"/>
                              </a:rPr>
                              <m:t>+</m:t>
                            </m:r>
                            <m:r>
                              <a:rPr lang="en-US" sz="2600" b="0" i="1" smtClean="0">
                                <a:latin typeface="Cambria Math" panose="02040503050406030204" pitchFamily="18" charset="0"/>
                              </a:rPr>
                              <m:t>𝐶</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𝑧</m:t>
                                </m:r>
                              </m:e>
                              <m:sub>
                                <m:r>
                                  <a:rPr lang="en-US" sz="2600" b="0" i="1" smtClean="0">
                                    <a:latin typeface="Cambria Math" panose="02040503050406030204" pitchFamily="18" charset="0"/>
                                  </a:rPr>
                                  <m:t>𝑜</m:t>
                                </m:r>
                              </m:sub>
                            </m:sSub>
                            <m:r>
                              <a:rPr lang="en-US" sz="2600" b="0" i="1" smtClean="0">
                                <a:latin typeface="Cambria Math" panose="02040503050406030204" pitchFamily="18" charset="0"/>
                              </a:rPr>
                              <m:t>+</m:t>
                            </m:r>
                            <m:r>
                              <a:rPr lang="en-US" sz="2600" b="0" i="1" smtClean="0">
                                <a:latin typeface="Cambria Math" panose="02040503050406030204" pitchFamily="18" charset="0"/>
                              </a:rPr>
                              <m:t>𝐷</m:t>
                            </m:r>
                          </m:e>
                        </m:d>
                      </m:num>
                      <m:den>
                        <m:rad>
                          <m:radPr>
                            <m:degHide m:val="on"/>
                            <m:ctrlPr>
                              <a:rPr lang="en-US" sz="2600" b="0" i="1" smtClean="0">
                                <a:latin typeface="Cambria Math" panose="02040503050406030204" pitchFamily="18" charset="0"/>
                              </a:rPr>
                            </m:ctrlPr>
                          </m:radPr>
                          <m:deg/>
                          <m:e>
                            <m:sSup>
                              <m:sSupPr>
                                <m:ctrlPr>
                                  <a:rPr lang="en-US" sz="2600" b="0" i="1" smtClean="0">
                                    <a:latin typeface="Cambria Math" panose="02040503050406030204" pitchFamily="18" charset="0"/>
                                  </a:rPr>
                                </m:ctrlPr>
                              </m:sSupPr>
                              <m:e>
                                <m:r>
                                  <a:rPr lang="en-US" sz="2600" b="0" i="1" smtClean="0">
                                    <a:latin typeface="Cambria Math" panose="02040503050406030204" pitchFamily="18" charset="0"/>
                                  </a:rPr>
                                  <m:t>𝐴</m:t>
                                </m:r>
                              </m:e>
                              <m:sup>
                                <m:r>
                                  <a:rPr lang="en-US" sz="2600" b="0" i="1" smtClean="0">
                                    <a:latin typeface="Cambria Math" panose="02040503050406030204" pitchFamily="18" charset="0"/>
                                  </a:rPr>
                                  <m:t>2</m:t>
                                </m:r>
                              </m:sup>
                            </m:sSup>
                            <m:r>
                              <a:rPr lang="en-US" sz="2600" b="0" i="1" smtClean="0">
                                <a:latin typeface="Cambria Math" panose="02040503050406030204" pitchFamily="18" charset="0"/>
                              </a:rPr>
                              <m:t>+</m:t>
                            </m:r>
                            <m:sSup>
                              <m:sSupPr>
                                <m:ctrlPr>
                                  <a:rPr lang="en-US" sz="2600" b="0" i="1" smtClean="0">
                                    <a:latin typeface="Cambria Math" panose="02040503050406030204" pitchFamily="18" charset="0"/>
                                  </a:rPr>
                                </m:ctrlPr>
                              </m:sSupPr>
                              <m:e>
                                <m:r>
                                  <a:rPr lang="en-US" sz="2600" b="0" i="1" smtClean="0">
                                    <a:latin typeface="Cambria Math" panose="02040503050406030204" pitchFamily="18" charset="0"/>
                                  </a:rPr>
                                  <m:t>𝐵</m:t>
                                </m:r>
                              </m:e>
                              <m:sup>
                                <m:r>
                                  <a:rPr lang="en-US" sz="2600" b="0" i="1" smtClean="0">
                                    <a:latin typeface="Cambria Math" panose="02040503050406030204" pitchFamily="18" charset="0"/>
                                  </a:rPr>
                                  <m:t>2</m:t>
                                </m:r>
                              </m:sup>
                            </m:sSup>
                            <m:r>
                              <a:rPr lang="en-US" sz="2600" b="0" i="1" smtClean="0">
                                <a:latin typeface="Cambria Math" panose="02040503050406030204" pitchFamily="18" charset="0"/>
                              </a:rPr>
                              <m:t>+</m:t>
                            </m:r>
                            <m:sSup>
                              <m:sSupPr>
                                <m:ctrlPr>
                                  <a:rPr lang="en-US" sz="2600" b="0" i="1" smtClean="0">
                                    <a:latin typeface="Cambria Math" panose="02040503050406030204" pitchFamily="18" charset="0"/>
                                  </a:rPr>
                                </m:ctrlPr>
                              </m:sSupPr>
                              <m:e>
                                <m:r>
                                  <a:rPr lang="en-US" sz="2600" b="0" i="1" smtClean="0">
                                    <a:latin typeface="Cambria Math" panose="02040503050406030204" pitchFamily="18" charset="0"/>
                                  </a:rPr>
                                  <m:t>𝐶</m:t>
                                </m:r>
                              </m:e>
                              <m:sup>
                                <m:r>
                                  <a:rPr lang="en-US" sz="2600" b="0" i="1" smtClean="0">
                                    <a:latin typeface="Cambria Math" panose="02040503050406030204" pitchFamily="18" charset="0"/>
                                  </a:rPr>
                                  <m:t>2</m:t>
                                </m:r>
                              </m:sup>
                            </m:sSup>
                          </m:e>
                        </m:rad>
                      </m:den>
                    </m:f>
                  </m:oMath>
                </a14:m>
                <a:r>
                  <a:rPr lang="en-US" sz="2600" dirty="0"/>
                  <a:t> </a:t>
                </a:r>
              </a:p>
              <a:p>
                <a:pPr marL="0" indent="0">
                  <a:buNone/>
                </a:pPr>
                <a:r>
                  <a:rPr lang="en-US" sz="2600" dirty="0"/>
                  <a:t>Of course, a distance must be </a:t>
                </a:r>
              </a:p>
              <a:p>
                <a:pPr marL="0" indent="0">
                  <a:buNone/>
                </a:pPr>
                <a:r>
                  <a:rPr lang="en-US" sz="2600" dirty="0"/>
                  <a:t>non-negative. Since the denominator is always positive, we should determine the absolute value of the numerator.</a:t>
                </a:r>
              </a:p>
              <a:p>
                <a:pPr marL="0" indent="0">
                  <a:buNone/>
                </a:pPr>
                <a14:m>
                  <m:oMath xmlns:m="http://schemas.openxmlformats.org/officeDocument/2006/math">
                    <m:r>
                      <a:rPr lang="en-US" sz="2600" b="0" i="1" smtClean="0">
                        <a:latin typeface="Cambria Math" panose="02040503050406030204" pitchFamily="18" charset="0"/>
                      </a:rPr>
                      <m:t>𝑑</m:t>
                    </m:r>
                    <m:r>
                      <a:rPr lang="en-US" sz="2600" b="0" i="1" smtClean="0">
                        <a:latin typeface="Cambria Math" panose="02040503050406030204" pitchFamily="18" charset="0"/>
                      </a:rPr>
                      <m:t>=</m:t>
                    </m:r>
                    <m:f>
                      <m:fPr>
                        <m:ctrlPr>
                          <a:rPr lang="en-US" sz="2600" b="0" i="1" smtClean="0">
                            <a:latin typeface="Cambria Math" panose="02040503050406030204" pitchFamily="18" charset="0"/>
                          </a:rPr>
                        </m:ctrlPr>
                      </m:fPr>
                      <m:num>
                        <m:d>
                          <m:dPr>
                            <m:begChr m:val="|"/>
                            <m:endChr m:val="|"/>
                            <m:ctrlPr>
                              <a:rPr lang="en-US" sz="2600" b="0" i="1" smtClean="0">
                                <a:latin typeface="Cambria Math" panose="02040503050406030204" pitchFamily="18" charset="0"/>
                              </a:rPr>
                            </m:ctrlPr>
                          </m:dPr>
                          <m:e>
                            <m:r>
                              <a:rPr lang="en-US" sz="2600" b="0" i="1" smtClean="0">
                                <a:latin typeface="Cambria Math" panose="02040503050406030204" pitchFamily="18" charset="0"/>
                              </a:rPr>
                              <m:t>−(</m:t>
                            </m:r>
                            <m:r>
                              <a:rPr lang="en-US" sz="2600" b="0" i="1" smtClean="0">
                                <a:latin typeface="Cambria Math" panose="02040503050406030204" pitchFamily="18" charset="0"/>
                              </a:rPr>
                              <m:t>𝐴</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𝑥</m:t>
                                </m:r>
                              </m:e>
                              <m:sub>
                                <m:r>
                                  <a:rPr lang="en-US" sz="2600" b="0" i="1" smtClean="0">
                                    <a:latin typeface="Cambria Math" panose="02040503050406030204" pitchFamily="18" charset="0"/>
                                  </a:rPr>
                                  <m:t>𝑜</m:t>
                                </m:r>
                              </m:sub>
                            </m:sSub>
                            <m:r>
                              <a:rPr lang="en-US" sz="2600" b="0" i="1" smtClean="0">
                                <a:latin typeface="Cambria Math" panose="02040503050406030204" pitchFamily="18" charset="0"/>
                              </a:rPr>
                              <m:t>+</m:t>
                            </m:r>
                            <m:r>
                              <a:rPr lang="en-US" sz="2600" b="0" i="1" smtClean="0">
                                <a:latin typeface="Cambria Math" panose="02040503050406030204" pitchFamily="18" charset="0"/>
                              </a:rPr>
                              <m:t>𝐵</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𝑦</m:t>
                                </m:r>
                              </m:e>
                              <m:sub>
                                <m:r>
                                  <a:rPr lang="en-US" sz="2600" b="0" i="1" smtClean="0">
                                    <a:latin typeface="Cambria Math" panose="02040503050406030204" pitchFamily="18" charset="0"/>
                                  </a:rPr>
                                  <m:t>𝑜</m:t>
                                </m:r>
                              </m:sub>
                            </m:sSub>
                            <m:r>
                              <a:rPr lang="en-US" sz="2600" b="0" i="1" smtClean="0">
                                <a:latin typeface="Cambria Math" panose="02040503050406030204" pitchFamily="18" charset="0"/>
                              </a:rPr>
                              <m:t>+</m:t>
                            </m:r>
                            <m:r>
                              <a:rPr lang="en-US" sz="2600" b="0" i="1" smtClean="0">
                                <a:latin typeface="Cambria Math" panose="02040503050406030204" pitchFamily="18" charset="0"/>
                              </a:rPr>
                              <m:t>𝐶</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𝑧</m:t>
                                </m:r>
                              </m:e>
                              <m:sub>
                                <m:r>
                                  <a:rPr lang="en-US" sz="2600" b="0" i="1" smtClean="0">
                                    <a:latin typeface="Cambria Math" panose="02040503050406030204" pitchFamily="18" charset="0"/>
                                  </a:rPr>
                                  <m:t>𝑜</m:t>
                                </m:r>
                              </m:sub>
                            </m:sSub>
                            <m:r>
                              <a:rPr lang="en-US" sz="2600" b="0" i="1" smtClean="0">
                                <a:latin typeface="Cambria Math" panose="02040503050406030204" pitchFamily="18" charset="0"/>
                              </a:rPr>
                              <m:t>+</m:t>
                            </m:r>
                            <m:r>
                              <a:rPr lang="en-US" sz="2600" b="0" i="1" smtClean="0">
                                <a:latin typeface="Cambria Math" panose="02040503050406030204" pitchFamily="18" charset="0"/>
                              </a:rPr>
                              <m:t>𝐷</m:t>
                            </m:r>
                            <m:r>
                              <a:rPr lang="en-US" sz="2600" b="0" i="1" smtClean="0">
                                <a:latin typeface="Cambria Math" panose="02040503050406030204" pitchFamily="18" charset="0"/>
                              </a:rPr>
                              <m:t>)</m:t>
                            </m:r>
                          </m:e>
                        </m:d>
                      </m:num>
                      <m:den>
                        <m:rad>
                          <m:radPr>
                            <m:degHide m:val="on"/>
                            <m:ctrlPr>
                              <a:rPr lang="en-US" sz="2600" b="0" i="1" smtClean="0">
                                <a:latin typeface="Cambria Math" panose="02040503050406030204" pitchFamily="18" charset="0"/>
                              </a:rPr>
                            </m:ctrlPr>
                          </m:radPr>
                          <m:deg/>
                          <m:e>
                            <m:sSup>
                              <m:sSupPr>
                                <m:ctrlPr>
                                  <a:rPr lang="en-US" sz="2600" b="0" i="1" smtClean="0">
                                    <a:latin typeface="Cambria Math" panose="02040503050406030204" pitchFamily="18" charset="0"/>
                                  </a:rPr>
                                </m:ctrlPr>
                              </m:sSupPr>
                              <m:e>
                                <m:r>
                                  <a:rPr lang="en-US" sz="2600" b="0" i="1" smtClean="0">
                                    <a:latin typeface="Cambria Math" panose="02040503050406030204" pitchFamily="18" charset="0"/>
                                  </a:rPr>
                                  <m:t>𝐴</m:t>
                                </m:r>
                              </m:e>
                              <m:sup>
                                <m:r>
                                  <a:rPr lang="en-US" sz="2600" b="0" i="1" smtClean="0">
                                    <a:latin typeface="Cambria Math" panose="02040503050406030204" pitchFamily="18" charset="0"/>
                                  </a:rPr>
                                  <m:t>2</m:t>
                                </m:r>
                              </m:sup>
                            </m:sSup>
                            <m:r>
                              <a:rPr lang="en-US" sz="2600" b="0" i="1" smtClean="0">
                                <a:latin typeface="Cambria Math" panose="02040503050406030204" pitchFamily="18" charset="0"/>
                              </a:rPr>
                              <m:t>+</m:t>
                            </m:r>
                            <m:sSup>
                              <m:sSupPr>
                                <m:ctrlPr>
                                  <a:rPr lang="en-US" sz="2600" b="0" i="1" smtClean="0">
                                    <a:latin typeface="Cambria Math" panose="02040503050406030204" pitchFamily="18" charset="0"/>
                                  </a:rPr>
                                </m:ctrlPr>
                              </m:sSupPr>
                              <m:e>
                                <m:r>
                                  <a:rPr lang="en-US" sz="2600" b="0" i="1" smtClean="0">
                                    <a:latin typeface="Cambria Math" panose="02040503050406030204" pitchFamily="18" charset="0"/>
                                  </a:rPr>
                                  <m:t>𝐵</m:t>
                                </m:r>
                              </m:e>
                              <m:sup>
                                <m:r>
                                  <a:rPr lang="en-US" sz="2600" b="0" i="1" smtClean="0">
                                    <a:latin typeface="Cambria Math" panose="02040503050406030204" pitchFamily="18" charset="0"/>
                                  </a:rPr>
                                  <m:t>2</m:t>
                                </m:r>
                              </m:sup>
                            </m:sSup>
                            <m:r>
                              <a:rPr lang="en-US" sz="2600" b="0" i="1" smtClean="0">
                                <a:latin typeface="Cambria Math" panose="02040503050406030204" pitchFamily="18" charset="0"/>
                              </a:rPr>
                              <m:t>+</m:t>
                            </m:r>
                            <m:sSup>
                              <m:sSupPr>
                                <m:ctrlPr>
                                  <a:rPr lang="en-US" sz="2600" b="0" i="1" smtClean="0">
                                    <a:latin typeface="Cambria Math" panose="02040503050406030204" pitchFamily="18" charset="0"/>
                                  </a:rPr>
                                </m:ctrlPr>
                              </m:sSupPr>
                              <m:e>
                                <m:r>
                                  <a:rPr lang="en-US" sz="2600" b="0" i="1" smtClean="0">
                                    <a:latin typeface="Cambria Math" panose="02040503050406030204" pitchFamily="18" charset="0"/>
                                  </a:rPr>
                                  <m:t>𝐶</m:t>
                                </m:r>
                              </m:e>
                              <m:sup>
                                <m:r>
                                  <a:rPr lang="en-US" sz="2600" b="0" i="1" smtClean="0">
                                    <a:latin typeface="Cambria Math" panose="02040503050406030204" pitchFamily="18" charset="0"/>
                                  </a:rPr>
                                  <m:t>2</m:t>
                                </m:r>
                              </m:sup>
                            </m:sSup>
                          </m:e>
                        </m:rad>
                      </m:den>
                    </m:f>
                  </m:oMath>
                </a14:m>
                <a:r>
                  <a:rPr lang="en-US" sz="2600" dirty="0"/>
                  <a:t>     </a:t>
                </a:r>
              </a:p>
              <a:p>
                <a:pPr marL="0" indent="0">
                  <a:buNone/>
                </a:pPr>
                <a14:m>
                  <m:oMath xmlns:m="http://schemas.openxmlformats.org/officeDocument/2006/math">
                    <m:r>
                      <a:rPr lang="en-US" sz="2600" b="0" i="1" smtClean="0">
                        <a:solidFill>
                          <a:srgbClr val="FF0000"/>
                        </a:solidFill>
                        <a:latin typeface="Cambria Math" panose="02040503050406030204" pitchFamily="18" charset="0"/>
                      </a:rPr>
                      <m:t>𝑑</m:t>
                    </m:r>
                    <m:r>
                      <a:rPr lang="en-US" sz="2600" b="0" i="1" smtClean="0">
                        <a:solidFill>
                          <a:srgbClr val="FF0000"/>
                        </a:solidFill>
                        <a:latin typeface="Cambria Math" panose="02040503050406030204" pitchFamily="18" charset="0"/>
                      </a:rPr>
                      <m:t>=</m:t>
                    </m:r>
                    <m:f>
                      <m:fPr>
                        <m:ctrlPr>
                          <a:rPr lang="en-US" sz="2600" b="0" i="1" smtClean="0">
                            <a:solidFill>
                              <a:srgbClr val="FF0000"/>
                            </a:solidFill>
                            <a:latin typeface="Cambria Math" panose="02040503050406030204" pitchFamily="18" charset="0"/>
                          </a:rPr>
                        </m:ctrlPr>
                      </m:fPr>
                      <m:num>
                        <m:d>
                          <m:dPr>
                            <m:begChr m:val="|"/>
                            <m:endChr m:val="|"/>
                            <m:ctrlPr>
                              <a:rPr lang="en-US" sz="2600" b="0" i="1" smtClean="0">
                                <a:solidFill>
                                  <a:srgbClr val="FF0000"/>
                                </a:solidFill>
                                <a:latin typeface="Cambria Math" panose="02040503050406030204" pitchFamily="18" charset="0"/>
                              </a:rPr>
                            </m:ctrlPr>
                          </m:dPr>
                          <m:e>
                            <m:r>
                              <a:rPr lang="en-US" sz="2600" b="0" i="1" smtClean="0">
                                <a:solidFill>
                                  <a:srgbClr val="FF0000"/>
                                </a:solidFill>
                                <a:latin typeface="Cambria Math" panose="02040503050406030204" pitchFamily="18" charset="0"/>
                              </a:rPr>
                              <m:t>𝐴</m:t>
                            </m:r>
                            <m:sSub>
                              <m:sSubPr>
                                <m:ctrlPr>
                                  <a:rPr lang="en-US" sz="2600" b="0" i="1" smtClean="0">
                                    <a:solidFill>
                                      <a:srgbClr val="FF0000"/>
                                    </a:solidFill>
                                    <a:latin typeface="Cambria Math" panose="02040503050406030204" pitchFamily="18" charset="0"/>
                                  </a:rPr>
                                </m:ctrlPr>
                              </m:sSubPr>
                              <m:e>
                                <m:r>
                                  <a:rPr lang="en-US" sz="2600" b="0" i="1" smtClean="0">
                                    <a:solidFill>
                                      <a:srgbClr val="FF0000"/>
                                    </a:solidFill>
                                    <a:latin typeface="Cambria Math" panose="02040503050406030204" pitchFamily="18" charset="0"/>
                                  </a:rPr>
                                  <m:t>𝑥</m:t>
                                </m:r>
                              </m:e>
                              <m:sub>
                                <m:r>
                                  <a:rPr lang="en-US" sz="2600" b="0" i="1" smtClean="0">
                                    <a:solidFill>
                                      <a:srgbClr val="FF0000"/>
                                    </a:solidFill>
                                    <a:latin typeface="Cambria Math" panose="02040503050406030204" pitchFamily="18" charset="0"/>
                                  </a:rPr>
                                  <m:t>𝑜</m:t>
                                </m:r>
                              </m:sub>
                            </m:sSub>
                            <m:r>
                              <a:rPr lang="en-US" sz="2600" b="0" i="1" smtClean="0">
                                <a:solidFill>
                                  <a:srgbClr val="FF0000"/>
                                </a:solidFill>
                                <a:latin typeface="Cambria Math" panose="02040503050406030204" pitchFamily="18" charset="0"/>
                              </a:rPr>
                              <m:t>+</m:t>
                            </m:r>
                            <m:r>
                              <a:rPr lang="en-US" sz="2600" b="0" i="1" smtClean="0">
                                <a:solidFill>
                                  <a:srgbClr val="FF0000"/>
                                </a:solidFill>
                                <a:latin typeface="Cambria Math" panose="02040503050406030204" pitchFamily="18" charset="0"/>
                              </a:rPr>
                              <m:t>𝐵</m:t>
                            </m:r>
                            <m:sSub>
                              <m:sSubPr>
                                <m:ctrlPr>
                                  <a:rPr lang="en-US" sz="2600" b="0" i="1" smtClean="0">
                                    <a:solidFill>
                                      <a:srgbClr val="FF0000"/>
                                    </a:solidFill>
                                    <a:latin typeface="Cambria Math" panose="02040503050406030204" pitchFamily="18" charset="0"/>
                                  </a:rPr>
                                </m:ctrlPr>
                              </m:sSubPr>
                              <m:e>
                                <m:r>
                                  <a:rPr lang="en-US" sz="2600" b="0" i="1" smtClean="0">
                                    <a:solidFill>
                                      <a:srgbClr val="FF0000"/>
                                    </a:solidFill>
                                    <a:latin typeface="Cambria Math" panose="02040503050406030204" pitchFamily="18" charset="0"/>
                                  </a:rPr>
                                  <m:t>𝑦</m:t>
                                </m:r>
                              </m:e>
                              <m:sub>
                                <m:r>
                                  <a:rPr lang="en-US" sz="2600" b="0" i="1" smtClean="0">
                                    <a:solidFill>
                                      <a:srgbClr val="FF0000"/>
                                    </a:solidFill>
                                    <a:latin typeface="Cambria Math" panose="02040503050406030204" pitchFamily="18" charset="0"/>
                                  </a:rPr>
                                  <m:t>𝑜</m:t>
                                </m:r>
                              </m:sub>
                            </m:sSub>
                            <m:r>
                              <a:rPr lang="en-US" sz="2600" b="0" i="1" smtClean="0">
                                <a:solidFill>
                                  <a:srgbClr val="FF0000"/>
                                </a:solidFill>
                                <a:latin typeface="Cambria Math" panose="02040503050406030204" pitchFamily="18" charset="0"/>
                              </a:rPr>
                              <m:t>+</m:t>
                            </m:r>
                            <m:r>
                              <a:rPr lang="en-US" sz="2600" b="0" i="1" smtClean="0">
                                <a:solidFill>
                                  <a:srgbClr val="FF0000"/>
                                </a:solidFill>
                                <a:latin typeface="Cambria Math" panose="02040503050406030204" pitchFamily="18" charset="0"/>
                              </a:rPr>
                              <m:t>𝐶</m:t>
                            </m:r>
                            <m:sSub>
                              <m:sSubPr>
                                <m:ctrlPr>
                                  <a:rPr lang="en-US" sz="2600" b="0" i="1" smtClean="0">
                                    <a:solidFill>
                                      <a:srgbClr val="FF0000"/>
                                    </a:solidFill>
                                    <a:latin typeface="Cambria Math" panose="02040503050406030204" pitchFamily="18" charset="0"/>
                                  </a:rPr>
                                </m:ctrlPr>
                              </m:sSubPr>
                              <m:e>
                                <m:r>
                                  <a:rPr lang="en-US" sz="2600" b="0" i="1" smtClean="0">
                                    <a:solidFill>
                                      <a:srgbClr val="FF0000"/>
                                    </a:solidFill>
                                    <a:latin typeface="Cambria Math" panose="02040503050406030204" pitchFamily="18" charset="0"/>
                                  </a:rPr>
                                  <m:t>𝑧</m:t>
                                </m:r>
                              </m:e>
                              <m:sub>
                                <m:r>
                                  <a:rPr lang="en-US" sz="2600" b="0" i="1" smtClean="0">
                                    <a:solidFill>
                                      <a:srgbClr val="FF0000"/>
                                    </a:solidFill>
                                    <a:latin typeface="Cambria Math" panose="02040503050406030204" pitchFamily="18" charset="0"/>
                                  </a:rPr>
                                  <m:t>𝑜</m:t>
                                </m:r>
                              </m:sub>
                            </m:sSub>
                            <m:r>
                              <a:rPr lang="en-US" sz="2600" b="0" i="1" smtClean="0">
                                <a:solidFill>
                                  <a:srgbClr val="FF0000"/>
                                </a:solidFill>
                                <a:latin typeface="Cambria Math" panose="02040503050406030204" pitchFamily="18" charset="0"/>
                              </a:rPr>
                              <m:t>+</m:t>
                            </m:r>
                            <m:r>
                              <a:rPr lang="en-US" sz="2600" b="0" i="1" smtClean="0">
                                <a:solidFill>
                                  <a:srgbClr val="FF0000"/>
                                </a:solidFill>
                                <a:latin typeface="Cambria Math" panose="02040503050406030204" pitchFamily="18" charset="0"/>
                              </a:rPr>
                              <m:t>𝐷</m:t>
                            </m:r>
                          </m:e>
                        </m:d>
                      </m:num>
                      <m:den>
                        <m:rad>
                          <m:radPr>
                            <m:degHide m:val="on"/>
                            <m:ctrlPr>
                              <a:rPr lang="en-US" sz="2600" b="0" i="1" smtClean="0">
                                <a:solidFill>
                                  <a:srgbClr val="FF0000"/>
                                </a:solidFill>
                                <a:latin typeface="Cambria Math" panose="02040503050406030204" pitchFamily="18" charset="0"/>
                              </a:rPr>
                            </m:ctrlPr>
                          </m:radPr>
                          <m:deg/>
                          <m:e>
                            <m:sSup>
                              <m:sSupPr>
                                <m:ctrlPr>
                                  <a:rPr lang="en-US" sz="2600" b="0" i="1" smtClean="0">
                                    <a:solidFill>
                                      <a:srgbClr val="FF0000"/>
                                    </a:solidFill>
                                    <a:latin typeface="Cambria Math" panose="02040503050406030204" pitchFamily="18" charset="0"/>
                                  </a:rPr>
                                </m:ctrlPr>
                              </m:sSupPr>
                              <m:e>
                                <m:r>
                                  <a:rPr lang="en-US" sz="2600" b="0" i="1" smtClean="0">
                                    <a:solidFill>
                                      <a:srgbClr val="FF0000"/>
                                    </a:solidFill>
                                    <a:latin typeface="Cambria Math" panose="02040503050406030204" pitchFamily="18" charset="0"/>
                                  </a:rPr>
                                  <m:t>𝐴</m:t>
                                </m:r>
                              </m:e>
                              <m:sup>
                                <m:r>
                                  <a:rPr lang="en-US" sz="2600" b="0" i="1" smtClean="0">
                                    <a:solidFill>
                                      <a:srgbClr val="FF0000"/>
                                    </a:solidFill>
                                    <a:latin typeface="Cambria Math" panose="02040503050406030204" pitchFamily="18" charset="0"/>
                                  </a:rPr>
                                  <m:t>2</m:t>
                                </m:r>
                              </m:sup>
                            </m:sSup>
                            <m:r>
                              <a:rPr lang="en-US" sz="2600" b="0" i="1" smtClean="0">
                                <a:solidFill>
                                  <a:srgbClr val="FF0000"/>
                                </a:solidFill>
                                <a:latin typeface="Cambria Math" panose="02040503050406030204" pitchFamily="18" charset="0"/>
                              </a:rPr>
                              <m:t>+</m:t>
                            </m:r>
                            <m:sSup>
                              <m:sSupPr>
                                <m:ctrlPr>
                                  <a:rPr lang="en-US" sz="2600" b="0" i="1" smtClean="0">
                                    <a:solidFill>
                                      <a:srgbClr val="FF0000"/>
                                    </a:solidFill>
                                    <a:latin typeface="Cambria Math" panose="02040503050406030204" pitchFamily="18" charset="0"/>
                                  </a:rPr>
                                </m:ctrlPr>
                              </m:sSupPr>
                              <m:e>
                                <m:r>
                                  <a:rPr lang="en-US" sz="2600" b="0" i="1" smtClean="0">
                                    <a:solidFill>
                                      <a:srgbClr val="FF0000"/>
                                    </a:solidFill>
                                    <a:latin typeface="Cambria Math" panose="02040503050406030204" pitchFamily="18" charset="0"/>
                                  </a:rPr>
                                  <m:t>𝐵</m:t>
                                </m:r>
                              </m:e>
                              <m:sup>
                                <m:r>
                                  <a:rPr lang="en-US" sz="2600" b="0" i="1" smtClean="0">
                                    <a:solidFill>
                                      <a:srgbClr val="FF0000"/>
                                    </a:solidFill>
                                    <a:latin typeface="Cambria Math" panose="02040503050406030204" pitchFamily="18" charset="0"/>
                                  </a:rPr>
                                  <m:t>2</m:t>
                                </m:r>
                              </m:sup>
                            </m:sSup>
                            <m:r>
                              <a:rPr lang="en-US" sz="2600" b="0" i="1" smtClean="0">
                                <a:solidFill>
                                  <a:srgbClr val="FF0000"/>
                                </a:solidFill>
                                <a:latin typeface="Cambria Math" panose="02040503050406030204" pitchFamily="18" charset="0"/>
                              </a:rPr>
                              <m:t>+</m:t>
                            </m:r>
                            <m:sSup>
                              <m:sSupPr>
                                <m:ctrlPr>
                                  <a:rPr lang="en-US" sz="2600" b="0" i="1" smtClean="0">
                                    <a:solidFill>
                                      <a:srgbClr val="FF0000"/>
                                    </a:solidFill>
                                    <a:latin typeface="Cambria Math" panose="02040503050406030204" pitchFamily="18" charset="0"/>
                                  </a:rPr>
                                </m:ctrlPr>
                              </m:sSupPr>
                              <m:e>
                                <m:r>
                                  <a:rPr lang="en-US" sz="2600" b="0" i="1" smtClean="0">
                                    <a:solidFill>
                                      <a:srgbClr val="FF0000"/>
                                    </a:solidFill>
                                    <a:latin typeface="Cambria Math" panose="02040503050406030204" pitchFamily="18" charset="0"/>
                                  </a:rPr>
                                  <m:t>𝐶</m:t>
                                </m:r>
                              </m:e>
                              <m:sup>
                                <m:r>
                                  <a:rPr lang="en-US" sz="2600" b="0" i="1" smtClean="0">
                                    <a:solidFill>
                                      <a:srgbClr val="FF0000"/>
                                    </a:solidFill>
                                    <a:latin typeface="Cambria Math" panose="02040503050406030204" pitchFamily="18" charset="0"/>
                                  </a:rPr>
                                  <m:t>2</m:t>
                                </m:r>
                              </m:sup>
                            </m:sSup>
                          </m:e>
                        </m:rad>
                      </m:den>
                    </m:f>
                  </m:oMath>
                </a14:m>
                <a:r>
                  <a:rPr lang="en-US" sz="2600" dirty="0">
                    <a:solidFill>
                      <a:srgbClr val="FF0000"/>
                    </a:solidFill>
                  </a:rPr>
                  <a:t>   </a:t>
                </a:r>
              </a:p>
            </p:txBody>
          </p:sp>
        </mc:Choice>
        <mc:Fallback xmlns="">
          <p:sp>
            <p:nvSpPr>
              <p:cNvPr id="3" name="Content Placeholder 2">
                <a:extLst>
                  <a:ext uri="{FF2B5EF4-FFF2-40B4-BE49-F238E27FC236}">
                    <a16:creationId xmlns:a16="http://schemas.microsoft.com/office/drawing/2014/main" id="{84506DC3-E137-4171-BCB6-9705315EFF94}"/>
                  </a:ext>
                </a:extLst>
              </p:cNvPr>
              <p:cNvSpPr>
                <a:spLocks noGrp="1" noRot="1" noChangeAspect="1" noMove="1" noResize="1" noEditPoints="1" noAdjustHandles="1" noChangeArrowheads="1" noChangeShapeType="1" noTextEdit="1"/>
              </p:cNvSpPr>
              <p:nvPr>
                <p:ph sz="half" idx="1"/>
              </p:nvPr>
            </p:nvSpPr>
            <p:spPr>
              <a:blipFill>
                <a:blip r:embed="rId2"/>
                <a:stretch>
                  <a:fillRect l="-2118" r="-1059"/>
                </a:stretch>
              </a:blipFill>
            </p:spPr>
            <p:txBody>
              <a:bodyPr/>
              <a:lstStyle/>
              <a:p>
                <a:r>
                  <a:rPr lang="en-US">
                    <a:noFill/>
                  </a:rPr>
                  <a:t> </a:t>
                </a:r>
              </a:p>
            </p:txBody>
          </p:sp>
        </mc:Fallback>
      </mc:AlternateContent>
      <p:pic>
        <p:nvPicPr>
          <p:cNvPr id="1028" name="Picture 4" descr="Image preview">
            <a:extLst>
              <a:ext uri="{FF2B5EF4-FFF2-40B4-BE49-F238E27FC236}">
                <a16:creationId xmlns:a16="http://schemas.microsoft.com/office/drawing/2014/main" id="{1AC36AFB-D2E2-423F-A735-79D68C228BFF}"/>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2204155"/>
            <a:ext cx="5181600" cy="3594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2862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810AB-32AB-41FE-9C1D-E7A395D17718}"/>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5B00A4C5-0E84-4572-9C3D-24C10FDCB8F2}"/>
              </a:ext>
            </a:extLst>
          </p:cNvPr>
          <p:cNvSpPr>
            <a:spLocks noGrp="1"/>
          </p:cNvSpPr>
          <p:nvPr>
            <p:ph idx="1"/>
          </p:nvPr>
        </p:nvSpPr>
        <p:spPr/>
        <p:txBody>
          <a:bodyPr/>
          <a:lstStyle/>
          <a:p>
            <a:pPr marL="0" indent="0">
              <a:buNone/>
            </a:pPr>
            <a:r>
              <a:rPr lang="en-US" dirty="0"/>
              <a:t>Determine the distance from the point S(-1,2,-4) to the plane with equation 8x – 4y + 8z + 3 = 0</a:t>
            </a:r>
          </a:p>
        </p:txBody>
      </p:sp>
    </p:spTree>
    <p:extLst>
      <p:ext uri="{BB962C8B-B14F-4D97-AF65-F5344CB8AC3E}">
        <p14:creationId xmlns:p14="http://schemas.microsoft.com/office/powerpoint/2010/main" val="2319913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810AB-32AB-41FE-9C1D-E7A395D17718}"/>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B00A4C5-0E84-4572-9C3D-24C10FDCB8F2}"/>
                  </a:ext>
                </a:extLst>
              </p:cNvPr>
              <p:cNvSpPr>
                <a:spLocks noGrp="1"/>
              </p:cNvSpPr>
              <p:nvPr>
                <p:ph idx="1"/>
              </p:nvPr>
            </p:nvSpPr>
            <p:spPr/>
            <p:txBody>
              <a:bodyPr>
                <a:normAutofit/>
              </a:bodyPr>
              <a:lstStyle/>
              <a:p>
                <a:pPr marL="0" indent="0">
                  <a:buNone/>
                </a:pPr>
                <a:r>
                  <a:rPr lang="en-US" dirty="0"/>
                  <a:t>Determine the distance from the point S(-1,2,-4) to the plane with equation 8x – 4y + 8z + 3 = 0</a:t>
                </a:r>
              </a:p>
              <a:p>
                <a:pPr marL="0" indent="0">
                  <a:buNone/>
                </a:pPr>
                <a:r>
                  <a:rPr lang="en-US" dirty="0"/>
                  <a:t>Solution:</a:t>
                </a:r>
              </a:p>
              <a:p>
                <a:pPr marL="0" indent="0">
                  <a:buNone/>
                </a:pPr>
                <a14:m>
                  <m:oMath xmlns:m="http://schemas.openxmlformats.org/officeDocument/2006/math">
                    <m:r>
                      <a:rPr lang="en-US" i="1" smtClean="0">
                        <a:solidFill>
                          <a:schemeClr val="tx1"/>
                        </a:solidFill>
                        <a:latin typeface="Cambria Math" panose="02040503050406030204" pitchFamily="18" charset="0"/>
                      </a:rPr>
                      <m:t>𝑑</m:t>
                    </m:r>
                    <m:r>
                      <a:rPr lang="en-US" i="1" smtClean="0">
                        <a:solidFill>
                          <a:schemeClr val="tx1"/>
                        </a:solidFill>
                        <a:latin typeface="Cambria Math" panose="02040503050406030204" pitchFamily="18" charset="0"/>
                      </a:rPr>
                      <m:t>=</m:t>
                    </m:r>
                    <m:f>
                      <m:fPr>
                        <m:ctrlPr>
                          <a:rPr lang="en-US" i="1">
                            <a:solidFill>
                              <a:schemeClr val="tx1"/>
                            </a:solidFill>
                            <a:latin typeface="Cambria Math" panose="02040503050406030204" pitchFamily="18" charset="0"/>
                          </a:rPr>
                        </m:ctrlPr>
                      </m:fPr>
                      <m:num>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𝐴</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𝑜</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𝐵</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𝑦</m:t>
                                </m:r>
                              </m:e>
                              <m:sub>
                                <m:r>
                                  <a:rPr lang="en-US" i="1">
                                    <a:solidFill>
                                      <a:schemeClr val="tx1"/>
                                    </a:solidFill>
                                    <a:latin typeface="Cambria Math" panose="02040503050406030204" pitchFamily="18" charset="0"/>
                                  </a:rPr>
                                  <m:t>𝑜</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𝐶</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𝑧</m:t>
                                </m:r>
                              </m:e>
                              <m:sub>
                                <m:r>
                                  <a:rPr lang="en-US" i="1">
                                    <a:solidFill>
                                      <a:schemeClr val="tx1"/>
                                    </a:solidFill>
                                    <a:latin typeface="Cambria Math" panose="02040503050406030204" pitchFamily="18" charset="0"/>
                                  </a:rPr>
                                  <m:t>𝑜</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𝐷</m:t>
                            </m:r>
                          </m:e>
                        </m:d>
                      </m:num>
                      <m:den>
                        <m:rad>
                          <m:radPr>
                            <m:degHide m:val="on"/>
                            <m:ctrlPr>
                              <a:rPr lang="en-US" i="1">
                                <a:solidFill>
                                  <a:schemeClr val="tx1"/>
                                </a:solidFill>
                                <a:latin typeface="Cambria Math" panose="02040503050406030204" pitchFamily="18" charset="0"/>
                              </a:rPr>
                            </m:ctrlPr>
                          </m:radPr>
                          <m:deg/>
                          <m:e>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𝐴</m:t>
                                </m:r>
                              </m:e>
                              <m:sup>
                                <m:r>
                                  <a:rPr lang="en-US" i="1">
                                    <a:solidFill>
                                      <a:schemeClr val="tx1"/>
                                    </a:solidFill>
                                    <a:latin typeface="Cambria Math" panose="02040503050406030204" pitchFamily="18" charset="0"/>
                                  </a:rPr>
                                  <m:t>2</m:t>
                                </m:r>
                              </m:sup>
                            </m:sSup>
                            <m:r>
                              <a:rPr lang="en-US" i="1">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𝐵</m:t>
                                </m:r>
                              </m:e>
                              <m:sup>
                                <m:r>
                                  <a:rPr lang="en-US" i="1">
                                    <a:solidFill>
                                      <a:schemeClr val="tx1"/>
                                    </a:solidFill>
                                    <a:latin typeface="Cambria Math" panose="02040503050406030204" pitchFamily="18" charset="0"/>
                                  </a:rPr>
                                  <m:t>2</m:t>
                                </m:r>
                              </m:sup>
                            </m:sSup>
                            <m:r>
                              <a:rPr lang="en-US" i="1">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𝐶</m:t>
                                </m:r>
                              </m:e>
                              <m:sup>
                                <m:r>
                                  <a:rPr lang="en-US" i="1">
                                    <a:solidFill>
                                      <a:schemeClr val="tx1"/>
                                    </a:solidFill>
                                    <a:latin typeface="Cambria Math" panose="02040503050406030204" pitchFamily="18" charset="0"/>
                                  </a:rPr>
                                  <m:t>2</m:t>
                                </m:r>
                              </m:sup>
                            </m:sSup>
                          </m:e>
                        </m:rad>
                      </m:den>
                    </m:f>
                  </m:oMath>
                </a14:m>
                <a:r>
                  <a:rPr lang="en-US" dirty="0">
                    <a:solidFill>
                      <a:schemeClr val="tx1"/>
                    </a:solidFill>
                  </a:rPr>
                  <a:t>   </a:t>
                </a:r>
              </a:p>
              <a:p>
                <a:pPr marL="0" indent="0">
                  <a:buNone/>
                </a:pPr>
                <a14:m>
                  <m:oMath xmlns:m="http://schemas.openxmlformats.org/officeDocument/2006/math">
                    <m:r>
                      <a:rPr lang="en-US" b="0" i="1" smtClean="0">
                        <a:solidFill>
                          <a:schemeClr val="tx1"/>
                        </a:solidFill>
                        <a:latin typeface="Cambria Math" panose="02040503050406030204" pitchFamily="18" charset="0"/>
                      </a:rPr>
                      <m:t>𝑑</m:t>
                    </m:r>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d>
                          <m:dPr>
                            <m:begChr m:val="|"/>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8</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−1</m:t>
                                </m:r>
                              </m:e>
                            </m:d>
                            <m:r>
                              <a:rPr lang="en-US" b="0" i="1" smtClean="0">
                                <a:solidFill>
                                  <a:schemeClr val="tx1"/>
                                </a:solidFill>
                                <a:latin typeface="Cambria Math" panose="02040503050406030204" pitchFamily="18" charset="0"/>
                              </a:rPr>
                              <m:t>−4</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2</m:t>
                                </m:r>
                              </m:e>
                            </m:d>
                            <m:r>
                              <a:rPr lang="en-US" b="0" i="1" smtClean="0">
                                <a:solidFill>
                                  <a:schemeClr val="tx1"/>
                                </a:solidFill>
                                <a:latin typeface="Cambria Math" panose="02040503050406030204" pitchFamily="18" charset="0"/>
                              </a:rPr>
                              <m:t>+8</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−4</m:t>
                                </m:r>
                              </m:e>
                            </m:d>
                            <m:r>
                              <a:rPr lang="en-US" b="0" i="1" smtClean="0">
                                <a:solidFill>
                                  <a:schemeClr val="tx1"/>
                                </a:solidFill>
                                <a:latin typeface="Cambria Math" panose="02040503050406030204" pitchFamily="18" charset="0"/>
                              </a:rPr>
                              <m:t>+3</m:t>
                            </m:r>
                          </m:e>
                        </m:d>
                      </m:num>
                      <m:den>
                        <m:rad>
                          <m:radPr>
                            <m:degHide m:val="on"/>
                            <m:ctrlPr>
                              <a:rPr lang="en-US" b="0" i="1" smtClean="0">
                                <a:solidFill>
                                  <a:schemeClr val="tx1"/>
                                </a:solidFill>
                                <a:latin typeface="Cambria Math" panose="02040503050406030204" pitchFamily="18" charset="0"/>
                              </a:rPr>
                            </m:ctrlPr>
                          </m:radPr>
                          <m:deg/>
                          <m:e>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(8)</m:t>
                                </m:r>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rPr>
                              <m:t>+</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(−4)</m:t>
                                </m:r>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rPr>
                              <m:t>+</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(8)</m:t>
                                </m:r>
                              </m:e>
                              <m:sup>
                                <m:r>
                                  <a:rPr lang="en-US" b="0" i="1" smtClean="0">
                                    <a:solidFill>
                                      <a:schemeClr val="tx1"/>
                                    </a:solidFill>
                                    <a:latin typeface="Cambria Math" panose="02040503050406030204" pitchFamily="18" charset="0"/>
                                  </a:rPr>
                                  <m:t>2</m:t>
                                </m:r>
                              </m:sup>
                            </m:sSup>
                          </m:e>
                        </m:rad>
                      </m:den>
                    </m:f>
                  </m:oMath>
                </a14:m>
                <a:r>
                  <a:rPr lang="en-US" dirty="0">
                    <a:solidFill>
                      <a:schemeClr val="tx1"/>
                    </a:solidFill>
                  </a:rPr>
                  <a:t>   </a:t>
                </a:r>
              </a:p>
              <a:p>
                <a:pPr marL="0" indent="0">
                  <a:buNone/>
                </a:pPr>
                <a14:m>
                  <m:oMath xmlns:m="http://schemas.openxmlformats.org/officeDocument/2006/math">
                    <m:r>
                      <a:rPr lang="en-US" b="0" i="1" smtClean="0">
                        <a:solidFill>
                          <a:schemeClr val="tx1"/>
                        </a:solidFill>
                        <a:latin typeface="Cambria Math" panose="02040503050406030204" pitchFamily="18" charset="0"/>
                      </a:rPr>
                      <m:t>𝑑</m:t>
                    </m:r>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d>
                          <m:dPr>
                            <m:begChr m:val="|"/>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−8−8−32+3</m:t>
                            </m:r>
                          </m:e>
                        </m:d>
                      </m:num>
                      <m:den>
                        <m:rad>
                          <m:radPr>
                            <m:degHide m:val="on"/>
                            <m:ctrlPr>
                              <a:rPr lang="en-US" b="0" i="1" smtClean="0">
                                <a:solidFill>
                                  <a:schemeClr val="tx1"/>
                                </a:solidFill>
                                <a:latin typeface="Cambria Math" panose="02040503050406030204" pitchFamily="18" charset="0"/>
                              </a:rPr>
                            </m:ctrlPr>
                          </m:radPr>
                          <m:deg/>
                          <m:e>
                            <m:r>
                              <a:rPr lang="en-US" b="0" i="1" smtClean="0">
                                <a:solidFill>
                                  <a:schemeClr val="tx1"/>
                                </a:solidFill>
                                <a:latin typeface="Cambria Math" panose="02040503050406030204" pitchFamily="18" charset="0"/>
                              </a:rPr>
                              <m:t>64+16+64</m:t>
                            </m:r>
                          </m:e>
                        </m:rad>
                      </m:den>
                    </m:f>
                  </m:oMath>
                </a14:m>
                <a:r>
                  <a:rPr lang="en-US" dirty="0">
                    <a:solidFill>
                      <a:schemeClr val="tx1"/>
                    </a:solidFill>
                  </a:rPr>
                  <a:t>  </a:t>
                </a:r>
              </a:p>
              <a:p>
                <a:pPr marL="0" indent="0">
                  <a:buNone/>
                </a:pPr>
                <a14:m>
                  <m:oMath xmlns:m="http://schemas.openxmlformats.org/officeDocument/2006/math">
                    <m:r>
                      <a:rPr lang="en-US" b="0" i="1" smtClean="0">
                        <a:solidFill>
                          <a:schemeClr val="tx1"/>
                        </a:solidFill>
                        <a:latin typeface="Cambria Math" panose="02040503050406030204" pitchFamily="18" charset="0"/>
                      </a:rPr>
                      <m:t>𝑑</m:t>
                    </m:r>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d>
                          <m:dPr>
                            <m:begChr m:val="|"/>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−45</m:t>
                            </m:r>
                          </m:e>
                        </m:d>
                      </m:num>
                      <m:den>
                        <m:rad>
                          <m:radPr>
                            <m:degHide m:val="on"/>
                            <m:ctrlPr>
                              <a:rPr lang="en-US" b="0" i="1" smtClean="0">
                                <a:solidFill>
                                  <a:schemeClr val="tx1"/>
                                </a:solidFill>
                                <a:latin typeface="Cambria Math" panose="02040503050406030204" pitchFamily="18" charset="0"/>
                              </a:rPr>
                            </m:ctrlPr>
                          </m:radPr>
                          <m:deg/>
                          <m:e>
                            <m:r>
                              <a:rPr lang="en-US" b="0" i="1" smtClean="0">
                                <a:solidFill>
                                  <a:schemeClr val="tx1"/>
                                </a:solidFill>
                                <a:latin typeface="Cambria Math" panose="02040503050406030204" pitchFamily="18" charset="0"/>
                              </a:rPr>
                              <m:t>144</m:t>
                            </m:r>
                          </m:e>
                        </m:rad>
                      </m:den>
                    </m:f>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45</m:t>
                        </m:r>
                      </m:num>
                      <m:den>
                        <m:r>
                          <a:rPr lang="en-US" b="0" i="1" smtClean="0">
                            <a:solidFill>
                              <a:schemeClr val="tx1"/>
                            </a:solidFill>
                            <a:latin typeface="Cambria Math" panose="02040503050406030204" pitchFamily="18" charset="0"/>
                          </a:rPr>
                          <m:t>12</m:t>
                        </m:r>
                      </m:den>
                    </m:f>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15</m:t>
                        </m:r>
                      </m:num>
                      <m:den>
                        <m:r>
                          <a:rPr lang="en-US" b="0" i="1" smtClean="0">
                            <a:solidFill>
                              <a:schemeClr val="tx1"/>
                            </a:solidFill>
                            <a:latin typeface="Cambria Math" panose="02040503050406030204" pitchFamily="18" charset="0"/>
                          </a:rPr>
                          <m:t>4</m:t>
                        </m:r>
                      </m:den>
                    </m:f>
                  </m:oMath>
                </a14:m>
                <a:r>
                  <a:rPr lang="en-US" dirty="0">
                    <a:solidFill>
                      <a:schemeClr val="tx1"/>
                    </a:solidFill>
                  </a:rPr>
                  <a:t>  </a:t>
                </a:r>
              </a:p>
            </p:txBody>
          </p:sp>
        </mc:Choice>
        <mc:Fallback xmlns="">
          <p:sp>
            <p:nvSpPr>
              <p:cNvPr id="3" name="Content Placeholder 2">
                <a:extLst>
                  <a:ext uri="{FF2B5EF4-FFF2-40B4-BE49-F238E27FC236}">
                    <a16:creationId xmlns:a16="http://schemas.microsoft.com/office/drawing/2014/main" id="{5B00A4C5-0E84-4572-9C3D-24C10FDCB8F2}"/>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3DA59FC-9EB1-4AB0-ADE7-14BB8431D7FD}"/>
                  </a:ext>
                </a:extLst>
              </p:cNvPr>
              <p:cNvSpPr txBox="1"/>
              <p:nvPr/>
            </p:nvSpPr>
            <p:spPr>
              <a:xfrm>
                <a:off x="6919275" y="4293908"/>
                <a:ext cx="3657600" cy="1063946"/>
              </a:xfrm>
              <a:prstGeom prst="rect">
                <a:avLst/>
              </a:prstGeom>
              <a:noFill/>
            </p:spPr>
            <p:txBody>
              <a:bodyPr wrap="square" rtlCol="0">
                <a:spAutoFit/>
              </a:bodyPr>
              <a:lstStyle/>
              <a:p>
                <a:r>
                  <a:rPr lang="en-US" sz="2600" dirty="0"/>
                  <a:t>Therefore the point is </a:t>
                </a:r>
                <a14:m>
                  <m:oMath xmlns:m="http://schemas.openxmlformats.org/officeDocument/2006/math">
                    <m:f>
                      <m:fPr>
                        <m:ctrlPr>
                          <a:rPr lang="en-US" sz="2600" i="1" smtClean="0">
                            <a:latin typeface="Cambria Math" panose="02040503050406030204" pitchFamily="18" charset="0"/>
                          </a:rPr>
                        </m:ctrlPr>
                      </m:fPr>
                      <m:num>
                        <m:r>
                          <a:rPr lang="en-US" sz="2600" b="0" i="1" smtClean="0">
                            <a:latin typeface="Cambria Math" panose="02040503050406030204" pitchFamily="18" charset="0"/>
                          </a:rPr>
                          <m:t>15</m:t>
                        </m:r>
                      </m:num>
                      <m:den>
                        <m:r>
                          <a:rPr lang="en-US" sz="2600" b="0" i="1" smtClean="0">
                            <a:latin typeface="Cambria Math" panose="02040503050406030204" pitchFamily="18" charset="0"/>
                          </a:rPr>
                          <m:t>4</m:t>
                        </m:r>
                      </m:den>
                    </m:f>
                  </m:oMath>
                </a14:m>
                <a:r>
                  <a:rPr lang="en-US" sz="2600" dirty="0"/>
                  <a:t> units from the plane.</a:t>
                </a:r>
              </a:p>
            </p:txBody>
          </p:sp>
        </mc:Choice>
        <mc:Fallback xmlns="">
          <p:sp>
            <p:nvSpPr>
              <p:cNvPr id="4" name="TextBox 3">
                <a:extLst>
                  <a:ext uri="{FF2B5EF4-FFF2-40B4-BE49-F238E27FC236}">
                    <a16:creationId xmlns:a16="http://schemas.microsoft.com/office/drawing/2014/main" id="{E3DA59FC-9EB1-4AB0-ADE7-14BB8431D7FD}"/>
                  </a:ext>
                </a:extLst>
              </p:cNvPr>
              <p:cNvSpPr txBox="1">
                <a:spLocks noRot="1" noChangeAspect="1" noMove="1" noResize="1" noEditPoints="1" noAdjustHandles="1" noChangeArrowheads="1" noChangeShapeType="1" noTextEdit="1"/>
              </p:cNvSpPr>
              <p:nvPr/>
            </p:nvSpPr>
            <p:spPr>
              <a:xfrm>
                <a:off x="6919275" y="4293908"/>
                <a:ext cx="3657600" cy="1063946"/>
              </a:xfrm>
              <a:prstGeom prst="rect">
                <a:avLst/>
              </a:prstGeom>
              <a:blipFill>
                <a:blip r:embed="rId3"/>
                <a:stretch>
                  <a:fillRect l="-3000" b="-14286"/>
                </a:stretch>
              </a:blipFill>
            </p:spPr>
            <p:txBody>
              <a:bodyPr/>
              <a:lstStyle/>
              <a:p>
                <a:r>
                  <a:rPr lang="en-US">
                    <a:noFill/>
                  </a:rPr>
                  <a:t> </a:t>
                </a:r>
              </a:p>
            </p:txBody>
          </p:sp>
        </mc:Fallback>
      </mc:AlternateContent>
    </p:spTree>
    <p:extLst>
      <p:ext uri="{BB962C8B-B14F-4D97-AF65-F5344CB8AC3E}">
        <p14:creationId xmlns:p14="http://schemas.microsoft.com/office/powerpoint/2010/main" val="250410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80C54-4658-43EC-8ED1-1D824BBEF552}"/>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0622B05-8E6A-4C89-8C0C-EF07154D1CA3}"/>
                  </a:ext>
                </a:extLst>
              </p:cNvPr>
              <p:cNvSpPr>
                <a:spLocks noGrp="1"/>
              </p:cNvSpPr>
              <p:nvPr>
                <p:ph idx="1"/>
              </p:nvPr>
            </p:nvSpPr>
            <p:spPr/>
            <p:txBody>
              <a:bodyPr/>
              <a:lstStyle/>
              <a:p>
                <a:pPr marL="0" indent="0">
                  <a:buNone/>
                </a:pPr>
                <a:r>
                  <a:rPr lang="en-US" dirty="0"/>
                  <a:t>Determine the distance between the point (9,1,-2) and the plane</a:t>
                </a:r>
              </a:p>
              <a:p>
                <a:pPr marL="0" indent="0">
                  <a:buNone/>
                </a:pP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(−2,1,−4)</m:t>
                        </m:r>
                      </m:e>
                    </m:acc>
                    <m:r>
                      <a:rPr lang="en-US" b="0" i="1" smtClean="0">
                        <a:latin typeface="Cambria Math" panose="02040503050406030204" pitchFamily="18" charset="0"/>
                      </a:rPr>
                      <m:t>+</m:t>
                    </m:r>
                    <m:r>
                      <a:rPr lang="en-US" b="0" i="1" smtClean="0">
                        <a:latin typeface="Cambria Math" panose="02040503050406030204" pitchFamily="18" charset="0"/>
                      </a:rPr>
                      <m:t>𝑠</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(1,2,4)</m:t>
                        </m:r>
                      </m:e>
                    </m:acc>
                    <m:r>
                      <a:rPr lang="en-US" b="0" i="1" smtClean="0">
                        <a:latin typeface="Cambria Math" panose="02040503050406030204" pitchFamily="18" charset="0"/>
                      </a:rPr>
                      <m:t>+</m:t>
                    </m:r>
                    <m:r>
                      <a:rPr lang="en-US" b="0" i="1" smtClean="0">
                        <a:latin typeface="Cambria Math" panose="02040503050406030204" pitchFamily="18" charset="0"/>
                      </a:rPr>
                      <m:t>𝑡</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(3,−2,−8)</m:t>
                        </m:r>
                      </m:e>
                    </m:acc>
                  </m:oMath>
                </a14:m>
                <a:r>
                  <a:rPr lang="en-US" dirty="0"/>
                  <a:t>   </a:t>
                </a:r>
              </a:p>
            </p:txBody>
          </p:sp>
        </mc:Choice>
        <mc:Fallback xmlns="">
          <p:sp>
            <p:nvSpPr>
              <p:cNvPr id="3" name="Content Placeholder 2">
                <a:extLst>
                  <a:ext uri="{FF2B5EF4-FFF2-40B4-BE49-F238E27FC236}">
                    <a16:creationId xmlns:a16="http://schemas.microsoft.com/office/drawing/2014/main" id="{30622B05-8E6A-4C89-8C0C-EF07154D1CA3}"/>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588965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80C54-4658-43EC-8ED1-1D824BBEF552}"/>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0622B05-8E6A-4C89-8C0C-EF07154D1CA3}"/>
                  </a:ext>
                </a:extLst>
              </p:cNvPr>
              <p:cNvSpPr>
                <a:spLocks noGrp="1"/>
              </p:cNvSpPr>
              <p:nvPr>
                <p:ph idx="1"/>
              </p:nvPr>
            </p:nvSpPr>
            <p:spPr/>
            <p:txBody>
              <a:bodyPr/>
              <a:lstStyle/>
              <a:p>
                <a:pPr marL="0" indent="0">
                  <a:buNone/>
                </a:pPr>
                <a:r>
                  <a:rPr lang="en-US" dirty="0"/>
                  <a:t>Determine the distance between the point (9,1,-2) and the plane</a:t>
                </a:r>
              </a:p>
              <a:p>
                <a:pPr marL="0" indent="0">
                  <a:buNone/>
                </a:pP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(−2,1,−4)</m:t>
                        </m:r>
                      </m:e>
                    </m:acc>
                    <m:r>
                      <a:rPr lang="en-US" b="0" i="1" smtClean="0">
                        <a:latin typeface="Cambria Math" panose="02040503050406030204" pitchFamily="18" charset="0"/>
                      </a:rPr>
                      <m:t>+</m:t>
                    </m:r>
                    <m:r>
                      <a:rPr lang="en-US" b="0" i="1" smtClean="0">
                        <a:latin typeface="Cambria Math" panose="02040503050406030204" pitchFamily="18" charset="0"/>
                      </a:rPr>
                      <m:t>𝑠</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(1,2,4)</m:t>
                        </m:r>
                      </m:e>
                    </m:acc>
                    <m:r>
                      <a:rPr lang="en-US" b="0" i="1" smtClean="0">
                        <a:latin typeface="Cambria Math" panose="02040503050406030204" pitchFamily="18" charset="0"/>
                      </a:rPr>
                      <m:t>+</m:t>
                    </m:r>
                    <m:r>
                      <a:rPr lang="en-US" b="0" i="1" smtClean="0">
                        <a:latin typeface="Cambria Math" panose="02040503050406030204" pitchFamily="18" charset="0"/>
                      </a:rPr>
                      <m:t>𝑡</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(3,−2,−8)</m:t>
                        </m:r>
                      </m:e>
                    </m:acc>
                  </m:oMath>
                </a14:m>
                <a:r>
                  <a:rPr lang="en-US" dirty="0"/>
                  <a:t>   </a:t>
                </a:r>
              </a:p>
              <a:p>
                <a:pPr marL="0" indent="0">
                  <a:buNone/>
                </a:pPr>
                <a:r>
                  <a:rPr lang="en-US" dirty="0"/>
                  <a:t>Solution:</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30622B05-8E6A-4C89-8C0C-EF07154D1CA3}"/>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25381423-3FC9-4D45-AD9C-3BDCAD042C40}"/>
                  </a:ext>
                </a:extLst>
              </p14:cNvPr>
              <p14:cNvContentPartPr/>
              <p14:nvPr/>
            </p14:nvContentPartPr>
            <p14:xfrm>
              <a:off x="1362953" y="3696692"/>
              <a:ext cx="181440" cy="235440"/>
            </p14:xfrm>
          </p:contentPart>
        </mc:Choice>
        <mc:Fallback xmlns="">
          <p:pic>
            <p:nvPicPr>
              <p:cNvPr id="4" name="Ink 3">
                <a:extLst>
                  <a:ext uri="{FF2B5EF4-FFF2-40B4-BE49-F238E27FC236}">
                    <a16:creationId xmlns:a16="http://schemas.microsoft.com/office/drawing/2014/main" id="{25381423-3FC9-4D45-AD9C-3BDCAD042C40}"/>
                  </a:ext>
                </a:extLst>
              </p:cNvPr>
              <p:cNvPicPr/>
              <p:nvPr/>
            </p:nvPicPr>
            <p:blipFill>
              <a:blip r:embed="rId4"/>
              <a:stretch>
                <a:fillRect/>
              </a:stretch>
            </p:blipFill>
            <p:spPr>
              <a:xfrm>
                <a:off x="1353953" y="3688052"/>
                <a:ext cx="199080" cy="253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0" name="Ink 59">
                <a:extLst>
                  <a:ext uri="{FF2B5EF4-FFF2-40B4-BE49-F238E27FC236}">
                    <a16:creationId xmlns:a16="http://schemas.microsoft.com/office/drawing/2014/main" id="{100CA1CD-E3B5-4BFE-A502-C4CE716F2BDD}"/>
                  </a:ext>
                </a:extLst>
              </p14:cNvPr>
              <p14:cNvContentPartPr/>
              <p14:nvPr/>
            </p14:nvContentPartPr>
            <p14:xfrm>
              <a:off x="1345313" y="3732692"/>
              <a:ext cx="2817720" cy="1365120"/>
            </p14:xfrm>
          </p:contentPart>
        </mc:Choice>
        <mc:Fallback xmlns="">
          <p:pic>
            <p:nvPicPr>
              <p:cNvPr id="60" name="Ink 59">
                <a:extLst>
                  <a:ext uri="{FF2B5EF4-FFF2-40B4-BE49-F238E27FC236}">
                    <a16:creationId xmlns:a16="http://schemas.microsoft.com/office/drawing/2014/main" id="{100CA1CD-E3B5-4BFE-A502-C4CE716F2BDD}"/>
                  </a:ext>
                </a:extLst>
              </p:cNvPr>
              <p:cNvPicPr/>
              <p:nvPr/>
            </p:nvPicPr>
            <p:blipFill>
              <a:blip r:embed="rId6"/>
              <a:stretch>
                <a:fillRect/>
              </a:stretch>
            </p:blipFill>
            <p:spPr>
              <a:xfrm>
                <a:off x="1336314" y="3723692"/>
                <a:ext cx="2835358" cy="1382760"/>
              </a:xfrm>
              <a:prstGeom prst="rect">
                <a:avLst/>
              </a:prstGeom>
            </p:spPr>
          </p:pic>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10C03804-821C-4CE0-A72C-EB94C124351F}"/>
                  </a:ext>
                </a:extLst>
              </p:cNvPr>
              <p:cNvSpPr txBox="1"/>
              <p:nvPr/>
            </p:nvSpPr>
            <p:spPr>
              <a:xfrm>
                <a:off x="4883085" y="3274901"/>
                <a:ext cx="5945962" cy="1721882"/>
              </a:xfrm>
              <a:prstGeom prst="rect">
                <a:avLst/>
              </a:prstGeom>
              <a:noFill/>
            </p:spPr>
            <p:txBody>
              <a:bodyPr wrap="square" rtlCol="0">
                <a:spAutoFit/>
              </a:bodyPr>
              <a:lstStyle/>
              <a:p>
                <a:r>
                  <a:rPr lang="en-US" sz="2400" dirty="0"/>
                  <a:t>Therefore we could use (-8,20,-8) as the normal vector of the plane.</a:t>
                </a:r>
              </a:p>
              <a:p>
                <a:r>
                  <a:rPr lang="en-US" sz="2400" dirty="0"/>
                  <a:t>Let’s multiply by </a:t>
                </a:r>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4</m:t>
                        </m:r>
                      </m:den>
                    </m:f>
                  </m:oMath>
                </a14:m>
                <a:r>
                  <a:rPr lang="en-US" sz="2400" dirty="0"/>
                  <a:t> to reduce.</a:t>
                </a:r>
              </a:p>
              <a:p>
                <a:r>
                  <a:rPr lang="en-US" sz="2400" dirty="0"/>
                  <a:t>That way we can say that the normal is (2,-5,2)</a:t>
                </a:r>
              </a:p>
            </p:txBody>
          </p:sp>
        </mc:Choice>
        <mc:Fallback xmlns="">
          <p:sp>
            <p:nvSpPr>
              <p:cNvPr id="61" name="TextBox 60">
                <a:extLst>
                  <a:ext uri="{FF2B5EF4-FFF2-40B4-BE49-F238E27FC236}">
                    <a16:creationId xmlns:a16="http://schemas.microsoft.com/office/drawing/2014/main" id="{10C03804-821C-4CE0-A72C-EB94C124351F}"/>
                  </a:ext>
                </a:extLst>
              </p:cNvPr>
              <p:cNvSpPr txBox="1">
                <a:spLocks noRot="1" noChangeAspect="1" noMove="1" noResize="1" noEditPoints="1" noAdjustHandles="1" noChangeArrowheads="1" noChangeShapeType="1" noTextEdit="1"/>
              </p:cNvSpPr>
              <p:nvPr/>
            </p:nvSpPr>
            <p:spPr>
              <a:xfrm>
                <a:off x="4883085" y="3274901"/>
                <a:ext cx="5945962" cy="1721882"/>
              </a:xfrm>
              <a:prstGeom prst="rect">
                <a:avLst/>
              </a:prstGeom>
              <a:blipFill>
                <a:blip r:embed="rId7"/>
                <a:stretch>
                  <a:fillRect l="-1538" t="-2827" r="-1128" b="-7067"/>
                </a:stretch>
              </a:blipFill>
            </p:spPr>
            <p:txBody>
              <a:bodyPr/>
              <a:lstStyle/>
              <a:p>
                <a:r>
                  <a:rPr lang="en-US">
                    <a:noFill/>
                  </a:rPr>
                  <a:t> </a:t>
                </a:r>
              </a:p>
            </p:txBody>
          </p:sp>
        </mc:Fallback>
      </mc:AlternateContent>
    </p:spTree>
    <p:extLst>
      <p:ext uri="{BB962C8B-B14F-4D97-AF65-F5344CB8AC3E}">
        <p14:creationId xmlns:p14="http://schemas.microsoft.com/office/powerpoint/2010/main" val="243397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80C54-4658-43EC-8ED1-1D824BBEF552}"/>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0622B05-8E6A-4C89-8C0C-EF07154D1CA3}"/>
                  </a:ext>
                </a:extLst>
              </p:cNvPr>
              <p:cNvSpPr>
                <a:spLocks noGrp="1"/>
              </p:cNvSpPr>
              <p:nvPr>
                <p:ph idx="1"/>
              </p:nvPr>
            </p:nvSpPr>
            <p:spPr/>
            <p:txBody>
              <a:bodyPr/>
              <a:lstStyle/>
              <a:p>
                <a:pPr marL="0" indent="0">
                  <a:buNone/>
                </a:pPr>
                <a:r>
                  <a:rPr lang="en-US" dirty="0"/>
                  <a:t>Determine the distance between the point (9,1,-2) and the plane</a:t>
                </a:r>
              </a:p>
              <a:p>
                <a:pPr marL="0" indent="0">
                  <a:buNone/>
                </a:pP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(−2,1,−4)</m:t>
                        </m:r>
                      </m:e>
                    </m:acc>
                    <m:r>
                      <a:rPr lang="en-US" b="0" i="1" smtClean="0">
                        <a:latin typeface="Cambria Math" panose="02040503050406030204" pitchFamily="18" charset="0"/>
                      </a:rPr>
                      <m:t>+</m:t>
                    </m:r>
                    <m:r>
                      <a:rPr lang="en-US" b="0" i="1" smtClean="0">
                        <a:latin typeface="Cambria Math" panose="02040503050406030204" pitchFamily="18" charset="0"/>
                      </a:rPr>
                      <m:t>𝑠</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(1,2,4)</m:t>
                        </m:r>
                      </m:e>
                    </m:acc>
                    <m:r>
                      <a:rPr lang="en-US" b="0" i="1" smtClean="0">
                        <a:latin typeface="Cambria Math" panose="02040503050406030204" pitchFamily="18" charset="0"/>
                      </a:rPr>
                      <m:t>+</m:t>
                    </m:r>
                    <m:r>
                      <a:rPr lang="en-US" b="0" i="1" smtClean="0">
                        <a:latin typeface="Cambria Math" panose="02040503050406030204" pitchFamily="18" charset="0"/>
                      </a:rPr>
                      <m:t>𝑡</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(3,−2,−8)</m:t>
                        </m:r>
                      </m:e>
                    </m:acc>
                  </m:oMath>
                </a14:m>
                <a:r>
                  <a:rPr lang="en-US" dirty="0"/>
                  <a:t>   </a:t>
                </a:r>
              </a:p>
              <a:p>
                <a:pPr marL="0" indent="0">
                  <a:buNone/>
                </a:pPr>
                <a:r>
                  <a:rPr lang="en-US" dirty="0"/>
                  <a:t>Solution:</a:t>
                </a:r>
              </a:p>
              <a:p>
                <a:pPr marL="0" indent="0">
                  <a:buNone/>
                </a:pPr>
                <a:r>
                  <a:rPr lang="en-US" dirty="0"/>
                  <a:t>2x – 5y + 2z + D = 0</a:t>
                </a:r>
              </a:p>
              <a:p>
                <a:pPr marL="0" indent="0">
                  <a:buNone/>
                </a:pPr>
                <a:r>
                  <a:rPr lang="en-US" dirty="0"/>
                  <a:t>Sub in the point (-2,1,-4)</a:t>
                </a:r>
              </a:p>
              <a:p>
                <a:pPr marL="0" indent="0">
                  <a:buNone/>
                </a:pPr>
                <a:r>
                  <a:rPr lang="en-US" dirty="0"/>
                  <a:t>2(-2) – 5(1) + 2(-4) + D = 0</a:t>
                </a:r>
              </a:p>
              <a:p>
                <a:pPr marL="0" indent="0">
                  <a:buNone/>
                </a:pPr>
                <a:r>
                  <a:rPr lang="en-US" dirty="0"/>
                  <a:t>-4 - 5 – 8 + D = 0</a:t>
                </a:r>
              </a:p>
              <a:p>
                <a:pPr marL="0" indent="0">
                  <a:buNone/>
                </a:pPr>
                <a:r>
                  <a:rPr lang="en-US" dirty="0"/>
                  <a:t>D = 17</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30622B05-8E6A-4C89-8C0C-EF07154D1CA3}"/>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451199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80C54-4658-43EC-8ED1-1D824BBEF552}"/>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0622B05-8E6A-4C89-8C0C-EF07154D1CA3}"/>
                  </a:ext>
                </a:extLst>
              </p:cNvPr>
              <p:cNvSpPr>
                <a:spLocks noGrp="1"/>
              </p:cNvSpPr>
              <p:nvPr>
                <p:ph idx="1"/>
              </p:nvPr>
            </p:nvSpPr>
            <p:spPr/>
            <p:txBody>
              <a:bodyPr>
                <a:normAutofit/>
              </a:bodyPr>
              <a:lstStyle/>
              <a:p>
                <a:pPr marL="0" indent="0">
                  <a:buNone/>
                </a:pPr>
                <a:r>
                  <a:rPr lang="en-US" dirty="0"/>
                  <a:t>Determine the distance between the point (9,1,-2) and the plane</a:t>
                </a:r>
              </a:p>
              <a:p>
                <a:pPr marL="0" indent="0">
                  <a:buNone/>
                </a:pP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(−2,1,−4)</m:t>
                        </m:r>
                      </m:e>
                    </m:acc>
                    <m:r>
                      <a:rPr lang="en-US" b="0" i="1" smtClean="0">
                        <a:latin typeface="Cambria Math" panose="02040503050406030204" pitchFamily="18" charset="0"/>
                      </a:rPr>
                      <m:t>+</m:t>
                    </m:r>
                    <m:r>
                      <a:rPr lang="en-US" b="0" i="1" smtClean="0">
                        <a:latin typeface="Cambria Math" panose="02040503050406030204" pitchFamily="18" charset="0"/>
                      </a:rPr>
                      <m:t>𝑠</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(1,2,4)</m:t>
                        </m:r>
                      </m:e>
                    </m:acc>
                    <m:r>
                      <a:rPr lang="en-US" b="0" i="1" smtClean="0">
                        <a:latin typeface="Cambria Math" panose="02040503050406030204" pitchFamily="18" charset="0"/>
                      </a:rPr>
                      <m:t>+</m:t>
                    </m:r>
                    <m:r>
                      <a:rPr lang="en-US" b="0" i="1" smtClean="0">
                        <a:latin typeface="Cambria Math" panose="02040503050406030204" pitchFamily="18" charset="0"/>
                      </a:rPr>
                      <m:t>𝑡</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(3,−2,−8)</m:t>
                        </m:r>
                      </m:e>
                    </m:acc>
                  </m:oMath>
                </a14:m>
                <a:r>
                  <a:rPr lang="en-US" dirty="0"/>
                  <a:t>   </a:t>
                </a:r>
              </a:p>
              <a:p>
                <a:pPr marL="0" indent="0">
                  <a:buNone/>
                </a:pPr>
                <a:r>
                  <a:rPr lang="en-US" dirty="0"/>
                  <a:t>Solution:</a:t>
                </a:r>
              </a:p>
              <a:p>
                <a:pPr marL="0" indent="0">
                  <a:buNone/>
                </a:pPr>
                <a:r>
                  <a:rPr lang="en-US" dirty="0"/>
                  <a:t>Therefore the equation of the plane is 2x – 5y + 2z + 17 = 0</a:t>
                </a:r>
              </a:p>
              <a:p>
                <a:pPr marL="0" indent="0">
                  <a:buNone/>
                </a:pPr>
                <a14:m>
                  <m:oMath xmlns:m="http://schemas.openxmlformats.org/officeDocument/2006/math">
                    <m:r>
                      <a:rPr lang="en-US" i="1">
                        <a:latin typeface="Cambria Math" panose="02040503050406030204" pitchFamily="18" charset="0"/>
                      </a:rPr>
                      <m:t>𝑑</m:t>
                    </m:r>
                    <m:r>
                      <a:rPr lang="en-US" i="1">
                        <a:latin typeface="Cambria Math" panose="02040503050406030204" pitchFamily="18" charset="0"/>
                      </a:rPr>
                      <m:t>=</m:t>
                    </m:r>
                    <m:f>
                      <m:fPr>
                        <m:ctrlPr>
                          <a:rPr lang="en-US" i="1">
                            <a:latin typeface="Cambria Math" panose="02040503050406030204" pitchFamily="18" charset="0"/>
                          </a:rPr>
                        </m:ctrlPr>
                      </m:fPr>
                      <m:num>
                        <m:d>
                          <m:dPr>
                            <m:begChr m:val="|"/>
                            <m:endChr m:val="|"/>
                            <m:ctrlPr>
                              <a:rPr lang="en-US" i="1">
                                <a:latin typeface="Cambria Math" panose="02040503050406030204" pitchFamily="18" charset="0"/>
                              </a:rPr>
                            </m:ctrlPr>
                          </m:dPr>
                          <m:e>
                            <m:r>
                              <a:rPr lang="en-US" i="1">
                                <a:latin typeface="Cambria Math" panose="02040503050406030204" pitchFamily="18" charset="0"/>
                              </a:rPr>
                              <m:t>𝐴</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𝑜</m:t>
                                </m:r>
                              </m:sub>
                            </m:sSub>
                            <m:r>
                              <a:rPr lang="en-US" i="1">
                                <a:latin typeface="Cambria Math" panose="02040503050406030204" pitchFamily="18" charset="0"/>
                              </a:rPr>
                              <m:t>+</m:t>
                            </m:r>
                            <m:r>
                              <a:rPr lang="en-US" i="1">
                                <a:latin typeface="Cambria Math" panose="02040503050406030204" pitchFamily="18" charset="0"/>
                              </a:rPr>
                              <m:t>𝐵</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𝑜</m:t>
                                </m:r>
                              </m:sub>
                            </m:sSub>
                            <m:r>
                              <a:rPr lang="en-US" i="1">
                                <a:latin typeface="Cambria Math" panose="02040503050406030204" pitchFamily="18" charset="0"/>
                              </a:rPr>
                              <m:t>+</m:t>
                            </m:r>
                            <m:r>
                              <a:rPr lang="en-US" i="1">
                                <a:latin typeface="Cambria Math" panose="02040503050406030204" pitchFamily="18" charset="0"/>
                              </a:rPr>
                              <m:t>𝐶</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𝑜</m:t>
                                </m:r>
                              </m:sub>
                            </m:sSub>
                            <m:r>
                              <a:rPr lang="en-US" i="1">
                                <a:latin typeface="Cambria Math" panose="02040503050406030204" pitchFamily="18" charset="0"/>
                              </a:rPr>
                              <m:t>+</m:t>
                            </m:r>
                            <m:r>
                              <a:rPr lang="en-US" i="1">
                                <a:latin typeface="Cambria Math" panose="02040503050406030204" pitchFamily="18" charset="0"/>
                              </a:rPr>
                              <m:t>𝐷</m:t>
                            </m:r>
                          </m:e>
                        </m:d>
                      </m:num>
                      <m:den>
                        <m:rad>
                          <m:radPr>
                            <m:degHide m:val="on"/>
                            <m:ctrlPr>
                              <a:rPr lang="en-US" i="1">
                                <a:latin typeface="Cambria Math" panose="02040503050406030204" pitchFamily="18" charset="0"/>
                              </a:rPr>
                            </m:ctrlPr>
                          </m:radPr>
                          <m:deg/>
                          <m:e>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𝐵</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𝐶</m:t>
                                </m:r>
                              </m:e>
                              <m:sup>
                                <m:r>
                                  <a:rPr lang="en-US" i="1">
                                    <a:latin typeface="Cambria Math" panose="02040503050406030204" pitchFamily="18" charset="0"/>
                                  </a:rPr>
                                  <m:t>2</m:t>
                                </m:r>
                              </m:sup>
                            </m:sSup>
                          </m:e>
                        </m:rad>
                      </m:den>
                    </m:f>
                  </m:oMath>
                </a14:m>
                <a:r>
                  <a:rPr lang="en-US" dirty="0"/>
                  <a:t>   </a:t>
                </a:r>
              </a:p>
              <a:p>
                <a:pPr marL="0" indent="0">
                  <a:buNone/>
                </a:pPr>
                <a14:m>
                  <m:oMath xmlns:m="http://schemas.openxmlformats.org/officeDocument/2006/math">
                    <m:r>
                      <a:rPr lang="en-US" i="1">
                        <a:latin typeface="Cambria Math" panose="02040503050406030204" pitchFamily="18" charset="0"/>
                      </a:rPr>
                      <m:t>𝑑</m:t>
                    </m:r>
                    <m:r>
                      <a:rPr lang="en-US" i="1">
                        <a:latin typeface="Cambria Math" panose="02040503050406030204" pitchFamily="18" charset="0"/>
                      </a:rPr>
                      <m:t>=</m:t>
                    </m:r>
                    <m:f>
                      <m:fPr>
                        <m:ctrlPr>
                          <a:rPr lang="en-US" i="1">
                            <a:latin typeface="Cambria Math" panose="02040503050406030204" pitchFamily="18" charset="0"/>
                          </a:rPr>
                        </m:ctrlPr>
                      </m:fPr>
                      <m:num>
                        <m:d>
                          <m:dPr>
                            <m:begChr m:val="|"/>
                            <m:endChr m:val="|"/>
                            <m:ctrlPr>
                              <a:rPr lang="en-US" i="1">
                                <a:latin typeface="Cambria Math" panose="02040503050406030204" pitchFamily="18" charset="0"/>
                              </a:rPr>
                            </m:ctrlPr>
                          </m:dPr>
                          <m:e>
                            <m:r>
                              <a:rPr lang="en-US" b="0" i="1" smtClean="0">
                                <a:latin typeface="Cambria Math" panose="02040503050406030204" pitchFamily="18" charset="0"/>
                              </a:rPr>
                              <m:t>2</m:t>
                            </m:r>
                            <m:d>
                              <m:dPr>
                                <m:ctrlPr>
                                  <a:rPr lang="en-US" b="0" i="1" smtClean="0">
                                    <a:latin typeface="Cambria Math" panose="02040503050406030204" pitchFamily="18" charset="0"/>
                                  </a:rPr>
                                </m:ctrlPr>
                              </m:dPr>
                              <m:e>
                                <m:r>
                                  <a:rPr lang="en-US" b="0" i="1" smtClean="0">
                                    <a:latin typeface="Cambria Math" panose="02040503050406030204" pitchFamily="18" charset="0"/>
                                  </a:rPr>
                                  <m:t>9</m:t>
                                </m:r>
                              </m:e>
                            </m:d>
                            <m:r>
                              <a:rPr lang="en-US" b="0" i="1" smtClean="0">
                                <a:latin typeface="Cambria Math" panose="02040503050406030204" pitchFamily="18" charset="0"/>
                              </a:rPr>
                              <m:t>−5</m:t>
                            </m:r>
                            <m:d>
                              <m:dPr>
                                <m:ctrlPr>
                                  <a:rPr lang="en-US" b="0" i="1" smtClean="0">
                                    <a:latin typeface="Cambria Math" panose="02040503050406030204" pitchFamily="18" charset="0"/>
                                  </a:rPr>
                                </m:ctrlPr>
                              </m:dPr>
                              <m:e>
                                <m:r>
                                  <a:rPr lang="en-US" b="0" i="1" smtClean="0">
                                    <a:latin typeface="Cambria Math" panose="02040503050406030204" pitchFamily="18" charset="0"/>
                                  </a:rPr>
                                  <m:t>1</m:t>
                                </m:r>
                              </m:e>
                            </m:d>
                            <m:r>
                              <a:rPr lang="en-US" b="0" i="1" smtClean="0">
                                <a:latin typeface="Cambria Math" panose="02040503050406030204" pitchFamily="18" charset="0"/>
                              </a:rPr>
                              <m:t>+2</m:t>
                            </m:r>
                            <m:d>
                              <m:dPr>
                                <m:ctrlPr>
                                  <a:rPr lang="en-US" b="0" i="1" smtClean="0">
                                    <a:latin typeface="Cambria Math" panose="02040503050406030204" pitchFamily="18" charset="0"/>
                                  </a:rPr>
                                </m:ctrlPr>
                              </m:dPr>
                              <m:e>
                                <m:r>
                                  <a:rPr lang="en-US" b="0" i="1" smtClean="0">
                                    <a:latin typeface="Cambria Math" panose="02040503050406030204" pitchFamily="18" charset="0"/>
                                  </a:rPr>
                                  <m:t>−2</m:t>
                                </m:r>
                              </m:e>
                            </m:d>
                            <m:r>
                              <a:rPr lang="en-US" b="0" i="1" smtClean="0">
                                <a:latin typeface="Cambria Math" panose="02040503050406030204" pitchFamily="18" charset="0"/>
                              </a:rPr>
                              <m:t>+17</m:t>
                            </m:r>
                          </m:e>
                        </m:d>
                      </m:num>
                      <m:den>
                        <m:rad>
                          <m:radPr>
                            <m:degHide m:val="on"/>
                            <m:ctrlPr>
                              <a:rPr lang="en-US" i="1">
                                <a:latin typeface="Cambria Math" panose="02040503050406030204" pitchFamily="18" charset="0"/>
                              </a:rPr>
                            </m:ctrlPr>
                          </m:radPr>
                          <m:deg/>
                          <m:e>
                            <m:sSup>
                              <m:sSupPr>
                                <m:ctrlPr>
                                  <a:rPr lang="en-US" i="1">
                                    <a:latin typeface="Cambria Math" panose="02040503050406030204" pitchFamily="18" charset="0"/>
                                  </a:rPr>
                                </m:ctrlPr>
                              </m:sSupPr>
                              <m:e>
                                <m:r>
                                  <a:rPr lang="en-US" b="0" i="1" smtClean="0">
                                    <a:latin typeface="Cambria Math" panose="02040503050406030204" pitchFamily="18" charset="0"/>
                                  </a:rPr>
                                  <m:t>(2)</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(−5)</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(2)</m:t>
                                </m:r>
                              </m:e>
                              <m:sup>
                                <m:r>
                                  <a:rPr lang="en-US" i="1">
                                    <a:latin typeface="Cambria Math" panose="02040503050406030204" pitchFamily="18" charset="0"/>
                                  </a:rPr>
                                  <m:t>2</m:t>
                                </m:r>
                              </m:sup>
                            </m:sSup>
                          </m:e>
                        </m:rad>
                      </m:den>
                    </m:f>
                  </m:oMath>
                </a14:m>
                <a:r>
                  <a:rPr lang="en-US" dirty="0"/>
                  <a:t>   </a:t>
                </a:r>
              </a:p>
              <a:p>
                <a:pPr marL="0" indent="0">
                  <a:buNone/>
                </a:pPr>
                <a14:m>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18−5−4+17</m:t>
                            </m:r>
                          </m:e>
                        </m:d>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4+25+4</m:t>
                            </m:r>
                          </m:e>
                        </m:rad>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26</m:t>
                            </m:r>
                          </m:e>
                        </m:d>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33</m:t>
                            </m:r>
                          </m:e>
                        </m:rad>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26</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33</m:t>
                            </m:r>
                          </m:e>
                        </m:rad>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26</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33</m:t>
                            </m:r>
                          </m:e>
                        </m:rad>
                      </m:num>
                      <m:den>
                        <m:r>
                          <a:rPr lang="en-US" b="0" i="1" smtClean="0">
                            <a:latin typeface="Cambria Math" panose="02040503050406030204" pitchFamily="18" charset="0"/>
                          </a:rPr>
                          <m:t>33</m:t>
                        </m:r>
                      </m:den>
                    </m:f>
                  </m:oMath>
                </a14:m>
                <a:r>
                  <a:rPr lang="en-US" dirty="0"/>
                  <a:t>    </a:t>
                </a:r>
              </a:p>
            </p:txBody>
          </p:sp>
        </mc:Choice>
        <mc:Fallback xmlns="">
          <p:sp>
            <p:nvSpPr>
              <p:cNvPr id="3" name="Content Placeholder 2">
                <a:extLst>
                  <a:ext uri="{FF2B5EF4-FFF2-40B4-BE49-F238E27FC236}">
                    <a16:creationId xmlns:a16="http://schemas.microsoft.com/office/drawing/2014/main" id="{30622B05-8E6A-4C89-8C0C-EF07154D1CA3}"/>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383174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80C54-4658-43EC-8ED1-1D824BBEF552}"/>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0622B05-8E6A-4C89-8C0C-EF07154D1CA3}"/>
                  </a:ext>
                </a:extLst>
              </p:cNvPr>
              <p:cNvSpPr>
                <a:spLocks noGrp="1"/>
              </p:cNvSpPr>
              <p:nvPr>
                <p:ph idx="1"/>
              </p:nvPr>
            </p:nvSpPr>
            <p:spPr/>
            <p:txBody>
              <a:bodyPr>
                <a:normAutofit/>
              </a:bodyPr>
              <a:lstStyle/>
              <a:p>
                <a:pPr marL="0" indent="0">
                  <a:buNone/>
                </a:pPr>
                <a:r>
                  <a:rPr lang="en-US" dirty="0"/>
                  <a:t>Determine the distance between the point (9,1,-2) and the plane</a:t>
                </a:r>
              </a:p>
              <a:p>
                <a:pPr marL="0" indent="0">
                  <a:buNone/>
                </a:pP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(−2,1,−4)</m:t>
                        </m:r>
                      </m:e>
                    </m:acc>
                    <m:r>
                      <a:rPr lang="en-US" b="0" i="1" smtClean="0">
                        <a:latin typeface="Cambria Math" panose="02040503050406030204" pitchFamily="18" charset="0"/>
                      </a:rPr>
                      <m:t>+</m:t>
                    </m:r>
                    <m:r>
                      <a:rPr lang="en-US" b="0" i="1" smtClean="0">
                        <a:latin typeface="Cambria Math" panose="02040503050406030204" pitchFamily="18" charset="0"/>
                      </a:rPr>
                      <m:t>𝑠</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(1,2,4)</m:t>
                        </m:r>
                      </m:e>
                    </m:acc>
                    <m:r>
                      <a:rPr lang="en-US" b="0" i="1" smtClean="0">
                        <a:latin typeface="Cambria Math" panose="02040503050406030204" pitchFamily="18" charset="0"/>
                      </a:rPr>
                      <m:t>+</m:t>
                    </m:r>
                    <m:r>
                      <a:rPr lang="en-US" b="0" i="1" smtClean="0">
                        <a:latin typeface="Cambria Math" panose="02040503050406030204" pitchFamily="18" charset="0"/>
                      </a:rPr>
                      <m:t>𝑡</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(3,−2,−8)</m:t>
                        </m:r>
                      </m:e>
                    </m:acc>
                  </m:oMath>
                </a14:m>
                <a:r>
                  <a:rPr lang="en-US" dirty="0"/>
                  <a:t>   </a:t>
                </a:r>
              </a:p>
              <a:p>
                <a:pPr marL="0" indent="0">
                  <a:buNone/>
                </a:pPr>
                <a:r>
                  <a:rPr lang="en-US" dirty="0"/>
                  <a:t>Solution:</a:t>
                </a:r>
              </a:p>
              <a:p>
                <a:pPr marL="0" indent="0">
                  <a:buNone/>
                </a:pPr>
                <a:r>
                  <a:rPr lang="en-US" dirty="0"/>
                  <a:t>Therefore the equation of the plane is 2x – 5y + 2z + 17 = 0</a:t>
                </a:r>
              </a:p>
              <a:p>
                <a:pPr marL="0" indent="0">
                  <a:buNone/>
                </a:pPr>
                <a14:m>
                  <m:oMath xmlns:m="http://schemas.openxmlformats.org/officeDocument/2006/math">
                    <m:r>
                      <a:rPr lang="en-US" i="1">
                        <a:latin typeface="Cambria Math" panose="02040503050406030204" pitchFamily="18" charset="0"/>
                      </a:rPr>
                      <m:t>𝑑</m:t>
                    </m:r>
                    <m:r>
                      <a:rPr lang="en-US" i="1">
                        <a:latin typeface="Cambria Math" panose="02040503050406030204" pitchFamily="18" charset="0"/>
                      </a:rPr>
                      <m:t>=</m:t>
                    </m:r>
                    <m:f>
                      <m:fPr>
                        <m:ctrlPr>
                          <a:rPr lang="en-US" i="1">
                            <a:latin typeface="Cambria Math" panose="02040503050406030204" pitchFamily="18" charset="0"/>
                          </a:rPr>
                        </m:ctrlPr>
                      </m:fPr>
                      <m:num>
                        <m:d>
                          <m:dPr>
                            <m:begChr m:val="|"/>
                            <m:endChr m:val="|"/>
                            <m:ctrlPr>
                              <a:rPr lang="en-US" i="1">
                                <a:latin typeface="Cambria Math" panose="02040503050406030204" pitchFamily="18" charset="0"/>
                              </a:rPr>
                            </m:ctrlPr>
                          </m:dPr>
                          <m:e>
                            <m:r>
                              <a:rPr lang="en-US" i="1">
                                <a:latin typeface="Cambria Math" panose="02040503050406030204" pitchFamily="18" charset="0"/>
                              </a:rPr>
                              <m:t>𝐴</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𝑜</m:t>
                                </m:r>
                              </m:sub>
                            </m:sSub>
                            <m:r>
                              <a:rPr lang="en-US" i="1">
                                <a:latin typeface="Cambria Math" panose="02040503050406030204" pitchFamily="18" charset="0"/>
                              </a:rPr>
                              <m:t>+</m:t>
                            </m:r>
                            <m:r>
                              <a:rPr lang="en-US" i="1">
                                <a:latin typeface="Cambria Math" panose="02040503050406030204" pitchFamily="18" charset="0"/>
                              </a:rPr>
                              <m:t>𝐵</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𝑜</m:t>
                                </m:r>
                              </m:sub>
                            </m:sSub>
                            <m:r>
                              <a:rPr lang="en-US" i="1">
                                <a:latin typeface="Cambria Math" panose="02040503050406030204" pitchFamily="18" charset="0"/>
                              </a:rPr>
                              <m:t>+</m:t>
                            </m:r>
                            <m:r>
                              <a:rPr lang="en-US" i="1">
                                <a:latin typeface="Cambria Math" panose="02040503050406030204" pitchFamily="18" charset="0"/>
                              </a:rPr>
                              <m:t>𝐶</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𝑜</m:t>
                                </m:r>
                              </m:sub>
                            </m:sSub>
                            <m:r>
                              <a:rPr lang="en-US" i="1">
                                <a:latin typeface="Cambria Math" panose="02040503050406030204" pitchFamily="18" charset="0"/>
                              </a:rPr>
                              <m:t>+</m:t>
                            </m:r>
                            <m:r>
                              <a:rPr lang="en-US" i="1">
                                <a:latin typeface="Cambria Math" panose="02040503050406030204" pitchFamily="18" charset="0"/>
                              </a:rPr>
                              <m:t>𝐷</m:t>
                            </m:r>
                          </m:e>
                        </m:d>
                      </m:num>
                      <m:den>
                        <m:rad>
                          <m:radPr>
                            <m:degHide m:val="on"/>
                            <m:ctrlPr>
                              <a:rPr lang="en-US" i="1">
                                <a:latin typeface="Cambria Math" panose="02040503050406030204" pitchFamily="18" charset="0"/>
                              </a:rPr>
                            </m:ctrlPr>
                          </m:radPr>
                          <m:deg/>
                          <m:e>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𝐵</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𝐶</m:t>
                                </m:r>
                              </m:e>
                              <m:sup>
                                <m:r>
                                  <a:rPr lang="en-US" i="1">
                                    <a:latin typeface="Cambria Math" panose="02040503050406030204" pitchFamily="18" charset="0"/>
                                  </a:rPr>
                                  <m:t>2</m:t>
                                </m:r>
                              </m:sup>
                            </m:sSup>
                          </m:e>
                        </m:rad>
                      </m:den>
                    </m:f>
                  </m:oMath>
                </a14:m>
                <a:r>
                  <a:rPr lang="en-US" dirty="0"/>
                  <a:t>   </a:t>
                </a:r>
              </a:p>
              <a:p>
                <a:pPr marL="0" indent="0">
                  <a:buNone/>
                </a:pPr>
                <a14:m>
                  <m:oMath xmlns:m="http://schemas.openxmlformats.org/officeDocument/2006/math">
                    <m:r>
                      <a:rPr lang="en-US" i="1">
                        <a:latin typeface="Cambria Math" panose="02040503050406030204" pitchFamily="18" charset="0"/>
                      </a:rPr>
                      <m:t>𝑑</m:t>
                    </m:r>
                    <m:r>
                      <a:rPr lang="en-US" i="1">
                        <a:latin typeface="Cambria Math" panose="02040503050406030204" pitchFamily="18" charset="0"/>
                      </a:rPr>
                      <m:t>=</m:t>
                    </m:r>
                    <m:f>
                      <m:fPr>
                        <m:ctrlPr>
                          <a:rPr lang="en-US" i="1">
                            <a:latin typeface="Cambria Math" panose="02040503050406030204" pitchFamily="18" charset="0"/>
                          </a:rPr>
                        </m:ctrlPr>
                      </m:fPr>
                      <m:num>
                        <m:d>
                          <m:dPr>
                            <m:begChr m:val="|"/>
                            <m:endChr m:val="|"/>
                            <m:ctrlPr>
                              <a:rPr lang="en-US" i="1">
                                <a:latin typeface="Cambria Math" panose="02040503050406030204" pitchFamily="18" charset="0"/>
                              </a:rPr>
                            </m:ctrlPr>
                          </m:dPr>
                          <m:e>
                            <m:r>
                              <a:rPr lang="en-US" b="0" i="1" smtClean="0">
                                <a:latin typeface="Cambria Math" panose="02040503050406030204" pitchFamily="18" charset="0"/>
                              </a:rPr>
                              <m:t>2</m:t>
                            </m:r>
                            <m:d>
                              <m:dPr>
                                <m:ctrlPr>
                                  <a:rPr lang="en-US" b="0" i="1" smtClean="0">
                                    <a:latin typeface="Cambria Math" panose="02040503050406030204" pitchFamily="18" charset="0"/>
                                  </a:rPr>
                                </m:ctrlPr>
                              </m:dPr>
                              <m:e>
                                <m:r>
                                  <a:rPr lang="en-US" b="0" i="1" smtClean="0">
                                    <a:latin typeface="Cambria Math" panose="02040503050406030204" pitchFamily="18" charset="0"/>
                                  </a:rPr>
                                  <m:t>9</m:t>
                                </m:r>
                              </m:e>
                            </m:d>
                            <m:r>
                              <a:rPr lang="en-US" b="0" i="1" smtClean="0">
                                <a:latin typeface="Cambria Math" panose="02040503050406030204" pitchFamily="18" charset="0"/>
                              </a:rPr>
                              <m:t>−5</m:t>
                            </m:r>
                            <m:d>
                              <m:dPr>
                                <m:ctrlPr>
                                  <a:rPr lang="en-US" b="0" i="1" smtClean="0">
                                    <a:latin typeface="Cambria Math" panose="02040503050406030204" pitchFamily="18" charset="0"/>
                                  </a:rPr>
                                </m:ctrlPr>
                              </m:dPr>
                              <m:e>
                                <m:r>
                                  <a:rPr lang="en-US" b="0" i="1" smtClean="0">
                                    <a:latin typeface="Cambria Math" panose="02040503050406030204" pitchFamily="18" charset="0"/>
                                  </a:rPr>
                                  <m:t>1</m:t>
                                </m:r>
                              </m:e>
                            </m:d>
                            <m:r>
                              <a:rPr lang="en-US" b="0" i="1" smtClean="0">
                                <a:latin typeface="Cambria Math" panose="02040503050406030204" pitchFamily="18" charset="0"/>
                              </a:rPr>
                              <m:t>+2</m:t>
                            </m:r>
                            <m:d>
                              <m:dPr>
                                <m:ctrlPr>
                                  <a:rPr lang="en-US" b="0" i="1" smtClean="0">
                                    <a:latin typeface="Cambria Math" panose="02040503050406030204" pitchFamily="18" charset="0"/>
                                  </a:rPr>
                                </m:ctrlPr>
                              </m:dPr>
                              <m:e>
                                <m:r>
                                  <a:rPr lang="en-US" b="0" i="1" smtClean="0">
                                    <a:latin typeface="Cambria Math" panose="02040503050406030204" pitchFamily="18" charset="0"/>
                                  </a:rPr>
                                  <m:t>−2</m:t>
                                </m:r>
                              </m:e>
                            </m:d>
                            <m:r>
                              <a:rPr lang="en-US" b="0" i="1" smtClean="0">
                                <a:latin typeface="Cambria Math" panose="02040503050406030204" pitchFamily="18" charset="0"/>
                              </a:rPr>
                              <m:t>+17</m:t>
                            </m:r>
                          </m:e>
                        </m:d>
                      </m:num>
                      <m:den>
                        <m:rad>
                          <m:radPr>
                            <m:degHide m:val="on"/>
                            <m:ctrlPr>
                              <a:rPr lang="en-US" i="1">
                                <a:latin typeface="Cambria Math" panose="02040503050406030204" pitchFamily="18" charset="0"/>
                              </a:rPr>
                            </m:ctrlPr>
                          </m:radPr>
                          <m:deg/>
                          <m:e>
                            <m:sSup>
                              <m:sSupPr>
                                <m:ctrlPr>
                                  <a:rPr lang="en-US" i="1">
                                    <a:latin typeface="Cambria Math" panose="02040503050406030204" pitchFamily="18" charset="0"/>
                                  </a:rPr>
                                </m:ctrlPr>
                              </m:sSupPr>
                              <m:e>
                                <m:r>
                                  <a:rPr lang="en-US" b="0" i="1" smtClean="0">
                                    <a:latin typeface="Cambria Math" panose="02040503050406030204" pitchFamily="18" charset="0"/>
                                  </a:rPr>
                                  <m:t>(2)</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(−5)</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(2)</m:t>
                                </m:r>
                              </m:e>
                              <m:sup>
                                <m:r>
                                  <a:rPr lang="en-US" i="1">
                                    <a:latin typeface="Cambria Math" panose="02040503050406030204" pitchFamily="18" charset="0"/>
                                  </a:rPr>
                                  <m:t>2</m:t>
                                </m:r>
                              </m:sup>
                            </m:sSup>
                          </m:e>
                        </m:rad>
                      </m:den>
                    </m:f>
                  </m:oMath>
                </a14:m>
                <a:r>
                  <a:rPr lang="en-US" dirty="0"/>
                  <a:t>   </a:t>
                </a:r>
              </a:p>
              <a:p>
                <a:pPr marL="0" indent="0">
                  <a:buNone/>
                </a:pPr>
                <a14:m>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18−5−4+17</m:t>
                            </m:r>
                          </m:e>
                        </m:d>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4+25+4</m:t>
                            </m:r>
                          </m:e>
                        </m:rad>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26</m:t>
                            </m:r>
                          </m:e>
                        </m:d>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33</m:t>
                            </m:r>
                          </m:e>
                        </m:rad>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26</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33</m:t>
                            </m:r>
                          </m:e>
                        </m:rad>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26</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33</m:t>
                            </m:r>
                          </m:e>
                        </m:rad>
                      </m:num>
                      <m:den>
                        <m:r>
                          <a:rPr lang="en-US" b="0" i="1" smtClean="0">
                            <a:latin typeface="Cambria Math" panose="02040503050406030204" pitchFamily="18" charset="0"/>
                          </a:rPr>
                          <m:t>33</m:t>
                        </m:r>
                      </m:den>
                    </m:f>
                  </m:oMath>
                </a14:m>
                <a:r>
                  <a:rPr lang="en-US" dirty="0"/>
                  <a:t>    </a:t>
                </a:r>
              </a:p>
            </p:txBody>
          </p:sp>
        </mc:Choice>
        <mc:Fallback xmlns="">
          <p:sp>
            <p:nvSpPr>
              <p:cNvPr id="3" name="Content Placeholder 2">
                <a:extLst>
                  <a:ext uri="{FF2B5EF4-FFF2-40B4-BE49-F238E27FC236}">
                    <a16:creationId xmlns:a16="http://schemas.microsoft.com/office/drawing/2014/main" id="{30622B05-8E6A-4C89-8C0C-EF07154D1CA3}"/>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2985726-F481-4159-A352-BABDF0A473B7}"/>
                  </a:ext>
                </a:extLst>
              </p:cNvPr>
              <p:cNvSpPr txBox="1"/>
              <p:nvPr/>
            </p:nvSpPr>
            <p:spPr>
              <a:xfrm>
                <a:off x="7268066" y="4350469"/>
                <a:ext cx="2912882" cy="1086901"/>
              </a:xfrm>
              <a:prstGeom prst="rect">
                <a:avLst/>
              </a:prstGeom>
              <a:noFill/>
            </p:spPr>
            <p:txBody>
              <a:bodyPr wrap="square" rtlCol="0">
                <a:spAutoFit/>
              </a:bodyPr>
              <a:lstStyle/>
              <a:p>
                <a:r>
                  <a:rPr lang="en-US" dirty="0"/>
                  <a:t>Therefore, the distance from the point to the plane is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26</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33</m:t>
                            </m:r>
                          </m:e>
                        </m:rad>
                      </m:num>
                      <m:den>
                        <m:r>
                          <a:rPr lang="en-US" b="0" i="1" smtClean="0">
                            <a:latin typeface="Cambria Math" panose="02040503050406030204" pitchFamily="18" charset="0"/>
                          </a:rPr>
                          <m:t>33</m:t>
                        </m:r>
                      </m:den>
                    </m:f>
                  </m:oMath>
                </a14:m>
                <a:r>
                  <a:rPr lang="en-US" dirty="0"/>
                  <a:t> units.</a:t>
                </a:r>
              </a:p>
            </p:txBody>
          </p:sp>
        </mc:Choice>
        <mc:Fallback xmlns="">
          <p:sp>
            <p:nvSpPr>
              <p:cNvPr id="4" name="TextBox 3">
                <a:extLst>
                  <a:ext uri="{FF2B5EF4-FFF2-40B4-BE49-F238E27FC236}">
                    <a16:creationId xmlns:a16="http://schemas.microsoft.com/office/drawing/2014/main" id="{A2985726-F481-4159-A352-BABDF0A473B7}"/>
                  </a:ext>
                </a:extLst>
              </p:cNvPr>
              <p:cNvSpPr txBox="1">
                <a:spLocks noRot="1" noChangeAspect="1" noMove="1" noResize="1" noEditPoints="1" noAdjustHandles="1" noChangeArrowheads="1" noChangeShapeType="1" noTextEdit="1"/>
              </p:cNvSpPr>
              <p:nvPr/>
            </p:nvSpPr>
            <p:spPr>
              <a:xfrm>
                <a:off x="7268066" y="4350469"/>
                <a:ext cx="2912882" cy="1086901"/>
              </a:xfrm>
              <a:prstGeom prst="rect">
                <a:avLst/>
              </a:prstGeom>
              <a:blipFill>
                <a:blip r:embed="rId3"/>
                <a:stretch>
                  <a:fillRect l="-1674" t="-3371" r="-1255" b="-3371"/>
                </a:stretch>
              </a:blipFill>
            </p:spPr>
            <p:txBody>
              <a:bodyPr/>
              <a:lstStyle/>
              <a:p>
                <a:r>
                  <a:rPr lang="en-US">
                    <a:noFill/>
                  </a:rPr>
                  <a:t> </a:t>
                </a:r>
              </a:p>
            </p:txBody>
          </p:sp>
        </mc:Fallback>
      </mc:AlternateContent>
    </p:spTree>
    <p:extLst>
      <p:ext uri="{BB962C8B-B14F-4D97-AF65-F5344CB8AC3E}">
        <p14:creationId xmlns:p14="http://schemas.microsoft.com/office/powerpoint/2010/main" val="2008004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BDA7A-B259-405A-8850-00D37F40B336}"/>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3599F1B-8F90-474F-A8CB-F2916D1044D3}"/>
                  </a:ext>
                </a:extLst>
              </p:cNvPr>
              <p:cNvSpPr>
                <a:spLocks noGrp="1"/>
              </p:cNvSpPr>
              <p:nvPr>
                <p:ph idx="1"/>
              </p:nvPr>
            </p:nvSpPr>
            <p:spPr/>
            <p:txBody>
              <a:bodyPr/>
              <a:lstStyle/>
              <a:p>
                <a:pPr marL="0" indent="0">
                  <a:buNone/>
                </a:pPr>
                <a:r>
                  <a:rPr lang="en-US" dirty="0">
                    <a:solidFill>
                      <a:srgbClr val="FF0000"/>
                    </a:solidFill>
                  </a:rPr>
                  <a:t>The distance from the point </a:t>
                </a:r>
                <a14:m>
                  <m:oMath xmlns:m="http://schemas.openxmlformats.org/officeDocument/2006/math">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𝑃</m:t>
                        </m:r>
                      </m:e>
                      <m:sub>
                        <m:r>
                          <a:rPr lang="en-US" b="0" i="1" smtClean="0">
                            <a:solidFill>
                              <a:srgbClr val="FF0000"/>
                            </a:solidFill>
                            <a:latin typeface="Cambria Math" panose="02040503050406030204" pitchFamily="18" charset="0"/>
                          </a:rPr>
                          <m:t>𝑜</m:t>
                        </m:r>
                      </m:sub>
                    </m:sSub>
                    <m:r>
                      <a:rPr lang="en-US" b="0" i="1" smtClean="0">
                        <a:solidFill>
                          <a:srgbClr val="FF0000"/>
                        </a:solidFill>
                        <a:latin typeface="Cambria Math" panose="02040503050406030204" pitchFamily="18" charset="0"/>
                      </a:rPr>
                      <m:t>(</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𝑥</m:t>
                        </m:r>
                      </m:e>
                      <m:sub>
                        <m:r>
                          <a:rPr lang="en-US" b="0" i="1" smtClean="0">
                            <a:solidFill>
                              <a:srgbClr val="FF0000"/>
                            </a:solidFill>
                            <a:latin typeface="Cambria Math" panose="02040503050406030204" pitchFamily="18" charset="0"/>
                          </a:rPr>
                          <m:t>𝑜</m:t>
                        </m:r>
                      </m:sub>
                    </m:sSub>
                    <m:r>
                      <a:rPr lang="en-US" b="0" i="1" smtClean="0">
                        <a:solidFill>
                          <a:srgbClr val="FF0000"/>
                        </a:solidFill>
                        <a:latin typeface="Cambria Math" panose="02040503050406030204" pitchFamily="18" charset="0"/>
                      </a:rPr>
                      <m:t>,</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𝑦</m:t>
                        </m:r>
                      </m:e>
                      <m:sub>
                        <m:r>
                          <a:rPr lang="en-US" b="0" i="1" smtClean="0">
                            <a:solidFill>
                              <a:srgbClr val="FF0000"/>
                            </a:solidFill>
                            <a:latin typeface="Cambria Math" panose="02040503050406030204" pitchFamily="18" charset="0"/>
                          </a:rPr>
                          <m:t>𝑜</m:t>
                        </m:r>
                      </m:sub>
                    </m:sSub>
                    <m:r>
                      <a:rPr lang="en-US" b="0" i="1" smtClean="0">
                        <a:solidFill>
                          <a:srgbClr val="FF0000"/>
                        </a:solidFill>
                        <a:latin typeface="Cambria Math" panose="02040503050406030204" pitchFamily="18" charset="0"/>
                      </a:rPr>
                      <m:t>,</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𝑧</m:t>
                        </m:r>
                      </m:e>
                      <m:sub>
                        <m:r>
                          <a:rPr lang="en-US" b="0" i="1" smtClean="0">
                            <a:solidFill>
                              <a:srgbClr val="FF0000"/>
                            </a:solidFill>
                            <a:latin typeface="Cambria Math" panose="02040503050406030204" pitchFamily="18" charset="0"/>
                          </a:rPr>
                          <m:t>𝑜</m:t>
                        </m:r>
                      </m:sub>
                    </m:sSub>
                    <m:r>
                      <a:rPr lang="en-US" b="0" i="1" smtClean="0">
                        <a:solidFill>
                          <a:srgbClr val="FF0000"/>
                        </a:solidFill>
                        <a:latin typeface="Cambria Math" panose="02040503050406030204" pitchFamily="18" charset="0"/>
                      </a:rPr>
                      <m:t>)</m:t>
                    </m:r>
                  </m:oMath>
                </a14:m>
                <a:r>
                  <a:rPr lang="en-US" dirty="0">
                    <a:solidFill>
                      <a:srgbClr val="FF0000"/>
                    </a:solidFill>
                  </a:rPr>
                  <a:t> to the plane with equation </a:t>
                </a:r>
                <a14:m>
                  <m:oMath xmlns:m="http://schemas.openxmlformats.org/officeDocument/2006/math">
                    <m:r>
                      <a:rPr lang="en-US" b="0" i="1" smtClean="0">
                        <a:solidFill>
                          <a:srgbClr val="FF0000"/>
                        </a:solidFill>
                        <a:latin typeface="Cambria Math" panose="02040503050406030204" pitchFamily="18" charset="0"/>
                      </a:rPr>
                      <m:t>𝐴𝑥</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𝐵𝑦</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𝐶𝑧</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𝐷</m:t>
                    </m:r>
                    <m:r>
                      <a:rPr lang="en-US" b="0" i="1" smtClean="0">
                        <a:solidFill>
                          <a:srgbClr val="FF0000"/>
                        </a:solidFill>
                        <a:latin typeface="Cambria Math" panose="02040503050406030204" pitchFamily="18" charset="0"/>
                      </a:rPr>
                      <m:t>=0</m:t>
                    </m:r>
                  </m:oMath>
                </a14:m>
                <a:r>
                  <a:rPr lang="en-US" dirty="0">
                    <a:solidFill>
                      <a:srgbClr val="FF0000"/>
                    </a:solidFill>
                  </a:rPr>
                  <a:t>  is given by the formula</a:t>
                </a:r>
              </a:p>
              <a:p>
                <a:pPr marL="0" indent="0">
                  <a:buNone/>
                </a:pPr>
                <a:r>
                  <a:rPr lang="en-US" dirty="0">
                    <a:solidFill>
                      <a:srgbClr val="FF0000"/>
                    </a:solidFill>
                  </a:rPr>
                  <a:t> </a:t>
                </a:r>
              </a:p>
              <a:p>
                <a:pPr marL="0" indent="0">
                  <a:buNone/>
                </a:pPr>
                <a14:m>
                  <m:oMath xmlns:m="http://schemas.openxmlformats.org/officeDocument/2006/math">
                    <m:r>
                      <a:rPr lang="en-US" b="0" i="1" smtClean="0">
                        <a:solidFill>
                          <a:srgbClr val="FF0000"/>
                        </a:solidFill>
                        <a:latin typeface="Cambria Math" panose="02040503050406030204" pitchFamily="18" charset="0"/>
                      </a:rPr>
                      <m:t>𝑑</m:t>
                    </m:r>
                    <m:r>
                      <a:rPr lang="en-US" b="0" i="1" smtClean="0">
                        <a:solidFill>
                          <a:srgbClr val="FF0000"/>
                        </a:solidFill>
                        <a:latin typeface="Cambria Math" panose="02040503050406030204" pitchFamily="18" charset="0"/>
                      </a:rPr>
                      <m:t>=</m:t>
                    </m:r>
                    <m:f>
                      <m:fPr>
                        <m:ctrlPr>
                          <a:rPr lang="en-US" b="0" i="1" smtClean="0">
                            <a:solidFill>
                              <a:srgbClr val="FF0000"/>
                            </a:solidFill>
                            <a:latin typeface="Cambria Math" panose="02040503050406030204" pitchFamily="18" charset="0"/>
                          </a:rPr>
                        </m:ctrlPr>
                      </m:fPr>
                      <m:num>
                        <m:d>
                          <m:dPr>
                            <m:begChr m:val="|"/>
                            <m:endChr m:val="|"/>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𝐴</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𝑥</m:t>
                                </m:r>
                              </m:e>
                              <m:sub>
                                <m:r>
                                  <a:rPr lang="en-US" b="0" i="1" smtClean="0">
                                    <a:solidFill>
                                      <a:srgbClr val="FF0000"/>
                                    </a:solidFill>
                                    <a:latin typeface="Cambria Math" panose="02040503050406030204" pitchFamily="18" charset="0"/>
                                  </a:rPr>
                                  <m:t>𝑜</m:t>
                                </m:r>
                              </m:sub>
                            </m:sSub>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𝐵</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𝑦</m:t>
                                </m:r>
                              </m:e>
                              <m:sub>
                                <m:r>
                                  <a:rPr lang="en-US" b="0" i="1" smtClean="0">
                                    <a:solidFill>
                                      <a:srgbClr val="FF0000"/>
                                    </a:solidFill>
                                    <a:latin typeface="Cambria Math" panose="02040503050406030204" pitchFamily="18" charset="0"/>
                                  </a:rPr>
                                  <m:t>𝑜</m:t>
                                </m:r>
                              </m:sub>
                            </m:sSub>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𝐶</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𝑧</m:t>
                                </m:r>
                              </m:e>
                              <m:sub>
                                <m:r>
                                  <a:rPr lang="en-US" b="0" i="1" smtClean="0">
                                    <a:solidFill>
                                      <a:srgbClr val="FF0000"/>
                                    </a:solidFill>
                                    <a:latin typeface="Cambria Math" panose="02040503050406030204" pitchFamily="18" charset="0"/>
                                  </a:rPr>
                                  <m:t>0</m:t>
                                </m:r>
                              </m:sub>
                            </m:sSub>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𝐷</m:t>
                            </m:r>
                          </m:e>
                        </m:d>
                      </m:num>
                      <m:den>
                        <m:rad>
                          <m:radPr>
                            <m:degHide m:val="on"/>
                            <m:ctrlPr>
                              <a:rPr lang="en-US" b="0" i="1" smtClean="0">
                                <a:solidFill>
                                  <a:srgbClr val="FF0000"/>
                                </a:solidFill>
                                <a:latin typeface="Cambria Math" panose="02040503050406030204" pitchFamily="18" charset="0"/>
                              </a:rPr>
                            </m:ctrlPr>
                          </m:radPr>
                          <m:deg/>
                          <m:e>
                            <m:sSup>
                              <m:sSupPr>
                                <m:ctrlPr>
                                  <a:rPr lang="en-US" b="0" i="1" smtClean="0">
                                    <a:solidFill>
                                      <a:srgbClr val="FF0000"/>
                                    </a:solidFill>
                                    <a:latin typeface="Cambria Math" panose="02040503050406030204" pitchFamily="18" charset="0"/>
                                  </a:rPr>
                                </m:ctrlPr>
                              </m:sSupPr>
                              <m:e>
                                <m:r>
                                  <a:rPr lang="en-US" b="0" i="1" smtClean="0">
                                    <a:solidFill>
                                      <a:srgbClr val="FF0000"/>
                                    </a:solidFill>
                                    <a:latin typeface="Cambria Math" panose="02040503050406030204" pitchFamily="18" charset="0"/>
                                  </a:rPr>
                                  <m:t>𝐴</m:t>
                                </m:r>
                              </m:e>
                              <m:sup>
                                <m:r>
                                  <a:rPr lang="en-US" b="0" i="1" smtClean="0">
                                    <a:solidFill>
                                      <a:srgbClr val="FF0000"/>
                                    </a:solidFill>
                                    <a:latin typeface="Cambria Math" panose="02040503050406030204" pitchFamily="18" charset="0"/>
                                  </a:rPr>
                                  <m:t>2</m:t>
                                </m:r>
                              </m:sup>
                            </m:sSup>
                            <m:r>
                              <a:rPr lang="en-US" b="0" i="1" smtClean="0">
                                <a:solidFill>
                                  <a:srgbClr val="FF0000"/>
                                </a:solidFill>
                                <a:latin typeface="Cambria Math" panose="02040503050406030204" pitchFamily="18" charset="0"/>
                              </a:rPr>
                              <m:t>+</m:t>
                            </m:r>
                            <m:sSup>
                              <m:sSupPr>
                                <m:ctrlPr>
                                  <a:rPr lang="en-US" b="0" i="1" smtClean="0">
                                    <a:solidFill>
                                      <a:srgbClr val="FF0000"/>
                                    </a:solidFill>
                                    <a:latin typeface="Cambria Math" panose="02040503050406030204" pitchFamily="18" charset="0"/>
                                  </a:rPr>
                                </m:ctrlPr>
                              </m:sSupPr>
                              <m:e>
                                <m:r>
                                  <a:rPr lang="en-US" b="0" i="1" smtClean="0">
                                    <a:solidFill>
                                      <a:srgbClr val="FF0000"/>
                                    </a:solidFill>
                                    <a:latin typeface="Cambria Math" panose="02040503050406030204" pitchFamily="18" charset="0"/>
                                  </a:rPr>
                                  <m:t>𝐵</m:t>
                                </m:r>
                              </m:e>
                              <m:sup>
                                <m:r>
                                  <a:rPr lang="en-US" b="0" i="1" smtClean="0">
                                    <a:solidFill>
                                      <a:srgbClr val="FF0000"/>
                                    </a:solidFill>
                                    <a:latin typeface="Cambria Math" panose="02040503050406030204" pitchFamily="18" charset="0"/>
                                  </a:rPr>
                                  <m:t>2</m:t>
                                </m:r>
                              </m:sup>
                            </m:sSup>
                            <m:r>
                              <a:rPr lang="en-US" b="0" i="1" smtClean="0">
                                <a:solidFill>
                                  <a:srgbClr val="FF0000"/>
                                </a:solidFill>
                                <a:latin typeface="Cambria Math" panose="02040503050406030204" pitchFamily="18" charset="0"/>
                              </a:rPr>
                              <m:t>+</m:t>
                            </m:r>
                            <m:sSup>
                              <m:sSupPr>
                                <m:ctrlPr>
                                  <a:rPr lang="en-US" b="0" i="1" smtClean="0">
                                    <a:solidFill>
                                      <a:srgbClr val="FF0000"/>
                                    </a:solidFill>
                                    <a:latin typeface="Cambria Math" panose="02040503050406030204" pitchFamily="18" charset="0"/>
                                  </a:rPr>
                                </m:ctrlPr>
                              </m:sSupPr>
                              <m:e>
                                <m:r>
                                  <a:rPr lang="en-US" b="0" i="1" smtClean="0">
                                    <a:solidFill>
                                      <a:srgbClr val="FF0000"/>
                                    </a:solidFill>
                                    <a:latin typeface="Cambria Math" panose="02040503050406030204" pitchFamily="18" charset="0"/>
                                  </a:rPr>
                                  <m:t>𝐶</m:t>
                                </m:r>
                              </m:e>
                              <m:sup>
                                <m:r>
                                  <a:rPr lang="en-US" b="0" i="1" smtClean="0">
                                    <a:solidFill>
                                      <a:srgbClr val="FF0000"/>
                                    </a:solidFill>
                                    <a:latin typeface="Cambria Math" panose="02040503050406030204" pitchFamily="18" charset="0"/>
                                  </a:rPr>
                                  <m:t>2</m:t>
                                </m:r>
                              </m:sup>
                            </m:sSup>
                          </m:e>
                        </m:rad>
                      </m:den>
                    </m:f>
                  </m:oMath>
                </a14:m>
                <a:r>
                  <a:rPr lang="en-US" dirty="0">
                    <a:solidFill>
                      <a:srgbClr val="FF0000"/>
                    </a:solidFill>
                  </a:rPr>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43599F1B-8F90-474F-A8CB-F2916D1044D3}"/>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42898177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13B0F-0D42-41C2-9704-CF9651493288}"/>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58BEF78-9DCC-4F3A-B7EA-78C9FAC2538A}"/>
                  </a:ext>
                </a:extLst>
              </p:cNvPr>
              <p:cNvSpPr>
                <a:spLocks noGrp="1"/>
              </p:cNvSpPr>
              <p:nvPr>
                <p:ph idx="1"/>
              </p:nvPr>
            </p:nvSpPr>
            <p:spPr/>
            <p:txBody>
              <a:bodyPr/>
              <a:lstStyle/>
              <a:p>
                <a:pPr marL="0" indent="0">
                  <a:buNone/>
                </a:pPr>
                <a:r>
                  <a:rPr lang="en-US" dirty="0"/>
                  <a:t>Determine the distance between the two planes</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1</m:t>
                        </m:r>
                      </m:sub>
                    </m:sSub>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+2</m:t>
                    </m:r>
                    <m:r>
                      <a:rPr lang="en-US" b="0" i="1" smtClean="0">
                        <a:latin typeface="Cambria Math" panose="02040503050406030204" pitchFamily="18" charset="0"/>
                      </a:rPr>
                      <m:t>𝑧</m:t>
                    </m:r>
                    <m:r>
                      <a:rPr lang="en-US" b="0" i="1" smtClean="0">
                        <a:latin typeface="Cambria Math" panose="02040503050406030204" pitchFamily="18" charset="0"/>
                      </a:rPr>
                      <m:t>+4=0</m:t>
                    </m:r>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+2</m:t>
                    </m:r>
                    <m:r>
                      <a:rPr lang="en-US" b="0" i="1" smtClean="0">
                        <a:latin typeface="Cambria Math" panose="02040503050406030204" pitchFamily="18" charset="0"/>
                      </a:rPr>
                      <m:t>𝑧</m:t>
                    </m:r>
                    <m:r>
                      <a:rPr lang="en-US" b="0" i="1" smtClean="0">
                        <a:latin typeface="Cambria Math" panose="02040503050406030204" pitchFamily="18" charset="0"/>
                      </a:rPr>
                      <m:t>+16=0</m:t>
                    </m:r>
                  </m:oMath>
                </a14:m>
                <a:r>
                  <a:rPr lang="en-US" dirty="0"/>
                  <a:t> </a:t>
                </a:r>
              </a:p>
            </p:txBody>
          </p:sp>
        </mc:Choice>
        <mc:Fallback xmlns="">
          <p:sp>
            <p:nvSpPr>
              <p:cNvPr id="3" name="Content Placeholder 2">
                <a:extLst>
                  <a:ext uri="{FF2B5EF4-FFF2-40B4-BE49-F238E27FC236}">
                    <a16:creationId xmlns:a16="http://schemas.microsoft.com/office/drawing/2014/main" id="{458BEF78-9DCC-4F3A-B7EA-78C9FAC2538A}"/>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7936076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13B0F-0D42-41C2-9704-CF9651493288}"/>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58BEF78-9DCC-4F3A-B7EA-78C9FAC2538A}"/>
                  </a:ext>
                </a:extLst>
              </p:cNvPr>
              <p:cNvSpPr>
                <a:spLocks noGrp="1"/>
              </p:cNvSpPr>
              <p:nvPr>
                <p:ph idx="1"/>
              </p:nvPr>
            </p:nvSpPr>
            <p:spPr/>
            <p:txBody>
              <a:bodyPr/>
              <a:lstStyle/>
              <a:p>
                <a:pPr marL="0" indent="0">
                  <a:buNone/>
                </a:pPr>
                <a:r>
                  <a:rPr lang="en-US" dirty="0"/>
                  <a:t>Determine the distance between the two planes</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1</m:t>
                        </m:r>
                      </m:sub>
                    </m:sSub>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+2</m:t>
                    </m:r>
                    <m:r>
                      <a:rPr lang="en-US" b="0" i="1" smtClean="0">
                        <a:latin typeface="Cambria Math" panose="02040503050406030204" pitchFamily="18" charset="0"/>
                      </a:rPr>
                      <m:t>𝑧</m:t>
                    </m:r>
                    <m:r>
                      <a:rPr lang="en-US" b="0" i="1" smtClean="0">
                        <a:latin typeface="Cambria Math" panose="02040503050406030204" pitchFamily="18" charset="0"/>
                      </a:rPr>
                      <m:t>+4=0</m:t>
                    </m:r>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+2</m:t>
                    </m:r>
                    <m:r>
                      <a:rPr lang="en-US" b="0" i="1" smtClean="0">
                        <a:latin typeface="Cambria Math" panose="02040503050406030204" pitchFamily="18" charset="0"/>
                      </a:rPr>
                      <m:t>𝑧</m:t>
                    </m:r>
                    <m:r>
                      <a:rPr lang="en-US" b="0" i="1" smtClean="0">
                        <a:latin typeface="Cambria Math" panose="02040503050406030204" pitchFamily="18" charset="0"/>
                      </a:rPr>
                      <m:t>+16=0</m:t>
                    </m:r>
                  </m:oMath>
                </a14:m>
                <a:r>
                  <a:rPr lang="en-US" dirty="0"/>
                  <a:t> </a:t>
                </a:r>
              </a:p>
              <a:p>
                <a:pPr marL="0" indent="0">
                  <a:buNone/>
                </a:pPr>
                <a:r>
                  <a:rPr lang="en-US" dirty="0"/>
                  <a:t>Solution:</a:t>
                </a:r>
              </a:p>
              <a:p>
                <a:pPr marL="0" indent="0">
                  <a:buNone/>
                </a:pPr>
                <a:r>
                  <a:rPr lang="en-US" dirty="0"/>
                  <a:t>Each plane has the normal vector (2,-1,2) so the planes are parallel. This means that they are a constant distance apart. All that we need to do is to find a point on one of the planes and determine the distance from that plane to the other plane.</a:t>
                </a:r>
              </a:p>
              <a:p>
                <a:pPr marL="0" indent="0">
                  <a:buNone/>
                </a:pPr>
                <a:r>
                  <a:rPr lang="en-US" dirty="0"/>
                  <a:t>Let’s find a point on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1</m:t>
                        </m:r>
                      </m:sub>
                    </m:sSub>
                  </m:oMath>
                </a14:m>
                <a:r>
                  <a:rPr lang="en-US" dirty="0"/>
                  <a:t> and determine the distance from that point to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2</m:t>
                        </m:r>
                      </m:sub>
                    </m:sSub>
                  </m:oMath>
                </a14:m>
                <a:r>
                  <a:rPr lang="en-US" dirty="0"/>
                  <a:t>.</a:t>
                </a:r>
              </a:p>
            </p:txBody>
          </p:sp>
        </mc:Choice>
        <mc:Fallback xmlns="">
          <p:sp>
            <p:nvSpPr>
              <p:cNvPr id="3" name="Content Placeholder 2">
                <a:extLst>
                  <a:ext uri="{FF2B5EF4-FFF2-40B4-BE49-F238E27FC236}">
                    <a16:creationId xmlns:a16="http://schemas.microsoft.com/office/drawing/2014/main" id="{458BEF78-9DCC-4F3A-B7EA-78C9FAC2538A}"/>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4556469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13B0F-0D42-41C2-9704-CF9651493288}"/>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58BEF78-9DCC-4F3A-B7EA-78C9FAC2538A}"/>
                  </a:ext>
                </a:extLst>
              </p:cNvPr>
              <p:cNvSpPr>
                <a:spLocks noGrp="1"/>
              </p:cNvSpPr>
              <p:nvPr>
                <p:ph idx="1"/>
              </p:nvPr>
            </p:nvSpPr>
            <p:spPr/>
            <p:txBody>
              <a:bodyPr>
                <a:normAutofit/>
              </a:bodyPr>
              <a:lstStyle/>
              <a:p>
                <a:pPr marL="0" indent="0">
                  <a:buNone/>
                </a:pPr>
                <a:r>
                  <a:rPr lang="en-US" dirty="0"/>
                  <a:t>Determine the distance between the two planes</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1</m:t>
                        </m:r>
                      </m:sub>
                    </m:sSub>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+2</m:t>
                    </m:r>
                    <m:r>
                      <a:rPr lang="en-US" b="0" i="1" smtClean="0">
                        <a:latin typeface="Cambria Math" panose="02040503050406030204" pitchFamily="18" charset="0"/>
                      </a:rPr>
                      <m:t>𝑧</m:t>
                    </m:r>
                    <m:r>
                      <a:rPr lang="en-US" b="0" i="1" smtClean="0">
                        <a:latin typeface="Cambria Math" panose="02040503050406030204" pitchFamily="18" charset="0"/>
                      </a:rPr>
                      <m:t>+4=0</m:t>
                    </m:r>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+2</m:t>
                    </m:r>
                    <m:r>
                      <a:rPr lang="en-US" b="0" i="1" smtClean="0">
                        <a:latin typeface="Cambria Math" panose="02040503050406030204" pitchFamily="18" charset="0"/>
                      </a:rPr>
                      <m:t>𝑧</m:t>
                    </m:r>
                    <m:r>
                      <a:rPr lang="en-US" b="0" i="1" smtClean="0">
                        <a:latin typeface="Cambria Math" panose="02040503050406030204" pitchFamily="18" charset="0"/>
                      </a:rPr>
                      <m:t>+16=0</m:t>
                    </m:r>
                  </m:oMath>
                </a14:m>
                <a:r>
                  <a:rPr lang="en-US" dirty="0"/>
                  <a:t> </a:t>
                </a:r>
              </a:p>
              <a:p>
                <a:pPr marL="0" indent="0">
                  <a:buNone/>
                </a:pPr>
                <a:r>
                  <a:rPr lang="en-US" dirty="0"/>
                  <a:t>Solution:</a:t>
                </a:r>
              </a:p>
              <a:p>
                <a:pPr marL="0" indent="0">
                  <a:buNone/>
                </a:pPr>
                <a:r>
                  <a:rPr lang="en-US" dirty="0"/>
                  <a:t>To determine a point (</a:t>
                </a:r>
                <a:r>
                  <a:rPr lang="en-US" dirty="0" err="1"/>
                  <a:t>x,y,z</a:t>
                </a:r>
                <a:r>
                  <a:rPr lang="en-US" dirty="0"/>
                  <a:t>) on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1</m:t>
                        </m:r>
                      </m:sub>
                    </m:sSub>
                  </m:oMath>
                </a14:m>
                <a:r>
                  <a:rPr lang="en-US" dirty="0"/>
                  <a:t>, we will assign a value to two of x, y or z and then solve for the other.</a:t>
                </a:r>
              </a:p>
              <a:p>
                <a:pPr marL="0" indent="0">
                  <a:buNone/>
                </a:pPr>
                <a:r>
                  <a:rPr lang="en-US" dirty="0"/>
                  <a:t>Let x = 0 and y = 0</a:t>
                </a:r>
              </a:p>
              <a:p>
                <a:pPr marL="0" indent="0">
                  <a:buNone/>
                </a:pPr>
                <a:r>
                  <a:rPr lang="en-US" dirty="0"/>
                  <a:t>2(0) – (0) + 2z + 4 = 0</a:t>
                </a:r>
              </a:p>
              <a:p>
                <a:pPr marL="0" indent="0">
                  <a:buNone/>
                </a:pPr>
                <a:r>
                  <a:rPr lang="en-US" dirty="0"/>
                  <a:t>2z = -4           therefore  z = -2</a:t>
                </a:r>
              </a:p>
            </p:txBody>
          </p:sp>
        </mc:Choice>
        <mc:Fallback xmlns="">
          <p:sp>
            <p:nvSpPr>
              <p:cNvPr id="3" name="Content Placeholder 2">
                <a:extLst>
                  <a:ext uri="{FF2B5EF4-FFF2-40B4-BE49-F238E27FC236}">
                    <a16:creationId xmlns:a16="http://schemas.microsoft.com/office/drawing/2014/main" id="{458BEF78-9DCC-4F3A-B7EA-78C9FAC2538A}"/>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3223745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13B0F-0D42-41C2-9704-CF9651493288}"/>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58BEF78-9DCC-4F3A-B7EA-78C9FAC2538A}"/>
                  </a:ext>
                </a:extLst>
              </p:cNvPr>
              <p:cNvSpPr>
                <a:spLocks noGrp="1"/>
              </p:cNvSpPr>
              <p:nvPr>
                <p:ph idx="1"/>
              </p:nvPr>
            </p:nvSpPr>
            <p:spPr/>
            <p:txBody>
              <a:bodyPr>
                <a:normAutofit/>
              </a:bodyPr>
              <a:lstStyle/>
              <a:p>
                <a:pPr marL="0" indent="0">
                  <a:buNone/>
                </a:pPr>
                <a:r>
                  <a:rPr lang="en-US" dirty="0"/>
                  <a:t>Determine the distance between the two planes</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1</m:t>
                        </m:r>
                      </m:sub>
                    </m:sSub>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+2</m:t>
                    </m:r>
                    <m:r>
                      <a:rPr lang="en-US" b="0" i="1" smtClean="0">
                        <a:latin typeface="Cambria Math" panose="02040503050406030204" pitchFamily="18" charset="0"/>
                      </a:rPr>
                      <m:t>𝑧</m:t>
                    </m:r>
                    <m:r>
                      <a:rPr lang="en-US" b="0" i="1" smtClean="0">
                        <a:latin typeface="Cambria Math" panose="02040503050406030204" pitchFamily="18" charset="0"/>
                      </a:rPr>
                      <m:t>+4=0</m:t>
                    </m:r>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+2</m:t>
                    </m:r>
                    <m:r>
                      <a:rPr lang="en-US" b="0" i="1" smtClean="0">
                        <a:latin typeface="Cambria Math" panose="02040503050406030204" pitchFamily="18" charset="0"/>
                      </a:rPr>
                      <m:t>𝑧</m:t>
                    </m:r>
                    <m:r>
                      <a:rPr lang="en-US" b="0" i="1" smtClean="0">
                        <a:latin typeface="Cambria Math" panose="02040503050406030204" pitchFamily="18" charset="0"/>
                      </a:rPr>
                      <m:t>+16=0</m:t>
                    </m:r>
                  </m:oMath>
                </a14:m>
                <a:r>
                  <a:rPr lang="en-US" dirty="0"/>
                  <a:t> </a:t>
                </a:r>
              </a:p>
              <a:p>
                <a:pPr marL="0" indent="0">
                  <a:buNone/>
                </a:pPr>
                <a:r>
                  <a:rPr lang="en-US" dirty="0"/>
                  <a:t>Solution:</a:t>
                </a:r>
              </a:p>
              <a:p>
                <a:pPr marL="0" indent="0">
                  <a:buNone/>
                </a:pPr>
                <a:r>
                  <a:rPr lang="en-US" dirty="0"/>
                  <a:t>Therefore the point (0,0,-2) is on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1</m:t>
                        </m:r>
                      </m:sub>
                    </m:sSub>
                  </m:oMath>
                </a14:m>
                <a:r>
                  <a:rPr lang="en-US" dirty="0"/>
                  <a:t>. </a:t>
                </a:r>
              </a:p>
              <a:p>
                <a:pPr marL="0" indent="0">
                  <a:buNone/>
                </a:pPr>
                <a:r>
                  <a:rPr lang="en-US" dirty="0"/>
                  <a:t>Now, let’s determine the distance from (0,0,-2) to 2x – y + 2z + 16 = 0</a:t>
                </a:r>
              </a:p>
              <a:p>
                <a:pPr marL="0" indent="0">
                  <a:buNone/>
                </a:pPr>
                <a14:m>
                  <m:oMath xmlns:m="http://schemas.openxmlformats.org/officeDocument/2006/math">
                    <m:r>
                      <a:rPr lang="en-US" i="1" smtClean="0">
                        <a:solidFill>
                          <a:schemeClr val="tx1"/>
                        </a:solidFill>
                        <a:latin typeface="Cambria Math" panose="02040503050406030204" pitchFamily="18" charset="0"/>
                      </a:rPr>
                      <m:t>𝑑</m:t>
                    </m:r>
                    <m:r>
                      <a:rPr lang="en-US" i="1" smtClean="0">
                        <a:solidFill>
                          <a:schemeClr val="tx1"/>
                        </a:solidFill>
                        <a:latin typeface="Cambria Math" panose="02040503050406030204" pitchFamily="18" charset="0"/>
                      </a:rPr>
                      <m:t>=</m:t>
                    </m:r>
                    <m:f>
                      <m:fPr>
                        <m:ctrlPr>
                          <a:rPr lang="en-US" i="1">
                            <a:solidFill>
                              <a:schemeClr val="tx1"/>
                            </a:solidFill>
                            <a:latin typeface="Cambria Math" panose="02040503050406030204" pitchFamily="18" charset="0"/>
                          </a:rPr>
                        </m:ctrlPr>
                      </m:fPr>
                      <m:num>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𝐴</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𝑜</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𝐵</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𝑦</m:t>
                                </m:r>
                              </m:e>
                              <m:sub>
                                <m:r>
                                  <a:rPr lang="en-US" i="1">
                                    <a:solidFill>
                                      <a:schemeClr val="tx1"/>
                                    </a:solidFill>
                                    <a:latin typeface="Cambria Math" panose="02040503050406030204" pitchFamily="18" charset="0"/>
                                  </a:rPr>
                                  <m:t>𝑜</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𝐶</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𝑧</m:t>
                                </m:r>
                              </m:e>
                              <m:sub>
                                <m:r>
                                  <a:rPr lang="en-US" i="1">
                                    <a:solidFill>
                                      <a:schemeClr val="tx1"/>
                                    </a:solidFill>
                                    <a:latin typeface="Cambria Math" panose="02040503050406030204" pitchFamily="18" charset="0"/>
                                  </a:rPr>
                                  <m:t>𝑜</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𝐷</m:t>
                            </m:r>
                          </m:e>
                        </m:d>
                      </m:num>
                      <m:den>
                        <m:rad>
                          <m:radPr>
                            <m:degHide m:val="on"/>
                            <m:ctrlPr>
                              <a:rPr lang="en-US" i="1">
                                <a:solidFill>
                                  <a:schemeClr val="tx1"/>
                                </a:solidFill>
                                <a:latin typeface="Cambria Math" panose="02040503050406030204" pitchFamily="18" charset="0"/>
                              </a:rPr>
                            </m:ctrlPr>
                          </m:radPr>
                          <m:deg/>
                          <m:e>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𝐴</m:t>
                                </m:r>
                              </m:e>
                              <m:sup>
                                <m:r>
                                  <a:rPr lang="en-US" i="1">
                                    <a:solidFill>
                                      <a:schemeClr val="tx1"/>
                                    </a:solidFill>
                                    <a:latin typeface="Cambria Math" panose="02040503050406030204" pitchFamily="18" charset="0"/>
                                  </a:rPr>
                                  <m:t>2</m:t>
                                </m:r>
                              </m:sup>
                            </m:sSup>
                            <m:r>
                              <a:rPr lang="en-US" i="1">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𝐵</m:t>
                                </m:r>
                              </m:e>
                              <m:sup>
                                <m:r>
                                  <a:rPr lang="en-US" i="1">
                                    <a:solidFill>
                                      <a:schemeClr val="tx1"/>
                                    </a:solidFill>
                                    <a:latin typeface="Cambria Math" panose="02040503050406030204" pitchFamily="18" charset="0"/>
                                  </a:rPr>
                                  <m:t>2</m:t>
                                </m:r>
                              </m:sup>
                            </m:sSup>
                            <m:r>
                              <a:rPr lang="en-US" i="1">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𝐶</m:t>
                                </m:r>
                              </m:e>
                              <m:sup>
                                <m:r>
                                  <a:rPr lang="en-US" i="1">
                                    <a:solidFill>
                                      <a:schemeClr val="tx1"/>
                                    </a:solidFill>
                                    <a:latin typeface="Cambria Math" panose="02040503050406030204" pitchFamily="18" charset="0"/>
                                  </a:rPr>
                                  <m:t>2</m:t>
                                </m:r>
                              </m:sup>
                            </m:sSup>
                          </m:e>
                        </m:rad>
                      </m:den>
                    </m:f>
                  </m:oMath>
                </a14:m>
                <a:r>
                  <a:rPr lang="en-US" dirty="0">
                    <a:solidFill>
                      <a:schemeClr val="tx1"/>
                    </a:solidFill>
                  </a:rPr>
                  <a:t>   </a:t>
                </a:r>
              </a:p>
              <a:p>
                <a:pPr marL="0" indent="0">
                  <a:buNone/>
                </a:pPr>
                <a14:m>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2</m:t>
                            </m:r>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+2</m:t>
                            </m:r>
                            <m:d>
                              <m:dPr>
                                <m:ctrlPr>
                                  <a:rPr lang="en-US" b="0" i="1" smtClean="0">
                                    <a:latin typeface="Cambria Math" panose="02040503050406030204" pitchFamily="18" charset="0"/>
                                  </a:rPr>
                                </m:ctrlPr>
                              </m:dPr>
                              <m:e>
                                <m:r>
                                  <a:rPr lang="en-US" b="0" i="1" smtClean="0">
                                    <a:latin typeface="Cambria Math" panose="02040503050406030204" pitchFamily="18" charset="0"/>
                                  </a:rPr>
                                  <m:t>−2</m:t>
                                </m:r>
                              </m:e>
                            </m:d>
                            <m:r>
                              <a:rPr lang="en-US" b="0" i="1" smtClean="0">
                                <a:latin typeface="Cambria Math" panose="02040503050406030204" pitchFamily="18" charset="0"/>
                              </a:rPr>
                              <m:t>+16</m:t>
                            </m:r>
                          </m:e>
                        </m:d>
                      </m:num>
                      <m:den>
                        <m:rad>
                          <m:radPr>
                            <m:degHide m:val="on"/>
                            <m:ctrlPr>
                              <a:rPr lang="en-US" b="0" i="1" smtClean="0">
                                <a:latin typeface="Cambria Math" panose="02040503050406030204" pitchFamily="18" charset="0"/>
                              </a:rPr>
                            </m:ctrlPr>
                          </m:radPr>
                          <m:deg/>
                          <m:e>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2</m:t>
                                </m:r>
                              </m:sup>
                            </m:sSup>
                          </m:e>
                        </m:rad>
                      </m:den>
                    </m:f>
                  </m:oMath>
                </a14:m>
                <a:r>
                  <a:rPr lang="en-US" dirty="0"/>
                  <a:t>   </a:t>
                </a:r>
              </a:p>
            </p:txBody>
          </p:sp>
        </mc:Choice>
        <mc:Fallback xmlns="">
          <p:sp>
            <p:nvSpPr>
              <p:cNvPr id="3" name="Content Placeholder 2">
                <a:extLst>
                  <a:ext uri="{FF2B5EF4-FFF2-40B4-BE49-F238E27FC236}">
                    <a16:creationId xmlns:a16="http://schemas.microsoft.com/office/drawing/2014/main" id="{458BEF78-9DCC-4F3A-B7EA-78C9FAC2538A}"/>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9678936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13B0F-0D42-41C2-9704-CF9651493288}"/>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58BEF78-9DCC-4F3A-B7EA-78C9FAC2538A}"/>
                  </a:ext>
                </a:extLst>
              </p:cNvPr>
              <p:cNvSpPr>
                <a:spLocks noGrp="1"/>
              </p:cNvSpPr>
              <p:nvPr>
                <p:ph idx="1"/>
              </p:nvPr>
            </p:nvSpPr>
            <p:spPr/>
            <p:txBody>
              <a:bodyPr>
                <a:normAutofit/>
              </a:bodyPr>
              <a:lstStyle/>
              <a:p>
                <a:pPr marL="0" indent="0">
                  <a:buNone/>
                </a:pPr>
                <a:r>
                  <a:rPr lang="en-US" dirty="0"/>
                  <a:t>Determine the distance between the two planes</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1</m:t>
                        </m:r>
                      </m:sub>
                    </m:sSub>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+2</m:t>
                    </m:r>
                    <m:r>
                      <a:rPr lang="en-US" b="0" i="1" smtClean="0">
                        <a:latin typeface="Cambria Math" panose="02040503050406030204" pitchFamily="18" charset="0"/>
                      </a:rPr>
                      <m:t>𝑧</m:t>
                    </m:r>
                    <m:r>
                      <a:rPr lang="en-US" b="0" i="1" smtClean="0">
                        <a:latin typeface="Cambria Math" panose="02040503050406030204" pitchFamily="18" charset="0"/>
                      </a:rPr>
                      <m:t>+4=0</m:t>
                    </m:r>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+2</m:t>
                    </m:r>
                    <m:r>
                      <a:rPr lang="en-US" b="0" i="1" smtClean="0">
                        <a:latin typeface="Cambria Math" panose="02040503050406030204" pitchFamily="18" charset="0"/>
                      </a:rPr>
                      <m:t>𝑧</m:t>
                    </m:r>
                    <m:r>
                      <a:rPr lang="en-US" b="0" i="1" smtClean="0">
                        <a:latin typeface="Cambria Math" panose="02040503050406030204" pitchFamily="18" charset="0"/>
                      </a:rPr>
                      <m:t>+16=0</m:t>
                    </m:r>
                  </m:oMath>
                </a14:m>
                <a:r>
                  <a:rPr lang="en-US" dirty="0"/>
                  <a:t> </a:t>
                </a:r>
              </a:p>
              <a:p>
                <a:pPr marL="0" indent="0">
                  <a:buNone/>
                </a:pPr>
                <a:r>
                  <a:rPr lang="en-US" dirty="0"/>
                  <a:t>Solution:</a:t>
                </a:r>
              </a:p>
              <a:p>
                <a:pPr marL="0" indent="0">
                  <a:buNone/>
                </a:pPr>
                <a14:m>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2</m:t>
                            </m:r>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+2</m:t>
                            </m:r>
                            <m:d>
                              <m:dPr>
                                <m:ctrlPr>
                                  <a:rPr lang="en-US" b="0" i="1" smtClean="0">
                                    <a:latin typeface="Cambria Math" panose="02040503050406030204" pitchFamily="18" charset="0"/>
                                  </a:rPr>
                                </m:ctrlPr>
                              </m:dPr>
                              <m:e>
                                <m:r>
                                  <a:rPr lang="en-US" b="0" i="1" smtClean="0">
                                    <a:latin typeface="Cambria Math" panose="02040503050406030204" pitchFamily="18" charset="0"/>
                                  </a:rPr>
                                  <m:t>−2</m:t>
                                </m:r>
                              </m:e>
                            </m:d>
                            <m:r>
                              <a:rPr lang="en-US" b="0" i="1" smtClean="0">
                                <a:latin typeface="Cambria Math" panose="02040503050406030204" pitchFamily="18" charset="0"/>
                              </a:rPr>
                              <m:t>+16</m:t>
                            </m:r>
                          </m:e>
                        </m:d>
                      </m:num>
                      <m:den>
                        <m:rad>
                          <m:radPr>
                            <m:degHide m:val="on"/>
                            <m:ctrlPr>
                              <a:rPr lang="en-US" b="0" i="1" smtClean="0">
                                <a:latin typeface="Cambria Math" panose="02040503050406030204" pitchFamily="18" charset="0"/>
                              </a:rPr>
                            </m:ctrlPr>
                          </m:radPr>
                          <m:deg/>
                          <m:e>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2</m:t>
                                </m:r>
                              </m:sup>
                            </m:sSup>
                          </m:e>
                        </m:rad>
                      </m:den>
                    </m:f>
                  </m:oMath>
                </a14:m>
                <a:r>
                  <a:rPr lang="en-US" dirty="0"/>
                  <a:t>   </a:t>
                </a:r>
              </a:p>
            </p:txBody>
          </p:sp>
        </mc:Choice>
        <mc:Fallback xmlns="">
          <p:sp>
            <p:nvSpPr>
              <p:cNvPr id="3" name="Content Placeholder 2">
                <a:extLst>
                  <a:ext uri="{FF2B5EF4-FFF2-40B4-BE49-F238E27FC236}">
                    <a16:creationId xmlns:a16="http://schemas.microsoft.com/office/drawing/2014/main" id="{458BEF78-9DCC-4F3A-B7EA-78C9FAC2538A}"/>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8964484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13B0F-0D42-41C2-9704-CF9651493288}"/>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58BEF78-9DCC-4F3A-B7EA-78C9FAC2538A}"/>
                  </a:ext>
                </a:extLst>
              </p:cNvPr>
              <p:cNvSpPr>
                <a:spLocks noGrp="1"/>
              </p:cNvSpPr>
              <p:nvPr>
                <p:ph idx="1"/>
              </p:nvPr>
            </p:nvSpPr>
            <p:spPr/>
            <p:txBody>
              <a:bodyPr>
                <a:normAutofit/>
              </a:bodyPr>
              <a:lstStyle/>
              <a:p>
                <a:pPr marL="0" indent="0">
                  <a:buNone/>
                </a:pPr>
                <a:r>
                  <a:rPr lang="en-US" dirty="0"/>
                  <a:t>Determine the distance between the two planes</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1</m:t>
                        </m:r>
                      </m:sub>
                    </m:sSub>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+2</m:t>
                    </m:r>
                    <m:r>
                      <a:rPr lang="en-US" b="0" i="1" smtClean="0">
                        <a:latin typeface="Cambria Math" panose="02040503050406030204" pitchFamily="18" charset="0"/>
                      </a:rPr>
                      <m:t>𝑧</m:t>
                    </m:r>
                    <m:r>
                      <a:rPr lang="en-US" b="0" i="1" smtClean="0">
                        <a:latin typeface="Cambria Math" panose="02040503050406030204" pitchFamily="18" charset="0"/>
                      </a:rPr>
                      <m:t>+4=0</m:t>
                    </m:r>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+2</m:t>
                    </m:r>
                    <m:r>
                      <a:rPr lang="en-US" b="0" i="1" smtClean="0">
                        <a:latin typeface="Cambria Math" panose="02040503050406030204" pitchFamily="18" charset="0"/>
                      </a:rPr>
                      <m:t>𝑧</m:t>
                    </m:r>
                    <m:r>
                      <a:rPr lang="en-US" b="0" i="1" smtClean="0">
                        <a:latin typeface="Cambria Math" panose="02040503050406030204" pitchFamily="18" charset="0"/>
                      </a:rPr>
                      <m:t>+16=0</m:t>
                    </m:r>
                  </m:oMath>
                </a14:m>
                <a:r>
                  <a:rPr lang="en-US" dirty="0"/>
                  <a:t> </a:t>
                </a:r>
              </a:p>
              <a:p>
                <a:pPr marL="0" indent="0">
                  <a:buNone/>
                </a:pPr>
                <a:r>
                  <a:rPr lang="en-US" dirty="0"/>
                  <a:t>Solution:</a:t>
                </a:r>
              </a:p>
              <a:p>
                <a:pPr marL="0" indent="0">
                  <a:buNone/>
                </a:pPr>
                <a14:m>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2</m:t>
                            </m:r>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+2</m:t>
                            </m:r>
                            <m:d>
                              <m:dPr>
                                <m:ctrlPr>
                                  <a:rPr lang="en-US" b="0" i="1" smtClean="0">
                                    <a:latin typeface="Cambria Math" panose="02040503050406030204" pitchFamily="18" charset="0"/>
                                  </a:rPr>
                                </m:ctrlPr>
                              </m:dPr>
                              <m:e>
                                <m:r>
                                  <a:rPr lang="en-US" b="0" i="1" smtClean="0">
                                    <a:latin typeface="Cambria Math" panose="02040503050406030204" pitchFamily="18" charset="0"/>
                                  </a:rPr>
                                  <m:t>−2</m:t>
                                </m:r>
                              </m:e>
                            </m:d>
                            <m:r>
                              <a:rPr lang="en-US" b="0" i="1" smtClean="0">
                                <a:latin typeface="Cambria Math" panose="02040503050406030204" pitchFamily="18" charset="0"/>
                              </a:rPr>
                              <m:t>+16</m:t>
                            </m:r>
                          </m:e>
                        </m:d>
                      </m:num>
                      <m:den>
                        <m:rad>
                          <m:radPr>
                            <m:degHide m:val="on"/>
                            <m:ctrlPr>
                              <a:rPr lang="en-US" b="0" i="1" smtClean="0">
                                <a:latin typeface="Cambria Math" panose="02040503050406030204" pitchFamily="18" charset="0"/>
                              </a:rPr>
                            </m:ctrlPr>
                          </m:radPr>
                          <m:deg/>
                          <m:e>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2</m:t>
                                </m:r>
                              </m:sup>
                            </m:sSup>
                          </m:e>
                        </m:rad>
                      </m:den>
                    </m:f>
                  </m:oMath>
                </a14:m>
                <a:r>
                  <a:rPr lang="en-US" dirty="0"/>
                  <a:t>  </a:t>
                </a:r>
              </a:p>
              <a:p>
                <a:pPr marL="0" indent="0">
                  <a:buNone/>
                </a:pPr>
                <a14:m>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12</m:t>
                            </m:r>
                          </m:e>
                        </m:d>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9</m:t>
                            </m:r>
                          </m:e>
                        </m:rad>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12</m:t>
                        </m:r>
                      </m:num>
                      <m:den>
                        <m:r>
                          <a:rPr lang="en-US" b="0" i="1" smtClean="0">
                            <a:latin typeface="Cambria Math" panose="02040503050406030204" pitchFamily="18" charset="0"/>
                          </a:rPr>
                          <m:t>3</m:t>
                        </m:r>
                      </m:den>
                    </m:f>
                    <m:r>
                      <a:rPr lang="en-US" b="0" i="1" smtClean="0">
                        <a:latin typeface="Cambria Math" panose="02040503050406030204" pitchFamily="18" charset="0"/>
                      </a:rPr>
                      <m:t>=4</m:t>
                    </m:r>
                  </m:oMath>
                </a14:m>
                <a:r>
                  <a:rPr lang="en-US" dirty="0"/>
                  <a:t> </a:t>
                </a:r>
              </a:p>
              <a:p>
                <a:pPr marL="0" indent="0">
                  <a:buNone/>
                </a:pPr>
                <a:endParaRPr lang="en-US" dirty="0"/>
              </a:p>
              <a:p>
                <a:pPr marL="0" indent="0">
                  <a:buNone/>
                </a:pPr>
                <a:r>
                  <a:rPr lang="en-US" dirty="0"/>
                  <a:t>Therefore the planes are 4 units apart.</a:t>
                </a:r>
              </a:p>
            </p:txBody>
          </p:sp>
        </mc:Choice>
        <mc:Fallback xmlns="">
          <p:sp>
            <p:nvSpPr>
              <p:cNvPr id="3" name="Content Placeholder 2">
                <a:extLst>
                  <a:ext uri="{FF2B5EF4-FFF2-40B4-BE49-F238E27FC236}">
                    <a16:creationId xmlns:a16="http://schemas.microsoft.com/office/drawing/2014/main" id="{458BEF78-9DCC-4F3A-B7EA-78C9FAC2538A}"/>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6910577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7C8B3-CD7D-4FA0-AE1E-20F580CB05B5}"/>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E06884-6167-415E-9331-B0448A0D6CEB}"/>
                  </a:ext>
                </a:extLst>
              </p:cNvPr>
              <p:cNvSpPr>
                <a:spLocks noGrp="1"/>
              </p:cNvSpPr>
              <p:nvPr>
                <p:ph idx="1"/>
              </p:nvPr>
            </p:nvSpPr>
            <p:spPr/>
            <p:txBody>
              <a:bodyPr/>
              <a:lstStyle/>
              <a:p>
                <a:pPr marL="0" indent="0">
                  <a:buNone/>
                </a:pPr>
                <a:r>
                  <a:rPr lang="en-US" dirty="0"/>
                  <a:t>Determine the shortest distance between the two skew line </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0,2,4</m:t>
                        </m:r>
                      </m:e>
                    </m:d>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(1,−2,1)</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𝑟</m:t>
                        </m:r>
                      </m:e>
                    </m:acc>
                    <m:r>
                      <a:rPr lang="en-US" i="1">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−2</m:t>
                        </m:r>
                        <m:r>
                          <a:rPr lang="en-US" i="1">
                            <a:latin typeface="Cambria Math" panose="02040503050406030204" pitchFamily="18" charset="0"/>
                          </a:rPr>
                          <m:t>,</m:t>
                        </m:r>
                        <m:r>
                          <a:rPr lang="en-US" b="0" i="1" smtClean="0">
                            <a:latin typeface="Cambria Math" panose="02040503050406030204" pitchFamily="18" charset="0"/>
                          </a:rPr>
                          <m:t>−5</m:t>
                        </m:r>
                        <m:r>
                          <a:rPr lang="en-US" i="1">
                            <a:latin typeface="Cambria Math" panose="02040503050406030204" pitchFamily="18" charset="0"/>
                          </a:rPr>
                          <m:t>,</m:t>
                        </m:r>
                        <m:r>
                          <a:rPr lang="en-US" b="0" i="1" smtClean="0">
                            <a:latin typeface="Cambria Math" panose="02040503050406030204" pitchFamily="18" charset="0"/>
                          </a:rPr>
                          <m:t>4</m:t>
                        </m:r>
                      </m:e>
                    </m:d>
                    <m:r>
                      <a:rPr lang="en-US" i="1">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oMath>
                </a14:m>
                <a:r>
                  <a:rPr lang="en-US" dirty="0"/>
                  <a:t> </a:t>
                </a:r>
              </a:p>
            </p:txBody>
          </p:sp>
        </mc:Choice>
        <mc:Fallback xmlns="">
          <p:sp>
            <p:nvSpPr>
              <p:cNvPr id="3" name="Content Placeholder 2">
                <a:extLst>
                  <a:ext uri="{FF2B5EF4-FFF2-40B4-BE49-F238E27FC236}">
                    <a16:creationId xmlns:a16="http://schemas.microsoft.com/office/drawing/2014/main" id="{BDE06884-6167-415E-9331-B0448A0D6CEB}"/>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9685420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7C8B3-CD7D-4FA0-AE1E-20F580CB05B5}"/>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E06884-6167-415E-9331-B0448A0D6CEB}"/>
                  </a:ext>
                </a:extLst>
              </p:cNvPr>
              <p:cNvSpPr>
                <a:spLocks noGrp="1"/>
              </p:cNvSpPr>
              <p:nvPr>
                <p:ph idx="1"/>
              </p:nvPr>
            </p:nvSpPr>
            <p:spPr/>
            <p:txBody>
              <a:bodyPr/>
              <a:lstStyle/>
              <a:p>
                <a:pPr marL="0" indent="0">
                  <a:buNone/>
                </a:pPr>
                <a:r>
                  <a:rPr lang="en-US" dirty="0"/>
                  <a:t>Determine the shortest distance between the two skew line </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0,2,4</m:t>
                        </m:r>
                      </m:e>
                    </m:d>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(1,−2,1)</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𝑟</m:t>
                        </m:r>
                      </m:e>
                    </m:acc>
                    <m:r>
                      <a:rPr lang="en-US" i="1">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−2</m:t>
                        </m:r>
                        <m:r>
                          <a:rPr lang="en-US" i="1">
                            <a:latin typeface="Cambria Math" panose="02040503050406030204" pitchFamily="18" charset="0"/>
                          </a:rPr>
                          <m:t>,</m:t>
                        </m:r>
                        <m:r>
                          <a:rPr lang="en-US" b="0" i="1" smtClean="0">
                            <a:latin typeface="Cambria Math" panose="02040503050406030204" pitchFamily="18" charset="0"/>
                          </a:rPr>
                          <m:t>−5</m:t>
                        </m:r>
                        <m:r>
                          <a:rPr lang="en-US" i="1">
                            <a:latin typeface="Cambria Math" panose="02040503050406030204" pitchFamily="18" charset="0"/>
                          </a:rPr>
                          <m:t>,</m:t>
                        </m:r>
                        <m:r>
                          <a:rPr lang="en-US" b="0" i="1" smtClean="0">
                            <a:latin typeface="Cambria Math" panose="02040503050406030204" pitchFamily="18" charset="0"/>
                          </a:rPr>
                          <m:t>4</m:t>
                        </m:r>
                      </m:e>
                    </m:d>
                    <m:r>
                      <a:rPr lang="en-US" i="1">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oMath>
                </a14:m>
                <a:r>
                  <a:rPr lang="en-US" dirty="0"/>
                  <a:t> </a:t>
                </a:r>
              </a:p>
              <a:p>
                <a:pPr marL="0" indent="0">
                  <a:buNone/>
                </a:pPr>
                <a:r>
                  <a:rPr lang="en-US" dirty="0"/>
                  <a:t>Solution:</a:t>
                </a:r>
              </a:p>
              <a:p>
                <a:pPr marL="0" indent="0">
                  <a:buNone/>
                </a:pPr>
                <a:r>
                  <a:rPr lang="en-US" dirty="0">
                    <a:solidFill>
                      <a:srgbClr val="FF0000"/>
                    </a:solidFill>
                  </a:rPr>
                  <a:t>Method #1</a:t>
                </a:r>
                <a:r>
                  <a:rPr lang="en-US" dirty="0"/>
                  <a:t>:  If we apply the direction vector from the second line to the first line, then we get a plane. Similarly, if we apply the direction vector from the first line to the second line, then we get a second plane. Since both of those planes are parallel, then they are a constant distance apart. The shortest distance between the two skew lines will be equal to the distance between those planes.</a:t>
                </a:r>
              </a:p>
            </p:txBody>
          </p:sp>
        </mc:Choice>
        <mc:Fallback xmlns="">
          <p:sp>
            <p:nvSpPr>
              <p:cNvPr id="3" name="Content Placeholder 2">
                <a:extLst>
                  <a:ext uri="{FF2B5EF4-FFF2-40B4-BE49-F238E27FC236}">
                    <a16:creationId xmlns:a16="http://schemas.microsoft.com/office/drawing/2014/main" id="{BDE06884-6167-415E-9331-B0448A0D6CEB}"/>
                  </a:ext>
                </a:extLst>
              </p:cNvPr>
              <p:cNvSpPr>
                <a:spLocks noGrp="1" noRot="1" noChangeAspect="1" noMove="1" noResize="1" noEditPoints="1" noAdjustHandles="1" noChangeArrowheads="1" noChangeShapeType="1" noTextEdit="1"/>
              </p:cNvSpPr>
              <p:nvPr>
                <p:ph idx="1"/>
              </p:nvPr>
            </p:nvSpPr>
            <p:spPr>
              <a:blipFill>
                <a:blip r:embed="rId2"/>
                <a:stretch>
                  <a:fillRect l="-1217" t="-2241" r="-290"/>
                </a:stretch>
              </a:blipFill>
            </p:spPr>
            <p:txBody>
              <a:bodyPr/>
              <a:lstStyle/>
              <a:p>
                <a:r>
                  <a:rPr lang="en-US">
                    <a:noFill/>
                  </a:rPr>
                  <a:t> </a:t>
                </a:r>
              </a:p>
            </p:txBody>
          </p:sp>
        </mc:Fallback>
      </mc:AlternateContent>
    </p:spTree>
    <p:extLst>
      <p:ext uri="{BB962C8B-B14F-4D97-AF65-F5344CB8AC3E}">
        <p14:creationId xmlns:p14="http://schemas.microsoft.com/office/powerpoint/2010/main" val="858348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7C8B3-CD7D-4FA0-AE1E-20F580CB05B5}"/>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E06884-6167-415E-9331-B0448A0D6CEB}"/>
                  </a:ext>
                </a:extLst>
              </p:cNvPr>
              <p:cNvSpPr>
                <a:spLocks noGrp="1"/>
              </p:cNvSpPr>
              <p:nvPr>
                <p:ph idx="1"/>
              </p:nvPr>
            </p:nvSpPr>
            <p:spPr/>
            <p:txBody>
              <a:bodyPr/>
              <a:lstStyle/>
              <a:p>
                <a:pPr marL="0" indent="0">
                  <a:buNone/>
                </a:pPr>
                <a:r>
                  <a:rPr lang="en-US" dirty="0"/>
                  <a:t>Determine the shortest distance between the two skew line </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0,2,4</m:t>
                        </m:r>
                      </m:e>
                    </m:d>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(1,−2,1)</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𝑟</m:t>
                        </m:r>
                      </m:e>
                    </m:acc>
                    <m:r>
                      <a:rPr lang="en-US" i="1">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−2</m:t>
                        </m:r>
                        <m:r>
                          <a:rPr lang="en-US" i="1">
                            <a:latin typeface="Cambria Math" panose="02040503050406030204" pitchFamily="18" charset="0"/>
                          </a:rPr>
                          <m:t>,</m:t>
                        </m:r>
                        <m:r>
                          <a:rPr lang="en-US" b="0" i="1" smtClean="0">
                            <a:latin typeface="Cambria Math" panose="02040503050406030204" pitchFamily="18" charset="0"/>
                          </a:rPr>
                          <m:t>−5</m:t>
                        </m:r>
                        <m:r>
                          <a:rPr lang="en-US" i="1">
                            <a:latin typeface="Cambria Math" panose="02040503050406030204" pitchFamily="18" charset="0"/>
                          </a:rPr>
                          <m:t>,</m:t>
                        </m:r>
                        <m:r>
                          <a:rPr lang="en-US" b="0" i="1" smtClean="0">
                            <a:latin typeface="Cambria Math" panose="02040503050406030204" pitchFamily="18" charset="0"/>
                          </a:rPr>
                          <m:t>4</m:t>
                        </m:r>
                      </m:e>
                    </m:d>
                    <m:r>
                      <a:rPr lang="en-US" i="1">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oMath>
                </a14:m>
                <a:r>
                  <a:rPr lang="en-US" dirty="0"/>
                  <a:t> </a:t>
                </a:r>
              </a:p>
              <a:p>
                <a:pPr marL="0" indent="0">
                  <a:buNone/>
                </a:pPr>
                <a:r>
                  <a:rPr lang="en-US" dirty="0"/>
                  <a:t>Solution:</a:t>
                </a:r>
              </a:p>
              <a:p>
                <a:pPr marL="0" indent="0">
                  <a:buNone/>
                </a:pPr>
                <a14:m>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𝜋</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𝑟</m:t>
                        </m:r>
                      </m:e>
                    </m:acc>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0,2,4</m:t>
                        </m:r>
                      </m:e>
                    </m:d>
                    <m:r>
                      <a:rPr lang="en-US" sz="2000" b="0" i="1" smtClean="0">
                        <a:latin typeface="Cambria Math" panose="02040503050406030204" pitchFamily="18" charset="0"/>
                      </a:rPr>
                      <m:t>+</m:t>
                    </m:r>
                    <m:r>
                      <a:rPr lang="en-US" sz="2000" b="0" i="1" smtClean="0">
                        <a:latin typeface="Cambria Math" panose="02040503050406030204" pitchFamily="18" charset="0"/>
                      </a:rPr>
                      <m:t>𝑡</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1,−2,1</m:t>
                        </m:r>
                      </m:e>
                    </m:d>
                    <m:r>
                      <a:rPr lang="en-US" sz="2000" b="0" i="1" smtClean="0">
                        <a:latin typeface="Cambria Math" panose="02040503050406030204" pitchFamily="18" charset="0"/>
                      </a:rPr>
                      <m:t>+</m:t>
                    </m:r>
                    <m:r>
                      <a:rPr lang="en-US" sz="2000" b="0" i="1" smtClean="0">
                        <a:latin typeface="Cambria Math" panose="02040503050406030204" pitchFamily="18" charset="0"/>
                      </a:rPr>
                      <m:t>𝑠</m:t>
                    </m:r>
                    <m:r>
                      <a:rPr lang="en-US" sz="2000" b="0" i="1" smtClean="0">
                        <a:latin typeface="Cambria Math" panose="02040503050406030204" pitchFamily="18" charset="0"/>
                      </a:rPr>
                      <m:t>(1,0,−1)</m:t>
                    </m:r>
                  </m:oMath>
                </a14:m>
                <a:r>
                  <a:rPr lang="en-US" sz="2000" dirty="0"/>
                  <a:t> </a:t>
                </a:r>
                <a14:m>
                  <m:oMath xmlns:m="http://schemas.openxmlformats.org/officeDocument/2006/math">
                    <m:r>
                      <a:rPr lang="en-US" sz="2000" b="0" i="0" smtClean="0">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𝜋</m:t>
                        </m:r>
                      </m:e>
                      <m:sub>
                        <m:r>
                          <a:rPr lang="en-US" sz="2000" b="0" i="1" smtClean="0">
                            <a:latin typeface="Cambria Math" panose="02040503050406030204" pitchFamily="18" charset="0"/>
                            <a:ea typeface="Cambria Math" panose="02040503050406030204" pitchFamily="18" charset="0"/>
                          </a:rPr>
                          <m:t>2</m:t>
                        </m:r>
                      </m:sub>
                    </m:sSub>
                    <m:r>
                      <a:rPr lang="en-US" sz="2000" i="1">
                        <a:latin typeface="Cambria Math" panose="02040503050406030204" pitchFamily="18" charset="0"/>
                      </a:rPr>
                      <m:t>:</m:t>
                    </m:r>
                    <m:acc>
                      <m:accPr>
                        <m:chr m:val="⃗"/>
                        <m:ctrlPr>
                          <a:rPr lang="en-US" sz="2000" i="1">
                            <a:latin typeface="Cambria Math" panose="02040503050406030204" pitchFamily="18" charset="0"/>
                          </a:rPr>
                        </m:ctrlPr>
                      </m:accPr>
                      <m:e>
                        <m:r>
                          <a:rPr lang="en-US" sz="2000" i="1">
                            <a:latin typeface="Cambria Math" panose="02040503050406030204" pitchFamily="18" charset="0"/>
                          </a:rPr>
                          <m:t>𝑟</m:t>
                        </m:r>
                      </m:e>
                    </m:acc>
                    <m:r>
                      <a:rPr lang="en-US" sz="2000" i="1">
                        <a:latin typeface="Cambria Math" panose="02040503050406030204" pitchFamily="18" charset="0"/>
                      </a:rPr>
                      <m:t>=</m:t>
                    </m:r>
                    <m:d>
                      <m:dPr>
                        <m:ctrlPr>
                          <a:rPr lang="en-US" sz="2000" i="1">
                            <a:latin typeface="Cambria Math" panose="02040503050406030204" pitchFamily="18" charset="0"/>
                          </a:rPr>
                        </m:ctrlPr>
                      </m:dPr>
                      <m:e>
                        <m:r>
                          <a:rPr lang="en-US" sz="2000" b="0" i="1" smtClean="0">
                            <a:latin typeface="Cambria Math" panose="02040503050406030204" pitchFamily="18" charset="0"/>
                          </a:rPr>
                          <m:t>−2</m:t>
                        </m:r>
                        <m:r>
                          <a:rPr lang="en-US" sz="2000" i="1">
                            <a:latin typeface="Cambria Math" panose="02040503050406030204" pitchFamily="18" charset="0"/>
                          </a:rPr>
                          <m:t>,</m:t>
                        </m:r>
                        <m:r>
                          <a:rPr lang="en-US" sz="2000" b="0" i="1" smtClean="0">
                            <a:latin typeface="Cambria Math" panose="02040503050406030204" pitchFamily="18" charset="0"/>
                          </a:rPr>
                          <m:t>−5</m:t>
                        </m:r>
                        <m:r>
                          <a:rPr lang="en-US" sz="2000" i="1">
                            <a:latin typeface="Cambria Math" panose="02040503050406030204" pitchFamily="18" charset="0"/>
                          </a:rPr>
                          <m:t>,4</m:t>
                        </m:r>
                      </m:e>
                    </m:d>
                    <m:r>
                      <a:rPr lang="en-US" sz="2000" i="1">
                        <a:latin typeface="Cambria Math" panose="02040503050406030204" pitchFamily="18" charset="0"/>
                      </a:rPr>
                      <m:t>+</m:t>
                    </m:r>
                    <m:r>
                      <a:rPr lang="en-US" sz="2000" i="1">
                        <a:latin typeface="Cambria Math" panose="02040503050406030204" pitchFamily="18" charset="0"/>
                      </a:rPr>
                      <m:t>𝑡</m:t>
                    </m:r>
                    <m:d>
                      <m:dPr>
                        <m:ctrlPr>
                          <a:rPr lang="en-US" sz="2000" i="1">
                            <a:latin typeface="Cambria Math" panose="02040503050406030204" pitchFamily="18" charset="0"/>
                          </a:rPr>
                        </m:ctrlPr>
                      </m:dPr>
                      <m:e>
                        <m:r>
                          <a:rPr lang="en-US" sz="2000" i="1">
                            <a:latin typeface="Cambria Math" panose="02040503050406030204" pitchFamily="18" charset="0"/>
                          </a:rPr>
                          <m:t>1,−2,1</m:t>
                        </m:r>
                      </m:e>
                    </m:d>
                    <m:r>
                      <a:rPr lang="en-US" sz="2000" i="1">
                        <a:latin typeface="Cambria Math" panose="02040503050406030204" pitchFamily="18" charset="0"/>
                      </a:rPr>
                      <m:t>+</m:t>
                    </m:r>
                    <m:r>
                      <a:rPr lang="en-US" sz="2000" i="1">
                        <a:latin typeface="Cambria Math" panose="02040503050406030204" pitchFamily="18" charset="0"/>
                      </a:rPr>
                      <m:t>𝑠</m:t>
                    </m:r>
                    <m:r>
                      <a:rPr lang="en-US" sz="2000" i="1">
                        <a:latin typeface="Cambria Math" panose="02040503050406030204" pitchFamily="18" charset="0"/>
                      </a:rPr>
                      <m:t>(1,0,−1)</m:t>
                    </m:r>
                  </m:oMath>
                </a14:m>
                <a:r>
                  <a:rPr lang="en-US" sz="2000" dirty="0"/>
                  <a:t> </a:t>
                </a:r>
              </a:p>
            </p:txBody>
          </p:sp>
        </mc:Choice>
        <mc:Fallback xmlns="">
          <p:sp>
            <p:nvSpPr>
              <p:cNvPr id="3" name="Content Placeholder 2">
                <a:extLst>
                  <a:ext uri="{FF2B5EF4-FFF2-40B4-BE49-F238E27FC236}">
                    <a16:creationId xmlns:a16="http://schemas.microsoft.com/office/drawing/2014/main" id="{BDE06884-6167-415E-9331-B0448A0D6CEB}"/>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5F96987A-3504-4C13-A16A-34BFD9241264}"/>
              </a:ext>
            </a:extLst>
          </p:cNvPr>
          <p:cNvCxnSpPr/>
          <p:nvPr/>
        </p:nvCxnSpPr>
        <p:spPr>
          <a:xfrm>
            <a:off x="5948313" y="3271101"/>
            <a:ext cx="0" cy="2828041"/>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53" name="Ink 52">
                <a:extLst>
                  <a:ext uri="{FF2B5EF4-FFF2-40B4-BE49-F238E27FC236}">
                    <a16:creationId xmlns:a16="http://schemas.microsoft.com/office/drawing/2014/main" id="{64B4C5E6-15F3-4BAF-8B05-4BA24EFFFA1F}"/>
                  </a:ext>
                </a:extLst>
              </p14:cNvPr>
              <p14:cNvContentPartPr/>
              <p14:nvPr/>
            </p14:nvContentPartPr>
            <p14:xfrm>
              <a:off x="1088993" y="4049492"/>
              <a:ext cx="2049480" cy="1131120"/>
            </p14:xfrm>
          </p:contentPart>
        </mc:Choice>
        <mc:Fallback xmlns="">
          <p:pic>
            <p:nvPicPr>
              <p:cNvPr id="53" name="Ink 52">
                <a:extLst>
                  <a:ext uri="{FF2B5EF4-FFF2-40B4-BE49-F238E27FC236}">
                    <a16:creationId xmlns:a16="http://schemas.microsoft.com/office/drawing/2014/main" id="{64B4C5E6-15F3-4BAF-8B05-4BA24EFFFA1F}"/>
                  </a:ext>
                </a:extLst>
              </p:cNvPr>
              <p:cNvPicPr/>
              <p:nvPr/>
            </p:nvPicPr>
            <p:blipFill>
              <a:blip r:embed="rId4"/>
              <a:stretch>
                <a:fillRect/>
              </a:stretch>
            </p:blipFill>
            <p:spPr>
              <a:xfrm>
                <a:off x="1080353" y="4040492"/>
                <a:ext cx="2067120" cy="11487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7" name="Ink 96">
                <a:extLst>
                  <a:ext uri="{FF2B5EF4-FFF2-40B4-BE49-F238E27FC236}">
                    <a16:creationId xmlns:a16="http://schemas.microsoft.com/office/drawing/2014/main" id="{0EECD300-A291-4386-8E83-C6888CDB04B4}"/>
                  </a:ext>
                </a:extLst>
              </p14:cNvPr>
              <p14:cNvContentPartPr/>
              <p14:nvPr/>
            </p14:nvContentPartPr>
            <p14:xfrm>
              <a:off x="6209993" y="3990452"/>
              <a:ext cx="1941840" cy="1029240"/>
            </p14:xfrm>
          </p:contentPart>
        </mc:Choice>
        <mc:Fallback xmlns="">
          <p:pic>
            <p:nvPicPr>
              <p:cNvPr id="97" name="Ink 96">
                <a:extLst>
                  <a:ext uri="{FF2B5EF4-FFF2-40B4-BE49-F238E27FC236}">
                    <a16:creationId xmlns:a16="http://schemas.microsoft.com/office/drawing/2014/main" id="{0EECD300-A291-4386-8E83-C6888CDB04B4}"/>
                  </a:ext>
                </a:extLst>
              </p:cNvPr>
              <p:cNvPicPr/>
              <p:nvPr/>
            </p:nvPicPr>
            <p:blipFill>
              <a:blip r:embed="rId6"/>
              <a:stretch>
                <a:fillRect/>
              </a:stretch>
            </p:blipFill>
            <p:spPr>
              <a:xfrm>
                <a:off x="6201351" y="3981812"/>
                <a:ext cx="1959483" cy="1046880"/>
              </a:xfrm>
              <a:prstGeom prst="rect">
                <a:avLst/>
              </a:prstGeom>
            </p:spPr>
          </p:pic>
        </mc:Fallback>
      </mc:AlternateContent>
    </p:spTree>
    <p:extLst>
      <p:ext uri="{BB962C8B-B14F-4D97-AF65-F5344CB8AC3E}">
        <p14:creationId xmlns:p14="http://schemas.microsoft.com/office/powerpoint/2010/main" val="42107480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7C8B3-CD7D-4FA0-AE1E-20F580CB05B5}"/>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E06884-6167-415E-9331-B0448A0D6CEB}"/>
                  </a:ext>
                </a:extLst>
              </p:cNvPr>
              <p:cNvSpPr>
                <a:spLocks noGrp="1"/>
              </p:cNvSpPr>
              <p:nvPr>
                <p:ph idx="1"/>
              </p:nvPr>
            </p:nvSpPr>
            <p:spPr/>
            <p:txBody>
              <a:bodyPr/>
              <a:lstStyle/>
              <a:p>
                <a:pPr marL="0" indent="0">
                  <a:buNone/>
                </a:pPr>
                <a:r>
                  <a:rPr lang="en-US" dirty="0"/>
                  <a:t>Determine the shortest distance between the two skew line </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0,2,4</m:t>
                        </m:r>
                      </m:e>
                    </m:d>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(1,−2,1)</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𝑟</m:t>
                        </m:r>
                      </m:e>
                    </m:acc>
                    <m:r>
                      <a:rPr lang="en-US" i="1">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−2</m:t>
                        </m:r>
                        <m:r>
                          <a:rPr lang="en-US" i="1">
                            <a:latin typeface="Cambria Math" panose="02040503050406030204" pitchFamily="18" charset="0"/>
                          </a:rPr>
                          <m:t>,</m:t>
                        </m:r>
                        <m:r>
                          <a:rPr lang="en-US" b="0" i="1" smtClean="0">
                            <a:latin typeface="Cambria Math" panose="02040503050406030204" pitchFamily="18" charset="0"/>
                          </a:rPr>
                          <m:t>−5</m:t>
                        </m:r>
                        <m:r>
                          <a:rPr lang="en-US" i="1">
                            <a:latin typeface="Cambria Math" panose="02040503050406030204" pitchFamily="18" charset="0"/>
                          </a:rPr>
                          <m:t>,</m:t>
                        </m:r>
                        <m:r>
                          <a:rPr lang="en-US" b="0" i="1" smtClean="0">
                            <a:latin typeface="Cambria Math" panose="02040503050406030204" pitchFamily="18" charset="0"/>
                          </a:rPr>
                          <m:t>4</m:t>
                        </m:r>
                      </m:e>
                    </m:d>
                    <m:r>
                      <a:rPr lang="en-US" i="1">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oMath>
                </a14:m>
                <a:r>
                  <a:rPr lang="en-US" dirty="0"/>
                  <a:t> </a:t>
                </a:r>
              </a:p>
              <a:p>
                <a:pPr marL="0" indent="0">
                  <a:buNone/>
                </a:pPr>
                <a:r>
                  <a:rPr lang="en-US" dirty="0"/>
                  <a:t>Solution:</a:t>
                </a:r>
              </a:p>
              <a:p>
                <a:pPr marL="0" indent="0">
                  <a:buNone/>
                </a:pPr>
                <a14:m>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𝜋</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𝑟</m:t>
                        </m:r>
                      </m:e>
                    </m:acc>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0,2,4</m:t>
                        </m:r>
                      </m:e>
                    </m:d>
                    <m:r>
                      <a:rPr lang="en-US" sz="2000" b="0" i="1" smtClean="0">
                        <a:latin typeface="Cambria Math" panose="02040503050406030204" pitchFamily="18" charset="0"/>
                      </a:rPr>
                      <m:t>+</m:t>
                    </m:r>
                    <m:r>
                      <a:rPr lang="en-US" sz="2000" b="0" i="1" smtClean="0">
                        <a:latin typeface="Cambria Math" panose="02040503050406030204" pitchFamily="18" charset="0"/>
                      </a:rPr>
                      <m:t>𝑡</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1,−2,1</m:t>
                        </m:r>
                      </m:e>
                    </m:d>
                    <m:r>
                      <a:rPr lang="en-US" sz="2000" b="0" i="1" smtClean="0">
                        <a:latin typeface="Cambria Math" panose="02040503050406030204" pitchFamily="18" charset="0"/>
                      </a:rPr>
                      <m:t>+</m:t>
                    </m:r>
                    <m:r>
                      <a:rPr lang="en-US" sz="2000" b="0" i="1" smtClean="0">
                        <a:latin typeface="Cambria Math" panose="02040503050406030204" pitchFamily="18" charset="0"/>
                      </a:rPr>
                      <m:t>𝑠</m:t>
                    </m:r>
                    <m:r>
                      <a:rPr lang="en-US" sz="2000" b="0" i="1" smtClean="0">
                        <a:latin typeface="Cambria Math" panose="02040503050406030204" pitchFamily="18" charset="0"/>
                      </a:rPr>
                      <m:t>(1,0,−1)</m:t>
                    </m:r>
                  </m:oMath>
                </a14:m>
                <a:r>
                  <a:rPr lang="en-US" sz="2000" dirty="0"/>
                  <a:t> </a:t>
                </a:r>
                <a14:m>
                  <m:oMath xmlns:m="http://schemas.openxmlformats.org/officeDocument/2006/math">
                    <m:r>
                      <a:rPr lang="en-US" sz="2000" b="0" i="0" smtClean="0">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𝜋</m:t>
                        </m:r>
                      </m:e>
                      <m:sub>
                        <m:r>
                          <a:rPr lang="en-US" sz="2000" b="0" i="1" smtClean="0">
                            <a:latin typeface="Cambria Math" panose="02040503050406030204" pitchFamily="18" charset="0"/>
                            <a:ea typeface="Cambria Math" panose="02040503050406030204" pitchFamily="18" charset="0"/>
                          </a:rPr>
                          <m:t>2</m:t>
                        </m:r>
                      </m:sub>
                    </m:sSub>
                    <m:r>
                      <a:rPr lang="en-US" sz="2000" i="1">
                        <a:latin typeface="Cambria Math" panose="02040503050406030204" pitchFamily="18" charset="0"/>
                      </a:rPr>
                      <m:t>:</m:t>
                    </m:r>
                    <m:acc>
                      <m:accPr>
                        <m:chr m:val="⃗"/>
                        <m:ctrlPr>
                          <a:rPr lang="en-US" sz="2000" i="1">
                            <a:latin typeface="Cambria Math" panose="02040503050406030204" pitchFamily="18" charset="0"/>
                          </a:rPr>
                        </m:ctrlPr>
                      </m:accPr>
                      <m:e>
                        <m:r>
                          <a:rPr lang="en-US" sz="2000" i="1">
                            <a:latin typeface="Cambria Math" panose="02040503050406030204" pitchFamily="18" charset="0"/>
                          </a:rPr>
                          <m:t>𝑟</m:t>
                        </m:r>
                      </m:e>
                    </m:acc>
                    <m:r>
                      <a:rPr lang="en-US" sz="2000" i="1">
                        <a:latin typeface="Cambria Math" panose="02040503050406030204" pitchFamily="18" charset="0"/>
                      </a:rPr>
                      <m:t>=</m:t>
                    </m:r>
                    <m:d>
                      <m:dPr>
                        <m:ctrlPr>
                          <a:rPr lang="en-US" sz="2000" i="1">
                            <a:latin typeface="Cambria Math" panose="02040503050406030204" pitchFamily="18" charset="0"/>
                          </a:rPr>
                        </m:ctrlPr>
                      </m:dPr>
                      <m:e>
                        <m:r>
                          <a:rPr lang="en-US" sz="2000" b="0" i="1" smtClean="0">
                            <a:latin typeface="Cambria Math" panose="02040503050406030204" pitchFamily="18" charset="0"/>
                          </a:rPr>
                          <m:t>−2</m:t>
                        </m:r>
                        <m:r>
                          <a:rPr lang="en-US" sz="2000" i="1">
                            <a:latin typeface="Cambria Math" panose="02040503050406030204" pitchFamily="18" charset="0"/>
                          </a:rPr>
                          <m:t>,</m:t>
                        </m:r>
                        <m:r>
                          <a:rPr lang="en-US" sz="2000" b="0" i="1" smtClean="0">
                            <a:latin typeface="Cambria Math" panose="02040503050406030204" pitchFamily="18" charset="0"/>
                          </a:rPr>
                          <m:t>−5</m:t>
                        </m:r>
                        <m:r>
                          <a:rPr lang="en-US" sz="2000" i="1">
                            <a:latin typeface="Cambria Math" panose="02040503050406030204" pitchFamily="18" charset="0"/>
                          </a:rPr>
                          <m:t>,4</m:t>
                        </m:r>
                      </m:e>
                    </m:d>
                    <m:r>
                      <a:rPr lang="en-US" sz="2000" i="1">
                        <a:latin typeface="Cambria Math" panose="02040503050406030204" pitchFamily="18" charset="0"/>
                      </a:rPr>
                      <m:t>+</m:t>
                    </m:r>
                    <m:r>
                      <a:rPr lang="en-US" sz="2000" i="1">
                        <a:latin typeface="Cambria Math" panose="02040503050406030204" pitchFamily="18" charset="0"/>
                      </a:rPr>
                      <m:t>𝑡</m:t>
                    </m:r>
                    <m:d>
                      <m:dPr>
                        <m:ctrlPr>
                          <a:rPr lang="en-US" sz="2000" i="1">
                            <a:latin typeface="Cambria Math" panose="02040503050406030204" pitchFamily="18" charset="0"/>
                          </a:rPr>
                        </m:ctrlPr>
                      </m:dPr>
                      <m:e>
                        <m:r>
                          <a:rPr lang="en-US" sz="2000" i="1">
                            <a:latin typeface="Cambria Math" panose="02040503050406030204" pitchFamily="18" charset="0"/>
                          </a:rPr>
                          <m:t>1,−2,1</m:t>
                        </m:r>
                      </m:e>
                    </m:d>
                    <m:r>
                      <a:rPr lang="en-US" sz="2000" i="1">
                        <a:latin typeface="Cambria Math" panose="02040503050406030204" pitchFamily="18" charset="0"/>
                      </a:rPr>
                      <m:t>+</m:t>
                    </m:r>
                    <m:r>
                      <a:rPr lang="en-US" sz="2000" i="1">
                        <a:latin typeface="Cambria Math" panose="02040503050406030204" pitchFamily="18" charset="0"/>
                      </a:rPr>
                      <m:t>𝑠</m:t>
                    </m:r>
                    <m:r>
                      <a:rPr lang="en-US" sz="2000" i="1">
                        <a:latin typeface="Cambria Math" panose="02040503050406030204" pitchFamily="18" charset="0"/>
                      </a:rPr>
                      <m:t>(1,0,−1)</m:t>
                    </m:r>
                  </m:oMath>
                </a14:m>
                <a:r>
                  <a:rPr lang="en-US" sz="2000" dirty="0"/>
                  <a:t> </a:t>
                </a:r>
              </a:p>
            </p:txBody>
          </p:sp>
        </mc:Choice>
        <mc:Fallback xmlns="">
          <p:sp>
            <p:nvSpPr>
              <p:cNvPr id="3" name="Content Placeholder 2">
                <a:extLst>
                  <a:ext uri="{FF2B5EF4-FFF2-40B4-BE49-F238E27FC236}">
                    <a16:creationId xmlns:a16="http://schemas.microsoft.com/office/drawing/2014/main" id="{BDE06884-6167-415E-9331-B0448A0D6CEB}"/>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5F96987A-3504-4C13-A16A-34BFD9241264}"/>
              </a:ext>
            </a:extLst>
          </p:cNvPr>
          <p:cNvCxnSpPr/>
          <p:nvPr/>
        </p:nvCxnSpPr>
        <p:spPr>
          <a:xfrm>
            <a:off x="5948313" y="3271101"/>
            <a:ext cx="0" cy="2828041"/>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53" name="Ink 52">
                <a:extLst>
                  <a:ext uri="{FF2B5EF4-FFF2-40B4-BE49-F238E27FC236}">
                    <a16:creationId xmlns:a16="http://schemas.microsoft.com/office/drawing/2014/main" id="{64B4C5E6-15F3-4BAF-8B05-4BA24EFFFA1F}"/>
                  </a:ext>
                </a:extLst>
              </p14:cNvPr>
              <p14:cNvContentPartPr/>
              <p14:nvPr/>
            </p14:nvContentPartPr>
            <p14:xfrm>
              <a:off x="1088993" y="4049492"/>
              <a:ext cx="2049480" cy="1131120"/>
            </p14:xfrm>
          </p:contentPart>
        </mc:Choice>
        <mc:Fallback xmlns="">
          <p:pic>
            <p:nvPicPr>
              <p:cNvPr id="53" name="Ink 52">
                <a:extLst>
                  <a:ext uri="{FF2B5EF4-FFF2-40B4-BE49-F238E27FC236}">
                    <a16:creationId xmlns:a16="http://schemas.microsoft.com/office/drawing/2014/main" id="{64B4C5E6-15F3-4BAF-8B05-4BA24EFFFA1F}"/>
                  </a:ext>
                </a:extLst>
              </p:cNvPr>
              <p:cNvPicPr/>
              <p:nvPr/>
            </p:nvPicPr>
            <p:blipFill>
              <a:blip r:embed="rId4"/>
              <a:stretch>
                <a:fillRect/>
              </a:stretch>
            </p:blipFill>
            <p:spPr>
              <a:xfrm>
                <a:off x="1080353" y="4040492"/>
                <a:ext cx="2067120" cy="11487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7" name="Ink 96">
                <a:extLst>
                  <a:ext uri="{FF2B5EF4-FFF2-40B4-BE49-F238E27FC236}">
                    <a16:creationId xmlns:a16="http://schemas.microsoft.com/office/drawing/2014/main" id="{0EECD300-A291-4386-8E83-C6888CDB04B4}"/>
                  </a:ext>
                </a:extLst>
              </p14:cNvPr>
              <p14:cNvContentPartPr/>
              <p14:nvPr/>
            </p14:nvContentPartPr>
            <p14:xfrm>
              <a:off x="6209993" y="3990452"/>
              <a:ext cx="1941840" cy="1029240"/>
            </p14:xfrm>
          </p:contentPart>
        </mc:Choice>
        <mc:Fallback xmlns="">
          <p:pic>
            <p:nvPicPr>
              <p:cNvPr id="97" name="Ink 96">
                <a:extLst>
                  <a:ext uri="{FF2B5EF4-FFF2-40B4-BE49-F238E27FC236}">
                    <a16:creationId xmlns:a16="http://schemas.microsoft.com/office/drawing/2014/main" id="{0EECD300-A291-4386-8E83-C6888CDB04B4}"/>
                  </a:ext>
                </a:extLst>
              </p:cNvPr>
              <p:cNvPicPr/>
              <p:nvPr/>
            </p:nvPicPr>
            <p:blipFill>
              <a:blip r:embed="rId6"/>
              <a:stretch>
                <a:fillRect/>
              </a:stretch>
            </p:blipFill>
            <p:spPr>
              <a:xfrm>
                <a:off x="6201351" y="3981812"/>
                <a:ext cx="1959483" cy="1046880"/>
              </a:xfrm>
              <a:prstGeom prst="rect">
                <a:avLst/>
              </a:prstGeom>
            </p:spPr>
          </p:pic>
        </mc:Fallback>
      </mc:AlternateContent>
      <p:sp>
        <p:nvSpPr>
          <p:cNvPr id="99" name="TextBox 98">
            <a:extLst>
              <a:ext uri="{FF2B5EF4-FFF2-40B4-BE49-F238E27FC236}">
                <a16:creationId xmlns:a16="http://schemas.microsoft.com/office/drawing/2014/main" id="{FE03F8C0-F7C8-48EC-86DE-EE53C4840615}"/>
              </a:ext>
            </a:extLst>
          </p:cNvPr>
          <p:cNvSpPr txBox="1"/>
          <p:nvPr/>
        </p:nvSpPr>
        <p:spPr>
          <a:xfrm>
            <a:off x="3744799" y="3985738"/>
            <a:ext cx="1941835" cy="1169551"/>
          </a:xfrm>
          <a:prstGeom prst="rect">
            <a:avLst/>
          </a:prstGeom>
          <a:noFill/>
        </p:spPr>
        <p:txBody>
          <a:bodyPr wrap="square" rtlCol="0">
            <a:spAutoFit/>
          </a:bodyPr>
          <a:lstStyle/>
          <a:p>
            <a:r>
              <a:rPr lang="en-US" sz="1400" dirty="0"/>
              <a:t>We could say that the normal is (2,2,2), but we’ll reduce it and say that the normal is (1,1,1)</a:t>
            </a:r>
          </a:p>
        </p:txBody>
      </p:sp>
      <p:sp>
        <p:nvSpPr>
          <p:cNvPr id="100" name="TextBox 99">
            <a:extLst>
              <a:ext uri="{FF2B5EF4-FFF2-40B4-BE49-F238E27FC236}">
                <a16:creationId xmlns:a16="http://schemas.microsoft.com/office/drawing/2014/main" id="{19E31667-7C2D-46E1-90D2-9B4A9A732151}"/>
              </a:ext>
            </a:extLst>
          </p:cNvPr>
          <p:cNvSpPr txBox="1"/>
          <p:nvPr/>
        </p:nvSpPr>
        <p:spPr>
          <a:xfrm>
            <a:off x="8593233" y="3920296"/>
            <a:ext cx="1941841" cy="1169551"/>
          </a:xfrm>
          <a:prstGeom prst="rect">
            <a:avLst/>
          </a:prstGeom>
          <a:noFill/>
        </p:spPr>
        <p:txBody>
          <a:bodyPr wrap="square" rtlCol="0">
            <a:spAutoFit/>
          </a:bodyPr>
          <a:lstStyle/>
          <a:p>
            <a:r>
              <a:rPr lang="en-US" sz="1400" dirty="0"/>
              <a:t>We could say that the normal is (2,2,2), but we’ll reduce it and say that the normal is (1,1,1)</a:t>
            </a:r>
          </a:p>
        </p:txBody>
      </p:sp>
    </p:spTree>
    <p:extLst>
      <p:ext uri="{BB962C8B-B14F-4D97-AF65-F5344CB8AC3E}">
        <p14:creationId xmlns:p14="http://schemas.microsoft.com/office/powerpoint/2010/main" val="4235435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ECDB3-07CE-412D-A17B-40519D07CE7C}"/>
              </a:ext>
            </a:extLst>
          </p:cNvPr>
          <p:cNvSpPr>
            <a:spLocks noGrp="1"/>
          </p:cNvSpPr>
          <p:nvPr>
            <p:ph type="title"/>
          </p:nvPr>
        </p:nvSpPr>
        <p:spPr/>
        <p:txBody>
          <a:bodyPr/>
          <a:lstStyle/>
          <a:p>
            <a:r>
              <a:rPr lang="en-US" dirty="0"/>
              <a:t>Justification of the Formula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4506DC3-E137-4171-BCB6-9705315EFF94}"/>
                  </a:ext>
                </a:extLst>
              </p:cNvPr>
              <p:cNvSpPr>
                <a:spLocks noGrp="1"/>
              </p:cNvSpPr>
              <p:nvPr>
                <p:ph sz="half" idx="1"/>
              </p:nvPr>
            </p:nvSpPr>
            <p:spPr/>
            <p:txBody>
              <a:bodyPr/>
              <a:lstStyle/>
              <a:p>
                <a:pPr marL="0" indent="0">
                  <a:buNone/>
                </a:pPr>
                <a:r>
                  <a:rPr lang="en-US" dirty="0"/>
                  <a:t>We are looking to find the distance from the point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𝑜</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𝑜</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𝑜</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𝑜</m:t>
                        </m:r>
                      </m:sub>
                    </m:sSub>
                    <m:r>
                      <a:rPr lang="en-US" b="0" i="1" smtClean="0">
                        <a:latin typeface="Cambria Math" panose="02040503050406030204" pitchFamily="18" charset="0"/>
                      </a:rPr>
                      <m:t>)</m:t>
                    </m:r>
                  </m:oMath>
                </a14:m>
                <a:r>
                  <a:rPr lang="en-US" dirty="0"/>
                  <a:t> to the plane </a:t>
                </a:r>
              </a:p>
              <a:p>
                <a:pPr marL="0" indent="0">
                  <a:buNone/>
                </a:pPr>
                <a14:m>
                  <m:oMath xmlns:m="http://schemas.openxmlformats.org/officeDocument/2006/math">
                    <m:r>
                      <a:rPr lang="en-US" b="0" i="1" smtClean="0">
                        <a:latin typeface="Cambria Math" panose="02040503050406030204" pitchFamily="18" charset="0"/>
                      </a:rPr>
                      <m:t>𝐴𝑥</m:t>
                    </m:r>
                    <m:r>
                      <a:rPr lang="en-US" b="0" i="1" smtClean="0">
                        <a:latin typeface="Cambria Math" panose="02040503050406030204" pitchFamily="18" charset="0"/>
                      </a:rPr>
                      <m:t>+</m:t>
                    </m:r>
                    <m:r>
                      <a:rPr lang="en-US" b="0" i="1" smtClean="0">
                        <a:latin typeface="Cambria Math" panose="02040503050406030204" pitchFamily="18" charset="0"/>
                      </a:rPr>
                      <m:t>𝐵𝑦</m:t>
                    </m:r>
                    <m:r>
                      <a:rPr lang="en-US" b="0" i="1" smtClean="0">
                        <a:latin typeface="Cambria Math" panose="02040503050406030204" pitchFamily="18" charset="0"/>
                      </a:rPr>
                      <m:t>+</m:t>
                    </m:r>
                    <m:r>
                      <a:rPr lang="en-US" b="0" i="1" smtClean="0">
                        <a:latin typeface="Cambria Math" panose="02040503050406030204" pitchFamily="18" charset="0"/>
                      </a:rPr>
                      <m:t>𝐶𝑧</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=0</m:t>
                    </m:r>
                  </m:oMath>
                </a14:m>
                <a:r>
                  <a:rPr lang="en-US" dirty="0"/>
                  <a:t>  </a:t>
                </a:r>
              </a:p>
              <a:p>
                <a:pPr marL="0" indent="0">
                  <a:buNone/>
                </a:pPr>
                <a:endParaRPr lang="en-US" dirty="0"/>
              </a:p>
              <a:p>
                <a:pPr marL="0" indent="0">
                  <a:buNone/>
                </a:pPr>
                <a:r>
                  <a:rPr lang="en-US" dirty="0"/>
                  <a:t>Look at </a:t>
                </a:r>
                <a14:m>
                  <m:oMath xmlns:m="http://schemas.openxmlformats.org/officeDocument/2006/math">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𝑃</m:t>
                        </m:r>
                      </m:e>
                      <m:sub>
                        <m:r>
                          <a:rPr lang="en-US" b="0" i="1" smtClean="0">
                            <a:latin typeface="Cambria Math" panose="02040503050406030204" pitchFamily="18" charset="0"/>
                            <a:ea typeface="Cambria Math" panose="02040503050406030204" pitchFamily="18" charset="0"/>
                          </a:rPr>
                          <m:t>𝑜</m:t>
                        </m:r>
                      </m:sub>
                    </m:sSub>
                    <m:r>
                      <a:rPr lang="en-US" b="0" i="1" smtClean="0">
                        <a:latin typeface="Cambria Math" panose="02040503050406030204" pitchFamily="18" charset="0"/>
                        <a:ea typeface="Cambria Math" panose="02040503050406030204" pitchFamily="18" charset="0"/>
                      </a:rPr>
                      <m:t>𝑅</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𝑃</m:t>
                        </m:r>
                      </m:e>
                      <m:sub>
                        <m:r>
                          <a:rPr lang="en-US" b="0" i="1" smtClean="0">
                            <a:latin typeface="Cambria Math" panose="02040503050406030204" pitchFamily="18" charset="0"/>
                            <a:ea typeface="Cambria Math" panose="02040503050406030204" pitchFamily="18" charset="0"/>
                          </a:rPr>
                          <m:t>1</m:t>
                        </m:r>
                      </m:sub>
                    </m:sSub>
                  </m:oMath>
                </a14:m>
                <a:r>
                  <a:rPr lang="en-US" dirty="0"/>
                  <a:t>,</a:t>
                </a:r>
              </a:p>
              <a:p>
                <a:pPr marL="0" indent="0">
                  <a:buNone/>
                </a:pP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r>
                          <a:rPr lang="en-US" b="0" i="1" smtClean="0">
                            <a:latin typeface="Cambria Math" panose="02040503050406030204" pitchFamily="18" charset="0"/>
                            <a:ea typeface="Cambria Math" panose="02040503050406030204" pitchFamily="18" charset="0"/>
                          </a:rPr>
                          <m:t>𝜃</m:t>
                        </m:r>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𝑃𝑅</m:t>
                                </m:r>
                              </m:e>
                            </m:acc>
                          </m:e>
                        </m:d>
                      </m:num>
                      <m:den>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𝑜</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1</m:t>
                                    </m:r>
                                  </m:sub>
                                </m:sSub>
                              </m:e>
                            </m:acc>
                          </m:e>
                        </m:d>
                      </m:den>
                    </m:f>
                  </m:oMath>
                </a14:m>
                <a:r>
                  <a:rPr lang="en-US" dirty="0"/>
                  <a:t>  </a:t>
                </a:r>
              </a:p>
              <a:p>
                <a:pPr marL="0" indent="0">
                  <a:buNone/>
                </a:pPr>
                <a:r>
                  <a:rPr lang="en-US" dirty="0"/>
                  <a:t>Therefore </a:t>
                </a:r>
                <a14:m>
                  <m:oMath xmlns:m="http://schemas.openxmlformats.org/officeDocument/2006/math">
                    <m:d>
                      <m:dPr>
                        <m:begChr m:val="|"/>
                        <m:endChr m:val="|"/>
                        <m:ctrlPr>
                          <a:rPr lang="en-US" i="1" smtClean="0">
                            <a:latin typeface="Cambria Math" panose="02040503050406030204" pitchFamily="18" charset="0"/>
                          </a:rPr>
                        </m:ctrlPr>
                      </m:d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𝑃𝑅</m:t>
                            </m:r>
                          </m:e>
                        </m:acc>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𝑜</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1</m:t>
                                </m:r>
                              </m:sub>
                            </m:sSub>
                          </m:e>
                        </m:acc>
                      </m:e>
                    </m:d>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r>
                          <a:rPr lang="en-US" b="0" i="1" smtClean="0">
                            <a:latin typeface="Cambria Math" panose="02040503050406030204" pitchFamily="18" charset="0"/>
                            <a:ea typeface="Cambria Math" panose="02040503050406030204" pitchFamily="18" charset="0"/>
                          </a:rPr>
                          <m:t>𝜃</m:t>
                        </m:r>
                      </m:e>
                    </m:func>
                  </m:oMath>
                </a14:m>
                <a:r>
                  <a:rPr lang="en-US" dirty="0"/>
                  <a:t>  </a:t>
                </a:r>
              </a:p>
            </p:txBody>
          </p:sp>
        </mc:Choice>
        <mc:Fallback xmlns="">
          <p:sp>
            <p:nvSpPr>
              <p:cNvPr id="3" name="Content Placeholder 2">
                <a:extLst>
                  <a:ext uri="{FF2B5EF4-FFF2-40B4-BE49-F238E27FC236}">
                    <a16:creationId xmlns:a16="http://schemas.microsoft.com/office/drawing/2014/main" id="{84506DC3-E137-4171-BCB6-9705315EFF94}"/>
                  </a:ext>
                </a:extLst>
              </p:cNvPr>
              <p:cNvSpPr>
                <a:spLocks noGrp="1" noRot="1" noChangeAspect="1" noMove="1" noResize="1" noEditPoints="1" noAdjustHandles="1" noChangeArrowheads="1" noChangeShapeType="1" noTextEdit="1"/>
              </p:cNvSpPr>
              <p:nvPr>
                <p:ph sz="half" idx="1"/>
              </p:nvPr>
            </p:nvSpPr>
            <p:spPr>
              <a:blipFill>
                <a:blip r:embed="rId2"/>
                <a:stretch>
                  <a:fillRect l="-2471" t="-2241"/>
                </a:stretch>
              </a:blipFill>
            </p:spPr>
            <p:txBody>
              <a:bodyPr/>
              <a:lstStyle/>
              <a:p>
                <a:r>
                  <a:rPr lang="en-US">
                    <a:noFill/>
                  </a:rPr>
                  <a:t> </a:t>
                </a:r>
              </a:p>
            </p:txBody>
          </p:sp>
        </mc:Fallback>
      </mc:AlternateContent>
      <p:pic>
        <p:nvPicPr>
          <p:cNvPr id="1028" name="Picture 4" descr="Image preview">
            <a:extLst>
              <a:ext uri="{FF2B5EF4-FFF2-40B4-BE49-F238E27FC236}">
                <a16:creationId xmlns:a16="http://schemas.microsoft.com/office/drawing/2014/main" id="{1AC36AFB-D2E2-423F-A735-79D68C228BFF}"/>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2204155"/>
            <a:ext cx="5181600" cy="3594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46232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7C8B3-CD7D-4FA0-AE1E-20F580CB05B5}"/>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E06884-6167-415E-9331-B0448A0D6CEB}"/>
                  </a:ext>
                </a:extLst>
              </p:cNvPr>
              <p:cNvSpPr>
                <a:spLocks noGrp="1"/>
              </p:cNvSpPr>
              <p:nvPr>
                <p:ph idx="1"/>
              </p:nvPr>
            </p:nvSpPr>
            <p:spPr/>
            <p:txBody>
              <a:bodyPr/>
              <a:lstStyle/>
              <a:p>
                <a:pPr marL="0" indent="0">
                  <a:buNone/>
                </a:pPr>
                <a:r>
                  <a:rPr lang="en-US" dirty="0"/>
                  <a:t>Determine the shortest distance between the two skew line </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0,2,4</m:t>
                        </m:r>
                      </m:e>
                    </m:d>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(1,−2,1)</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𝑟</m:t>
                        </m:r>
                      </m:e>
                    </m:acc>
                    <m:r>
                      <a:rPr lang="en-US" i="1">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−2</m:t>
                        </m:r>
                        <m:r>
                          <a:rPr lang="en-US" i="1">
                            <a:latin typeface="Cambria Math" panose="02040503050406030204" pitchFamily="18" charset="0"/>
                          </a:rPr>
                          <m:t>,</m:t>
                        </m:r>
                        <m:r>
                          <a:rPr lang="en-US" b="0" i="1" smtClean="0">
                            <a:latin typeface="Cambria Math" panose="02040503050406030204" pitchFamily="18" charset="0"/>
                          </a:rPr>
                          <m:t>−5</m:t>
                        </m:r>
                        <m:r>
                          <a:rPr lang="en-US" i="1">
                            <a:latin typeface="Cambria Math" panose="02040503050406030204" pitchFamily="18" charset="0"/>
                          </a:rPr>
                          <m:t>,</m:t>
                        </m:r>
                        <m:r>
                          <a:rPr lang="en-US" b="0" i="1" smtClean="0">
                            <a:latin typeface="Cambria Math" panose="02040503050406030204" pitchFamily="18" charset="0"/>
                          </a:rPr>
                          <m:t>4</m:t>
                        </m:r>
                      </m:e>
                    </m:d>
                    <m:r>
                      <a:rPr lang="en-US" i="1">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oMath>
                </a14:m>
                <a:r>
                  <a:rPr lang="en-US" dirty="0"/>
                  <a:t> </a:t>
                </a:r>
              </a:p>
              <a:p>
                <a:pPr marL="0" indent="0">
                  <a:buNone/>
                </a:pPr>
                <a:r>
                  <a:rPr lang="en-US" dirty="0"/>
                  <a:t>Solution:</a:t>
                </a:r>
              </a:p>
              <a:p>
                <a:pPr marL="0" indent="0">
                  <a:buNone/>
                </a:pPr>
                <a14:m>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𝜋</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𝑟</m:t>
                        </m:r>
                      </m:e>
                    </m:acc>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0,2,4</m:t>
                        </m:r>
                      </m:e>
                    </m:d>
                    <m:r>
                      <a:rPr lang="en-US" sz="2000" b="0" i="1" smtClean="0">
                        <a:latin typeface="Cambria Math" panose="02040503050406030204" pitchFamily="18" charset="0"/>
                      </a:rPr>
                      <m:t>+</m:t>
                    </m:r>
                    <m:r>
                      <a:rPr lang="en-US" sz="2000" b="0" i="1" smtClean="0">
                        <a:latin typeface="Cambria Math" panose="02040503050406030204" pitchFamily="18" charset="0"/>
                      </a:rPr>
                      <m:t>𝑡</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1,−2,1</m:t>
                        </m:r>
                      </m:e>
                    </m:d>
                    <m:r>
                      <a:rPr lang="en-US" sz="2000" b="0" i="1" smtClean="0">
                        <a:latin typeface="Cambria Math" panose="02040503050406030204" pitchFamily="18" charset="0"/>
                      </a:rPr>
                      <m:t>+</m:t>
                    </m:r>
                    <m:r>
                      <a:rPr lang="en-US" sz="2000" b="0" i="1" smtClean="0">
                        <a:latin typeface="Cambria Math" panose="02040503050406030204" pitchFamily="18" charset="0"/>
                      </a:rPr>
                      <m:t>𝑠</m:t>
                    </m:r>
                    <m:r>
                      <a:rPr lang="en-US" sz="2000" b="0" i="1" smtClean="0">
                        <a:latin typeface="Cambria Math" panose="02040503050406030204" pitchFamily="18" charset="0"/>
                      </a:rPr>
                      <m:t>(1,0,−1)</m:t>
                    </m:r>
                  </m:oMath>
                </a14:m>
                <a:r>
                  <a:rPr lang="en-US" sz="2000" dirty="0"/>
                  <a:t> </a:t>
                </a:r>
                <a14:m>
                  <m:oMath xmlns:m="http://schemas.openxmlformats.org/officeDocument/2006/math">
                    <m:r>
                      <a:rPr lang="en-US" sz="2000" b="0" i="0" smtClean="0">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𝜋</m:t>
                        </m:r>
                      </m:e>
                      <m:sub>
                        <m:r>
                          <a:rPr lang="en-US" sz="2000" b="0" i="1" smtClean="0">
                            <a:latin typeface="Cambria Math" panose="02040503050406030204" pitchFamily="18" charset="0"/>
                            <a:ea typeface="Cambria Math" panose="02040503050406030204" pitchFamily="18" charset="0"/>
                          </a:rPr>
                          <m:t>2</m:t>
                        </m:r>
                      </m:sub>
                    </m:sSub>
                    <m:r>
                      <a:rPr lang="en-US" sz="2000" i="1">
                        <a:latin typeface="Cambria Math" panose="02040503050406030204" pitchFamily="18" charset="0"/>
                      </a:rPr>
                      <m:t>:</m:t>
                    </m:r>
                    <m:acc>
                      <m:accPr>
                        <m:chr m:val="⃗"/>
                        <m:ctrlPr>
                          <a:rPr lang="en-US" sz="2000" i="1">
                            <a:latin typeface="Cambria Math" panose="02040503050406030204" pitchFamily="18" charset="0"/>
                          </a:rPr>
                        </m:ctrlPr>
                      </m:accPr>
                      <m:e>
                        <m:r>
                          <a:rPr lang="en-US" sz="2000" i="1">
                            <a:latin typeface="Cambria Math" panose="02040503050406030204" pitchFamily="18" charset="0"/>
                          </a:rPr>
                          <m:t>𝑟</m:t>
                        </m:r>
                      </m:e>
                    </m:acc>
                    <m:r>
                      <a:rPr lang="en-US" sz="2000" i="1">
                        <a:latin typeface="Cambria Math" panose="02040503050406030204" pitchFamily="18" charset="0"/>
                      </a:rPr>
                      <m:t>=</m:t>
                    </m:r>
                    <m:d>
                      <m:dPr>
                        <m:ctrlPr>
                          <a:rPr lang="en-US" sz="2000" i="1">
                            <a:latin typeface="Cambria Math" panose="02040503050406030204" pitchFamily="18" charset="0"/>
                          </a:rPr>
                        </m:ctrlPr>
                      </m:dPr>
                      <m:e>
                        <m:r>
                          <a:rPr lang="en-US" sz="2000" b="0" i="1" smtClean="0">
                            <a:latin typeface="Cambria Math" panose="02040503050406030204" pitchFamily="18" charset="0"/>
                          </a:rPr>
                          <m:t>−2</m:t>
                        </m:r>
                        <m:r>
                          <a:rPr lang="en-US" sz="2000" i="1">
                            <a:latin typeface="Cambria Math" panose="02040503050406030204" pitchFamily="18" charset="0"/>
                          </a:rPr>
                          <m:t>,</m:t>
                        </m:r>
                        <m:r>
                          <a:rPr lang="en-US" sz="2000" b="0" i="1" smtClean="0">
                            <a:latin typeface="Cambria Math" panose="02040503050406030204" pitchFamily="18" charset="0"/>
                          </a:rPr>
                          <m:t>−5</m:t>
                        </m:r>
                        <m:r>
                          <a:rPr lang="en-US" sz="2000" i="1">
                            <a:latin typeface="Cambria Math" panose="02040503050406030204" pitchFamily="18" charset="0"/>
                          </a:rPr>
                          <m:t>,4</m:t>
                        </m:r>
                      </m:e>
                    </m:d>
                    <m:r>
                      <a:rPr lang="en-US" sz="2000" i="1">
                        <a:latin typeface="Cambria Math" panose="02040503050406030204" pitchFamily="18" charset="0"/>
                      </a:rPr>
                      <m:t>+</m:t>
                    </m:r>
                    <m:r>
                      <a:rPr lang="en-US" sz="2000" i="1">
                        <a:latin typeface="Cambria Math" panose="02040503050406030204" pitchFamily="18" charset="0"/>
                      </a:rPr>
                      <m:t>𝑡</m:t>
                    </m:r>
                    <m:d>
                      <m:dPr>
                        <m:ctrlPr>
                          <a:rPr lang="en-US" sz="2000" i="1">
                            <a:latin typeface="Cambria Math" panose="02040503050406030204" pitchFamily="18" charset="0"/>
                          </a:rPr>
                        </m:ctrlPr>
                      </m:dPr>
                      <m:e>
                        <m:r>
                          <a:rPr lang="en-US" sz="2000" i="1">
                            <a:latin typeface="Cambria Math" panose="02040503050406030204" pitchFamily="18" charset="0"/>
                          </a:rPr>
                          <m:t>1,−2,1</m:t>
                        </m:r>
                      </m:e>
                    </m:d>
                    <m:r>
                      <a:rPr lang="en-US" sz="2000" i="1">
                        <a:latin typeface="Cambria Math" panose="02040503050406030204" pitchFamily="18" charset="0"/>
                      </a:rPr>
                      <m:t>+</m:t>
                    </m:r>
                    <m:r>
                      <a:rPr lang="en-US" sz="2000" i="1">
                        <a:latin typeface="Cambria Math" panose="02040503050406030204" pitchFamily="18" charset="0"/>
                      </a:rPr>
                      <m:t>𝑠</m:t>
                    </m:r>
                    <m:r>
                      <a:rPr lang="en-US" sz="2000" i="1">
                        <a:latin typeface="Cambria Math" panose="02040503050406030204" pitchFamily="18" charset="0"/>
                      </a:rPr>
                      <m:t>(1,0,−1)</m:t>
                    </m:r>
                  </m:oMath>
                </a14:m>
                <a:r>
                  <a:rPr lang="en-US" sz="2000" dirty="0"/>
                  <a:t> </a:t>
                </a:r>
              </a:p>
            </p:txBody>
          </p:sp>
        </mc:Choice>
        <mc:Fallback xmlns="">
          <p:sp>
            <p:nvSpPr>
              <p:cNvPr id="3" name="Content Placeholder 2">
                <a:extLst>
                  <a:ext uri="{FF2B5EF4-FFF2-40B4-BE49-F238E27FC236}">
                    <a16:creationId xmlns:a16="http://schemas.microsoft.com/office/drawing/2014/main" id="{BDE06884-6167-415E-9331-B0448A0D6CEB}"/>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5F96987A-3504-4C13-A16A-34BFD9241264}"/>
              </a:ext>
            </a:extLst>
          </p:cNvPr>
          <p:cNvCxnSpPr/>
          <p:nvPr/>
        </p:nvCxnSpPr>
        <p:spPr>
          <a:xfrm>
            <a:off x="5948313" y="3271101"/>
            <a:ext cx="0" cy="2828041"/>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99E34EF-A0BF-422C-8C68-8ED884ED83AA}"/>
              </a:ext>
            </a:extLst>
          </p:cNvPr>
          <p:cNvSpPr txBox="1"/>
          <p:nvPr/>
        </p:nvSpPr>
        <p:spPr>
          <a:xfrm>
            <a:off x="1027521" y="4001294"/>
            <a:ext cx="4157215" cy="2031325"/>
          </a:xfrm>
          <a:prstGeom prst="rect">
            <a:avLst/>
          </a:prstGeom>
          <a:noFill/>
        </p:spPr>
        <p:txBody>
          <a:bodyPr wrap="square" rtlCol="0">
            <a:spAutoFit/>
          </a:bodyPr>
          <a:lstStyle/>
          <a:p>
            <a:r>
              <a:rPr lang="en-US" dirty="0"/>
              <a:t>Since the normal is (1,1,1), therefore the equation of the plane is x + y + z + D = 0. Sub in the point (0,2,4).</a:t>
            </a:r>
          </a:p>
          <a:p>
            <a:r>
              <a:rPr lang="en-US" dirty="0"/>
              <a:t>0 + 2 + 4 + D = 0</a:t>
            </a:r>
          </a:p>
          <a:p>
            <a:r>
              <a:rPr lang="en-US" dirty="0"/>
              <a:t>D = -6</a:t>
            </a:r>
          </a:p>
          <a:p>
            <a:r>
              <a:rPr lang="en-US" dirty="0"/>
              <a:t>Therefore the equation of the plane is</a:t>
            </a:r>
          </a:p>
          <a:p>
            <a:r>
              <a:rPr lang="en-US" dirty="0"/>
              <a:t>x + y + z – 6 = 0</a:t>
            </a:r>
          </a:p>
        </p:txBody>
      </p:sp>
      <p:sp>
        <p:nvSpPr>
          <p:cNvPr id="7" name="TextBox 6">
            <a:extLst>
              <a:ext uri="{FF2B5EF4-FFF2-40B4-BE49-F238E27FC236}">
                <a16:creationId xmlns:a16="http://schemas.microsoft.com/office/drawing/2014/main" id="{6DD27AFD-6E9E-4318-A203-DC9C6109F298}"/>
              </a:ext>
            </a:extLst>
          </p:cNvPr>
          <p:cNvSpPr txBox="1"/>
          <p:nvPr/>
        </p:nvSpPr>
        <p:spPr>
          <a:xfrm>
            <a:off x="6335598" y="3899554"/>
            <a:ext cx="3959251" cy="2031325"/>
          </a:xfrm>
          <a:prstGeom prst="rect">
            <a:avLst/>
          </a:prstGeom>
          <a:noFill/>
        </p:spPr>
        <p:txBody>
          <a:bodyPr wrap="square" rtlCol="0">
            <a:spAutoFit/>
          </a:bodyPr>
          <a:lstStyle/>
          <a:p>
            <a:r>
              <a:rPr lang="en-US" dirty="0"/>
              <a:t>Since the normal is (1,1,1), therefore the equation of the plane is x + y + z + D = 0.</a:t>
            </a:r>
          </a:p>
          <a:p>
            <a:r>
              <a:rPr lang="en-US" dirty="0"/>
              <a:t>Sub in the point (-2, -5, 4).</a:t>
            </a:r>
          </a:p>
          <a:p>
            <a:r>
              <a:rPr lang="en-US" dirty="0"/>
              <a:t>-2 – 5 + 4 + D = 0</a:t>
            </a:r>
          </a:p>
          <a:p>
            <a:r>
              <a:rPr lang="en-US" dirty="0"/>
              <a:t>D = 3</a:t>
            </a:r>
          </a:p>
          <a:p>
            <a:r>
              <a:rPr lang="en-US" dirty="0"/>
              <a:t>Therefore the equation of the plane is</a:t>
            </a:r>
          </a:p>
          <a:p>
            <a:r>
              <a:rPr lang="en-US" dirty="0"/>
              <a:t>x + y + z + 3 = 0</a:t>
            </a:r>
          </a:p>
        </p:txBody>
      </p:sp>
    </p:spTree>
    <p:extLst>
      <p:ext uri="{BB962C8B-B14F-4D97-AF65-F5344CB8AC3E}">
        <p14:creationId xmlns:p14="http://schemas.microsoft.com/office/powerpoint/2010/main" val="13991756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7C8B3-CD7D-4FA0-AE1E-20F580CB05B5}"/>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E06884-6167-415E-9331-B0448A0D6CEB}"/>
                  </a:ext>
                </a:extLst>
              </p:cNvPr>
              <p:cNvSpPr>
                <a:spLocks noGrp="1"/>
              </p:cNvSpPr>
              <p:nvPr>
                <p:ph idx="1"/>
              </p:nvPr>
            </p:nvSpPr>
            <p:spPr/>
            <p:txBody>
              <a:bodyPr/>
              <a:lstStyle/>
              <a:p>
                <a:pPr marL="0" indent="0">
                  <a:buNone/>
                </a:pPr>
                <a:r>
                  <a:rPr lang="en-US" dirty="0"/>
                  <a:t>Determine the shortest distance between the two skew line </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0,2,4</m:t>
                        </m:r>
                      </m:e>
                    </m:d>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(1,−2,1)</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𝑟</m:t>
                        </m:r>
                      </m:e>
                    </m:acc>
                    <m:r>
                      <a:rPr lang="en-US" i="1">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−2</m:t>
                        </m:r>
                        <m:r>
                          <a:rPr lang="en-US" i="1">
                            <a:latin typeface="Cambria Math" panose="02040503050406030204" pitchFamily="18" charset="0"/>
                          </a:rPr>
                          <m:t>,</m:t>
                        </m:r>
                        <m:r>
                          <a:rPr lang="en-US" b="0" i="1" smtClean="0">
                            <a:latin typeface="Cambria Math" panose="02040503050406030204" pitchFamily="18" charset="0"/>
                          </a:rPr>
                          <m:t>−5</m:t>
                        </m:r>
                        <m:r>
                          <a:rPr lang="en-US" i="1">
                            <a:latin typeface="Cambria Math" panose="02040503050406030204" pitchFamily="18" charset="0"/>
                          </a:rPr>
                          <m:t>,</m:t>
                        </m:r>
                        <m:r>
                          <a:rPr lang="en-US" b="0" i="1" smtClean="0">
                            <a:latin typeface="Cambria Math" panose="02040503050406030204" pitchFamily="18" charset="0"/>
                          </a:rPr>
                          <m:t>4</m:t>
                        </m:r>
                      </m:e>
                    </m:d>
                    <m:r>
                      <a:rPr lang="en-US" i="1">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oMath>
                </a14:m>
                <a:r>
                  <a:rPr lang="en-US" dirty="0"/>
                  <a:t> </a:t>
                </a:r>
              </a:p>
              <a:p>
                <a:pPr marL="0" indent="0">
                  <a:buNone/>
                </a:pPr>
                <a:r>
                  <a:rPr lang="en-US" dirty="0"/>
                  <a:t>Solution:</a:t>
                </a:r>
              </a:p>
              <a:p>
                <a:pPr marL="0" indent="0">
                  <a:buNone/>
                </a:pPr>
                <a:r>
                  <a:rPr lang="en-US" dirty="0"/>
                  <a:t>We have just established that we are looking for the distance between the parallel planes </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−6=0</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ea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𝑧</m:t>
                    </m:r>
                    <m:r>
                      <a:rPr lang="en-US" b="0" i="1" smtClean="0">
                        <a:latin typeface="Cambria Math" panose="02040503050406030204" pitchFamily="18" charset="0"/>
                      </a:rPr>
                      <m:t>+3</m:t>
                    </m:r>
                    <m:r>
                      <a:rPr lang="en-US" i="1">
                        <a:latin typeface="Cambria Math" panose="02040503050406030204" pitchFamily="18" charset="0"/>
                      </a:rPr>
                      <m:t>=0</m:t>
                    </m:r>
                  </m:oMath>
                </a14:m>
                <a:endParaRPr lang="en-US" dirty="0"/>
              </a:p>
              <a:p>
                <a:pPr marL="0" indent="0">
                  <a:buNone/>
                </a:pPr>
                <a:r>
                  <a:rPr lang="en-US" dirty="0"/>
                  <a:t>Since the planes are parallel, the distance is constant. Therefore, we just need to find a point on one of the planes and determine the distance from that point to the other plane.</a:t>
                </a:r>
              </a:p>
            </p:txBody>
          </p:sp>
        </mc:Choice>
        <mc:Fallback xmlns="">
          <p:sp>
            <p:nvSpPr>
              <p:cNvPr id="3" name="Content Placeholder 2">
                <a:extLst>
                  <a:ext uri="{FF2B5EF4-FFF2-40B4-BE49-F238E27FC236}">
                    <a16:creationId xmlns:a16="http://schemas.microsoft.com/office/drawing/2014/main" id="{BDE06884-6167-415E-9331-B0448A0D6CEB}"/>
                  </a:ext>
                </a:extLst>
              </p:cNvPr>
              <p:cNvSpPr>
                <a:spLocks noGrp="1" noRot="1" noChangeAspect="1" noMove="1" noResize="1" noEditPoints="1" noAdjustHandles="1" noChangeArrowheads="1" noChangeShapeType="1" noTextEdit="1"/>
              </p:cNvSpPr>
              <p:nvPr>
                <p:ph idx="1"/>
              </p:nvPr>
            </p:nvSpPr>
            <p:spPr>
              <a:blipFill>
                <a:blip r:embed="rId2"/>
                <a:stretch>
                  <a:fillRect l="-1217" t="-2241" b="-140"/>
                </a:stretch>
              </a:blipFill>
            </p:spPr>
            <p:txBody>
              <a:bodyPr/>
              <a:lstStyle/>
              <a:p>
                <a:r>
                  <a:rPr lang="en-US">
                    <a:noFill/>
                  </a:rPr>
                  <a:t> </a:t>
                </a:r>
              </a:p>
            </p:txBody>
          </p:sp>
        </mc:Fallback>
      </mc:AlternateContent>
    </p:spTree>
    <p:extLst>
      <p:ext uri="{BB962C8B-B14F-4D97-AF65-F5344CB8AC3E}">
        <p14:creationId xmlns:p14="http://schemas.microsoft.com/office/powerpoint/2010/main" val="19336082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7C8B3-CD7D-4FA0-AE1E-20F580CB05B5}"/>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E06884-6167-415E-9331-B0448A0D6CEB}"/>
                  </a:ext>
                </a:extLst>
              </p:cNvPr>
              <p:cNvSpPr>
                <a:spLocks noGrp="1"/>
              </p:cNvSpPr>
              <p:nvPr>
                <p:ph idx="1"/>
              </p:nvPr>
            </p:nvSpPr>
            <p:spPr/>
            <p:txBody>
              <a:bodyPr/>
              <a:lstStyle/>
              <a:p>
                <a:pPr marL="0" indent="0">
                  <a:buNone/>
                </a:pPr>
                <a:r>
                  <a:rPr lang="en-US" dirty="0"/>
                  <a:t>Determine the shortest distance between the two skew line </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0,2,4</m:t>
                        </m:r>
                      </m:e>
                    </m:d>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(1,−2,1)</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𝑟</m:t>
                        </m:r>
                      </m:e>
                    </m:acc>
                    <m:r>
                      <a:rPr lang="en-US" i="1">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−2</m:t>
                        </m:r>
                        <m:r>
                          <a:rPr lang="en-US" i="1">
                            <a:latin typeface="Cambria Math" panose="02040503050406030204" pitchFamily="18" charset="0"/>
                          </a:rPr>
                          <m:t>,</m:t>
                        </m:r>
                        <m:r>
                          <a:rPr lang="en-US" b="0" i="1" smtClean="0">
                            <a:latin typeface="Cambria Math" panose="02040503050406030204" pitchFamily="18" charset="0"/>
                          </a:rPr>
                          <m:t>−5</m:t>
                        </m:r>
                        <m:r>
                          <a:rPr lang="en-US" i="1">
                            <a:latin typeface="Cambria Math" panose="02040503050406030204" pitchFamily="18" charset="0"/>
                          </a:rPr>
                          <m:t>,</m:t>
                        </m:r>
                        <m:r>
                          <a:rPr lang="en-US" b="0" i="1" smtClean="0">
                            <a:latin typeface="Cambria Math" panose="02040503050406030204" pitchFamily="18" charset="0"/>
                          </a:rPr>
                          <m:t>4</m:t>
                        </m:r>
                      </m:e>
                    </m:d>
                    <m:r>
                      <a:rPr lang="en-US" i="1">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oMath>
                </a14:m>
                <a:r>
                  <a:rPr lang="en-US" dirty="0"/>
                  <a:t> </a:t>
                </a:r>
              </a:p>
              <a:p>
                <a:pPr marL="0" indent="0">
                  <a:buNone/>
                </a:pPr>
                <a:r>
                  <a:rPr lang="en-US" dirty="0"/>
                  <a:t>Solution:</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−6=0</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ea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𝑧</m:t>
                    </m:r>
                    <m:r>
                      <a:rPr lang="en-US" b="0" i="1" smtClean="0">
                        <a:latin typeface="Cambria Math" panose="02040503050406030204" pitchFamily="18" charset="0"/>
                      </a:rPr>
                      <m:t>+3</m:t>
                    </m:r>
                    <m:r>
                      <a:rPr lang="en-US" i="1">
                        <a:latin typeface="Cambria Math" panose="02040503050406030204" pitchFamily="18" charset="0"/>
                      </a:rPr>
                      <m:t>=0</m:t>
                    </m:r>
                  </m:oMath>
                </a14:m>
                <a:endParaRPr lang="en-US" dirty="0"/>
              </a:p>
            </p:txBody>
          </p:sp>
        </mc:Choice>
        <mc:Fallback xmlns="">
          <p:sp>
            <p:nvSpPr>
              <p:cNvPr id="3" name="Content Placeholder 2">
                <a:extLst>
                  <a:ext uri="{FF2B5EF4-FFF2-40B4-BE49-F238E27FC236}">
                    <a16:creationId xmlns:a16="http://schemas.microsoft.com/office/drawing/2014/main" id="{BDE06884-6167-415E-9331-B0448A0D6CEB}"/>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8379675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7C8B3-CD7D-4FA0-AE1E-20F580CB05B5}"/>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E06884-6167-415E-9331-B0448A0D6CEB}"/>
                  </a:ext>
                </a:extLst>
              </p:cNvPr>
              <p:cNvSpPr>
                <a:spLocks noGrp="1"/>
              </p:cNvSpPr>
              <p:nvPr>
                <p:ph idx="1"/>
              </p:nvPr>
            </p:nvSpPr>
            <p:spPr/>
            <p:txBody>
              <a:bodyPr/>
              <a:lstStyle/>
              <a:p>
                <a:pPr marL="0" indent="0">
                  <a:buNone/>
                </a:pPr>
                <a:r>
                  <a:rPr lang="en-US" dirty="0"/>
                  <a:t>Determine the shortest distance between the two skew line </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0,2,4</m:t>
                        </m:r>
                      </m:e>
                    </m:d>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(1,−2,1)</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𝑟</m:t>
                        </m:r>
                      </m:e>
                    </m:acc>
                    <m:r>
                      <a:rPr lang="en-US" i="1">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−2</m:t>
                        </m:r>
                        <m:r>
                          <a:rPr lang="en-US" i="1">
                            <a:latin typeface="Cambria Math" panose="02040503050406030204" pitchFamily="18" charset="0"/>
                          </a:rPr>
                          <m:t>,</m:t>
                        </m:r>
                        <m:r>
                          <a:rPr lang="en-US" b="0" i="1" smtClean="0">
                            <a:latin typeface="Cambria Math" panose="02040503050406030204" pitchFamily="18" charset="0"/>
                          </a:rPr>
                          <m:t>−5</m:t>
                        </m:r>
                        <m:r>
                          <a:rPr lang="en-US" i="1">
                            <a:latin typeface="Cambria Math" panose="02040503050406030204" pitchFamily="18" charset="0"/>
                          </a:rPr>
                          <m:t>,</m:t>
                        </m:r>
                        <m:r>
                          <a:rPr lang="en-US" b="0" i="1" smtClean="0">
                            <a:latin typeface="Cambria Math" panose="02040503050406030204" pitchFamily="18" charset="0"/>
                          </a:rPr>
                          <m:t>4</m:t>
                        </m:r>
                      </m:e>
                    </m:d>
                    <m:r>
                      <a:rPr lang="en-US" i="1">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oMath>
                </a14:m>
                <a:r>
                  <a:rPr lang="en-US" dirty="0"/>
                  <a:t> </a:t>
                </a:r>
              </a:p>
              <a:p>
                <a:pPr marL="0" indent="0">
                  <a:buNone/>
                </a:pPr>
                <a:r>
                  <a:rPr lang="en-US" dirty="0"/>
                  <a:t>Solution:</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−6=0</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ea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𝑧</m:t>
                    </m:r>
                    <m:r>
                      <a:rPr lang="en-US" b="0" i="1" smtClean="0">
                        <a:latin typeface="Cambria Math" panose="02040503050406030204" pitchFamily="18" charset="0"/>
                      </a:rPr>
                      <m:t>+3</m:t>
                    </m:r>
                    <m:r>
                      <a:rPr lang="en-US" i="1">
                        <a:latin typeface="Cambria Math" panose="02040503050406030204" pitchFamily="18" charset="0"/>
                      </a:rPr>
                      <m:t>=0</m:t>
                    </m:r>
                  </m:oMath>
                </a14:m>
                <a:endParaRPr lang="en-US" dirty="0"/>
              </a:p>
              <a:p>
                <a:pPr marL="0" indent="0">
                  <a:buNone/>
                </a:pPr>
                <a:r>
                  <a:rPr lang="en-US" dirty="0"/>
                  <a:t>We know that the point (0,2,4) is on the first plane, so we could determine the distance from that point to the second plane. Equivalently, we know that the point (-2, -5, 4) is on the second plane, so we could determine the distance from that point to the first plane.</a:t>
                </a:r>
              </a:p>
              <a:p>
                <a:pPr marL="0" indent="0">
                  <a:buNone/>
                </a:pPr>
                <a:r>
                  <a:rPr lang="en-US" dirty="0"/>
                  <a:t>Let’s determine the distance from (0,2,4) to the second plane.</a:t>
                </a:r>
              </a:p>
            </p:txBody>
          </p:sp>
        </mc:Choice>
        <mc:Fallback xmlns="">
          <p:sp>
            <p:nvSpPr>
              <p:cNvPr id="3" name="Content Placeholder 2">
                <a:extLst>
                  <a:ext uri="{FF2B5EF4-FFF2-40B4-BE49-F238E27FC236}">
                    <a16:creationId xmlns:a16="http://schemas.microsoft.com/office/drawing/2014/main" id="{BDE06884-6167-415E-9331-B0448A0D6CEB}"/>
                  </a:ext>
                </a:extLst>
              </p:cNvPr>
              <p:cNvSpPr>
                <a:spLocks noGrp="1" noRot="1" noChangeAspect="1" noMove="1" noResize="1" noEditPoints="1" noAdjustHandles="1" noChangeArrowheads="1" noChangeShapeType="1" noTextEdit="1"/>
              </p:cNvSpPr>
              <p:nvPr>
                <p:ph idx="1"/>
              </p:nvPr>
            </p:nvSpPr>
            <p:spPr>
              <a:blipFill>
                <a:blip r:embed="rId2"/>
                <a:stretch>
                  <a:fillRect l="-1217" t="-2241" b="-140"/>
                </a:stretch>
              </a:blipFill>
            </p:spPr>
            <p:txBody>
              <a:bodyPr/>
              <a:lstStyle/>
              <a:p>
                <a:r>
                  <a:rPr lang="en-US">
                    <a:noFill/>
                  </a:rPr>
                  <a:t> </a:t>
                </a:r>
              </a:p>
            </p:txBody>
          </p:sp>
        </mc:Fallback>
      </mc:AlternateContent>
    </p:spTree>
    <p:extLst>
      <p:ext uri="{BB962C8B-B14F-4D97-AF65-F5344CB8AC3E}">
        <p14:creationId xmlns:p14="http://schemas.microsoft.com/office/powerpoint/2010/main" val="33375401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7C8B3-CD7D-4FA0-AE1E-20F580CB05B5}"/>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E06884-6167-415E-9331-B0448A0D6CEB}"/>
                  </a:ext>
                </a:extLst>
              </p:cNvPr>
              <p:cNvSpPr>
                <a:spLocks noGrp="1"/>
              </p:cNvSpPr>
              <p:nvPr>
                <p:ph idx="1"/>
              </p:nvPr>
            </p:nvSpPr>
            <p:spPr/>
            <p:txBody>
              <a:bodyPr/>
              <a:lstStyle/>
              <a:p>
                <a:pPr marL="0" indent="0">
                  <a:buNone/>
                </a:pPr>
                <a:r>
                  <a:rPr lang="en-US" dirty="0"/>
                  <a:t>Determine the shortest distance between the two skew line </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0,2,4</m:t>
                        </m:r>
                      </m:e>
                    </m:d>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(1,−2,1)</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𝑟</m:t>
                        </m:r>
                      </m:e>
                    </m:acc>
                    <m:r>
                      <a:rPr lang="en-US" i="1">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−2</m:t>
                        </m:r>
                        <m:r>
                          <a:rPr lang="en-US" i="1">
                            <a:latin typeface="Cambria Math" panose="02040503050406030204" pitchFamily="18" charset="0"/>
                          </a:rPr>
                          <m:t>,</m:t>
                        </m:r>
                        <m:r>
                          <a:rPr lang="en-US" b="0" i="1" smtClean="0">
                            <a:latin typeface="Cambria Math" panose="02040503050406030204" pitchFamily="18" charset="0"/>
                          </a:rPr>
                          <m:t>−5</m:t>
                        </m:r>
                        <m:r>
                          <a:rPr lang="en-US" i="1">
                            <a:latin typeface="Cambria Math" panose="02040503050406030204" pitchFamily="18" charset="0"/>
                          </a:rPr>
                          <m:t>,</m:t>
                        </m:r>
                        <m:r>
                          <a:rPr lang="en-US" b="0" i="1" smtClean="0">
                            <a:latin typeface="Cambria Math" panose="02040503050406030204" pitchFamily="18" charset="0"/>
                          </a:rPr>
                          <m:t>4</m:t>
                        </m:r>
                      </m:e>
                    </m:d>
                    <m:r>
                      <a:rPr lang="en-US" i="1">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oMath>
                </a14:m>
                <a:r>
                  <a:rPr lang="en-US" dirty="0"/>
                  <a:t> </a:t>
                </a:r>
              </a:p>
              <a:p>
                <a:pPr marL="0" indent="0">
                  <a:buNone/>
                </a:pPr>
                <a:r>
                  <a:rPr lang="en-US" dirty="0"/>
                  <a:t>Solution:</a:t>
                </a:r>
              </a:p>
              <a:p>
                <a:pPr marL="0" indent="0">
                  <a:buNone/>
                </a:pPr>
                <a14:m>
                  <m:oMath xmlns:m="http://schemas.openxmlformats.org/officeDocument/2006/math">
                    <m:r>
                      <a:rPr lang="en-US" i="1">
                        <a:latin typeface="Cambria Math" panose="02040503050406030204" pitchFamily="18" charset="0"/>
                      </a:rPr>
                      <m:t>𝑑</m:t>
                    </m:r>
                    <m:r>
                      <a:rPr lang="en-US" i="1">
                        <a:latin typeface="Cambria Math" panose="02040503050406030204" pitchFamily="18" charset="0"/>
                      </a:rPr>
                      <m:t>=</m:t>
                    </m:r>
                    <m:f>
                      <m:fPr>
                        <m:ctrlPr>
                          <a:rPr lang="en-US" i="1">
                            <a:latin typeface="Cambria Math" panose="02040503050406030204" pitchFamily="18" charset="0"/>
                          </a:rPr>
                        </m:ctrlPr>
                      </m:fPr>
                      <m:num>
                        <m:d>
                          <m:dPr>
                            <m:begChr m:val="|"/>
                            <m:endChr m:val="|"/>
                            <m:ctrlPr>
                              <a:rPr lang="en-US" i="1">
                                <a:latin typeface="Cambria Math" panose="02040503050406030204" pitchFamily="18" charset="0"/>
                              </a:rPr>
                            </m:ctrlPr>
                          </m:dPr>
                          <m:e>
                            <m:r>
                              <a:rPr lang="en-US" i="1">
                                <a:latin typeface="Cambria Math" panose="02040503050406030204" pitchFamily="18" charset="0"/>
                              </a:rPr>
                              <m:t>𝐴</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𝑜</m:t>
                                </m:r>
                              </m:sub>
                            </m:sSub>
                            <m:r>
                              <a:rPr lang="en-US" i="1">
                                <a:latin typeface="Cambria Math" panose="02040503050406030204" pitchFamily="18" charset="0"/>
                              </a:rPr>
                              <m:t>+</m:t>
                            </m:r>
                            <m:r>
                              <a:rPr lang="en-US" i="1">
                                <a:latin typeface="Cambria Math" panose="02040503050406030204" pitchFamily="18" charset="0"/>
                              </a:rPr>
                              <m:t>𝐵</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𝑜</m:t>
                                </m:r>
                              </m:sub>
                            </m:sSub>
                            <m:r>
                              <a:rPr lang="en-US" i="1">
                                <a:latin typeface="Cambria Math" panose="02040503050406030204" pitchFamily="18" charset="0"/>
                              </a:rPr>
                              <m:t>+</m:t>
                            </m:r>
                            <m:r>
                              <a:rPr lang="en-US" i="1">
                                <a:latin typeface="Cambria Math" panose="02040503050406030204" pitchFamily="18" charset="0"/>
                              </a:rPr>
                              <m:t>𝐶</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𝑜</m:t>
                                </m:r>
                              </m:sub>
                            </m:sSub>
                            <m:r>
                              <a:rPr lang="en-US" i="1">
                                <a:latin typeface="Cambria Math" panose="02040503050406030204" pitchFamily="18" charset="0"/>
                              </a:rPr>
                              <m:t>+</m:t>
                            </m:r>
                            <m:r>
                              <a:rPr lang="en-US" i="1">
                                <a:latin typeface="Cambria Math" panose="02040503050406030204" pitchFamily="18" charset="0"/>
                              </a:rPr>
                              <m:t>𝐷</m:t>
                            </m:r>
                          </m:e>
                        </m:d>
                      </m:num>
                      <m:den>
                        <m:rad>
                          <m:radPr>
                            <m:degHide m:val="on"/>
                            <m:ctrlPr>
                              <a:rPr lang="en-US" i="1">
                                <a:latin typeface="Cambria Math" panose="02040503050406030204" pitchFamily="18" charset="0"/>
                              </a:rPr>
                            </m:ctrlPr>
                          </m:radPr>
                          <m:deg/>
                          <m:e>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𝐵</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𝐶</m:t>
                                </m:r>
                              </m:e>
                              <m:sup>
                                <m:r>
                                  <a:rPr lang="en-US" i="1">
                                    <a:latin typeface="Cambria Math" panose="02040503050406030204" pitchFamily="18" charset="0"/>
                                  </a:rPr>
                                  <m:t>2</m:t>
                                </m:r>
                              </m:sup>
                            </m:sSup>
                          </m:e>
                        </m:rad>
                      </m:den>
                    </m:f>
                  </m:oMath>
                </a14:m>
                <a:r>
                  <a:rPr lang="en-US" dirty="0"/>
                  <a:t>   </a:t>
                </a:r>
              </a:p>
              <a:p>
                <a:pPr marL="0" indent="0">
                  <a:buNone/>
                </a:pPr>
                <a14:m>
                  <m:oMath xmlns:m="http://schemas.openxmlformats.org/officeDocument/2006/math">
                    <m:r>
                      <a:rPr lang="en-US" i="1">
                        <a:latin typeface="Cambria Math" panose="02040503050406030204" pitchFamily="18" charset="0"/>
                      </a:rPr>
                      <m:t>𝑑</m:t>
                    </m:r>
                    <m:r>
                      <a:rPr lang="en-US" i="1">
                        <a:latin typeface="Cambria Math" panose="02040503050406030204" pitchFamily="18" charset="0"/>
                      </a:rPr>
                      <m:t>=</m:t>
                    </m:r>
                    <m:f>
                      <m:fPr>
                        <m:ctrlPr>
                          <a:rPr lang="en-US" i="1">
                            <a:latin typeface="Cambria Math" panose="02040503050406030204" pitchFamily="18" charset="0"/>
                          </a:rPr>
                        </m:ctrlPr>
                      </m:fPr>
                      <m:num>
                        <m:d>
                          <m:dPr>
                            <m:begChr m:val="|"/>
                            <m:endChr m:val="|"/>
                            <m:ctrlPr>
                              <a:rPr lang="en-US" i="1">
                                <a:latin typeface="Cambria Math" panose="02040503050406030204" pitchFamily="18" charset="0"/>
                              </a:rPr>
                            </m:ctrlPr>
                          </m:dPr>
                          <m:e>
                            <m:r>
                              <a:rPr lang="en-US" b="0" i="1" smtClean="0">
                                <a:latin typeface="Cambria Math" panose="02040503050406030204" pitchFamily="18" charset="0"/>
                              </a:rPr>
                              <m:t>0+2+4+3</m:t>
                            </m:r>
                          </m:e>
                        </m:d>
                      </m:num>
                      <m:den>
                        <m:rad>
                          <m:radPr>
                            <m:degHide m:val="on"/>
                            <m:ctrlPr>
                              <a:rPr lang="en-US" i="1">
                                <a:latin typeface="Cambria Math" panose="02040503050406030204" pitchFamily="18" charset="0"/>
                              </a:rPr>
                            </m:ctrlPr>
                          </m:radPr>
                          <m:deg/>
                          <m:e>
                            <m:sSup>
                              <m:sSupPr>
                                <m:ctrlPr>
                                  <a:rPr lang="en-US" i="1">
                                    <a:latin typeface="Cambria Math" panose="02040503050406030204" pitchFamily="18" charset="0"/>
                                  </a:rPr>
                                </m:ctrlPr>
                              </m:sSupPr>
                              <m:e>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e>
                              <m:sup>
                                <m:r>
                                  <a:rPr lang="en-US" i="1">
                                    <a:latin typeface="Cambria Math" panose="02040503050406030204" pitchFamily="18" charset="0"/>
                                  </a:rPr>
                                  <m:t>2</m:t>
                                </m:r>
                              </m:sup>
                            </m:sSup>
                          </m:e>
                        </m:rad>
                      </m:den>
                    </m:f>
                  </m:oMath>
                </a14:m>
                <a:r>
                  <a:rPr lang="en-US" dirty="0"/>
                  <a:t>    </a:t>
                </a:r>
              </a:p>
              <a:p>
                <a:pPr marL="0" indent="0">
                  <a:buNone/>
                </a:pPr>
                <a14:m>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box>
                      <m:boxPr>
                        <m:ctrlPr>
                          <a:rPr lang="en-US" b="0" i="1" smtClean="0">
                            <a:latin typeface="Cambria Math" panose="02040503050406030204" pitchFamily="18" charset="0"/>
                          </a:rPr>
                        </m:ctrlPr>
                      </m:boxPr>
                      <m:e>
                        <m:argPr>
                          <m:argSz m:val="-1"/>
                        </m:argP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9</m:t>
                                </m:r>
                              </m:e>
                            </m:d>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3</m:t>
                                </m:r>
                              </m:e>
                            </m:rad>
                          </m:den>
                        </m:f>
                      </m:e>
                    </m:box>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9</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3</m:t>
                            </m:r>
                          </m:e>
                        </m:rad>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9</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3</m:t>
                            </m:r>
                          </m:e>
                        </m:rad>
                      </m:num>
                      <m:den>
                        <m:r>
                          <a:rPr lang="en-US" b="0" i="1" smtClean="0">
                            <a:latin typeface="Cambria Math" panose="02040503050406030204" pitchFamily="18" charset="0"/>
                          </a:rPr>
                          <m:t>3</m:t>
                        </m:r>
                      </m:den>
                    </m:f>
                    <m:r>
                      <a:rPr lang="en-US" b="0" i="1" smtClean="0">
                        <a:latin typeface="Cambria Math" panose="02040503050406030204" pitchFamily="18" charset="0"/>
                      </a:rPr>
                      <m:t>=3</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3</m:t>
                        </m:r>
                      </m:e>
                    </m:rad>
                  </m:oMath>
                </a14:m>
                <a:r>
                  <a:rPr lang="en-US" dirty="0"/>
                  <a:t>   </a:t>
                </a:r>
              </a:p>
            </p:txBody>
          </p:sp>
        </mc:Choice>
        <mc:Fallback xmlns="">
          <p:sp>
            <p:nvSpPr>
              <p:cNvPr id="3" name="Content Placeholder 2">
                <a:extLst>
                  <a:ext uri="{FF2B5EF4-FFF2-40B4-BE49-F238E27FC236}">
                    <a16:creationId xmlns:a16="http://schemas.microsoft.com/office/drawing/2014/main" id="{BDE06884-6167-415E-9331-B0448A0D6CEB}"/>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0794527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7C8B3-CD7D-4FA0-AE1E-20F580CB05B5}"/>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E06884-6167-415E-9331-B0448A0D6CEB}"/>
                  </a:ext>
                </a:extLst>
              </p:cNvPr>
              <p:cNvSpPr>
                <a:spLocks noGrp="1"/>
              </p:cNvSpPr>
              <p:nvPr>
                <p:ph idx="1"/>
              </p:nvPr>
            </p:nvSpPr>
            <p:spPr/>
            <p:txBody>
              <a:bodyPr/>
              <a:lstStyle/>
              <a:p>
                <a:pPr marL="0" indent="0">
                  <a:buNone/>
                </a:pPr>
                <a:r>
                  <a:rPr lang="en-US" dirty="0"/>
                  <a:t>Determine the shortest distance between the two skew line </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0,2,4</m:t>
                        </m:r>
                      </m:e>
                    </m:d>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(1,−2,1)</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𝑟</m:t>
                        </m:r>
                      </m:e>
                    </m:acc>
                    <m:r>
                      <a:rPr lang="en-US" i="1">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−2</m:t>
                        </m:r>
                        <m:r>
                          <a:rPr lang="en-US" i="1">
                            <a:latin typeface="Cambria Math" panose="02040503050406030204" pitchFamily="18" charset="0"/>
                          </a:rPr>
                          <m:t>,</m:t>
                        </m:r>
                        <m:r>
                          <a:rPr lang="en-US" b="0" i="1" smtClean="0">
                            <a:latin typeface="Cambria Math" panose="02040503050406030204" pitchFamily="18" charset="0"/>
                          </a:rPr>
                          <m:t>−5</m:t>
                        </m:r>
                        <m:r>
                          <a:rPr lang="en-US" i="1">
                            <a:latin typeface="Cambria Math" panose="02040503050406030204" pitchFamily="18" charset="0"/>
                          </a:rPr>
                          <m:t>,</m:t>
                        </m:r>
                        <m:r>
                          <a:rPr lang="en-US" b="0" i="1" smtClean="0">
                            <a:latin typeface="Cambria Math" panose="02040503050406030204" pitchFamily="18" charset="0"/>
                          </a:rPr>
                          <m:t>4</m:t>
                        </m:r>
                      </m:e>
                    </m:d>
                    <m:r>
                      <a:rPr lang="en-US" i="1">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oMath>
                </a14:m>
                <a:r>
                  <a:rPr lang="en-US" dirty="0"/>
                  <a:t> </a:t>
                </a:r>
              </a:p>
              <a:p>
                <a:pPr marL="0" indent="0">
                  <a:buNone/>
                </a:pPr>
                <a:r>
                  <a:rPr lang="en-US" dirty="0"/>
                  <a:t>Solution:</a:t>
                </a:r>
              </a:p>
              <a:p>
                <a:pPr marL="0" indent="0">
                  <a:buNone/>
                </a:pPr>
                <a14:m>
                  <m:oMath xmlns:m="http://schemas.openxmlformats.org/officeDocument/2006/math">
                    <m:r>
                      <a:rPr lang="en-US" i="1">
                        <a:latin typeface="Cambria Math" panose="02040503050406030204" pitchFamily="18" charset="0"/>
                      </a:rPr>
                      <m:t>𝑑</m:t>
                    </m:r>
                    <m:r>
                      <a:rPr lang="en-US" i="1">
                        <a:latin typeface="Cambria Math" panose="02040503050406030204" pitchFamily="18" charset="0"/>
                      </a:rPr>
                      <m:t>=</m:t>
                    </m:r>
                    <m:f>
                      <m:fPr>
                        <m:ctrlPr>
                          <a:rPr lang="en-US" i="1">
                            <a:latin typeface="Cambria Math" panose="02040503050406030204" pitchFamily="18" charset="0"/>
                          </a:rPr>
                        </m:ctrlPr>
                      </m:fPr>
                      <m:num>
                        <m:d>
                          <m:dPr>
                            <m:begChr m:val="|"/>
                            <m:endChr m:val="|"/>
                            <m:ctrlPr>
                              <a:rPr lang="en-US" i="1">
                                <a:latin typeface="Cambria Math" panose="02040503050406030204" pitchFamily="18" charset="0"/>
                              </a:rPr>
                            </m:ctrlPr>
                          </m:dPr>
                          <m:e>
                            <m:r>
                              <a:rPr lang="en-US" i="1">
                                <a:latin typeface="Cambria Math" panose="02040503050406030204" pitchFamily="18" charset="0"/>
                              </a:rPr>
                              <m:t>𝐴</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𝑜</m:t>
                                </m:r>
                              </m:sub>
                            </m:sSub>
                            <m:r>
                              <a:rPr lang="en-US" i="1">
                                <a:latin typeface="Cambria Math" panose="02040503050406030204" pitchFamily="18" charset="0"/>
                              </a:rPr>
                              <m:t>+</m:t>
                            </m:r>
                            <m:r>
                              <a:rPr lang="en-US" i="1">
                                <a:latin typeface="Cambria Math" panose="02040503050406030204" pitchFamily="18" charset="0"/>
                              </a:rPr>
                              <m:t>𝐵</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𝑜</m:t>
                                </m:r>
                              </m:sub>
                            </m:sSub>
                            <m:r>
                              <a:rPr lang="en-US" i="1">
                                <a:latin typeface="Cambria Math" panose="02040503050406030204" pitchFamily="18" charset="0"/>
                              </a:rPr>
                              <m:t>+</m:t>
                            </m:r>
                            <m:r>
                              <a:rPr lang="en-US" i="1">
                                <a:latin typeface="Cambria Math" panose="02040503050406030204" pitchFamily="18" charset="0"/>
                              </a:rPr>
                              <m:t>𝐶</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𝑜</m:t>
                                </m:r>
                              </m:sub>
                            </m:sSub>
                            <m:r>
                              <a:rPr lang="en-US" i="1">
                                <a:latin typeface="Cambria Math" panose="02040503050406030204" pitchFamily="18" charset="0"/>
                              </a:rPr>
                              <m:t>+</m:t>
                            </m:r>
                            <m:r>
                              <a:rPr lang="en-US" i="1">
                                <a:latin typeface="Cambria Math" panose="02040503050406030204" pitchFamily="18" charset="0"/>
                              </a:rPr>
                              <m:t>𝐷</m:t>
                            </m:r>
                          </m:e>
                        </m:d>
                      </m:num>
                      <m:den>
                        <m:rad>
                          <m:radPr>
                            <m:degHide m:val="on"/>
                            <m:ctrlPr>
                              <a:rPr lang="en-US" i="1">
                                <a:latin typeface="Cambria Math" panose="02040503050406030204" pitchFamily="18" charset="0"/>
                              </a:rPr>
                            </m:ctrlPr>
                          </m:radPr>
                          <m:deg/>
                          <m:e>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𝐵</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𝐶</m:t>
                                </m:r>
                              </m:e>
                              <m:sup>
                                <m:r>
                                  <a:rPr lang="en-US" i="1">
                                    <a:latin typeface="Cambria Math" panose="02040503050406030204" pitchFamily="18" charset="0"/>
                                  </a:rPr>
                                  <m:t>2</m:t>
                                </m:r>
                              </m:sup>
                            </m:sSup>
                          </m:e>
                        </m:rad>
                      </m:den>
                    </m:f>
                  </m:oMath>
                </a14:m>
                <a:r>
                  <a:rPr lang="en-US" dirty="0"/>
                  <a:t>   </a:t>
                </a:r>
              </a:p>
              <a:p>
                <a:pPr marL="0" indent="0">
                  <a:buNone/>
                </a:pPr>
                <a14:m>
                  <m:oMath xmlns:m="http://schemas.openxmlformats.org/officeDocument/2006/math">
                    <m:r>
                      <a:rPr lang="en-US" i="1">
                        <a:latin typeface="Cambria Math" panose="02040503050406030204" pitchFamily="18" charset="0"/>
                      </a:rPr>
                      <m:t>𝑑</m:t>
                    </m:r>
                    <m:r>
                      <a:rPr lang="en-US" i="1">
                        <a:latin typeface="Cambria Math" panose="02040503050406030204" pitchFamily="18" charset="0"/>
                      </a:rPr>
                      <m:t>=</m:t>
                    </m:r>
                    <m:f>
                      <m:fPr>
                        <m:ctrlPr>
                          <a:rPr lang="en-US" i="1">
                            <a:latin typeface="Cambria Math" panose="02040503050406030204" pitchFamily="18" charset="0"/>
                          </a:rPr>
                        </m:ctrlPr>
                      </m:fPr>
                      <m:num>
                        <m:d>
                          <m:dPr>
                            <m:begChr m:val="|"/>
                            <m:endChr m:val="|"/>
                            <m:ctrlPr>
                              <a:rPr lang="en-US" i="1">
                                <a:latin typeface="Cambria Math" panose="02040503050406030204" pitchFamily="18" charset="0"/>
                              </a:rPr>
                            </m:ctrlPr>
                          </m:dPr>
                          <m:e>
                            <m:r>
                              <a:rPr lang="en-US" b="0" i="1" smtClean="0">
                                <a:latin typeface="Cambria Math" panose="02040503050406030204" pitchFamily="18" charset="0"/>
                              </a:rPr>
                              <m:t>0+2+4+3</m:t>
                            </m:r>
                          </m:e>
                        </m:d>
                      </m:num>
                      <m:den>
                        <m:rad>
                          <m:radPr>
                            <m:degHide m:val="on"/>
                            <m:ctrlPr>
                              <a:rPr lang="en-US" i="1">
                                <a:latin typeface="Cambria Math" panose="02040503050406030204" pitchFamily="18" charset="0"/>
                              </a:rPr>
                            </m:ctrlPr>
                          </m:radPr>
                          <m:deg/>
                          <m:e>
                            <m:sSup>
                              <m:sSupPr>
                                <m:ctrlPr>
                                  <a:rPr lang="en-US" i="1">
                                    <a:latin typeface="Cambria Math" panose="02040503050406030204" pitchFamily="18" charset="0"/>
                                  </a:rPr>
                                </m:ctrlPr>
                              </m:sSupPr>
                              <m:e>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e>
                              <m:sup>
                                <m:r>
                                  <a:rPr lang="en-US" i="1">
                                    <a:latin typeface="Cambria Math" panose="02040503050406030204" pitchFamily="18" charset="0"/>
                                  </a:rPr>
                                  <m:t>2</m:t>
                                </m:r>
                              </m:sup>
                            </m:sSup>
                          </m:e>
                        </m:rad>
                      </m:den>
                    </m:f>
                  </m:oMath>
                </a14:m>
                <a:r>
                  <a:rPr lang="en-US" dirty="0"/>
                  <a:t>    </a:t>
                </a:r>
              </a:p>
              <a:p>
                <a:pPr marL="0" indent="0">
                  <a:buNone/>
                </a:pPr>
                <a14:m>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box>
                      <m:boxPr>
                        <m:ctrlPr>
                          <a:rPr lang="en-US" b="0" i="1" smtClean="0">
                            <a:latin typeface="Cambria Math" panose="02040503050406030204" pitchFamily="18" charset="0"/>
                          </a:rPr>
                        </m:ctrlPr>
                      </m:boxPr>
                      <m:e>
                        <m:argPr>
                          <m:argSz m:val="-1"/>
                        </m:argP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9</m:t>
                                </m:r>
                              </m:e>
                            </m:d>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3</m:t>
                                </m:r>
                              </m:e>
                            </m:rad>
                          </m:den>
                        </m:f>
                      </m:e>
                    </m:box>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9</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3</m:t>
                            </m:r>
                          </m:e>
                        </m:rad>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9</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3</m:t>
                            </m:r>
                          </m:e>
                        </m:rad>
                      </m:num>
                      <m:den>
                        <m:r>
                          <a:rPr lang="en-US" b="0" i="1" smtClean="0">
                            <a:latin typeface="Cambria Math" panose="02040503050406030204" pitchFamily="18" charset="0"/>
                          </a:rPr>
                          <m:t>3</m:t>
                        </m:r>
                      </m:den>
                    </m:f>
                    <m:r>
                      <a:rPr lang="en-US" b="0" i="1" smtClean="0">
                        <a:latin typeface="Cambria Math" panose="02040503050406030204" pitchFamily="18" charset="0"/>
                      </a:rPr>
                      <m:t>=3</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3</m:t>
                        </m:r>
                      </m:e>
                    </m:rad>
                  </m:oMath>
                </a14:m>
                <a:r>
                  <a:rPr lang="en-US" dirty="0"/>
                  <a:t>   </a:t>
                </a:r>
              </a:p>
            </p:txBody>
          </p:sp>
        </mc:Choice>
        <mc:Fallback xmlns="">
          <p:sp>
            <p:nvSpPr>
              <p:cNvPr id="3" name="Content Placeholder 2">
                <a:extLst>
                  <a:ext uri="{FF2B5EF4-FFF2-40B4-BE49-F238E27FC236}">
                    <a16:creationId xmlns:a16="http://schemas.microsoft.com/office/drawing/2014/main" id="{BDE06884-6167-415E-9331-B0448A0D6CEB}"/>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CF6C98C-46B2-4570-A6D5-09214609CA97}"/>
                  </a:ext>
                </a:extLst>
              </p:cNvPr>
              <p:cNvSpPr txBox="1"/>
              <p:nvPr/>
            </p:nvSpPr>
            <p:spPr>
              <a:xfrm>
                <a:off x="6325386" y="3429000"/>
                <a:ext cx="3044858" cy="685252"/>
              </a:xfrm>
              <a:prstGeom prst="rect">
                <a:avLst/>
              </a:prstGeom>
              <a:noFill/>
            </p:spPr>
            <p:txBody>
              <a:bodyPr wrap="square" rtlCol="0">
                <a:spAutoFit/>
              </a:bodyPr>
              <a:lstStyle/>
              <a:p>
                <a:r>
                  <a:rPr lang="en-US" dirty="0"/>
                  <a:t>The distance between the two planes is </a:t>
                </a:r>
                <a14:m>
                  <m:oMath xmlns:m="http://schemas.openxmlformats.org/officeDocument/2006/math">
                    <m:r>
                      <a:rPr lang="en-US" b="0" i="1" smtClean="0">
                        <a:latin typeface="Cambria Math" panose="02040503050406030204" pitchFamily="18" charset="0"/>
                      </a:rPr>
                      <m:t>3</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3</m:t>
                        </m:r>
                      </m:e>
                    </m:rad>
                  </m:oMath>
                </a14:m>
                <a:r>
                  <a:rPr lang="en-US" dirty="0"/>
                  <a:t> units.</a:t>
                </a:r>
              </a:p>
            </p:txBody>
          </p:sp>
        </mc:Choice>
        <mc:Fallback xmlns="">
          <p:sp>
            <p:nvSpPr>
              <p:cNvPr id="4" name="TextBox 3">
                <a:extLst>
                  <a:ext uri="{FF2B5EF4-FFF2-40B4-BE49-F238E27FC236}">
                    <a16:creationId xmlns:a16="http://schemas.microsoft.com/office/drawing/2014/main" id="{0CF6C98C-46B2-4570-A6D5-09214609CA97}"/>
                  </a:ext>
                </a:extLst>
              </p:cNvPr>
              <p:cNvSpPr txBox="1">
                <a:spLocks noRot="1" noChangeAspect="1" noMove="1" noResize="1" noEditPoints="1" noAdjustHandles="1" noChangeArrowheads="1" noChangeShapeType="1" noTextEdit="1"/>
              </p:cNvSpPr>
              <p:nvPr/>
            </p:nvSpPr>
            <p:spPr>
              <a:xfrm>
                <a:off x="6325386" y="3429000"/>
                <a:ext cx="3044858" cy="685252"/>
              </a:xfrm>
              <a:prstGeom prst="rect">
                <a:avLst/>
              </a:prstGeom>
              <a:blipFill>
                <a:blip r:embed="rId3"/>
                <a:stretch>
                  <a:fillRect l="-1804" t="-5357" r="-2004" b="-11607"/>
                </a:stretch>
              </a:blipFill>
            </p:spPr>
            <p:txBody>
              <a:bodyPr/>
              <a:lstStyle/>
              <a:p>
                <a:r>
                  <a:rPr lang="en-US">
                    <a:noFill/>
                  </a:rPr>
                  <a:t> </a:t>
                </a:r>
              </a:p>
            </p:txBody>
          </p:sp>
        </mc:Fallback>
      </mc:AlternateContent>
    </p:spTree>
    <p:extLst>
      <p:ext uri="{BB962C8B-B14F-4D97-AF65-F5344CB8AC3E}">
        <p14:creationId xmlns:p14="http://schemas.microsoft.com/office/powerpoint/2010/main" val="5610464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7C8B3-CD7D-4FA0-AE1E-20F580CB05B5}"/>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E06884-6167-415E-9331-B0448A0D6CEB}"/>
                  </a:ext>
                </a:extLst>
              </p:cNvPr>
              <p:cNvSpPr>
                <a:spLocks noGrp="1"/>
              </p:cNvSpPr>
              <p:nvPr>
                <p:ph idx="1"/>
              </p:nvPr>
            </p:nvSpPr>
            <p:spPr/>
            <p:txBody>
              <a:bodyPr/>
              <a:lstStyle/>
              <a:p>
                <a:pPr marL="0" indent="0">
                  <a:buNone/>
                </a:pPr>
                <a:r>
                  <a:rPr lang="en-US" dirty="0"/>
                  <a:t>Determine the shortest distance between the two skew line </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0,2,4</m:t>
                        </m:r>
                      </m:e>
                    </m:d>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(1,−2,1)</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𝑟</m:t>
                        </m:r>
                      </m:e>
                    </m:acc>
                    <m:r>
                      <a:rPr lang="en-US" i="1">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−2</m:t>
                        </m:r>
                        <m:r>
                          <a:rPr lang="en-US" i="1">
                            <a:latin typeface="Cambria Math" panose="02040503050406030204" pitchFamily="18" charset="0"/>
                          </a:rPr>
                          <m:t>,</m:t>
                        </m:r>
                        <m:r>
                          <a:rPr lang="en-US" b="0" i="1" smtClean="0">
                            <a:latin typeface="Cambria Math" panose="02040503050406030204" pitchFamily="18" charset="0"/>
                          </a:rPr>
                          <m:t>−5</m:t>
                        </m:r>
                        <m:r>
                          <a:rPr lang="en-US" i="1">
                            <a:latin typeface="Cambria Math" panose="02040503050406030204" pitchFamily="18" charset="0"/>
                          </a:rPr>
                          <m:t>,</m:t>
                        </m:r>
                        <m:r>
                          <a:rPr lang="en-US" b="0" i="1" smtClean="0">
                            <a:latin typeface="Cambria Math" panose="02040503050406030204" pitchFamily="18" charset="0"/>
                          </a:rPr>
                          <m:t>4</m:t>
                        </m:r>
                      </m:e>
                    </m:d>
                    <m:r>
                      <a:rPr lang="en-US" i="1">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oMath>
                </a14:m>
                <a:r>
                  <a:rPr lang="en-US" dirty="0"/>
                  <a:t> </a:t>
                </a:r>
              </a:p>
              <a:p>
                <a:pPr marL="0" indent="0">
                  <a:buNone/>
                </a:pPr>
                <a:r>
                  <a:rPr lang="en-US" dirty="0"/>
                  <a:t>Solution:</a:t>
                </a:r>
              </a:p>
              <a:p>
                <a:pPr marL="0" indent="0">
                  <a:buNone/>
                </a:pPr>
                <a14:m>
                  <m:oMath xmlns:m="http://schemas.openxmlformats.org/officeDocument/2006/math">
                    <m:r>
                      <a:rPr lang="en-US" i="1">
                        <a:latin typeface="Cambria Math" panose="02040503050406030204" pitchFamily="18" charset="0"/>
                      </a:rPr>
                      <m:t>𝑑</m:t>
                    </m:r>
                    <m:r>
                      <a:rPr lang="en-US" i="1">
                        <a:latin typeface="Cambria Math" panose="02040503050406030204" pitchFamily="18" charset="0"/>
                      </a:rPr>
                      <m:t>=</m:t>
                    </m:r>
                    <m:f>
                      <m:fPr>
                        <m:ctrlPr>
                          <a:rPr lang="en-US" i="1">
                            <a:latin typeface="Cambria Math" panose="02040503050406030204" pitchFamily="18" charset="0"/>
                          </a:rPr>
                        </m:ctrlPr>
                      </m:fPr>
                      <m:num>
                        <m:d>
                          <m:dPr>
                            <m:begChr m:val="|"/>
                            <m:endChr m:val="|"/>
                            <m:ctrlPr>
                              <a:rPr lang="en-US" i="1">
                                <a:latin typeface="Cambria Math" panose="02040503050406030204" pitchFamily="18" charset="0"/>
                              </a:rPr>
                            </m:ctrlPr>
                          </m:dPr>
                          <m:e>
                            <m:r>
                              <a:rPr lang="en-US" i="1">
                                <a:latin typeface="Cambria Math" panose="02040503050406030204" pitchFamily="18" charset="0"/>
                              </a:rPr>
                              <m:t>𝐴</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𝑜</m:t>
                                </m:r>
                              </m:sub>
                            </m:sSub>
                            <m:r>
                              <a:rPr lang="en-US" i="1">
                                <a:latin typeface="Cambria Math" panose="02040503050406030204" pitchFamily="18" charset="0"/>
                              </a:rPr>
                              <m:t>+</m:t>
                            </m:r>
                            <m:r>
                              <a:rPr lang="en-US" i="1">
                                <a:latin typeface="Cambria Math" panose="02040503050406030204" pitchFamily="18" charset="0"/>
                              </a:rPr>
                              <m:t>𝐵</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𝑜</m:t>
                                </m:r>
                              </m:sub>
                            </m:sSub>
                            <m:r>
                              <a:rPr lang="en-US" i="1">
                                <a:latin typeface="Cambria Math" panose="02040503050406030204" pitchFamily="18" charset="0"/>
                              </a:rPr>
                              <m:t>+</m:t>
                            </m:r>
                            <m:r>
                              <a:rPr lang="en-US" i="1">
                                <a:latin typeface="Cambria Math" panose="02040503050406030204" pitchFamily="18" charset="0"/>
                              </a:rPr>
                              <m:t>𝐶</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𝑜</m:t>
                                </m:r>
                              </m:sub>
                            </m:sSub>
                            <m:r>
                              <a:rPr lang="en-US" i="1">
                                <a:latin typeface="Cambria Math" panose="02040503050406030204" pitchFamily="18" charset="0"/>
                              </a:rPr>
                              <m:t>+</m:t>
                            </m:r>
                            <m:r>
                              <a:rPr lang="en-US" i="1">
                                <a:latin typeface="Cambria Math" panose="02040503050406030204" pitchFamily="18" charset="0"/>
                              </a:rPr>
                              <m:t>𝐷</m:t>
                            </m:r>
                          </m:e>
                        </m:d>
                      </m:num>
                      <m:den>
                        <m:rad>
                          <m:radPr>
                            <m:degHide m:val="on"/>
                            <m:ctrlPr>
                              <a:rPr lang="en-US" i="1">
                                <a:latin typeface="Cambria Math" panose="02040503050406030204" pitchFamily="18" charset="0"/>
                              </a:rPr>
                            </m:ctrlPr>
                          </m:radPr>
                          <m:deg/>
                          <m:e>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𝐵</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𝐶</m:t>
                                </m:r>
                              </m:e>
                              <m:sup>
                                <m:r>
                                  <a:rPr lang="en-US" i="1">
                                    <a:latin typeface="Cambria Math" panose="02040503050406030204" pitchFamily="18" charset="0"/>
                                  </a:rPr>
                                  <m:t>2</m:t>
                                </m:r>
                              </m:sup>
                            </m:sSup>
                          </m:e>
                        </m:rad>
                      </m:den>
                    </m:f>
                  </m:oMath>
                </a14:m>
                <a:r>
                  <a:rPr lang="en-US" dirty="0"/>
                  <a:t>   </a:t>
                </a:r>
              </a:p>
              <a:p>
                <a:pPr marL="0" indent="0">
                  <a:buNone/>
                </a:pPr>
                <a14:m>
                  <m:oMath xmlns:m="http://schemas.openxmlformats.org/officeDocument/2006/math">
                    <m:r>
                      <a:rPr lang="en-US" i="1">
                        <a:latin typeface="Cambria Math" panose="02040503050406030204" pitchFamily="18" charset="0"/>
                      </a:rPr>
                      <m:t>𝑑</m:t>
                    </m:r>
                    <m:r>
                      <a:rPr lang="en-US" i="1">
                        <a:latin typeface="Cambria Math" panose="02040503050406030204" pitchFamily="18" charset="0"/>
                      </a:rPr>
                      <m:t>=</m:t>
                    </m:r>
                    <m:f>
                      <m:fPr>
                        <m:ctrlPr>
                          <a:rPr lang="en-US" i="1">
                            <a:latin typeface="Cambria Math" panose="02040503050406030204" pitchFamily="18" charset="0"/>
                          </a:rPr>
                        </m:ctrlPr>
                      </m:fPr>
                      <m:num>
                        <m:d>
                          <m:dPr>
                            <m:begChr m:val="|"/>
                            <m:endChr m:val="|"/>
                            <m:ctrlPr>
                              <a:rPr lang="en-US" i="1">
                                <a:latin typeface="Cambria Math" panose="02040503050406030204" pitchFamily="18" charset="0"/>
                              </a:rPr>
                            </m:ctrlPr>
                          </m:dPr>
                          <m:e>
                            <m:r>
                              <a:rPr lang="en-US" b="0" i="1" smtClean="0">
                                <a:latin typeface="Cambria Math" panose="02040503050406030204" pitchFamily="18" charset="0"/>
                              </a:rPr>
                              <m:t>0+2+4+3</m:t>
                            </m:r>
                          </m:e>
                        </m:d>
                      </m:num>
                      <m:den>
                        <m:rad>
                          <m:radPr>
                            <m:degHide m:val="on"/>
                            <m:ctrlPr>
                              <a:rPr lang="en-US" i="1">
                                <a:latin typeface="Cambria Math" panose="02040503050406030204" pitchFamily="18" charset="0"/>
                              </a:rPr>
                            </m:ctrlPr>
                          </m:radPr>
                          <m:deg/>
                          <m:e>
                            <m:sSup>
                              <m:sSupPr>
                                <m:ctrlPr>
                                  <a:rPr lang="en-US" i="1">
                                    <a:latin typeface="Cambria Math" panose="02040503050406030204" pitchFamily="18" charset="0"/>
                                  </a:rPr>
                                </m:ctrlPr>
                              </m:sSupPr>
                              <m:e>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e>
                              <m:sup>
                                <m:r>
                                  <a:rPr lang="en-US" i="1">
                                    <a:latin typeface="Cambria Math" panose="02040503050406030204" pitchFamily="18" charset="0"/>
                                  </a:rPr>
                                  <m:t>2</m:t>
                                </m:r>
                              </m:sup>
                            </m:sSup>
                          </m:e>
                        </m:rad>
                      </m:den>
                    </m:f>
                  </m:oMath>
                </a14:m>
                <a:r>
                  <a:rPr lang="en-US" dirty="0"/>
                  <a:t>    </a:t>
                </a:r>
              </a:p>
              <a:p>
                <a:pPr marL="0" indent="0">
                  <a:buNone/>
                </a:pPr>
                <a14:m>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box>
                      <m:boxPr>
                        <m:ctrlPr>
                          <a:rPr lang="en-US" b="0" i="1" smtClean="0">
                            <a:latin typeface="Cambria Math" panose="02040503050406030204" pitchFamily="18" charset="0"/>
                          </a:rPr>
                        </m:ctrlPr>
                      </m:boxPr>
                      <m:e>
                        <m:argPr>
                          <m:argSz m:val="-1"/>
                        </m:argP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9</m:t>
                                </m:r>
                              </m:e>
                            </m:d>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3</m:t>
                                </m:r>
                              </m:e>
                            </m:rad>
                          </m:den>
                        </m:f>
                      </m:e>
                    </m:box>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9</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3</m:t>
                            </m:r>
                          </m:e>
                        </m:rad>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9</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3</m:t>
                            </m:r>
                          </m:e>
                        </m:rad>
                      </m:num>
                      <m:den>
                        <m:r>
                          <a:rPr lang="en-US" b="0" i="1" smtClean="0">
                            <a:latin typeface="Cambria Math" panose="02040503050406030204" pitchFamily="18" charset="0"/>
                          </a:rPr>
                          <m:t>3</m:t>
                        </m:r>
                      </m:den>
                    </m:f>
                    <m:r>
                      <a:rPr lang="en-US" b="0" i="1" smtClean="0">
                        <a:latin typeface="Cambria Math" panose="02040503050406030204" pitchFamily="18" charset="0"/>
                      </a:rPr>
                      <m:t>=3</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3</m:t>
                        </m:r>
                      </m:e>
                    </m:rad>
                  </m:oMath>
                </a14:m>
                <a:r>
                  <a:rPr lang="en-US" dirty="0"/>
                  <a:t>   </a:t>
                </a:r>
              </a:p>
            </p:txBody>
          </p:sp>
        </mc:Choice>
        <mc:Fallback xmlns="">
          <p:sp>
            <p:nvSpPr>
              <p:cNvPr id="3" name="Content Placeholder 2">
                <a:extLst>
                  <a:ext uri="{FF2B5EF4-FFF2-40B4-BE49-F238E27FC236}">
                    <a16:creationId xmlns:a16="http://schemas.microsoft.com/office/drawing/2014/main" id="{BDE06884-6167-415E-9331-B0448A0D6CEB}"/>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CF6C98C-46B2-4570-A6D5-09214609CA97}"/>
                  </a:ext>
                </a:extLst>
              </p:cNvPr>
              <p:cNvSpPr txBox="1"/>
              <p:nvPr/>
            </p:nvSpPr>
            <p:spPr>
              <a:xfrm>
                <a:off x="6325386" y="3429000"/>
                <a:ext cx="3044858" cy="685252"/>
              </a:xfrm>
              <a:prstGeom prst="rect">
                <a:avLst/>
              </a:prstGeom>
              <a:noFill/>
            </p:spPr>
            <p:txBody>
              <a:bodyPr wrap="square" rtlCol="0">
                <a:spAutoFit/>
              </a:bodyPr>
              <a:lstStyle/>
              <a:p>
                <a:r>
                  <a:rPr lang="en-US" dirty="0"/>
                  <a:t>The distance between the two planes is </a:t>
                </a:r>
                <a14:m>
                  <m:oMath xmlns:m="http://schemas.openxmlformats.org/officeDocument/2006/math">
                    <m:r>
                      <a:rPr lang="en-US" b="0" i="1" smtClean="0">
                        <a:latin typeface="Cambria Math" panose="02040503050406030204" pitchFamily="18" charset="0"/>
                      </a:rPr>
                      <m:t>3</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3</m:t>
                        </m:r>
                      </m:e>
                    </m:rad>
                  </m:oMath>
                </a14:m>
                <a:r>
                  <a:rPr lang="en-US" dirty="0"/>
                  <a:t> units.</a:t>
                </a:r>
              </a:p>
            </p:txBody>
          </p:sp>
        </mc:Choice>
        <mc:Fallback xmlns="">
          <p:sp>
            <p:nvSpPr>
              <p:cNvPr id="4" name="TextBox 3">
                <a:extLst>
                  <a:ext uri="{FF2B5EF4-FFF2-40B4-BE49-F238E27FC236}">
                    <a16:creationId xmlns:a16="http://schemas.microsoft.com/office/drawing/2014/main" id="{0CF6C98C-46B2-4570-A6D5-09214609CA97}"/>
                  </a:ext>
                </a:extLst>
              </p:cNvPr>
              <p:cNvSpPr txBox="1">
                <a:spLocks noRot="1" noChangeAspect="1" noMove="1" noResize="1" noEditPoints="1" noAdjustHandles="1" noChangeArrowheads="1" noChangeShapeType="1" noTextEdit="1"/>
              </p:cNvSpPr>
              <p:nvPr/>
            </p:nvSpPr>
            <p:spPr>
              <a:xfrm>
                <a:off x="6325386" y="3429000"/>
                <a:ext cx="3044858" cy="685252"/>
              </a:xfrm>
              <a:prstGeom prst="rect">
                <a:avLst/>
              </a:prstGeom>
              <a:blipFill>
                <a:blip r:embed="rId3"/>
                <a:stretch>
                  <a:fillRect l="-1804" t="-5357" r="-2004" b="-116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A4F4D3E-5CDA-4DA2-9675-1145FDC51B67}"/>
                  </a:ext>
                </a:extLst>
              </p:cNvPr>
              <p:cNvSpPr txBox="1"/>
              <p:nvPr/>
            </p:nvSpPr>
            <p:spPr>
              <a:xfrm>
                <a:off x="6231116" y="4460355"/>
                <a:ext cx="3978111" cy="685252"/>
              </a:xfrm>
              <a:prstGeom prst="rect">
                <a:avLst/>
              </a:prstGeom>
              <a:noFill/>
            </p:spPr>
            <p:txBody>
              <a:bodyPr wrap="square" rtlCol="0">
                <a:spAutoFit/>
              </a:bodyPr>
              <a:lstStyle/>
              <a:p>
                <a:r>
                  <a:rPr lang="en-US" dirty="0">
                    <a:solidFill>
                      <a:srgbClr val="FF0000"/>
                    </a:solidFill>
                  </a:rPr>
                  <a:t>Therefore, the distance between the skew lines is 3</a:t>
                </a:r>
                <a14:m>
                  <m:oMath xmlns:m="http://schemas.openxmlformats.org/officeDocument/2006/math">
                    <m:rad>
                      <m:radPr>
                        <m:degHide m:val="on"/>
                        <m:ctrlPr>
                          <a:rPr lang="en-US" i="1" smtClean="0">
                            <a:solidFill>
                              <a:srgbClr val="FF0000"/>
                            </a:solidFill>
                            <a:latin typeface="Cambria Math" panose="02040503050406030204" pitchFamily="18" charset="0"/>
                          </a:rPr>
                        </m:ctrlPr>
                      </m:radPr>
                      <m:deg/>
                      <m:e>
                        <m:r>
                          <a:rPr lang="en-US" b="0" i="1" smtClean="0">
                            <a:solidFill>
                              <a:srgbClr val="FF0000"/>
                            </a:solidFill>
                            <a:latin typeface="Cambria Math" panose="02040503050406030204" pitchFamily="18" charset="0"/>
                          </a:rPr>
                          <m:t>3</m:t>
                        </m:r>
                      </m:e>
                    </m:rad>
                  </m:oMath>
                </a14:m>
                <a:r>
                  <a:rPr lang="en-US" dirty="0">
                    <a:solidFill>
                      <a:srgbClr val="FF0000"/>
                    </a:solidFill>
                  </a:rPr>
                  <a:t> units</a:t>
                </a:r>
              </a:p>
            </p:txBody>
          </p:sp>
        </mc:Choice>
        <mc:Fallback xmlns="">
          <p:sp>
            <p:nvSpPr>
              <p:cNvPr id="5" name="TextBox 4">
                <a:extLst>
                  <a:ext uri="{FF2B5EF4-FFF2-40B4-BE49-F238E27FC236}">
                    <a16:creationId xmlns:a16="http://schemas.microsoft.com/office/drawing/2014/main" id="{2A4F4D3E-5CDA-4DA2-9675-1145FDC51B67}"/>
                  </a:ext>
                </a:extLst>
              </p:cNvPr>
              <p:cNvSpPr txBox="1">
                <a:spLocks noRot="1" noChangeAspect="1" noMove="1" noResize="1" noEditPoints="1" noAdjustHandles="1" noChangeArrowheads="1" noChangeShapeType="1" noTextEdit="1"/>
              </p:cNvSpPr>
              <p:nvPr/>
            </p:nvSpPr>
            <p:spPr>
              <a:xfrm>
                <a:off x="6231116" y="4460355"/>
                <a:ext cx="3978111" cy="685252"/>
              </a:xfrm>
              <a:prstGeom prst="rect">
                <a:avLst/>
              </a:prstGeom>
              <a:blipFill>
                <a:blip r:embed="rId4"/>
                <a:stretch>
                  <a:fillRect l="-1225" t="-5357" b="-12500"/>
                </a:stretch>
              </a:blipFill>
            </p:spPr>
            <p:txBody>
              <a:bodyPr/>
              <a:lstStyle/>
              <a:p>
                <a:r>
                  <a:rPr lang="en-US">
                    <a:noFill/>
                  </a:rPr>
                  <a:t> </a:t>
                </a:r>
              </a:p>
            </p:txBody>
          </p:sp>
        </mc:Fallback>
      </mc:AlternateContent>
    </p:spTree>
    <p:extLst>
      <p:ext uri="{BB962C8B-B14F-4D97-AF65-F5344CB8AC3E}">
        <p14:creationId xmlns:p14="http://schemas.microsoft.com/office/powerpoint/2010/main" val="42592685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42106-A59D-4C0B-A8BC-8057DACB33A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7CC1B16-4A77-46DF-A7A7-ABF87883A608}"/>
              </a:ext>
            </a:extLst>
          </p:cNvPr>
          <p:cNvSpPr>
            <a:spLocks noGrp="1"/>
          </p:cNvSpPr>
          <p:nvPr>
            <p:ph idx="1"/>
          </p:nvPr>
        </p:nvSpPr>
        <p:spPr/>
        <p:txBody>
          <a:bodyPr/>
          <a:lstStyle/>
          <a:p>
            <a:pPr marL="0" indent="0">
              <a:buNone/>
            </a:pPr>
            <a:r>
              <a:rPr lang="en-US" dirty="0"/>
              <a:t>You may have noticed that to use this method, you don’t actually have to find the equation of each plane. Just find the equation of one of the planes, then use the position vector from the other line and determine the distance from that point to the other plane.</a:t>
            </a:r>
          </a:p>
          <a:p>
            <a:pPr marL="0" indent="0">
              <a:buNone/>
            </a:pPr>
            <a:endParaRPr lang="en-US" dirty="0"/>
          </a:p>
        </p:txBody>
      </p:sp>
    </p:spTree>
    <p:extLst>
      <p:ext uri="{BB962C8B-B14F-4D97-AF65-F5344CB8AC3E}">
        <p14:creationId xmlns:p14="http://schemas.microsoft.com/office/powerpoint/2010/main" val="32319046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42106-A59D-4C0B-A8BC-8057DACB33A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7CC1B16-4A77-46DF-A7A7-ABF87883A608}"/>
              </a:ext>
            </a:extLst>
          </p:cNvPr>
          <p:cNvSpPr>
            <a:spLocks noGrp="1"/>
          </p:cNvSpPr>
          <p:nvPr>
            <p:ph idx="1"/>
          </p:nvPr>
        </p:nvSpPr>
        <p:spPr/>
        <p:txBody>
          <a:bodyPr/>
          <a:lstStyle/>
          <a:p>
            <a:pPr marL="0" indent="0">
              <a:buNone/>
            </a:pPr>
            <a:r>
              <a:rPr lang="en-US" dirty="0"/>
              <a:t>You may have noticed that to use this method, you don’t actually have to find the equation of each plane. Just find the equation of one of the planes, then use the position vector from the other line and determine the distance from that point to the other plane.</a:t>
            </a:r>
          </a:p>
          <a:p>
            <a:pPr marL="0" indent="0">
              <a:buNone/>
            </a:pPr>
            <a:r>
              <a:rPr lang="en-US" dirty="0"/>
              <a:t>For example, you could take the direction vector from line 2 and add it to line 1 to come up with a plane. Then, think of the position vector from line 2 as a point and determine the distance from that point to the plane you just created. This would save a few of the steps that we just did.</a:t>
            </a:r>
          </a:p>
          <a:p>
            <a:pPr marL="0" indent="0">
              <a:buNone/>
            </a:pPr>
            <a:endParaRPr lang="en-US" dirty="0"/>
          </a:p>
        </p:txBody>
      </p:sp>
    </p:spTree>
    <p:extLst>
      <p:ext uri="{BB962C8B-B14F-4D97-AF65-F5344CB8AC3E}">
        <p14:creationId xmlns:p14="http://schemas.microsoft.com/office/powerpoint/2010/main" val="22121974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7C8B3-CD7D-4FA0-AE1E-20F580CB05B5}"/>
              </a:ext>
            </a:extLst>
          </p:cNvPr>
          <p:cNvSpPr>
            <a:spLocks noGrp="1"/>
          </p:cNvSpPr>
          <p:nvPr>
            <p:ph type="title"/>
          </p:nvPr>
        </p:nvSpPr>
        <p:spPr/>
        <p:txBody>
          <a:bodyPr/>
          <a:lstStyle/>
          <a:p>
            <a:r>
              <a:rPr lang="en-US" dirty="0"/>
              <a:t>Back to the Same Question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E06884-6167-415E-9331-B0448A0D6CEB}"/>
                  </a:ext>
                </a:extLst>
              </p:cNvPr>
              <p:cNvSpPr>
                <a:spLocks noGrp="1"/>
              </p:cNvSpPr>
              <p:nvPr>
                <p:ph idx="1"/>
              </p:nvPr>
            </p:nvSpPr>
            <p:spPr/>
            <p:txBody>
              <a:bodyPr/>
              <a:lstStyle/>
              <a:p>
                <a:pPr marL="0" indent="0">
                  <a:buNone/>
                </a:pPr>
                <a:r>
                  <a:rPr lang="en-US" dirty="0"/>
                  <a:t>Determine the shortest distance between the two skew line </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0,2,4</m:t>
                        </m:r>
                      </m:e>
                    </m:d>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(1,−2,1)</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𝑟</m:t>
                        </m:r>
                      </m:e>
                    </m:acc>
                    <m:r>
                      <a:rPr lang="en-US" i="1">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−2</m:t>
                        </m:r>
                        <m:r>
                          <a:rPr lang="en-US" i="1">
                            <a:latin typeface="Cambria Math" panose="02040503050406030204" pitchFamily="18" charset="0"/>
                          </a:rPr>
                          <m:t>,</m:t>
                        </m:r>
                        <m:r>
                          <a:rPr lang="en-US" b="0" i="1" smtClean="0">
                            <a:latin typeface="Cambria Math" panose="02040503050406030204" pitchFamily="18" charset="0"/>
                          </a:rPr>
                          <m:t>−5</m:t>
                        </m:r>
                        <m:r>
                          <a:rPr lang="en-US" i="1">
                            <a:latin typeface="Cambria Math" panose="02040503050406030204" pitchFamily="18" charset="0"/>
                          </a:rPr>
                          <m:t>,</m:t>
                        </m:r>
                        <m:r>
                          <a:rPr lang="en-US" b="0" i="1" smtClean="0">
                            <a:latin typeface="Cambria Math" panose="02040503050406030204" pitchFamily="18" charset="0"/>
                          </a:rPr>
                          <m:t>4</m:t>
                        </m:r>
                      </m:e>
                    </m:d>
                    <m:r>
                      <a:rPr lang="en-US" i="1">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oMath>
                </a14:m>
                <a:r>
                  <a:rPr lang="en-US" dirty="0"/>
                  <a:t> </a:t>
                </a:r>
              </a:p>
              <a:p>
                <a:pPr marL="0" indent="0">
                  <a:buNone/>
                </a:pPr>
                <a:r>
                  <a:rPr lang="en-US" dirty="0"/>
                  <a:t>Solution:   </a:t>
                </a:r>
              </a:p>
              <a:p>
                <a:pPr marL="0" indent="0">
                  <a:buNone/>
                </a:pPr>
                <a:r>
                  <a:rPr lang="en-US" dirty="0">
                    <a:solidFill>
                      <a:srgbClr val="FF0000"/>
                    </a:solidFill>
                  </a:rPr>
                  <a:t>Method 2</a:t>
                </a:r>
                <a:r>
                  <a:rPr lang="en-US" dirty="0"/>
                  <a:t>:</a:t>
                </a:r>
              </a:p>
              <a:p>
                <a:pPr marL="0" indent="0">
                  <a:buNone/>
                </a:pPr>
                <a:r>
                  <a:rPr lang="en-US" dirty="0"/>
                  <a:t>The parametric equations for line 1 are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=2−2</m:t>
                    </m:r>
                    <m:r>
                      <a:rPr lang="en-US" b="0" i="1" smtClean="0">
                        <a:latin typeface="Cambria Math" panose="02040503050406030204" pitchFamily="18" charset="0"/>
                      </a:rPr>
                      <m:t>𝑡</m:t>
                    </m:r>
                    <m:r>
                      <a:rPr lang="en-US" b="0" i="1" smtClean="0">
                        <a:latin typeface="Cambria Math" panose="02040503050406030204" pitchFamily="18" charset="0"/>
                      </a:rPr>
                      <m:t>,4+</m:t>
                    </m:r>
                    <m:r>
                      <a:rPr lang="en-US" b="0" i="1" smtClean="0">
                        <a:latin typeface="Cambria Math" panose="02040503050406030204" pitchFamily="18" charset="0"/>
                      </a:rPr>
                      <m:t>𝑡</m:t>
                    </m:r>
                  </m:oMath>
                </a14:m>
                <a:r>
                  <a:rPr lang="en-US" dirty="0"/>
                  <a:t>  </a:t>
                </a:r>
              </a:p>
              <a:p>
                <a:pPr marL="0" indent="0">
                  <a:buNone/>
                </a:pPr>
                <a:r>
                  <a:rPr lang="en-US" dirty="0"/>
                  <a:t>That means that a random point P on line 1 has the coordinates </a:t>
                </a:r>
              </a:p>
              <a:p>
                <a:pPr marL="0" indent="0">
                  <a:buNone/>
                </a:pP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,2−4</m:t>
                    </m:r>
                    <m:r>
                      <a:rPr lang="en-US" b="0" i="1" smtClean="0">
                        <a:latin typeface="Cambria Math" panose="02040503050406030204" pitchFamily="18" charset="0"/>
                      </a:rPr>
                      <m:t>𝑡</m:t>
                    </m:r>
                    <m:r>
                      <a:rPr lang="en-US" b="0" i="1" smtClean="0">
                        <a:latin typeface="Cambria Math" panose="02040503050406030204" pitchFamily="18" charset="0"/>
                      </a:rPr>
                      <m:t>,4+</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dirty="0"/>
                  <a:t> </a:t>
                </a:r>
              </a:p>
            </p:txBody>
          </p:sp>
        </mc:Choice>
        <mc:Fallback xmlns="">
          <p:sp>
            <p:nvSpPr>
              <p:cNvPr id="3" name="Content Placeholder 2">
                <a:extLst>
                  <a:ext uri="{FF2B5EF4-FFF2-40B4-BE49-F238E27FC236}">
                    <a16:creationId xmlns:a16="http://schemas.microsoft.com/office/drawing/2014/main" id="{BDE06884-6167-415E-9331-B0448A0D6CEB}"/>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279801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ECDB3-07CE-412D-A17B-40519D07CE7C}"/>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4506DC3-E137-4171-BCB6-9705315EFF94}"/>
                  </a:ext>
                </a:extLst>
              </p:cNvPr>
              <p:cNvSpPr>
                <a:spLocks noGrp="1"/>
              </p:cNvSpPr>
              <p:nvPr>
                <p:ph sz="half" idx="1"/>
              </p:nvPr>
            </p:nvSpPr>
            <p:spPr/>
            <p:txBody>
              <a:bodyPr/>
              <a:lstStyle/>
              <a:p>
                <a:pPr marL="0" indent="0">
                  <a:buNone/>
                </a:pPr>
                <a14:m>
                  <m:oMath xmlns:m="http://schemas.openxmlformats.org/officeDocument/2006/math">
                    <m:d>
                      <m:dPr>
                        <m:begChr m:val="|"/>
                        <m:endChr m:val="|"/>
                        <m:ctrlPr>
                          <a:rPr lang="en-US" i="1" smtClean="0">
                            <a:latin typeface="Cambria Math" panose="02040503050406030204" pitchFamily="18" charset="0"/>
                          </a:rPr>
                        </m:ctrlPr>
                      </m:d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𝑃𝑅</m:t>
                            </m:r>
                          </m:e>
                        </m:acc>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𝑜</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1</m:t>
                                </m:r>
                              </m:sub>
                            </m:sSub>
                          </m:e>
                        </m:acc>
                      </m:e>
                    </m:d>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r>
                          <a:rPr lang="en-US" b="0" i="1" smtClean="0">
                            <a:latin typeface="Cambria Math" panose="02040503050406030204" pitchFamily="18" charset="0"/>
                            <a:ea typeface="Cambria Math" panose="02040503050406030204" pitchFamily="18" charset="0"/>
                          </a:rPr>
                          <m:t>𝜃</m:t>
                        </m:r>
                      </m:e>
                    </m:func>
                  </m:oMath>
                </a14:m>
                <a:r>
                  <a:rPr lang="en-US" dirty="0"/>
                  <a:t>  </a:t>
                </a:r>
              </a:p>
            </p:txBody>
          </p:sp>
        </mc:Choice>
        <mc:Fallback xmlns="">
          <p:sp>
            <p:nvSpPr>
              <p:cNvPr id="3" name="Content Placeholder 2">
                <a:extLst>
                  <a:ext uri="{FF2B5EF4-FFF2-40B4-BE49-F238E27FC236}">
                    <a16:creationId xmlns:a16="http://schemas.microsoft.com/office/drawing/2014/main" id="{84506DC3-E137-4171-BCB6-9705315EFF94}"/>
                  </a:ext>
                </a:extLst>
              </p:cNvPr>
              <p:cNvSpPr>
                <a:spLocks noGrp="1" noRot="1" noChangeAspect="1" noMove="1" noResize="1" noEditPoints="1" noAdjustHandles="1" noChangeArrowheads="1" noChangeShapeType="1" noTextEdit="1"/>
              </p:cNvSpPr>
              <p:nvPr>
                <p:ph sz="half" idx="1"/>
              </p:nvPr>
            </p:nvSpPr>
            <p:spPr>
              <a:blipFill>
                <a:blip r:embed="rId2"/>
                <a:stretch>
                  <a:fillRect/>
                </a:stretch>
              </a:blipFill>
            </p:spPr>
            <p:txBody>
              <a:bodyPr/>
              <a:lstStyle/>
              <a:p>
                <a:r>
                  <a:rPr lang="en-US">
                    <a:noFill/>
                  </a:rPr>
                  <a:t> </a:t>
                </a:r>
              </a:p>
            </p:txBody>
          </p:sp>
        </mc:Fallback>
      </mc:AlternateContent>
      <p:pic>
        <p:nvPicPr>
          <p:cNvPr id="1028" name="Picture 4" descr="Image preview">
            <a:extLst>
              <a:ext uri="{FF2B5EF4-FFF2-40B4-BE49-F238E27FC236}">
                <a16:creationId xmlns:a16="http://schemas.microsoft.com/office/drawing/2014/main" id="{1AC36AFB-D2E2-423F-A735-79D68C228BFF}"/>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2204155"/>
            <a:ext cx="5181600" cy="3594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84708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7C8B3-CD7D-4FA0-AE1E-20F580CB05B5}"/>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E06884-6167-415E-9331-B0448A0D6CEB}"/>
                  </a:ext>
                </a:extLst>
              </p:cNvPr>
              <p:cNvSpPr>
                <a:spLocks noGrp="1"/>
              </p:cNvSpPr>
              <p:nvPr>
                <p:ph idx="1"/>
              </p:nvPr>
            </p:nvSpPr>
            <p:spPr/>
            <p:txBody>
              <a:bodyPr/>
              <a:lstStyle/>
              <a:p>
                <a:pPr marL="0" indent="0">
                  <a:buNone/>
                </a:pPr>
                <a:r>
                  <a:rPr lang="en-US" dirty="0"/>
                  <a:t>Determine the shortest distance between the two skew line </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0,2,4</m:t>
                        </m:r>
                      </m:e>
                    </m:d>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(1,−2,1)</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𝑟</m:t>
                        </m:r>
                      </m:e>
                    </m:acc>
                    <m:r>
                      <a:rPr lang="en-US" i="1">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−2</m:t>
                        </m:r>
                        <m:r>
                          <a:rPr lang="en-US" i="1">
                            <a:latin typeface="Cambria Math" panose="02040503050406030204" pitchFamily="18" charset="0"/>
                          </a:rPr>
                          <m:t>,</m:t>
                        </m:r>
                        <m:r>
                          <a:rPr lang="en-US" b="0" i="1" smtClean="0">
                            <a:latin typeface="Cambria Math" panose="02040503050406030204" pitchFamily="18" charset="0"/>
                          </a:rPr>
                          <m:t>−5</m:t>
                        </m:r>
                        <m:r>
                          <a:rPr lang="en-US" i="1">
                            <a:latin typeface="Cambria Math" panose="02040503050406030204" pitchFamily="18" charset="0"/>
                          </a:rPr>
                          <m:t>,</m:t>
                        </m:r>
                        <m:r>
                          <a:rPr lang="en-US" b="0" i="1" smtClean="0">
                            <a:latin typeface="Cambria Math" panose="02040503050406030204" pitchFamily="18" charset="0"/>
                          </a:rPr>
                          <m:t>4</m:t>
                        </m:r>
                      </m:e>
                    </m:d>
                    <m:r>
                      <a:rPr lang="en-US" i="1">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oMath>
                </a14:m>
                <a:r>
                  <a:rPr lang="en-US" dirty="0"/>
                  <a:t> </a:t>
                </a:r>
              </a:p>
              <a:p>
                <a:pPr marL="0" indent="0">
                  <a:buNone/>
                </a:pPr>
                <a:r>
                  <a:rPr lang="en-US" dirty="0"/>
                  <a:t>Solution:   </a:t>
                </a:r>
              </a:p>
              <a:p>
                <a:pPr marL="0" indent="0">
                  <a:buNone/>
                </a:pPr>
                <a:r>
                  <a:rPr lang="en-US" dirty="0"/>
                  <a:t>Similarly, the parametric equations for line 2 are </a:t>
                </a:r>
              </a:p>
              <a:p>
                <a:pPr marL="0" indent="0">
                  <a:buNone/>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=−2+</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=−5,</m:t>
                    </m:r>
                    <m:r>
                      <a:rPr lang="en-US" b="0" i="1" smtClean="0">
                        <a:latin typeface="Cambria Math" panose="02040503050406030204" pitchFamily="18" charset="0"/>
                      </a:rPr>
                      <m:t>𝑧</m:t>
                    </m:r>
                    <m:r>
                      <a:rPr lang="en-US" b="0" i="1" smtClean="0">
                        <a:latin typeface="Cambria Math" panose="02040503050406030204" pitchFamily="18" charset="0"/>
                      </a:rPr>
                      <m:t>=4−</m:t>
                    </m:r>
                    <m:r>
                      <a:rPr lang="en-US" b="0" i="1" smtClean="0">
                        <a:latin typeface="Cambria Math" panose="02040503050406030204" pitchFamily="18" charset="0"/>
                      </a:rPr>
                      <m:t>𝑠</m:t>
                    </m:r>
                  </m:oMath>
                </a14:m>
                <a:r>
                  <a:rPr lang="en-US" dirty="0"/>
                  <a:t>  </a:t>
                </a:r>
              </a:p>
              <a:p>
                <a:pPr marL="0" indent="0">
                  <a:buNone/>
                </a:pPr>
                <a:r>
                  <a:rPr lang="en-US" dirty="0"/>
                  <a:t>That means that a random point Q on line 2 has the coordinates</a:t>
                </a:r>
              </a:p>
              <a:p>
                <a:pPr marL="0" indent="0">
                  <a:buNone/>
                </a:pPr>
                <a14:m>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(−2+</m:t>
                    </m:r>
                    <m:r>
                      <a:rPr lang="en-US" b="0" i="1" smtClean="0">
                        <a:latin typeface="Cambria Math" panose="02040503050406030204" pitchFamily="18" charset="0"/>
                      </a:rPr>
                      <m:t>𝑠</m:t>
                    </m:r>
                    <m:r>
                      <a:rPr lang="en-US" b="0" i="1" smtClean="0">
                        <a:latin typeface="Cambria Math" panose="02040503050406030204" pitchFamily="18" charset="0"/>
                      </a:rPr>
                      <m:t>,−5,4−</m:t>
                    </m:r>
                    <m:r>
                      <a:rPr lang="en-US" b="0" i="1" smtClean="0">
                        <a:latin typeface="Cambria Math" panose="02040503050406030204" pitchFamily="18" charset="0"/>
                      </a:rPr>
                      <m:t>𝑠</m:t>
                    </m:r>
                    <m:r>
                      <a:rPr lang="en-US" b="0" i="1" smtClean="0">
                        <a:latin typeface="Cambria Math" panose="02040503050406030204" pitchFamily="18" charset="0"/>
                      </a:rPr>
                      <m:t>)</m:t>
                    </m:r>
                  </m:oMath>
                </a14:m>
                <a:r>
                  <a:rPr lang="en-US" dirty="0"/>
                  <a:t>   </a:t>
                </a:r>
              </a:p>
            </p:txBody>
          </p:sp>
        </mc:Choice>
        <mc:Fallback xmlns="">
          <p:sp>
            <p:nvSpPr>
              <p:cNvPr id="3" name="Content Placeholder 2">
                <a:extLst>
                  <a:ext uri="{FF2B5EF4-FFF2-40B4-BE49-F238E27FC236}">
                    <a16:creationId xmlns:a16="http://schemas.microsoft.com/office/drawing/2014/main" id="{BDE06884-6167-415E-9331-B0448A0D6CEB}"/>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7128487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7C8B3-CD7D-4FA0-AE1E-20F580CB05B5}"/>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E06884-6167-415E-9331-B0448A0D6CEB}"/>
                  </a:ext>
                </a:extLst>
              </p:cNvPr>
              <p:cNvSpPr>
                <a:spLocks noGrp="1"/>
              </p:cNvSpPr>
              <p:nvPr>
                <p:ph idx="1"/>
              </p:nvPr>
            </p:nvSpPr>
            <p:spPr/>
            <p:txBody>
              <a:bodyPr>
                <a:normAutofit/>
              </a:bodyPr>
              <a:lstStyle/>
              <a:p>
                <a:pPr marL="0" indent="0">
                  <a:buNone/>
                </a:pPr>
                <a:r>
                  <a:rPr lang="en-US" dirty="0"/>
                  <a:t>Determine the shortest distance between the two skew line </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0,2,4</m:t>
                        </m:r>
                      </m:e>
                    </m:d>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(1,−2,1)</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𝑟</m:t>
                        </m:r>
                      </m:e>
                    </m:acc>
                    <m:r>
                      <a:rPr lang="en-US" i="1">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−2</m:t>
                        </m:r>
                        <m:r>
                          <a:rPr lang="en-US" i="1">
                            <a:latin typeface="Cambria Math" panose="02040503050406030204" pitchFamily="18" charset="0"/>
                          </a:rPr>
                          <m:t>,</m:t>
                        </m:r>
                        <m:r>
                          <a:rPr lang="en-US" b="0" i="1" smtClean="0">
                            <a:latin typeface="Cambria Math" panose="02040503050406030204" pitchFamily="18" charset="0"/>
                          </a:rPr>
                          <m:t>−5</m:t>
                        </m:r>
                        <m:r>
                          <a:rPr lang="en-US" i="1">
                            <a:latin typeface="Cambria Math" panose="02040503050406030204" pitchFamily="18" charset="0"/>
                          </a:rPr>
                          <m:t>,</m:t>
                        </m:r>
                        <m:r>
                          <a:rPr lang="en-US" b="0" i="1" smtClean="0">
                            <a:latin typeface="Cambria Math" panose="02040503050406030204" pitchFamily="18" charset="0"/>
                          </a:rPr>
                          <m:t>4</m:t>
                        </m:r>
                      </m:e>
                    </m:d>
                    <m:r>
                      <a:rPr lang="en-US" i="1">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oMath>
                </a14:m>
                <a:r>
                  <a:rPr lang="en-US" dirty="0"/>
                  <a:t> </a:t>
                </a:r>
              </a:p>
              <a:p>
                <a:pPr marL="0" indent="0">
                  <a:buNone/>
                </a:pPr>
                <a:r>
                  <a:rPr lang="en-US" dirty="0"/>
                  <a:t>Solution:   </a:t>
                </a:r>
              </a:p>
              <a:p>
                <a:pPr marL="0" indent="0">
                  <a:buNone/>
                </a:pPr>
                <a:r>
                  <a:rPr lang="en-US" dirty="0"/>
                  <a:t>A vector between a random point on line 1 and a random point on line 2 is therefore </a:t>
                </a:r>
                <a:endParaRPr lang="en-US" i="1" dirty="0">
                  <a:latin typeface="Cambria Math" panose="02040503050406030204" pitchFamily="18" charset="0"/>
                </a:endParaRPr>
              </a:p>
              <a:p>
                <a:pPr marL="0" indent="0">
                  <a:buNone/>
                </a:pP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𝑃𝑄</m:t>
                        </m:r>
                      </m:e>
                    </m:acc>
                    <m:r>
                      <a:rPr lang="en-US" b="0" i="1" smtClean="0">
                        <a:latin typeface="Cambria Math" panose="02040503050406030204" pitchFamily="18" charset="0"/>
                      </a:rPr>
                      <m:t>=</m:t>
                    </m:r>
                    <m:d>
                      <m:dPr>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−2+</m:t>
                            </m:r>
                            <m:r>
                              <a:rPr lang="en-US" b="0" i="1" smtClean="0">
                                <a:latin typeface="Cambria Math" panose="02040503050406030204" pitchFamily="18" charset="0"/>
                              </a:rPr>
                              <m:t>𝑠</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−5</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2−2</m:t>
                            </m:r>
                            <m:r>
                              <a:rPr lang="en-US" b="0" i="1" smtClean="0">
                                <a:latin typeface="Cambria Math" panose="02040503050406030204" pitchFamily="18" charset="0"/>
                              </a:rPr>
                              <m:t>𝑡</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4−</m:t>
                            </m:r>
                            <m:r>
                              <a:rPr lang="en-US" b="0" i="1" smtClean="0">
                                <a:latin typeface="Cambria Math" panose="02040503050406030204" pitchFamily="18" charset="0"/>
                              </a:rPr>
                              <m:t>𝑠</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4+</m:t>
                            </m:r>
                            <m:r>
                              <a:rPr lang="en-US" b="0" i="1" smtClean="0">
                                <a:latin typeface="Cambria Math" panose="02040503050406030204" pitchFamily="18" charset="0"/>
                              </a:rPr>
                              <m:t>𝑡</m:t>
                            </m:r>
                          </m:e>
                        </m:d>
                      </m:e>
                    </m:d>
                  </m:oMath>
                </a14:m>
                <a:r>
                  <a:rPr lang="en-US" dirty="0"/>
                  <a:t>   </a:t>
                </a:r>
              </a:p>
              <a:p>
                <a:pPr marL="0" indent="0">
                  <a:buNone/>
                </a:pPr>
                <a14:m>
                  <m:oMath xmlns:m="http://schemas.openxmlformats.org/officeDocument/2006/math">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−2+</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,−5−2+2</m:t>
                        </m:r>
                        <m:r>
                          <a:rPr lang="en-US" b="0" i="1" smtClean="0">
                            <a:latin typeface="Cambria Math" panose="02040503050406030204" pitchFamily="18" charset="0"/>
                          </a:rPr>
                          <m:t>𝑡</m:t>
                        </m:r>
                        <m:r>
                          <a:rPr lang="en-US" b="0" i="1" smtClean="0">
                            <a:latin typeface="Cambria Math" panose="02040503050406030204" pitchFamily="18" charset="0"/>
                          </a:rPr>
                          <m:t>,4−</m:t>
                        </m:r>
                        <m:r>
                          <a:rPr lang="en-US" b="0" i="1" smtClean="0">
                            <a:latin typeface="Cambria Math" panose="02040503050406030204" pitchFamily="18" charset="0"/>
                          </a:rPr>
                          <m:t>𝑠</m:t>
                        </m:r>
                        <m:r>
                          <a:rPr lang="en-US" b="0" i="1" smtClean="0">
                            <a:latin typeface="Cambria Math" panose="02040503050406030204" pitchFamily="18" charset="0"/>
                          </a:rPr>
                          <m:t>−4−</m:t>
                        </m:r>
                        <m:r>
                          <a:rPr lang="en-US" b="0" i="1" smtClean="0">
                            <a:latin typeface="Cambria Math" panose="02040503050406030204" pitchFamily="18" charset="0"/>
                          </a:rPr>
                          <m:t>𝑡</m:t>
                        </m:r>
                      </m:e>
                    </m:d>
                  </m:oMath>
                </a14:m>
                <a:r>
                  <a:rPr lang="en-US" dirty="0"/>
                  <a:t> </a:t>
                </a:r>
              </a:p>
              <a:p>
                <a:pPr marL="0" indent="0">
                  <a:buNone/>
                </a:pPr>
                <a14:m>
                  <m:oMath xmlns:m="http://schemas.openxmlformats.org/officeDocument/2006/math">
                    <m:r>
                      <a:rPr lang="en-US" b="0" i="1" smtClean="0">
                        <a:latin typeface="Cambria Math" panose="02040503050406030204" pitchFamily="18" charset="0"/>
                      </a:rPr>
                      <m:t>       =(−2+</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,−7+2</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BDE06884-6167-415E-9331-B0448A0D6CEB}"/>
                  </a:ext>
                </a:extLst>
              </p:cNvPr>
              <p:cNvSpPr>
                <a:spLocks noGrp="1" noRot="1" noChangeAspect="1" noMove="1" noResize="1" noEditPoints="1" noAdjustHandles="1" noChangeArrowheads="1" noChangeShapeType="1" noTextEdit="1"/>
              </p:cNvSpPr>
              <p:nvPr>
                <p:ph idx="1"/>
              </p:nvPr>
            </p:nvSpPr>
            <p:spPr>
              <a:blipFill>
                <a:blip r:embed="rId2"/>
                <a:stretch>
                  <a:fillRect l="-1217" t="-2241" r="-406"/>
                </a:stretch>
              </a:blipFill>
            </p:spPr>
            <p:txBody>
              <a:bodyPr/>
              <a:lstStyle/>
              <a:p>
                <a:r>
                  <a:rPr lang="en-US">
                    <a:noFill/>
                  </a:rPr>
                  <a:t> </a:t>
                </a:r>
              </a:p>
            </p:txBody>
          </p:sp>
        </mc:Fallback>
      </mc:AlternateContent>
    </p:spTree>
    <p:extLst>
      <p:ext uri="{BB962C8B-B14F-4D97-AF65-F5344CB8AC3E}">
        <p14:creationId xmlns:p14="http://schemas.microsoft.com/office/powerpoint/2010/main" val="40061155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7C8B3-CD7D-4FA0-AE1E-20F580CB05B5}"/>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E06884-6167-415E-9331-B0448A0D6CEB}"/>
                  </a:ext>
                </a:extLst>
              </p:cNvPr>
              <p:cNvSpPr>
                <a:spLocks noGrp="1"/>
              </p:cNvSpPr>
              <p:nvPr>
                <p:ph idx="1"/>
              </p:nvPr>
            </p:nvSpPr>
            <p:spPr/>
            <p:txBody>
              <a:bodyPr>
                <a:normAutofit/>
              </a:bodyPr>
              <a:lstStyle/>
              <a:p>
                <a:pPr marL="0" indent="0">
                  <a:buNone/>
                </a:pPr>
                <a:r>
                  <a:rPr lang="en-US" dirty="0"/>
                  <a:t>Determine the shortest distance between the two skew line </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0,2,4</m:t>
                        </m:r>
                      </m:e>
                    </m:d>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(1,−2,1)</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𝑟</m:t>
                        </m:r>
                      </m:e>
                    </m:acc>
                    <m:r>
                      <a:rPr lang="en-US" i="1">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−2</m:t>
                        </m:r>
                        <m:r>
                          <a:rPr lang="en-US" i="1">
                            <a:latin typeface="Cambria Math" panose="02040503050406030204" pitchFamily="18" charset="0"/>
                          </a:rPr>
                          <m:t>,</m:t>
                        </m:r>
                        <m:r>
                          <a:rPr lang="en-US" b="0" i="1" smtClean="0">
                            <a:latin typeface="Cambria Math" panose="02040503050406030204" pitchFamily="18" charset="0"/>
                          </a:rPr>
                          <m:t>−5</m:t>
                        </m:r>
                        <m:r>
                          <a:rPr lang="en-US" i="1">
                            <a:latin typeface="Cambria Math" panose="02040503050406030204" pitchFamily="18" charset="0"/>
                          </a:rPr>
                          <m:t>,</m:t>
                        </m:r>
                        <m:r>
                          <a:rPr lang="en-US" b="0" i="1" smtClean="0">
                            <a:latin typeface="Cambria Math" panose="02040503050406030204" pitchFamily="18" charset="0"/>
                          </a:rPr>
                          <m:t>4</m:t>
                        </m:r>
                      </m:e>
                    </m:d>
                    <m:r>
                      <a:rPr lang="en-US" i="1">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oMath>
                </a14:m>
                <a:r>
                  <a:rPr lang="en-US" dirty="0"/>
                  <a:t> </a:t>
                </a:r>
              </a:p>
              <a:p>
                <a:pPr marL="0" indent="0">
                  <a:buNone/>
                </a:pPr>
                <a:r>
                  <a:rPr lang="en-US" dirty="0"/>
                  <a:t>Solution:  </a:t>
                </a:r>
              </a:p>
              <a:p>
                <a:pPr marL="0" indent="0">
                  <a:buNone/>
                </a:pPr>
                <a:r>
                  <a:rPr lang="en-US" dirty="0"/>
                  <a:t>Somewhere on line 1 is a unique point P and somewhere on line 2 is a unique point Q such that the vector connecting P and Q is perpendicular to both line 1 and to line 2. Since the lines are skew, there is only one such point P on line 1 and there is only one such point Q on line 2.</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BDE06884-6167-415E-9331-B0448A0D6CEB}"/>
                  </a:ext>
                </a:extLst>
              </p:cNvPr>
              <p:cNvSpPr>
                <a:spLocks noGrp="1" noRot="1" noChangeAspect="1" noMove="1" noResize="1" noEditPoints="1" noAdjustHandles="1" noChangeArrowheads="1" noChangeShapeType="1" noTextEdit="1"/>
              </p:cNvSpPr>
              <p:nvPr>
                <p:ph idx="1"/>
              </p:nvPr>
            </p:nvSpPr>
            <p:spPr>
              <a:blipFill>
                <a:blip r:embed="rId2"/>
                <a:stretch>
                  <a:fillRect l="-1217" t="-2241" r="-1449"/>
                </a:stretch>
              </a:blipFill>
            </p:spPr>
            <p:txBody>
              <a:bodyPr/>
              <a:lstStyle/>
              <a:p>
                <a:r>
                  <a:rPr lang="en-US">
                    <a:noFill/>
                  </a:rPr>
                  <a:t> </a:t>
                </a:r>
              </a:p>
            </p:txBody>
          </p:sp>
        </mc:Fallback>
      </mc:AlternateContent>
    </p:spTree>
    <p:extLst>
      <p:ext uri="{BB962C8B-B14F-4D97-AF65-F5344CB8AC3E}">
        <p14:creationId xmlns:p14="http://schemas.microsoft.com/office/powerpoint/2010/main" val="3568056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7C8B3-CD7D-4FA0-AE1E-20F580CB05B5}"/>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E06884-6167-415E-9331-B0448A0D6CEB}"/>
                  </a:ext>
                </a:extLst>
              </p:cNvPr>
              <p:cNvSpPr>
                <a:spLocks noGrp="1"/>
              </p:cNvSpPr>
              <p:nvPr>
                <p:ph idx="1"/>
              </p:nvPr>
            </p:nvSpPr>
            <p:spPr/>
            <p:txBody>
              <a:bodyPr>
                <a:normAutofit/>
              </a:bodyPr>
              <a:lstStyle/>
              <a:p>
                <a:pPr marL="0" indent="0">
                  <a:buNone/>
                </a:pPr>
                <a:r>
                  <a:rPr lang="en-US" dirty="0"/>
                  <a:t>Determine the shortest distance between the two skew line </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0,2,4</m:t>
                        </m:r>
                      </m:e>
                    </m:d>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(1,−2,1)</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𝑟</m:t>
                        </m:r>
                      </m:e>
                    </m:acc>
                    <m:r>
                      <a:rPr lang="en-US" i="1">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−2</m:t>
                        </m:r>
                        <m:r>
                          <a:rPr lang="en-US" i="1">
                            <a:latin typeface="Cambria Math" panose="02040503050406030204" pitchFamily="18" charset="0"/>
                          </a:rPr>
                          <m:t>,</m:t>
                        </m:r>
                        <m:r>
                          <a:rPr lang="en-US" b="0" i="1" smtClean="0">
                            <a:latin typeface="Cambria Math" panose="02040503050406030204" pitchFamily="18" charset="0"/>
                          </a:rPr>
                          <m:t>−5</m:t>
                        </m:r>
                        <m:r>
                          <a:rPr lang="en-US" i="1">
                            <a:latin typeface="Cambria Math" panose="02040503050406030204" pitchFamily="18" charset="0"/>
                          </a:rPr>
                          <m:t>,</m:t>
                        </m:r>
                        <m:r>
                          <a:rPr lang="en-US" b="0" i="1" smtClean="0">
                            <a:latin typeface="Cambria Math" panose="02040503050406030204" pitchFamily="18" charset="0"/>
                          </a:rPr>
                          <m:t>4</m:t>
                        </m:r>
                      </m:e>
                    </m:d>
                    <m:r>
                      <a:rPr lang="en-US" i="1">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oMath>
                </a14:m>
                <a:r>
                  <a:rPr lang="en-US" dirty="0"/>
                  <a:t> </a:t>
                </a:r>
              </a:p>
              <a:p>
                <a:pPr marL="0" indent="0">
                  <a:buNone/>
                </a:pPr>
                <a:r>
                  <a:rPr lang="en-US" dirty="0"/>
                  <a:t>Solution: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BDE06884-6167-415E-9331-B0448A0D6CEB}"/>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E0EF7EB8-141E-4A98-9792-C1E1D745F204}"/>
              </a:ext>
            </a:extLst>
          </p:cNvPr>
          <p:cNvCxnSpPr/>
          <p:nvPr/>
        </p:nvCxnSpPr>
        <p:spPr>
          <a:xfrm flipV="1">
            <a:off x="4440025" y="4637988"/>
            <a:ext cx="3591612" cy="79185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BF10B138-B4A8-4D6C-8F97-6DD3613A7535}"/>
              </a:ext>
            </a:extLst>
          </p:cNvPr>
          <p:cNvCxnSpPr/>
          <p:nvPr/>
        </p:nvCxnSpPr>
        <p:spPr>
          <a:xfrm>
            <a:off x="4411744" y="3346515"/>
            <a:ext cx="3318235" cy="33936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7EE4DAA-24B6-4D19-B3E8-52CBB440EEED}"/>
              </a:ext>
            </a:extLst>
          </p:cNvPr>
          <p:cNvSpPr txBox="1"/>
          <p:nvPr/>
        </p:nvSpPr>
        <p:spPr>
          <a:xfrm>
            <a:off x="1173243" y="3544094"/>
            <a:ext cx="2079003" cy="1754326"/>
          </a:xfrm>
          <a:prstGeom prst="rect">
            <a:avLst/>
          </a:prstGeom>
          <a:noFill/>
        </p:spPr>
        <p:txBody>
          <a:bodyPr wrap="square" rtlCol="0">
            <a:spAutoFit/>
          </a:bodyPr>
          <a:lstStyle/>
          <a:p>
            <a:r>
              <a:rPr lang="en-US" dirty="0"/>
              <a:t>Note that this is an attempt to draw (on a two-dimensional surface) skew lines in R³ so the drawing will not be ideal.</a:t>
            </a:r>
          </a:p>
        </p:txBody>
      </p:sp>
      <p:sp>
        <p:nvSpPr>
          <p:cNvPr id="9" name="TextBox 8">
            <a:extLst>
              <a:ext uri="{FF2B5EF4-FFF2-40B4-BE49-F238E27FC236}">
                <a16:creationId xmlns:a16="http://schemas.microsoft.com/office/drawing/2014/main" id="{57AA9075-A719-4C55-B43D-04D9BED953A1}"/>
              </a:ext>
            </a:extLst>
          </p:cNvPr>
          <p:cNvSpPr txBox="1"/>
          <p:nvPr/>
        </p:nvSpPr>
        <p:spPr>
          <a:xfrm>
            <a:off x="7871381" y="3501214"/>
            <a:ext cx="914400" cy="369332"/>
          </a:xfrm>
          <a:prstGeom prst="rect">
            <a:avLst/>
          </a:prstGeom>
          <a:noFill/>
        </p:spPr>
        <p:txBody>
          <a:bodyPr wrap="square" rtlCol="0">
            <a:spAutoFit/>
          </a:bodyPr>
          <a:lstStyle/>
          <a:p>
            <a:r>
              <a:rPr lang="en-US" dirty="0"/>
              <a:t>Line 2</a:t>
            </a:r>
          </a:p>
        </p:txBody>
      </p:sp>
      <p:sp>
        <p:nvSpPr>
          <p:cNvPr id="10" name="TextBox 9">
            <a:extLst>
              <a:ext uri="{FF2B5EF4-FFF2-40B4-BE49-F238E27FC236}">
                <a16:creationId xmlns:a16="http://schemas.microsoft.com/office/drawing/2014/main" id="{EC4800FA-D2C6-4210-B48B-94FBD09BAB87}"/>
              </a:ext>
            </a:extLst>
          </p:cNvPr>
          <p:cNvSpPr txBox="1"/>
          <p:nvPr/>
        </p:nvSpPr>
        <p:spPr>
          <a:xfrm>
            <a:off x="8116478" y="4453322"/>
            <a:ext cx="914400" cy="369332"/>
          </a:xfrm>
          <a:prstGeom prst="rect">
            <a:avLst/>
          </a:prstGeom>
          <a:noFill/>
        </p:spPr>
        <p:txBody>
          <a:bodyPr wrap="square" rtlCol="0">
            <a:spAutoFit/>
          </a:bodyPr>
          <a:lstStyle/>
          <a:p>
            <a:r>
              <a:rPr lang="en-US" dirty="0"/>
              <a:t>Line 1</a:t>
            </a:r>
          </a:p>
        </p:txBody>
      </p:sp>
      <p:sp>
        <p:nvSpPr>
          <p:cNvPr id="14" name="TextBox 13">
            <a:extLst>
              <a:ext uri="{FF2B5EF4-FFF2-40B4-BE49-F238E27FC236}">
                <a16:creationId xmlns:a16="http://schemas.microsoft.com/office/drawing/2014/main" id="{A67AEBE4-A223-4B8F-A2F5-EEDDAD278E61}"/>
              </a:ext>
            </a:extLst>
          </p:cNvPr>
          <p:cNvSpPr txBox="1"/>
          <p:nvPr/>
        </p:nvSpPr>
        <p:spPr>
          <a:xfrm>
            <a:off x="5538247" y="2677809"/>
            <a:ext cx="914400" cy="1107996"/>
          </a:xfrm>
          <a:prstGeom prst="rect">
            <a:avLst/>
          </a:prstGeom>
          <a:noFill/>
        </p:spPr>
        <p:txBody>
          <a:bodyPr wrap="square" rtlCol="0">
            <a:spAutoFit/>
          </a:bodyPr>
          <a:lstStyle/>
          <a:p>
            <a:r>
              <a:rPr lang="en-US" sz="6600" dirty="0"/>
              <a:t>.</a:t>
            </a:r>
          </a:p>
        </p:txBody>
      </p:sp>
      <p:sp>
        <p:nvSpPr>
          <p:cNvPr id="15" name="TextBox 14">
            <a:extLst>
              <a:ext uri="{FF2B5EF4-FFF2-40B4-BE49-F238E27FC236}">
                <a16:creationId xmlns:a16="http://schemas.microsoft.com/office/drawing/2014/main" id="{F72BAABD-DAF6-4CD8-B6B9-F5049C179A95}"/>
              </a:ext>
            </a:extLst>
          </p:cNvPr>
          <p:cNvSpPr txBox="1"/>
          <p:nvPr/>
        </p:nvSpPr>
        <p:spPr>
          <a:xfrm>
            <a:off x="5638800" y="4377423"/>
            <a:ext cx="914400" cy="1107996"/>
          </a:xfrm>
          <a:prstGeom prst="rect">
            <a:avLst/>
          </a:prstGeom>
          <a:noFill/>
        </p:spPr>
        <p:txBody>
          <a:bodyPr wrap="square" rtlCol="0">
            <a:spAutoFit/>
          </a:bodyPr>
          <a:lstStyle/>
          <a:p>
            <a:r>
              <a:rPr lang="en-US" sz="6600" dirty="0"/>
              <a:t>.</a:t>
            </a:r>
          </a:p>
        </p:txBody>
      </p:sp>
      <p:cxnSp>
        <p:nvCxnSpPr>
          <p:cNvPr id="17" name="Straight Arrow Connector 16">
            <a:extLst>
              <a:ext uri="{FF2B5EF4-FFF2-40B4-BE49-F238E27FC236}">
                <a16:creationId xmlns:a16="http://schemas.microsoft.com/office/drawing/2014/main" id="{1D762D41-632F-4959-9241-8CDB09306ECA}"/>
              </a:ext>
            </a:extLst>
          </p:cNvPr>
          <p:cNvCxnSpPr/>
          <p:nvPr/>
        </p:nvCxnSpPr>
        <p:spPr>
          <a:xfrm flipH="1" flipV="1">
            <a:off x="5740924" y="3501214"/>
            <a:ext cx="84841" cy="16458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0D295E8-5CE0-484A-AC5C-D9BAD0E28908}"/>
              </a:ext>
            </a:extLst>
          </p:cNvPr>
          <p:cNvCxnSpPr>
            <a:endCxn id="14" idx="2"/>
          </p:cNvCxnSpPr>
          <p:nvPr/>
        </p:nvCxnSpPr>
        <p:spPr>
          <a:xfrm>
            <a:off x="5995447" y="3501214"/>
            <a:ext cx="0" cy="28459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D433B94-895D-4097-AE56-AD89457521C8}"/>
              </a:ext>
            </a:extLst>
          </p:cNvPr>
          <p:cNvCxnSpPr>
            <a:stCxn id="14" idx="2"/>
          </p:cNvCxnSpPr>
          <p:nvPr/>
        </p:nvCxnSpPr>
        <p:spPr>
          <a:xfrm flipH="1">
            <a:off x="5740924" y="3785805"/>
            <a:ext cx="2545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4F53710-3172-4662-BD2E-CF3D9418AAA0}"/>
              </a:ext>
            </a:extLst>
          </p:cNvPr>
          <p:cNvCxnSpPr/>
          <p:nvPr/>
        </p:nvCxnSpPr>
        <p:spPr>
          <a:xfrm flipH="1">
            <a:off x="5825765" y="4799937"/>
            <a:ext cx="1696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D5BEB31-8BB1-49A4-8201-5E4CE6A87F5C}"/>
              </a:ext>
            </a:extLst>
          </p:cNvPr>
          <p:cNvCxnSpPr>
            <a:cxnSpLocks/>
          </p:cNvCxnSpPr>
          <p:nvPr/>
        </p:nvCxnSpPr>
        <p:spPr>
          <a:xfrm>
            <a:off x="5995447" y="4799937"/>
            <a:ext cx="0" cy="36933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83569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7C8B3-CD7D-4FA0-AE1E-20F580CB05B5}"/>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E06884-6167-415E-9331-B0448A0D6CEB}"/>
                  </a:ext>
                </a:extLst>
              </p:cNvPr>
              <p:cNvSpPr>
                <a:spLocks noGrp="1"/>
              </p:cNvSpPr>
              <p:nvPr>
                <p:ph idx="1"/>
              </p:nvPr>
            </p:nvSpPr>
            <p:spPr/>
            <p:txBody>
              <a:bodyPr>
                <a:normAutofit/>
              </a:bodyPr>
              <a:lstStyle/>
              <a:p>
                <a:pPr marL="0" indent="0">
                  <a:buNone/>
                </a:pPr>
                <a:r>
                  <a:rPr lang="en-US" dirty="0"/>
                  <a:t>Determine the shortest distance between the two skew line </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0,2,4</m:t>
                        </m:r>
                      </m:e>
                    </m:d>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(1,−2,1)</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𝑟</m:t>
                        </m:r>
                      </m:e>
                    </m:acc>
                    <m:r>
                      <a:rPr lang="en-US" i="1">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−2</m:t>
                        </m:r>
                        <m:r>
                          <a:rPr lang="en-US" i="1">
                            <a:latin typeface="Cambria Math" panose="02040503050406030204" pitchFamily="18" charset="0"/>
                          </a:rPr>
                          <m:t>,</m:t>
                        </m:r>
                        <m:r>
                          <a:rPr lang="en-US" b="0" i="1" smtClean="0">
                            <a:latin typeface="Cambria Math" panose="02040503050406030204" pitchFamily="18" charset="0"/>
                          </a:rPr>
                          <m:t>−5</m:t>
                        </m:r>
                        <m:r>
                          <a:rPr lang="en-US" i="1">
                            <a:latin typeface="Cambria Math" panose="02040503050406030204" pitchFamily="18" charset="0"/>
                          </a:rPr>
                          <m:t>,</m:t>
                        </m:r>
                        <m:r>
                          <a:rPr lang="en-US" b="0" i="1" smtClean="0">
                            <a:latin typeface="Cambria Math" panose="02040503050406030204" pitchFamily="18" charset="0"/>
                          </a:rPr>
                          <m:t>4</m:t>
                        </m:r>
                      </m:e>
                    </m:d>
                    <m:r>
                      <a:rPr lang="en-US" i="1">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oMath>
                </a14:m>
                <a:r>
                  <a:rPr lang="en-US" dirty="0"/>
                  <a:t> </a:t>
                </a:r>
              </a:p>
              <a:p>
                <a:pPr marL="0" indent="0">
                  <a:buNone/>
                </a:pPr>
                <a:r>
                  <a:rPr lang="en-US" dirty="0"/>
                  <a:t>Solution: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BDE06884-6167-415E-9331-B0448A0D6CEB}"/>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E0EF7EB8-141E-4A98-9792-C1E1D745F204}"/>
              </a:ext>
            </a:extLst>
          </p:cNvPr>
          <p:cNvCxnSpPr/>
          <p:nvPr/>
        </p:nvCxnSpPr>
        <p:spPr>
          <a:xfrm flipV="1">
            <a:off x="4440025" y="4637988"/>
            <a:ext cx="3591612" cy="79185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BF10B138-B4A8-4D6C-8F97-6DD3613A7535}"/>
              </a:ext>
            </a:extLst>
          </p:cNvPr>
          <p:cNvCxnSpPr/>
          <p:nvPr/>
        </p:nvCxnSpPr>
        <p:spPr>
          <a:xfrm>
            <a:off x="4411744" y="3346515"/>
            <a:ext cx="3318235" cy="33936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7EE4DAA-24B6-4D19-B3E8-52CBB440EEED}"/>
              </a:ext>
            </a:extLst>
          </p:cNvPr>
          <p:cNvSpPr txBox="1"/>
          <p:nvPr/>
        </p:nvSpPr>
        <p:spPr>
          <a:xfrm>
            <a:off x="1173243" y="3544094"/>
            <a:ext cx="2079003" cy="1754326"/>
          </a:xfrm>
          <a:prstGeom prst="rect">
            <a:avLst/>
          </a:prstGeom>
          <a:noFill/>
        </p:spPr>
        <p:txBody>
          <a:bodyPr wrap="square" rtlCol="0">
            <a:spAutoFit/>
          </a:bodyPr>
          <a:lstStyle/>
          <a:p>
            <a:r>
              <a:rPr lang="en-US" dirty="0"/>
              <a:t>Note that this is an attempt to draw (on a two-dimensional surface) skew lines in R³ so the drawing will not be ideal.</a:t>
            </a:r>
          </a:p>
        </p:txBody>
      </p:sp>
      <p:sp>
        <p:nvSpPr>
          <p:cNvPr id="9" name="TextBox 8">
            <a:extLst>
              <a:ext uri="{FF2B5EF4-FFF2-40B4-BE49-F238E27FC236}">
                <a16:creationId xmlns:a16="http://schemas.microsoft.com/office/drawing/2014/main" id="{57AA9075-A719-4C55-B43D-04D9BED953A1}"/>
              </a:ext>
            </a:extLst>
          </p:cNvPr>
          <p:cNvSpPr txBox="1"/>
          <p:nvPr/>
        </p:nvSpPr>
        <p:spPr>
          <a:xfrm>
            <a:off x="7871381" y="3501214"/>
            <a:ext cx="914400" cy="369332"/>
          </a:xfrm>
          <a:prstGeom prst="rect">
            <a:avLst/>
          </a:prstGeom>
          <a:noFill/>
        </p:spPr>
        <p:txBody>
          <a:bodyPr wrap="square" rtlCol="0">
            <a:spAutoFit/>
          </a:bodyPr>
          <a:lstStyle/>
          <a:p>
            <a:r>
              <a:rPr lang="en-US" dirty="0"/>
              <a:t>Line 2</a:t>
            </a:r>
          </a:p>
        </p:txBody>
      </p:sp>
      <p:sp>
        <p:nvSpPr>
          <p:cNvPr id="10" name="TextBox 9">
            <a:extLst>
              <a:ext uri="{FF2B5EF4-FFF2-40B4-BE49-F238E27FC236}">
                <a16:creationId xmlns:a16="http://schemas.microsoft.com/office/drawing/2014/main" id="{EC4800FA-D2C6-4210-B48B-94FBD09BAB87}"/>
              </a:ext>
            </a:extLst>
          </p:cNvPr>
          <p:cNvSpPr txBox="1"/>
          <p:nvPr/>
        </p:nvSpPr>
        <p:spPr>
          <a:xfrm>
            <a:off x="8116478" y="4453322"/>
            <a:ext cx="914400" cy="369332"/>
          </a:xfrm>
          <a:prstGeom prst="rect">
            <a:avLst/>
          </a:prstGeom>
          <a:noFill/>
        </p:spPr>
        <p:txBody>
          <a:bodyPr wrap="square" rtlCol="0">
            <a:spAutoFit/>
          </a:bodyPr>
          <a:lstStyle/>
          <a:p>
            <a:r>
              <a:rPr lang="en-US" dirty="0"/>
              <a:t>Line 1</a:t>
            </a:r>
          </a:p>
        </p:txBody>
      </p:sp>
      <p:sp>
        <p:nvSpPr>
          <p:cNvPr id="14" name="TextBox 13">
            <a:extLst>
              <a:ext uri="{FF2B5EF4-FFF2-40B4-BE49-F238E27FC236}">
                <a16:creationId xmlns:a16="http://schemas.microsoft.com/office/drawing/2014/main" id="{A67AEBE4-A223-4B8F-A2F5-EEDDAD278E61}"/>
              </a:ext>
            </a:extLst>
          </p:cNvPr>
          <p:cNvSpPr txBox="1"/>
          <p:nvPr/>
        </p:nvSpPr>
        <p:spPr>
          <a:xfrm>
            <a:off x="5538247" y="2677809"/>
            <a:ext cx="914400" cy="1107996"/>
          </a:xfrm>
          <a:prstGeom prst="rect">
            <a:avLst/>
          </a:prstGeom>
          <a:noFill/>
        </p:spPr>
        <p:txBody>
          <a:bodyPr wrap="square" rtlCol="0">
            <a:spAutoFit/>
          </a:bodyPr>
          <a:lstStyle/>
          <a:p>
            <a:r>
              <a:rPr lang="en-US" sz="6600" dirty="0"/>
              <a:t>.</a:t>
            </a:r>
          </a:p>
        </p:txBody>
      </p:sp>
      <p:sp>
        <p:nvSpPr>
          <p:cNvPr id="15" name="TextBox 14">
            <a:extLst>
              <a:ext uri="{FF2B5EF4-FFF2-40B4-BE49-F238E27FC236}">
                <a16:creationId xmlns:a16="http://schemas.microsoft.com/office/drawing/2014/main" id="{F72BAABD-DAF6-4CD8-B6B9-F5049C179A95}"/>
              </a:ext>
            </a:extLst>
          </p:cNvPr>
          <p:cNvSpPr txBox="1"/>
          <p:nvPr/>
        </p:nvSpPr>
        <p:spPr>
          <a:xfrm>
            <a:off x="5638800" y="4377423"/>
            <a:ext cx="914400" cy="1107996"/>
          </a:xfrm>
          <a:prstGeom prst="rect">
            <a:avLst/>
          </a:prstGeom>
          <a:noFill/>
        </p:spPr>
        <p:txBody>
          <a:bodyPr wrap="square" rtlCol="0">
            <a:spAutoFit/>
          </a:bodyPr>
          <a:lstStyle/>
          <a:p>
            <a:r>
              <a:rPr lang="en-US" sz="6600" dirty="0"/>
              <a:t>.</a:t>
            </a:r>
          </a:p>
        </p:txBody>
      </p:sp>
      <p:cxnSp>
        <p:nvCxnSpPr>
          <p:cNvPr id="17" name="Straight Arrow Connector 16">
            <a:extLst>
              <a:ext uri="{FF2B5EF4-FFF2-40B4-BE49-F238E27FC236}">
                <a16:creationId xmlns:a16="http://schemas.microsoft.com/office/drawing/2014/main" id="{1D762D41-632F-4959-9241-8CDB09306ECA}"/>
              </a:ext>
            </a:extLst>
          </p:cNvPr>
          <p:cNvCxnSpPr/>
          <p:nvPr/>
        </p:nvCxnSpPr>
        <p:spPr>
          <a:xfrm flipH="1" flipV="1">
            <a:off x="5740924" y="3501214"/>
            <a:ext cx="84841" cy="16458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8EE43128-3E6B-4BBB-BC56-18EFD7056D91}"/>
                  </a:ext>
                </a:extLst>
              </p:cNvPr>
              <p:cNvSpPr txBox="1"/>
              <p:nvPr/>
            </p:nvSpPr>
            <p:spPr>
              <a:xfrm>
                <a:off x="5396844" y="3094381"/>
                <a:ext cx="254994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(−2+</m:t>
                      </m:r>
                      <m:r>
                        <a:rPr lang="en-US" b="0" i="1" smtClean="0">
                          <a:latin typeface="Cambria Math" panose="02040503050406030204" pitchFamily="18" charset="0"/>
                        </a:rPr>
                        <m:t>𝑠</m:t>
                      </m:r>
                      <m:r>
                        <a:rPr lang="en-US" b="0" i="1" smtClean="0">
                          <a:latin typeface="Cambria Math" panose="02040503050406030204" pitchFamily="18" charset="0"/>
                        </a:rPr>
                        <m:t>,−5,4−</m:t>
                      </m:r>
                      <m:r>
                        <a:rPr lang="en-US" b="0" i="1" smtClean="0">
                          <a:latin typeface="Cambria Math" panose="02040503050406030204" pitchFamily="18" charset="0"/>
                        </a:rPr>
                        <m:t>𝑠</m:t>
                      </m:r>
                      <m:r>
                        <a:rPr lang="en-US" b="0" i="1" smtClean="0">
                          <a:latin typeface="Cambria Math" panose="02040503050406030204" pitchFamily="18" charset="0"/>
                        </a:rPr>
                        <m:t>)</m:t>
                      </m:r>
                    </m:oMath>
                  </m:oMathPara>
                </a14:m>
                <a:endParaRPr lang="en-US" dirty="0"/>
              </a:p>
            </p:txBody>
          </p:sp>
        </mc:Choice>
        <mc:Fallback xmlns="">
          <p:sp>
            <p:nvSpPr>
              <p:cNvPr id="18" name="TextBox 17">
                <a:extLst>
                  <a:ext uri="{FF2B5EF4-FFF2-40B4-BE49-F238E27FC236}">
                    <a16:creationId xmlns:a16="http://schemas.microsoft.com/office/drawing/2014/main" id="{8EE43128-3E6B-4BBB-BC56-18EFD7056D91}"/>
                  </a:ext>
                </a:extLst>
              </p:cNvPr>
              <p:cNvSpPr txBox="1">
                <a:spLocks noRot="1" noChangeAspect="1" noMove="1" noResize="1" noEditPoints="1" noAdjustHandles="1" noChangeArrowheads="1" noChangeShapeType="1" noTextEdit="1"/>
              </p:cNvSpPr>
              <p:nvPr/>
            </p:nvSpPr>
            <p:spPr>
              <a:xfrm>
                <a:off x="5396844" y="3094381"/>
                <a:ext cx="2549945" cy="369332"/>
              </a:xfrm>
              <a:prstGeom prst="rect">
                <a:avLst/>
              </a:prstGeom>
              <a:blipFill>
                <a:blip r:embed="rId3"/>
                <a:stretch>
                  <a:fillRect b="-13333"/>
                </a:stretch>
              </a:blipFill>
            </p:spPr>
            <p:txBody>
              <a:bodyPr/>
              <a:lstStyle/>
              <a:p>
                <a:r>
                  <a:rPr lang="en-US">
                    <a:noFill/>
                  </a:rPr>
                  <a:t> </a:t>
                </a:r>
              </a:p>
            </p:txBody>
          </p:sp>
        </mc:Fallback>
      </mc:AlternateContent>
      <p:cxnSp>
        <p:nvCxnSpPr>
          <p:cNvPr id="21" name="Straight Connector 20">
            <a:extLst>
              <a:ext uri="{FF2B5EF4-FFF2-40B4-BE49-F238E27FC236}">
                <a16:creationId xmlns:a16="http://schemas.microsoft.com/office/drawing/2014/main" id="{40D295E8-5CE0-484A-AC5C-D9BAD0E28908}"/>
              </a:ext>
            </a:extLst>
          </p:cNvPr>
          <p:cNvCxnSpPr>
            <a:endCxn id="14" idx="2"/>
          </p:cNvCxnSpPr>
          <p:nvPr/>
        </p:nvCxnSpPr>
        <p:spPr>
          <a:xfrm>
            <a:off x="5995447" y="3501214"/>
            <a:ext cx="0" cy="28459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D433B94-895D-4097-AE56-AD89457521C8}"/>
              </a:ext>
            </a:extLst>
          </p:cNvPr>
          <p:cNvCxnSpPr>
            <a:stCxn id="14" idx="2"/>
          </p:cNvCxnSpPr>
          <p:nvPr/>
        </p:nvCxnSpPr>
        <p:spPr>
          <a:xfrm flipH="1">
            <a:off x="5740924" y="3785805"/>
            <a:ext cx="2545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4F53710-3172-4662-BD2E-CF3D9418AAA0}"/>
              </a:ext>
            </a:extLst>
          </p:cNvPr>
          <p:cNvCxnSpPr/>
          <p:nvPr/>
        </p:nvCxnSpPr>
        <p:spPr>
          <a:xfrm flipH="1">
            <a:off x="5825765" y="4799937"/>
            <a:ext cx="1696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D5BEB31-8BB1-49A4-8201-5E4CE6A87F5C}"/>
              </a:ext>
            </a:extLst>
          </p:cNvPr>
          <p:cNvCxnSpPr>
            <a:cxnSpLocks/>
          </p:cNvCxnSpPr>
          <p:nvPr/>
        </p:nvCxnSpPr>
        <p:spPr>
          <a:xfrm>
            <a:off x="5995447" y="4799937"/>
            <a:ext cx="0" cy="36933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C98866C2-AC2D-4014-ACEC-690238F12586}"/>
                  </a:ext>
                </a:extLst>
              </p:cNvPr>
              <p:cNvSpPr txBox="1"/>
              <p:nvPr/>
            </p:nvSpPr>
            <p:spPr>
              <a:xfrm>
                <a:off x="5748780" y="5234056"/>
                <a:ext cx="2003195" cy="369332"/>
              </a:xfrm>
              <a:prstGeom prst="rect">
                <a:avLst/>
              </a:prstGeom>
              <a:noFill/>
            </p:spPr>
            <p:txBody>
              <a:bodyPr wrap="square" rtlCol="0">
                <a:spAutoFit/>
              </a:bodyPr>
              <a:lstStyle/>
              <a:p>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,2−2</m:t>
                    </m:r>
                    <m:r>
                      <a:rPr lang="en-US" b="0" i="1" smtClean="0">
                        <a:latin typeface="Cambria Math" panose="02040503050406030204" pitchFamily="18" charset="0"/>
                      </a:rPr>
                      <m:t>𝑡</m:t>
                    </m:r>
                    <m:r>
                      <a:rPr lang="en-US" b="0" i="1" smtClean="0">
                        <a:latin typeface="Cambria Math" panose="02040503050406030204" pitchFamily="18" charset="0"/>
                      </a:rPr>
                      <m:t>,4+</m:t>
                    </m:r>
                    <m:r>
                      <a:rPr lang="en-US" b="0" i="1" smtClean="0">
                        <a:latin typeface="Cambria Math" panose="02040503050406030204" pitchFamily="18" charset="0"/>
                      </a:rPr>
                      <m:t>𝑡</m:t>
                    </m:r>
                  </m:oMath>
                </a14:m>
                <a:r>
                  <a:rPr lang="en-US" dirty="0"/>
                  <a:t>)</a:t>
                </a:r>
              </a:p>
            </p:txBody>
          </p:sp>
        </mc:Choice>
        <mc:Fallback xmlns="">
          <p:sp>
            <p:nvSpPr>
              <p:cNvPr id="30" name="TextBox 29">
                <a:extLst>
                  <a:ext uri="{FF2B5EF4-FFF2-40B4-BE49-F238E27FC236}">
                    <a16:creationId xmlns:a16="http://schemas.microsoft.com/office/drawing/2014/main" id="{C98866C2-AC2D-4014-ACEC-690238F12586}"/>
                  </a:ext>
                </a:extLst>
              </p:cNvPr>
              <p:cNvSpPr txBox="1">
                <a:spLocks noRot="1" noChangeAspect="1" noMove="1" noResize="1" noEditPoints="1" noAdjustHandles="1" noChangeArrowheads="1" noChangeShapeType="1" noTextEdit="1"/>
              </p:cNvSpPr>
              <p:nvPr/>
            </p:nvSpPr>
            <p:spPr>
              <a:xfrm>
                <a:off x="5748780" y="5234056"/>
                <a:ext cx="2003195" cy="369332"/>
              </a:xfrm>
              <a:prstGeom prst="rect">
                <a:avLst/>
              </a:prstGeom>
              <a:blipFill>
                <a:blip r:embed="rId4"/>
                <a:stretch>
                  <a:fillRect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03A59A22-D604-43AA-B440-D87EA5AD8B4C}"/>
                  </a:ext>
                </a:extLst>
              </p:cNvPr>
              <p:cNvSpPr txBox="1"/>
              <p:nvPr/>
            </p:nvSpPr>
            <p:spPr>
              <a:xfrm>
                <a:off x="7651421" y="5608968"/>
                <a:ext cx="3711805" cy="41197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𝑃𝑄</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(−2+</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,−7+2</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e>
                      </m:acc>
                    </m:oMath>
                  </m:oMathPara>
                </a14:m>
                <a:endParaRPr lang="en-US" dirty="0"/>
              </a:p>
            </p:txBody>
          </p:sp>
        </mc:Choice>
        <mc:Fallback xmlns="">
          <p:sp>
            <p:nvSpPr>
              <p:cNvPr id="31" name="TextBox 30">
                <a:extLst>
                  <a:ext uri="{FF2B5EF4-FFF2-40B4-BE49-F238E27FC236}">
                    <a16:creationId xmlns:a16="http://schemas.microsoft.com/office/drawing/2014/main" id="{03A59A22-D604-43AA-B440-D87EA5AD8B4C}"/>
                  </a:ext>
                </a:extLst>
              </p:cNvPr>
              <p:cNvSpPr txBox="1">
                <a:spLocks noRot="1" noChangeAspect="1" noMove="1" noResize="1" noEditPoints="1" noAdjustHandles="1" noChangeArrowheads="1" noChangeShapeType="1" noTextEdit="1"/>
              </p:cNvSpPr>
              <p:nvPr/>
            </p:nvSpPr>
            <p:spPr>
              <a:xfrm>
                <a:off x="7651421" y="5608968"/>
                <a:ext cx="3711805" cy="411972"/>
              </a:xfrm>
              <a:prstGeom prst="rect">
                <a:avLst/>
              </a:prstGeom>
              <a:blipFill>
                <a:blip r:embed="rId5"/>
                <a:stretch>
                  <a:fillRect b="-11765"/>
                </a:stretch>
              </a:blipFill>
            </p:spPr>
            <p:txBody>
              <a:bodyPr/>
              <a:lstStyle/>
              <a:p>
                <a:r>
                  <a:rPr lang="en-US">
                    <a:noFill/>
                  </a:rPr>
                  <a:t> </a:t>
                </a:r>
              </a:p>
            </p:txBody>
          </p:sp>
        </mc:Fallback>
      </mc:AlternateContent>
    </p:spTree>
    <p:extLst>
      <p:ext uri="{BB962C8B-B14F-4D97-AF65-F5344CB8AC3E}">
        <p14:creationId xmlns:p14="http://schemas.microsoft.com/office/powerpoint/2010/main" val="32227584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7C8B3-CD7D-4FA0-AE1E-20F580CB05B5}"/>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E06884-6167-415E-9331-B0448A0D6CEB}"/>
                  </a:ext>
                </a:extLst>
              </p:cNvPr>
              <p:cNvSpPr>
                <a:spLocks noGrp="1"/>
              </p:cNvSpPr>
              <p:nvPr>
                <p:ph idx="1"/>
              </p:nvPr>
            </p:nvSpPr>
            <p:spPr/>
            <p:txBody>
              <a:bodyPr>
                <a:normAutofit/>
              </a:bodyPr>
              <a:lstStyle/>
              <a:p>
                <a:pPr marL="0" indent="0">
                  <a:buNone/>
                </a:pPr>
                <a:r>
                  <a:rPr lang="en-US" dirty="0"/>
                  <a:t>Determine the shortest distance between the two skew line </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0,2,4</m:t>
                        </m:r>
                      </m:e>
                    </m:d>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(1,−2,1)</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𝑟</m:t>
                        </m:r>
                      </m:e>
                    </m:acc>
                    <m:r>
                      <a:rPr lang="en-US" i="1">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−2</m:t>
                        </m:r>
                        <m:r>
                          <a:rPr lang="en-US" i="1">
                            <a:latin typeface="Cambria Math" panose="02040503050406030204" pitchFamily="18" charset="0"/>
                          </a:rPr>
                          <m:t>,</m:t>
                        </m:r>
                        <m:r>
                          <a:rPr lang="en-US" b="0" i="1" smtClean="0">
                            <a:latin typeface="Cambria Math" panose="02040503050406030204" pitchFamily="18" charset="0"/>
                          </a:rPr>
                          <m:t>−5</m:t>
                        </m:r>
                        <m:r>
                          <a:rPr lang="en-US" i="1">
                            <a:latin typeface="Cambria Math" panose="02040503050406030204" pitchFamily="18" charset="0"/>
                          </a:rPr>
                          <m:t>,</m:t>
                        </m:r>
                        <m:r>
                          <a:rPr lang="en-US" b="0" i="1" smtClean="0">
                            <a:latin typeface="Cambria Math" panose="02040503050406030204" pitchFamily="18" charset="0"/>
                          </a:rPr>
                          <m:t>4</m:t>
                        </m:r>
                      </m:e>
                    </m:d>
                    <m:r>
                      <a:rPr lang="en-US" i="1">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oMath>
                </a14:m>
                <a:r>
                  <a:rPr lang="en-US" dirty="0"/>
                  <a:t> </a:t>
                </a:r>
              </a:p>
              <a:p>
                <a:pPr marL="0" indent="0">
                  <a:buNone/>
                </a:pPr>
                <a:r>
                  <a:rPr lang="en-US" dirty="0"/>
                  <a:t>Solution:  </a:t>
                </a:r>
              </a:p>
              <a:p>
                <a:pPr marL="0" indent="0">
                  <a:buNone/>
                </a:pPr>
                <a:r>
                  <a:rPr lang="en-US" dirty="0"/>
                  <a:t>Since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𝑃𝑄</m:t>
                        </m:r>
                      </m:e>
                    </m:acc>
                  </m:oMath>
                </a14:m>
                <a:r>
                  <a:rPr lang="en-US" dirty="0"/>
                  <a:t> is perpendicular to line 1, therefore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𝑃𝑄</m:t>
                        </m:r>
                      </m:e>
                    </m:acc>
                  </m:oMath>
                </a14:m>
                <a:r>
                  <a:rPr lang="en-US" dirty="0"/>
                  <a:t> is perpendicular to the direction vector of line 1.</a:t>
                </a:r>
              </a:p>
              <a:p>
                <a:pPr marL="0" indent="0">
                  <a:buNone/>
                </a:pPr>
                <a:r>
                  <a:rPr lang="en-US" dirty="0"/>
                  <a:t>Therefore </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−2+</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,−7+2</m:t>
                        </m:r>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𝑡</m:t>
                        </m:r>
                      </m:e>
                    </m:d>
                    <m:r>
                      <a:rPr lang="en-US"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1,−2,1</m:t>
                        </m:r>
                      </m:e>
                    </m:d>
                    <m:r>
                      <a:rPr lang="en-US" b="0" i="1" smtClean="0">
                        <a:latin typeface="Cambria Math" panose="02040503050406030204" pitchFamily="18" charset="0"/>
                        <a:ea typeface="Cambria Math" panose="02040503050406030204" pitchFamily="18" charset="0"/>
                      </a:rPr>
                      <m:t>=0</m:t>
                    </m:r>
                  </m:oMath>
                </a14:m>
                <a:r>
                  <a:rPr lang="en-US" dirty="0"/>
                  <a:t> </a:t>
                </a:r>
              </a:p>
              <a:p>
                <a:pPr marL="0" indent="0">
                  <a:buNone/>
                </a:pPr>
                <a14:m>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−2</m:t>
                    </m:r>
                    <m:d>
                      <m:dPr>
                        <m:ctrlPr>
                          <a:rPr lang="en-US" b="0" i="1" smtClean="0">
                            <a:latin typeface="Cambria Math" panose="02040503050406030204" pitchFamily="18" charset="0"/>
                          </a:rPr>
                        </m:ctrlPr>
                      </m:dPr>
                      <m:e>
                        <m:r>
                          <a:rPr lang="en-US" b="0" i="1" smtClean="0">
                            <a:latin typeface="Cambria Math" panose="02040503050406030204" pitchFamily="18" charset="0"/>
                          </a:rPr>
                          <m:t>−7+2</m:t>
                        </m:r>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=0</m:t>
                    </m:r>
                  </m:oMath>
                </a14:m>
                <a:r>
                  <a:rPr lang="en-US" dirty="0"/>
                  <a:t>  </a:t>
                </a:r>
              </a:p>
              <a:p>
                <a:pPr marL="0" indent="0">
                  <a:buNone/>
                </a:pPr>
                <a14:m>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+14−4</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=0</m:t>
                    </m:r>
                  </m:oMath>
                </a14:m>
                <a:r>
                  <a:rPr lang="en-US" dirty="0"/>
                  <a:t>      →      </a:t>
                </a:r>
                <a14:m>
                  <m:oMath xmlns:m="http://schemas.openxmlformats.org/officeDocument/2006/math">
                    <m:r>
                      <a:rPr lang="en-US" b="0" i="1" smtClean="0">
                        <a:latin typeface="Cambria Math" panose="02040503050406030204" pitchFamily="18" charset="0"/>
                      </a:rPr>
                      <m:t>12=6</m:t>
                    </m:r>
                    <m:r>
                      <a:rPr lang="en-US" b="0" i="1" smtClean="0">
                        <a:latin typeface="Cambria Math" panose="02040503050406030204" pitchFamily="18" charset="0"/>
                      </a:rPr>
                      <m:t>𝑡</m:t>
                    </m:r>
                  </m:oMath>
                </a14:m>
                <a:r>
                  <a:rPr lang="en-US" dirty="0"/>
                  <a:t>   ①</a:t>
                </a:r>
              </a:p>
            </p:txBody>
          </p:sp>
        </mc:Choice>
        <mc:Fallback xmlns="">
          <p:sp>
            <p:nvSpPr>
              <p:cNvPr id="3" name="Content Placeholder 2">
                <a:extLst>
                  <a:ext uri="{FF2B5EF4-FFF2-40B4-BE49-F238E27FC236}">
                    <a16:creationId xmlns:a16="http://schemas.microsoft.com/office/drawing/2014/main" id="{BDE06884-6167-415E-9331-B0448A0D6CEB}"/>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6828154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7C8B3-CD7D-4FA0-AE1E-20F580CB05B5}"/>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E06884-6167-415E-9331-B0448A0D6CEB}"/>
                  </a:ext>
                </a:extLst>
              </p:cNvPr>
              <p:cNvSpPr>
                <a:spLocks noGrp="1"/>
              </p:cNvSpPr>
              <p:nvPr>
                <p:ph idx="1"/>
              </p:nvPr>
            </p:nvSpPr>
            <p:spPr/>
            <p:txBody>
              <a:bodyPr>
                <a:normAutofit/>
              </a:bodyPr>
              <a:lstStyle/>
              <a:p>
                <a:pPr marL="0" indent="0">
                  <a:buNone/>
                </a:pPr>
                <a:r>
                  <a:rPr lang="en-US" dirty="0"/>
                  <a:t>Determine the shortest distance between the two skew line </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0,2,4</m:t>
                        </m:r>
                      </m:e>
                    </m:d>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(1,−2,1)</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𝑟</m:t>
                        </m:r>
                      </m:e>
                    </m:acc>
                    <m:r>
                      <a:rPr lang="en-US" i="1">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−2</m:t>
                        </m:r>
                        <m:r>
                          <a:rPr lang="en-US" i="1">
                            <a:latin typeface="Cambria Math" panose="02040503050406030204" pitchFamily="18" charset="0"/>
                          </a:rPr>
                          <m:t>,</m:t>
                        </m:r>
                        <m:r>
                          <a:rPr lang="en-US" b="0" i="1" smtClean="0">
                            <a:latin typeface="Cambria Math" panose="02040503050406030204" pitchFamily="18" charset="0"/>
                          </a:rPr>
                          <m:t>−5</m:t>
                        </m:r>
                        <m:r>
                          <a:rPr lang="en-US" i="1">
                            <a:latin typeface="Cambria Math" panose="02040503050406030204" pitchFamily="18" charset="0"/>
                          </a:rPr>
                          <m:t>,</m:t>
                        </m:r>
                        <m:r>
                          <a:rPr lang="en-US" b="0" i="1" smtClean="0">
                            <a:latin typeface="Cambria Math" panose="02040503050406030204" pitchFamily="18" charset="0"/>
                          </a:rPr>
                          <m:t>4</m:t>
                        </m:r>
                      </m:e>
                    </m:d>
                    <m:r>
                      <a:rPr lang="en-US" i="1">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oMath>
                </a14:m>
                <a:r>
                  <a:rPr lang="en-US" dirty="0"/>
                  <a:t> </a:t>
                </a:r>
              </a:p>
              <a:p>
                <a:pPr marL="0" indent="0">
                  <a:buNone/>
                </a:pPr>
                <a:r>
                  <a:rPr lang="en-US" dirty="0"/>
                  <a:t>Solution:  </a:t>
                </a:r>
              </a:p>
              <a:p>
                <a:pPr marL="0" indent="0">
                  <a:buNone/>
                </a:pPr>
                <a:r>
                  <a:rPr lang="en-US" dirty="0"/>
                  <a:t>Since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𝑃𝑄</m:t>
                        </m:r>
                      </m:e>
                    </m:acc>
                  </m:oMath>
                </a14:m>
                <a:r>
                  <a:rPr lang="en-US" dirty="0"/>
                  <a:t> is perpendicular to line 2, therefore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𝑃𝑄</m:t>
                        </m:r>
                      </m:e>
                    </m:acc>
                  </m:oMath>
                </a14:m>
                <a:r>
                  <a:rPr lang="en-US" dirty="0"/>
                  <a:t> is perpendicular to the direction vector of line 2.</a:t>
                </a:r>
              </a:p>
              <a:p>
                <a:pPr marL="0" indent="0">
                  <a:buNone/>
                </a:pPr>
                <a:r>
                  <a:rPr lang="en-US" dirty="0"/>
                  <a:t>Therefore </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−2+</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,−7+2</m:t>
                        </m:r>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𝑡</m:t>
                        </m:r>
                      </m:e>
                    </m:d>
                    <m:r>
                      <a:rPr lang="en-US"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1,0,−1</m:t>
                        </m:r>
                      </m:e>
                    </m:d>
                    <m:r>
                      <a:rPr lang="en-US" b="0" i="1" smtClean="0">
                        <a:latin typeface="Cambria Math" panose="02040503050406030204" pitchFamily="18" charset="0"/>
                        <a:ea typeface="Cambria Math" panose="02040503050406030204" pitchFamily="18" charset="0"/>
                      </a:rPr>
                      <m:t>=0</m:t>
                    </m:r>
                  </m:oMath>
                </a14:m>
                <a:r>
                  <a:rPr lang="en-US" dirty="0"/>
                  <a:t> </a:t>
                </a:r>
              </a:p>
              <a:p>
                <a:pPr marL="0" indent="0">
                  <a:buNone/>
                </a:pPr>
                <a14:m>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=0</m:t>
                    </m:r>
                  </m:oMath>
                </a14:m>
                <a:r>
                  <a:rPr lang="en-US" dirty="0"/>
                  <a:t>  </a:t>
                </a:r>
              </a:p>
              <a:p>
                <a:pPr marL="0" indent="0">
                  <a:buNone/>
                </a:pPr>
                <a:r>
                  <a:rPr lang="en-US" dirty="0"/>
                  <a:t>  </a:t>
                </a:r>
                <a14:m>
                  <m:oMath xmlns:m="http://schemas.openxmlformats.org/officeDocument/2006/math">
                    <m:r>
                      <a:rPr lang="en-US" i="1">
                        <a:latin typeface="Cambria Math" panose="02040503050406030204" pitchFamily="18" charset="0"/>
                      </a:rPr>
                      <m:t>2</m:t>
                    </m:r>
                    <m:r>
                      <a:rPr lang="en-US" b="0" i="1" smtClean="0">
                        <a:latin typeface="Cambria Math" panose="02040503050406030204" pitchFamily="18" charset="0"/>
                      </a:rPr>
                      <m:t>𝑠</m:t>
                    </m:r>
                    <m:r>
                      <a:rPr lang="en-US" b="0" i="1" smtClean="0">
                        <a:latin typeface="Cambria Math" panose="02040503050406030204" pitchFamily="18" charset="0"/>
                      </a:rPr>
                      <m:t>=2</m:t>
                    </m:r>
                  </m:oMath>
                </a14:m>
                <a:r>
                  <a:rPr lang="en-US" dirty="0"/>
                  <a:t>   ②</a:t>
                </a:r>
              </a:p>
            </p:txBody>
          </p:sp>
        </mc:Choice>
        <mc:Fallback xmlns="">
          <p:sp>
            <p:nvSpPr>
              <p:cNvPr id="3" name="Content Placeholder 2">
                <a:extLst>
                  <a:ext uri="{FF2B5EF4-FFF2-40B4-BE49-F238E27FC236}">
                    <a16:creationId xmlns:a16="http://schemas.microsoft.com/office/drawing/2014/main" id="{BDE06884-6167-415E-9331-B0448A0D6CEB}"/>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8083678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7C8B3-CD7D-4FA0-AE1E-20F580CB05B5}"/>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E06884-6167-415E-9331-B0448A0D6CEB}"/>
                  </a:ext>
                </a:extLst>
              </p:cNvPr>
              <p:cNvSpPr>
                <a:spLocks noGrp="1"/>
              </p:cNvSpPr>
              <p:nvPr>
                <p:ph idx="1"/>
              </p:nvPr>
            </p:nvSpPr>
            <p:spPr/>
            <p:txBody>
              <a:bodyPr>
                <a:normAutofit/>
              </a:bodyPr>
              <a:lstStyle/>
              <a:p>
                <a:pPr marL="0" indent="0">
                  <a:buNone/>
                </a:pPr>
                <a:r>
                  <a:rPr lang="en-US" dirty="0"/>
                  <a:t>Determine the shortest distance between the two skew line </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0,2,4</m:t>
                        </m:r>
                      </m:e>
                    </m:d>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(1,−2,1)</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𝑟</m:t>
                        </m:r>
                      </m:e>
                    </m:acc>
                    <m:r>
                      <a:rPr lang="en-US" i="1">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−2</m:t>
                        </m:r>
                        <m:r>
                          <a:rPr lang="en-US" i="1">
                            <a:latin typeface="Cambria Math" panose="02040503050406030204" pitchFamily="18" charset="0"/>
                          </a:rPr>
                          <m:t>,</m:t>
                        </m:r>
                        <m:r>
                          <a:rPr lang="en-US" b="0" i="1" smtClean="0">
                            <a:latin typeface="Cambria Math" panose="02040503050406030204" pitchFamily="18" charset="0"/>
                          </a:rPr>
                          <m:t>−5</m:t>
                        </m:r>
                        <m:r>
                          <a:rPr lang="en-US" i="1">
                            <a:latin typeface="Cambria Math" panose="02040503050406030204" pitchFamily="18" charset="0"/>
                          </a:rPr>
                          <m:t>,</m:t>
                        </m:r>
                        <m:r>
                          <a:rPr lang="en-US" b="0" i="1" smtClean="0">
                            <a:latin typeface="Cambria Math" panose="02040503050406030204" pitchFamily="18" charset="0"/>
                          </a:rPr>
                          <m:t>4</m:t>
                        </m:r>
                      </m:e>
                    </m:d>
                    <m:r>
                      <a:rPr lang="en-US" i="1">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oMath>
                </a14:m>
                <a:r>
                  <a:rPr lang="en-US" dirty="0"/>
                  <a:t> </a:t>
                </a:r>
              </a:p>
              <a:p>
                <a:pPr marL="0" indent="0">
                  <a:buNone/>
                </a:pPr>
                <a:r>
                  <a:rPr lang="en-US" dirty="0"/>
                  <a:t>Solution:  </a:t>
                </a:r>
              </a:p>
              <a:p>
                <a:pPr marL="0" indent="0">
                  <a:buNone/>
                </a:pPr>
                <a14:m>
                  <m:oMath xmlns:m="http://schemas.openxmlformats.org/officeDocument/2006/math">
                    <m:r>
                      <a:rPr lang="en-US" i="1">
                        <a:latin typeface="Cambria Math" panose="02040503050406030204" pitchFamily="18" charset="0"/>
                      </a:rPr>
                      <m:t>12=6</m:t>
                    </m:r>
                    <m:r>
                      <a:rPr lang="en-US" i="1">
                        <a:latin typeface="Cambria Math" panose="02040503050406030204" pitchFamily="18" charset="0"/>
                      </a:rPr>
                      <m:t>𝑡</m:t>
                    </m:r>
                    <m:r>
                      <m:rPr>
                        <m:nor/>
                      </m:rPr>
                      <a:rPr lang="en-US" dirty="0"/>
                      <m:t>   ①</m:t>
                    </m:r>
                  </m:oMath>
                </a14:m>
                <a:r>
                  <a:rPr lang="en-US" dirty="0"/>
                  <a:t>         2s = 2   ②</a:t>
                </a:r>
              </a:p>
            </p:txBody>
          </p:sp>
        </mc:Choice>
        <mc:Fallback xmlns="">
          <p:sp>
            <p:nvSpPr>
              <p:cNvPr id="3" name="Content Placeholder 2">
                <a:extLst>
                  <a:ext uri="{FF2B5EF4-FFF2-40B4-BE49-F238E27FC236}">
                    <a16:creationId xmlns:a16="http://schemas.microsoft.com/office/drawing/2014/main" id="{BDE06884-6167-415E-9331-B0448A0D6CEB}"/>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1005614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7C8B3-CD7D-4FA0-AE1E-20F580CB05B5}"/>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E06884-6167-415E-9331-B0448A0D6CEB}"/>
                  </a:ext>
                </a:extLst>
              </p:cNvPr>
              <p:cNvSpPr>
                <a:spLocks noGrp="1"/>
              </p:cNvSpPr>
              <p:nvPr>
                <p:ph idx="1"/>
              </p:nvPr>
            </p:nvSpPr>
            <p:spPr/>
            <p:txBody>
              <a:bodyPr>
                <a:normAutofit/>
              </a:bodyPr>
              <a:lstStyle/>
              <a:p>
                <a:pPr marL="0" indent="0">
                  <a:buNone/>
                </a:pPr>
                <a:r>
                  <a:rPr lang="en-US" dirty="0"/>
                  <a:t>Determine the shortest distance between the two skew line </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0,2,4</m:t>
                        </m:r>
                      </m:e>
                    </m:d>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(1,−2,1)</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𝑟</m:t>
                        </m:r>
                      </m:e>
                    </m:acc>
                    <m:r>
                      <a:rPr lang="en-US" i="1">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−2</m:t>
                        </m:r>
                        <m:r>
                          <a:rPr lang="en-US" i="1">
                            <a:latin typeface="Cambria Math" panose="02040503050406030204" pitchFamily="18" charset="0"/>
                          </a:rPr>
                          <m:t>,</m:t>
                        </m:r>
                        <m:r>
                          <a:rPr lang="en-US" b="0" i="1" smtClean="0">
                            <a:latin typeface="Cambria Math" panose="02040503050406030204" pitchFamily="18" charset="0"/>
                          </a:rPr>
                          <m:t>−5</m:t>
                        </m:r>
                        <m:r>
                          <a:rPr lang="en-US" i="1">
                            <a:latin typeface="Cambria Math" panose="02040503050406030204" pitchFamily="18" charset="0"/>
                          </a:rPr>
                          <m:t>,</m:t>
                        </m:r>
                        <m:r>
                          <a:rPr lang="en-US" b="0" i="1" smtClean="0">
                            <a:latin typeface="Cambria Math" panose="02040503050406030204" pitchFamily="18" charset="0"/>
                          </a:rPr>
                          <m:t>4</m:t>
                        </m:r>
                      </m:e>
                    </m:d>
                    <m:r>
                      <a:rPr lang="en-US" i="1">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oMath>
                </a14:m>
                <a:r>
                  <a:rPr lang="en-US" dirty="0"/>
                  <a:t> </a:t>
                </a:r>
              </a:p>
              <a:p>
                <a:pPr marL="0" indent="0">
                  <a:buNone/>
                </a:pPr>
                <a:r>
                  <a:rPr lang="en-US" dirty="0"/>
                  <a:t>Solution:  </a:t>
                </a:r>
              </a:p>
              <a:p>
                <a:pPr marL="0" indent="0">
                  <a:buNone/>
                </a:pPr>
                <a14:m>
                  <m:oMath xmlns:m="http://schemas.openxmlformats.org/officeDocument/2006/math">
                    <m:r>
                      <a:rPr lang="en-US" i="1">
                        <a:latin typeface="Cambria Math" panose="02040503050406030204" pitchFamily="18" charset="0"/>
                      </a:rPr>
                      <m:t>12=6</m:t>
                    </m:r>
                    <m:r>
                      <a:rPr lang="en-US" i="1">
                        <a:latin typeface="Cambria Math" panose="02040503050406030204" pitchFamily="18" charset="0"/>
                      </a:rPr>
                      <m:t>𝑡</m:t>
                    </m:r>
                    <m:r>
                      <m:rPr>
                        <m:nor/>
                      </m:rPr>
                      <a:rPr lang="en-US" dirty="0"/>
                      <m:t>   ①</m:t>
                    </m:r>
                  </m:oMath>
                </a14:m>
                <a:r>
                  <a:rPr lang="en-US" dirty="0"/>
                  <a:t>         2s = 2   ②</a:t>
                </a:r>
              </a:p>
              <a:p>
                <a:pPr marL="0" indent="0">
                  <a:buNone/>
                </a:pPr>
                <a:r>
                  <a:rPr lang="en-US" dirty="0"/>
                  <a:t>Often we get two equations in two unknowns, and we then need to use elimination or substitution to solve for s and t.  This example worked out a bit more smoothly. we can just solve each equation individually.</a:t>
                </a:r>
              </a:p>
              <a:p>
                <a:pPr marL="0" indent="0">
                  <a:buNone/>
                </a:pPr>
                <a:r>
                  <a:rPr lang="en-US" dirty="0"/>
                  <a:t>From equation ① we get that t = 2 </a:t>
                </a:r>
              </a:p>
              <a:p>
                <a:pPr marL="0" indent="0">
                  <a:buNone/>
                </a:pPr>
                <a:r>
                  <a:rPr lang="en-US" dirty="0"/>
                  <a:t>From equation ② we get that s = 1</a:t>
                </a:r>
              </a:p>
            </p:txBody>
          </p:sp>
        </mc:Choice>
        <mc:Fallback xmlns="">
          <p:sp>
            <p:nvSpPr>
              <p:cNvPr id="3" name="Content Placeholder 2">
                <a:extLst>
                  <a:ext uri="{FF2B5EF4-FFF2-40B4-BE49-F238E27FC236}">
                    <a16:creationId xmlns:a16="http://schemas.microsoft.com/office/drawing/2014/main" id="{BDE06884-6167-415E-9331-B0448A0D6CEB}"/>
                  </a:ext>
                </a:extLst>
              </p:cNvPr>
              <p:cNvSpPr>
                <a:spLocks noGrp="1" noRot="1" noChangeAspect="1" noMove="1" noResize="1" noEditPoints="1" noAdjustHandles="1" noChangeArrowheads="1" noChangeShapeType="1" noTextEdit="1"/>
              </p:cNvSpPr>
              <p:nvPr>
                <p:ph idx="1"/>
              </p:nvPr>
            </p:nvSpPr>
            <p:spPr>
              <a:blipFill>
                <a:blip r:embed="rId2"/>
                <a:stretch>
                  <a:fillRect l="-1217" t="-2241" r="-1855" b="-3782"/>
                </a:stretch>
              </a:blipFill>
            </p:spPr>
            <p:txBody>
              <a:bodyPr/>
              <a:lstStyle/>
              <a:p>
                <a:r>
                  <a:rPr lang="en-US">
                    <a:noFill/>
                  </a:rPr>
                  <a:t> </a:t>
                </a:r>
              </a:p>
            </p:txBody>
          </p:sp>
        </mc:Fallback>
      </mc:AlternateContent>
    </p:spTree>
    <p:extLst>
      <p:ext uri="{BB962C8B-B14F-4D97-AF65-F5344CB8AC3E}">
        <p14:creationId xmlns:p14="http://schemas.microsoft.com/office/powerpoint/2010/main" val="34497501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7C8B3-CD7D-4FA0-AE1E-20F580CB05B5}"/>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E06884-6167-415E-9331-B0448A0D6CEB}"/>
                  </a:ext>
                </a:extLst>
              </p:cNvPr>
              <p:cNvSpPr>
                <a:spLocks noGrp="1"/>
              </p:cNvSpPr>
              <p:nvPr>
                <p:ph idx="1"/>
              </p:nvPr>
            </p:nvSpPr>
            <p:spPr/>
            <p:txBody>
              <a:bodyPr>
                <a:normAutofit/>
              </a:bodyPr>
              <a:lstStyle/>
              <a:p>
                <a:pPr marL="0" indent="0">
                  <a:buNone/>
                </a:pPr>
                <a:r>
                  <a:rPr lang="en-US" dirty="0"/>
                  <a:t>Determine the shortest distance between the two skew line </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0,2,4</m:t>
                        </m:r>
                      </m:e>
                    </m:d>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(1,−2,1)</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𝑟</m:t>
                        </m:r>
                      </m:e>
                    </m:acc>
                    <m:r>
                      <a:rPr lang="en-US" i="1">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−2</m:t>
                        </m:r>
                        <m:r>
                          <a:rPr lang="en-US" i="1">
                            <a:latin typeface="Cambria Math" panose="02040503050406030204" pitchFamily="18" charset="0"/>
                          </a:rPr>
                          <m:t>,</m:t>
                        </m:r>
                        <m:r>
                          <a:rPr lang="en-US" b="0" i="1" smtClean="0">
                            <a:latin typeface="Cambria Math" panose="02040503050406030204" pitchFamily="18" charset="0"/>
                          </a:rPr>
                          <m:t>−5</m:t>
                        </m:r>
                        <m:r>
                          <a:rPr lang="en-US" i="1">
                            <a:latin typeface="Cambria Math" panose="02040503050406030204" pitchFamily="18" charset="0"/>
                          </a:rPr>
                          <m:t>,</m:t>
                        </m:r>
                        <m:r>
                          <a:rPr lang="en-US" b="0" i="1" smtClean="0">
                            <a:latin typeface="Cambria Math" panose="02040503050406030204" pitchFamily="18" charset="0"/>
                          </a:rPr>
                          <m:t>4</m:t>
                        </m:r>
                      </m:e>
                    </m:d>
                    <m:r>
                      <a:rPr lang="en-US" i="1">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oMath>
                </a14:m>
                <a:r>
                  <a:rPr lang="en-US" dirty="0"/>
                  <a:t> </a:t>
                </a:r>
              </a:p>
              <a:p>
                <a:pPr marL="0" indent="0">
                  <a:buNone/>
                </a:pPr>
                <a:r>
                  <a:rPr lang="en-US" dirty="0"/>
                  <a:t>Solution:  </a:t>
                </a:r>
              </a:p>
              <a:p>
                <a:pPr marL="0" indent="0">
                  <a:buNone/>
                </a:pPr>
                <a:r>
                  <a:rPr lang="en-US" dirty="0"/>
                  <a:t>Plugging t = 2 into the equation of the first line, we get the point</a:t>
                </a:r>
              </a:p>
              <a:p>
                <a:pPr marL="0" indent="0">
                  <a:buNone/>
                </a:pPr>
                <a:r>
                  <a:rPr lang="en-US" dirty="0"/>
                  <a:t>P(2, -2, 6)</a:t>
                </a:r>
              </a:p>
              <a:p>
                <a:pPr marL="0" indent="0">
                  <a:buNone/>
                </a:pPr>
                <a:r>
                  <a:rPr lang="en-US" dirty="0"/>
                  <a:t>Plugging s = 1 into the equation of the second line, we get the point</a:t>
                </a:r>
              </a:p>
              <a:p>
                <a:pPr marL="0" indent="0">
                  <a:buNone/>
                </a:pPr>
                <a:r>
                  <a:rPr lang="en-US" dirty="0"/>
                  <a:t>Q(-1,-5,3)</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BDE06884-6167-415E-9331-B0448A0D6CEB}"/>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90292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ECDB3-07CE-412D-A17B-40519D07CE7C}"/>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4506DC3-E137-4171-BCB6-9705315EFF94}"/>
                  </a:ext>
                </a:extLst>
              </p:cNvPr>
              <p:cNvSpPr>
                <a:spLocks noGrp="1"/>
              </p:cNvSpPr>
              <p:nvPr>
                <p:ph sz="half" idx="1"/>
              </p:nvPr>
            </p:nvSpPr>
            <p:spPr/>
            <p:txBody>
              <a:bodyPr>
                <a:normAutofit/>
              </a:bodyPr>
              <a:lstStyle/>
              <a:p>
                <a:pPr marL="0" indent="0">
                  <a:buNone/>
                </a:pPr>
                <a14:m>
                  <m:oMath xmlns:m="http://schemas.openxmlformats.org/officeDocument/2006/math">
                    <m:d>
                      <m:dPr>
                        <m:begChr m:val="|"/>
                        <m:endChr m:val="|"/>
                        <m:ctrlPr>
                          <a:rPr lang="en-US" i="1" smtClean="0">
                            <a:latin typeface="Cambria Math" panose="02040503050406030204" pitchFamily="18" charset="0"/>
                          </a:rPr>
                        </m:ctrlPr>
                      </m:d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𝑃𝑅</m:t>
                            </m:r>
                          </m:e>
                        </m:acc>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𝑜</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1</m:t>
                                </m:r>
                              </m:sub>
                            </m:sSub>
                          </m:e>
                        </m:acc>
                      </m:e>
                    </m:d>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r>
                          <a:rPr lang="en-US" b="0" i="1" smtClean="0">
                            <a:latin typeface="Cambria Math" panose="02040503050406030204" pitchFamily="18" charset="0"/>
                            <a:ea typeface="Cambria Math" panose="02040503050406030204" pitchFamily="18" charset="0"/>
                          </a:rPr>
                          <m:t>𝜃</m:t>
                        </m:r>
                      </m:e>
                    </m:func>
                  </m:oMath>
                </a14:m>
                <a:r>
                  <a:rPr lang="en-US" dirty="0"/>
                  <a:t>   ①</a:t>
                </a:r>
              </a:p>
              <a:p>
                <a:pPr marL="0" indent="0">
                  <a:buNone/>
                </a:pPr>
                <a:r>
                  <a:rPr lang="en-US" dirty="0"/>
                  <a:t>Use the dot product</a:t>
                </a:r>
              </a:p>
              <a:p>
                <a:pPr marL="0" indent="0">
                  <a:buNone/>
                </a:pP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𝑛</m:t>
                        </m:r>
                      </m:e>
                    </m:acc>
                    <m:r>
                      <a:rPr lang="en-US" i="1" smtClean="0">
                        <a:latin typeface="Cambria Math" panose="02040503050406030204" pitchFamily="18" charset="0"/>
                        <a:ea typeface="Cambria Math" panose="02040503050406030204" pitchFamily="18" charset="0"/>
                      </a:rPr>
                      <m:t>∙</m:t>
                    </m:r>
                    <m:acc>
                      <m:accPr>
                        <m:chr m:val="⃗"/>
                        <m:ctrlPr>
                          <a:rPr lang="en-US" i="1" smtClean="0">
                            <a:latin typeface="Cambria Math" panose="02040503050406030204" pitchFamily="18" charset="0"/>
                            <a:ea typeface="Cambria Math" panose="02040503050406030204" pitchFamily="18" charset="0"/>
                          </a:rPr>
                        </m:ctrlPr>
                      </m:accPr>
                      <m:e>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𝑃</m:t>
                            </m:r>
                          </m:e>
                          <m:sub>
                            <m:r>
                              <a:rPr lang="en-US" b="0" i="1" smtClean="0">
                                <a:latin typeface="Cambria Math" panose="02040503050406030204" pitchFamily="18" charset="0"/>
                                <a:ea typeface="Cambria Math" panose="02040503050406030204" pitchFamily="18" charset="0"/>
                              </a:rPr>
                              <m:t>𝑜</m:t>
                            </m:r>
                          </m:sub>
                        </m:sSub>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𝑃</m:t>
                            </m:r>
                          </m:e>
                          <m:sub>
                            <m:r>
                              <a:rPr lang="en-US" b="0" i="1" smtClean="0">
                                <a:latin typeface="Cambria Math" panose="02040503050406030204" pitchFamily="18" charset="0"/>
                                <a:ea typeface="Cambria Math" panose="02040503050406030204" pitchFamily="18" charset="0"/>
                              </a:rPr>
                              <m:t>1</m:t>
                            </m:r>
                          </m:sub>
                        </m:sSub>
                      </m:e>
                    </m:acc>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𝑛</m:t>
                            </m:r>
                          </m:e>
                        </m:acc>
                      </m:e>
                    </m:d>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𝑜</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1</m:t>
                                </m:r>
                              </m:sub>
                            </m:sSub>
                          </m:e>
                        </m:acc>
                      </m:e>
                    </m:d>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r>
                          <a:rPr lang="en-US" b="0" i="1" smtClean="0">
                            <a:latin typeface="Cambria Math" panose="02040503050406030204" pitchFamily="18" charset="0"/>
                            <a:ea typeface="Cambria Math" panose="02040503050406030204" pitchFamily="18" charset="0"/>
                          </a:rPr>
                          <m:t>𝜃</m:t>
                        </m:r>
                      </m:e>
                    </m:func>
                  </m:oMath>
                </a14:m>
                <a:r>
                  <a:rPr lang="en-US" dirty="0"/>
                  <a:t>    ②</a:t>
                </a:r>
              </a:p>
              <a:p>
                <a:pPr marL="0" indent="0">
                  <a:buNone/>
                </a:pPr>
                <a:r>
                  <a:rPr lang="en-US" sz="2600" dirty="0"/>
                  <a:t>Sub in equation ① to equation ②</a:t>
                </a:r>
              </a:p>
              <a:p>
                <a:pPr marL="0" indent="0">
                  <a:buNone/>
                </a:pPr>
                <a14:m>
                  <m:oMath xmlns:m="http://schemas.openxmlformats.org/officeDocument/2006/math">
                    <m:r>
                      <a:rPr lang="en-US" i="1" smtClean="0">
                        <a:latin typeface="Cambria Math" panose="02040503050406030204" pitchFamily="18" charset="0"/>
                        <a:ea typeface="Cambria Math" panose="02040503050406030204" pitchFamily="18" charset="0"/>
                      </a:rPr>
                      <m:t>∴</m:t>
                    </m:r>
                    <m:acc>
                      <m:accPr>
                        <m:chr m:val="⃗"/>
                        <m:ctrlPr>
                          <a:rPr lang="en-US"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𝑛</m:t>
                        </m:r>
                      </m:e>
                    </m:acc>
                    <m:r>
                      <a:rPr lang="en-US" i="1" smtClean="0">
                        <a:latin typeface="Cambria Math" panose="02040503050406030204" pitchFamily="18" charset="0"/>
                        <a:ea typeface="Cambria Math" panose="02040503050406030204" pitchFamily="18" charset="0"/>
                      </a:rPr>
                      <m:t>∙</m:t>
                    </m:r>
                    <m:acc>
                      <m:accPr>
                        <m:chr m:val="⃗"/>
                        <m:ctrlPr>
                          <a:rPr lang="en-US" i="1" smtClean="0">
                            <a:latin typeface="Cambria Math" panose="02040503050406030204" pitchFamily="18" charset="0"/>
                            <a:ea typeface="Cambria Math" panose="02040503050406030204" pitchFamily="18" charset="0"/>
                          </a:rPr>
                        </m:ctrlPr>
                      </m:accPr>
                      <m:e>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𝑃</m:t>
                            </m:r>
                          </m:e>
                          <m:sub>
                            <m:r>
                              <a:rPr lang="en-US" b="0" i="1" smtClean="0">
                                <a:latin typeface="Cambria Math" panose="02040503050406030204" pitchFamily="18" charset="0"/>
                                <a:ea typeface="Cambria Math" panose="02040503050406030204" pitchFamily="18" charset="0"/>
                              </a:rPr>
                              <m:t>𝑜</m:t>
                            </m:r>
                          </m:sub>
                        </m:sSub>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𝑃</m:t>
                            </m:r>
                          </m:e>
                          <m:sub>
                            <m:r>
                              <a:rPr lang="en-US" b="0" i="1" smtClean="0">
                                <a:latin typeface="Cambria Math" panose="02040503050406030204" pitchFamily="18" charset="0"/>
                                <a:ea typeface="Cambria Math" panose="02040503050406030204" pitchFamily="18" charset="0"/>
                              </a:rPr>
                              <m:t>1</m:t>
                            </m:r>
                          </m:sub>
                        </m:sSub>
                      </m:e>
                    </m:acc>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𝑛</m:t>
                            </m:r>
                          </m:e>
                        </m:acc>
                      </m:e>
                    </m:d>
                    <m:d>
                      <m:dPr>
                        <m:begChr m:val="|"/>
                        <m:endChr m:val="|"/>
                        <m:ctrlPr>
                          <a:rPr lang="en-US" b="0" i="1" smtClean="0">
                            <a:latin typeface="Cambria Math" panose="02040503050406030204" pitchFamily="18" charset="0"/>
                            <a:ea typeface="Cambria Math" panose="02040503050406030204" pitchFamily="18" charset="0"/>
                          </a:rPr>
                        </m:ctrlPr>
                      </m:dPr>
                      <m:e>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𝑃𝑅</m:t>
                            </m:r>
                          </m:e>
                        </m:acc>
                      </m:e>
                    </m:d>
                  </m:oMath>
                </a14:m>
                <a:r>
                  <a:rPr lang="en-US" dirty="0"/>
                  <a:t>   </a:t>
                </a:r>
              </a:p>
              <a:p>
                <a:pPr marL="0" indent="0">
                  <a:buNone/>
                </a:pPr>
                <a:r>
                  <a:rPr lang="en-US" dirty="0"/>
                  <a:t>Rearrange the equation</a:t>
                </a:r>
              </a:p>
              <a:p>
                <a:pPr marL="0" indent="0">
                  <a:buNone/>
                </a:pPr>
                <a14:m>
                  <m:oMath xmlns:m="http://schemas.openxmlformats.org/officeDocument/2006/math">
                    <m:f>
                      <m:fPr>
                        <m:ctrlPr>
                          <a:rPr lang="en-US" i="1" smtClean="0">
                            <a:latin typeface="Cambria Math" panose="02040503050406030204" pitchFamily="18" charset="0"/>
                          </a:rPr>
                        </m:ctrlPr>
                      </m:fPr>
                      <m:num>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𝑛</m:t>
                            </m:r>
                          </m:e>
                        </m:acc>
                        <m:r>
                          <a:rPr lang="en-US" i="1" smtClean="0">
                            <a:latin typeface="Cambria Math" panose="02040503050406030204" pitchFamily="18" charset="0"/>
                            <a:ea typeface="Cambria Math" panose="02040503050406030204" pitchFamily="18" charset="0"/>
                          </a:rPr>
                          <m:t>∙</m:t>
                        </m:r>
                        <m:acc>
                          <m:accPr>
                            <m:chr m:val="⃗"/>
                            <m:ctrlPr>
                              <a:rPr lang="en-US" i="1" smtClean="0">
                                <a:latin typeface="Cambria Math" panose="02040503050406030204" pitchFamily="18" charset="0"/>
                                <a:ea typeface="Cambria Math" panose="02040503050406030204" pitchFamily="18" charset="0"/>
                              </a:rPr>
                            </m:ctrlPr>
                          </m:accPr>
                          <m:e>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𝑃</m:t>
                                </m:r>
                              </m:e>
                              <m:sub>
                                <m:r>
                                  <a:rPr lang="en-US" b="0" i="1" smtClean="0">
                                    <a:latin typeface="Cambria Math" panose="02040503050406030204" pitchFamily="18" charset="0"/>
                                    <a:ea typeface="Cambria Math" panose="02040503050406030204" pitchFamily="18" charset="0"/>
                                  </a:rPr>
                                  <m:t>𝑜</m:t>
                                </m:r>
                              </m:sub>
                            </m:sSub>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𝑃</m:t>
                                </m:r>
                              </m:e>
                              <m:sub>
                                <m:r>
                                  <a:rPr lang="en-US" b="0" i="1" smtClean="0">
                                    <a:latin typeface="Cambria Math" panose="02040503050406030204" pitchFamily="18" charset="0"/>
                                    <a:ea typeface="Cambria Math" panose="02040503050406030204" pitchFamily="18" charset="0"/>
                                  </a:rPr>
                                  <m:t>1</m:t>
                                </m:r>
                              </m:sub>
                            </m:sSub>
                          </m:e>
                        </m:acc>
                      </m:num>
                      <m:den>
                        <m:d>
                          <m:dPr>
                            <m:begChr m:val="|"/>
                            <m:endChr m:val="|"/>
                            <m:ctrlPr>
                              <a:rPr lang="en-US" i="1" smtClean="0">
                                <a:latin typeface="Cambria Math" panose="02040503050406030204" pitchFamily="18" charset="0"/>
                              </a:rPr>
                            </m:ctrlPr>
                          </m:d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𝑛</m:t>
                                </m:r>
                              </m:e>
                            </m:acc>
                          </m:e>
                        </m:d>
                      </m:den>
                    </m:f>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𝑃𝑅</m:t>
                            </m:r>
                          </m:e>
                        </m:acc>
                      </m:e>
                    </m:d>
                  </m:oMath>
                </a14:m>
                <a:r>
                  <a:rPr lang="en-US" dirty="0"/>
                  <a:t>    </a:t>
                </a:r>
              </a:p>
            </p:txBody>
          </p:sp>
        </mc:Choice>
        <mc:Fallback xmlns="">
          <p:sp>
            <p:nvSpPr>
              <p:cNvPr id="3" name="Content Placeholder 2">
                <a:extLst>
                  <a:ext uri="{FF2B5EF4-FFF2-40B4-BE49-F238E27FC236}">
                    <a16:creationId xmlns:a16="http://schemas.microsoft.com/office/drawing/2014/main" id="{84506DC3-E137-4171-BCB6-9705315EFF94}"/>
                  </a:ext>
                </a:extLst>
              </p:cNvPr>
              <p:cNvSpPr>
                <a:spLocks noGrp="1" noRot="1" noChangeAspect="1" noMove="1" noResize="1" noEditPoints="1" noAdjustHandles="1" noChangeArrowheads="1" noChangeShapeType="1" noTextEdit="1"/>
              </p:cNvSpPr>
              <p:nvPr>
                <p:ph sz="half" idx="1"/>
              </p:nvPr>
            </p:nvSpPr>
            <p:spPr>
              <a:blipFill>
                <a:blip r:embed="rId2"/>
                <a:stretch>
                  <a:fillRect l="-2471" t="-980"/>
                </a:stretch>
              </a:blipFill>
            </p:spPr>
            <p:txBody>
              <a:bodyPr/>
              <a:lstStyle/>
              <a:p>
                <a:r>
                  <a:rPr lang="en-US">
                    <a:noFill/>
                  </a:rPr>
                  <a:t> </a:t>
                </a:r>
              </a:p>
            </p:txBody>
          </p:sp>
        </mc:Fallback>
      </mc:AlternateContent>
      <p:pic>
        <p:nvPicPr>
          <p:cNvPr id="1028" name="Picture 4" descr="Image preview">
            <a:extLst>
              <a:ext uri="{FF2B5EF4-FFF2-40B4-BE49-F238E27FC236}">
                <a16:creationId xmlns:a16="http://schemas.microsoft.com/office/drawing/2014/main" id="{1AC36AFB-D2E2-423F-A735-79D68C228BFF}"/>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2204155"/>
            <a:ext cx="5181600" cy="3594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01217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7C8B3-CD7D-4FA0-AE1E-20F580CB05B5}"/>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E06884-6167-415E-9331-B0448A0D6CEB}"/>
                  </a:ext>
                </a:extLst>
              </p:cNvPr>
              <p:cNvSpPr>
                <a:spLocks noGrp="1"/>
              </p:cNvSpPr>
              <p:nvPr>
                <p:ph idx="1"/>
              </p:nvPr>
            </p:nvSpPr>
            <p:spPr/>
            <p:txBody>
              <a:bodyPr>
                <a:normAutofit/>
              </a:bodyPr>
              <a:lstStyle/>
              <a:p>
                <a:pPr marL="0" indent="0">
                  <a:buNone/>
                </a:pPr>
                <a:r>
                  <a:rPr lang="en-US" dirty="0"/>
                  <a:t>Determine the shortest distance between the two skew line </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0,2,4</m:t>
                        </m:r>
                      </m:e>
                    </m:d>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(1,−2,1)</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𝑟</m:t>
                        </m:r>
                      </m:e>
                    </m:acc>
                    <m:r>
                      <a:rPr lang="en-US" i="1">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−2</m:t>
                        </m:r>
                        <m:r>
                          <a:rPr lang="en-US" i="1">
                            <a:latin typeface="Cambria Math" panose="02040503050406030204" pitchFamily="18" charset="0"/>
                          </a:rPr>
                          <m:t>,</m:t>
                        </m:r>
                        <m:r>
                          <a:rPr lang="en-US" b="0" i="1" smtClean="0">
                            <a:latin typeface="Cambria Math" panose="02040503050406030204" pitchFamily="18" charset="0"/>
                          </a:rPr>
                          <m:t>−5</m:t>
                        </m:r>
                        <m:r>
                          <a:rPr lang="en-US" i="1">
                            <a:latin typeface="Cambria Math" panose="02040503050406030204" pitchFamily="18" charset="0"/>
                          </a:rPr>
                          <m:t>,</m:t>
                        </m:r>
                        <m:r>
                          <a:rPr lang="en-US" b="0" i="1" smtClean="0">
                            <a:latin typeface="Cambria Math" panose="02040503050406030204" pitchFamily="18" charset="0"/>
                          </a:rPr>
                          <m:t>4</m:t>
                        </m:r>
                      </m:e>
                    </m:d>
                    <m:r>
                      <a:rPr lang="en-US" i="1">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oMath>
                </a14:m>
                <a:r>
                  <a:rPr lang="en-US" dirty="0"/>
                  <a:t> </a:t>
                </a:r>
              </a:p>
              <a:p>
                <a:pPr marL="0" indent="0">
                  <a:buNone/>
                </a:pPr>
                <a:r>
                  <a:rPr lang="en-US" dirty="0"/>
                  <a:t>Solution:  </a:t>
                </a:r>
              </a:p>
              <a:p>
                <a:pPr marL="0" indent="0">
                  <a:buNone/>
                </a:pPr>
                <a:r>
                  <a:rPr lang="en-US" dirty="0"/>
                  <a:t>The vector connecting P(2, -2, 6) and Q(-1,-5,3) is therefore perpendicular to each of the lines. This means that the distance between these two points is the shortest distance between any two points on the two lines. So now we just need to determine the distance between these two points.</a:t>
                </a:r>
              </a:p>
              <a:p>
                <a:pPr marL="0" indent="0">
                  <a:buNone/>
                </a:pPr>
                <a:r>
                  <a:rPr lang="en-US" dirty="0"/>
                  <a:t>Recall our diagram from earlier</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BDE06884-6167-415E-9331-B0448A0D6CEB}"/>
                  </a:ext>
                </a:extLst>
              </p:cNvPr>
              <p:cNvSpPr>
                <a:spLocks noGrp="1" noRot="1" noChangeAspect="1" noMove="1" noResize="1" noEditPoints="1" noAdjustHandles="1" noChangeArrowheads="1" noChangeShapeType="1" noTextEdit="1"/>
              </p:cNvSpPr>
              <p:nvPr>
                <p:ph idx="1"/>
              </p:nvPr>
            </p:nvSpPr>
            <p:spPr>
              <a:blipFill>
                <a:blip r:embed="rId2"/>
                <a:stretch>
                  <a:fillRect l="-1217" t="-2241" r="-1391"/>
                </a:stretch>
              </a:blipFill>
            </p:spPr>
            <p:txBody>
              <a:bodyPr/>
              <a:lstStyle/>
              <a:p>
                <a:r>
                  <a:rPr lang="en-US">
                    <a:noFill/>
                  </a:rPr>
                  <a:t> </a:t>
                </a:r>
              </a:p>
            </p:txBody>
          </p:sp>
        </mc:Fallback>
      </mc:AlternateContent>
    </p:spTree>
    <p:extLst>
      <p:ext uri="{BB962C8B-B14F-4D97-AF65-F5344CB8AC3E}">
        <p14:creationId xmlns:p14="http://schemas.microsoft.com/office/powerpoint/2010/main" val="40614555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7C8B3-CD7D-4FA0-AE1E-20F580CB05B5}"/>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E06884-6167-415E-9331-B0448A0D6CEB}"/>
                  </a:ext>
                </a:extLst>
              </p:cNvPr>
              <p:cNvSpPr>
                <a:spLocks noGrp="1"/>
              </p:cNvSpPr>
              <p:nvPr>
                <p:ph idx="1"/>
              </p:nvPr>
            </p:nvSpPr>
            <p:spPr/>
            <p:txBody>
              <a:bodyPr>
                <a:normAutofit/>
              </a:bodyPr>
              <a:lstStyle/>
              <a:p>
                <a:pPr marL="0" indent="0">
                  <a:buNone/>
                </a:pPr>
                <a:r>
                  <a:rPr lang="en-US" dirty="0"/>
                  <a:t>Determine the shortest distance between the two skew line </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0,2,4</m:t>
                        </m:r>
                      </m:e>
                    </m:d>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(1,−2,1)</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𝑟</m:t>
                        </m:r>
                      </m:e>
                    </m:acc>
                    <m:r>
                      <a:rPr lang="en-US" i="1">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−2</m:t>
                        </m:r>
                        <m:r>
                          <a:rPr lang="en-US" i="1">
                            <a:latin typeface="Cambria Math" panose="02040503050406030204" pitchFamily="18" charset="0"/>
                          </a:rPr>
                          <m:t>,</m:t>
                        </m:r>
                        <m:r>
                          <a:rPr lang="en-US" b="0" i="1" smtClean="0">
                            <a:latin typeface="Cambria Math" panose="02040503050406030204" pitchFamily="18" charset="0"/>
                          </a:rPr>
                          <m:t>−5</m:t>
                        </m:r>
                        <m:r>
                          <a:rPr lang="en-US" i="1">
                            <a:latin typeface="Cambria Math" panose="02040503050406030204" pitchFamily="18" charset="0"/>
                          </a:rPr>
                          <m:t>,</m:t>
                        </m:r>
                        <m:r>
                          <a:rPr lang="en-US" b="0" i="1" smtClean="0">
                            <a:latin typeface="Cambria Math" panose="02040503050406030204" pitchFamily="18" charset="0"/>
                          </a:rPr>
                          <m:t>4</m:t>
                        </m:r>
                      </m:e>
                    </m:d>
                    <m:r>
                      <a:rPr lang="en-US" i="1">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oMath>
                </a14:m>
                <a:r>
                  <a:rPr lang="en-US" dirty="0"/>
                  <a:t> </a:t>
                </a:r>
              </a:p>
              <a:p>
                <a:pPr marL="0" indent="0">
                  <a:buNone/>
                </a:pPr>
                <a:r>
                  <a:rPr lang="en-US" dirty="0"/>
                  <a:t>Solution: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BDE06884-6167-415E-9331-B0448A0D6CEB}"/>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E0EF7EB8-141E-4A98-9792-C1E1D745F204}"/>
              </a:ext>
            </a:extLst>
          </p:cNvPr>
          <p:cNvCxnSpPr/>
          <p:nvPr/>
        </p:nvCxnSpPr>
        <p:spPr>
          <a:xfrm flipV="1">
            <a:off x="4440025" y="4637988"/>
            <a:ext cx="3591612" cy="79185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BF10B138-B4A8-4D6C-8F97-6DD3613A7535}"/>
              </a:ext>
            </a:extLst>
          </p:cNvPr>
          <p:cNvCxnSpPr/>
          <p:nvPr/>
        </p:nvCxnSpPr>
        <p:spPr>
          <a:xfrm>
            <a:off x="4411744" y="3346515"/>
            <a:ext cx="3318235" cy="33936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7AA9075-A719-4C55-B43D-04D9BED953A1}"/>
              </a:ext>
            </a:extLst>
          </p:cNvPr>
          <p:cNvSpPr txBox="1"/>
          <p:nvPr/>
        </p:nvSpPr>
        <p:spPr>
          <a:xfrm>
            <a:off x="7871381" y="3501214"/>
            <a:ext cx="914400" cy="369332"/>
          </a:xfrm>
          <a:prstGeom prst="rect">
            <a:avLst/>
          </a:prstGeom>
          <a:noFill/>
        </p:spPr>
        <p:txBody>
          <a:bodyPr wrap="square" rtlCol="0">
            <a:spAutoFit/>
          </a:bodyPr>
          <a:lstStyle/>
          <a:p>
            <a:r>
              <a:rPr lang="en-US" dirty="0"/>
              <a:t>Line 2</a:t>
            </a:r>
          </a:p>
        </p:txBody>
      </p:sp>
      <p:sp>
        <p:nvSpPr>
          <p:cNvPr id="10" name="TextBox 9">
            <a:extLst>
              <a:ext uri="{FF2B5EF4-FFF2-40B4-BE49-F238E27FC236}">
                <a16:creationId xmlns:a16="http://schemas.microsoft.com/office/drawing/2014/main" id="{EC4800FA-D2C6-4210-B48B-94FBD09BAB87}"/>
              </a:ext>
            </a:extLst>
          </p:cNvPr>
          <p:cNvSpPr txBox="1"/>
          <p:nvPr/>
        </p:nvSpPr>
        <p:spPr>
          <a:xfrm>
            <a:off x="8116478" y="4453322"/>
            <a:ext cx="914400" cy="369332"/>
          </a:xfrm>
          <a:prstGeom prst="rect">
            <a:avLst/>
          </a:prstGeom>
          <a:noFill/>
        </p:spPr>
        <p:txBody>
          <a:bodyPr wrap="square" rtlCol="0">
            <a:spAutoFit/>
          </a:bodyPr>
          <a:lstStyle/>
          <a:p>
            <a:r>
              <a:rPr lang="en-US" dirty="0"/>
              <a:t>Line 1</a:t>
            </a:r>
          </a:p>
        </p:txBody>
      </p:sp>
      <p:sp>
        <p:nvSpPr>
          <p:cNvPr id="14" name="TextBox 13">
            <a:extLst>
              <a:ext uri="{FF2B5EF4-FFF2-40B4-BE49-F238E27FC236}">
                <a16:creationId xmlns:a16="http://schemas.microsoft.com/office/drawing/2014/main" id="{A67AEBE4-A223-4B8F-A2F5-EEDDAD278E61}"/>
              </a:ext>
            </a:extLst>
          </p:cNvPr>
          <p:cNvSpPr txBox="1"/>
          <p:nvPr/>
        </p:nvSpPr>
        <p:spPr>
          <a:xfrm>
            <a:off x="5538247" y="2677809"/>
            <a:ext cx="914400" cy="1107996"/>
          </a:xfrm>
          <a:prstGeom prst="rect">
            <a:avLst/>
          </a:prstGeom>
          <a:noFill/>
        </p:spPr>
        <p:txBody>
          <a:bodyPr wrap="square" rtlCol="0">
            <a:spAutoFit/>
          </a:bodyPr>
          <a:lstStyle/>
          <a:p>
            <a:r>
              <a:rPr lang="en-US" sz="6600" dirty="0"/>
              <a:t>.</a:t>
            </a:r>
          </a:p>
        </p:txBody>
      </p:sp>
      <p:sp>
        <p:nvSpPr>
          <p:cNvPr id="15" name="TextBox 14">
            <a:extLst>
              <a:ext uri="{FF2B5EF4-FFF2-40B4-BE49-F238E27FC236}">
                <a16:creationId xmlns:a16="http://schemas.microsoft.com/office/drawing/2014/main" id="{F72BAABD-DAF6-4CD8-B6B9-F5049C179A95}"/>
              </a:ext>
            </a:extLst>
          </p:cNvPr>
          <p:cNvSpPr txBox="1"/>
          <p:nvPr/>
        </p:nvSpPr>
        <p:spPr>
          <a:xfrm>
            <a:off x="5638800" y="4377423"/>
            <a:ext cx="914400" cy="1107996"/>
          </a:xfrm>
          <a:prstGeom prst="rect">
            <a:avLst/>
          </a:prstGeom>
          <a:noFill/>
        </p:spPr>
        <p:txBody>
          <a:bodyPr wrap="square" rtlCol="0">
            <a:spAutoFit/>
          </a:bodyPr>
          <a:lstStyle/>
          <a:p>
            <a:r>
              <a:rPr lang="en-US" sz="6600" dirty="0"/>
              <a:t>.</a:t>
            </a:r>
          </a:p>
        </p:txBody>
      </p:sp>
      <p:cxnSp>
        <p:nvCxnSpPr>
          <p:cNvPr id="17" name="Straight Arrow Connector 16">
            <a:extLst>
              <a:ext uri="{FF2B5EF4-FFF2-40B4-BE49-F238E27FC236}">
                <a16:creationId xmlns:a16="http://schemas.microsoft.com/office/drawing/2014/main" id="{1D762D41-632F-4959-9241-8CDB09306ECA}"/>
              </a:ext>
            </a:extLst>
          </p:cNvPr>
          <p:cNvCxnSpPr/>
          <p:nvPr/>
        </p:nvCxnSpPr>
        <p:spPr>
          <a:xfrm flipH="1" flipV="1">
            <a:off x="5740924" y="3501214"/>
            <a:ext cx="84841" cy="16458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0D295E8-5CE0-484A-AC5C-D9BAD0E28908}"/>
              </a:ext>
            </a:extLst>
          </p:cNvPr>
          <p:cNvCxnSpPr>
            <a:endCxn id="14" idx="2"/>
          </p:cNvCxnSpPr>
          <p:nvPr/>
        </p:nvCxnSpPr>
        <p:spPr>
          <a:xfrm>
            <a:off x="5995447" y="3501214"/>
            <a:ext cx="0" cy="28459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D433B94-895D-4097-AE56-AD89457521C8}"/>
              </a:ext>
            </a:extLst>
          </p:cNvPr>
          <p:cNvCxnSpPr>
            <a:stCxn id="14" idx="2"/>
          </p:cNvCxnSpPr>
          <p:nvPr/>
        </p:nvCxnSpPr>
        <p:spPr>
          <a:xfrm flipH="1">
            <a:off x="5740924" y="3785805"/>
            <a:ext cx="2545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4F53710-3172-4662-BD2E-CF3D9418AAA0}"/>
              </a:ext>
            </a:extLst>
          </p:cNvPr>
          <p:cNvCxnSpPr/>
          <p:nvPr/>
        </p:nvCxnSpPr>
        <p:spPr>
          <a:xfrm flipH="1">
            <a:off x="5825765" y="4799937"/>
            <a:ext cx="1696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D5BEB31-8BB1-49A4-8201-5E4CE6A87F5C}"/>
              </a:ext>
            </a:extLst>
          </p:cNvPr>
          <p:cNvCxnSpPr>
            <a:cxnSpLocks/>
          </p:cNvCxnSpPr>
          <p:nvPr/>
        </p:nvCxnSpPr>
        <p:spPr>
          <a:xfrm>
            <a:off x="5995447" y="4799937"/>
            <a:ext cx="0" cy="369332"/>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A11F7994-3307-40F8-AA4B-D24B31DF5F0B}"/>
              </a:ext>
            </a:extLst>
          </p:cNvPr>
          <p:cNvSpPr txBox="1"/>
          <p:nvPr/>
        </p:nvSpPr>
        <p:spPr>
          <a:xfrm>
            <a:off x="5538247" y="3031567"/>
            <a:ext cx="914400" cy="369332"/>
          </a:xfrm>
          <a:prstGeom prst="rect">
            <a:avLst/>
          </a:prstGeom>
          <a:noFill/>
        </p:spPr>
        <p:txBody>
          <a:bodyPr wrap="square" rtlCol="0">
            <a:spAutoFit/>
          </a:bodyPr>
          <a:lstStyle/>
          <a:p>
            <a:r>
              <a:rPr lang="en-US" dirty="0"/>
              <a:t>Q</a:t>
            </a:r>
          </a:p>
        </p:txBody>
      </p:sp>
      <p:sp>
        <p:nvSpPr>
          <p:cNvPr id="6" name="TextBox 5">
            <a:extLst>
              <a:ext uri="{FF2B5EF4-FFF2-40B4-BE49-F238E27FC236}">
                <a16:creationId xmlns:a16="http://schemas.microsoft.com/office/drawing/2014/main" id="{653984C2-083D-4CBF-A1FC-BCC5477674BF}"/>
              </a:ext>
            </a:extLst>
          </p:cNvPr>
          <p:cNvSpPr txBox="1"/>
          <p:nvPr/>
        </p:nvSpPr>
        <p:spPr>
          <a:xfrm>
            <a:off x="5681221" y="5303153"/>
            <a:ext cx="914400" cy="369332"/>
          </a:xfrm>
          <a:prstGeom prst="rect">
            <a:avLst/>
          </a:prstGeom>
          <a:noFill/>
        </p:spPr>
        <p:txBody>
          <a:bodyPr wrap="square" rtlCol="0">
            <a:spAutoFit/>
          </a:bodyPr>
          <a:lstStyle/>
          <a:p>
            <a:r>
              <a:rPr lang="en-US" dirty="0"/>
              <a:t>P</a:t>
            </a:r>
          </a:p>
        </p:txBody>
      </p:sp>
    </p:spTree>
    <p:extLst>
      <p:ext uri="{BB962C8B-B14F-4D97-AF65-F5344CB8AC3E}">
        <p14:creationId xmlns:p14="http://schemas.microsoft.com/office/powerpoint/2010/main" val="37723619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7C8B3-CD7D-4FA0-AE1E-20F580CB05B5}"/>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E06884-6167-415E-9331-B0448A0D6CEB}"/>
                  </a:ext>
                </a:extLst>
              </p:cNvPr>
              <p:cNvSpPr>
                <a:spLocks noGrp="1"/>
              </p:cNvSpPr>
              <p:nvPr>
                <p:ph idx="1"/>
              </p:nvPr>
            </p:nvSpPr>
            <p:spPr/>
            <p:txBody>
              <a:bodyPr>
                <a:normAutofit/>
              </a:bodyPr>
              <a:lstStyle/>
              <a:p>
                <a:pPr marL="0" indent="0">
                  <a:buNone/>
                </a:pPr>
                <a:r>
                  <a:rPr lang="en-US" dirty="0"/>
                  <a:t>Determine the shortest distance between the two skew line </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0,2,4</m:t>
                        </m:r>
                      </m:e>
                    </m:d>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(1,−2,1)</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𝑟</m:t>
                        </m:r>
                      </m:e>
                    </m:acc>
                    <m:r>
                      <a:rPr lang="en-US" i="1">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−2</m:t>
                        </m:r>
                        <m:r>
                          <a:rPr lang="en-US" i="1">
                            <a:latin typeface="Cambria Math" panose="02040503050406030204" pitchFamily="18" charset="0"/>
                          </a:rPr>
                          <m:t>,</m:t>
                        </m:r>
                        <m:r>
                          <a:rPr lang="en-US" b="0" i="1" smtClean="0">
                            <a:latin typeface="Cambria Math" panose="02040503050406030204" pitchFamily="18" charset="0"/>
                          </a:rPr>
                          <m:t>−5</m:t>
                        </m:r>
                        <m:r>
                          <a:rPr lang="en-US" i="1">
                            <a:latin typeface="Cambria Math" panose="02040503050406030204" pitchFamily="18" charset="0"/>
                          </a:rPr>
                          <m:t>,</m:t>
                        </m:r>
                        <m:r>
                          <a:rPr lang="en-US" b="0" i="1" smtClean="0">
                            <a:latin typeface="Cambria Math" panose="02040503050406030204" pitchFamily="18" charset="0"/>
                          </a:rPr>
                          <m:t>4</m:t>
                        </m:r>
                      </m:e>
                    </m:d>
                    <m:r>
                      <a:rPr lang="en-US" i="1">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oMath>
                </a14:m>
                <a:r>
                  <a:rPr lang="en-US" dirty="0"/>
                  <a:t> </a:t>
                </a:r>
              </a:p>
              <a:p>
                <a:pPr marL="0" indent="0">
                  <a:buNone/>
                </a:pPr>
                <a:r>
                  <a:rPr lang="en-US" dirty="0"/>
                  <a:t>Solution: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BDE06884-6167-415E-9331-B0448A0D6CEB}"/>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E0EF7EB8-141E-4A98-9792-C1E1D745F204}"/>
              </a:ext>
            </a:extLst>
          </p:cNvPr>
          <p:cNvCxnSpPr/>
          <p:nvPr/>
        </p:nvCxnSpPr>
        <p:spPr>
          <a:xfrm flipV="1">
            <a:off x="4440025" y="4637988"/>
            <a:ext cx="3591612" cy="79185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BF10B138-B4A8-4D6C-8F97-6DD3613A7535}"/>
              </a:ext>
            </a:extLst>
          </p:cNvPr>
          <p:cNvCxnSpPr/>
          <p:nvPr/>
        </p:nvCxnSpPr>
        <p:spPr>
          <a:xfrm>
            <a:off x="4411744" y="3346515"/>
            <a:ext cx="3318235" cy="33936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7EE4DAA-24B6-4D19-B3E8-52CBB440EEED}"/>
              </a:ext>
            </a:extLst>
          </p:cNvPr>
          <p:cNvSpPr txBox="1"/>
          <p:nvPr/>
        </p:nvSpPr>
        <p:spPr>
          <a:xfrm>
            <a:off x="991778" y="3785805"/>
            <a:ext cx="2079003" cy="923330"/>
          </a:xfrm>
          <a:prstGeom prst="rect">
            <a:avLst/>
          </a:prstGeom>
          <a:noFill/>
        </p:spPr>
        <p:txBody>
          <a:bodyPr wrap="square" rtlCol="0">
            <a:spAutoFit/>
          </a:bodyPr>
          <a:lstStyle/>
          <a:p>
            <a:r>
              <a:rPr lang="en-US" dirty="0">
                <a:solidFill>
                  <a:srgbClr val="FF0000"/>
                </a:solidFill>
              </a:rPr>
              <a:t>We now know the coordinates of point P and point Q</a:t>
            </a:r>
          </a:p>
        </p:txBody>
      </p:sp>
      <p:sp>
        <p:nvSpPr>
          <p:cNvPr id="9" name="TextBox 8">
            <a:extLst>
              <a:ext uri="{FF2B5EF4-FFF2-40B4-BE49-F238E27FC236}">
                <a16:creationId xmlns:a16="http://schemas.microsoft.com/office/drawing/2014/main" id="{57AA9075-A719-4C55-B43D-04D9BED953A1}"/>
              </a:ext>
            </a:extLst>
          </p:cNvPr>
          <p:cNvSpPr txBox="1"/>
          <p:nvPr/>
        </p:nvSpPr>
        <p:spPr>
          <a:xfrm>
            <a:off x="7871381" y="3501214"/>
            <a:ext cx="914400" cy="369332"/>
          </a:xfrm>
          <a:prstGeom prst="rect">
            <a:avLst/>
          </a:prstGeom>
          <a:noFill/>
        </p:spPr>
        <p:txBody>
          <a:bodyPr wrap="square" rtlCol="0">
            <a:spAutoFit/>
          </a:bodyPr>
          <a:lstStyle/>
          <a:p>
            <a:r>
              <a:rPr lang="en-US" dirty="0"/>
              <a:t>Line 2</a:t>
            </a:r>
          </a:p>
        </p:txBody>
      </p:sp>
      <p:sp>
        <p:nvSpPr>
          <p:cNvPr id="10" name="TextBox 9">
            <a:extLst>
              <a:ext uri="{FF2B5EF4-FFF2-40B4-BE49-F238E27FC236}">
                <a16:creationId xmlns:a16="http://schemas.microsoft.com/office/drawing/2014/main" id="{EC4800FA-D2C6-4210-B48B-94FBD09BAB87}"/>
              </a:ext>
            </a:extLst>
          </p:cNvPr>
          <p:cNvSpPr txBox="1"/>
          <p:nvPr/>
        </p:nvSpPr>
        <p:spPr>
          <a:xfrm>
            <a:off x="8116478" y="4453322"/>
            <a:ext cx="914400" cy="369332"/>
          </a:xfrm>
          <a:prstGeom prst="rect">
            <a:avLst/>
          </a:prstGeom>
          <a:noFill/>
        </p:spPr>
        <p:txBody>
          <a:bodyPr wrap="square" rtlCol="0">
            <a:spAutoFit/>
          </a:bodyPr>
          <a:lstStyle/>
          <a:p>
            <a:r>
              <a:rPr lang="en-US" dirty="0"/>
              <a:t>Line 1</a:t>
            </a:r>
          </a:p>
        </p:txBody>
      </p:sp>
      <p:sp>
        <p:nvSpPr>
          <p:cNvPr id="14" name="TextBox 13">
            <a:extLst>
              <a:ext uri="{FF2B5EF4-FFF2-40B4-BE49-F238E27FC236}">
                <a16:creationId xmlns:a16="http://schemas.microsoft.com/office/drawing/2014/main" id="{A67AEBE4-A223-4B8F-A2F5-EEDDAD278E61}"/>
              </a:ext>
            </a:extLst>
          </p:cNvPr>
          <p:cNvSpPr txBox="1"/>
          <p:nvPr/>
        </p:nvSpPr>
        <p:spPr>
          <a:xfrm>
            <a:off x="5538247" y="2677809"/>
            <a:ext cx="914400" cy="1107996"/>
          </a:xfrm>
          <a:prstGeom prst="rect">
            <a:avLst/>
          </a:prstGeom>
          <a:noFill/>
        </p:spPr>
        <p:txBody>
          <a:bodyPr wrap="square" rtlCol="0">
            <a:spAutoFit/>
          </a:bodyPr>
          <a:lstStyle/>
          <a:p>
            <a:r>
              <a:rPr lang="en-US" sz="6600" dirty="0"/>
              <a:t>.</a:t>
            </a:r>
          </a:p>
        </p:txBody>
      </p:sp>
      <p:sp>
        <p:nvSpPr>
          <p:cNvPr id="15" name="TextBox 14">
            <a:extLst>
              <a:ext uri="{FF2B5EF4-FFF2-40B4-BE49-F238E27FC236}">
                <a16:creationId xmlns:a16="http://schemas.microsoft.com/office/drawing/2014/main" id="{F72BAABD-DAF6-4CD8-B6B9-F5049C179A95}"/>
              </a:ext>
            </a:extLst>
          </p:cNvPr>
          <p:cNvSpPr txBox="1"/>
          <p:nvPr/>
        </p:nvSpPr>
        <p:spPr>
          <a:xfrm>
            <a:off x="5638800" y="4377423"/>
            <a:ext cx="914400" cy="1107996"/>
          </a:xfrm>
          <a:prstGeom prst="rect">
            <a:avLst/>
          </a:prstGeom>
          <a:noFill/>
        </p:spPr>
        <p:txBody>
          <a:bodyPr wrap="square" rtlCol="0">
            <a:spAutoFit/>
          </a:bodyPr>
          <a:lstStyle/>
          <a:p>
            <a:r>
              <a:rPr lang="en-US" sz="6600" dirty="0"/>
              <a:t>.</a:t>
            </a:r>
          </a:p>
        </p:txBody>
      </p:sp>
      <p:cxnSp>
        <p:nvCxnSpPr>
          <p:cNvPr id="17" name="Straight Arrow Connector 16">
            <a:extLst>
              <a:ext uri="{FF2B5EF4-FFF2-40B4-BE49-F238E27FC236}">
                <a16:creationId xmlns:a16="http://schemas.microsoft.com/office/drawing/2014/main" id="{1D762D41-632F-4959-9241-8CDB09306ECA}"/>
              </a:ext>
            </a:extLst>
          </p:cNvPr>
          <p:cNvCxnSpPr/>
          <p:nvPr/>
        </p:nvCxnSpPr>
        <p:spPr>
          <a:xfrm flipH="1" flipV="1">
            <a:off x="5740924" y="3501214"/>
            <a:ext cx="84841" cy="16458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0D295E8-5CE0-484A-AC5C-D9BAD0E28908}"/>
              </a:ext>
            </a:extLst>
          </p:cNvPr>
          <p:cNvCxnSpPr>
            <a:endCxn id="14" idx="2"/>
          </p:cNvCxnSpPr>
          <p:nvPr/>
        </p:nvCxnSpPr>
        <p:spPr>
          <a:xfrm>
            <a:off x="5995447" y="3501214"/>
            <a:ext cx="0" cy="28459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D433B94-895D-4097-AE56-AD89457521C8}"/>
              </a:ext>
            </a:extLst>
          </p:cNvPr>
          <p:cNvCxnSpPr>
            <a:stCxn id="14" idx="2"/>
          </p:cNvCxnSpPr>
          <p:nvPr/>
        </p:nvCxnSpPr>
        <p:spPr>
          <a:xfrm flipH="1">
            <a:off x="5740924" y="3785805"/>
            <a:ext cx="2545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4F53710-3172-4662-BD2E-CF3D9418AAA0}"/>
              </a:ext>
            </a:extLst>
          </p:cNvPr>
          <p:cNvCxnSpPr/>
          <p:nvPr/>
        </p:nvCxnSpPr>
        <p:spPr>
          <a:xfrm flipH="1">
            <a:off x="5825765" y="4799937"/>
            <a:ext cx="1696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D5BEB31-8BB1-49A4-8201-5E4CE6A87F5C}"/>
              </a:ext>
            </a:extLst>
          </p:cNvPr>
          <p:cNvCxnSpPr>
            <a:cxnSpLocks/>
          </p:cNvCxnSpPr>
          <p:nvPr/>
        </p:nvCxnSpPr>
        <p:spPr>
          <a:xfrm>
            <a:off x="5995447" y="4799937"/>
            <a:ext cx="0" cy="369332"/>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A11F7994-3307-40F8-AA4B-D24B31DF5F0B}"/>
              </a:ext>
            </a:extLst>
          </p:cNvPr>
          <p:cNvSpPr txBox="1"/>
          <p:nvPr/>
        </p:nvSpPr>
        <p:spPr>
          <a:xfrm>
            <a:off x="5538246" y="3031567"/>
            <a:ext cx="1447009" cy="369332"/>
          </a:xfrm>
          <a:prstGeom prst="rect">
            <a:avLst/>
          </a:prstGeom>
          <a:noFill/>
        </p:spPr>
        <p:txBody>
          <a:bodyPr wrap="square" rtlCol="0">
            <a:spAutoFit/>
          </a:bodyPr>
          <a:lstStyle/>
          <a:p>
            <a:r>
              <a:rPr lang="en-US" dirty="0"/>
              <a:t>Q (-1,-5,3)</a:t>
            </a:r>
          </a:p>
        </p:txBody>
      </p:sp>
      <p:sp>
        <p:nvSpPr>
          <p:cNvPr id="6" name="TextBox 5">
            <a:extLst>
              <a:ext uri="{FF2B5EF4-FFF2-40B4-BE49-F238E27FC236}">
                <a16:creationId xmlns:a16="http://schemas.microsoft.com/office/drawing/2014/main" id="{653984C2-083D-4CBF-A1FC-BCC5477674BF}"/>
              </a:ext>
            </a:extLst>
          </p:cNvPr>
          <p:cNvSpPr txBox="1"/>
          <p:nvPr/>
        </p:nvSpPr>
        <p:spPr>
          <a:xfrm>
            <a:off x="5681220" y="5303153"/>
            <a:ext cx="1143783" cy="369332"/>
          </a:xfrm>
          <a:prstGeom prst="rect">
            <a:avLst/>
          </a:prstGeom>
          <a:noFill/>
        </p:spPr>
        <p:txBody>
          <a:bodyPr wrap="square" rtlCol="0">
            <a:spAutoFit/>
          </a:bodyPr>
          <a:lstStyle/>
          <a:p>
            <a:r>
              <a:rPr lang="en-US" dirty="0"/>
              <a:t>P (2,-2,6)</a:t>
            </a:r>
          </a:p>
        </p:txBody>
      </p:sp>
    </p:spTree>
    <p:extLst>
      <p:ext uri="{BB962C8B-B14F-4D97-AF65-F5344CB8AC3E}">
        <p14:creationId xmlns:p14="http://schemas.microsoft.com/office/powerpoint/2010/main" val="16342237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7C8B3-CD7D-4FA0-AE1E-20F580CB05B5}"/>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E06884-6167-415E-9331-B0448A0D6CEB}"/>
                  </a:ext>
                </a:extLst>
              </p:cNvPr>
              <p:cNvSpPr>
                <a:spLocks noGrp="1"/>
              </p:cNvSpPr>
              <p:nvPr>
                <p:ph idx="1"/>
              </p:nvPr>
            </p:nvSpPr>
            <p:spPr/>
            <p:txBody>
              <a:bodyPr>
                <a:normAutofit/>
              </a:bodyPr>
              <a:lstStyle/>
              <a:p>
                <a:pPr marL="0" indent="0">
                  <a:buNone/>
                </a:pPr>
                <a:r>
                  <a:rPr lang="en-US" dirty="0"/>
                  <a:t>Determine the shortest distance between the two skew line </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0,2,4</m:t>
                        </m:r>
                      </m:e>
                    </m:d>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(1,−2,1)</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𝑟</m:t>
                        </m:r>
                      </m:e>
                    </m:acc>
                    <m:r>
                      <a:rPr lang="en-US" i="1">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−2</m:t>
                        </m:r>
                        <m:r>
                          <a:rPr lang="en-US" i="1">
                            <a:latin typeface="Cambria Math" panose="02040503050406030204" pitchFamily="18" charset="0"/>
                          </a:rPr>
                          <m:t>,</m:t>
                        </m:r>
                        <m:r>
                          <a:rPr lang="en-US" b="0" i="1" smtClean="0">
                            <a:latin typeface="Cambria Math" panose="02040503050406030204" pitchFamily="18" charset="0"/>
                          </a:rPr>
                          <m:t>−5</m:t>
                        </m:r>
                        <m:r>
                          <a:rPr lang="en-US" i="1">
                            <a:latin typeface="Cambria Math" panose="02040503050406030204" pitchFamily="18" charset="0"/>
                          </a:rPr>
                          <m:t>,</m:t>
                        </m:r>
                        <m:r>
                          <a:rPr lang="en-US" b="0" i="1" smtClean="0">
                            <a:latin typeface="Cambria Math" panose="02040503050406030204" pitchFamily="18" charset="0"/>
                          </a:rPr>
                          <m:t>4</m:t>
                        </m:r>
                      </m:e>
                    </m:d>
                    <m:r>
                      <a:rPr lang="en-US" i="1">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oMath>
                </a14:m>
                <a:r>
                  <a:rPr lang="en-US" dirty="0"/>
                  <a:t> </a:t>
                </a:r>
              </a:p>
              <a:p>
                <a:pPr marL="0" indent="0">
                  <a:buNone/>
                </a:pPr>
                <a:r>
                  <a:rPr lang="en-US" dirty="0"/>
                  <a:t>Solution: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BDE06884-6167-415E-9331-B0448A0D6CEB}"/>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E0EF7EB8-141E-4A98-9792-C1E1D745F204}"/>
              </a:ext>
            </a:extLst>
          </p:cNvPr>
          <p:cNvCxnSpPr/>
          <p:nvPr/>
        </p:nvCxnSpPr>
        <p:spPr>
          <a:xfrm flipV="1">
            <a:off x="4440025" y="4637988"/>
            <a:ext cx="3591612" cy="79185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BF10B138-B4A8-4D6C-8F97-6DD3613A7535}"/>
              </a:ext>
            </a:extLst>
          </p:cNvPr>
          <p:cNvCxnSpPr/>
          <p:nvPr/>
        </p:nvCxnSpPr>
        <p:spPr>
          <a:xfrm>
            <a:off x="4411744" y="3346515"/>
            <a:ext cx="3318235" cy="33936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7EE4DAA-24B6-4D19-B3E8-52CBB440EEED}"/>
              </a:ext>
            </a:extLst>
          </p:cNvPr>
          <p:cNvSpPr txBox="1"/>
          <p:nvPr/>
        </p:nvSpPr>
        <p:spPr>
          <a:xfrm>
            <a:off x="991778" y="3785805"/>
            <a:ext cx="2079003" cy="923330"/>
          </a:xfrm>
          <a:prstGeom prst="rect">
            <a:avLst/>
          </a:prstGeom>
          <a:noFill/>
        </p:spPr>
        <p:txBody>
          <a:bodyPr wrap="square" rtlCol="0">
            <a:spAutoFit/>
          </a:bodyPr>
          <a:lstStyle/>
          <a:p>
            <a:r>
              <a:rPr lang="en-US" dirty="0"/>
              <a:t>We now know the coordinates of point P and point Q</a:t>
            </a:r>
          </a:p>
        </p:txBody>
      </p:sp>
      <p:sp>
        <p:nvSpPr>
          <p:cNvPr id="9" name="TextBox 8">
            <a:extLst>
              <a:ext uri="{FF2B5EF4-FFF2-40B4-BE49-F238E27FC236}">
                <a16:creationId xmlns:a16="http://schemas.microsoft.com/office/drawing/2014/main" id="{57AA9075-A719-4C55-B43D-04D9BED953A1}"/>
              </a:ext>
            </a:extLst>
          </p:cNvPr>
          <p:cNvSpPr txBox="1"/>
          <p:nvPr/>
        </p:nvSpPr>
        <p:spPr>
          <a:xfrm>
            <a:off x="7871381" y="3501214"/>
            <a:ext cx="914400" cy="369332"/>
          </a:xfrm>
          <a:prstGeom prst="rect">
            <a:avLst/>
          </a:prstGeom>
          <a:noFill/>
        </p:spPr>
        <p:txBody>
          <a:bodyPr wrap="square" rtlCol="0">
            <a:spAutoFit/>
          </a:bodyPr>
          <a:lstStyle/>
          <a:p>
            <a:r>
              <a:rPr lang="en-US" dirty="0"/>
              <a:t>Line 2</a:t>
            </a:r>
          </a:p>
        </p:txBody>
      </p:sp>
      <p:sp>
        <p:nvSpPr>
          <p:cNvPr id="10" name="TextBox 9">
            <a:extLst>
              <a:ext uri="{FF2B5EF4-FFF2-40B4-BE49-F238E27FC236}">
                <a16:creationId xmlns:a16="http://schemas.microsoft.com/office/drawing/2014/main" id="{EC4800FA-D2C6-4210-B48B-94FBD09BAB87}"/>
              </a:ext>
            </a:extLst>
          </p:cNvPr>
          <p:cNvSpPr txBox="1"/>
          <p:nvPr/>
        </p:nvSpPr>
        <p:spPr>
          <a:xfrm>
            <a:off x="8116478" y="4453322"/>
            <a:ext cx="914400" cy="369332"/>
          </a:xfrm>
          <a:prstGeom prst="rect">
            <a:avLst/>
          </a:prstGeom>
          <a:noFill/>
        </p:spPr>
        <p:txBody>
          <a:bodyPr wrap="square" rtlCol="0">
            <a:spAutoFit/>
          </a:bodyPr>
          <a:lstStyle/>
          <a:p>
            <a:r>
              <a:rPr lang="en-US" dirty="0"/>
              <a:t>Line 1</a:t>
            </a:r>
          </a:p>
        </p:txBody>
      </p:sp>
      <p:sp>
        <p:nvSpPr>
          <p:cNvPr id="14" name="TextBox 13">
            <a:extLst>
              <a:ext uri="{FF2B5EF4-FFF2-40B4-BE49-F238E27FC236}">
                <a16:creationId xmlns:a16="http://schemas.microsoft.com/office/drawing/2014/main" id="{A67AEBE4-A223-4B8F-A2F5-EEDDAD278E61}"/>
              </a:ext>
            </a:extLst>
          </p:cNvPr>
          <p:cNvSpPr txBox="1"/>
          <p:nvPr/>
        </p:nvSpPr>
        <p:spPr>
          <a:xfrm>
            <a:off x="5538247" y="2677809"/>
            <a:ext cx="914400" cy="1107996"/>
          </a:xfrm>
          <a:prstGeom prst="rect">
            <a:avLst/>
          </a:prstGeom>
          <a:noFill/>
        </p:spPr>
        <p:txBody>
          <a:bodyPr wrap="square" rtlCol="0">
            <a:spAutoFit/>
          </a:bodyPr>
          <a:lstStyle/>
          <a:p>
            <a:r>
              <a:rPr lang="en-US" sz="6600" dirty="0"/>
              <a:t>.</a:t>
            </a:r>
          </a:p>
        </p:txBody>
      </p:sp>
      <p:sp>
        <p:nvSpPr>
          <p:cNvPr id="15" name="TextBox 14">
            <a:extLst>
              <a:ext uri="{FF2B5EF4-FFF2-40B4-BE49-F238E27FC236}">
                <a16:creationId xmlns:a16="http://schemas.microsoft.com/office/drawing/2014/main" id="{F72BAABD-DAF6-4CD8-B6B9-F5049C179A95}"/>
              </a:ext>
            </a:extLst>
          </p:cNvPr>
          <p:cNvSpPr txBox="1"/>
          <p:nvPr/>
        </p:nvSpPr>
        <p:spPr>
          <a:xfrm>
            <a:off x="5638800" y="4377423"/>
            <a:ext cx="914400" cy="1107996"/>
          </a:xfrm>
          <a:prstGeom prst="rect">
            <a:avLst/>
          </a:prstGeom>
          <a:noFill/>
        </p:spPr>
        <p:txBody>
          <a:bodyPr wrap="square" rtlCol="0">
            <a:spAutoFit/>
          </a:bodyPr>
          <a:lstStyle/>
          <a:p>
            <a:r>
              <a:rPr lang="en-US" sz="6600" dirty="0"/>
              <a:t>.</a:t>
            </a:r>
          </a:p>
        </p:txBody>
      </p:sp>
      <p:cxnSp>
        <p:nvCxnSpPr>
          <p:cNvPr id="17" name="Straight Arrow Connector 16">
            <a:extLst>
              <a:ext uri="{FF2B5EF4-FFF2-40B4-BE49-F238E27FC236}">
                <a16:creationId xmlns:a16="http://schemas.microsoft.com/office/drawing/2014/main" id="{1D762D41-632F-4959-9241-8CDB09306ECA}"/>
              </a:ext>
            </a:extLst>
          </p:cNvPr>
          <p:cNvCxnSpPr/>
          <p:nvPr/>
        </p:nvCxnSpPr>
        <p:spPr>
          <a:xfrm flipH="1" flipV="1">
            <a:off x="5740924" y="3501214"/>
            <a:ext cx="84841" cy="16458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0D295E8-5CE0-484A-AC5C-D9BAD0E28908}"/>
              </a:ext>
            </a:extLst>
          </p:cNvPr>
          <p:cNvCxnSpPr>
            <a:endCxn id="14" idx="2"/>
          </p:cNvCxnSpPr>
          <p:nvPr/>
        </p:nvCxnSpPr>
        <p:spPr>
          <a:xfrm>
            <a:off x="5995447" y="3501214"/>
            <a:ext cx="0" cy="28459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D433B94-895D-4097-AE56-AD89457521C8}"/>
              </a:ext>
            </a:extLst>
          </p:cNvPr>
          <p:cNvCxnSpPr>
            <a:stCxn id="14" idx="2"/>
          </p:cNvCxnSpPr>
          <p:nvPr/>
        </p:nvCxnSpPr>
        <p:spPr>
          <a:xfrm flipH="1">
            <a:off x="5740924" y="3785805"/>
            <a:ext cx="2545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4F53710-3172-4662-BD2E-CF3D9418AAA0}"/>
              </a:ext>
            </a:extLst>
          </p:cNvPr>
          <p:cNvCxnSpPr/>
          <p:nvPr/>
        </p:nvCxnSpPr>
        <p:spPr>
          <a:xfrm flipH="1">
            <a:off x="5825765" y="4799937"/>
            <a:ext cx="1696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D5BEB31-8BB1-49A4-8201-5E4CE6A87F5C}"/>
              </a:ext>
            </a:extLst>
          </p:cNvPr>
          <p:cNvCxnSpPr>
            <a:cxnSpLocks/>
          </p:cNvCxnSpPr>
          <p:nvPr/>
        </p:nvCxnSpPr>
        <p:spPr>
          <a:xfrm>
            <a:off x="5995447" y="4799937"/>
            <a:ext cx="0" cy="369332"/>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A11F7994-3307-40F8-AA4B-D24B31DF5F0B}"/>
              </a:ext>
            </a:extLst>
          </p:cNvPr>
          <p:cNvSpPr txBox="1"/>
          <p:nvPr/>
        </p:nvSpPr>
        <p:spPr>
          <a:xfrm>
            <a:off x="5538246" y="3031567"/>
            <a:ext cx="1447009" cy="369332"/>
          </a:xfrm>
          <a:prstGeom prst="rect">
            <a:avLst/>
          </a:prstGeom>
          <a:noFill/>
        </p:spPr>
        <p:txBody>
          <a:bodyPr wrap="square" rtlCol="0">
            <a:spAutoFit/>
          </a:bodyPr>
          <a:lstStyle/>
          <a:p>
            <a:r>
              <a:rPr lang="en-US" dirty="0"/>
              <a:t>Q (-1,-5,3)</a:t>
            </a:r>
          </a:p>
        </p:txBody>
      </p:sp>
      <p:sp>
        <p:nvSpPr>
          <p:cNvPr id="6" name="TextBox 5">
            <a:extLst>
              <a:ext uri="{FF2B5EF4-FFF2-40B4-BE49-F238E27FC236}">
                <a16:creationId xmlns:a16="http://schemas.microsoft.com/office/drawing/2014/main" id="{653984C2-083D-4CBF-A1FC-BCC5477674BF}"/>
              </a:ext>
            </a:extLst>
          </p:cNvPr>
          <p:cNvSpPr txBox="1"/>
          <p:nvPr/>
        </p:nvSpPr>
        <p:spPr>
          <a:xfrm>
            <a:off x="5681220" y="5303153"/>
            <a:ext cx="1143783" cy="369332"/>
          </a:xfrm>
          <a:prstGeom prst="rect">
            <a:avLst/>
          </a:prstGeom>
          <a:noFill/>
        </p:spPr>
        <p:txBody>
          <a:bodyPr wrap="square" rtlCol="0">
            <a:spAutoFit/>
          </a:bodyPr>
          <a:lstStyle/>
          <a:p>
            <a:r>
              <a:rPr lang="en-US" dirty="0"/>
              <a:t>P (2,-2,6)</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1A42294-327B-41F2-A076-C8A21149F6C4}"/>
                  </a:ext>
                </a:extLst>
              </p:cNvPr>
              <p:cNvSpPr txBox="1"/>
              <p:nvPr/>
            </p:nvSpPr>
            <p:spPr>
              <a:xfrm>
                <a:off x="7729979" y="5372217"/>
                <a:ext cx="2344917" cy="41197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r>
                            <a:rPr lang="en-US" b="0" i="1" smtClean="0">
                              <a:solidFill>
                                <a:srgbClr val="FF0000"/>
                              </a:solidFill>
                              <a:latin typeface="Cambria Math" panose="02040503050406030204" pitchFamily="18" charset="0"/>
                            </a:rPr>
                            <m:t>𝑃𝑄</m:t>
                          </m:r>
                        </m:e>
                      </m:acc>
                      <m:r>
                        <a:rPr lang="en-US" b="0" i="1" smtClean="0">
                          <a:solidFill>
                            <a:srgbClr val="FF0000"/>
                          </a:solidFill>
                          <a:latin typeface="Cambria Math" panose="02040503050406030204" pitchFamily="18" charset="0"/>
                        </a:rPr>
                        <m:t>=</m:t>
                      </m:r>
                      <m:acc>
                        <m:accPr>
                          <m:chr m:val="⃗"/>
                          <m:ctrlPr>
                            <a:rPr lang="en-US" b="0" i="1" smtClean="0">
                              <a:solidFill>
                                <a:srgbClr val="FF0000"/>
                              </a:solidFill>
                              <a:latin typeface="Cambria Math" panose="02040503050406030204" pitchFamily="18" charset="0"/>
                            </a:rPr>
                          </m:ctrlPr>
                        </m:accPr>
                        <m:e>
                          <m:r>
                            <a:rPr lang="en-US" b="0" i="1" smtClean="0">
                              <a:solidFill>
                                <a:srgbClr val="FF0000"/>
                              </a:solidFill>
                              <a:latin typeface="Cambria Math" panose="02040503050406030204" pitchFamily="18" charset="0"/>
                            </a:rPr>
                            <m:t>(−3,−3,−3)</m:t>
                          </m:r>
                        </m:e>
                      </m:acc>
                    </m:oMath>
                  </m:oMathPara>
                </a14:m>
                <a:endParaRPr lang="en-US" dirty="0"/>
              </a:p>
            </p:txBody>
          </p:sp>
        </mc:Choice>
        <mc:Fallback xmlns="">
          <p:sp>
            <p:nvSpPr>
              <p:cNvPr id="11" name="TextBox 10">
                <a:extLst>
                  <a:ext uri="{FF2B5EF4-FFF2-40B4-BE49-F238E27FC236}">
                    <a16:creationId xmlns:a16="http://schemas.microsoft.com/office/drawing/2014/main" id="{51A42294-327B-41F2-A076-C8A21149F6C4}"/>
                  </a:ext>
                </a:extLst>
              </p:cNvPr>
              <p:cNvSpPr txBox="1">
                <a:spLocks noRot="1" noChangeAspect="1" noMove="1" noResize="1" noEditPoints="1" noAdjustHandles="1" noChangeArrowheads="1" noChangeShapeType="1" noTextEdit="1"/>
              </p:cNvSpPr>
              <p:nvPr/>
            </p:nvSpPr>
            <p:spPr>
              <a:xfrm>
                <a:off x="7729979" y="5372217"/>
                <a:ext cx="2344917" cy="411972"/>
              </a:xfrm>
              <a:prstGeom prst="rect">
                <a:avLst/>
              </a:prstGeom>
              <a:blipFill>
                <a:blip r:embed="rId3"/>
                <a:stretch>
                  <a:fillRect b="-11765"/>
                </a:stretch>
              </a:blipFill>
            </p:spPr>
            <p:txBody>
              <a:bodyPr/>
              <a:lstStyle/>
              <a:p>
                <a:r>
                  <a:rPr lang="en-US">
                    <a:noFill/>
                  </a:rPr>
                  <a:t> </a:t>
                </a:r>
              </a:p>
            </p:txBody>
          </p:sp>
        </mc:Fallback>
      </mc:AlternateContent>
    </p:spTree>
    <p:extLst>
      <p:ext uri="{BB962C8B-B14F-4D97-AF65-F5344CB8AC3E}">
        <p14:creationId xmlns:p14="http://schemas.microsoft.com/office/powerpoint/2010/main" val="25774660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7C8B3-CD7D-4FA0-AE1E-20F580CB05B5}"/>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E06884-6167-415E-9331-B0448A0D6CEB}"/>
                  </a:ext>
                </a:extLst>
              </p:cNvPr>
              <p:cNvSpPr>
                <a:spLocks noGrp="1"/>
              </p:cNvSpPr>
              <p:nvPr>
                <p:ph idx="1"/>
              </p:nvPr>
            </p:nvSpPr>
            <p:spPr/>
            <p:txBody>
              <a:bodyPr>
                <a:normAutofit/>
              </a:bodyPr>
              <a:lstStyle/>
              <a:p>
                <a:pPr marL="0" indent="0">
                  <a:buNone/>
                </a:pPr>
                <a:r>
                  <a:rPr lang="en-US" dirty="0"/>
                  <a:t>Determine the shortest distance between the two skew line </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0,2,4</m:t>
                        </m:r>
                      </m:e>
                    </m:d>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(1,−2,1)</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𝑟</m:t>
                        </m:r>
                      </m:e>
                    </m:acc>
                    <m:r>
                      <a:rPr lang="en-US" i="1">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−2</m:t>
                        </m:r>
                        <m:r>
                          <a:rPr lang="en-US" i="1">
                            <a:latin typeface="Cambria Math" panose="02040503050406030204" pitchFamily="18" charset="0"/>
                          </a:rPr>
                          <m:t>,</m:t>
                        </m:r>
                        <m:r>
                          <a:rPr lang="en-US" b="0" i="1" smtClean="0">
                            <a:latin typeface="Cambria Math" panose="02040503050406030204" pitchFamily="18" charset="0"/>
                          </a:rPr>
                          <m:t>−5</m:t>
                        </m:r>
                        <m:r>
                          <a:rPr lang="en-US" i="1">
                            <a:latin typeface="Cambria Math" panose="02040503050406030204" pitchFamily="18" charset="0"/>
                          </a:rPr>
                          <m:t>,</m:t>
                        </m:r>
                        <m:r>
                          <a:rPr lang="en-US" b="0" i="1" smtClean="0">
                            <a:latin typeface="Cambria Math" panose="02040503050406030204" pitchFamily="18" charset="0"/>
                          </a:rPr>
                          <m:t>4</m:t>
                        </m:r>
                      </m:e>
                    </m:d>
                    <m:r>
                      <a:rPr lang="en-US" i="1">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oMath>
                </a14:m>
                <a:r>
                  <a:rPr lang="en-US" dirty="0"/>
                  <a:t> </a:t>
                </a:r>
              </a:p>
              <a:p>
                <a:pPr marL="0" indent="0">
                  <a:buNone/>
                </a:pPr>
                <a:r>
                  <a:rPr lang="en-US" dirty="0"/>
                  <a:t>Solution:  </a:t>
                </a:r>
              </a:p>
              <a:p>
                <a:pPr marL="0" indent="0">
                  <a:buNone/>
                </a:pP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𝑃𝑄</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(−3,−3,−3)</m:t>
                        </m:r>
                      </m:e>
                    </m:acc>
                  </m:oMath>
                </a14:m>
                <a:r>
                  <a:rPr lang="en-US" dirty="0"/>
                  <a:t>  </a:t>
                </a:r>
              </a:p>
              <a:p>
                <a:pPr marL="0" indent="0">
                  <a:buNone/>
                </a:pPr>
                <a14:m>
                  <m:oMath xmlns:m="http://schemas.openxmlformats.org/officeDocument/2006/math">
                    <m:d>
                      <m:dPr>
                        <m:begChr m:val="|"/>
                        <m:endChr m:val="|"/>
                        <m:ctrlPr>
                          <a:rPr lang="en-US" i="1" smtClean="0">
                            <a:latin typeface="Cambria Math" panose="02040503050406030204" pitchFamily="18" charset="0"/>
                          </a:rPr>
                        </m:ctrlPr>
                      </m:d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𝑃𝑄</m:t>
                            </m:r>
                          </m:e>
                        </m:acc>
                      </m:e>
                    </m:d>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sSup>
                          <m:sSupPr>
                            <m:ctrlPr>
                              <a:rPr lang="en-US" b="0" i="1" smtClean="0">
                                <a:latin typeface="Cambria Math" panose="02040503050406030204" pitchFamily="18" charset="0"/>
                              </a:rPr>
                            </m:ctrlPr>
                          </m:sSupPr>
                          <m:e>
                            <m:r>
                              <a:rPr lang="en-US" b="0" i="1" smtClean="0">
                                <a:latin typeface="Cambria Math" panose="02040503050406030204" pitchFamily="18" charset="0"/>
                              </a:rPr>
                              <m:t>(−3)</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(−3)</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(−3)</m:t>
                            </m:r>
                          </m:e>
                          <m:sup>
                            <m:r>
                              <a:rPr lang="en-US" b="0" i="1" smtClean="0">
                                <a:latin typeface="Cambria Math" panose="02040503050406030204" pitchFamily="18" charset="0"/>
                              </a:rPr>
                              <m:t>2</m:t>
                            </m:r>
                          </m:sup>
                        </m:sSup>
                      </m:e>
                    </m:rad>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9+9+9</m:t>
                        </m:r>
                      </m:e>
                    </m:rad>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27</m:t>
                        </m:r>
                      </m:e>
                    </m:rad>
                    <m:r>
                      <a:rPr lang="en-US" b="0" i="1" smtClean="0">
                        <a:latin typeface="Cambria Math" panose="02040503050406030204" pitchFamily="18" charset="0"/>
                      </a:rPr>
                      <m:t>=3</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3</m:t>
                        </m:r>
                      </m:e>
                    </m:rad>
                  </m:oMath>
                </a14:m>
                <a:r>
                  <a:rPr lang="en-US" dirty="0"/>
                  <a:t>  </a:t>
                </a:r>
              </a:p>
              <a:p>
                <a:pPr marL="0" indent="0">
                  <a:buNone/>
                </a:pPr>
                <a:endParaRPr lang="en-US" dirty="0"/>
              </a:p>
              <a:p>
                <a:pPr marL="0" indent="0">
                  <a:buNone/>
                </a:pPr>
                <a:r>
                  <a:rPr lang="en-US" dirty="0"/>
                  <a:t>Therefore the shortest distance between the two skew lines is </a:t>
                </a:r>
                <a14:m>
                  <m:oMath xmlns:m="http://schemas.openxmlformats.org/officeDocument/2006/math">
                    <m:r>
                      <a:rPr lang="en-US" b="0" i="1" smtClean="0">
                        <a:latin typeface="Cambria Math" panose="02040503050406030204" pitchFamily="18" charset="0"/>
                      </a:rPr>
                      <m:t>3</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3</m:t>
                        </m:r>
                      </m:e>
                    </m:rad>
                  </m:oMath>
                </a14:m>
                <a:r>
                  <a:rPr lang="en-US" dirty="0"/>
                  <a:t> units.</a:t>
                </a:r>
              </a:p>
            </p:txBody>
          </p:sp>
        </mc:Choice>
        <mc:Fallback xmlns="">
          <p:sp>
            <p:nvSpPr>
              <p:cNvPr id="3" name="Content Placeholder 2">
                <a:extLst>
                  <a:ext uri="{FF2B5EF4-FFF2-40B4-BE49-F238E27FC236}">
                    <a16:creationId xmlns:a16="http://schemas.microsoft.com/office/drawing/2014/main" id="{BDE06884-6167-415E-9331-B0448A0D6CEB}"/>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6446634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64FC4-4AC1-44F5-956F-C1B83ED1939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8361781-03D5-4FCE-9DF7-0197E682A66D}"/>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dirty="0"/>
              <a:t>The advantage of the second method is that you actually find the point on each line that gives the shortest distance between the lines.</a:t>
            </a:r>
          </a:p>
          <a:p>
            <a:pPr marL="0" indent="0">
              <a:buNone/>
            </a:pPr>
            <a:endParaRPr lang="en-US" dirty="0"/>
          </a:p>
          <a:p>
            <a:pPr marL="0" indent="0">
              <a:buNone/>
            </a:pPr>
            <a:r>
              <a:rPr lang="en-US">
                <a:sym typeface="Wingdings" panose="05000000000000000000" pitchFamily="2" charset="2"/>
              </a:rPr>
              <a:t>                                                                                                   </a:t>
            </a:r>
            <a:endParaRPr lang="en-US"/>
          </a:p>
        </p:txBody>
      </p:sp>
    </p:spTree>
    <p:extLst>
      <p:ext uri="{BB962C8B-B14F-4D97-AF65-F5344CB8AC3E}">
        <p14:creationId xmlns:p14="http://schemas.microsoft.com/office/powerpoint/2010/main" val="3502769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ECDB3-07CE-412D-A17B-40519D07CE7C}"/>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4506DC3-E137-4171-BCB6-9705315EFF94}"/>
                  </a:ext>
                </a:extLst>
              </p:cNvPr>
              <p:cNvSpPr>
                <a:spLocks noGrp="1"/>
              </p:cNvSpPr>
              <p:nvPr>
                <p:ph sz="half" idx="1"/>
              </p:nvPr>
            </p:nvSpPr>
            <p:spPr/>
            <p:txBody>
              <a:bodyPr>
                <a:normAutofit/>
              </a:bodyPr>
              <a:lstStyle/>
              <a:p>
                <a:pPr marL="0" indent="0">
                  <a:buNone/>
                </a:pPr>
                <a14:m>
                  <m:oMath xmlns:m="http://schemas.openxmlformats.org/officeDocument/2006/math">
                    <m:f>
                      <m:fPr>
                        <m:ctrlPr>
                          <a:rPr lang="en-US" i="1" smtClean="0">
                            <a:latin typeface="Cambria Math" panose="02040503050406030204" pitchFamily="18" charset="0"/>
                          </a:rPr>
                        </m:ctrlPr>
                      </m:fPr>
                      <m:num>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𝑛</m:t>
                            </m:r>
                          </m:e>
                        </m:acc>
                        <m:r>
                          <a:rPr lang="en-US" i="1" smtClean="0">
                            <a:latin typeface="Cambria Math" panose="02040503050406030204" pitchFamily="18" charset="0"/>
                            <a:ea typeface="Cambria Math" panose="02040503050406030204" pitchFamily="18" charset="0"/>
                          </a:rPr>
                          <m:t>∙</m:t>
                        </m:r>
                        <m:acc>
                          <m:accPr>
                            <m:chr m:val="⃗"/>
                            <m:ctrlPr>
                              <a:rPr lang="en-US" i="1" smtClean="0">
                                <a:latin typeface="Cambria Math" panose="02040503050406030204" pitchFamily="18" charset="0"/>
                                <a:ea typeface="Cambria Math" panose="02040503050406030204" pitchFamily="18" charset="0"/>
                              </a:rPr>
                            </m:ctrlPr>
                          </m:accPr>
                          <m:e>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𝑃</m:t>
                                </m:r>
                              </m:e>
                              <m:sub>
                                <m:r>
                                  <a:rPr lang="en-US" b="0" i="1" smtClean="0">
                                    <a:latin typeface="Cambria Math" panose="02040503050406030204" pitchFamily="18" charset="0"/>
                                    <a:ea typeface="Cambria Math" panose="02040503050406030204" pitchFamily="18" charset="0"/>
                                  </a:rPr>
                                  <m:t>𝑜</m:t>
                                </m:r>
                              </m:sub>
                            </m:sSub>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𝑃</m:t>
                                </m:r>
                              </m:e>
                              <m:sub>
                                <m:r>
                                  <a:rPr lang="en-US" b="0" i="1" smtClean="0">
                                    <a:latin typeface="Cambria Math" panose="02040503050406030204" pitchFamily="18" charset="0"/>
                                    <a:ea typeface="Cambria Math" panose="02040503050406030204" pitchFamily="18" charset="0"/>
                                  </a:rPr>
                                  <m:t>1</m:t>
                                </m:r>
                              </m:sub>
                            </m:sSub>
                          </m:e>
                        </m:acc>
                      </m:num>
                      <m:den>
                        <m:d>
                          <m:dPr>
                            <m:begChr m:val="|"/>
                            <m:endChr m:val="|"/>
                            <m:ctrlPr>
                              <a:rPr lang="en-US" i="1" smtClean="0">
                                <a:latin typeface="Cambria Math" panose="02040503050406030204" pitchFamily="18" charset="0"/>
                              </a:rPr>
                            </m:ctrlPr>
                          </m:d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𝑛</m:t>
                                </m:r>
                              </m:e>
                            </m:acc>
                          </m:e>
                        </m:d>
                      </m:den>
                    </m:f>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𝑃𝑅</m:t>
                            </m:r>
                          </m:e>
                        </m:acc>
                      </m:e>
                    </m:d>
                  </m:oMath>
                </a14:m>
                <a:r>
                  <a:rPr lang="en-US" dirty="0"/>
                  <a:t>    </a:t>
                </a:r>
              </a:p>
            </p:txBody>
          </p:sp>
        </mc:Choice>
        <mc:Fallback xmlns="">
          <p:sp>
            <p:nvSpPr>
              <p:cNvPr id="3" name="Content Placeholder 2">
                <a:extLst>
                  <a:ext uri="{FF2B5EF4-FFF2-40B4-BE49-F238E27FC236}">
                    <a16:creationId xmlns:a16="http://schemas.microsoft.com/office/drawing/2014/main" id="{84506DC3-E137-4171-BCB6-9705315EFF94}"/>
                  </a:ext>
                </a:extLst>
              </p:cNvPr>
              <p:cNvSpPr>
                <a:spLocks noGrp="1" noRot="1" noChangeAspect="1" noMove="1" noResize="1" noEditPoints="1" noAdjustHandles="1" noChangeArrowheads="1" noChangeShapeType="1" noTextEdit="1"/>
              </p:cNvSpPr>
              <p:nvPr>
                <p:ph sz="half" idx="1"/>
              </p:nvPr>
            </p:nvSpPr>
            <p:spPr>
              <a:blipFill>
                <a:blip r:embed="rId2"/>
                <a:stretch>
                  <a:fillRect/>
                </a:stretch>
              </a:blipFill>
            </p:spPr>
            <p:txBody>
              <a:bodyPr/>
              <a:lstStyle/>
              <a:p>
                <a:r>
                  <a:rPr lang="en-US">
                    <a:noFill/>
                  </a:rPr>
                  <a:t> </a:t>
                </a:r>
              </a:p>
            </p:txBody>
          </p:sp>
        </mc:Fallback>
      </mc:AlternateContent>
      <p:pic>
        <p:nvPicPr>
          <p:cNvPr id="1028" name="Picture 4" descr="Image preview">
            <a:extLst>
              <a:ext uri="{FF2B5EF4-FFF2-40B4-BE49-F238E27FC236}">
                <a16:creationId xmlns:a16="http://schemas.microsoft.com/office/drawing/2014/main" id="{1AC36AFB-D2E2-423F-A735-79D68C228BFF}"/>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2204155"/>
            <a:ext cx="5181600" cy="3594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9683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ECDB3-07CE-412D-A17B-40519D07CE7C}"/>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4506DC3-E137-4171-BCB6-9705315EFF94}"/>
                  </a:ext>
                </a:extLst>
              </p:cNvPr>
              <p:cNvSpPr>
                <a:spLocks noGrp="1"/>
              </p:cNvSpPr>
              <p:nvPr>
                <p:ph sz="half" idx="1"/>
              </p:nvPr>
            </p:nvSpPr>
            <p:spPr/>
            <p:txBody>
              <a:bodyPr>
                <a:normAutofit/>
              </a:bodyPr>
              <a:lstStyle/>
              <a:p>
                <a:pPr marL="0" indent="0">
                  <a:buNone/>
                </a:pPr>
                <a14:m>
                  <m:oMath xmlns:m="http://schemas.openxmlformats.org/officeDocument/2006/math">
                    <m:f>
                      <m:fPr>
                        <m:ctrlPr>
                          <a:rPr lang="en-US" i="1" smtClean="0">
                            <a:latin typeface="Cambria Math" panose="02040503050406030204" pitchFamily="18" charset="0"/>
                          </a:rPr>
                        </m:ctrlPr>
                      </m:fPr>
                      <m:num>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𝑛</m:t>
                            </m:r>
                          </m:e>
                        </m:acc>
                        <m:r>
                          <a:rPr lang="en-US" i="1" smtClean="0">
                            <a:latin typeface="Cambria Math" panose="02040503050406030204" pitchFamily="18" charset="0"/>
                            <a:ea typeface="Cambria Math" panose="02040503050406030204" pitchFamily="18" charset="0"/>
                          </a:rPr>
                          <m:t>∙</m:t>
                        </m:r>
                        <m:acc>
                          <m:accPr>
                            <m:chr m:val="⃗"/>
                            <m:ctrlPr>
                              <a:rPr lang="en-US" i="1" smtClean="0">
                                <a:latin typeface="Cambria Math" panose="02040503050406030204" pitchFamily="18" charset="0"/>
                                <a:ea typeface="Cambria Math" panose="02040503050406030204" pitchFamily="18" charset="0"/>
                              </a:rPr>
                            </m:ctrlPr>
                          </m:accPr>
                          <m:e>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𝑃</m:t>
                                </m:r>
                              </m:e>
                              <m:sub>
                                <m:r>
                                  <a:rPr lang="en-US" b="0" i="1" smtClean="0">
                                    <a:latin typeface="Cambria Math" panose="02040503050406030204" pitchFamily="18" charset="0"/>
                                    <a:ea typeface="Cambria Math" panose="02040503050406030204" pitchFamily="18" charset="0"/>
                                  </a:rPr>
                                  <m:t>𝑜</m:t>
                                </m:r>
                              </m:sub>
                            </m:sSub>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𝑃</m:t>
                                </m:r>
                              </m:e>
                              <m:sub>
                                <m:r>
                                  <a:rPr lang="en-US" b="0" i="1" smtClean="0">
                                    <a:latin typeface="Cambria Math" panose="02040503050406030204" pitchFamily="18" charset="0"/>
                                    <a:ea typeface="Cambria Math" panose="02040503050406030204" pitchFamily="18" charset="0"/>
                                  </a:rPr>
                                  <m:t>1</m:t>
                                </m:r>
                              </m:sub>
                            </m:sSub>
                          </m:e>
                        </m:acc>
                      </m:num>
                      <m:den>
                        <m:d>
                          <m:dPr>
                            <m:begChr m:val="|"/>
                            <m:endChr m:val="|"/>
                            <m:ctrlPr>
                              <a:rPr lang="en-US" i="1" smtClean="0">
                                <a:latin typeface="Cambria Math" panose="02040503050406030204" pitchFamily="18" charset="0"/>
                              </a:rPr>
                            </m:ctrlPr>
                          </m:d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𝑛</m:t>
                                </m:r>
                              </m:e>
                            </m:acc>
                          </m:e>
                        </m:d>
                      </m:den>
                    </m:f>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𝑃𝑅</m:t>
                            </m:r>
                          </m:e>
                        </m:acc>
                      </m:e>
                    </m:d>
                  </m:oMath>
                </a14:m>
                <a:r>
                  <a:rPr lang="en-US" dirty="0"/>
                  <a:t>   </a:t>
                </a:r>
              </a:p>
              <a:p>
                <a:pPr marL="0" indent="0">
                  <a:buNone/>
                </a:pPr>
                <a:r>
                  <a:rPr lang="en-US" dirty="0"/>
                  <a:t>Since </a:t>
                </a:r>
                <a14:m>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𝑃𝑅</m:t>
                            </m:r>
                          </m:e>
                        </m:acc>
                      </m:e>
                    </m:d>
                  </m:oMath>
                </a14:m>
                <a:endParaRPr lang="en-US" dirty="0"/>
              </a:p>
              <a:p>
                <a:pPr marL="0" indent="0">
                  <a:buNone/>
                </a:pPr>
                <a:r>
                  <a:rPr lang="en-US" dirty="0"/>
                  <a:t>Therefore, </a:t>
                </a:r>
                <a14:m>
                  <m:oMath xmlns:m="http://schemas.openxmlformats.org/officeDocument/2006/math">
                    <m:r>
                      <m:rPr>
                        <m:sty m:val="p"/>
                      </m:rPr>
                      <a:rPr lang="en-US" b="0" i="0" smtClean="0">
                        <a:latin typeface="Cambria Math" panose="02040503050406030204" pitchFamily="18" charset="0"/>
                      </a:rPr>
                      <m:t>d</m:t>
                    </m:r>
                    <m:r>
                      <a:rPr lang="en-US" b="0" i="0" smtClean="0">
                        <a:latin typeface="Cambria Math" panose="02040503050406030204" pitchFamily="18" charset="0"/>
                      </a:rPr>
                      <m:t>=</m:t>
                    </m:r>
                    <m:f>
                      <m:fPr>
                        <m:ctrlPr>
                          <a:rPr lang="en-US" i="1" smtClean="0">
                            <a:latin typeface="Cambria Math" panose="02040503050406030204" pitchFamily="18" charset="0"/>
                          </a:rPr>
                        </m:ctrlPr>
                      </m:fPr>
                      <m:num>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𝑛</m:t>
                            </m:r>
                          </m:e>
                        </m:acc>
                        <m:r>
                          <a:rPr lang="en-US" i="1" smtClean="0">
                            <a:latin typeface="Cambria Math" panose="02040503050406030204" pitchFamily="18" charset="0"/>
                            <a:ea typeface="Cambria Math" panose="02040503050406030204" pitchFamily="18" charset="0"/>
                          </a:rPr>
                          <m:t>∙</m:t>
                        </m:r>
                        <m:acc>
                          <m:accPr>
                            <m:chr m:val="⃗"/>
                            <m:ctrlPr>
                              <a:rPr lang="en-US" i="1" smtClean="0">
                                <a:latin typeface="Cambria Math" panose="02040503050406030204" pitchFamily="18" charset="0"/>
                                <a:ea typeface="Cambria Math" panose="02040503050406030204" pitchFamily="18" charset="0"/>
                              </a:rPr>
                            </m:ctrlPr>
                          </m:accPr>
                          <m:e>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𝑃</m:t>
                                </m:r>
                              </m:e>
                              <m:sub>
                                <m:r>
                                  <a:rPr lang="en-US" b="0" i="1" smtClean="0">
                                    <a:latin typeface="Cambria Math" panose="02040503050406030204" pitchFamily="18" charset="0"/>
                                    <a:ea typeface="Cambria Math" panose="02040503050406030204" pitchFamily="18" charset="0"/>
                                  </a:rPr>
                                  <m:t>𝑜</m:t>
                                </m:r>
                              </m:sub>
                            </m:sSub>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𝑃</m:t>
                                </m:r>
                              </m:e>
                              <m:sub>
                                <m:r>
                                  <a:rPr lang="en-US" b="0" i="1" smtClean="0">
                                    <a:latin typeface="Cambria Math" panose="02040503050406030204" pitchFamily="18" charset="0"/>
                                    <a:ea typeface="Cambria Math" panose="02040503050406030204" pitchFamily="18" charset="0"/>
                                  </a:rPr>
                                  <m:t>1</m:t>
                                </m:r>
                              </m:sub>
                            </m:sSub>
                          </m:e>
                        </m:acc>
                      </m:num>
                      <m:den>
                        <m:d>
                          <m:dPr>
                            <m:begChr m:val="|"/>
                            <m:endChr m:val="|"/>
                            <m:ctrlPr>
                              <a:rPr lang="en-US" i="1" smtClean="0">
                                <a:latin typeface="Cambria Math" panose="02040503050406030204" pitchFamily="18" charset="0"/>
                              </a:rPr>
                            </m:ctrlPr>
                          </m:d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𝑛</m:t>
                                </m:r>
                              </m:e>
                            </m:acc>
                          </m:e>
                        </m:d>
                      </m:den>
                    </m:f>
                  </m:oMath>
                </a14:m>
                <a:endParaRPr lang="en-US" dirty="0"/>
              </a:p>
              <a:p>
                <a:pPr marL="0" indent="0">
                  <a:buNone/>
                </a:pPr>
                <a:r>
                  <a:rPr lang="en-US" dirty="0"/>
                  <a:t>Since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𝑛</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e>
                    </m:acc>
                  </m:oMath>
                </a14:m>
                <a:r>
                  <a:rPr lang="en-US" dirty="0"/>
                  <a:t> and since </a:t>
                </a:r>
              </a:p>
              <a:p>
                <a:pPr marL="0" indent="0">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𝑜</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1</m:t>
                              </m:r>
                            </m:sub>
                          </m:sSub>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𝑜</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𝑜</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𝑜</m:t>
                              </m:r>
                            </m:sub>
                          </m:sSub>
                          <m:r>
                            <a:rPr lang="en-US" b="0" i="1" smtClean="0">
                              <a:latin typeface="Cambria Math" panose="02040503050406030204" pitchFamily="18" charset="0"/>
                            </a:rPr>
                            <m:t>)</m:t>
                          </m:r>
                        </m:e>
                      </m:acc>
                    </m:oMath>
                  </m:oMathPara>
                </a14:m>
                <a:endParaRPr lang="en-US" dirty="0"/>
              </a:p>
              <a:p>
                <a:pPr marL="0" indent="0">
                  <a:buNone/>
                </a:pPr>
                <a14:m>
                  <m:oMath xmlns:m="http://schemas.openxmlformats.org/officeDocument/2006/math">
                    <m:r>
                      <a:rPr lang="en-US" sz="2600" i="1" smtClean="0">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𝑑</m:t>
                    </m:r>
                    <m:r>
                      <a:rPr lang="en-US" sz="2600" b="0" i="1" smtClean="0">
                        <a:latin typeface="Cambria Math" panose="02040503050406030204" pitchFamily="18" charset="0"/>
                        <a:ea typeface="Cambria Math" panose="02040503050406030204" pitchFamily="18" charset="0"/>
                      </a:rPr>
                      <m:t>=</m:t>
                    </m:r>
                    <m:f>
                      <m:fPr>
                        <m:ctrlPr>
                          <a:rPr lang="en-US" sz="2600" b="0" i="1" smtClean="0">
                            <a:latin typeface="Cambria Math" panose="02040503050406030204" pitchFamily="18" charset="0"/>
                            <a:ea typeface="Cambria Math" panose="02040503050406030204" pitchFamily="18" charset="0"/>
                          </a:rPr>
                        </m:ctrlPr>
                      </m:fPr>
                      <m:num>
                        <m:acc>
                          <m:accPr>
                            <m:chr m:val="⃗"/>
                            <m:ctrlPr>
                              <a:rPr lang="en-US" sz="2600" b="0" i="1" smtClean="0">
                                <a:latin typeface="Cambria Math" panose="02040503050406030204" pitchFamily="18" charset="0"/>
                                <a:ea typeface="Cambria Math" panose="02040503050406030204" pitchFamily="18" charset="0"/>
                              </a:rPr>
                            </m:ctrlPr>
                          </m:accPr>
                          <m:e>
                            <m:r>
                              <a:rPr lang="en-US" sz="2600" b="0" i="1" smtClean="0">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𝐴</m:t>
                            </m:r>
                            <m:r>
                              <a:rPr lang="en-US" sz="2600" b="0" i="1" smtClean="0">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𝐵</m:t>
                            </m:r>
                            <m:r>
                              <a:rPr lang="en-US" sz="2600" b="0" i="1" smtClean="0">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𝐶</m:t>
                            </m:r>
                            <m:r>
                              <a:rPr lang="en-US" sz="2600" b="0" i="1" smtClean="0">
                                <a:latin typeface="Cambria Math" panose="02040503050406030204" pitchFamily="18" charset="0"/>
                                <a:ea typeface="Cambria Math" panose="02040503050406030204" pitchFamily="18" charset="0"/>
                              </a:rPr>
                              <m:t>)</m:t>
                            </m:r>
                          </m:e>
                        </m:acc>
                        <m:r>
                          <a:rPr lang="en-US" sz="2600" i="1" smtClean="0">
                            <a:latin typeface="Cambria Math" panose="02040503050406030204" pitchFamily="18" charset="0"/>
                            <a:ea typeface="Cambria Math" panose="02040503050406030204" pitchFamily="18" charset="0"/>
                          </a:rPr>
                          <m:t>∙</m:t>
                        </m:r>
                        <m:acc>
                          <m:accPr>
                            <m:chr m:val="⃗"/>
                            <m:ctrlPr>
                              <a:rPr lang="en-US" sz="2600" i="1" smtClean="0">
                                <a:latin typeface="Cambria Math" panose="02040503050406030204" pitchFamily="18" charset="0"/>
                                <a:ea typeface="Cambria Math" panose="02040503050406030204" pitchFamily="18" charset="0"/>
                              </a:rPr>
                            </m:ctrlPr>
                          </m:accPr>
                          <m:e>
                            <m:r>
                              <a:rPr lang="en-US" sz="2600" b="0" i="1" smtClean="0">
                                <a:latin typeface="Cambria Math" panose="02040503050406030204" pitchFamily="18" charset="0"/>
                                <a:ea typeface="Cambria Math" panose="02040503050406030204" pitchFamily="18" charset="0"/>
                              </a:rPr>
                              <m:t>(</m:t>
                            </m:r>
                            <m:sSub>
                              <m:sSubPr>
                                <m:ctrlPr>
                                  <a:rPr lang="en-US" sz="2600" b="0" i="1" smtClean="0">
                                    <a:latin typeface="Cambria Math" panose="02040503050406030204" pitchFamily="18" charset="0"/>
                                    <a:ea typeface="Cambria Math" panose="02040503050406030204" pitchFamily="18" charset="0"/>
                                  </a:rPr>
                                </m:ctrlPr>
                              </m:sSubPr>
                              <m:e>
                                <m:r>
                                  <a:rPr lang="en-US" sz="2600" b="0" i="1" smtClean="0">
                                    <a:latin typeface="Cambria Math" panose="02040503050406030204" pitchFamily="18" charset="0"/>
                                    <a:ea typeface="Cambria Math" panose="02040503050406030204" pitchFamily="18" charset="0"/>
                                  </a:rPr>
                                  <m:t>𝑥</m:t>
                                </m:r>
                              </m:e>
                              <m:sub>
                                <m:r>
                                  <a:rPr lang="en-US" sz="2600" b="0" i="1" smtClean="0">
                                    <a:latin typeface="Cambria Math" panose="02040503050406030204" pitchFamily="18" charset="0"/>
                                    <a:ea typeface="Cambria Math" panose="02040503050406030204" pitchFamily="18" charset="0"/>
                                  </a:rPr>
                                  <m:t>1</m:t>
                                </m:r>
                              </m:sub>
                            </m:sSub>
                            <m:r>
                              <a:rPr lang="en-US" sz="2600" b="0" i="1" smtClean="0">
                                <a:latin typeface="Cambria Math" panose="02040503050406030204" pitchFamily="18" charset="0"/>
                                <a:ea typeface="Cambria Math" panose="02040503050406030204" pitchFamily="18" charset="0"/>
                              </a:rPr>
                              <m:t>−</m:t>
                            </m:r>
                            <m:sSub>
                              <m:sSubPr>
                                <m:ctrlPr>
                                  <a:rPr lang="en-US" sz="2600" b="0" i="1" smtClean="0">
                                    <a:latin typeface="Cambria Math" panose="02040503050406030204" pitchFamily="18" charset="0"/>
                                    <a:ea typeface="Cambria Math" panose="02040503050406030204" pitchFamily="18" charset="0"/>
                                  </a:rPr>
                                </m:ctrlPr>
                              </m:sSubPr>
                              <m:e>
                                <m:r>
                                  <a:rPr lang="en-US" sz="2600" b="0" i="1" smtClean="0">
                                    <a:latin typeface="Cambria Math" panose="02040503050406030204" pitchFamily="18" charset="0"/>
                                    <a:ea typeface="Cambria Math" panose="02040503050406030204" pitchFamily="18" charset="0"/>
                                  </a:rPr>
                                  <m:t>𝑥</m:t>
                                </m:r>
                              </m:e>
                              <m:sub>
                                <m:r>
                                  <a:rPr lang="en-US" sz="2600" b="0" i="1" smtClean="0">
                                    <a:latin typeface="Cambria Math" panose="02040503050406030204" pitchFamily="18" charset="0"/>
                                    <a:ea typeface="Cambria Math" panose="02040503050406030204" pitchFamily="18" charset="0"/>
                                  </a:rPr>
                                  <m:t>𝑜</m:t>
                                </m:r>
                              </m:sub>
                            </m:sSub>
                            <m:r>
                              <a:rPr lang="en-US" sz="2600" b="0" i="1" smtClean="0">
                                <a:latin typeface="Cambria Math" panose="02040503050406030204" pitchFamily="18" charset="0"/>
                                <a:ea typeface="Cambria Math" panose="02040503050406030204" pitchFamily="18" charset="0"/>
                              </a:rPr>
                              <m:t>,</m:t>
                            </m:r>
                            <m:sSub>
                              <m:sSubPr>
                                <m:ctrlPr>
                                  <a:rPr lang="en-US" sz="2600" b="0" i="1" smtClean="0">
                                    <a:latin typeface="Cambria Math" panose="02040503050406030204" pitchFamily="18" charset="0"/>
                                    <a:ea typeface="Cambria Math" panose="02040503050406030204" pitchFamily="18" charset="0"/>
                                  </a:rPr>
                                </m:ctrlPr>
                              </m:sSubPr>
                              <m:e>
                                <m:r>
                                  <a:rPr lang="en-US" sz="2600" b="0" i="1" smtClean="0">
                                    <a:latin typeface="Cambria Math" panose="02040503050406030204" pitchFamily="18" charset="0"/>
                                    <a:ea typeface="Cambria Math" panose="02040503050406030204" pitchFamily="18" charset="0"/>
                                  </a:rPr>
                                  <m:t>𝑦</m:t>
                                </m:r>
                              </m:e>
                              <m:sub>
                                <m:r>
                                  <a:rPr lang="en-US" sz="2600" b="0" i="1" smtClean="0">
                                    <a:latin typeface="Cambria Math" panose="02040503050406030204" pitchFamily="18" charset="0"/>
                                    <a:ea typeface="Cambria Math" panose="02040503050406030204" pitchFamily="18" charset="0"/>
                                  </a:rPr>
                                  <m:t>1</m:t>
                                </m:r>
                              </m:sub>
                            </m:sSub>
                            <m:r>
                              <a:rPr lang="en-US" sz="2600" b="0" i="1" smtClean="0">
                                <a:latin typeface="Cambria Math" panose="02040503050406030204" pitchFamily="18" charset="0"/>
                                <a:ea typeface="Cambria Math" panose="02040503050406030204" pitchFamily="18" charset="0"/>
                              </a:rPr>
                              <m:t>−</m:t>
                            </m:r>
                            <m:sSub>
                              <m:sSubPr>
                                <m:ctrlPr>
                                  <a:rPr lang="en-US" sz="2600" b="0" i="1" smtClean="0">
                                    <a:latin typeface="Cambria Math" panose="02040503050406030204" pitchFamily="18" charset="0"/>
                                    <a:ea typeface="Cambria Math" panose="02040503050406030204" pitchFamily="18" charset="0"/>
                                  </a:rPr>
                                </m:ctrlPr>
                              </m:sSubPr>
                              <m:e>
                                <m:r>
                                  <a:rPr lang="en-US" sz="2600" b="0" i="1" smtClean="0">
                                    <a:latin typeface="Cambria Math" panose="02040503050406030204" pitchFamily="18" charset="0"/>
                                    <a:ea typeface="Cambria Math" panose="02040503050406030204" pitchFamily="18" charset="0"/>
                                  </a:rPr>
                                  <m:t>𝑦</m:t>
                                </m:r>
                              </m:e>
                              <m:sub>
                                <m:r>
                                  <a:rPr lang="en-US" sz="2600" b="0" i="1" smtClean="0">
                                    <a:latin typeface="Cambria Math" panose="02040503050406030204" pitchFamily="18" charset="0"/>
                                    <a:ea typeface="Cambria Math" panose="02040503050406030204" pitchFamily="18" charset="0"/>
                                  </a:rPr>
                                  <m:t>𝑜</m:t>
                                </m:r>
                              </m:sub>
                            </m:sSub>
                            <m:r>
                              <a:rPr lang="en-US" sz="2600" b="0" i="1" smtClean="0">
                                <a:latin typeface="Cambria Math" panose="02040503050406030204" pitchFamily="18" charset="0"/>
                                <a:ea typeface="Cambria Math" panose="02040503050406030204" pitchFamily="18" charset="0"/>
                              </a:rPr>
                              <m:t>,</m:t>
                            </m:r>
                            <m:sSub>
                              <m:sSubPr>
                                <m:ctrlPr>
                                  <a:rPr lang="en-US" sz="2600" b="0" i="1" smtClean="0">
                                    <a:latin typeface="Cambria Math" panose="02040503050406030204" pitchFamily="18" charset="0"/>
                                    <a:ea typeface="Cambria Math" panose="02040503050406030204" pitchFamily="18" charset="0"/>
                                  </a:rPr>
                                </m:ctrlPr>
                              </m:sSubPr>
                              <m:e>
                                <m:r>
                                  <a:rPr lang="en-US" sz="2600" b="0" i="1" smtClean="0">
                                    <a:latin typeface="Cambria Math" panose="02040503050406030204" pitchFamily="18" charset="0"/>
                                    <a:ea typeface="Cambria Math" panose="02040503050406030204" pitchFamily="18" charset="0"/>
                                  </a:rPr>
                                  <m:t>𝑧</m:t>
                                </m:r>
                              </m:e>
                              <m:sub>
                                <m:r>
                                  <a:rPr lang="en-US" sz="2600" b="0" i="1" smtClean="0">
                                    <a:latin typeface="Cambria Math" panose="02040503050406030204" pitchFamily="18" charset="0"/>
                                    <a:ea typeface="Cambria Math" panose="02040503050406030204" pitchFamily="18" charset="0"/>
                                  </a:rPr>
                                  <m:t>1</m:t>
                                </m:r>
                              </m:sub>
                            </m:sSub>
                            <m:r>
                              <a:rPr lang="en-US" sz="2600" b="0" i="1" smtClean="0">
                                <a:latin typeface="Cambria Math" panose="02040503050406030204" pitchFamily="18" charset="0"/>
                                <a:ea typeface="Cambria Math" panose="02040503050406030204" pitchFamily="18" charset="0"/>
                              </a:rPr>
                              <m:t>−</m:t>
                            </m:r>
                            <m:sSub>
                              <m:sSubPr>
                                <m:ctrlPr>
                                  <a:rPr lang="en-US" sz="2600" b="0" i="1" smtClean="0">
                                    <a:latin typeface="Cambria Math" panose="02040503050406030204" pitchFamily="18" charset="0"/>
                                    <a:ea typeface="Cambria Math" panose="02040503050406030204" pitchFamily="18" charset="0"/>
                                  </a:rPr>
                                </m:ctrlPr>
                              </m:sSubPr>
                              <m:e>
                                <m:r>
                                  <a:rPr lang="en-US" sz="2600" b="0" i="1" smtClean="0">
                                    <a:latin typeface="Cambria Math" panose="02040503050406030204" pitchFamily="18" charset="0"/>
                                    <a:ea typeface="Cambria Math" panose="02040503050406030204" pitchFamily="18" charset="0"/>
                                  </a:rPr>
                                  <m:t>𝑧</m:t>
                                </m:r>
                              </m:e>
                              <m:sub>
                                <m:r>
                                  <a:rPr lang="en-US" sz="2600" b="0" i="1" smtClean="0">
                                    <a:latin typeface="Cambria Math" panose="02040503050406030204" pitchFamily="18" charset="0"/>
                                    <a:ea typeface="Cambria Math" panose="02040503050406030204" pitchFamily="18" charset="0"/>
                                  </a:rPr>
                                  <m:t>𝑜</m:t>
                                </m:r>
                              </m:sub>
                            </m:sSub>
                            <m:r>
                              <a:rPr lang="en-US" sz="2600" b="0" i="1" smtClean="0">
                                <a:latin typeface="Cambria Math" panose="02040503050406030204" pitchFamily="18" charset="0"/>
                                <a:ea typeface="Cambria Math" panose="02040503050406030204" pitchFamily="18" charset="0"/>
                              </a:rPr>
                              <m:t>)</m:t>
                            </m:r>
                          </m:e>
                        </m:acc>
                      </m:num>
                      <m:den>
                        <m:r>
                          <a:rPr lang="en-US" sz="2600" b="0" i="1" smtClean="0">
                            <a:latin typeface="Cambria Math" panose="02040503050406030204" pitchFamily="18" charset="0"/>
                            <a:ea typeface="Cambria Math" panose="02040503050406030204" pitchFamily="18" charset="0"/>
                          </a:rPr>
                          <m:t> </m:t>
                        </m:r>
                        <m:d>
                          <m:dPr>
                            <m:begChr m:val="|"/>
                            <m:endChr m:val="|"/>
                            <m:ctrlPr>
                              <a:rPr lang="en-US" sz="2600" b="0" i="1" smtClean="0">
                                <a:latin typeface="Cambria Math" panose="02040503050406030204" pitchFamily="18" charset="0"/>
                                <a:ea typeface="Cambria Math" panose="02040503050406030204" pitchFamily="18" charset="0"/>
                              </a:rPr>
                            </m:ctrlPr>
                          </m:dPr>
                          <m:e>
                            <m:acc>
                              <m:accPr>
                                <m:chr m:val="⃗"/>
                                <m:ctrlPr>
                                  <a:rPr lang="en-US" sz="2600" b="0" i="1" smtClean="0">
                                    <a:latin typeface="Cambria Math" panose="02040503050406030204" pitchFamily="18" charset="0"/>
                                    <a:ea typeface="Cambria Math" panose="02040503050406030204" pitchFamily="18" charset="0"/>
                                  </a:rPr>
                                </m:ctrlPr>
                              </m:accPr>
                              <m:e>
                                <m:r>
                                  <a:rPr lang="en-US" sz="2600" b="0" i="1" smtClean="0">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𝐴</m:t>
                                </m:r>
                                <m:r>
                                  <a:rPr lang="en-US" sz="2600" b="0" i="1" smtClean="0">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𝐵</m:t>
                                </m:r>
                                <m:r>
                                  <a:rPr lang="en-US" sz="2600" b="0" i="1" smtClean="0">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𝐶</m:t>
                                </m:r>
                                <m:r>
                                  <a:rPr lang="en-US" sz="2600" b="0" i="1" smtClean="0">
                                    <a:latin typeface="Cambria Math" panose="02040503050406030204" pitchFamily="18" charset="0"/>
                                    <a:ea typeface="Cambria Math" panose="02040503050406030204" pitchFamily="18" charset="0"/>
                                  </a:rPr>
                                  <m:t>)</m:t>
                                </m:r>
                              </m:e>
                            </m:acc>
                          </m:e>
                        </m:d>
                      </m:den>
                    </m:f>
                  </m:oMath>
                </a14:m>
                <a:r>
                  <a:rPr lang="en-US" sz="2000" dirty="0"/>
                  <a:t> </a:t>
                </a:r>
              </a:p>
            </p:txBody>
          </p:sp>
        </mc:Choice>
        <mc:Fallback xmlns="">
          <p:sp>
            <p:nvSpPr>
              <p:cNvPr id="3" name="Content Placeholder 2">
                <a:extLst>
                  <a:ext uri="{FF2B5EF4-FFF2-40B4-BE49-F238E27FC236}">
                    <a16:creationId xmlns:a16="http://schemas.microsoft.com/office/drawing/2014/main" id="{84506DC3-E137-4171-BCB6-9705315EFF94}"/>
                  </a:ext>
                </a:extLst>
              </p:cNvPr>
              <p:cNvSpPr>
                <a:spLocks noGrp="1" noRot="1" noChangeAspect="1" noMove="1" noResize="1" noEditPoints="1" noAdjustHandles="1" noChangeArrowheads="1" noChangeShapeType="1" noTextEdit="1"/>
              </p:cNvSpPr>
              <p:nvPr>
                <p:ph sz="half" idx="1"/>
              </p:nvPr>
            </p:nvSpPr>
            <p:spPr>
              <a:blipFill>
                <a:blip r:embed="rId2"/>
                <a:stretch>
                  <a:fillRect l="-2471"/>
                </a:stretch>
              </a:blipFill>
            </p:spPr>
            <p:txBody>
              <a:bodyPr/>
              <a:lstStyle/>
              <a:p>
                <a:r>
                  <a:rPr lang="en-US">
                    <a:noFill/>
                  </a:rPr>
                  <a:t> </a:t>
                </a:r>
              </a:p>
            </p:txBody>
          </p:sp>
        </mc:Fallback>
      </mc:AlternateContent>
      <p:pic>
        <p:nvPicPr>
          <p:cNvPr id="1028" name="Picture 4" descr="Image preview">
            <a:extLst>
              <a:ext uri="{FF2B5EF4-FFF2-40B4-BE49-F238E27FC236}">
                <a16:creationId xmlns:a16="http://schemas.microsoft.com/office/drawing/2014/main" id="{1AC36AFB-D2E2-423F-A735-79D68C228BFF}"/>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2204155"/>
            <a:ext cx="5181600" cy="3594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5933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ECDB3-07CE-412D-A17B-40519D07CE7C}"/>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4506DC3-E137-4171-BCB6-9705315EFF94}"/>
                  </a:ext>
                </a:extLst>
              </p:cNvPr>
              <p:cNvSpPr>
                <a:spLocks noGrp="1"/>
              </p:cNvSpPr>
              <p:nvPr>
                <p:ph sz="half" idx="1"/>
              </p:nvPr>
            </p:nvSpPr>
            <p:spPr/>
            <p:txBody>
              <a:bodyPr>
                <a:normAutofit/>
              </a:bodyPr>
              <a:lstStyle/>
              <a:p>
                <a:pPr marL="0" indent="0">
                  <a:buNone/>
                </a:pPr>
                <a14:m>
                  <m:oMath xmlns:m="http://schemas.openxmlformats.org/officeDocument/2006/math">
                    <m:r>
                      <a:rPr lang="en-US" sz="2600" b="0" i="1" smtClean="0">
                        <a:latin typeface="Cambria Math" panose="02040503050406030204" pitchFamily="18" charset="0"/>
                        <a:ea typeface="Cambria Math" panose="02040503050406030204" pitchFamily="18" charset="0"/>
                      </a:rPr>
                      <m:t>𝑑</m:t>
                    </m:r>
                    <m:r>
                      <a:rPr lang="en-US" sz="2600" b="0" i="1" smtClean="0">
                        <a:latin typeface="Cambria Math" panose="02040503050406030204" pitchFamily="18" charset="0"/>
                        <a:ea typeface="Cambria Math" panose="02040503050406030204" pitchFamily="18" charset="0"/>
                      </a:rPr>
                      <m:t>=</m:t>
                    </m:r>
                    <m:f>
                      <m:fPr>
                        <m:ctrlPr>
                          <a:rPr lang="en-US" sz="2600" b="0" i="1" smtClean="0">
                            <a:latin typeface="Cambria Math" panose="02040503050406030204" pitchFamily="18" charset="0"/>
                            <a:ea typeface="Cambria Math" panose="02040503050406030204" pitchFamily="18" charset="0"/>
                          </a:rPr>
                        </m:ctrlPr>
                      </m:fPr>
                      <m:num>
                        <m:acc>
                          <m:accPr>
                            <m:chr m:val="⃗"/>
                            <m:ctrlPr>
                              <a:rPr lang="en-US" sz="2600" b="0" i="1" smtClean="0">
                                <a:latin typeface="Cambria Math" panose="02040503050406030204" pitchFamily="18" charset="0"/>
                                <a:ea typeface="Cambria Math" panose="02040503050406030204" pitchFamily="18" charset="0"/>
                              </a:rPr>
                            </m:ctrlPr>
                          </m:accPr>
                          <m:e>
                            <m:r>
                              <a:rPr lang="en-US" sz="2600" b="0" i="1" smtClean="0">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𝐴</m:t>
                            </m:r>
                            <m:r>
                              <a:rPr lang="en-US" sz="2600" b="0" i="1" smtClean="0">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𝐵</m:t>
                            </m:r>
                            <m:r>
                              <a:rPr lang="en-US" sz="2600" b="0" i="1" smtClean="0">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𝐶</m:t>
                            </m:r>
                            <m:r>
                              <a:rPr lang="en-US" sz="2600" b="0" i="1" smtClean="0">
                                <a:latin typeface="Cambria Math" panose="02040503050406030204" pitchFamily="18" charset="0"/>
                                <a:ea typeface="Cambria Math" panose="02040503050406030204" pitchFamily="18" charset="0"/>
                              </a:rPr>
                              <m:t>)</m:t>
                            </m:r>
                          </m:e>
                        </m:acc>
                        <m:r>
                          <a:rPr lang="en-US" sz="2600" i="1" smtClean="0">
                            <a:latin typeface="Cambria Math" panose="02040503050406030204" pitchFamily="18" charset="0"/>
                            <a:ea typeface="Cambria Math" panose="02040503050406030204" pitchFamily="18" charset="0"/>
                          </a:rPr>
                          <m:t>∙</m:t>
                        </m:r>
                        <m:acc>
                          <m:accPr>
                            <m:chr m:val="⃗"/>
                            <m:ctrlPr>
                              <a:rPr lang="en-US" sz="2600" i="1" smtClean="0">
                                <a:latin typeface="Cambria Math" panose="02040503050406030204" pitchFamily="18" charset="0"/>
                                <a:ea typeface="Cambria Math" panose="02040503050406030204" pitchFamily="18" charset="0"/>
                              </a:rPr>
                            </m:ctrlPr>
                          </m:accPr>
                          <m:e>
                            <m:r>
                              <a:rPr lang="en-US" sz="2600" b="0" i="1" smtClean="0">
                                <a:latin typeface="Cambria Math" panose="02040503050406030204" pitchFamily="18" charset="0"/>
                                <a:ea typeface="Cambria Math" panose="02040503050406030204" pitchFamily="18" charset="0"/>
                              </a:rPr>
                              <m:t>(</m:t>
                            </m:r>
                            <m:sSub>
                              <m:sSubPr>
                                <m:ctrlPr>
                                  <a:rPr lang="en-US" sz="2600" b="0" i="1" smtClean="0">
                                    <a:latin typeface="Cambria Math" panose="02040503050406030204" pitchFamily="18" charset="0"/>
                                    <a:ea typeface="Cambria Math" panose="02040503050406030204" pitchFamily="18" charset="0"/>
                                  </a:rPr>
                                </m:ctrlPr>
                              </m:sSubPr>
                              <m:e>
                                <m:r>
                                  <a:rPr lang="en-US" sz="2600" b="0" i="1" smtClean="0">
                                    <a:latin typeface="Cambria Math" panose="02040503050406030204" pitchFamily="18" charset="0"/>
                                    <a:ea typeface="Cambria Math" panose="02040503050406030204" pitchFamily="18" charset="0"/>
                                  </a:rPr>
                                  <m:t>𝑥</m:t>
                                </m:r>
                              </m:e>
                              <m:sub>
                                <m:r>
                                  <a:rPr lang="en-US" sz="2600" b="0" i="1" smtClean="0">
                                    <a:latin typeface="Cambria Math" panose="02040503050406030204" pitchFamily="18" charset="0"/>
                                    <a:ea typeface="Cambria Math" panose="02040503050406030204" pitchFamily="18" charset="0"/>
                                  </a:rPr>
                                  <m:t>1</m:t>
                                </m:r>
                              </m:sub>
                            </m:sSub>
                            <m:r>
                              <a:rPr lang="en-US" sz="2600" b="0" i="1" smtClean="0">
                                <a:latin typeface="Cambria Math" panose="02040503050406030204" pitchFamily="18" charset="0"/>
                                <a:ea typeface="Cambria Math" panose="02040503050406030204" pitchFamily="18" charset="0"/>
                              </a:rPr>
                              <m:t>−</m:t>
                            </m:r>
                            <m:sSub>
                              <m:sSubPr>
                                <m:ctrlPr>
                                  <a:rPr lang="en-US" sz="2600" b="0" i="1" smtClean="0">
                                    <a:latin typeface="Cambria Math" panose="02040503050406030204" pitchFamily="18" charset="0"/>
                                    <a:ea typeface="Cambria Math" panose="02040503050406030204" pitchFamily="18" charset="0"/>
                                  </a:rPr>
                                </m:ctrlPr>
                              </m:sSubPr>
                              <m:e>
                                <m:r>
                                  <a:rPr lang="en-US" sz="2600" b="0" i="1" smtClean="0">
                                    <a:latin typeface="Cambria Math" panose="02040503050406030204" pitchFamily="18" charset="0"/>
                                    <a:ea typeface="Cambria Math" panose="02040503050406030204" pitchFamily="18" charset="0"/>
                                  </a:rPr>
                                  <m:t>𝑥</m:t>
                                </m:r>
                              </m:e>
                              <m:sub>
                                <m:r>
                                  <a:rPr lang="en-US" sz="2600" b="0" i="1" smtClean="0">
                                    <a:latin typeface="Cambria Math" panose="02040503050406030204" pitchFamily="18" charset="0"/>
                                    <a:ea typeface="Cambria Math" panose="02040503050406030204" pitchFamily="18" charset="0"/>
                                  </a:rPr>
                                  <m:t>𝑜</m:t>
                                </m:r>
                              </m:sub>
                            </m:sSub>
                            <m:r>
                              <a:rPr lang="en-US" sz="2600" b="0" i="1" smtClean="0">
                                <a:latin typeface="Cambria Math" panose="02040503050406030204" pitchFamily="18" charset="0"/>
                                <a:ea typeface="Cambria Math" panose="02040503050406030204" pitchFamily="18" charset="0"/>
                              </a:rPr>
                              <m:t>,</m:t>
                            </m:r>
                            <m:sSub>
                              <m:sSubPr>
                                <m:ctrlPr>
                                  <a:rPr lang="en-US" sz="2600" b="0" i="1" smtClean="0">
                                    <a:latin typeface="Cambria Math" panose="02040503050406030204" pitchFamily="18" charset="0"/>
                                    <a:ea typeface="Cambria Math" panose="02040503050406030204" pitchFamily="18" charset="0"/>
                                  </a:rPr>
                                </m:ctrlPr>
                              </m:sSubPr>
                              <m:e>
                                <m:r>
                                  <a:rPr lang="en-US" sz="2600" b="0" i="1" smtClean="0">
                                    <a:latin typeface="Cambria Math" panose="02040503050406030204" pitchFamily="18" charset="0"/>
                                    <a:ea typeface="Cambria Math" panose="02040503050406030204" pitchFamily="18" charset="0"/>
                                  </a:rPr>
                                  <m:t>𝑦</m:t>
                                </m:r>
                              </m:e>
                              <m:sub>
                                <m:r>
                                  <a:rPr lang="en-US" sz="2600" b="0" i="1" smtClean="0">
                                    <a:latin typeface="Cambria Math" panose="02040503050406030204" pitchFamily="18" charset="0"/>
                                    <a:ea typeface="Cambria Math" panose="02040503050406030204" pitchFamily="18" charset="0"/>
                                  </a:rPr>
                                  <m:t>1</m:t>
                                </m:r>
                              </m:sub>
                            </m:sSub>
                            <m:r>
                              <a:rPr lang="en-US" sz="2600" b="0" i="1" smtClean="0">
                                <a:latin typeface="Cambria Math" panose="02040503050406030204" pitchFamily="18" charset="0"/>
                                <a:ea typeface="Cambria Math" panose="02040503050406030204" pitchFamily="18" charset="0"/>
                              </a:rPr>
                              <m:t>−</m:t>
                            </m:r>
                            <m:sSub>
                              <m:sSubPr>
                                <m:ctrlPr>
                                  <a:rPr lang="en-US" sz="2600" b="0" i="1" smtClean="0">
                                    <a:latin typeface="Cambria Math" panose="02040503050406030204" pitchFamily="18" charset="0"/>
                                    <a:ea typeface="Cambria Math" panose="02040503050406030204" pitchFamily="18" charset="0"/>
                                  </a:rPr>
                                </m:ctrlPr>
                              </m:sSubPr>
                              <m:e>
                                <m:r>
                                  <a:rPr lang="en-US" sz="2600" b="0" i="1" smtClean="0">
                                    <a:latin typeface="Cambria Math" panose="02040503050406030204" pitchFamily="18" charset="0"/>
                                    <a:ea typeface="Cambria Math" panose="02040503050406030204" pitchFamily="18" charset="0"/>
                                  </a:rPr>
                                  <m:t>𝑦</m:t>
                                </m:r>
                              </m:e>
                              <m:sub>
                                <m:r>
                                  <a:rPr lang="en-US" sz="2600" b="0" i="1" smtClean="0">
                                    <a:latin typeface="Cambria Math" panose="02040503050406030204" pitchFamily="18" charset="0"/>
                                    <a:ea typeface="Cambria Math" panose="02040503050406030204" pitchFamily="18" charset="0"/>
                                  </a:rPr>
                                  <m:t>𝑜</m:t>
                                </m:r>
                              </m:sub>
                            </m:sSub>
                            <m:r>
                              <a:rPr lang="en-US" sz="2600" b="0" i="1" smtClean="0">
                                <a:latin typeface="Cambria Math" panose="02040503050406030204" pitchFamily="18" charset="0"/>
                                <a:ea typeface="Cambria Math" panose="02040503050406030204" pitchFamily="18" charset="0"/>
                              </a:rPr>
                              <m:t>,</m:t>
                            </m:r>
                            <m:sSub>
                              <m:sSubPr>
                                <m:ctrlPr>
                                  <a:rPr lang="en-US" sz="2600" b="0" i="1" smtClean="0">
                                    <a:latin typeface="Cambria Math" panose="02040503050406030204" pitchFamily="18" charset="0"/>
                                    <a:ea typeface="Cambria Math" panose="02040503050406030204" pitchFamily="18" charset="0"/>
                                  </a:rPr>
                                </m:ctrlPr>
                              </m:sSubPr>
                              <m:e>
                                <m:r>
                                  <a:rPr lang="en-US" sz="2600" b="0" i="1" smtClean="0">
                                    <a:latin typeface="Cambria Math" panose="02040503050406030204" pitchFamily="18" charset="0"/>
                                    <a:ea typeface="Cambria Math" panose="02040503050406030204" pitchFamily="18" charset="0"/>
                                  </a:rPr>
                                  <m:t>𝑧</m:t>
                                </m:r>
                              </m:e>
                              <m:sub>
                                <m:r>
                                  <a:rPr lang="en-US" sz="2600" b="0" i="1" smtClean="0">
                                    <a:latin typeface="Cambria Math" panose="02040503050406030204" pitchFamily="18" charset="0"/>
                                    <a:ea typeface="Cambria Math" panose="02040503050406030204" pitchFamily="18" charset="0"/>
                                  </a:rPr>
                                  <m:t>1</m:t>
                                </m:r>
                              </m:sub>
                            </m:sSub>
                            <m:r>
                              <a:rPr lang="en-US" sz="2600" b="0" i="1" smtClean="0">
                                <a:latin typeface="Cambria Math" panose="02040503050406030204" pitchFamily="18" charset="0"/>
                                <a:ea typeface="Cambria Math" panose="02040503050406030204" pitchFamily="18" charset="0"/>
                              </a:rPr>
                              <m:t>−</m:t>
                            </m:r>
                            <m:sSub>
                              <m:sSubPr>
                                <m:ctrlPr>
                                  <a:rPr lang="en-US" sz="2600" b="0" i="1" smtClean="0">
                                    <a:latin typeface="Cambria Math" panose="02040503050406030204" pitchFamily="18" charset="0"/>
                                    <a:ea typeface="Cambria Math" panose="02040503050406030204" pitchFamily="18" charset="0"/>
                                  </a:rPr>
                                </m:ctrlPr>
                              </m:sSubPr>
                              <m:e>
                                <m:r>
                                  <a:rPr lang="en-US" sz="2600" b="0" i="1" smtClean="0">
                                    <a:latin typeface="Cambria Math" panose="02040503050406030204" pitchFamily="18" charset="0"/>
                                    <a:ea typeface="Cambria Math" panose="02040503050406030204" pitchFamily="18" charset="0"/>
                                  </a:rPr>
                                  <m:t>𝑧</m:t>
                                </m:r>
                              </m:e>
                              <m:sub>
                                <m:r>
                                  <a:rPr lang="en-US" sz="2600" b="0" i="1" smtClean="0">
                                    <a:latin typeface="Cambria Math" panose="02040503050406030204" pitchFamily="18" charset="0"/>
                                    <a:ea typeface="Cambria Math" panose="02040503050406030204" pitchFamily="18" charset="0"/>
                                  </a:rPr>
                                  <m:t>𝑜</m:t>
                                </m:r>
                              </m:sub>
                            </m:sSub>
                            <m:r>
                              <a:rPr lang="en-US" sz="2600" b="0" i="1" smtClean="0">
                                <a:latin typeface="Cambria Math" panose="02040503050406030204" pitchFamily="18" charset="0"/>
                                <a:ea typeface="Cambria Math" panose="02040503050406030204" pitchFamily="18" charset="0"/>
                              </a:rPr>
                              <m:t>)</m:t>
                            </m:r>
                          </m:e>
                        </m:acc>
                      </m:num>
                      <m:den>
                        <m:r>
                          <a:rPr lang="en-US" sz="2600" b="0" i="1" smtClean="0">
                            <a:latin typeface="Cambria Math" panose="02040503050406030204" pitchFamily="18" charset="0"/>
                            <a:ea typeface="Cambria Math" panose="02040503050406030204" pitchFamily="18" charset="0"/>
                          </a:rPr>
                          <m:t> </m:t>
                        </m:r>
                        <m:d>
                          <m:dPr>
                            <m:begChr m:val="|"/>
                            <m:endChr m:val="|"/>
                            <m:ctrlPr>
                              <a:rPr lang="en-US" sz="2600" b="0" i="1" smtClean="0">
                                <a:latin typeface="Cambria Math" panose="02040503050406030204" pitchFamily="18" charset="0"/>
                                <a:ea typeface="Cambria Math" panose="02040503050406030204" pitchFamily="18" charset="0"/>
                              </a:rPr>
                            </m:ctrlPr>
                          </m:dPr>
                          <m:e>
                            <m:acc>
                              <m:accPr>
                                <m:chr m:val="⃗"/>
                                <m:ctrlPr>
                                  <a:rPr lang="en-US" sz="2600" b="0" i="1" smtClean="0">
                                    <a:latin typeface="Cambria Math" panose="02040503050406030204" pitchFamily="18" charset="0"/>
                                    <a:ea typeface="Cambria Math" panose="02040503050406030204" pitchFamily="18" charset="0"/>
                                  </a:rPr>
                                </m:ctrlPr>
                              </m:accPr>
                              <m:e>
                                <m:r>
                                  <a:rPr lang="en-US" sz="2600" b="0" i="1" smtClean="0">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𝐴</m:t>
                                </m:r>
                                <m:r>
                                  <a:rPr lang="en-US" sz="2600" b="0" i="1" smtClean="0">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𝐵</m:t>
                                </m:r>
                                <m:r>
                                  <a:rPr lang="en-US" sz="2600" b="0" i="1" smtClean="0">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𝐶</m:t>
                                </m:r>
                                <m:r>
                                  <a:rPr lang="en-US" sz="2600" b="0" i="1" smtClean="0">
                                    <a:latin typeface="Cambria Math" panose="02040503050406030204" pitchFamily="18" charset="0"/>
                                    <a:ea typeface="Cambria Math" panose="02040503050406030204" pitchFamily="18" charset="0"/>
                                  </a:rPr>
                                  <m:t>)</m:t>
                                </m:r>
                              </m:e>
                            </m:acc>
                          </m:e>
                        </m:d>
                      </m:den>
                    </m:f>
                  </m:oMath>
                </a14:m>
                <a:r>
                  <a:rPr lang="en-US" sz="2000" dirty="0"/>
                  <a:t> </a:t>
                </a:r>
              </a:p>
            </p:txBody>
          </p:sp>
        </mc:Choice>
        <mc:Fallback xmlns="">
          <p:sp>
            <p:nvSpPr>
              <p:cNvPr id="3" name="Content Placeholder 2">
                <a:extLst>
                  <a:ext uri="{FF2B5EF4-FFF2-40B4-BE49-F238E27FC236}">
                    <a16:creationId xmlns:a16="http://schemas.microsoft.com/office/drawing/2014/main" id="{84506DC3-E137-4171-BCB6-9705315EFF94}"/>
                  </a:ext>
                </a:extLst>
              </p:cNvPr>
              <p:cNvSpPr>
                <a:spLocks noGrp="1" noRot="1" noChangeAspect="1" noMove="1" noResize="1" noEditPoints="1" noAdjustHandles="1" noChangeArrowheads="1" noChangeShapeType="1" noTextEdit="1"/>
              </p:cNvSpPr>
              <p:nvPr>
                <p:ph sz="half" idx="1"/>
              </p:nvPr>
            </p:nvSpPr>
            <p:spPr>
              <a:blipFill>
                <a:blip r:embed="rId2"/>
                <a:stretch>
                  <a:fillRect/>
                </a:stretch>
              </a:blipFill>
            </p:spPr>
            <p:txBody>
              <a:bodyPr/>
              <a:lstStyle/>
              <a:p>
                <a:r>
                  <a:rPr lang="en-US">
                    <a:noFill/>
                  </a:rPr>
                  <a:t> </a:t>
                </a:r>
              </a:p>
            </p:txBody>
          </p:sp>
        </mc:Fallback>
      </mc:AlternateContent>
      <p:pic>
        <p:nvPicPr>
          <p:cNvPr id="1028" name="Picture 4" descr="Image preview">
            <a:extLst>
              <a:ext uri="{FF2B5EF4-FFF2-40B4-BE49-F238E27FC236}">
                <a16:creationId xmlns:a16="http://schemas.microsoft.com/office/drawing/2014/main" id="{1AC36AFB-D2E2-423F-A735-79D68C228BFF}"/>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2204155"/>
            <a:ext cx="5181600" cy="3594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9787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ECDB3-07CE-412D-A17B-40519D07CE7C}"/>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4506DC3-E137-4171-BCB6-9705315EFF94}"/>
                  </a:ext>
                </a:extLst>
              </p:cNvPr>
              <p:cNvSpPr>
                <a:spLocks noGrp="1"/>
              </p:cNvSpPr>
              <p:nvPr>
                <p:ph sz="half" idx="1"/>
              </p:nvPr>
            </p:nvSpPr>
            <p:spPr/>
            <p:txBody>
              <a:bodyPr>
                <a:normAutofit/>
              </a:bodyPr>
              <a:lstStyle/>
              <a:p>
                <a:pPr marL="0" indent="0">
                  <a:buNone/>
                </a:pPr>
                <a14:m>
                  <m:oMath xmlns:m="http://schemas.openxmlformats.org/officeDocument/2006/math">
                    <m:r>
                      <a:rPr lang="en-US" sz="2600" b="0" i="1" smtClean="0">
                        <a:latin typeface="Cambria Math" panose="02040503050406030204" pitchFamily="18" charset="0"/>
                        <a:ea typeface="Cambria Math" panose="02040503050406030204" pitchFamily="18" charset="0"/>
                      </a:rPr>
                      <m:t>𝑑</m:t>
                    </m:r>
                    <m:r>
                      <a:rPr lang="en-US" sz="2600" b="0" i="1" smtClean="0">
                        <a:latin typeface="Cambria Math" panose="02040503050406030204" pitchFamily="18" charset="0"/>
                        <a:ea typeface="Cambria Math" panose="02040503050406030204" pitchFamily="18" charset="0"/>
                      </a:rPr>
                      <m:t>=</m:t>
                    </m:r>
                    <m:f>
                      <m:fPr>
                        <m:ctrlPr>
                          <a:rPr lang="en-US" sz="2600" b="0" i="1" smtClean="0">
                            <a:latin typeface="Cambria Math" panose="02040503050406030204" pitchFamily="18" charset="0"/>
                            <a:ea typeface="Cambria Math" panose="02040503050406030204" pitchFamily="18" charset="0"/>
                          </a:rPr>
                        </m:ctrlPr>
                      </m:fPr>
                      <m:num>
                        <m:acc>
                          <m:accPr>
                            <m:chr m:val="⃗"/>
                            <m:ctrlPr>
                              <a:rPr lang="en-US" sz="2600" b="0" i="1" smtClean="0">
                                <a:latin typeface="Cambria Math" panose="02040503050406030204" pitchFamily="18" charset="0"/>
                                <a:ea typeface="Cambria Math" panose="02040503050406030204" pitchFamily="18" charset="0"/>
                              </a:rPr>
                            </m:ctrlPr>
                          </m:accPr>
                          <m:e>
                            <m:r>
                              <a:rPr lang="en-US" sz="2600" b="0" i="1" smtClean="0">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𝐴</m:t>
                            </m:r>
                            <m:r>
                              <a:rPr lang="en-US" sz="2600" b="0" i="1" smtClean="0">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𝐵</m:t>
                            </m:r>
                            <m:r>
                              <a:rPr lang="en-US" sz="2600" b="0" i="1" smtClean="0">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𝐶</m:t>
                            </m:r>
                            <m:r>
                              <a:rPr lang="en-US" sz="2600" b="0" i="1" smtClean="0">
                                <a:latin typeface="Cambria Math" panose="02040503050406030204" pitchFamily="18" charset="0"/>
                                <a:ea typeface="Cambria Math" panose="02040503050406030204" pitchFamily="18" charset="0"/>
                              </a:rPr>
                              <m:t>)</m:t>
                            </m:r>
                          </m:e>
                        </m:acc>
                        <m:r>
                          <a:rPr lang="en-US" sz="2600" i="1" smtClean="0">
                            <a:latin typeface="Cambria Math" panose="02040503050406030204" pitchFamily="18" charset="0"/>
                            <a:ea typeface="Cambria Math" panose="02040503050406030204" pitchFamily="18" charset="0"/>
                          </a:rPr>
                          <m:t>∙</m:t>
                        </m:r>
                        <m:acc>
                          <m:accPr>
                            <m:chr m:val="⃗"/>
                            <m:ctrlPr>
                              <a:rPr lang="en-US" sz="2600" i="1" smtClean="0">
                                <a:latin typeface="Cambria Math" panose="02040503050406030204" pitchFamily="18" charset="0"/>
                                <a:ea typeface="Cambria Math" panose="02040503050406030204" pitchFamily="18" charset="0"/>
                              </a:rPr>
                            </m:ctrlPr>
                          </m:accPr>
                          <m:e>
                            <m:r>
                              <a:rPr lang="en-US" sz="2600" b="0" i="1" smtClean="0">
                                <a:latin typeface="Cambria Math" panose="02040503050406030204" pitchFamily="18" charset="0"/>
                                <a:ea typeface="Cambria Math" panose="02040503050406030204" pitchFamily="18" charset="0"/>
                              </a:rPr>
                              <m:t>(</m:t>
                            </m:r>
                            <m:sSub>
                              <m:sSubPr>
                                <m:ctrlPr>
                                  <a:rPr lang="en-US" sz="2600" b="0" i="1" smtClean="0">
                                    <a:latin typeface="Cambria Math" panose="02040503050406030204" pitchFamily="18" charset="0"/>
                                    <a:ea typeface="Cambria Math" panose="02040503050406030204" pitchFamily="18" charset="0"/>
                                  </a:rPr>
                                </m:ctrlPr>
                              </m:sSubPr>
                              <m:e>
                                <m:r>
                                  <a:rPr lang="en-US" sz="2600" b="0" i="1" smtClean="0">
                                    <a:latin typeface="Cambria Math" panose="02040503050406030204" pitchFamily="18" charset="0"/>
                                    <a:ea typeface="Cambria Math" panose="02040503050406030204" pitchFamily="18" charset="0"/>
                                  </a:rPr>
                                  <m:t>𝑥</m:t>
                                </m:r>
                              </m:e>
                              <m:sub>
                                <m:r>
                                  <a:rPr lang="en-US" sz="2600" b="0" i="1" smtClean="0">
                                    <a:latin typeface="Cambria Math" panose="02040503050406030204" pitchFamily="18" charset="0"/>
                                    <a:ea typeface="Cambria Math" panose="02040503050406030204" pitchFamily="18" charset="0"/>
                                  </a:rPr>
                                  <m:t>1</m:t>
                                </m:r>
                              </m:sub>
                            </m:sSub>
                            <m:r>
                              <a:rPr lang="en-US" sz="2600" b="0" i="1" smtClean="0">
                                <a:latin typeface="Cambria Math" panose="02040503050406030204" pitchFamily="18" charset="0"/>
                                <a:ea typeface="Cambria Math" panose="02040503050406030204" pitchFamily="18" charset="0"/>
                              </a:rPr>
                              <m:t>−</m:t>
                            </m:r>
                            <m:sSub>
                              <m:sSubPr>
                                <m:ctrlPr>
                                  <a:rPr lang="en-US" sz="2600" b="0" i="1" smtClean="0">
                                    <a:latin typeface="Cambria Math" panose="02040503050406030204" pitchFamily="18" charset="0"/>
                                    <a:ea typeface="Cambria Math" panose="02040503050406030204" pitchFamily="18" charset="0"/>
                                  </a:rPr>
                                </m:ctrlPr>
                              </m:sSubPr>
                              <m:e>
                                <m:r>
                                  <a:rPr lang="en-US" sz="2600" b="0" i="1" smtClean="0">
                                    <a:latin typeface="Cambria Math" panose="02040503050406030204" pitchFamily="18" charset="0"/>
                                    <a:ea typeface="Cambria Math" panose="02040503050406030204" pitchFamily="18" charset="0"/>
                                  </a:rPr>
                                  <m:t>𝑥</m:t>
                                </m:r>
                              </m:e>
                              <m:sub>
                                <m:r>
                                  <a:rPr lang="en-US" sz="2600" b="0" i="1" smtClean="0">
                                    <a:latin typeface="Cambria Math" panose="02040503050406030204" pitchFamily="18" charset="0"/>
                                    <a:ea typeface="Cambria Math" panose="02040503050406030204" pitchFamily="18" charset="0"/>
                                  </a:rPr>
                                  <m:t>𝑜</m:t>
                                </m:r>
                              </m:sub>
                            </m:sSub>
                            <m:r>
                              <a:rPr lang="en-US" sz="2600" b="0" i="1" smtClean="0">
                                <a:latin typeface="Cambria Math" panose="02040503050406030204" pitchFamily="18" charset="0"/>
                                <a:ea typeface="Cambria Math" panose="02040503050406030204" pitchFamily="18" charset="0"/>
                              </a:rPr>
                              <m:t>,</m:t>
                            </m:r>
                            <m:sSub>
                              <m:sSubPr>
                                <m:ctrlPr>
                                  <a:rPr lang="en-US" sz="2600" b="0" i="1" smtClean="0">
                                    <a:latin typeface="Cambria Math" panose="02040503050406030204" pitchFamily="18" charset="0"/>
                                    <a:ea typeface="Cambria Math" panose="02040503050406030204" pitchFamily="18" charset="0"/>
                                  </a:rPr>
                                </m:ctrlPr>
                              </m:sSubPr>
                              <m:e>
                                <m:r>
                                  <a:rPr lang="en-US" sz="2600" b="0" i="1" smtClean="0">
                                    <a:latin typeface="Cambria Math" panose="02040503050406030204" pitchFamily="18" charset="0"/>
                                    <a:ea typeface="Cambria Math" panose="02040503050406030204" pitchFamily="18" charset="0"/>
                                  </a:rPr>
                                  <m:t>𝑦</m:t>
                                </m:r>
                              </m:e>
                              <m:sub>
                                <m:r>
                                  <a:rPr lang="en-US" sz="2600" b="0" i="1" smtClean="0">
                                    <a:latin typeface="Cambria Math" panose="02040503050406030204" pitchFamily="18" charset="0"/>
                                    <a:ea typeface="Cambria Math" panose="02040503050406030204" pitchFamily="18" charset="0"/>
                                  </a:rPr>
                                  <m:t>1</m:t>
                                </m:r>
                              </m:sub>
                            </m:sSub>
                            <m:r>
                              <a:rPr lang="en-US" sz="2600" b="0" i="1" smtClean="0">
                                <a:latin typeface="Cambria Math" panose="02040503050406030204" pitchFamily="18" charset="0"/>
                                <a:ea typeface="Cambria Math" panose="02040503050406030204" pitchFamily="18" charset="0"/>
                              </a:rPr>
                              <m:t>−</m:t>
                            </m:r>
                            <m:sSub>
                              <m:sSubPr>
                                <m:ctrlPr>
                                  <a:rPr lang="en-US" sz="2600" b="0" i="1" smtClean="0">
                                    <a:latin typeface="Cambria Math" panose="02040503050406030204" pitchFamily="18" charset="0"/>
                                    <a:ea typeface="Cambria Math" panose="02040503050406030204" pitchFamily="18" charset="0"/>
                                  </a:rPr>
                                </m:ctrlPr>
                              </m:sSubPr>
                              <m:e>
                                <m:r>
                                  <a:rPr lang="en-US" sz="2600" b="0" i="1" smtClean="0">
                                    <a:latin typeface="Cambria Math" panose="02040503050406030204" pitchFamily="18" charset="0"/>
                                    <a:ea typeface="Cambria Math" panose="02040503050406030204" pitchFamily="18" charset="0"/>
                                  </a:rPr>
                                  <m:t>𝑦</m:t>
                                </m:r>
                              </m:e>
                              <m:sub>
                                <m:r>
                                  <a:rPr lang="en-US" sz="2600" b="0" i="1" smtClean="0">
                                    <a:latin typeface="Cambria Math" panose="02040503050406030204" pitchFamily="18" charset="0"/>
                                    <a:ea typeface="Cambria Math" panose="02040503050406030204" pitchFamily="18" charset="0"/>
                                  </a:rPr>
                                  <m:t>𝑜</m:t>
                                </m:r>
                              </m:sub>
                            </m:sSub>
                            <m:r>
                              <a:rPr lang="en-US" sz="2600" b="0" i="1" smtClean="0">
                                <a:latin typeface="Cambria Math" panose="02040503050406030204" pitchFamily="18" charset="0"/>
                                <a:ea typeface="Cambria Math" panose="02040503050406030204" pitchFamily="18" charset="0"/>
                              </a:rPr>
                              <m:t>,</m:t>
                            </m:r>
                            <m:sSub>
                              <m:sSubPr>
                                <m:ctrlPr>
                                  <a:rPr lang="en-US" sz="2600" b="0" i="1" smtClean="0">
                                    <a:latin typeface="Cambria Math" panose="02040503050406030204" pitchFamily="18" charset="0"/>
                                    <a:ea typeface="Cambria Math" panose="02040503050406030204" pitchFamily="18" charset="0"/>
                                  </a:rPr>
                                </m:ctrlPr>
                              </m:sSubPr>
                              <m:e>
                                <m:r>
                                  <a:rPr lang="en-US" sz="2600" b="0" i="1" smtClean="0">
                                    <a:latin typeface="Cambria Math" panose="02040503050406030204" pitchFamily="18" charset="0"/>
                                    <a:ea typeface="Cambria Math" panose="02040503050406030204" pitchFamily="18" charset="0"/>
                                  </a:rPr>
                                  <m:t>𝑧</m:t>
                                </m:r>
                              </m:e>
                              <m:sub>
                                <m:r>
                                  <a:rPr lang="en-US" sz="2600" b="0" i="1" smtClean="0">
                                    <a:latin typeface="Cambria Math" panose="02040503050406030204" pitchFamily="18" charset="0"/>
                                    <a:ea typeface="Cambria Math" panose="02040503050406030204" pitchFamily="18" charset="0"/>
                                  </a:rPr>
                                  <m:t>1</m:t>
                                </m:r>
                              </m:sub>
                            </m:sSub>
                            <m:r>
                              <a:rPr lang="en-US" sz="2600" b="0" i="1" smtClean="0">
                                <a:latin typeface="Cambria Math" panose="02040503050406030204" pitchFamily="18" charset="0"/>
                                <a:ea typeface="Cambria Math" panose="02040503050406030204" pitchFamily="18" charset="0"/>
                              </a:rPr>
                              <m:t>−</m:t>
                            </m:r>
                            <m:sSub>
                              <m:sSubPr>
                                <m:ctrlPr>
                                  <a:rPr lang="en-US" sz="2600" b="0" i="1" smtClean="0">
                                    <a:latin typeface="Cambria Math" panose="02040503050406030204" pitchFamily="18" charset="0"/>
                                    <a:ea typeface="Cambria Math" panose="02040503050406030204" pitchFamily="18" charset="0"/>
                                  </a:rPr>
                                </m:ctrlPr>
                              </m:sSubPr>
                              <m:e>
                                <m:r>
                                  <a:rPr lang="en-US" sz="2600" b="0" i="1" smtClean="0">
                                    <a:latin typeface="Cambria Math" panose="02040503050406030204" pitchFamily="18" charset="0"/>
                                    <a:ea typeface="Cambria Math" panose="02040503050406030204" pitchFamily="18" charset="0"/>
                                  </a:rPr>
                                  <m:t>𝑧</m:t>
                                </m:r>
                              </m:e>
                              <m:sub>
                                <m:r>
                                  <a:rPr lang="en-US" sz="2600" b="0" i="1" smtClean="0">
                                    <a:latin typeface="Cambria Math" panose="02040503050406030204" pitchFamily="18" charset="0"/>
                                    <a:ea typeface="Cambria Math" panose="02040503050406030204" pitchFamily="18" charset="0"/>
                                  </a:rPr>
                                  <m:t>𝑜</m:t>
                                </m:r>
                              </m:sub>
                            </m:sSub>
                            <m:r>
                              <a:rPr lang="en-US" sz="2600" b="0" i="1" smtClean="0">
                                <a:latin typeface="Cambria Math" panose="02040503050406030204" pitchFamily="18" charset="0"/>
                                <a:ea typeface="Cambria Math" panose="02040503050406030204" pitchFamily="18" charset="0"/>
                              </a:rPr>
                              <m:t>)</m:t>
                            </m:r>
                          </m:e>
                        </m:acc>
                      </m:num>
                      <m:den>
                        <m:r>
                          <a:rPr lang="en-US" sz="2600" b="0" i="1" smtClean="0">
                            <a:latin typeface="Cambria Math" panose="02040503050406030204" pitchFamily="18" charset="0"/>
                            <a:ea typeface="Cambria Math" panose="02040503050406030204" pitchFamily="18" charset="0"/>
                          </a:rPr>
                          <m:t> </m:t>
                        </m:r>
                        <m:d>
                          <m:dPr>
                            <m:begChr m:val="|"/>
                            <m:endChr m:val="|"/>
                            <m:ctrlPr>
                              <a:rPr lang="en-US" sz="2600" b="0" i="1" smtClean="0">
                                <a:latin typeface="Cambria Math" panose="02040503050406030204" pitchFamily="18" charset="0"/>
                                <a:ea typeface="Cambria Math" panose="02040503050406030204" pitchFamily="18" charset="0"/>
                              </a:rPr>
                            </m:ctrlPr>
                          </m:dPr>
                          <m:e>
                            <m:acc>
                              <m:accPr>
                                <m:chr m:val="⃗"/>
                                <m:ctrlPr>
                                  <a:rPr lang="en-US" sz="2600" b="0" i="1" smtClean="0">
                                    <a:latin typeface="Cambria Math" panose="02040503050406030204" pitchFamily="18" charset="0"/>
                                    <a:ea typeface="Cambria Math" panose="02040503050406030204" pitchFamily="18" charset="0"/>
                                  </a:rPr>
                                </m:ctrlPr>
                              </m:accPr>
                              <m:e>
                                <m:r>
                                  <a:rPr lang="en-US" sz="2600" b="0" i="1" smtClean="0">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𝐴</m:t>
                                </m:r>
                                <m:r>
                                  <a:rPr lang="en-US" sz="2600" b="0" i="1" smtClean="0">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𝐵</m:t>
                                </m:r>
                                <m:r>
                                  <a:rPr lang="en-US" sz="2600" b="0" i="1" smtClean="0">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𝐶</m:t>
                                </m:r>
                                <m:r>
                                  <a:rPr lang="en-US" sz="2600" b="0" i="1" smtClean="0">
                                    <a:latin typeface="Cambria Math" panose="02040503050406030204" pitchFamily="18" charset="0"/>
                                    <a:ea typeface="Cambria Math" panose="02040503050406030204" pitchFamily="18" charset="0"/>
                                  </a:rPr>
                                  <m:t>)</m:t>
                                </m:r>
                              </m:e>
                            </m:acc>
                          </m:e>
                        </m:d>
                      </m:den>
                    </m:f>
                  </m:oMath>
                </a14:m>
                <a:r>
                  <a:rPr lang="en-US" sz="2000" dirty="0"/>
                  <a:t> </a:t>
                </a:r>
              </a:p>
              <a:p>
                <a:pPr marL="0" indent="0">
                  <a:buNone/>
                </a:pPr>
                <a:endParaRPr lang="en-US" sz="400" dirty="0"/>
              </a:p>
              <a:p>
                <a:pPr marL="0" indent="0">
                  <a:buNone/>
                </a:pPr>
                <a14:m>
                  <m:oMath xmlns:m="http://schemas.openxmlformats.org/officeDocument/2006/math">
                    <m:r>
                      <a:rPr lang="en-US" sz="2600" b="0" i="1" smtClean="0">
                        <a:latin typeface="Cambria Math" panose="02040503050406030204" pitchFamily="18" charset="0"/>
                      </a:rPr>
                      <m:t>𝑑</m:t>
                    </m:r>
                    <m:r>
                      <a:rPr lang="en-US" sz="2600" b="0" i="1" smtClean="0">
                        <a:latin typeface="Cambria Math" panose="02040503050406030204" pitchFamily="18" charset="0"/>
                      </a:rPr>
                      <m:t>=</m:t>
                    </m:r>
                    <m:f>
                      <m:fPr>
                        <m:ctrlPr>
                          <a:rPr lang="en-US" sz="2600" b="0" i="1" smtClean="0">
                            <a:latin typeface="Cambria Math" panose="02040503050406030204" pitchFamily="18" charset="0"/>
                          </a:rPr>
                        </m:ctrlPr>
                      </m:fPr>
                      <m:num>
                        <m:r>
                          <a:rPr lang="en-US" sz="2600" b="0" i="1" smtClean="0">
                            <a:latin typeface="Cambria Math" panose="02040503050406030204" pitchFamily="18" charset="0"/>
                          </a:rPr>
                          <m:t>𝐴</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𝑥</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m:t>
                        </m:r>
                        <m:r>
                          <a:rPr lang="en-US" sz="2600" b="0" i="1" smtClean="0">
                            <a:latin typeface="Cambria Math" panose="02040503050406030204" pitchFamily="18" charset="0"/>
                          </a:rPr>
                          <m:t>𝐴</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𝑥</m:t>
                            </m:r>
                          </m:e>
                          <m:sub>
                            <m:r>
                              <a:rPr lang="en-US" sz="2600" b="0" i="1" smtClean="0">
                                <a:latin typeface="Cambria Math" panose="02040503050406030204" pitchFamily="18" charset="0"/>
                              </a:rPr>
                              <m:t>𝑜</m:t>
                            </m:r>
                          </m:sub>
                        </m:sSub>
                        <m:r>
                          <a:rPr lang="en-US" sz="2600" b="0" i="1" smtClean="0">
                            <a:latin typeface="Cambria Math" panose="02040503050406030204" pitchFamily="18" charset="0"/>
                          </a:rPr>
                          <m:t>+</m:t>
                        </m:r>
                        <m:r>
                          <a:rPr lang="en-US" sz="2600" b="0" i="1" smtClean="0">
                            <a:latin typeface="Cambria Math" panose="02040503050406030204" pitchFamily="18" charset="0"/>
                          </a:rPr>
                          <m:t>𝐵</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𝑦</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m:t>
                        </m:r>
                        <m:r>
                          <a:rPr lang="en-US" sz="2600" b="0" i="1" smtClean="0">
                            <a:latin typeface="Cambria Math" panose="02040503050406030204" pitchFamily="18" charset="0"/>
                          </a:rPr>
                          <m:t>𝐵</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𝑦</m:t>
                            </m:r>
                          </m:e>
                          <m:sub>
                            <m:r>
                              <a:rPr lang="en-US" sz="2600" b="0" i="1" smtClean="0">
                                <a:latin typeface="Cambria Math" panose="02040503050406030204" pitchFamily="18" charset="0"/>
                              </a:rPr>
                              <m:t>𝑜</m:t>
                            </m:r>
                          </m:sub>
                        </m:sSub>
                        <m:r>
                          <a:rPr lang="en-US" sz="2600" b="0" i="1" smtClean="0">
                            <a:latin typeface="Cambria Math" panose="02040503050406030204" pitchFamily="18" charset="0"/>
                          </a:rPr>
                          <m:t>+</m:t>
                        </m:r>
                        <m:r>
                          <a:rPr lang="en-US" sz="2600" b="0" i="1" smtClean="0">
                            <a:latin typeface="Cambria Math" panose="02040503050406030204" pitchFamily="18" charset="0"/>
                          </a:rPr>
                          <m:t>𝐶</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𝑧</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m:t>
                        </m:r>
                        <m:r>
                          <a:rPr lang="en-US" sz="2600" b="0" i="1" smtClean="0">
                            <a:latin typeface="Cambria Math" panose="02040503050406030204" pitchFamily="18" charset="0"/>
                          </a:rPr>
                          <m:t>𝐶</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𝑧</m:t>
                            </m:r>
                          </m:e>
                          <m:sub>
                            <m:r>
                              <a:rPr lang="en-US" sz="2600" b="0" i="1" smtClean="0">
                                <a:latin typeface="Cambria Math" panose="02040503050406030204" pitchFamily="18" charset="0"/>
                              </a:rPr>
                              <m:t>𝑜</m:t>
                            </m:r>
                          </m:sub>
                        </m:sSub>
                      </m:num>
                      <m:den>
                        <m:rad>
                          <m:radPr>
                            <m:degHide m:val="on"/>
                            <m:ctrlPr>
                              <a:rPr lang="en-US" sz="2600" b="0" i="1" smtClean="0">
                                <a:latin typeface="Cambria Math" panose="02040503050406030204" pitchFamily="18" charset="0"/>
                              </a:rPr>
                            </m:ctrlPr>
                          </m:radPr>
                          <m:deg/>
                          <m:e>
                            <m:sSup>
                              <m:sSupPr>
                                <m:ctrlPr>
                                  <a:rPr lang="en-US" sz="2600" b="0" i="1" smtClean="0">
                                    <a:latin typeface="Cambria Math" panose="02040503050406030204" pitchFamily="18" charset="0"/>
                                  </a:rPr>
                                </m:ctrlPr>
                              </m:sSupPr>
                              <m:e>
                                <m:r>
                                  <a:rPr lang="en-US" sz="2600" b="0" i="1" smtClean="0">
                                    <a:latin typeface="Cambria Math" panose="02040503050406030204" pitchFamily="18" charset="0"/>
                                  </a:rPr>
                                  <m:t>𝐴</m:t>
                                </m:r>
                              </m:e>
                              <m:sup>
                                <m:r>
                                  <a:rPr lang="en-US" sz="2600" b="0" i="1" smtClean="0">
                                    <a:latin typeface="Cambria Math" panose="02040503050406030204" pitchFamily="18" charset="0"/>
                                  </a:rPr>
                                  <m:t>2</m:t>
                                </m:r>
                              </m:sup>
                            </m:sSup>
                            <m:r>
                              <a:rPr lang="en-US" sz="2600" b="0" i="1" smtClean="0">
                                <a:latin typeface="Cambria Math" panose="02040503050406030204" pitchFamily="18" charset="0"/>
                              </a:rPr>
                              <m:t>+</m:t>
                            </m:r>
                            <m:sSup>
                              <m:sSupPr>
                                <m:ctrlPr>
                                  <a:rPr lang="en-US" sz="2600" b="0" i="1" smtClean="0">
                                    <a:latin typeface="Cambria Math" panose="02040503050406030204" pitchFamily="18" charset="0"/>
                                  </a:rPr>
                                </m:ctrlPr>
                              </m:sSupPr>
                              <m:e>
                                <m:r>
                                  <a:rPr lang="en-US" sz="2600" b="0" i="1" smtClean="0">
                                    <a:latin typeface="Cambria Math" panose="02040503050406030204" pitchFamily="18" charset="0"/>
                                  </a:rPr>
                                  <m:t>𝐵</m:t>
                                </m:r>
                              </m:e>
                              <m:sup>
                                <m:r>
                                  <a:rPr lang="en-US" sz="2600" b="0" i="1" smtClean="0">
                                    <a:latin typeface="Cambria Math" panose="02040503050406030204" pitchFamily="18" charset="0"/>
                                  </a:rPr>
                                  <m:t>2</m:t>
                                </m:r>
                              </m:sup>
                            </m:sSup>
                            <m:r>
                              <a:rPr lang="en-US" sz="2600" b="0" i="1" smtClean="0">
                                <a:latin typeface="Cambria Math" panose="02040503050406030204" pitchFamily="18" charset="0"/>
                              </a:rPr>
                              <m:t>+</m:t>
                            </m:r>
                            <m:sSup>
                              <m:sSupPr>
                                <m:ctrlPr>
                                  <a:rPr lang="en-US" sz="2600" b="0" i="1" smtClean="0">
                                    <a:latin typeface="Cambria Math" panose="02040503050406030204" pitchFamily="18" charset="0"/>
                                  </a:rPr>
                                </m:ctrlPr>
                              </m:sSupPr>
                              <m:e>
                                <m:r>
                                  <a:rPr lang="en-US" sz="2600" b="0" i="1" smtClean="0">
                                    <a:latin typeface="Cambria Math" panose="02040503050406030204" pitchFamily="18" charset="0"/>
                                  </a:rPr>
                                  <m:t>𝐶</m:t>
                                </m:r>
                              </m:e>
                              <m:sup>
                                <m:r>
                                  <a:rPr lang="en-US" sz="2600" b="0" i="1" smtClean="0">
                                    <a:latin typeface="Cambria Math" panose="02040503050406030204" pitchFamily="18" charset="0"/>
                                  </a:rPr>
                                  <m:t>2</m:t>
                                </m:r>
                              </m:sup>
                            </m:sSup>
                          </m:e>
                        </m:rad>
                      </m:den>
                    </m:f>
                  </m:oMath>
                </a14:m>
                <a:r>
                  <a:rPr lang="en-US" sz="2600" dirty="0"/>
                  <a:t> </a:t>
                </a:r>
              </a:p>
              <a:p>
                <a:pPr marL="0" indent="0">
                  <a:buNone/>
                </a:pPr>
                <a:r>
                  <a:rPr lang="en-US" sz="400" dirty="0"/>
                  <a:t> </a:t>
                </a:r>
              </a:p>
              <a:p>
                <a:pPr marL="0" indent="0">
                  <a:buNone/>
                </a:pPr>
                <a:r>
                  <a:rPr lang="en-US" sz="2600" dirty="0"/>
                  <a:t>Rearrange the numerator  </a:t>
                </a:r>
              </a:p>
              <a:p>
                <a:pPr marL="0" indent="0">
                  <a:buNone/>
                </a:pPr>
                <a:endParaRPr lang="en-US" sz="400" b="0" i="1" dirty="0">
                  <a:latin typeface="Cambria Math" panose="02040503050406030204" pitchFamily="18" charset="0"/>
                </a:endParaRPr>
              </a:p>
              <a:p>
                <a:pPr marL="0" indent="0">
                  <a:buNone/>
                </a:pPr>
                <a14:m>
                  <m:oMath xmlns:m="http://schemas.openxmlformats.org/officeDocument/2006/math">
                    <m:r>
                      <a:rPr lang="en-US" sz="2600" b="0" i="1" smtClean="0">
                        <a:latin typeface="Cambria Math" panose="02040503050406030204" pitchFamily="18" charset="0"/>
                      </a:rPr>
                      <m:t>𝑑</m:t>
                    </m:r>
                    <m:r>
                      <a:rPr lang="en-US" sz="2600" b="0" i="1" smtClean="0">
                        <a:latin typeface="Cambria Math" panose="02040503050406030204" pitchFamily="18" charset="0"/>
                      </a:rPr>
                      <m:t>=</m:t>
                    </m:r>
                    <m:f>
                      <m:fPr>
                        <m:ctrlPr>
                          <a:rPr lang="en-US" sz="2600" b="0" i="1" smtClean="0">
                            <a:latin typeface="Cambria Math" panose="02040503050406030204" pitchFamily="18" charset="0"/>
                          </a:rPr>
                        </m:ctrlPr>
                      </m:fPr>
                      <m:num>
                        <m:r>
                          <a:rPr lang="en-US" sz="2600" b="0" i="1" smtClean="0">
                            <a:latin typeface="Cambria Math" panose="02040503050406030204" pitchFamily="18" charset="0"/>
                          </a:rPr>
                          <m:t>−</m:t>
                        </m:r>
                        <m:r>
                          <a:rPr lang="en-US" sz="2600" b="0" i="1" smtClean="0">
                            <a:latin typeface="Cambria Math" panose="02040503050406030204" pitchFamily="18" charset="0"/>
                          </a:rPr>
                          <m:t>𝐴</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𝑥</m:t>
                            </m:r>
                          </m:e>
                          <m:sub>
                            <m:r>
                              <a:rPr lang="en-US" sz="2600" b="0" i="1" smtClean="0">
                                <a:latin typeface="Cambria Math" panose="02040503050406030204" pitchFamily="18" charset="0"/>
                              </a:rPr>
                              <m:t>𝑜</m:t>
                            </m:r>
                          </m:sub>
                        </m:sSub>
                        <m:r>
                          <a:rPr lang="en-US" sz="2600" b="0" i="1" smtClean="0">
                            <a:latin typeface="Cambria Math" panose="02040503050406030204" pitchFamily="18" charset="0"/>
                          </a:rPr>
                          <m:t>−</m:t>
                        </m:r>
                        <m:r>
                          <a:rPr lang="en-US" sz="2600" b="0" i="1" smtClean="0">
                            <a:latin typeface="Cambria Math" panose="02040503050406030204" pitchFamily="18" charset="0"/>
                          </a:rPr>
                          <m:t>𝐵</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𝑦</m:t>
                            </m:r>
                          </m:e>
                          <m:sub>
                            <m:r>
                              <a:rPr lang="en-US" sz="2600" b="0" i="1" smtClean="0">
                                <a:latin typeface="Cambria Math" panose="02040503050406030204" pitchFamily="18" charset="0"/>
                              </a:rPr>
                              <m:t>𝑜</m:t>
                            </m:r>
                          </m:sub>
                        </m:sSub>
                        <m:r>
                          <a:rPr lang="en-US" sz="2600" b="0" i="1" smtClean="0">
                            <a:latin typeface="Cambria Math" panose="02040503050406030204" pitchFamily="18" charset="0"/>
                          </a:rPr>
                          <m:t>−</m:t>
                        </m:r>
                        <m:r>
                          <a:rPr lang="en-US" sz="2600" b="0" i="1" smtClean="0">
                            <a:latin typeface="Cambria Math" panose="02040503050406030204" pitchFamily="18" charset="0"/>
                          </a:rPr>
                          <m:t>𝐶</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𝑧</m:t>
                            </m:r>
                          </m:e>
                          <m:sub>
                            <m:r>
                              <a:rPr lang="en-US" sz="2600" b="0" i="1" smtClean="0">
                                <a:latin typeface="Cambria Math" panose="02040503050406030204" pitchFamily="18" charset="0"/>
                              </a:rPr>
                              <m:t>𝑜</m:t>
                            </m:r>
                          </m:sub>
                        </m:sSub>
                        <m:r>
                          <a:rPr lang="en-US" sz="2600" b="0" i="1" smtClean="0">
                            <a:latin typeface="Cambria Math" panose="02040503050406030204" pitchFamily="18" charset="0"/>
                          </a:rPr>
                          <m:t>+</m:t>
                        </m:r>
                        <m:r>
                          <a:rPr lang="en-US" sz="2600" b="0" i="1" smtClean="0">
                            <a:latin typeface="Cambria Math" panose="02040503050406030204" pitchFamily="18" charset="0"/>
                          </a:rPr>
                          <m:t>𝐴</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𝑦</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m:t>
                        </m:r>
                        <m:r>
                          <a:rPr lang="en-US" sz="2600" b="0" i="1" smtClean="0">
                            <a:latin typeface="Cambria Math" panose="02040503050406030204" pitchFamily="18" charset="0"/>
                          </a:rPr>
                          <m:t>𝐵</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𝑦</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m:t>
                        </m:r>
                        <m:r>
                          <a:rPr lang="en-US" sz="2600" b="0" i="1" smtClean="0">
                            <a:latin typeface="Cambria Math" panose="02040503050406030204" pitchFamily="18" charset="0"/>
                          </a:rPr>
                          <m:t>𝐶</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𝑧</m:t>
                            </m:r>
                          </m:e>
                          <m:sub>
                            <m:r>
                              <a:rPr lang="en-US" sz="2600" b="0" i="1" smtClean="0">
                                <a:latin typeface="Cambria Math" panose="02040503050406030204" pitchFamily="18" charset="0"/>
                              </a:rPr>
                              <m:t>1</m:t>
                            </m:r>
                          </m:sub>
                        </m:sSub>
                      </m:num>
                      <m:den>
                        <m:rad>
                          <m:radPr>
                            <m:degHide m:val="on"/>
                            <m:ctrlPr>
                              <a:rPr lang="en-US" sz="2600" b="0" i="1" smtClean="0">
                                <a:latin typeface="Cambria Math" panose="02040503050406030204" pitchFamily="18" charset="0"/>
                              </a:rPr>
                            </m:ctrlPr>
                          </m:radPr>
                          <m:deg/>
                          <m:e>
                            <m:sSup>
                              <m:sSupPr>
                                <m:ctrlPr>
                                  <a:rPr lang="en-US" sz="2600" b="0" i="1" smtClean="0">
                                    <a:latin typeface="Cambria Math" panose="02040503050406030204" pitchFamily="18" charset="0"/>
                                  </a:rPr>
                                </m:ctrlPr>
                              </m:sSupPr>
                              <m:e>
                                <m:r>
                                  <a:rPr lang="en-US" sz="2600" b="0" i="1" smtClean="0">
                                    <a:latin typeface="Cambria Math" panose="02040503050406030204" pitchFamily="18" charset="0"/>
                                  </a:rPr>
                                  <m:t>𝐴</m:t>
                                </m:r>
                              </m:e>
                              <m:sup>
                                <m:r>
                                  <a:rPr lang="en-US" sz="2600" b="0" i="1" smtClean="0">
                                    <a:latin typeface="Cambria Math" panose="02040503050406030204" pitchFamily="18" charset="0"/>
                                  </a:rPr>
                                  <m:t>2</m:t>
                                </m:r>
                              </m:sup>
                            </m:sSup>
                            <m:r>
                              <a:rPr lang="en-US" sz="2600" b="0" i="1" smtClean="0">
                                <a:latin typeface="Cambria Math" panose="02040503050406030204" pitchFamily="18" charset="0"/>
                              </a:rPr>
                              <m:t>+</m:t>
                            </m:r>
                            <m:sSup>
                              <m:sSupPr>
                                <m:ctrlPr>
                                  <a:rPr lang="en-US" sz="2600" b="0" i="1" smtClean="0">
                                    <a:latin typeface="Cambria Math" panose="02040503050406030204" pitchFamily="18" charset="0"/>
                                  </a:rPr>
                                </m:ctrlPr>
                              </m:sSupPr>
                              <m:e>
                                <m:r>
                                  <a:rPr lang="en-US" sz="2600" b="0" i="1" smtClean="0">
                                    <a:latin typeface="Cambria Math" panose="02040503050406030204" pitchFamily="18" charset="0"/>
                                  </a:rPr>
                                  <m:t>𝐵</m:t>
                                </m:r>
                              </m:e>
                              <m:sup>
                                <m:r>
                                  <a:rPr lang="en-US" sz="2600" b="0" i="1" smtClean="0">
                                    <a:latin typeface="Cambria Math" panose="02040503050406030204" pitchFamily="18" charset="0"/>
                                  </a:rPr>
                                  <m:t>2</m:t>
                                </m:r>
                              </m:sup>
                            </m:sSup>
                            <m:r>
                              <a:rPr lang="en-US" sz="2600" b="0" i="1" smtClean="0">
                                <a:latin typeface="Cambria Math" panose="02040503050406030204" pitchFamily="18" charset="0"/>
                              </a:rPr>
                              <m:t>+</m:t>
                            </m:r>
                            <m:sSup>
                              <m:sSupPr>
                                <m:ctrlPr>
                                  <a:rPr lang="en-US" sz="2600" b="0" i="1" smtClean="0">
                                    <a:latin typeface="Cambria Math" panose="02040503050406030204" pitchFamily="18" charset="0"/>
                                  </a:rPr>
                                </m:ctrlPr>
                              </m:sSupPr>
                              <m:e>
                                <m:r>
                                  <a:rPr lang="en-US" sz="2600" b="0" i="1" smtClean="0">
                                    <a:latin typeface="Cambria Math" panose="02040503050406030204" pitchFamily="18" charset="0"/>
                                  </a:rPr>
                                  <m:t>𝐶</m:t>
                                </m:r>
                              </m:e>
                              <m:sup>
                                <m:r>
                                  <a:rPr lang="en-US" sz="2600" b="0" i="1" smtClean="0">
                                    <a:latin typeface="Cambria Math" panose="02040503050406030204" pitchFamily="18" charset="0"/>
                                  </a:rPr>
                                  <m:t>2</m:t>
                                </m:r>
                              </m:sup>
                            </m:sSup>
                          </m:e>
                        </m:rad>
                      </m:den>
                    </m:f>
                  </m:oMath>
                </a14:m>
                <a:r>
                  <a:rPr lang="en-US" sz="2600" dirty="0"/>
                  <a:t>  </a:t>
                </a:r>
              </a:p>
              <a:p>
                <a:pPr marL="0" indent="0">
                  <a:buNone/>
                </a:pPr>
                <a:r>
                  <a:rPr lang="en-US" sz="2600" dirty="0"/>
                  <a:t>We know that the point </a:t>
                </a:r>
                <a14:m>
                  <m:oMath xmlns:m="http://schemas.openxmlformats.org/officeDocument/2006/math">
                    <m:d>
                      <m:dPr>
                        <m:ctrlPr>
                          <a:rPr lang="en-US" sz="2600" i="1" smtClean="0">
                            <a:latin typeface="Cambria Math" panose="02040503050406030204" pitchFamily="18" charset="0"/>
                          </a:rPr>
                        </m:ctrlPr>
                      </m:dPr>
                      <m:e>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𝑥</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𝑦</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𝑧</m:t>
                            </m:r>
                          </m:e>
                          <m:sub>
                            <m:r>
                              <a:rPr lang="en-US" sz="2600" b="0" i="1" smtClean="0">
                                <a:latin typeface="Cambria Math" panose="02040503050406030204" pitchFamily="18" charset="0"/>
                              </a:rPr>
                              <m:t>1</m:t>
                            </m:r>
                          </m:sub>
                        </m:sSub>
                      </m:e>
                    </m:d>
                  </m:oMath>
                </a14:m>
                <a:r>
                  <a:rPr lang="en-US" sz="2600" dirty="0"/>
                  <a:t> is on the plane Ax + By +</a:t>
                </a:r>
                <a:r>
                  <a:rPr lang="en-US" sz="2600" dirty="0" err="1"/>
                  <a:t>Cz</a:t>
                </a:r>
                <a:r>
                  <a:rPr lang="en-US" sz="2600" dirty="0"/>
                  <a:t> + D = 0</a:t>
                </a:r>
              </a:p>
              <a:p>
                <a:pPr marL="0" indent="0">
                  <a:buNone/>
                </a:pPr>
                <a:endParaRPr lang="en-US" sz="2000" dirty="0"/>
              </a:p>
            </p:txBody>
          </p:sp>
        </mc:Choice>
        <mc:Fallback xmlns="">
          <p:sp>
            <p:nvSpPr>
              <p:cNvPr id="3" name="Content Placeholder 2">
                <a:extLst>
                  <a:ext uri="{FF2B5EF4-FFF2-40B4-BE49-F238E27FC236}">
                    <a16:creationId xmlns:a16="http://schemas.microsoft.com/office/drawing/2014/main" id="{84506DC3-E137-4171-BCB6-9705315EFF94}"/>
                  </a:ext>
                </a:extLst>
              </p:cNvPr>
              <p:cNvSpPr>
                <a:spLocks noGrp="1" noRot="1" noChangeAspect="1" noMove="1" noResize="1" noEditPoints="1" noAdjustHandles="1" noChangeArrowheads="1" noChangeShapeType="1" noTextEdit="1"/>
              </p:cNvSpPr>
              <p:nvPr>
                <p:ph sz="half" idx="1"/>
              </p:nvPr>
            </p:nvSpPr>
            <p:spPr>
              <a:blipFill>
                <a:blip r:embed="rId2"/>
                <a:stretch>
                  <a:fillRect l="-2118" r="-3294"/>
                </a:stretch>
              </a:blipFill>
            </p:spPr>
            <p:txBody>
              <a:bodyPr/>
              <a:lstStyle/>
              <a:p>
                <a:r>
                  <a:rPr lang="en-US">
                    <a:noFill/>
                  </a:rPr>
                  <a:t> </a:t>
                </a:r>
              </a:p>
            </p:txBody>
          </p:sp>
        </mc:Fallback>
      </mc:AlternateContent>
      <p:pic>
        <p:nvPicPr>
          <p:cNvPr id="1028" name="Picture 4" descr="Image preview">
            <a:extLst>
              <a:ext uri="{FF2B5EF4-FFF2-40B4-BE49-F238E27FC236}">
                <a16:creationId xmlns:a16="http://schemas.microsoft.com/office/drawing/2014/main" id="{1AC36AFB-D2E2-423F-A735-79D68C228BFF}"/>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2204155"/>
            <a:ext cx="5181600" cy="3594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20663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TotalTime>
  <Words>3558</Words>
  <Application>Microsoft Office PowerPoint</Application>
  <PresentationFormat>Widescreen</PresentationFormat>
  <Paragraphs>319</Paragraphs>
  <Slides>55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55</vt:i4>
      </vt:variant>
    </vt:vector>
  </HeadingPairs>
  <TitlesOfParts>
    <vt:vector size="60" baseType="lpstr">
      <vt:lpstr>Arial</vt:lpstr>
      <vt:lpstr>Calibri</vt:lpstr>
      <vt:lpstr>Calibri Light</vt:lpstr>
      <vt:lpstr>Cambria Math</vt:lpstr>
      <vt:lpstr>Office Theme</vt:lpstr>
      <vt:lpstr>The Distance From a Point to a Plane</vt:lpstr>
      <vt:lpstr>PowerPoint Presentation</vt:lpstr>
      <vt:lpstr>Justification of the Formula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vt:lpstr>
      <vt:lpstr>PowerPoint Presentation</vt:lpstr>
      <vt:lpstr>Example</vt:lpstr>
      <vt:lpstr>PowerPoint Presentation</vt:lpstr>
      <vt:lpstr>PowerPoint Presentation</vt:lpstr>
      <vt:lpstr>PowerPoint Presentation</vt:lpstr>
      <vt:lpstr>PowerPoint Presentation</vt:lpstr>
      <vt:lpstr>Example</vt:lpstr>
      <vt:lpstr>PowerPoint Presentation</vt:lpstr>
      <vt:lpstr>PowerPoint Presentation</vt:lpstr>
      <vt:lpstr>PowerPoint Presentation</vt:lpstr>
      <vt:lpstr>PowerPoint Presentation</vt:lpstr>
      <vt:lpstr>PowerPoint Presentation</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Back to the Same Question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Distance From a Point to a Plane</dc:title>
  <dc:creator>Jim Beland</dc:creator>
  <cp:lastModifiedBy>Jim</cp:lastModifiedBy>
  <cp:revision>1</cp:revision>
  <dcterms:created xsi:type="dcterms:W3CDTF">2020-06-23T01:24:52Z</dcterms:created>
  <dcterms:modified xsi:type="dcterms:W3CDTF">2022-02-01T16:25:39Z</dcterms:modified>
</cp:coreProperties>
</file>