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419" r:id="rId15"/>
    <p:sldId id="269" r:id="rId16"/>
    <p:sldId id="270" r:id="rId17"/>
    <p:sldId id="272" r:id="rId18"/>
    <p:sldId id="271" r:id="rId19"/>
    <p:sldId id="274" r:id="rId20"/>
    <p:sldId id="273" r:id="rId21"/>
    <p:sldId id="275" r:id="rId22"/>
    <p:sldId id="276" r:id="rId23"/>
    <p:sldId id="277" r:id="rId24"/>
    <p:sldId id="278" r:id="rId25"/>
    <p:sldId id="279" r:id="rId26"/>
    <p:sldId id="280" r:id="rId27"/>
    <p:sldId id="281" r:id="rId28"/>
    <p:sldId id="282" r:id="rId29"/>
    <p:sldId id="284" r:id="rId30"/>
    <p:sldId id="283" r:id="rId31"/>
    <p:sldId id="285" r:id="rId32"/>
    <p:sldId id="286" r:id="rId33"/>
    <p:sldId id="288" r:id="rId34"/>
    <p:sldId id="289" r:id="rId35"/>
    <p:sldId id="293" r:id="rId36"/>
    <p:sldId id="297" r:id="rId37"/>
    <p:sldId id="294" r:id="rId38"/>
    <p:sldId id="298" r:id="rId39"/>
    <p:sldId id="299" r:id="rId40"/>
    <p:sldId id="300" r:id="rId41"/>
    <p:sldId id="301" r:id="rId42"/>
    <p:sldId id="302" r:id="rId43"/>
    <p:sldId id="303" r:id="rId44"/>
    <p:sldId id="304" r:id="rId45"/>
    <p:sldId id="305" r:id="rId46"/>
    <p:sldId id="291" r:id="rId47"/>
    <p:sldId id="290" r:id="rId48"/>
    <p:sldId id="295" r:id="rId49"/>
    <p:sldId id="296" r:id="rId50"/>
    <p:sldId id="292" r:id="rId51"/>
    <p:sldId id="306" r:id="rId52"/>
    <p:sldId id="307" r:id="rId53"/>
    <p:sldId id="308" r:id="rId54"/>
    <p:sldId id="309" r:id="rId55"/>
    <p:sldId id="310" r:id="rId56"/>
    <p:sldId id="311" r:id="rId57"/>
    <p:sldId id="312" r:id="rId58"/>
    <p:sldId id="313" r:id="rId59"/>
    <p:sldId id="315" r:id="rId60"/>
    <p:sldId id="314" r:id="rId61"/>
    <p:sldId id="316" r:id="rId62"/>
    <p:sldId id="317" r:id="rId63"/>
    <p:sldId id="318" r:id="rId64"/>
    <p:sldId id="319" r:id="rId65"/>
    <p:sldId id="320" r:id="rId66"/>
    <p:sldId id="321" r:id="rId67"/>
    <p:sldId id="323" r:id="rId68"/>
    <p:sldId id="322" r:id="rId69"/>
    <p:sldId id="324" r:id="rId70"/>
    <p:sldId id="325" r:id="rId71"/>
    <p:sldId id="326" r:id="rId72"/>
    <p:sldId id="327" r:id="rId73"/>
    <p:sldId id="328" r:id="rId74"/>
    <p:sldId id="329" r:id="rId75"/>
    <p:sldId id="330" r:id="rId76"/>
    <p:sldId id="331" r:id="rId77"/>
    <p:sldId id="332" r:id="rId78"/>
    <p:sldId id="333" r:id="rId79"/>
    <p:sldId id="41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414" r:id="rId98"/>
    <p:sldId id="351" r:id="rId99"/>
    <p:sldId id="352" r:id="rId100"/>
    <p:sldId id="353" r:id="rId101"/>
    <p:sldId id="354" r:id="rId102"/>
    <p:sldId id="355" r:id="rId103"/>
    <p:sldId id="356" r:id="rId104"/>
    <p:sldId id="358" r:id="rId105"/>
    <p:sldId id="359" r:id="rId106"/>
    <p:sldId id="360" r:id="rId107"/>
    <p:sldId id="361" r:id="rId108"/>
    <p:sldId id="362" r:id="rId109"/>
    <p:sldId id="363" r:id="rId110"/>
    <p:sldId id="364" r:id="rId111"/>
    <p:sldId id="365" r:id="rId112"/>
    <p:sldId id="366" r:id="rId113"/>
    <p:sldId id="368" r:id="rId114"/>
    <p:sldId id="367"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415" r:id="rId130"/>
    <p:sldId id="383" r:id="rId131"/>
    <p:sldId id="384" r:id="rId132"/>
    <p:sldId id="385" r:id="rId133"/>
    <p:sldId id="386" r:id="rId134"/>
    <p:sldId id="387" r:id="rId135"/>
    <p:sldId id="388" r:id="rId136"/>
    <p:sldId id="389" r:id="rId137"/>
    <p:sldId id="390" r:id="rId138"/>
    <p:sldId id="391" r:id="rId139"/>
    <p:sldId id="392" r:id="rId140"/>
    <p:sldId id="416"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6" r:id="rId154"/>
    <p:sldId id="407" r:id="rId155"/>
    <p:sldId id="409" r:id="rId156"/>
    <p:sldId id="417" r:id="rId157"/>
    <p:sldId id="405" r:id="rId158"/>
    <p:sldId id="408" r:id="rId159"/>
    <p:sldId id="410" r:id="rId160"/>
    <p:sldId id="418" r:id="rId161"/>
    <p:sldId id="411" r:id="rId162"/>
    <p:sldId id="412"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4114A9-E1F5-4E87-AC28-AECCBE9528FC}" v="8752" dt="2020-07-02T17:10:34.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0" autoAdjust="0"/>
  </p:normalViewPr>
  <p:slideViewPr>
    <p:cSldViewPr snapToGrid="0">
      <p:cViewPr varScale="1">
        <p:scale>
          <a:sx n="71" d="100"/>
          <a:sy n="71" d="100"/>
        </p:scale>
        <p:origin x="97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16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eland" userId="d41a4da1a37fb713" providerId="LiveId" clId="{3D4114A9-E1F5-4E87-AC28-AECCBE9528FC}"/>
    <pc:docChg chg="undo custSel addSld delSld modSld sldOrd">
      <pc:chgData name="Jim Beland" userId="d41a4da1a37fb713" providerId="LiveId" clId="{3D4114A9-E1F5-4E87-AC28-AECCBE9528FC}" dt="2020-07-02T17:14:30.344" v="22014" actId="9405"/>
      <pc:docMkLst>
        <pc:docMk/>
      </pc:docMkLst>
      <pc:sldChg chg="modSp add">
        <pc:chgData name="Jim Beland" userId="d41a4da1a37fb713" providerId="LiveId" clId="{3D4114A9-E1F5-4E87-AC28-AECCBE9528FC}" dt="2020-06-30T17:33:22.086" v="33" actId="20577"/>
        <pc:sldMkLst>
          <pc:docMk/>
          <pc:sldMk cId="1784176965" sldId="256"/>
        </pc:sldMkLst>
        <pc:spChg chg="mod">
          <ac:chgData name="Jim Beland" userId="d41a4da1a37fb713" providerId="LiveId" clId="{3D4114A9-E1F5-4E87-AC28-AECCBE9528FC}" dt="2020-06-30T17:33:22.086" v="33" actId="20577"/>
          <ac:spMkLst>
            <pc:docMk/>
            <pc:sldMk cId="1784176965" sldId="256"/>
            <ac:spMk id="2" creationId="{7FD5AEDA-FB38-43AE-A52F-0572B6A72226}"/>
          </ac:spMkLst>
        </pc:spChg>
      </pc:sldChg>
      <pc:sldChg chg="addSp modSp add">
        <pc:chgData name="Jim Beland" userId="d41a4da1a37fb713" providerId="LiveId" clId="{3D4114A9-E1F5-4E87-AC28-AECCBE9528FC}" dt="2020-06-30T17:48:44.568" v="1115" actId="11529"/>
        <pc:sldMkLst>
          <pc:docMk/>
          <pc:sldMk cId="2723634471" sldId="257"/>
        </pc:sldMkLst>
        <pc:spChg chg="mod">
          <ac:chgData name="Jim Beland" userId="d41a4da1a37fb713" providerId="LiveId" clId="{3D4114A9-E1F5-4E87-AC28-AECCBE9528FC}" dt="2020-06-30T17:47:23.899" v="1108" actId="20577"/>
          <ac:spMkLst>
            <pc:docMk/>
            <pc:sldMk cId="2723634471" sldId="257"/>
            <ac:spMk id="3" creationId="{BD802225-3055-4DA9-93DC-1C8682B88238}"/>
          </ac:spMkLst>
        </pc:spChg>
        <pc:cxnChg chg="add mod">
          <ac:chgData name="Jim Beland" userId="d41a4da1a37fb713" providerId="LiveId" clId="{3D4114A9-E1F5-4E87-AC28-AECCBE9528FC}" dt="2020-06-30T17:48:44.568" v="1115" actId="11529"/>
          <ac:cxnSpMkLst>
            <pc:docMk/>
            <pc:sldMk cId="2723634471" sldId="257"/>
            <ac:cxnSpMk id="5" creationId="{B88F4BFE-9961-4584-BBF1-20EBEF0522CB}"/>
          </ac:cxnSpMkLst>
        </pc:cxnChg>
      </pc:sldChg>
      <pc:sldChg chg="addSp delSp modSp add">
        <pc:chgData name="Jim Beland" userId="d41a4da1a37fb713" providerId="LiveId" clId="{3D4114A9-E1F5-4E87-AC28-AECCBE9528FC}" dt="2020-07-02T16:25:12.670" v="20973" actId="478"/>
        <pc:sldMkLst>
          <pc:docMk/>
          <pc:sldMk cId="940989329" sldId="258"/>
        </pc:sldMkLst>
        <pc:spChg chg="mod">
          <ac:chgData name="Jim Beland" userId="d41a4da1a37fb713" providerId="LiveId" clId="{3D4114A9-E1F5-4E87-AC28-AECCBE9528FC}" dt="2020-07-02T16:25:07.811" v="20972" actId="27636"/>
          <ac:spMkLst>
            <pc:docMk/>
            <pc:sldMk cId="940989329" sldId="258"/>
            <ac:spMk id="3" creationId="{BD802225-3055-4DA9-93DC-1C8682B88238}"/>
          </ac:spMkLst>
        </pc:spChg>
        <pc:cxnChg chg="add del mod">
          <ac:chgData name="Jim Beland" userId="d41a4da1a37fb713" providerId="LiveId" clId="{3D4114A9-E1F5-4E87-AC28-AECCBE9528FC}" dt="2020-07-02T16:25:12.670" v="20973" actId="478"/>
          <ac:cxnSpMkLst>
            <pc:docMk/>
            <pc:sldMk cId="940989329" sldId="258"/>
            <ac:cxnSpMk id="5" creationId="{644B72A9-6B1F-43B6-86FD-D2C3D86C9FA8}"/>
          </ac:cxnSpMkLst>
        </pc:cxnChg>
      </pc:sldChg>
      <pc:sldChg chg="delSp modSp add">
        <pc:chgData name="Jim Beland" userId="d41a4da1a37fb713" providerId="LiveId" clId="{3D4114A9-E1F5-4E87-AC28-AECCBE9528FC}" dt="2020-07-02T16:25:53.700" v="20977" actId="255"/>
        <pc:sldMkLst>
          <pc:docMk/>
          <pc:sldMk cId="4080857245" sldId="259"/>
        </pc:sldMkLst>
        <pc:spChg chg="mod">
          <ac:chgData name="Jim Beland" userId="d41a4da1a37fb713" providerId="LiveId" clId="{3D4114A9-E1F5-4E87-AC28-AECCBE9528FC}" dt="2020-07-02T16:25:53.700" v="20977" actId="255"/>
          <ac:spMkLst>
            <pc:docMk/>
            <pc:sldMk cId="4080857245" sldId="259"/>
            <ac:spMk id="3" creationId="{BD802225-3055-4DA9-93DC-1C8682B88238}"/>
          </ac:spMkLst>
        </pc:spChg>
        <pc:cxnChg chg="del">
          <ac:chgData name="Jim Beland" userId="d41a4da1a37fb713" providerId="LiveId" clId="{3D4114A9-E1F5-4E87-AC28-AECCBE9528FC}" dt="2020-07-02T16:25:34.822" v="20975" actId="478"/>
          <ac:cxnSpMkLst>
            <pc:docMk/>
            <pc:sldMk cId="4080857245" sldId="259"/>
            <ac:cxnSpMk id="5" creationId="{644B72A9-6B1F-43B6-86FD-D2C3D86C9FA8}"/>
          </ac:cxnSpMkLst>
        </pc:cxnChg>
      </pc:sldChg>
      <pc:sldChg chg="modSp add">
        <pc:chgData name="Jim Beland" userId="d41a4da1a37fb713" providerId="LiveId" clId="{3D4114A9-E1F5-4E87-AC28-AECCBE9528FC}" dt="2020-06-30T18:07:02.732" v="2281" actId="207"/>
        <pc:sldMkLst>
          <pc:docMk/>
          <pc:sldMk cId="3610098569" sldId="260"/>
        </pc:sldMkLst>
        <pc:spChg chg="mod">
          <ac:chgData name="Jim Beland" userId="d41a4da1a37fb713" providerId="LiveId" clId="{3D4114A9-E1F5-4E87-AC28-AECCBE9528FC}" dt="2020-06-30T18:07:02.732" v="2281" actId="207"/>
          <ac:spMkLst>
            <pc:docMk/>
            <pc:sldMk cId="3610098569" sldId="260"/>
            <ac:spMk id="3" creationId="{EFA7BF2B-C85F-4F84-9AC1-09C3A7767F7A}"/>
          </ac:spMkLst>
        </pc:spChg>
      </pc:sldChg>
      <pc:sldChg chg="modSp add">
        <pc:chgData name="Jim Beland" userId="d41a4da1a37fb713" providerId="LiveId" clId="{3D4114A9-E1F5-4E87-AC28-AECCBE9528FC}" dt="2020-07-02T17:09:39.797" v="22001" actId="20577"/>
        <pc:sldMkLst>
          <pc:docMk/>
          <pc:sldMk cId="1997520234" sldId="261"/>
        </pc:sldMkLst>
        <pc:spChg chg="mod">
          <ac:chgData name="Jim Beland" userId="d41a4da1a37fb713" providerId="LiveId" clId="{3D4114A9-E1F5-4E87-AC28-AECCBE9528FC}" dt="2020-06-30T18:08:06.665" v="2364" actId="20577"/>
          <ac:spMkLst>
            <pc:docMk/>
            <pc:sldMk cId="1997520234" sldId="261"/>
            <ac:spMk id="2" creationId="{5281EF0A-70B3-4A9F-92B0-A9DF39017583}"/>
          </ac:spMkLst>
        </pc:spChg>
        <pc:spChg chg="mod">
          <ac:chgData name="Jim Beland" userId="d41a4da1a37fb713" providerId="LiveId" clId="{3D4114A9-E1F5-4E87-AC28-AECCBE9528FC}" dt="2020-07-02T17:09:39.797" v="22001" actId="20577"/>
          <ac:spMkLst>
            <pc:docMk/>
            <pc:sldMk cId="1997520234" sldId="261"/>
            <ac:spMk id="3" creationId="{907B7937-3774-488E-8260-72C17D8CCC13}"/>
          </ac:spMkLst>
        </pc:spChg>
      </pc:sldChg>
      <pc:sldChg chg="modSp add ord">
        <pc:chgData name="Jim Beland" userId="d41a4da1a37fb713" providerId="LiveId" clId="{3D4114A9-E1F5-4E87-AC28-AECCBE9528FC}" dt="2020-06-30T18:38:05.980" v="4326" actId="20577"/>
        <pc:sldMkLst>
          <pc:docMk/>
          <pc:sldMk cId="2412548882" sldId="262"/>
        </pc:sldMkLst>
        <pc:spChg chg="mod">
          <ac:chgData name="Jim Beland" userId="d41a4da1a37fb713" providerId="LiveId" clId="{3D4114A9-E1F5-4E87-AC28-AECCBE9528FC}" dt="2020-06-30T18:38:05.980" v="4326" actId="20577"/>
          <ac:spMkLst>
            <pc:docMk/>
            <pc:sldMk cId="2412548882" sldId="262"/>
            <ac:spMk id="3" creationId="{907B7937-3774-488E-8260-72C17D8CCC13}"/>
          </ac:spMkLst>
        </pc:spChg>
      </pc:sldChg>
      <pc:sldChg chg="modSp add">
        <pc:chgData name="Jim Beland" userId="d41a4da1a37fb713" providerId="LiveId" clId="{3D4114A9-E1F5-4E87-AC28-AECCBE9528FC}" dt="2020-06-30T18:13:52.822" v="2726" actId="20577"/>
        <pc:sldMkLst>
          <pc:docMk/>
          <pc:sldMk cId="3072195657" sldId="263"/>
        </pc:sldMkLst>
        <pc:spChg chg="mod">
          <ac:chgData name="Jim Beland" userId="d41a4da1a37fb713" providerId="LiveId" clId="{3D4114A9-E1F5-4E87-AC28-AECCBE9528FC}" dt="2020-06-30T18:10:47.410" v="2449" actId="20577"/>
          <ac:spMkLst>
            <pc:docMk/>
            <pc:sldMk cId="3072195657" sldId="263"/>
            <ac:spMk id="2" creationId="{5281EF0A-70B3-4A9F-92B0-A9DF39017583}"/>
          </ac:spMkLst>
        </pc:spChg>
        <pc:spChg chg="mod">
          <ac:chgData name="Jim Beland" userId="d41a4da1a37fb713" providerId="LiveId" clId="{3D4114A9-E1F5-4E87-AC28-AECCBE9528FC}" dt="2020-06-30T18:13:52.822" v="2726" actId="20577"/>
          <ac:spMkLst>
            <pc:docMk/>
            <pc:sldMk cId="3072195657" sldId="263"/>
            <ac:spMk id="3" creationId="{907B7937-3774-488E-8260-72C17D8CCC13}"/>
          </ac:spMkLst>
        </pc:spChg>
      </pc:sldChg>
      <pc:sldChg chg="modSp add">
        <pc:chgData name="Jim Beland" userId="d41a4da1a37fb713" providerId="LiveId" clId="{3D4114A9-E1F5-4E87-AC28-AECCBE9528FC}" dt="2020-06-30T18:13:36.771" v="2717" actId="20577"/>
        <pc:sldMkLst>
          <pc:docMk/>
          <pc:sldMk cId="3005157914" sldId="264"/>
        </pc:sldMkLst>
        <pc:spChg chg="mod">
          <ac:chgData name="Jim Beland" userId="d41a4da1a37fb713" providerId="LiveId" clId="{3D4114A9-E1F5-4E87-AC28-AECCBE9528FC}" dt="2020-06-30T18:13:02.210" v="2585" actId="20577"/>
          <ac:spMkLst>
            <pc:docMk/>
            <pc:sldMk cId="3005157914" sldId="264"/>
            <ac:spMk id="2" creationId="{5281EF0A-70B3-4A9F-92B0-A9DF39017583}"/>
          </ac:spMkLst>
        </pc:spChg>
        <pc:spChg chg="mod">
          <ac:chgData name="Jim Beland" userId="d41a4da1a37fb713" providerId="LiveId" clId="{3D4114A9-E1F5-4E87-AC28-AECCBE9528FC}" dt="2020-06-30T18:13:36.771" v="2717" actId="20577"/>
          <ac:spMkLst>
            <pc:docMk/>
            <pc:sldMk cId="3005157914" sldId="264"/>
            <ac:spMk id="3" creationId="{907B7937-3774-488E-8260-72C17D8CCC13}"/>
          </ac:spMkLst>
        </pc:spChg>
      </pc:sldChg>
      <pc:sldChg chg="modSp add">
        <pc:chgData name="Jim Beland" userId="d41a4da1a37fb713" providerId="LiveId" clId="{3D4114A9-E1F5-4E87-AC28-AECCBE9528FC}" dt="2020-06-30T18:14:25.285" v="2768" actId="20577"/>
        <pc:sldMkLst>
          <pc:docMk/>
          <pc:sldMk cId="2046170060" sldId="265"/>
        </pc:sldMkLst>
        <pc:spChg chg="mod">
          <ac:chgData name="Jim Beland" userId="d41a4da1a37fb713" providerId="LiveId" clId="{3D4114A9-E1F5-4E87-AC28-AECCBE9528FC}" dt="2020-06-30T18:13:22.501" v="2605" actId="20577"/>
          <ac:spMkLst>
            <pc:docMk/>
            <pc:sldMk cId="2046170060" sldId="265"/>
            <ac:spMk id="2" creationId="{5281EF0A-70B3-4A9F-92B0-A9DF39017583}"/>
          </ac:spMkLst>
        </pc:spChg>
        <pc:spChg chg="mod">
          <ac:chgData name="Jim Beland" userId="d41a4da1a37fb713" providerId="LiveId" clId="{3D4114A9-E1F5-4E87-AC28-AECCBE9528FC}" dt="2020-06-30T18:14:25.285" v="2768" actId="20577"/>
          <ac:spMkLst>
            <pc:docMk/>
            <pc:sldMk cId="2046170060" sldId="265"/>
            <ac:spMk id="3" creationId="{907B7937-3774-488E-8260-72C17D8CCC13}"/>
          </ac:spMkLst>
        </pc:spChg>
      </pc:sldChg>
      <pc:sldChg chg="addSp delSp modSp add">
        <pc:chgData name="Jim Beland" userId="d41a4da1a37fb713" providerId="LiveId" clId="{3D4114A9-E1F5-4E87-AC28-AECCBE9528FC}" dt="2020-06-30T18:15:56.812" v="2841"/>
        <pc:sldMkLst>
          <pc:docMk/>
          <pc:sldMk cId="1073177409" sldId="266"/>
        </pc:sldMkLst>
        <pc:spChg chg="mod">
          <ac:chgData name="Jim Beland" userId="d41a4da1a37fb713" providerId="LiveId" clId="{3D4114A9-E1F5-4E87-AC28-AECCBE9528FC}" dt="2020-06-30T18:14:45.299" v="2813" actId="20577"/>
          <ac:spMkLst>
            <pc:docMk/>
            <pc:sldMk cId="1073177409" sldId="266"/>
            <ac:spMk id="3" creationId="{907B7937-3774-488E-8260-72C17D8CCC13}"/>
          </ac:spMkLst>
        </pc:spChg>
        <pc:inkChg chg="add del">
          <ac:chgData name="Jim Beland" userId="d41a4da1a37fb713" providerId="LiveId" clId="{3D4114A9-E1F5-4E87-AC28-AECCBE9528FC}" dt="2020-06-30T18:15:07.027" v="2816"/>
          <ac:inkMkLst>
            <pc:docMk/>
            <pc:sldMk cId="1073177409" sldId="266"/>
            <ac:inkMk id="4" creationId="{66A1687E-F34D-45F4-8B76-165989AED689}"/>
          </ac:inkMkLst>
        </pc:inkChg>
        <pc:inkChg chg="add del">
          <ac:chgData name="Jim Beland" userId="d41a4da1a37fb713" providerId="LiveId" clId="{3D4114A9-E1F5-4E87-AC28-AECCBE9528FC}" dt="2020-06-30T18:15:08.930" v="2817" actId="9405"/>
          <ac:inkMkLst>
            <pc:docMk/>
            <pc:sldMk cId="1073177409" sldId="266"/>
            <ac:inkMk id="5" creationId="{3B8CC828-7D0B-4D47-9AE2-A46DCFD31CF8}"/>
          </ac:inkMkLst>
        </pc:inkChg>
        <pc:inkChg chg="add">
          <ac:chgData name="Jim Beland" userId="d41a4da1a37fb713" providerId="LiveId" clId="{3D4114A9-E1F5-4E87-AC28-AECCBE9528FC}" dt="2020-06-30T18:15:07.027" v="2816"/>
          <ac:inkMkLst>
            <pc:docMk/>
            <pc:sldMk cId="1073177409" sldId="266"/>
            <ac:inkMk id="6" creationId="{BC0C0890-7AAD-46F4-A90D-D31BD4995D3F}"/>
          </ac:inkMkLst>
        </pc:inkChg>
        <pc:inkChg chg="add del">
          <ac:chgData name="Jim Beland" userId="d41a4da1a37fb713" providerId="LiveId" clId="{3D4114A9-E1F5-4E87-AC28-AECCBE9528FC}" dt="2020-06-30T18:15:13.770" v="2819" actId="9405"/>
          <ac:inkMkLst>
            <pc:docMk/>
            <pc:sldMk cId="1073177409" sldId="266"/>
            <ac:inkMk id="7" creationId="{86AEEA89-070D-4CB1-B378-50B7BE54CAC3}"/>
          </ac:inkMkLst>
        </pc:inkChg>
        <pc:inkChg chg="add">
          <ac:chgData name="Jim Beland" userId="d41a4da1a37fb713" providerId="LiveId" clId="{3D4114A9-E1F5-4E87-AC28-AECCBE9528FC}" dt="2020-06-30T18:15:18.383" v="2820" actId="9405"/>
          <ac:inkMkLst>
            <pc:docMk/>
            <pc:sldMk cId="1073177409" sldId="266"/>
            <ac:inkMk id="8" creationId="{6AF886BA-0D9E-47B2-B9FE-3B6F27018014}"/>
          </ac:inkMkLst>
        </pc:inkChg>
        <pc:inkChg chg="add del">
          <ac:chgData name="Jim Beland" userId="d41a4da1a37fb713" providerId="LiveId" clId="{3D4114A9-E1F5-4E87-AC28-AECCBE9528FC}" dt="2020-06-30T18:15:36.716" v="2824"/>
          <ac:inkMkLst>
            <pc:docMk/>
            <pc:sldMk cId="1073177409" sldId="266"/>
            <ac:inkMk id="9" creationId="{C74FF7B7-4DE6-4C9B-B1E4-363F778FBEC2}"/>
          </ac:inkMkLst>
        </pc:inkChg>
        <pc:inkChg chg="add del">
          <ac:chgData name="Jim Beland" userId="d41a4da1a37fb713" providerId="LiveId" clId="{3D4114A9-E1F5-4E87-AC28-AECCBE9528FC}" dt="2020-06-30T18:15:36.716" v="2824"/>
          <ac:inkMkLst>
            <pc:docMk/>
            <pc:sldMk cId="1073177409" sldId="266"/>
            <ac:inkMk id="10" creationId="{DC58001E-458F-4E2A-B340-C1071F4E7E53}"/>
          </ac:inkMkLst>
        </pc:inkChg>
        <pc:inkChg chg="add del">
          <ac:chgData name="Jim Beland" userId="d41a4da1a37fb713" providerId="LiveId" clId="{3D4114A9-E1F5-4E87-AC28-AECCBE9528FC}" dt="2020-06-30T18:15:36.716" v="2824"/>
          <ac:inkMkLst>
            <pc:docMk/>
            <pc:sldMk cId="1073177409" sldId="266"/>
            <ac:inkMk id="11" creationId="{0832C2EE-9098-4F9D-A4D3-3C1418A97AB8}"/>
          </ac:inkMkLst>
        </pc:inkChg>
        <pc:inkChg chg="add del">
          <ac:chgData name="Jim Beland" userId="d41a4da1a37fb713" providerId="LiveId" clId="{3D4114A9-E1F5-4E87-AC28-AECCBE9528FC}" dt="2020-06-30T18:15:41.513" v="2830"/>
          <ac:inkMkLst>
            <pc:docMk/>
            <pc:sldMk cId="1073177409" sldId="266"/>
            <ac:inkMk id="12" creationId="{770CA4E1-CAFF-466C-9FD9-195949A8D7FC}"/>
          </ac:inkMkLst>
        </pc:inkChg>
        <pc:inkChg chg="add del">
          <ac:chgData name="Jim Beland" userId="d41a4da1a37fb713" providerId="LiveId" clId="{3D4114A9-E1F5-4E87-AC28-AECCBE9528FC}" dt="2020-06-30T18:15:41.513" v="2830"/>
          <ac:inkMkLst>
            <pc:docMk/>
            <pc:sldMk cId="1073177409" sldId="266"/>
            <ac:inkMk id="13" creationId="{D7600028-15B8-4FDE-A58B-50D2561A87B7}"/>
          </ac:inkMkLst>
        </pc:inkChg>
        <pc:inkChg chg="add del">
          <ac:chgData name="Jim Beland" userId="d41a4da1a37fb713" providerId="LiveId" clId="{3D4114A9-E1F5-4E87-AC28-AECCBE9528FC}" dt="2020-06-30T18:15:41.513" v="2830"/>
          <ac:inkMkLst>
            <pc:docMk/>
            <pc:sldMk cId="1073177409" sldId="266"/>
            <ac:inkMk id="14" creationId="{913667D3-F2E2-4E3D-912F-EC73F8A89BDB}"/>
          </ac:inkMkLst>
        </pc:inkChg>
        <pc:inkChg chg="add del">
          <ac:chgData name="Jim Beland" userId="d41a4da1a37fb713" providerId="LiveId" clId="{3D4114A9-E1F5-4E87-AC28-AECCBE9528FC}" dt="2020-06-30T18:15:41.513" v="2830"/>
          <ac:inkMkLst>
            <pc:docMk/>
            <pc:sldMk cId="1073177409" sldId="266"/>
            <ac:inkMk id="15" creationId="{E20DF47A-522E-4875-9DA0-2E9C57368EFE}"/>
          </ac:inkMkLst>
        </pc:inkChg>
        <pc:inkChg chg="add del">
          <ac:chgData name="Jim Beland" userId="d41a4da1a37fb713" providerId="LiveId" clId="{3D4114A9-E1F5-4E87-AC28-AECCBE9528FC}" dt="2020-06-30T18:15:41.513" v="2830"/>
          <ac:inkMkLst>
            <pc:docMk/>
            <pc:sldMk cId="1073177409" sldId="266"/>
            <ac:inkMk id="16" creationId="{CED75A59-64CD-4804-96CD-624D622365FA}"/>
          </ac:inkMkLst>
        </pc:inkChg>
        <pc:inkChg chg="add del">
          <ac:chgData name="Jim Beland" userId="d41a4da1a37fb713" providerId="LiveId" clId="{3D4114A9-E1F5-4E87-AC28-AECCBE9528FC}" dt="2020-06-30T18:15:41.513" v="2830"/>
          <ac:inkMkLst>
            <pc:docMk/>
            <pc:sldMk cId="1073177409" sldId="266"/>
            <ac:inkMk id="17" creationId="{89957952-226D-4F1D-ACFA-0DE96B9D8B3F}"/>
          </ac:inkMkLst>
        </pc:inkChg>
        <pc:inkChg chg="add">
          <ac:chgData name="Jim Beland" userId="d41a4da1a37fb713" providerId="LiveId" clId="{3D4114A9-E1F5-4E87-AC28-AECCBE9528FC}" dt="2020-06-30T18:15:41.513" v="2830"/>
          <ac:inkMkLst>
            <pc:docMk/>
            <pc:sldMk cId="1073177409" sldId="266"/>
            <ac:inkMk id="18" creationId="{0E6A26FD-3EFA-4FFB-9EBE-CE715D9777FD}"/>
          </ac:inkMkLst>
        </pc:inkChg>
        <pc:inkChg chg="add">
          <ac:chgData name="Jim Beland" userId="d41a4da1a37fb713" providerId="LiveId" clId="{3D4114A9-E1F5-4E87-AC28-AECCBE9528FC}" dt="2020-06-30T18:15:45.985" v="2831" actId="9405"/>
          <ac:inkMkLst>
            <pc:docMk/>
            <pc:sldMk cId="1073177409" sldId="266"/>
            <ac:inkMk id="19" creationId="{C1F64682-A206-4339-8A0B-E52BB1581D32}"/>
          </ac:inkMkLst>
        </pc:inkChg>
        <pc:inkChg chg="add del">
          <ac:chgData name="Jim Beland" userId="d41a4da1a37fb713" providerId="LiveId" clId="{3D4114A9-E1F5-4E87-AC28-AECCBE9528FC}" dt="2020-06-30T18:15:56.812" v="2841"/>
          <ac:inkMkLst>
            <pc:docMk/>
            <pc:sldMk cId="1073177409" sldId="266"/>
            <ac:inkMk id="20" creationId="{739A34C0-1D63-4A9F-82A6-C7A23C8D7500}"/>
          </ac:inkMkLst>
        </pc:inkChg>
        <pc:inkChg chg="add del">
          <ac:chgData name="Jim Beland" userId="d41a4da1a37fb713" providerId="LiveId" clId="{3D4114A9-E1F5-4E87-AC28-AECCBE9528FC}" dt="2020-06-30T18:15:56.812" v="2841"/>
          <ac:inkMkLst>
            <pc:docMk/>
            <pc:sldMk cId="1073177409" sldId="266"/>
            <ac:inkMk id="21" creationId="{E29D73AF-5DFE-4AF5-A325-7992E0AC3BEB}"/>
          </ac:inkMkLst>
        </pc:inkChg>
        <pc:inkChg chg="add del">
          <ac:chgData name="Jim Beland" userId="d41a4da1a37fb713" providerId="LiveId" clId="{3D4114A9-E1F5-4E87-AC28-AECCBE9528FC}" dt="2020-06-30T18:15:56.812" v="2841"/>
          <ac:inkMkLst>
            <pc:docMk/>
            <pc:sldMk cId="1073177409" sldId="266"/>
            <ac:inkMk id="22" creationId="{76D3E7F5-B272-4BA6-808C-54D269DD67C5}"/>
          </ac:inkMkLst>
        </pc:inkChg>
        <pc:inkChg chg="add del">
          <ac:chgData name="Jim Beland" userId="d41a4da1a37fb713" providerId="LiveId" clId="{3D4114A9-E1F5-4E87-AC28-AECCBE9528FC}" dt="2020-06-30T18:15:56.812" v="2841"/>
          <ac:inkMkLst>
            <pc:docMk/>
            <pc:sldMk cId="1073177409" sldId="266"/>
            <ac:inkMk id="23" creationId="{9C2B3193-4926-4B68-9233-238184C5D9A9}"/>
          </ac:inkMkLst>
        </pc:inkChg>
        <pc:inkChg chg="add del">
          <ac:chgData name="Jim Beland" userId="d41a4da1a37fb713" providerId="LiveId" clId="{3D4114A9-E1F5-4E87-AC28-AECCBE9528FC}" dt="2020-06-30T18:15:56.812" v="2841"/>
          <ac:inkMkLst>
            <pc:docMk/>
            <pc:sldMk cId="1073177409" sldId="266"/>
            <ac:inkMk id="24" creationId="{96E6BD9A-E6FA-42DF-9A3C-5C7D995835FB}"/>
          </ac:inkMkLst>
        </pc:inkChg>
        <pc:inkChg chg="add del">
          <ac:chgData name="Jim Beland" userId="d41a4da1a37fb713" providerId="LiveId" clId="{3D4114A9-E1F5-4E87-AC28-AECCBE9528FC}" dt="2020-06-30T18:15:56.812" v="2841"/>
          <ac:inkMkLst>
            <pc:docMk/>
            <pc:sldMk cId="1073177409" sldId="266"/>
            <ac:inkMk id="25" creationId="{8F31394D-BDD9-4788-9F31-2B9FC097348C}"/>
          </ac:inkMkLst>
        </pc:inkChg>
        <pc:inkChg chg="add del">
          <ac:chgData name="Jim Beland" userId="d41a4da1a37fb713" providerId="LiveId" clId="{3D4114A9-E1F5-4E87-AC28-AECCBE9528FC}" dt="2020-06-30T18:15:56.812" v="2841"/>
          <ac:inkMkLst>
            <pc:docMk/>
            <pc:sldMk cId="1073177409" sldId="266"/>
            <ac:inkMk id="26" creationId="{7B3F174A-5FB2-4936-9E48-28B55D9BEDCE}"/>
          </ac:inkMkLst>
        </pc:inkChg>
        <pc:inkChg chg="add del">
          <ac:chgData name="Jim Beland" userId="d41a4da1a37fb713" providerId="LiveId" clId="{3D4114A9-E1F5-4E87-AC28-AECCBE9528FC}" dt="2020-06-30T18:15:56.812" v="2841"/>
          <ac:inkMkLst>
            <pc:docMk/>
            <pc:sldMk cId="1073177409" sldId="266"/>
            <ac:inkMk id="27" creationId="{D4B9C822-9247-40C7-996E-AAEDD6B4006E}"/>
          </ac:inkMkLst>
        </pc:inkChg>
        <pc:inkChg chg="add del">
          <ac:chgData name="Jim Beland" userId="d41a4da1a37fb713" providerId="LiveId" clId="{3D4114A9-E1F5-4E87-AC28-AECCBE9528FC}" dt="2020-06-30T18:15:56.812" v="2841"/>
          <ac:inkMkLst>
            <pc:docMk/>
            <pc:sldMk cId="1073177409" sldId="266"/>
            <ac:inkMk id="28" creationId="{C211C87C-5515-444C-AD30-24611B0AE38A}"/>
          </ac:inkMkLst>
        </pc:inkChg>
        <pc:inkChg chg="add">
          <ac:chgData name="Jim Beland" userId="d41a4da1a37fb713" providerId="LiveId" clId="{3D4114A9-E1F5-4E87-AC28-AECCBE9528FC}" dt="2020-06-30T18:15:56.812" v="2841"/>
          <ac:inkMkLst>
            <pc:docMk/>
            <pc:sldMk cId="1073177409" sldId="266"/>
            <ac:inkMk id="29" creationId="{D26BA121-CA8F-4DE0-AE8D-D3A6975B5D05}"/>
          </ac:inkMkLst>
        </pc:inkChg>
        <pc:inkChg chg="add">
          <ac:chgData name="Jim Beland" userId="d41a4da1a37fb713" providerId="LiveId" clId="{3D4114A9-E1F5-4E87-AC28-AECCBE9528FC}" dt="2020-06-30T18:15:56.812" v="2841"/>
          <ac:inkMkLst>
            <pc:docMk/>
            <pc:sldMk cId="1073177409" sldId="266"/>
            <ac:inkMk id="30" creationId="{97A855AC-A348-4967-90DB-E1DF812B938B}"/>
          </ac:inkMkLst>
        </pc:inkChg>
      </pc:sldChg>
      <pc:sldChg chg="modSp add">
        <pc:chgData name="Jim Beland" userId="d41a4da1a37fb713" providerId="LiveId" clId="{3D4114A9-E1F5-4E87-AC28-AECCBE9528FC}" dt="2020-06-30T18:16:49.949" v="3033" actId="20577"/>
        <pc:sldMkLst>
          <pc:docMk/>
          <pc:sldMk cId="361106385" sldId="267"/>
        </pc:sldMkLst>
        <pc:spChg chg="mod">
          <ac:chgData name="Jim Beland" userId="d41a4da1a37fb713" providerId="LiveId" clId="{3D4114A9-E1F5-4E87-AC28-AECCBE9528FC}" dt="2020-06-30T18:16:49.949" v="3033" actId="20577"/>
          <ac:spMkLst>
            <pc:docMk/>
            <pc:sldMk cId="361106385" sldId="267"/>
            <ac:spMk id="3" creationId="{907B7937-3774-488E-8260-72C17D8CCC13}"/>
          </ac:spMkLst>
        </pc:spChg>
      </pc:sldChg>
      <pc:sldChg chg="addSp delSp modSp add">
        <pc:chgData name="Jim Beland" userId="d41a4da1a37fb713" providerId="LiveId" clId="{3D4114A9-E1F5-4E87-AC28-AECCBE9528FC}" dt="2020-07-02T17:10:06.714" v="22003" actId="478"/>
        <pc:sldMkLst>
          <pc:docMk/>
          <pc:sldMk cId="2384064579" sldId="268"/>
        </pc:sldMkLst>
        <pc:spChg chg="mod">
          <ac:chgData name="Jim Beland" userId="d41a4da1a37fb713" providerId="LiveId" clId="{3D4114A9-E1F5-4E87-AC28-AECCBE9528FC}" dt="2020-06-30T18:17:41.192" v="3100" actId="20577"/>
          <ac:spMkLst>
            <pc:docMk/>
            <pc:sldMk cId="2384064579" sldId="268"/>
            <ac:spMk id="3" creationId="{907B7937-3774-488E-8260-72C17D8CCC13}"/>
          </ac:spMkLst>
        </pc:spChg>
        <pc:spChg chg="add del mod">
          <ac:chgData name="Jim Beland" userId="d41a4da1a37fb713" providerId="LiveId" clId="{3D4114A9-E1F5-4E87-AC28-AECCBE9528FC}" dt="2020-07-02T17:10:06.714" v="22003" actId="478"/>
          <ac:spMkLst>
            <pc:docMk/>
            <pc:sldMk cId="2384064579" sldId="268"/>
            <ac:spMk id="5" creationId="{ED7BDB5B-F6E1-48CC-8F25-941803359435}"/>
          </ac:spMkLst>
        </pc:spChg>
      </pc:sldChg>
      <pc:sldChg chg="modSp add ord">
        <pc:chgData name="Jim Beland" userId="d41a4da1a37fb713" providerId="LiveId" clId="{3D4114A9-E1F5-4E87-AC28-AECCBE9528FC}" dt="2020-06-30T18:19:21.386" v="3240" actId="20577"/>
        <pc:sldMkLst>
          <pc:docMk/>
          <pc:sldMk cId="1417971117" sldId="269"/>
        </pc:sldMkLst>
        <pc:spChg chg="mod">
          <ac:chgData name="Jim Beland" userId="d41a4da1a37fb713" providerId="LiveId" clId="{3D4114A9-E1F5-4E87-AC28-AECCBE9528FC}" dt="2020-06-30T18:19:21.386" v="3240" actId="20577"/>
          <ac:spMkLst>
            <pc:docMk/>
            <pc:sldMk cId="1417971117" sldId="269"/>
            <ac:spMk id="3" creationId="{907B7937-3774-488E-8260-72C17D8CCC13}"/>
          </ac:spMkLst>
        </pc:spChg>
      </pc:sldChg>
      <pc:sldChg chg="modSp add">
        <pc:chgData name="Jim Beland" userId="d41a4da1a37fb713" providerId="LiveId" clId="{3D4114A9-E1F5-4E87-AC28-AECCBE9528FC}" dt="2020-06-30T18:23:35.760" v="3817" actId="20577"/>
        <pc:sldMkLst>
          <pc:docMk/>
          <pc:sldMk cId="890701166" sldId="270"/>
        </pc:sldMkLst>
        <pc:spChg chg="mod">
          <ac:chgData name="Jim Beland" userId="d41a4da1a37fb713" providerId="LiveId" clId="{3D4114A9-E1F5-4E87-AC28-AECCBE9528FC}" dt="2020-06-30T18:19:33.617" v="3248" actId="6549"/>
          <ac:spMkLst>
            <pc:docMk/>
            <pc:sldMk cId="890701166" sldId="270"/>
            <ac:spMk id="2" creationId="{5281EF0A-70B3-4A9F-92B0-A9DF39017583}"/>
          </ac:spMkLst>
        </pc:spChg>
        <pc:spChg chg="mod">
          <ac:chgData name="Jim Beland" userId="d41a4da1a37fb713" providerId="LiveId" clId="{3D4114A9-E1F5-4E87-AC28-AECCBE9528FC}" dt="2020-06-30T18:23:35.760" v="3817" actId="20577"/>
          <ac:spMkLst>
            <pc:docMk/>
            <pc:sldMk cId="890701166" sldId="270"/>
            <ac:spMk id="3" creationId="{907B7937-3774-488E-8260-72C17D8CCC13}"/>
          </ac:spMkLst>
        </pc:spChg>
      </pc:sldChg>
      <pc:sldChg chg="modSp add">
        <pc:chgData name="Jim Beland" userId="d41a4da1a37fb713" providerId="LiveId" clId="{3D4114A9-E1F5-4E87-AC28-AECCBE9528FC}" dt="2020-06-30T18:27:05.763" v="3900" actId="20577"/>
        <pc:sldMkLst>
          <pc:docMk/>
          <pc:sldMk cId="431916985" sldId="271"/>
        </pc:sldMkLst>
        <pc:spChg chg="mod">
          <ac:chgData name="Jim Beland" userId="d41a4da1a37fb713" providerId="LiveId" clId="{3D4114A9-E1F5-4E87-AC28-AECCBE9528FC}" dt="2020-06-30T18:27:00.500" v="3891" actId="20577"/>
          <ac:spMkLst>
            <pc:docMk/>
            <pc:sldMk cId="431916985" sldId="271"/>
            <ac:spMk id="2" creationId="{5281EF0A-70B3-4A9F-92B0-A9DF39017583}"/>
          </ac:spMkLst>
        </pc:spChg>
        <pc:spChg chg="mod">
          <ac:chgData name="Jim Beland" userId="d41a4da1a37fb713" providerId="LiveId" clId="{3D4114A9-E1F5-4E87-AC28-AECCBE9528FC}" dt="2020-06-30T18:27:05.763" v="3900" actId="20577"/>
          <ac:spMkLst>
            <pc:docMk/>
            <pc:sldMk cId="431916985" sldId="271"/>
            <ac:spMk id="3" creationId="{907B7937-3774-488E-8260-72C17D8CCC13}"/>
          </ac:spMkLst>
        </pc:spChg>
      </pc:sldChg>
      <pc:sldChg chg="modSp add ord">
        <pc:chgData name="Jim Beland" userId="d41a4da1a37fb713" providerId="LiveId" clId="{3D4114A9-E1F5-4E87-AC28-AECCBE9528FC}" dt="2020-06-30T18:25:16.885" v="3843"/>
        <pc:sldMkLst>
          <pc:docMk/>
          <pc:sldMk cId="2585320088" sldId="272"/>
        </pc:sldMkLst>
        <pc:spChg chg="mod">
          <ac:chgData name="Jim Beland" userId="d41a4da1a37fb713" providerId="LiveId" clId="{3D4114A9-E1F5-4E87-AC28-AECCBE9528FC}" dt="2020-06-30T18:25:06.210" v="3842" actId="20577"/>
          <ac:spMkLst>
            <pc:docMk/>
            <pc:sldMk cId="2585320088" sldId="272"/>
            <ac:spMk id="3" creationId="{907B7937-3774-488E-8260-72C17D8CCC13}"/>
          </ac:spMkLst>
        </pc:spChg>
      </pc:sldChg>
      <pc:sldChg chg="addSp delSp modSp add">
        <pc:chgData name="Jim Beland" userId="d41a4da1a37fb713" providerId="LiveId" clId="{3D4114A9-E1F5-4E87-AC28-AECCBE9528FC}" dt="2020-06-30T18:36:48.408" v="4305"/>
        <pc:sldMkLst>
          <pc:docMk/>
          <pc:sldMk cId="1612878396" sldId="273"/>
        </pc:sldMkLst>
        <pc:spChg chg="mod">
          <ac:chgData name="Jim Beland" userId="d41a4da1a37fb713" providerId="LiveId" clId="{3D4114A9-E1F5-4E87-AC28-AECCBE9528FC}" dt="2020-06-30T18:34:43.232" v="4107" actId="6549"/>
          <ac:spMkLst>
            <pc:docMk/>
            <pc:sldMk cId="1612878396" sldId="273"/>
            <ac:spMk id="2" creationId="{5281EF0A-70B3-4A9F-92B0-A9DF39017583}"/>
          </ac:spMkLst>
        </pc:spChg>
        <pc:spChg chg="mod">
          <ac:chgData name="Jim Beland" userId="d41a4da1a37fb713" providerId="LiveId" clId="{3D4114A9-E1F5-4E87-AC28-AECCBE9528FC}" dt="2020-06-30T18:36:25.593" v="4302" actId="20577"/>
          <ac:spMkLst>
            <pc:docMk/>
            <pc:sldMk cId="1612878396" sldId="273"/>
            <ac:spMk id="3" creationId="{907B7937-3774-488E-8260-72C17D8CCC13}"/>
          </ac:spMkLst>
        </pc:spChg>
        <pc:inkChg chg="add del">
          <ac:chgData name="Jim Beland" userId="d41a4da1a37fb713" providerId="LiveId" clId="{3D4114A9-E1F5-4E87-AC28-AECCBE9528FC}" dt="2020-06-30T18:36:48.408" v="4305"/>
          <ac:inkMkLst>
            <pc:docMk/>
            <pc:sldMk cId="1612878396" sldId="273"/>
            <ac:inkMk id="4" creationId="{E98AA92C-AE52-474C-B2FF-D3BC904CC373}"/>
          </ac:inkMkLst>
        </pc:inkChg>
        <pc:inkChg chg="add del">
          <ac:chgData name="Jim Beland" userId="d41a4da1a37fb713" providerId="LiveId" clId="{3D4114A9-E1F5-4E87-AC28-AECCBE9528FC}" dt="2020-06-30T18:36:48.408" v="4305"/>
          <ac:inkMkLst>
            <pc:docMk/>
            <pc:sldMk cId="1612878396" sldId="273"/>
            <ac:inkMk id="5" creationId="{7F515C2F-03DA-4E09-A9CF-70253DB4BC29}"/>
          </ac:inkMkLst>
        </pc:inkChg>
        <pc:inkChg chg="add">
          <ac:chgData name="Jim Beland" userId="d41a4da1a37fb713" providerId="LiveId" clId="{3D4114A9-E1F5-4E87-AC28-AECCBE9528FC}" dt="2020-06-30T18:36:48.408" v="4305"/>
          <ac:inkMkLst>
            <pc:docMk/>
            <pc:sldMk cId="1612878396" sldId="273"/>
            <ac:inkMk id="6" creationId="{E30E6DD6-DAD4-43B4-9D48-8FAF40F734FA}"/>
          </ac:inkMkLst>
        </pc:inkChg>
      </pc:sldChg>
      <pc:sldChg chg="modSp add">
        <pc:chgData name="Jim Beland" userId="d41a4da1a37fb713" providerId="LiveId" clId="{3D4114A9-E1F5-4E87-AC28-AECCBE9528FC}" dt="2020-06-30T18:35:52.210" v="4297" actId="5793"/>
        <pc:sldMkLst>
          <pc:docMk/>
          <pc:sldMk cId="50499636" sldId="274"/>
        </pc:sldMkLst>
        <pc:spChg chg="mod">
          <ac:chgData name="Jim Beland" userId="d41a4da1a37fb713" providerId="LiveId" clId="{3D4114A9-E1F5-4E87-AC28-AECCBE9528FC}" dt="2020-06-30T18:34:55.185" v="4109" actId="20577"/>
          <ac:spMkLst>
            <pc:docMk/>
            <pc:sldMk cId="50499636" sldId="274"/>
            <ac:spMk id="2" creationId="{5281EF0A-70B3-4A9F-92B0-A9DF39017583}"/>
          </ac:spMkLst>
        </pc:spChg>
        <pc:spChg chg="mod">
          <ac:chgData name="Jim Beland" userId="d41a4da1a37fb713" providerId="LiveId" clId="{3D4114A9-E1F5-4E87-AC28-AECCBE9528FC}" dt="2020-06-30T18:35:52.210" v="4297" actId="5793"/>
          <ac:spMkLst>
            <pc:docMk/>
            <pc:sldMk cId="50499636" sldId="274"/>
            <ac:spMk id="3" creationId="{907B7937-3774-488E-8260-72C17D8CCC13}"/>
          </ac:spMkLst>
        </pc:spChg>
      </pc:sldChg>
      <pc:sldChg chg="modSp add ord">
        <pc:chgData name="Jim Beland" userId="d41a4da1a37fb713" providerId="LiveId" clId="{3D4114A9-E1F5-4E87-AC28-AECCBE9528FC}" dt="2020-06-30T18:51:08.066" v="4467" actId="6549"/>
        <pc:sldMkLst>
          <pc:docMk/>
          <pc:sldMk cId="1683289581" sldId="275"/>
        </pc:sldMkLst>
        <pc:spChg chg="mod">
          <ac:chgData name="Jim Beland" userId="d41a4da1a37fb713" providerId="LiveId" clId="{3D4114A9-E1F5-4E87-AC28-AECCBE9528FC}" dt="2020-06-30T18:51:08.066" v="4467" actId="6549"/>
          <ac:spMkLst>
            <pc:docMk/>
            <pc:sldMk cId="1683289581" sldId="275"/>
            <ac:spMk id="3" creationId="{907B7937-3774-488E-8260-72C17D8CCC13}"/>
          </ac:spMkLst>
        </pc:spChg>
      </pc:sldChg>
      <pc:sldChg chg="modSp add">
        <pc:chgData name="Jim Beland" userId="d41a4da1a37fb713" providerId="LiveId" clId="{3D4114A9-E1F5-4E87-AC28-AECCBE9528FC}" dt="2020-06-30T18:56:36.570" v="4507" actId="20577"/>
        <pc:sldMkLst>
          <pc:docMk/>
          <pc:sldMk cId="4226569970" sldId="276"/>
        </pc:sldMkLst>
        <pc:spChg chg="mod">
          <ac:chgData name="Jim Beland" userId="d41a4da1a37fb713" providerId="LiveId" clId="{3D4114A9-E1F5-4E87-AC28-AECCBE9528FC}" dt="2020-06-30T18:49:52.809" v="4334" actId="20577"/>
          <ac:spMkLst>
            <pc:docMk/>
            <pc:sldMk cId="4226569970" sldId="276"/>
            <ac:spMk id="2" creationId="{AC5F2FF0-B949-46BE-A96E-DF178E671938}"/>
          </ac:spMkLst>
        </pc:spChg>
        <pc:spChg chg="mod">
          <ac:chgData name="Jim Beland" userId="d41a4da1a37fb713" providerId="LiveId" clId="{3D4114A9-E1F5-4E87-AC28-AECCBE9528FC}" dt="2020-06-30T18:56:36.570" v="4507" actId="20577"/>
          <ac:spMkLst>
            <pc:docMk/>
            <pc:sldMk cId="4226569970" sldId="276"/>
            <ac:spMk id="3" creationId="{179F45D2-8DEA-428A-9CBC-9E4478779C59}"/>
          </ac:spMkLst>
        </pc:spChg>
      </pc:sldChg>
      <pc:sldChg chg="modSp add">
        <pc:chgData name="Jim Beland" userId="d41a4da1a37fb713" providerId="LiveId" clId="{3D4114A9-E1F5-4E87-AC28-AECCBE9528FC}" dt="2020-06-30T18:58:13.107" v="4648" actId="20577"/>
        <pc:sldMkLst>
          <pc:docMk/>
          <pc:sldMk cId="3120341033" sldId="277"/>
        </pc:sldMkLst>
        <pc:spChg chg="mod">
          <ac:chgData name="Jim Beland" userId="d41a4da1a37fb713" providerId="LiveId" clId="{3D4114A9-E1F5-4E87-AC28-AECCBE9528FC}" dt="2020-06-30T18:56:46.175" v="4515" actId="20577"/>
          <ac:spMkLst>
            <pc:docMk/>
            <pc:sldMk cId="3120341033" sldId="277"/>
            <ac:spMk id="2" creationId="{AC5F2FF0-B949-46BE-A96E-DF178E671938}"/>
          </ac:spMkLst>
        </pc:spChg>
        <pc:spChg chg="mod">
          <ac:chgData name="Jim Beland" userId="d41a4da1a37fb713" providerId="LiveId" clId="{3D4114A9-E1F5-4E87-AC28-AECCBE9528FC}" dt="2020-06-30T18:58:13.107" v="4648" actId="20577"/>
          <ac:spMkLst>
            <pc:docMk/>
            <pc:sldMk cId="3120341033" sldId="277"/>
            <ac:spMk id="3" creationId="{179F45D2-8DEA-428A-9CBC-9E4478779C59}"/>
          </ac:spMkLst>
        </pc:spChg>
      </pc:sldChg>
      <pc:sldChg chg="modSp add">
        <pc:chgData name="Jim Beland" userId="d41a4da1a37fb713" providerId="LiveId" clId="{3D4114A9-E1F5-4E87-AC28-AECCBE9528FC}" dt="2020-06-30T19:00:19.054" v="4698" actId="20577"/>
        <pc:sldMkLst>
          <pc:docMk/>
          <pc:sldMk cId="816423625" sldId="278"/>
        </pc:sldMkLst>
        <pc:spChg chg="mod">
          <ac:chgData name="Jim Beland" userId="d41a4da1a37fb713" providerId="LiveId" clId="{3D4114A9-E1F5-4E87-AC28-AECCBE9528FC}" dt="2020-06-30T19:00:19.054" v="4698" actId="20577"/>
          <ac:spMkLst>
            <pc:docMk/>
            <pc:sldMk cId="816423625" sldId="278"/>
            <ac:spMk id="3" creationId="{179F45D2-8DEA-428A-9CBC-9E4478779C59}"/>
          </ac:spMkLst>
        </pc:spChg>
      </pc:sldChg>
      <pc:sldChg chg="addSp delSp add">
        <pc:chgData name="Jim Beland" userId="d41a4da1a37fb713" providerId="LiveId" clId="{3D4114A9-E1F5-4E87-AC28-AECCBE9528FC}" dt="2020-06-30T19:00:41.001" v="4701"/>
        <pc:sldMkLst>
          <pc:docMk/>
          <pc:sldMk cId="2445057539" sldId="279"/>
        </pc:sldMkLst>
        <pc:inkChg chg="add del">
          <ac:chgData name="Jim Beland" userId="d41a4da1a37fb713" providerId="LiveId" clId="{3D4114A9-E1F5-4E87-AC28-AECCBE9528FC}" dt="2020-06-30T19:00:41.001" v="4701"/>
          <ac:inkMkLst>
            <pc:docMk/>
            <pc:sldMk cId="2445057539" sldId="279"/>
            <ac:inkMk id="4" creationId="{EAB4BC78-78B2-4273-8F43-5CB0048C189F}"/>
          </ac:inkMkLst>
        </pc:inkChg>
        <pc:inkChg chg="add del">
          <ac:chgData name="Jim Beland" userId="d41a4da1a37fb713" providerId="LiveId" clId="{3D4114A9-E1F5-4E87-AC28-AECCBE9528FC}" dt="2020-06-30T19:00:41.001" v="4701"/>
          <ac:inkMkLst>
            <pc:docMk/>
            <pc:sldMk cId="2445057539" sldId="279"/>
            <ac:inkMk id="5" creationId="{914B5669-7822-449E-B9FB-C7F891EF513A}"/>
          </ac:inkMkLst>
        </pc:inkChg>
        <pc:inkChg chg="add">
          <ac:chgData name="Jim Beland" userId="d41a4da1a37fb713" providerId="LiveId" clId="{3D4114A9-E1F5-4E87-AC28-AECCBE9528FC}" dt="2020-06-30T19:00:41.001" v="4701"/>
          <ac:inkMkLst>
            <pc:docMk/>
            <pc:sldMk cId="2445057539" sldId="279"/>
            <ac:inkMk id="6" creationId="{3C542D19-15B6-4488-9C81-BF62F6CEEDB3}"/>
          </ac:inkMkLst>
        </pc:inkChg>
      </pc:sldChg>
      <pc:sldChg chg="addSp modSp add">
        <pc:chgData name="Jim Beland" userId="d41a4da1a37fb713" providerId="LiveId" clId="{3D4114A9-E1F5-4E87-AC28-AECCBE9528FC}" dt="2020-07-02T17:11:07.736" v="22011" actId="1076"/>
        <pc:sldMkLst>
          <pc:docMk/>
          <pc:sldMk cId="1431851046" sldId="280"/>
        </pc:sldMkLst>
        <pc:spChg chg="mod">
          <ac:chgData name="Jim Beland" userId="d41a4da1a37fb713" providerId="LiveId" clId="{3D4114A9-E1F5-4E87-AC28-AECCBE9528FC}" dt="2020-07-02T17:11:03.043" v="22010" actId="1076"/>
          <ac:spMkLst>
            <pc:docMk/>
            <pc:sldMk cId="1431851046" sldId="280"/>
            <ac:spMk id="3" creationId="{179F45D2-8DEA-428A-9CBC-9E4478779C59}"/>
          </ac:spMkLst>
        </pc:spChg>
        <pc:spChg chg="add mod">
          <ac:chgData name="Jim Beland" userId="d41a4da1a37fb713" providerId="LiveId" clId="{3D4114A9-E1F5-4E87-AC28-AECCBE9528FC}" dt="2020-07-02T17:11:07.736" v="22011" actId="1076"/>
          <ac:spMkLst>
            <pc:docMk/>
            <pc:sldMk cId="1431851046" sldId="280"/>
            <ac:spMk id="4" creationId="{E5AB8397-34AF-4454-A864-3E51C3A020F3}"/>
          </ac:spMkLst>
        </pc:spChg>
      </pc:sldChg>
      <pc:sldChg chg="addSp delSp modSp add">
        <pc:chgData name="Jim Beland" userId="d41a4da1a37fb713" providerId="LiveId" clId="{3D4114A9-E1F5-4E87-AC28-AECCBE9528FC}" dt="2020-06-30T19:04:50.452" v="5191"/>
        <pc:sldMkLst>
          <pc:docMk/>
          <pc:sldMk cId="2606754629" sldId="281"/>
        </pc:sldMkLst>
        <pc:spChg chg="mod">
          <ac:chgData name="Jim Beland" userId="d41a4da1a37fb713" providerId="LiveId" clId="{3D4114A9-E1F5-4E87-AC28-AECCBE9528FC}" dt="2020-06-30T19:04:35.748" v="5188" actId="14100"/>
          <ac:spMkLst>
            <pc:docMk/>
            <pc:sldMk cId="2606754629" sldId="281"/>
            <ac:spMk id="4" creationId="{E5AB8397-34AF-4454-A864-3E51C3A020F3}"/>
          </ac:spMkLst>
        </pc:spChg>
        <pc:inkChg chg="add del">
          <ac:chgData name="Jim Beland" userId="d41a4da1a37fb713" providerId="LiveId" clId="{3D4114A9-E1F5-4E87-AC28-AECCBE9528FC}" dt="2020-06-30T19:04:50.452" v="5191"/>
          <ac:inkMkLst>
            <pc:docMk/>
            <pc:sldMk cId="2606754629" sldId="281"/>
            <ac:inkMk id="5" creationId="{9FCEDB3C-8682-4C22-A9A8-E7EC235200C5}"/>
          </ac:inkMkLst>
        </pc:inkChg>
        <pc:inkChg chg="add del">
          <ac:chgData name="Jim Beland" userId="d41a4da1a37fb713" providerId="LiveId" clId="{3D4114A9-E1F5-4E87-AC28-AECCBE9528FC}" dt="2020-06-30T19:04:50.452" v="5191"/>
          <ac:inkMkLst>
            <pc:docMk/>
            <pc:sldMk cId="2606754629" sldId="281"/>
            <ac:inkMk id="7" creationId="{4ABBA57C-2211-42C5-8AFD-6E4D4650F490}"/>
          </ac:inkMkLst>
        </pc:inkChg>
        <pc:inkChg chg="add">
          <ac:chgData name="Jim Beland" userId="d41a4da1a37fb713" providerId="LiveId" clId="{3D4114A9-E1F5-4E87-AC28-AECCBE9528FC}" dt="2020-06-30T19:04:50.452" v="5191"/>
          <ac:inkMkLst>
            <pc:docMk/>
            <pc:sldMk cId="2606754629" sldId="281"/>
            <ac:inkMk id="8" creationId="{0CAB5977-1F5B-4011-AD75-EF749A810AF0}"/>
          </ac:inkMkLst>
        </pc:inkChg>
      </pc:sldChg>
      <pc:sldChg chg="modSp add">
        <pc:chgData name="Jim Beland" userId="d41a4da1a37fb713" providerId="LiveId" clId="{3D4114A9-E1F5-4E87-AC28-AECCBE9528FC}" dt="2020-06-30T19:06:33.078" v="5245" actId="20577"/>
        <pc:sldMkLst>
          <pc:docMk/>
          <pc:sldMk cId="1064410554" sldId="282"/>
        </pc:sldMkLst>
        <pc:spChg chg="mod">
          <ac:chgData name="Jim Beland" userId="d41a4da1a37fb713" providerId="LiveId" clId="{3D4114A9-E1F5-4E87-AC28-AECCBE9528FC}" dt="2020-06-30T19:05:04.874" v="5199" actId="20577"/>
          <ac:spMkLst>
            <pc:docMk/>
            <pc:sldMk cId="1064410554" sldId="282"/>
            <ac:spMk id="2" creationId="{133DC6C4-F94E-49B2-8706-F74349B1385B}"/>
          </ac:spMkLst>
        </pc:spChg>
        <pc:spChg chg="mod">
          <ac:chgData name="Jim Beland" userId="d41a4da1a37fb713" providerId="LiveId" clId="{3D4114A9-E1F5-4E87-AC28-AECCBE9528FC}" dt="2020-06-30T19:06:33.078" v="5245" actId="20577"/>
          <ac:spMkLst>
            <pc:docMk/>
            <pc:sldMk cId="1064410554" sldId="282"/>
            <ac:spMk id="3" creationId="{521F9BED-E63F-4E96-AE20-E5032D11DB98}"/>
          </ac:spMkLst>
        </pc:spChg>
      </pc:sldChg>
      <pc:sldChg chg="addSp delSp modSp add">
        <pc:chgData name="Jim Beland" userId="d41a4da1a37fb713" providerId="LiveId" clId="{3D4114A9-E1F5-4E87-AC28-AECCBE9528FC}" dt="2020-06-30T19:16:57.203" v="5543"/>
        <pc:sldMkLst>
          <pc:docMk/>
          <pc:sldMk cId="2360931186" sldId="283"/>
        </pc:sldMkLst>
        <pc:spChg chg="mod">
          <ac:chgData name="Jim Beland" userId="d41a4da1a37fb713" providerId="LiveId" clId="{3D4114A9-E1F5-4E87-AC28-AECCBE9528FC}" dt="2020-06-30T19:09:23.955" v="5336" actId="6549"/>
          <ac:spMkLst>
            <pc:docMk/>
            <pc:sldMk cId="2360931186" sldId="283"/>
            <ac:spMk id="2" creationId="{133DC6C4-F94E-49B2-8706-F74349B1385B}"/>
          </ac:spMkLst>
        </pc:spChg>
        <pc:spChg chg="mod">
          <ac:chgData name="Jim Beland" userId="d41a4da1a37fb713" providerId="LiveId" clId="{3D4114A9-E1F5-4E87-AC28-AECCBE9528FC}" dt="2020-06-30T19:09:01.292" v="5321" actId="20577"/>
          <ac:spMkLst>
            <pc:docMk/>
            <pc:sldMk cId="2360931186" sldId="283"/>
            <ac:spMk id="3" creationId="{521F9BED-E63F-4E96-AE20-E5032D11DB98}"/>
          </ac:spMkLst>
        </pc:spChg>
        <pc:spChg chg="add mod">
          <ac:chgData name="Jim Beland" userId="d41a4da1a37fb713" providerId="LiveId" clId="{3D4114A9-E1F5-4E87-AC28-AECCBE9528FC}" dt="2020-06-30T19:14:18.913" v="5521" actId="207"/>
          <ac:spMkLst>
            <pc:docMk/>
            <pc:sldMk cId="2360931186" sldId="283"/>
            <ac:spMk id="4" creationId="{79E511C2-8C8A-432D-8D4C-C0D9E5BA7FA0}"/>
          </ac:spMkLst>
        </pc:spChg>
        <pc:inkChg chg="add del">
          <ac:chgData name="Jim Beland" userId="d41a4da1a37fb713" providerId="LiveId" clId="{3D4114A9-E1F5-4E87-AC28-AECCBE9528FC}" dt="2020-06-30T19:16:57.203" v="5543"/>
          <ac:inkMkLst>
            <pc:docMk/>
            <pc:sldMk cId="2360931186" sldId="283"/>
            <ac:inkMk id="5" creationId="{B7A71FA2-DD39-4F0B-B0BC-6B4220E4F85B}"/>
          </ac:inkMkLst>
        </pc:inkChg>
        <pc:inkChg chg="add del">
          <ac:chgData name="Jim Beland" userId="d41a4da1a37fb713" providerId="LiveId" clId="{3D4114A9-E1F5-4E87-AC28-AECCBE9528FC}" dt="2020-06-30T19:16:57.203" v="5543"/>
          <ac:inkMkLst>
            <pc:docMk/>
            <pc:sldMk cId="2360931186" sldId="283"/>
            <ac:inkMk id="6" creationId="{37E57C7F-5324-4582-B4BC-ECE345DB608E}"/>
          </ac:inkMkLst>
        </pc:inkChg>
        <pc:inkChg chg="add">
          <ac:chgData name="Jim Beland" userId="d41a4da1a37fb713" providerId="LiveId" clId="{3D4114A9-E1F5-4E87-AC28-AECCBE9528FC}" dt="2020-06-30T19:16:57.203" v="5543"/>
          <ac:inkMkLst>
            <pc:docMk/>
            <pc:sldMk cId="2360931186" sldId="283"/>
            <ac:inkMk id="7" creationId="{679CD876-ED98-4192-B68D-223A3AAEF071}"/>
          </ac:inkMkLst>
        </pc:inkChg>
      </pc:sldChg>
      <pc:sldChg chg="modSp add">
        <pc:chgData name="Jim Beland" userId="d41a4da1a37fb713" providerId="LiveId" clId="{3D4114A9-E1F5-4E87-AC28-AECCBE9528FC}" dt="2020-06-30T19:10:01.746" v="5420" actId="20577"/>
        <pc:sldMkLst>
          <pc:docMk/>
          <pc:sldMk cId="3807310765" sldId="284"/>
        </pc:sldMkLst>
        <pc:spChg chg="mod">
          <ac:chgData name="Jim Beland" userId="d41a4da1a37fb713" providerId="LiveId" clId="{3D4114A9-E1F5-4E87-AC28-AECCBE9528FC}" dt="2020-06-30T19:09:17.949" v="5329" actId="6549"/>
          <ac:spMkLst>
            <pc:docMk/>
            <pc:sldMk cId="3807310765" sldId="284"/>
            <ac:spMk id="2" creationId="{133DC6C4-F94E-49B2-8706-F74349B1385B}"/>
          </ac:spMkLst>
        </pc:spChg>
        <pc:spChg chg="mod">
          <ac:chgData name="Jim Beland" userId="d41a4da1a37fb713" providerId="LiveId" clId="{3D4114A9-E1F5-4E87-AC28-AECCBE9528FC}" dt="2020-06-30T19:10:01.746" v="5420" actId="20577"/>
          <ac:spMkLst>
            <pc:docMk/>
            <pc:sldMk cId="3807310765" sldId="284"/>
            <ac:spMk id="3" creationId="{521F9BED-E63F-4E96-AE20-E5032D11DB98}"/>
          </ac:spMkLst>
        </pc:spChg>
      </pc:sldChg>
      <pc:sldChg chg="delSp modSp add">
        <pc:chgData name="Jim Beland" userId="d41a4da1a37fb713" providerId="LiveId" clId="{3D4114A9-E1F5-4E87-AC28-AECCBE9528FC}" dt="2020-06-30T19:15:38.188" v="5537" actId="20577"/>
        <pc:sldMkLst>
          <pc:docMk/>
          <pc:sldMk cId="245821397" sldId="285"/>
        </pc:sldMkLst>
        <pc:spChg chg="mod">
          <ac:chgData name="Jim Beland" userId="d41a4da1a37fb713" providerId="LiveId" clId="{3D4114A9-E1F5-4E87-AC28-AECCBE9528FC}" dt="2020-06-30T19:15:38.188" v="5537" actId="20577"/>
          <ac:spMkLst>
            <pc:docMk/>
            <pc:sldMk cId="245821397" sldId="285"/>
            <ac:spMk id="3" creationId="{521F9BED-E63F-4E96-AE20-E5032D11DB98}"/>
          </ac:spMkLst>
        </pc:spChg>
        <pc:spChg chg="del">
          <ac:chgData name="Jim Beland" userId="d41a4da1a37fb713" providerId="LiveId" clId="{3D4114A9-E1F5-4E87-AC28-AECCBE9528FC}" dt="2020-06-30T19:14:50.956" v="5524" actId="478"/>
          <ac:spMkLst>
            <pc:docMk/>
            <pc:sldMk cId="245821397" sldId="285"/>
            <ac:spMk id="4" creationId="{79E511C2-8C8A-432D-8D4C-C0D9E5BA7FA0}"/>
          </ac:spMkLst>
        </pc:spChg>
      </pc:sldChg>
      <pc:sldChg chg="addSp delSp modSp add">
        <pc:chgData name="Jim Beland" userId="d41a4da1a37fb713" providerId="LiveId" clId="{3D4114A9-E1F5-4E87-AC28-AECCBE9528FC}" dt="2020-06-30T19:19:40.763" v="5616"/>
        <pc:sldMkLst>
          <pc:docMk/>
          <pc:sldMk cId="314131067" sldId="286"/>
        </pc:sldMkLst>
        <pc:spChg chg="mod">
          <ac:chgData name="Jim Beland" userId="d41a4da1a37fb713" providerId="LiveId" clId="{3D4114A9-E1F5-4E87-AC28-AECCBE9528FC}" dt="2020-06-30T19:17:55.411" v="5572" actId="20577"/>
          <ac:spMkLst>
            <pc:docMk/>
            <pc:sldMk cId="314131067" sldId="286"/>
            <ac:spMk id="3" creationId="{521F9BED-E63F-4E96-AE20-E5032D11DB98}"/>
          </ac:spMkLst>
        </pc:spChg>
        <pc:spChg chg="add mod">
          <ac:chgData name="Jim Beland" userId="d41a4da1a37fb713" providerId="LiveId" clId="{3D4114A9-E1F5-4E87-AC28-AECCBE9528FC}" dt="2020-06-30T19:19:27.716" v="5613" actId="1076"/>
          <ac:spMkLst>
            <pc:docMk/>
            <pc:sldMk cId="314131067" sldId="286"/>
            <ac:spMk id="6" creationId="{8061F63D-EE41-4796-A6D9-2F6867B1DB35}"/>
          </ac:spMkLst>
        </pc:spChg>
        <pc:inkChg chg="add">
          <ac:chgData name="Jim Beland" userId="d41a4da1a37fb713" providerId="LiveId" clId="{3D4114A9-E1F5-4E87-AC28-AECCBE9528FC}" dt="2020-06-30T19:15:56.762" v="5539" actId="9405"/>
          <ac:inkMkLst>
            <pc:docMk/>
            <pc:sldMk cId="314131067" sldId="286"/>
            <ac:inkMk id="4" creationId="{3F0650B2-87CB-496F-ACA5-989531F9FF6A}"/>
          </ac:inkMkLst>
        </pc:inkChg>
        <pc:inkChg chg="add">
          <ac:chgData name="Jim Beland" userId="d41a4da1a37fb713" providerId="LiveId" clId="{3D4114A9-E1F5-4E87-AC28-AECCBE9528FC}" dt="2020-06-30T19:15:57.884" v="5540" actId="9405"/>
          <ac:inkMkLst>
            <pc:docMk/>
            <pc:sldMk cId="314131067" sldId="286"/>
            <ac:inkMk id="5" creationId="{F03A0207-863E-47AF-8872-0E87020042F0}"/>
          </ac:inkMkLst>
        </pc:inkChg>
        <pc:inkChg chg="add del">
          <ac:chgData name="Jim Beland" userId="d41a4da1a37fb713" providerId="LiveId" clId="{3D4114A9-E1F5-4E87-AC28-AECCBE9528FC}" dt="2020-06-30T19:19:40.763" v="5616"/>
          <ac:inkMkLst>
            <pc:docMk/>
            <pc:sldMk cId="314131067" sldId="286"/>
            <ac:inkMk id="7" creationId="{E2341738-A2DF-4A2C-9983-4F4ED81F3F85}"/>
          </ac:inkMkLst>
        </pc:inkChg>
        <pc:inkChg chg="add del">
          <ac:chgData name="Jim Beland" userId="d41a4da1a37fb713" providerId="LiveId" clId="{3D4114A9-E1F5-4E87-AC28-AECCBE9528FC}" dt="2020-06-30T19:19:40.763" v="5616"/>
          <ac:inkMkLst>
            <pc:docMk/>
            <pc:sldMk cId="314131067" sldId="286"/>
            <ac:inkMk id="8" creationId="{63B1DB2F-0CD8-4B57-8574-93FD333B01AA}"/>
          </ac:inkMkLst>
        </pc:inkChg>
        <pc:inkChg chg="add">
          <ac:chgData name="Jim Beland" userId="d41a4da1a37fb713" providerId="LiveId" clId="{3D4114A9-E1F5-4E87-AC28-AECCBE9528FC}" dt="2020-06-30T19:19:40.763" v="5616"/>
          <ac:inkMkLst>
            <pc:docMk/>
            <pc:sldMk cId="314131067" sldId="286"/>
            <ac:inkMk id="9" creationId="{24D400AC-49E1-4898-A5B0-2C7A8FC2E1A3}"/>
          </ac:inkMkLst>
        </pc:inkChg>
      </pc:sldChg>
      <pc:sldChg chg="delSp modSp add del ord">
        <pc:chgData name="Jim Beland" userId="d41a4da1a37fb713" providerId="LiveId" clId="{3D4114A9-E1F5-4E87-AC28-AECCBE9528FC}" dt="2020-06-30T19:30:36.334" v="5896" actId="2696"/>
        <pc:sldMkLst>
          <pc:docMk/>
          <pc:sldMk cId="3879160440" sldId="287"/>
        </pc:sldMkLst>
        <pc:spChg chg="mod">
          <ac:chgData name="Jim Beland" userId="d41a4da1a37fb713" providerId="LiveId" clId="{3D4114A9-E1F5-4E87-AC28-AECCBE9528FC}" dt="2020-06-30T19:22:39.812" v="5707" actId="20577"/>
          <ac:spMkLst>
            <pc:docMk/>
            <pc:sldMk cId="3879160440" sldId="287"/>
            <ac:spMk id="3" creationId="{521F9BED-E63F-4E96-AE20-E5032D11DB98}"/>
          </ac:spMkLst>
        </pc:spChg>
        <pc:spChg chg="mod">
          <ac:chgData name="Jim Beland" userId="d41a4da1a37fb713" providerId="LiveId" clId="{3D4114A9-E1F5-4E87-AC28-AECCBE9528FC}" dt="2020-06-30T19:25:07.517" v="5803" actId="6549"/>
          <ac:spMkLst>
            <pc:docMk/>
            <pc:sldMk cId="3879160440" sldId="287"/>
            <ac:spMk id="4" creationId="{79E511C2-8C8A-432D-8D4C-C0D9E5BA7FA0}"/>
          </ac:spMkLst>
        </pc:spChg>
        <pc:inkChg chg="del">
          <ac:chgData name="Jim Beland" userId="d41a4da1a37fb713" providerId="LiveId" clId="{3D4114A9-E1F5-4E87-AC28-AECCBE9528FC}" dt="2020-06-30T19:21:29.331" v="5694"/>
          <ac:inkMkLst>
            <pc:docMk/>
            <pc:sldMk cId="3879160440" sldId="287"/>
            <ac:inkMk id="7" creationId="{679CD876-ED98-4192-B68D-223A3AAEF071}"/>
          </ac:inkMkLst>
        </pc:inkChg>
      </pc:sldChg>
      <pc:sldChg chg="addSp delSp modSp add">
        <pc:chgData name="Jim Beland" userId="d41a4da1a37fb713" providerId="LiveId" clId="{3D4114A9-E1F5-4E87-AC28-AECCBE9528FC}" dt="2020-06-30T19:30:58.335" v="5899"/>
        <pc:sldMkLst>
          <pc:docMk/>
          <pc:sldMk cId="3729419551" sldId="288"/>
        </pc:sldMkLst>
        <pc:spChg chg="mod">
          <ac:chgData name="Jim Beland" userId="d41a4da1a37fb713" providerId="LiveId" clId="{3D4114A9-E1F5-4E87-AC28-AECCBE9528FC}" dt="2020-06-30T19:30:32.177" v="5895" actId="207"/>
          <ac:spMkLst>
            <pc:docMk/>
            <pc:sldMk cId="3729419551" sldId="288"/>
            <ac:spMk id="3" creationId="{521F9BED-E63F-4E96-AE20-E5032D11DB98}"/>
          </ac:spMkLst>
        </pc:spChg>
        <pc:inkChg chg="add">
          <ac:chgData name="Jim Beland" userId="d41a4da1a37fb713" providerId="LiveId" clId="{3D4114A9-E1F5-4E87-AC28-AECCBE9528FC}" dt="2020-06-30T19:25:30.682" v="5805" actId="9405"/>
          <ac:inkMkLst>
            <pc:docMk/>
            <pc:sldMk cId="3729419551" sldId="288"/>
            <ac:inkMk id="5" creationId="{12FEACFC-7207-4865-968A-99C83A4641F2}"/>
          </ac:inkMkLst>
        </pc:inkChg>
        <pc:inkChg chg="add">
          <ac:chgData name="Jim Beland" userId="d41a4da1a37fb713" providerId="LiveId" clId="{3D4114A9-E1F5-4E87-AC28-AECCBE9528FC}" dt="2020-06-30T19:25:32" v="5806" actId="9405"/>
          <ac:inkMkLst>
            <pc:docMk/>
            <pc:sldMk cId="3729419551" sldId="288"/>
            <ac:inkMk id="6" creationId="{5E25CEE2-04AD-4E3D-AF07-572B7A1AC7F6}"/>
          </ac:inkMkLst>
        </pc:inkChg>
        <pc:inkChg chg="add del">
          <ac:chgData name="Jim Beland" userId="d41a4da1a37fb713" providerId="LiveId" clId="{3D4114A9-E1F5-4E87-AC28-AECCBE9528FC}" dt="2020-06-30T19:30:58.335" v="5899"/>
          <ac:inkMkLst>
            <pc:docMk/>
            <pc:sldMk cId="3729419551" sldId="288"/>
            <ac:inkMk id="7" creationId="{3F2DBC93-58DD-4C9E-AE93-7269FA76EDA1}"/>
          </ac:inkMkLst>
        </pc:inkChg>
        <pc:inkChg chg="add del">
          <ac:chgData name="Jim Beland" userId="d41a4da1a37fb713" providerId="LiveId" clId="{3D4114A9-E1F5-4E87-AC28-AECCBE9528FC}" dt="2020-06-30T19:30:58.335" v="5899"/>
          <ac:inkMkLst>
            <pc:docMk/>
            <pc:sldMk cId="3729419551" sldId="288"/>
            <ac:inkMk id="8" creationId="{242447CB-0ECE-4701-90FF-144617EDAC5E}"/>
          </ac:inkMkLst>
        </pc:inkChg>
        <pc:inkChg chg="add">
          <ac:chgData name="Jim Beland" userId="d41a4da1a37fb713" providerId="LiveId" clId="{3D4114A9-E1F5-4E87-AC28-AECCBE9528FC}" dt="2020-06-30T19:30:58.335" v="5899"/>
          <ac:inkMkLst>
            <pc:docMk/>
            <pc:sldMk cId="3729419551" sldId="288"/>
            <ac:inkMk id="9" creationId="{DDD775BE-CFFD-48C8-B2FD-561BC302D801}"/>
          </ac:inkMkLst>
        </pc:inkChg>
      </pc:sldChg>
      <pc:sldChg chg="addSp delSp modSp add">
        <pc:chgData name="Jim Beland" userId="d41a4da1a37fb713" providerId="LiveId" clId="{3D4114A9-E1F5-4E87-AC28-AECCBE9528FC}" dt="2020-06-30T19:29:53.599" v="5894"/>
        <pc:sldMkLst>
          <pc:docMk/>
          <pc:sldMk cId="847952692" sldId="289"/>
        </pc:sldMkLst>
        <pc:spChg chg="mod">
          <ac:chgData name="Jim Beland" userId="d41a4da1a37fb713" providerId="LiveId" clId="{3D4114A9-E1F5-4E87-AC28-AECCBE9528FC}" dt="2020-06-30T19:28:18.688" v="5853" actId="20577"/>
          <ac:spMkLst>
            <pc:docMk/>
            <pc:sldMk cId="847952692" sldId="289"/>
            <ac:spMk id="3" creationId="{521F9BED-E63F-4E96-AE20-E5032D11DB98}"/>
          </ac:spMkLst>
        </pc:spChg>
        <pc:spChg chg="del">
          <ac:chgData name="Jim Beland" userId="d41a4da1a37fb713" providerId="LiveId" clId="{3D4114A9-E1F5-4E87-AC28-AECCBE9528FC}" dt="2020-06-30T19:26:02.532" v="5810" actId="478"/>
          <ac:spMkLst>
            <pc:docMk/>
            <pc:sldMk cId="847952692" sldId="289"/>
            <ac:spMk id="4" creationId="{79E511C2-8C8A-432D-8D4C-C0D9E5BA7FA0}"/>
          </ac:spMkLst>
        </pc:spChg>
        <pc:spChg chg="add mod">
          <ac:chgData name="Jim Beland" userId="d41a4da1a37fb713" providerId="LiveId" clId="{3D4114A9-E1F5-4E87-AC28-AECCBE9528FC}" dt="2020-06-30T19:29:43.837" v="5891" actId="1076"/>
          <ac:spMkLst>
            <pc:docMk/>
            <pc:sldMk cId="847952692" sldId="289"/>
            <ac:spMk id="7" creationId="{4729FB56-99D2-49EC-9C00-27A115F9C1BA}"/>
          </ac:spMkLst>
        </pc:spChg>
        <pc:inkChg chg="del">
          <ac:chgData name="Jim Beland" userId="d41a4da1a37fb713" providerId="LiveId" clId="{3D4114A9-E1F5-4E87-AC28-AECCBE9528FC}" dt="2020-06-30T19:26:10.605" v="5811"/>
          <ac:inkMkLst>
            <pc:docMk/>
            <pc:sldMk cId="847952692" sldId="289"/>
            <ac:inkMk id="5" creationId="{12FEACFC-7207-4865-968A-99C83A4641F2}"/>
          </ac:inkMkLst>
        </pc:inkChg>
        <pc:inkChg chg="del">
          <ac:chgData name="Jim Beland" userId="d41a4da1a37fb713" providerId="LiveId" clId="{3D4114A9-E1F5-4E87-AC28-AECCBE9528FC}" dt="2020-06-30T19:26:10.605" v="5812"/>
          <ac:inkMkLst>
            <pc:docMk/>
            <pc:sldMk cId="847952692" sldId="289"/>
            <ac:inkMk id="6" creationId="{5E25CEE2-04AD-4E3D-AF07-572B7A1AC7F6}"/>
          </ac:inkMkLst>
        </pc:inkChg>
        <pc:inkChg chg="add del">
          <ac:chgData name="Jim Beland" userId="d41a4da1a37fb713" providerId="LiveId" clId="{3D4114A9-E1F5-4E87-AC28-AECCBE9528FC}" dt="2020-06-30T19:29:53.599" v="5894"/>
          <ac:inkMkLst>
            <pc:docMk/>
            <pc:sldMk cId="847952692" sldId="289"/>
            <ac:inkMk id="8" creationId="{159692CF-4396-46DC-83ED-3A67CEBE5E58}"/>
          </ac:inkMkLst>
        </pc:inkChg>
        <pc:inkChg chg="add del">
          <ac:chgData name="Jim Beland" userId="d41a4da1a37fb713" providerId="LiveId" clId="{3D4114A9-E1F5-4E87-AC28-AECCBE9528FC}" dt="2020-06-30T19:29:53.599" v="5894"/>
          <ac:inkMkLst>
            <pc:docMk/>
            <pc:sldMk cId="847952692" sldId="289"/>
            <ac:inkMk id="9" creationId="{3ED53AAA-0207-4E28-B4CC-2F5A060B74E9}"/>
          </ac:inkMkLst>
        </pc:inkChg>
        <pc:inkChg chg="add">
          <ac:chgData name="Jim Beland" userId="d41a4da1a37fb713" providerId="LiveId" clId="{3D4114A9-E1F5-4E87-AC28-AECCBE9528FC}" dt="2020-06-30T19:29:53.599" v="5894"/>
          <ac:inkMkLst>
            <pc:docMk/>
            <pc:sldMk cId="847952692" sldId="289"/>
            <ac:inkMk id="10" creationId="{9B506AC3-0A4C-4C76-A6ED-1500B268F5F4}"/>
          </ac:inkMkLst>
        </pc:inkChg>
      </pc:sldChg>
      <pc:sldChg chg="modSp add ord">
        <pc:chgData name="Jim Beland" userId="d41a4da1a37fb713" providerId="LiveId" clId="{3D4114A9-E1F5-4E87-AC28-AECCBE9528FC}" dt="2020-06-30T21:07:26.715" v="8620"/>
        <pc:sldMkLst>
          <pc:docMk/>
          <pc:sldMk cId="4092740946" sldId="290"/>
        </pc:sldMkLst>
        <pc:spChg chg="mod">
          <ac:chgData name="Jim Beland" userId="d41a4da1a37fb713" providerId="LiveId" clId="{3D4114A9-E1F5-4E87-AC28-AECCBE9528FC}" dt="2020-06-30T20:21:15.640" v="6388" actId="207"/>
          <ac:spMkLst>
            <pc:docMk/>
            <pc:sldMk cId="4092740946" sldId="290"/>
            <ac:spMk id="2" creationId="{6F3D56B8-FFA7-4917-8771-FB512A3945B4}"/>
          </ac:spMkLst>
        </pc:spChg>
        <pc:spChg chg="mod">
          <ac:chgData name="Jim Beland" userId="d41a4da1a37fb713" providerId="LiveId" clId="{3D4114A9-E1F5-4E87-AC28-AECCBE9528FC}" dt="2020-06-30T20:21:22.337" v="6389" actId="207"/>
          <ac:spMkLst>
            <pc:docMk/>
            <pc:sldMk cId="4092740946" sldId="290"/>
            <ac:spMk id="3" creationId="{7EBF3B92-3992-4ED1-83E9-F502B1DDB85D}"/>
          </ac:spMkLst>
        </pc:spChg>
      </pc:sldChg>
      <pc:sldChg chg="modSp add ord">
        <pc:chgData name="Jim Beland" userId="d41a4da1a37fb713" providerId="LiveId" clId="{3D4114A9-E1F5-4E87-AC28-AECCBE9528FC}" dt="2020-06-30T21:07:18.302" v="8619"/>
        <pc:sldMkLst>
          <pc:docMk/>
          <pc:sldMk cId="1967346855" sldId="291"/>
        </pc:sldMkLst>
        <pc:spChg chg="mod">
          <ac:chgData name="Jim Beland" userId="d41a4da1a37fb713" providerId="LiveId" clId="{3D4114A9-E1F5-4E87-AC28-AECCBE9528FC}" dt="2020-06-30T20:21:08.189" v="6387" actId="207"/>
          <ac:spMkLst>
            <pc:docMk/>
            <pc:sldMk cId="1967346855" sldId="291"/>
            <ac:spMk id="3" creationId="{1BED46CC-FED2-4EC5-B86C-FE6A43A3DBF5}"/>
          </ac:spMkLst>
        </pc:spChg>
      </pc:sldChg>
      <pc:sldChg chg="add del">
        <pc:chgData name="Jim Beland" userId="d41a4da1a37fb713" providerId="LiveId" clId="{3D4114A9-E1F5-4E87-AC28-AECCBE9528FC}" dt="2020-06-30T20:17:48.822" v="6225"/>
        <pc:sldMkLst>
          <pc:docMk/>
          <pc:sldMk cId="3116829231" sldId="291"/>
        </pc:sldMkLst>
      </pc:sldChg>
      <pc:sldChg chg="modSp add ord">
        <pc:chgData name="Jim Beland" userId="d41a4da1a37fb713" providerId="LiveId" clId="{3D4114A9-E1F5-4E87-AC28-AECCBE9528FC}" dt="2020-06-30T21:07:47.380" v="8623"/>
        <pc:sldMkLst>
          <pc:docMk/>
          <pc:sldMk cId="1011965236" sldId="292"/>
        </pc:sldMkLst>
        <pc:spChg chg="mod">
          <ac:chgData name="Jim Beland" userId="d41a4da1a37fb713" providerId="LiveId" clId="{3D4114A9-E1F5-4E87-AC28-AECCBE9528FC}" dt="2020-06-30T20:21:28.468" v="6390" actId="207"/>
          <ac:spMkLst>
            <pc:docMk/>
            <pc:sldMk cId="1011965236" sldId="292"/>
            <ac:spMk id="3" creationId="{5AB93EFD-F6A3-4039-A707-4B9AD387FF01}"/>
          </ac:spMkLst>
        </pc:spChg>
      </pc:sldChg>
      <pc:sldChg chg="add del">
        <pc:chgData name="Jim Beland" userId="d41a4da1a37fb713" providerId="LiveId" clId="{3D4114A9-E1F5-4E87-AC28-AECCBE9528FC}" dt="2020-06-30T20:18:31.313" v="6280"/>
        <pc:sldMkLst>
          <pc:docMk/>
          <pc:sldMk cId="3258096578" sldId="292"/>
        </pc:sldMkLst>
      </pc:sldChg>
      <pc:sldChg chg="modSp add">
        <pc:chgData name="Jim Beland" userId="d41a4da1a37fb713" providerId="LiveId" clId="{3D4114A9-E1F5-4E87-AC28-AECCBE9528FC}" dt="2020-06-30T20:20:48.166" v="6386" actId="20577"/>
        <pc:sldMkLst>
          <pc:docMk/>
          <pc:sldMk cId="1431559390" sldId="293"/>
        </pc:sldMkLst>
        <pc:spChg chg="mod">
          <ac:chgData name="Jim Beland" userId="d41a4da1a37fb713" providerId="LiveId" clId="{3D4114A9-E1F5-4E87-AC28-AECCBE9528FC}" dt="2020-06-30T20:19:21.450" v="6349" actId="20577"/>
          <ac:spMkLst>
            <pc:docMk/>
            <pc:sldMk cId="1431559390" sldId="293"/>
            <ac:spMk id="2" creationId="{26B16B81-BE15-466F-A328-C91D1DF6A4DC}"/>
          </ac:spMkLst>
        </pc:spChg>
        <pc:spChg chg="mod">
          <ac:chgData name="Jim Beland" userId="d41a4da1a37fb713" providerId="LiveId" clId="{3D4114A9-E1F5-4E87-AC28-AECCBE9528FC}" dt="2020-06-30T20:20:48.166" v="6386" actId="20577"/>
          <ac:spMkLst>
            <pc:docMk/>
            <pc:sldMk cId="1431559390" sldId="293"/>
            <ac:spMk id="3" creationId="{4291D661-520E-4FF9-A97C-DC8505289A15}"/>
          </ac:spMkLst>
        </pc:spChg>
      </pc:sldChg>
      <pc:sldChg chg="addSp delSp modSp add">
        <pc:chgData name="Jim Beland" userId="d41a4da1a37fb713" providerId="LiveId" clId="{3D4114A9-E1F5-4E87-AC28-AECCBE9528FC}" dt="2020-06-30T20:48:41.308" v="7311" actId="20577"/>
        <pc:sldMkLst>
          <pc:docMk/>
          <pc:sldMk cId="2448497471" sldId="294"/>
        </pc:sldMkLst>
        <pc:spChg chg="mod">
          <ac:chgData name="Jim Beland" userId="d41a4da1a37fb713" providerId="LiveId" clId="{3D4114A9-E1F5-4E87-AC28-AECCBE9528FC}" dt="2020-06-30T20:48:41.308" v="7311" actId="20577"/>
          <ac:spMkLst>
            <pc:docMk/>
            <pc:sldMk cId="2448497471" sldId="294"/>
            <ac:spMk id="2" creationId="{26B16B81-BE15-466F-A328-C91D1DF6A4DC}"/>
          </ac:spMkLst>
        </pc:spChg>
        <pc:spChg chg="mod">
          <ac:chgData name="Jim Beland" userId="d41a4da1a37fb713" providerId="LiveId" clId="{3D4114A9-E1F5-4E87-AC28-AECCBE9528FC}" dt="2020-06-30T20:43:55.164" v="7066" actId="6549"/>
          <ac:spMkLst>
            <pc:docMk/>
            <pc:sldMk cId="2448497471" sldId="294"/>
            <ac:spMk id="3" creationId="{4291D661-520E-4FF9-A97C-DC8505289A15}"/>
          </ac:spMkLst>
        </pc:spChg>
        <pc:spChg chg="add mod">
          <ac:chgData name="Jim Beland" userId="d41a4da1a37fb713" providerId="LiveId" clId="{3D4114A9-E1F5-4E87-AC28-AECCBE9528FC}" dt="2020-06-30T20:48:11.390" v="7294" actId="1076"/>
          <ac:spMkLst>
            <pc:docMk/>
            <pc:sldMk cId="2448497471" sldId="294"/>
            <ac:spMk id="6" creationId="{B85A1D2B-E3AB-4D31-9414-BE854F7B06B6}"/>
          </ac:spMkLst>
        </pc:spChg>
        <pc:inkChg chg="add">
          <ac:chgData name="Jim Beland" userId="d41a4da1a37fb713" providerId="LiveId" clId="{3D4114A9-E1F5-4E87-AC28-AECCBE9528FC}" dt="2020-06-30T20:45:03.201" v="7196" actId="9405"/>
          <ac:inkMkLst>
            <pc:docMk/>
            <pc:sldMk cId="2448497471" sldId="294"/>
            <ac:inkMk id="4" creationId="{D5C0E9FC-421A-4A89-8D8F-776DFF34112E}"/>
          </ac:inkMkLst>
        </pc:inkChg>
        <pc:inkChg chg="add">
          <ac:chgData name="Jim Beland" userId="d41a4da1a37fb713" providerId="LiveId" clId="{3D4114A9-E1F5-4E87-AC28-AECCBE9528FC}" dt="2020-06-30T20:45:04.279" v="7197" actId="9405"/>
          <ac:inkMkLst>
            <pc:docMk/>
            <pc:sldMk cId="2448497471" sldId="294"/>
            <ac:inkMk id="5" creationId="{BE26EC11-1E12-4412-A555-D18EF5CE56AF}"/>
          </ac:inkMkLst>
        </pc:inkChg>
        <pc:inkChg chg="add del">
          <ac:chgData name="Jim Beland" userId="d41a4da1a37fb713" providerId="LiveId" clId="{3D4114A9-E1F5-4E87-AC28-AECCBE9528FC}" dt="2020-06-30T20:48:23.608" v="7297"/>
          <ac:inkMkLst>
            <pc:docMk/>
            <pc:sldMk cId="2448497471" sldId="294"/>
            <ac:inkMk id="7" creationId="{899A65C7-4E81-468D-B9DC-6CBC1C1A2212}"/>
          </ac:inkMkLst>
        </pc:inkChg>
        <pc:inkChg chg="add del">
          <ac:chgData name="Jim Beland" userId="d41a4da1a37fb713" providerId="LiveId" clId="{3D4114A9-E1F5-4E87-AC28-AECCBE9528FC}" dt="2020-06-30T20:48:23.608" v="7297"/>
          <ac:inkMkLst>
            <pc:docMk/>
            <pc:sldMk cId="2448497471" sldId="294"/>
            <ac:inkMk id="8" creationId="{F37527D1-8641-4852-9711-DDD5DDD6B9C6}"/>
          </ac:inkMkLst>
        </pc:inkChg>
        <pc:inkChg chg="add">
          <ac:chgData name="Jim Beland" userId="d41a4da1a37fb713" providerId="LiveId" clId="{3D4114A9-E1F5-4E87-AC28-AECCBE9528FC}" dt="2020-06-30T20:48:23.608" v="7297"/>
          <ac:inkMkLst>
            <pc:docMk/>
            <pc:sldMk cId="2448497471" sldId="294"/>
            <ac:inkMk id="9" creationId="{714A4045-3ED5-4123-A5C6-F01FBE808B3E}"/>
          </ac:inkMkLst>
        </pc:inkChg>
      </pc:sldChg>
      <pc:sldChg chg="modSp add ord">
        <pc:chgData name="Jim Beland" userId="d41a4da1a37fb713" providerId="LiveId" clId="{3D4114A9-E1F5-4E87-AC28-AECCBE9528FC}" dt="2020-06-30T21:07:33.423" v="8621"/>
        <pc:sldMkLst>
          <pc:docMk/>
          <pc:sldMk cId="1833632698" sldId="295"/>
        </pc:sldMkLst>
        <pc:spChg chg="mod">
          <ac:chgData name="Jim Beland" userId="d41a4da1a37fb713" providerId="LiveId" clId="{3D4114A9-E1F5-4E87-AC28-AECCBE9528FC}" dt="2020-06-30T20:32:17.827" v="6562" actId="207"/>
          <ac:spMkLst>
            <pc:docMk/>
            <pc:sldMk cId="1833632698" sldId="295"/>
            <ac:spMk id="2" creationId="{D5A5E127-FC71-460C-A07B-0A2CF8819C0C}"/>
          </ac:spMkLst>
        </pc:spChg>
        <pc:spChg chg="mod">
          <ac:chgData name="Jim Beland" userId="d41a4da1a37fb713" providerId="LiveId" clId="{3D4114A9-E1F5-4E87-AC28-AECCBE9528FC}" dt="2020-06-30T20:41:27.716" v="6976" actId="20577"/>
          <ac:spMkLst>
            <pc:docMk/>
            <pc:sldMk cId="1833632698" sldId="295"/>
            <ac:spMk id="3" creationId="{79E4D301-243B-45EE-96DC-F001D32B005F}"/>
          </ac:spMkLst>
        </pc:spChg>
      </pc:sldChg>
      <pc:sldChg chg="modSp add ord">
        <pc:chgData name="Jim Beland" userId="d41a4da1a37fb713" providerId="LiveId" clId="{3D4114A9-E1F5-4E87-AC28-AECCBE9528FC}" dt="2020-06-30T21:07:40.666" v="8622"/>
        <pc:sldMkLst>
          <pc:docMk/>
          <pc:sldMk cId="1628841988" sldId="296"/>
        </pc:sldMkLst>
        <pc:spChg chg="mod">
          <ac:chgData name="Jim Beland" userId="d41a4da1a37fb713" providerId="LiveId" clId="{3D4114A9-E1F5-4E87-AC28-AECCBE9528FC}" dt="2020-06-30T20:32:42.879" v="6565" actId="20577"/>
          <ac:spMkLst>
            <pc:docMk/>
            <pc:sldMk cId="1628841988" sldId="296"/>
            <ac:spMk id="2" creationId="{D5A5E127-FC71-460C-A07B-0A2CF8819C0C}"/>
          </ac:spMkLst>
        </pc:spChg>
        <pc:spChg chg="mod">
          <ac:chgData name="Jim Beland" userId="d41a4da1a37fb713" providerId="LiveId" clId="{3D4114A9-E1F5-4E87-AC28-AECCBE9528FC}" dt="2020-06-30T20:39:48.029" v="6940" actId="20577"/>
          <ac:spMkLst>
            <pc:docMk/>
            <pc:sldMk cId="1628841988" sldId="296"/>
            <ac:spMk id="3" creationId="{79E4D301-243B-45EE-96DC-F001D32B005F}"/>
          </ac:spMkLst>
        </pc:spChg>
      </pc:sldChg>
      <pc:sldChg chg="modSp add">
        <pc:chgData name="Jim Beland" userId="d41a4da1a37fb713" providerId="LiveId" clId="{3D4114A9-E1F5-4E87-AC28-AECCBE9528FC}" dt="2020-06-30T20:48:33.821" v="7304" actId="20577"/>
        <pc:sldMkLst>
          <pc:docMk/>
          <pc:sldMk cId="2993498119" sldId="297"/>
        </pc:sldMkLst>
        <pc:spChg chg="mod">
          <ac:chgData name="Jim Beland" userId="d41a4da1a37fb713" providerId="LiveId" clId="{3D4114A9-E1F5-4E87-AC28-AECCBE9528FC}" dt="2020-06-30T20:48:33.821" v="7304" actId="20577"/>
          <ac:spMkLst>
            <pc:docMk/>
            <pc:sldMk cId="2993498119" sldId="297"/>
            <ac:spMk id="2" creationId="{26B16B81-BE15-466F-A328-C91D1DF6A4DC}"/>
          </ac:spMkLst>
        </pc:spChg>
        <pc:spChg chg="mod">
          <ac:chgData name="Jim Beland" userId="d41a4da1a37fb713" providerId="LiveId" clId="{3D4114A9-E1F5-4E87-AC28-AECCBE9528FC}" dt="2020-06-30T20:44:47.356" v="7195" actId="20577"/>
          <ac:spMkLst>
            <pc:docMk/>
            <pc:sldMk cId="2993498119" sldId="297"/>
            <ac:spMk id="3" creationId="{4291D661-520E-4FF9-A97C-DC8505289A15}"/>
          </ac:spMkLst>
        </pc:spChg>
      </pc:sldChg>
      <pc:sldChg chg="modSp add">
        <pc:chgData name="Jim Beland" userId="d41a4da1a37fb713" providerId="LiveId" clId="{3D4114A9-E1F5-4E87-AC28-AECCBE9528FC}" dt="2020-06-30T20:50:09.786" v="7360" actId="20577"/>
        <pc:sldMkLst>
          <pc:docMk/>
          <pc:sldMk cId="3663962666" sldId="298"/>
        </pc:sldMkLst>
        <pc:spChg chg="mod">
          <ac:chgData name="Jim Beland" userId="d41a4da1a37fb713" providerId="LiveId" clId="{3D4114A9-E1F5-4E87-AC28-AECCBE9528FC}" dt="2020-06-30T20:49:06.158" v="7321" actId="20577"/>
          <ac:spMkLst>
            <pc:docMk/>
            <pc:sldMk cId="3663962666" sldId="298"/>
            <ac:spMk id="2" creationId="{8B3F471E-D05E-4D41-9ABC-78B1323D0BAB}"/>
          </ac:spMkLst>
        </pc:spChg>
        <pc:spChg chg="mod">
          <ac:chgData name="Jim Beland" userId="d41a4da1a37fb713" providerId="LiveId" clId="{3D4114A9-E1F5-4E87-AC28-AECCBE9528FC}" dt="2020-06-30T20:50:09.786" v="7360" actId="20577"/>
          <ac:spMkLst>
            <pc:docMk/>
            <pc:sldMk cId="3663962666" sldId="298"/>
            <ac:spMk id="3" creationId="{146EA206-B9A9-4B89-A21B-2E75ABD50B2B}"/>
          </ac:spMkLst>
        </pc:spChg>
      </pc:sldChg>
      <pc:sldChg chg="modSp add">
        <pc:chgData name="Jim Beland" userId="d41a4da1a37fb713" providerId="LiveId" clId="{3D4114A9-E1F5-4E87-AC28-AECCBE9528FC}" dt="2020-06-30T20:51:36.181" v="7683" actId="20577"/>
        <pc:sldMkLst>
          <pc:docMk/>
          <pc:sldMk cId="1719792998" sldId="299"/>
        </pc:sldMkLst>
        <pc:spChg chg="mod">
          <ac:chgData name="Jim Beland" userId="d41a4da1a37fb713" providerId="LiveId" clId="{3D4114A9-E1F5-4E87-AC28-AECCBE9528FC}" dt="2020-06-30T20:50:18.523" v="7368" actId="20577"/>
          <ac:spMkLst>
            <pc:docMk/>
            <pc:sldMk cId="1719792998" sldId="299"/>
            <ac:spMk id="2" creationId="{8B3F471E-D05E-4D41-9ABC-78B1323D0BAB}"/>
          </ac:spMkLst>
        </pc:spChg>
        <pc:spChg chg="mod">
          <ac:chgData name="Jim Beland" userId="d41a4da1a37fb713" providerId="LiveId" clId="{3D4114A9-E1F5-4E87-AC28-AECCBE9528FC}" dt="2020-06-30T20:51:36.181" v="7683" actId="20577"/>
          <ac:spMkLst>
            <pc:docMk/>
            <pc:sldMk cId="1719792998" sldId="299"/>
            <ac:spMk id="3" creationId="{146EA206-B9A9-4B89-A21B-2E75ABD50B2B}"/>
          </ac:spMkLst>
        </pc:spChg>
      </pc:sldChg>
      <pc:sldChg chg="modSp add">
        <pc:chgData name="Jim Beland" userId="d41a4da1a37fb713" providerId="LiveId" clId="{3D4114A9-E1F5-4E87-AC28-AECCBE9528FC}" dt="2020-07-02T16:44:06.078" v="21090" actId="20577"/>
        <pc:sldMkLst>
          <pc:docMk/>
          <pc:sldMk cId="3322501328" sldId="300"/>
        </pc:sldMkLst>
        <pc:spChg chg="mod">
          <ac:chgData name="Jim Beland" userId="d41a4da1a37fb713" providerId="LiveId" clId="{3D4114A9-E1F5-4E87-AC28-AECCBE9528FC}" dt="2020-07-02T16:44:06.078" v="21090" actId="20577"/>
          <ac:spMkLst>
            <pc:docMk/>
            <pc:sldMk cId="3322501328" sldId="300"/>
            <ac:spMk id="3" creationId="{146EA206-B9A9-4B89-A21B-2E75ABD50B2B}"/>
          </ac:spMkLst>
        </pc:spChg>
      </pc:sldChg>
      <pc:sldChg chg="modSp add">
        <pc:chgData name="Jim Beland" userId="d41a4da1a37fb713" providerId="LiveId" clId="{3D4114A9-E1F5-4E87-AC28-AECCBE9528FC}" dt="2020-06-30T20:53:35.687" v="8055" actId="27636"/>
        <pc:sldMkLst>
          <pc:docMk/>
          <pc:sldMk cId="537315857" sldId="301"/>
        </pc:sldMkLst>
        <pc:spChg chg="mod">
          <ac:chgData name="Jim Beland" userId="d41a4da1a37fb713" providerId="LiveId" clId="{3D4114A9-E1F5-4E87-AC28-AECCBE9528FC}" dt="2020-06-30T20:53:35.687" v="8055" actId="27636"/>
          <ac:spMkLst>
            <pc:docMk/>
            <pc:sldMk cId="537315857" sldId="301"/>
            <ac:spMk id="3" creationId="{146EA206-B9A9-4B89-A21B-2E75ABD50B2B}"/>
          </ac:spMkLst>
        </pc:spChg>
      </pc:sldChg>
      <pc:sldChg chg="addSp delSp modSp add">
        <pc:chgData name="Jim Beland" userId="d41a4da1a37fb713" providerId="LiveId" clId="{3D4114A9-E1F5-4E87-AC28-AECCBE9528FC}" dt="2020-06-30T20:58:38.622" v="8206"/>
        <pc:sldMkLst>
          <pc:docMk/>
          <pc:sldMk cId="1728564595" sldId="302"/>
        </pc:sldMkLst>
        <pc:spChg chg="mod">
          <ac:chgData name="Jim Beland" userId="d41a4da1a37fb713" providerId="LiveId" clId="{3D4114A9-E1F5-4E87-AC28-AECCBE9528FC}" dt="2020-06-30T20:55:21.406" v="8147" actId="20577"/>
          <ac:spMkLst>
            <pc:docMk/>
            <pc:sldMk cId="1728564595" sldId="302"/>
            <ac:spMk id="3" creationId="{146EA206-B9A9-4B89-A21B-2E75ABD50B2B}"/>
          </ac:spMkLst>
        </pc:spChg>
        <pc:spChg chg="add mod">
          <ac:chgData name="Jim Beland" userId="d41a4da1a37fb713" providerId="LiveId" clId="{3D4114A9-E1F5-4E87-AC28-AECCBE9528FC}" dt="2020-06-30T20:58:08.315" v="8200" actId="255"/>
          <ac:spMkLst>
            <pc:docMk/>
            <pc:sldMk cId="1728564595" sldId="302"/>
            <ac:spMk id="4" creationId="{587E56CA-0E74-4514-B534-E2108003625F}"/>
          </ac:spMkLst>
        </pc:spChg>
        <pc:inkChg chg="add del">
          <ac:chgData name="Jim Beland" userId="d41a4da1a37fb713" providerId="LiveId" clId="{3D4114A9-E1F5-4E87-AC28-AECCBE9528FC}" dt="2020-06-30T20:58:33.496" v="8203"/>
          <ac:inkMkLst>
            <pc:docMk/>
            <pc:sldMk cId="1728564595" sldId="302"/>
            <ac:inkMk id="5" creationId="{7F08B44C-61E5-4142-B273-2F7D7B901BA5}"/>
          </ac:inkMkLst>
        </pc:inkChg>
        <pc:inkChg chg="add del">
          <ac:chgData name="Jim Beland" userId="d41a4da1a37fb713" providerId="LiveId" clId="{3D4114A9-E1F5-4E87-AC28-AECCBE9528FC}" dt="2020-06-30T20:58:33.496" v="8203"/>
          <ac:inkMkLst>
            <pc:docMk/>
            <pc:sldMk cId="1728564595" sldId="302"/>
            <ac:inkMk id="6" creationId="{99761261-3B7B-481F-8F1A-72BF69E3A2D3}"/>
          </ac:inkMkLst>
        </pc:inkChg>
        <pc:inkChg chg="add">
          <ac:chgData name="Jim Beland" userId="d41a4da1a37fb713" providerId="LiveId" clId="{3D4114A9-E1F5-4E87-AC28-AECCBE9528FC}" dt="2020-06-30T20:58:33.496" v="8203"/>
          <ac:inkMkLst>
            <pc:docMk/>
            <pc:sldMk cId="1728564595" sldId="302"/>
            <ac:inkMk id="7" creationId="{A430F0E5-7E2A-4DE4-8FB9-88952192AD9C}"/>
          </ac:inkMkLst>
        </pc:inkChg>
        <pc:inkChg chg="add del">
          <ac:chgData name="Jim Beland" userId="d41a4da1a37fb713" providerId="LiveId" clId="{3D4114A9-E1F5-4E87-AC28-AECCBE9528FC}" dt="2020-06-30T20:58:38.622" v="8206"/>
          <ac:inkMkLst>
            <pc:docMk/>
            <pc:sldMk cId="1728564595" sldId="302"/>
            <ac:inkMk id="8" creationId="{9D9DA921-6E8D-454F-AABB-D24B5BA749D9}"/>
          </ac:inkMkLst>
        </pc:inkChg>
        <pc:inkChg chg="add del">
          <ac:chgData name="Jim Beland" userId="d41a4da1a37fb713" providerId="LiveId" clId="{3D4114A9-E1F5-4E87-AC28-AECCBE9528FC}" dt="2020-06-30T20:58:38.622" v="8206"/>
          <ac:inkMkLst>
            <pc:docMk/>
            <pc:sldMk cId="1728564595" sldId="302"/>
            <ac:inkMk id="9" creationId="{1A61D7B0-AA54-45DD-98E9-EAD6BDEC594A}"/>
          </ac:inkMkLst>
        </pc:inkChg>
        <pc:inkChg chg="add">
          <ac:chgData name="Jim Beland" userId="d41a4da1a37fb713" providerId="LiveId" clId="{3D4114A9-E1F5-4E87-AC28-AECCBE9528FC}" dt="2020-06-30T20:58:38.622" v="8206"/>
          <ac:inkMkLst>
            <pc:docMk/>
            <pc:sldMk cId="1728564595" sldId="302"/>
            <ac:inkMk id="10" creationId="{7AF32F36-00C1-43F8-B4F9-9C2015946A79}"/>
          </ac:inkMkLst>
        </pc:inkChg>
      </pc:sldChg>
      <pc:sldChg chg="modSp add ord">
        <pc:chgData name="Jim Beland" userId="d41a4da1a37fb713" providerId="LiveId" clId="{3D4114A9-E1F5-4E87-AC28-AECCBE9528FC}" dt="2020-06-30T21:00:20.626" v="8255" actId="20577"/>
        <pc:sldMkLst>
          <pc:docMk/>
          <pc:sldMk cId="376883816" sldId="303"/>
        </pc:sldMkLst>
        <pc:spChg chg="mod">
          <ac:chgData name="Jim Beland" userId="d41a4da1a37fb713" providerId="LiveId" clId="{3D4114A9-E1F5-4E87-AC28-AECCBE9528FC}" dt="2020-06-30T21:00:20.626" v="8255" actId="20577"/>
          <ac:spMkLst>
            <pc:docMk/>
            <pc:sldMk cId="376883816" sldId="303"/>
            <ac:spMk id="3" creationId="{146EA206-B9A9-4B89-A21B-2E75ABD50B2B}"/>
          </ac:spMkLst>
        </pc:spChg>
      </pc:sldChg>
      <pc:sldChg chg="add del">
        <pc:chgData name="Jim Beland" userId="d41a4da1a37fb713" providerId="LiveId" clId="{3D4114A9-E1F5-4E87-AC28-AECCBE9528FC}" dt="2020-06-30T20:59:21.087" v="8208" actId="2696"/>
        <pc:sldMkLst>
          <pc:docMk/>
          <pc:sldMk cId="1857636144" sldId="303"/>
        </pc:sldMkLst>
      </pc:sldChg>
      <pc:sldChg chg="modSp add">
        <pc:chgData name="Jim Beland" userId="d41a4da1a37fb713" providerId="LiveId" clId="{3D4114A9-E1F5-4E87-AC28-AECCBE9528FC}" dt="2020-06-30T21:01:10.414" v="8477" actId="20577"/>
        <pc:sldMkLst>
          <pc:docMk/>
          <pc:sldMk cId="4110003024" sldId="304"/>
        </pc:sldMkLst>
        <pc:spChg chg="mod">
          <ac:chgData name="Jim Beland" userId="d41a4da1a37fb713" providerId="LiveId" clId="{3D4114A9-E1F5-4E87-AC28-AECCBE9528FC}" dt="2020-06-30T21:00:25.503" v="8262" actId="20577"/>
          <ac:spMkLst>
            <pc:docMk/>
            <pc:sldMk cId="4110003024" sldId="304"/>
            <ac:spMk id="2" creationId="{8B3F471E-D05E-4D41-9ABC-78B1323D0BAB}"/>
          </ac:spMkLst>
        </pc:spChg>
        <pc:spChg chg="mod">
          <ac:chgData name="Jim Beland" userId="d41a4da1a37fb713" providerId="LiveId" clId="{3D4114A9-E1F5-4E87-AC28-AECCBE9528FC}" dt="2020-06-30T21:01:10.414" v="8477" actId="20577"/>
          <ac:spMkLst>
            <pc:docMk/>
            <pc:sldMk cId="4110003024" sldId="304"/>
            <ac:spMk id="3" creationId="{146EA206-B9A9-4B89-A21B-2E75ABD50B2B}"/>
          </ac:spMkLst>
        </pc:spChg>
      </pc:sldChg>
      <pc:sldChg chg="addSp delSp modSp add">
        <pc:chgData name="Jim Beland" userId="d41a4da1a37fb713" providerId="LiveId" clId="{3D4114A9-E1F5-4E87-AC28-AECCBE9528FC}" dt="2020-06-30T21:05:48.828" v="8618"/>
        <pc:sldMkLst>
          <pc:docMk/>
          <pc:sldMk cId="1762761370" sldId="305"/>
        </pc:sldMkLst>
        <pc:spChg chg="mod">
          <ac:chgData name="Jim Beland" userId="d41a4da1a37fb713" providerId="LiveId" clId="{3D4114A9-E1F5-4E87-AC28-AECCBE9528FC}" dt="2020-06-30T21:03:23.448" v="8548" actId="20577"/>
          <ac:spMkLst>
            <pc:docMk/>
            <pc:sldMk cId="1762761370" sldId="305"/>
            <ac:spMk id="3" creationId="{146EA206-B9A9-4B89-A21B-2E75ABD50B2B}"/>
          </ac:spMkLst>
        </pc:spChg>
        <pc:spChg chg="add mod">
          <ac:chgData name="Jim Beland" userId="d41a4da1a37fb713" providerId="LiveId" clId="{3D4114A9-E1F5-4E87-AC28-AECCBE9528FC}" dt="2020-06-30T21:05:31.341" v="8612" actId="1076"/>
          <ac:spMkLst>
            <pc:docMk/>
            <pc:sldMk cId="1762761370" sldId="305"/>
            <ac:spMk id="4" creationId="{74F35935-2733-4F5E-801C-BF9B9EA046D4}"/>
          </ac:spMkLst>
        </pc:spChg>
        <pc:inkChg chg="add del">
          <ac:chgData name="Jim Beland" userId="d41a4da1a37fb713" providerId="LiveId" clId="{3D4114A9-E1F5-4E87-AC28-AECCBE9528FC}" dt="2020-06-30T21:05:42.613" v="8615"/>
          <ac:inkMkLst>
            <pc:docMk/>
            <pc:sldMk cId="1762761370" sldId="305"/>
            <ac:inkMk id="5" creationId="{EF0C618D-C782-40D2-96A9-18C8ADEB38E6}"/>
          </ac:inkMkLst>
        </pc:inkChg>
        <pc:inkChg chg="add del">
          <ac:chgData name="Jim Beland" userId="d41a4da1a37fb713" providerId="LiveId" clId="{3D4114A9-E1F5-4E87-AC28-AECCBE9528FC}" dt="2020-06-30T21:05:42.613" v="8615"/>
          <ac:inkMkLst>
            <pc:docMk/>
            <pc:sldMk cId="1762761370" sldId="305"/>
            <ac:inkMk id="6" creationId="{C5A500AC-7522-4A58-B1B4-52DA4B1B8D04}"/>
          </ac:inkMkLst>
        </pc:inkChg>
        <pc:inkChg chg="add">
          <ac:chgData name="Jim Beland" userId="d41a4da1a37fb713" providerId="LiveId" clId="{3D4114A9-E1F5-4E87-AC28-AECCBE9528FC}" dt="2020-06-30T21:05:42.613" v="8615"/>
          <ac:inkMkLst>
            <pc:docMk/>
            <pc:sldMk cId="1762761370" sldId="305"/>
            <ac:inkMk id="7" creationId="{F875F204-F435-49E0-AEAC-1FF110A4A544}"/>
          </ac:inkMkLst>
        </pc:inkChg>
        <pc:inkChg chg="add del">
          <ac:chgData name="Jim Beland" userId="d41a4da1a37fb713" providerId="LiveId" clId="{3D4114A9-E1F5-4E87-AC28-AECCBE9528FC}" dt="2020-06-30T21:05:48.828" v="8618"/>
          <ac:inkMkLst>
            <pc:docMk/>
            <pc:sldMk cId="1762761370" sldId="305"/>
            <ac:inkMk id="8" creationId="{E2ED1B31-F1DD-43B1-90EE-966B5C917465}"/>
          </ac:inkMkLst>
        </pc:inkChg>
        <pc:inkChg chg="add del">
          <ac:chgData name="Jim Beland" userId="d41a4da1a37fb713" providerId="LiveId" clId="{3D4114A9-E1F5-4E87-AC28-AECCBE9528FC}" dt="2020-06-30T21:05:48.828" v="8618"/>
          <ac:inkMkLst>
            <pc:docMk/>
            <pc:sldMk cId="1762761370" sldId="305"/>
            <ac:inkMk id="9" creationId="{C1BE9722-8DAD-48C7-92F8-F22EDBD9E72F}"/>
          </ac:inkMkLst>
        </pc:inkChg>
        <pc:inkChg chg="add">
          <ac:chgData name="Jim Beland" userId="d41a4da1a37fb713" providerId="LiveId" clId="{3D4114A9-E1F5-4E87-AC28-AECCBE9528FC}" dt="2020-06-30T21:05:48.828" v="8618"/>
          <ac:inkMkLst>
            <pc:docMk/>
            <pc:sldMk cId="1762761370" sldId="305"/>
            <ac:inkMk id="10" creationId="{D1F944AE-4758-4029-A7B3-7DC6EBA530AB}"/>
          </ac:inkMkLst>
        </pc:inkChg>
      </pc:sldChg>
      <pc:sldChg chg="modSp add ord">
        <pc:chgData name="Jim Beland" userId="d41a4da1a37fb713" providerId="LiveId" clId="{3D4114A9-E1F5-4E87-AC28-AECCBE9528FC}" dt="2020-06-30T21:11:03.137" v="8648" actId="20577"/>
        <pc:sldMkLst>
          <pc:docMk/>
          <pc:sldMk cId="3197534096" sldId="306"/>
        </pc:sldMkLst>
        <pc:spChg chg="mod">
          <ac:chgData name="Jim Beland" userId="d41a4da1a37fb713" providerId="LiveId" clId="{3D4114A9-E1F5-4E87-AC28-AECCBE9528FC}" dt="2020-06-30T21:11:03.137" v="8648" actId="20577"/>
          <ac:spMkLst>
            <pc:docMk/>
            <pc:sldMk cId="3197534096" sldId="306"/>
            <ac:spMk id="3" creationId="{146EA206-B9A9-4B89-A21B-2E75ABD50B2B}"/>
          </ac:spMkLst>
        </pc:spChg>
      </pc:sldChg>
      <pc:sldChg chg="addSp delSp modSp add">
        <pc:chgData name="Jim Beland" userId="d41a4da1a37fb713" providerId="LiveId" clId="{3D4114A9-E1F5-4E87-AC28-AECCBE9528FC}" dt="2020-06-30T21:29:45.125" v="9279" actId="20577"/>
        <pc:sldMkLst>
          <pc:docMk/>
          <pc:sldMk cId="3178672529" sldId="307"/>
        </pc:sldMkLst>
        <pc:spChg chg="mod">
          <ac:chgData name="Jim Beland" userId="d41a4da1a37fb713" providerId="LiveId" clId="{3D4114A9-E1F5-4E87-AC28-AECCBE9528FC}" dt="2020-06-30T21:29:45.125" v="9279" actId="20577"/>
          <ac:spMkLst>
            <pc:docMk/>
            <pc:sldMk cId="3178672529" sldId="307"/>
            <ac:spMk id="2" creationId="{8B3F471E-D05E-4D41-9ABC-78B1323D0BAB}"/>
          </ac:spMkLst>
        </pc:spChg>
        <pc:spChg chg="mod">
          <ac:chgData name="Jim Beland" userId="d41a4da1a37fb713" providerId="LiveId" clId="{3D4114A9-E1F5-4E87-AC28-AECCBE9528FC}" dt="2020-06-30T21:12:43.614" v="8723" actId="20577"/>
          <ac:spMkLst>
            <pc:docMk/>
            <pc:sldMk cId="3178672529" sldId="307"/>
            <ac:spMk id="3" creationId="{146EA206-B9A9-4B89-A21B-2E75ABD50B2B}"/>
          </ac:spMkLst>
        </pc:spChg>
        <pc:spChg chg="add del mod">
          <ac:chgData name="Jim Beland" userId="d41a4da1a37fb713" providerId="LiveId" clId="{3D4114A9-E1F5-4E87-AC28-AECCBE9528FC}" dt="2020-06-30T21:16:28.716" v="8953" actId="478"/>
          <ac:spMkLst>
            <pc:docMk/>
            <pc:sldMk cId="3178672529" sldId="307"/>
            <ac:spMk id="4" creationId="{AA6D7E23-2429-4132-BCF2-938CD8BDA2B6}"/>
          </ac:spMkLst>
        </pc:spChg>
      </pc:sldChg>
      <pc:sldChg chg="modSp add">
        <pc:chgData name="Jim Beland" userId="d41a4da1a37fb713" providerId="LiveId" clId="{3D4114A9-E1F5-4E87-AC28-AECCBE9528FC}" dt="2020-06-30T21:29:49.891" v="9286" actId="20577"/>
        <pc:sldMkLst>
          <pc:docMk/>
          <pc:sldMk cId="4246811174" sldId="308"/>
        </pc:sldMkLst>
        <pc:spChg chg="mod">
          <ac:chgData name="Jim Beland" userId="d41a4da1a37fb713" providerId="LiveId" clId="{3D4114A9-E1F5-4E87-AC28-AECCBE9528FC}" dt="2020-06-30T21:29:49.891" v="9286" actId="20577"/>
          <ac:spMkLst>
            <pc:docMk/>
            <pc:sldMk cId="4246811174" sldId="308"/>
            <ac:spMk id="2" creationId="{8B3F471E-D05E-4D41-9ABC-78B1323D0BAB}"/>
          </ac:spMkLst>
        </pc:spChg>
        <pc:spChg chg="mod">
          <ac:chgData name="Jim Beland" userId="d41a4da1a37fb713" providerId="LiveId" clId="{3D4114A9-E1F5-4E87-AC28-AECCBE9528FC}" dt="2020-06-30T21:16:50.390" v="8960" actId="6549"/>
          <ac:spMkLst>
            <pc:docMk/>
            <pc:sldMk cId="4246811174" sldId="308"/>
            <ac:spMk id="4" creationId="{AA6D7E23-2429-4132-BCF2-938CD8BDA2B6}"/>
          </ac:spMkLst>
        </pc:spChg>
      </pc:sldChg>
      <pc:sldChg chg="addSp delSp modSp add">
        <pc:chgData name="Jim Beland" userId="d41a4da1a37fb713" providerId="LiveId" clId="{3D4114A9-E1F5-4E87-AC28-AECCBE9528FC}" dt="2020-06-30T21:29:54.297" v="9293" actId="20577"/>
        <pc:sldMkLst>
          <pc:docMk/>
          <pc:sldMk cId="1171737850" sldId="309"/>
        </pc:sldMkLst>
        <pc:spChg chg="mod">
          <ac:chgData name="Jim Beland" userId="d41a4da1a37fb713" providerId="LiveId" clId="{3D4114A9-E1F5-4E87-AC28-AECCBE9528FC}" dt="2020-06-30T21:29:54.297" v="9293" actId="20577"/>
          <ac:spMkLst>
            <pc:docMk/>
            <pc:sldMk cId="1171737850" sldId="309"/>
            <ac:spMk id="2" creationId="{8B3F471E-D05E-4D41-9ABC-78B1323D0BAB}"/>
          </ac:spMkLst>
        </pc:spChg>
        <pc:spChg chg="mod">
          <ac:chgData name="Jim Beland" userId="d41a4da1a37fb713" providerId="LiveId" clId="{3D4114A9-E1F5-4E87-AC28-AECCBE9528FC}" dt="2020-06-30T21:21:15.844" v="9066" actId="14100"/>
          <ac:spMkLst>
            <pc:docMk/>
            <pc:sldMk cId="1171737850" sldId="309"/>
            <ac:spMk id="4" creationId="{AA6D7E23-2429-4132-BCF2-938CD8BDA2B6}"/>
          </ac:spMkLst>
        </pc:spChg>
        <pc:inkChg chg="add del">
          <ac:chgData name="Jim Beland" userId="d41a4da1a37fb713" providerId="LiveId" clId="{3D4114A9-E1F5-4E87-AC28-AECCBE9528FC}" dt="2020-06-30T21:17:09.507" v="8963"/>
          <ac:inkMkLst>
            <pc:docMk/>
            <pc:sldMk cId="1171737850" sldId="309"/>
            <ac:inkMk id="5" creationId="{7765108F-0D9E-430E-8AD1-532F0F1C8A23}"/>
          </ac:inkMkLst>
        </pc:inkChg>
        <pc:inkChg chg="add del">
          <ac:chgData name="Jim Beland" userId="d41a4da1a37fb713" providerId="LiveId" clId="{3D4114A9-E1F5-4E87-AC28-AECCBE9528FC}" dt="2020-06-30T21:17:09.507" v="8963"/>
          <ac:inkMkLst>
            <pc:docMk/>
            <pc:sldMk cId="1171737850" sldId="309"/>
            <ac:inkMk id="6" creationId="{26EDB113-37B5-485B-AD20-6288B665CCEE}"/>
          </ac:inkMkLst>
        </pc:inkChg>
        <pc:inkChg chg="add">
          <ac:chgData name="Jim Beland" userId="d41a4da1a37fb713" providerId="LiveId" clId="{3D4114A9-E1F5-4E87-AC28-AECCBE9528FC}" dt="2020-06-30T21:17:09.507" v="8963"/>
          <ac:inkMkLst>
            <pc:docMk/>
            <pc:sldMk cId="1171737850" sldId="309"/>
            <ac:inkMk id="7" creationId="{130BEAFC-D51B-4E46-948A-EF3DD30674A9}"/>
          </ac:inkMkLst>
        </pc:inkChg>
        <pc:inkChg chg="add">
          <ac:chgData name="Jim Beland" userId="d41a4da1a37fb713" providerId="LiveId" clId="{3D4114A9-E1F5-4E87-AC28-AECCBE9528FC}" dt="2020-06-30T21:21:31.590" v="9067" actId="9405"/>
          <ac:inkMkLst>
            <pc:docMk/>
            <pc:sldMk cId="1171737850" sldId="309"/>
            <ac:inkMk id="8" creationId="{52EB3636-7199-4554-9950-04D77AB7F8F5}"/>
          </ac:inkMkLst>
        </pc:inkChg>
        <pc:inkChg chg="add">
          <ac:chgData name="Jim Beland" userId="d41a4da1a37fb713" providerId="LiveId" clId="{3D4114A9-E1F5-4E87-AC28-AECCBE9528FC}" dt="2020-06-30T21:21:33.240" v="9068" actId="9405"/>
          <ac:inkMkLst>
            <pc:docMk/>
            <pc:sldMk cId="1171737850" sldId="309"/>
            <ac:inkMk id="9" creationId="{68337A5D-0D55-499F-A8C4-6442E2A0BFA3}"/>
          </ac:inkMkLst>
        </pc:inkChg>
      </pc:sldChg>
      <pc:sldChg chg="addSp delSp modSp add">
        <pc:chgData name="Jim Beland" userId="d41a4da1a37fb713" providerId="LiveId" clId="{3D4114A9-E1F5-4E87-AC28-AECCBE9528FC}" dt="2020-06-30T21:29:59.473" v="9300" actId="20577"/>
        <pc:sldMkLst>
          <pc:docMk/>
          <pc:sldMk cId="532942372" sldId="310"/>
        </pc:sldMkLst>
        <pc:spChg chg="mod">
          <ac:chgData name="Jim Beland" userId="d41a4da1a37fb713" providerId="LiveId" clId="{3D4114A9-E1F5-4E87-AC28-AECCBE9528FC}" dt="2020-06-30T21:29:59.473" v="9300" actId="20577"/>
          <ac:spMkLst>
            <pc:docMk/>
            <pc:sldMk cId="532942372" sldId="310"/>
            <ac:spMk id="2" creationId="{8B3F471E-D05E-4D41-9ABC-78B1323D0BAB}"/>
          </ac:spMkLst>
        </pc:spChg>
        <pc:spChg chg="mod">
          <ac:chgData name="Jim Beland" userId="d41a4da1a37fb713" providerId="LiveId" clId="{3D4114A9-E1F5-4E87-AC28-AECCBE9528FC}" dt="2020-06-30T21:25:53.489" v="9180" actId="20577"/>
          <ac:spMkLst>
            <pc:docMk/>
            <pc:sldMk cId="532942372" sldId="310"/>
            <ac:spMk id="3" creationId="{146EA206-B9A9-4B89-A21B-2E75ABD50B2B}"/>
          </ac:spMkLst>
        </pc:spChg>
        <pc:spChg chg="add mod">
          <ac:chgData name="Jim Beland" userId="d41a4da1a37fb713" providerId="LiveId" clId="{3D4114A9-E1F5-4E87-AC28-AECCBE9528FC}" dt="2020-06-30T21:29:15.552" v="9269" actId="14100"/>
          <ac:spMkLst>
            <pc:docMk/>
            <pc:sldMk cId="532942372" sldId="310"/>
            <ac:spMk id="4" creationId="{2BD2D8D4-B3E6-40CC-A761-8EE61F3C85CA}"/>
          </ac:spMkLst>
        </pc:spChg>
        <pc:spChg chg="del">
          <ac:chgData name="Jim Beland" userId="d41a4da1a37fb713" providerId="LiveId" clId="{3D4114A9-E1F5-4E87-AC28-AECCBE9528FC}" dt="2020-06-30T21:22:01.360" v="9071" actId="478"/>
          <ac:spMkLst>
            <pc:docMk/>
            <pc:sldMk cId="532942372" sldId="310"/>
            <ac:spMk id="4" creationId="{AA6D7E23-2429-4132-BCF2-938CD8BDA2B6}"/>
          </ac:spMkLst>
        </pc:spChg>
        <pc:inkChg chg="add del">
          <ac:chgData name="Jim Beland" userId="d41a4da1a37fb713" providerId="LiveId" clId="{3D4114A9-E1F5-4E87-AC28-AECCBE9528FC}" dt="2020-06-30T21:29:32.012" v="9272"/>
          <ac:inkMkLst>
            <pc:docMk/>
            <pc:sldMk cId="532942372" sldId="310"/>
            <ac:inkMk id="5" creationId="{CD2672F0-A689-4B5D-9721-3313D694C3D4}"/>
          </ac:inkMkLst>
        </pc:inkChg>
        <pc:inkChg chg="add del">
          <ac:chgData name="Jim Beland" userId="d41a4da1a37fb713" providerId="LiveId" clId="{3D4114A9-E1F5-4E87-AC28-AECCBE9528FC}" dt="2020-06-30T21:29:32.012" v="9272"/>
          <ac:inkMkLst>
            <pc:docMk/>
            <pc:sldMk cId="532942372" sldId="310"/>
            <ac:inkMk id="6" creationId="{F1377D7D-787D-4C0B-BB53-A3FF1DD0924B}"/>
          </ac:inkMkLst>
        </pc:inkChg>
        <pc:inkChg chg="del">
          <ac:chgData name="Jim Beland" userId="d41a4da1a37fb713" providerId="LiveId" clId="{3D4114A9-E1F5-4E87-AC28-AECCBE9528FC}" dt="2020-06-30T21:22:08.266" v="9072"/>
          <ac:inkMkLst>
            <pc:docMk/>
            <pc:sldMk cId="532942372" sldId="310"/>
            <ac:inkMk id="7" creationId="{130BEAFC-D51B-4E46-948A-EF3DD30674A9}"/>
          </ac:inkMkLst>
        </pc:inkChg>
        <pc:inkChg chg="add">
          <ac:chgData name="Jim Beland" userId="d41a4da1a37fb713" providerId="LiveId" clId="{3D4114A9-E1F5-4E87-AC28-AECCBE9528FC}" dt="2020-06-30T21:29:32.012" v="9272"/>
          <ac:inkMkLst>
            <pc:docMk/>
            <pc:sldMk cId="532942372" sldId="310"/>
            <ac:inkMk id="7" creationId="{96E19C40-DF0C-4362-9A11-14B32D2CDBCD}"/>
          </ac:inkMkLst>
        </pc:inkChg>
        <pc:inkChg chg="del">
          <ac:chgData name="Jim Beland" userId="d41a4da1a37fb713" providerId="LiveId" clId="{3D4114A9-E1F5-4E87-AC28-AECCBE9528FC}" dt="2020-06-30T21:22:08.608" v="9073"/>
          <ac:inkMkLst>
            <pc:docMk/>
            <pc:sldMk cId="532942372" sldId="310"/>
            <ac:inkMk id="8" creationId="{52EB3636-7199-4554-9950-04D77AB7F8F5}"/>
          </ac:inkMkLst>
        </pc:inkChg>
        <pc:inkChg chg="del">
          <ac:chgData name="Jim Beland" userId="d41a4da1a37fb713" providerId="LiveId" clId="{3D4114A9-E1F5-4E87-AC28-AECCBE9528FC}" dt="2020-06-30T21:22:08.778" v="9074"/>
          <ac:inkMkLst>
            <pc:docMk/>
            <pc:sldMk cId="532942372" sldId="310"/>
            <ac:inkMk id="9" creationId="{68337A5D-0D55-499F-A8C4-6442E2A0BFA3}"/>
          </ac:inkMkLst>
        </pc:inkChg>
      </pc:sldChg>
      <pc:sldChg chg="add del">
        <pc:chgData name="Jim Beland" userId="d41a4da1a37fb713" providerId="LiveId" clId="{3D4114A9-E1F5-4E87-AC28-AECCBE9528FC}" dt="2020-06-30T21:23:13.693" v="9088"/>
        <pc:sldMkLst>
          <pc:docMk/>
          <pc:sldMk cId="1421457120" sldId="311"/>
        </pc:sldMkLst>
      </pc:sldChg>
      <pc:sldChg chg="modSp add ord">
        <pc:chgData name="Jim Beland" userId="d41a4da1a37fb713" providerId="LiveId" clId="{3D4114A9-E1F5-4E87-AC28-AECCBE9528FC}" dt="2020-07-01T16:31:15.691" v="9340" actId="6549"/>
        <pc:sldMkLst>
          <pc:docMk/>
          <pc:sldMk cId="3642309727" sldId="311"/>
        </pc:sldMkLst>
        <pc:spChg chg="mod">
          <ac:chgData name="Jim Beland" userId="d41a4da1a37fb713" providerId="LiveId" clId="{3D4114A9-E1F5-4E87-AC28-AECCBE9528FC}" dt="2020-07-01T16:31:15.691" v="9340" actId="6549"/>
          <ac:spMkLst>
            <pc:docMk/>
            <pc:sldMk cId="3642309727" sldId="311"/>
            <ac:spMk id="3" creationId="{146EA206-B9A9-4B89-A21B-2E75ABD50B2B}"/>
          </ac:spMkLst>
        </pc:spChg>
      </pc:sldChg>
      <pc:sldChg chg="modSp add">
        <pc:chgData name="Jim Beland" userId="d41a4da1a37fb713" providerId="LiveId" clId="{3D4114A9-E1F5-4E87-AC28-AECCBE9528FC}" dt="2020-07-01T16:33:07.817" v="9666" actId="20577"/>
        <pc:sldMkLst>
          <pc:docMk/>
          <pc:sldMk cId="782622838" sldId="312"/>
        </pc:sldMkLst>
        <pc:spChg chg="mod">
          <ac:chgData name="Jim Beland" userId="d41a4da1a37fb713" providerId="LiveId" clId="{3D4114A9-E1F5-4E87-AC28-AECCBE9528FC}" dt="2020-07-01T16:31:29.069" v="9348" actId="20577"/>
          <ac:spMkLst>
            <pc:docMk/>
            <pc:sldMk cId="782622838" sldId="312"/>
            <ac:spMk id="2" creationId="{8B3F471E-D05E-4D41-9ABC-78B1323D0BAB}"/>
          </ac:spMkLst>
        </pc:spChg>
        <pc:spChg chg="mod">
          <ac:chgData name="Jim Beland" userId="d41a4da1a37fb713" providerId="LiveId" clId="{3D4114A9-E1F5-4E87-AC28-AECCBE9528FC}" dt="2020-07-01T16:33:07.817" v="9666" actId="20577"/>
          <ac:spMkLst>
            <pc:docMk/>
            <pc:sldMk cId="782622838" sldId="312"/>
            <ac:spMk id="3" creationId="{146EA206-B9A9-4B89-A21B-2E75ABD50B2B}"/>
          </ac:spMkLst>
        </pc:spChg>
      </pc:sldChg>
      <pc:sldChg chg="addSp delSp modSp add">
        <pc:chgData name="Jim Beland" userId="d41a4da1a37fb713" providerId="LiveId" clId="{3D4114A9-E1F5-4E87-AC28-AECCBE9528FC}" dt="2020-07-01T16:50:10.794" v="10005"/>
        <pc:sldMkLst>
          <pc:docMk/>
          <pc:sldMk cId="103832103" sldId="313"/>
        </pc:sldMkLst>
        <pc:spChg chg="mod">
          <ac:chgData name="Jim Beland" userId="d41a4da1a37fb713" providerId="LiveId" clId="{3D4114A9-E1F5-4E87-AC28-AECCBE9528FC}" dt="2020-07-01T16:50:03.330" v="10003" actId="20577"/>
          <ac:spMkLst>
            <pc:docMk/>
            <pc:sldMk cId="103832103" sldId="313"/>
            <ac:spMk id="3" creationId="{146EA206-B9A9-4B89-A21B-2E75ABD50B2B}"/>
          </ac:spMkLst>
        </pc:spChg>
        <pc:spChg chg="add mod">
          <ac:chgData name="Jim Beland" userId="d41a4da1a37fb713" providerId="LiveId" clId="{3D4114A9-E1F5-4E87-AC28-AECCBE9528FC}" dt="2020-07-01T16:49:33.777" v="10001" actId="1076"/>
          <ac:spMkLst>
            <pc:docMk/>
            <pc:sldMk cId="103832103" sldId="313"/>
            <ac:spMk id="6" creationId="{1B555BD9-5AB9-4632-97DB-93825A987F91}"/>
          </ac:spMkLst>
        </pc:spChg>
        <pc:inkChg chg="add del">
          <ac:chgData name="Jim Beland" userId="d41a4da1a37fb713" providerId="LiveId" clId="{3D4114A9-E1F5-4E87-AC28-AECCBE9528FC}" dt="2020-07-01T16:50:10.262" v="10004"/>
          <ac:inkMkLst>
            <pc:docMk/>
            <pc:sldMk cId="103832103" sldId="313"/>
            <ac:inkMk id="4" creationId="{1474F1A9-6B4B-470C-80C6-D222F8FFC114}"/>
          </ac:inkMkLst>
        </pc:inkChg>
        <pc:inkChg chg="add del">
          <ac:chgData name="Jim Beland" userId="d41a4da1a37fb713" providerId="LiveId" clId="{3D4114A9-E1F5-4E87-AC28-AECCBE9528FC}" dt="2020-07-01T16:50:10.794" v="10005"/>
          <ac:inkMkLst>
            <pc:docMk/>
            <pc:sldMk cId="103832103" sldId="313"/>
            <ac:inkMk id="5" creationId="{A094BA79-6A31-4DE5-8252-CFF73C17364D}"/>
          </ac:inkMkLst>
        </pc:inkChg>
      </pc:sldChg>
      <pc:sldChg chg="delSp modSp add">
        <pc:chgData name="Jim Beland" userId="d41a4da1a37fb713" providerId="LiveId" clId="{3D4114A9-E1F5-4E87-AC28-AECCBE9528FC}" dt="2020-07-01T16:54:30.988" v="10093" actId="20577"/>
        <pc:sldMkLst>
          <pc:docMk/>
          <pc:sldMk cId="2428207795" sldId="314"/>
        </pc:sldMkLst>
        <pc:spChg chg="mod">
          <ac:chgData name="Jim Beland" userId="d41a4da1a37fb713" providerId="LiveId" clId="{3D4114A9-E1F5-4E87-AC28-AECCBE9528FC}" dt="2020-07-01T16:54:30.988" v="10093" actId="20577"/>
          <ac:spMkLst>
            <pc:docMk/>
            <pc:sldMk cId="2428207795" sldId="314"/>
            <ac:spMk id="3" creationId="{146EA206-B9A9-4B89-A21B-2E75ABD50B2B}"/>
          </ac:spMkLst>
        </pc:spChg>
        <pc:inkChg chg="del">
          <ac:chgData name="Jim Beland" userId="d41a4da1a37fb713" providerId="LiveId" clId="{3D4114A9-E1F5-4E87-AC28-AECCBE9528FC}" dt="2020-07-01T16:43:35.610" v="9849"/>
          <ac:inkMkLst>
            <pc:docMk/>
            <pc:sldMk cId="2428207795" sldId="314"/>
            <ac:inkMk id="4" creationId="{1474F1A9-6B4B-470C-80C6-D222F8FFC114}"/>
          </ac:inkMkLst>
        </pc:inkChg>
        <pc:inkChg chg="del">
          <ac:chgData name="Jim Beland" userId="d41a4da1a37fb713" providerId="LiveId" clId="{3D4114A9-E1F5-4E87-AC28-AECCBE9528FC}" dt="2020-07-01T16:43:36.816" v="9850"/>
          <ac:inkMkLst>
            <pc:docMk/>
            <pc:sldMk cId="2428207795" sldId="314"/>
            <ac:inkMk id="5" creationId="{A094BA79-6A31-4DE5-8252-CFF73C17364D}"/>
          </ac:inkMkLst>
        </pc:inkChg>
      </pc:sldChg>
      <pc:sldChg chg="add">
        <pc:chgData name="Jim Beland" userId="d41a4da1a37fb713" providerId="LiveId" clId="{3D4114A9-E1F5-4E87-AC28-AECCBE9528FC}" dt="2020-07-01T16:49:55.118" v="10002"/>
        <pc:sldMkLst>
          <pc:docMk/>
          <pc:sldMk cId="3117154675" sldId="315"/>
        </pc:sldMkLst>
      </pc:sldChg>
      <pc:sldChg chg="modSp add ord">
        <pc:chgData name="Jim Beland" userId="d41a4da1a37fb713" providerId="LiveId" clId="{3D4114A9-E1F5-4E87-AC28-AECCBE9528FC}" dt="2020-07-01T17:05:42.295" v="10280" actId="20577"/>
        <pc:sldMkLst>
          <pc:docMk/>
          <pc:sldMk cId="3045623594" sldId="316"/>
        </pc:sldMkLst>
        <pc:spChg chg="mod">
          <ac:chgData name="Jim Beland" userId="d41a4da1a37fb713" providerId="LiveId" clId="{3D4114A9-E1F5-4E87-AC28-AECCBE9528FC}" dt="2020-07-01T17:05:42.295" v="10280" actId="20577"/>
          <ac:spMkLst>
            <pc:docMk/>
            <pc:sldMk cId="3045623594" sldId="316"/>
            <ac:spMk id="3" creationId="{907B7937-3774-488E-8260-72C17D8CCC13}"/>
          </ac:spMkLst>
        </pc:spChg>
      </pc:sldChg>
      <pc:sldChg chg="modSp add">
        <pc:chgData name="Jim Beland" userId="d41a4da1a37fb713" providerId="LiveId" clId="{3D4114A9-E1F5-4E87-AC28-AECCBE9528FC}" dt="2020-07-01T17:07:12.192" v="10323" actId="20577"/>
        <pc:sldMkLst>
          <pc:docMk/>
          <pc:sldMk cId="1037600203" sldId="317"/>
        </pc:sldMkLst>
        <pc:spChg chg="mod">
          <ac:chgData name="Jim Beland" userId="d41a4da1a37fb713" providerId="LiveId" clId="{3D4114A9-E1F5-4E87-AC28-AECCBE9528FC}" dt="2020-07-01T17:07:12.192" v="10323" actId="20577"/>
          <ac:spMkLst>
            <pc:docMk/>
            <pc:sldMk cId="1037600203" sldId="317"/>
            <ac:spMk id="2" creationId="{766175C0-5847-42D3-B749-3A91E1BBE3DB}"/>
          </ac:spMkLst>
        </pc:spChg>
        <pc:spChg chg="mod">
          <ac:chgData name="Jim Beland" userId="d41a4da1a37fb713" providerId="LiveId" clId="{3D4114A9-E1F5-4E87-AC28-AECCBE9528FC}" dt="2020-07-01T17:07:07.883" v="10316" actId="20577"/>
          <ac:spMkLst>
            <pc:docMk/>
            <pc:sldMk cId="1037600203" sldId="317"/>
            <ac:spMk id="3" creationId="{8C29EFC2-C59B-47B1-8849-F0AAB7D83D06}"/>
          </ac:spMkLst>
        </pc:spChg>
      </pc:sldChg>
      <pc:sldChg chg="modSp add">
        <pc:chgData name="Jim Beland" userId="d41a4da1a37fb713" providerId="LiveId" clId="{3D4114A9-E1F5-4E87-AC28-AECCBE9528FC}" dt="2020-07-02T16:49:32.982" v="21091" actId="207"/>
        <pc:sldMkLst>
          <pc:docMk/>
          <pc:sldMk cId="248665941" sldId="318"/>
        </pc:sldMkLst>
        <pc:spChg chg="mod">
          <ac:chgData name="Jim Beland" userId="d41a4da1a37fb713" providerId="LiveId" clId="{3D4114A9-E1F5-4E87-AC28-AECCBE9528FC}" dt="2020-07-01T17:07:20.746" v="10331" actId="20577"/>
          <ac:spMkLst>
            <pc:docMk/>
            <pc:sldMk cId="248665941" sldId="318"/>
            <ac:spMk id="2" creationId="{766175C0-5847-42D3-B749-3A91E1BBE3DB}"/>
          </ac:spMkLst>
        </pc:spChg>
        <pc:spChg chg="mod">
          <ac:chgData name="Jim Beland" userId="d41a4da1a37fb713" providerId="LiveId" clId="{3D4114A9-E1F5-4E87-AC28-AECCBE9528FC}" dt="2020-07-02T16:49:32.982" v="21091" actId="207"/>
          <ac:spMkLst>
            <pc:docMk/>
            <pc:sldMk cId="248665941" sldId="318"/>
            <ac:spMk id="3" creationId="{8C29EFC2-C59B-47B1-8849-F0AAB7D83D06}"/>
          </ac:spMkLst>
        </pc:spChg>
      </pc:sldChg>
      <pc:sldChg chg="modSp add">
        <pc:chgData name="Jim Beland" userId="d41a4da1a37fb713" providerId="LiveId" clId="{3D4114A9-E1F5-4E87-AC28-AECCBE9528FC}" dt="2020-07-02T16:49:40.072" v="21092" actId="207"/>
        <pc:sldMkLst>
          <pc:docMk/>
          <pc:sldMk cId="421795622" sldId="319"/>
        </pc:sldMkLst>
        <pc:spChg chg="mod">
          <ac:chgData name="Jim Beland" userId="d41a4da1a37fb713" providerId="LiveId" clId="{3D4114A9-E1F5-4E87-AC28-AECCBE9528FC}" dt="2020-07-02T16:49:40.072" v="21092" actId="207"/>
          <ac:spMkLst>
            <pc:docMk/>
            <pc:sldMk cId="421795622" sldId="319"/>
            <ac:spMk id="3" creationId="{8C29EFC2-C59B-47B1-8849-F0AAB7D83D06}"/>
          </ac:spMkLst>
        </pc:spChg>
      </pc:sldChg>
      <pc:sldChg chg="modSp add">
        <pc:chgData name="Jim Beland" userId="d41a4da1a37fb713" providerId="LiveId" clId="{3D4114A9-E1F5-4E87-AC28-AECCBE9528FC}" dt="2020-07-01T17:16:03.271" v="11120" actId="20577"/>
        <pc:sldMkLst>
          <pc:docMk/>
          <pc:sldMk cId="2433710573" sldId="320"/>
        </pc:sldMkLst>
        <pc:spChg chg="mod">
          <ac:chgData name="Jim Beland" userId="d41a4da1a37fb713" providerId="LiveId" clId="{3D4114A9-E1F5-4E87-AC28-AECCBE9528FC}" dt="2020-07-01T17:16:03.271" v="11120" actId="20577"/>
          <ac:spMkLst>
            <pc:docMk/>
            <pc:sldMk cId="2433710573" sldId="320"/>
            <ac:spMk id="3" creationId="{8C29EFC2-C59B-47B1-8849-F0AAB7D83D06}"/>
          </ac:spMkLst>
        </pc:spChg>
      </pc:sldChg>
      <pc:sldChg chg="modSp add">
        <pc:chgData name="Jim Beland" userId="d41a4da1a37fb713" providerId="LiveId" clId="{3D4114A9-E1F5-4E87-AC28-AECCBE9528FC}" dt="2020-07-01T17:17:44.339" v="11149" actId="20577"/>
        <pc:sldMkLst>
          <pc:docMk/>
          <pc:sldMk cId="1635980887" sldId="321"/>
        </pc:sldMkLst>
        <pc:spChg chg="mod">
          <ac:chgData name="Jim Beland" userId="d41a4da1a37fb713" providerId="LiveId" clId="{3D4114A9-E1F5-4E87-AC28-AECCBE9528FC}" dt="2020-07-01T17:17:44.339" v="11149" actId="20577"/>
          <ac:spMkLst>
            <pc:docMk/>
            <pc:sldMk cId="1635980887" sldId="321"/>
            <ac:spMk id="3" creationId="{8C29EFC2-C59B-47B1-8849-F0AAB7D83D06}"/>
          </ac:spMkLst>
        </pc:spChg>
      </pc:sldChg>
      <pc:sldChg chg="modSp add">
        <pc:chgData name="Jim Beland" userId="d41a4da1a37fb713" providerId="LiveId" clId="{3D4114A9-E1F5-4E87-AC28-AECCBE9528FC}" dt="2020-07-01T17:19:48.707" v="11199" actId="20577"/>
        <pc:sldMkLst>
          <pc:docMk/>
          <pc:sldMk cId="1474099009" sldId="322"/>
        </pc:sldMkLst>
        <pc:spChg chg="mod">
          <ac:chgData name="Jim Beland" userId="d41a4da1a37fb713" providerId="LiveId" clId="{3D4114A9-E1F5-4E87-AC28-AECCBE9528FC}" dt="2020-07-01T17:19:48.707" v="11199" actId="20577"/>
          <ac:spMkLst>
            <pc:docMk/>
            <pc:sldMk cId="1474099009" sldId="322"/>
            <ac:spMk id="3" creationId="{8C29EFC2-C59B-47B1-8849-F0AAB7D83D06}"/>
          </ac:spMkLst>
        </pc:spChg>
      </pc:sldChg>
      <pc:sldChg chg="addSp delSp add">
        <pc:chgData name="Jim Beland" userId="d41a4da1a37fb713" providerId="LiveId" clId="{3D4114A9-E1F5-4E87-AC28-AECCBE9528FC}" dt="2020-07-01T17:20:33.136" v="11211"/>
        <pc:sldMkLst>
          <pc:docMk/>
          <pc:sldMk cId="467890001" sldId="323"/>
        </pc:sldMkLst>
        <pc:inkChg chg="add del">
          <ac:chgData name="Jim Beland" userId="d41a4da1a37fb713" providerId="LiveId" clId="{3D4114A9-E1F5-4E87-AC28-AECCBE9528FC}" dt="2020-07-01T17:20:20.882" v="11203"/>
          <ac:inkMkLst>
            <pc:docMk/>
            <pc:sldMk cId="467890001" sldId="323"/>
            <ac:inkMk id="4" creationId="{C7474DF0-4B0E-48ED-ADB3-1045D101EA61}"/>
          </ac:inkMkLst>
        </pc:inkChg>
        <pc:inkChg chg="add del">
          <ac:chgData name="Jim Beland" userId="d41a4da1a37fb713" providerId="LiveId" clId="{3D4114A9-E1F5-4E87-AC28-AECCBE9528FC}" dt="2020-07-01T17:20:20.882" v="11203"/>
          <ac:inkMkLst>
            <pc:docMk/>
            <pc:sldMk cId="467890001" sldId="323"/>
            <ac:inkMk id="5" creationId="{5BEC232B-61B5-4808-938E-3E15BFCD67A7}"/>
          </ac:inkMkLst>
        </pc:inkChg>
        <pc:inkChg chg="add">
          <ac:chgData name="Jim Beland" userId="d41a4da1a37fb713" providerId="LiveId" clId="{3D4114A9-E1F5-4E87-AC28-AECCBE9528FC}" dt="2020-07-01T17:20:20.882" v="11203"/>
          <ac:inkMkLst>
            <pc:docMk/>
            <pc:sldMk cId="467890001" sldId="323"/>
            <ac:inkMk id="6" creationId="{493E65E2-1858-45F9-8DD0-ED66685FE731}"/>
          </ac:inkMkLst>
        </pc:inkChg>
        <pc:inkChg chg="add del">
          <ac:chgData name="Jim Beland" userId="d41a4da1a37fb713" providerId="LiveId" clId="{3D4114A9-E1F5-4E87-AC28-AECCBE9528FC}" dt="2020-07-01T17:20:25.421" v="11206"/>
          <ac:inkMkLst>
            <pc:docMk/>
            <pc:sldMk cId="467890001" sldId="323"/>
            <ac:inkMk id="7" creationId="{99917D40-043D-4280-9A11-5788E9CCA030}"/>
          </ac:inkMkLst>
        </pc:inkChg>
        <pc:inkChg chg="add del">
          <ac:chgData name="Jim Beland" userId="d41a4da1a37fb713" providerId="LiveId" clId="{3D4114A9-E1F5-4E87-AC28-AECCBE9528FC}" dt="2020-07-01T17:20:25.421" v="11206"/>
          <ac:inkMkLst>
            <pc:docMk/>
            <pc:sldMk cId="467890001" sldId="323"/>
            <ac:inkMk id="8" creationId="{63477387-346B-4045-9AC9-CA20992412F1}"/>
          </ac:inkMkLst>
        </pc:inkChg>
        <pc:inkChg chg="add">
          <ac:chgData name="Jim Beland" userId="d41a4da1a37fb713" providerId="LiveId" clId="{3D4114A9-E1F5-4E87-AC28-AECCBE9528FC}" dt="2020-07-01T17:20:25.421" v="11206"/>
          <ac:inkMkLst>
            <pc:docMk/>
            <pc:sldMk cId="467890001" sldId="323"/>
            <ac:inkMk id="9" creationId="{A338B799-9910-44AA-B59D-4B6EBD53084B}"/>
          </ac:inkMkLst>
        </pc:inkChg>
        <pc:inkChg chg="add del">
          <ac:chgData name="Jim Beland" userId="d41a4da1a37fb713" providerId="LiveId" clId="{3D4114A9-E1F5-4E87-AC28-AECCBE9528FC}" dt="2020-07-01T17:20:33.136" v="11211"/>
          <ac:inkMkLst>
            <pc:docMk/>
            <pc:sldMk cId="467890001" sldId="323"/>
            <ac:inkMk id="10" creationId="{1341A685-EA4B-4982-A315-B94834F5FC27}"/>
          </ac:inkMkLst>
        </pc:inkChg>
        <pc:inkChg chg="add del">
          <ac:chgData name="Jim Beland" userId="d41a4da1a37fb713" providerId="LiveId" clId="{3D4114A9-E1F5-4E87-AC28-AECCBE9528FC}" dt="2020-07-01T17:20:33.136" v="11211"/>
          <ac:inkMkLst>
            <pc:docMk/>
            <pc:sldMk cId="467890001" sldId="323"/>
            <ac:inkMk id="11" creationId="{1332BA23-E558-4144-AAE8-EC48AC6436EA}"/>
          </ac:inkMkLst>
        </pc:inkChg>
        <pc:inkChg chg="add del">
          <ac:chgData name="Jim Beland" userId="d41a4da1a37fb713" providerId="LiveId" clId="{3D4114A9-E1F5-4E87-AC28-AECCBE9528FC}" dt="2020-07-01T17:20:33.136" v="11211"/>
          <ac:inkMkLst>
            <pc:docMk/>
            <pc:sldMk cId="467890001" sldId="323"/>
            <ac:inkMk id="12" creationId="{2EBAD3ED-90FC-4174-BB31-F572458CD637}"/>
          </ac:inkMkLst>
        </pc:inkChg>
        <pc:inkChg chg="add del">
          <ac:chgData name="Jim Beland" userId="d41a4da1a37fb713" providerId="LiveId" clId="{3D4114A9-E1F5-4E87-AC28-AECCBE9528FC}" dt="2020-07-01T17:20:33.136" v="11211"/>
          <ac:inkMkLst>
            <pc:docMk/>
            <pc:sldMk cId="467890001" sldId="323"/>
            <ac:inkMk id="13" creationId="{4823D85F-0ED1-4B9C-86FE-DF169118CC26}"/>
          </ac:inkMkLst>
        </pc:inkChg>
        <pc:inkChg chg="add">
          <ac:chgData name="Jim Beland" userId="d41a4da1a37fb713" providerId="LiveId" clId="{3D4114A9-E1F5-4E87-AC28-AECCBE9528FC}" dt="2020-07-01T17:20:33.136" v="11211"/>
          <ac:inkMkLst>
            <pc:docMk/>
            <pc:sldMk cId="467890001" sldId="323"/>
            <ac:inkMk id="14" creationId="{B26983AF-2F1C-4A76-870A-0BACD708EE4D}"/>
          </ac:inkMkLst>
        </pc:inkChg>
      </pc:sldChg>
      <pc:sldChg chg="addSp delSp modSp add">
        <pc:chgData name="Jim Beland" userId="d41a4da1a37fb713" providerId="LiveId" clId="{3D4114A9-E1F5-4E87-AC28-AECCBE9528FC}" dt="2020-07-02T16:50:18.756" v="21094" actId="478"/>
        <pc:sldMkLst>
          <pc:docMk/>
          <pc:sldMk cId="1676944249" sldId="324"/>
        </pc:sldMkLst>
        <pc:spChg chg="add mod">
          <ac:chgData name="Jim Beland" userId="d41a4da1a37fb713" providerId="LiveId" clId="{3D4114A9-E1F5-4E87-AC28-AECCBE9528FC}" dt="2020-07-01T17:23:01.508" v="11239" actId="255"/>
          <ac:spMkLst>
            <pc:docMk/>
            <pc:sldMk cId="1676944249" sldId="324"/>
            <ac:spMk id="4" creationId="{93FDB05F-EB4B-4962-A40D-36E3251025E3}"/>
          </ac:spMkLst>
        </pc:spChg>
        <pc:spChg chg="add del mod">
          <ac:chgData name="Jim Beland" userId="d41a4da1a37fb713" providerId="LiveId" clId="{3D4114A9-E1F5-4E87-AC28-AECCBE9528FC}" dt="2020-07-02T16:50:15.834" v="21093" actId="478"/>
          <ac:spMkLst>
            <pc:docMk/>
            <pc:sldMk cId="1676944249" sldId="324"/>
            <ac:spMk id="5" creationId="{15B85693-1102-41FD-A265-131BF7AC71F4}"/>
          </ac:spMkLst>
        </pc:spChg>
        <pc:spChg chg="add del mod">
          <ac:chgData name="Jim Beland" userId="d41a4da1a37fb713" providerId="LiveId" clId="{3D4114A9-E1F5-4E87-AC28-AECCBE9528FC}" dt="2020-07-02T16:50:18.756" v="21094" actId="478"/>
          <ac:spMkLst>
            <pc:docMk/>
            <pc:sldMk cId="1676944249" sldId="324"/>
            <ac:spMk id="6" creationId="{6B859D92-97ED-4771-8DA2-0AA2939429F5}"/>
          </ac:spMkLst>
        </pc:spChg>
        <pc:inkChg chg="add del">
          <ac:chgData name="Jim Beland" userId="d41a4da1a37fb713" providerId="LiveId" clId="{3D4114A9-E1F5-4E87-AC28-AECCBE9528FC}" dt="2020-07-01T17:28:12.623" v="11828"/>
          <ac:inkMkLst>
            <pc:docMk/>
            <pc:sldMk cId="1676944249" sldId="324"/>
            <ac:inkMk id="9" creationId="{9C0E55F2-72CB-42DA-B73D-5B0925A3F39C}"/>
          </ac:inkMkLst>
        </pc:inkChg>
        <pc:inkChg chg="add del">
          <ac:chgData name="Jim Beland" userId="d41a4da1a37fb713" providerId="LiveId" clId="{3D4114A9-E1F5-4E87-AC28-AECCBE9528FC}" dt="2020-07-01T17:28:12.623" v="11828"/>
          <ac:inkMkLst>
            <pc:docMk/>
            <pc:sldMk cId="1676944249" sldId="324"/>
            <ac:inkMk id="10" creationId="{A77E2DE5-5C2C-4FD9-94E3-96316574D3FE}"/>
          </ac:inkMkLst>
        </pc:inkChg>
        <pc:inkChg chg="add del">
          <ac:chgData name="Jim Beland" userId="d41a4da1a37fb713" providerId="LiveId" clId="{3D4114A9-E1F5-4E87-AC28-AECCBE9528FC}" dt="2020-07-01T17:28:12.623" v="11828"/>
          <ac:inkMkLst>
            <pc:docMk/>
            <pc:sldMk cId="1676944249" sldId="324"/>
            <ac:inkMk id="11" creationId="{8D7C1E51-7D21-4ABA-A1F8-C654A56E3195}"/>
          </ac:inkMkLst>
        </pc:inkChg>
        <pc:inkChg chg="add">
          <ac:chgData name="Jim Beland" userId="d41a4da1a37fb713" providerId="LiveId" clId="{3D4114A9-E1F5-4E87-AC28-AECCBE9528FC}" dt="2020-07-01T17:28:12.623" v="11828"/>
          <ac:inkMkLst>
            <pc:docMk/>
            <pc:sldMk cId="1676944249" sldId="324"/>
            <ac:inkMk id="12" creationId="{3E1CC23D-7175-4F4C-940B-6EF110818810}"/>
          </ac:inkMkLst>
        </pc:inkChg>
        <pc:inkChg chg="add">
          <ac:chgData name="Jim Beland" userId="d41a4da1a37fb713" providerId="LiveId" clId="{3D4114A9-E1F5-4E87-AC28-AECCBE9528FC}" dt="2020-07-01T17:28:17.174" v="11829" actId="9405"/>
          <ac:inkMkLst>
            <pc:docMk/>
            <pc:sldMk cId="1676944249" sldId="324"/>
            <ac:inkMk id="13" creationId="{9E49D108-1B3B-4668-BB75-AF962DC2774E}"/>
          </ac:inkMkLst>
        </pc:inkChg>
        <pc:cxnChg chg="add del mod">
          <ac:chgData name="Jim Beland" userId="d41a4da1a37fb713" providerId="LiveId" clId="{3D4114A9-E1F5-4E87-AC28-AECCBE9528FC}" dt="2020-07-01T17:24:18.150" v="11350" actId="11529"/>
          <ac:cxnSpMkLst>
            <pc:docMk/>
            <pc:sldMk cId="1676944249" sldId="324"/>
            <ac:cxnSpMk id="8" creationId="{197D413F-2357-409D-9122-9D73F33A981A}"/>
          </ac:cxnSpMkLst>
        </pc:cxnChg>
      </pc:sldChg>
      <pc:sldChg chg="addSp delSp add">
        <pc:chgData name="Jim Beland" userId="d41a4da1a37fb713" providerId="LiveId" clId="{3D4114A9-E1F5-4E87-AC28-AECCBE9528FC}" dt="2020-07-02T16:50:28.425" v="21096" actId="478"/>
        <pc:sldMkLst>
          <pc:docMk/>
          <pc:sldMk cId="1372839374" sldId="325"/>
        </pc:sldMkLst>
        <pc:spChg chg="del">
          <ac:chgData name="Jim Beland" userId="d41a4da1a37fb713" providerId="LiveId" clId="{3D4114A9-E1F5-4E87-AC28-AECCBE9528FC}" dt="2020-07-02T16:50:24.955" v="21095" actId="478"/>
          <ac:spMkLst>
            <pc:docMk/>
            <pc:sldMk cId="1372839374" sldId="325"/>
            <ac:spMk id="4" creationId="{93FDB05F-EB4B-4962-A40D-36E3251025E3}"/>
          </ac:spMkLst>
        </pc:spChg>
        <pc:spChg chg="del">
          <ac:chgData name="Jim Beland" userId="d41a4da1a37fb713" providerId="LiveId" clId="{3D4114A9-E1F5-4E87-AC28-AECCBE9528FC}" dt="2020-07-02T16:50:28.425" v="21096" actId="478"/>
          <ac:spMkLst>
            <pc:docMk/>
            <pc:sldMk cId="1372839374" sldId="325"/>
            <ac:spMk id="6" creationId="{6B859D92-97ED-4771-8DA2-0AA2939429F5}"/>
          </ac:spMkLst>
        </pc:spChg>
        <pc:inkChg chg="add del">
          <ac:chgData name="Jim Beland" userId="d41a4da1a37fb713" providerId="LiveId" clId="{3D4114A9-E1F5-4E87-AC28-AECCBE9528FC}" dt="2020-07-01T17:28:55.937" v="11834" actId="9405"/>
          <ac:inkMkLst>
            <pc:docMk/>
            <pc:sldMk cId="1372839374" sldId="325"/>
            <ac:inkMk id="7" creationId="{F39C9284-2AA5-4D1D-9C41-BB0F092E7431}"/>
          </ac:inkMkLst>
        </pc:inkChg>
        <pc:inkChg chg="add del">
          <ac:chgData name="Jim Beland" userId="d41a4da1a37fb713" providerId="LiveId" clId="{3D4114A9-E1F5-4E87-AC28-AECCBE9528FC}" dt="2020-07-01T17:29:07.002" v="11838"/>
          <ac:inkMkLst>
            <pc:docMk/>
            <pc:sldMk cId="1372839374" sldId="325"/>
            <ac:inkMk id="8" creationId="{BF4AEDEB-BFE0-47B7-B9B4-8D5F49DDEAB1}"/>
          </ac:inkMkLst>
        </pc:inkChg>
        <pc:inkChg chg="add del">
          <ac:chgData name="Jim Beland" userId="d41a4da1a37fb713" providerId="LiveId" clId="{3D4114A9-E1F5-4E87-AC28-AECCBE9528FC}" dt="2020-07-01T17:29:07.002" v="11838"/>
          <ac:inkMkLst>
            <pc:docMk/>
            <pc:sldMk cId="1372839374" sldId="325"/>
            <ac:inkMk id="9" creationId="{3F4F1515-4FB4-4A5E-B8BC-71885E89C6C2}"/>
          </ac:inkMkLst>
        </pc:inkChg>
        <pc:inkChg chg="add del">
          <ac:chgData name="Jim Beland" userId="d41a4da1a37fb713" providerId="LiveId" clId="{3D4114A9-E1F5-4E87-AC28-AECCBE9528FC}" dt="2020-07-01T17:29:07.002" v="11838"/>
          <ac:inkMkLst>
            <pc:docMk/>
            <pc:sldMk cId="1372839374" sldId="325"/>
            <ac:inkMk id="10" creationId="{8C9913C1-79E5-414A-86F1-5462DD9C6C85}"/>
          </ac:inkMkLst>
        </pc:inkChg>
        <pc:inkChg chg="add">
          <ac:chgData name="Jim Beland" userId="d41a4da1a37fb713" providerId="LiveId" clId="{3D4114A9-E1F5-4E87-AC28-AECCBE9528FC}" dt="2020-07-01T17:29:07.002" v="11838"/>
          <ac:inkMkLst>
            <pc:docMk/>
            <pc:sldMk cId="1372839374" sldId="325"/>
            <ac:inkMk id="11" creationId="{E12FE588-52CD-4180-8E8A-05BF84216A13}"/>
          </ac:inkMkLst>
        </pc:inkChg>
        <pc:inkChg chg="del">
          <ac:chgData name="Jim Beland" userId="d41a4da1a37fb713" providerId="LiveId" clId="{3D4114A9-E1F5-4E87-AC28-AECCBE9528FC}" dt="2020-07-01T17:28:43.767" v="11831"/>
          <ac:inkMkLst>
            <pc:docMk/>
            <pc:sldMk cId="1372839374" sldId="325"/>
            <ac:inkMk id="12" creationId="{3E1CC23D-7175-4F4C-940B-6EF110818810}"/>
          </ac:inkMkLst>
        </pc:inkChg>
        <pc:inkChg chg="del">
          <ac:chgData name="Jim Beland" userId="d41a4da1a37fb713" providerId="LiveId" clId="{3D4114A9-E1F5-4E87-AC28-AECCBE9528FC}" dt="2020-07-01T17:28:43.767" v="11832"/>
          <ac:inkMkLst>
            <pc:docMk/>
            <pc:sldMk cId="1372839374" sldId="325"/>
            <ac:inkMk id="13" creationId="{9E49D108-1B3B-4668-BB75-AF962DC2774E}"/>
          </ac:inkMkLst>
        </pc:inkChg>
        <pc:inkChg chg="add">
          <ac:chgData name="Jim Beland" userId="d41a4da1a37fb713" providerId="LiveId" clId="{3D4114A9-E1F5-4E87-AC28-AECCBE9528FC}" dt="2020-07-01T17:29:12.670" v="11839" actId="9405"/>
          <ac:inkMkLst>
            <pc:docMk/>
            <pc:sldMk cId="1372839374" sldId="325"/>
            <ac:inkMk id="14" creationId="{B1992A21-E1FB-44DD-885F-F75BDF584E83}"/>
          </ac:inkMkLst>
        </pc:inkChg>
      </pc:sldChg>
      <pc:sldChg chg="addSp delSp add">
        <pc:chgData name="Jim Beland" userId="d41a4da1a37fb713" providerId="LiveId" clId="{3D4114A9-E1F5-4E87-AC28-AECCBE9528FC}" dt="2020-07-02T16:50:36.085" v="21098" actId="478"/>
        <pc:sldMkLst>
          <pc:docMk/>
          <pc:sldMk cId="3596847956" sldId="326"/>
        </pc:sldMkLst>
        <pc:spChg chg="del">
          <ac:chgData name="Jim Beland" userId="d41a4da1a37fb713" providerId="LiveId" clId="{3D4114A9-E1F5-4E87-AC28-AECCBE9528FC}" dt="2020-07-02T16:50:32.640" v="21097" actId="478"/>
          <ac:spMkLst>
            <pc:docMk/>
            <pc:sldMk cId="3596847956" sldId="326"/>
            <ac:spMk id="4" creationId="{93FDB05F-EB4B-4962-A40D-36E3251025E3}"/>
          </ac:spMkLst>
        </pc:spChg>
        <pc:spChg chg="del">
          <ac:chgData name="Jim Beland" userId="d41a4da1a37fb713" providerId="LiveId" clId="{3D4114A9-E1F5-4E87-AC28-AECCBE9528FC}" dt="2020-07-02T16:50:36.085" v="21098" actId="478"/>
          <ac:spMkLst>
            <pc:docMk/>
            <pc:sldMk cId="3596847956" sldId="326"/>
            <ac:spMk id="5" creationId="{15B85693-1102-41FD-A265-131BF7AC71F4}"/>
          </ac:spMkLst>
        </pc:spChg>
        <pc:inkChg chg="add">
          <ac:chgData name="Jim Beland" userId="d41a4da1a37fb713" providerId="LiveId" clId="{3D4114A9-E1F5-4E87-AC28-AECCBE9528FC}" dt="2020-07-01T17:29:42.121" v="11843" actId="9405"/>
          <ac:inkMkLst>
            <pc:docMk/>
            <pc:sldMk cId="3596847956" sldId="326"/>
            <ac:inkMk id="7" creationId="{067A4629-0C32-41B0-95F6-193E4D940E57}"/>
          </ac:inkMkLst>
        </pc:inkChg>
        <pc:inkChg chg="add del">
          <ac:chgData name="Jim Beland" userId="d41a4da1a37fb713" providerId="LiveId" clId="{3D4114A9-E1F5-4E87-AC28-AECCBE9528FC}" dt="2020-07-01T17:29:57.591" v="11847"/>
          <ac:inkMkLst>
            <pc:docMk/>
            <pc:sldMk cId="3596847956" sldId="326"/>
            <ac:inkMk id="8" creationId="{AF25A54E-13B9-47B4-A73E-72B5C0F02BFF}"/>
          </ac:inkMkLst>
        </pc:inkChg>
        <pc:inkChg chg="add del">
          <ac:chgData name="Jim Beland" userId="d41a4da1a37fb713" providerId="LiveId" clId="{3D4114A9-E1F5-4E87-AC28-AECCBE9528FC}" dt="2020-07-01T17:29:57.591" v="11847"/>
          <ac:inkMkLst>
            <pc:docMk/>
            <pc:sldMk cId="3596847956" sldId="326"/>
            <ac:inkMk id="9" creationId="{2DE0C6B3-7970-44EE-87CB-0D19E184ABC3}"/>
          </ac:inkMkLst>
        </pc:inkChg>
        <pc:inkChg chg="add del">
          <ac:chgData name="Jim Beland" userId="d41a4da1a37fb713" providerId="LiveId" clId="{3D4114A9-E1F5-4E87-AC28-AECCBE9528FC}" dt="2020-07-01T17:29:57.591" v="11847"/>
          <ac:inkMkLst>
            <pc:docMk/>
            <pc:sldMk cId="3596847956" sldId="326"/>
            <ac:inkMk id="10" creationId="{A73D8D34-7296-429D-9E5B-428FC2B380E0}"/>
          </ac:inkMkLst>
        </pc:inkChg>
        <pc:inkChg chg="del">
          <ac:chgData name="Jim Beland" userId="d41a4da1a37fb713" providerId="LiveId" clId="{3D4114A9-E1F5-4E87-AC28-AECCBE9528FC}" dt="2020-07-01T17:29:33.024" v="11842"/>
          <ac:inkMkLst>
            <pc:docMk/>
            <pc:sldMk cId="3596847956" sldId="326"/>
            <ac:inkMk id="11" creationId="{E12FE588-52CD-4180-8E8A-05BF84216A13}"/>
          </ac:inkMkLst>
        </pc:inkChg>
        <pc:inkChg chg="add">
          <ac:chgData name="Jim Beland" userId="d41a4da1a37fb713" providerId="LiveId" clId="{3D4114A9-E1F5-4E87-AC28-AECCBE9528FC}" dt="2020-07-01T17:29:57.591" v="11847"/>
          <ac:inkMkLst>
            <pc:docMk/>
            <pc:sldMk cId="3596847956" sldId="326"/>
            <ac:inkMk id="12" creationId="{440913A8-AD9D-4DCD-9127-1B5A10351D30}"/>
          </ac:inkMkLst>
        </pc:inkChg>
        <pc:inkChg chg="del">
          <ac:chgData name="Jim Beland" userId="d41a4da1a37fb713" providerId="LiveId" clId="{3D4114A9-E1F5-4E87-AC28-AECCBE9528FC}" dt="2020-07-01T17:29:33.024" v="11841"/>
          <ac:inkMkLst>
            <pc:docMk/>
            <pc:sldMk cId="3596847956" sldId="326"/>
            <ac:inkMk id="14" creationId="{B1992A21-E1FB-44DD-885F-F75BDF584E83}"/>
          </ac:inkMkLst>
        </pc:inkChg>
      </pc:sldChg>
      <pc:sldChg chg="addSp delSp modSp add">
        <pc:chgData name="Jim Beland" userId="d41a4da1a37fb713" providerId="LiveId" clId="{3D4114A9-E1F5-4E87-AC28-AECCBE9528FC}" dt="2020-07-01T17:33:20.393" v="11905"/>
        <pc:sldMkLst>
          <pc:docMk/>
          <pc:sldMk cId="1426074833" sldId="327"/>
        </pc:sldMkLst>
        <pc:spChg chg="mod">
          <ac:chgData name="Jim Beland" userId="d41a4da1a37fb713" providerId="LiveId" clId="{3D4114A9-E1F5-4E87-AC28-AECCBE9528FC}" dt="2020-07-01T17:33:02.737" v="11901" actId="20577"/>
          <ac:spMkLst>
            <pc:docMk/>
            <pc:sldMk cId="1426074833" sldId="327"/>
            <ac:spMk id="3" creationId="{8C29EFC2-C59B-47B1-8849-F0AAB7D83D06}"/>
          </ac:spMkLst>
        </pc:spChg>
        <pc:spChg chg="del">
          <ac:chgData name="Jim Beland" userId="d41a4da1a37fb713" providerId="LiveId" clId="{3D4114A9-E1F5-4E87-AC28-AECCBE9528FC}" dt="2020-07-01T17:31:00.216" v="11851" actId="478"/>
          <ac:spMkLst>
            <pc:docMk/>
            <pc:sldMk cId="1426074833" sldId="327"/>
            <ac:spMk id="4" creationId="{93FDB05F-EB4B-4962-A40D-36E3251025E3}"/>
          </ac:spMkLst>
        </pc:spChg>
        <pc:spChg chg="del">
          <ac:chgData name="Jim Beland" userId="d41a4da1a37fb713" providerId="LiveId" clId="{3D4114A9-E1F5-4E87-AC28-AECCBE9528FC}" dt="2020-07-01T17:31:03.136" v="11852" actId="478"/>
          <ac:spMkLst>
            <pc:docMk/>
            <pc:sldMk cId="1426074833" sldId="327"/>
            <ac:spMk id="5" creationId="{15B85693-1102-41FD-A265-131BF7AC71F4}"/>
          </ac:spMkLst>
        </pc:spChg>
        <pc:spChg chg="del">
          <ac:chgData name="Jim Beland" userId="d41a4da1a37fb713" providerId="LiveId" clId="{3D4114A9-E1F5-4E87-AC28-AECCBE9528FC}" dt="2020-07-01T17:31:06.114" v="11853" actId="478"/>
          <ac:spMkLst>
            <pc:docMk/>
            <pc:sldMk cId="1426074833" sldId="327"/>
            <ac:spMk id="6" creationId="{6B859D92-97ED-4771-8DA2-0AA2939429F5}"/>
          </ac:spMkLst>
        </pc:spChg>
        <pc:inkChg chg="del">
          <ac:chgData name="Jim Beland" userId="d41a4da1a37fb713" providerId="LiveId" clId="{3D4114A9-E1F5-4E87-AC28-AECCBE9528FC}" dt="2020-07-01T17:30:16.491" v="11849"/>
          <ac:inkMkLst>
            <pc:docMk/>
            <pc:sldMk cId="1426074833" sldId="327"/>
            <ac:inkMk id="7" creationId="{067A4629-0C32-41B0-95F6-193E4D940E57}"/>
          </ac:inkMkLst>
        </pc:inkChg>
        <pc:inkChg chg="add del">
          <ac:chgData name="Jim Beland" userId="d41a4da1a37fb713" providerId="LiveId" clId="{3D4114A9-E1F5-4E87-AC28-AECCBE9528FC}" dt="2020-07-01T17:33:20.393" v="11905"/>
          <ac:inkMkLst>
            <pc:docMk/>
            <pc:sldMk cId="1426074833" sldId="327"/>
            <ac:inkMk id="7" creationId="{58873EF8-AE6F-4223-840E-581561559DAC}"/>
          </ac:inkMkLst>
        </pc:inkChg>
        <pc:inkChg chg="add">
          <ac:chgData name="Jim Beland" userId="d41a4da1a37fb713" providerId="LiveId" clId="{3D4114A9-E1F5-4E87-AC28-AECCBE9528FC}" dt="2020-07-01T17:33:17.887" v="11903" actId="9405"/>
          <ac:inkMkLst>
            <pc:docMk/>
            <pc:sldMk cId="1426074833" sldId="327"/>
            <ac:inkMk id="8" creationId="{0A97F0C3-2740-4045-91FB-721FB3622785}"/>
          </ac:inkMkLst>
        </pc:inkChg>
        <pc:inkChg chg="add del">
          <ac:chgData name="Jim Beland" userId="d41a4da1a37fb713" providerId="LiveId" clId="{3D4114A9-E1F5-4E87-AC28-AECCBE9528FC}" dt="2020-07-01T17:33:20.393" v="11905"/>
          <ac:inkMkLst>
            <pc:docMk/>
            <pc:sldMk cId="1426074833" sldId="327"/>
            <ac:inkMk id="9" creationId="{D56CBDED-003A-408B-B20D-1E9C4554D1F1}"/>
          </ac:inkMkLst>
        </pc:inkChg>
        <pc:inkChg chg="add">
          <ac:chgData name="Jim Beland" userId="d41a4da1a37fb713" providerId="LiveId" clId="{3D4114A9-E1F5-4E87-AC28-AECCBE9528FC}" dt="2020-07-01T17:33:20.393" v="11905"/>
          <ac:inkMkLst>
            <pc:docMk/>
            <pc:sldMk cId="1426074833" sldId="327"/>
            <ac:inkMk id="10" creationId="{58F7E838-5AA6-4AAA-8759-B941AB94280D}"/>
          </ac:inkMkLst>
        </pc:inkChg>
        <pc:inkChg chg="del">
          <ac:chgData name="Jim Beland" userId="d41a4da1a37fb713" providerId="LiveId" clId="{3D4114A9-E1F5-4E87-AC28-AECCBE9528FC}" dt="2020-07-01T17:30:16.491" v="11850"/>
          <ac:inkMkLst>
            <pc:docMk/>
            <pc:sldMk cId="1426074833" sldId="327"/>
            <ac:inkMk id="12" creationId="{440913A8-AD9D-4DCD-9127-1B5A10351D30}"/>
          </ac:inkMkLst>
        </pc:inkChg>
      </pc:sldChg>
      <pc:sldChg chg="delSp modSp add">
        <pc:chgData name="Jim Beland" userId="d41a4da1a37fb713" providerId="LiveId" clId="{3D4114A9-E1F5-4E87-AC28-AECCBE9528FC}" dt="2020-07-01T17:36:16.651" v="11942" actId="20577"/>
        <pc:sldMkLst>
          <pc:docMk/>
          <pc:sldMk cId="1793922775" sldId="328"/>
        </pc:sldMkLst>
        <pc:spChg chg="mod">
          <ac:chgData name="Jim Beland" userId="d41a4da1a37fb713" providerId="LiveId" clId="{3D4114A9-E1F5-4E87-AC28-AECCBE9528FC}" dt="2020-07-01T17:36:16.651" v="11942" actId="20577"/>
          <ac:spMkLst>
            <pc:docMk/>
            <pc:sldMk cId="1793922775" sldId="328"/>
            <ac:spMk id="3" creationId="{8C29EFC2-C59B-47B1-8849-F0AAB7D83D06}"/>
          </ac:spMkLst>
        </pc:spChg>
        <pc:inkChg chg="del">
          <ac:chgData name="Jim Beland" userId="d41a4da1a37fb713" providerId="LiveId" clId="{3D4114A9-E1F5-4E87-AC28-AECCBE9528FC}" dt="2020-07-01T17:34:08.754" v="11915"/>
          <ac:inkMkLst>
            <pc:docMk/>
            <pc:sldMk cId="1793922775" sldId="328"/>
            <ac:inkMk id="8" creationId="{0A97F0C3-2740-4045-91FB-721FB3622785}"/>
          </ac:inkMkLst>
        </pc:inkChg>
        <pc:inkChg chg="del">
          <ac:chgData name="Jim Beland" userId="d41a4da1a37fb713" providerId="LiveId" clId="{3D4114A9-E1F5-4E87-AC28-AECCBE9528FC}" dt="2020-07-01T17:34:08.754" v="11914"/>
          <ac:inkMkLst>
            <pc:docMk/>
            <pc:sldMk cId="1793922775" sldId="328"/>
            <ac:inkMk id="10" creationId="{58F7E838-5AA6-4AAA-8759-B941AB94280D}"/>
          </ac:inkMkLst>
        </pc:inkChg>
      </pc:sldChg>
      <pc:sldChg chg="modSp add ord">
        <pc:chgData name="Jim Beland" userId="d41a4da1a37fb713" providerId="LiveId" clId="{3D4114A9-E1F5-4E87-AC28-AECCBE9528FC}" dt="2020-07-01T17:37:47.630" v="11966" actId="20577"/>
        <pc:sldMkLst>
          <pc:docMk/>
          <pc:sldMk cId="17398412" sldId="329"/>
        </pc:sldMkLst>
        <pc:spChg chg="mod">
          <ac:chgData name="Jim Beland" userId="d41a4da1a37fb713" providerId="LiveId" clId="{3D4114A9-E1F5-4E87-AC28-AECCBE9528FC}" dt="2020-07-01T17:37:47.630" v="11966" actId="20577"/>
          <ac:spMkLst>
            <pc:docMk/>
            <pc:sldMk cId="17398412" sldId="329"/>
            <ac:spMk id="3" creationId="{8C29EFC2-C59B-47B1-8849-F0AAB7D83D06}"/>
          </ac:spMkLst>
        </pc:spChg>
      </pc:sldChg>
      <pc:sldChg chg="modSp add">
        <pc:chgData name="Jim Beland" userId="d41a4da1a37fb713" providerId="LiveId" clId="{3D4114A9-E1F5-4E87-AC28-AECCBE9528FC}" dt="2020-07-01T17:39:45.811" v="12253" actId="20577"/>
        <pc:sldMkLst>
          <pc:docMk/>
          <pc:sldMk cId="4287155918" sldId="330"/>
        </pc:sldMkLst>
        <pc:spChg chg="mod">
          <ac:chgData name="Jim Beland" userId="d41a4da1a37fb713" providerId="LiveId" clId="{3D4114A9-E1F5-4E87-AC28-AECCBE9528FC}" dt="2020-07-01T17:37:59.119" v="11974" actId="6549"/>
          <ac:spMkLst>
            <pc:docMk/>
            <pc:sldMk cId="4287155918" sldId="330"/>
            <ac:spMk id="2" creationId="{766175C0-5847-42D3-B749-3A91E1BBE3DB}"/>
          </ac:spMkLst>
        </pc:spChg>
        <pc:spChg chg="mod">
          <ac:chgData name="Jim Beland" userId="d41a4da1a37fb713" providerId="LiveId" clId="{3D4114A9-E1F5-4E87-AC28-AECCBE9528FC}" dt="2020-07-01T17:39:45.811" v="12253" actId="20577"/>
          <ac:spMkLst>
            <pc:docMk/>
            <pc:sldMk cId="4287155918" sldId="330"/>
            <ac:spMk id="3" creationId="{8C29EFC2-C59B-47B1-8849-F0AAB7D83D06}"/>
          </ac:spMkLst>
        </pc:spChg>
      </pc:sldChg>
      <pc:sldChg chg="modSp add">
        <pc:chgData name="Jim Beland" userId="d41a4da1a37fb713" providerId="LiveId" clId="{3D4114A9-E1F5-4E87-AC28-AECCBE9528FC}" dt="2020-07-01T17:43:21.907" v="12321" actId="20577"/>
        <pc:sldMkLst>
          <pc:docMk/>
          <pc:sldMk cId="393429315" sldId="331"/>
        </pc:sldMkLst>
        <pc:spChg chg="mod">
          <ac:chgData name="Jim Beland" userId="d41a4da1a37fb713" providerId="LiveId" clId="{3D4114A9-E1F5-4E87-AC28-AECCBE9528FC}" dt="2020-07-01T17:43:21.907" v="12321" actId="20577"/>
          <ac:spMkLst>
            <pc:docMk/>
            <pc:sldMk cId="393429315" sldId="331"/>
            <ac:spMk id="3" creationId="{8C29EFC2-C59B-47B1-8849-F0AAB7D83D06}"/>
          </ac:spMkLst>
        </pc:spChg>
      </pc:sldChg>
      <pc:sldChg chg="addSp delSp add">
        <pc:chgData name="Jim Beland" userId="d41a4da1a37fb713" providerId="LiveId" clId="{3D4114A9-E1F5-4E87-AC28-AECCBE9528FC}" dt="2020-07-01T17:44:05.951" v="12334"/>
        <pc:sldMkLst>
          <pc:docMk/>
          <pc:sldMk cId="2048750285" sldId="332"/>
        </pc:sldMkLst>
        <pc:inkChg chg="add del">
          <ac:chgData name="Jim Beland" userId="d41a4da1a37fb713" providerId="LiveId" clId="{3D4114A9-E1F5-4E87-AC28-AECCBE9528FC}" dt="2020-07-01T17:43:49.911" v="12324" actId="9405"/>
          <ac:inkMkLst>
            <pc:docMk/>
            <pc:sldMk cId="2048750285" sldId="332"/>
            <ac:inkMk id="4" creationId="{5DC20AB5-D855-4B83-B7E5-87399B2F9347}"/>
          </ac:inkMkLst>
        </pc:inkChg>
        <pc:inkChg chg="add del">
          <ac:chgData name="Jim Beland" userId="d41a4da1a37fb713" providerId="LiveId" clId="{3D4114A9-E1F5-4E87-AC28-AECCBE9528FC}" dt="2020-07-01T17:44:00.577" v="12329"/>
          <ac:inkMkLst>
            <pc:docMk/>
            <pc:sldMk cId="2048750285" sldId="332"/>
            <ac:inkMk id="5" creationId="{5D4827C4-4F15-406F-927A-B1DD348D9D76}"/>
          </ac:inkMkLst>
        </pc:inkChg>
        <pc:inkChg chg="add del">
          <ac:chgData name="Jim Beland" userId="d41a4da1a37fb713" providerId="LiveId" clId="{3D4114A9-E1F5-4E87-AC28-AECCBE9528FC}" dt="2020-07-01T17:44:00.577" v="12329"/>
          <ac:inkMkLst>
            <pc:docMk/>
            <pc:sldMk cId="2048750285" sldId="332"/>
            <ac:inkMk id="6" creationId="{2E02F5D8-3DF9-4EFE-8E0F-DFCFB5E2C574}"/>
          </ac:inkMkLst>
        </pc:inkChg>
        <pc:inkChg chg="add del">
          <ac:chgData name="Jim Beland" userId="d41a4da1a37fb713" providerId="LiveId" clId="{3D4114A9-E1F5-4E87-AC28-AECCBE9528FC}" dt="2020-07-01T17:44:00.577" v="12329"/>
          <ac:inkMkLst>
            <pc:docMk/>
            <pc:sldMk cId="2048750285" sldId="332"/>
            <ac:inkMk id="7" creationId="{870DDB72-8F21-48CC-842B-3DCCB0E039F7}"/>
          </ac:inkMkLst>
        </pc:inkChg>
        <pc:inkChg chg="add del">
          <ac:chgData name="Jim Beland" userId="d41a4da1a37fb713" providerId="LiveId" clId="{3D4114A9-E1F5-4E87-AC28-AECCBE9528FC}" dt="2020-07-01T17:44:00.577" v="12329"/>
          <ac:inkMkLst>
            <pc:docMk/>
            <pc:sldMk cId="2048750285" sldId="332"/>
            <ac:inkMk id="8" creationId="{FC0624A0-9289-4303-AD98-9C7C4B2F4D2C}"/>
          </ac:inkMkLst>
        </pc:inkChg>
        <pc:inkChg chg="add">
          <ac:chgData name="Jim Beland" userId="d41a4da1a37fb713" providerId="LiveId" clId="{3D4114A9-E1F5-4E87-AC28-AECCBE9528FC}" dt="2020-07-01T17:44:00.577" v="12329"/>
          <ac:inkMkLst>
            <pc:docMk/>
            <pc:sldMk cId="2048750285" sldId="332"/>
            <ac:inkMk id="9" creationId="{80952438-FE49-4539-9FFF-14BD670D4F6B}"/>
          </ac:inkMkLst>
        </pc:inkChg>
        <pc:inkChg chg="add del">
          <ac:chgData name="Jim Beland" userId="d41a4da1a37fb713" providerId="LiveId" clId="{3D4114A9-E1F5-4E87-AC28-AECCBE9528FC}" dt="2020-07-01T17:44:05.951" v="12334"/>
          <ac:inkMkLst>
            <pc:docMk/>
            <pc:sldMk cId="2048750285" sldId="332"/>
            <ac:inkMk id="10" creationId="{DF635FBF-FBDB-4848-9EF5-D79343BABC80}"/>
          </ac:inkMkLst>
        </pc:inkChg>
        <pc:inkChg chg="add del">
          <ac:chgData name="Jim Beland" userId="d41a4da1a37fb713" providerId="LiveId" clId="{3D4114A9-E1F5-4E87-AC28-AECCBE9528FC}" dt="2020-07-01T17:44:05.951" v="12334"/>
          <ac:inkMkLst>
            <pc:docMk/>
            <pc:sldMk cId="2048750285" sldId="332"/>
            <ac:inkMk id="11" creationId="{4333FECF-1166-401A-83A7-F4DEF6B458E8}"/>
          </ac:inkMkLst>
        </pc:inkChg>
        <pc:inkChg chg="add del">
          <ac:chgData name="Jim Beland" userId="d41a4da1a37fb713" providerId="LiveId" clId="{3D4114A9-E1F5-4E87-AC28-AECCBE9528FC}" dt="2020-07-01T17:44:05.951" v="12334"/>
          <ac:inkMkLst>
            <pc:docMk/>
            <pc:sldMk cId="2048750285" sldId="332"/>
            <ac:inkMk id="12" creationId="{1903AA7C-6B20-430E-8CB3-526FD7786AC7}"/>
          </ac:inkMkLst>
        </pc:inkChg>
        <pc:inkChg chg="add del">
          <ac:chgData name="Jim Beland" userId="d41a4da1a37fb713" providerId="LiveId" clId="{3D4114A9-E1F5-4E87-AC28-AECCBE9528FC}" dt="2020-07-01T17:44:05.951" v="12334"/>
          <ac:inkMkLst>
            <pc:docMk/>
            <pc:sldMk cId="2048750285" sldId="332"/>
            <ac:inkMk id="13" creationId="{CC4DB456-AF3F-4924-850F-4E1B8342CBAC}"/>
          </ac:inkMkLst>
        </pc:inkChg>
        <pc:inkChg chg="add">
          <ac:chgData name="Jim Beland" userId="d41a4da1a37fb713" providerId="LiveId" clId="{3D4114A9-E1F5-4E87-AC28-AECCBE9528FC}" dt="2020-07-01T17:44:05.951" v="12334"/>
          <ac:inkMkLst>
            <pc:docMk/>
            <pc:sldMk cId="2048750285" sldId="332"/>
            <ac:inkMk id="14" creationId="{2CC6FD01-91FC-4357-AFB3-3E271B4DAF94}"/>
          </ac:inkMkLst>
        </pc:inkChg>
      </pc:sldChg>
      <pc:sldChg chg="addSp delSp modSp add">
        <pc:chgData name="Jim Beland" userId="d41a4da1a37fb713" providerId="LiveId" clId="{3D4114A9-E1F5-4E87-AC28-AECCBE9528FC}" dt="2020-07-02T16:51:30.663" v="21103" actId="478"/>
        <pc:sldMkLst>
          <pc:docMk/>
          <pc:sldMk cId="2974840421" sldId="333"/>
        </pc:sldMkLst>
        <pc:spChg chg="mod">
          <ac:chgData name="Jim Beland" userId="d41a4da1a37fb713" providerId="LiveId" clId="{3D4114A9-E1F5-4E87-AC28-AECCBE9528FC}" dt="2020-07-01T17:45:56.279" v="12396" actId="20577"/>
          <ac:spMkLst>
            <pc:docMk/>
            <pc:sldMk cId="2974840421" sldId="333"/>
            <ac:spMk id="3" creationId="{8C29EFC2-C59B-47B1-8849-F0AAB7D83D06}"/>
          </ac:spMkLst>
        </pc:spChg>
        <pc:spChg chg="add del mod">
          <ac:chgData name="Jim Beland" userId="d41a4da1a37fb713" providerId="LiveId" clId="{3D4114A9-E1F5-4E87-AC28-AECCBE9528FC}" dt="2020-07-02T16:51:30.663" v="21103" actId="478"/>
          <ac:spMkLst>
            <pc:docMk/>
            <pc:sldMk cId="2974840421" sldId="333"/>
            <ac:spMk id="4" creationId="{88C4CF32-13CA-4BCA-A183-19426EC62D5F}"/>
          </ac:spMkLst>
        </pc:spChg>
        <pc:spChg chg="add del mod">
          <ac:chgData name="Jim Beland" userId="d41a4da1a37fb713" providerId="LiveId" clId="{3D4114A9-E1F5-4E87-AC28-AECCBE9528FC}" dt="2020-07-02T16:51:09.223" v="21100" actId="478"/>
          <ac:spMkLst>
            <pc:docMk/>
            <pc:sldMk cId="2974840421" sldId="333"/>
            <ac:spMk id="5" creationId="{8911E5A4-955B-4ACF-BE04-DBBBCC442E8A}"/>
          </ac:spMkLst>
        </pc:spChg>
        <pc:spChg chg="add del mod">
          <ac:chgData name="Jim Beland" userId="d41a4da1a37fb713" providerId="LiveId" clId="{3D4114A9-E1F5-4E87-AC28-AECCBE9528FC}" dt="2020-07-02T16:51:05.910" v="21099" actId="478"/>
          <ac:spMkLst>
            <pc:docMk/>
            <pc:sldMk cId="2974840421" sldId="333"/>
            <ac:spMk id="6" creationId="{6A8A68BB-1B7D-4E3E-9F1C-0C3E7D146035}"/>
          </ac:spMkLst>
        </pc:spChg>
        <pc:inkChg chg="add del">
          <ac:chgData name="Jim Beland" userId="d41a4da1a37fb713" providerId="LiveId" clId="{3D4114A9-E1F5-4E87-AC28-AECCBE9528FC}" dt="2020-07-01T17:50:02.956" v="12787"/>
          <ac:inkMkLst>
            <pc:docMk/>
            <pc:sldMk cId="2974840421" sldId="333"/>
            <ac:inkMk id="7" creationId="{F703CD93-7DB1-4928-869E-E82502BD5429}"/>
          </ac:inkMkLst>
        </pc:inkChg>
        <pc:inkChg chg="add del">
          <ac:chgData name="Jim Beland" userId="d41a4da1a37fb713" providerId="LiveId" clId="{3D4114A9-E1F5-4E87-AC28-AECCBE9528FC}" dt="2020-07-01T17:50:02.956" v="12787"/>
          <ac:inkMkLst>
            <pc:docMk/>
            <pc:sldMk cId="2974840421" sldId="333"/>
            <ac:inkMk id="8" creationId="{1CE9E721-87D0-4581-BB91-209780D8E6C9}"/>
          </ac:inkMkLst>
        </pc:inkChg>
        <pc:inkChg chg="del">
          <ac:chgData name="Jim Beland" userId="d41a4da1a37fb713" providerId="LiveId" clId="{3D4114A9-E1F5-4E87-AC28-AECCBE9528FC}" dt="2020-07-01T17:46:18.724" v="12398"/>
          <ac:inkMkLst>
            <pc:docMk/>
            <pc:sldMk cId="2974840421" sldId="333"/>
            <ac:inkMk id="9" creationId="{80952438-FE49-4539-9FFF-14BD670D4F6B}"/>
          </ac:inkMkLst>
        </pc:inkChg>
        <pc:inkChg chg="add del">
          <ac:chgData name="Jim Beland" userId="d41a4da1a37fb713" providerId="LiveId" clId="{3D4114A9-E1F5-4E87-AC28-AECCBE9528FC}" dt="2020-07-01T17:50:02.956" v="12787"/>
          <ac:inkMkLst>
            <pc:docMk/>
            <pc:sldMk cId="2974840421" sldId="333"/>
            <ac:inkMk id="10" creationId="{B33551AB-16C8-4039-9A13-28AF38E6BA41}"/>
          </ac:inkMkLst>
        </pc:inkChg>
        <pc:inkChg chg="add del">
          <ac:chgData name="Jim Beland" userId="d41a4da1a37fb713" providerId="LiveId" clId="{3D4114A9-E1F5-4E87-AC28-AECCBE9528FC}" dt="2020-07-01T17:50:02.956" v="12787"/>
          <ac:inkMkLst>
            <pc:docMk/>
            <pc:sldMk cId="2974840421" sldId="333"/>
            <ac:inkMk id="11" creationId="{A9C8F983-7E29-4851-8916-4B21D6730401}"/>
          </ac:inkMkLst>
        </pc:inkChg>
        <pc:inkChg chg="add del">
          <ac:chgData name="Jim Beland" userId="d41a4da1a37fb713" providerId="LiveId" clId="{3D4114A9-E1F5-4E87-AC28-AECCBE9528FC}" dt="2020-07-01T17:50:02.956" v="12787"/>
          <ac:inkMkLst>
            <pc:docMk/>
            <pc:sldMk cId="2974840421" sldId="333"/>
            <ac:inkMk id="12" creationId="{4C14CB04-468B-475A-891B-16EBE074257E}"/>
          </ac:inkMkLst>
        </pc:inkChg>
        <pc:inkChg chg="add del">
          <ac:chgData name="Jim Beland" userId="d41a4da1a37fb713" providerId="LiveId" clId="{3D4114A9-E1F5-4E87-AC28-AECCBE9528FC}" dt="2020-07-02T16:51:28.330" v="21102" actId="478"/>
          <ac:inkMkLst>
            <pc:docMk/>
            <pc:sldMk cId="2974840421" sldId="333"/>
            <ac:inkMk id="13" creationId="{5063EE35-C80D-45F6-8DA6-70FA91FFC690}"/>
          </ac:inkMkLst>
        </pc:inkChg>
        <pc:inkChg chg="del">
          <ac:chgData name="Jim Beland" userId="d41a4da1a37fb713" providerId="LiveId" clId="{3D4114A9-E1F5-4E87-AC28-AECCBE9528FC}" dt="2020-07-01T17:46:18.724" v="12397"/>
          <ac:inkMkLst>
            <pc:docMk/>
            <pc:sldMk cId="2974840421" sldId="333"/>
            <ac:inkMk id="14" creationId="{2CC6FD01-91FC-4357-AFB3-3E271B4DAF94}"/>
          </ac:inkMkLst>
        </pc:inkChg>
      </pc:sldChg>
      <pc:sldChg chg="addSp delSp add">
        <pc:chgData name="Jim Beland" userId="d41a4da1a37fb713" providerId="LiveId" clId="{3D4114A9-E1F5-4E87-AC28-AECCBE9528FC}" dt="2020-07-02T16:51:40.928" v="21105" actId="478"/>
        <pc:sldMkLst>
          <pc:docMk/>
          <pc:sldMk cId="2110103958" sldId="334"/>
        </pc:sldMkLst>
        <pc:spChg chg="del">
          <ac:chgData name="Jim Beland" userId="d41a4da1a37fb713" providerId="LiveId" clId="{3D4114A9-E1F5-4E87-AC28-AECCBE9528FC}" dt="2020-07-02T16:51:38.622" v="21104" actId="478"/>
          <ac:spMkLst>
            <pc:docMk/>
            <pc:sldMk cId="2110103958" sldId="334"/>
            <ac:spMk id="4" creationId="{88C4CF32-13CA-4BCA-A183-19426EC62D5F}"/>
          </ac:spMkLst>
        </pc:spChg>
        <pc:spChg chg="del">
          <ac:chgData name="Jim Beland" userId="d41a4da1a37fb713" providerId="LiveId" clId="{3D4114A9-E1F5-4E87-AC28-AECCBE9528FC}" dt="2020-07-02T16:51:40.928" v="21105" actId="478"/>
          <ac:spMkLst>
            <pc:docMk/>
            <pc:sldMk cId="2110103958" sldId="334"/>
            <ac:spMk id="6" creationId="{6A8A68BB-1B7D-4E3E-9F1C-0C3E7D146035}"/>
          </ac:spMkLst>
        </pc:spChg>
        <pc:inkChg chg="add">
          <ac:chgData name="Jim Beland" userId="d41a4da1a37fb713" providerId="LiveId" clId="{3D4114A9-E1F5-4E87-AC28-AECCBE9528FC}" dt="2020-07-01T17:50:27.721" v="12790" actId="9405"/>
          <ac:inkMkLst>
            <pc:docMk/>
            <pc:sldMk cId="2110103958" sldId="334"/>
            <ac:inkMk id="7" creationId="{76F0D1D2-F673-44F9-9132-68FEC056B309}"/>
          </ac:inkMkLst>
        </pc:inkChg>
        <pc:inkChg chg="add del">
          <ac:chgData name="Jim Beland" userId="d41a4da1a37fb713" providerId="LiveId" clId="{3D4114A9-E1F5-4E87-AC28-AECCBE9528FC}" dt="2020-07-01T17:50:35.999" v="12794"/>
          <ac:inkMkLst>
            <pc:docMk/>
            <pc:sldMk cId="2110103958" sldId="334"/>
            <ac:inkMk id="8" creationId="{91DE0ED0-7477-445F-89C5-4EFE32D42C3D}"/>
          </ac:inkMkLst>
        </pc:inkChg>
        <pc:inkChg chg="add del">
          <ac:chgData name="Jim Beland" userId="d41a4da1a37fb713" providerId="LiveId" clId="{3D4114A9-E1F5-4E87-AC28-AECCBE9528FC}" dt="2020-07-01T17:50:35.999" v="12794"/>
          <ac:inkMkLst>
            <pc:docMk/>
            <pc:sldMk cId="2110103958" sldId="334"/>
            <ac:inkMk id="9" creationId="{1F3D5223-4C44-4002-9722-127716668D4A}"/>
          </ac:inkMkLst>
        </pc:inkChg>
        <pc:inkChg chg="add del">
          <ac:chgData name="Jim Beland" userId="d41a4da1a37fb713" providerId="LiveId" clId="{3D4114A9-E1F5-4E87-AC28-AECCBE9528FC}" dt="2020-07-01T17:50:35.999" v="12794"/>
          <ac:inkMkLst>
            <pc:docMk/>
            <pc:sldMk cId="2110103958" sldId="334"/>
            <ac:inkMk id="10" creationId="{263EC341-42AC-48D9-A53F-61ACF8A1AE31}"/>
          </ac:inkMkLst>
        </pc:inkChg>
        <pc:inkChg chg="add">
          <ac:chgData name="Jim Beland" userId="d41a4da1a37fb713" providerId="LiveId" clId="{3D4114A9-E1F5-4E87-AC28-AECCBE9528FC}" dt="2020-07-01T17:50:35.999" v="12794"/>
          <ac:inkMkLst>
            <pc:docMk/>
            <pc:sldMk cId="2110103958" sldId="334"/>
            <ac:inkMk id="11" creationId="{C396AB06-802D-44BE-AEA3-A3FBB61F4100}"/>
          </ac:inkMkLst>
        </pc:inkChg>
        <pc:inkChg chg="del">
          <ac:chgData name="Jim Beland" userId="d41a4da1a37fb713" providerId="LiveId" clId="{3D4114A9-E1F5-4E87-AC28-AECCBE9528FC}" dt="2020-07-01T17:50:19.467" v="12789"/>
          <ac:inkMkLst>
            <pc:docMk/>
            <pc:sldMk cId="2110103958" sldId="334"/>
            <ac:inkMk id="13" creationId="{5063EE35-C80D-45F6-8DA6-70FA91FFC690}"/>
          </ac:inkMkLst>
        </pc:inkChg>
      </pc:sldChg>
      <pc:sldChg chg="addSp delSp add">
        <pc:chgData name="Jim Beland" userId="d41a4da1a37fb713" providerId="LiveId" clId="{3D4114A9-E1F5-4E87-AC28-AECCBE9528FC}" dt="2020-07-02T16:51:52.924" v="21107" actId="478"/>
        <pc:sldMkLst>
          <pc:docMk/>
          <pc:sldMk cId="1291003275" sldId="335"/>
        </pc:sldMkLst>
        <pc:spChg chg="del">
          <ac:chgData name="Jim Beland" userId="d41a4da1a37fb713" providerId="LiveId" clId="{3D4114A9-E1F5-4E87-AC28-AECCBE9528FC}" dt="2020-07-02T16:51:50.203" v="21106" actId="478"/>
          <ac:spMkLst>
            <pc:docMk/>
            <pc:sldMk cId="1291003275" sldId="335"/>
            <ac:spMk id="4" creationId="{88C4CF32-13CA-4BCA-A183-19426EC62D5F}"/>
          </ac:spMkLst>
        </pc:spChg>
        <pc:spChg chg="del">
          <ac:chgData name="Jim Beland" userId="d41a4da1a37fb713" providerId="LiveId" clId="{3D4114A9-E1F5-4E87-AC28-AECCBE9528FC}" dt="2020-07-02T16:51:52.924" v="21107" actId="478"/>
          <ac:spMkLst>
            <pc:docMk/>
            <pc:sldMk cId="1291003275" sldId="335"/>
            <ac:spMk id="5" creationId="{8911E5A4-955B-4ACF-BE04-DBBBCC442E8A}"/>
          </ac:spMkLst>
        </pc:spChg>
        <pc:inkChg chg="del">
          <ac:chgData name="Jim Beland" userId="d41a4da1a37fb713" providerId="LiveId" clId="{3D4114A9-E1F5-4E87-AC28-AECCBE9528FC}" dt="2020-07-01T17:50:50.433" v="12796"/>
          <ac:inkMkLst>
            <pc:docMk/>
            <pc:sldMk cId="1291003275" sldId="335"/>
            <ac:inkMk id="7" creationId="{76F0D1D2-F673-44F9-9132-68FEC056B309}"/>
          </ac:inkMkLst>
        </pc:inkChg>
        <pc:inkChg chg="add">
          <ac:chgData name="Jim Beland" userId="d41a4da1a37fb713" providerId="LiveId" clId="{3D4114A9-E1F5-4E87-AC28-AECCBE9528FC}" dt="2020-07-01T17:51:01.453" v="12798" actId="9405"/>
          <ac:inkMkLst>
            <pc:docMk/>
            <pc:sldMk cId="1291003275" sldId="335"/>
            <ac:inkMk id="8" creationId="{DBFED803-778D-48C1-90C3-B63DA998678A}"/>
          </ac:inkMkLst>
        </pc:inkChg>
        <pc:inkChg chg="add del">
          <ac:chgData name="Jim Beland" userId="d41a4da1a37fb713" providerId="LiveId" clId="{3D4114A9-E1F5-4E87-AC28-AECCBE9528FC}" dt="2020-07-01T17:51:11.677" v="12802"/>
          <ac:inkMkLst>
            <pc:docMk/>
            <pc:sldMk cId="1291003275" sldId="335"/>
            <ac:inkMk id="9" creationId="{6B9D5FA5-C7CA-438C-B233-4388F5A01F08}"/>
          </ac:inkMkLst>
        </pc:inkChg>
        <pc:inkChg chg="add del">
          <ac:chgData name="Jim Beland" userId="d41a4da1a37fb713" providerId="LiveId" clId="{3D4114A9-E1F5-4E87-AC28-AECCBE9528FC}" dt="2020-07-01T17:51:11.677" v="12802"/>
          <ac:inkMkLst>
            <pc:docMk/>
            <pc:sldMk cId="1291003275" sldId="335"/>
            <ac:inkMk id="10" creationId="{3643735F-157A-493A-81A6-C77B1A68FD99}"/>
          </ac:inkMkLst>
        </pc:inkChg>
        <pc:inkChg chg="del">
          <ac:chgData name="Jim Beland" userId="d41a4da1a37fb713" providerId="LiveId" clId="{3D4114A9-E1F5-4E87-AC28-AECCBE9528FC}" dt="2020-07-01T17:50:50.433" v="12797"/>
          <ac:inkMkLst>
            <pc:docMk/>
            <pc:sldMk cId="1291003275" sldId="335"/>
            <ac:inkMk id="11" creationId="{C396AB06-802D-44BE-AEA3-A3FBB61F4100}"/>
          </ac:inkMkLst>
        </pc:inkChg>
        <pc:inkChg chg="add del">
          <ac:chgData name="Jim Beland" userId="d41a4da1a37fb713" providerId="LiveId" clId="{3D4114A9-E1F5-4E87-AC28-AECCBE9528FC}" dt="2020-07-01T17:51:11.677" v="12802"/>
          <ac:inkMkLst>
            <pc:docMk/>
            <pc:sldMk cId="1291003275" sldId="335"/>
            <ac:inkMk id="12" creationId="{55A45B7D-EAF0-417B-B147-203D77E5F90F}"/>
          </ac:inkMkLst>
        </pc:inkChg>
        <pc:inkChg chg="add">
          <ac:chgData name="Jim Beland" userId="d41a4da1a37fb713" providerId="LiveId" clId="{3D4114A9-E1F5-4E87-AC28-AECCBE9528FC}" dt="2020-07-01T17:51:11.677" v="12802"/>
          <ac:inkMkLst>
            <pc:docMk/>
            <pc:sldMk cId="1291003275" sldId="335"/>
            <ac:inkMk id="13" creationId="{BB014910-DCB6-4961-B8E7-21A08A8C1E34}"/>
          </ac:inkMkLst>
        </pc:inkChg>
      </pc:sldChg>
      <pc:sldChg chg="delSp modSp add">
        <pc:chgData name="Jim Beland" userId="d41a4da1a37fb713" providerId="LiveId" clId="{3D4114A9-E1F5-4E87-AC28-AECCBE9528FC}" dt="2020-07-01T17:53:44.750" v="12856" actId="6549"/>
        <pc:sldMkLst>
          <pc:docMk/>
          <pc:sldMk cId="3087752140" sldId="336"/>
        </pc:sldMkLst>
        <pc:spChg chg="mod">
          <ac:chgData name="Jim Beland" userId="d41a4da1a37fb713" providerId="LiveId" clId="{3D4114A9-E1F5-4E87-AC28-AECCBE9528FC}" dt="2020-07-01T17:53:44.750" v="12856" actId="6549"/>
          <ac:spMkLst>
            <pc:docMk/>
            <pc:sldMk cId="3087752140" sldId="336"/>
            <ac:spMk id="3" creationId="{8C29EFC2-C59B-47B1-8849-F0AAB7D83D06}"/>
          </ac:spMkLst>
        </pc:spChg>
        <pc:spChg chg="del">
          <ac:chgData name="Jim Beland" userId="d41a4da1a37fb713" providerId="LiveId" clId="{3D4114A9-E1F5-4E87-AC28-AECCBE9528FC}" dt="2020-07-01T17:52:19.573" v="12806" actId="478"/>
          <ac:spMkLst>
            <pc:docMk/>
            <pc:sldMk cId="3087752140" sldId="336"/>
            <ac:spMk id="4" creationId="{88C4CF32-13CA-4BCA-A183-19426EC62D5F}"/>
          </ac:spMkLst>
        </pc:spChg>
        <pc:spChg chg="del">
          <ac:chgData name="Jim Beland" userId="d41a4da1a37fb713" providerId="LiveId" clId="{3D4114A9-E1F5-4E87-AC28-AECCBE9528FC}" dt="2020-07-01T17:52:22.146" v="12807" actId="478"/>
          <ac:spMkLst>
            <pc:docMk/>
            <pc:sldMk cId="3087752140" sldId="336"/>
            <ac:spMk id="5" creationId="{8911E5A4-955B-4ACF-BE04-DBBBCC442E8A}"/>
          </ac:spMkLst>
        </pc:spChg>
        <pc:spChg chg="del">
          <ac:chgData name="Jim Beland" userId="d41a4da1a37fb713" providerId="LiveId" clId="{3D4114A9-E1F5-4E87-AC28-AECCBE9528FC}" dt="2020-07-01T17:52:24.403" v="12808" actId="478"/>
          <ac:spMkLst>
            <pc:docMk/>
            <pc:sldMk cId="3087752140" sldId="336"/>
            <ac:spMk id="6" creationId="{6A8A68BB-1B7D-4E3E-9F1C-0C3E7D146035}"/>
          </ac:spMkLst>
        </pc:spChg>
        <pc:inkChg chg="del">
          <ac:chgData name="Jim Beland" userId="d41a4da1a37fb713" providerId="LiveId" clId="{3D4114A9-E1F5-4E87-AC28-AECCBE9528FC}" dt="2020-07-01T17:51:27.879" v="12805"/>
          <ac:inkMkLst>
            <pc:docMk/>
            <pc:sldMk cId="3087752140" sldId="336"/>
            <ac:inkMk id="8" creationId="{DBFED803-778D-48C1-90C3-B63DA998678A}"/>
          </ac:inkMkLst>
        </pc:inkChg>
        <pc:inkChg chg="del">
          <ac:chgData name="Jim Beland" userId="d41a4da1a37fb713" providerId="LiveId" clId="{3D4114A9-E1F5-4E87-AC28-AECCBE9528FC}" dt="2020-07-01T17:51:27.879" v="12804"/>
          <ac:inkMkLst>
            <pc:docMk/>
            <pc:sldMk cId="3087752140" sldId="336"/>
            <ac:inkMk id="13" creationId="{BB014910-DCB6-4961-B8E7-21A08A8C1E34}"/>
          </ac:inkMkLst>
        </pc:inkChg>
      </pc:sldChg>
      <pc:sldChg chg="addSp modSp add">
        <pc:chgData name="Jim Beland" userId="d41a4da1a37fb713" providerId="LiveId" clId="{3D4114A9-E1F5-4E87-AC28-AECCBE9528FC}" dt="2020-07-01T17:54:13.065" v="12894" actId="1076"/>
        <pc:sldMkLst>
          <pc:docMk/>
          <pc:sldMk cId="1616736799" sldId="337"/>
        </pc:sldMkLst>
        <pc:spChg chg="add mod">
          <ac:chgData name="Jim Beland" userId="d41a4da1a37fb713" providerId="LiveId" clId="{3D4114A9-E1F5-4E87-AC28-AECCBE9528FC}" dt="2020-07-01T17:54:13.065" v="12894" actId="1076"/>
          <ac:spMkLst>
            <pc:docMk/>
            <pc:sldMk cId="1616736799" sldId="337"/>
            <ac:spMk id="4" creationId="{436B50BB-2BC0-4F2B-8FC5-260E1E9F714A}"/>
          </ac:spMkLst>
        </pc:spChg>
      </pc:sldChg>
      <pc:sldChg chg="delSp modSp add">
        <pc:chgData name="Jim Beland" userId="d41a4da1a37fb713" providerId="LiveId" clId="{3D4114A9-E1F5-4E87-AC28-AECCBE9528FC}" dt="2020-07-01T17:56:50.106" v="12966" actId="20577"/>
        <pc:sldMkLst>
          <pc:docMk/>
          <pc:sldMk cId="286372242" sldId="338"/>
        </pc:sldMkLst>
        <pc:spChg chg="mod">
          <ac:chgData name="Jim Beland" userId="d41a4da1a37fb713" providerId="LiveId" clId="{3D4114A9-E1F5-4E87-AC28-AECCBE9528FC}" dt="2020-07-01T17:56:50.106" v="12966" actId="20577"/>
          <ac:spMkLst>
            <pc:docMk/>
            <pc:sldMk cId="286372242" sldId="338"/>
            <ac:spMk id="3" creationId="{8C29EFC2-C59B-47B1-8849-F0AAB7D83D06}"/>
          </ac:spMkLst>
        </pc:spChg>
        <pc:spChg chg="del">
          <ac:chgData name="Jim Beland" userId="d41a4da1a37fb713" providerId="LiveId" clId="{3D4114A9-E1F5-4E87-AC28-AECCBE9528FC}" dt="2020-07-01T17:54:19.857" v="12896" actId="478"/>
          <ac:spMkLst>
            <pc:docMk/>
            <pc:sldMk cId="286372242" sldId="338"/>
            <ac:spMk id="4" creationId="{436B50BB-2BC0-4F2B-8FC5-260E1E9F714A}"/>
          </ac:spMkLst>
        </pc:spChg>
      </pc:sldChg>
      <pc:sldChg chg="modSp add ord">
        <pc:chgData name="Jim Beland" userId="d41a4da1a37fb713" providerId="LiveId" clId="{3D4114A9-E1F5-4E87-AC28-AECCBE9528FC}" dt="2020-07-01T18:07:17.242" v="12984" actId="6549"/>
        <pc:sldMkLst>
          <pc:docMk/>
          <pc:sldMk cId="480565726" sldId="339"/>
        </pc:sldMkLst>
        <pc:spChg chg="mod">
          <ac:chgData name="Jim Beland" userId="d41a4da1a37fb713" providerId="LiveId" clId="{3D4114A9-E1F5-4E87-AC28-AECCBE9528FC}" dt="2020-07-01T18:07:17.242" v="12984" actId="6549"/>
          <ac:spMkLst>
            <pc:docMk/>
            <pc:sldMk cId="480565726" sldId="339"/>
            <ac:spMk id="3" creationId="{8C29EFC2-C59B-47B1-8849-F0AAB7D83D06}"/>
          </ac:spMkLst>
        </pc:spChg>
      </pc:sldChg>
      <pc:sldChg chg="modSp add">
        <pc:chgData name="Jim Beland" userId="d41a4da1a37fb713" providerId="LiveId" clId="{3D4114A9-E1F5-4E87-AC28-AECCBE9528FC}" dt="2020-07-01T18:30:55.249" v="14451" actId="20577"/>
        <pc:sldMkLst>
          <pc:docMk/>
          <pc:sldMk cId="14842540" sldId="340"/>
        </pc:sldMkLst>
        <pc:spChg chg="mod">
          <ac:chgData name="Jim Beland" userId="d41a4da1a37fb713" providerId="LiveId" clId="{3D4114A9-E1F5-4E87-AC28-AECCBE9528FC}" dt="2020-07-01T18:30:55.249" v="14451" actId="20577"/>
          <ac:spMkLst>
            <pc:docMk/>
            <pc:sldMk cId="14842540" sldId="340"/>
            <ac:spMk id="2" creationId="{766175C0-5847-42D3-B749-3A91E1BBE3DB}"/>
          </ac:spMkLst>
        </pc:spChg>
        <pc:spChg chg="mod">
          <ac:chgData name="Jim Beland" userId="d41a4da1a37fb713" providerId="LiveId" clId="{3D4114A9-E1F5-4E87-AC28-AECCBE9528FC}" dt="2020-07-01T18:11:10.102" v="13316" actId="20577"/>
          <ac:spMkLst>
            <pc:docMk/>
            <pc:sldMk cId="14842540" sldId="340"/>
            <ac:spMk id="3" creationId="{8C29EFC2-C59B-47B1-8849-F0AAB7D83D06}"/>
          </ac:spMkLst>
        </pc:spChg>
      </pc:sldChg>
      <pc:sldChg chg="modSp add">
        <pc:chgData name="Jim Beland" userId="d41a4da1a37fb713" providerId="LiveId" clId="{3D4114A9-E1F5-4E87-AC28-AECCBE9528FC}" dt="2020-07-01T18:31:00.429" v="14458" actId="20577"/>
        <pc:sldMkLst>
          <pc:docMk/>
          <pc:sldMk cId="2041315801" sldId="341"/>
        </pc:sldMkLst>
        <pc:spChg chg="mod">
          <ac:chgData name="Jim Beland" userId="d41a4da1a37fb713" providerId="LiveId" clId="{3D4114A9-E1F5-4E87-AC28-AECCBE9528FC}" dt="2020-07-01T18:31:00.429" v="14458" actId="20577"/>
          <ac:spMkLst>
            <pc:docMk/>
            <pc:sldMk cId="2041315801" sldId="341"/>
            <ac:spMk id="2" creationId="{766175C0-5847-42D3-B749-3A91E1BBE3DB}"/>
          </ac:spMkLst>
        </pc:spChg>
        <pc:spChg chg="mod">
          <ac:chgData name="Jim Beland" userId="d41a4da1a37fb713" providerId="LiveId" clId="{3D4114A9-E1F5-4E87-AC28-AECCBE9528FC}" dt="2020-07-01T18:15:14.269" v="13586" actId="6549"/>
          <ac:spMkLst>
            <pc:docMk/>
            <pc:sldMk cId="2041315801" sldId="341"/>
            <ac:spMk id="3" creationId="{8C29EFC2-C59B-47B1-8849-F0AAB7D83D06}"/>
          </ac:spMkLst>
        </pc:spChg>
      </pc:sldChg>
      <pc:sldChg chg="modSp add">
        <pc:chgData name="Jim Beland" userId="d41a4da1a37fb713" providerId="LiveId" clId="{3D4114A9-E1F5-4E87-AC28-AECCBE9528FC}" dt="2020-07-01T18:31:11.261" v="14465" actId="20577"/>
        <pc:sldMkLst>
          <pc:docMk/>
          <pc:sldMk cId="2772123681" sldId="342"/>
        </pc:sldMkLst>
        <pc:spChg chg="mod">
          <ac:chgData name="Jim Beland" userId="d41a4da1a37fb713" providerId="LiveId" clId="{3D4114A9-E1F5-4E87-AC28-AECCBE9528FC}" dt="2020-07-01T18:31:11.261" v="14465" actId="20577"/>
          <ac:spMkLst>
            <pc:docMk/>
            <pc:sldMk cId="2772123681" sldId="342"/>
            <ac:spMk id="2" creationId="{766175C0-5847-42D3-B749-3A91E1BBE3DB}"/>
          </ac:spMkLst>
        </pc:spChg>
        <pc:spChg chg="mod">
          <ac:chgData name="Jim Beland" userId="d41a4da1a37fb713" providerId="LiveId" clId="{3D4114A9-E1F5-4E87-AC28-AECCBE9528FC}" dt="2020-07-01T18:17:27.127" v="13728" actId="20577"/>
          <ac:spMkLst>
            <pc:docMk/>
            <pc:sldMk cId="2772123681" sldId="342"/>
            <ac:spMk id="3" creationId="{8C29EFC2-C59B-47B1-8849-F0AAB7D83D06}"/>
          </ac:spMkLst>
        </pc:spChg>
      </pc:sldChg>
      <pc:sldChg chg="modSp add">
        <pc:chgData name="Jim Beland" userId="d41a4da1a37fb713" providerId="LiveId" clId="{3D4114A9-E1F5-4E87-AC28-AECCBE9528FC}" dt="2020-07-01T18:31:15.625" v="14472" actId="20577"/>
        <pc:sldMkLst>
          <pc:docMk/>
          <pc:sldMk cId="2344353516" sldId="343"/>
        </pc:sldMkLst>
        <pc:spChg chg="mod">
          <ac:chgData name="Jim Beland" userId="d41a4da1a37fb713" providerId="LiveId" clId="{3D4114A9-E1F5-4E87-AC28-AECCBE9528FC}" dt="2020-07-01T18:31:15.625" v="14472" actId="20577"/>
          <ac:spMkLst>
            <pc:docMk/>
            <pc:sldMk cId="2344353516" sldId="343"/>
            <ac:spMk id="2" creationId="{766175C0-5847-42D3-B749-3A91E1BBE3DB}"/>
          </ac:spMkLst>
        </pc:spChg>
        <pc:spChg chg="mod">
          <ac:chgData name="Jim Beland" userId="d41a4da1a37fb713" providerId="LiveId" clId="{3D4114A9-E1F5-4E87-AC28-AECCBE9528FC}" dt="2020-07-01T18:19:02.803" v="14008" actId="20577"/>
          <ac:spMkLst>
            <pc:docMk/>
            <pc:sldMk cId="2344353516" sldId="343"/>
            <ac:spMk id="3" creationId="{8C29EFC2-C59B-47B1-8849-F0AAB7D83D06}"/>
          </ac:spMkLst>
        </pc:spChg>
      </pc:sldChg>
      <pc:sldChg chg="addSp delSp modSp add">
        <pc:chgData name="Jim Beland" userId="d41a4da1a37fb713" providerId="LiveId" clId="{3D4114A9-E1F5-4E87-AC28-AECCBE9528FC}" dt="2020-07-01T18:31:20.011" v="14479" actId="20577"/>
        <pc:sldMkLst>
          <pc:docMk/>
          <pc:sldMk cId="3654348946" sldId="344"/>
        </pc:sldMkLst>
        <pc:spChg chg="mod">
          <ac:chgData name="Jim Beland" userId="d41a4da1a37fb713" providerId="LiveId" clId="{3D4114A9-E1F5-4E87-AC28-AECCBE9528FC}" dt="2020-07-01T18:31:20.011" v="14479" actId="20577"/>
          <ac:spMkLst>
            <pc:docMk/>
            <pc:sldMk cId="3654348946" sldId="344"/>
            <ac:spMk id="2" creationId="{766175C0-5847-42D3-B749-3A91E1BBE3DB}"/>
          </ac:spMkLst>
        </pc:spChg>
        <pc:inkChg chg="add del">
          <ac:chgData name="Jim Beland" userId="d41a4da1a37fb713" providerId="LiveId" clId="{3D4114A9-E1F5-4E87-AC28-AECCBE9528FC}" dt="2020-07-01T18:19:25.497" v="14011" actId="9405"/>
          <ac:inkMkLst>
            <pc:docMk/>
            <pc:sldMk cId="3654348946" sldId="344"/>
            <ac:inkMk id="4" creationId="{17A61534-D54A-4433-99DB-47E5C379A78B}"/>
          </ac:inkMkLst>
        </pc:inkChg>
        <pc:inkChg chg="add del">
          <ac:chgData name="Jim Beland" userId="d41a4da1a37fb713" providerId="LiveId" clId="{3D4114A9-E1F5-4E87-AC28-AECCBE9528FC}" dt="2020-07-01T18:19:30.012" v="14013" actId="9405"/>
          <ac:inkMkLst>
            <pc:docMk/>
            <pc:sldMk cId="3654348946" sldId="344"/>
            <ac:inkMk id="5" creationId="{2664370C-79DA-4C53-BF3C-00CF719DE64A}"/>
          </ac:inkMkLst>
        </pc:inkChg>
        <pc:inkChg chg="add del">
          <ac:chgData name="Jim Beland" userId="d41a4da1a37fb713" providerId="LiveId" clId="{3D4114A9-E1F5-4E87-AC28-AECCBE9528FC}" dt="2020-07-01T18:19:37.643" v="14017"/>
          <ac:inkMkLst>
            <pc:docMk/>
            <pc:sldMk cId="3654348946" sldId="344"/>
            <ac:inkMk id="6" creationId="{49B3F4AB-B05B-4E19-A029-B82BEB08C293}"/>
          </ac:inkMkLst>
        </pc:inkChg>
        <pc:inkChg chg="add del">
          <ac:chgData name="Jim Beland" userId="d41a4da1a37fb713" providerId="LiveId" clId="{3D4114A9-E1F5-4E87-AC28-AECCBE9528FC}" dt="2020-07-01T18:19:51.509" v="14032" actId="9405"/>
          <ac:inkMkLst>
            <pc:docMk/>
            <pc:sldMk cId="3654348946" sldId="344"/>
            <ac:inkMk id="7" creationId="{6CB5193A-B411-4016-AAB6-C8A39D0B469D}"/>
          </ac:inkMkLst>
        </pc:inkChg>
        <pc:inkChg chg="add del">
          <ac:chgData name="Jim Beland" userId="d41a4da1a37fb713" providerId="LiveId" clId="{3D4114A9-E1F5-4E87-AC28-AECCBE9528FC}" dt="2020-07-01T18:19:50.905" v="14031" actId="9405"/>
          <ac:inkMkLst>
            <pc:docMk/>
            <pc:sldMk cId="3654348946" sldId="344"/>
            <ac:inkMk id="8" creationId="{3251C297-D5EC-43BE-A345-0EECAA631961}"/>
          </ac:inkMkLst>
        </pc:inkChg>
        <pc:inkChg chg="add del">
          <ac:chgData name="Jim Beland" userId="d41a4da1a37fb713" providerId="LiveId" clId="{3D4114A9-E1F5-4E87-AC28-AECCBE9528FC}" dt="2020-07-01T18:19:39.166" v="14019"/>
          <ac:inkMkLst>
            <pc:docMk/>
            <pc:sldMk cId="3654348946" sldId="344"/>
            <ac:inkMk id="9" creationId="{666FE875-2EF2-408C-B973-B1F30764B2AE}"/>
          </ac:inkMkLst>
        </pc:inkChg>
        <pc:inkChg chg="add del">
          <ac:chgData name="Jim Beland" userId="d41a4da1a37fb713" providerId="LiveId" clId="{3D4114A9-E1F5-4E87-AC28-AECCBE9528FC}" dt="2020-07-01T18:19:50.626" v="14030" actId="9405"/>
          <ac:inkMkLst>
            <pc:docMk/>
            <pc:sldMk cId="3654348946" sldId="344"/>
            <ac:inkMk id="10" creationId="{36DB8153-7BDF-4933-8EB9-24FE4F7577B4}"/>
          </ac:inkMkLst>
        </pc:inkChg>
        <pc:inkChg chg="add del">
          <ac:chgData name="Jim Beland" userId="d41a4da1a37fb713" providerId="LiveId" clId="{3D4114A9-E1F5-4E87-AC28-AECCBE9528FC}" dt="2020-07-01T18:19:45.994" v="14025"/>
          <ac:inkMkLst>
            <pc:docMk/>
            <pc:sldMk cId="3654348946" sldId="344"/>
            <ac:inkMk id="11" creationId="{54B5465E-76D0-40BE-80C9-430FC94087ED}"/>
          </ac:inkMkLst>
        </pc:inkChg>
        <pc:inkChg chg="add del">
          <ac:chgData name="Jim Beland" userId="d41a4da1a37fb713" providerId="LiveId" clId="{3D4114A9-E1F5-4E87-AC28-AECCBE9528FC}" dt="2020-07-01T18:19:50.341" v="14029" actId="9405"/>
          <ac:inkMkLst>
            <pc:docMk/>
            <pc:sldMk cId="3654348946" sldId="344"/>
            <ac:inkMk id="12" creationId="{0110C607-A432-4B0B-AB13-C51E1D67FCA6}"/>
          </ac:inkMkLst>
        </pc:inkChg>
        <pc:inkChg chg="add del">
          <ac:chgData name="Jim Beland" userId="d41a4da1a37fb713" providerId="LiveId" clId="{3D4114A9-E1F5-4E87-AC28-AECCBE9528FC}" dt="2020-07-01T18:19:50.087" v="14028" actId="9405"/>
          <ac:inkMkLst>
            <pc:docMk/>
            <pc:sldMk cId="3654348946" sldId="344"/>
            <ac:inkMk id="13" creationId="{6062FAB1-A834-49B3-A2FE-ACD8139F5500}"/>
          </ac:inkMkLst>
        </pc:inkChg>
        <pc:inkChg chg="add del">
          <ac:chgData name="Jim Beland" userId="d41a4da1a37fb713" providerId="LiveId" clId="{3D4114A9-E1F5-4E87-AC28-AECCBE9528FC}" dt="2020-07-01T18:19:49.940" v="14027" actId="9405"/>
          <ac:inkMkLst>
            <pc:docMk/>
            <pc:sldMk cId="3654348946" sldId="344"/>
            <ac:inkMk id="14" creationId="{CA700279-4DA1-4BB3-94F5-9987ECF6D634}"/>
          </ac:inkMkLst>
        </pc:inkChg>
        <pc:inkChg chg="add del">
          <ac:chgData name="Jim Beland" userId="d41a4da1a37fb713" providerId="LiveId" clId="{3D4114A9-E1F5-4E87-AC28-AECCBE9528FC}" dt="2020-07-01T18:19:45.994" v="14025"/>
          <ac:inkMkLst>
            <pc:docMk/>
            <pc:sldMk cId="3654348946" sldId="344"/>
            <ac:inkMk id="15" creationId="{CB7302D7-4080-43F6-BD09-6A8DEFC9B95E}"/>
          </ac:inkMkLst>
        </pc:inkChg>
        <pc:inkChg chg="add del">
          <ac:chgData name="Jim Beland" userId="d41a4da1a37fb713" providerId="LiveId" clId="{3D4114A9-E1F5-4E87-AC28-AECCBE9528FC}" dt="2020-07-01T18:19:49.717" v="14026" actId="9405"/>
          <ac:inkMkLst>
            <pc:docMk/>
            <pc:sldMk cId="3654348946" sldId="344"/>
            <ac:inkMk id="16" creationId="{00BB18CC-1F4C-4515-8A6E-0F76F16FF2CB}"/>
          </ac:inkMkLst>
        </pc:inkChg>
        <pc:inkChg chg="add">
          <ac:chgData name="Jim Beland" userId="d41a4da1a37fb713" providerId="LiveId" clId="{3D4114A9-E1F5-4E87-AC28-AECCBE9528FC}" dt="2020-07-01T18:19:45.994" v="14025"/>
          <ac:inkMkLst>
            <pc:docMk/>
            <pc:sldMk cId="3654348946" sldId="344"/>
            <ac:inkMk id="17" creationId="{46EA88DD-2318-415A-BE45-CA2D7D192A35}"/>
          </ac:inkMkLst>
        </pc:inkChg>
        <pc:inkChg chg="add">
          <ac:chgData name="Jim Beland" userId="d41a4da1a37fb713" providerId="LiveId" clId="{3D4114A9-E1F5-4E87-AC28-AECCBE9528FC}" dt="2020-07-01T18:19:55.688" v="14033" actId="9405"/>
          <ac:inkMkLst>
            <pc:docMk/>
            <pc:sldMk cId="3654348946" sldId="344"/>
            <ac:inkMk id="18" creationId="{6BEC5CC1-008A-4674-B096-88BB7DFBD3B2}"/>
          </ac:inkMkLst>
        </pc:inkChg>
        <pc:inkChg chg="add del">
          <ac:chgData name="Jim Beland" userId="d41a4da1a37fb713" providerId="LiveId" clId="{3D4114A9-E1F5-4E87-AC28-AECCBE9528FC}" dt="2020-07-01T18:20:00.795" v="14036"/>
          <ac:inkMkLst>
            <pc:docMk/>
            <pc:sldMk cId="3654348946" sldId="344"/>
            <ac:inkMk id="19" creationId="{21D6C3D1-27BB-46D9-8671-A20816C6ED07}"/>
          </ac:inkMkLst>
        </pc:inkChg>
        <pc:inkChg chg="add del">
          <ac:chgData name="Jim Beland" userId="d41a4da1a37fb713" providerId="LiveId" clId="{3D4114A9-E1F5-4E87-AC28-AECCBE9528FC}" dt="2020-07-01T18:20:00.795" v="14036"/>
          <ac:inkMkLst>
            <pc:docMk/>
            <pc:sldMk cId="3654348946" sldId="344"/>
            <ac:inkMk id="20" creationId="{3DE855F8-F001-4EE2-9FA8-23B4A0B0F41E}"/>
          </ac:inkMkLst>
        </pc:inkChg>
        <pc:inkChg chg="add del">
          <ac:chgData name="Jim Beland" userId="d41a4da1a37fb713" providerId="LiveId" clId="{3D4114A9-E1F5-4E87-AC28-AECCBE9528FC}" dt="2020-07-01T18:20:06.368" v="14041"/>
          <ac:inkMkLst>
            <pc:docMk/>
            <pc:sldMk cId="3654348946" sldId="344"/>
            <ac:inkMk id="21" creationId="{9AB2036D-3B08-4795-BCC8-F66C9C98950E}"/>
          </ac:inkMkLst>
        </pc:inkChg>
        <pc:inkChg chg="add del">
          <ac:chgData name="Jim Beland" userId="d41a4da1a37fb713" providerId="LiveId" clId="{3D4114A9-E1F5-4E87-AC28-AECCBE9528FC}" dt="2020-07-01T18:20:06.368" v="14041"/>
          <ac:inkMkLst>
            <pc:docMk/>
            <pc:sldMk cId="3654348946" sldId="344"/>
            <ac:inkMk id="22" creationId="{2FBF1381-D423-4D69-9373-17E68A663926}"/>
          </ac:inkMkLst>
        </pc:inkChg>
        <pc:inkChg chg="add del">
          <ac:chgData name="Jim Beland" userId="d41a4da1a37fb713" providerId="LiveId" clId="{3D4114A9-E1F5-4E87-AC28-AECCBE9528FC}" dt="2020-07-01T18:20:06.368" v="14041"/>
          <ac:inkMkLst>
            <pc:docMk/>
            <pc:sldMk cId="3654348946" sldId="344"/>
            <ac:inkMk id="23" creationId="{7C0C6717-8414-4B50-A8AF-19196863D0F1}"/>
          </ac:inkMkLst>
        </pc:inkChg>
        <pc:inkChg chg="add del">
          <ac:chgData name="Jim Beland" userId="d41a4da1a37fb713" providerId="LiveId" clId="{3D4114A9-E1F5-4E87-AC28-AECCBE9528FC}" dt="2020-07-01T18:20:06.368" v="14041"/>
          <ac:inkMkLst>
            <pc:docMk/>
            <pc:sldMk cId="3654348946" sldId="344"/>
            <ac:inkMk id="24" creationId="{7E985D2C-1048-4C45-8BDE-E9F8452128F1}"/>
          </ac:inkMkLst>
        </pc:inkChg>
        <pc:inkChg chg="add del">
          <ac:chgData name="Jim Beland" userId="d41a4da1a37fb713" providerId="LiveId" clId="{3D4114A9-E1F5-4E87-AC28-AECCBE9528FC}" dt="2020-07-01T18:20:06.368" v="14041"/>
          <ac:inkMkLst>
            <pc:docMk/>
            <pc:sldMk cId="3654348946" sldId="344"/>
            <ac:inkMk id="25" creationId="{A6CFAD65-F0FE-4B6C-B570-46094AB47F37}"/>
          </ac:inkMkLst>
        </pc:inkChg>
        <pc:inkChg chg="add">
          <ac:chgData name="Jim Beland" userId="d41a4da1a37fb713" providerId="LiveId" clId="{3D4114A9-E1F5-4E87-AC28-AECCBE9528FC}" dt="2020-07-01T18:20:06.368" v="14041"/>
          <ac:inkMkLst>
            <pc:docMk/>
            <pc:sldMk cId="3654348946" sldId="344"/>
            <ac:inkMk id="26" creationId="{79D0E7DD-7D19-474D-BDDD-87B973632CD8}"/>
          </ac:inkMkLst>
        </pc:inkChg>
        <pc:inkChg chg="add del">
          <ac:chgData name="Jim Beland" userId="d41a4da1a37fb713" providerId="LiveId" clId="{3D4114A9-E1F5-4E87-AC28-AECCBE9528FC}" dt="2020-07-01T18:20:10.864" v="14044"/>
          <ac:inkMkLst>
            <pc:docMk/>
            <pc:sldMk cId="3654348946" sldId="344"/>
            <ac:inkMk id="27" creationId="{70337DA9-B1F2-4EFD-913A-F5B85925339A}"/>
          </ac:inkMkLst>
        </pc:inkChg>
        <pc:inkChg chg="add del">
          <ac:chgData name="Jim Beland" userId="d41a4da1a37fb713" providerId="LiveId" clId="{3D4114A9-E1F5-4E87-AC28-AECCBE9528FC}" dt="2020-07-01T18:20:10.864" v="14044"/>
          <ac:inkMkLst>
            <pc:docMk/>
            <pc:sldMk cId="3654348946" sldId="344"/>
            <ac:inkMk id="28" creationId="{CC619349-DB8C-4C7F-ADB5-7263DB1AFF9A}"/>
          </ac:inkMkLst>
        </pc:inkChg>
        <pc:inkChg chg="add">
          <ac:chgData name="Jim Beland" userId="d41a4da1a37fb713" providerId="LiveId" clId="{3D4114A9-E1F5-4E87-AC28-AECCBE9528FC}" dt="2020-07-01T18:20:10.864" v="14044"/>
          <ac:inkMkLst>
            <pc:docMk/>
            <pc:sldMk cId="3654348946" sldId="344"/>
            <ac:inkMk id="29" creationId="{7DE05127-4A9B-4C08-A732-4CFB72075FB8}"/>
          </ac:inkMkLst>
        </pc:inkChg>
        <pc:inkChg chg="add del">
          <ac:chgData name="Jim Beland" userId="d41a4da1a37fb713" providerId="LiveId" clId="{3D4114A9-E1F5-4E87-AC28-AECCBE9528FC}" dt="2020-07-01T18:20:15.239" v="14047"/>
          <ac:inkMkLst>
            <pc:docMk/>
            <pc:sldMk cId="3654348946" sldId="344"/>
            <ac:inkMk id="30" creationId="{D85132A5-655A-4212-9F2F-34ED7916FD61}"/>
          </ac:inkMkLst>
        </pc:inkChg>
        <pc:inkChg chg="add del">
          <ac:chgData name="Jim Beland" userId="d41a4da1a37fb713" providerId="LiveId" clId="{3D4114A9-E1F5-4E87-AC28-AECCBE9528FC}" dt="2020-07-01T18:20:15.239" v="14047"/>
          <ac:inkMkLst>
            <pc:docMk/>
            <pc:sldMk cId="3654348946" sldId="344"/>
            <ac:inkMk id="31" creationId="{18F6CE72-1B8E-41E4-A0A7-694DE35657D6}"/>
          </ac:inkMkLst>
        </pc:inkChg>
        <pc:inkChg chg="add">
          <ac:chgData name="Jim Beland" userId="d41a4da1a37fb713" providerId="LiveId" clId="{3D4114A9-E1F5-4E87-AC28-AECCBE9528FC}" dt="2020-07-01T18:20:15.239" v="14047"/>
          <ac:inkMkLst>
            <pc:docMk/>
            <pc:sldMk cId="3654348946" sldId="344"/>
            <ac:inkMk id="32" creationId="{B88DA4ED-8D54-4AE0-BB34-67EF8504FC9E}"/>
          </ac:inkMkLst>
        </pc:inkChg>
        <pc:inkChg chg="add del">
          <ac:chgData name="Jim Beland" userId="d41a4da1a37fb713" providerId="LiveId" clId="{3D4114A9-E1F5-4E87-AC28-AECCBE9528FC}" dt="2020-07-01T18:20:23.010" v="14052"/>
          <ac:inkMkLst>
            <pc:docMk/>
            <pc:sldMk cId="3654348946" sldId="344"/>
            <ac:inkMk id="33" creationId="{56575450-B3CC-49E6-9D2F-29C45C9ADD0C}"/>
          </ac:inkMkLst>
        </pc:inkChg>
        <pc:inkChg chg="add del">
          <ac:chgData name="Jim Beland" userId="d41a4da1a37fb713" providerId="LiveId" clId="{3D4114A9-E1F5-4E87-AC28-AECCBE9528FC}" dt="2020-07-01T18:20:23.010" v="14052"/>
          <ac:inkMkLst>
            <pc:docMk/>
            <pc:sldMk cId="3654348946" sldId="344"/>
            <ac:inkMk id="34" creationId="{49495DD5-3671-464F-B1FC-F3C8938D6384}"/>
          </ac:inkMkLst>
        </pc:inkChg>
        <pc:inkChg chg="add del">
          <ac:chgData name="Jim Beland" userId="d41a4da1a37fb713" providerId="LiveId" clId="{3D4114A9-E1F5-4E87-AC28-AECCBE9528FC}" dt="2020-07-01T18:20:23.010" v="14052"/>
          <ac:inkMkLst>
            <pc:docMk/>
            <pc:sldMk cId="3654348946" sldId="344"/>
            <ac:inkMk id="35" creationId="{1E0F09C2-561D-447C-AE33-FC1BF391B547}"/>
          </ac:inkMkLst>
        </pc:inkChg>
        <pc:inkChg chg="add del">
          <ac:chgData name="Jim Beland" userId="d41a4da1a37fb713" providerId="LiveId" clId="{3D4114A9-E1F5-4E87-AC28-AECCBE9528FC}" dt="2020-07-01T18:20:23.010" v="14052"/>
          <ac:inkMkLst>
            <pc:docMk/>
            <pc:sldMk cId="3654348946" sldId="344"/>
            <ac:inkMk id="36" creationId="{483BF8B6-36B1-4242-AB98-A30E008038F9}"/>
          </ac:inkMkLst>
        </pc:inkChg>
        <pc:inkChg chg="add">
          <ac:chgData name="Jim Beland" userId="d41a4da1a37fb713" providerId="LiveId" clId="{3D4114A9-E1F5-4E87-AC28-AECCBE9528FC}" dt="2020-07-01T18:20:23.010" v="14052"/>
          <ac:inkMkLst>
            <pc:docMk/>
            <pc:sldMk cId="3654348946" sldId="344"/>
            <ac:inkMk id="37" creationId="{1F1F4472-2CB5-4519-8C60-E1ACC4F198DA}"/>
          </ac:inkMkLst>
        </pc:inkChg>
      </pc:sldChg>
      <pc:sldChg chg="addSp delSp modSp add">
        <pc:chgData name="Jim Beland" userId="d41a4da1a37fb713" providerId="LiveId" clId="{3D4114A9-E1F5-4E87-AC28-AECCBE9528FC}" dt="2020-07-01T18:31:24.958" v="14486" actId="20577"/>
        <pc:sldMkLst>
          <pc:docMk/>
          <pc:sldMk cId="171857096" sldId="345"/>
        </pc:sldMkLst>
        <pc:spChg chg="mod">
          <ac:chgData name="Jim Beland" userId="d41a4da1a37fb713" providerId="LiveId" clId="{3D4114A9-E1F5-4E87-AC28-AECCBE9528FC}" dt="2020-07-01T18:31:24.958" v="14486" actId="20577"/>
          <ac:spMkLst>
            <pc:docMk/>
            <pc:sldMk cId="171857096" sldId="345"/>
            <ac:spMk id="2" creationId="{766175C0-5847-42D3-B749-3A91E1BBE3DB}"/>
          </ac:spMkLst>
        </pc:spChg>
        <pc:spChg chg="add mod">
          <ac:chgData name="Jim Beland" userId="d41a4da1a37fb713" providerId="LiveId" clId="{3D4114A9-E1F5-4E87-AC28-AECCBE9528FC}" dt="2020-07-01T18:21:18.950" v="14116" actId="1076"/>
          <ac:spMkLst>
            <pc:docMk/>
            <pc:sldMk cId="171857096" sldId="345"/>
            <ac:spMk id="4" creationId="{6BDAE05B-69DE-4ACE-8219-BACDBFD47A94}"/>
          </ac:spMkLst>
        </pc:spChg>
        <pc:inkChg chg="add del">
          <ac:chgData name="Jim Beland" userId="d41a4da1a37fb713" providerId="LiveId" clId="{3D4114A9-E1F5-4E87-AC28-AECCBE9528FC}" dt="2020-07-01T18:21:36.982" v="14118" actId="9405"/>
          <ac:inkMkLst>
            <pc:docMk/>
            <pc:sldMk cId="171857096" sldId="345"/>
            <ac:inkMk id="5" creationId="{C6E51A54-FA8D-4E77-A827-00909C8BA003}"/>
          </ac:inkMkLst>
        </pc:inkChg>
        <pc:inkChg chg="add">
          <ac:chgData name="Jim Beland" userId="d41a4da1a37fb713" providerId="LiveId" clId="{3D4114A9-E1F5-4E87-AC28-AECCBE9528FC}" dt="2020-07-01T18:21:55.917" v="14119" actId="9405"/>
          <ac:inkMkLst>
            <pc:docMk/>
            <pc:sldMk cId="171857096" sldId="345"/>
            <ac:inkMk id="7" creationId="{65FE0E75-4DF6-4209-B98B-E60C853C2B1D}"/>
          </ac:inkMkLst>
        </pc:inkChg>
        <pc:inkChg chg="add del">
          <ac:chgData name="Jim Beland" userId="d41a4da1a37fb713" providerId="LiveId" clId="{3D4114A9-E1F5-4E87-AC28-AECCBE9528FC}" dt="2020-07-01T18:22:00.462" v="14121" actId="9405"/>
          <ac:inkMkLst>
            <pc:docMk/>
            <pc:sldMk cId="171857096" sldId="345"/>
            <ac:inkMk id="8" creationId="{2F983D4D-7322-4861-80B2-A9ED84CCE802}"/>
          </ac:inkMkLst>
        </pc:inkChg>
        <pc:inkChg chg="add del">
          <ac:chgData name="Jim Beland" userId="d41a4da1a37fb713" providerId="LiveId" clId="{3D4114A9-E1F5-4E87-AC28-AECCBE9528FC}" dt="2020-07-01T18:22:13.275" v="14125"/>
          <ac:inkMkLst>
            <pc:docMk/>
            <pc:sldMk cId="171857096" sldId="345"/>
            <ac:inkMk id="9" creationId="{17827D3A-E8FA-4967-8EC7-F7856D8A9B3C}"/>
          </ac:inkMkLst>
        </pc:inkChg>
        <pc:inkChg chg="add del">
          <ac:chgData name="Jim Beland" userId="d41a4da1a37fb713" providerId="LiveId" clId="{3D4114A9-E1F5-4E87-AC28-AECCBE9528FC}" dt="2020-07-01T18:22:13.275" v="14125"/>
          <ac:inkMkLst>
            <pc:docMk/>
            <pc:sldMk cId="171857096" sldId="345"/>
            <ac:inkMk id="10" creationId="{3893F3CA-C030-427A-B065-A5F065157A6B}"/>
          </ac:inkMkLst>
        </pc:inkChg>
        <pc:inkChg chg="add del">
          <ac:chgData name="Jim Beland" userId="d41a4da1a37fb713" providerId="LiveId" clId="{3D4114A9-E1F5-4E87-AC28-AECCBE9528FC}" dt="2020-07-01T18:22:13.275" v="14125"/>
          <ac:inkMkLst>
            <pc:docMk/>
            <pc:sldMk cId="171857096" sldId="345"/>
            <ac:inkMk id="11" creationId="{7E0BAC32-0706-4273-9704-583A1BE72001}"/>
          </ac:inkMkLst>
        </pc:inkChg>
        <pc:inkChg chg="add">
          <ac:chgData name="Jim Beland" userId="d41a4da1a37fb713" providerId="LiveId" clId="{3D4114A9-E1F5-4E87-AC28-AECCBE9528FC}" dt="2020-07-01T18:22:13.275" v="14125"/>
          <ac:inkMkLst>
            <pc:docMk/>
            <pc:sldMk cId="171857096" sldId="345"/>
            <ac:inkMk id="12" creationId="{A68E7DDB-A99D-4DAD-929F-6EB051B0C369}"/>
          </ac:inkMkLst>
        </pc:inkChg>
      </pc:sldChg>
      <pc:sldChg chg="delSp modSp add">
        <pc:chgData name="Jim Beland" userId="d41a4da1a37fb713" providerId="LiveId" clId="{3D4114A9-E1F5-4E87-AC28-AECCBE9528FC}" dt="2020-07-01T18:31:30.038" v="14493" actId="20577"/>
        <pc:sldMkLst>
          <pc:docMk/>
          <pc:sldMk cId="1145724823" sldId="346"/>
        </pc:sldMkLst>
        <pc:spChg chg="mod">
          <ac:chgData name="Jim Beland" userId="d41a4da1a37fb713" providerId="LiveId" clId="{3D4114A9-E1F5-4E87-AC28-AECCBE9528FC}" dt="2020-07-01T18:31:30.038" v="14493" actId="20577"/>
          <ac:spMkLst>
            <pc:docMk/>
            <pc:sldMk cId="1145724823" sldId="346"/>
            <ac:spMk id="2" creationId="{766175C0-5847-42D3-B749-3A91E1BBE3DB}"/>
          </ac:spMkLst>
        </pc:spChg>
        <pc:spChg chg="mod">
          <ac:chgData name="Jim Beland" userId="d41a4da1a37fb713" providerId="LiveId" clId="{3D4114A9-E1F5-4E87-AC28-AECCBE9528FC}" dt="2020-07-01T18:30:15.005" v="14443" actId="20577"/>
          <ac:spMkLst>
            <pc:docMk/>
            <pc:sldMk cId="1145724823" sldId="346"/>
            <ac:spMk id="3" creationId="{8C29EFC2-C59B-47B1-8849-F0AAB7D83D06}"/>
          </ac:spMkLst>
        </pc:spChg>
        <pc:spChg chg="del">
          <ac:chgData name="Jim Beland" userId="d41a4da1a37fb713" providerId="LiveId" clId="{3D4114A9-E1F5-4E87-AC28-AECCBE9528FC}" dt="2020-07-01T18:22:43.682" v="14135" actId="478"/>
          <ac:spMkLst>
            <pc:docMk/>
            <pc:sldMk cId="1145724823" sldId="346"/>
            <ac:spMk id="4" creationId="{6BDAE05B-69DE-4ACE-8219-BACDBFD47A94}"/>
          </ac:spMkLst>
        </pc:spChg>
        <pc:inkChg chg="del">
          <ac:chgData name="Jim Beland" userId="d41a4da1a37fb713" providerId="LiveId" clId="{3D4114A9-E1F5-4E87-AC28-AECCBE9528FC}" dt="2020-07-01T18:22:34.839" v="14133"/>
          <ac:inkMkLst>
            <pc:docMk/>
            <pc:sldMk cId="1145724823" sldId="346"/>
            <ac:inkMk id="6" creationId="{49B3F4AB-B05B-4E19-A029-B82BEB08C293}"/>
          </ac:inkMkLst>
        </pc:inkChg>
        <pc:inkChg chg="del">
          <ac:chgData name="Jim Beland" userId="d41a4da1a37fb713" providerId="LiveId" clId="{3D4114A9-E1F5-4E87-AC28-AECCBE9528FC}" dt="2020-07-01T18:22:34.839" v="14130"/>
          <ac:inkMkLst>
            <pc:docMk/>
            <pc:sldMk cId="1145724823" sldId="346"/>
            <ac:inkMk id="7" creationId="{65FE0E75-4DF6-4209-B98B-E60C853C2B1D}"/>
          </ac:inkMkLst>
        </pc:inkChg>
        <pc:inkChg chg="del">
          <ac:chgData name="Jim Beland" userId="d41a4da1a37fb713" providerId="LiveId" clId="{3D4114A9-E1F5-4E87-AC28-AECCBE9528FC}" dt="2020-07-01T18:22:34.839" v="14132"/>
          <ac:inkMkLst>
            <pc:docMk/>
            <pc:sldMk cId="1145724823" sldId="346"/>
            <ac:inkMk id="12" creationId="{A68E7DDB-A99D-4DAD-929F-6EB051B0C369}"/>
          </ac:inkMkLst>
        </pc:inkChg>
        <pc:inkChg chg="del">
          <ac:chgData name="Jim Beland" userId="d41a4da1a37fb713" providerId="LiveId" clId="{3D4114A9-E1F5-4E87-AC28-AECCBE9528FC}" dt="2020-07-01T18:22:34.839" v="14134"/>
          <ac:inkMkLst>
            <pc:docMk/>
            <pc:sldMk cId="1145724823" sldId="346"/>
            <ac:inkMk id="18" creationId="{6BEC5CC1-008A-4674-B096-88BB7DFBD3B2}"/>
          </ac:inkMkLst>
        </pc:inkChg>
        <pc:inkChg chg="del">
          <ac:chgData name="Jim Beland" userId="d41a4da1a37fb713" providerId="LiveId" clId="{3D4114A9-E1F5-4E87-AC28-AECCBE9528FC}" dt="2020-07-01T18:22:34.839" v="14129"/>
          <ac:inkMkLst>
            <pc:docMk/>
            <pc:sldMk cId="1145724823" sldId="346"/>
            <ac:inkMk id="26" creationId="{79D0E7DD-7D19-474D-BDDD-87B973632CD8}"/>
          </ac:inkMkLst>
        </pc:inkChg>
        <pc:inkChg chg="del">
          <ac:chgData name="Jim Beland" userId="d41a4da1a37fb713" providerId="LiveId" clId="{3D4114A9-E1F5-4E87-AC28-AECCBE9528FC}" dt="2020-07-01T18:22:34.839" v="14128"/>
          <ac:inkMkLst>
            <pc:docMk/>
            <pc:sldMk cId="1145724823" sldId="346"/>
            <ac:inkMk id="29" creationId="{7DE05127-4A9B-4C08-A732-4CFB72075FB8}"/>
          </ac:inkMkLst>
        </pc:inkChg>
        <pc:inkChg chg="del">
          <ac:chgData name="Jim Beland" userId="d41a4da1a37fb713" providerId="LiveId" clId="{3D4114A9-E1F5-4E87-AC28-AECCBE9528FC}" dt="2020-07-01T18:22:34.839" v="14131"/>
          <ac:inkMkLst>
            <pc:docMk/>
            <pc:sldMk cId="1145724823" sldId="346"/>
            <ac:inkMk id="32" creationId="{B88DA4ED-8D54-4AE0-BB34-67EF8504FC9E}"/>
          </ac:inkMkLst>
        </pc:inkChg>
        <pc:inkChg chg="del">
          <ac:chgData name="Jim Beland" userId="d41a4da1a37fb713" providerId="LiveId" clId="{3D4114A9-E1F5-4E87-AC28-AECCBE9528FC}" dt="2020-07-01T18:22:34.839" v="14127"/>
          <ac:inkMkLst>
            <pc:docMk/>
            <pc:sldMk cId="1145724823" sldId="346"/>
            <ac:inkMk id="37" creationId="{1F1F4472-2CB5-4519-8C60-E1ACC4F198DA}"/>
          </ac:inkMkLst>
        </pc:inkChg>
      </pc:sldChg>
      <pc:sldChg chg="addSp modSp add">
        <pc:chgData name="Jim Beland" userId="d41a4da1a37fb713" providerId="LiveId" clId="{3D4114A9-E1F5-4E87-AC28-AECCBE9528FC}" dt="2020-07-01T18:32:41.788" v="14560" actId="14100"/>
        <pc:sldMkLst>
          <pc:docMk/>
          <pc:sldMk cId="4163738244" sldId="347"/>
        </pc:sldMkLst>
        <pc:spChg chg="mod">
          <ac:chgData name="Jim Beland" userId="d41a4da1a37fb713" providerId="LiveId" clId="{3D4114A9-E1F5-4E87-AC28-AECCBE9528FC}" dt="2020-07-01T18:31:35.318" v="14500" actId="20577"/>
          <ac:spMkLst>
            <pc:docMk/>
            <pc:sldMk cId="4163738244" sldId="347"/>
            <ac:spMk id="2" creationId="{766175C0-5847-42D3-B749-3A91E1BBE3DB}"/>
          </ac:spMkLst>
        </pc:spChg>
        <pc:spChg chg="mod">
          <ac:chgData name="Jim Beland" userId="d41a4da1a37fb713" providerId="LiveId" clId="{3D4114A9-E1F5-4E87-AC28-AECCBE9528FC}" dt="2020-07-01T18:32:03.741" v="14523" actId="20577"/>
          <ac:spMkLst>
            <pc:docMk/>
            <pc:sldMk cId="4163738244" sldId="347"/>
            <ac:spMk id="3" creationId="{8C29EFC2-C59B-47B1-8849-F0AAB7D83D06}"/>
          </ac:spMkLst>
        </pc:spChg>
        <pc:spChg chg="add mod">
          <ac:chgData name="Jim Beland" userId="d41a4da1a37fb713" providerId="LiveId" clId="{3D4114A9-E1F5-4E87-AC28-AECCBE9528FC}" dt="2020-07-01T18:32:41.788" v="14560" actId="14100"/>
          <ac:spMkLst>
            <pc:docMk/>
            <pc:sldMk cId="4163738244" sldId="347"/>
            <ac:spMk id="4" creationId="{73919981-9351-4F05-B1BE-434D6108F0BB}"/>
          </ac:spMkLst>
        </pc:spChg>
      </pc:sldChg>
      <pc:sldChg chg="addSp delSp modSp add">
        <pc:chgData name="Jim Beland" userId="d41a4da1a37fb713" providerId="LiveId" clId="{3D4114A9-E1F5-4E87-AC28-AECCBE9528FC}" dt="2020-07-01T18:54:45.951" v="14757" actId="478"/>
        <pc:sldMkLst>
          <pc:docMk/>
          <pc:sldMk cId="3456034794" sldId="348"/>
        </pc:sldMkLst>
        <pc:spChg chg="del">
          <ac:chgData name="Jim Beland" userId="d41a4da1a37fb713" providerId="LiveId" clId="{3D4114A9-E1F5-4E87-AC28-AECCBE9528FC}" dt="2020-07-01T18:32:52.934" v="14562" actId="478"/>
          <ac:spMkLst>
            <pc:docMk/>
            <pc:sldMk cId="3456034794" sldId="348"/>
            <ac:spMk id="4" creationId="{73919981-9351-4F05-B1BE-434D6108F0BB}"/>
          </ac:spMkLst>
        </pc:spChg>
        <pc:spChg chg="add mod">
          <ac:chgData name="Jim Beland" userId="d41a4da1a37fb713" providerId="LiveId" clId="{3D4114A9-E1F5-4E87-AC28-AECCBE9528FC}" dt="2020-07-01T18:48:19.863" v="14602" actId="1076"/>
          <ac:spMkLst>
            <pc:docMk/>
            <pc:sldMk cId="3456034794" sldId="348"/>
            <ac:spMk id="5" creationId="{186C9688-068C-4E25-991F-47A32EFDDAC2}"/>
          </ac:spMkLst>
        </pc:spChg>
        <pc:spChg chg="add mod">
          <ac:chgData name="Jim Beland" userId="d41a4da1a37fb713" providerId="LiveId" clId="{3D4114A9-E1F5-4E87-AC28-AECCBE9528FC}" dt="2020-07-01T18:48:47.008" v="14632" actId="1076"/>
          <ac:spMkLst>
            <pc:docMk/>
            <pc:sldMk cId="3456034794" sldId="348"/>
            <ac:spMk id="6" creationId="{25FBEB4F-3E98-4D68-9148-8C14E4C68E40}"/>
          </ac:spMkLst>
        </pc:spChg>
        <pc:spChg chg="add mod">
          <ac:chgData name="Jim Beland" userId="d41a4da1a37fb713" providerId="LiveId" clId="{3D4114A9-E1F5-4E87-AC28-AECCBE9528FC}" dt="2020-07-01T18:49:47.021" v="14652" actId="1076"/>
          <ac:spMkLst>
            <pc:docMk/>
            <pc:sldMk cId="3456034794" sldId="348"/>
            <ac:spMk id="7" creationId="{75B81B38-853E-4766-8182-6A7FAA13BFBD}"/>
          </ac:spMkLst>
        </pc:spChg>
        <pc:spChg chg="add del mod">
          <ac:chgData name="Jim Beland" userId="d41a4da1a37fb713" providerId="LiveId" clId="{3D4114A9-E1F5-4E87-AC28-AECCBE9528FC}" dt="2020-07-01T18:54:36.661" v="14755" actId="478"/>
          <ac:spMkLst>
            <pc:docMk/>
            <pc:sldMk cId="3456034794" sldId="348"/>
            <ac:spMk id="8" creationId="{F8BF0658-041A-4914-B573-A19ECF4B0673}"/>
          </ac:spMkLst>
        </pc:spChg>
        <pc:spChg chg="add del mod">
          <ac:chgData name="Jim Beland" userId="d41a4da1a37fb713" providerId="LiveId" clId="{3D4114A9-E1F5-4E87-AC28-AECCBE9528FC}" dt="2020-07-01T18:54:42.675" v="14756" actId="478"/>
          <ac:spMkLst>
            <pc:docMk/>
            <pc:sldMk cId="3456034794" sldId="348"/>
            <ac:spMk id="9" creationId="{EBB2B874-5C00-42E7-8E0A-B30B8A3AB2C1}"/>
          </ac:spMkLst>
        </pc:spChg>
        <pc:spChg chg="add del mod">
          <ac:chgData name="Jim Beland" userId="d41a4da1a37fb713" providerId="LiveId" clId="{3D4114A9-E1F5-4E87-AC28-AECCBE9528FC}" dt="2020-07-01T18:54:45.951" v="14757" actId="478"/>
          <ac:spMkLst>
            <pc:docMk/>
            <pc:sldMk cId="3456034794" sldId="348"/>
            <ac:spMk id="10" creationId="{8C821CE1-98DB-47C2-BF56-E8B319F4400C}"/>
          </ac:spMkLst>
        </pc:spChg>
        <pc:inkChg chg="add del">
          <ac:chgData name="Jim Beland" userId="d41a4da1a37fb713" providerId="LiveId" clId="{3D4114A9-E1F5-4E87-AC28-AECCBE9528FC}" dt="2020-07-01T18:52:42.290" v="14722"/>
          <ac:inkMkLst>
            <pc:docMk/>
            <pc:sldMk cId="3456034794" sldId="348"/>
            <ac:inkMk id="11" creationId="{DD2DB190-A1DF-43DA-9C90-DAD02BF43186}"/>
          </ac:inkMkLst>
        </pc:inkChg>
        <pc:inkChg chg="add del">
          <ac:chgData name="Jim Beland" userId="d41a4da1a37fb713" providerId="LiveId" clId="{3D4114A9-E1F5-4E87-AC28-AECCBE9528FC}" dt="2020-07-01T18:52:42.290" v="14722"/>
          <ac:inkMkLst>
            <pc:docMk/>
            <pc:sldMk cId="3456034794" sldId="348"/>
            <ac:inkMk id="12" creationId="{077A6D28-E716-4C1A-A8E6-E330C92A80CB}"/>
          </ac:inkMkLst>
        </pc:inkChg>
        <pc:inkChg chg="add del">
          <ac:chgData name="Jim Beland" userId="d41a4da1a37fb713" providerId="LiveId" clId="{3D4114A9-E1F5-4E87-AC28-AECCBE9528FC}" dt="2020-07-01T18:52:42.290" v="14722"/>
          <ac:inkMkLst>
            <pc:docMk/>
            <pc:sldMk cId="3456034794" sldId="348"/>
            <ac:inkMk id="13" creationId="{CFCF74BF-5DE4-4200-92B2-F4BDDDD37446}"/>
          </ac:inkMkLst>
        </pc:inkChg>
        <pc:inkChg chg="add del">
          <ac:chgData name="Jim Beland" userId="d41a4da1a37fb713" providerId="LiveId" clId="{3D4114A9-E1F5-4E87-AC28-AECCBE9528FC}" dt="2020-07-01T18:52:42.290" v="14722"/>
          <ac:inkMkLst>
            <pc:docMk/>
            <pc:sldMk cId="3456034794" sldId="348"/>
            <ac:inkMk id="14" creationId="{B356B5C8-BC44-457B-8B05-43F5CC0C3129}"/>
          </ac:inkMkLst>
        </pc:inkChg>
        <pc:inkChg chg="add">
          <ac:chgData name="Jim Beland" userId="d41a4da1a37fb713" providerId="LiveId" clId="{3D4114A9-E1F5-4E87-AC28-AECCBE9528FC}" dt="2020-07-01T18:52:42.290" v="14722"/>
          <ac:inkMkLst>
            <pc:docMk/>
            <pc:sldMk cId="3456034794" sldId="348"/>
            <ac:inkMk id="15" creationId="{02E52537-13EA-4F85-81D5-2799969F17A6}"/>
          </ac:inkMkLst>
        </pc:inkChg>
        <pc:inkChg chg="add del">
          <ac:chgData name="Jim Beland" userId="d41a4da1a37fb713" providerId="LiveId" clId="{3D4114A9-E1F5-4E87-AC28-AECCBE9528FC}" dt="2020-07-01T18:52:58.196" v="14726"/>
          <ac:inkMkLst>
            <pc:docMk/>
            <pc:sldMk cId="3456034794" sldId="348"/>
            <ac:inkMk id="16" creationId="{6DBD26AB-3FA9-4AC8-8AD1-737213EAD8C9}"/>
          </ac:inkMkLst>
        </pc:inkChg>
        <pc:inkChg chg="add del">
          <ac:chgData name="Jim Beland" userId="d41a4da1a37fb713" providerId="LiveId" clId="{3D4114A9-E1F5-4E87-AC28-AECCBE9528FC}" dt="2020-07-01T18:52:58.196" v="14726"/>
          <ac:inkMkLst>
            <pc:docMk/>
            <pc:sldMk cId="3456034794" sldId="348"/>
            <ac:inkMk id="17" creationId="{36322DF9-03EF-4946-9E20-B83925752C54}"/>
          </ac:inkMkLst>
        </pc:inkChg>
        <pc:inkChg chg="add del">
          <ac:chgData name="Jim Beland" userId="d41a4da1a37fb713" providerId="LiveId" clId="{3D4114A9-E1F5-4E87-AC28-AECCBE9528FC}" dt="2020-07-01T18:52:58.196" v="14726"/>
          <ac:inkMkLst>
            <pc:docMk/>
            <pc:sldMk cId="3456034794" sldId="348"/>
            <ac:inkMk id="18" creationId="{7698979C-55E0-4EC5-B75F-311445864D21}"/>
          </ac:inkMkLst>
        </pc:inkChg>
        <pc:inkChg chg="add">
          <ac:chgData name="Jim Beland" userId="d41a4da1a37fb713" providerId="LiveId" clId="{3D4114A9-E1F5-4E87-AC28-AECCBE9528FC}" dt="2020-07-01T18:52:58.196" v="14726"/>
          <ac:inkMkLst>
            <pc:docMk/>
            <pc:sldMk cId="3456034794" sldId="348"/>
            <ac:inkMk id="19" creationId="{F4BA8B88-F2C4-48EC-8FAD-18D09F64DA12}"/>
          </ac:inkMkLst>
        </pc:inkChg>
        <pc:inkChg chg="add">
          <ac:chgData name="Jim Beland" userId="d41a4da1a37fb713" providerId="LiveId" clId="{3D4114A9-E1F5-4E87-AC28-AECCBE9528FC}" dt="2020-07-01T18:52:58.258" v="14727" actId="9405"/>
          <ac:inkMkLst>
            <pc:docMk/>
            <pc:sldMk cId="3456034794" sldId="348"/>
            <ac:inkMk id="20" creationId="{DF1F2A3B-0245-4BA6-9D15-C3C876427518}"/>
          </ac:inkMkLst>
        </pc:inkChg>
        <pc:inkChg chg="add del">
          <ac:chgData name="Jim Beland" userId="d41a4da1a37fb713" providerId="LiveId" clId="{3D4114A9-E1F5-4E87-AC28-AECCBE9528FC}" dt="2020-07-01T18:53:08.406" v="14731"/>
          <ac:inkMkLst>
            <pc:docMk/>
            <pc:sldMk cId="3456034794" sldId="348"/>
            <ac:inkMk id="21" creationId="{B8D6C460-DA26-4D1C-B66D-BEF28150A95E}"/>
          </ac:inkMkLst>
        </pc:inkChg>
        <pc:inkChg chg="add del">
          <ac:chgData name="Jim Beland" userId="d41a4da1a37fb713" providerId="LiveId" clId="{3D4114A9-E1F5-4E87-AC28-AECCBE9528FC}" dt="2020-07-01T18:53:08.406" v="14731"/>
          <ac:inkMkLst>
            <pc:docMk/>
            <pc:sldMk cId="3456034794" sldId="348"/>
            <ac:inkMk id="22" creationId="{D9925F3D-1C6C-4557-82CD-464E6E51D7FA}"/>
          </ac:inkMkLst>
        </pc:inkChg>
        <pc:inkChg chg="add del">
          <ac:chgData name="Jim Beland" userId="d41a4da1a37fb713" providerId="LiveId" clId="{3D4114A9-E1F5-4E87-AC28-AECCBE9528FC}" dt="2020-07-01T18:53:08.406" v="14731"/>
          <ac:inkMkLst>
            <pc:docMk/>
            <pc:sldMk cId="3456034794" sldId="348"/>
            <ac:inkMk id="23" creationId="{EE17A0D6-AFA9-446E-858D-8CD8AA6849D8}"/>
          </ac:inkMkLst>
        </pc:inkChg>
        <pc:inkChg chg="add">
          <ac:chgData name="Jim Beland" userId="d41a4da1a37fb713" providerId="LiveId" clId="{3D4114A9-E1F5-4E87-AC28-AECCBE9528FC}" dt="2020-07-01T18:53:08.406" v="14731"/>
          <ac:inkMkLst>
            <pc:docMk/>
            <pc:sldMk cId="3456034794" sldId="348"/>
            <ac:inkMk id="24" creationId="{FDCE43F1-FDF0-4430-90CD-6A819D4B072C}"/>
          </ac:inkMkLst>
        </pc:inkChg>
        <pc:inkChg chg="add">
          <ac:chgData name="Jim Beland" userId="d41a4da1a37fb713" providerId="LiveId" clId="{3D4114A9-E1F5-4E87-AC28-AECCBE9528FC}" dt="2020-07-01T18:53:11.379" v="14732" actId="9405"/>
          <ac:inkMkLst>
            <pc:docMk/>
            <pc:sldMk cId="3456034794" sldId="348"/>
            <ac:inkMk id="25" creationId="{B99EAC2F-FA40-4C4D-8C59-5EA81E7C7047}"/>
          </ac:inkMkLst>
        </pc:inkChg>
      </pc:sldChg>
      <pc:sldChg chg="addSp delSp add">
        <pc:chgData name="Jim Beland" userId="d41a4da1a37fb713" providerId="LiveId" clId="{3D4114A9-E1F5-4E87-AC28-AECCBE9528FC}" dt="2020-07-01T18:54:58.146" v="14760" actId="478"/>
        <pc:sldMkLst>
          <pc:docMk/>
          <pc:sldMk cId="3004851543" sldId="349"/>
        </pc:sldMkLst>
        <pc:spChg chg="del">
          <ac:chgData name="Jim Beland" userId="d41a4da1a37fb713" providerId="LiveId" clId="{3D4114A9-E1F5-4E87-AC28-AECCBE9528FC}" dt="2020-07-01T18:54:50.893" v="14758" actId="478"/>
          <ac:spMkLst>
            <pc:docMk/>
            <pc:sldMk cId="3004851543" sldId="349"/>
            <ac:spMk id="5" creationId="{186C9688-068C-4E25-991F-47A32EFDDAC2}"/>
          </ac:spMkLst>
        </pc:spChg>
        <pc:spChg chg="del">
          <ac:chgData name="Jim Beland" userId="d41a4da1a37fb713" providerId="LiveId" clId="{3D4114A9-E1F5-4E87-AC28-AECCBE9528FC}" dt="2020-07-01T18:54:55.904" v="14759" actId="478"/>
          <ac:spMkLst>
            <pc:docMk/>
            <pc:sldMk cId="3004851543" sldId="349"/>
            <ac:spMk id="6" creationId="{25FBEB4F-3E98-4D68-9148-8C14E4C68E40}"/>
          </ac:spMkLst>
        </pc:spChg>
        <pc:spChg chg="del">
          <ac:chgData name="Jim Beland" userId="d41a4da1a37fb713" providerId="LiveId" clId="{3D4114A9-E1F5-4E87-AC28-AECCBE9528FC}" dt="2020-07-01T18:54:58.146" v="14760" actId="478"/>
          <ac:spMkLst>
            <pc:docMk/>
            <pc:sldMk cId="3004851543" sldId="349"/>
            <ac:spMk id="7" creationId="{75B81B38-853E-4766-8182-6A7FAA13BFBD}"/>
          </ac:spMkLst>
        </pc:spChg>
        <pc:inkChg chg="add del">
          <ac:chgData name="Jim Beland" userId="d41a4da1a37fb713" providerId="LiveId" clId="{3D4114A9-E1F5-4E87-AC28-AECCBE9528FC}" dt="2020-07-01T18:53:50.862" v="14743"/>
          <ac:inkMkLst>
            <pc:docMk/>
            <pc:sldMk cId="3004851543" sldId="349"/>
            <ac:inkMk id="4" creationId="{B2979D41-4062-4CC1-B933-9F17CC372FC8}"/>
          </ac:inkMkLst>
        </pc:inkChg>
        <pc:inkChg chg="add del">
          <ac:chgData name="Jim Beland" userId="d41a4da1a37fb713" providerId="LiveId" clId="{3D4114A9-E1F5-4E87-AC28-AECCBE9528FC}" dt="2020-07-01T18:53:50.862" v="14743"/>
          <ac:inkMkLst>
            <pc:docMk/>
            <pc:sldMk cId="3004851543" sldId="349"/>
            <ac:inkMk id="11" creationId="{005117D6-7B90-42B0-9169-8EB79ECE7701}"/>
          </ac:inkMkLst>
        </pc:inkChg>
        <pc:inkChg chg="add del">
          <ac:chgData name="Jim Beland" userId="d41a4da1a37fb713" providerId="LiveId" clId="{3D4114A9-E1F5-4E87-AC28-AECCBE9528FC}" dt="2020-07-01T18:53:50.862" v="14743"/>
          <ac:inkMkLst>
            <pc:docMk/>
            <pc:sldMk cId="3004851543" sldId="349"/>
            <ac:inkMk id="12" creationId="{AA1C7667-901A-4CF0-BFB6-A836EFA98DCC}"/>
          </ac:inkMkLst>
        </pc:inkChg>
        <pc:inkChg chg="add del">
          <ac:chgData name="Jim Beland" userId="d41a4da1a37fb713" providerId="LiveId" clId="{3D4114A9-E1F5-4E87-AC28-AECCBE9528FC}" dt="2020-07-01T18:53:50.862" v="14743"/>
          <ac:inkMkLst>
            <pc:docMk/>
            <pc:sldMk cId="3004851543" sldId="349"/>
            <ac:inkMk id="13" creationId="{ACEA5328-54DA-4739-AA24-1DFBA4D92AC3}"/>
          </ac:inkMkLst>
        </pc:inkChg>
        <pc:inkChg chg="add">
          <ac:chgData name="Jim Beland" userId="d41a4da1a37fb713" providerId="LiveId" clId="{3D4114A9-E1F5-4E87-AC28-AECCBE9528FC}" dt="2020-07-01T18:53:50.862" v="14743"/>
          <ac:inkMkLst>
            <pc:docMk/>
            <pc:sldMk cId="3004851543" sldId="349"/>
            <ac:inkMk id="14" creationId="{61E9A685-E314-4177-8616-79A7A0769F8E}"/>
          </ac:inkMkLst>
        </pc:inkChg>
        <pc:inkChg chg="del">
          <ac:chgData name="Jim Beland" userId="d41a4da1a37fb713" providerId="LiveId" clId="{3D4114A9-E1F5-4E87-AC28-AECCBE9528FC}" dt="2020-07-01T18:53:34.502" v="14735"/>
          <ac:inkMkLst>
            <pc:docMk/>
            <pc:sldMk cId="3004851543" sldId="349"/>
            <ac:inkMk id="15" creationId="{02E52537-13EA-4F85-81D5-2799969F17A6}"/>
          </ac:inkMkLst>
        </pc:inkChg>
        <pc:inkChg chg="add del">
          <ac:chgData name="Jim Beland" userId="d41a4da1a37fb713" providerId="LiveId" clId="{3D4114A9-E1F5-4E87-AC28-AECCBE9528FC}" dt="2020-07-01T18:54:03.902" v="14748"/>
          <ac:inkMkLst>
            <pc:docMk/>
            <pc:sldMk cId="3004851543" sldId="349"/>
            <ac:inkMk id="16" creationId="{C920A1DD-84E2-41CC-A4D5-64AE5014831F}"/>
          </ac:inkMkLst>
        </pc:inkChg>
        <pc:inkChg chg="add del">
          <ac:chgData name="Jim Beland" userId="d41a4da1a37fb713" providerId="LiveId" clId="{3D4114A9-E1F5-4E87-AC28-AECCBE9528FC}" dt="2020-07-01T18:54:03.902" v="14748"/>
          <ac:inkMkLst>
            <pc:docMk/>
            <pc:sldMk cId="3004851543" sldId="349"/>
            <ac:inkMk id="17" creationId="{3A515E3F-B09B-4E41-9527-7AFE62BF5553}"/>
          </ac:inkMkLst>
        </pc:inkChg>
        <pc:inkChg chg="add del">
          <ac:chgData name="Jim Beland" userId="d41a4da1a37fb713" providerId="LiveId" clId="{3D4114A9-E1F5-4E87-AC28-AECCBE9528FC}" dt="2020-07-01T18:54:03.902" v="14748"/>
          <ac:inkMkLst>
            <pc:docMk/>
            <pc:sldMk cId="3004851543" sldId="349"/>
            <ac:inkMk id="18" creationId="{D3EDB368-D890-40CD-9751-7C7FAD2E2E13}"/>
          </ac:inkMkLst>
        </pc:inkChg>
        <pc:inkChg chg="del">
          <ac:chgData name="Jim Beland" userId="d41a4da1a37fb713" providerId="LiveId" clId="{3D4114A9-E1F5-4E87-AC28-AECCBE9528FC}" dt="2020-07-01T18:53:34.502" v="14738"/>
          <ac:inkMkLst>
            <pc:docMk/>
            <pc:sldMk cId="3004851543" sldId="349"/>
            <ac:inkMk id="19" creationId="{F4BA8B88-F2C4-48EC-8FAD-18D09F64DA12}"/>
          </ac:inkMkLst>
        </pc:inkChg>
        <pc:inkChg chg="del">
          <ac:chgData name="Jim Beland" userId="d41a4da1a37fb713" providerId="LiveId" clId="{3D4114A9-E1F5-4E87-AC28-AECCBE9528FC}" dt="2020-07-01T18:53:34.502" v="14734"/>
          <ac:inkMkLst>
            <pc:docMk/>
            <pc:sldMk cId="3004851543" sldId="349"/>
            <ac:inkMk id="20" creationId="{DF1F2A3B-0245-4BA6-9D15-C3C876427518}"/>
          </ac:inkMkLst>
        </pc:inkChg>
        <pc:inkChg chg="add del">
          <ac:chgData name="Jim Beland" userId="d41a4da1a37fb713" providerId="LiveId" clId="{3D4114A9-E1F5-4E87-AC28-AECCBE9528FC}" dt="2020-07-01T18:54:03.902" v="14748"/>
          <ac:inkMkLst>
            <pc:docMk/>
            <pc:sldMk cId="3004851543" sldId="349"/>
            <ac:inkMk id="21" creationId="{B19454E7-7AE7-49E1-BDE8-9FD67A75B4A1}"/>
          </ac:inkMkLst>
        </pc:inkChg>
        <pc:inkChg chg="add">
          <ac:chgData name="Jim Beland" userId="d41a4da1a37fb713" providerId="LiveId" clId="{3D4114A9-E1F5-4E87-AC28-AECCBE9528FC}" dt="2020-07-01T18:54:03.902" v="14748"/>
          <ac:inkMkLst>
            <pc:docMk/>
            <pc:sldMk cId="3004851543" sldId="349"/>
            <ac:inkMk id="22" creationId="{261B6B89-7313-41CE-8247-A90800FAE489}"/>
          </ac:inkMkLst>
        </pc:inkChg>
        <pc:inkChg chg="add del">
          <ac:chgData name="Jim Beland" userId="d41a4da1a37fb713" providerId="LiveId" clId="{3D4114A9-E1F5-4E87-AC28-AECCBE9528FC}" dt="2020-07-01T18:54:13.180" v="14753"/>
          <ac:inkMkLst>
            <pc:docMk/>
            <pc:sldMk cId="3004851543" sldId="349"/>
            <ac:inkMk id="23" creationId="{47EEEE43-0F84-4735-A383-86648FCC8857}"/>
          </ac:inkMkLst>
        </pc:inkChg>
        <pc:inkChg chg="del">
          <ac:chgData name="Jim Beland" userId="d41a4da1a37fb713" providerId="LiveId" clId="{3D4114A9-E1F5-4E87-AC28-AECCBE9528FC}" dt="2020-07-01T18:53:34.502" v="14736"/>
          <ac:inkMkLst>
            <pc:docMk/>
            <pc:sldMk cId="3004851543" sldId="349"/>
            <ac:inkMk id="24" creationId="{FDCE43F1-FDF0-4430-90CD-6A819D4B072C}"/>
          </ac:inkMkLst>
        </pc:inkChg>
        <pc:inkChg chg="del">
          <ac:chgData name="Jim Beland" userId="d41a4da1a37fb713" providerId="LiveId" clId="{3D4114A9-E1F5-4E87-AC28-AECCBE9528FC}" dt="2020-07-01T18:53:34.502" v="14737"/>
          <ac:inkMkLst>
            <pc:docMk/>
            <pc:sldMk cId="3004851543" sldId="349"/>
            <ac:inkMk id="25" creationId="{B99EAC2F-FA40-4C4D-8C59-5EA81E7C7047}"/>
          </ac:inkMkLst>
        </pc:inkChg>
        <pc:inkChg chg="add del">
          <ac:chgData name="Jim Beland" userId="d41a4da1a37fb713" providerId="LiveId" clId="{3D4114A9-E1F5-4E87-AC28-AECCBE9528FC}" dt="2020-07-01T18:54:13.180" v="14753"/>
          <ac:inkMkLst>
            <pc:docMk/>
            <pc:sldMk cId="3004851543" sldId="349"/>
            <ac:inkMk id="26" creationId="{480EF2C7-AA49-481D-BBDD-100CD26D3A34}"/>
          </ac:inkMkLst>
        </pc:inkChg>
        <pc:inkChg chg="add del">
          <ac:chgData name="Jim Beland" userId="d41a4da1a37fb713" providerId="LiveId" clId="{3D4114A9-E1F5-4E87-AC28-AECCBE9528FC}" dt="2020-07-01T18:54:13.180" v="14753"/>
          <ac:inkMkLst>
            <pc:docMk/>
            <pc:sldMk cId="3004851543" sldId="349"/>
            <ac:inkMk id="27" creationId="{B8D34478-EB21-419B-834F-71A393CE3FBD}"/>
          </ac:inkMkLst>
        </pc:inkChg>
        <pc:inkChg chg="add del">
          <ac:chgData name="Jim Beland" userId="d41a4da1a37fb713" providerId="LiveId" clId="{3D4114A9-E1F5-4E87-AC28-AECCBE9528FC}" dt="2020-07-01T18:54:13.180" v="14753"/>
          <ac:inkMkLst>
            <pc:docMk/>
            <pc:sldMk cId="3004851543" sldId="349"/>
            <ac:inkMk id="28" creationId="{3CD53F25-C46F-4C46-BD7B-11C68AE4AF06}"/>
          </ac:inkMkLst>
        </pc:inkChg>
        <pc:inkChg chg="add">
          <ac:chgData name="Jim Beland" userId="d41a4da1a37fb713" providerId="LiveId" clId="{3D4114A9-E1F5-4E87-AC28-AECCBE9528FC}" dt="2020-07-01T18:54:13.180" v="14753"/>
          <ac:inkMkLst>
            <pc:docMk/>
            <pc:sldMk cId="3004851543" sldId="349"/>
            <ac:inkMk id="29" creationId="{C20862B6-D783-4A2F-93C0-3021FCE3A615}"/>
          </ac:inkMkLst>
        </pc:inkChg>
      </pc:sldChg>
      <pc:sldChg chg="addSp delSp modSp add">
        <pc:chgData name="Jim Beland" userId="d41a4da1a37fb713" providerId="LiveId" clId="{3D4114A9-E1F5-4E87-AC28-AECCBE9528FC}" dt="2020-07-02T16:52:58.431" v="21109" actId="478"/>
        <pc:sldMkLst>
          <pc:docMk/>
          <pc:sldMk cId="1622338348" sldId="350"/>
        </pc:sldMkLst>
        <pc:spChg chg="mod">
          <ac:chgData name="Jim Beland" userId="d41a4da1a37fb713" providerId="LiveId" clId="{3D4114A9-E1F5-4E87-AC28-AECCBE9528FC}" dt="2020-07-01T18:57:51.079" v="14865" actId="20577"/>
          <ac:spMkLst>
            <pc:docMk/>
            <pc:sldMk cId="1622338348" sldId="350"/>
            <ac:spMk id="3" creationId="{8C29EFC2-C59B-47B1-8849-F0AAB7D83D06}"/>
          </ac:spMkLst>
        </pc:spChg>
        <pc:spChg chg="add del mod">
          <ac:chgData name="Jim Beland" userId="d41a4da1a37fb713" providerId="LiveId" clId="{3D4114A9-E1F5-4E87-AC28-AECCBE9528FC}" dt="2020-07-02T16:52:58.431" v="21109" actId="478"/>
          <ac:spMkLst>
            <pc:docMk/>
            <pc:sldMk cId="1622338348" sldId="350"/>
            <ac:spMk id="4" creationId="{AFCA3C8A-8E53-49A6-BD57-11D83786F7FA}"/>
          </ac:spMkLst>
        </pc:spChg>
        <pc:spChg chg="del">
          <ac:chgData name="Jim Beland" userId="d41a4da1a37fb713" providerId="LiveId" clId="{3D4114A9-E1F5-4E87-AC28-AECCBE9528FC}" dt="2020-07-01T18:55:04.845" v="14761" actId="478"/>
          <ac:spMkLst>
            <pc:docMk/>
            <pc:sldMk cId="1622338348" sldId="350"/>
            <ac:spMk id="5" creationId="{186C9688-068C-4E25-991F-47A32EFDDAC2}"/>
          </ac:spMkLst>
        </pc:spChg>
        <pc:spChg chg="del">
          <ac:chgData name="Jim Beland" userId="d41a4da1a37fb713" providerId="LiveId" clId="{3D4114A9-E1F5-4E87-AC28-AECCBE9528FC}" dt="2020-07-01T18:55:08.004" v="14762" actId="478"/>
          <ac:spMkLst>
            <pc:docMk/>
            <pc:sldMk cId="1622338348" sldId="350"/>
            <ac:spMk id="6" creationId="{25FBEB4F-3E98-4D68-9148-8C14E4C68E40}"/>
          </ac:spMkLst>
        </pc:spChg>
        <pc:spChg chg="del">
          <ac:chgData name="Jim Beland" userId="d41a4da1a37fb713" providerId="LiveId" clId="{3D4114A9-E1F5-4E87-AC28-AECCBE9528FC}" dt="2020-07-01T18:55:10.012" v="14763" actId="478"/>
          <ac:spMkLst>
            <pc:docMk/>
            <pc:sldMk cId="1622338348" sldId="350"/>
            <ac:spMk id="7" creationId="{75B81B38-853E-4766-8182-6A7FAA13BFBD}"/>
          </ac:spMkLst>
        </pc:spChg>
        <pc:spChg chg="del">
          <ac:chgData name="Jim Beland" userId="d41a4da1a37fb713" providerId="LiveId" clId="{3D4114A9-E1F5-4E87-AC28-AECCBE9528FC}" dt="2020-07-01T18:55:24.527" v="14767" actId="478"/>
          <ac:spMkLst>
            <pc:docMk/>
            <pc:sldMk cId="1622338348" sldId="350"/>
            <ac:spMk id="8" creationId="{F8BF0658-041A-4914-B573-A19ECF4B0673}"/>
          </ac:spMkLst>
        </pc:spChg>
        <pc:spChg chg="del">
          <ac:chgData name="Jim Beland" userId="d41a4da1a37fb713" providerId="LiveId" clId="{3D4114A9-E1F5-4E87-AC28-AECCBE9528FC}" dt="2020-07-01T18:55:28.968" v="14768" actId="478"/>
          <ac:spMkLst>
            <pc:docMk/>
            <pc:sldMk cId="1622338348" sldId="350"/>
            <ac:spMk id="9" creationId="{EBB2B874-5C00-42E7-8E0A-B30B8A3AB2C1}"/>
          </ac:spMkLst>
        </pc:spChg>
        <pc:spChg chg="del">
          <ac:chgData name="Jim Beland" userId="d41a4da1a37fb713" providerId="LiveId" clId="{3D4114A9-E1F5-4E87-AC28-AECCBE9528FC}" dt="2020-07-01T18:55:33.408" v="14769" actId="478"/>
          <ac:spMkLst>
            <pc:docMk/>
            <pc:sldMk cId="1622338348" sldId="350"/>
            <ac:spMk id="10" creationId="{8C821CE1-98DB-47C2-BF56-E8B319F4400C}"/>
          </ac:spMkLst>
        </pc:spChg>
        <pc:inkChg chg="del">
          <ac:chgData name="Jim Beland" userId="d41a4da1a37fb713" providerId="LiveId" clId="{3D4114A9-E1F5-4E87-AC28-AECCBE9528FC}" dt="2020-07-01T18:55:20.380" v="14766" actId="478"/>
          <ac:inkMkLst>
            <pc:docMk/>
            <pc:sldMk cId="1622338348" sldId="350"/>
            <ac:inkMk id="14" creationId="{61E9A685-E314-4177-8616-79A7A0769F8E}"/>
          </ac:inkMkLst>
        </pc:inkChg>
        <pc:inkChg chg="del">
          <ac:chgData name="Jim Beland" userId="d41a4da1a37fb713" providerId="LiveId" clId="{3D4114A9-E1F5-4E87-AC28-AECCBE9528FC}" dt="2020-07-01T18:55:16.209" v="14765" actId="478"/>
          <ac:inkMkLst>
            <pc:docMk/>
            <pc:sldMk cId="1622338348" sldId="350"/>
            <ac:inkMk id="22" creationId="{261B6B89-7313-41CE-8247-A90800FAE489}"/>
          </ac:inkMkLst>
        </pc:inkChg>
        <pc:inkChg chg="del">
          <ac:chgData name="Jim Beland" userId="d41a4da1a37fb713" providerId="LiveId" clId="{3D4114A9-E1F5-4E87-AC28-AECCBE9528FC}" dt="2020-07-01T18:55:13.783" v="14764" actId="478"/>
          <ac:inkMkLst>
            <pc:docMk/>
            <pc:sldMk cId="1622338348" sldId="350"/>
            <ac:inkMk id="29" creationId="{C20862B6-D783-4A2F-93C0-3021FCE3A615}"/>
          </ac:inkMkLst>
        </pc:inkChg>
      </pc:sldChg>
      <pc:sldChg chg="addSp delSp modSp add">
        <pc:chgData name="Jim Beland" userId="d41a4da1a37fb713" providerId="LiveId" clId="{3D4114A9-E1F5-4E87-AC28-AECCBE9528FC}" dt="2020-07-01T19:03:25.889" v="15256" actId="20577"/>
        <pc:sldMkLst>
          <pc:docMk/>
          <pc:sldMk cId="173367228" sldId="351"/>
        </pc:sldMkLst>
        <pc:spChg chg="mod">
          <ac:chgData name="Jim Beland" userId="d41a4da1a37fb713" providerId="LiveId" clId="{3D4114A9-E1F5-4E87-AC28-AECCBE9528FC}" dt="2020-07-01T19:03:25.889" v="15256" actId="20577"/>
          <ac:spMkLst>
            <pc:docMk/>
            <pc:sldMk cId="173367228" sldId="351"/>
            <ac:spMk id="3" creationId="{8C29EFC2-C59B-47B1-8849-F0AAB7D83D06}"/>
          </ac:spMkLst>
        </pc:spChg>
        <pc:inkChg chg="add del">
          <ac:chgData name="Jim Beland" userId="d41a4da1a37fb713" providerId="LiveId" clId="{3D4114A9-E1F5-4E87-AC28-AECCBE9528FC}" dt="2020-07-01T19:00:21.765" v="15182"/>
          <ac:inkMkLst>
            <pc:docMk/>
            <pc:sldMk cId="173367228" sldId="351"/>
            <ac:inkMk id="4" creationId="{AD150F6B-B7A0-4E74-B2BD-BED1F53D9272}"/>
          </ac:inkMkLst>
        </pc:inkChg>
        <pc:inkChg chg="add del">
          <ac:chgData name="Jim Beland" userId="d41a4da1a37fb713" providerId="LiveId" clId="{3D4114A9-E1F5-4E87-AC28-AECCBE9528FC}" dt="2020-07-01T19:00:21.765" v="15182"/>
          <ac:inkMkLst>
            <pc:docMk/>
            <pc:sldMk cId="173367228" sldId="351"/>
            <ac:inkMk id="5" creationId="{6A76EC6D-BB07-4FFD-A43F-639AE7DC6FBB}"/>
          </ac:inkMkLst>
        </pc:inkChg>
        <pc:inkChg chg="add">
          <ac:chgData name="Jim Beland" userId="d41a4da1a37fb713" providerId="LiveId" clId="{3D4114A9-E1F5-4E87-AC28-AECCBE9528FC}" dt="2020-07-01T19:00:21.765" v="15182"/>
          <ac:inkMkLst>
            <pc:docMk/>
            <pc:sldMk cId="173367228" sldId="351"/>
            <ac:inkMk id="6" creationId="{830EEF39-78A8-4423-B2D7-3CFBCC113665}"/>
          </ac:inkMkLst>
        </pc:inkChg>
      </pc:sldChg>
      <pc:sldChg chg="modSp add ord">
        <pc:chgData name="Jim Beland" userId="d41a4da1a37fb713" providerId="LiveId" clId="{3D4114A9-E1F5-4E87-AC28-AECCBE9528FC}" dt="2020-07-01T19:04:55.742" v="15422" actId="20577"/>
        <pc:sldMkLst>
          <pc:docMk/>
          <pc:sldMk cId="186993585" sldId="352"/>
        </pc:sldMkLst>
        <pc:spChg chg="mod">
          <ac:chgData name="Jim Beland" userId="d41a4da1a37fb713" providerId="LiveId" clId="{3D4114A9-E1F5-4E87-AC28-AECCBE9528FC}" dt="2020-07-01T19:04:55.742" v="15422" actId="20577"/>
          <ac:spMkLst>
            <pc:docMk/>
            <pc:sldMk cId="186993585" sldId="352"/>
            <ac:spMk id="3" creationId="{907B7937-3774-488E-8260-72C17D8CCC13}"/>
          </ac:spMkLst>
        </pc:spChg>
      </pc:sldChg>
      <pc:sldChg chg="modSp add">
        <pc:chgData name="Jim Beland" userId="d41a4da1a37fb713" providerId="LiveId" clId="{3D4114A9-E1F5-4E87-AC28-AECCBE9528FC}" dt="2020-07-01T19:08:31.589" v="15718" actId="20577"/>
        <pc:sldMkLst>
          <pc:docMk/>
          <pc:sldMk cId="3340209838" sldId="353"/>
        </pc:sldMkLst>
        <pc:spChg chg="mod">
          <ac:chgData name="Jim Beland" userId="d41a4da1a37fb713" providerId="LiveId" clId="{3D4114A9-E1F5-4E87-AC28-AECCBE9528FC}" dt="2020-07-01T19:05:36.209" v="15432" actId="20577"/>
          <ac:spMkLst>
            <pc:docMk/>
            <pc:sldMk cId="3340209838" sldId="353"/>
            <ac:spMk id="2" creationId="{46B6C1CC-42CD-42BE-9F31-4D29546E8705}"/>
          </ac:spMkLst>
        </pc:spChg>
        <pc:spChg chg="mod">
          <ac:chgData name="Jim Beland" userId="d41a4da1a37fb713" providerId="LiveId" clId="{3D4114A9-E1F5-4E87-AC28-AECCBE9528FC}" dt="2020-07-01T19:08:31.589" v="15718" actId="20577"/>
          <ac:spMkLst>
            <pc:docMk/>
            <pc:sldMk cId="3340209838" sldId="353"/>
            <ac:spMk id="3" creationId="{FED4ECC1-CB9A-4FCC-9504-A3F22471FB17}"/>
          </ac:spMkLst>
        </pc:spChg>
      </pc:sldChg>
      <pc:sldChg chg="modSp add">
        <pc:chgData name="Jim Beland" userId="d41a4da1a37fb713" providerId="LiveId" clId="{3D4114A9-E1F5-4E87-AC28-AECCBE9528FC}" dt="2020-07-01T19:23:31.380" v="16164" actId="20577"/>
        <pc:sldMkLst>
          <pc:docMk/>
          <pc:sldMk cId="164593032" sldId="354"/>
        </pc:sldMkLst>
        <pc:spChg chg="mod">
          <ac:chgData name="Jim Beland" userId="d41a4da1a37fb713" providerId="LiveId" clId="{3D4114A9-E1F5-4E87-AC28-AECCBE9528FC}" dt="2020-07-01T19:23:31.380" v="16164" actId="20577"/>
          <ac:spMkLst>
            <pc:docMk/>
            <pc:sldMk cId="164593032" sldId="354"/>
            <ac:spMk id="2" creationId="{46B6C1CC-42CD-42BE-9F31-4D29546E8705}"/>
          </ac:spMkLst>
        </pc:spChg>
        <pc:spChg chg="mod">
          <ac:chgData name="Jim Beland" userId="d41a4da1a37fb713" providerId="LiveId" clId="{3D4114A9-E1F5-4E87-AC28-AECCBE9528FC}" dt="2020-07-01T19:08:36.446" v="15720" actId="20577"/>
          <ac:spMkLst>
            <pc:docMk/>
            <pc:sldMk cId="164593032" sldId="354"/>
            <ac:spMk id="3" creationId="{FED4ECC1-CB9A-4FCC-9504-A3F22471FB17}"/>
          </ac:spMkLst>
        </pc:spChg>
      </pc:sldChg>
      <pc:sldChg chg="modSp add">
        <pc:chgData name="Jim Beland" userId="d41a4da1a37fb713" providerId="LiveId" clId="{3D4114A9-E1F5-4E87-AC28-AECCBE9528FC}" dt="2020-07-01T19:23:36.286" v="16171" actId="20577"/>
        <pc:sldMkLst>
          <pc:docMk/>
          <pc:sldMk cId="3516902850" sldId="355"/>
        </pc:sldMkLst>
        <pc:spChg chg="mod">
          <ac:chgData name="Jim Beland" userId="d41a4da1a37fb713" providerId="LiveId" clId="{3D4114A9-E1F5-4E87-AC28-AECCBE9528FC}" dt="2020-07-01T19:23:36.286" v="16171" actId="20577"/>
          <ac:spMkLst>
            <pc:docMk/>
            <pc:sldMk cId="3516902850" sldId="355"/>
            <ac:spMk id="2" creationId="{46B6C1CC-42CD-42BE-9F31-4D29546E8705}"/>
          </ac:spMkLst>
        </pc:spChg>
        <pc:spChg chg="mod">
          <ac:chgData name="Jim Beland" userId="d41a4da1a37fb713" providerId="LiveId" clId="{3D4114A9-E1F5-4E87-AC28-AECCBE9528FC}" dt="2020-07-01T19:09:02.731" v="15804" actId="20577"/>
          <ac:spMkLst>
            <pc:docMk/>
            <pc:sldMk cId="3516902850" sldId="355"/>
            <ac:spMk id="3" creationId="{FED4ECC1-CB9A-4FCC-9504-A3F22471FB17}"/>
          </ac:spMkLst>
        </pc:spChg>
      </pc:sldChg>
      <pc:sldChg chg="addSp delSp modSp add">
        <pc:chgData name="Jim Beland" userId="d41a4da1a37fb713" providerId="LiveId" clId="{3D4114A9-E1F5-4E87-AC28-AECCBE9528FC}" dt="2020-07-01T19:23:42.171" v="16178" actId="20577"/>
        <pc:sldMkLst>
          <pc:docMk/>
          <pc:sldMk cId="3909173155" sldId="356"/>
        </pc:sldMkLst>
        <pc:spChg chg="mod">
          <ac:chgData name="Jim Beland" userId="d41a4da1a37fb713" providerId="LiveId" clId="{3D4114A9-E1F5-4E87-AC28-AECCBE9528FC}" dt="2020-07-01T19:23:42.171" v="16178" actId="20577"/>
          <ac:spMkLst>
            <pc:docMk/>
            <pc:sldMk cId="3909173155" sldId="356"/>
            <ac:spMk id="2" creationId="{46B6C1CC-42CD-42BE-9F31-4D29546E8705}"/>
          </ac:spMkLst>
        </pc:spChg>
        <pc:spChg chg="mod">
          <ac:chgData name="Jim Beland" userId="d41a4da1a37fb713" providerId="LiveId" clId="{3D4114A9-E1F5-4E87-AC28-AECCBE9528FC}" dt="2020-07-01T19:10:56.539" v="15837" actId="20577"/>
          <ac:spMkLst>
            <pc:docMk/>
            <pc:sldMk cId="3909173155" sldId="356"/>
            <ac:spMk id="3" creationId="{FED4ECC1-CB9A-4FCC-9504-A3F22471FB17}"/>
          </ac:spMkLst>
        </pc:spChg>
        <pc:spChg chg="add mod">
          <ac:chgData name="Jim Beland" userId="d41a4da1a37fb713" providerId="LiveId" clId="{3D4114A9-E1F5-4E87-AC28-AECCBE9528FC}" dt="2020-07-01T19:16:03.352" v="16030" actId="20577"/>
          <ac:spMkLst>
            <pc:docMk/>
            <pc:sldMk cId="3909173155" sldId="356"/>
            <ac:spMk id="4" creationId="{8DF2B339-40A3-4F61-805C-0FB6C5C4E60C}"/>
          </ac:spMkLst>
        </pc:spChg>
        <pc:spChg chg="add del mod">
          <ac:chgData name="Jim Beland" userId="d41a4da1a37fb713" providerId="LiveId" clId="{3D4114A9-E1F5-4E87-AC28-AECCBE9528FC}" dt="2020-07-01T19:17:57.042" v="16056" actId="478"/>
          <ac:spMkLst>
            <pc:docMk/>
            <pc:sldMk cId="3909173155" sldId="356"/>
            <ac:spMk id="5" creationId="{E043F4AF-8B4F-41D8-8507-30A9D872A46C}"/>
          </ac:spMkLst>
        </pc:spChg>
        <pc:spChg chg="add del mod">
          <ac:chgData name="Jim Beland" userId="d41a4da1a37fb713" providerId="LiveId" clId="{3D4114A9-E1F5-4E87-AC28-AECCBE9528FC}" dt="2020-07-01T19:18:00.197" v="16057" actId="478"/>
          <ac:spMkLst>
            <pc:docMk/>
            <pc:sldMk cId="3909173155" sldId="356"/>
            <ac:spMk id="6" creationId="{6638E527-9F3D-4E5C-ACC1-18954E6D9629}"/>
          </ac:spMkLst>
        </pc:spChg>
        <pc:inkChg chg="add del">
          <ac:chgData name="Jim Beland" userId="d41a4da1a37fb713" providerId="LiveId" clId="{3D4114A9-E1F5-4E87-AC28-AECCBE9528FC}" dt="2020-07-01T19:18:22.410" v="16060"/>
          <ac:inkMkLst>
            <pc:docMk/>
            <pc:sldMk cId="3909173155" sldId="356"/>
            <ac:inkMk id="7" creationId="{FC987F8E-778A-40B3-A487-809069A6E9CC}"/>
          </ac:inkMkLst>
        </pc:inkChg>
        <pc:inkChg chg="add del">
          <ac:chgData name="Jim Beland" userId="d41a4da1a37fb713" providerId="LiveId" clId="{3D4114A9-E1F5-4E87-AC28-AECCBE9528FC}" dt="2020-07-01T19:18:22.410" v="16060"/>
          <ac:inkMkLst>
            <pc:docMk/>
            <pc:sldMk cId="3909173155" sldId="356"/>
            <ac:inkMk id="8" creationId="{ED59C7AB-50FD-4D9D-875B-6E16F3969D84}"/>
          </ac:inkMkLst>
        </pc:inkChg>
        <pc:inkChg chg="add">
          <ac:chgData name="Jim Beland" userId="d41a4da1a37fb713" providerId="LiveId" clId="{3D4114A9-E1F5-4E87-AC28-AECCBE9528FC}" dt="2020-07-01T19:18:22.410" v="16060"/>
          <ac:inkMkLst>
            <pc:docMk/>
            <pc:sldMk cId="3909173155" sldId="356"/>
            <ac:inkMk id="9" creationId="{0A901784-E400-46CC-B14B-1064E2D82FC2}"/>
          </ac:inkMkLst>
        </pc:inkChg>
      </pc:sldChg>
      <pc:sldChg chg="add del">
        <pc:chgData name="Jim Beland" userId="d41a4da1a37fb713" providerId="LiveId" clId="{3D4114A9-E1F5-4E87-AC28-AECCBE9528FC}" dt="2020-07-01T19:19:39.720" v="16080" actId="2696"/>
        <pc:sldMkLst>
          <pc:docMk/>
          <pc:sldMk cId="3686284884" sldId="357"/>
        </pc:sldMkLst>
      </pc:sldChg>
      <pc:sldChg chg="addSp delSp modSp add">
        <pc:chgData name="Jim Beland" userId="d41a4da1a37fb713" providerId="LiveId" clId="{3D4114A9-E1F5-4E87-AC28-AECCBE9528FC}" dt="2020-07-01T19:23:49.094" v="16185" actId="20577"/>
        <pc:sldMkLst>
          <pc:docMk/>
          <pc:sldMk cId="65951118" sldId="358"/>
        </pc:sldMkLst>
        <pc:spChg chg="mod">
          <ac:chgData name="Jim Beland" userId="d41a4da1a37fb713" providerId="LiveId" clId="{3D4114A9-E1F5-4E87-AC28-AECCBE9528FC}" dt="2020-07-01T19:23:49.094" v="16185" actId="20577"/>
          <ac:spMkLst>
            <pc:docMk/>
            <pc:sldMk cId="65951118" sldId="358"/>
            <ac:spMk id="2" creationId="{46B6C1CC-42CD-42BE-9F31-4D29546E8705}"/>
          </ac:spMkLst>
        </pc:spChg>
        <pc:inkChg chg="add del">
          <ac:chgData name="Jim Beland" userId="d41a4da1a37fb713" providerId="LiveId" clId="{3D4114A9-E1F5-4E87-AC28-AECCBE9528FC}" dt="2020-07-01T19:18:31.363" v="16063"/>
          <ac:inkMkLst>
            <pc:docMk/>
            <pc:sldMk cId="65951118" sldId="358"/>
            <ac:inkMk id="7" creationId="{9CD01523-1027-4890-A3C4-C847E50F865C}"/>
          </ac:inkMkLst>
        </pc:inkChg>
        <pc:inkChg chg="add del">
          <ac:chgData name="Jim Beland" userId="d41a4da1a37fb713" providerId="LiveId" clId="{3D4114A9-E1F5-4E87-AC28-AECCBE9528FC}" dt="2020-07-01T19:18:31.363" v="16063"/>
          <ac:inkMkLst>
            <pc:docMk/>
            <pc:sldMk cId="65951118" sldId="358"/>
            <ac:inkMk id="8" creationId="{AFFA1C51-9E85-4EBE-A171-6AF41A005545}"/>
          </ac:inkMkLst>
        </pc:inkChg>
        <pc:inkChg chg="add">
          <ac:chgData name="Jim Beland" userId="d41a4da1a37fb713" providerId="LiveId" clId="{3D4114A9-E1F5-4E87-AC28-AECCBE9528FC}" dt="2020-07-01T19:18:31.363" v="16063"/>
          <ac:inkMkLst>
            <pc:docMk/>
            <pc:sldMk cId="65951118" sldId="358"/>
            <ac:inkMk id="9" creationId="{F67ACCD4-9D25-4364-8438-70FBBC11C582}"/>
          </ac:inkMkLst>
        </pc:inkChg>
        <pc:inkChg chg="add del">
          <ac:chgData name="Jim Beland" userId="d41a4da1a37fb713" providerId="LiveId" clId="{3D4114A9-E1F5-4E87-AC28-AECCBE9528FC}" dt="2020-07-01T19:18:35.069" v="16066"/>
          <ac:inkMkLst>
            <pc:docMk/>
            <pc:sldMk cId="65951118" sldId="358"/>
            <ac:inkMk id="10" creationId="{56C6A216-A8AE-451C-A2CF-1EDB67857251}"/>
          </ac:inkMkLst>
        </pc:inkChg>
        <pc:inkChg chg="add del">
          <ac:chgData name="Jim Beland" userId="d41a4da1a37fb713" providerId="LiveId" clId="{3D4114A9-E1F5-4E87-AC28-AECCBE9528FC}" dt="2020-07-01T19:18:35.069" v="16066"/>
          <ac:inkMkLst>
            <pc:docMk/>
            <pc:sldMk cId="65951118" sldId="358"/>
            <ac:inkMk id="11" creationId="{2661AB6F-15E2-4B0C-9B0D-8FAF154A219C}"/>
          </ac:inkMkLst>
        </pc:inkChg>
        <pc:inkChg chg="add">
          <ac:chgData name="Jim Beland" userId="d41a4da1a37fb713" providerId="LiveId" clId="{3D4114A9-E1F5-4E87-AC28-AECCBE9528FC}" dt="2020-07-01T19:18:35.069" v="16066"/>
          <ac:inkMkLst>
            <pc:docMk/>
            <pc:sldMk cId="65951118" sldId="358"/>
            <ac:inkMk id="12" creationId="{99676C30-F251-4127-936C-5488CB60DAA7}"/>
          </ac:inkMkLst>
        </pc:inkChg>
        <pc:inkChg chg="add">
          <ac:chgData name="Jim Beland" userId="d41a4da1a37fb713" providerId="LiveId" clId="{3D4114A9-E1F5-4E87-AC28-AECCBE9528FC}" dt="2020-07-01T19:18:41.203" v="16067" actId="9405"/>
          <ac:inkMkLst>
            <pc:docMk/>
            <pc:sldMk cId="65951118" sldId="358"/>
            <ac:inkMk id="13" creationId="{0C85433A-DF98-467C-BF9D-680CE9C36F04}"/>
          </ac:inkMkLst>
        </pc:inkChg>
        <pc:inkChg chg="add del">
          <ac:chgData name="Jim Beland" userId="d41a4da1a37fb713" providerId="LiveId" clId="{3D4114A9-E1F5-4E87-AC28-AECCBE9528FC}" dt="2020-07-01T19:18:46.986" v="16070"/>
          <ac:inkMkLst>
            <pc:docMk/>
            <pc:sldMk cId="65951118" sldId="358"/>
            <ac:inkMk id="14" creationId="{93F67DBA-22F4-45B5-B098-DA94C62C1579}"/>
          </ac:inkMkLst>
        </pc:inkChg>
        <pc:inkChg chg="add del">
          <ac:chgData name="Jim Beland" userId="d41a4da1a37fb713" providerId="LiveId" clId="{3D4114A9-E1F5-4E87-AC28-AECCBE9528FC}" dt="2020-07-01T19:18:46.986" v="16070"/>
          <ac:inkMkLst>
            <pc:docMk/>
            <pc:sldMk cId="65951118" sldId="358"/>
            <ac:inkMk id="15" creationId="{A6E07917-E4E7-4625-BF51-87B4D0867A06}"/>
          </ac:inkMkLst>
        </pc:inkChg>
        <pc:inkChg chg="add">
          <ac:chgData name="Jim Beland" userId="d41a4da1a37fb713" providerId="LiveId" clId="{3D4114A9-E1F5-4E87-AC28-AECCBE9528FC}" dt="2020-07-01T19:18:46.986" v="16070"/>
          <ac:inkMkLst>
            <pc:docMk/>
            <pc:sldMk cId="65951118" sldId="358"/>
            <ac:inkMk id="16" creationId="{A554FD62-F45F-4390-AF74-1357582E9284}"/>
          </ac:inkMkLst>
        </pc:inkChg>
        <pc:inkChg chg="add">
          <ac:chgData name="Jim Beland" userId="d41a4da1a37fb713" providerId="LiveId" clId="{3D4114A9-E1F5-4E87-AC28-AECCBE9528FC}" dt="2020-07-01T19:19:03.620" v="16071" actId="9405"/>
          <ac:inkMkLst>
            <pc:docMk/>
            <pc:sldMk cId="65951118" sldId="358"/>
            <ac:inkMk id="17" creationId="{1CFC7C5D-E4B4-45B5-B4BC-4A26A353EF39}"/>
          </ac:inkMkLst>
        </pc:inkChg>
        <pc:inkChg chg="add">
          <ac:chgData name="Jim Beland" userId="d41a4da1a37fb713" providerId="LiveId" clId="{3D4114A9-E1F5-4E87-AC28-AECCBE9528FC}" dt="2020-07-01T19:19:04.670" v="16072" actId="9405"/>
          <ac:inkMkLst>
            <pc:docMk/>
            <pc:sldMk cId="65951118" sldId="358"/>
            <ac:inkMk id="18" creationId="{CCCF37D9-37B6-4B0E-BA93-BD839B0FD2F1}"/>
          </ac:inkMkLst>
        </pc:inkChg>
      </pc:sldChg>
      <pc:sldChg chg="delSp modSp add">
        <pc:chgData name="Jim Beland" userId="d41a4da1a37fb713" providerId="LiveId" clId="{3D4114A9-E1F5-4E87-AC28-AECCBE9528FC}" dt="2020-07-01T19:23:54.158" v="16192" actId="20577"/>
        <pc:sldMkLst>
          <pc:docMk/>
          <pc:sldMk cId="3753934277" sldId="359"/>
        </pc:sldMkLst>
        <pc:spChg chg="mod">
          <ac:chgData name="Jim Beland" userId="d41a4da1a37fb713" providerId="LiveId" clId="{3D4114A9-E1F5-4E87-AC28-AECCBE9528FC}" dt="2020-07-01T19:23:54.158" v="16192" actId="20577"/>
          <ac:spMkLst>
            <pc:docMk/>
            <pc:sldMk cId="3753934277" sldId="359"/>
            <ac:spMk id="2" creationId="{46B6C1CC-42CD-42BE-9F31-4D29546E8705}"/>
          </ac:spMkLst>
        </pc:spChg>
        <pc:spChg chg="mod">
          <ac:chgData name="Jim Beland" userId="d41a4da1a37fb713" providerId="LiveId" clId="{3D4114A9-E1F5-4E87-AC28-AECCBE9528FC}" dt="2020-07-01T19:23:14.034" v="16157" actId="20577"/>
          <ac:spMkLst>
            <pc:docMk/>
            <pc:sldMk cId="3753934277" sldId="359"/>
            <ac:spMk id="3" creationId="{FED4ECC1-CB9A-4FCC-9504-A3F22471FB17}"/>
          </ac:spMkLst>
        </pc:spChg>
        <pc:spChg chg="del mod">
          <ac:chgData name="Jim Beland" userId="d41a4da1a37fb713" providerId="LiveId" clId="{3D4114A9-E1F5-4E87-AC28-AECCBE9528FC}" dt="2020-07-01T19:21:34.207" v="16084" actId="478"/>
          <ac:spMkLst>
            <pc:docMk/>
            <pc:sldMk cId="3753934277" sldId="359"/>
            <ac:spMk id="4" creationId="{8DF2B339-40A3-4F61-805C-0FB6C5C4E60C}"/>
          </ac:spMkLst>
        </pc:spChg>
        <pc:spChg chg="del">
          <ac:chgData name="Jim Beland" userId="d41a4da1a37fb713" providerId="LiveId" clId="{3D4114A9-E1F5-4E87-AC28-AECCBE9528FC}" dt="2020-07-01T19:21:28.236" v="16082" actId="478"/>
          <ac:spMkLst>
            <pc:docMk/>
            <pc:sldMk cId="3753934277" sldId="359"/>
            <ac:spMk id="5" creationId="{E043F4AF-8B4F-41D8-8507-30A9D872A46C}"/>
          </ac:spMkLst>
        </pc:spChg>
        <pc:spChg chg="del">
          <ac:chgData name="Jim Beland" userId="d41a4da1a37fb713" providerId="LiveId" clId="{3D4114A9-E1F5-4E87-AC28-AECCBE9528FC}" dt="2020-07-01T19:21:26.165" v="16081" actId="478"/>
          <ac:spMkLst>
            <pc:docMk/>
            <pc:sldMk cId="3753934277" sldId="359"/>
            <ac:spMk id="6" creationId="{6638E527-9F3D-4E5C-ACC1-18954E6D9629}"/>
          </ac:spMkLst>
        </pc:spChg>
        <pc:inkChg chg="del">
          <ac:chgData name="Jim Beland" userId="d41a4da1a37fb713" providerId="LiveId" clId="{3D4114A9-E1F5-4E87-AC28-AECCBE9528FC}" dt="2020-07-01T19:19:25.434" v="16076"/>
          <ac:inkMkLst>
            <pc:docMk/>
            <pc:sldMk cId="3753934277" sldId="359"/>
            <ac:inkMk id="9" creationId="{F67ACCD4-9D25-4364-8438-70FBBC11C582}"/>
          </ac:inkMkLst>
        </pc:inkChg>
        <pc:inkChg chg="del">
          <ac:chgData name="Jim Beland" userId="d41a4da1a37fb713" providerId="LiveId" clId="{3D4114A9-E1F5-4E87-AC28-AECCBE9528FC}" dt="2020-07-01T19:19:25.434" v="16074"/>
          <ac:inkMkLst>
            <pc:docMk/>
            <pc:sldMk cId="3753934277" sldId="359"/>
            <ac:inkMk id="12" creationId="{99676C30-F251-4127-936C-5488CB60DAA7}"/>
          </ac:inkMkLst>
        </pc:inkChg>
        <pc:inkChg chg="del">
          <ac:chgData name="Jim Beland" userId="d41a4da1a37fb713" providerId="LiveId" clId="{3D4114A9-E1F5-4E87-AC28-AECCBE9528FC}" dt="2020-07-01T19:19:25.434" v="16075"/>
          <ac:inkMkLst>
            <pc:docMk/>
            <pc:sldMk cId="3753934277" sldId="359"/>
            <ac:inkMk id="13" creationId="{0C85433A-DF98-467C-BF9D-680CE9C36F04}"/>
          </ac:inkMkLst>
        </pc:inkChg>
        <pc:inkChg chg="del">
          <ac:chgData name="Jim Beland" userId="d41a4da1a37fb713" providerId="LiveId" clId="{3D4114A9-E1F5-4E87-AC28-AECCBE9528FC}" dt="2020-07-01T19:19:25.434" v="16077"/>
          <ac:inkMkLst>
            <pc:docMk/>
            <pc:sldMk cId="3753934277" sldId="359"/>
            <ac:inkMk id="16" creationId="{A554FD62-F45F-4390-AF74-1357582E9284}"/>
          </ac:inkMkLst>
        </pc:inkChg>
        <pc:inkChg chg="del">
          <ac:chgData name="Jim Beland" userId="d41a4da1a37fb713" providerId="LiveId" clId="{3D4114A9-E1F5-4E87-AC28-AECCBE9528FC}" dt="2020-07-01T19:19:27.269" v="16079"/>
          <ac:inkMkLst>
            <pc:docMk/>
            <pc:sldMk cId="3753934277" sldId="359"/>
            <ac:inkMk id="17" creationId="{1CFC7C5D-E4B4-45B5-B4BC-4A26A353EF39}"/>
          </ac:inkMkLst>
        </pc:inkChg>
        <pc:inkChg chg="del">
          <ac:chgData name="Jim Beland" userId="d41a4da1a37fb713" providerId="LiveId" clId="{3D4114A9-E1F5-4E87-AC28-AECCBE9528FC}" dt="2020-07-01T19:19:27.269" v="16078"/>
          <ac:inkMkLst>
            <pc:docMk/>
            <pc:sldMk cId="3753934277" sldId="359"/>
            <ac:inkMk id="18" creationId="{CCCF37D9-37B6-4B0E-BA93-BD839B0FD2F1}"/>
          </ac:inkMkLst>
        </pc:inkChg>
      </pc:sldChg>
      <pc:sldChg chg="modSp add ord">
        <pc:chgData name="Jim Beland" userId="d41a4da1a37fb713" providerId="LiveId" clId="{3D4114A9-E1F5-4E87-AC28-AECCBE9528FC}" dt="2020-07-01T19:25:48.481" v="16403" actId="6549"/>
        <pc:sldMkLst>
          <pc:docMk/>
          <pc:sldMk cId="1636714245" sldId="360"/>
        </pc:sldMkLst>
        <pc:spChg chg="mod">
          <ac:chgData name="Jim Beland" userId="d41a4da1a37fb713" providerId="LiveId" clId="{3D4114A9-E1F5-4E87-AC28-AECCBE9528FC}" dt="2020-07-01T19:25:48.481" v="16403" actId="6549"/>
          <ac:spMkLst>
            <pc:docMk/>
            <pc:sldMk cId="1636714245" sldId="360"/>
            <ac:spMk id="3" creationId="{907B7937-3774-488E-8260-72C17D8CCC13}"/>
          </ac:spMkLst>
        </pc:spChg>
      </pc:sldChg>
      <pc:sldChg chg="modSp add">
        <pc:chgData name="Jim Beland" userId="d41a4da1a37fb713" providerId="LiveId" clId="{3D4114A9-E1F5-4E87-AC28-AECCBE9528FC}" dt="2020-07-01T19:26:43.322" v="16564" actId="255"/>
        <pc:sldMkLst>
          <pc:docMk/>
          <pc:sldMk cId="1801659263" sldId="361"/>
        </pc:sldMkLst>
        <pc:spChg chg="mod">
          <ac:chgData name="Jim Beland" userId="d41a4da1a37fb713" providerId="LiveId" clId="{3D4114A9-E1F5-4E87-AC28-AECCBE9528FC}" dt="2020-07-01T19:26:43.322" v="16564" actId="255"/>
          <ac:spMkLst>
            <pc:docMk/>
            <pc:sldMk cId="1801659263" sldId="361"/>
            <ac:spMk id="3" creationId="{907B7937-3774-488E-8260-72C17D8CCC13}"/>
          </ac:spMkLst>
        </pc:spChg>
      </pc:sldChg>
      <pc:sldChg chg="modSp add">
        <pc:chgData name="Jim Beland" userId="d41a4da1a37fb713" providerId="LiveId" clId="{3D4114A9-E1F5-4E87-AC28-AECCBE9528FC}" dt="2020-07-01T19:29:10.317" v="16615" actId="20577"/>
        <pc:sldMkLst>
          <pc:docMk/>
          <pc:sldMk cId="2691895721" sldId="362"/>
        </pc:sldMkLst>
        <pc:spChg chg="mod">
          <ac:chgData name="Jim Beland" userId="d41a4da1a37fb713" providerId="LiveId" clId="{3D4114A9-E1F5-4E87-AC28-AECCBE9528FC}" dt="2020-07-01T19:27:17.887" v="16574" actId="20577"/>
          <ac:spMkLst>
            <pc:docMk/>
            <pc:sldMk cId="2691895721" sldId="362"/>
            <ac:spMk id="2" creationId="{5281EF0A-70B3-4A9F-92B0-A9DF39017583}"/>
          </ac:spMkLst>
        </pc:spChg>
        <pc:spChg chg="mod">
          <ac:chgData name="Jim Beland" userId="d41a4da1a37fb713" providerId="LiveId" clId="{3D4114A9-E1F5-4E87-AC28-AECCBE9528FC}" dt="2020-07-01T19:29:10.317" v="16615" actId="20577"/>
          <ac:spMkLst>
            <pc:docMk/>
            <pc:sldMk cId="2691895721" sldId="362"/>
            <ac:spMk id="3" creationId="{907B7937-3774-488E-8260-72C17D8CCC13}"/>
          </ac:spMkLst>
        </pc:spChg>
      </pc:sldChg>
      <pc:sldChg chg="modSp add">
        <pc:chgData name="Jim Beland" userId="d41a4da1a37fb713" providerId="LiveId" clId="{3D4114A9-E1F5-4E87-AC28-AECCBE9528FC}" dt="2020-07-01T19:29:59.025" v="16724" actId="20577"/>
        <pc:sldMkLst>
          <pc:docMk/>
          <pc:sldMk cId="246015498" sldId="363"/>
        </pc:sldMkLst>
        <pc:spChg chg="mod">
          <ac:chgData name="Jim Beland" userId="d41a4da1a37fb713" providerId="LiveId" clId="{3D4114A9-E1F5-4E87-AC28-AECCBE9528FC}" dt="2020-07-01T19:29:20.991" v="16623" actId="20577"/>
          <ac:spMkLst>
            <pc:docMk/>
            <pc:sldMk cId="246015498" sldId="363"/>
            <ac:spMk id="2" creationId="{5281EF0A-70B3-4A9F-92B0-A9DF39017583}"/>
          </ac:spMkLst>
        </pc:spChg>
        <pc:spChg chg="mod">
          <ac:chgData name="Jim Beland" userId="d41a4da1a37fb713" providerId="LiveId" clId="{3D4114A9-E1F5-4E87-AC28-AECCBE9528FC}" dt="2020-07-01T19:29:59.025" v="16724" actId="20577"/>
          <ac:spMkLst>
            <pc:docMk/>
            <pc:sldMk cId="246015498" sldId="363"/>
            <ac:spMk id="3" creationId="{907B7937-3774-488E-8260-72C17D8CCC13}"/>
          </ac:spMkLst>
        </pc:spChg>
      </pc:sldChg>
      <pc:sldChg chg="modSp add">
        <pc:chgData name="Jim Beland" userId="d41a4da1a37fb713" providerId="LiveId" clId="{3D4114A9-E1F5-4E87-AC28-AECCBE9528FC}" dt="2020-07-01T19:31:51.493" v="17158" actId="20577"/>
        <pc:sldMkLst>
          <pc:docMk/>
          <pc:sldMk cId="3837087399" sldId="364"/>
        </pc:sldMkLst>
        <pc:spChg chg="mod">
          <ac:chgData name="Jim Beland" userId="d41a4da1a37fb713" providerId="LiveId" clId="{3D4114A9-E1F5-4E87-AC28-AECCBE9528FC}" dt="2020-07-01T19:31:51.493" v="17158" actId="20577"/>
          <ac:spMkLst>
            <pc:docMk/>
            <pc:sldMk cId="3837087399" sldId="364"/>
            <ac:spMk id="3" creationId="{907B7937-3774-488E-8260-72C17D8CCC13}"/>
          </ac:spMkLst>
        </pc:spChg>
      </pc:sldChg>
      <pc:sldChg chg="modSp add">
        <pc:chgData name="Jim Beland" userId="d41a4da1a37fb713" providerId="LiveId" clId="{3D4114A9-E1F5-4E87-AC28-AECCBE9528FC}" dt="2020-07-01T19:38:14.902" v="17587" actId="207"/>
        <pc:sldMkLst>
          <pc:docMk/>
          <pc:sldMk cId="1943875999" sldId="365"/>
        </pc:sldMkLst>
        <pc:spChg chg="mod">
          <ac:chgData name="Jim Beland" userId="d41a4da1a37fb713" providerId="LiveId" clId="{3D4114A9-E1F5-4E87-AC28-AECCBE9528FC}" dt="2020-07-01T19:38:14.902" v="17587" actId="207"/>
          <ac:spMkLst>
            <pc:docMk/>
            <pc:sldMk cId="1943875999" sldId="365"/>
            <ac:spMk id="3" creationId="{907B7937-3774-488E-8260-72C17D8CCC13}"/>
          </ac:spMkLst>
        </pc:spChg>
      </pc:sldChg>
      <pc:sldChg chg="modSp add">
        <pc:chgData name="Jim Beland" userId="d41a4da1a37fb713" providerId="LiveId" clId="{3D4114A9-E1F5-4E87-AC28-AECCBE9528FC}" dt="2020-07-02T16:54:13.644" v="21201" actId="20577"/>
        <pc:sldMkLst>
          <pc:docMk/>
          <pc:sldMk cId="966080947" sldId="366"/>
        </pc:sldMkLst>
        <pc:spChg chg="mod">
          <ac:chgData name="Jim Beland" userId="d41a4da1a37fb713" providerId="LiveId" clId="{3D4114A9-E1F5-4E87-AC28-AECCBE9528FC}" dt="2020-07-02T16:54:13.644" v="21201" actId="20577"/>
          <ac:spMkLst>
            <pc:docMk/>
            <pc:sldMk cId="966080947" sldId="366"/>
            <ac:spMk id="3" creationId="{907B7937-3774-488E-8260-72C17D8CCC13}"/>
          </ac:spMkLst>
        </pc:spChg>
      </pc:sldChg>
      <pc:sldChg chg="modSp add">
        <pc:chgData name="Jim Beland" userId="d41a4da1a37fb713" providerId="LiveId" clId="{3D4114A9-E1F5-4E87-AC28-AECCBE9528FC}" dt="2020-07-02T16:54:42.136" v="21239" actId="20577"/>
        <pc:sldMkLst>
          <pc:docMk/>
          <pc:sldMk cId="2981465971" sldId="367"/>
        </pc:sldMkLst>
        <pc:spChg chg="mod">
          <ac:chgData name="Jim Beland" userId="d41a4da1a37fb713" providerId="LiveId" clId="{3D4114A9-E1F5-4E87-AC28-AECCBE9528FC}" dt="2020-07-02T16:54:42.136" v="21239" actId="20577"/>
          <ac:spMkLst>
            <pc:docMk/>
            <pc:sldMk cId="2981465971" sldId="367"/>
            <ac:spMk id="3" creationId="{907B7937-3774-488E-8260-72C17D8CCC13}"/>
          </ac:spMkLst>
        </pc:spChg>
      </pc:sldChg>
      <pc:sldChg chg="modSp add">
        <pc:chgData name="Jim Beland" userId="d41a4da1a37fb713" providerId="LiveId" clId="{3D4114A9-E1F5-4E87-AC28-AECCBE9528FC}" dt="2020-07-01T19:42:20.560" v="18289" actId="20577"/>
        <pc:sldMkLst>
          <pc:docMk/>
          <pc:sldMk cId="17014445" sldId="368"/>
        </pc:sldMkLst>
        <pc:spChg chg="mod">
          <ac:chgData name="Jim Beland" userId="d41a4da1a37fb713" providerId="LiveId" clId="{3D4114A9-E1F5-4E87-AC28-AECCBE9528FC}" dt="2020-07-01T19:42:20.560" v="18289" actId="20577"/>
          <ac:spMkLst>
            <pc:docMk/>
            <pc:sldMk cId="17014445" sldId="368"/>
            <ac:spMk id="3" creationId="{907B7937-3774-488E-8260-72C17D8CCC13}"/>
          </ac:spMkLst>
        </pc:spChg>
      </pc:sldChg>
      <pc:sldChg chg="modSp add">
        <pc:chgData name="Jim Beland" userId="d41a4da1a37fb713" providerId="LiveId" clId="{3D4114A9-E1F5-4E87-AC28-AECCBE9528FC}" dt="2020-07-01T19:44:04.313" v="18403" actId="20577"/>
        <pc:sldMkLst>
          <pc:docMk/>
          <pc:sldMk cId="1176779997" sldId="369"/>
        </pc:sldMkLst>
        <pc:spChg chg="mod">
          <ac:chgData name="Jim Beland" userId="d41a4da1a37fb713" providerId="LiveId" clId="{3D4114A9-E1F5-4E87-AC28-AECCBE9528FC}" dt="2020-07-01T19:44:04.313" v="18403" actId="20577"/>
          <ac:spMkLst>
            <pc:docMk/>
            <pc:sldMk cId="1176779997" sldId="369"/>
            <ac:spMk id="3" creationId="{907B7937-3774-488E-8260-72C17D8CCC13}"/>
          </ac:spMkLst>
        </pc:spChg>
      </pc:sldChg>
      <pc:sldChg chg="modSp add">
        <pc:chgData name="Jim Beland" userId="d41a4da1a37fb713" providerId="LiveId" clId="{3D4114A9-E1F5-4E87-AC28-AECCBE9528FC}" dt="2020-07-01T19:44:24.478" v="18425" actId="20577"/>
        <pc:sldMkLst>
          <pc:docMk/>
          <pc:sldMk cId="986955847" sldId="370"/>
        </pc:sldMkLst>
        <pc:spChg chg="mod">
          <ac:chgData name="Jim Beland" userId="d41a4da1a37fb713" providerId="LiveId" clId="{3D4114A9-E1F5-4E87-AC28-AECCBE9528FC}" dt="2020-07-01T19:44:24.478" v="18425" actId="20577"/>
          <ac:spMkLst>
            <pc:docMk/>
            <pc:sldMk cId="986955847" sldId="370"/>
            <ac:spMk id="3" creationId="{907B7937-3774-488E-8260-72C17D8CCC13}"/>
          </ac:spMkLst>
        </pc:spChg>
      </pc:sldChg>
      <pc:sldChg chg="addSp modSp add">
        <pc:chgData name="Jim Beland" userId="d41a4da1a37fb713" providerId="LiveId" clId="{3D4114A9-E1F5-4E87-AC28-AECCBE9528FC}" dt="2020-07-01T19:45:33.044" v="18548" actId="1076"/>
        <pc:sldMkLst>
          <pc:docMk/>
          <pc:sldMk cId="1466224445" sldId="371"/>
        </pc:sldMkLst>
        <pc:spChg chg="mod">
          <ac:chgData name="Jim Beland" userId="d41a4da1a37fb713" providerId="LiveId" clId="{3D4114A9-E1F5-4E87-AC28-AECCBE9528FC}" dt="2020-07-01T19:44:33.570" v="18427" actId="20577"/>
          <ac:spMkLst>
            <pc:docMk/>
            <pc:sldMk cId="1466224445" sldId="371"/>
            <ac:spMk id="3" creationId="{907B7937-3774-488E-8260-72C17D8CCC13}"/>
          </ac:spMkLst>
        </pc:spChg>
        <pc:spChg chg="add mod">
          <ac:chgData name="Jim Beland" userId="d41a4da1a37fb713" providerId="LiveId" clId="{3D4114A9-E1F5-4E87-AC28-AECCBE9528FC}" dt="2020-07-01T19:45:33.044" v="18548" actId="1076"/>
          <ac:spMkLst>
            <pc:docMk/>
            <pc:sldMk cId="1466224445" sldId="371"/>
            <ac:spMk id="4" creationId="{2310A917-127B-45B4-86F2-F9D4B9F30531}"/>
          </ac:spMkLst>
        </pc:spChg>
      </pc:sldChg>
      <pc:sldChg chg="addSp modSp add">
        <pc:chgData name="Jim Beland" userId="d41a4da1a37fb713" providerId="LiveId" clId="{3D4114A9-E1F5-4E87-AC28-AECCBE9528FC}" dt="2020-07-01T19:47:41.713" v="18596" actId="1076"/>
        <pc:sldMkLst>
          <pc:docMk/>
          <pc:sldMk cId="3043144398" sldId="372"/>
        </pc:sldMkLst>
        <pc:spChg chg="add mod">
          <ac:chgData name="Jim Beland" userId="d41a4da1a37fb713" providerId="LiveId" clId="{3D4114A9-E1F5-4E87-AC28-AECCBE9528FC}" dt="2020-07-01T19:47:41.713" v="18596" actId="1076"/>
          <ac:spMkLst>
            <pc:docMk/>
            <pc:sldMk cId="3043144398" sldId="372"/>
            <ac:spMk id="5" creationId="{D90A27B5-C0DE-4894-9608-BB1C4C94A2FB}"/>
          </ac:spMkLst>
        </pc:spChg>
      </pc:sldChg>
      <pc:sldChg chg="delSp modSp add">
        <pc:chgData name="Jim Beland" userId="d41a4da1a37fb713" providerId="LiveId" clId="{3D4114A9-E1F5-4E87-AC28-AECCBE9528FC}" dt="2020-07-01T19:48:37.449" v="18608" actId="20577"/>
        <pc:sldMkLst>
          <pc:docMk/>
          <pc:sldMk cId="208083469" sldId="373"/>
        </pc:sldMkLst>
        <pc:spChg chg="mod">
          <ac:chgData name="Jim Beland" userId="d41a4da1a37fb713" providerId="LiveId" clId="{3D4114A9-E1F5-4E87-AC28-AECCBE9528FC}" dt="2020-07-01T19:48:37.449" v="18608" actId="20577"/>
          <ac:spMkLst>
            <pc:docMk/>
            <pc:sldMk cId="208083469" sldId="373"/>
            <ac:spMk id="3" creationId="{907B7937-3774-488E-8260-72C17D8CCC13}"/>
          </ac:spMkLst>
        </pc:spChg>
        <pc:spChg chg="del">
          <ac:chgData name="Jim Beland" userId="d41a4da1a37fb713" providerId="LiveId" clId="{3D4114A9-E1F5-4E87-AC28-AECCBE9528FC}" dt="2020-07-01T19:47:58.661" v="18598" actId="478"/>
          <ac:spMkLst>
            <pc:docMk/>
            <pc:sldMk cId="208083469" sldId="373"/>
            <ac:spMk id="4" creationId="{2310A917-127B-45B4-86F2-F9D4B9F30531}"/>
          </ac:spMkLst>
        </pc:spChg>
        <pc:spChg chg="del">
          <ac:chgData name="Jim Beland" userId="d41a4da1a37fb713" providerId="LiveId" clId="{3D4114A9-E1F5-4E87-AC28-AECCBE9528FC}" dt="2020-07-01T19:48:01.195" v="18599" actId="478"/>
          <ac:spMkLst>
            <pc:docMk/>
            <pc:sldMk cId="208083469" sldId="373"/>
            <ac:spMk id="5" creationId="{D90A27B5-C0DE-4894-9608-BB1C4C94A2FB}"/>
          </ac:spMkLst>
        </pc:spChg>
      </pc:sldChg>
      <pc:sldChg chg="addSp modSp add">
        <pc:chgData name="Jim Beland" userId="d41a4da1a37fb713" providerId="LiveId" clId="{3D4114A9-E1F5-4E87-AC28-AECCBE9528FC}" dt="2020-07-01T19:50:13.419" v="18756" actId="1076"/>
        <pc:sldMkLst>
          <pc:docMk/>
          <pc:sldMk cId="3537899219" sldId="374"/>
        </pc:sldMkLst>
        <pc:spChg chg="add mod">
          <ac:chgData name="Jim Beland" userId="d41a4da1a37fb713" providerId="LiveId" clId="{3D4114A9-E1F5-4E87-AC28-AECCBE9528FC}" dt="2020-07-01T19:50:13.419" v="18756" actId="1076"/>
          <ac:spMkLst>
            <pc:docMk/>
            <pc:sldMk cId="3537899219" sldId="374"/>
            <ac:spMk id="4" creationId="{404CAB9A-8A10-4F70-94AF-2277F9E54AC6}"/>
          </ac:spMkLst>
        </pc:spChg>
      </pc:sldChg>
      <pc:sldChg chg="addSp delSp modSp add">
        <pc:chgData name="Jim Beland" userId="d41a4da1a37fb713" providerId="LiveId" clId="{3D4114A9-E1F5-4E87-AC28-AECCBE9528FC}" dt="2020-07-01T19:56:30.605" v="18876" actId="207"/>
        <pc:sldMkLst>
          <pc:docMk/>
          <pc:sldMk cId="1849742956" sldId="375"/>
        </pc:sldMkLst>
        <pc:spChg chg="mod">
          <ac:chgData name="Jim Beland" userId="d41a4da1a37fb713" providerId="LiveId" clId="{3D4114A9-E1F5-4E87-AC28-AECCBE9528FC}" dt="2020-07-01T19:52:29.157" v="18787" actId="20577"/>
          <ac:spMkLst>
            <pc:docMk/>
            <pc:sldMk cId="1849742956" sldId="375"/>
            <ac:spMk id="3" creationId="{907B7937-3774-488E-8260-72C17D8CCC13}"/>
          </ac:spMkLst>
        </pc:spChg>
        <pc:spChg chg="del">
          <ac:chgData name="Jim Beland" userId="d41a4da1a37fb713" providerId="LiveId" clId="{3D4114A9-E1F5-4E87-AC28-AECCBE9528FC}" dt="2020-07-01T19:51:27.074" v="18759" actId="478"/>
          <ac:spMkLst>
            <pc:docMk/>
            <pc:sldMk cId="1849742956" sldId="375"/>
            <ac:spMk id="4" creationId="{404CAB9A-8A10-4F70-94AF-2277F9E54AC6}"/>
          </ac:spMkLst>
        </pc:spChg>
        <pc:spChg chg="add mod">
          <ac:chgData name="Jim Beland" userId="d41a4da1a37fb713" providerId="LiveId" clId="{3D4114A9-E1F5-4E87-AC28-AECCBE9528FC}" dt="2020-07-01T19:56:30.605" v="18876" actId="207"/>
          <ac:spMkLst>
            <pc:docMk/>
            <pc:sldMk cId="1849742956" sldId="375"/>
            <ac:spMk id="5" creationId="{4185EFF1-1445-4182-A3F0-A44A513F748E}"/>
          </ac:spMkLst>
        </pc:spChg>
      </pc:sldChg>
      <pc:sldChg chg="add">
        <pc:chgData name="Jim Beland" userId="d41a4da1a37fb713" providerId="LiveId" clId="{3D4114A9-E1F5-4E87-AC28-AECCBE9528FC}" dt="2020-07-01T19:55:47.637" v="18844"/>
        <pc:sldMkLst>
          <pc:docMk/>
          <pc:sldMk cId="4077240842" sldId="376"/>
        </pc:sldMkLst>
      </pc:sldChg>
      <pc:sldChg chg="delSp modSp add">
        <pc:chgData name="Jim Beland" userId="d41a4da1a37fb713" providerId="LiveId" clId="{3D4114A9-E1F5-4E87-AC28-AECCBE9528FC}" dt="2020-07-01T19:57:17.221" v="18883" actId="20577"/>
        <pc:sldMkLst>
          <pc:docMk/>
          <pc:sldMk cId="779258951" sldId="377"/>
        </pc:sldMkLst>
        <pc:spChg chg="mod">
          <ac:chgData name="Jim Beland" userId="d41a4da1a37fb713" providerId="LiveId" clId="{3D4114A9-E1F5-4E87-AC28-AECCBE9528FC}" dt="2020-07-01T19:57:17.221" v="18883" actId="20577"/>
          <ac:spMkLst>
            <pc:docMk/>
            <pc:sldMk cId="779258951" sldId="377"/>
            <ac:spMk id="3" creationId="{907B7937-3774-488E-8260-72C17D8CCC13}"/>
          </ac:spMkLst>
        </pc:spChg>
        <pc:spChg chg="del">
          <ac:chgData name="Jim Beland" userId="d41a4da1a37fb713" providerId="LiveId" clId="{3D4114A9-E1F5-4E87-AC28-AECCBE9528FC}" dt="2020-07-01T19:57:05.438" v="18878" actId="478"/>
          <ac:spMkLst>
            <pc:docMk/>
            <pc:sldMk cId="779258951" sldId="377"/>
            <ac:spMk id="5" creationId="{4185EFF1-1445-4182-A3F0-A44A513F748E}"/>
          </ac:spMkLst>
        </pc:spChg>
      </pc:sldChg>
      <pc:sldChg chg="addSp modSp add">
        <pc:chgData name="Jim Beland" userId="d41a4da1a37fb713" providerId="LiveId" clId="{3D4114A9-E1F5-4E87-AC28-AECCBE9528FC}" dt="2020-07-01T19:59:39.865" v="19012" actId="20577"/>
        <pc:sldMkLst>
          <pc:docMk/>
          <pc:sldMk cId="667408639" sldId="378"/>
        </pc:sldMkLst>
        <pc:spChg chg="add mod">
          <ac:chgData name="Jim Beland" userId="d41a4da1a37fb713" providerId="LiveId" clId="{3D4114A9-E1F5-4E87-AC28-AECCBE9528FC}" dt="2020-07-01T19:59:39.865" v="19012" actId="20577"/>
          <ac:spMkLst>
            <pc:docMk/>
            <pc:sldMk cId="667408639" sldId="378"/>
            <ac:spMk id="4" creationId="{415C0CC1-A263-48EC-A05B-55C641F7B6E0}"/>
          </ac:spMkLst>
        </pc:spChg>
      </pc:sldChg>
      <pc:sldChg chg="addSp delSp modSp add">
        <pc:chgData name="Jim Beland" userId="d41a4da1a37fb713" providerId="LiveId" clId="{3D4114A9-E1F5-4E87-AC28-AECCBE9528FC}" dt="2020-07-01T20:01:09.761" v="19046" actId="20577"/>
        <pc:sldMkLst>
          <pc:docMk/>
          <pc:sldMk cId="1641821416" sldId="379"/>
        </pc:sldMkLst>
        <pc:spChg chg="mod">
          <ac:chgData name="Jim Beland" userId="d41a4da1a37fb713" providerId="LiveId" clId="{3D4114A9-E1F5-4E87-AC28-AECCBE9528FC}" dt="2020-07-01T20:01:09.761" v="19046" actId="20577"/>
          <ac:spMkLst>
            <pc:docMk/>
            <pc:sldMk cId="1641821416" sldId="379"/>
            <ac:spMk id="3" creationId="{907B7937-3774-488E-8260-72C17D8CCC13}"/>
          </ac:spMkLst>
        </pc:spChg>
        <pc:spChg chg="del">
          <ac:chgData name="Jim Beland" userId="d41a4da1a37fb713" providerId="LiveId" clId="{3D4114A9-E1F5-4E87-AC28-AECCBE9528FC}" dt="2020-07-01T19:59:55.184" v="19014" actId="478"/>
          <ac:spMkLst>
            <pc:docMk/>
            <pc:sldMk cId="1641821416" sldId="379"/>
            <ac:spMk id="4" creationId="{415C0CC1-A263-48EC-A05B-55C641F7B6E0}"/>
          </ac:spMkLst>
        </pc:spChg>
        <pc:inkChg chg="add">
          <ac:chgData name="Jim Beland" userId="d41a4da1a37fb713" providerId="LiveId" clId="{3D4114A9-E1F5-4E87-AC28-AECCBE9528FC}" dt="2020-07-01T20:00:50.460" v="19030" actId="9405"/>
          <ac:inkMkLst>
            <pc:docMk/>
            <pc:sldMk cId="1641821416" sldId="379"/>
            <ac:inkMk id="5" creationId="{5FE15B8C-8AF3-4FE0-9FAA-09269B71C8D7}"/>
          </ac:inkMkLst>
        </pc:inkChg>
        <pc:inkChg chg="add">
          <ac:chgData name="Jim Beland" userId="d41a4da1a37fb713" providerId="LiveId" clId="{3D4114A9-E1F5-4E87-AC28-AECCBE9528FC}" dt="2020-07-01T20:00:51.515" v="19031" actId="9405"/>
          <ac:inkMkLst>
            <pc:docMk/>
            <pc:sldMk cId="1641821416" sldId="379"/>
            <ac:inkMk id="6" creationId="{35C9532C-2B1B-44CC-A104-52BD933E15FD}"/>
          </ac:inkMkLst>
        </pc:inkChg>
      </pc:sldChg>
      <pc:sldChg chg="delSp modSp add">
        <pc:chgData name="Jim Beland" userId="d41a4da1a37fb713" providerId="LiveId" clId="{3D4114A9-E1F5-4E87-AC28-AECCBE9528FC}" dt="2020-07-01T20:01:32.199" v="19050" actId="478"/>
        <pc:sldMkLst>
          <pc:docMk/>
          <pc:sldMk cId="2674285581" sldId="380"/>
        </pc:sldMkLst>
        <pc:spChg chg="mod">
          <ac:chgData name="Jim Beland" userId="d41a4da1a37fb713" providerId="LiveId" clId="{3D4114A9-E1F5-4E87-AC28-AECCBE9528FC}" dt="2020-07-01T20:01:27.809" v="19048" actId="20577"/>
          <ac:spMkLst>
            <pc:docMk/>
            <pc:sldMk cId="2674285581" sldId="380"/>
            <ac:spMk id="3" creationId="{907B7937-3774-488E-8260-72C17D8CCC13}"/>
          </ac:spMkLst>
        </pc:spChg>
        <pc:inkChg chg="del">
          <ac:chgData name="Jim Beland" userId="d41a4da1a37fb713" providerId="LiveId" clId="{3D4114A9-E1F5-4E87-AC28-AECCBE9528FC}" dt="2020-07-01T20:01:30.249" v="19049" actId="478"/>
          <ac:inkMkLst>
            <pc:docMk/>
            <pc:sldMk cId="2674285581" sldId="380"/>
            <ac:inkMk id="5" creationId="{5FE15B8C-8AF3-4FE0-9FAA-09269B71C8D7}"/>
          </ac:inkMkLst>
        </pc:inkChg>
        <pc:inkChg chg="del">
          <ac:chgData name="Jim Beland" userId="d41a4da1a37fb713" providerId="LiveId" clId="{3D4114A9-E1F5-4E87-AC28-AECCBE9528FC}" dt="2020-07-01T20:01:32.199" v="19050" actId="478"/>
          <ac:inkMkLst>
            <pc:docMk/>
            <pc:sldMk cId="2674285581" sldId="380"/>
            <ac:inkMk id="6" creationId="{35C9532C-2B1B-44CC-A104-52BD933E15FD}"/>
          </ac:inkMkLst>
        </pc:inkChg>
      </pc:sldChg>
      <pc:sldChg chg="addSp modSp add">
        <pc:chgData name="Jim Beland" userId="d41a4da1a37fb713" providerId="LiveId" clId="{3D4114A9-E1F5-4E87-AC28-AECCBE9528FC}" dt="2020-07-01T20:07:18.552" v="19207" actId="1076"/>
        <pc:sldMkLst>
          <pc:docMk/>
          <pc:sldMk cId="3593706766" sldId="381"/>
        </pc:sldMkLst>
        <pc:spChg chg="add mod">
          <ac:chgData name="Jim Beland" userId="d41a4da1a37fb713" providerId="LiveId" clId="{3D4114A9-E1F5-4E87-AC28-AECCBE9528FC}" dt="2020-07-01T20:07:18.552" v="19207" actId="1076"/>
          <ac:spMkLst>
            <pc:docMk/>
            <pc:sldMk cId="3593706766" sldId="381"/>
            <ac:spMk id="4" creationId="{9F1F7F25-9AD2-421A-8456-A8885A9F3DE8}"/>
          </ac:spMkLst>
        </pc:spChg>
      </pc:sldChg>
      <pc:sldChg chg="delSp modSp add">
        <pc:chgData name="Jim Beland" userId="d41a4da1a37fb713" providerId="LiveId" clId="{3D4114A9-E1F5-4E87-AC28-AECCBE9528FC}" dt="2020-07-01T20:11:11.940" v="19292" actId="20577"/>
        <pc:sldMkLst>
          <pc:docMk/>
          <pc:sldMk cId="4129776866" sldId="382"/>
        </pc:sldMkLst>
        <pc:spChg chg="mod">
          <ac:chgData name="Jim Beland" userId="d41a4da1a37fb713" providerId="LiveId" clId="{3D4114A9-E1F5-4E87-AC28-AECCBE9528FC}" dt="2020-07-01T20:11:11.940" v="19292" actId="20577"/>
          <ac:spMkLst>
            <pc:docMk/>
            <pc:sldMk cId="4129776866" sldId="382"/>
            <ac:spMk id="3" creationId="{907B7937-3774-488E-8260-72C17D8CCC13}"/>
          </ac:spMkLst>
        </pc:spChg>
        <pc:spChg chg="del">
          <ac:chgData name="Jim Beland" userId="d41a4da1a37fb713" providerId="LiveId" clId="{3D4114A9-E1F5-4E87-AC28-AECCBE9528FC}" dt="2020-07-01T20:07:42.606" v="19209" actId="478"/>
          <ac:spMkLst>
            <pc:docMk/>
            <pc:sldMk cId="4129776866" sldId="382"/>
            <ac:spMk id="4" creationId="{9F1F7F25-9AD2-421A-8456-A8885A9F3DE8}"/>
          </ac:spMkLst>
        </pc:spChg>
      </pc:sldChg>
      <pc:sldChg chg="modSp add ord">
        <pc:chgData name="Jim Beland" userId="d41a4da1a37fb713" providerId="LiveId" clId="{3D4114A9-E1F5-4E87-AC28-AECCBE9528FC}" dt="2020-07-01T20:48:37.604" v="20195" actId="20577"/>
        <pc:sldMkLst>
          <pc:docMk/>
          <pc:sldMk cId="2764384745" sldId="383"/>
        </pc:sldMkLst>
        <pc:spChg chg="mod">
          <ac:chgData name="Jim Beland" userId="d41a4da1a37fb713" providerId="LiveId" clId="{3D4114A9-E1F5-4E87-AC28-AECCBE9528FC}" dt="2020-07-01T20:48:37.604" v="20195" actId="20577"/>
          <ac:spMkLst>
            <pc:docMk/>
            <pc:sldMk cId="2764384745" sldId="383"/>
            <ac:spMk id="3" creationId="{907B7937-3774-488E-8260-72C17D8CCC13}"/>
          </ac:spMkLst>
        </pc:spChg>
      </pc:sldChg>
      <pc:sldChg chg="modSp add">
        <pc:chgData name="Jim Beland" userId="d41a4da1a37fb713" providerId="LiveId" clId="{3D4114A9-E1F5-4E87-AC28-AECCBE9528FC}" dt="2020-07-01T21:16:49.163" v="20879" actId="20577"/>
        <pc:sldMkLst>
          <pc:docMk/>
          <pc:sldMk cId="3259585976" sldId="384"/>
        </pc:sldMkLst>
        <pc:spChg chg="mod">
          <ac:chgData name="Jim Beland" userId="d41a4da1a37fb713" providerId="LiveId" clId="{3D4114A9-E1F5-4E87-AC28-AECCBE9528FC}" dt="2020-07-01T21:16:49.163" v="20879" actId="20577"/>
          <ac:spMkLst>
            <pc:docMk/>
            <pc:sldMk cId="3259585976" sldId="384"/>
            <ac:spMk id="2" creationId="{5281EF0A-70B3-4A9F-92B0-A9DF39017583}"/>
          </ac:spMkLst>
        </pc:spChg>
        <pc:spChg chg="mod">
          <ac:chgData name="Jim Beland" userId="d41a4da1a37fb713" providerId="LiveId" clId="{3D4114A9-E1F5-4E87-AC28-AECCBE9528FC}" dt="2020-07-01T20:48:43.882" v="20197" actId="20577"/>
          <ac:spMkLst>
            <pc:docMk/>
            <pc:sldMk cId="3259585976" sldId="384"/>
            <ac:spMk id="3" creationId="{907B7937-3774-488E-8260-72C17D8CCC13}"/>
          </ac:spMkLst>
        </pc:spChg>
      </pc:sldChg>
      <pc:sldChg chg="modSp add">
        <pc:chgData name="Jim Beland" userId="d41a4da1a37fb713" providerId="LiveId" clId="{3D4114A9-E1F5-4E87-AC28-AECCBE9528FC}" dt="2020-07-01T21:16:54.436" v="20886" actId="20577"/>
        <pc:sldMkLst>
          <pc:docMk/>
          <pc:sldMk cId="2301151147" sldId="385"/>
        </pc:sldMkLst>
        <pc:spChg chg="mod">
          <ac:chgData name="Jim Beland" userId="d41a4da1a37fb713" providerId="LiveId" clId="{3D4114A9-E1F5-4E87-AC28-AECCBE9528FC}" dt="2020-07-01T21:16:54.436" v="20886" actId="20577"/>
          <ac:spMkLst>
            <pc:docMk/>
            <pc:sldMk cId="2301151147" sldId="385"/>
            <ac:spMk id="2" creationId="{5281EF0A-70B3-4A9F-92B0-A9DF39017583}"/>
          </ac:spMkLst>
        </pc:spChg>
        <pc:spChg chg="mod">
          <ac:chgData name="Jim Beland" userId="d41a4da1a37fb713" providerId="LiveId" clId="{3D4114A9-E1F5-4E87-AC28-AECCBE9528FC}" dt="2020-07-01T20:48:57.909" v="20201" actId="20577"/>
          <ac:spMkLst>
            <pc:docMk/>
            <pc:sldMk cId="2301151147" sldId="385"/>
            <ac:spMk id="3" creationId="{907B7937-3774-488E-8260-72C17D8CCC13}"/>
          </ac:spMkLst>
        </pc:spChg>
      </pc:sldChg>
      <pc:sldChg chg="modSp add">
        <pc:chgData name="Jim Beland" userId="d41a4da1a37fb713" providerId="LiveId" clId="{3D4114A9-E1F5-4E87-AC28-AECCBE9528FC}" dt="2020-07-01T21:16:59.004" v="20893" actId="20577"/>
        <pc:sldMkLst>
          <pc:docMk/>
          <pc:sldMk cId="3017312011" sldId="386"/>
        </pc:sldMkLst>
        <pc:spChg chg="mod">
          <ac:chgData name="Jim Beland" userId="d41a4da1a37fb713" providerId="LiveId" clId="{3D4114A9-E1F5-4E87-AC28-AECCBE9528FC}" dt="2020-07-01T21:16:59.004" v="20893" actId="20577"/>
          <ac:spMkLst>
            <pc:docMk/>
            <pc:sldMk cId="3017312011" sldId="386"/>
            <ac:spMk id="2" creationId="{5281EF0A-70B3-4A9F-92B0-A9DF39017583}"/>
          </ac:spMkLst>
        </pc:spChg>
        <pc:spChg chg="mod">
          <ac:chgData name="Jim Beland" userId="d41a4da1a37fb713" providerId="LiveId" clId="{3D4114A9-E1F5-4E87-AC28-AECCBE9528FC}" dt="2020-07-01T20:49:11.506" v="20207" actId="20577"/>
          <ac:spMkLst>
            <pc:docMk/>
            <pc:sldMk cId="3017312011" sldId="386"/>
            <ac:spMk id="3" creationId="{907B7937-3774-488E-8260-72C17D8CCC13}"/>
          </ac:spMkLst>
        </pc:spChg>
      </pc:sldChg>
      <pc:sldChg chg="modSp add">
        <pc:chgData name="Jim Beland" userId="d41a4da1a37fb713" providerId="LiveId" clId="{3D4114A9-E1F5-4E87-AC28-AECCBE9528FC}" dt="2020-07-01T21:17:07.788" v="20900" actId="20577"/>
        <pc:sldMkLst>
          <pc:docMk/>
          <pc:sldMk cId="2922901970" sldId="387"/>
        </pc:sldMkLst>
        <pc:spChg chg="mod">
          <ac:chgData name="Jim Beland" userId="d41a4da1a37fb713" providerId="LiveId" clId="{3D4114A9-E1F5-4E87-AC28-AECCBE9528FC}" dt="2020-07-01T21:17:07.788" v="20900" actId="20577"/>
          <ac:spMkLst>
            <pc:docMk/>
            <pc:sldMk cId="2922901970" sldId="387"/>
            <ac:spMk id="2" creationId="{5281EF0A-70B3-4A9F-92B0-A9DF39017583}"/>
          </ac:spMkLst>
        </pc:spChg>
        <pc:spChg chg="mod">
          <ac:chgData name="Jim Beland" userId="d41a4da1a37fb713" providerId="LiveId" clId="{3D4114A9-E1F5-4E87-AC28-AECCBE9528FC}" dt="2020-07-01T20:49:27.406" v="20209" actId="20577"/>
          <ac:spMkLst>
            <pc:docMk/>
            <pc:sldMk cId="2922901970" sldId="387"/>
            <ac:spMk id="3" creationId="{907B7937-3774-488E-8260-72C17D8CCC13}"/>
          </ac:spMkLst>
        </pc:spChg>
      </pc:sldChg>
      <pc:sldChg chg="addSp modSp add">
        <pc:chgData name="Jim Beland" userId="d41a4da1a37fb713" providerId="LiveId" clId="{3D4114A9-E1F5-4E87-AC28-AECCBE9528FC}" dt="2020-07-01T21:17:12.413" v="20907" actId="20577"/>
        <pc:sldMkLst>
          <pc:docMk/>
          <pc:sldMk cId="1718947257" sldId="388"/>
        </pc:sldMkLst>
        <pc:spChg chg="mod">
          <ac:chgData name="Jim Beland" userId="d41a4da1a37fb713" providerId="LiveId" clId="{3D4114A9-E1F5-4E87-AC28-AECCBE9528FC}" dt="2020-07-01T21:17:12.413" v="20907" actId="20577"/>
          <ac:spMkLst>
            <pc:docMk/>
            <pc:sldMk cId="1718947257" sldId="388"/>
            <ac:spMk id="2" creationId="{5281EF0A-70B3-4A9F-92B0-A9DF39017583}"/>
          </ac:spMkLst>
        </pc:spChg>
        <pc:spChg chg="mod">
          <ac:chgData name="Jim Beland" userId="d41a4da1a37fb713" providerId="LiveId" clId="{3D4114A9-E1F5-4E87-AC28-AECCBE9528FC}" dt="2020-07-01T20:49:37.155" v="20211" actId="20577"/>
          <ac:spMkLst>
            <pc:docMk/>
            <pc:sldMk cId="1718947257" sldId="388"/>
            <ac:spMk id="3" creationId="{907B7937-3774-488E-8260-72C17D8CCC13}"/>
          </ac:spMkLst>
        </pc:spChg>
        <pc:spChg chg="add mod">
          <ac:chgData name="Jim Beland" userId="d41a4da1a37fb713" providerId="LiveId" clId="{3D4114A9-E1F5-4E87-AC28-AECCBE9528FC}" dt="2020-07-01T20:43:15.834" v="20048" actId="1076"/>
          <ac:spMkLst>
            <pc:docMk/>
            <pc:sldMk cId="1718947257" sldId="388"/>
            <ac:spMk id="4" creationId="{2C783F02-31B8-4E9E-9411-448B23E62FF9}"/>
          </ac:spMkLst>
        </pc:spChg>
      </pc:sldChg>
      <pc:sldChg chg="add del">
        <pc:chgData name="Jim Beland" userId="d41a4da1a37fb713" providerId="LiveId" clId="{3D4114A9-E1F5-4E87-AC28-AECCBE9528FC}" dt="2020-07-01T20:42:23.222" v="19998" actId="2696"/>
        <pc:sldMkLst>
          <pc:docMk/>
          <pc:sldMk cId="2351963346" sldId="388"/>
        </pc:sldMkLst>
      </pc:sldChg>
      <pc:sldChg chg="delSp modSp add">
        <pc:chgData name="Jim Beland" userId="d41a4da1a37fb713" providerId="LiveId" clId="{3D4114A9-E1F5-4E87-AC28-AECCBE9528FC}" dt="2020-07-01T21:17:17.247" v="20914" actId="20577"/>
        <pc:sldMkLst>
          <pc:docMk/>
          <pc:sldMk cId="3663541981" sldId="389"/>
        </pc:sldMkLst>
        <pc:spChg chg="mod">
          <ac:chgData name="Jim Beland" userId="d41a4da1a37fb713" providerId="LiveId" clId="{3D4114A9-E1F5-4E87-AC28-AECCBE9528FC}" dt="2020-07-01T21:17:17.247" v="20914" actId="20577"/>
          <ac:spMkLst>
            <pc:docMk/>
            <pc:sldMk cId="3663541981" sldId="389"/>
            <ac:spMk id="2" creationId="{5281EF0A-70B3-4A9F-92B0-A9DF39017583}"/>
          </ac:spMkLst>
        </pc:spChg>
        <pc:spChg chg="mod">
          <ac:chgData name="Jim Beland" userId="d41a4da1a37fb713" providerId="LiveId" clId="{3D4114A9-E1F5-4E87-AC28-AECCBE9528FC}" dt="2020-07-01T20:49:43.136" v="20213" actId="20577"/>
          <ac:spMkLst>
            <pc:docMk/>
            <pc:sldMk cId="3663541981" sldId="389"/>
            <ac:spMk id="3" creationId="{907B7937-3774-488E-8260-72C17D8CCC13}"/>
          </ac:spMkLst>
        </pc:spChg>
        <pc:spChg chg="del">
          <ac:chgData name="Jim Beland" userId="d41a4da1a37fb713" providerId="LiveId" clId="{3D4114A9-E1F5-4E87-AC28-AECCBE9528FC}" dt="2020-07-01T20:43:22.897" v="20050" actId="478"/>
          <ac:spMkLst>
            <pc:docMk/>
            <pc:sldMk cId="3663541981" sldId="389"/>
            <ac:spMk id="4" creationId="{2C783F02-31B8-4E9E-9411-448B23E62FF9}"/>
          </ac:spMkLst>
        </pc:spChg>
      </pc:sldChg>
      <pc:sldChg chg="addSp modSp add">
        <pc:chgData name="Jim Beland" userId="d41a4da1a37fb713" providerId="LiveId" clId="{3D4114A9-E1F5-4E87-AC28-AECCBE9528FC}" dt="2020-07-01T21:17:22.304" v="20921" actId="20577"/>
        <pc:sldMkLst>
          <pc:docMk/>
          <pc:sldMk cId="799368776" sldId="390"/>
        </pc:sldMkLst>
        <pc:spChg chg="mod">
          <ac:chgData name="Jim Beland" userId="d41a4da1a37fb713" providerId="LiveId" clId="{3D4114A9-E1F5-4E87-AC28-AECCBE9528FC}" dt="2020-07-01T21:17:22.304" v="20921" actId="20577"/>
          <ac:spMkLst>
            <pc:docMk/>
            <pc:sldMk cId="799368776" sldId="390"/>
            <ac:spMk id="2" creationId="{5281EF0A-70B3-4A9F-92B0-A9DF39017583}"/>
          </ac:spMkLst>
        </pc:spChg>
        <pc:spChg chg="mod">
          <ac:chgData name="Jim Beland" userId="d41a4da1a37fb713" providerId="LiveId" clId="{3D4114A9-E1F5-4E87-AC28-AECCBE9528FC}" dt="2020-07-01T20:49:59.486" v="20219" actId="20577"/>
          <ac:spMkLst>
            <pc:docMk/>
            <pc:sldMk cId="799368776" sldId="390"/>
            <ac:spMk id="3" creationId="{907B7937-3774-488E-8260-72C17D8CCC13}"/>
          </ac:spMkLst>
        </pc:spChg>
        <pc:spChg chg="add mod">
          <ac:chgData name="Jim Beland" userId="d41a4da1a37fb713" providerId="LiveId" clId="{3D4114A9-E1F5-4E87-AC28-AECCBE9528FC}" dt="2020-07-01T20:49:55.545" v="20217" actId="20577"/>
          <ac:spMkLst>
            <pc:docMk/>
            <pc:sldMk cId="799368776" sldId="390"/>
            <ac:spMk id="4" creationId="{AB8A3F22-0C60-4A41-B668-E7AE1A3829E9}"/>
          </ac:spMkLst>
        </pc:spChg>
      </pc:sldChg>
      <pc:sldChg chg="delSp modSp add">
        <pc:chgData name="Jim Beland" userId="d41a4da1a37fb713" providerId="LiveId" clId="{3D4114A9-E1F5-4E87-AC28-AECCBE9528FC}" dt="2020-07-01T21:17:29.051" v="20928" actId="6549"/>
        <pc:sldMkLst>
          <pc:docMk/>
          <pc:sldMk cId="3221628699" sldId="391"/>
        </pc:sldMkLst>
        <pc:spChg chg="mod">
          <ac:chgData name="Jim Beland" userId="d41a4da1a37fb713" providerId="LiveId" clId="{3D4114A9-E1F5-4E87-AC28-AECCBE9528FC}" dt="2020-07-01T21:17:29.051" v="20928" actId="6549"/>
          <ac:spMkLst>
            <pc:docMk/>
            <pc:sldMk cId="3221628699" sldId="391"/>
            <ac:spMk id="2" creationId="{5281EF0A-70B3-4A9F-92B0-A9DF39017583}"/>
          </ac:spMkLst>
        </pc:spChg>
        <pc:spChg chg="mod">
          <ac:chgData name="Jim Beland" userId="d41a4da1a37fb713" providerId="LiveId" clId="{3D4114A9-E1F5-4E87-AC28-AECCBE9528FC}" dt="2020-07-01T20:50:10.121" v="20223" actId="20577"/>
          <ac:spMkLst>
            <pc:docMk/>
            <pc:sldMk cId="3221628699" sldId="391"/>
            <ac:spMk id="3" creationId="{907B7937-3774-488E-8260-72C17D8CCC13}"/>
          </ac:spMkLst>
        </pc:spChg>
        <pc:spChg chg="del">
          <ac:chgData name="Jim Beland" userId="d41a4da1a37fb713" providerId="LiveId" clId="{3D4114A9-E1F5-4E87-AC28-AECCBE9528FC}" dt="2020-07-01T20:47:18.743" v="20175" actId="478"/>
          <ac:spMkLst>
            <pc:docMk/>
            <pc:sldMk cId="3221628699" sldId="391"/>
            <ac:spMk id="4" creationId="{AB8A3F22-0C60-4A41-B668-E7AE1A3829E9}"/>
          </ac:spMkLst>
        </pc:spChg>
      </pc:sldChg>
      <pc:sldChg chg="addSp delSp modSp add">
        <pc:chgData name="Jim Beland" userId="d41a4da1a37fb713" providerId="LiveId" clId="{3D4114A9-E1F5-4E87-AC28-AECCBE9528FC}" dt="2020-07-02T17:02:34.067" v="21944"/>
        <pc:sldMkLst>
          <pc:docMk/>
          <pc:sldMk cId="2874616133" sldId="392"/>
        </pc:sldMkLst>
        <pc:spChg chg="mod">
          <ac:chgData name="Jim Beland" userId="d41a4da1a37fb713" providerId="LiveId" clId="{3D4114A9-E1F5-4E87-AC28-AECCBE9528FC}" dt="2020-07-01T21:17:34.213" v="20935" actId="20577"/>
          <ac:spMkLst>
            <pc:docMk/>
            <pc:sldMk cId="2874616133" sldId="392"/>
            <ac:spMk id="2" creationId="{5281EF0A-70B3-4A9F-92B0-A9DF39017583}"/>
          </ac:spMkLst>
        </pc:spChg>
        <pc:spChg chg="mod">
          <ac:chgData name="Jim Beland" userId="d41a4da1a37fb713" providerId="LiveId" clId="{3D4114A9-E1F5-4E87-AC28-AECCBE9528FC}" dt="2020-07-02T17:02:26.887" v="21941" actId="20577"/>
          <ac:spMkLst>
            <pc:docMk/>
            <pc:sldMk cId="2874616133" sldId="392"/>
            <ac:spMk id="3" creationId="{907B7937-3774-488E-8260-72C17D8CCC13}"/>
          </ac:spMkLst>
        </pc:spChg>
        <pc:inkChg chg="add del">
          <ac:chgData name="Jim Beland" userId="d41a4da1a37fb713" providerId="LiveId" clId="{3D4114A9-E1F5-4E87-AC28-AECCBE9528FC}" dt="2020-07-02T17:02:33.581" v="21943"/>
          <ac:inkMkLst>
            <pc:docMk/>
            <pc:sldMk cId="2874616133" sldId="392"/>
            <ac:inkMk id="4" creationId="{758177F3-6DFD-4886-ADEA-B83B41EA2028}"/>
          </ac:inkMkLst>
        </pc:inkChg>
        <pc:inkChg chg="add del">
          <ac:chgData name="Jim Beland" userId="d41a4da1a37fb713" providerId="LiveId" clId="{3D4114A9-E1F5-4E87-AC28-AECCBE9528FC}" dt="2020-07-02T17:02:34.067" v="21944"/>
          <ac:inkMkLst>
            <pc:docMk/>
            <pc:sldMk cId="2874616133" sldId="392"/>
            <ac:inkMk id="5" creationId="{CF989F29-44BA-4069-88CE-CEFD24B0A4DF}"/>
          </ac:inkMkLst>
        </pc:inkChg>
        <pc:inkChg chg="add">
          <ac:chgData name="Jim Beland" userId="d41a4da1a37fb713" providerId="LiveId" clId="{3D4114A9-E1F5-4E87-AC28-AECCBE9528FC}" dt="2020-07-02T17:02:30.560" v="21942" actId="9405"/>
          <ac:inkMkLst>
            <pc:docMk/>
            <pc:sldMk cId="2874616133" sldId="392"/>
            <ac:inkMk id="6" creationId="{F6A85826-4F98-4413-A064-2A1B77E034E6}"/>
          </ac:inkMkLst>
        </pc:inkChg>
      </pc:sldChg>
      <pc:sldChg chg="addSp modSp add">
        <pc:chgData name="Jim Beland" userId="d41a4da1a37fb713" providerId="LiveId" clId="{3D4114A9-E1F5-4E87-AC28-AECCBE9528FC}" dt="2020-07-01T21:17:47.491" v="20942" actId="20577"/>
        <pc:sldMkLst>
          <pc:docMk/>
          <pc:sldMk cId="1173300631" sldId="393"/>
        </pc:sldMkLst>
        <pc:spChg chg="mod">
          <ac:chgData name="Jim Beland" userId="d41a4da1a37fb713" providerId="LiveId" clId="{3D4114A9-E1F5-4E87-AC28-AECCBE9528FC}" dt="2020-07-01T21:17:47.491" v="20942" actId="20577"/>
          <ac:spMkLst>
            <pc:docMk/>
            <pc:sldMk cId="1173300631" sldId="393"/>
            <ac:spMk id="2" creationId="{5281EF0A-70B3-4A9F-92B0-A9DF39017583}"/>
          </ac:spMkLst>
        </pc:spChg>
        <pc:spChg chg="add mod">
          <ac:chgData name="Jim Beland" userId="d41a4da1a37fb713" providerId="LiveId" clId="{3D4114A9-E1F5-4E87-AC28-AECCBE9528FC}" dt="2020-07-01T21:01:26.598" v="20482" actId="1076"/>
          <ac:spMkLst>
            <pc:docMk/>
            <pc:sldMk cId="1173300631" sldId="393"/>
            <ac:spMk id="6" creationId="{B16FD499-7269-473E-9814-C24C95F160ED}"/>
          </ac:spMkLst>
        </pc:spChg>
      </pc:sldChg>
      <pc:sldChg chg="delSp modSp add">
        <pc:chgData name="Jim Beland" userId="d41a4da1a37fb713" providerId="LiveId" clId="{3D4114A9-E1F5-4E87-AC28-AECCBE9528FC}" dt="2020-07-01T21:17:52.331" v="20949" actId="20577"/>
        <pc:sldMkLst>
          <pc:docMk/>
          <pc:sldMk cId="3870985416" sldId="394"/>
        </pc:sldMkLst>
        <pc:spChg chg="mod">
          <ac:chgData name="Jim Beland" userId="d41a4da1a37fb713" providerId="LiveId" clId="{3D4114A9-E1F5-4E87-AC28-AECCBE9528FC}" dt="2020-07-01T21:17:52.331" v="20949" actId="20577"/>
          <ac:spMkLst>
            <pc:docMk/>
            <pc:sldMk cId="3870985416" sldId="394"/>
            <ac:spMk id="2" creationId="{5281EF0A-70B3-4A9F-92B0-A9DF39017583}"/>
          </ac:spMkLst>
        </pc:spChg>
        <pc:spChg chg="mod">
          <ac:chgData name="Jim Beland" userId="d41a4da1a37fb713" providerId="LiveId" clId="{3D4114A9-E1F5-4E87-AC28-AECCBE9528FC}" dt="2020-07-01T21:08:41.269" v="20674" actId="20577"/>
          <ac:spMkLst>
            <pc:docMk/>
            <pc:sldMk cId="3870985416" sldId="394"/>
            <ac:spMk id="3" creationId="{907B7937-3774-488E-8260-72C17D8CCC13}"/>
          </ac:spMkLst>
        </pc:spChg>
        <pc:spChg chg="del">
          <ac:chgData name="Jim Beland" userId="d41a4da1a37fb713" providerId="LiveId" clId="{3D4114A9-E1F5-4E87-AC28-AECCBE9528FC}" dt="2020-07-01T21:04:36.320" v="20560" actId="478"/>
          <ac:spMkLst>
            <pc:docMk/>
            <pc:sldMk cId="3870985416" sldId="394"/>
            <ac:spMk id="6" creationId="{B16FD499-7269-473E-9814-C24C95F160ED}"/>
          </ac:spMkLst>
        </pc:spChg>
        <pc:inkChg chg="del">
          <ac:chgData name="Jim Beland" userId="d41a4da1a37fb713" providerId="LiveId" clId="{3D4114A9-E1F5-4E87-AC28-AECCBE9528FC}" dt="2020-07-01T21:05:25.599" v="20579"/>
          <ac:inkMkLst>
            <pc:docMk/>
            <pc:sldMk cId="3870985416" sldId="394"/>
            <ac:inkMk id="4" creationId="{758177F3-6DFD-4886-ADEA-B83B41EA2028}"/>
          </ac:inkMkLst>
        </pc:inkChg>
        <pc:inkChg chg="del">
          <ac:chgData name="Jim Beland" userId="d41a4da1a37fb713" providerId="LiveId" clId="{3D4114A9-E1F5-4E87-AC28-AECCBE9528FC}" dt="2020-07-01T21:05:26" v="20580"/>
          <ac:inkMkLst>
            <pc:docMk/>
            <pc:sldMk cId="3870985416" sldId="394"/>
            <ac:inkMk id="5" creationId="{CF989F29-44BA-4069-88CE-CEFD24B0A4DF}"/>
          </ac:inkMkLst>
        </pc:inkChg>
      </pc:sldChg>
      <pc:sldChg chg="modSp add">
        <pc:chgData name="Jim Beland" userId="d41a4da1a37fb713" providerId="LiveId" clId="{3D4114A9-E1F5-4E87-AC28-AECCBE9528FC}" dt="2020-07-01T21:17:57.170" v="20956" actId="20577"/>
        <pc:sldMkLst>
          <pc:docMk/>
          <pc:sldMk cId="3125872414" sldId="395"/>
        </pc:sldMkLst>
        <pc:spChg chg="mod">
          <ac:chgData name="Jim Beland" userId="d41a4da1a37fb713" providerId="LiveId" clId="{3D4114A9-E1F5-4E87-AC28-AECCBE9528FC}" dt="2020-07-01T21:17:57.170" v="20956" actId="20577"/>
          <ac:spMkLst>
            <pc:docMk/>
            <pc:sldMk cId="3125872414" sldId="395"/>
            <ac:spMk id="2" creationId="{5281EF0A-70B3-4A9F-92B0-A9DF39017583}"/>
          </ac:spMkLst>
        </pc:spChg>
        <pc:spChg chg="mod">
          <ac:chgData name="Jim Beland" userId="d41a4da1a37fb713" providerId="LiveId" clId="{3D4114A9-E1F5-4E87-AC28-AECCBE9528FC}" dt="2020-07-01T21:09:26.513" v="20693" actId="20577"/>
          <ac:spMkLst>
            <pc:docMk/>
            <pc:sldMk cId="3125872414" sldId="395"/>
            <ac:spMk id="3" creationId="{907B7937-3774-488E-8260-72C17D8CCC13}"/>
          </ac:spMkLst>
        </pc:spChg>
      </pc:sldChg>
      <pc:sldChg chg="addSp delSp modSp add">
        <pc:chgData name="Jim Beland" userId="d41a4da1a37fb713" providerId="LiveId" clId="{3D4114A9-E1F5-4E87-AC28-AECCBE9528FC}" dt="2020-07-02T17:14:30.344" v="22014" actId="9405"/>
        <pc:sldMkLst>
          <pc:docMk/>
          <pc:sldMk cId="1093051326" sldId="396"/>
        </pc:sldMkLst>
        <pc:spChg chg="mod">
          <ac:chgData name="Jim Beland" userId="d41a4da1a37fb713" providerId="LiveId" clId="{3D4114A9-E1F5-4E87-AC28-AECCBE9528FC}" dt="2020-07-01T21:18:02.150" v="20963" actId="20577"/>
          <ac:spMkLst>
            <pc:docMk/>
            <pc:sldMk cId="1093051326" sldId="396"/>
            <ac:spMk id="2" creationId="{5281EF0A-70B3-4A9F-92B0-A9DF39017583}"/>
          </ac:spMkLst>
        </pc:spChg>
        <pc:spChg chg="add mod">
          <ac:chgData name="Jim Beland" userId="d41a4da1a37fb713" providerId="LiveId" clId="{3D4114A9-E1F5-4E87-AC28-AECCBE9528FC}" dt="2020-07-01T21:10:41.185" v="20733" actId="20577"/>
          <ac:spMkLst>
            <pc:docMk/>
            <pc:sldMk cId="1093051326" sldId="396"/>
            <ac:spMk id="4" creationId="{70400B1E-E939-4E72-BE90-295215DAC4AB}"/>
          </ac:spMkLst>
        </pc:spChg>
        <pc:inkChg chg="add del">
          <ac:chgData name="Jim Beland" userId="d41a4da1a37fb713" providerId="LiveId" clId="{3D4114A9-E1F5-4E87-AC28-AECCBE9528FC}" dt="2020-07-02T17:14:23.933" v="22013" actId="9405"/>
          <ac:inkMkLst>
            <pc:docMk/>
            <pc:sldMk cId="1093051326" sldId="396"/>
            <ac:inkMk id="5" creationId="{D2012ED5-7AFE-4528-B38F-8A88145234A7}"/>
          </ac:inkMkLst>
        </pc:inkChg>
        <pc:inkChg chg="add">
          <ac:chgData name="Jim Beland" userId="d41a4da1a37fb713" providerId="LiveId" clId="{3D4114A9-E1F5-4E87-AC28-AECCBE9528FC}" dt="2020-07-02T17:14:30.344" v="22014" actId="9405"/>
          <ac:inkMkLst>
            <pc:docMk/>
            <pc:sldMk cId="1093051326" sldId="396"/>
            <ac:inkMk id="6" creationId="{3B9A3C73-1A33-4F3B-AEC6-EE5DF65EA9BD}"/>
          </ac:inkMkLst>
        </pc:inkChg>
      </pc:sldChg>
      <pc:sldChg chg="delSp modSp add">
        <pc:chgData name="Jim Beland" userId="d41a4da1a37fb713" providerId="LiveId" clId="{3D4114A9-E1F5-4E87-AC28-AECCBE9528FC}" dt="2020-07-01T21:18:11.255" v="20970" actId="20577"/>
        <pc:sldMkLst>
          <pc:docMk/>
          <pc:sldMk cId="3003884724" sldId="397"/>
        </pc:sldMkLst>
        <pc:spChg chg="mod">
          <ac:chgData name="Jim Beland" userId="d41a4da1a37fb713" providerId="LiveId" clId="{3D4114A9-E1F5-4E87-AC28-AECCBE9528FC}" dt="2020-07-01T21:18:11.255" v="20970" actId="20577"/>
          <ac:spMkLst>
            <pc:docMk/>
            <pc:sldMk cId="3003884724" sldId="397"/>
            <ac:spMk id="2" creationId="{5281EF0A-70B3-4A9F-92B0-A9DF39017583}"/>
          </ac:spMkLst>
        </pc:spChg>
        <pc:spChg chg="mod">
          <ac:chgData name="Jim Beland" userId="d41a4da1a37fb713" providerId="LiveId" clId="{3D4114A9-E1F5-4E87-AC28-AECCBE9528FC}" dt="2020-07-01T21:13:39.559" v="20832" actId="20577"/>
          <ac:spMkLst>
            <pc:docMk/>
            <pc:sldMk cId="3003884724" sldId="397"/>
            <ac:spMk id="3" creationId="{907B7937-3774-488E-8260-72C17D8CCC13}"/>
          </ac:spMkLst>
        </pc:spChg>
        <pc:spChg chg="del">
          <ac:chgData name="Jim Beland" userId="d41a4da1a37fb713" providerId="LiveId" clId="{3D4114A9-E1F5-4E87-AC28-AECCBE9528FC}" dt="2020-07-01T21:10:51.799" v="20735" actId="478"/>
          <ac:spMkLst>
            <pc:docMk/>
            <pc:sldMk cId="3003884724" sldId="397"/>
            <ac:spMk id="4" creationId="{70400B1E-E939-4E72-BE90-295215DAC4AB}"/>
          </ac:spMkLst>
        </pc:spChg>
      </pc:sldChg>
      <pc:sldChg chg="modSp add">
        <pc:chgData name="Jim Beland" userId="d41a4da1a37fb713" providerId="LiveId" clId="{3D4114A9-E1F5-4E87-AC28-AECCBE9528FC}" dt="2020-07-01T21:16:28.416" v="20872" actId="6549"/>
        <pc:sldMkLst>
          <pc:docMk/>
          <pc:sldMk cId="372374435" sldId="398"/>
        </pc:sldMkLst>
        <pc:spChg chg="mod">
          <ac:chgData name="Jim Beland" userId="d41a4da1a37fb713" providerId="LiveId" clId="{3D4114A9-E1F5-4E87-AC28-AECCBE9528FC}" dt="2020-07-01T21:16:28.416" v="20872" actId="6549"/>
          <ac:spMkLst>
            <pc:docMk/>
            <pc:sldMk cId="372374435" sldId="398"/>
            <ac:spMk id="3" creationId="{907B7937-3774-488E-8260-72C17D8CCC13}"/>
          </ac:spMkLst>
        </pc:spChg>
      </pc:sldChg>
      <pc:sldChg chg="addSp delSp">
        <pc:chgData name="Jim Beland" userId="d41a4da1a37fb713" providerId="LiveId" clId="{3D4114A9-E1F5-4E87-AC28-AECCBE9528FC}" dt="2020-07-02T17:07:48.089" v="21987"/>
        <pc:sldMkLst>
          <pc:docMk/>
          <pc:sldMk cId="3440246087" sldId="408"/>
        </pc:sldMkLst>
        <pc:inkChg chg="add del">
          <ac:chgData name="Jim Beland" userId="d41a4da1a37fb713" providerId="LiveId" clId="{3D4114A9-E1F5-4E87-AC28-AECCBE9528FC}" dt="2020-07-02T17:07:31.176" v="21982" actId="9405"/>
          <ac:inkMkLst>
            <pc:docMk/>
            <pc:sldMk cId="3440246087" sldId="408"/>
            <ac:inkMk id="5" creationId="{BF7F79FB-ACC2-442A-A02B-3D38F6F20788}"/>
          </ac:inkMkLst>
        </pc:inkChg>
        <pc:inkChg chg="add">
          <ac:chgData name="Jim Beland" userId="d41a4da1a37fb713" providerId="LiveId" clId="{3D4114A9-E1F5-4E87-AC28-AECCBE9528FC}" dt="2020-07-02T17:07:36.607" v="21983" actId="9405"/>
          <ac:inkMkLst>
            <pc:docMk/>
            <pc:sldMk cId="3440246087" sldId="408"/>
            <ac:inkMk id="6" creationId="{C331958B-FC4A-41C0-8FAC-1C7C02AE994E}"/>
          </ac:inkMkLst>
        </pc:inkChg>
        <pc:inkChg chg="add del">
          <ac:chgData name="Jim Beland" userId="d41a4da1a37fb713" providerId="LiveId" clId="{3D4114A9-E1F5-4E87-AC28-AECCBE9528FC}" dt="2020-07-02T17:07:48.089" v="21987"/>
          <ac:inkMkLst>
            <pc:docMk/>
            <pc:sldMk cId="3440246087" sldId="408"/>
            <ac:inkMk id="7" creationId="{32FFAE95-70AC-4FA9-B8C3-12675A68F9CE}"/>
          </ac:inkMkLst>
        </pc:inkChg>
        <pc:inkChg chg="add del">
          <ac:chgData name="Jim Beland" userId="d41a4da1a37fb713" providerId="LiveId" clId="{3D4114A9-E1F5-4E87-AC28-AECCBE9528FC}" dt="2020-07-02T17:07:48.089" v="21987"/>
          <ac:inkMkLst>
            <pc:docMk/>
            <pc:sldMk cId="3440246087" sldId="408"/>
            <ac:inkMk id="8" creationId="{4FC7A7B1-F653-4C0C-9ACD-2703EF066C0F}"/>
          </ac:inkMkLst>
        </pc:inkChg>
        <pc:inkChg chg="add del">
          <ac:chgData name="Jim Beland" userId="d41a4da1a37fb713" providerId="LiveId" clId="{3D4114A9-E1F5-4E87-AC28-AECCBE9528FC}" dt="2020-07-02T17:07:48.089" v="21987"/>
          <ac:inkMkLst>
            <pc:docMk/>
            <pc:sldMk cId="3440246087" sldId="408"/>
            <ac:inkMk id="11" creationId="{04185828-248A-4A7E-B794-D5CEF31BC6AD}"/>
          </ac:inkMkLst>
        </pc:inkChg>
        <pc:inkChg chg="add">
          <ac:chgData name="Jim Beland" userId="d41a4da1a37fb713" providerId="LiveId" clId="{3D4114A9-E1F5-4E87-AC28-AECCBE9528FC}" dt="2020-07-02T17:07:48.089" v="21987"/>
          <ac:inkMkLst>
            <pc:docMk/>
            <pc:sldMk cId="3440246087" sldId="408"/>
            <ac:inkMk id="12" creationId="{77015AB2-71BE-43DE-88E1-D1B6A445A58C}"/>
          </ac:inkMkLst>
        </pc:inkChg>
      </pc:sldChg>
      <pc:sldChg chg="addSp delSp modSp">
        <pc:chgData name="Jim Beland" userId="d41a4da1a37fb713" providerId="LiveId" clId="{3D4114A9-E1F5-4E87-AC28-AECCBE9528FC}" dt="2020-07-02T17:05:45.761" v="21963" actId="478"/>
        <pc:sldMkLst>
          <pc:docMk/>
          <pc:sldMk cId="2949036271" sldId="409"/>
        </pc:sldMkLst>
        <pc:spChg chg="del mod">
          <ac:chgData name="Jim Beland" userId="d41a4da1a37fb713" providerId="LiveId" clId="{3D4114A9-E1F5-4E87-AC28-AECCBE9528FC}" dt="2020-07-02T17:05:45.761" v="21963" actId="478"/>
          <ac:spMkLst>
            <pc:docMk/>
            <pc:sldMk cId="2949036271" sldId="409"/>
            <ac:spMk id="6" creationId="{A04E1804-715F-4F13-A77B-C621D781D4A7}"/>
          </ac:spMkLst>
        </pc:spChg>
        <pc:inkChg chg="add del">
          <ac:chgData name="Jim Beland" userId="d41a4da1a37fb713" providerId="LiveId" clId="{3D4114A9-E1F5-4E87-AC28-AECCBE9528FC}" dt="2020-07-02T17:05:13.258" v="21959"/>
          <ac:inkMkLst>
            <pc:docMk/>
            <pc:sldMk cId="2949036271" sldId="409"/>
            <ac:inkMk id="4" creationId="{ED07B8B0-796E-45CC-A855-8A5401DB62D3}"/>
          </ac:inkMkLst>
        </pc:inkChg>
        <pc:inkChg chg="add del">
          <ac:chgData name="Jim Beland" userId="d41a4da1a37fb713" providerId="LiveId" clId="{3D4114A9-E1F5-4E87-AC28-AECCBE9528FC}" dt="2020-07-02T17:05:13.258" v="21959"/>
          <ac:inkMkLst>
            <pc:docMk/>
            <pc:sldMk cId="2949036271" sldId="409"/>
            <ac:inkMk id="7" creationId="{D4D7DB80-10F7-47E2-8964-68A5532F0697}"/>
          </ac:inkMkLst>
        </pc:inkChg>
        <pc:inkChg chg="add del">
          <ac:chgData name="Jim Beland" userId="d41a4da1a37fb713" providerId="LiveId" clId="{3D4114A9-E1F5-4E87-AC28-AECCBE9528FC}" dt="2020-07-02T17:05:13.258" v="21959"/>
          <ac:inkMkLst>
            <pc:docMk/>
            <pc:sldMk cId="2949036271" sldId="409"/>
            <ac:inkMk id="8" creationId="{CAD63134-494B-4540-AD70-9CAE9341A4FB}"/>
          </ac:inkMkLst>
        </pc:inkChg>
        <pc:inkChg chg="add del">
          <ac:chgData name="Jim Beland" userId="d41a4da1a37fb713" providerId="LiveId" clId="{3D4114A9-E1F5-4E87-AC28-AECCBE9528FC}" dt="2020-07-02T17:04:41.228" v="21951" actId="9405"/>
          <ac:inkMkLst>
            <pc:docMk/>
            <pc:sldMk cId="2949036271" sldId="409"/>
            <ac:inkMk id="9" creationId="{DA5E6234-D8C0-4ECD-8BFD-811F3109CF30}"/>
          </ac:inkMkLst>
        </pc:inkChg>
        <pc:inkChg chg="add">
          <ac:chgData name="Jim Beland" userId="d41a4da1a37fb713" providerId="LiveId" clId="{3D4114A9-E1F5-4E87-AC28-AECCBE9528FC}" dt="2020-07-02T17:04:39.997" v="21950"/>
          <ac:inkMkLst>
            <pc:docMk/>
            <pc:sldMk cId="2949036271" sldId="409"/>
            <ac:inkMk id="10" creationId="{086AACA6-2F8E-4758-AF13-E5968EF51481}"/>
          </ac:inkMkLst>
        </pc:inkChg>
        <pc:inkChg chg="add del">
          <ac:chgData name="Jim Beland" userId="d41a4da1a37fb713" providerId="LiveId" clId="{3D4114A9-E1F5-4E87-AC28-AECCBE9528FC}" dt="2020-07-02T17:04:52.279" v="21954" actId="9405"/>
          <ac:inkMkLst>
            <pc:docMk/>
            <pc:sldMk cId="2949036271" sldId="409"/>
            <ac:inkMk id="11" creationId="{2597D80A-A08E-4C45-ABCF-F98406D5D093}"/>
          </ac:inkMkLst>
        </pc:inkChg>
        <pc:inkChg chg="add">
          <ac:chgData name="Jim Beland" userId="d41a4da1a37fb713" providerId="LiveId" clId="{3D4114A9-E1F5-4E87-AC28-AECCBE9528FC}" dt="2020-07-02T17:04:49.687" v="21953"/>
          <ac:inkMkLst>
            <pc:docMk/>
            <pc:sldMk cId="2949036271" sldId="409"/>
            <ac:inkMk id="12" creationId="{33262C09-9109-402C-BEE1-11D1625C55CE}"/>
          </ac:inkMkLst>
        </pc:inkChg>
        <pc:inkChg chg="add del">
          <ac:chgData name="Jim Beland" userId="d41a4da1a37fb713" providerId="LiveId" clId="{3D4114A9-E1F5-4E87-AC28-AECCBE9528FC}" dt="2020-07-02T17:05:03.956" v="21957" actId="9405"/>
          <ac:inkMkLst>
            <pc:docMk/>
            <pc:sldMk cId="2949036271" sldId="409"/>
            <ac:inkMk id="13" creationId="{F9C730A5-7E5E-4841-9C80-14D524A4891B}"/>
          </ac:inkMkLst>
        </pc:inkChg>
        <pc:inkChg chg="add">
          <ac:chgData name="Jim Beland" userId="d41a4da1a37fb713" providerId="LiveId" clId="{3D4114A9-E1F5-4E87-AC28-AECCBE9528FC}" dt="2020-07-02T17:05:01.063" v="21956"/>
          <ac:inkMkLst>
            <pc:docMk/>
            <pc:sldMk cId="2949036271" sldId="409"/>
            <ac:inkMk id="14" creationId="{E5E05AC1-F4A3-4A16-AEDE-A0503631BFE5}"/>
          </ac:inkMkLst>
        </pc:inkChg>
        <pc:inkChg chg="add del">
          <ac:chgData name="Jim Beland" userId="d41a4da1a37fb713" providerId="LiveId" clId="{3D4114A9-E1F5-4E87-AC28-AECCBE9528FC}" dt="2020-07-02T17:05:13.258" v="21959"/>
          <ac:inkMkLst>
            <pc:docMk/>
            <pc:sldMk cId="2949036271" sldId="409"/>
            <ac:inkMk id="15" creationId="{C0F2058D-BEF1-4CE3-B8FA-4B2E1C93BCA6}"/>
          </ac:inkMkLst>
        </pc:inkChg>
        <pc:inkChg chg="add">
          <ac:chgData name="Jim Beland" userId="d41a4da1a37fb713" providerId="LiveId" clId="{3D4114A9-E1F5-4E87-AC28-AECCBE9528FC}" dt="2020-07-02T17:05:13.258" v="21959"/>
          <ac:inkMkLst>
            <pc:docMk/>
            <pc:sldMk cId="2949036271" sldId="409"/>
            <ac:inkMk id="16" creationId="{4745B5E9-1464-4E94-8501-7E7555A4125E}"/>
          </ac:inkMkLst>
        </pc:inkChg>
      </pc:sldChg>
      <pc:sldChg chg="modSp">
        <pc:chgData name="Jim Beland" userId="d41a4da1a37fb713" providerId="LiveId" clId="{3D4114A9-E1F5-4E87-AC28-AECCBE9528FC}" dt="2020-07-02T17:08:10.130" v="21990" actId="27636"/>
        <pc:sldMkLst>
          <pc:docMk/>
          <pc:sldMk cId="692274437" sldId="410"/>
        </pc:sldMkLst>
        <pc:spChg chg="mod">
          <ac:chgData name="Jim Beland" userId="d41a4da1a37fb713" providerId="LiveId" clId="{3D4114A9-E1F5-4E87-AC28-AECCBE9528FC}" dt="2020-07-02T17:08:10.130" v="21990" actId="27636"/>
          <ac:spMkLst>
            <pc:docMk/>
            <pc:sldMk cId="692274437" sldId="410"/>
            <ac:spMk id="3" creationId="{907B7937-3774-488E-8260-72C17D8CCC13}"/>
          </ac:spMkLst>
        </pc:spChg>
      </pc:sldChg>
      <pc:sldChg chg="addSp delSp">
        <pc:chgData name="Jim Beland" userId="d41a4da1a37fb713" providerId="LiveId" clId="{3D4114A9-E1F5-4E87-AC28-AECCBE9528FC}" dt="2020-07-02T17:09:09.975" v="21998"/>
        <pc:sldMkLst>
          <pc:docMk/>
          <pc:sldMk cId="2904356885" sldId="411"/>
        </pc:sldMkLst>
        <pc:inkChg chg="add del">
          <ac:chgData name="Jim Beland" userId="d41a4da1a37fb713" providerId="LiveId" clId="{3D4114A9-E1F5-4E87-AC28-AECCBE9528FC}" dt="2020-07-02T17:08:49.496" v="21992" actId="9405"/>
          <ac:inkMkLst>
            <pc:docMk/>
            <pc:sldMk cId="2904356885" sldId="411"/>
            <ac:inkMk id="5" creationId="{7B69D8F8-DCCB-42B8-B618-E7EDE26924F4}"/>
          </ac:inkMkLst>
        </pc:inkChg>
        <pc:inkChg chg="add del">
          <ac:chgData name="Jim Beland" userId="d41a4da1a37fb713" providerId="LiveId" clId="{3D4114A9-E1F5-4E87-AC28-AECCBE9528FC}" dt="2020-07-02T17:08:58.646" v="21994" actId="9405"/>
          <ac:inkMkLst>
            <pc:docMk/>
            <pc:sldMk cId="2904356885" sldId="411"/>
            <ac:inkMk id="6" creationId="{36241C4A-08A1-4849-B995-69C5729C0F5E}"/>
          </ac:inkMkLst>
        </pc:inkChg>
        <pc:inkChg chg="add del">
          <ac:chgData name="Jim Beland" userId="d41a4da1a37fb713" providerId="LiveId" clId="{3D4114A9-E1F5-4E87-AC28-AECCBE9528FC}" dt="2020-07-02T17:09:09.975" v="21998"/>
          <ac:inkMkLst>
            <pc:docMk/>
            <pc:sldMk cId="2904356885" sldId="411"/>
            <ac:inkMk id="7" creationId="{491DAB69-D1A3-42B3-9E13-21BE0ABB7D55}"/>
          </ac:inkMkLst>
        </pc:inkChg>
        <pc:inkChg chg="add del">
          <ac:chgData name="Jim Beland" userId="d41a4da1a37fb713" providerId="LiveId" clId="{3D4114A9-E1F5-4E87-AC28-AECCBE9528FC}" dt="2020-07-02T17:09:09.975" v="21998"/>
          <ac:inkMkLst>
            <pc:docMk/>
            <pc:sldMk cId="2904356885" sldId="411"/>
            <ac:inkMk id="8" creationId="{229D5EE1-C028-4C8C-BB7E-A77B7A48E92D}"/>
          </ac:inkMkLst>
        </pc:inkChg>
        <pc:inkChg chg="add del">
          <ac:chgData name="Jim Beland" userId="d41a4da1a37fb713" providerId="LiveId" clId="{3D4114A9-E1F5-4E87-AC28-AECCBE9528FC}" dt="2020-07-02T17:09:09.975" v="21998"/>
          <ac:inkMkLst>
            <pc:docMk/>
            <pc:sldMk cId="2904356885" sldId="411"/>
            <ac:inkMk id="9" creationId="{CED9BE66-C1DA-4B02-A723-C2A2C6CA089D}"/>
          </ac:inkMkLst>
        </pc:inkChg>
        <pc:inkChg chg="add">
          <ac:chgData name="Jim Beland" userId="d41a4da1a37fb713" providerId="LiveId" clId="{3D4114A9-E1F5-4E87-AC28-AECCBE9528FC}" dt="2020-07-02T17:09:09.975" v="21998"/>
          <ac:inkMkLst>
            <pc:docMk/>
            <pc:sldMk cId="2904356885" sldId="411"/>
            <ac:inkMk id="10" creationId="{48E0707A-7150-424F-BE37-1D3247929A1E}"/>
          </ac:inkMkLst>
        </pc:inkChg>
      </pc:sldChg>
      <pc:sldChg chg="add">
        <pc:chgData name="Jim Beland" userId="d41a4da1a37fb713" providerId="LiveId" clId="{3D4114A9-E1F5-4E87-AC28-AECCBE9528FC}" dt="2020-07-02T16:51:18.869" v="21101"/>
        <pc:sldMkLst>
          <pc:docMk/>
          <pc:sldMk cId="740570489" sldId="413"/>
        </pc:sldMkLst>
      </pc:sldChg>
      <pc:sldChg chg="add">
        <pc:chgData name="Jim Beland" userId="d41a4da1a37fb713" providerId="LiveId" clId="{3D4114A9-E1F5-4E87-AC28-AECCBE9528FC}" dt="2020-07-02T16:52:53.101" v="21108"/>
        <pc:sldMkLst>
          <pc:docMk/>
          <pc:sldMk cId="4104981520" sldId="414"/>
        </pc:sldMkLst>
      </pc:sldChg>
      <pc:sldChg chg="modSp add">
        <pc:chgData name="Jim Beland" userId="d41a4da1a37fb713" providerId="LiveId" clId="{3D4114A9-E1F5-4E87-AC28-AECCBE9528FC}" dt="2020-07-02T17:01:25.710" v="21937" actId="20577"/>
        <pc:sldMkLst>
          <pc:docMk/>
          <pc:sldMk cId="3331746134" sldId="415"/>
        </pc:sldMkLst>
        <pc:spChg chg="mod">
          <ac:chgData name="Jim Beland" userId="d41a4da1a37fb713" providerId="LiveId" clId="{3D4114A9-E1F5-4E87-AC28-AECCBE9528FC}" dt="2020-07-02T17:01:25.710" v="21937" actId="20577"/>
          <ac:spMkLst>
            <pc:docMk/>
            <pc:sldMk cId="3331746134" sldId="415"/>
            <ac:spMk id="3" creationId="{907B7937-3774-488E-8260-72C17D8CCC13}"/>
          </ac:spMkLst>
        </pc:spChg>
      </pc:sldChg>
      <pc:sldChg chg="add">
        <pc:chgData name="Jim Beland" userId="d41a4da1a37fb713" providerId="LiveId" clId="{3D4114A9-E1F5-4E87-AC28-AECCBE9528FC}" dt="2020-07-02T17:02:16.286" v="21938"/>
        <pc:sldMkLst>
          <pc:docMk/>
          <pc:sldMk cId="2876311702" sldId="416"/>
        </pc:sldMkLst>
      </pc:sldChg>
      <pc:sldChg chg="addSp delSp add">
        <pc:chgData name="Jim Beland" userId="d41a4da1a37fb713" providerId="LiveId" clId="{3D4114A9-E1F5-4E87-AC28-AECCBE9528FC}" dt="2020-07-02T17:06:57.686" v="21980"/>
        <pc:sldMkLst>
          <pc:docMk/>
          <pc:sldMk cId="4135303035" sldId="417"/>
        </pc:sldMkLst>
        <pc:spChg chg="del">
          <ac:chgData name="Jim Beland" userId="d41a4da1a37fb713" providerId="LiveId" clId="{3D4114A9-E1F5-4E87-AC28-AECCBE9528FC}" dt="2020-07-02T17:05:38.112" v="21962" actId="478"/>
          <ac:spMkLst>
            <pc:docMk/>
            <pc:sldMk cId="4135303035" sldId="417"/>
            <ac:spMk id="5" creationId="{41C03E01-28B6-4536-BECB-BE9CA94AB5FA}"/>
          </ac:spMkLst>
        </pc:spChg>
        <pc:inkChg chg="add del">
          <ac:chgData name="Jim Beland" userId="d41a4da1a37fb713" providerId="LiveId" clId="{3D4114A9-E1F5-4E87-AC28-AECCBE9528FC}" dt="2020-07-02T17:06:18.214" v="21970" actId="9405"/>
          <ac:inkMkLst>
            <pc:docMk/>
            <pc:sldMk cId="4135303035" sldId="417"/>
            <ac:inkMk id="4" creationId="{D9808176-C6A8-4C34-AF73-28A43878AD58}"/>
          </ac:inkMkLst>
        </pc:inkChg>
        <pc:inkChg chg="add del">
          <ac:chgData name="Jim Beland" userId="d41a4da1a37fb713" providerId="LiveId" clId="{3D4114A9-E1F5-4E87-AC28-AECCBE9528FC}" dt="2020-07-02T17:06:16.125" v="21969" actId="9405"/>
          <ac:inkMkLst>
            <pc:docMk/>
            <pc:sldMk cId="4135303035" sldId="417"/>
            <ac:inkMk id="7" creationId="{350E8F68-72CD-4305-8716-1E9EF3930363}"/>
          </ac:inkMkLst>
        </pc:inkChg>
        <pc:inkChg chg="add del">
          <ac:chgData name="Jim Beland" userId="d41a4da1a37fb713" providerId="LiveId" clId="{3D4114A9-E1F5-4E87-AC28-AECCBE9528FC}" dt="2020-07-02T17:06:13.252" v="21968" actId="9405"/>
          <ac:inkMkLst>
            <pc:docMk/>
            <pc:sldMk cId="4135303035" sldId="417"/>
            <ac:inkMk id="8" creationId="{69217F18-6DDA-453F-A68F-1336F4ABE776}"/>
          </ac:inkMkLst>
        </pc:inkChg>
        <pc:inkChg chg="add">
          <ac:chgData name="Jim Beland" userId="d41a4da1a37fb713" providerId="LiveId" clId="{3D4114A9-E1F5-4E87-AC28-AECCBE9528FC}" dt="2020-07-02T17:06:10.899" v="21967"/>
          <ac:inkMkLst>
            <pc:docMk/>
            <pc:sldMk cId="4135303035" sldId="417"/>
            <ac:inkMk id="9" creationId="{402CE854-27C5-4352-8B16-2A115DAEBCF6}"/>
          </ac:inkMkLst>
        </pc:inkChg>
        <pc:inkChg chg="add del">
          <ac:chgData name="Jim Beland" userId="d41a4da1a37fb713" providerId="LiveId" clId="{3D4114A9-E1F5-4E87-AC28-AECCBE9528FC}" dt="2020-07-02T17:06:24.962" v="21972" actId="9405"/>
          <ac:inkMkLst>
            <pc:docMk/>
            <pc:sldMk cId="4135303035" sldId="417"/>
            <ac:inkMk id="10" creationId="{29A3A4AF-C0A1-4BEE-B04C-4300A0849ABF}"/>
          </ac:inkMkLst>
        </pc:inkChg>
        <pc:inkChg chg="add">
          <ac:chgData name="Jim Beland" userId="d41a4da1a37fb713" providerId="LiveId" clId="{3D4114A9-E1F5-4E87-AC28-AECCBE9528FC}" dt="2020-07-02T17:06:30.511" v="21973" actId="9405"/>
          <ac:inkMkLst>
            <pc:docMk/>
            <pc:sldMk cId="4135303035" sldId="417"/>
            <ac:inkMk id="11" creationId="{1F904844-7383-4722-8526-426970DF0233}"/>
          </ac:inkMkLst>
        </pc:inkChg>
        <pc:inkChg chg="add del">
          <ac:chgData name="Jim Beland" userId="d41a4da1a37fb713" providerId="LiveId" clId="{3D4114A9-E1F5-4E87-AC28-AECCBE9528FC}" dt="2020-07-02T17:06:37.103" v="21975" actId="9405"/>
          <ac:inkMkLst>
            <pc:docMk/>
            <pc:sldMk cId="4135303035" sldId="417"/>
            <ac:inkMk id="12" creationId="{4F1C1B7F-6E20-444A-9340-9EBF5EA33694}"/>
          </ac:inkMkLst>
        </pc:inkChg>
        <pc:inkChg chg="add">
          <ac:chgData name="Jim Beland" userId="d41a4da1a37fb713" providerId="LiveId" clId="{3D4114A9-E1F5-4E87-AC28-AECCBE9528FC}" dt="2020-07-02T17:06:44.505" v="21976" actId="9405"/>
          <ac:inkMkLst>
            <pc:docMk/>
            <pc:sldMk cId="4135303035" sldId="417"/>
            <ac:inkMk id="13" creationId="{64D24F98-45E4-4546-8A30-8D0A0C47DB1E}"/>
          </ac:inkMkLst>
        </pc:inkChg>
        <pc:inkChg chg="add del">
          <ac:chgData name="Jim Beland" userId="d41a4da1a37fb713" providerId="LiveId" clId="{3D4114A9-E1F5-4E87-AC28-AECCBE9528FC}" dt="2020-07-02T17:06:57.686" v="21980"/>
          <ac:inkMkLst>
            <pc:docMk/>
            <pc:sldMk cId="4135303035" sldId="417"/>
            <ac:inkMk id="14" creationId="{5DDA8085-7F2E-40EE-B963-BFDFA518B7DD}"/>
          </ac:inkMkLst>
        </pc:inkChg>
        <pc:inkChg chg="add del">
          <ac:chgData name="Jim Beland" userId="d41a4da1a37fb713" providerId="LiveId" clId="{3D4114A9-E1F5-4E87-AC28-AECCBE9528FC}" dt="2020-07-02T17:06:57.686" v="21980"/>
          <ac:inkMkLst>
            <pc:docMk/>
            <pc:sldMk cId="4135303035" sldId="417"/>
            <ac:inkMk id="15" creationId="{FC4407F0-4BAC-44AB-8338-EA5E874995B1}"/>
          </ac:inkMkLst>
        </pc:inkChg>
        <pc:inkChg chg="del">
          <ac:chgData name="Jim Beland" userId="d41a4da1a37fb713" providerId="LiveId" clId="{3D4114A9-E1F5-4E87-AC28-AECCBE9528FC}" dt="2020-07-02T17:05:24.721" v="21961" actId="478"/>
          <ac:inkMkLst>
            <pc:docMk/>
            <pc:sldMk cId="4135303035" sldId="417"/>
            <ac:inkMk id="16" creationId="{4745B5E9-1464-4E94-8501-7E7555A4125E}"/>
          </ac:inkMkLst>
        </pc:inkChg>
        <pc:inkChg chg="add del">
          <ac:chgData name="Jim Beland" userId="d41a4da1a37fb713" providerId="LiveId" clId="{3D4114A9-E1F5-4E87-AC28-AECCBE9528FC}" dt="2020-07-02T17:06:57.686" v="21980"/>
          <ac:inkMkLst>
            <pc:docMk/>
            <pc:sldMk cId="4135303035" sldId="417"/>
            <ac:inkMk id="17" creationId="{E5265085-13FC-4B7F-B582-F16BC13AB07D}"/>
          </ac:inkMkLst>
        </pc:inkChg>
        <pc:inkChg chg="add">
          <ac:chgData name="Jim Beland" userId="d41a4da1a37fb713" providerId="LiveId" clId="{3D4114A9-E1F5-4E87-AC28-AECCBE9528FC}" dt="2020-07-02T17:06:57.686" v="21980"/>
          <ac:inkMkLst>
            <pc:docMk/>
            <pc:sldMk cId="4135303035" sldId="417"/>
            <ac:inkMk id="18" creationId="{064A02C7-3FFA-4801-987D-5C36A899146D}"/>
          </ac:inkMkLst>
        </pc:inkChg>
      </pc:sldChg>
      <pc:sldChg chg="add">
        <pc:chgData name="Jim Beland" userId="d41a4da1a37fb713" providerId="LiveId" clId="{3D4114A9-E1F5-4E87-AC28-AECCBE9528FC}" dt="2020-07-02T17:08:03.413" v="21988"/>
        <pc:sldMkLst>
          <pc:docMk/>
          <pc:sldMk cId="172960789" sldId="418"/>
        </pc:sldMkLst>
      </pc:sldChg>
      <pc:sldChg chg="modSp add">
        <pc:chgData name="Jim Beland" userId="d41a4da1a37fb713" providerId="LiveId" clId="{3D4114A9-E1F5-4E87-AC28-AECCBE9528FC}" dt="2020-07-02T17:10:34.540" v="22008" actId="207"/>
        <pc:sldMkLst>
          <pc:docMk/>
          <pc:sldMk cId="1980830901" sldId="419"/>
        </pc:sldMkLst>
        <pc:spChg chg="mod">
          <ac:chgData name="Jim Beland" userId="d41a4da1a37fb713" providerId="LiveId" clId="{3D4114A9-E1F5-4E87-AC28-AECCBE9528FC}" dt="2020-07-02T17:10:34.540" v="22008" actId="207"/>
          <ac:spMkLst>
            <pc:docMk/>
            <pc:sldMk cId="1980830901" sldId="419"/>
            <ac:spMk id="5" creationId="{ED7BDB5B-F6E1-48CC-8F25-94180335943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03.846"/>
    </inkml:context>
    <inkml:brush xml:id="br0">
      <inkml:brushProperty name="width" value="0.05" units="cm"/>
      <inkml:brushProperty name="height" value="0.05" units="cm"/>
    </inkml:brush>
  </inkml:definitions>
  <inkml:trace contextRef="#ctx0" brushRef="#br0">146 1 2721,'0'0'1579,"0"0"-120,0 0-99,0 0-295,0 0-298,0 0-104,0 0-24,0 0 32,0 0 73,0 0-117,0 0-114,0 0-25,0 0 20,0 0 27,0 0 72,0 0 24,0 0-69,0 0-45,0 0-132,0 0-113,0 0-75,0 10 110,-3 545 2228,0-477-1930,-10 47-605,-2 36 153,-6 121 335,5-106-281,8 29-207,8-103 223,0 115 299,-16 88-522,6-143 413,11 110-413,1-104 150,-16 240 133,7-225 170,9 30-453,0-40 116,-2 1031 943,0-688-6083,-13-516-1560,0 0-1999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45.985"/>
    </inkml:context>
    <inkml:brush xml:id="br0">
      <inkml:brushProperty name="width" value="0.1" units="cm"/>
      <inkml:brushProperty name="height" value="0.1" units="cm"/>
      <inkml:brushProperty name="color" value="#E71224"/>
    </inkml:brush>
  </inkml:definitions>
  <inkml:trace contextRef="#ctx0" brushRef="#br0">220 49 2593,'0'0'1347,"0"0"-186,0 0 38,0 0 316,0 0-268,-3-33 1803,-2 32-2908,0 0 0,0 0 0,0 0 0,0 0 0,0 1 0,-1 0 0,1 0 0,0 1 0,0-1 0,0 1 0,0 0 0,0 1 0,-2 0-142,0 1 51,0 1 0,0 1 1,0-1-1,0 1 0,0 0 1,1 1-1,0-1 1,0 1-1,-2 4-51,4-6 28,1 1 0,0-1-1,0 1 1,0 0 0,1 0 0,-1 0 0,1 0 0,0 1 0,1-1-1,-1 0 1,1 1 0,0-1 0,1 1 0,-1 2-28,1-7 15,0 0 0,0 0 0,1 0 0,-1 0 0,0 0 1,0 0-1,1 0 0,-1 1 0,1-1 0,-1 0 0,1 0 0,-1 0 0,1-1 1,0 1-1,-1 0 0,1 0 0,0 0 0,0 0 0,0-1 0,-1 1 0,1 0 1,1 0-16,1 1 20,1-1 0,-1 1 0,1-1 0,-1 1 0,1-1 0,-1 0 1,1-1-1,0 1-20,14 1 23,0-1 0,0 0 1,4-2-24,-8 1 13,-12-1-15,0 1 0,0-1 1,-1 0-1,1 0 0,0 0 0,-1 0 0,1 0 0,-1 0 0,1-1 0,-1 1 0,0 0 1,1-1-1,-1 1 0,0-1 0,0 1 0,0-1 0,0 0 0,0 1 0,0-1 0,-1 0 0,1 0 1,-1 0-1,1 1 0,-1-1 0,1 0 0,-1 0 0,0 0 2,9-56-138,-9-19-272,0 76 405,0 1 0,0-1 0,0 1 0,0 0 0,0-1 0,0 1 0,0-1 0,0 1 0,-1 0 0,1-1 0,0 1 0,0-1 0,-1 1 0,1 0 0,0-1 0,0 1 0,-1 0 0,1-1 0,0 1 0,-1 0-1,1 0 1,-1-1 0,1 1 0,0 0 0,-1 0 0,1 0 0,-1 0 0,1-1 0,0 1 0,-1 0 0,1 0 5,-21 0-81,16 0 81,1 1 0,-1 0 1,0 0-1,1 1 1,-1-1-1,1 1 1,-1 0-1,-6 6 55,1 0 0,1 0 1,-1 1-1,1 0 0,1 1 1,0 0-1,-4 6-55,-12 20 684,-10 24-684,24-41 213,8-17-182,1 1-1,0-1 1,0 1-1,0-1 1,1 1-1,-1 0 1,0-1-1,1 1 1,0 2-31,0-4 3,0 0 0,0-1 0,0 1 0,0 0 1,0-1-1,0 1 0,0 0 0,0 0 0,0-1 1,1 1-1,-1 0 0,0-1 0,1 1 1,-1 0-1,0-1 0,1 1 0,-1-1 0,1 1 1,-1 0-1,1-1 0,-1 1 0,1-1 0,-1 1 1,1-1-1,0 0 0,-1 1 0,1-1 1,0 0-1,-1 1 0,1-1 0,0 0 0,-1 0 1,1 0-1,0 1 0,0-1 0,-1 0 0,2 0-3,24 2-112,1-1-1,-1-1 1,1-2-1,7-1 113,-27 2-90,0 0 1,-1 0-1,1-1 1,-1 1-1,1-2 0,-1 1 1,0-1-1,0 1 1,0-2-1,0 1 1,0-1-1,-1 0 0,1 0 1,-1 0-1,0-1 1,-1 0-1,1 0 1,-1 0-1,4-5 90,-6 4-9,0 1 0,0-1 1,0 1-1,0-1 0,-1 0 0,0 0 1,0 0-1,0 0 0,-1 0 0,0 0 0,0 0 1,-1 0 8,1 2-3,-1 0 0,1 0 0,-1 1 0,0-1 1,0 0-1,0 1 0,0-1 0,-1 1 0,1-1 1,-1 1-1,0 0 0,0 0 0,0 0 0,0 0 1,-1 0-1,1 0 0,-1 0 0,0 1 0,0-1 3,-6-2-2,0 1-1,-1 0 1,1 0-1,-1 1 0,0 1 1,0 0-1,0 0 1,0 0-1,0 1 0,0 1 1,0 0-1,-11 1 3,21-1 2,-2 0 10,0 1 1,0-1-1,0 1 0,0 0 1,0-1-1,0 1 0,0 0 1,1 0-1,-1 0 1,0 0-1,1 0 0,-1 1 1,0-1-1,1 0 0,0 1 1,-1-1-1,1 1 0,0 0 1,0-1-1,0 1 1,0 0-1,0 0 0,0 0 1,0-1-1,0 1 0,1 0 1,-1 0-1,1 0 0,0 0 1,-1 0-1,1 1-12,-2 12 111,0-1 0,1 1 0,0-1 0,2 1-111,-1-11 54,-2 28 145,1-23-181,0 1 1,1-1-1,0 1 1,1-1-1,0 0 1,2 10-19,-2-18-16,0 1 0,0-1 0,0 1 0,0-1 0,0 0 0,0 0-1,1 1 1,-1-1 0,0 0 0,1 0 0,-1 0 0,1-1 0,-1 1 0,1 0 0,0 0 0,-1-1 0,1 1 0,0-1 0,-1 0 0,1 1 0,0-1-1,0 0 1,1 0 16,47 1-377,-39-1 272,-6 1 3,0-1 1,0 0-1,1-1 1,-1 1-1,0-1 0,0 0 1,-1 0-1,1-1 1,0 1-1,0-1 1,-1 0-1,1-1 1,-1 1-1,1-1 1,-1 0-1,0 0 0,0 0 1,0 0-1,-1-1 1,1 1-1,-1-1 1,0 0-1,0 0 1,0 0-1,0-1 1,-1 1-1,1-1 0,-1 1 1,-1-1-1,1 0 1,-1 0-1,1 0 1,-1 0-1,-1 0 1,1-1 101,-1 0-75,1-3-38,0 0 0,-1 0 0,0 0 0,-1 0 0,0 0 0,0-2 113,0 8-20,0 0 0,0 0 1,0 0-1,-1 1 0,1-1 1,-1 0-1,1 1 1,-1-1-1,0 1 0,0 0 1,0 0-1,0-1 0,0 1 1,-1 1-1,1-1 1,-1 0-1,1 1 0,-1-1 1,1 1-1,-4-2 20,2 1 30,-1 0-1,0 0 1,0 1-1,0-1 1,0 1-1,-1 0 1,1 1 0,0-1-1,0 1 1,-1 0-1,1 0 1,0 0 0,-1 1-1,1 0 1,0 0-1,0 0 1,0 1-1,0 0 1,0 0 0,0 0-1,1 0 1,-1 1-1,1 0 1,-1 0-1,1 0 1,0 1 0,0-1-1,0 1 1,1 0-1,-1 0 1,1 0-1,0 0 1,0 1 0,0 0-30,-5 7 166,1 1 1,0 0 0,1 0-1,0 0 1,1 1 0,1 0-1,0 0 1,1 0 0,0 0 0,1 1-1,1-1 1,0 13-167,2-27-14,-1 1 1,0 0-1,1 0 1,-1-1-1,1 1 1,0 0-1,-1-1 1,1 1-1,-1-1 0,1 1 1,0 0-1,0-1 1,-1 0-1,1 1 1,0-1-1,0 1 1,-1-1-1,1 0 0,0 1 1,0-1-1,0 0 1,0 0-1,-1 0 1,1 0-1,0 0 1,0 0-1,0 0 0,0 0 1,0 0-1,0 0 1,-1 0-1,2-1 14,33-5-994,-29 2 886,0 0 1,0 0-1,0 0 1,-1-1 0,1 1-1,-1-1 1,0-1-1,0 1 1,-1-1-1,0 0 1,0 0-1,0 0 1,-1 0 0,0-1-1,0 1 1,0-1-1,0-4 108,3-7-14,-2 0 0,0 1 1,-1-1-1,-1-1 0,0 1 0,-2-7 14,0 24-3,1-1-1,-1 1 1,0-1-1,0 1 1,0 0 0,-1-1-1,1 1 1,0-1-1,0 1 1,-1 0 0,1-1-1,-1 1 1,1 0-1,-1 0 1,0-1 0,1 1-1,-1 0 1,0 0-1,0 0 1,0 0 0,0 0-1,0 0 1,0 0 0,0 0-1,0 0 1,0 0-1,-1 1 1,1-1 0,0 0-1,-1 1 4,-3-1-31,1 0-1,-1 0 1,0 1-1,0 0 1,1 0-1,-1 0 1,0 1 0,-3 0 31,6 0-6,-1-1 0,1 1 1,-1 0-1,1-1 0,0 1 1,-1 0-1,1 1 0,0-1 1,0 0-1,0 1 0,0-1 1,0 1-1,0-1 0,0 1 1,0 0-1,-1 2 6,-19 34-959,20-35 828,-9 22-2060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20:00:51.515"/>
    </inkml:context>
    <inkml:brush xml:id="br0">
      <inkml:brushProperty name="width" value="0.1" units="cm"/>
      <inkml:brushProperty name="height" value="0.1" units="cm"/>
      <inkml:brushProperty name="color" value="#E71224"/>
    </inkml:brush>
  </inkml:definitions>
  <inkml:trace contextRef="#ctx0" brushRef="#br0">11 558 1776,'0'0'3892,"0"0"-2517,0 0-598,0 0 580,0 0 143,0 0-418,-7 0-427,4 0 239,5 0 4557,14-1-5376,0-1 1,-1-1-1,1 0 1,-1-1 0,3-1-76,18-5 148,731-187 523,-324 79-659,58 9-12,-376 90-609,1 5-1,1 6 1,30 5 609,-156 3-115,-1 0 225,0-13-256,1 9-272,-1 1-1,0 0 1,0-1 0,0 1-1,0 0 1,-1-1 0,1 1 0,-1 0-1,0-2 419,-9-8-4022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02:30.560"/>
    </inkml:context>
    <inkml:brush xml:id="br0">
      <inkml:brushProperty name="width" value="0.05" units="cm"/>
      <inkml:brushProperty name="height" value="0.05" units="cm"/>
    </inkml:brush>
  </inkml:definitions>
  <inkml:trace contextRef="#ctx0" brushRef="#br0">718 1067 104,'0'0'5249,"0"0"-3593,0 0-559,-124-197-337,93 143-560,12-14-200,1-10-1104,-9-14-1417,-7-7 649,-7-3 1872,-16 11 448,-67-25 960,10 31-1408,-14 0-4385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20:51:23.199"/>
    </inkml:context>
    <inkml:brush xml:id="br0">
      <inkml:brushProperty name="width" value="0.1" units="cm"/>
      <inkml:brushProperty name="height" value="0.1" units="cm"/>
      <inkml:brushProperty name="color" value="#E71224"/>
    </inkml:brush>
  </inkml:definitions>
  <inkml:trace contextRef="#ctx0" brushRef="#br0">1 666 2457,'0'0'1589,"0"0"-445,0 0-290,0 0-74,0 0-284,0 0-196,0 0-16,0 0 50,0-3 4260,8-8-3724,105-35-388,-2-5 0,19-17-482,-115 60 64,9-5 53,31-17 12,2 2 0,0 2 0,2 3 0,44-10-129,-62 21 32,0-2-1,-2-2 0,17-9-31,-16 6 142,1 2 0,42-11-142,-22 16 44,-42 9 71,1-1-1,-1-1 1,8-3-115,-14 3 90,62-23 262,1 3-1,35-5-351,44 3 18,-92 18 21,56 1-39,17-2 25,-103 5-28,-2 1 1,0 1-1,8 1 3,10-1 299,1-1-3864,-50 4-899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20:51:24.825"/>
    </inkml:context>
    <inkml:brush xml:id="br0">
      <inkml:brushProperty name="width" value="0.1" units="cm"/>
      <inkml:brushProperty name="height" value="0.1" units="cm"/>
      <inkml:brushProperty name="color" value="#E71224"/>
    </inkml:brush>
  </inkml:definitions>
  <inkml:trace contextRef="#ctx0" brushRef="#br0">0 544 2665,'0'0'3878,"0"0"-2197,0 0-548,0 0 68,0 0-294,0 0-449,0 0-209,15-13 702,17-3-438,0 1 1,0 2 0,1 1-1,1 2 1,17-3-514,-7 1 262,-15 6-122,-1 1 1,12 0-141,32-6 132,102-22 50,134-30 11,-207 37-137,2 4 0,0 5 0,56 0-56,-24 5 200,117-27-200,-95 13 196,15 5-196,-126 17 27,252-26 27,-261 25-52,104-16 30,66-21-32,-161 31-89,0 3 0,1 1 1,-1 2-1,36 2 89,-81 3-116,0 0-1,0 0 1,0 0 0,0 0 0,0 0-1,0 1 1,-1-1 0,1 0-1,0 0 1,0 1 0,0-1 0,0 1-1,0-1 1,-1 1 0,1-1-1,0 1 1,0-1 0,-1 1 0,1 0-1,0-1 1,-1 1 0,1 0-1,-1-1 1,1 1 0,-1 0 0,1 0-1,-1 0 1,0 0 0,1-1-1,-1 1 1,0 0 0,0 0 0,1 0-1,-1 0 1,0 0 0,0 0 116,0 2-5253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20:51:23.199"/>
    </inkml:context>
    <inkml:brush xml:id="br0">
      <inkml:brushProperty name="width" value="0.1" units="cm"/>
      <inkml:brushProperty name="height" value="0.1" units="cm"/>
      <inkml:brushProperty name="color" value="#E71224"/>
    </inkml:brush>
  </inkml:definitions>
  <inkml:trace contextRef="#ctx0" brushRef="#br0">1 666 2457,'0'0'1589,"0"0"-445,0 0-290,0 0-74,0 0-284,0 0-196,0 0-16,0 0 50,0-3 4260,8-8-3724,105-35-388,-2-5 0,19-17-482,-115 60 64,9-5 53,31-17 12,2 2 0,0 2 0,2 3 0,44-10-129,-62 21 32,0-2-1,-2-2 0,17-9-31,-16 6 142,1 2 0,42-11-142,-22 16 44,-42 9 71,1-1-1,-1-1 1,8-3-115,-14 3 90,62-23 262,1 3-1,35-5-351,44 3 18,-92 18 21,56 1-39,17-2 25,-103 5-28,-2 1 1,0 1-1,8 1 3,10-1 299,1-1-3864,-50 4-899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20:51:24.825"/>
    </inkml:context>
    <inkml:brush xml:id="br0">
      <inkml:brushProperty name="width" value="0.1" units="cm"/>
      <inkml:brushProperty name="height" value="0.1" units="cm"/>
      <inkml:brushProperty name="color" value="#E71224"/>
    </inkml:brush>
  </inkml:definitions>
  <inkml:trace contextRef="#ctx0" brushRef="#br0">0 544 2665,'0'0'3878,"0"0"-2197,0 0-548,0 0 68,0 0-294,0 0-449,0 0-209,15-13 702,17-3-438,0 1 1,0 2 0,1 1-1,1 2 1,17-3-514,-7 1 262,-15 6-122,-1 1 1,12 0-141,32-6 132,102-22 50,134-30 11,-207 37-137,2 4 0,0 5 0,56 0-56,-24 5 200,117-27-200,-95 13 196,15 5-196,-126 17 27,252-26 27,-261 25-52,104-16 30,66-21-32,-161 31-89,0 3 0,1 1 1,-1 2-1,36 2 89,-81 3-116,0 0-1,0 0 1,0 0 0,0 0 0,0 0-1,0 1 1,-1-1 0,1 0-1,0 0 1,0 1 0,0-1 0,0 1-1,0-1 1,-1 1 0,1-1-1,0 1 1,0-1 0,-1 1 0,1 0-1,0-1 1,-1 1 0,1 0-1,-1-1 1,1 1 0,-1 0 0,1 0-1,-1 0 1,0 0 0,1-1-1,-1 1 1,0 0 0,0 0 0,1 0-1,-1 0 1,0 0 0,0 0 116,0 2-5253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14:30.344"/>
    </inkml:context>
    <inkml:brush xml:id="br0">
      <inkml:brushProperty name="width" value="0.1" units="cm"/>
      <inkml:brushProperty name="height" value="0.1" units="cm"/>
      <inkml:brushProperty name="color" value="#E71224"/>
    </inkml:brush>
  </inkml:definitions>
  <inkml:trace contextRef="#ctx0" brushRef="#br0">3299 180 4625,'0'0'1902,"0"0"-983,0 0-89,0 0 327,0 0-80,-17 2 5019,11-1-6285,-18 4 526,1-2 1,-1-1-1,1 0 0,-1-2 1,0-1-1,-23-4-337,27 2 102,0-2 0,1 0 0,-1-2 0,1 0 0,-14-7-102,14 5 89,0 1 0,0 1 0,-1 1 0,0 1 0,-16-2-89,-53 2 39,60 5-12,0-1 0,0-2 0,-6-2-27,-39-10 53,6 0 137,0 2 0,-1 4 0,-59 0-190,-462 2 1051,504 16-1016,60-5-1,-1-2 0,-8 0-34,-386 2 88,403-4-91,1 2 0,-1 0 1,1 1-1,0 0 0,0 2 1,0 0-1,0 1 1,1 0-1,0 2 3,-30 15-20,1 3 0,-16 14 20,-48 27-1,44-28-3,2 2 1,-17 19 3,36-23-16,2 3 0,-27 32 16,37-33-25,0 0 0,3 2 0,-12 23 25,26-38 0,1 1 0,2 0 0,0 1 1,2 0-1,1 1 0,-3 18 0,8-18 23,2 0 0,1 1 0,1-1 0,1 3-23,1 24 68,-2-43-50,2-1 1,-1 0-1,2 0 0,-1 0 0,2-1 0,-1 1 1,2-1-1,0 1 0,0-1 0,1 0-18,7 11 58,1 1-1,1-2 1,1 0-1,4 3-57,4 2 70,1-1 0,1-1 0,1-1 0,1-1 0,4 0-70,-17-13 14,0-1 0,0-1 0,1 0 1,0-1-1,0-1 0,1 0 0,-1-2 0,1 1 1,10-1-15,30 1 59,1-2 0,11-3-59,-4 0 42,462 1-18,-371 4-24,-51 0 1,46-7-1,1-11 7,-55 3-1,50 4-6,-100 6 2,1 3 0,0 1-1,-1 3 1,0 1-1,41 13-1,-17 0 7,1-4-1,1-4 1,0-2-1,1-3 0,62-4-6,-26-3 3,0 5 0,0 5-1,72 16-2,-100-11-12,0-3 0,1-4-1,64-2 13,320-16 0,227 4 21,-395 8-19,-206-1 2,16 1 5,-1-5 0,0-5-1,56-12-8,-76 3 6,207-36-11,-206 41-14,1 4 0,30 4 19,1095 11-56,-928 1 228,0 1 248,-282-9-415,219 0 456,200-27-461,-260 7 514,152 2-514,-243 18 33,0-3 0,0-4 0,0-3 0,36-11-33,130-48 82,26-7-78,-241 72-6,0 1 0,0 1 0,4 1 2,-12 1 2,1-1 0,-1 0 0,0-1 0,0-1 1,0 0-1,0-2 0,14-5-2,14-7 16,32-9-16,30-10 7,-66 17 0,-1-2 0,-1-1 0,5-6-7,8-5 12,12-2-12,-55 30 5,0 1 0,-1-1 0,1-1-1,-1 1 1,0-1 0,-1 0 0,0-1 0,0 0-1,0 0 1,-1 0 0,0-1 0,0 1 0,-1-1-1,0 0 1,3-8-5,0 1 6,-1-1 0,-1 0 0,-1 0 1,0-1-1,-1 1 0,0-1 0,-2 1 0,0-1 0,-1-11-6,-1 17-15,0 1 0,-1-1 0,-1 0 1,0 1-1,0-1 0,-1 1 0,0 0 0,-1 0 1,0 0 14,-21-56-40,24 61 53,0-1 0,0 0 0,-1 1 0,0-1 0,0 1 0,0 0 1,0 0-1,-1 0 0,0 0 0,0 0 0,0 1 0,-1 0 1,0 0-1,1 0 0,-1 1 0,0-1 0,-1 1 0,-5-2-13,-10-4 14,-1 0-1,-1 2 1,0 1-1,-11-1-13,13 2-1,0 0-1,1-1 1,-1-1 0,-12-6 1,-46-36 93,61 37-86,-1 0 1,0 0 0,-1 2-1,0 0 1,-1 2 0,-13-4-8,-117-25-22,-94-25 2,198 50 29,-1 2-1,0 1 1,0 3-1,-21 1-8,-197 4 57,128 3-42,-783-8 79,652-5-111,85 13-17,-206-4 109,309-5-48,-66-14-27,63 8 5,-205-33-2,22 3 4,-193-4-7,350 42-10,-353-10-66,217 22 16,-51 14 60,190-15 21,-19-4-21,-31 0 11,112 3-24,0 1 0,1 2 1,-5 4 12,0-1-16,0-2 0,-21 0 16,-460 0 110,331-10-86,182 0-25,0-1-1,-1 0 1,0-2 1,0 1-6,0 1 0,1 0 0,-3 1 6,-308 1-95,237 10-28,76-8 113,11-2-33,0 0 0,1 0-1,-1 0 1,0 1 0,1-1 0,-1 1 0,1 0 0,-1 0 0,1 1 0,-1 0 43,3-2-296,1 0-66,0 0-107,-24 32-3567,12-19 3227,0-1 0,-1 0 0,-1 0-1,0-1 1,0-1 0,-11 5 809,-2-3-2792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04:32.549"/>
    </inkml:context>
    <inkml:brush xml:id="br0">
      <inkml:brushProperty name="width" value="0.1" units="cm"/>
      <inkml:brushProperty name="height" value="0.1" units="cm"/>
      <inkml:brushProperty name="color" value="#E71224"/>
    </inkml:brush>
  </inkml:definitions>
  <inkml:trace contextRef="#ctx0" brushRef="#br0">4430 4942 1792,'0'0'1173,"0"0"-280,0 0 150,0 0 21,0 0-242,2-3-190,-1 2-332,-1 0 1,1 0 0,0 0-1,-1 0 1,1 0-1,0 0 1,0 0-1,0 0 1,0 1-1,0-1 1,0 0 0,0 0-1,0 1 1,0-1-1,0 1 1,0-1-1,0 1 1,1-1-301,14-1 3120,-2 2-4422,9-1 1410,0-2 1,0 0-1,0-1 1,0-2-1,-1 0 0,8-4-108,6-1 106,-20 7-76,0 1-1,0 1 1,0 1-1,0 0 1,2 1-30,58-6 232,-4 0-50,-55 6-115,1-1 0,-1 0 1,0-2-1,4-1-67,18-6 108,1 1 0,0 2 0,1 2 0,0 2 0,0 1-108,286 2 654,-160 7-82,770-11-85,-885 8-471,-1 2 1,1 2 0,-1 2-1,-1 3 1,13 6-17,-55-17 2,49 12 50,-42-12-61,-1 1-1,1 1 0,-1 0 0,0 1 1,0 0-1,0 1 0,-1 1 0,0 0 1,0 1-1,-1 0 0,3 3 10,16 15 51,1-2 0,5 1-51,-14-10-6,-1 0 0,-1 2-1,0 0 1,-2 2 0,17 18 6,-17-15-4,-10-12 24,0 1 0,0 0 0,4 9-20,-7-9-10,-1 1 0,0 1-1,-1-1 1,0 1 0,-1-1 0,-1 1 0,0 0-1,0 10 11,0 24 157,-4 38-157,0-17 29,5-33-21,-2-28 16,0 1 0,0-1 0,-1 0 0,0 1 0,0-1 0,-1 0 0,-1 6-24,-24 48 40,-14-30 216,2 22-180,15-19-48,16-26-16,-1 0 1,0 0-1,0-1 0,-2 1-12,-10 8 16,-109 113 22,121-123-6,0-1 0,-1 0 0,1-1 0,-1 1 0,0-2 0,0 1 0,-1-1 1,1-1-1,-4 1-32,-41 15 130,38-10-82,0-1 1,0-1 0,-1-1 0,0 0 0,0-1 0,-1-1-49,-2 1 10,0 1-1,0 0 1,1 2 0,0 0 0,0 1-1,1 1 1,-2 2-10,-9 3 10,-1 0 0,-5-1-10,21-9 6,0-1 1,0-1-1,0-1 1,-1 0-1,1 0 1,-6-2-7,-53 5 18,-1 8-14,8-1 10,-32 0-14,12-5 3,0 3 0,-25 9-3,35-5 14,0-4 0,0-3 0,-58-3-14,59 1-8,0 3 0,-24 7 8,35-5-2,34-5 2,-82 12 0,-1-5 0,-17-5 0,-289-2-30,378-2 31,1 1 0,-7 4-1,7-2 2,-1-1 0,-7-1-2,-91 7-1,-828-3-6,559-11 9,392 3-5,1-1 0,-1-1 1,1 0-1,0-1 1,-12-5 2,-27-6-5,2 3 7,0 3 0,-1 3 0,0 1 0,-13 3-2,-152 0 14,-236 4 28,395 4-67,0 2-1,-39 11 26,52-9-3,26-7 14,-1-2 1,0 0-1,1-1 1,-14-2-12,-18 0 16,2 2-10,-47 1 39,-1-4 0,-87-15-45,73 5 67,68 9 29,0-2 1,-15-4-97,45 6 20,0 0 0,0 0 0,0-1-1,1-1 1,-1-1 0,2 0 0,-1 0 0,1-1 0,-1-2-20,-32-29 48,3-3 0,1-1 0,-16-23-48,42 48 8,-79-101 91,-1-12-99,88 120 3,1 2-32,1 0 1,0-1 0,0 0-1,1 0 1,0 0 0,1-1-1,0 1 1,0-1 0,1 0-1,1-1 29,-1-12-22,0 0 1,2-1-1,1 1 0,1-1 22,-1 21 1,1-1 1,-1 0-1,1 1 1,-1-1-1,1 1 1,0 0-1,1-1 1,-1 1-1,1 0 1,0 0-1,2-2-1,42-43-7,-37 39 4,44-44 0,36-35-2,18-7 5,-97 87-22,0 1 0,1 0 0,0 1 0,1 0 0,-1 1-1,1 1 1,1 0 0,-1 1 0,1 0 0,-1 1 0,1 0 0,0 1-1,2 1 23,393-70 95,-358 66-154,0 2 0,0 3 0,7 2 59,32 0 41,-63-3-34,1-2 0,-1-1 0,0-1 0,25-8-7,20-5 13,-31 13-22,1 0 0,0 3 0,0 2 1,1 1 8,19 0-35,24 3-1,-52-1 41,1-2 0,4-1-5,-26-1 0,-1 0 1,0-1-1,1 0 0,-1-1 0,0-1 0,0 0 1,10-5-1,-4 1 10,33-16 74,24-6-84,-58 24-6,0 1 0,0 1 1,1 0-1,-1 1 0,1 1 1,12 0 5,13 3 15,0-3 0,-1-1 0,1-3 0,-1-1 0,0-2 0,37-13-15,63-31 127,-64 23-47,1 3 0,45-8-80,-88 30 2,1 1 0,-1 2 0,0 2 1,24 2-3,47-1 56,64-13-37,-72 3-70,20 4 51,-74 7 7,-1 2 0,45 11-7,-8-2 26,71 14-24,-121-22-6,-1-2 1,8-1 3,-7 0-2,0 1 0,8 2 2,77 26-50,-87-21 24,0-2 0,1 0 0,0-3 0,0 0 0,27 0 26,60-5-593,-117 0 559,1 0 0,-1 0 0,1-1 0,-1 1 0,1 0 0,-1 0 0,0 0 1,1 0-1,-1-1 0,1 1 0,-1 0 0,0 0 0,1-1 0,-1 1 0,1 0 0,-1-1 1,0 1-1,1 0 0,-1-1 0,0 1 0,0 0 0,1-1 0,-1 1 0,0-1 1,0 1-1,0 0 0,1-1 0,-1 1 0,0-1 0,0 1 0,0-1 0,0 0 34,1-18-1639,-1 14 921,0-21-3243</inkml:trace>
  <inkml:trace contextRef="#ctx0" brushRef="#br0" timeOffset="1918.146">4000 4463 3513,'0'0'1665,"0"0"-174,0 0-33,0 0-200,0 0-354,9-9-193,76-77 1563,50-61-1506,7 5 0,5 7 0,6 6 0,6 8 0,5 6 0,55-23-768,13 10 399,6 10-1,85-23-398,-135 66 131,2 8 0,69-9-131,-194 60 34,130-32 13,2 9 0,58 0-47,-182 35-97,42 4 97,-50 1 71,-1-2 1,19-5-72,51-17 147,2-5-147,-52 8 22,0 4 0,2 4 0,85-2-22,361 14 69,-517-1-59,-1-1-1,1 0 1,0-1-1,-1-1 1,0 0-1,0-1 1,9-5-10,54-16 67,-36 19-82,1 2 0,0 2 1,0 1-1,30 4 15,-2-1-12,186 13 78,-232-15-18,1-1 0,14-4-48,-7 2 13,37 2-311,-39 3-238,-28-2 342,1 1-1,-1-1 0,1 0 1,-1 0-1,1 0 1,-1-1-1,1 1 0,-1 0 1,0-1-1,0 0 0,0 1 1,0-1-1,0 0 0,0 0 1,0 0-1,-1-1 1,1 1-1,-1 0 0,1-1 195,13-19-2868</inkml:trace>
  <inkml:trace contextRef="#ctx0" brushRef="#br0" timeOffset="2540.155">9590 2035 5905,'0'0'2850,"0"0"-1220,0 0-675,0 0-38,0 0-158,0 0-260,0 1-395,0-1 1,0 1-1,0 0 1,0 0-1,0 0 1,0-1-1,0 1 1,0 0-1,0 0 1,1-1-1,-1 1 1,0 0-1,1 0 1,-1-1 0,0 1-1,1 0 1,-1-1-1,1 1 1,-1 0-1,1-1 1,-1 1-1,2 0-104,15 10 148,1-1-1,0 0 1,1-2-1,11 5-147,9 3 77,-26-10-64,29 12 4,0 2 0,-2 2 1,0 2-1,2 4-17,-32-21-6,0 1 1,-1-1-1,0 2 0,0-1 1,-1 1-1,0 1 1,0 0-1,-1 0 0,-1 0 1,0 1-1,0-1 1,-1 2-1,0-1 0,-1 0 1,0 1-1,-1 0 1,2 12 5,-3-8 14,-1-1 1,0 1 0,-1 0 0,-1 0 0,0 0 0,-1 0 0,-1 0 0,0-1 0,-1 1 0,-1-1 0,0 0 0,-2 0 0,1-1 0,-9 13-15,-66 98 67,45-72 9,-28 54-76,47-72-178,15-32-645,2-3-1418,0 0-2791</inkml:trace>
  <inkml:trace contextRef="#ctx0" brushRef="#br0" timeOffset="39658.131">12039 469 1824,'0'0'1867,"0"0"-692,0 0-438,0 0-229,0 0-211,0 0-58,0 0 83,0 0 31,0 0-99,0 0-62,0 0-4,0 0 40,0 0 2,0 0-11,0 0 33,1 8 328,2 18-182,-2 1 1,0-1-1,-2 1 1,-1-1-1,-1 1 1,-5 17-399,2-4 35,1-1-1,2 21-34,1 85 123,5 172 564,7-222-550,3-1 0,7 6-137,7 52 26,-8-34 70,-6 1 0,-3 69-96,-12 1 89,5 216 13,4-336 11,7 29-113,-4-38 47,-3 1-1,-1 8-46,1 586 624,-12-312-164,0-9 218,10-263-431,12 58-247,-7-65 46,-3 1 0,-1 30-46,-6-47 27,0 46 175,-3-1-1,-9 38-201,1-18 158,4 0-1,6 16-157,-7 126 279,-23 59 250,10-202-290,11-66-120,-3 31-119,-22 286 72,34-358-72,-7 64 0,2 0 0,3 3 0,10 664-112,-5-703 107,1 0 0,6 22 5,-4-23 6,-1 1 0,0 23-6,-4 209 1601,0-264-1593,1 0 0,-1 0 0,0 0 0,1 0 0,-1 0 0,1 0-1,0-1 1,-1 1 0,1 0 0,0 0 0,-1-1 0,1 1 0,0-1 0,0 1 0,-1 0 0,1-1 0,0 0 0,0 1 0,0-1 0,0 1 0,0-1-8,28 11 87,-17-6 3,36 18 164,-27-13-222,0 0-1,0-1 1,1-1 0,0-1 0,1-1-1,-1 0 1,13-1-32,17 0 5,22 1 34,-1 3 0,0 3-1,47 15-38,-34 2 10,-52-17-2,0 0-1,1-3 1,0 0-1,0-3 1,1-1-1,24 0-7,-27-4 52,0-2 1,-1-2-1,1-1 1,-1-2-1,1 0 1,7-5-53,128-38 389,76-8-389,-141 39 15,2 4 0,0 4 0,7 6-15,87 2 36,92 16-36,-17 1 63,104-13-63,-280-6 14,-1-5 0,47-11-14,190-47 27,-7 1-21,-228 50-25,1 5 1,33 4 18,321 4-92,-346 3 84,-51-4 37,-2-2 0,1-2 0,-1-3 0,32-11-29,-17 5 42,-1 2-1,33 0-41,134 6 13,-90 7-11,-93-4 156,0-2 0,-1-2 0,0-3 1,10-5-159,-5 2 188,44-9-99,0 4-1,21 2-88,-32 5 139,-2-4 0,71-24-139,-99 23 100,-32 9-32,1 1 0,0 1 0,0 1 0,0 2 0,1 1 0,11 1-68,136 3 951,-177-31-476,-3-49-411,-4-1 0,-5-4-64,-7-97-10,12-48-30,10-11 40,14-52-18,0-16 12,-7 24 8,13-18-2,-12 151 43,-6-49-43,-2 52 11,-1-278 25,-3 226-22,-14-112 39,15 243-69,1-40 13,-5 1-1,-15-99 4,8 149 5,-6-37-3,4 0-1,0-90-1,14 68 6,-3-131 12,-1 216-15,-3-1-1,0 1 1,-3 0-1,-1-2-2,-3-10 5,-3-31-5,8 25-11,-6-43 15,-4 0-1,-4 2 1,-10-21-4,9 40-87,4-1-1,-8-65 88,19 105 10,-1 1 0,-1 0 0,-15-31-10,18 47 9,-28-85-19,6-1 0,-17-105 10,-14-51 4,30 126-34,5-1 1,2-50 29,21 171-2,-2-8 8,-1 1 0,0 0 0,-2 0 0,-1 1 0,-4-9-6,1 3-37,1 0 0,-3-19 37,-5-56-39,14 69 31,-2 1 0,-1-1 0,-7-20 8,12 48-22,1 0 0,0 0 1,-1 1-1,0-1 0,1 1 0,-1 0 0,0-1 1,0 1-1,0 0 0,-1 0 0,1 0 1,-1 0 21,-6-5 38,8 6-42,0 1 1,-1-1-1,1 1 0,-1 0 1,1-1-1,0 1 0,-1 0 1,1 0-1,0 0 0,-1 0 0,1 1 1,-1-1-1,1 0 0,0 0 1,-1 1 3,1-1 7,-468 0-208,442 2 142,0 0 0,0 2 1,-2 2 58,2-1-74,0-1 0,-1-1 0,-2-2 74,-71-1 4,-1-6-1,-8-4-3,43 4-9,0 3 0,-40 5 9,-63-3-11,80-9 19,49 5 4,-40 0-12,28 7-52,-31 6 52,30-2 37,-31-2-37,-25-3 7,-123-2-14,164-5 10,-28-1 1,84 7 0,-52-1-37,0 4 0,1 2 0,-13 4 33,32-3-3,0-3 1,0-1-1,-17-3 3,-61 2-7,-72 16 0,55-4 13,-34-6-6,-136-10-7,296 4-6,-1 0 0,1 2 0,-1-1 0,-3 3 13,4-2 5,-1 0-1,0 0 0,0-1 1,-5-1-5,-263-15-15,-636 14-185,757 9 151,2-1-101,-154 2-619,286-8 759,0-1 0,-1-2 0,1 0 0,0-2 0,-16-4 10,13 2-18,0 1 0,0 2-1,0 1 1,0 1-1,-4 3 19,-34-2-52,25-1 20,-1-1 46,-36 5-14,66-2-71,0 0-1,1 1 1,-1 1-1,1 0 1,0 1-1,0 1 1,-6 3 71,6-3-78,13-6 70,-1 0 1,1 1-1,0-1 0,-1 0 0,1 1 0,0 0 0,-1-1 0,1 1 0,0 0 0,0-1 0,-1 1 0,1 0 0,0 0 1,0 0-1,0 0 0,0 0 0,0 0 0,1 0 0,-1 1 0,0-1 0,0 0 0,1 0 0,-1 1 0,1-1 0,-1 0 1,1 1-1,-1-1 0,1 0 0,0 1 8,0 3-6,-1 1 0,1-1 1,-1 0-1,0 0 0,0 0 0,0 0 1,-1 0-1,1 0 0,-1-1 1,-1 1-1,1-1 0,-2 3 6,-5 5 27,0-1 0,0 0 0,-11 8-27,18-16 7,1-1-16,1 0 1,-1 0 0,1 0-1,0 1 1,0-1 0,0 0 0,0 0-1,0 0 1,0 0 0,1 3 8,-1 9-38,-19 35 47,6-20-2,11-27 8,1 0 0,-1 0 0,1 0 1,-1 0-1,1 0 0,-1-1 0,0 1 0,0-1 0,0 1 0,0-1 0,-1 1-15,-14 12-21,9-1-3,-1 0 1,2 0 0,0 1 0,0 3 23,-3 4-13,-24 27 13,33-45-8,1-2-19,0-1-73,0 0-118,0 0-58,0 3 164,-1 0 1,1 0 0,-1 1-1,0-1 1,0 0 0,0 0-1,-1 0 1,0 2 111,0-2-33,1 0-1,-1 0 1,1 0 0,0 0-1,0 0 1,1 0-1,-1 0 1,0 3 33,1-5-239,0-1-318,5-3-2125,0-9-909,-3-7-4467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06:30.511"/>
    </inkml:context>
    <inkml:brush xml:id="br0">
      <inkml:brushProperty name="width" value="0.1" units="cm"/>
      <inkml:brushProperty name="height" value="0.1" units="cm"/>
      <inkml:brushProperty name="color" value="#E71224"/>
    </inkml:brush>
  </inkml:definitions>
  <inkml:trace contextRef="#ctx0" brushRef="#br0">1 133 328,'0'0'1340,"0"0"-350,0 0-294,0 0-191,0 0-82,0 4 127,0 25 1091,0-28-1307,0-1 139,0 0 54,0 0-20,0 0-70,0 0-30,0 0-31,0 0-77,0 0-133,-1 2 76,1 0 0,0 0-1,0 1 1,1-1-1,-1 0 1,0 0 0,1 0-1,-1 1 1,1-1-1,0 0 1,-1 0 0,1 0-1,1 1-241,14 3 132,-1-2-1,1 1 1,1-2-1,-1 0 0,0-1 1,16 0-132,-7 0 162,0 1 1,16 4-163,25 15 502,-51-16-381,1 0-1,-1-1 1,1-1 0,1-1-1,3 1-120,56 0 751,68-5-751,-42-1 172,334 2 1318,-399-3-1412,0 0-1,0-3 1,29-8-78,49-7 16,-41 15 8,-1 3-1,4 4-23,-16-1 15,-40 2-7,1 0 0,0 1 0,18 6-8,-14-4 100,1 0 1,8-1-101,113 1 645,6-7-645,-8 0 26,-18 3-25,144-3-1,-190-4 5,29-1-1,-73 7-36,0 2-1,33 6 33,-23-2 16,0-3-1,26-1-15,-24-1 16,1 1 0,14 5-16,45 8-1,88-2 1,112-10-119,-205-4 17,27 1 48,202 4-109,147 1-418,-275-7 411,-144 5-106,37 7 276,30 2-95,68 0 32,120 2 41,275-17 117,-510 0-84,0-3 1,0-4 0,-1-4-1,29-10-11,17-4 15,0 6-1,2 5 0,6 6-14,66 9 172,-119 4-67,0-3-1,47-9-104,-68 5 128,0 2 0,50 5-128,-11 0 455,527-5 333,-573 5-689,0 3-1,23 7-98,-23-4 334,0-2 0,26-2-334,-58-4 37,14 2 81,-1-3-1,1-1 1,0-1-1,-1-2 1,1-1-1,24-9-117,-4-4 15,2 3-1,0 2 1,1 3-1,0 3 1,0 2-1,29 2-14,-36 4-7,173-1 161,157-22-154,-323 16 96,0 2 0,1 2 0,31 5-96,-75 0 39,0 1 1,-1 1-1,8 3-39,31 6 223,21-4 364,1-4 0,-1-4-1,20-3-586,14 0 187,48 4 516,166-5-584,-295 0-102,1-1 0,-1-2 0,12-5-17,-10 3 15,1 1 0,20-1-15,67 0-8,37 6 8,-99 0 24,16-4-24,-16 0 7,-18 1 5,1-1 1,0-3-13,-10 3 139,0 0 0,1 2-1,26 0-138,-55 4 8,15-1 1220,-10-1 1293,-17 2-1563,7-5-582,4 5-519,0-1 1,0 0 0,-1 0-1,1 1 1,0-1-1,-1 0 1,1 1 0,-1-1-1,1 1 1,-1-1 0,1 0-1,-1 1 1,1-1 0,-1 1-1,0 0 1,1-1 0,-1 1-1,0-1 1,1 1-1,-1 0 1,0 0 0,1-1-1,-1 1 1,0 0 0,0 0-1,1 0 1,-1 0 0,0 0 142,-70-7-5387,30 3 131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06:44.505"/>
    </inkml:context>
    <inkml:brush xml:id="br0">
      <inkml:brushProperty name="width" value="0.1" units="cm"/>
      <inkml:brushProperty name="height" value="0.1" units="cm"/>
      <inkml:brushProperty name="color" value="#E71224"/>
    </inkml:brush>
  </inkml:definitions>
  <inkml:trace contextRef="#ctx0" brushRef="#br0">12742 1 1536,'0'0'1129,"0"0"-545,0 0-251,0 0 23,0 0 182,2 0 7213,3 1-3973,35 8-3529,27-3 12,1-2 1,62-6-262,-31 1 9,-75 1 5,28-2 107,1 4 0,0 1 0,-1 3 0,33 8-121,28 9 392,87 5-392,-66-11 413,-71-11-209,21-1-204,-50-5 44,-1 2-1,1 1 0,0 1 1,-1 2-1,0 2 0,27 10-43,51 21 72,2-4 0,1-5 0,30 1-72,-111-23 7,-2 3 0,1 0-1,-1 2 1,-1 2 0,0 0 0,-2 2-1,4 4-6,12 6 14,1-2 0,20 6-14,-27-16 13,-15-7-9,-2 1-1,1 1 0,-1 1 0,0 0 1,-1 2-1,-1 0 0,9 9-3,15 14-9,-27-24 4,-1 1 0,0 0 0,-1 1 1,0 1-1,-1 0 0,-1 1 0,3 5 5,-14-18 0,0-1-1,0 1 1,0 0-1,0-1 1,0 1-1,0 0 1,-1 0-1,0 0 0,1 0 1,-1 0-1,0 0 1,0-1-1,-1 1 1,1 0-1,-1 0 1,1 0-1,-1 0 0,0-1 1,0 1-1,-1 2 1,-1 1 9,0-1 1,0 0-1,0 0 0,-1-1 0,0 1 0,0 0 0,0-1 0,0 0 0,-2 1-9,-49 35 96,-1-3 0,-58 29-96,36-22 16,-15 14-16,59-36 7,-2-2 1,-21 8-8,24-12 8,-1 1 1,-29 22-9,53-32 13,-1-1 0,0 0 0,0-1 0,0 0 0,-1 0 0,0-1 0,-5 0-13,-88 15 210,59-12-206,4-2 95,0-3 0,-1-1-1,-18-3-98,-15 0 26,-52 5 75,65 0-55,-1-2 0,1-3 0,1-4 0,-7-2-46,-16-3 46,-1 4-1,0 3 0,-56 7-45,20-2 8,100-1 30,-748-17 837,286 9-861,318 9-12,115 2-5,0 2 0,-23 6 3,-18 2-2,-56 9 138,-81 27-136,63-13 41,88-22-6,-1-4-1,-61-1-34,-162-9 49,135-2 104,-31 0-12,-42-13-141,-177-11 188,245 18-125,-582-3 221,524 12-215,84 5-61,-55 12-8,57-4 13,-56-4-13,-35-11 38,-504 9-41,325 33 1,56-4 3,37-19 3,-340 28 6,539-38 8,0-5 0,-3-5-18,-18 0 4,97 2-3,-559 13-24,-19 8 79,535-20-45,30 1 6,0-2 0,0-4 0,-9-3-17,-199-24-12,134 18 19,1-6 0,-58-19-7,144 28-18,-1 3 1,-17 0 17,8 1-5,-23-7 5,-61-11 2,88 17 18,-1-2 0,2-3-1,-1-2 1,1-2-20,-15-15 83,45 20-85,0 0 0,-19-4 2,-69-19-14,-1 6 0,-1 5 1,-1 4-1,-52 1 14,-163 10 10,260 8 54,58 0 3,1-2 0,0 1 0,0-1 0,1 0 0,-1-1 1,0 0-1,1 0 0,-1-1 0,-6-4-67,-37-14 224,46 20-197,1 0 0,-1-1 0,0 1 0,1-1 0,-1 0 0,1 0 1,0 0-1,0-1 0,0 1 0,-3-4-27,-34-46 602,21 26-667,17 22 109,0 0 1,1 0-1,0 0 0,0 0 1,0 0-1,1 0 0,-1-1 1,1 1-1,1 0 1,-1-1-45,-4-17-43,2 1 47,1-1-1,1 1 1,0-1-1,2 0 1,2-13-4,1 17 0,0 0 0,1 0 0,1 0 0,1 0 0,7-12 0,3-12-3,1-6 3,14-23 0,-24 56-19,1 1 1,0-1-1,2 2 0,-1-1 1,2 1-1,3-2 19,22-23-31,-24 15-7,4-3 3,-1 3-314,0 1 0,9-10 349,13-1-2243,-38 33 1783,0 1-444,-17 0-5496,-11 0-1874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55.743"/>
    </inkml:context>
    <inkml:brush xml:id="br0">
      <inkml:brushProperty name="width" value="0.05" units="cm"/>
      <inkml:brushProperty name="height" value="0.05" units="cm"/>
    </inkml:brush>
  </inkml:definitions>
  <inkml:trace contextRef="#ctx0" brushRef="#br0">209 129 2985,'0'0'1099,"0"0"-155,0 0 376,0 0-188,0 0-688,-2-5-620,-48-61-1009,45 57 6074,0 1-562,-3 3-4741,1 3 474,-1 0 1,1 1-1,0 0 1,0 0-1,-1 0 1,1 1-1,0 0 1,-1 0 0,1 1-1,-7 1-60,12-1 35,1 0 0,0-1 0,0 1 0,-1 0 0,1 0 0,0 0-1,0 0 1,0 0 0,0 0 0,0 0 0,0 0 0,1 0 0,-1 0 0,0 0 0,1 1 0,-1-1 0,0 0-1,1 1 1,-1-1 0,1 0 0,0 1 0,0-1 0,-1 1 0,1 0-35,-2 38 583,3-32-448,-3 14 22,1-16-138,1 1 0,-1 0 0,1 0 0,1-1 0,-1 1 0,1 0 0,0-1-1,1 2-18,-1-7-9,-1-1-1,1 1 0,0 0 0,0 0 0,0 0 0,0 0 1,1-1-1,-1 1 0,0 0 0,0-1 0,0 1 0,0-1 0,1 0 1,-1 1-1,0-1 0,0 0 0,1 0 0,-1 1 0,0-1 0,1 0 1,0-1 9,36 1-82,-23-1 108,-10 0-38,0 1-1,0-1 1,0 0 0,0-1 0,0 1 0,0-1 0,0 0 0,-1 0 0,1-1-1,-1 1 1,1-1 0,-1 0 0,0 0 0,0-1 0,0 1 0,-1-1 0,1 0-1,-1 0 1,0 0 0,0 0 0,0-1 12,1 0-11,-1 0 0,0-1 0,0 0 0,0 0 0,0 0 0,-1 0 1,0 0-1,-1-1 0,1 1 0,-1-1 0,0 1 0,-1-1 0,1 1 0,-1-1 0,-1 1 0,0-4 11,1 8 16,-1 0 0,0 1 0,0-1 0,0 1 0,1-1 0,-2 0-1,1 1 1,0 0 0,0-1 0,0 1 0,-1 0 0,1 0 0,0-1 0,-1 1-1,1 0 1,-1 0 0,0 1 0,1-1 0,-1 0 0,0 0 0,1 1-1,-1-1 1,0 1 0,0 0 0,0-1 0,1 1 0,-2 0-16,-9-1 101,-1 0 0,1 0-1,-11 2-100,8 0 36,12-2-34,1 1 0,-1 0 0,1 1-1,-1-1 1,1 0 0,0 1 0,-1-1-1,1 1 1,0 0 0,-1 0 0,1 0 0,0 0-1,0 0 1,0 0 0,0 1 0,0-1 0,0 1-1,0-1 1,0 1 0,0 0 0,1 0 0,-1-1-1,1 1 1,0 0 0,-1 1 0,1-1-1,0 0 1,0 0 0,0 0 0,0 2-2,-2 7 21,1-1-1,1 1 1,0 0 0,0 0 0,1 0 0,0 4-21,0-2 28,1-11-23,0-1 1,-1 1-1,1-1 0,0 1 1,0-1-1,0 1 0,0-1 1,0 1-1,0-1 0,0 0 1,0 1-1,0-1 0,1 0 1,-1 0-1,1 0 0,-1 0 1,1 0-1,-1 0 0,1-1 1,-1 1-1,1 0 1,0-1-1,-1 0 0,1 1 1,0-1-1,1 0-5,5 3-31,1-1 0,0-1 0,-1 0 0,8 0 31,-10-1-74,0-1 1,0 0 0,0-1 0,0 1 0,-1-1 0,1 0 0,-1-1 0,1 1 0,-1-1-1,0 0 1,0 0 0,0-1 0,0 0 0,-1 0 0,1 0 0,2-3 73,1-2-81,-1 1 1,1-2-1,-2 1 1,1-1-1,-1 0 1,-1 0-1,0 0 1,1-5 80,-1-19 95,-23 33-1,9 1-94,0 1 0,0 1 0,0 0 0,0 0 0,0 1 0,1 0 0,-1 0-1,1 1 1,0 0 0,0 1 0,0 0 0,1 0 0,-7 6 0,-10 9 11,2 1 1,0 1 0,-8 12-12,25-28 25,0 0 0,1 0 0,0 1 0,0-1 0,1 1 0,0 0 0,0 0 0,1 0 0,-1 0 0,2 1 1,-1-1-1,1 1 0,0-1 0,0 1 0,1-1 0,1 8-25,25-15 15,-22-1-17,0 0 1,-1 0-1,1 0 1,0 0-1,-1-1 1,0 1 0,1-1-1,-1 0 1,0 0-1,0 0 1,0 0-1,0-1 1,2-1 1,35-41-19,-30 32 22,-4 7 8,0-1 0,-1 0 0,0 0 0,0 0 0,-1 0 0,0-1-1,0 1 1,0-1 0,-1 0 0,-1-1 0,1 1 0,-1 0 0,-1-1 0,1 1 0,-1-5-11,-2 12 11,0 1 0,0-1 1,0 1-1,0-1 0,0 1 0,0 0 1,1-1-1,-1 1 0,0 0 0,0-1 0,0 1 1,0 0-1,0 0 0,-1 0 0,1 0 0,0 0 1,0 0-1,0 0 0,0 1-11,-25-1 129,25 1-128,-5-1-2,-1 2 0,1-1 0,0 1 1,0 0-1,-1 0 0,1 1 0,1 0 0,-1 0 0,0 0 1,1 1-1,-1-1 0,1 1 0,0 1 0,0-1 1,1 1-1,-1 0 0,-1 2 1,1-1-1,1 1-1,-1-1 1,1 1-1,0 0 1,0 0 0,1 0-1,0 0 1,1 1-1,-1 0 1,1-1 0,1 1-1,-1 0 1,2 0-1,-1 2 2,1-10 0,0 1 0,0-1 0,0 1-1,1-1 1,-1 1 0,0-1-1,0 1 1,0-1 0,1 1-1,-1-1 1,0 0 0,1 1 0,-1-1-1,0 1 1,1-1 0,-1 0-1,1 1 1,-1-1 0,1 0 0,-1 1-1,0-1 1,1 0 0,-1 0-1,1 0 1,-1 1 0,1-1 0,-1 0-1,1 0 1,24 3-10,26-6-2,-36 0-77,0-1 0,0 0 0,-1-1 1,0-1-1,0 0 0,0-1 0,-1-1 0,0 0 1,-1 0-1,1-2 0,-2 1 0,6-6 89,-15 12-52,1 0 1,-1 0-1,0 0 0,0 0 1,0 0-1,0 0 0,-1-1 1,1 1-1,-1-1 0,0 1 1,1-2 51,-2 4-5,0-1 0,1 1 0,-1 0 0,0 0 1,0-1-1,0 1 0,0 0 0,0-1 0,0 1 1,0 0-1,0 0 0,0-1 0,-1 1 0,1 0 1,0 0-1,-1 0 0,1-1 0,-1 1 0,0 0 1,1 0-1,-1 0 0,0 0 0,1 0 0,-1 0 1,0 0-1,0 0 0,0 0 0,0 1 1,0-1-1,0 0 0,0 1 0,0-1 0,-1 0 5,-16-4-21,0 2 0,1 0 0,-1 0 0,0 2-1,0 0 1,0 1 0,0 1 0,-2 1 21,8-1-4,9-2 2,0 1 0,0 0 1,1 1-1,-1-1 0,0 0 0,0 1 0,1 0 0,-1 0 1,0-1-1,1 2 0,-1-1 0,1 0 0,-1 0 1,1 1-1,0-1 0,-1 1 0,1 0 0,0 0 1,0 0-1,0 0 0,0 0 0,1 0 0,-2 2 2,0 2-1,1 0-1,0 0 1,1 0 0,0 0-1,-1 0 1,2 0-1,-1 0 1,1 1-1,0-1 1,0 1 1,1-4 5,-1-1-1,0 1 1,1 0-1,0 0 1,0-1-1,0 1 1,0 0-1,0-1 1,0 1-1,1-1 1,-1 1 0,1-1-1,0 0 1,0 0-1,0 0 1,0 0-1,0 0 1,0 0-1,0 0 1,1-1 0,-1 1-1,0-1 1,1 0-1,0 1 1,-1-1-1,1 0 1,0-1-1,-1 1 1,1 0 0,2 0-5,11 2-119,0-1 1,0 0 0,0-1 0,14 0 118,-29-2-10,0 1 0,0-1 0,0 1 0,0-1 0,0 1 0,0-1 0,0 0 0,0 0 0,0 1 0,0-1 0,-1 0 0,1 0 0,0 0 1,0 0-1,-1 0 0,1 0 0,-1 0 0,1 0 0,-1 0 0,1 0 0,-1-1 0,0 1 0,0 0 0,1 0 0,-1 0 0,0 0 0,0-1 0,0 1 0,0 0 10,2-41-38,-2 40 26,0-89-636,-14 92 504,9 2 141,-1-1 1,1 1-1,0 1 0,0-1 1,1 1-1,-1 0 0,1 0 0,0 0 1,0 0-1,0 1 0,0 0 1,1 0-1,0 0 0,0 0 1,0 0-1,-1 4 3,0 1 6,0 0 0,0 0 0,1 1 0,0-1 0,1 1 0,0 0 0,1 0 0,0 7-6,1-17-13,0 0-1,0 1 1,0-1-1,0 0 1,0 1 0,0-1-1,0 0 1,0 1-1,1-1 1,-1 0-1,0 0 1,1 1-1,-1-1 1,1 0 0,0 0-1,0 1 14,18 1-824,-13-4 579,-2 1 27,0-1-1,-1 0 1,1 0 0,-1 0-1,1-1 1,-1 1 0,1-1-1,-1 0 1,0 0 0,0 0-1,0 0 1,0 0 0,0-1 0,-1 0-1,1 1 1,-1-1 0,0 0-1,0 0 1,1 0 0,-2 0-1,2-2 219,1-1-661,16-21-2240</inkml:trace>
  <inkml:trace contextRef="#ctx0" brushRef="#br0" timeOffset="364.09">74 117 4257,'0'0'1480,"0"0"-688,0 0-352,0 0-440,0 0-80,0 0-592,0 0-656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06:52.622"/>
    </inkml:context>
    <inkml:brush xml:id="br0">
      <inkml:brushProperty name="width" value="0.1" units="cm"/>
      <inkml:brushProperty name="height" value="0.1" units="cm"/>
      <inkml:brushProperty name="color" value="#E71224"/>
    </inkml:brush>
  </inkml:definitions>
  <inkml:trace contextRef="#ctx0" brushRef="#br0">1959 1519 5417,'0'0'1753,"0"0"-576,0 0-191,0 0-216,0 0-55,11-20 756,-10 17-1372,-1 0-1,1 0 0,-1 0 0,0 0 0,0 1 1,0-1-1,0 0 0,-1 0 0,1 0 1,-1 0-1,1 1 0,-1-1 0,0 0 0,0 0 1,0 1-1,-1-1 0,1 1 0,-1-1 1,1 1-1,-1 0 0,0-1 0,0 1 0,0 0 1,0 0-1,0 0 0,0 1 0,-1-1 1,0 0-99,-10-8 647,0 1 0,-1 1 0,0 0 0,-8-3-647,-31-13 77,-2 2 0,-22-5-77,49 18 33,-1 2 0,0 1 0,0 1 1,-1 2-1,-21 0-33,-106-5 91,-3-1 3,132 9-55,11-1-42,0 1 0,-1 0-1,1 1 1,0 1 0,0 0-1,0 2 1,0 0-1,0 0 1,1 2 0,-9 4 3,-8 6-26,6-3 6,-1 2 0,2 0 0,-10 9 20,-87 59-3,65-45 8,-33 29-5,32-19 63,2 3 0,3 3 0,-40 51-63,82-90 3,1 1 1,1 1-1,1 0 0,1 0 0,0 0 1,-5 17-4,-3 21 244,-6 36-244,-2 10 183,-22 42-82,25-84 218,3 0-1,2 1 1,0 14-319,12-23 134,1-1-1,5 51-133,0-19 68,-3-60-48,1-12-1,-1 0-1,1 0 1,1 0 0,0-1-1,0 1 1,1 0 0,0 0-1,1-1 1,0 0 0,1 2-19,36 74 105,-13-26-81,3 0 0,28 38-24,-53-88-4,1 0 1,0-1-1,0 0 1,1-1-1,0 1 1,0-1-1,1 0 0,0-1 1,0 0-1,1 0 1,-1-1-1,1 0 1,1-1-1,-1 1 0,1-2 1,-1 0-1,1 0 1,0 0-1,0-1 1,0-1-1,0 0 0,1 0 4,129-2-29,-82-1-13,1 2-1,19 5 43,-65-3-23,0 1 0,0 1 0,0 0 1,0 0-1,3 3 23,-5-2-1,1 0 1,-1-1-1,1-1 0,0 0 1,0 0-1,12 0 1,452-1 9,-226-4 185,545-5 179,-729 9-328,1 2-1,-1 4 0,-1 3 0,1 2 1,-2 3-1,0 3-44,-2 3 13,-38-12 8,0-2 0,1 0 0,0-2 1,0 0-1,0-2 0,1-1 0,10-1-21,112 4 333,0 5 0,115 26-333,-159-25 90,0-5 0,1-4 0,14-6-90,9 2 255,-1 0-128,173 2-46,72 18-81,-280-10 16,106 9 36,52-7-52,33-8 51,205-3-11,-330-10-19,34-12-21,124-9 19,-1 24-35,-266 4 19,0-1 1,19-6-4,34-4 2,228-4 46,132 17-48,-205 3 103,192 7 250,59-1-74,-375-8-264,464-7-14,-63 17-16,-524-9 16,142 5 44,80-10-45,-188-1-40,28-7 40,32-4-122,266-4-59,165 20 181,-306 10 7,46 0 11,-223-10-14,-7 1 9,1-1-1,0-3 1,-1-2 0,17-5-13,-39 7 17,-1 1-1,1 0 1,0 2 0,20 2-17,9-1 13,704-1 131,-714-1-125,-1-3-1,16-4-18,44-5 11,34 4-17,710-44-141,-361 11-828,-357 29 669,83-16-413,26-15 719,-64 9-68,2 9 1,14 6 67,203 16-196,-207 6 134,572-2 777,-653-4-704,0-5 1,31-10-12,-33 5 0,37-11 11,130-40-11,-110 24 3,32 1-3,-128 28 12,-1-1 0,0-4-1,-1-2 1,-1-3 0,-1-2 0,-1-3-1,-1-2 1,-1-3 0,9-10-12,13-10 3,2-1 71,-2-3 1,10-15-75,-69 53 29,0-1 0,-2 0 0,-1-1 1,0-1-1,-1 0 0,-2-1 0,0 0 0,-1-1 1,-1-1-1,-2 1 0,6-22-29,-13 37 28,0 0 0,0 0 0,-1-1 0,0 1 0,0 0 0,-1-4-28,-1-13 7,3 7-9,-1 13-2,1 0-1,-1 0 1,0-1-1,0 1 1,-1 0-1,0-1 0,0 1 1,0 0-1,0 0 1,-1 0-1,0 0 1,-2-4 4,-17-28 56,14 24-10,0 0 0,-1 1 0,-1 0 0,-8-9-46,-2 0-50,1 0 0,0-1 1,2-1-1,-3-6 50,12 18-22,-1-1-1,0 2 1,-1-1 0,0 1-1,-1 0 1,0 1-1,-1 0 1,0 0 0,-5-2 22,-28-16-125,-42-20 125,40 23 22,14 9-37,-1 1 0,0 2-1,-24-5 16,-38-13-3,-77-44 1,-26-9 25,135 64-25,-35-6 2,26 7-2,-4-5 2,22 7 0,-1 2 0,0 2-1,-12 2 1,-170-15-9,113 14 8,-22 3-13,-94 8 14,97 1 5,-932-1 423,984 4-418,-80 14-10,28-2-3,124-14 4,-254 20 173,-4-12-174,-75-17 296,274 6-289,28 1-5,-25-5-2,-83-4 1,25 3 13,-228-13 114,-62-6-38,263 0-4,93 13-81,-1 2-1,-19 2-4,-187-7 8,-76-4-15,-952 14 11,722 8-25,-1145-14 92,192 11-99,1216-18 51,103 2-12,-324-24-7,323 24-18,-201 13 14,214 5-26,-88-1 7,-642-12 13,135 4 15,427 32-1,42-3-10,180-17-10,-9-1-15,-122 21 27,111 13-80,-287 39 9,353-61-73,-76 24 144,106-14-112,36-2-10317,27-17 4253</inkml:trace>
  <inkml:trace contextRef="#ctx0" brushRef="#br0" timeOffset="2120.571">11493 4 3321,'0'0'2940,"0"0"-1577,0 0-1008,5-1-310,-4 1 175,24-1-777,-14 0 1564,-15 1 3350,-15 25-3857,-31 36-195,3 2 1,-26 46-306,61-84 205,2-1 1,0 1 0,1 1 0,-3 19-206,-14 37 241,23-74-223,-11 28 67,2 0-1,1 1 1,-3 27-85,6-34 218,6-25-574,0 0 0,0 1 0,1-1 0,0 1 0,0-1 0,0 1 0,1 1 356,0-3-305,-1 0-1,1-1 1,-1 1-1,0-1 1,0 1-1,0-1 1,-1 1-1,1-1 1,-1 1 0,0-1-1,0 0 1,0 0-1,0 0 1,-1 0-1,1 0 1,-1-1-1,1 1 1,-1-1-1,0 0 1,-1 1 305,-19 15-2890</inkml:trace>
  <inkml:trace contextRef="#ctx0" brushRef="#br0" timeOffset="4114.814">11066 507 1792,'0'0'1933,"0"0"-1086,0 0-383,0 0 203,0 0 98,0 0-55,0-3-97,-3-38 4600,3 41-5190,0 0-14,0 0 16,0 0 57,0 0 77,-4-34 1221,2 15-1153,3 17 226,0 12-313,1 1-134,1 0 0,0 0 0,0-1 1,4 10-7,-3-10 1,0 0 0,-1 1 0,0-1 0,0 1 1,-1 3-2,0 38 128,-2-40-88,0 0-1,1-1 1,0 1 0,1-1-1,0 1 1,0-1 0,2 0-1,-1 0 1,3 4-40,3 2 36,1 0 0,1-1 0,9 10-36,9 14 23,-28-38-21,-1-1 1,1 0-1,-1 1 1,1-1-1,-1 1 0,1-1 1,-1 0-1,0 1 1,0-1-1,1 1 1,-1-1-1,0 1 0,0-1 1,-1 2-3,1 0 10,0-2 71,0-1 43,0 0 35,0 0 56,0 0-49,0 0-31,0 0-55,0 0-39,0 0 49,0 0 20,0 0 17,0 0-42,0 0-23,0 0 11,0 0-40,0 0 30,0 0 36,0 0 81,0 0 9,0 0-39,0 0-10,0 0-43,0 0-41,0 0-15,0 0-26,0 0-7,0 0 7,0 0 19,0 0-10,0 0 47,0 0 88,0 0 53,4-24-8,-1 16-207,1-1 0,0 1 0,0 0 0,1 0 0,0 0 0,0 0 1,1 1-1,0 0 0,0 0 0,0 1 0,2-1 3,11-10-20,0 2 1,2 0-1,10-6 20,21-7-40,1 2-1,37-13 41,-4 3-74,-78 31-304,-8 2-721,0 3 1029,-1 1 0,1-1 1,0 0-1,-1 0 0,1 0 0,0 0 0,-1 0 0,1 0 1,0 0-1,0 1 0,-1-1 0,1 0 0,0 0 1,-1 0-1,1 1 0,0-1 0,0 0 0,0 0 1,-1 1-1,1-1 0,0 0 0,0 0 0,0 1 1,0-1-1,-1 0 0,1 1 0,0-1 0,0 0 0,0 0 1,0 1-1,0-1 0,0 0 0,0 1 0,0-1 1,0 1 69,0 0-201,0 0 0,0 0 0,0 1 0,1-1 0,-1 0 0,0 0 0,1 0 0,-1 1 0,1-1 1,-1 0-1,1 0 0,0 0 0,-1 0 0,1 0 0,0 0 0,0 0 0,-1 0 0,1 0 0,0-1 0,0 1 1,0 0-1,0 0 0,0-1 0,0 1 0,1-1 0,-1 1 0,0-1 0,0 1 0,0-1 0,1 1 201,43 5-1990,-31-5 759,25 0-2621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23:25:29.121"/>
    </inkml:context>
    <inkml:brush xml:id="br0">
      <inkml:brushProperty name="width" value="0.1" units="cm"/>
      <inkml:brushProperty name="height" value="0.1" units="cm"/>
      <inkml:brushProperty name="color" value="#E71224"/>
    </inkml:brush>
  </inkml:definitions>
  <inkml:trace contextRef="#ctx0" brushRef="#br0">38 213 408,'0'0'768,"0"0"-430,0 0-154,0 0 2,0 0-40,3 0 179,10 0 311,-10 0-157,-3 0-208,0 0 78,0 0 406,0 0 404,0 0-231,0 0-282,0 0-66,0 0-111,0 0-318,0 0-320,0 0-193,-38 0-1937,22 3 4499,13 6 4073,14 3-964,2-5-7431,18 3 2300,0-1 1,0-2-1,13 1-178,36 8 544,-43-10-371,-1-1 0,0-2 1,1-2-1,-1-1 0,8-3-173,33 2 330,-53 0-299,1-1 1,-1-2-1,0 0 0,0-1 1,-1-1-1,1-1 0,-1-2 1,1-1-32,11-1 36,1 1 1,-1 1 0,1 2-1,1 2 1,28 0-37,34-6 237,-71 6-191,-1-2 0,0-1 0,0-1 0,1-2-47,-5 2 11,0 1 0,1 1 0,-1 1 0,1 1 0,9-1-10,87 4 102,-84 3-42,0-1 0,0-2 0,27-6-60,-30 4 62,0 0 0,0 3 1,16 1-63,-24 1 51,0-1 0,0-1 0,0-2 1,0 0-1,0-2 0,17-5-51,-20 3 18,1 0-1,0 2 1,0 1 0,1 0-1,-1 2 1,24 0-18,-24 2 36,0-1 0,0-1 0,-1-1 0,1 0 0,-1-2 0,8-4-36,0 2-108,-1 2-1,2 0 1,-1 2 0,0 1 0,1 2 0,5 1 108,-4-1-1136,-93 0-4204,16 0-3771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23:25:30.995"/>
    </inkml:context>
    <inkml:brush xml:id="br0">
      <inkml:brushProperty name="width" value="0.1" units="cm"/>
      <inkml:brushProperty name="height" value="0.1" units="cm"/>
      <inkml:brushProperty name="color" value="#E71224"/>
    </inkml:brush>
  </inkml:definitions>
  <inkml:trace contextRef="#ctx0" brushRef="#br0">1 337 1272,'0'0'2354,"0"0"-1228,0 0-137,0 0 493,0 0 116,0 0-234,0 0-215,0 0-183,0 0-185,0 0-44,0 0-15,0 0-51,0 0-131,0 0-146,34 10 930,-11 1-923,1-1 0,1-1 0,0-1 0,0-2-1,8 1-400,35 5 117,1-4-1,0-2 1,0-4-1,44-4-116,-83-3 23,1 0 1,-1-2 0,8-4-24,42-9 280,282-66 106,-281 65-348,-6 3 4,0 4 0,33-1-42,-45 12 246,50 4-246,-41 1 407,17-3-407,-51-4 158,-1 0-1,1-3-157,64-8 40,-74 11-27,1-1 1,27-9-14,18-4 4,-55 14-5,-11 3 0,0 0 0,0 1 0,0 0-1,-1 0 1,3 0 1,3-21-1644,4-13-533,-6 5-2089,-2-12-5636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23:25:29.121"/>
    </inkml:context>
    <inkml:brush xml:id="br0">
      <inkml:brushProperty name="width" value="0.1" units="cm"/>
      <inkml:brushProperty name="height" value="0.1" units="cm"/>
      <inkml:brushProperty name="color" value="#E71224"/>
    </inkml:brush>
  </inkml:definitions>
  <inkml:trace contextRef="#ctx0" brushRef="#br0">38 213 408,'0'0'768,"0"0"-430,0 0-154,0 0 2,0 0-40,3 0 179,10 0 311,-10 0-157,-3 0-208,0 0 78,0 0 406,0 0 404,0 0-231,0 0-282,0 0-66,0 0-111,0 0-318,0 0-320,0 0-193,-38 0-1937,22 3 4499,13 6 4073,14 3-964,2-5-7431,18 3 2300,0-1 1,0-2-1,13 1-178,36 8 544,-43-10-371,-1-1 0,0-2 1,1-2-1,-1-1 0,8-3-173,33 2 330,-53 0-299,1-1 1,-1-2-1,0 0 0,0-1 1,-1-1-1,1-1 0,-1-2 1,1-1-32,11-1 36,1 1 1,-1 1 0,1 2-1,1 2 1,28 0-37,34-6 237,-71 6-191,-1-2 0,0-1 0,0-1 0,1-2-47,-5 2 11,0 1 0,1 1 0,-1 1 0,1 1 0,9-1-10,87 4 102,-84 3-42,0-1 0,0-2 0,27-6-60,-30 4 62,0 0 0,0 3 1,16 1-63,-24 1 51,0-1 0,0-1 0,0-2 1,0 0-1,0-2 0,17-5-51,-20 3 18,1 0-1,0 2 1,0 1 0,1 0-1,-1 2 1,24 0-18,-24 2 36,0-1 0,0-1 0,-1-1 0,1 0 0,-1-2 0,8-4-36,0 2-108,-1 2-1,2 0 1,-1 2 0,0 1 0,1 2 0,5 1 108,-4-1-1136,-93 0-4204,16 0-3771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23:25:30.995"/>
    </inkml:context>
    <inkml:brush xml:id="br0">
      <inkml:brushProperty name="width" value="0.1" units="cm"/>
      <inkml:brushProperty name="height" value="0.1" units="cm"/>
      <inkml:brushProperty name="color" value="#E71224"/>
    </inkml:brush>
  </inkml:definitions>
  <inkml:trace contextRef="#ctx0" brushRef="#br0">1 337 1272,'0'0'2354,"0"0"-1228,0 0-137,0 0 493,0 0 116,0 0-234,0 0-215,0 0-183,0 0-185,0 0-44,0 0-15,0 0-51,0 0-131,0 0-146,34 10 930,-11 1-923,1-1 0,1-1 0,0-1 0,0-2-1,8 1-400,35 5 117,1-4-1,0-2 1,0-4-1,44-4-116,-83-3 23,1 0 1,-1-2 0,8-4-24,42-9 280,282-66 106,-281 65-348,-6 3 4,0 4 0,33-1-42,-45 12 246,50 4-246,-41 1 407,17-3-407,-51-4 158,-1 0-1,1-3-157,64-8 40,-74 11-27,1-1 1,27-9-14,18-4 4,-55 14-5,-11 3 0,0 0 0,0 1 0,0 0-1,-1 0 1,3 0 1,3-21-1644,4-13-533,-6 5-2089,-2-12-5636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07:36.607"/>
    </inkml:context>
    <inkml:brush xml:id="br0">
      <inkml:brushProperty name="width" value="0.1" units="cm"/>
      <inkml:brushProperty name="height" value="0.1" units="cm"/>
      <inkml:brushProperty name="color" value="#E71224"/>
    </inkml:brush>
  </inkml:definitions>
  <inkml:trace contextRef="#ctx0" brushRef="#br0">1550 53 3545,'0'0'1604,"0"0"-925,0 0-384,0 0 11,0 0-48,-5 0-88,-32 0 1280,1-21 1503,13 18-2688,1 2 0,0 0 0,0 1 0,-4 2-265,6-1 155,0 0 1,0-2-1,0 0 1,1-1-1,-14-3-155,-4-3 97,0 3-1,-1 0 1,1 3-1,-1 1 0,0 2 1,1 1-1,-10 3-96,-21 5 321,1 3-1,0 3 0,1 2 1,-24 13-321,58-19 3,9-4 26,0 1-1,1 1 1,1 1-1,0 0 1,0 2-1,1 0 1,-1 3-29,15-9 99,0 0 1,0 1-1,0 0 0,1 1 1,0-1-1,-3 10-99,-14 21 176,2-14-108,-1 0 0,-1-2 0,-15 13-68,-2 4 30,30-31 105,2 2 0,-1-1-1,1 1 1,1 0 0,0 1-1,1-1 1,-1 3-135,1-2 41,0 0 0,-1 0 0,-1-1 0,0 0 0,0 0 0,-9 9-41,12-15-1,0-1 1,1 2 0,-1-1 0,1 0 0,0 1-1,0-1 1,1 1 0,-1 0 0,1 0-1,1 0 1,-1 0 0,1 0 0,0 1 0,-1 15 66,0 0 0,2 0 1,1 4-67,0-4 126,-1 0 0,-3 16-126,2-20 21,0-1 0,1 1 0,1 2-21,0 13 230,-1-30-208,1 0 0,-1 0 0,1 0 0,0 0 0,0-1 0,0 1 0,0 0 0,0 0 0,1-1 0,-1 1 0,1 0 0,0-1 0,0 0 0,0 1 0,0-1-22,40 37 110,-17-18-66,-9-5-37,-2-1 33,1-1 0,14 10-40,-23-20 12,1 1 0,-1-2-1,1 1 1,0-1 0,0 0-1,0 0 1,1-1 0,-1 0-1,4 1-11,-10-3 1,155 32 207,-128-24-144,0 2 0,0 1 0,-1 0-1,10 8-63,-21-12 42,0 0-1,0-1 1,1 0-1,0-1 1,0-1 0,0-1-1,4 0-41,37 3 383,31-3-383,23 3 119,10 2-83,28 3 6,-106-3-39,32 10-3,-45-10 5,-1-1 0,2-1 0,-1-2 0,21 0-5,5-4 30,16 1 11,0-3 0,32-7-41,28-7 2,98 3-2,135 13-9,-165 2 40,-159-1-16,0 1 1,0 3-1,0 1 1,-1 2-1,13 6-15,301 69 91,-307-76-70,2-1-1,-1-3 1,23-2-21,-1 0 13,15 5-13,0 0 65,75-5-65,-76-2-1,-50-1 11,0-2 0,0-1 0,24-7-10,15-3 8,-46 11-10,-1-2-1,0 0 0,0-2 1,-1-1-1,0-1 0,23-14 3,-8 1-19,-1-2 0,-1-1 0,-2-3 0,0-1-1,0-4 20,-17 15 8,-2 0 0,0-2 0,-2 0 0,0-1 0,-1-2-8,125-182 26,-92 131-20,-43 67 0,10-29 93,-15 35-95,1 1 0,-1-1 0,0 0 0,0 0 0,0 1 0,0-1 0,0 0 0,0 1 0,0-1 0,-1 0 0,1 1 0,0-1 0,-1 0 0,1 1 0,-1-1 1,0 1-1,0-1 0,0 1 0,1-1 0,-1 1 0,-1 0 0,1-1-4,-6-6 8,1-1-1,0 0 1,0 0 0,1 0-1,-2-7-7,-16-25 23,21 38-14,0 1-1,-1 0 1,1-1-1,0 1 1,-1 0-1,1 0 1,-1 1-1,0-1 1,0 0-1,1 1 1,-1 0-1,0-1 1,-3 0-9,-47-9 89,18 4-116,6-1 5,18 5 32,-1 0 0,1-1 0,-1 0 0,1 0 0,1-1 0,-1-1 0,1 0 0,-2-1-10,-37-31 75,46 37-71,0-1 0,0 1 0,0 0 1,0 0-1,0 0 0,0 0 1,0 0-1,0 0 0,0 1 1,0 0-1,0-1 0,-1 1 1,-2 1-5,-14-22 329,-10 3-345,-2 1 0,-18-6 16,37 17-5,-1 2 1,1-1-1,-1 2 0,0 0 0,-1 1 0,1 0 1,-13 0 4,-34-1 5,1-2 1,-5-4-6,13 1 3,7 2-1,5 0-2,-1 2 0,-15 1 0,-18 4 2,18 1 7,-1-3 1,1-3-1,-40-7-9,61 7 29,0 1-1,-1 2 0,1 1 0,-5 2-28,-36 0 2,34-2 21,-1-1 0,0-3 0,-17-4-23,17 2 2,0 1-1,-7 3-1,1-1-9,-23-5 9,35 2 21,0-1 0,1-2 1,-35-13-22,44 12 6,-43-18 26,-16-1-32,61 22 4,0 2-1,0 0 1,0 1-1,-1 2 1,-12 0-4,-24-1 4,-52-9-4,71 7 12,12-1 32,0-1 0,1-2 0,0 0 0,-17-9-44,19 6 12,-1 2 0,-1 1 0,1 1 0,-29-3-12,-40 5 126,-91 7-126,68 1-46,-4 11 126,-56-13-191,167-1-188,13-3-315,25-3-439,17 3-1108,3-7-2163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07:43.846"/>
    </inkml:context>
    <inkml:brush xml:id="br0">
      <inkml:brushProperty name="width" value="0.1" units="cm"/>
      <inkml:brushProperty name="height" value="0.1" units="cm"/>
      <inkml:brushProperty name="color" value="#E71224"/>
    </inkml:brush>
  </inkml:definitions>
  <inkml:trace contextRef="#ctx0" brushRef="#br0">10321 595 80,'0'0'4664,"0"0"-2577,0 0-1032,0 0-51,0 0-7,-6-6-168,-26-28 836,29 33-1424,0 1-1,1-1 0,-1 1 0,1 0 1,-1-1-1,0 1 0,1 1 1,-1-1-1,-2 1-240,-5-1 83,-830 0 495,797 2-403,-1 2 0,0 2 1,1 1-1,0 3 1,-30 11-176,-50 21 986,-30 20-986,139-57 24,-48 20 120,2 3-1,0 3 0,-5 6-143,46-25 90,1 1 1,0 1-1,1 1 0,1 0 0,0 1 0,1 1 1,1 0-1,1 1 0,0 0 0,1 1 1,-2 7-91,-35 68 325,4-10-152,3 3 1,1 12-174,14-14 238,4 2 1,3 1 0,4 1 0,5 0-1,2 22-238,-13 314 703,14-274-583,-6-1 0,-26 105-120,22-146 111,6-27 2,4 1 1,2 54-114,6-128 3,-1 14 10,2-1 1,0 1 0,1-1 0,1 1 0,5 15-14,25 63 34,3-1 1,5-2 0,5-2-1,30 45-34,-65-123 71,0-1 0,2-1 0,0 0 0,0-1 0,2 0 0,0-1 0,0-1 0,1 0 0,1-1 0,0-1 0,1 0 0,0-2-1,8 4-70,6 0 42,1-2 0,0-1-1,1-1 1,0-2 0,0-1-1,0-2 1,20 0-42,531 48 103,-463-43-99,0-6 1,51-8-5,117-21 8,-105 7-9,-55 13-28,49 8 29,-36 0 6,-40-2 9,24-2 174,98 14-189,-70 4 325,177 23 66,60-3-331,-209-24-16,76 20-44,-176-21 0,0-3 0,17-3 0,168-5 0,-108-2 0,-20 2 6,0-6-1,0-6 0,30-10-5,196-41-5,-77 2-58,112-20 28,238-6-207,-542 80 222,0 5 1,15 4 19,14 0 29,146 0 599,283-4-153,-292-18-445,-112 7 103,26 6-133,443 7 461,-573-1-442,0-1 0,27-6-19,-51 4 19,-1-1-1,0 0 0,0-2 0,0-1 0,-1 0 0,6-5-18,62-31-40,3 5 1,1 3-1,1 4 0,64-11 40,-47 18-14,27-15 14,-103 29 1,-1-3 1,0 0-1,-1-2 0,-1-2 0,28-20-1,51-35 27,3 5 0,79-33-27,-106 47 264,-80 48-251,0 0 0,0-1 1,-1 0-1,0 0 0,0-1 0,-1 0 1,1 0-1,-2 0 0,4-8-13,2-1 49,9-18 12,-1-1 1,-2-1-1,-1 0 0,4-21-61,-1-27 7,-13 58-16,1-1 1,4-9 8,3 2-2,1 0 0,2 1-1,2 1 1,0 1 0,14-16 2,35-43-12,18-13 12,-70 85 6,0-1 0,-1 0 0,-1-1 0,-1 0 0,0-3-6,-6 10-20,0 0 0,-2 0 0,1 0 0,-2-1 0,0 0 0,0 0 0,-2 0 1,1-14 19,-5-2-49,0-1 1,-2 1 0,-2 0 0,0 0 0,-12-28 48,-6-24-17,16 53-18,-2 0-1,0 1 0,-3 1 1,0 0-1,-1 1 1,-6-6 35,-11-13-78,-2 2 1,-1 1 0,-6-1 77,-72-72-51,101 105 52,2-1 0,-1 0 1,2-1-1,-1 1 0,2-2 0,0 1 0,0-3-1,-5-9-25,0 1 0,-1 1 0,-1 1-1,-1 0 1,-1 1 0,-1 0 0,-1 1 0,0 2-1,-18-13 26,16 14-96,-11-6-14,1-1 0,1-2 1,1-2-1,2 0 0,-14-20 110,34 39-14,0 1-1,-1 0 1,1 0-1,-2 0 1,1 1-1,-1 0 1,0 1 0,0 0-1,-1 0 1,0 1-1,-8-3 15,-12-2-105,0 1-1,0 1 1,-18-1 105,44 8-3,-100-21-118,31 5 121,-38-2 0,38 12-3,1-4 0,0-3 0,0-3 0,2-4 0,-38-16 3,77 24-8,-1 1 0,-1 1 0,1 2 0,-2 1-1,1 2 1,-1 1 0,-13 1 8,-191-17-15,72 4 14,52 3 9,-80-22-8,84 14 8,-107-7-8,-491-9-1,333 33 4,51 2 18,129-13-4,84 6-16,-37 3-1,-9 6 8,0-8-1,-71-15-7,20-4 5,18 3 23,-128-37-28,116 14 11,-2 8 0,-153-8-11,-341 21-55,669 29 39,1 2 0,-1 0 0,1 3 1,0 0-1,0 1 0,1 2 0,-9 5 16,-8 2-4,-1-2 0,-12 1 4,-53 10-2,-43 19 2,65-13-12,-58 18 18,123-43-9,0-2-1,0-1 1,-1 0 0,0-2-1,-7-1 4,-65 4-275,1 4-1,-80 19 276,160-26-16,-31 4-220,-1-3 1,-35-2 235,31-1-129,0 3 0,-3 2 129,37-2-28,1 1 0,0 1 1,0 0-1,1 1 0,-7 5 28,6-4-7,-1 0-1,0-1 0,0-1 0,-16 4 8,-165 32-2,157-32-10,6 3-257,30-10 207,1 0 0,-1 0 0,1 0 0,-1-1 0,0 0 0,0 0-1,1 0 1,-4-1 62,7 0-44,1 0-20,0 0-28,0 0-53,0 0-39,0 0-155,0 0-230,5-5-3716,5-7-2518</inkml:trace>
  <inkml:trace contextRef="#ctx0" brushRef="#br0" timeOffset="2292.072">70 3248 464,'0'0'415,"0"0"-311,0 0 4,0 0 192,0 0 353,-9 4 256,-28 12 32,15-2 2408,22-14-3203,-1 0 1,1 0-1,0 0 1,0 0-1,0 0 0,0 0 1,0 1-1,0-1 1,0 0-1,-1 0 1,1 0-1,0 0 0,0 0 1,0 1-1,0-1 1,0 0-1,0 0 1,0 0-1,0 0 0,0 1 1,0-1-1,0 0 1,0 0-1,0 0 1,0 0-1,0 1 0,0-1 1,0 0-1,0 0 1,0 0-1,0 0 1,0 1-1,0-1 0,1 0 1,-1 0-1,0 0 1,0 0-1,0 0 1,0 1-1,0-1 0,0 0 1,0 0-1,1 0 1,-1 0-1,0 0 1,0 0-1,0 0 0,0 0 1,0 1-1,1-1 1,-1 0-1,0 0 1,0 0-147,20 3 6305,-5-3-8942,2486 3 4553,-1983 23-1851,-49-1 118,-425-25-142,761 0 144,-696-9-176,0-5 0,0-4-1,4-6-8,23-4 5,-69 15-4,10-3 5,0 3 1,63-1-7,-129 14-7,75-2 209,1-3 0,-1-5 0,37-10-202,348-65 1094,-373 69-998,-1-5 1,33-13-97,-67 17 219,25-2-219,-20 5 49,7-5-49,4-6 3,1 4-1,1 4 1,34-2-3,-71 15-1,20-2-13,24-7 14,-77 10 4,0 0-1,0-1 1,0 0-1,0-1-3,29-10 16,-25 12-272,1 2 0,-1-1 0,0 2 0,1 0 0,12 2 256,-2-1-1774,-136-1-3901,36 0-3319</inkml:trace>
  <inkml:trace contextRef="#ctx0" brushRef="#br0" timeOffset="3463.742">6845 2579 5569,'0'0'-80,"0"0"-529,0 0 562,0 0 697,-12-3-213,-37-9-164,138 37 10896,-23-6-8928,10 3-2485,2-4 1,51 5 243,-127-23 10,14 1 82,-1 1 1,0 0-1,0 1 1,0 1-1,0 0 1,0 1-1,-1 1 1,8 3-93,-14-3 41,0 0 0,1-1 1,0 0-1,0 0 1,0-1-1,0 0 1,1-1-1,0 0 1,-1 0-1,1-1 1,0-1-1,4 1-41,65 14 436,-79-15-400,0 0 0,0-1 0,0 1-1,0-1 1,0 1 0,0 0 0,0-1 0,0 1 0,-1 0 0,1-1-1,0 1 1,0-1 0,0 1 0,-1 0 0,1-1 0,0 1-1,-1-1 1,1 1 0,0-1 0,-1 1 0,1-1 0,-1 1-1,1-1 1,-1 0-36,-230 166-124,-164 84 124,388-246-93,0-1 0,0 0 0,0 0 0,-1 0 0,1-1 0,-1 0 0,0 0-1,0-1 1,1 0 0,-1-1 0,0 0 0,-5 0 93,7-1-396,1 1-1,-1-1 1,1-1 0,-1 1-1,1-1 1,0 1 0,0-2-1,0 1 1,0 0-1,0-1 1,0-1 396,-19-13-5712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09:06.482"/>
    </inkml:context>
    <inkml:brush xml:id="br0">
      <inkml:brushProperty name="width" value="0.1" units="cm"/>
      <inkml:brushProperty name="height" value="0.1" units="cm"/>
      <inkml:brushProperty name="color" value="#E71224"/>
    </inkml:brush>
  </inkml:definitions>
  <inkml:trace contextRef="#ctx0" brushRef="#br0">4443 78 3017,'0'0'1992,"0"0"-414,0 0-225,0 0-111,0 0-282,0 0-221,-23 0 3742,-95 7-3561,57-7-943,-73 0 552,1-5 0,-3-7-529,-49-4 239,112 10-176,0 4 0,-22 4-63,2-1 183,50 1 68,1 1 0,0 2-1,-29 8-250,-126 37 307,115-27-302,75-21-9,-137 40 134,122-34-74,1 1-1,0 0 0,0 2 1,1 0-1,-10 9-55,26-17 1,1 0 0,0 0 0,-1 0 0,1 1 0,0-1 0,1 1 0,-1 0 0,1 0 0,-1 0 0,1 0-1,0 0 1,-1 5-1,-11 56 8,12-50 1,-1 0 0,-1 0 1,-2 6-10,-9 13 54,-1-1 0,-1 0 1,-3 0-55,5-9 66,1 1 1,1 1 0,1 0-1,1 1 1,-4 17-67,12-32 21,1 0 0,0 0 0,0 0 0,2 0 0,0 0 0,0 0 0,1 0 0,0-1 0,1 1 0,0 0 0,1 0 0,1-1 0,2 6-21,8 15 26,-1 1 1,9 34-27,-14-39 44,2 1 1,1-1-1,1-1 1,8 13-45,-16-33 6,1 0-1,-1-1 0,2 1 1,-1-1-1,1 0 1,0 0-1,0-1 1,0 0-1,1 0 1,0-1-1,0 1 1,0-2-1,6 4-5,5-1 11,0 0 0,0-1 1,1-1-1,-1-1 0,9 1-11,19 4 28,-1 2-1,0 2 1,-1 2 0,-1 1 0,0 3 0,-1 2-1,33 21-27,-55-31 1,1-1-1,-1-1 0,2-1 1,-1-1-1,1-1 0,-1 0 1,1-2-1,0 0 0,10-2 0,39 0 3,0-4-1,19-4-2,-19 1 2,382-3 36,-302 10-23,213 13-112,-200-13 69,32 1-62,133-18 90,-85-5-16,112 11 16,-288 13-18,0 4 0,-1 3 0,31 9 18,62 10 13,64-4 2,135-5-15,228-19 27,-282-3 4,616 2 48,-668 10-64,-3 0-3,-16-9-5,264-2 54,-198-14 20,26-16-81,-39-4 1,-41 3 6,-45 20 116,15 8-123,-67 5 5,9 1 150,0-6 1,77-16-156,-202 14 18,0-2-1,16-6-17,-26 6-1,1 1-1,-1 2 1,2 0-1,-1 1 1,22 1 1,29 1 7,-1-4 0,1-2 0,52-14-7,-91 12 11,0-2 0,-1-2-1,0-1 1,-1-2 0,-1-1 0,11-9-11,20-9-57,-15 10 48,-20 11 3,-1-1 1,22-16 5,-41 26 9,0-2 1,-1 1-1,0-1 1,0-1-1,-1 1 1,1-1-1,-2-1 1,0 1-1,0-1 1,0-1-10,8-21 90,0-1 0,-3 0 0,-1-1 0,-1-1 1,1-12-91,-2-8 229,-2 0 0,-2-1-1,-3-3-228,-2 54 8,1 0 0,-1 0-1,-1 0 1,1 0 0,0 0-1,-1 0 1,0 0 0,0 0-1,-1 1 1,0-1 0,1 1-1,-1 0 1,0 0 0,-1 0-1,1 0 1,-1 1 0,0-1-1,0 1 1,0 0 0,0 0-1,0 0 1,-1 0 0,0 1-8,-14-9 1,-1 2 0,-1 0 1,0 1-1,-17-4-1,-15-2-6,0 3 0,-1 2 1,0 2-1,-30 2 6,-220 5-37,276 1 34,-149 12-42,82-4 56,-21-4-11,-2-4 8,34 2 2,-1-5 1,1-3 0,-17-5-11,-100-16 71,-67 6-71,35 4 3,78 5 6,-124-14 61,53-4 56,-104-16 11,-141-23-130,287 50-5,-106 7-2,-542 0 209,606 8-192,-213-7 21,233-2 10,-24-13-48,-35-5-57,0 12 1,-236 15 56,372 9-151,-113 1-238,146-8 292,-120 3-209,81 15 234,99-11 32,1 0 1,0 3 0,-20 8 39,-4 0-10,5-3-36,1-1 0,-2-3 0,0-2 0,0-3 0,-10-2 46,-202-3-1361,265-1 1319,0 1 0,0-1 0,0 0 0,0 0 0,1 1 0,-1-1 0,0-1 0,1 1 0,-1 0 0,0 0 0,1-1 0,0 1 0,-1 0 0,1-1 0,0 0 0,-1 0 42,-8-9-112,5 8-67,-1 0 1,1 0-1,-1 0 1,1 1 0,-1-1-1,0 1 1,0 1-1,0-1 1,-1 1 0,1 0-1,0 1 1,0-1-1,-1 1 1,1 0-1,-6 1 179,1 0-419,11-1 353,-1 0 0,1 0 0,-1-1 0,0 1 0,1 0 0,-1 0 0,1 0 0,-1 0 0,1 0 0,-1-1 0,1 1 0,-1 0 0,1 0 0,-1-1 0,1 1 0,-1 0 0,1-1 0,0 1 0,-1 0 0,1-1 0,0 1 0,-1-1 0,1 1 0,0-1 0,-1 1 0,1-1 0,0 1 0,0-1 0,-1 1 0,1-1 0,0 1 0,0-1 0,0 1 0,0-1 0,0 1 0,0-1 0,0 0 0,0 1 0,0-1 0,0 1 0,0-1 0,0 1 0,0-1 0,1 1 66,-1-7-3668</inkml:trace>
  <inkml:trace contextRef="#ctx0" brushRef="#br0" timeOffset="1619.318">0 733 1376,'0'0'2310,"0"0"-776,0 0-194,0 0-60,0 0-117,0 0-76,0 0-147,0 0-214,0 0-73,0 0 131,0 0 141,0 0 44,0 0-209,0 0-150,0 0-107,0 0-101,0 0-148,0 0-38,20-13 779,-14 9-938,0 0 0,1 1 0,0 0 1,0 0-1,0 1 0,0 0 0,0 0 1,0 1-1,1 0-57,71-7 98,-63 7-103,485-7 273,-323 9-261,-128 1-3,0 3 1,10 3-5,-10-1-1,1-2-1,12-1 2,-57-4-1,69 0-217,1-3 0,28-7 218,-54 3-768,0 2-1,20 2 769,-66 36-1136,3-31 963,1-1 0,-1 0-1,1-1 1,-1 0 0,1 0-1,-1 0 1,5-1 173,11-1-219,-9 2 73,16 2-1372,-29-1 1362,0-1 0,0 1 0,0-1 0,0 1 1,0 0-1,-1-1 0,1 1 0,0 0 0,0 0 0,-1-1 0,1 1 0,-1 0 0,1 0 0,-1 0 0,1 0 0,-1 0 0,1 0 0,-1 0 0,0 0 0,0 0 0,1 0 0,-1 0 0,0 0 0,0 0 0,0 0 0,0 0 0,0 0 0,0 0 156,-1 4-605,2 10-308,5-11-3271,10-4 1735</inkml:trace>
  <inkml:trace contextRef="#ctx0" brushRef="#br0" timeOffset="2574.417">1525 417 2969,'0'0'4137,"0"0"-2386,0 0-549,0 0-51,0 0-188,0 0-171,4 1 1855,24 2-2236,-3 0-197,12 1-81,0 2 0,0 1 0,-1 2 0,0 2 0,10 5-133,-38-13-4,1 1-1,-1 0 0,0 0 0,0 1 0,0 0 0,-1 1 1,0-1-1,0 1 0,0 1 0,-1-1 0,0 1 0,0 1 0,-1-1 1,1 1-1,-2-1 0,1 2 0,-1-1 0,0 0 0,-1 1 1,0 0-1,-1-1 0,1 1 0,-2 0 0,1 1 5,2 79 932,-33-87-278,18 3-680,0 1 1,1 0-1,0 1 1,0 0-1,0 0 1,1 1-1,-3 4 26,-21 16 19,13-12-16,-108 89 14,109-88-17,1 2 0,0 0 1,1 2-1,2-1 0,-4 7 0,13-16-189,0 1-1,0 0 0,1 0 1,1 0-1,0 1 0,0-1 1,1 1-1,1 0 0,0 2 190,1 7-2707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49.715"/>
    </inkml:context>
    <inkml:brush xml:id="br0">
      <inkml:brushProperty name="width" value="0.05" units="cm"/>
      <inkml:brushProperty name="height" value="0.05" units="cm"/>
    </inkml:brush>
  </inkml:definitions>
  <inkml:trace contextRef="#ctx0" brushRef="#br0">131 185 4097,'0'0'1976,"0"0"-1129,0 0-365,0 0 195,0 0-169,0 0-134,0 0 298,0 0 273,0 0-23,0 0-66,0 0-13,0 0-152,0 0-107,0 0-45,0 0-131,0 0-202,0 0-140,0 0-50,-1 5-22,-2-1-1,-14 19 70,1 1 0,1 1 0,2 1 0,0 0 0,2 1 0,0 0 0,0 7-63,5-9 65,1 0-1,1 0 1,2 0 0,0 0 0,2 0-1,0 0 1,3 8-65,-3-30 6,1 1-1,0-1 0,0 0 1,0 0-1,0 0 1,0 0-1,1 0 0,-1 0 1,1 0-1,0-1 1,0 1-1,0-1 0,0 1 1,0-1-1,1 0 1,-1 0-1,1 1 0,0-2 1,-1 1-1,1 0 1,0-1-1,0 1 0,0-1 1,1 1-6,3 0-76,-1 0 0,1-1 0,-1 1 0,1-1 0,0-1 0,0 1 0,0-1 0,-1 0-1,1-1 1,0 1 0,3-2 76,-7 1-146,0 1-1,-1-1 0,1 0 1,0-1-1,-1 1 0,1 0 1,-1-1-1,0 1 0,1-1 1,-1 0-1,0 0 1,0 0-1,0 0 0,1-2 147,16-21-4956,-9 7-877</inkml:trace>
  <inkml:trace contextRef="#ctx0" brushRef="#br0" timeOffset="902.021">611 221 5521,'0'0'2451,"0"0"-1265,0 0-175,0 0-32,0 0-375,0 0-36,0 0-479,0 0-1,1 0 1,-1 0-1,0 0 1,0 0-1,1 0 1,-1 0 0,0 0-1,0 0 1,1 0-1,-1 0 1,0 0-1,0 1 1,0-1 0,1 0-1,-1 0 1,0 0-1,0 0 1,0 0-1,1 0 1,-1 1-1,0-1 1,0 0 0,0 0-1,0 0 1,0 1-1,1-1 1,-1 0-1,0 0 1,0 0 0,0 1-1,0-1 1,0 0-1,0 0 1,0 0-1,0 1 1,0-1 0,0 0-1,0 0 1,0 1-1,0-1 1,0 0-1,0 0 1,0 1 0,0-1-1,0 0-88,-2 7 80,0 0 0,0 0 0,0 0 0,-1-1 0,0 1 0,-1-1 0,-1 2-80,1-1 71,0 1 0,1-1 0,-1 1 0,1 0 0,-2 8-71,4-12 13,-2 10 26,1 1-1,0 0 0,1-1 1,0 2-39,3-15 11,0-1 0,-1 1-1,1 0 1,0-1 0,0 1 0,-1-1 0,1 1 0,0-1 0,0 0 0,0 0 0,-1 0-1,1 0 1,0 0-11,0 0 9,40 2 67,41 3-57,-76-4-45,-1 0 1,1 1 0,-1 0 0,1 0 0,-1 0 0,1 1 0,-1 0-1,0 0 1,0 0 0,2 2 25,-7-3-12,1 0-1,-1 0 1,0 0-1,1 0 1,-1 1 0,0-1-1,0 0 1,0 1-1,-1-1 1,1 0 0,-1 1-1,1-1 1,-1 1-1,0-1 1,0 0-1,0 3 13,-4 39 16,2-39-6,0-1 0,0 1 0,-1-1 0,1 0 0,-1 0-1,0 0 1,0 0 0,0 0 0,-1 0 0,1-1 0,-1 0 0,0 0-1,0 0-9,-61 37 49,42-26-46,11-6-20,8-6-8,1 1 1,-1-1 0,0 1 0,0-1 0,0 0-1,0 0 1,0-1 0,-1 1 0,1-1-1,-4 1 25,8-3-85,-1 1-1,1 0 0,-1 0 0,1-1 0,-1 1 0,1 0 1,-1-1-1,1 1 0,-1-1 0,1 1 0,-1 0 1,1-1-1,0 1 0,-1-1 0,1 1 0,0-1 1,-1 1-1,1-1 0,0 0 0,0 1 0,0-1 1,-1 1-1,1-1 0,0 1 0,0-1 0,0 0 1,0 1-1,0-1 0,0 1 0,0-1 86,-1-22-3576,1 20 2119,0-4-2725</inkml:trace>
  <inkml:trace contextRef="#ctx0" brushRef="#br0" timeOffset="1586.227">694 174 1008,'0'0'527,"0"0"-135,0 0 674,0 0 169,0 0-35,0 0-289,6 6 2540,-6-5-3408,0-1 0,0 1-1,0 0 1,0 0 0,0-1-1,0 1 1,0 0 0,-1 0-1,1-1 1,0 1 0,0 0 0,-1-1-1,1 1 1,0 0 0,-1-1-1,1 1 1,-1-1 0,1 1-1,-1-1 1,1 1 0,-1-1 0,0 1-1,1-1 1,-1 1 0,1-1-1,-1 0 1,0 1 0,0-1-43,-7 6 208,7-6-114,1 0 182,0 0 347,0 0 151,-25 24 1460,24-24-2200,1 0 0,0 0 77,0 0 36,0 0 35,0 0 38,182-6 1285,-6 0-5082,-174 6 1622,-2 0-1405,-3 0-2447</inkml:trace>
  <inkml:trace contextRef="#ctx0" brushRef="#br0" timeOffset="2151.707">1081 519 3065,'0'0'4501,"0"0"-2485,0 0-492,0 0 2,0 0-563,0 0-526,0 0-163,20 15 1595,-15-10-1761,0 0 0,0-1 0,-1 2 0,1-1 0,-1 1-1,-1-1 1,1 1 0,-1 0 0,0 0 0,2 6-108,-4-10 7,-1 0 1,1 0 0,-1 1-1,1-1 1,-1 0 0,0 0 0,0 0-1,0 1 1,0-1 0,-1 0-1,1 0 1,-1 0 0,1 0 0,-1 1-1,0-1 1,1 0 0,-1 0-1,0 0 1,-1 0 0,1 0 0,0-1-1,0 1 1,-1 0 0,1-1-1,-1 1 1,1-1 0,-1 1-1,0-1 1,0 1 0,0-1 0,0 0-1,0 0 1,0 0 0,-1 0-8,-4 3-14,-2 1-42,-1 0-1,0 0 0,0-1 1,0-1-1,0 1 1,-1-2-1,-9 2 57,19-4-678,22-5-2717,8-10 387,3 0-1584</inkml:trace>
  <inkml:trace contextRef="#ctx0" brushRef="#br0" timeOffset="2706.767">1527 153 5009,'0'0'3466,"0"0"-2128,0 0-203,0 0 162,0 0-453,0 0-337,0 2 88,-3 50 492,-2 0 0,-3-1-1,-8 30-1086,2-14 199,-2 46-199,14-90-964,7-29-2233,5-13 1440,3-4-2133</inkml:trace>
  <inkml:trace contextRef="#ctx0" brushRef="#br0" timeOffset="3138.287">1736 188 592,'0'0'3933,"0"0"-2485,0 0-378,0 0 526,0 0-101,0 0-213,-1 11-153,-7 118 2868,-16 79-3997,15-143 515,8-37-8839,1-28 2928</inkml:trace>
  <inkml:trace contextRef="#ctx0" brushRef="#br0" timeOffset="3824.444">1858 1 5025,'0'0'1871,"0"0"-631,0 0 234,0 0-91,0 0-483,0 0-257,0 42 3083,0-41-3681,1 1 1,0-1-1,-1 0 0,1 1 0,0-1 1,0 0-1,0 1 0,0-1 0,0 0 1,0 0-1,0 0 0,0 0 0,1 0 1,-1 0-1,0 0 0,2 0-45,27 17 502,-24-15-369,6 4-12,0 1 0,0 0 0,-1 1 1,0 0-1,0 1 0,-1 0 0,-1 0 0,1 1 0,-2 0 0,1 1 0,-2 0 0,3 5-121,-3-1 22,0 0-1,-1 0 1,-1 0-1,0 1 0,-1-1 1,-1 1-1,-1 0 0,0 1 1,-1-1-1,-1 2-21,0-8 12,0 28 67,-4 34-79,2-59 12,-1 0 1,0 0-1,0-1 1,-2 1 0,1-1-1,-2 0 1,0 0-13,-9 15-36,0-2-1,-2 0 1,0 0 0,-2-2 0,-1 0-1,-6 4 37,23-25-445,-9 7 201,1-8-5701,10-2-1957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03.846"/>
    </inkml:context>
    <inkml:brush xml:id="br0">
      <inkml:brushProperty name="width" value="0.05" units="cm"/>
      <inkml:brushProperty name="height" value="0.05" units="cm"/>
    </inkml:brush>
  </inkml:definitions>
  <inkml:trace contextRef="#ctx0" brushRef="#br0">146 1 2721,'0'0'1579,"0"0"-120,0 0-99,0 0-295,0 0-298,0 0-104,0 0-24,0 0 32,0 0 73,0 0-117,0 0-114,0 0-25,0 0 20,0 0 27,0 0 72,0 0 24,0 0-69,0 0-45,0 0-132,0 0-113,0 0-75,0 10 110,-3 545 2228,0-477-1930,-10 47-605,-2 36 153,-6 121 335,5-106-281,8 29-207,8-103 223,0 115 299,-16 88-522,6-143 413,11 110-413,1-104 150,-16 240 133,7-225 170,9 30-453,0-40 116,-2 1031 943,0-688-6083,-13-516-1560,0 0-1999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18.383"/>
    </inkml:context>
    <inkml:brush xml:id="br0">
      <inkml:brushProperty name="width" value="0.05" units="cm"/>
      <inkml:brushProperty name="height" value="0.05" units="cm"/>
    </inkml:brush>
  </inkml:definitions>
  <inkml:trace contextRef="#ctx0" brushRef="#br0">0 116 864,'0'0'1762,"0"0"-360,0 0-136,0 0 4,0 0 9,0 0 68,0 0-103,0 0-100,0 0-85,0 0-196,0-9 3535,2 8-4398,-1 0-1,1 0 1,-1 0-1,1 0 0,0 0 1,0 0-1,-1 0 1,1 0-1,0 1 0,0-1 1,0 1-1,0 0 0,0-1 1,0 1-1,-1 0 1,1 0-1,1 0 1,1-1-3,97-10 252,1 3-1,81 7-248,-149 1-18,231 15 59,-150-17-20,129 4-16,-103 9-23,-13-12 29,142 3 17,-184 5-32,44 0 0,181-4 31,237-3-7,-266-9-26,98-1 13,4 0-30,-296 10 26,118-1 32,29-10-35,84-6 13,-10 0-9,-110 3 44,4 8-48,-9 7 172,213-2-73,-185-8-47,281-6 304,1131 18-1340,-1678 0-4740,24-3-2234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33.140"/>
    </inkml:context>
    <inkml:brush xml:id="br0">
      <inkml:brushProperty name="width" value="0.1" units="cm"/>
      <inkml:brushProperty name="height" value="0.1" units="cm"/>
      <inkml:brushProperty name="color" value="#E71224"/>
    </inkml:brush>
  </inkml:definitions>
  <inkml:trace contextRef="#ctx0" brushRef="#br0">248 232 1120,'0'0'918,"0"0"-201,0 0-186,0 0-159,0 0-109,0 0 42,0 0 159,0 0 115,0 0 99,0 0 120,0 0-52,0 0 14,0 0-5,0 0-107,0 0-152,0 0-126,-2 0 5823,4 1-6659,16 4 871,1 1-1,-1 1 0,8 5-404,-13-6 8,1 0 0,0-1-1,0 0 1,0-1 0,0-1 0,0 0-1,3-1-7,19 1 5,12-1 276,-1 3-1,7 4-280,-18-4 133,0-1 0,0-2 1,2-2-134,-1 1 121,-1 1 1,1 2-1,2 1-121,46 7 19,0-4-1,1-4 1,32-4-19,-110 0 0,1 1-4,1 0 0,-1 0 0,1 1 0,-1 0 0,3 2 4,40 7-12,103-9 62,-80-3-60,25 6 10,-64-2-21,87 5 82,-65-8 56,0-2 1,0-3-1,22-6-117,2 0 41,0 4-1,1 3 0,38 5-40,-48-1-9,29 8 7,-27 0 4,-26-4 5,48 12-7,-57-8 3,1-2 0,1-2 0,7-1-3,725 6-393,-290-9 42,-395 3 234,1 4 117,5 1-168,-13 0-26,34 10 194,-75-13 3,0-3 1,1-1-1,11-2-3,5 0 20,-46 1-17,1-2 1,-1 0 0,0 0 0,3-2-4,-2 1-4,-1 0 1,1 1-1,0 1 1,4 0 3,46-2-21,13-3 21,-13 0 13,14 3-13,-18 0 17,19-4-17,13-1 7,-66 5-22,0-1 0,0-1 0,-1-1 0,8-4 15,27-6-36,-37 12-5,0 2-1,0 0 1,0 2 0,0 0 0,8 2 41,26 0 129,235-2 500,-256 2-611,34 5-18,-34-2 99,35-1-99,-52-4-3,0 1-1,0 0 0,0 1 1,6 2 3,-5 0 10,-19-4-2,0 0 6,0 0-8,0 0-11,0 0-28,0 0-166,0 0-364,0 0-580,0 0-1552,0 0-3098</inkml:trace>
  <inkml:trace contextRef="#ctx0" brushRef="#br0" timeOffset="1091.155">6416 134 6769,'0'0'1719,"0"0"-460,0 0 168,0 0-192,0 0-384,-3-7 462,3 6-1224,0 1 0,0 0 1,-1 0-1,1 0 0,0 0 0,0 0 0,0-1 1,0 1-1,0 0 0,0 0 0,0 0 0,0 0 1,0-1-1,0 1 0,0 0 0,0 0 1,0 0-1,0 0 0,0-1 0,0 1 0,0 0 1,0 0-1,0 0 0,0 0 0,0-1 0,0 1 1,0 0-1,0 0 0,0 0 0,0 0 0,0-1 1,0 1-1,0 0 0,1 0 0,-1 0 0,0 0 1,0 0-1,0 0 0,0-1 0,0 1 0,0 0 1,1 0-1,-1 0 0,0 0 0,0 0 0,0 0 1,0 0-1,1 0 0,-1 0-89,14 3 121,0 2 0,0 0 1,0 0-1,-1 1 0,0 1 0,3 2-121,33 16 87,6-3-62,51 24 28,-94-40-60,-1 0 0,0 2 0,0-1 0,0 1 0,-1 1 0,0 0 0,3 3 7,20 24-48,-32-36 47,-1 0 0,0 0 0,0 1-1,0-1 1,0 0 0,0 0 0,1 0 0,-1 1 0,0-1 0,0 0 0,0 0 0,0 0-1,0 1 1,0-1 0,0 0 0,0 0 0,0 1 0,0-1 0,0 0 0,0 0 0,0 1-1,0-1 1,0 0 0,0 0 0,0 1 0,0-1 0,0 0 0,0 0 0,0 0-1,0 1 1,-1-1 0,1 0 0,0 0 0,0 0 0,0 1 0,0-1 0,0 0 0,-1 0-1,1 0 1,0 0 0,0 1 0,0-1 0,-1 0 0,1 0 0,0 0 0,0 0 1,-11 6-7,10-5 13,-21 10 36,0 2-1,1 0 1,1 1 0,1 1-1,0 1 1,1 1 0,0 0-1,-8 12-41,18-20-278,-2-1-1,1-1 0,-1 1 1,0-2-1,-1 1 0,0-1 1,0-1-1,0 0 0,0-1 1,-1 0-1,0 0 1,0-1-1,0-1 0,0 0 1,0-1-1,-2 0 279,-29 0-6048</inkml:trace>
  <inkml:trace contextRef="#ctx0" brushRef="#br0" timeOffset="2885.854">367 9 2537,'0'0'2136,"0"0"-890,0 0-266,0 0 207,0 0 26,0 0-174,5-1-36,14-3 465,1 2 0,1 1 0,16 0-1468,-37 1 70,0 0 45,0 0 38,0 0 133,0 0 34,0 0-59,0 0 25,0 19 407,-1-14-638,0-1 0,0 1 1,0-1-1,-1 0 0,1 1 0,-1-1 0,0 0 0,-1 0 1,1 0-1,-1 0 0,1-1 0,-1 1 0,-1 0-55,-46 49 290,45-49-253,-19 17 132,-2-2-1,0-1 1,0 0-1,-27 11-167,-40 26 299,-45 34 60,148-90-133,0 1-1,1 0 0,-1 1 1,0 0-1,1 0-226,7 1 95,30 3-62,0 2-1,-1 2 0,0 2 1,0 2-1,0 3-32,-16-4 10,-1 0-1,0 3 1,-1 0 0,0 2-1,-1 1 1,-1 1 0,18 17-10,-8 5 16,-32-33-4,1 0-1,0-1 0,1 0 1,0 0-1,0-1 0,1 0 1,-1 0-12,-5-6-85,-1 1 1,0 0-1,0-1 0,1 1 1,-1-1-1,0 0 1,0 1-1,1-1 1,-1 0-1,0 0 1,1 0-1,-1 0 1,1 0-1,-1 0 0,0 0 1,1-1-1,-1 1 1,0 0-1,0-1 1,1 1-1,-1-1 1,0 1-1,0-1 0,0 0 1,1 1-1,-1-1 1,0 0-1,0 0 1,0 0-1,0 0 1,0 0-1,-1 0 0,1 0 1,0 0-1,0-1 85,7-7-4138</inkml:trace>
  <inkml:trace contextRef="#ctx0" brushRef="#br0" timeOffset="5379.076">7673 161 4297,'0'0'2050,"0"0"-557,0 0 269,0 0-35,0 0-561,0-3-509,1-8 1686,1 26-1843,1 30-384,-5 24 347,1-32-368,0 1 0,3-1 1,1 1-96,-3-37 0,0 1 0,1-1 1,-1 0-1,0 1 0,1-1 1,0 0-1,-1 1 0,1-1 1,0 0-1,-1 0 0,1 0 1,0 1-1,0-1 1,0 0-1,0 0 0,0 0 1,0 0-1,0-1 0,0 1 1,1 0-1,-1 0 0,1 0 0,1 0 0,1 0 1,-1 0-1,1 0 0,-1 0 0,1-1 0,-1 1 0,1-1 0,-1 0 0,3 0 0,2 0 6,-1-1 0,1 0 0,-1-1 0,1 1 0,-1-1 0,0-1 0,0 1 0,6-4-6,4-4-29,-2-1 1,1 0 0,-2-1 0,1 0 0,6-8 28,-16 14 28,-1 1 1,1-1-1,-1 1 1,0-1-1,0 0 1,-1-1 0,1 1-1,-2-1 1,1 1-1,-1-1 1,0 0-1,0 0 1,-1 0 0,1 0-1,-2 0 1,1-1-29,-1 7 25,0 9-152,1 91 104,-3 116 528,1-201-424,-1 1-1,-1-1 1,0 0 0,-1 0 0,0-1 0,-2 1-1,1-1 1,-1 0 0,-7 9-81,2-3 82,-2 0 0,0-2 1,0 0-1,-2 0 0,0-1 0,-3 0-82,13-11 15,0-2-1,-1 1 1,1-1-1,-1 1 1,0-2-1,0 1 1,0-1-1,0 0 1,-1 0-1,1 0 1,0-1-1,-1 0 1,1 0-1,-1-1 1,1 0-1,-1 0 1,0-1 0,1 1-1,-3-2-14,8 2-40,-1-1-1,0 0 0,1 1 1,-1-1-1,1 0 1,-1 0-1,1 0 1,-1 0-1,1-1 0,0 1 1,-1 0-1,1 0 1,0-1-1,0 1 1,0-1-1,0 1 1,0-1-1,0 1 0,1-1 1,-1 0-1,1 1 1,-1-1-1,1 0 1,-1 0 40,-4-45-2950,5 47 1109,1 0-2384,8 0-1421</inkml:trace>
  <inkml:trace contextRef="#ctx0" brushRef="#br0" timeOffset="6111.17">8400 188 2577,'0'0'3712,"0"0"-2329,0 0-252,0 0 206,0 0-523,0 0-480,0 1-126,-1 1 0,1 0 0,-1-1 0,1 1 0,0 0 0,-1-1 0,1 1 0,0 0 0,0 0 0,0-1 0,1 1 0,-1 1-208,8 0 156,0 1 1,1-2-1,-1 1 0,1-1 0,-1-1 0,1 1 0,0-2 1,-1 1-1,1-1 0,5-1-156,3 2 81,200 0-337,-115-2-3614,-101 1 2721,-4 0-715,-11 0-2047</inkml:trace>
  <inkml:trace contextRef="#ctx0" brushRef="#br0" timeOffset="6450.837">8410 411 5249,'0'0'1771,"0"0"-696,0 0 496,0 0-93,0 0-582,0 0-341,6 0-139,50 10 62,-35-5-405,0-2-1,0 0 1,11 0-73,248-3-3269,-227 0-360</inkml:trace>
  <inkml:trace contextRef="#ctx0" brushRef="#br0" timeOffset="7161.089">9290 6 6065,'0'0'1473,"0"0"-216,0 0 242,0 0-401,0 0-561,0 0-245,-4 5-65,-6 8-71,1 0 0,1 1 0,0 0 0,1 0 0,1 1 0,0 0 0,1 0 0,1 1 0,0-1 0,1 2-156,-8 41 663,3 0 1,2 11-664,2 99-46,5-119-1157,-1-48-123,0-1-838,0 0-1687</inkml:trace>
  <inkml:trace contextRef="#ctx0" brushRef="#br0" timeOffset="7619.724">9538 30 2785,'0'0'2443,"0"0"-1231,0 0-218,0 0 202,0 0-263,0 0-399,-3 20-59,-20 138 1284,18-71 202,5 68-1961,-1 43 375,0-161-832,1-34-661,1-3-1883,1 0-3201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45.985"/>
    </inkml:context>
    <inkml:brush xml:id="br0">
      <inkml:brushProperty name="width" value="0.1" units="cm"/>
      <inkml:brushProperty name="height" value="0.1" units="cm"/>
      <inkml:brushProperty name="color" value="#E71224"/>
    </inkml:brush>
  </inkml:definitions>
  <inkml:trace contextRef="#ctx0" brushRef="#br0">220 49 2593,'0'0'1347,"0"0"-186,0 0 38,0 0 316,0 0-268,-3-33 1803,-2 32-2908,0 0 0,0 0 0,0 0 0,0 0 0,0 1 0,-1 0 0,1 0 0,0 1 0,0-1 0,0 1 0,0 0 0,0 1 0,-2 0-142,0 1 51,0 1 0,0 1 1,0-1-1,0 1 0,0 0 1,1 1-1,0-1 1,0 1-1,-2 4-51,4-6 28,1 1 0,0-1-1,0 1 1,0 0 0,1 0 0,-1 0 0,1 0 0,0 1 0,1-1-1,-1 0 1,1 1 0,0-1 0,1 1 0,-1 2-28,1-7 15,0 0 0,0 0 0,1 0 0,-1 0 0,0 0 1,0 0-1,1 0 0,-1 1 0,1-1 0,-1 0 0,1 0 0,-1 0 0,1-1 1,0 1-1,-1 0 0,1 0 0,0 0 0,0 0 0,0-1 0,-1 1 0,1 0 1,1 0-16,1 1 20,1-1 0,-1 1 0,1-1 0,-1 1 0,1-1 0,-1 0 1,1-1-1,0 1-20,14 1 23,0-1 0,0 0 1,4-2-24,-8 1 13,-12-1-15,0 1 0,0-1 1,-1 0-1,1 0 0,0 0 0,-1 0 0,1 0 0,-1 0 0,1-1 0,-1 1 0,0 0 1,1-1-1,-1 1 0,0-1 0,0 1 0,0-1 0,0 0 0,0 1 0,0-1 0,-1 0 0,1 0 1,-1 0-1,1 1 0,-1-1 0,1 0 0,-1 0 0,0 0 2,9-56-138,-9-19-272,0 76 405,0 1 0,0-1 0,0 1 0,0 0 0,0-1 0,0 1 0,0-1 0,0 1 0,-1 0 0,1-1 0,0 1 0,0-1 0,-1 1 0,1 0 0,0-1 0,0 1 0,-1 0 0,1-1 0,0 1 0,-1 0-1,1 0 1,-1-1 0,1 1 0,0 0 0,-1 0 0,1 0 0,-1 0 0,1-1 0,0 1 0,-1 0 0,1 0 5,-21 0-81,16 0 81,1 1 0,-1 0 1,0 0-1,1 1 1,-1-1-1,1 1 1,-1 0-1,-6 6 55,1 0 0,1 0 1,-1 1-1,1 0 0,1 1 1,0 0-1,-4 6-55,-12 20 684,-10 24-684,24-41 213,8-17-182,1 1-1,0-1 1,0 1-1,0-1 1,1 1-1,-1 0 1,0-1-1,1 1 1,0 2-31,0-4 3,0 0 0,0-1 0,0 1 0,0 0 1,0-1-1,0 1 0,0 0 0,0 0 0,0-1 1,1 1-1,-1 0 0,0-1 0,1 1 1,-1 0-1,0-1 0,1 1 0,-1-1 0,1 1 1,-1 0-1,1-1 0,-1 1 0,1-1 0,-1 1 1,1-1-1,0 0 0,-1 1 0,1-1 1,0 0-1,-1 1 0,1-1 0,0 0 0,-1 0 1,1 0-1,0 1 0,0-1 0,-1 0 0,2 0-3,24 2-112,1-1-1,-1-1 1,1-2-1,7-1 113,-27 2-90,0 0 1,-1 0-1,1-1 1,-1 1-1,1-2 0,-1 1 1,0-1-1,0 1 1,0-2-1,0 1 1,0-1-1,-1 0 0,1 0 1,-1 0-1,0-1 1,-1 0-1,1 0 1,-1 0-1,4-5 90,-6 4-9,0 1 0,0-1 1,0 1-1,0-1 0,-1 0 0,0 0 1,0 0-1,0 0 0,-1 0 0,0 0 0,0 0 1,-1 0 8,1 2-3,-1 0 0,1 0 0,-1 1 0,0-1 1,0 0-1,0 1 0,0-1 0,-1 1 0,1-1 1,-1 1-1,0 0 0,0 0 0,0 0 0,0 0 1,-1 0-1,1 0 0,-1 0 0,0 1 0,0-1 3,-6-2-2,0 1-1,-1 0 1,1 0-1,-1 1 0,0 1 1,0 0-1,0 0 1,0 0-1,0 1 0,0 1 1,0 0-1,-11 1 3,21-1 2,-2 0 10,0 1 1,0-1-1,0 1 0,0 0 1,0-1-1,0 1 0,0 0 1,1 0-1,-1 0 1,0 0-1,1 0 0,-1 1 1,0-1-1,1 0 0,0 1 1,-1-1-1,1 1 0,0 0 1,0-1-1,0 1 1,0 0-1,0 0 0,0 0 1,0-1-1,0 1 0,1 0 1,-1 0-1,1 0 0,0 0 1,-1 0-1,1 1-12,-2 12 111,0-1 0,1 1 0,0-1 0,2 1-111,-1-11 54,-2 28 145,1-23-181,0 1 1,1-1-1,0 1 1,1-1-1,0 0 1,2 10-19,-2-18-16,0 1 0,0-1 0,0 1 0,0-1 0,0 0 0,0 0-1,1 1 1,-1-1 0,0 0 0,1 0 0,-1 0 0,1-1 0,-1 1 0,1 0 0,0 0 0,-1-1 0,1 1 0,0-1 0,-1 0 0,1 1 0,0-1-1,0 0 1,1 0 16,47 1-377,-39-1 272,-6 1 3,0-1 1,0 0-1,1-1 1,-1 1-1,0-1 0,0 0 1,-1 0-1,1-1 1,0 1-1,0-1 1,-1 0-1,1-1 1,-1 1-1,1-1 1,-1 0-1,0 0 0,0 0 1,0 0-1,-1-1 1,1 1-1,-1-1 1,0 0-1,0 0 1,0 0-1,0-1 1,-1 1-1,1-1 0,-1 1 1,-1-1-1,1 0 1,-1 0-1,1 0 1,-1 0-1,-1 0 1,1-1 101,-1 0-75,1-3-38,0 0 0,-1 0 0,0 0 0,-1 0 0,0 0 0,0-2 113,0 8-20,0 0 0,0 0 1,0 0-1,-1 1 0,1-1 1,-1 0-1,1 1 1,-1-1-1,0 1 0,0 0 1,0 0-1,0-1 0,0 1 1,-1 1-1,1-1 1,-1 0-1,1 1 0,-1-1 1,1 1-1,-4-2 20,2 1 30,-1 0-1,0 0 1,0 1-1,0-1 1,0 1-1,-1 0 1,1 1 0,0-1-1,0 1 1,-1 0-1,1 0 1,0 0 0,-1 1-1,1 0 1,0 0-1,0 0 1,0 1-1,0 0 1,0 0 0,0 0-1,1 0 1,-1 1-1,1 0 1,-1 0-1,1 0 1,0 1 0,0-1-1,0 1 1,1 0-1,-1 0 1,1 0-1,0 0 1,0 1 0,0 0-30,-5 7 166,1 1 1,0 0 0,1 0-1,0 0 1,1 1 0,1 0-1,0 0 1,1 0 0,0 0 0,1 1-1,1-1 1,0 13-167,2-27-14,-1 1 1,0 0-1,1 0 1,-1-1-1,1 1 1,0 0-1,-1-1 1,1 1-1,-1-1 0,1 1 1,0 0-1,0-1 1,-1 0-1,1 1 1,0-1-1,0 1 1,-1-1-1,1 0 0,0 1 1,0-1-1,0 0 1,0 0-1,-1 0 1,1 0-1,0 0 1,0 0-1,0 0 0,0 0 1,0 0-1,0 0 1,-1 0-1,2-1 14,33-5-994,-29 2 886,0 0 1,0 0-1,0 0 1,-1-1 0,1 1-1,-1-1 1,0-1-1,0 1 1,-1-1-1,0 0 1,0 0-1,0 0 1,-1 0 0,0-1-1,0 1 1,0-1-1,0-4 108,3-7-14,-2 0 0,0 1 1,-1-1-1,-1-1 0,0 1 0,-2-7 14,0 24-3,1-1-1,-1 1 1,0-1-1,0 1 1,0 0 0,-1-1-1,1 1 1,0-1-1,0 1 1,-1 0 0,1-1-1,-1 1 1,1 0-1,-1 0 1,0-1 0,1 1-1,-1 0 1,0 0-1,0 0 1,0 0 0,0 0-1,0 0 1,0 0 0,0 0-1,0 0 1,0 0-1,-1 1 1,1-1 0,0 0-1,-1 1 4,-3-1-31,1 0-1,-1 0 1,0 1-1,0 0 1,1 0-1,-1 0 1,0 1 0,-3 0 31,6 0-6,-1-1 0,1 1 1,-1 0-1,1-1 0,0 1 1,-1 0-1,1 1 0,0-1 1,0 0-1,0 1 0,0-1 1,0 1-1,0-1 0,0 1 1,0 0-1,-1 2 6,-19 34-959,20-35 828,-9 22-2060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55.743"/>
    </inkml:context>
    <inkml:brush xml:id="br0">
      <inkml:brushProperty name="width" value="0.05" units="cm"/>
      <inkml:brushProperty name="height" value="0.05" units="cm"/>
    </inkml:brush>
  </inkml:definitions>
  <inkml:trace contextRef="#ctx0" brushRef="#br0">209 129 2985,'0'0'1099,"0"0"-155,0 0 376,0 0-188,0 0-688,-2-5-620,-48-61-1009,45 57 6074,0 1-562,-3 3-4741,1 3 474,-1 0 1,1 1-1,0 0 1,0 0-1,-1 0 1,1 1-1,0 0 1,-1 0 0,1 1-1,-7 1-60,12-1 35,1 0 0,0-1 0,0 1 0,-1 0 0,1 0 0,0 0-1,0 0 1,0 0 0,0 0 0,0 0 0,0 0 0,1 0 0,-1 0 0,0 0 0,1 1 0,-1-1 0,0 0-1,1 1 1,-1-1 0,1 0 0,0 1 0,0-1 0,-1 1 0,1 0-35,-2 38 583,3-32-448,-3 14 22,1-16-138,1 1 0,-1 0 0,1 0 0,1-1 0,-1 1 0,1 0 0,0-1-1,1 2-18,-1-7-9,-1-1-1,1 1 0,0 0 0,0 0 0,0 0 0,0 0 1,1-1-1,-1 1 0,0 0 0,0-1 0,0 1 0,0-1 0,1 0 1,-1 1-1,0-1 0,0 0 0,1 0 0,-1 1 0,0-1 0,1 0 1,0-1 9,36 1-82,-23-1 108,-10 0-38,0 1-1,0-1 1,0 0 0,0-1 0,0 1 0,0-1 0,0 0 0,-1 0 0,1-1-1,-1 1 1,1-1 0,-1 0 0,0 0 0,0-1 0,0 1 0,-1-1 0,1 0-1,-1 0 1,0 0 0,0 0 0,0-1 12,1 0-11,-1 0 0,0-1 0,0 0 0,0 0 0,0 0 0,-1 0 1,0 0-1,-1-1 0,1 1 0,-1-1 0,0 1 0,-1-1 0,1 1 0,-1-1 0,-1 1 0,0-4 11,1 8 16,-1 0 0,0 1 0,0-1 0,0 1 0,1-1 0,-2 0-1,1 1 1,0 0 0,0-1 0,0 1 0,-1 0 0,1 0 0,0-1 0,-1 1-1,1 0 1,-1 0 0,0 1 0,1-1 0,-1 0 0,0 0 0,1 1-1,-1-1 1,0 1 0,0 0 0,0-1 0,1 1 0,-2 0-16,-9-1 101,-1 0 0,1 0-1,-11 2-100,8 0 36,12-2-34,1 1 0,-1 0 0,1 1-1,-1-1 1,1 0 0,0 1 0,-1-1-1,1 1 1,0 0 0,-1 0 0,1 0 0,0 0-1,0 0 1,0 0 0,0 1 0,0-1 0,0 1-1,0-1 1,0 1 0,0 0 0,1 0 0,-1-1-1,1 1 1,0 0 0,-1 1 0,1-1-1,0 0 1,0 0 0,0 0 0,0 2-2,-2 7 21,1-1-1,1 1 1,0 0 0,0 0 0,1 0 0,0 4-21,0-2 28,1-11-23,0-1 1,-1 1-1,1-1 0,0 1 1,0-1-1,0 1 0,0-1 1,0 1-1,0-1 0,0 0 1,0 1-1,0-1 0,1 0 1,-1 0-1,1 0 0,-1 0 1,1 0-1,-1 0 0,1-1 1,-1 1-1,1 0 1,0-1-1,-1 0 0,1 1 1,0-1-1,1 0-5,5 3-31,1-1 0,0-1 0,-1 0 0,8 0 31,-10-1-74,0-1 1,0 0 0,0-1 0,0 1 0,-1-1 0,1 0 0,-1-1 0,1 1 0,-1-1-1,0 0 1,0 0 0,0-1 0,0 0 0,-1 0 0,1 0 0,2-3 73,1-2-81,-1 1 1,1-2-1,-2 1 1,1-1-1,-1 0 1,-1 0-1,0 0 1,1-5 80,-1-19 95,-23 33-1,9 1-94,0 1 0,0 1 0,0 0 0,0 0 0,0 1 0,1 0 0,-1 0-1,1 1 1,0 0 0,0 1 0,0 0 0,1 0 0,-7 6 0,-10 9 11,2 1 1,0 1 0,-8 12-12,25-28 25,0 0 0,1 0 0,0 1 0,0-1 0,1 1 0,0 0 0,0 0 0,1 0 0,-1 0 0,2 1 1,-1-1-1,1 1 0,0-1 0,0 1 0,1-1 0,1 8-25,25-15 15,-22-1-17,0 0 1,-1 0-1,1 0 1,0 0-1,-1-1 1,0 1 0,1-1-1,-1 0 1,0 0-1,0 0 1,0 0-1,0-1 1,2-1 1,35-41-19,-30 32 22,-4 7 8,0-1 0,-1 0 0,0 0 0,0 0 0,-1 0 0,0-1-1,0 1 1,0-1 0,-1 0 0,-1-1 0,1 1 0,-1 0 0,-1-1 0,1 1 0,-1-5-11,-2 12 11,0 1 0,0-1 1,0 1-1,0-1 0,0 1 0,0 0 1,1-1-1,-1 1 0,0 0 0,0-1 0,0 1 1,0 0-1,0 0 0,-1 0 0,1 0 0,0 0 1,0 0-1,0 0 0,0 1-11,-25-1 129,25 1-128,-5-1-2,-1 2 0,1-1 0,0 1 1,0 0-1,-1 0 0,1 1 0,1 0 0,-1 0 0,0 0 1,1 1-1,-1-1 0,1 1 0,0 1 0,0-1 1,1 1-1,-1 0 0,-1 2 1,1-1-1,1 1-1,-1-1 1,1 1-1,0 0 1,0 0 0,1 0-1,0 0 1,1 1-1,-1 0 1,1-1 0,1 1-1,-1 0 1,2 0-1,-1 2 2,1-10 0,0 1 0,0-1 0,0 1-1,1-1 1,-1 1 0,0-1-1,0 1 1,0-1 0,1 1-1,-1-1 1,0 0 0,1 1 0,-1-1-1,0 1 1,1-1 0,-1 0-1,1 1 1,-1-1 0,1 0 0,-1 1-1,0-1 1,1 0 0,-1 0-1,1 0 1,-1 1 0,1-1 0,-1 0-1,1 0 1,24 3-10,26-6-2,-36 0-77,0-1 0,0 0 0,-1-1 1,0-1-1,0 0 0,0-1 0,-1-1 0,0 0 1,-1 0-1,1-2 0,-2 1 0,6-6 89,-15 12-52,1 0 1,-1 0-1,0 0 0,0 0 1,0 0-1,0 0 0,-1-1 1,1 1-1,-1-1 0,0 1 1,1-2 51,-2 4-5,0-1 0,1 1 0,-1 0 0,0 0 1,0-1-1,0 1 0,0 0 0,0-1 0,0 1 1,0 0-1,0 0 0,0-1 0,-1 1 0,1 0 1,0 0-1,-1 0 0,1-1 0,-1 1 0,0 0 1,1 0-1,-1 0 0,0 0 0,1 0 0,-1 0 1,0 0-1,0 0 0,0 0 0,0 1 1,0-1-1,0 0 0,0 1 0,0-1 0,-1 0 5,-16-4-21,0 2 0,1 0 0,-1 0 0,0 2-1,0 0 1,0 1 0,0 1 0,-2 1 21,8-1-4,9-2 2,0 1 0,0 0 1,1 1-1,-1-1 0,0 0 0,0 1 0,1 0 0,-1 0 1,0-1-1,1 2 0,-1-1 0,1 0 0,-1 0 1,1 1-1,0-1 0,-1 1 0,1 0 0,0 0 1,0 0-1,0 0 0,0 0 0,1 0 0,-2 2 2,0 2-1,1 0-1,0 0 1,1 0 0,0 0-1,-1 0 1,2 0-1,-1 0 1,1 1-1,0-1 1,0 1 1,1-4 5,-1-1-1,0 1 1,1 0-1,0 0 1,0-1-1,0 1 1,0 0-1,0-1 1,0 1-1,1-1 1,-1 1 0,1-1-1,0 0 1,0 0-1,0 0 1,0 0-1,0 0 1,0 0-1,0 0 1,1-1 0,-1 1-1,0-1 1,1 0-1,0 1 1,-1-1-1,1 0 1,0-1-1,-1 1 1,1 0 0,2 0-5,11 2-119,0-1 1,0 0 0,0-1 0,14 0 118,-29-2-10,0 1 0,0-1 0,0 1 0,0-1 0,0 1 0,0-1 0,0 0 0,0 0 0,0 1 0,0-1 0,-1 0 0,1 0 0,0 0 1,0 0-1,-1 0 0,1 0 0,-1 0 0,1 0 0,-1 0 0,1 0 0,-1-1 0,0 1 0,0 0 0,1 0 0,-1 0 0,0 0 0,0-1 0,0 1 0,0 0 10,2-41-38,-2 40 26,0-89-636,-14 92 504,9 2 141,-1-1 1,1 1-1,0 1 0,0-1 1,1 1-1,-1 0 0,1 0 0,0 0 1,0 0-1,0 1 0,0 0 1,1 0-1,0 0 0,0 0 1,0 0-1,-1 4 3,0 1 6,0 0 0,0 0 0,1 1 0,0-1 0,1 1 0,0 0 0,1 0 0,0 7-6,1-17-13,0 0-1,0 1 1,0-1-1,0 0 1,0 1 0,0-1-1,0 0 1,0 1-1,1-1 1,-1 0-1,0 0 1,1 1-1,-1-1 1,1 0 0,0 0-1,0 1 14,18 1-824,-13-4 579,-2 1 27,0-1-1,-1 0 1,1 0 0,-1 0-1,1-1 1,-1 1 0,1-1-1,-1 0 1,0 0 0,0 0-1,0 0 1,0 0 0,0-1 0,-1 0-1,1 1 1,-1-1 0,0 0-1,0 0 1,1 0 0,-2 0-1,2-2 219,1-1-661,16-21-2240</inkml:trace>
  <inkml:trace contextRef="#ctx0" brushRef="#br0" timeOffset="364.09">74 117 4257,'0'0'1480,"0"0"-688,0 0-352,0 0-440,0 0-80,0 0-592,0 0-656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49.715"/>
    </inkml:context>
    <inkml:brush xml:id="br0">
      <inkml:brushProperty name="width" value="0.05" units="cm"/>
      <inkml:brushProperty name="height" value="0.05" units="cm"/>
    </inkml:brush>
  </inkml:definitions>
  <inkml:trace contextRef="#ctx0" brushRef="#br0">131 185 4097,'0'0'1976,"0"0"-1129,0 0-365,0 0 195,0 0-169,0 0-134,0 0 298,0 0 273,0 0-23,0 0-66,0 0-13,0 0-152,0 0-107,0 0-45,0 0-131,0 0-202,0 0-140,0 0-50,-1 5-22,-2-1-1,-14 19 70,1 1 0,1 1 0,2 1 0,0 0 0,2 1 0,0 0 0,0 7-63,5-9 65,1 0-1,1 0 1,2 0 0,0 0 0,2 0-1,0 0 1,3 8-65,-3-30 6,1 1-1,0-1 0,0 0 1,0 0-1,0 0 1,0 0-1,1 0 0,-1 0 1,1 0-1,0-1 1,0 1-1,0-1 0,0 1 1,0-1-1,1 0 1,-1 0-1,1 1 0,0-2 1,-1 1-1,1 0 1,0-1-1,0 1 0,0-1 1,1 1-6,3 0-76,-1 0 0,1-1 0,-1 1 0,1-1 0,0-1 0,0 1 0,0-1 0,-1 0-1,1-1 1,0 1 0,3-2 76,-7 1-146,0 1-1,-1-1 0,1 0 1,0-1-1,-1 1 0,1 0 1,-1-1-1,0 1 0,1-1 1,-1 0-1,0 0 1,0 0-1,0 0 0,1-2 147,16-21-4956,-9 7-877</inkml:trace>
  <inkml:trace contextRef="#ctx0" brushRef="#br0" timeOffset="902.021">611 221 5521,'0'0'2451,"0"0"-1265,0 0-175,0 0-32,0 0-375,0 0-36,0 0-479,0 0-1,1 0 1,-1 0-1,0 0 1,0 0-1,1 0 1,-1 0 0,0 0-1,0 0 1,1 0-1,-1 0 1,0 0-1,0 1 1,0-1 0,1 0-1,-1 0 1,0 0-1,0 0 1,0 0-1,1 0 1,-1 1-1,0-1 1,0 0 0,0 0-1,0 0 1,0 1-1,1-1 1,-1 0-1,0 0 1,0 0 0,0 1-1,0-1 1,0 0-1,0 0 1,0 0-1,0 1 1,0-1 0,0 0-1,0 0 1,0 1-1,0-1 1,0 0-1,0 0 1,0 1 0,0-1-1,0 0-88,-2 7 80,0 0 0,0 0 0,0 0 0,-1-1 0,0 1 0,-1-1 0,-1 2-80,1-1 71,0 1 0,1-1 0,-1 1 0,1 0 0,-2 8-71,4-12 13,-2 10 26,1 1-1,0 0 0,1-1 1,0 2-39,3-15 11,0-1 0,-1 1-1,1 0 1,0-1 0,0 1 0,-1-1 0,1 1 0,0-1 0,0 0 0,0 0 0,-1 0-1,1 0 1,0 0-11,0 0 9,40 2 67,41 3-57,-76-4-45,-1 0 1,1 1 0,-1 0 0,1 0 0,-1 0 0,1 1 0,-1 0-1,0 0 1,0 0 0,2 2 25,-7-3-12,1 0-1,-1 0 1,0 0-1,1 0 1,-1 1 0,0-1-1,0 0 1,0 1-1,-1-1 1,1 0 0,-1 1-1,1-1 1,-1 1-1,0-1 1,0 0-1,0 3 13,-4 39 16,2-39-6,0-1 0,0 1 0,-1-1 0,1 0 0,-1 0-1,0 0 1,0 0 0,0 0 0,-1 0 0,1-1 0,-1 0 0,0 0-1,0 0-9,-61 37 49,42-26-46,11-6-20,8-6-8,1 1 1,-1-1 0,0 1 0,0-1 0,0 0-1,0 0 1,0-1 0,-1 1 0,1-1-1,-4 1 25,8-3-85,-1 1-1,1 0 0,-1 0 0,1-1 0,-1 1 0,1 0 1,-1-1-1,1 1 0,-1-1 0,1 1 0,-1 0 1,1-1-1,0 1 0,-1-1 0,1 1 0,0-1 1,-1 1-1,1-1 0,0 0 0,0 1 0,0-1 1,-1 1-1,1-1 0,0 1 0,0-1 0,0 0 1,0 1-1,0-1 0,0 1 0,0-1 86,-1-22-3576,1 20 2119,0-4-2725</inkml:trace>
  <inkml:trace contextRef="#ctx0" brushRef="#br0" timeOffset="1586.227">694 174 1008,'0'0'527,"0"0"-135,0 0 674,0 0 169,0 0-35,0 0-289,6 6 2540,-6-5-3408,0-1 0,0 1-1,0 0 1,0 0 0,0-1-1,0 1 1,0 0 0,-1 0-1,1-1 1,0 1 0,0 0 0,-1-1-1,1 1 1,0 0 0,-1-1-1,1 1 1,-1-1 0,1 1-1,-1-1 1,1 1 0,-1-1 0,0 1-1,1-1 1,-1 1 0,1-1-1,-1 0 1,0 1 0,0-1-43,-7 6 208,7-6-114,1 0 182,0 0 347,0 0 151,-25 24 1460,24-24-2200,1 0 0,0 0 77,0 0 36,0 0 35,0 0 38,182-6 1285,-6 0-5082,-174 6 1622,-2 0-1405,-3 0-2447</inkml:trace>
  <inkml:trace contextRef="#ctx0" brushRef="#br0" timeOffset="2151.707">1081 519 3065,'0'0'4501,"0"0"-2485,0 0-492,0 0 2,0 0-563,0 0-526,0 0-163,20 15 1595,-15-10-1761,0 0 0,0-1 0,-1 2 0,1-1 0,-1 1-1,-1-1 1,1 1 0,-1 0 0,0 0 0,2 6-108,-4-10 7,-1 0 1,1 0 0,-1 1-1,1-1 1,-1 0 0,0 0 0,0 0-1,0 1 1,0-1 0,-1 0-1,1 0 1,-1 0 0,1 0 0,-1 1-1,0-1 1,1 0 0,-1 0-1,0 0 1,-1 0 0,1 0 0,0-1-1,0 1 1,-1 0 0,1-1-1,-1 1 1,1-1 0,-1 1-1,0-1 1,0 1 0,0-1 0,0 0-1,0 0 1,0 0 0,-1 0-8,-4 3-14,-2 1-42,-1 0-1,0 0 0,0-1 1,0-1-1,0 1 1,-1-2-1,-9 2 57,19-4-678,22-5-2717,8-10 387,3 0-1584</inkml:trace>
  <inkml:trace contextRef="#ctx0" brushRef="#br0" timeOffset="2706.767">1527 153 5009,'0'0'3466,"0"0"-2128,0 0-203,0 0 162,0 0-453,0 0-337,0 2 88,-3 50 492,-2 0 0,-3-1-1,-8 30-1086,2-14 199,-2 46-199,14-90-964,7-29-2233,5-13 1440,3-4-2133</inkml:trace>
  <inkml:trace contextRef="#ctx0" brushRef="#br0" timeOffset="3138.287">1736 188 592,'0'0'3933,"0"0"-2485,0 0-378,0 0 526,0 0-101,0 0-213,-1 11-153,-7 118 2868,-16 79-3997,15-143 515,8-37-8839,1-28 2928</inkml:trace>
  <inkml:trace contextRef="#ctx0" brushRef="#br0" timeOffset="3824.444">1858 1 5025,'0'0'1871,"0"0"-631,0 0 234,0 0-91,0 0-483,0 0-257,0 42 3083,0-41-3681,1 1 1,0-1-1,-1 0 0,1 1 0,0-1 1,0 0-1,0 1 0,0-1 0,0 0 1,0 0-1,0 0 0,0 0 0,1 0 1,-1 0-1,0 0 0,2 0-45,27 17 502,-24-15-369,6 4-12,0 1 0,0 0 0,-1 1 1,0 0-1,0 1 0,-1 0 0,-1 0 0,1 1 0,-2 0 0,1 1 0,-2 0 0,3 5-121,-3-1 22,0 0-1,-1 0 1,-1 0-1,0 1 0,-1-1 1,-1 1-1,-1 0 0,0 1 1,-1-1-1,-1 2-21,0-8 12,0 28 67,-4 34-79,2-59 12,-1 0 1,0 0-1,0-1 1,-2 1 0,1-1-1,-2 0 1,0 0-13,-9 15-36,0-2-1,-2 0 1,0 0 0,-2-2 0,-1 0-1,-6 4 37,23-25-445,-9 7 201,1-8-5701,10-2-1957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03.846"/>
    </inkml:context>
    <inkml:brush xml:id="br0">
      <inkml:brushProperty name="width" value="0.05" units="cm"/>
      <inkml:brushProperty name="height" value="0.05" units="cm"/>
    </inkml:brush>
  </inkml:definitions>
  <inkml:trace contextRef="#ctx0" brushRef="#br0">146 1 2721,'0'0'1579,"0"0"-120,0 0-99,0 0-295,0 0-298,0 0-104,0 0-24,0 0 32,0 0 73,0 0-117,0 0-114,0 0-25,0 0 20,0 0 27,0 0 72,0 0 24,0 0-69,0 0-45,0 0-132,0 0-113,0 0-75,0 10 110,-3 545 2228,0-477-1930,-10 47-605,-2 36 153,-6 121 335,5-106-281,8 29-207,8-103 223,0 115 299,-16 88-522,6-143 413,11 110-413,1-104 150,-16 240 133,7-225 170,9 30-453,0-40 116,-2 1031 943,0-688-6083,-13-516-1560,0 0-1999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18.383"/>
    </inkml:context>
    <inkml:brush xml:id="br0">
      <inkml:brushProperty name="width" value="0.05" units="cm"/>
      <inkml:brushProperty name="height" value="0.05" units="cm"/>
    </inkml:brush>
  </inkml:definitions>
  <inkml:trace contextRef="#ctx0" brushRef="#br0">0 116 864,'0'0'1762,"0"0"-360,0 0-136,0 0 4,0 0 9,0 0 68,0 0-103,0 0-100,0 0-85,0 0-196,0-9 3535,2 8-4398,-1 0-1,1 0 1,-1 0-1,1 0 0,0 0 1,0 0-1,-1 0 1,1 0-1,0 1 0,0-1 1,0 1-1,0 0 0,0-1 1,0 1-1,-1 0 1,1 0-1,1 0 1,1-1-3,97-10 252,1 3-1,81 7-248,-149 1-18,231 15 59,-150-17-20,129 4-16,-103 9-23,-13-12 29,142 3 17,-184 5-32,44 0 0,181-4 31,237-3-7,-266-9-26,98-1 13,4 0-30,-296 10 26,118-1 32,29-10-35,84-6 13,-10 0-9,-110 3 44,4 8-48,-9 7 172,213-2-73,-185-8-47,281-6 304,1131 18-1340,-1678 0-4740,24-3-2234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18.383"/>
    </inkml:context>
    <inkml:brush xml:id="br0">
      <inkml:brushProperty name="width" value="0.05" units="cm"/>
      <inkml:brushProperty name="height" value="0.05" units="cm"/>
    </inkml:brush>
  </inkml:definitions>
  <inkml:trace contextRef="#ctx0" brushRef="#br0">0 116 864,'0'0'1762,"0"0"-360,0 0-136,0 0 4,0 0 9,0 0 68,0 0-103,0 0-100,0 0-85,0 0-196,0-9 3535,2 8-4398,-1 0-1,1 0 1,-1 0-1,1 0 0,0 0 1,0 0-1,-1 0 1,1 0-1,0 1 0,0-1 1,0 1-1,0 0 0,0-1 1,0 1-1,-1 0 1,1 0-1,1 0 1,1-1-3,97-10 252,1 3-1,81 7-248,-149 1-18,231 15 59,-150-17-20,129 4-16,-103 9-23,-13-12 29,142 3 17,-184 5-32,44 0 0,181-4 31,237-3-7,-266-9-26,98-1 13,4 0-30,-296 10 26,118-1 32,29-10-35,84-6 13,-10 0-9,-110 3 44,4 8-48,-9 7 172,213-2-73,-185-8-47,281-6 304,1131 18-1340,-1678 0-4740,24-3-2234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33.140"/>
    </inkml:context>
    <inkml:brush xml:id="br0">
      <inkml:brushProperty name="width" value="0.1" units="cm"/>
      <inkml:brushProperty name="height" value="0.1" units="cm"/>
      <inkml:brushProperty name="color" value="#E71224"/>
    </inkml:brush>
  </inkml:definitions>
  <inkml:trace contextRef="#ctx0" brushRef="#br0">248 232 1120,'0'0'918,"0"0"-201,0 0-186,0 0-159,0 0-109,0 0 42,0 0 159,0 0 115,0 0 99,0 0 120,0 0-52,0 0 14,0 0-5,0 0-107,0 0-152,0 0-126,-2 0 5823,4 1-6659,16 4 871,1 1-1,-1 1 0,8 5-404,-13-6 8,1 0 0,0-1-1,0 0 1,0-1 0,0-1 0,0 0-1,3-1-7,19 1 5,12-1 276,-1 3-1,7 4-280,-18-4 133,0-1 0,0-2 1,2-2-134,-1 1 121,-1 1 1,1 2-1,2 1-121,46 7 19,0-4-1,1-4 1,32-4-19,-110 0 0,1 1-4,1 0 0,-1 0 0,1 1 0,-1 0 0,3 2 4,40 7-12,103-9 62,-80-3-60,25 6 10,-64-2-21,87 5 82,-65-8 56,0-2 1,0-3-1,22-6-117,2 0 41,0 4-1,1 3 0,38 5-40,-48-1-9,29 8 7,-27 0 4,-26-4 5,48 12-7,-57-8 3,1-2 0,1-2 0,7-1-3,725 6-393,-290-9 42,-395 3 234,1 4 117,5 1-168,-13 0-26,34 10 194,-75-13 3,0-3 1,1-1-1,11-2-3,5 0 20,-46 1-17,1-2 1,-1 0 0,0 0 0,3-2-4,-2 1-4,-1 0 1,1 1-1,0 1 1,4 0 3,46-2-21,13-3 21,-13 0 13,14 3-13,-18 0 17,19-4-17,13-1 7,-66 5-22,0-1 0,0-1 0,-1-1 0,8-4 15,27-6-36,-37 12-5,0 2-1,0 0 1,0 2 0,0 0 0,8 2 41,26 0 129,235-2 500,-256 2-611,34 5-18,-34-2 99,35-1-99,-52-4-3,0 1-1,0 0 0,0 1 1,6 2 3,-5 0 10,-19-4-2,0 0 6,0 0-8,0 0-11,0 0-28,0 0-166,0 0-364,0 0-580,0 0-1552,0 0-3098</inkml:trace>
  <inkml:trace contextRef="#ctx0" brushRef="#br0" timeOffset="1091.155">6416 134 6769,'0'0'1719,"0"0"-460,0 0 168,0 0-192,0 0-384,-3-7 462,3 6-1224,0 1 0,0 0 1,-1 0-1,1 0 0,0 0 0,0 0 0,0-1 1,0 1-1,0 0 0,0 0 0,0 0 0,0 0 1,0-1-1,0 1 0,0 0 0,0 0 1,0 0-1,0 0 0,0-1 0,0 1 0,0 0 1,0 0-1,0 0 0,0 0 0,0-1 0,0 1 1,0 0-1,0 0 0,0 0 0,0 0 0,0-1 1,0 1-1,0 0 0,1 0 0,-1 0 0,0 0 1,0 0-1,0 0 0,0-1 0,0 1 0,0 0 1,1 0-1,-1 0 0,0 0 0,0 0 0,0 0 1,0 0-1,1 0 0,-1 0-89,14 3 121,0 2 0,0 0 1,0 0-1,-1 1 0,0 1 0,3 2-121,33 16 87,6-3-62,51 24 28,-94-40-60,-1 0 0,0 2 0,0-1 0,0 1 0,-1 1 0,0 0 0,3 3 7,20 24-48,-32-36 47,-1 0 0,0 0 0,0 1-1,0-1 1,0 0 0,0 0 0,1 0 0,-1 1 0,0-1 0,0 0 0,0 0 0,0 0-1,0 1 1,0-1 0,0 0 0,0 0 0,0 1 0,0-1 0,0 0 0,0 0 0,0 1-1,0-1 1,0 0 0,0 0 0,0 1 0,0-1 0,0 0 0,0 0 0,0 0-1,0 1 1,-1-1 0,1 0 0,0 0 0,0 0 0,0 1 0,0-1 0,0 0 0,-1 0-1,1 0 1,0 0 0,0 1 0,0-1 0,-1 0 0,1 0 0,0 0 0,0 0 1,-11 6-7,10-5 13,-21 10 36,0 2-1,1 0 1,1 1 0,1 1-1,0 1 1,1 1 0,0 0-1,-8 12-41,18-20-278,-2-1-1,1-1 0,-1 1 1,0-2-1,-1 1 0,0-1 1,0-1-1,0 0 0,0-1 1,-1 0-1,0 0 1,0-1-1,0-1 0,0 0 1,0-1-1,-2 0 279,-29 0-6048</inkml:trace>
  <inkml:trace contextRef="#ctx0" brushRef="#br0" timeOffset="2885.854">367 9 2537,'0'0'2136,"0"0"-890,0 0-266,0 0 207,0 0 26,0 0-174,5-1-36,14-3 465,1 2 0,1 1 0,16 0-1468,-37 1 70,0 0 45,0 0 38,0 0 133,0 0 34,0 0-59,0 0 25,0 19 407,-1-14-638,0-1 0,0 1 1,0-1-1,-1 0 0,1 1 0,-1-1 0,0 0 0,-1 0 1,1 0-1,-1 0 0,1-1 0,-1 1 0,-1 0-55,-46 49 290,45-49-253,-19 17 132,-2-2-1,0-1 1,0 0-1,-27 11-167,-40 26 299,-45 34 60,148-90-133,0 1-1,1 0 0,-1 1 1,0 0-1,1 0-226,7 1 95,30 3-62,0 2-1,-1 2 0,0 2 1,0 2-1,0 3-32,-16-4 10,-1 0-1,0 3 1,-1 0 0,0 2-1,-1 1 1,-1 1 0,18 17-10,-8 5 16,-32-33-4,1 0-1,0-1 0,1 0 1,0 0-1,0-1 0,1 0 1,-1 0-12,-5-6-85,-1 1 1,0 0-1,0-1 0,1 1 1,-1-1-1,0 0 1,0 1-1,1-1 1,-1 0-1,0 0 1,1 0-1,-1 0 1,1 0-1,-1 0 0,0 0 1,1-1-1,-1 1 1,0 0-1,0-1 1,1 1-1,-1-1 1,0 1-1,0-1 0,0 0 1,1 1-1,-1-1 1,0 0-1,0 0 1,0 0-1,0 0 1,0 0-1,-1 0 0,1 0 1,0 0-1,0-1 85,7-7-4138</inkml:trace>
  <inkml:trace contextRef="#ctx0" brushRef="#br0" timeOffset="5379.076">7673 161 4297,'0'0'2050,"0"0"-557,0 0 269,0 0-35,0 0-561,0-3-509,1-8 1686,1 26-1843,1 30-384,-5 24 347,1-32-368,0 1 0,3-1 1,1 1-96,-3-37 0,0 1 0,1-1 1,-1 0-1,0 1 0,1-1 1,0 0-1,-1 1 0,1-1 1,0 0-1,-1 0 0,1 0 1,0 1-1,0-1 1,0 0-1,0 0 0,0 0 1,0 0-1,0-1 0,0 1 1,1 0-1,-1 0 0,1 0 0,1 0 0,1 0 1,-1 0-1,1 0 0,-1 0 0,1-1 0,-1 1 0,1-1 0,-1 0 0,3 0 0,2 0 6,-1-1 0,1 0 0,-1-1 0,1 1 0,-1-1 0,0-1 0,0 1 0,6-4-6,4-4-29,-2-1 1,1 0 0,-2-1 0,1 0 0,6-8 28,-16 14 28,-1 1 1,1-1-1,-1 1 1,0-1-1,0 0 1,-1-1 0,1 1-1,-2-1 1,1 1-1,-1-1 1,0 0-1,0 0 1,-1 0 0,1 0-1,-2 0 1,1-1-29,-1 7 25,0 9-152,1 91 104,-3 116 528,1-201-424,-1 1-1,-1-1 1,0 0 0,-1 0 0,0-1 0,-2 1-1,1-1 1,-1 0 0,-7 9-81,2-3 82,-2 0 0,0-2 1,0 0-1,-2 0 0,0-1 0,-3 0-82,13-11 15,0-2-1,-1 1 1,1-1-1,-1 1 1,0-2-1,0 1 1,0-1-1,0 0 1,-1 0-1,1 0 1,0-1-1,-1 0 1,1 0-1,-1-1 1,1 0-1,-1 0 1,0-1 0,1 1-1,-3-2-14,8 2-40,-1-1-1,0 0 0,1 1 1,-1-1-1,1 0 1,-1 0-1,1 0 1,-1 0-1,1-1 0,0 1 1,-1 0-1,1 0 1,0-1-1,0 1 1,0-1-1,0 1 1,0-1-1,0 1 0,1-1 1,-1 0-1,1 1 1,-1-1-1,1 0 1,-1 0 40,-4-45-2950,5 47 1109,1 0-2384,8 0-1421</inkml:trace>
  <inkml:trace contextRef="#ctx0" brushRef="#br0" timeOffset="6111.17">8400 188 2577,'0'0'3712,"0"0"-2329,0 0-252,0 0 206,0 0-523,0 0-480,0 1-126,-1 1 0,1 0 0,-1-1 0,1 1 0,0 0 0,-1-1 0,1 1 0,0 0 0,0 0 0,0-1 0,1 1 0,-1 1-208,8 0 156,0 1 1,1-2-1,-1 1 0,1-1 0,-1-1 0,1 1 0,0-2 1,-1 1-1,1-1 0,5-1-156,3 2 81,200 0-337,-115-2-3614,-101 1 2721,-4 0-715,-11 0-2047</inkml:trace>
  <inkml:trace contextRef="#ctx0" brushRef="#br0" timeOffset="6450.837">8410 411 5249,'0'0'1771,"0"0"-696,0 0 496,0 0-93,0 0-582,0 0-341,6 0-139,50 10 62,-35-5-405,0-2-1,0 0 1,11 0-73,248-3-3269,-227 0-360</inkml:trace>
  <inkml:trace contextRef="#ctx0" brushRef="#br0" timeOffset="7161.089">9290 6 6065,'0'0'1473,"0"0"-216,0 0 242,0 0-401,0 0-561,0 0-245,-4 5-65,-6 8-71,1 0 0,1 1 0,0 0 0,1 0 0,1 1 0,0 0 0,1 0 0,1 1 0,0-1 0,1 2-156,-8 41 663,3 0 1,2 11-664,2 99-46,5-119-1157,-1-48-123,0-1-838,0 0-1687</inkml:trace>
  <inkml:trace contextRef="#ctx0" brushRef="#br0" timeOffset="7619.724">9538 30 2785,'0'0'2443,"0"0"-1231,0 0-218,0 0 202,0 0-263,0 0-399,-3 20-59,-20 138 1284,18-71 202,5 68-1961,-1 43 375,0-161-832,1-34-661,1-3-1883,1 0-3201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45.985"/>
    </inkml:context>
    <inkml:brush xml:id="br0">
      <inkml:brushProperty name="width" value="0.1" units="cm"/>
      <inkml:brushProperty name="height" value="0.1" units="cm"/>
      <inkml:brushProperty name="color" value="#E71224"/>
    </inkml:brush>
  </inkml:definitions>
  <inkml:trace contextRef="#ctx0" brushRef="#br0">220 49 2593,'0'0'1347,"0"0"-186,0 0 38,0 0 316,0 0-268,-3-33 1803,-2 32-2908,0 0 0,0 0 0,0 0 0,0 0 0,0 1 0,-1 0 0,1 0 0,0 1 0,0-1 0,0 1 0,0 0 0,0 1 0,-2 0-142,0 1 51,0 1 0,0 1 1,0-1-1,0 1 0,0 0 1,1 1-1,0-1 1,0 1-1,-2 4-51,4-6 28,1 1 0,0-1-1,0 1 1,0 0 0,1 0 0,-1 0 0,1 0 0,0 1 0,1-1-1,-1 0 1,1 1 0,0-1 0,1 1 0,-1 2-28,1-7 15,0 0 0,0 0 0,1 0 0,-1 0 0,0 0 1,0 0-1,1 0 0,-1 1 0,1-1 0,-1 0 0,1 0 0,-1 0 0,1-1 1,0 1-1,-1 0 0,1 0 0,0 0 0,0 0 0,0-1 0,-1 1 0,1 0 1,1 0-16,1 1 20,1-1 0,-1 1 0,1-1 0,-1 1 0,1-1 0,-1 0 1,1-1-1,0 1-20,14 1 23,0-1 0,0 0 1,4-2-24,-8 1 13,-12-1-15,0 1 0,0-1 1,-1 0-1,1 0 0,0 0 0,-1 0 0,1 0 0,-1 0 0,1-1 0,-1 1 0,0 0 1,1-1-1,-1 1 0,0-1 0,0 1 0,0-1 0,0 0 0,0 1 0,0-1 0,-1 0 0,1 0 1,-1 0-1,1 1 0,-1-1 0,1 0 0,-1 0 0,0 0 2,9-56-138,-9-19-272,0 76 405,0 1 0,0-1 0,0 1 0,0 0 0,0-1 0,0 1 0,0-1 0,0 1 0,-1 0 0,1-1 0,0 1 0,0-1 0,-1 1 0,1 0 0,0-1 0,0 1 0,-1 0 0,1-1 0,0 1 0,-1 0-1,1 0 1,-1-1 0,1 1 0,0 0 0,-1 0 0,1 0 0,-1 0 0,1-1 0,0 1 0,-1 0 0,1 0 5,-21 0-81,16 0 81,1 1 0,-1 0 1,0 0-1,1 1 1,-1-1-1,1 1 1,-1 0-1,-6 6 55,1 0 0,1 0 1,-1 1-1,1 0 0,1 1 1,0 0-1,-4 6-55,-12 20 684,-10 24-684,24-41 213,8-17-182,1 1-1,0-1 1,0 1-1,0-1 1,1 1-1,-1 0 1,0-1-1,1 1 1,0 2-31,0-4 3,0 0 0,0-1 0,0 1 0,0 0 1,0-1-1,0 1 0,0 0 0,0 0 0,0-1 1,1 1-1,-1 0 0,0-1 0,1 1 1,-1 0-1,0-1 0,1 1 0,-1-1 0,1 1 1,-1 0-1,1-1 0,-1 1 0,1-1 0,-1 1 1,1-1-1,0 0 0,-1 1 0,1-1 1,0 0-1,-1 1 0,1-1 0,0 0 0,-1 0 1,1 0-1,0 1 0,0-1 0,-1 0 0,2 0-3,24 2-112,1-1-1,-1-1 1,1-2-1,7-1 113,-27 2-90,0 0 1,-1 0-1,1-1 1,-1 1-1,1-2 0,-1 1 1,0-1-1,0 1 1,0-2-1,0 1 1,0-1-1,-1 0 0,1 0 1,-1 0-1,0-1 1,-1 0-1,1 0 1,-1 0-1,4-5 90,-6 4-9,0 1 0,0-1 1,0 1-1,0-1 0,-1 0 0,0 0 1,0 0-1,0 0 0,-1 0 0,0 0 0,0 0 1,-1 0 8,1 2-3,-1 0 0,1 0 0,-1 1 0,0-1 1,0 0-1,0 1 0,0-1 0,-1 1 0,1-1 1,-1 1-1,0 0 0,0 0 0,0 0 0,0 0 1,-1 0-1,1 0 0,-1 0 0,0 1 0,0-1 3,-6-2-2,0 1-1,-1 0 1,1 0-1,-1 1 0,0 1 1,0 0-1,0 0 1,0 0-1,0 1 0,0 1 1,0 0-1,-11 1 3,21-1 2,-2 0 10,0 1 1,0-1-1,0 1 0,0 0 1,0-1-1,0 1 0,0 0 1,1 0-1,-1 0 1,0 0-1,1 0 0,-1 1 1,0-1-1,1 0 0,0 1 1,-1-1-1,1 1 0,0 0 1,0-1-1,0 1 1,0 0-1,0 0 0,0 0 1,0-1-1,0 1 0,1 0 1,-1 0-1,1 0 0,0 0 1,-1 0-1,1 1-12,-2 12 111,0-1 0,1 1 0,0-1 0,2 1-111,-1-11 54,-2 28 145,1-23-181,0 1 1,1-1-1,0 1 1,1-1-1,0 0 1,2 10-19,-2-18-16,0 1 0,0-1 0,0 1 0,0-1 0,0 0 0,0 0-1,1 1 1,-1-1 0,0 0 0,1 0 0,-1 0 0,1-1 0,-1 1 0,1 0 0,0 0 0,-1-1 0,1 1 0,0-1 0,-1 0 0,1 1 0,0-1-1,0 0 1,1 0 16,47 1-377,-39-1 272,-6 1 3,0-1 1,0 0-1,1-1 1,-1 1-1,0-1 0,0 0 1,-1 0-1,1-1 1,0 1-1,0-1 1,-1 0-1,1-1 1,-1 1-1,1-1 1,-1 0-1,0 0 0,0 0 1,0 0-1,-1-1 1,1 1-1,-1-1 1,0 0-1,0 0 1,0 0-1,0-1 1,-1 1-1,1-1 0,-1 1 1,-1-1-1,1 0 1,-1 0-1,1 0 1,-1 0-1,-1 0 1,1-1 101,-1 0-75,1-3-38,0 0 0,-1 0 0,0 0 0,-1 0 0,0 0 0,0-2 113,0 8-20,0 0 0,0 0 1,0 0-1,-1 1 0,1-1 1,-1 0-1,1 1 1,-1-1-1,0 1 0,0 0 1,0 0-1,0-1 0,0 1 1,-1 1-1,1-1 1,-1 0-1,1 1 0,-1-1 1,1 1-1,-4-2 20,2 1 30,-1 0-1,0 0 1,0 1-1,0-1 1,0 1-1,-1 0 1,1 1 0,0-1-1,0 1 1,-1 0-1,1 0 1,0 0 0,-1 1-1,1 0 1,0 0-1,0 0 1,0 1-1,0 0 1,0 0 0,0 0-1,1 0 1,-1 1-1,1 0 1,-1 0-1,1 0 1,0 1 0,0-1-1,0 1 1,1 0-1,-1 0 1,1 0-1,0 0 1,0 1 0,0 0-30,-5 7 166,1 1 1,0 0 0,1 0-1,0 0 1,1 1 0,1 0-1,0 0 1,1 0 0,0 0 0,1 1-1,1-1 1,0 13-167,2-27-14,-1 1 1,0 0-1,1 0 1,-1-1-1,1 1 1,0 0-1,-1-1 1,1 1-1,-1-1 0,1 1 1,0 0-1,0-1 1,-1 0-1,1 1 1,0-1-1,0 1 1,-1-1-1,1 0 0,0 1 1,0-1-1,0 0 1,0 0-1,-1 0 1,1 0-1,0 0 1,0 0-1,0 0 0,0 0 1,0 0-1,0 0 1,-1 0-1,2-1 14,33-5-994,-29 2 886,0 0 1,0 0-1,0 0 1,-1-1 0,1 1-1,-1-1 1,0-1-1,0 1 1,-1-1-1,0 0 1,0 0-1,0 0 1,-1 0 0,0-1-1,0 1 1,0-1-1,0-4 108,3-7-14,-2 0 0,0 1 1,-1-1-1,-1-1 0,0 1 0,-2-7 14,0 24-3,1-1-1,-1 1 1,0-1-1,0 1 1,0 0 0,-1-1-1,1 1 1,0-1-1,0 1 1,-1 0 0,1-1-1,-1 1 1,1 0-1,-1 0 1,0-1 0,1 1-1,-1 0 1,0 0-1,0 0 1,0 0 0,0 0-1,0 0 1,0 0 0,0 0-1,0 0 1,0 0-1,-1 1 1,1-1 0,0 0-1,-1 1 4,-3-1-31,1 0-1,-1 0 1,0 1-1,0 0 1,1 0-1,-1 0 1,0 1 0,-3 0 31,6 0-6,-1-1 0,1 1 1,-1 0-1,1-1 0,0 1 1,-1 0-1,1 1 0,0-1 1,0 0-1,0 1 0,0-1 1,0 1-1,0-1 0,0 1 1,0 0-1,-1 2 6,-19 34-959,20-35 828,-9 22-2060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55.743"/>
    </inkml:context>
    <inkml:brush xml:id="br0">
      <inkml:brushProperty name="width" value="0.05" units="cm"/>
      <inkml:brushProperty name="height" value="0.05" units="cm"/>
    </inkml:brush>
  </inkml:definitions>
  <inkml:trace contextRef="#ctx0" brushRef="#br0">209 129 2985,'0'0'1099,"0"0"-155,0 0 376,0 0-188,0 0-688,-2-5-620,-48-61-1009,45 57 6074,0 1-562,-3 3-4741,1 3 474,-1 0 1,1 1-1,0 0 1,0 0-1,-1 0 1,1 1-1,0 0 1,-1 0 0,1 1-1,-7 1-60,12-1 35,1 0 0,0-1 0,0 1 0,-1 0 0,1 0 0,0 0-1,0 0 1,0 0 0,0 0 0,0 0 0,0 0 0,1 0 0,-1 0 0,0 0 0,1 1 0,-1-1 0,0 0-1,1 1 1,-1-1 0,1 0 0,0 1 0,0-1 0,-1 1 0,1 0-35,-2 38 583,3-32-448,-3 14 22,1-16-138,1 1 0,-1 0 0,1 0 0,1-1 0,-1 1 0,1 0 0,0-1-1,1 2-18,-1-7-9,-1-1-1,1 1 0,0 0 0,0 0 0,0 0 0,0 0 1,1-1-1,-1 1 0,0 0 0,0-1 0,0 1 0,0-1 0,1 0 1,-1 1-1,0-1 0,0 0 0,1 0 0,-1 1 0,0-1 0,1 0 1,0-1 9,36 1-82,-23-1 108,-10 0-38,0 1-1,0-1 1,0 0 0,0-1 0,0 1 0,0-1 0,0 0 0,-1 0 0,1-1-1,-1 1 1,1-1 0,-1 0 0,0 0 0,0-1 0,0 1 0,-1-1 0,1 0-1,-1 0 1,0 0 0,0 0 0,0-1 12,1 0-11,-1 0 0,0-1 0,0 0 0,0 0 0,0 0 0,-1 0 1,0 0-1,-1-1 0,1 1 0,-1-1 0,0 1 0,-1-1 0,1 1 0,-1-1 0,-1 1 0,0-4 11,1 8 16,-1 0 0,0 1 0,0-1 0,0 1 0,1-1 0,-2 0-1,1 1 1,0 0 0,0-1 0,0 1 0,-1 0 0,1 0 0,0-1 0,-1 1-1,1 0 1,-1 0 0,0 1 0,1-1 0,-1 0 0,0 0 0,1 1-1,-1-1 1,0 1 0,0 0 0,0-1 0,1 1 0,-2 0-16,-9-1 101,-1 0 0,1 0-1,-11 2-100,8 0 36,12-2-34,1 1 0,-1 0 0,1 1-1,-1-1 1,1 0 0,0 1 0,-1-1-1,1 1 1,0 0 0,-1 0 0,1 0 0,0 0-1,0 0 1,0 0 0,0 1 0,0-1 0,0 1-1,0-1 1,0 1 0,0 0 0,1 0 0,-1-1-1,1 1 1,0 0 0,-1 1 0,1-1-1,0 0 1,0 0 0,0 0 0,0 2-2,-2 7 21,1-1-1,1 1 1,0 0 0,0 0 0,1 0 0,0 4-21,0-2 28,1-11-23,0-1 1,-1 1-1,1-1 0,0 1 1,0-1-1,0 1 0,0-1 1,0 1-1,0-1 0,0 0 1,0 1-1,0-1 0,1 0 1,-1 0-1,1 0 0,-1 0 1,1 0-1,-1 0 0,1-1 1,-1 1-1,1 0 1,0-1-1,-1 0 0,1 1 1,0-1-1,1 0-5,5 3-31,1-1 0,0-1 0,-1 0 0,8 0 31,-10-1-74,0-1 1,0 0 0,0-1 0,0 1 0,-1-1 0,1 0 0,-1-1 0,1 1 0,-1-1-1,0 0 1,0 0 0,0-1 0,0 0 0,-1 0 0,1 0 0,2-3 73,1-2-81,-1 1 1,1-2-1,-2 1 1,1-1-1,-1 0 1,-1 0-1,0 0 1,1-5 80,-1-19 95,-23 33-1,9 1-94,0 1 0,0 1 0,0 0 0,0 0 0,0 1 0,1 0 0,-1 0-1,1 1 1,0 0 0,0 1 0,0 0 0,1 0 0,-7 6 0,-10 9 11,2 1 1,0 1 0,-8 12-12,25-28 25,0 0 0,1 0 0,0 1 0,0-1 0,1 1 0,0 0 0,0 0 0,1 0 0,-1 0 0,2 1 1,-1-1-1,1 1 0,0-1 0,0 1 0,1-1 0,1 8-25,25-15 15,-22-1-17,0 0 1,-1 0-1,1 0 1,0 0-1,-1-1 1,0 1 0,1-1-1,-1 0 1,0 0-1,0 0 1,0 0-1,0-1 1,2-1 1,35-41-19,-30 32 22,-4 7 8,0-1 0,-1 0 0,0 0 0,0 0 0,-1 0 0,0-1-1,0 1 1,0-1 0,-1 0 0,-1-1 0,1 1 0,-1 0 0,-1-1 0,1 1 0,-1-5-11,-2 12 11,0 1 0,0-1 1,0 1-1,0-1 0,0 1 0,0 0 1,1-1-1,-1 1 0,0 0 0,0-1 0,0 1 1,0 0-1,0 0 0,-1 0 0,1 0 0,0 0 1,0 0-1,0 0 0,0 1-11,-25-1 129,25 1-128,-5-1-2,-1 2 0,1-1 0,0 1 1,0 0-1,-1 0 0,1 1 0,1 0 0,-1 0 0,0 0 1,1 1-1,-1-1 0,1 1 0,0 1 0,0-1 1,1 1-1,-1 0 0,-1 2 1,1-1-1,1 1-1,-1-1 1,1 1-1,0 0 1,0 0 0,1 0-1,0 0 1,1 1-1,-1 0 1,1-1 0,1 1-1,-1 0 1,2 0-1,-1 2 2,1-10 0,0 1 0,0-1 0,0 1-1,1-1 1,-1 1 0,0-1-1,0 1 1,0-1 0,1 1-1,-1-1 1,0 0 0,1 1 0,-1-1-1,0 1 1,1-1 0,-1 0-1,1 1 1,-1-1 0,1 0 0,-1 1-1,0-1 1,1 0 0,-1 0-1,1 0 1,-1 1 0,1-1 0,-1 0-1,1 0 1,24 3-10,26-6-2,-36 0-77,0-1 0,0 0 0,-1-1 1,0-1-1,0 0 0,0-1 0,-1-1 0,0 0 1,-1 0-1,1-2 0,-2 1 0,6-6 89,-15 12-52,1 0 1,-1 0-1,0 0 0,0 0 1,0 0-1,0 0 0,-1-1 1,1 1-1,-1-1 0,0 1 1,1-2 51,-2 4-5,0-1 0,1 1 0,-1 0 0,0 0 1,0-1-1,0 1 0,0 0 0,0-1 0,0 1 1,0 0-1,0 0 0,0-1 0,-1 1 0,1 0 1,0 0-1,-1 0 0,1-1 0,-1 1 0,0 0 1,1 0-1,-1 0 0,0 0 0,1 0 0,-1 0 1,0 0-1,0 0 0,0 0 0,0 1 1,0-1-1,0 0 0,0 1 0,0-1 0,-1 0 5,-16-4-21,0 2 0,1 0 0,-1 0 0,0 2-1,0 0 1,0 1 0,0 1 0,-2 1 21,8-1-4,9-2 2,0 1 0,0 0 1,1 1-1,-1-1 0,0 0 0,0 1 0,1 0 0,-1 0 1,0-1-1,1 2 0,-1-1 0,1 0 0,-1 0 1,1 1-1,0-1 0,-1 1 0,1 0 0,0 0 1,0 0-1,0 0 0,0 0 0,1 0 0,-2 2 2,0 2-1,1 0-1,0 0 1,1 0 0,0 0-1,-1 0 1,2 0-1,-1 0 1,1 1-1,0-1 1,0 1 1,1-4 5,-1-1-1,0 1 1,1 0-1,0 0 1,0-1-1,0 1 1,0 0-1,0-1 1,0 1-1,1-1 1,-1 1 0,1-1-1,0 0 1,0 0-1,0 0 1,0 0-1,0 0 1,0 0-1,0 0 1,1-1 0,-1 1-1,0-1 1,1 0-1,0 1 1,-1-1-1,1 0 1,0-1-1,-1 1 1,1 0 0,2 0-5,11 2-119,0-1 1,0 0 0,0-1 0,14 0 118,-29-2-10,0 1 0,0-1 0,0 1 0,0-1 0,0 1 0,0-1 0,0 0 0,0 0 0,0 1 0,0-1 0,-1 0 0,1 0 0,0 0 1,0 0-1,-1 0 0,1 0 0,-1 0 0,1 0 0,-1 0 0,1 0 0,-1-1 0,0 1 0,0 0 0,1 0 0,-1 0 0,0 0 0,0-1 0,0 1 0,0 0 10,2-41-38,-2 40 26,0-89-636,-14 92 504,9 2 141,-1-1 1,1 1-1,0 1 0,0-1 1,1 1-1,-1 0 0,1 0 0,0 0 1,0 0-1,0 1 0,0 0 1,1 0-1,0 0 0,0 0 1,0 0-1,-1 4 3,0 1 6,0 0 0,0 0 0,1 1 0,0-1 0,1 1 0,0 0 0,1 0 0,0 7-6,1-17-13,0 0-1,0 1 1,0-1-1,0 0 1,0 1 0,0-1-1,0 0 1,0 1-1,1-1 1,-1 0-1,0 0 1,1 1-1,-1-1 1,1 0 0,0 0-1,0 1 14,18 1-824,-13-4 579,-2 1 27,0-1-1,-1 0 1,1 0 0,-1 0-1,1-1 1,-1 1 0,1-1-1,-1 0 1,0 0 0,0 0-1,0 0 1,0 0 0,0-1 0,-1 0-1,1 1 1,-1-1 0,0 0-1,0 0 1,1 0 0,-2 0-1,2-2 219,1-1-661,16-21-2240</inkml:trace>
  <inkml:trace contextRef="#ctx0" brushRef="#br0" timeOffset="364.09">74 117 4257,'0'0'1480,"0"0"-688,0 0-352,0 0-440,0 0-80,0 0-592,0 0-656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49.715"/>
    </inkml:context>
    <inkml:brush xml:id="br0">
      <inkml:brushProperty name="width" value="0.05" units="cm"/>
      <inkml:brushProperty name="height" value="0.05" units="cm"/>
    </inkml:brush>
  </inkml:definitions>
  <inkml:trace contextRef="#ctx0" brushRef="#br0">131 185 4097,'0'0'1976,"0"0"-1129,0 0-365,0 0 195,0 0-169,0 0-134,0 0 298,0 0 273,0 0-23,0 0-66,0 0-13,0 0-152,0 0-107,0 0-45,0 0-131,0 0-202,0 0-140,0 0-50,-1 5-22,-2-1-1,-14 19 70,1 1 0,1 1 0,2 1 0,0 0 0,2 1 0,0 0 0,0 7-63,5-9 65,1 0-1,1 0 1,2 0 0,0 0 0,2 0-1,0 0 1,3 8-65,-3-30 6,1 1-1,0-1 0,0 0 1,0 0-1,0 0 1,0 0-1,1 0 0,-1 0 1,1 0-1,0-1 1,0 1-1,0-1 0,0 1 1,0-1-1,1 0 1,-1 0-1,1 1 0,0-2 1,-1 1-1,1 0 1,0-1-1,0 1 0,0-1 1,1 1-6,3 0-76,-1 0 0,1-1 0,-1 1 0,1-1 0,0-1 0,0 1 0,0-1 0,-1 0-1,1-1 1,0 1 0,3-2 76,-7 1-146,0 1-1,-1-1 0,1 0 1,0-1-1,-1 1 0,1 0 1,-1-1-1,0 1 0,1-1 1,-1 0-1,0 0 1,0 0-1,0 0 0,1-2 147,16-21-4956,-9 7-877</inkml:trace>
  <inkml:trace contextRef="#ctx0" brushRef="#br0" timeOffset="902.021">611 221 5521,'0'0'2451,"0"0"-1265,0 0-175,0 0-32,0 0-375,0 0-36,0 0-479,0 0-1,1 0 1,-1 0-1,0 0 1,0 0-1,1 0 1,-1 0 0,0 0-1,0 0 1,1 0-1,-1 0 1,0 0-1,0 1 1,0-1 0,1 0-1,-1 0 1,0 0-1,0 0 1,0 0-1,1 0 1,-1 1-1,0-1 1,0 0 0,0 0-1,0 0 1,0 1-1,1-1 1,-1 0-1,0 0 1,0 0 0,0 1-1,0-1 1,0 0-1,0 0 1,0 0-1,0 1 1,0-1 0,0 0-1,0 0 1,0 1-1,0-1 1,0 0-1,0 0 1,0 1 0,0-1-1,0 0-88,-2 7 80,0 0 0,0 0 0,0 0 0,-1-1 0,0 1 0,-1-1 0,-1 2-80,1-1 71,0 1 0,1-1 0,-1 1 0,1 0 0,-2 8-71,4-12 13,-2 10 26,1 1-1,0 0 0,1-1 1,0 2-39,3-15 11,0-1 0,-1 1-1,1 0 1,0-1 0,0 1 0,-1-1 0,1 1 0,0-1 0,0 0 0,0 0 0,-1 0-1,1 0 1,0 0-11,0 0 9,40 2 67,41 3-57,-76-4-45,-1 0 1,1 1 0,-1 0 0,1 0 0,-1 0 0,1 1 0,-1 0-1,0 0 1,0 0 0,2 2 25,-7-3-12,1 0-1,-1 0 1,0 0-1,1 0 1,-1 1 0,0-1-1,0 0 1,0 1-1,-1-1 1,1 0 0,-1 1-1,1-1 1,-1 1-1,0-1 1,0 0-1,0 3 13,-4 39 16,2-39-6,0-1 0,0 1 0,-1-1 0,1 0 0,-1 0-1,0 0 1,0 0 0,0 0 0,-1 0 0,1-1 0,-1 0 0,0 0-1,0 0-9,-61 37 49,42-26-46,11-6-20,8-6-8,1 1 1,-1-1 0,0 1 0,0-1 0,0 0-1,0 0 1,0-1 0,-1 1 0,1-1-1,-4 1 25,8-3-85,-1 1-1,1 0 0,-1 0 0,1-1 0,-1 1 0,1 0 1,-1-1-1,1 1 0,-1-1 0,1 1 0,-1 0 1,1-1-1,0 1 0,-1-1 0,1 1 0,0-1 1,-1 1-1,1-1 0,0 0 0,0 1 0,0-1 1,-1 1-1,1-1 0,0 1 0,0-1 0,0 0 1,0 1-1,0-1 0,0 1 0,0-1 86,-1-22-3576,1 20 2119,0-4-2725</inkml:trace>
  <inkml:trace contextRef="#ctx0" brushRef="#br0" timeOffset="1586.227">694 174 1008,'0'0'527,"0"0"-135,0 0 674,0 0 169,0 0-35,0 0-289,6 6 2540,-6-5-3408,0-1 0,0 1-1,0 0 1,0 0 0,0-1-1,0 1 1,0 0 0,-1 0-1,1-1 1,0 1 0,0 0 0,-1-1-1,1 1 1,0 0 0,-1-1-1,1 1 1,-1-1 0,1 1-1,-1-1 1,1 1 0,-1-1 0,0 1-1,1-1 1,-1 1 0,1-1-1,-1 0 1,0 1 0,0-1-43,-7 6 208,7-6-114,1 0 182,0 0 347,0 0 151,-25 24 1460,24-24-2200,1 0 0,0 0 77,0 0 36,0 0 35,0 0 38,182-6 1285,-6 0-5082,-174 6 1622,-2 0-1405,-3 0-2447</inkml:trace>
  <inkml:trace contextRef="#ctx0" brushRef="#br0" timeOffset="2151.707">1081 519 3065,'0'0'4501,"0"0"-2485,0 0-492,0 0 2,0 0-563,0 0-526,0 0-163,20 15 1595,-15-10-1761,0 0 0,0-1 0,-1 2 0,1-1 0,-1 1-1,-1-1 1,1 1 0,-1 0 0,0 0 0,2 6-108,-4-10 7,-1 0 1,1 0 0,-1 1-1,1-1 1,-1 0 0,0 0 0,0 0-1,0 1 1,0-1 0,-1 0-1,1 0 1,-1 0 0,1 0 0,-1 1-1,0-1 1,1 0 0,-1 0-1,0 0 1,-1 0 0,1 0 0,0-1-1,0 1 1,-1 0 0,1-1-1,-1 1 1,1-1 0,-1 1-1,0-1 1,0 1 0,0-1 0,0 0-1,0 0 1,0 0 0,-1 0-8,-4 3-14,-2 1-42,-1 0-1,0 0 0,0-1 1,0-1-1,0 1 1,-1-2-1,-9 2 57,19-4-678,22-5-2717,8-10 387,3 0-1584</inkml:trace>
  <inkml:trace contextRef="#ctx0" brushRef="#br0" timeOffset="2706.767">1527 153 5009,'0'0'3466,"0"0"-2128,0 0-203,0 0 162,0 0-453,0 0-337,0 2 88,-3 50 492,-2 0 0,-3-1-1,-8 30-1086,2-14 199,-2 46-199,14-90-964,7-29-2233,5-13 1440,3-4-2133</inkml:trace>
  <inkml:trace contextRef="#ctx0" brushRef="#br0" timeOffset="3138.287">1736 188 592,'0'0'3933,"0"0"-2485,0 0-378,0 0 526,0 0-101,0 0-213,-1 11-153,-7 118 2868,-16 79-3997,15-143 515,8-37-8839,1-28 2928</inkml:trace>
  <inkml:trace contextRef="#ctx0" brushRef="#br0" timeOffset="3824.444">1858 1 5025,'0'0'1871,"0"0"-631,0 0 234,0 0-91,0 0-483,0 0-257,0 42 3083,0-41-3681,1 1 1,0-1-1,-1 0 0,1 1 0,0-1 1,0 0-1,0 1 0,0-1 0,0 0 1,0 0-1,0 0 0,0 0 0,1 0 1,-1 0-1,0 0 0,2 0-45,27 17 502,-24-15-369,6 4-12,0 1 0,0 0 0,-1 1 1,0 0-1,0 1 0,-1 0 0,-1 0 0,1 1 0,-2 0 0,1 1 0,-2 0 0,3 5-121,-3-1 22,0 0-1,-1 0 1,-1 0-1,0 1 0,-1-1 1,-1 1-1,-1 0 0,0 1 1,-1-1-1,-1 2-21,0-8 12,0 28 67,-4 34-79,2-59 12,-1 0 1,0 0-1,0-1 1,-2 1 0,1-1-1,-2 0 1,0 0-13,-9 15-36,0-2-1,-2 0 1,0 0 0,-2-2 0,-1 0-1,-6 4 37,23-25-445,-9 7 201,1-8-5701,10-2-1957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36:46.397"/>
    </inkml:context>
    <inkml:brush xml:id="br0">
      <inkml:brushProperty name="width" value="0.05" units="cm"/>
      <inkml:brushProperty name="height" value="0.05" units="cm"/>
    </inkml:brush>
  </inkml:definitions>
  <inkml:trace contextRef="#ctx0" brushRef="#br0">24969 1 4305,'0'0'1790,"0"0"-900,0 0-211,0 0 411,0 0 113,27 0 5070,158 0-4270,-182 0-1973,0 0-1,0 0 1,0 1 0,0-1-1,0 1 1,0 0 0,-1 0-1,1 0 1,0 0 0,-1 0-1,1 1 1,0-1-1,-1 1 1,0 0 0,1-1-1,-1 1 1,1 1-30,1 2 67,0 0 0,0-1 1,-1 2-1,1-1 0,-1 0 0,0 1 0,-1 0 1,2 2-68,3 12 122,-1 2 0,-1-1 0,-1 1 0,0 7-122,-1-5-18,5 30 631,-3 0-1,-1 18-612,-5-54 88,-1-1 1,0 1-1,-1 0 1,-1-1-1,-1 1 1,-2 6-89,-15 32 322,-8 13-322,20-46 95,-8 15-53,-2-1 1,-2 0-1,-1-2 0,-1-1 0,-2-1 1,-2-1-1,-6 5-42,23-28 8,0 0 1,0 0-1,0-1 0,-1-1 1,-1 0-1,1 0 1,-10 2-9,-19 6 3,-36 8-3,41-13 10,0 1-1,-28 14-9,-17 16 99,45-22-36,0-1 0,0-2 1,-2-2-1,0-1 0,-9 0-63,-300 77 428,221-59-128,-67 5-300,57-11 376,-30 13-376,-59 18 40,-2-9 0,-62-3-40,-253 4 7,486-44-14,-72 6 9,-406 16 106,493-26-99,21-2-21,1 2 0,0 0 0,-1 2 0,1 0 0,0 1 0,0 1 0,-17 5 12,18-2 0,1-1 1,-1-1-1,0 0 0,-1-2 1,1 0-1,-1-1 0,1 0 1,-3-2-1,-34 0-9,-32-1-70,0 4 0,-53 10 79,21 2 44,-105-2-44,-121-13 72,144-1-52,76 2-51,-99 16 31,100 0-2,29-3 111,-1-4 0,-28-4-109,5-7 25,-129 3 37,220 0-51,1 2-1,-1 1 0,-1 1-10,5 0 13,-1-2-1,0 0 0,0-2 0,0 0-12,-13-2 14,-71-1-45,0 6-1,-19 6 32,-155 20 11,-31-10-11,-285-11 182,547-12-166,1-3 0,-37-9-16,30 5 39,-54-2-39,-336 9 72,229 4-127,179 0-31,0 2 0,1 2 0,-1 2 1,-11 4 85,2 0 0,-1-2 0,-26 1 0,-105 0 127,-1-7 0,-87-13-127,63 4 24,102 5 113,-52-10-137,113 3 27,0-2 0,-27-9-27,24 5 5,0 2-1,-7 1-4,-29 3-22,0 3 0,-35 5 22,20 0 59,-49-7-59,-313-36 242,269 31-181,-116 11-61,121 2 11,104-2-40,-81 0 0,-104 15 29,9 3-113,-93-10 113,83-4 27,-338 22-117,-327 4-124,709-29 222,-423-8 32,622 5-48,1-2 1,0 0-1,-17-6 8,20 4-9,-1 1 1,0 1-1,0 1 1,-19 0 8,-574 15-774,-515-18 1205,1042 2-420,-1-4 0,-54-13-11,26 4 9,17 8-6,1 4 1,-32 6-4,49-1-4,-29 5-15,-48 9 19,36-2-15,-3-5 15,-216-17 7,285 6-7,-55-1-16,-102 9 16,151 5-6,-1 2 0,2 3 0,0 3 0,-46 20 6,48-16-1,-1-2-1,-1-3 1,0-2-1,-59 4 2,-150-7 15,-61 5 0,91 4 380,-175-10-395,383-12 7,1-2 0,-1-1 1,1-1-1,-17-6-7,-122-45 0,57 18-23,16 12-22,0 4 1,-1 5-1,-1 4 0,0 4 0,-14 4 45,-259-3-33,337 11 6,0 2 1,1 1 0,-31 9 26,-40 6 22,66-15-40,0 2 0,1 1 1,1 2-1,-1 1 0,2 3 1,-1 0-1,2 3 0,0 0 1,-2 5 17,-15 10-18,-8 3 4,1 4-1,-35 31 15,84-61-5,-9 5-8,2 1-1,-1 1 0,2 1 1,0 0-1,2 1 0,-11 15 14,22-22-45,0 0-1,0 0 1,1 1-1,0-1 0,1 1 1,1-1-1,-1 1 1,3 9 45,-2-5 20,0 1-24,-1-9-15,1 1 1,0 0-1,1 0 1,0 0-1,2 7 19,-1-12-5,-1-1 0,1 1 0,0-1 0,0 1 0,0-1-1,0 1 1,0-1 0,1 0 0,0 0 0,-1 0 0,1-1-1,0 1 1,0-1 0,3 2 5,0 0 4,-1 1-1,0 0 1,0 0-1,0 0 1,0 0 0,-1 1-1,0 0-3,8 9 7,-2-4-4,1-1 1,0-1-1,1 0 1,0 0-1,0-1 1,1-1-1,0 0 1,1 0-1,-1-2 0,1 0 1,0 0-1,12 1-3,-21-5 14,-4 1 18,-1-1-50,0-1-116,-1 0-91,0 0-1,0 0 1,0 0 0,-1 0 0,1 0 0,0 0 0,0 0 0,0 0-1,0 1 1,0-1 0,0 0 0,0 1 0,-1-1 0,1 1 0,0-1 0,0 1-1,1 0 1,-1-1 0,0 1 0,0 0 0,0 0 0,0-1 0,1 1-1,-1 0 1,0 0 0,1 0 0,-1 0 0,0 0 0,1 0 0,-1 0 0,1 0-1,0 0 1,-1 0 0,1 1 0,0-1 0,0 0 0,0 0 0,0 1 225,-3 8-2330,-4 5-3948</inkml:trace>
  <inkml:trace contextRef="#ctx0" brushRef="#br0" timeOffset="1136.92">329 2334 8114,'0'0'1473,"0"0"-579,0 0 183,0 0 34,0 0-338,-1-1 2291,7 0-2112,3 5-845,0-1 0,-1 1 0,1 1 0,-1 0 0,1 0 0,-1 0 0,5 6-107,15 9 142,30 18-46,-2 2-1,30 30-95,-82-66 33,-1-1 1,1 1-1,-1 0 0,0 0 1,0 0-1,0 1 0,0-1 1,-1 1-1,0 0 1,0-1-1,0 1 0,-1 0 1,1 0-1,-1 0-33,1 10 208,-1-1-1,0 1 1,-1 0 0,0 2-208,-1 9 109,1-21-106,-1 0 0,0 0 0,-1-1 0,1 1 0,-1 0 0,0 0 0,0-1 0,0 0 0,-1 1 0,0-1 0,0 1-3,-1 1 1,0 1 1,0-1 0,1 1 0,0 0-1,0 2-1,1-4 15,-1 0-1,1 0 1,-1 0-1,0 0 0,0 0 1,-1 0-1,0-1 1,1 0-1,-2 1 0,-3 2-14,-53 43 230,31-27-178,-16 18-45,38-31 5,-1-1 0,0-1 0,-1 0 0,0 0 0,0 0 0,-1-2-1,0 1 1,0-1 0,0-1 0,-10 4-12,-16 2 30,0 2-1,0 2 0,-23 14-29,57-26-282,0 0 0,1 0 0,-1 1 0,1-1 0,-1 1 0,1-1 0,0 1 1,0 0-1,0 3 282,-1 6-3115,16-30 451,4-11-1630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9:00:38.513"/>
    </inkml:context>
    <inkml:brush xml:id="br0">
      <inkml:brushProperty name="width" value="0.1" units="cm"/>
      <inkml:brushProperty name="height" value="0.1" units="cm"/>
      <inkml:brushProperty name="color" value="#E71224"/>
    </inkml:brush>
  </inkml:definitions>
  <inkml:trace contextRef="#ctx0" brushRef="#br0">27 775 624,'0'0'2075,"0"0"-805,0 0-215,0 0 150,0 0-83,-21-3 1472,16 2 2863,5-1-5300,0 0-1,1 0 1,0 1-1,0-1 1,-1 0-1,1 0 1,0 1 0,0-1-1,1 0 1,-1 1-1,0-1 1,0 1 0,1-1-1,-1 1 1,1 0-1,-1 0 1,1 0-1,0-1 1,0 2 0,-1-1-1,2 0-156,45-22-396,-37 19 661,143-54-47,-91 37 145,-1-3 1,46-25-364,-45 15 178,127-66 171,-145 80-328,1 1 0,0 3 0,20-3-21,1 1 54,-1-3 1,-2-3 0,0-2-1,-2-3 1,24-17-55,80-43 460,-164 89-561,-1-1 0,1 0 0,-1 0 0,1 0 0,0 0 1,-1-1-1,0 1 0,1 0 0,-1-1 0,0 1 0,0-1 0,0 1 0,0-1 0,0 0 0,0 1 0,0-1 0,0 0 0,-1 0 0,1 1 0,-1-1 0,1 0 1,-1 0-1,0 0 0,0 0 0,1 0 0,-2 0 0,1 1 0,0-1 0,0 0 0,0 0 0,-1-1 101,1-12-1993,0-17-7175</inkml:trace>
  <inkml:trace contextRef="#ctx0" brushRef="#br0" timeOffset="1601.629">1105 1912 536,'0'0'1929,"0"0"-649,0 0-21,0 0 173,0 0-205,0 0-220,-4 1-35,0 1-2812,-5 0 7225,8-1 726,11-5-4188,61-25-1663,18-13-260,-32 15 81,185-96 435,-113 55-144,134-50-372,198-69 151,-396 160-155,81-35 4,-143 61-2,-3 1-4,0 0-2,0 0 0,0 0-2,0 0-10,0 0-16,0 0 15,0 0-34,0 0-90,0 0-148,0 0-85,0 0-60,0-1 271,1 0 0,-1 1 1,0-1-1,0 0 1,0 0-1,-1 0 1,1 0-1,0 1 1,0-1-1,0 0 1,0 0-1,-1 0 1,1 1-1,0-1 0,-1 0 1,1 0-1,-1 1 1,1-1-1,-1 0 1,1 1-1,-1-1 1,0 0-1,1 1 1,-1-1 166,-21-13-4425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9:00:38.513"/>
    </inkml:context>
    <inkml:brush xml:id="br0">
      <inkml:brushProperty name="width" value="0.1" units="cm"/>
      <inkml:brushProperty name="height" value="0.1" units="cm"/>
      <inkml:brushProperty name="color" value="#E71224"/>
    </inkml:brush>
  </inkml:definitions>
  <inkml:trace contextRef="#ctx0" brushRef="#br0">27 775 624,'0'0'2075,"0"0"-805,0 0-215,0 0 150,0 0-83,-21-3 1472,16 2 2863,5-1-5300,0 0-1,1 0 1,0 1-1,0-1 1,-1 0-1,1 0 1,0 1 0,0-1-1,1 0 1,-1 1-1,0-1 1,0 1 0,1-1-1,-1 1 1,1 0-1,-1 0 1,1 0-1,0-1 1,0 2 0,-1-1-1,2 0-156,45-22-396,-37 19 661,143-54-47,-91 37 145,-1-3 1,46-25-364,-45 15 178,127-66 171,-145 80-328,1 1 0,0 3 0,20-3-21,1 1 54,-1-3 1,-2-3 0,0-2-1,-2-3 1,24-17-55,80-43 460,-164 89-561,-1-1 0,1 0 0,-1 0 0,1 0 0,0 0 1,-1-1-1,0 1 0,1 0 0,-1-1 0,0 1 0,0-1 0,0 1 0,0-1 0,0 0 0,0 1 0,0-1 0,0 0 0,-1 0 0,1 1 0,-1-1 0,1 0 1,-1 0-1,0 0 0,0 0 0,1 0 0,-2 0 0,1 1 0,0-1 0,0 0 0,0 0 0,-1-1 101,1-12-1993,0-17-7175</inkml:trace>
  <inkml:trace contextRef="#ctx0" brushRef="#br0" timeOffset="1601.629">1105 1912 536,'0'0'1929,"0"0"-649,0 0-21,0 0 173,0 0-205,0 0-220,-4 1-35,0 1-2812,-5 0 7225,8-1 726,11-5-4188,61-25-1663,18-13-260,-32 15 81,185-96 435,-113 55-144,134-50-372,198-69 151,-396 160-155,81-35 4,-143 61-2,-3 1-4,0 0-2,0 0 0,0 0-2,0 0-10,0 0-16,0 0 15,0 0-34,0 0-90,0 0-148,0 0-85,0 0-60,0-1 271,1 0 0,-1 1 1,0-1-1,0 0 1,0 0-1,-1 0 1,1 0-1,0 1 1,0-1-1,0 0 1,0 0-1,-1 0 1,1 1-1,0-1 0,-1 0 1,1 0-1,-1 1 1,1-1-1,-1 0 1,1 1-1,-1-1 1,0 0-1,1 1 1,-1-1 166,-21-13-4425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9:00:38.513"/>
    </inkml:context>
    <inkml:brush xml:id="br0">
      <inkml:brushProperty name="width" value="0.1" units="cm"/>
      <inkml:brushProperty name="height" value="0.1" units="cm"/>
      <inkml:brushProperty name="color" value="#E71224"/>
    </inkml:brush>
  </inkml:definitions>
  <inkml:trace contextRef="#ctx0" brushRef="#br0">27 775 624,'0'0'2075,"0"0"-805,0 0-215,0 0 150,0 0-83,-21-3 1472,16 2 2863,5-1-5300,0 0-1,1 0 1,0 1-1,0-1 1,-1 0-1,1 0 1,0 1 0,0-1-1,1 0 1,-1 1-1,0-1 1,0 1 0,1-1-1,-1 1 1,1 0-1,-1 0 1,1 0-1,0-1 1,0 2 0,-1-1-1,2 0-156,45-22-396,-37 19 661,143-54-47,-91 37 145,-1-3 1,46-25-364,-45 15 178,127-66 171,-145 80-328,1 1 0,0 3 0,20-3-21,1 1 54,-1-3 1,-2-3 0,0-2-1,-2-3 1,24-17-55,80-43 460,-164 89-561,-1-1 0,1 0 0,-1 0 0,1 0 0,0 0 1,-1-1-1,0 1 0,1 0 0,-1-1 0,0 1 0,0-1 0,0 1 0,0-1 0,0 0 0,0 1 0,0-1 0,0 0 0,-1 0 0,1 1 0,-1-1 0,1 0 1,-1 0-1,0 0 0,0 0 0,1 0 0,-2 0 0,1 1 0,0-1 0,0 0 0,0 0 0,-1-1 101,1-12-1993,0-17-7175</inkml:trace>
  <inkml:trace contextRef="#ctx0" brushRef="#br0" timeOffset="1601.629">1105 1912 536,'0'0'1929,"0"0"-649,0 0-21,0 0 173,0 0-205,0 0-220,-4 1-35,0 1-2812,-5 0 7225,8-1 726,11-5-4188,61-25-1663,18-13-260,-32 15 81,185-96 435,-113 55-144,134-50-372,198-69 151,-396 160-155,81-35 4,-143 61-2,-3 1-4,0 0-2,0 0 0,0 0-2,0 0-10,0 0-16,0 0 15,0 0-34,0 0-90,0 0-148,0 0-85,0 0-60,0-1 271,1 0 0,-1 1 1,0-1-1,0 0 1,0 0-1,-1 0 1,1 0-1,0 1 1,0-1-1,0 0 1,0 0-1,-1 0 1,1 1-1,0-1 0,-1 0 1,1 0-1,-1 1 1,1-1-1,-1 0 1,1 1-1,-1-1 1,0 0-1,1 1 1,-1-1 166,-21-13-4425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9:04:48.361"/>
    </inkml:context>
    <inkml:brush xml:id="br0">
      <inkml:brushProperty name="width" value="0.05" units="cm"/>
      <inkml:brushProperty name="height" value="0.05" units="cm"/>
    </inkml:brush>
  </inkml:definitions>
  <inkml:trace contextRef="#ctx0" brushRef="#br0">0 4796 9418,'0'0'2100,"0"0"-1189,0 0-315,0 0 181,0 0-145,0-1-405,0 1 0,0 0 0,0-1-1,0 1 1,0 0 0,0-1 0,0 1 0,0-1 0,0 1 0,0 0 0,1-1 0,-1 1 0,0 0 0,0 0 0,0-1 0,0 1 0,0 0 0,1-1-1,-1 1 1,0 0 0,0 0 0,1-1 0,-1 1 0,0 0 0,0 0 0,1-1 0,-1 1 0,0 0 0,1 0 0,-1 0 0,0 0-227,62-4 369,-1-3 0,0-2 0,26-8-369,1 0 106,-39 6-73,1-1-1,-1-3 1,-1-2-1,19-11-32,18-12 96,73-48-96,29-15 17,85-29-17,-216 101 3,-1-2 1,-2-2-1,-1-3 0,11-12-3,-20 15 3,344-267-68,-319 247 33,-2-3 1,-2-2 0,-3-3-1,37-53 32,45-55 25,54-71 13,-158 184 9,-3-2 1,-3-1-1,-2-2 1,4-18-48,36-73 193,-49 108-169,-3-1-1,-1-1 1,8-40-24,26-152 160,-46 210-107,6-22 16,3 0 1,3 1-1,1 1 1,3 1-1,2 1 1,2 1-1,2 1 1,26-32-70,-7 21 113,2 3-1,2 1 1,52-39-113,-59 52 41,36-27 214,3 3 1,27-14-256,183-102 399,-247 156-382,2 2 0,41-13-17,22-10 6,-58 21-4,-22 8-6,1 2-1,1 1 1,0 1-1,0 2 1,1 1-1,8 0 5,29-4 9,-1-3 0,-1-3 0,39-17-9,25-7 14,-96 34-19,2 1 0,-1 3 0,30-1 5,-33 3 6,0 0 0,0-3 0,-1-1-1,28-9-5,1-6 17,1 3 0,17-1-17,18-2 67,-1-6 0,-1-3 1,-1-4-1,42-25-67,-123 53-15,-1-1-11,0 1-1,1 1 0,0 0 0,0 1 0,0 0 1,1 2-1,0 0 0,0 0 0,6 1 27,302-1-333,-313 4 323,0 0 1,-1 1-1,1 0 1,-1 1-1,0 0 1,0 0-1,10 5 10,-17-7-4,-3-1 16,0 0 29,0 0 6,0 0-20,0 0-62,0 0-25,0 0-33,0 0-62,0 0 45,0 0 0,0 0 0,0 1-1,0-1 1,0 0 0,0 0 0,0 0 0,0 0 0,0 0 0,0 1-1,0-1 1,0 0 0,0 0 0,-1 0 0,1 0 0,0 0 0,0 0 0,0 1-1,0-1 1,0 0 0,0 0 0,-1 0 0,1 0 0,0 0 0,0 0-1,0 0 1,0 0 0,0 0 0,-1 0 0,1 0 0,0 0 0,0 0 0,0 0-1,0 0 1,0 0 0,-1 0 0,1 0 0,0 0 0,0 0 0,0 0-1,0 0 1,-1 0 0,1 0 0,0 0 0,0 0 0,0 0 110,-2 0-128,-11 0-3595</inkml:trace>
  <inkml:trace contextRef="#ctx0" brushRef="#br0" timeOffset="1320.118">6542 0 8026,'0'0'4783,"0"0"-3245,0 0-1048,0 0 119,0 0 220,0 0-204,4 2 3668,13 2-3712,-14-4-554,99 1 993,14 5-1020,-85-3 61,0 1 1,1 2 0,-2 1-1,1 2 1,24 10-62,-29-7 112,-1 1 0,0 2-1,10 9-111,47 26 416,-81-49-388,0-1 0,1 1 1,-1-1-1,0 1 0,1-1 1,-1 0-1,1 1 0,-1-1 1,0 0-1,1 0 0,-1 0 1,1 0-1,0 0-28,5 0 749,-7 2-727,-1-1-1,1 1 0,0 0 1,-1 0-1,1-1 0,-1 1 1,0-1-1,1 1 0,-1 0 1,0-1-1,0 1 0,0-1 1,0 0-1,0 1 0,-1 0-21,-174 197 174,-115 176-174,283-366 36,6-7-15,0 0 0,1 0 1,-1 0-1,0 0 0,1 0 0,0 0 1,-1 1-1,1-1 0,0 0 0,0 1 1,0-1-1,1 1 0,-1-1 0,0 1 1,1 0-1,0-1-21,0-1 3,0-1-13,0 0-3,0 0-4,0 0-23,0 0 22,0 0-26,0 0-163,0 0-326,0-5-709,0-51-6398,0 22-4233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33.140"/>
    </inkml:context>
    <inkml:brush xml:id="br0">
      <inkml:brushProperty name="width" value="0.1" units="cm"/>
      <inkml:brushProperty name="height" value="0.1" units="cm"/>
      <inkml:brushProperty name="color" value="#E71224"/>
    </inkml:brush>
  </inkml:definitions>
  <inkml:trace contextRef="#ctx0" brushRef="#br0">248 232 1120,'0'0'918,"0"0"-201,0 0-186,0 0-159,0 0-109,0 0 42,0 0 159,0 0 115,0 0 99,0 0 120,0 0-52,0 0 14,0 0-5,0 0-107,0 0-152,0 0-126,-2 0 5823,4 1-6659,16 4 871,1 1-1,-1 1 0,8 5-404,-13-6 8,1 0 0,0-1-1,0 0 1,0-1 0,0-1 0,0 0-1,3-1-7,19 1 5,12-1 276,-1 3-1,7 4-280,-18-4 133,0-1 0,0-2 1,2-2-134,-1 1 121,-1 1 1,1 2-1,2 1-121,46 7 19,0-4-1,1-4 1,32-4-19,-110 0 0,1 1-4,1 0 0,-1 0 0,1 1 0,-1 0 0,3 2 4,40 7-12,103-9 62,-80-3-60,25 6 10,-64-2-21,87 5 82,-65-8 56,0-2 1,0-3-1,22-6-117,2 0 41,0 4-1,1 3 0,38 5-40,-48-1-9,29 8 7,-27 0 4,-26-4 5,48 12-7,-57-8 3,1-2 0,1-2 0,7-1-3,725 6-393,-290-9 42,-395 3 234,1 4 117,5 1-168,-13 0-26,34 10 194,-75-13 3,0-3 1,1-1-1,11-2-3,5 0 20,-46 1-17,1-2 1,-1 0 0,0 0 0,3-2-4,-2 1-4,-1 0 1,1 1-1,0 1 1,4 0 3,46-2-21,13-3 21,-13 0 13,14 3-13,-18 0 17,19-4-17,13-1 7,-66 5-22,0-1 0,0-1 0,-1-1 0,8-4 15,27-6-36,-37 12-5,0 2-1,0 0 1,0 2 0,0 0 0,8 2 41,26 0 129,235-2 500,-256 2-611,34 5-18,-34-2 99,35-1-99,-52-4-3,0 1-1,0 0 0,0 1 1,6 2 3,-5 0 10,-19-4-2,0 0 6,0 0-8,0 0-11,0 0-28,0 0-166,0 0-364,0 0-580,0 0-1552,0 0-3098</inkml:trace>
  <inkml:trace contextRef="#ctx0" brushRef="#br0" timeOffset="1091.155">6416 134 6769,'0'0'1719,"0"0"-460,0 0 168,0 0-192,0 0-384,-3-7 462,3 6-1224,0 1 0,0 0 1,-1 0-1,1 0 0,0 0 0,0 0 0,0-1 1,0 1-1,0 0 0,0 0 0,0 0 0,0 0 1,0-1-1,0 1 0,0 0 0,0 0 1,0 0-1,0 0 0,0-1 0,0 1 0,0 0 1,0 0-1,0 0 0,0 0 0,0-1 0,0 1 1,0 0-1,0 0 0,0 0 0,0 0 0,0-1 1,0 1-1,0 0 0,1 0 0,-1 0 0,0 0 1,0 0-1,0 0 0,0-1 0,0 1 0,0 0 1,1 0-1,-1 0 0,0 0 0,0 0 0,0 0 1,0 0-1,1 0 0,-1 0-89,14 3 121,0 2 0,0 0 1,0 0-1,-1 1 0,0 1 0,3 2-121,33 16 87,6-3-62,51 24 28,-94-40-60,-1 0 0,0 2 0,0-1 0,0 1 0,-1 1 0,0 0 0,3 3 7,20 24-48,-32-36 47,-1 0 0,0 0 0,0 1-1,0-1 1,0 0 0,0 0 0,1 0 0,-1 1 0,0-1 0,0 0 0,0 0 0,0 0-1,0 1 1,0-1 0,0 0 0,0 0 0,0 1 0,0-1 0,0 0 0,0 0 0,0 1-1,0-1 1,0 0 0,0 0 0,0 1 0,0-1 0,0 0 0,0 0 0,0 0-1,0 1 1,-1-1 0,1 0 0,0 0 0,0 0 0,0 1 0,0-1 0,0 0 0,-1 0-1,1 0 1,0 0 0,0 1 0,0-1 0,-1 0 0,1 0 0,0 0 0,0 0 1,-11 6-7,10-5 13,-21 10 36,0 2-1,1 0 1,1 1 0,1 1-1,0 1 1,1 1 0,0 0-1,-8 12-41,18-20-278,-2-1-1,1-1 0,-1 1 1,0-2-1,-1 1 0,0-1 1,0-1-1,0 0 0,0-1 1,-1 0-1,0 0 1,0-1-1,0-1 0,0 0 1,0-1-1,-2 0 279,-29 0-6048</inkml:trace>
  <inkml:trace contextRef="#ctx0" brushRef="#br0" timeOffset="2885.854">367 9 2537,'0'0'2136,"0"0"-890,0 0-266,0 0 207,0 0 26,0 0-174,5-1-36,14-3 465,1 2 0,1 1 0,16 0-1468,-37 1 70,0 0 45,0 0 38,0 0 133,0 0 34,0 0-59,0 0 25,0 19 407,-1-14-638,0-1 0,0 1 1,0-1-1,-1 0 0,1 1 0,-1-1 0,0 0 0,-1 0 1,1 0-1,-1 0 0,1-1 0,-1 1 0,-1 0-55,-46 49 290,45-49-253,-19 17 132,-2-2-1,0-1 1,0 0-1,-27 11-167,-40 26 299,-45 34 60,148-90-133,0 1-1,1 0 0,-1 1 1,0 0-1,1 0-226,7 1 95,30 3-62,0 2-1,-1 2 0,0 2 1,0 2-1,0 3-32,-16-4 10,-1 0-1,0 3 1,-1 0 0,0 2-1,-1 1 1,-1 1 0,18 17-10,-8 5 16,-32-33-4,1 0-1,0-1 0,1 0 1,0 0-1,0-1 0,1 0 1,-1 0-12,-5-6-85,-1 1 1,0 0-1,0-1 0,1 1 1,-1-1-1,0 0 1,0 1-1,1-1 1,-1 0-1,0 0 1,1 0-1,-1 0 1,1 0-1,-1 0 0,0 0 1,1-1-1,-1 1 1,0 0-1,0-1 1,1 1-1,-1-1 1,0 1-1,0-1 0,0 0 1,1 1-1,-1-1 1,0 0-1,0 0 1,0 0-1,0 0 1,0 0-1,-1 0 0,1 0 1,0 0-1,0-1 85,7-7-4138</inkml:trace>
  <inkml:trace contextRef="#ctx0" brushRef="#br0" timeOffset="5379.076">7673 161 4297,'0'0'2050,"0"0"-557,0 0 269,0 0-35,0 0-561,0-3-509,1-8 1686,1 26-1843,1 30-384,-5 24 347,1-32-368,0 1 0,3-1 1,1 1-96,-3-37 0,0 1 0,1-1 1,-1 0-1,0 1 0,1-1 1,0 0-1,-1 1 0,1-1 1,0 0-1,-1 0 0,1 0 1,0 1-1,0-1 1,0 0-1,0 0 0,0 0 1,0 0-1,0-1 0,0 1 1,1 0-1,-1 0 0,1 0 0,1 0 0,1 0 1,-1 0-1,1 0 0,-1 0 0,1-1 0,-1 1 0,1-1 0,-1 0 0,3 0 0,2 0 6,-1-1 0,1 0 0,-1-1 0,1 1 0,-1-1 0,0-1 0,0 1 0,6-4-6,4-4-29,-2-1 1,1 0 0,-2-1 0,1 0 0,6-8 28,-16 14 28,-1 1 1,1-1-1,-1 1 1,0-1-1,0 0 1,-1-1 0,1 1-1,-2-1 1,1 1-1,-1-1 1,0 0-1,0 0 1,-1 0 0,1 0-1,-2 0 1,1-1-29,-1 7 25,0 9-152,1 91 104,-3 116 528,1-201-424,-1 1-1,-1-1 1,0 0 0,-1 0 0,0-1 0,-2 1-1,1-1 1,-1 0 0,-7 9-81,2-3 82,-2 0 0,0-2 1,0 0-1,-2 0 0,0-1 0,-3 0-82,13-11 15,0-2-1,-1 1 1,1-1-1,-1 1 1,0-2-1,0 1 1,0-1-1,0 0 1,-1 0-1,1 0 1,0-1-1,-1 0 1,1 0-1,-1-1 1,1 0-1,-1 0 1,0-1 0,1 1-1,-3-2-14,8 2-40,-1-1-1,0 0 0,1 1 1,-1-1-1,1 0 1,-1 0-1,1 0 1,-1 0-1,1-1 0,0 1 1,-1 0-1,1 0 1,0-1-1,0 1 1,0-1-1,0 1 1,0-1-1,0 1 0,1-1 1,-1 0-1,1 1 1,-1-1-1,1 0 1,-1 0 40,-4-45-2950,5 47 1109,1 0-2384,8 0-1421</inkml:trace>
  <inkml:trace contextRef="#ctx0" brushRef="#br0" timeOffset="6111.17">8400 188 2577,'0'0'3712,"0"0"-2329,0 0-252,0 0 206,0 0-523,0 0-480,0 1-126,-1 1 0,1 0 0,-1-1 0,1 1 0,0 0 0,-1-1 0,1 1 0,0 0 0,0 0 0,0-1 0,1 1 0,-1 1-208,8 0 156,0 1 1,1-2-1,-1 1 0,1-1 0,-1-1 0,1 1 0,0-2 1,-1 1-1,1-1 0,5-1-156,3 2 81,200 0-337,-115-2-3614,-101 1 2721,-4 0-715,-11 0-2047</inkml:trace>
  <inkml:trace contextRef="#ctx0" brushRef="#br0" timeOffset="6450.837">8410 411 5249,'0'0'1771,"0"0"-696,0 0 496,0 0-93,0 0-582,0 0-341,6 0-139,50 10 62,-35-5-405,0-2-1,0 0 1,11 0-73,248-3-3269,-227 0-360</inkml:trace>
  <inkml:trace contextRef="#ctx0" brushRef="#br0" timeOffset="7161.089">9290 6 6065,'0'0'1473,"0"0"-216,0 0 242,0 0-401,0 0-561,0 0-245,-4 5-65,-6 8-71,1 0 0,1 1 0,0 0 0,1 0 0,1 1 0,0 0 0,1 0 0,1 1 0,0-1 0,1 2-156,-8 41 663,3 0 1,2 11-664,2 99-46,5-119-1157,-1-48-123,0-1-838,0 0-1687</inkml:trace>
  <inkml:trace contextRef="#ctx0" brushRef="#br0" timeOffset="7619.724">9538 30 2785,'0'0'2443,"0"0"-1231,0 0-218,0 0 202,0 0-263,0 0-399,-3 20-59,-20 138 1284,18-71 202,5 68-1961,-1 43 375,0-161-832,1-34-661,1-3-1883,1 0-3201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9:16:55.255"/>
    </inkml:context>
    <inkml:brush xml:id="br0">
      <inkml:brushProperty name="width" value="0.05" units="cm"/>
      <inkml:brushProperty name="height" value="0.05" units="cm"/>
    </inkml:brush>
  </inkml:definitions>
  <inkml:trace contextRef="#ctx0" brushRef="#br0">4 7805 6529,'0'0'1730,"0"0"-1078,0 0-484,0 0-29,-3-12-123,4 9 8743,26 1-8541,0-1-1,0-2 1,-1 0-1,0-2 1,0-1 0,0-1-1,23-12-217,-7 5 58,-22 9-50,1 1 0,18-2-8,-23 5 1,-1 0 0,0-1-1,0-1 1,-1 0 0,1-1 0,1-2-1,89-46 1,57-17-1,-124 55 31,0-2 0,-1-1 1,-1-1-1,-1-2 0,-1-2 0,26-24-31,-20 16 49,1 2-1,1 1 1,8-1-49,-1 0 53,-2-1 0,14-16-53,34-26 13,-56 45 90,-1-2 0,-1-2-1,4-7-102,0-4 220,-1-2 0,-3-1-1,-1-2 1,1-8-220,-5 6 107,20-21-107,17-25 72,-18 13 77,16-40-149,-57 103 6,33-65-8,2 3 1,15-14 1,-51 80 12,0 0 0,-1 0-1,-1-1 1,-1 0 0,3-12-12,10-26 20,5 4 92,2 1 1,2 2-1,3 1 1,4-2-113,8-14 300,25-49-300,-46 65 65,-1-1-1,-2 0 0,-3-2 0,-1 0 1,-3-1-1,-2-3-64,-5 31-1,16-78 25,-5-2 1,-4 0-1,-3-50-24,-9-206 32,-1 348-36,-1-1 0,0 1 0,0 0 0,-1-1 0,-1 1 0,0 0 0,-3-5 4,-14-45-43,12 9-1,2-1 0,1-39 44,1 22-17,-8 0 39,0 8-5,3-101-32,3 34 23,2 99 25,0 0-1,-3 0 1,0 0 0,-5-7-33,-14-52 109,-78-305 434,89 332-373,2-1 0,3 0 1,3-1-1,0-55-170,6 67 248,-3-1 1,-4-15-249,1 16 159,3 0 0,1-16-159,1-564 463,4 595-468,2 1 0,2-1 0,1 1 1,3-3 4,12-41-19,10-20 19,-21 70-10,1 1-1,2 0 0,1 0 1,0 2-1,2 0 0,2 0 1,0 2-1,2 0 0,8-7 11,108-103-16,-106 103 7,-21 23 4,-1 0-1,1 0 0,1 1 0,6-5 6,153-96-70,-7 22 44,-143 76 7,-1 1-1,2 0 0,0 2 0,0 0 0,0 1 1,12-1 19,10 7-160,-41 1 97,-1 0-156,-22-10-3029,-31-16-1535,32 9-429</inkml:trace>
  <inkml:trace contextRef="#ctx0" brushRef="#br0" timeOffset="1222.389">2828 0 4257,'0'0'2656,"0"0"-744,0 0-347,0 0-131,0 0-351,0 0-294,-8 0 233,8 0 3768,270 4-3550,-260-4-1215,1 1-1,-1 0 1,1 0-1,-1 1 1,0 1-1,1 0 0,-1 0 1,-1 1-1,5 2-24,-8-3 16,-1 1-1,0-1 0,0 1 1,0 0-1,0 1 0,-1-1 1,1 1-1,-1 0 0,0 0 1,-1 0-1,1 0 0,-1 1 1,0-1-1,-1 1 1,1 0-1,-1 1-15,-1-5 5,-1 0 0,1-1 0,0 1 1,-1 0-1,1 0 0,0-1 0,0 1 1,0-1-1,1 1 0,-1-1 0,0 1 0,0-1 1,1 1-1,-1-1 0,1 0 0,-1 0 0,1 0 1,-1 0-1,1 0 0,0 0 0,0 0-5,-1 1 60,0 0 0,0 0 0,-1 0 0,1 0 0,0 0 0,-1 0-1,0 0 1,0 0 0,1 0 0,-1 0 0,-1 0 0,1 1-60,2 17 67,4-4 24,-1-1 0,0 2 0,-1-1 0,-1 0 0,-1 1 0,0-1 1,-1 13-92,-3 23 485,-6 42-485,-1 8-84,7-62 97,-2 1 1,-4 8-14,5-32 22,-1 1 1,-1-1-1,-1 1 1,-1-1 0,0-1-1,-2 3-22,9-18 15,0-1 1,0 0 33,0 0 5,0 0-30,0 0 10,0 0-18,0 0-5,0 0-50,0 0-187,-4-10-1255,-3-4-654,-6-4-2150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9:15:56.762"/>
    </inkml:context>
    <inkml:brush xml:id="br0">
      <inkml:brushProperty name="width" value="0.1" units="cm"/>
      <inkml:brushProperty name="height" value="0.1" units="cm"/>
      <inkml:brushProperty name="color" value="#E71224"/>
    </inkml:brush>
  </inkml:definitions>
  <inkml:trace contextRef="#ctx0" brushRef="#br0">17 583 3809,'0'0'876,"0"0"-384,0 0-49,0 0-71,0 0-132,-13 8 414,10-9 6779,4-4-7331,1 0 1,0 0-1,0 0 1,0 0-1,0 1 1,1-1-1,0 0 0,0 1 1,0 0-1,1 0 1,-1 0-1,1 0 1,1-1-103,9-11 143,98-109 201,67-54-344,-77 78 19,-67 70-10,-25 23 8,0 0 1,-1 0 0,0-1-1,-1-1 1,0 1-1,5-9-17,-12 17 91,-1 1 60,0 0 102,0 0-73,3-2-2586,-14 4-1450,-11 7-3035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9:15:57.884"/>
    </inkml:context>
    <inkml:brush xml:id="br0">
      <inkml:brushProperty name="width" value="0.1" units="cm"/>
      <inkml:brushProperty name="height" value="0.1" units="cm"/>
      <inkml:brushProperty name="color" value="#E71224"/>
    </inkml:brush>
  </inkml:definitions>
  <inkml:trace contextRef="#ctx0" brushRef="#br0">44 483 4305,'0'0'756,"0"0"-213,0 0 482,0 0-115,0 0-430,0 0-80,-3 0 146,0 1-316,1 1 0,-1-1 0,0 1 0,1-1 1,0 1-1,-1 0 0,1 0 0,0 0 1,0 0-1,0 0 0,0 0 0,0 1 1,1-1-1,-1 1 0,0-1 0,1 1 0,0-1 1,0 1-1,-1 2-230,2-5 391,0 1-344,0-1 0,0 0 0,0 0 0,0 0 0,0 1 0,-1-1 0,1 0 0,0 0 0,0 0 0,0 0 0,0 1 0,0-1 0,0 0 0,0 0 0,0 0 0,0 1 0,0-1 0,0 0 0,0 0 0,0 0 0,0 1 0,0-1 0,0 0 0,0 0 0,1 0 0,-1 1 0,0-1 0,0 0 0,0 0 1,0 0-1,0 0 0,0 1 0,0-1 0,1 0 0,-1 0 0,0 0 0,0 0 0,0 0 0,0 1 0,1-1 0,-1 0 0,0 0 0,0 0 0,0 0 0,1 0 0,-1 0 0,0 0 0,0 0 0,0 0 0,1 0 0,-1 0 0,0 0 0,0 0 0,0 0 0,1 0 0,-1 0 0,0 0 0,0 0 0,0 0 0,1 0 0,-1 0 1,0 0-1,0 0 0,0-1-47,26-12 113,0-1 1,-1-1-1,-1-2 1,-1 0-1,20-19-113,6-4 143,13-8-86,1 3-1,2 2 0,2 4 1,2 3-1,34-12-56,-87 40 9,0-1 0,-1 0 0,-1-1 0,0-1 0,0 0 1,-1-1-1,9-10-9,10-8-40,-32 30-282,-17 9-1935,9-3 1123,-23 11-4331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9:19:38.815"/>
    </inkml:context>
    <inkml:brush xml:id="br0">
      <inkml:brushProperty name="width" value="0.05" units="cm"/>
      <inkml:brushProperty name="height" value="0.05" units="cm"/>
    </inkml:brush>
  </inkml:definitions>
  <inkml:trace contextRef="#ctx0" brushRef="#br0">1 4141 8466,'0'0'2410,"0"0"-975,0 0-472,0 0-246,0 0-316,0 0-231,0 0-46,0 0 19,0 0 50,0 0 76,16 1 1434,57 8 2548,19-2-4251,4-5 406,60-7-406,-125 2 9,-1-2-1,0 0 0,0-3 1,0 0-1,27-12-8,31-19 54,19-13-54,-44 21 8,342-182 50,-262 136 277,-3-7 0,-5-6 0,43-41-335,-126 87 75,-3-3 0,-1-1-1,-3-3 1,-1-2 0,4-12-75,295-442 634,-303 434-397,-25 43-59,2 2 0,0 0 0,18-21-178,35-33 31,108-135 209,-123 143-155,-3-3-1,-1-4-84,4-4-5,3 3 1,4 2-1,18-13 5,39-30-15,-46 50 19,-27 30-12,2 3-1,1 1 1,46-25 8,-16 9 74,4-8-74,-15 14 80,1 2 0,3 4 0,32-13-80,3-2 66,5-10-66,-52 29 37,2 2 0,2 4-1,29-10-36,-66 30 7,1-2 0,-1-1-1,-1-1-6,56-32 19,-33 28-23,1 2 1,1 3-1,1 1 0,4 2 4,89-19 16,-131 30-28,-1 1-1,1 0 0,-1 1 0,1 0 1,5 2 12,20 0 1,-5-2 29,-34 0-22,0 0 0,0 0-21,0 0-96,0 0-66,0 0-29,0 0-61,0 0-70,0 0-147,0 0-147,0 0-179,0-6-2021,0-9-456,-3 0-2392</inkml:trace>
  <inkml:trace contextRef="#ctx0" brushRef="#br0" timeOffset="1266.178">5117 1 1528,'0'0'4895,"0"0"-2408,0 0-908,0 0 16,0 0-207,0 0-296,0 0-109,0 0-2,24 0 3721,-14 1-4529,0 1 0,0 0 0,0 0 1,-1 1-1,1 0 0,-1 1 0,0 0 1,0 1-1,1 0-173,33 15 232,-31-16-166,24 9 31,-1 2-1,0 1 0,-1 1 1,3 4-97,-28-15 16,-1 0 0,1 1 1,-1-1-1,0 2 0,-1-1 0,1 1 1,-2 0-1,1 0 0,-1 1 0,0 0 1,-1 0-1,0 0 0,0 1 0,-1 0 1,-1 0-1,1 0 0,-1 1-16,-1-5 14,3 9 348,-5-14-354,0-1-1,-1 6 3,1 0 1,-1 0 0,0 0-1,-1 0 1,0-1-1,1 1 1,-2 0-1,1-1 1,-1 1 0,0-1-1,-1 2-10,-43 55 78,30-40-64,-76 85 176,47-57 348,-16 25-538,58-63-7,2-9 6,1-4-4221,0-5 2828,-1-2 130,-4-9-2945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9:25:30.682"/>
    </inkml:context>
    <inkml:brush xml:id="br0">
      <inkml:brushProperty name="width" value="0.1" units="cm"/>
      <inkml:brushProperty name="height" value="0.1" units="cm"/>
      <inkml:brushProperty name="color" value="#E71224"/>
    </inkml:brush>
  </inkml:definitions>
  <inkml:trace contextRef="#ctx0" brushRef="#br0">1 766 6425,'0'0'2153,"0"0"-802,0 0-62,0 0 54,0 0-349,0 0-415,0 0-174,0 0-67,0 0-68,0 0-2,0 0 47,0 0 14,0 0 32,0 0-9,0 0-72,0 0-40,0 0 33,0 0 39,0 0-12,11-5 319,28-18-414,-2-2 0,-1-1-1,-1-2 1,-1-1 0,1-4-205,27-23 31,-9 10-65,53-45-84,79-51 118,-149 117-67,1 2 1,1 2-1,1 1 1,0 2-1,2 2 1,0 1-1,23-4 67,47-2-181,-55 11 150,-1-3 1,13-5 30,-64 17-9,0 0-15,1-1 0,-1 1 0,1-1 1,-1 0-1,0 0 0,0 0 0,0 0 0,0-1 0,0 1 1,-1-1-1,1 0 0,-1 0 0,1-1 24,0-4-113,-18 7 214,9 1-99,0 1 0,1 0 0,-1 0 0,0 0 0,1 1 0,-1 0 0,1 0 0,0 0 0,-1 0 0,1 1 0,0 0 0,1-1 0,-3 3-2,-3 3-299,0 0 0,0 0 0,1 1 0,-7 10 299,14-18-1231,1-4-1346,0-12-2903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9:25:32"/>
    </inkml:context>
    <inkml:brush xml:id="br0">
      <inkml:brushProperty name="width" value="0.1" units="cm"/>
      <inkml:brushProperty name="height" value="0.1" units="cm"/>
      <inkml:brushProperty name="color" value="#E71224"/>
    </inkml:brush>
  </inkml:definitions>
  <inkml:trace contextRef="#ctx0" brushRef="#br0">1 462 5065,'0'0'3609,"0"0"-2216,0 0-756,0 0 249,0 0 279,0 0-342,26-3 1980,-3-5-2017,1 1 0,0 1 0,0 1 1,24-2-787,-6 1 129,-2-3 1,1-1-1,-1-2 1,-1-1-1,10-7-129,70-35 142,-2-5-142,-42 21 8,40-23 1,-39 20-256,3 2 0,21-4 247,-94 42-155,1-1 1,-1 1 0,1 0-1,-1 1 1,1-1 0,0 1-1,6 0 155,-12 3-23,-1 0-1,0-1 0,0 1 0,0 0 1,-1-1-1,1 1 0,0-1 1,-1 1-1,1 0 0,-1-1 0,1 1 1,-1-1-1,0 1 0,0 0 24,-4 3-3773,1-8 1622,-5 0-2516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9:30:56.338"/>
    </inkml:context>
    <inkml:brush xml:id="br0">
      <inkml:brushProperty name="width" value="0.05" units="cm"/>
      <inkml:brushProperty name="height" value="0.05" units="cm"/>
    </inkml:brush>
  </inkml:definitions>
  <inkml:trace contextRef="#ctx0" brushRef="#br0">3 8415 4641,'0'0'1275,"0"0"-651,0 0-82,0 0 179,0 0 39,-3-6 1876,5 3 2810,13 4-5353,1-1 0,0-1 0,0 0 0,-1-1 0,1-1 0,-1 0 0,0-2 0,1 1-1,-2-2 1,8-3-93,0-3 62,-1-1 0,0 0-1,-1-2 1,0 0 0,-1-1-1,10-13-61,-2 0 124,-3-1 0,0-1 0,17-31-124,43-75 148,33-83-148,-87 154 142,-2 0 1,-4-2-1,-2-1 0,7-48-142,-17 57 199,3 0 0,3 1 0,13-28-199,3-5 81,-3-2 0,-5-1 1,-4-1-1,-4-1 0,-3-18-81,-7 15 536,-4-33-536,-2 47 108,3 0 0,6-18-108,7-21 20,-6 0-1,-3-80-19,-11-99 97,-15-18-97,2 132 33,-2-22 125,-21-75-158,19 187 42,0 1-10,3-1 0,1-66-32,12-468 492,5 327-216,0 204-115,0 14 228,-7-43-389,1 98 55,-2 1-1,-2 0 1,-1-1-55,0 1 33,1 0 1,2 0 0,1-2-34,-7-149 21,6 65 6,-5-1-1,-9-19-26,8 55-3,4 1 0,4-1 0,4-45 3,0 71-41,2 17 36,2 1 0,6-22 5,4-45 35,-12 76-37,1 0 0,5-16 2,-5 35-9,0 1 1,1-1-1,0 1 0,1 0 1,0 0-1,1 0 0,0 1 1,1-1 8,249-326-54,-205 279 26,3 2 0,25-19 28,-72 70-12,0 0 0,0 0 1,0 1-1,1 0 0,0 0 0,0 0 0,0 1 0,3 0 12,70-17-117,-54 14 104,14-3-47,1 3 1,0 1-1,40 1 60,-81 4-59,-1 0 15,0 0 32,0 0 18,27 0-278,11 0 76,-37 0-131,-1 0-269,0 0-159,-24 0-1554,-64 0-4740,45 0-403</inkml:trace>
  <inkml:trace contextRef="#ctx0" brushRef="#br0" timeOffset="1259.618">1402 0 3329,'0'0'2586,"0"0"-1158,0 0-507,0 0 142,0 0-113,0 0-186,-9 5-33,-2-1-479,7-3-133,0 0-1,0 0 0,1 1 0,-1 0 0,1 0 0,-1 0 0,1 0 0,0 0 0,-1 1 0,1 0-118,2-3 567,1 0-71,0 0 30,7 6 3546,10 1-4222,204 52 647,-191-50-469,-1 0 0,0 2-1,9 6-27,-25-10 15,1 1-1,-2 0 1,1 1-1,-1 0 1,0 1-1,-1 0 0,8 10-14,-6-11 784,-10-5 566,-14 7-1219,8-9-286,-59 55 236,-45 54-81,87-89-4,2 2 0,0 0 0,1 2 0,2 0-1,0 0 1,-9 25 4,17-30-12,1 1 0,1 0-1,0 0 1,2 0-1,0 0 1,2 1 0,0 5 12,0-22-45,-1-7-234,2 0 253,0 0 0,0 0-1,0 0 1,1 0-1,-1 0 1,0 0 0,0 0-1,1 0 1,-1 0-1,1 0 1,-1 0 0,1 1-1,-1-1 1,1 0 0,-1 0-1,1 0 1,0 1-1,-1-1 1,1 0 0,0 1 26,64-67-2324,-24 20-2151,-4 1-4599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9:29:51.657"/>
    </inkml:context>
    <inkml:brush xml:id="br0">
      <inkml:brushProperty name="width" value="0.05" units="cm"/>
      <inkml:brushProperty name="height" value="0.05" units="cm"/>
    </inkml:brush>
  </inkml:definitions>
  <inkml:trace contextRef="#ctx0" brushRef="#br0">0 2799 640,'0'0'7499,"0"0"-4334,0 0-1892,0 0-306,0 0-189,0 0-330,0 0-213,0 0 55,6 0 2757,12 1-2588,67 14 326,1-4 0,76 0-785,-43-4 113,-18 1-97,232 10 24,-291-18-34,199-4 17,-182 0-12,0-3 0,-1-3 0,6-3-11,28-9 2,189-46 54,175-71-56,-440 133 1,274-106-2,-211 77 4,-1-3 1,42-31-4,-45 21 8,-2-3 1,-3-4-1,-2-3 0,-3-2 0,-2-4 0,4-10-8,-18 11 36,-4-1-1,12-27-35,15-21 19,31-25-14,-69 95 5,-1-1 0,-2-2 0,-3-1 0,15-32-10,-25 37 33,5-12-40,2 0-1,3 2 0,2 1 1,14-17 7,5 1-5,-4 5 5,30-31 0,-60 75-7,1 2 1,0 0-1,1 1 0,0 0 0,1 1 1,1 2-1,12-7 7,5 3-20,1 2 0,0 1-1,14-1 21,26-9 1,-42 11 6,110-34 64,128-21-71,-213 58 23,1 3 0,0 2 0,3 4-23,76-4 27,-117 0 4,0 0-1,0-1 0,-1-1 1,6-3-31,-27 7-227,0 0 0,0 0 0,0 0 0,-1 0 1,1-1-1,0 1 0,-1 0 0,1 0 0,-1 0 0,1-1 0,-1 1 1,0 0-1,1 0 0,-1-1 0,0 1 0,0 0 0,0-1 0,0 1 1,0 0-1,0-1 0,0 1 0,0 0 0,-1-1 0,1 1 1,0 0-1,-1-1 227,1 0-1213,-3-13-8241</inkml:trace>
  <inkml:trace contextRef="#ctx0" brushRef="#br0" timeOffset="1349.858">5110 1 8426,'0'0'1477,"0"0"-383,0 0 272,0 0-98,0 0-380,0 0-280,-3 1-156,3-1-372,0 0-1,0 0 1,-1 0-1,1 0 1,0 0 0,0 0-1,-1 0 1,1 0-1,0 0 1,0 0-1,-1 0 1,1 1-1,0-1 1,0 0-1,-1 0 1,1 0-1,0 0 1,0 0-1,0 1 1,0-1 0,-1 0-1,1 0 1,0 0-1,0 1 1,0-1-1,0 0 1,0 0-1,0 1 1,-1-1-1,1 0 1,0 0-1,0 0 1,0 1-1,0-1 1,0 0-1,0 0 1,0 1 0,0-1-1,0 0 1,0 0-1,0 1 1,0-1-1,0 0 1,0 0-1,1 1 1,-1-1-1,0 0 1,0 0-1,0 1 1,0-1-1,0 0 1,0 0 0,1 0-1,-1 1-79,19 11 707,34 9-990,4-6 567,29 2-284,-34-8 159,-1 2 0,30 12-159,-66-18 14,-1 1 1,1 0-1,-1 1 1,-1 1-1,1 0 1,-1 1-1,0 1 1,-1-1-1,0 2 1,7 8-16,11 10 20,-28-27 129,0 0 1,0 0 0,1 0-1,-1-1 1,1 1 0,-1-1-1,1 1 1,-1-1 0,1 0 0,0 0-1,0-1 1,-1 1 0,2 0-149,-10 21-20,-19 11 43,-2 0 1,-1-2 0,-8 4-24,-1 3 7,14-13-2,-105 115 21,91-84-429,36-54 369,0-1-30,0 0-1,0 1 1,0-1-1,0 1 1,1 0-1,-1-1 1,0 1-1,1-1 1,-1 1-1,1 0 1,-1 0-1,1 1 65,0-3-211,0 0 10,0 0 13,0 0 23,0 0-17,0 0-105,0 0-98,0 0-39,0 0-176,0 0-324,0 0-269,6 0-2533,1 0-540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0:45:03.201"/>
    </inkml:context>
    <inkml:brush xml:id="br0">
      <inkml:brushProperty name="width" value="0.1" units="cm"/>
      <inkml:brushProperty name="height" value="0.1" units="cm"/>
      <inkml:brushProperty name="color" value="#E71224"/>
    </inkml:brush>
  </inkml:definitions>
  <inkml:trace contextRef="#ctx0" brushRef="#br0">1 694 6385,'0'0'2824,"0"0"-1549,0 0-262,0 0 70,0 0-336,0 0-292,8-12 2217,634-314 236,-486 258-2951,4 6 0,2 8 0,40-4 43,8-6-4,-78 21-6,-125 41-99,-3 1 109,-4 0-3885,0-1 1479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0:45:04.279"/>
    </inkml:context>
    <inkml:brush xml:id="br0">
      <inkml:brushProperty name="width" value="0.1" units="cm"/>
      <inkml:brushProperty name="height" value="0.1" units="cm"/>
      <inkml:brushProperty name="color" value="#E71224"/>
    </inkml:brush>
  </inkml:definitions>
  <inkml:trace contextRef="#ctx0" brushRef="#br0">0 509 4761,'0'0'2231,"0"0"-684,0 0-55,0 0 39,0 0-336,0 0-366,6-6 2647,0 5-3026,-1 0 0,1-1 0,-1 0 0,0 0 0,0-1 0,1 0-450,12-5 118,326-148 848,-60 25-908,-182 89-76,91-23 18,-123 47-1,-31 8-65,-1-1-1,14-6 67,-26 7-888,0 1 0,18-2 888,-40 10 361,-3 1-1867,-2 0-4820,-13 0 526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45.985"/>
    </inkml:context>
    <inkml:brush xml:id="br0">
      <inkml:brushProperty name="width" value="0.1" units="cm"/>
      <inkml:brushProperty name="height" value="0.1" units="cm"/>
      <inkml:brushProperty name="color" value="#E71224"/>
    </inkml:brush>
  </inkml:definitions>
  <inkml:trace contextRef="#ctx0" brushRef="#br0">220 49 2593,'0'0'1347,"0"0"-186,0 0 38,0 0 316,0 0-268,-3-33 1803,-2 32-2908,0 0 0,0 0 0,0 0 0,0 0 0,0 1 0,-1 0 0,1 0 0,0 1 0,0-1 0,0 1 0,0 0 0,0 1 0,-2 0-142,0 1 51,0 1 0,0 1 1,0-1-1,0 1 0,0 0 1,1 1-1,0-1 1,0 1-1,-2 4-51,4-6 28,1 1 0,0-1-1,0 1 1,0 0 0,1 0 0,-1 0 0,1 0 0,0 1 0,1-1-1,-1 0 1,1 1 0,0-1 0,1 1 0,-1 2-28,1-7 15,0 0 0,0 0 0,1 0 0,-1 0 0,0 0 1,0 0-1,1 0 0,-1 1 0,1-1 0,-1 0 0,1 0 0,-1 0 0,1-1 1,0 1-1,-1 0 0,1 0 0,0 0 0,0 0 0,0-1 0,-1 1 0,1 0 1,1 0-16,1 1 20,1-1 0,-1 1 0,1-1 0,-1 1 0,1-1 0,-1 0 1,1-1-1,0 1-20,14 1 23,0-1 0,0 0 1,4-2-24,-8 1 13,-12-1-15,0 1 0,0-1 1,-1 0-1,1 0 0,0 0 0,-1 0 0,1 0 0,-1 0 0,1-1 0,-1 1 0,0 0 1,1-1-1,-1 1 0,0-1 0,0 1 0,0-1 0,0 0 0,0 1 0,0-1 0,-1 0 0,1 0 1,-1 0-1,1 1 0,-1-1 0,1 0 0,-1 0 0,0 0 2,9-56-138,-9-19-272,0 76 405,0 1 0,0-1 0,0 1 0,0 0 0,0-1 0,0 1 0,0-1 0,0 1 0,-1 0 0,1-1 0,0 1 0,0-1 0,-1 1 0,1 0 0,0-1 0,0 1 0,-1 0 0,1-1 0,0 1 0,-1 0-1,1 0 1,-1-1 0,1 1 0,0 0 0,-1 0 0,1 0 0,-1 0 0,1-1 0,0 1 0,-1 0 0,1 0 5,-21 0-81,16 0 81,1 1 0,-1 0 1,0 0-1,1 1 1,-1-1-1,1 1 1,-1 0-1,-6 6 55,1 0 0,1 0 1,-1 1-1,1 0 0,1 1 1,0 0-1,-4 6-55,-12 20 684,-10 24-684,24-41 213,8-17-182,1 1-1,0-1 1,0 1-1,0-1 1,1 1-1,-1 0 1,0-1-1,1 1 1,0 2-31,0-4 3,0 0 0,0-1 0,0 1 0,0 0 1,0-1-1,0 1 0,0 0 0,0 0 0,0-1 1,1 1-1,-1 0 0,0-1 0,1 1 1,-1 0-1,0-1 0,1 1 0,-1-1 0,1 1 1,-1 0-1,1-1 0,-1 1 0,1-1 0,-1 1 1,1-1-1,0 0 0,-1 1 0,1-1 1,0 0-1,-1 1 0,1-1 0,0 0 0,-1 0 1,1 0-1,0 1 0,0-1 0,-1 0 0,2 0-3,24 2-112,1-1-1,-1-1 1,1-2-1,7-1 113,-27 2-90,0 0 1,-1 0-1,1-1 1,-1 1-1,1-2 0,-1 1 1,0-1-1,0 1 1,0-2-1,0 1 1,0-1-1,-1 0 0,1 0 1,-1 0-1,0-1 1,-1 0-1,1 0 1,-1 0-1,4-5 90,-6 4-9,0 1 0,0-1 1,0 1-1,0-1 0,-1 0 0,0 0 1,0 0-1,0 0 0,-1 0 0,0 0 0,0 0 1,-1 0 8,1 2-3,-1 0 0,1 0 0,-1 1 0,0-1 1,0 0-1,0 1 0,0-1 0,-1 1 0,1-1 1,-1 1-1,0 0 0,0 0 0,0 0 0,0 0 1,-1 0-1,1 0 0,-1 0 0,0 1 0,0-1 3,-6-2-2,0 1-1,-1 0 1,1 0-1,-1 1 0,0 1 1,0 0-1,0 0 1,0 0-1,0 1 0,0 1 1,0 0-1,-11 1 3,21-1 2,-2 0 10,0 1 1,0-1-1,0 1 0,0 0 1,0-1-1,0 1 0,0 0 1,1 0-1,-1 0 1,0 0-1,1 0 0,-1 1 1,0-1-1,1 0 0,0 1 1,-1-1-1,1 1 0,0 0 1,0-1-1,0 1 1,0 0-1,0 0 0,0 0 1,0-1-1,0 1 0,1 0 1,-1 0-1,1 0 0,0 0 1,-1 0-1,1 1-12,-2 12 111,0-1 0,1 1 0,0-1 0,2 1-111,-1-11 54,-2 28 145,1-23-181,0 1 1,1-1-1,0 1 1,1-1-1,0 0 1,2 10-19,-2-18-16,0 1 0,0-1 0,0 1 0,0-1 0,0 0 0,0 0-1,1 1 1,-1-1 0,0 0 0,1 0 0,-1 0 0,1-1 0,-1 1 0,1 0 0,0 0 0,-1-1 0,1 1 0,0-1 0,-1 0 0,1 1 0,0-1-1,0 0 1,1 0 16,47 1-377,-39-1 272,-6 1 3,0-1 1,0 0-1,1-1 1,-1 1-1,0-1 0,0 0 1,-1 0-1,1-1 1,0 1-1,0-1 1,-1 0-1,1-1 1,-1 1-1,1-1 1,-1 0-1,0 0 0,0 0 1,0 0-1,-1-1 1,1 1-1,-1-1 1,0 0-1,0 0 1,0 0-1,0-1 1,-1 1-1,1-1 0,-1 1 1,-1-1-1,1 0 1,-1 0-1,1 0 1,-1 0-1,-1 0 1,1-1 101,-1 0-75,1-3-38,0 0 0,-1 0 0,0 0 0,-1 0 0,0 0 0,0-2 113,0 8-20,0 0 0,0 0 1,0 0-1,-1 1 0,1-1 1,-1 0-1,1 1 1,-1-1-1,0 1 0,0 0 1,0 0-1,0-1 0,0 1 1,-1 1-1,1-1 1,-1 0-1,1 1 0,-1-1 1,1 1-1,-4-2 20,2 1 30,-1 0-1,0 0 1,0 1-1,0-1 1,0 1-1,-1 0 1,1 1 0,0-1-1,0 1 1,-1 0-1,1 0 1,0 0 0,-1 1-1,1 0 1,0 0-1,0 0 1,0 1-1,0 0 1,0 0 0,0 0-1,1 0 1,-1 1-1,1 0 1,-1 0-1,1 0 1,0 1 0,0-1-1,0 1 1,1 0-1,-1 0 1,1 0-1,0 0 1,0 1 0,0 0-30,-5 7 166,1 1 1,0 0 0,1 0-1,0 0 1,1 1 0,1 0-1,0 0 1,1 0 0,0 0 0,1 1-1,1-1 1,0 13-167,2-27-14,-1 1 1,0 0-1,1 0 1,-1-1-1,1 1 1,0 0-1,-1-1 1,1 1-1,-1-1 0,1 1 1,0 0-1,0-1 1,-1 0-1,1 1 1,0-1-1,0 1 1,-1-1-1,1 0 0,0 1 1,0-1-1,0 0 1,0 0-1,-1 0 1,1 0-1,0 0 1,0 0-1,0 0 0,0 0 1,0 0-1,0 0 1,-1 0-1,2-1 14,33-5-994,-29 2 886,0 0 1,0 0-1,0 0 1,-1-1 0,1 1-1,-1-1 1,0-1-1,0 1 1,-1-1-1,0 0 1,0 0-1,0 0 1,-1 0 0,0-1-1,0 1 1,0-1-1,0-4 108,3-7-14,-2 0 0,0 1 1,-1-1-1,-1-1 0,0 1 0,-2-7 14,0 24-3,1-1-1,-1 1 1,0-1-1,0 1 1,0 0 0,-1-1-1,1 1 1,0-1-1,0 1 1,-1 0 0,1-1-1,-1 1 1,1 0-1,-1 0 1,0-1 0,1 1-1,-1 0 1,0 0-1,0 0 1,0 0 0,0 0-1,0 0 1,0 0 0,0 0-1,0 0 1,0 0-1,-1 1 1,1-1 0,0 0-1,-1 1 4,-3-1-31,1 0-1,-1 0 1,0 1-1,0 0 1,1 0-1,-1 0 1,0 1 0,-3 0 31,6 0-6,-1-1 0,1 1 1,-1 0-1,1-1 0,0 1 1,-1 0-1,1 1 0,0-1 1,0 0-1,0 1 0,0-1 1,0 1-1,0-1 0,0 1 1,0 0-1,-1 2 6,-19 34-959,20-35 828,-9 22-2060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0:48:21.551"/>
    </inkml:context>
    <inkml:brush xml:id="br0">
      <inkml:brushProperty name="width" value="0.05" units="cm"/>
      <inkml:brushProperty name="height" value="0.05" units="cm"/>
    </inkml:brush>
  </inkml:definitions>
  <inkml:trace contextRef="#ctx0" brushRef="#br0">1 7055 7634,'0'0'2495,"0"0"-1115,0 0-604,0 0-106,0 0-25,0 0-101,0 0-140,0 0-353,0-1 0,0 1-1,0 0 1,0-1 0,0 1-1,0 0 1,0-1 0,0 1-1,0 0 1,0-1-1,0 1 1,0 0 0,0 0-1,1-1 1,-1 1 0,0 0-1,0-1 1,0 1 0,0 0-1,1 0 1,-1-1 0,0 1-1,0 0 1,0 0-1,1-1 1,-1 1 0,0 0-1,0 0 1,1 0 0,-1 0-1,0-1 1,1 1 0,-1 0-1,0 0 1,1 0-51,21 0 337,1-1 1,-1-1-1,1-1 0,14-4-337,-25 4 82,0 0 0,-1-2 1,0 1-1,0-1 0,0-1 0,0 0 0,-1-1 0,0 0 0,6-6-82,44-42 89,-2-3 0,-3-2-1,-3-3 1,4-10-89,-33 39 4,-1-1-1,-2-1 1,-1 0-1,-3-2 1,4-13-4,22-72 16,-6-3-16,-19 67 7,120-479 33,-104 346 2,-9-1 0,-6-22-42,-9-392 344,-25 403-238,3 65 34,-36-424 257,3 31 154,34-139-243,13 444-231,-1 209-74,-1-33 2,3 0 1,1 0-1,3 0 0,5-13-5,22-54 40,6 2 0,5 1 0,15-20-40,-17 39 32,-25 55-31,2 1-1,2 0 0,1 1 0,2 2 1,2 0-1,1 1 0,26-26-1,3 1 0,2 4 0,3 2 0,35-24 1,-85 72-5,1 0 0,-1 1 1,1 0-1,0 1 0,1 0 0,-1 1 1,1 0-1,0 1 0,0 0 0,11 0 5,21 0-2,-1 1 0,28 4 2,1 0 6,-37-4-8,0-1 0,-1-2-1,30-8 3,-19 4 7,-17 5 51,1 2-1,0 1 0,0 1 0,6 2-57,29-1 117,-20-3-68,0-2 0,-1-3 0,1-1 0,21-8-49,-12 3 43,-6 5-15,0 2 1,0 3 0,1 1 0,16 3-29,-22-1 13,23 9 28,-65-9-34,-1 0 2,0 0-5,0-20-3175,0-11 735,0-1-2269</inkml:trace>
  <inkml:trace contextRef="#ctx0" brushRef="#br0" timeOffset="1410.99">2664 0 6705,'0'0'1855,"0"0"-560,0 0-49,0 0 0,0 0-301,0 0-306,0 0-156,0 0-27,0 0 76,0 0 41,0 0-31,0 0-111,0 0-90,0 0-25,0 0-12,0 0-68,0 0-68,0 0-58,0 0-29,20 2 460,10 9-165,0 2-1,-1 1 0,25 17-375,-35-21 39,20 14 16,0 1 0,-1 3 0,27 25-55,-59-47 134,-1 0 0,0 0-1,0 0 1,0 1 0,-1-1 0,1 1 0,2 8-134,2 1 201,-7-13-199,0 0 0,0 0 1,0 0-1,1 0 0,-1-1 1,1 1-1,0-1 0,0 0 1,0 0-1,0 0 0,0 0 1,0 0-1,1-1-2,0 1-1,-1 0 0,1 0 0,-1 0-1,0 1 1,1-1 0,-1 1 0,0-1 0,0 1 0,1 2 1,6 3 8,-10-8-6,1 0 1,-1 0-1,1 0 0,0 1 1,-1-1-1,1 0 1,-1 1-1,1-1 1,-1 1-1,1-1 1,-1 0-1,0 1 1,1-1-1,-1 1 0,1-1 1,-1 1-1,0-1 1,0 1-1,1-1 1,-1 1-1,0 0 1,0-1-1,0 1 0,1-1 1,-1 1-1,0 0 1,0-1-1,0 1 1,0 0-1,0-1 1,0 1-3,-3 20-13,0 1 0,-1-1 1,-1-1-1,-1 1 1,-1-1-1,-1 0 1,-7 14 12,-4 12-11,8-16 23,-2 0 1,0-1-1,-2 0 0,-1-2 0,-1 0 1,-2 0-1,0-2 0,-2 0 1,-19 17-13,37-39-24,1 0 0,0 0 0,0 0 0,0 0 0,1 0 0,-1 1 0,1-1 0,0 0 0,0 1 0,0 0 0,0-1 24,-1 7-3060,2-12 2711,0 0-1,0-1 1,-1 1 0,1 0-1,-1 0 1,1 0-1,-1 0 1,0-1 0,0 1-1,0 0 1,0 0-1,0 1 1,0-1 0,-1 0-1,1 0 1,-1 0-1,0 0 350,-5-7-5492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0:58:31.430"/>
    </inkml:context>
    <inkml:brush xml:id="br0">
      <inkml:brushProperty name="width" value="0.05" units="cm"/>
      <inkml:brushProperty name="height" value="0.05" units="cm"/>
    </inkml:brush>
  </inkml:definitions>
  <inkml:trace contextRef="#ctx0" brushRef="#br0">1 2908 3305,'0'0'4017,"0"0"-1917,0 0-985,0 0-268,0 0 21,0 0-125,12 0 4494,42 1-3974,-4 5-1040,1-2 1,0-2-1,27-4-223,3 0 122,-69 2-98,-1-1 1,0-1-1,0 0 1,0 0-1,0-1 1,0-1-1,0 0 0,-1 0 1,5-4-25,21-11 95,-2-2 0,3-3-95,43-27 37,29-11-34,-2-5 0,21-21-3,-30 13 711,50-51-711,-116 95 132,-1-1 0,-1-1 1,-2-2-1,-2-1 0,-1-1 1,0-5-133,23-43 333,4-4-150,-5-2 0,24-66-183,-59 115 86,-1-1 1,-1 0 0,-3 0-1,-1-9-86,1-1 86,2 1 0,9-29-86,49-112 288,4-18-186,-62 180-23,1 0 0,1 1 1,2-1-80,-7 18 14,1 1 0,1 0 0,-1 0 1,2 1-1,0 0 0,0 1 1,1-1-1,2 0-14,142-138 312,-149 146-295,-1 1 1,1-1-1,-1 1 0,1 0 0,0 1 1,0-1-1,0 1 0,0 0 1,0 0-1,0 0 0,0 1 1,0 0-1,0 0 0,0 0 0,1 1 1,2 0-18,1 0 26,0-1 1,0 0-1,1-1 1,-1 0-1,2 0-26,13-7 13,0 0-1,20-10-12,-29 11 6,0 1-1,0 0 1,1 1 0,-1 0 0,1 2-1,1 0 1,-1 0 0,8 1-6,68 4-44,-27 0-167,63-6 211,-47-2-322,-80 6 290,-1 0-58,0 0-99,0 0-71,0 0-84,0 0-130,0 0-183,0 0-273,0 0-506,-1 0-1202,-2 0-2360</inkml:trace>
  <inkml:trace contextRef="#ctx0" brushRef="#br0" timeOffset="1065.675">2726 0 5617,'0'0'4174,"0"0"-2210,0 0-883,0 0-18,0 0 191,0 0-257,3 45 4628,1-37-5473,0 0 1,1-1-1,0 1 0,1-1 0,0 0 0,0-1 0,0 1 0,1-1 0,0 0-152,4 4 70,7 8-42,2 3-10,1 0 1,0-2-1,2 0 1,1-2 0,0 0-1,1-2 1,4 2-19,-10-13-11,-18-4 10,1 0 0,-1 0 0,1 0 0,-1 1-1,1-1 1,-1 0 0,1 0 0,-1 1 0,0-1 0,1 1 0,-1 0 0,0-1 0,0 1-1,1 0 1,-1 0 0,0-1 0,0 1 0,0 0 0,0 0 0,0 0 0,0 1 0,0-1-1,0 0 1,0 0 1,18 35 63,-19-35-71,-1 14-49,0-9 50,-1-1 0,1 1 1,-2-1-1,1 0 0,0 0 1,-1 0-1,0 0 0,0 0 1,-1-1-1,-2 4 7,-10 14-12,-29 56-47,-34 81 59,-7 13-152,82-228-6655,0 26 1230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0:58:36.523"/>
    </inkml:context>
    <inkml:brush xml:id="br0">
      <inkml:brushProperty name="width" value="0.1" units="cm"/>
      <inkml:brushProperty name="height" value="0.1" units="cm"/>
      <inkml:brushProperty name="color" value="#E71224"/>
    </inkml:brush>
  </inkml:definitions>
  <inkml:trace contextRef="#ctx0" brushRef="#br0">1 828 6385,'0'0'2770,"0"0"-1537,0 0-548,0 0 337,0 0-5,0 0-425,10 0-318,12 0-251,0 1 528,0-1-1,1 0 0,-1-2 1,0-1-1,11-3-550,735-241 4053,380-136-3721,-999 326-1009,32-22 677,-175 76-35,3-1 23,-1 0-688,-10 2-757,0 2 1168,1-1 0,-1 1 0,1-1 1,-1 0-1,1 1 0,0-1 0,-1 0 0,1 0 0,0 0 0,0 0 0,0-1 0,-1 1 1,1 0-1,0 0 0,1-1 0,-2 0 289,-8-20-7122</inkml:trace>
  <inkml:trace contextRef="#ctx0" brushRef="#br0" timeOffset="1090.079">1350 2078 7362,'0'0'1937,"0"0"-1086,0 0-303,0 0 396,0 0 107,0 0-246,11-8-129,5-3-451,8-7 748,1 1 0,14-6-973,15-1 2663,36-11-2663,27-10 437,257-132 466,167-72-560,-398 191-382,1 7-1,131-27 40,-243 71-126,0 2-1,1 1 0,0 2 1,17 1 126,-50 1-12,1 0 1,-1 0 0,0 0-1,0 0 1,1-1 0,-1 1-1,0 0 1,0 0 0,1 0-1,-1 0 1,0-1 0,0 1-1,0 0 1,1 0 0,-1 0-1,0-1 1,0 1 0,0 0-1,0 0 1,0-1 0,0 1 0,1 0-1,-1 0 1,0-1 0,0 1-1,0 0 1,0 0 0,0-1-1,0 1 1,0 0 0,0-1-1,0 1 1,0 0 0,0 0-1,0-1 12,-1-1-4218,1 2 3658,0 7-2448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05:41.150"/>
    </inkml:context>
    <inkml:brush xml:id="br0">
      <inkml:brushProperty name="width" value="0.1" units="cm"/>
      <inkml:brushProperty name="height" value="0.1" units="cm"/>
      <inkml:brushProperty name="color" value="#E71224"/>
    </inkml:brush>
  </inkml:definitions>
  <inkml:trace contextRef="#ctx0" brushRef="#br0">6 1676 2897,'0'0'1012,"0"0"-284,0 0-135,0 0-110,0 0-63,-6 3 11011,9-7-11403,0 1 1,0 0-1,0-1 0,1 2 1,-1-1-1,1 0 1,0 1-1,0 0 1,0-1-1,2 0-28,6-3 78,421-243 1207,-377 215-1161,-2-2 0,9-11-124,-22 15 46,2 2 0,1 2 0,1 2 0,1 2-46,-8 10-27,-29 11 35,0 0 0,0 0 1,-1-1-1,1 0 0,-1 0 1,0-1-9,44-33 343,-37 25-326,0 2-1,0 0 1,2 0-1,-1 2 1,1 0-1,1 1 1,-1 0 0,1 2-17,-1-2 162,-17 8-175,0-1-1,0 1 1,0 0 0,0-1 0,0 1-1,0 0 1,0 0 0,0-1 0,0 1 0,0 0-1,0 0 1,0-1 0,0 1 0,0 0-1,0 0 1,0-1 0,0 1 0,-1 0-1,1 0 1,0-1 0,0 1 0,0 0 0,0 0-1,-1 0 1,1-1 0,0 1 0,0 0-1,0 0 1,-1 0 0,1 0 0,0 0-1,0-1 1,-1 1 0,1 0 0,0 0-1,0 0 14,-38-13-3370,24 9 681,-22-8-7654</inkml:trace>
  <inkml:trace contextRef="#ctx0" brushRef="#br0" timeOffset="936.59">846 786 80,'0'0'4986,"0"0"-2950,0 0-844,0 0 179,0 0-52,0 0-218,0 0-171,0 0-61,0 0 45,0 0-54,0 0-101,0 0-123,0 0-173,0 0-177,11-4 16,55-34 537,34-26-839,28-17 302,0 11-158,2 5-1,42-9-143,-53 26 12,-2-5-1,72-45-11,-139 66 39,43-37-39,-79 59-8,1 1 0,0 1 0,0 0 0,15-4 8,-10 2-138,-19 10 90,-1 0-1,0 0 0,0 0 1,1 0-1,-1 0 1,0 0-1,0-1 1,1 1-1,-1 0 1,0 0-1,0 0 0,0-1 1,1 1-1,-1 0 1,0 0-1,0-1 1,0 1-1,0 0 0,0 0 1,0-1-1,0 1 1,1 0-1,-1 0 1,0-1-1,0 1 1,0 0-1,0-1 0,0 1 1,0 0-1,0 0 1,0-1-1,-1 1 1,1 0-1,0 0 0,0-1 1,0 1-1,0 0 1,0 0-1,0-1 1,0 1-1,-1 0 1,1 0-1,0-1 0,0 1 1,0 0-1,0 0 1,-1 0-1,1-1 1,0 1 48,-13-10-3395,-9-2-4534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05:47.368"/>
    </inkml:context>
    <inkml:brush xml:id="br0">
      <inkml:brushProperty name="width" value="0.05" units="cm"/>
      <inkml:brushProperty name="height" value="0.05" units="cm"/>
    </inkml:brush>
  </inkml:definitions>
  <inkml:trace contextRef="#ctx0" brushRef="#br0">1 5189 5473,'0'0'3777,"0"0"-2639,0 0-904,0 0 201,0 0 340,7-4 45,75-44 1655,-77 46-2139,0 1 0,0 1 0,0-1 1,0 1-1,0 0 0,0 0 0,0 0 0,4 1-336,9 0 557,71 0 494,-27 1-624,1-3 0,0-2 1,39-9-428,414-68 436,-286 40-406,139-44-30,-356 80 1,62-17 1,0-3 0,-2-3 0,46-26-2,10-13 8,61-46-8,91-47 7,-121 71-4,-11 6-2,90-52 3,-171 92-2,-2-3 0,23-24-2,-7 2 20,43-36 116,6-16-136,-95 84 31,-1-2 0,-3-2 1,-1-1-1,-1-1 0,13-29-31,-23 29 53,-2-1 0,-2-1 0,-1-1-1,-2-2-52,5-14 109,19-42-109,19-38 215,-5-3-1,21-107-214,-45 159 8,4 2-1,29-55-7,-20 49 75,34-112 143,4-12-153,-73 207-60,103-227 10,-88 201 13,2 0 1,1 2-1,2 0 1,2 2-1,1 0-28,-2 10 77,1 0 0,1 2 1,1 1-1,1 1 0,17-7-77,2-4 94,20-15-94,247-221 998,-276 234-825,2 1 0,1 2 0,1 2 1,1 2-1,1 2 0,38-14-173,9 3 116,0 5 1,2 3-1,11 2-116,111-13 24,82 0-24,-258 34 9,-4 0-3,19-1 18,0-3 1,0-2-1,-1-2 0,28-12-24,-78 22 2,12-5 1,0 1 1,0 1-1,0 1 0,1 0 1,-1 1-1,1 1 1,13 0-4,109-4 29,-139 6-34,-1 0-30,0 0-143,0 0-244,-3 2-56,-1 1-1,1-1 1,-1 0 0,0 1 0,0-2 0,0 1-1,-2 0 479,-26 7-2727,7-6-2467,-1-3-5843</inkml:trace>
  <inkml:trace contextRef="#ctx0" brushRef="#br0" timeOffset="902.439">6906 0 6873,'0'0'4080,"0"0"-2626,0 0-443,0 0 305,0 0-172,0 0-376,-1 21 3931,11-17-4528,0-1-1,1 0 1,-1-1 0,1 0 0,0 0 0,0-1 0,-1-1 0,1 0 0,11-2-171,-1 2 114,95-1 296,-2-1 121,21 6-531,-131-4 12,0 0-1,0 1 0,0-1 0,0 1 0,0 0 0,0 0 0,-1 1 0,1-1 0,0 1 0,-1-1 0,1 1 0,-1 0 0,0 0 0,1 1 1,-1-1-1,0 1 0,0 0 0,-1-1 0,1 1 0,1 3-11,-1 0 71,0-1 1,0 1-1,-1 0 0,0 0 1,0 1-1,0-1 0,-1 0 1,0 1-1,0-1 0,-1 0 1,0 1-1,0 2-71,-1-1 104,0 0 0,0 1 0,-1-1 0,0 0 0,0 0 0,-1 0 0,0 0 0,0 0 0,-1-1 0,0 1 0,-5 5-104,-10 22 24,-37 94-82,6 3 0,2 12 58,35-105-54,9-27-603,4-12-2073,-5-18-1198,-3 1-1632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17:06.955"/>
    </inkml:context>
    <inkml:brush xml:id="br0">
      <inkml:brushProperty name="width" value="0.05" units="cm"/>
      <inkml:brushProperty name="height" value="0.05" units="cm"/>
    </inkml:brush>
  </inkml:definitions>
  <inkml:trace contextRef="#ctx0" brushRef="#br0">5 465 3849,'0'0'1816,"0"0"-263,0 0-5,0 0-158,0 0-325,0 0-146,0 0-122,-3-1 7308,2 0-6284,5 0-1378,34-1-210,0-2 0,0-2-1,9-3-232,4-1 280,31-1-280,103 5 106,19 7-106,-35 1 119,437-21 150,-560 17-242,110-10 96,-57 3 74,19 4-197,-72 3 72,-1-2-1,11-4-71,-11 2 73,0 2-1,10 1-72,6 2 48,-1-2 0,31-8-48,-56 8-20,1 2 0,15 2 20,-14-1-1181,-41 1 756,0-1 0,0 1 0,1 0 0,-1 0 0,0 0 0,1 0 0,-1 1 0,1-1 0,-2 2 425,-25 8-6901,22-10-2324</inkml:trace>
  <inkml:trace contextRef="#ctx0" brushRef="#br0" timeOffset="1611.838">2045 1 6145,'0'0'2736,"0"0"-741,0 0-99,0 0-217,0 0-469,0 0-294,0 0-108,0 0-104,0 0-116,0 0-109,0 0-29,0 0-28,0 0-16,0 0-48,0 0-28,0 0-19,0 0-30,0 0-40,0 0 25,0 0 35,0 0-5,0 0-22,0 0-41,0 0-12,0 0-17,0 0-33,12 9 259,114 37 65,-60-24-427,-2 4-1,0 2 1,1 4-68,-9 6 156,-46-30-134,0-1 1,0 0-1,1 0 0,0-1 0,0-1 0,1 1 0,-1-2 0,1 0 0,12 3-22,-15-6 6,-5-1-1,1 1 0,-1 0 0,1-1 0,-1 2 0,1-1 0,-1 0 0,0 1 0,1 0 0,-1 0 0,3 2-5,-7-4 55,0 1 1,0-1-1,0 1 0,1-1 0,-1 1 1,0-1-1,0 0 0,0 1 1,0-1-1,0 1 0,0-1 0,0 1 1,0-1-1,0 1 0,0-1 1,0 1-1,0-1 0,0 1 0,0-1 1,-1 0-1,1 1 0,0-1 1,0 1-1,0-1 0,-1 0 0,1 1 1,0-1-1,-1 1 0,1-1 0,0 0-54,-12 14-238,10-12 362,-97 105 86,12-14-166,-55 76-45,130-156 5,-8 13 6,19-25-4,1-1 1,0 0 0,0 0-3,0 0-10,0 0-10,0 0-30,0 0-27,0 0-42,0 0-120,0 0-189,0 0-206,0 0-160,0 0-218,5 0-1750,-1 0 80,-3 0-3586,-1 0-2477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21:31.590"/>
    </inkml:context>
    <inkml:brush xml:id="br0">
      <inkml:brushProperty name="width" value="0.1" units="cm"/>
      <inkml:brushProperty name="height" value="0.1" units="cm"/>
      <inkml:brushProperty name="color" value="#E71224"/>
    </inkml:brush>
  </inkml:definitions>
  <inkml:trace contextRef="#ctx0" brushRef="#br0">0 863 2593,'0'0'1053,"0"0"-166,0 0-32,0 0-28,0 0-59,2 2 234,0-10-318,-2 6-577,0-16 7,1 12 193,0 7 613,0 1-375,-1 7 1806,-1 1-542,1-10-1798,0 0 0,0 0 0,0 1 0,0-1 0,0 0 0,0 0 0,0 0 1,0 0-1,0 0 0,0 0 0,0 0 0,0 1 0,0-1 0,0 0 0,0 0 1,0 0-1,1 0 0,-1 0 0,0 0 0,0 0 0,0 0 0,0 0 0,0 0 0,0 0 1,0 0-1,0 0 0,0 1 0,1-1 0,-1 0 0,0 0 0,0 0 0,0 0 1,0 0-1,0 0 0,0 0 0,0 0 0,1 0 0,-1 0 0,0 0 0,0 0 0,0 0 1,0 0-1,0-1 0,0 1 0,0 0 0,0 0 0,1 0 0,-1 0 0,0 0 0,0 0 1,0 0-1,0 0 0,0 0 0,0 0 0,0 0 0,0 0 0,0 0 0,0-1 1,0 1-1,1 0 0,-1 0 0,0 0 0,0 0-11,56-44 606,-25 19-426,2 1 1,11-6-181,191-98 742,-176 97-723,16-12 36,1-6-55,19-11 19,-49 30 282,25-23-301,-30 21 1071,42-23-1071,179-99 133,-128 70-62,-130 83-71,-1-1 0,1 0 0,-1 1 0,1-1 0,0 1 0,0 0 0,0 1 0,-1-1 0,1 1 0,0-1 0,2 1 0,-6 0-55,0 0-217,0 0-252,-5 0-2981,-10 0-1525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21:33.240"/>
    </inkml:context>
    <inkml:brush xml:id="br0">
      <inkml:brushProperty name="width" value="0.1" units="cm"/>
      <inkml:brushProperty name="height" value="0.1" units="cm"/>
      <inkml:brushProperty name="color" value="#E71224"/>
    </inkml:brush>
  </inkml:definitions>
  <inkml:trace contextRef="#ctx0" brushRef="#br0">0 688 4337,'0'0'1436,"0"0"-420,0 0-215,0 0-189,0 0-124,0 0 35,0 0 123,0 0 83,0 0 85,0 0 8,0 0-177,0 0-72,0 0 57,0 0-83,0 0-149,0 0-46,0 0-22,0 0-42,0 0-37,0 0 19,0 0 72,0 0 29,0 0-66,0 0-78,2-4 165,76-54 175,-46 37-482,1 2 0,1 1 0,12-3-85,-6 2 6,16-8 8,0 2-1,2 3 0,36-9-13,-67 22 128,0-2-1,-2 0 0,1-2 0,-2-1 0,24-16-127,16-10 285,-40 26-225,-6 3-49,0 1 1,1 1-1,0 0 0,0 1 1,20-5-12,-14 6 87,-2-2 1,1 0-1,-1-2 0,-1 0 0,0-2 1,15-10-88,-3 2 87,1 1 1,2 1-88,2 3 38,-24 11-10,-1-1 1,1-1-1,-1 0 1,-1 0 0,1-2-1,10-8-28,-24 17-18,0 0 0,0 0 0,0 0 0,0 0 0,0 0 0,0 0-1,0-1 1,0 1 0,0 0 0,-1 0 0,1 0 0,0 0 0,0 0 0,0 0 0,0 0 0,0 0-1,0 0 1,0 0 0,0 0 0,0 0 0,0 0 0,0 0 0,0 0 0,0 0 0,-1 0-1,1 0 1,0 0 0,0-1 0,0 1 0,0 0 0,0 0 0,0 0 0,0 0 0,0 0 0,0 0-1,0 0 1,0 0 0,0 0 0,0 0 0,0 0 0,0-1 0,0 1 0,0 0 0,0 0 0,0 0-1,0 0 1,0 0 0,0 0 0,0 0 0,0 0 0,0 0 0,0 0 0,1 0 0,-1-1-1,0 1 1,0 0 0,0 0 0,0 0 0,0 0 0,0 0 18,-14 2-1018,-23 7-3619,35-8 3967,-40 8-11606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29:29.568"/>
    </inkml:context>
    <inkml:brush xml:id="br0">
      <inkml:brushProperty name="width" value="0.05" units="cm"/>
      <inkml:brushProperty name="height" value="0.05" units="cm"/>
    </inkml:brush>
  </inkml:definitions>
  <inkml:trace contextRef="#ctx0" brushRef="#br0">4 6436 1384,'0'0'1335,"0"0"-395,0 0 129,0 0-2,0 0-387,-3-19 3105,3 14 5179,211 5-7265,-199-1-1674,1 0-1,-1-1 1,0 0-1,1-1 1,-1-1-1,5-2-24,72-31 52,-74 30-41,25-11 18,-1-3 0,-1-1 0,-1-2 0,-1-2 0,-1-1 0,4-6-29,-29 26-1,-1 0 1,2 0-1,-1 1 0,1 0 0,-1 1 1,8-2 0,-4 1 10,-1 0 0,0-1 1,11-8-11,36-25 108,13-4-108,-27 17 68,15-19 144,-11 7-51,-22 16 14,0-1 0,-1-1 0,-2-2 0,-1 0 0,10-17-175,-4 8-33,6-11 138,22-40-105,-16 25 23,-18 22 43,-2-1 0,-2-1 0,-2-1 0,2-10-66,27-62 161,-10 39-42,-2 0 262,4-15-381,60-153 626,-34 89-186,1-35-253,-49 144 6,7-27-193,-5 13 36,34-122-12,-16 65-5,-20 59 107,14-29-126,-16 46 32,-3-1 0,-1 0-1,-2-1 1,-2-3-32,5-18 33,6-15-33,-5 32 60,-6 15 50,3 0 1,0 1-1,9-15-110,-7 17 59,-2 0 0,-1-1-1,0 0 1,-3 0 0,0-1-1,-2-1-58,2-36 108,-2-54-108,-4 97 54,1 0 1,1 0-1,1 0 0,1 0 0,6-17-54,-7 29 36,0 0 0,-1-1 1,0 0-1,-1-9-36,2-17 46,2-23 75,-3 0 1,-3-3-122,1 12 35,-1 42-20,0 0 0,-1 0 0,-1 0 0,1 0 0,-2 0 0,0 1 0,-1-3-15,-9-17 140,-16-29-140,26 54 42,-1 1 0,1-1 1,-1 1-1,0 0 1,-1 1-1,-2-3-42,-18-17 90,-33-41 578,-1-4-193,52 60-451,-27-30 173,-21-17-197,-49-33 169,57 51-126,1-2 0,3-2 1,-4-8-44,10 8 19,-29-36 34,26 18 81,-19-41-134,9 15 56,36 59-62,1-2 1,1 1-1,2-1 0,1-1 0,1 0 0,1-1 0,2-3 6,1-4-21,2 0 0,2-1 0,2-24 21,0 3-80,-1 55 78,1 1-1,-1-1 0,1 0 0,0 0 0,0 0 0,1 1 1,0-1-1,-1 1 0,1-1 0,1 1 0,-1 0 1,1 0-1,1-2 3,6-7-34,1 0 1,1 1-1,3-3 34,30-33-5,-24 20 2,2 1 0,0 1 1,12-10 2,-21 26-31,-1 1 1,1-1-1,1 2 1,0 0-1,3 0 31,32-19 15,-41 24-33,-1 0 0,1 1 0,-1 0 0,1 1-1,0 0 1,0 0 0,0 1 0,0 0 0,-1 0 0,1 1-1,3 1 19,22-1-37,197-1 9,-230 0 56,-1 0-17,0 0-34,0 0-105,0 0-200,0 0-278,-1-11-3407,-18-28-3783,6 18-1064</inkml:trace>
  <inkml:trace contextRef="#ctx0" brushRef="#br0" timeOffset="1742.687">1780 9 5089,'0'0'1176,"0"0"-151,0 0 432,0 0-89,0 0-333,0 0-145,-9-7 1042,8 5 6058,7 3-7928,0 1-1,-1-1 1,1 1-1,-1 0 1,0 0-1,1 0 1,-1 1-1,0 0 1,4 3-62,25 12 89,-3-9-17,21 9 9,-47-14-49,0-1 0,0 1 0,0 0 0,0 1 0,4 3-32,-5-3 32,0-1 0,0 0 0,0-1 0,1 1 0,0-1 0,0 0 0,3 2-32,78 22 616,-46-21 1035,-40 18-1158,-2-2-478,0-1 0,-2 0 0,0 0 0,-5 14-15,-7 35 29,-27 248 42,36-283-56,4-25 32,1 0 0,0 0 0,1 0-1,0 8-46,1-18 52,0 0-28,0 0 11,0 0-12,0 0 30,0 0 23,0 0-21,0 0-14,0 0-24,0 0 9,0 0 2,0 0-62,-52 3-6843,24-3 1169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6:39:56.446"/>
    </inkml:context>
    <inkml:brush xml:id="br0">
      <inkml:brushProperty name="width" value="0.1" units="cm"/>
      <inkml:brushProperty name="height" value="0.1" units="cm"/>
      <inkml:brushProperty name="color" value="#E71224"/>
    </inkml:brush>
  </inkml:definitions>
  <inkml:trace contextRef="#ctx0" brushRef="#br0">0 513 416,'0'0'1363,"0"0"-704,0 0-306,0 0 117,0 0 175,3 0 7311,12 0-8067,44-5 389,-1-1 0,0-4 1,0-1-1,47-18-278,-31 10 65,182-50 226,-37 10 309,2 8-1,9 9-599,-154 33 14,0-4 0,0-4 0,-2-2 0,41-18-14,182-70 47,-273 104 370,-21-1-2845,-3 2-201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55.743"/>
    </inkml:context>
    <inkml:brush xml:id="br0">
      <inkml:brushProperty name="width" value="0.05" units="cm"/>
      <inkml:brushProperty name="height" value="0.05" units="cm"/>
    </inkml:brush>
  </inkml:definitions>
  <inkml:trace contextRef="#ctx0" brushRef="#br0">209 129 2985,'0'0'1099,"0"0"-155,0 0 376,0 0-188,0 0-688,-2-5-620,-48-61-1009,45 57 6074,0 1-562,-3 3-4741,1 3 474,-1 0 1,1 1-1,0 0 1,0 0-1,-1 0 1,1 1-1,0 0 1,-1 0 0,1 1-1,-7 1-60,12-1 35,1 0 0,0-1 0,0 1 0,-1 0 0,1 0 0,0 0-1,0 0 1,0 0 0,0 0 0,0 0 0,0 0 0,1 0 0,-1 0 0,0 0 0,1 1 0,-1-1 0,0 0-1,1 1 1,-1-1 0,1 0 0,0 1 0,0-1 0,-1 1 0,1 0-35,-2 38 583,3-32-448,-3 14 22,1-16-138,1 1 0,-1 0 0,1 0 0,1-1 0,-1 1 0,1 0 0,0-1-1,1 2-18,-1-7-9,-1-1-1,1 1 0,0 0 0,0 0 0,0 0 0,0 0 1,1-1-1,-1 1 0,0 0 0,0-1 0,0 1 0,0-1 0,1 0 1,-1 1-1,0-1 0,0 0 0,1 0 0,-1 1 0,0-1 0,1 0 1,0-1 9,36 1-82,-23-1 108,-10 0-38,0 1-1,0-1 1,0 0 0,0-1 0,0 1 0,0-1 0,0 0 0,-1 0 0,1-1-1,-1 1 1,1-1 0,-1 0 0,0 0 0,0-1 0,0 1 0,-1-1 0,1 0-1,-1 0 1,0 0 0,0 0 0,0-1 12,1 0-11,-1 0 0,0-1 0,0 0 0,0 0 0,0 0 0,-1 0 1,0 0-1,-1-1 0,1 1 0,-1-1 0,0 1 0,-1-1 0,1 1 0,-1-1 0,-1 1 0,0-4 11,1 8 16,-1 0 0,0 1 0,0-1 0,0 1 0,1-1 0,-2 0-1,1 1 1,0 0 0,0-1 0,0 1 0,-1 0 0,1 0 0,0-1 0,-1 1-1,1 0 1,-1 0 0,0 1 0,1-1 0,-1 0 0,0 0 0,1 1-1,-1-1 1,0 1 0,0 0 0,0-1 0,1 1 0,-2 0-16,-9-1 101,-1 0 0,1 0-1,-11 2-100,8 0 36,12-2-34,1 1 0,-1 0 0,1 1-1,-1-1 1,1 0 0,0 1 0,-1-1-1,1 1 1,0 0 0,-1 0 0,1 0 0,0 0-1,0 0 1,0 0 0,0 1 0,0-1 0,0 1-1,0-1 1,0 1 0,0 0 0,1 0 0,-1-1-1,1 1 1,0 0 0,-1 1 0,1-1-1,0 0 1,0 0 0,0 0 0,0 2-2,-2 7 21,1-1-1,1 1 1,0 0 0,0 0 0,1 0 0,0 4-21,0-2 28,1-11-23,0-1 1,-1 1-1,1-1 0,0 1 1,0-1-1,0 1 0,0-1 1,0 1-1,0-1 0,0 0 1,0 1-1,0-1 0,1 0 1,-1 0-1,1 0 0,-1 0 1,1 0-1,-1 0 0,1-1 1,-1 1-1,1 0 1,0-1-1,-1 0 0,1 1 1,0-1-1,1 0-5,5 3-31,1-1 0,0-1 0,-1 0 0,8 0 31,-10-1-74,0-1 1,0 0 0,0-1 0,0 1 0,-1-1 0,1 0 0,-1-1 0,1 1 0,-1-1-1,0 0 1,0 0 0,0-1 0,0 0 0,-1 0 0,1 0 0,2-3 73,1-2-81,-1 1 1,1-2-1,-2 1 1,1-1-1,-1 0 1,-1 0-1,0 0 1,1-5 80,-1-19 95,-23 33-1,9 1-94,0 1 0,0 1 0,0 0 0,0 0 0,0 1 0,1 0 0,-1 0-1,1 1 1,0 0 0,0 1 0,0 0 0,1 0 0,-7 6 0,-10 9 11,2 1 1,0 1 0,-8 12-12,25-28 25,0 0 0,1 0 0,0 1 0,0-1 0,1 1 0,0 0 0,0 0 0,1 0 0,-1 0 0,2 1 1,-1-1-1,1 1 0,0-1 0,0 1 0,1-1 0,1 8-25,25-15 15,-22-1-17,0 0 1,-1 0-1,1 0 1,0 0-1,-1-1 1,0 1 0,1-1-1,-1 0 1,0 0-1,0 0 1,0 0-1,0-1 1,2-1 1,35-41-19,-30 32 22,-4 7 8,0-1 0,-1 0 0,0 0 0,0 0 0,-1 0 0,0-1-1,0 1 1,0-1 0,-1 0 0,-1-1 0,1 1 0,-1 0 0,-1-1 0,1 1 0,-1-5-11,-2 12 11,0 1 0,0-1 1,0 1-1,0-1 0,0 1 0,0 0 1,1-1-1,-1 1 0,0 0 0,0-1 0,0 1 1,0 0-1,0 0 0,-1 0 0,1 0 0,0 0 1,0 0-1,0 0 0,0 1-11,-25-1 129,25 1-128,-5-1-2,-1 2 0,1-1 0,0 1 1,0 0-1,-1 0 0,1 1 0,1 0 0,-1 0 0,0 0 1,1 1-1,-1-1 0,1 1 0,0 1 0,0-1 1,1 1-1,-1 0 0,-1 2 1,1-1-1,1 1-1,-1-1 1,1 1-1,0 0 1,0 0 0,1 0-1,0 0 1,1 1-1,-1 0 1,1-1 0,1 1-1,-1 0 1,2 0-1,-1 2 2,1-10 0,0 1 0,0-1 0,0 1-1,1-1 1,-1 1 0,0-1-1,0 1 1,0-1 0,1 1-1,-1-1 1,0 0 0,1 1 0,-1-1-1,0 1 1,1-1 0,-1 0-1,1 1 1,-1-1 0,1 0 0,-1 1-1,0-1 1,1 0 0,-1 0-1,1 0 1,-1 1 0,1-1 0,-1 0-1,1 0 1,24 3-10,26-6-2,-36 0-77,0-1 0,0 0 0,-1-1 1,0-1-1,0 0 0,0-1 0,-1-1 0,0 0 1,-1 0-1,1-2 0,-2 1 0,6-6 89,-15 12-52,1 0 1,-1 0-1,0 0 0,0 0 1,0 0-1,0 0 0,-1-1 1,1 1-1,-1-1 0,0 1 1,1-2 51,-2 4-5,0-1 0,1 1 0,-1 0 0,0 0 1,0-1-1,0 1 0,0 0 0,0-1 0,0 1 1,0 0-1,0 0 0,0-1 0,-1 1 0,1 0 1,0 0-1,-1 0 0,1-1 0,-1 1 0,0 0 1,1 0-1,-1 0 0,0 0 0,1 0 0,-1 0 1,0 0-1,0 0 0,0 0 0,0 1 1,0-1-1,0 0 0,0 1 0,0-1 0,-1 0 5,-16-4-21,0 2 0,1 0 0,-1 0 0,0 2-1,0 0 1,0 1 0,0 1 0,-2 1 21,8-1-4,9-2 2,0 1 0,0 0 1,1 1-1,-1-1 0,0 0 0,0 1 0,1 0 0,-1 0 1,0-1-1,1 2 0,-1-1 0,1 0 0,-1 0 1,1 1-1,0-1 0,-1 1 0,1 0 0,0 0 1,0 0-1,0 0 0,0 0 0,1 0 0,-2 2 2,0 2-1,1 0-1,0 0 1,1 0 0,0 0-1,-1 0 1,2 0-1,-1 0 1,1 1-1,0-1 1,0 1 1,1-4 5,-1-1-1,0 1 1,1 0-1,0 0 1,0-1-1,0 1 1,0 0-1,0-1 1,0 1-1,1-1 1,-1 1 0,1-1-1,0 0 1,0 0-1,0 0 1,0 0-1,0 0 1,0 0-1,0 0 1,1-1 0,-1 1-1,0-1 1,1 0-1,0 1 1,-1-1-1,1 0 1,0-1-1,-1 1 1,1 0 0,2 0-5,11 2-119,0-1 1,0 0 0,0-1 0,14 0 118,-29-2-10,0 1 0,0-1 0,0 1 0,0-1 0,0 1 0,0-1 0,0 0 0,0 0 0,0 1 0,0-1 0,-1 0 0,1 0 0,0 0 1,0 0-1,-1 0 0,1 0 0,-1 0 0,1 0 0,-1 0 0,1 0 0,-1-1 0,0 1 0,0 0 0,1 0 0,-1 0 0,0 0 0,0-1 0,0 1 0,0 0 10,2-41-38,-2 40 26,0-89-636,-14 92 504,9 2 141,-1-1 1,1 1-1,0 1 0,0-1 1,1 1-1,-1 0 0,1 0 0,0 0 1,0 0-1,0 1 0,0 0 1,1 0-1,0 0 0,0 0 1,0 0-1,-1 4 3,0 1 6,0 0 0,0 0 0,1 1 0,0-1 0,1 1 0,0 0 0,1 0 0,0 7-6,1-17-13,0 0-1,0 1 1,0-1-1,0 0 1,0 1 0,0-1-1,0 0 1,0 1-1,1-1 1,-1 0-1,0 0 1,1 1-1,-1-1 1,1 0 0,0 0-1,0 1 14,18 1-824,-13-4 579,-2 1 27,0-1-1,-1 0 1,1 0 0,-1 0-1,1-1 1,-1 1 0,1-1-1,-1 0 1,0 0 0,0 0-1,0 0 1,0 0 0,0-1 0,-1 0-1,1 1 1,-1-1 0,0 0-1,0 0 1,1 0 0,-2 0-1,2-2 219,1-1-661,16-21-2240</inkml:trace>
  <inkml:trace contextRef="#ctx0" brushRef="#br0" timeOffset="364.09">74 117 4257,'0'0'1480,"0"0"-688,0 0-352,0 0-440,0 0-80,0 0-592,0 0-656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6:39:58.311"/>
    </inkml:context>
    <inkml:brush xml:id="br0">
      <inkml:brushProperty name="width" value="0.1" units="cm"/>
      <inkml:brushProperty name="height" value="0.1" units="cm"/>
      <inkml:brushProperty name="color" value="#E71224"/>
    </inkml:brush>
  </inkml:definitions>
  <inkml:trace contextRef="#ctx0" brushRef="#br0">0 390 5233,'0'0'2623,"0"0"-1380,0 0-772,0 0 102,0 0 230,0 0 118,3-4-212,-3 3-541,1-1-43,0 0 1,0 0 0,-1 0-1,1 0 1,1 1 0,-1-1-1,0 0 1,0 1-1,1-1 1,-1 1 0,1-1-1,-1 1 1,1-1 0,-1 1-1,1 0 1,1-1-126,-2 2 287,-1 0-133,2-1-139,1-1-1,-1 1 0,1-1 0,0 1 1,0 0-1,-1 0 0,1 1 1,0-1-1,1 0-14,-1 0 30,92-29 571,-26 7-3,1 3-1,16 1-597,230-42 1089,101-17-420,-366 71-659,-1 4 1,7 1-11,-7 0 41,0-1 1,11-5-42,298-63 336,-346 71-307,-12 0-35,2-10-7470,-3 2-738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20:18.926"/>
    </inkml:context>
    <inkml:brush xml:id="br0">
      <inkml:brushProperty name="width" value="0.1" units="cm"/>
      <inkml:brushProperty name="height" value="0.1" units="cm"/>
      <inkml:brushProperty name="color" value="#E71224"/>
    </inkml:brush>
  </inkml:definitions>
  <inkml:trace contextRef="#ctx0" brushRef="#br0">0 292 2897,'0'0'1881,"0"0"-434,0 0-92,0 0-94,0 0-263,5-4-304,19-19 94,20-11 4092,-12 15-4724,0 1 0,23-8-156,-49 24 48,0 0 1,1 1-1,-1-1 1,1 2-1,-1-1 1,0 1-1,1 0 0,1 0-48,29-2 206,70-19 317,-48 8 187,60-4-710,-85 12 156,-1-1 1,1-1 0,0-2-157,-7 1 145,1 1-1,0 2 1,0 1 0,26-1-145,-13 3 24,1-2 0,-2-2 0,26-7-24,-26 4 24,1 2 1,0 2 0,25 0-25,256 5 441,-303 2-367,-1 0-1,0 1 1,0 0 0,13 6-74,-8-3 61,0-1 0,22 2-61,-29-7 104,0 2 0,1 0 0,-1 1 0,-1 1 0,1 0 0,13 6-104,-21-7 29,1 0 0,-1-1 0,1 0 0,-1-1 0,1 0 0,0 0 0,3-1-29,-3 0 14,1 1 0,0 0-1,-1 0 1,1 1 0,-1 1 0,5 1-14,76 35 202,-35-14-68,24 6-134,-41-19 58,33 11 41,-66-21-78,-1 0-1,1 0 1,-1 1-1,1 0 1,-1 0 0,0 0-1,0 0 1,0 1-1,-1-1 1,1 1-1,-1 0 1,1 2-21,-1-3 17,-1 1-1,1-1 1,-1 1-1,1-1 1,0 0 0,1 0-1,-1 0 1,0-1 0,1 1-1,0-1 1,-1 0-1,1 0 1,0 0 0,0 0-1,0-1 1,3 1-17,25 2-2494,-40-6 125,-10-5-2097</inkml:trace>
  <inkml:trace contextRef="#ctx0" brushRef="#br0" timeOffset="1223.579">2550 66 4785,'0'0'1503,"0"0"-311,0 0 82,0 0-74,0 0-232,0 0-25,-3-1-44,2 0-820,1 1 0,-1-1 0,0 1 0,0 0 0,0-1-1,-1 1 1,1 0 0,0 0 0,0 0 0,0 0 0,0 0 0,0 0 0,0 0 0,0 0 0,0 0-1,0 0 1,0 1 0,0-1 0,0 0 0,0 1 0,0-1 0,0 0 0,0 1 0,0 0 0,0-1-1,0 1 1,0-1 0,1 1 0,-1 0 0,0 0 0,0 0 0,1-1 0,-1 2-79,-4 2 258,5-4-159,0 1 1,-1-1-1,1 1 1,0 0-1,-1-1 1,1 1-1,0 0 1,0-1-1,0 1 0,0 0 1,-1-1-1,1 1 1,0 0-1,0-1 1,0 1-1,0 0 1,0-1-1,1 1 0,-1 0 1,0-1-1,0 1 1,0 0-1,1-1 1,-1 1-1,0 0 1,1-1-1,-1 1 0,0-1 1,1 1-1,-1-1 1,1 1-1,-1-1 1,1 1-1,-1-1 1,1 1-1,-1-1 0,1 1-99,25 21-480,-17-15 790,126 124-64,-134-129-243,1 0 0,-1 0 0,0 0-1,0 0 1,0 0 0,-1 0-1,1 0 1,0 0 0,-1 0-1,0 1 1,1-1 0,-1 0-1,0 0 1,0 0 0,0 2-3,-3 36 154,3-38-139,0 0-9,0 0 0,0 0-1,-1 0 1,1 0 0,0 0 0,-1 0 0,0 0 0,1 0-1,-1 0 1,0-1 0,0 1 0,0 0 0,0 0 0,0-1 0,0 1-1,-1 0 1,1-1 0,0 1 0,-1-1 0,0 0 0,1 0 0,-2 2-6,-2-2 20,1 1 1,0-1 0,-1 0 0,1 0 0,-1-1-1,0 1 1,1-1 0,-1 0 0,-2-1-21,-14 2 32,-1 0 0,1 1 1,-1 2-1,1 0 0,0 1 0,-3 2-32,7-2 1,10-4-3,1 0 0,0 1 0,0 0 0,0 0 1,0 1-1,0 0 0,0 0 0,1 0 0,-3 2 2,7-2-359,0 0 0,0 0 0,1 0 0,-1 1 0,1-1 0,-1 0-1,1 0 1,0 1 0,0-1 0,0 0 0,1 1 0,0 0 359,-1 6-2135,0-1-2711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20:23.470"/>
    </inkml:context>
    <inkml:brush xml:id="br0">
      <inkml:brushProperty name="width" value="0.1" units="cm"/>
      <inkml:brushProperty name="height" value="0.1" units="cm"/>
      <inkml:brushProperty name="color" value="#E71224"/>
    </inkml:brush>
  </inkml:definitions>
  <inkml:trace contextRef="#ctx0" brushRef="#br0">1 653 2617,'0'0'2240,"0"0"-718,0 0-241,0 0-51,0 0-141,0 0-364,29-12 4228,148-94-2335,-129 79-2342,223-117 370,-193 109-388,2 3 0,1 3 0,1 4-1,53-8-257,28 12 146,207-47 30,-342 64-177,0 1 1,0 2 0,0 1-1,17 2 1,21 0 2,399-8-12,-441 5 22,0-2-1,0 0 1,-1-2-1,0 0 0,17-8-11,-12 5 19,0 1 0,0 0 0,18 0-19,163 1 208,-73 0 363,29 6-571,-25 0 498,17-6-498,157-6 575,-126 2-145,1-1-9,-163 11-351,-7-1-9,1 1 0,0 1 0,0 1 0,0 1 0,-1 0 0,9 4-61,53 13 111,-64-17-81,1 1 1,-1 1 0,1 0 0,-1 1 0,-1 1 0,1 0 0,-1 2-1,9 6-30,-9-5 61,0-1 0,1 0-1,0-1 1,17 5-61,-13-5 17,0 1 1,19 11-18,-31-13 48,0 0 0,0 1 0,0 0 0,-1 1 0,0-1 0,-1 2-1,0-1 1,2 4-48,25 30 130,-31-38-119,0-1 0,-1 0 0,0 1 0,1 0 0,-1 0 0,-1-1 0,1 1 0,-1 0 0,0 0 0,0 0 0,0 1 0,-1-1 0,1 0 0,-1 0 0,-1 1-11,1 1 10,1 1-1,-1-1 0,1 0 1,1 1-1,-1-1 1,1 0-1,2 3-9,-2-4 1,0 0 0,-1 0-1,0 1 1,0-1 0,0 0-1,-1 0 1,0 1 0,-1 4-1,1-4 0,0 0 1,0 0-1,1 0 1,0 0-1,0 0 1,0 0-1,2 2 0,2 8-5,-1 0-1,0 0 1,-2 1-1,1-1 1,-2 1-1,-1-1 1,0 7 5,0-24-6,0 0 0,0 1 0,0-1 0,1 0 0,-1 0 0,0 1 0,0-1 0,0 0 0,1 0 0,-1 1 0,0-1 0,0 0 0,1 0 0,-1 0 0,0 1 0,0-1 0,1 0 0,-1 0 0,0 0 0,1 0 0,-1 0 0,0 0 1,0 0-1,1 0 0,-1 1 0,0-1 0,1 0 0,-1 0 0,0 0 0,1-1 0,-1 1 0,0 0 0,1 0 0,-1 0 0,0 0 0,0 0 0,1 0 0,-1 0 6,3-3-4032,-3-24-2694,0 12-2679</inkml:trace>
  <inkml:trace contextRef="#ctx0" brushRef="#br0" timeOffset="1318.448">4955 483 1320,'0'0'3457,"0"0"-2127,0 0-642,0 0 260,0 0 244,0 0-16,-42 0 3368,38 10-1145,4 17-3469,0-21 345,-2 61 267,0-34-133,2 0-1,1 0 1,6 31-409,-5-51 102,0-1 0,-1 1 0,0-1 0,0 1-1,-2 12-101,-30-25 162,6 8-257,22-6 111,-1-1 0,0 1 1,1-1-1,-1 0 0,0 0 1,0 0-1,0-1 0,0 0 1,0 1-17,-35-2 8,0-2 0,0-1 0,-8-3-8,1-10-128,40 13 93,-1 2-1,1-1 1,-1 1 0,1 0-1,-1 0 1,0 0-1,1 1 1,-5 0 35,11 1-57,0 0-26,0 0-28,0 0-62,0 0-226,0 23-3551,0-13 283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20:27.161"/>
    </inkml:context>
    <inkml:brush xml:id="br0">
      <inkml:brushProperty name="width" value="0.1" units="cm"/>
      <inkml:brushProperty name="height" value="0.1" units="cm"/>
      <inkml:brushProperty name="color" value="#E71224"/>
    </inkml:brush>
  </inkml:definitions>
  <inkml:trace contextRef="#ctx0" brushRef="#br0">1 105 1384,'0'0'2350,"0"0"-984,0 0 19,0 0 290,0 0-258,0 0-365,2-4-108,0 2-582,-1 1-1,1-1 1,0 1-1,0 0 1,-1-1-1,1 1 1,0 0-1,0 0 1,0 0-1,0 0 1,0 1-1,0-1 1,1 0-1,-1 1 1,0 0-1,0-1 1,0 1-1,1 0 1,-1 0-1,0 0 1,0 0-1,2 1-361,23 7-346,37 13 1062,-54-18-685,0-1 0,-1 1 0,1 0 0,-1 1 0,1 0 1,-1 1-1,0 0 0,-1 0 0,1 1 0,-1 0 0,0 0 1,6 7-32,-9-9 41,1 0 1,-1 0-1,1 0 1,0-1-1,0 0 1,1 0-1,5 2-41,15 7 110,0 3-84,0 2 0,-2 1 0,0 1 0,6 6-26,-27-22 15,0-1-1,0 1 1,1-1 0,-1-1-1,1 1 1,0-1 0,-1 1 0,5-1-15,17 7 114,-9-1-104,0 0-1,1 0 1,0-2 0,0 0 0,0-2 0,0 0 0,1 0 0,6-2-10,13-1 7,-2-1 9,1 2 0,0 2 1,10 2-17,-28-3-3,0-1 0,1-1 0,-1-1 0,0 0 0,-1-2 0,1 0 0,0-1 0,17-7 3,-29 9 0,70-7-15,-59 5 16,0 1 0,1 0-1,-1 1 1,0 2 0,4 0-1,-2-1 1,0 1-1,-1-2 1,1-1 0,10-3-1,13-5 4,-11 4 5,-1-2 0,0-2 1,3-2-10,-19 2 15,-14 10-14,0 0 1,1-1 0,-1 1 0,0 0 0,1 0-1,-1 0 1,1 0 0,-1 1 0,1-1 0,0 0 0,-1 0-1,1 1 1,0-1-2,-1 1-13,-1 0-28,0 0-11,0 0-21,0 0-19,0 0-1,7-2-308,-7 2 364,0 0 1,0 0-1,0 1 0,0-1 1,0 0-1,0 0 0,0 0 1,0 0-1,0 0 0,0 0 1,0 0-1,0 0 1,0 0-1,0 0 0,0 1 1,0-1-1,0 0 0,1 0 1,-1 0-1,0 0 0,0 0 1,0 0-1,0 0 0,0 0 1,0 0-1,0 0 1,0 0-1,0 0 0,0 0 1,0 0-1,0 0 0,1 0 1,-1 0-1,0 0 0,0 0 1,0 0-1,0 0 1,0 0-1,0 0 0,0 0 1,0 0-1,0 0 0,0 0 1,1 0-1,-1 0 0,0 0 1,0 0-1,0 0 1,0 0-1,0 0 0,0 0 37,-47 34-3897,14-11-213</inkml:trace>
  <inkml:trace contextRef="#ctx0" brushRef="#br0" timeOffset="1108.076">1393 146 1880,'0'0'1979,"0"0"-608,0 0-213,0 0-184,0 0-384,0 0-75,0-4 195,0-9-153,0 3 2689,9 12 2645,36 5-5907,45-4 376,12-4-360,3-1 45,-104 7 0,0 0 1,0 0-1,-1-1 0,1 1 1,-1 0-1,0 0 0,-1 3-45,1-2 59,0 211 255,0-217-325,0 0-21,0 0-84,0 0-75,0 0-40,0 0-65,0 0-149,0 18-5812,0-12 1920</inkml:trace>
  <inkml:trace contextRef="#ctx0" brushRef="#br0" timeOffset="4077.448">17 0 4177,'0'0'1560,"0"0"-561,0 0 320,0 0 232,0 0-280,0 0-457,0 0-325,0 0-129,0 0-93,0 0-111,0 0-59,0 0 134,29 0 1545,-21 0 1384,-5 0-3115,1 0 0,-1 0 0,0 1 0,0-1 0,1 1 0,-1 0 0,0-1 0,0 1 0,0 1 0,0-1 0,0 0 0,0 1 0,0-1 0,0 1 0,-1 0 0,1 0 0,-1 0 0,1 0 0,-1 1 0,0-1 0,2 3-45,1 3 150,0 1 1,0 0-1,-1 0 1,-1 0-1,0 0 1,1 5-151,17 40 835,-4-27-451,21 25-384,-23-32 37,-7-8 2,1-1-1,0 0 0,1-1 1,0 1-1,1-2 0,0 0 1,1 0-1,0-1 1,0 0-1,0-1 0,1 0 1,0-2-1,13 5-38,14 3 121,-7-3-92,1 0 1,0-2-1,7-1-29,2-3 103,-29-4-95,0 1 0,0 1 0,-1 0 0,1 1 0,7 3-8,-9-3 1,1-1 0,0 0 0,0-1 0,0 0 0,0-1 0,0 0-1,7-2 0,19 1 3,366 4-7,109-6 30,-375-6-20,80 18 2,-48 3 304,-108-11-235,-31 1-73,0-2 1,0-1 0,8-2-5,3-6 36,0-3-1,31-12-35,-72 24 1,19-6-3,0 1-1,1 1 1,-1 1-1,3 1 3,2 0 1,0-2-1,18-5 0,25-13 28,15-8-28,-25 8 4,-6 10-4,-25 2 2,-22 7-1,0 1 0,0 0 0,0 0-1,0 1 1,0-1 0,1 1 0,1 0-1,41-14-8,-16 2 14,-28 10 18,1 0 1,-1 0-1,1 1 1,0 0 0,0 0-1,0 1 1,1 0 0,-1 0-1,0 0 1,5 1-25,-21 6-9663,0-6-1178</inkml:trace>
  <inkml:trace contextRef="#ctx0" brushRef="#br0" timeOffset="5284.687">2888 128 1720,'0'0'833,"0"0"-433,0 0-139,0 0 175,0 0 391,0 0 304,0 0-863,0 0 0,-1-1 0,1 1 0,0 0 1,0-1-1,0 1 0,0 0 0,-1-1 0,1 1 0,0-1 0,0 1 1,0 0-1,0-1 0,0 1 0,0 0 0,0-1 0,0 1 0,0-1 1,0 1-1,1 0 0,-1-1 0,0 1 0,0-1 0,0 1 1,0 0-1,0-1 0,1 1 0,-1 0 0,0-1 0,1 1-268,31-4 1568,0 1 0,1 2 0,7 2-1568,-3-1 572,0-1 0,16-3-572,46-16 302,-66 12-294,1 2-1,0 1 0,1 1 0,1 2-7,-24 8 42,-12-6 4,1 1 0,0-1 1,-1 1-1,1-1 0,-1 1 0,1-1 0,0 0 0,-1 1 0,1-1 1,0 1-1,-1-1 0,1 0 0,0 0 0,0 0 0,-1 1 0,1-1 1,0 0-1,0 0 0,0 0-46,-1 30 588,0 338-1107,0-367-265,0-6-2876,0-8-520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28:08.975"/>
    </inkml:context>
    <inkml:brush xml:id="br0">
      <inkml:brushProperty name="width" value="0.1" units="cm"/>
      <inkml:brushProperty name="height" value="0.1" units="cm"/>
      <inkml:brushProperty name="color" value="#E71224"/>
    </inkml:brush>
  </inkml:definitions>
  <inkml:trace contextRef="#ctx0" brushRef="#br0">298 182 144,'0'0'2195,"0"0"-869,0 0-630,0 0-53,0 0 122,0 0 33,0 0-133,0 0-178,0 0-116,0 0-42,0 0 51,0 0 118,0 0 96,0 0-51,0 0-93,0 0-81,0 0-44,0 0-47,0 0-55,27 0 522,-18-2-636,1-1 1,-1 0-1,1 0 0,-1-1 0,0 0 1,-1 0-1,1-1-109,-2 1 77,1 0 1,-1 0-1,1 1 1,0 0-1,0 0 0,0 1 1,0 0-1,0 1 1,1-1-1,0 1-77,18 0 121,0-2 0,0-1 0,20-5-121,-20 3 203,1 1 0,-1 1 0,22 1-203,-9 1 386,0-2 0,21-5-386,26-4 26,16 4 43,36-4 1009,9-8-1078,-90 13 138,0 3 1,53 2-139,453 0 1384,-515 6-1003,-1 2 0,45 11-381,-75-13 293,41 10 49,-33-7-313,-1-1-1,1-1 1,0-1-1,3-1-28,263 10 146,-231-10-139,1 2 0,47 11-7,-2-6 9,-77-7-5,0 0-1,0 2 1,-1 1-1,8 3-3,-7 0-10,-22-7 6,-1 1 0,0 0 0,0 0 0,0 0 0,0 1 0,0 0 0,0 1 0,-1-1 0,0 1-1,1 0 1,0 2 4,31 22 17,-32-24-13,1 0 0,-1 0 0,0 1 1,-1 0-1,1 0 0,-1 0 1,0 1-1,0 0 0,2 3-4,3 10 43,-1 0 0,-1 0 0,0 1 0,-1 0-1,3 18-42,-6-22 69,2 4 52,-1 0 0,-1 0 0,0 1 0,-2-1 0,0 16-121,0 36 452,0-30-315,-2 0 0,-4 26-137,-26 56 290,28-111-247,-1-1 0,-1 1 0,0-1 0,-1 0 0,0 0 0,0-1 0,-2 0-1,1 0 1,-1 0 0,-1 0 0,0-1 0,-8 8-43,-18 16 61,-1-2 0,-32 23-61,61-50 14,-70 52 50,-26 11-64,60-44 75,0-2 1,-25 8-76,11-5 104,-8 8-104,45-24 14,-1-1-1,0 0 1,0-2 0,-14 3-14,-25 8 16,-186 66 1,242-82-16,-46 18 57,-1-2 0,0-3-1,-2-2 1,-25 2-58,-86-5 89,-7 0-65,121-4 83,1-3-1,-1-2 0,-28-5-106,46 0 25,-1-1 0,1-2-1,-10-5-24,-39-10 8,22 12 39,-35-2-47,59 11 131,1-3-1,-1-1 1,1-1-1,0-2 1,0-1-1,-22-11-130,29 10 46,-1 2-1,0 0 0,-20-3-45,-29-9 175,-29-10 42,-81-12-217,148 34 17,-1-1 0,2-2 0,-1-2-1,-11-7-16,-24-11 89,-5-2-46,-6-7-43,71 34 44,-1-1 1,1 0-1,0-1 0,-7-6-44,16 11 1,1 0 0,-1 0 0,1 0 0,-1 0 1,1-1-1,1 1 0,-1-1 0,0 0 0,1 1 0,0-1 0,0 0 0,1-1 0,-1 1 0,1 0 1,0-1-2,-4-44-87,2-1 0,2 0 0,3-8 87,-1-19-122,0 66 103,0 0 0,1 0 0,0 1 1,1-1-1,0 0 0,1 1 0,0 0 0,0 0 1,2 0-1,-1 0 0,1 1 0,1 0 0,0 0 0,5-5 19,17-18-172,1 2 0,2 1 0,16-10 172,1-3-259,-34 31 162,1 0-1,1 1 1,0 1 0,0 0-1,5 0 98,53-32-287,-66 37 233,1 0 0,0 1 0,0 0 0,0 1 0,1 0-1,7-1 55,23-8-179,57-23-1128,-80 31-6553,5-1 4649,-7-4 69</inkml:trace>
  <inkml:trace contextRef="#ctx0" brushRef="#br0" timeOffset="2191.432">1293 1632 3649,'0'0'2464,"0"0"-907,0 0-412,0 0-137,0 0-110,19-8 1262,-16 8 1815,-28 39-3363,1 0 0,-3 10-612,-11 20 237,-155 240 849,114-191-860,28-43 692,-10 23-918,29-46 78,-1-3 1,-12 11-79,13-19 15,2 3 0,1 0 1,-1 8-16,-8 28 29,9-20 35,-30 47-64,40-76-22,1 1 0,2 0 0,1 1 0,1 1-1,0 6 23,14-37-4916,0-6 929,0-5-256</inkml:trace>
  <inkml:trace contextRef="#ctx0" brushRef="#br0" timeOffset="3077.685">268 2789 6105,'0'0'1645,"0"0"-425,0 0-201,0 0-66,0 0-119,0 0-191,-4 19 336,-10 7-499,1 1 1,2 0 0,1 1 0,1 0-1,1 1 1,1 2-481,-3 34 554,2 1-1,3 43-553,5-108 7,0 34 1120,0-32-1115,1 0 1,-1 0-1,1-1 1,0 1-1,0 0 1,0-1-1,1 1 1,-1-1 0,1 1-1,-1-1 1,1 1-1,0-1 1,0 0-1,0 0 1,0 0-1,0 0 1,0 0-1,1-1 1,-1 1 0,1-1-1,-1 1 1,1-1-1,0 1-12,4 1 27,0 0 0,-1 0 0,1-1 0,0 0 0,0 0 0,0-1 0,0 1 0,1-2-1,1 1-26,28-2 60,-1-1 0,0-1-1,0-3 1,7-2-60,-3 1-128,1 2 1,0 2-1,1 2 0,2 1 128,-41 0-38,-3 0-224,0 0-267,4-1-2815,-1-4-1470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28:17.172"/>
    </inkml:context>
    <inkml:brush xml:id="br0">
      <inkml:brushProperty name="width" value="0.1" units="cm"/>
      <inkml:brushProperty name="height" value="0.1" units="cm"/>
      <inkml:brushProperty name="color" value="#E71224"/>
    </inkml:brush>
  </inkml:definitions>
  <inkml:trace contextRef="#ctx0" brushRef="#br0">431 147 3169,'0'0'1712,"0"0"-658,0 0-213,0 0 63,0 0-30,0 0-102,28 1-152,172 4 932,171-12 2132,-294 1-2480,41-10-1204,-52 6 344,1 3 0,28 2-344,-20 8 236,2 3-236,-2 0 424,3-3-424,84 0 1181,95 17-1181,-141-12 145,0-5 0,4-5-145,17 0 55,-13 4-50,-24 0 15,68-8-20,-60-7 16,-49 4-5,1 3 1,12 3-12,14 4 8,-32 1 9,0-2-1,-1-3 0,32-6-16,21-6 56,5 4-56,-26 4 63,0-5 1,17-6-64,-42 4 2,1 2 0,1 4 0,0 2 0,24 2-2,582 13 2261,-202-3-1464,-69 6-273,47-12-305,-433 1-160,1 1-1,-1 0 1,0 1-1,0 0 1,0 1-1,0 0 1,-1 1-1,1 0 1,-1 1-1,-1 0 1,3 1-59,2 2 127,1 0-1,0-2 1,1 0 0,15 5-127,-13-7 123,1 1 1,-1 1-1,15 8-123,-25-11 57,-1 0 0,1 1 0,-1 0 0,0 1 1,0 0-1,-1 0 0,1 0 0,-1 1 0,2 3-57,-1-1 67,1-1 1,0-1-1,0 1 0,1-1 0,0 0 1,4 2-68,-4-4 75,-1 1 0,0 0 1,-1 0-1,1 1 0,-1 0 1,-1 0-1,4 5-75,-6-4 4,1 0 0,-2 0 0,1 1 0,-1-1 1,0 1-1,-1 0 0,0 0 0,1 9-4,-1 11 17,0 0 0,-1 4-17,0 13 30,0-29-14,0 0 0,-1 0 0,-1 0 0,-1 0 0,0 0 0,-1 0 0,-1-1 0,-4 12-16,-59 151 63,56-158-60,-1 0 1,-1-1-1,-1 0 1,-1-1-1,0 0 1,-2-2-1,0 0 1,-1 0-1,0-2 1,-3 1-4,-2 0-29,0-1 1,-2-1 0,1-1-1,-2-1 1,1-1-1,-2-1 1,-6 0 28,-16 8-34,-23 13 34,41-16 4,-1-2-1,-1-1 1,0-1 0,-24 3-4,9-3-2,1 1 0,0 3-1,-5 4 3,-1 1-4,-2-3 1,-7-1 3,-51 10-1,32-6 2,0-4 0,-47 2-1,-201 20 19,62-5-7,-159 3-54,322-29 36,-139 4 6,-413-11 9,563-4 17,-34-7-26,-4-2 5,-290-7 4,318 9 10,53 4-22,-21 2 3,-154 0 16,-357-20 111,510 21 16,0 3-143,26 2 67,1-3 0,-1-2 0,-32-6-67,-234-59 72,251 54-48,-38-15-24,54 14-3,0 3-1,-1 2 0,-30-3 4,32 7 13,1-2 0,-42-15-13,8 2 9,56 16 10,0-1-1,0 0 1,0-2 0,1 0 0,0-1 0,1-1-1,1-1 1,-1-1 0,2 0 0,0-2 0,-10-11-20,15 11 15,0-1-1,-7-15-13,-1-1 6,0 4-14,15 23-2,1-1 1,0 1 0,0-1-1,0 0 1,1 0 0,-1 0-1,2 0 1,-1 0-1,1-1 1,0 1 0,0-1-1,1 0 1,-1 0 0,2 1-1,-1-3 10,1-205-168,1 209 149,1 1-1,0 0 0,0-1 0,0 1 0,1 0 0,-1 0 0,1 0 1,0 1-1,0-1 0,0 1 0,1-1 0,-1 1 20,7-8-18,24-22-22,-26 26 30,-1 0 0,0 0 0,0-1 0,0 0 0,5-8 10,-6 6-20,1 1 0,0 1 0,1-1 0,0 1 0,0 0 0,1 1 0,1-1 20,13-11-27,-12 10-11,1 2 0,-1-1-1,1 2 1,1-1 0,3 0 38,22-12 14,29-15-65,21-12-40,-73 38 15,-1 0-1,1 1 1,1 1-1,-1 1 1,1 0-1,9-1 77,-12 1-33,-1 0 0,1 0 0,-1-1 0,0-1 0,0 0-1,8-6 34,-11 6-50,0 0 0,1 1 1,0 1-1,0-1 0,0 2 0,0 0 0,1 0 0,0 0 0,0 2 0,6-2 50,32 1-1011,-31 3-5939,-29 0 894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29:03.347"/>
    </inkml:context>
    <inkml:brush xml:id="br0">
      <inkml:brushProperty name="width" value="0.1" units="cm"/>
      <inkml:brushProperty name="height" value="0.1" units="cm"/>
      <inkml:brushProperty name="color" value="#E71224"/>
    </inkml:brush>
  </inkml:definitions>
  <inkml:trace contextRef="#ctx0" brushRef="#br0">804 2059 728,'0'0'4222,"0"0"-2712,0 0-399,0 0-67,0 0-153,-11 0-105,-101 0 2617,98 2-3288,-1 0 1,0 0-1,1 2 1,0 0-1,0 1 1,0 0-1,0 1 1,1 0-1,-3 3-115,-59 23 239,63-28-260,-20 7 216,0 1-1,1 1 0,-4 4-194,26-12 155,1 0-1,-1 0 1,1 1 0,0 0-1,1 1 1,-1 0-1,1 0 1,1 0 0,-1 1-1,1 0 1,1 0-1,-5 9-154,2-4 106,0 0 1,-1 0-1,-1-1 0,0 0 0,0 0 0,-1-1 0,-4 3-106,-17 16 38,29-25-33,-1-1 1,1 1-1,0-1 1,0 1 0,0 0-1,1 0 1,-1 1 0,1-1-1,-1 6-5,-10 54 301,5-21-98,-45 140 228,51-174-377,0 1-1,1-1 0,0 1 1,1-1-1,0 1 1,1 0-1,0-1 1,0 1-1,1-1 1,0 0-1,1 1 0,0-1 1,4 6-54,-4-10 18,0 0 1,0-1-1,0 0 1,1 0 0,0 0-1,0 0 1,0 0-1,1-1 1,0 0-1,0 0 1,3 2-19,12 7 241,0-1 1,13 5-242,27 18 108,-46-27-89,0 0 0,0 0 0,0-2 0,1 1 0,0-2 0,1 0 0,-1-1 0,1-1 0,0 0 0,4 0-19,10 3 35,0 2 0,16 7-35,-19-6 12,1-1 0,0-1 0,2-1-12,96 10 34,-33-6-8,0 5-1,58 19-25,-86-20 5,-1-2 0,2-2 0,13-3-5,10 2 10,23 8-10,-75-8-5,-1 1 0,14 7 5,-20-6-5,2-1 1,-1-1-1,19 1 5,22-2-2,18-3 2,-45-4-2,0 2 1,0 2 0,0 2 0,28 9 1,-34-7-1,1-2 0,0-2 0,0-2 0,0-1 1,0-3-1,13-1 1,33 0-2,-85 2 2,99 0-172,1-4 0,45-9 172,-70 4-69,39 3 69,-41 3-11,51-10 11,73-11 53,-96 12-51,-56 5-10,-1 3-1,14 1 9,126-1 198,106 2 231,-266 5-234,1 0 0,22 7-195,-26-5 131,1 0 0,-1-2 0,23 1-131,31-5 137,0 3-1,-1 4 0,65 13-136,-26 3 235,1-6-1,33-3-234,-51 2 10,-28-3-3,-66-12-7,78 10 71,80 1-71,-60-13 19,-1-3 0,0-5 0,71-18-19,-36 7-6,-72 13-3,34-10 9,62-6-4,46-15 7,-143 29 0,-33 6 15,0-2 0,13-4-18,11-3 5,20-6 55,100-38-47,-62 21-2,-76 23 28,0-2 0,0-3-39,19-7 33,-48 21-5,0 0 1,0 1 0,-1-2 0,0 1 0,0-1 0,0 0 0,0 0-1,0 0 1,-1 0 0,0-1 0,-1 0 0,1 0 0,-1 0-1,0 0 1,0 0 0,-1-1 0,0 1 0,0-1 0,0 0-1,-1 0 1,0 1 0,-1-1 0,1 0 0,-1-4-29,6-136 122,-23 94-31,14 34-92,0 0 1,1 0-1,1 0 0,1-1 0,0 1 0,2 0 1,0 0-1,1 0 0,1 0 0,1-1 1,8-17 21,3 0-1,0 1 1,3 0-21,-11 19 10,0 0 1,-1-1-1,-1 0 1,-1 0-1,0 0 1,-2-1-1,0 0 1,-1 1-1,0-1 1,-2-17-11,-2 32-11,0 1-1,-1 0 1,1 0 0,-1 0 0,0 0 0,0 0-1,0 1 1,0-1 0,0 1 0,0 0 0,-4-2 11,-2-2-17,-13-11-2,-1 2 0,-1 1 0,1 0 0,-2 2 0,0 1 0,-19-6 19,-12 0-49,-1 2 1,-35-3 48,-34-9 4,-40-19-4,-21-5 3,29 20-75,-138-8 72,134 19-24,-26-4 4,-771-94-119,827 108 145,-3 5-6,44 4 3,1-4 1,0-4-1,-31-10-3,9 1 5,-1 4-1,-32 3-4,12 1 0,-14 1-1,52 4-2,1-4-1,-16-7 4,-29-4-21,-1 6 0,-65 4 21,122 7-6,-222-28 25,271 26-16,-27 1-11,0 2 0,-29 3 8,2 1 1,49 1-4,0 2-1,1 1 1,0 3 0,0 1-1,-35 14 4,7-3 2,-11 5-2,1 3-1,-57 31 1,59-28 5,-3-4 1,0-3-1,-28 3-5,95-25 0,-49 10 4,-25 2-4,37-8 1,1 2 1,-39 13-2,75-17-38,1-1 1,-1 1 0,1 1 0,0 0-1,-7 6 38,-30 18 9,34-25-15,1 1 0,1 0-1,-1 0 1,1 1 0,0 1-1,1 0 1,0 0 0,0 1-1,0 0 1,1 0 0,1 1-1,0 0 7,2-4-1,0 1-1,0-1 0,-1-1 0,1 1 0,-2-1 2,3-1-14,0-1-1,0 1 1,0 0-1,1 0 0,-1 0 1,1 1-1,0-1 1,0 1-1,-1 3 15,2-3-1633,-6-3-8708,4-2 9641,-6 0-7435</inkml:trace>
  <inkml:trace contextRef="#ctx0" brushRef="#br0" timeOffset="2194.913">2326 1389 1792,'0'0'973,"0"0"59,0 0 179,0 0-19,0 0-254,-1-1-808,0-1 0,1 0 0,-1 0 0,1 0 0,0 0 0,0 0 0,0 0 0,-1 1 0,2-1 0,-1 0 0,0-1-130,23-35 912,-18 30-528,1-1 1,-1 0-1,0-1 0,1-2-384,3-8 505,2 1-1,0 0 1,1 0 0,1 2-1,0-1 1,1 2 0,17-15-505,-6 5 291,-2-1-1,10-16-290,162-223 1028,-95 134-138,-80 106-847,1 2 1,2 0-1,0 2 1,1 0-1,2 2 1,0 0-1,1 2 0,0 1 1,5 0-44,11-5 7,1 3 1,1 1-1,1 2 1,0 3-1,42-7-7,54-8 57,208-37 43,-247 51-60,0 5 0,44 3-40,187 6-114,-332 0-74,-2 0-226,0 0-249,-31 2-1961,-7-1-1128,24-1-1046</inkml:trace>
  <inkml:trace contextRef="#ctx0" brushRef="#br0" timeOffset="2851.441">4138 41 8586,'0'0'1868,"0"0"-1014,0 0-434,0 0 293,0 0 102,0 0-283,15-5-96,6 0-249,-9 2 130,0 0 0,0-1 0,0-1 0,7-3-317,-12 6 140,0 0-1,0 1 0,0 0 1,1 0-1,-1 0 1,1 1-1,-1 0 0,0 1 1,1-1-140,17 1 84,20-1 6,25 0 148,63 7-238,-112-4 7,0 0 0,0 1 0,-1 2 0,1 0-1,-1 1 1,0 0 0,-1 2 0,8 5-7,-24-12-8,1-1 0,-1 1 0,0 0-1,0 0 1,-1 0 0,1 1 0,0-1 0,-1 1-1,1-1 1,-1 1 0,0 0 0,0 0 0,0 0-1,0 0 1,-1 0 0,1 1 0,-1-1 0,0 0 0,0 1-1,0-1 1,0 1 0,0-1 0,-1 1 0,0-1-1,0 1 1,0-1 0,0 1 0,0 0 0,-1-1 0,1 1-1,-1-1 1,0 1 0,0-1 0,0 0 0,-1 1-1,1-1 1,-1 0 0,0 0 0,0 0 0,0 0 0,0 0-1,0 0 1,-1-1 0,-1 3 8,-15 11 105,-1-1 0,0-1 0,-1-1 1,0 0-1,-8 2-105,-3 3 79,0 1 0,-1 3-79,24-16-2,0 1 0,0 1 0,1-1 0,1 2-1,-1-1 1,1 1 0,1 0 0,-6 9 2,8-9-35,1-1 0,0 1 0,0 0 0,1 1 0,0-1 0,0 0 0,1 8 35,-1-7-1266,1 1-1,-1 0 1,-1-1-1,0 1 0,0 0 1267,-3-3-9906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29:12.670"/>
    </inkml:context>
    <inkml:brush xml:id="br0">
      <inkml:brushProperty name="width" value="0.1" units="cm"/>
      <inkml:brushProperty name="height" value="0.1" units="cm"/>
      <inkml:brushProperty name="color" value="#E71224"/>
    </inkml:brush>
  </inkml:definitions>
  <inkml:trace contextRef="#ctx0" brushRef="#br0">2456 501 4601,'0'0'1139,"0"0"-248,0 0 17,0 0-29,0 0 114,-19-5-370,-134-40 1847,99 29-1883,-1 3 0,-1 1 1,-5 3-588,-339-48 40,329 49 72,0 3 1,0 3-1,-5 4-112,-8-1 292,51 0-194,1 2-1,0 1 1,0 1-1,1 2 1,-1 1-1,1 2 1,1 0-1,-12 8-97,-68 36 1402,-31 13-778,110-54-494,1 1-1,0 2 1,-25 18-130,39-23 77,1 0 1,1 2-1,0 0 1,1 0-1,1 1 1,0 1-1,-8 12-77,-28 44 528,3-7 243,-19 41-771,52-82 52,1-1 1,1 2-1,1-1 1,1 1-1,1 1 1,-3 23-53,-6 72 216,8-49-41,-3-1-1,-18 59-174,29-127 8,-16 46 78,3 0 0,2 1 0,2 1 0,2-1 0,1 29-86,7-37 54,-2 0 0,-2 0 0,-1-1 0,-2 0 1,-2 0-1,-3 6-54,-14 43 69,-10 77-69,31-127 4,1 1 0,2 0 0,3 28-4,0 10 22,-3-55 3,-1-1 1,-1 0 0,-5 18-26,-1 5 19,5-6-5,1 1 1,2 0 0,4 25-15,-1 13 10,-2-64-4,1 1 0,1 0 1,0-1-1,1 1 0,1-1 0,0 0 0,1 0 0,0 0 0,2-1 0,-1 0 0,1 0 0,1 0-6,12 16 43,1-1-1,2-2 1,0 0-1,14 11-42,18 19 52,-26-25-32,34 28-20,-50-49-1,0 0 0,0-2 0,1 1 0,-1-2-1,2 0 1,-1 0 0,7 0 1,29 7 16,0-4 0,1-1-1,0-2 1,0-3 0,4-2-16,56 6 16,22 6-18,4 0-24,69-3 26,-195-11-8,352 6-384,-261 1 156,-1 4 0,56 15 236,1 0-104,1-8 1,93-3 103,148 16-135,-181-9 118,30-8 17,219-8 17,-264 3-19,-1 8 1,37 16 1,-66-9 22,-37-8 114,1-6 0,0-6 0,40-8-136,-73-5 7,-24 2-14,15 3 7,1114 4 101,-1039-3-89,-35 0 0,64 9-12,-39 5 266,0-7-1,78-10-265,-119-3 55,174-12 10,-109 8 481,65-19-546,-171 17 191,55-19-191,-70 16 123,0 3 0,63-6-123,52 8 895,-86 8-409,-1-3 1,0-5-1,60-17-486,-45 5 15,44-1-15,18-4 87,-159 27-66,1-1 0,0 0-1,-1 0 1,1-1 0,-1-1-1,0 0-20,2-1-3,0 1 0,1 0-1,-1 1 1,2 0 3,56-13-144,-42 12 147,-1-2 0,20-7-3,-37 11-19,-1 0 0,0-1 0,0 0 0,-1 0 0,0-1 0,0 0 0,0-1 0,0 0 0,4-5 19,7-7-62,1 2 1,1 0-1,0 2 1,2 0-1,-1 1 1,2 1-1,23-9 62,0-1 29,17-13-29,-22 10 3,-22 15-3,-1 0 0,0-2 0,0 0 0,-1-1-1,-1-1 1,-1-1 0,0 0 0,-1-1 0,2-3 0,11-24-25,-2-1-1,-1-1 1,-3-1 0,-2-1 0,-2-1 0,-2-1-1,-2 0 1,5-41 25,-9 52-6,2 1-1,1 1 1,2 0-1,2 1 1,1 0-1,1 2 1,2 0-1,7-6 7,94-118-661,-59 80 590,-51 62 60,13-13-30,-2-2 0,-2-1-1,0 0 1,8-24 41,-18 35-32,-2 0 0,0-1 0,-2-1-1,0 1 1,-2-1 0,0 0 0,-2 0 0,0-1 0,-1-11 32,-2 19-9,0 0 0,-1 0 0,0 0 0,-2 0 0,1 1 0,-2-1 0,-2-5 9,-26-76-8,15 40-5,-3 1 0,-2 1 0,-6-4 13,14 31-9,5 10 3,0 0 1,-1 1-1,-1 0 1,0 0-1,-1 2 1,-1-1-1,-1 1 6,-53-44-113,-8-3 113,10 10-25,-24-27 25,75 65-3,-32-32-11,-3 2 0,-9-5 14,28 29-8,-1 0 0,0 2-1,-2 1 1,0 2 0,-1 1 0,0 2 0,-1 1 0,-9-1 8,-69-11-91,-110-8 91,87 13-12,-70-13 16,-8-2 9,-107 2-13,139 21 20,1-8 0,-81-23-20,28-5-21,0 10 0,-59 5 21,-67-2-8,-26-2 10,-342 14 78,532 14-65,-164-9 1,-374-13-4,432 22 25,-111 5-31,215 3-5,34 6 27,-49 12-28,52-4 35,-50-5-35,102-12 21,33 0-30,-72 7 9,62 7-8,-2 4 8,-39 6 12,-292 57-2,414-78-10,-29 6 5,-49 9-4,1 4 0,0 4-1,2 2 1,-1 6-1,59-25 5,1 0 0,-1-1 0,-1-2 0,1 0-1,0-1 1,-1-1 0,1-2 0,-15 0-5,7-1 5,1 2-1,-1 2 1,0 1 0,-14 4-5,17-2-1426,27 2-4699,0-5-530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29:42.121"/>
    </inkml:context>
    <inkml:brush xml:id="br0">
      <inkml:brushProperty name="width" value="0.1" units="cm"/>
      <inkml:brushProperty name="height" value="0.1" units="cm"/>
      <inkml:brushProperty name="color" value="#E71224"/>
    </inkml:brush>
  </inkml:definitions>
  <inkml:trace contextRef="#ctx0" brushRef="#br0">64 332 4385,'0'0'656,"0"0"-481,0 0-118,0 0 24,14 0-25,34-5 5954,15-12-6284,-39 9 995,14-1 493,0 1 1,4 1-1215,-3 1 17,-1-1 0,4-3-17,43-8 926,-20 6-279,-20 4-319,0 1-1,1 3 1,-1 2-1,22 2-327,-45-1 178,0-2-1,-1 0 1,1-1 0,2-1-178,-3-1 7,1 2 1,0 1 0,0 1 0,2 0-8,90-3 966,65-12-966,-138 12 199,44-10-43,-58 9-76,1 1 0,-1 2 0,21 0-80,10 3 4,373-10 79,-402 7-70,0-2 0,-1-2 0,28-9-13,41-9-4,-29 14-47,0 3 0,0 3 1,29 2 49,170-6 48,12 1-32,-153 6-9,141 4-44,-22 22 15,-140-16 33,77 18-10,9 2 6,-154-22-13,0 2-1,-1 1 0,-1 2 1,27 13 7,-7-5-10,21 5 10,-45-16-3,0 1 0,0 1 0,-1 2 1,-1 1-1,0 1 0,12 9 3,-28-13 21,-1 0 0,0 1 1,0 1-1,-1 0 0,0 0 0,-2 1 1,1 0-1,-1 0 0,-1 1 0,0 1 1,-1-1-1,-1 1 0,0 0 1,-1 1-1,-1 0 0,0-1 0,-1 1 1,0 7-22,2 21 291,-1 0 0,-2 0 1,-2 0-1,-3 12-291,0-41 46,0 0-1,-2 0 1,1 0 0,-2-1-1,-7 14-45,8-17 18,3-7-5,0-1 1,-1 1-1,1-1 1,-1 0 0,0 0-1,0 0 1,0 0-1,-1-1 1,1 1 0,0-1-1,-1 0 1,0 1-1,0-2 1,-2 2-14,-8 3 97,-1 0 0,1-2 0,-7 2-97,-145 28 689,-27-4-689,69-11 102,54-5-57,-57 20-45,-40 10 35,33-18-37,-293 66 21,362-78-11,0-4 0,-1-2 0,-18-2-8,-90 10-10,-3 2-4,-112-5 14,-55 4-25,181-9 34,-64-9-9,79 0-1,-90-5-6,118 0 21,0-5 0,-95-23-14,26 5 12,130 20 9,-1-2 0,1-3 0,1-2-1,1-3 1,-36-17-21,55 21 18,-36-9-18,39 13 6,2 0 0,-27-14-6,49 19 22,1-1 1,0 0 0,1 0 0,0-1 0,0 0 0,1-1-1,0 0 1,0 0 0,-2-4-23,0-2 14,1 1 1,0-1-1,1 0 0,0-1 0,2 0 0,-2-4-14,5 4-9,0 0 1,1 0-1,0 0 0,1 0 0,1 0 0,1-4 9,-1-7-131,1 19 122,0 0-1,1 1 0,0-1 1,0 0-1,1 1 1,0-1-1,2-3 10,12-39 2,9-56-270,-8 42 56,-16 54 178,0-1 0,-1 1 1,0-1-1,-1-10 34,1 18-40,-1 0 0,1-1 1,0 1-1,0-1 0,1 1 0,-1 0 0,1 0 0,-1 0 1,1 0-1,0 0 0,0 0 0,0 0 0,1 0 1,1-1 39,37-34-434,-17 24 307,-5 3 47,-17 8-2371,-9 1-2831,-14 2-1208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29:53.124"/>
    </inkml:context>
    <inkml:brush xml:id="br0">
      <inkml:brushProperty name="width" value="0.1" units="cm"/>
      <inkml:brushProperty name="height" value="0.1" units="cm"/>
      <inkml:brushProperty name="color" value="#E71224"/>
    </inkml:brush>
  </inkml:definitions>
  <inkml:trace contextRef="#ctx0" brushRef="#br0">1621 1233 4849,'0'0'870,"0"0"-108,0 0 213,0 0 21,0 0-174,-3-4-141,-10-14-32,-3 10 2786,-14 6-3539,19 2 365,-73-8-216,-48-4 1261,-36 5-1306,-47 7 1251,205 1-1219,0 1-1,0 0 1,0 0-1,0 1 0,1 0 1,-1 1-1,-7 4-31,-26 9 88,-43 7 346,-45 5-434,120-26 24,1 1 0,-1 0 0,1 0 0,0 1 0,0 0 0,1 1 0,-1 0 0,1 0 1,-3 4-25,-20 18 187,-23 24-187,51-48 37,-22 22 222,1 2 0,2 0 0,0 2 0,-6 13-259,17-23 82,1 1 0,1 1 0,0 0 0,2 0 0,1 1 0,0-1 0,0 10-82,-26 172 458,19-103 104,-5 0 1,-27 82-563,30-122 253,3 0 1,2 1 0,3 1-1,2 31-253,-10 72 516,7-105-309,0 4-51,2 0-1,2 24-155,9 690 239,-5-689-123,6 216 409,18-21-479,-18-225-32,7 22-14,4 47 11,-14-113-10,0 0 0,2 0 0,0 0 0,0-1-1,2 0 1,0 0 0,1 0 0,0-1 0,1 0 0,0 0 0,1-1 0,1 0-1,0 0 1,1-1 0,0-1 0,1 0 0,1 0 0,-1-1 0,1-1 0,6 3-1,73 58 46,-59-43-7,29 18-39,-50-37 2,1 0 1,1-1-1,-1-1 0,1 0 0,1-1 1,-1-1-1,2 0-2,16 2 7,1-2 1,0-2 0,24-1-8,41 4-4,-62-2 0,0-1 1,1-2 0,-1-2 0,0-1 0,0-1 0,6-3 3,5-1-80,0 3 1,47 0 79,19-2-32,-24-4-23,-42 4 51,0 2-1,18 2 5,-24 2 8,-1-2-1,0-1 1,0-2 0,11-5-8,78-10 22,-33 7-19,-10 0-3,-78 12-6,1 1 0,0 0 0,-1 0 0,1 1 0,0 0 6,28-2 30,135-14-53,-148 14 15,-1 0 0,16 1 8,64-13 56,36 8-49,-27 0-22,-93 6-2,-18 0 9,-1 0 0,0 0 0,0 0 0,0 0 0,24 0 24,411 6 63,-256-7-103,274 5-71,-384 2 80,0 4-1,44 12 16,-55-8-2,-31-7 4,0-1 0,0-1 0,1-1 0,17-1-2,-8-3 2,0 1 0,-1 2 1,1 2-1,24 6-2,-28-4 5,0-1 0,0-2-1,1-1 1,2-2-5,24 3 28,93 13-67,29 12 39,-176-28 0,102 12 24,1-6-1,0-4 1,29-6-24,9 1 10,-20 2 9,403-9-424,-100 5 339,-248 5 53,-155 1 73,-1 0-1,0 2 1,0 1 0,1 2-60,-1-1 72,0-1 0,0-1 0,0-2 0,1 0-72,46-3 80,-1-2 1,0-4-1,28-8-80,7 0-30,1 5 1,67 3 29,-38 2-13,34-9 13,1-3-160,169 7 160,-80 1 5,-1 0-175,-18 10 124,261-3 82,-273-15-29,-122 6-14,40 4 7,190-9 41,-143 4-19,194 1-59,84-13 262,-281 10-213,285 9 1,-271 7-10,363 12 12,-108-11 14,-242-5-41,152-7 12,-22 1 24,-162 8 16,110-19-40,188-57 165,-335 49-136,336-54 32,-415 72-38,0 4 0,29 3-23,-18 0 105,45-7-105,97-15 125,-126 9 330,-1-4 1,7-6-456,-51 13 78,0 2 0,10 2-78,29-5 19,9-1 53,35 2-72,-101 8 131,1-2 0,-1-1 1,5-3-132,13-3-1,33-8 266,-29 11-74,-30 5-121,0 1 0,8 0-70,2 2 6,-3 1 5,1-1 0,-1-2 1,0-2-1,3-2-11,47-7 26,-16 3-18,-2-2-45,61-17 48,-41 8-139,-45 13 124,-1-1 1,-1-2 0,6-4 3,28-9 3,-49 18 4,0 0 1,10-6-8,-1-3 9,41-18-28,57-38 19,-107 56-28,-1-2 0,20-19 28,-24 20-44,0 1 0,2 1 0,0 1 0,1 0 44,-19 13-1,11-5 0,-1-1 0,1 0 1,-2-1-1,1 0 1,-1-1-1,0-1 0,-1 0 1,8-10 0,124-160-758,-107 142 646,2 1 0,1 1 0,15-8 112,101-65-71,-89 65-221,-3-2 0,-1-3 0,15-18 292,-72 62-1,0 0 0,0 0 0,-1-1 0,0 1 0,0-1-1,0 0 1,-1 0 0,0 0 0,-1-1 0,1 1 0,-1-1 0,0-3 1,2-15-83,-1-1 1,-2 1-1,0-2 83,2-33-76,3-64-52,-8-74 128,0 55-475,6-479-40,-5 615 489,1-1-1,-1 0 0,0 0 1,-1 0-1,0 0 0,-1 1 1,1-1-1,-2 1 0,0-3 27,-8-10-70,0 0-1,-12-15 71,19 30 3,-4-8 0,1-1 0,0 1 0,1-2 0,1 1 0,0-1 0,1 1 0,1-2-3,-7-29 62,-2-37-62,-7-34 21,16 101-33,0 1 0,-2 0 0,0 0 0,0 1 0,-2-1 0,0 2 0,0-1-1,-1 1 1,-1 0 0,0 1 0,-1 0 0,-10-8 12,-15-10-69,-1 1 0,-1 2 0,-28-14 69,19 12 10,16 9-3,19 11-8,-1 1-1,1 1 1,-1 0 0,-1 0-1,-12-4 2,-26-1-23,0 2 1,-1 1-1,0 4 0,-53 0 23,-70-7-30,94-2 50,0-4 0,-57-22-20,47 13 30,-76-11-30,15 20-30,-122 1 30,15 1 8,-312-37 22,364 41-22,-89 10-8,18 0 123,177-5-97,-79-16-26,-58-5 13,-66 15-12,69 5-1,-173-32 0,224 13 0,-2 7 0,-17 8 0,-442-38 898,89 2-620,142 42-356,414 6 76,-53 3-34,0 2-1,0 3 0,-1 2 37,-12 2 20,-40 0-20,-341-2 45,-23 1-49,-254 3 72,499-16-71,-63-3 9,61-1-109,-89 15 103,21 25-22,37-3-99,103-16 32,-397 24-319,186-25 409,-91 1-1,-9-16 43,-507 3 206,652 7-140,212-1-143,-101 21 34,-174 36-25,47-10 1,163-29-23,0-8 0,-36-6 47,-355-7-180,338-6 60,-205 15-32,257-2 103,-172 18-19,291-25 57,-20-2 11,43-3-13,1 1 0,-1 2-1,1 2 1,-1 0 0,-22 9 13,25-5-1,0-2 0,-1-1 0,0-1 0,-18-1 1,-131 1 73,151-5-60,25 0-56,0 1 0,0 1 0,0-1 0,1 1 0,-1 0 0,-4 2 43,-13 5-89,-43 16 28,40-15 38,0 0-1,-24 4 24,26-7-55,1 0-1,1 2 0,-14 7 56,17-8-62,11-6 68,-1 0 1,1 0-1,-1-1 0,1 0 0,-1 0 0,-5-1-6,-22 3 16,-14 5-227,-1-3 0,0-2 0,-19-3 211,-27-4-7026,96 4-637</inkml:trace>
  <inkml:trace contextRef="#ctx0" brushRef="#br0" timeOffset="1976.923">3007 93 3289,'0'0'968,"0"0"-531,0 0-101,0 0 373,0 0-17,3 0 427,-4 1-944,0-1 1,0 0 0,0 0 0,0 0 0,0 0-1,0 0 1,0 0 0,0-1 0,0 1-1,0 0 1,0 0 0,0-1 0,0 1 0,0 0-1,0-1 1,0 1 0,0-1 0,1 0 0,-1 1-1,0-1 1,0 1-176,-1-21 4364,2 11-4206,0 9-139,1 1-1,-1-1 0,0 0 1,1 1-1,-1-1 0,0 0 0,1 1 1,-1-1-1,1 1 0,0-1 1,-1 0-1,1 1 0,-1-1 1,1 1-1,0 0 0,-1-1 0,1 1 1,0-1-1,-1 1 0,1 0 1,0 0-1,0-1 0,0 1-18,24-7 22,-19 6 5,46-11 4,1 3 0,0 2 0,37 1-31,28 4 198,16 6-198,70 18 374,-176-21-274,0 1 0,0 1 0,0 1 0,-1 1-1,0 2 1,0 0 0,4 4-100,-11-5 35,0 0-1,1-1 1,-1-2 0,1 0 0,0 0-1,0-2 1,8-1-35,35 3 50,-50-1-53,1 1 0,-1 1 0,0 0 0,-1 1 0,1 1 0,5 3 3,40 14 123,-54-22-107,1 1 1,-1 0 0,1 0 0,-1 0 0,0 1 0,0 0 0,0 0 0,1 1-17,-4-2 1,0 0 0,0 0 0,-1 0 1,1 0-1,-1 0 0,0 0 0,1 0 1,-1 0-1,0 1 0,0-1 0,-1 1 1,1-1-1,0 0 0,-1 1 0,1-1 1,-1 1-1,0 0 0,0-1 0,0 3-1,-1 0 12,1 1-1,-1-1 1,-1 0 0,1 1-1,-1-1 1,1 0 0,-1 0-1,-1 0 1,1 0 0,-1 0-1,0-1 1,-1 2-12,-47 56 301,28-36-210,9-8-51,1 0 0,0 1 0,1 0 0,1 1 0,1 0-1,1 1 1,1 0 0,-4 17-40,10-38-315,1 1-1,0 0 1,0-1-1,0 1 1,0-1-1,0 0 1,-1 1 0,1-1-1,0 0 1,0 0-1,-1 1 1,1-1-1,0 0 1,-1 0 0,1-1-1,0 1 1,0 0-1,-1 0 1,1 0-1,0-1 1,0 1 315,-9-5-6523</inkml:trace>
  <inkml:trace contextRef="#ctx0" brushRef="#br0" timeOffset="3733.526">4022 439 1800,'0'0'958,"0"0"-531,0 0 35,0 0 345,0 0 93,0 0-38,0 0-111,4-31 6849,-4 31-7508,1 0 1,-1 0-1,0 0 0,0 0 1,0 0-1,1-1 0,-1 1 1,0 0-1,1 0 0,-1 0 1,0 0-1,0 0 0,1 0 0,-1 0 1,0 0-1,0 0 0,1 0 1,-1 0-1,0 0 0,1 0 1,-1 0-1,0 0 0,0 0 1,1 0-1,-1 0 0,0 0 1,0 1-1,1-1 0,-1 0 0,0 0 1,0 0-1,1 0 0,-1 1 1,0-1-1,0 0 0,0 0 1,1 0-1,-1 1 0,0-1 1,0 0-1,0 0 0,0 1-92,9 18 766,3 26-1368,-11-42 838,8 49-94,-7-36-91,1 0 0,1 0-1,0 0 1,0-1 0,2 0 0,6 13-51,-11-26 24,0 0 1,0 0-1,0 0 0,0 0 1,1 0-1,-1 0 1,0 0-1,1 0 0,0-1 1,0 1-1,-1-1 1,1 1-1,0-1 0,0 0 1,0 1-1,0-1 0,0 0 1,1-1-1,-1 1 1,0 0-1,0 0 0,1-1 1,-1 0-1,1 1-24,-2-1 0,-1 0 0,0 0-1,0 0 1,1 0 0,-1 0 0,0 0-1,0 1 1,0-1 0,1 0-1,-1 0 1,0 0 0,0 0 0,0 1-1,1-1 1,-1 0 0,0 0 0,0 0-1,0 1 1,0-1 0,0 0-1,1 0 1,-1 1 0,0-1 0,0 0-1,0 0 1,0 1 0,0-1 0,0 0-1,0 0 1,0 1 0,0-1-1,0 0 1,0 0 0,0 1 0,0-1 16,0 1 0,0-1 0,0 0 0,0 1 1,0-1-1,0 1 0,0-1 0,0 1 0,0-1 0,1 0 0,-1 1 1,0-1-1,0 1 0,0-1 0,1 0 0,-1 1 0,0-1 0,0 0 1,1 1-1,-1-1 0,0 0 0,1 0 0,-1 1 0,0-1 0,1 0 1,-1 0-1,0 1 0,1-1 0,-1 0 0,1 0 0,-1 0 0,1 0 1,-1 0-1,0 1 0,1-1 0,-1 0 0,1 0 0,-1 0-16,7-1 7,0 0-1,0-1 0,0 0 0,0 0 1,0 0-1,-1-1 0,1 0 1,-1 0-1,0 0-6,26-12-19,139-42-531,43-4 550,-151 48-117,-35 11-2438,-28 4 1257,0-1-5171,0-1 749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49.715"/>
    </inkml:context>
    <inkml:brush xml:id="br0">
      <inkml:brushProperty name="width" value="0.05" units="cm"/>
      <inkml:brushProperty name="height" value="0.05" units="cm"/>
    </inkml:brush>
  </inkml:definitions>
  <inkml:trace contextRef="#ctx0" brushRef="#br0">131 185 4097,'0'0'1976,"0"0"-1129,0 0-365,0 0 195,0 0-169,0 0-134,0 0 298,0 0 273,0 0-23,0 0-66,0 0-13,0 0-152,0 0-107,0 0-45,0 0-131,0 0-202,0 0-140,0 0-50,-1 5-22,-2-1-1,-14 19 70,1 1 0,1 1 0,2 1 0,0 0 0,2 1 0,0 0 0,0 7-63,5-9 65,1 0-1,1 0 1,2 0 0,0 0 0,2 0-1,0 0 1,3 8-65,-3-30 6,1 1-1,0-1 0,0 0 1,0 0-1,0 0 1,0 0-1,1 0 0,-1 0 1,1 0-1,0-1 1,0 1-1,0-1 0,0 1 1,0-1-1,1 0 1,-1 0-1,1 1 0,0-2 1,-1 1-1,1 0 1,0-1-1,0 1 0,0-1 1,1 1-6,3 0-76,-1 0 0,1-1 0,-1 1 0,1-1 0,0-1 0,0 1 0,0-1 0,-1 0-1,1-1 1,0 1 0,3-2 76,-7 1-146,0 1-1,-1-1 0,1 0 1,0-1-1,-1 1 0,1 0 1,-1-1-1,0 1 0,1-1 1,-1 0-1,0 0 1,0 0-1,0 0 0,1-2 147,16-21-4956,-9 7-877</inkml:trace>
  <inkml:trace contextRef="#ctx0" brushRef="#br0" timeOffset="902.021">611 221 5521,'0'0'2451,"0"0"-1265,0 0-175,0 0-32,0 0-375,0 0-36,0 0-479,0 0-1,1 0 1,-1 0-1,0 0 1,0 0-1,1 0 1,-1 0 0,0 0-1,0 0 1,1 0-1,-1 0 1,0 0-1,0 1 1,0-1 0,1 0-1,-1 0 1,0 0-1,0 0 1,0 0-1,1 0 1,-1 1-1,0-1 1,0 0 0,0 0-1,0 0 1,0 1-1,1-1 1,-1 0-1,0 0 1,0 0 0,0 1-1,0-1 1,0 0-1,0 0 1,0 0-1,0 1 1,0-1 0,0 0-1,0 0 1,0 1-1,0-1 1,0 0-1,0 0 1,0 1 0,0-1-1,0 0-88,-2 7 80,0 0 0,0 0 0,0 0 0,-1-1 0,0 1 0,-1-1 0,-1 2-80,1-1 71,0 1 0,1-1 0,-1 1 0,1 0 0,-2 8-71,4-12 13,-2 10 26,1 1-1,0 0 0,1-1 1,0 2-39,3-15 11,0-1 0,-1 1-1,1 0 1,0-1 0,0 1 0,-1-1 0,1 1 0,0-1 0,0 0 0,0 0 0,-1 0-1,1 0 1,0 0-11,0 0 9,40 2 67,41 3-57,-76-4-45,-1 0 1,1 1 0,-1 0 0,1 0 0,-1 0 0,1 1 0,-1 0-1,0 0 1,0 0 0,2 2 25,-7-3-12,1 0-1,-1 0 1,0 0-1,1 0 1,-1 1 0,0-1-1,0 0 1,0 1-1,-1-1 1,1 0 0,-1 1-1,1-1 1,-1 1-1,0-1 1,0 0-1,0 3 13,-4 39 16,2-39-6,0-1 0,0 1 0,-1-1 0,1 0 0,-1 0-1,0 0 1,0 0 0,0 0 0,-1 0 0,1-1 0,-1 0 0,0 0-1,0 0-9,-61 37 49,42-26-46,11-6-20,8-6-8,1 1 1,-1-1 0,0 1 0,0-1 0,0 0-1,0 0 1,0-1 0,-1 1 0,1-1-1,-4 1 25,8-3-85,-1 1-1,1 0 0,-1 0 0,1-1 0,-1 1 0,1 0 1,-1-1-1,1 1 0,-1-1 0,1 1 0,-1 0 1,1-1-1,0 1 0,-1-1 0,1 1 0,0-1 1,-1 1-1,1-1 0,0 0 0,0 1 0,0-1 1,-1 1-1,1-1 0,0 1 0,0-1 0,0 0 1,0 1-1,0-1 0,0 1 0,0-1 86,-1-22-3576,1 20 2119,0-4-2725</inkml:trace>
  <inkml:trace contextRef="#ctx0" brushRef="#br0" timeOffset="1586.227">694 174 1008,'0'0'527,"0"0"-135,0 0 674,0 0 169,0 0-35,0 0-289,6 6 2540,-6-5-3408,0-1 0,0 1-1,0 0 1,0 0 0,0-1-1,0 1 1,0 0 0,-1 0-1,1-1 1,0 1 0,0 0 0,-1-1-1,1 1 1,0 0 0,-1-1-1,1 1 1,-1-1 0,1 1-1,-1-1 1,1 1 0,-1-1 0,0 1-1,1-1 1,-1 1 0,1-1-1,-1 0 1,0 1 0,0-1-43,-7 6 208,7-6-114,1 0 182,0 0 347,0 0 151,-25 24 1460,24-24-2200,1 0 0,0 0 77,0 0 36,0 0 35,0 0 38,182-6 1285,-6 0-5082,-174 6 1622,-2 0-1405,-3 0-2447</inkml:trace>
  <inkml:trace contextRef="#ctx0" brushRef="#br0" timeOffset="2151.707">1081 519 3065,'0'0'4501,"0"0"-2485,0 0-492,0 0 2,0 0-563,0 0-526,0 0-163,20 15 1595,-15-10-1761,0 0 0,0-1 0,-1 2 0,1-1 0,-1 1-1,-1-1 1,1 1 0,-1 0 0,0 0 0,2 6-108,-4-10 7,-1 0 1,1 0 0,-1 1-1,1-1 1,-1 0 0,0 0 0,0 0-1,0 1 1,0-1 0,-1 0-1,1 0 1,-1 0 0,1 0 0,-1 1-1,0-1 1,1 0 0,-1 0-1,0 0 1,-1 0 0,1 0 0,0-1-1,0 1 1,-1 0 0,1-1-1,-1 1 1,1-1 0,-1 1-1,0-1 1,0 1 0,0-1 0,0 0-1,0 0 1,0 0 0,-1 0-8,-4 3-14,-2 1-42,-1 0-1,0 0 0,0-1 1,0-1-1,0 1 1,-1-2-1,-9 2 57,19-4-678,22-5-2717,8-10 387,3 0-1584</inkml:trace>
  <inkml:trace contextRef="#ctx0" brushRef="#br0" timeOffset="2706.767">1527 153 5009,'0'0'3466,"0"0"-2128,0 0-203,0 0 162,0 0-453,0 0-337,0 2 88,-3 50 492,-2 0 0,-3-1-1,-8 30-1086,2-14 199,-2 46-199,14-90-964,7-29-2233,5-13 1440,3-4-2133</inkml:trace>
  <inkml:trace contextRef="#ctx0" brushRef="#br0" timeOffset="3138.287">1736 188 592,'0'0'3933,"0"0"-2485,0 0-378,0 0 526,0 0-101,0 0-213,-1 11-153,-7 118 2868,-16 79-3997,15-143 515,8-37-8839,1-28 2928</inkml:trace>
  <inkml:trace contextRef="#ctx0" brushRef="#br0" timeOffset="3824.444">1858 1 5025,'0'0'1871,"0"0"-631,0 0 234,0 0-91,0 0-483,0 0-257,0 42 3083,0-41-3681,1 1 1,0-1-1,-1 0 0,1 1 0,0-1 1,0 0-1,0 1 0,0-1 0,0 0 1,0 0-1,0 0 0,0 0 0,1 0 1,-1 0-1,0 0 0,2 0-45,27 17 502,-24-15-369,6 4-12,0 1 0,0 0 0,-1 1 1,0 0-1,0 1 0,-1 0 0,-1 0 0,1 1 0,-2 0 0,1 1 0,-2 0 0,3 5-121,-3-1 22,0 0-1,-1 0 1,-1 0-1,0 1 0,-1-1 1,-1 1-1,-1 0 0,0 1 1,-1-1-1,-1 2-21,0-8 12,0 28 67,-4 34-79,2-59 12,-1 0 1,0 0-1,0-1 1,-2 1 0,1-1-1,-2 0 1,0 0-13,-9 15-36,0-2-1,-2 0 1,0 0 0,-2-2 0,-1 0-1,-6 4 37,23-25-445,-9 7 201,1-8-5701,10-2-1957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33:17.887"/>
    </inkml:context>
    <inkml:brush xml:id="br0">
      <inkml:brushProperty name="width" value="0.1" units="cm"/>
      <inkml:brushProperty name="height" value="0.1" units="cm"/>
      <inkml:brushProperty name="color" value="#E71224"/>
    </inkml:brush>
  </inkml:definitions>
  <inkml:trace contextRef="#ctx0" brushRef="#br0">21 364 472,'0'0'1251,"0"0"-659,0 0-222,0 0 195,0 0 79,0 0-169,-4 32 6728,0-31-6761,-7 3-166,9-3 441,6 0 828,6-2-1444,0 0-1,0-1 1,0 0-1,0 0 0,-1-1 1,1-1-1,-1 1 0,0-2 1,1 1-101,83-51 206,-73 43-147,142-96-59,-75 48-740,2 4-1,26-9 741,-109 62-158,-1 1-8,-1-1-1,0 1 1,1 1 0,-1-1 0,1 0-1,-1 1 1,1 0 0,0 0 0,-1 1 0,1-1-1,2 1 167,-7 0-52,0 0-1,0 0 0,1 1 1,-1-1-1,0 0 1,0 0-1,0 1 0,1-1 1,-1 0-1,0 0 0,0 1 1,0-1-1,0 0 1,1 1-1,-1-1 0,0 0 1,0 1-1,0-1 1,0 0-1,0 0 0,0 1 1,0-1-1,0 0 0,0 1 1,0-1-1,0 0 1,0 1-1,0-1 0,0 0 1,-1 1 52,1 1-933,0-1-2720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33:16.677"/>
    </inkml:context>
    <inkml:brush xml:id="br0">
      <inkml:brushProperty name="width" value="0.1" units="cm"/>
      <inkml:brushProperty name="height" value="0.1" units="cm"/>
      <inkml:brushProperty name="color" value="#E71224"/>
    </inkml:brush>
  </inkml:definitions>
  <inkml:trace contextRef="#ctx0" brushRef="#br0">1 453 2761,'0'0'681,"0"0"-109,0 0-70,0 0 142,0 0 244,0 5 4785,3 17-4762,2-21-734,-1 1 1,1 0-1,0-1 1,0 0-1,-1 0 0,1-1 1,0 1-1,0-1 1,0 0-1,0 0 0,0-1 1,4 0-178,11 0 190,1 1-54,0 0-1,0-2 1,0 0 0,0-1-1,0-1 1,-1-1 0,5-2-136,203-76 293,-46 15 62,189-43-355,-85 54-1615,-286 57 1590,1 0 1,0 0-1,0 0 0,-1 0 0,1-1 1,0 1-1,0 0 0,-1 0 1,1 0-1,0-1 0,-1 1 1,1 0-1,0-1 0,-1 1 1,1 0-1,-1-1 0,1 1 1,0-1-1,-1 1 0,1-1 1,-1 1-1,1-1 0,-1 1 1,0-1-1,1 0 0,-1 1 1,0-1-1,1 0 0,-1 1 1,0-1-1,0 0 0,1 1 1,-1-1-1,0 0 0,0 0 1,0 1-1,0-1 0,0 0 25,-1 0-22,0 1 0,-1-1 0,1 1-1,0-1 1,0 1 0,0 0 0,-1 0-1,1-1 1,0 1 0,0 0 0,-1 0 0,1 0-1,0 0 1,-1 0 0,1 1 0,0-1-1,0 0 1,-1 1 22,2-1-22,-30 9-1151,-2 10-1426</inkml:trace>
  <inkml:trace contextRef="#ctx0" brushRef="#br0" timeOffset="2768.471">1615 0 1856,'0'0'1557,"0"0"-441,0 0-172,0 0-166,0 0-197,0 0-218,3 5-144,0-1-13,-1 0 0,0 1 0,0 0 0,0-1 1,-1 1-1,1 0 0,-1 0 0,0 0 0,-1 0 1,1-1-1,-1 1 0,0 0 0,0 5-206,1 69 1051,0-17-799,-2-1 1,-2 0 0,-9 35-253,7-70 236,2 0 0,0 0 0,1 2-236,2-27 96,0-1-20,0 0 10,0 0-98,0 0-10,0 0-58,-1 22-2347,-14-2-1862,11-14 306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43:54.629"/>
    </inkml:context>
    <inkml:brush xml:id="br0">
      <inkml:brushProperty name="width" value="0.1" units="cm"/>
      <inkml:brushProperty name="height" value="0.1" units="cm"/>
      <inkml:brushProperty name="color" value="#E71224"/>
    </inkml:brush>
  </inkml:definitions>
  <inkml:trace contextRef="#ctx0" brushRef="#br0">0 568 1040,'0'0'1495,"0"0"-371,0 0-47,0 0-110,0 0-179,5-3-229,23-15 838,-21 11 259,-6 5-1594,0 0 0,0 1 1,0-1-1,1 1 1,-1-1-1,0 1 1,1 0-1,-1-1 1,1 1-1,0 0 1,-1 0-1,1 0 1,0 0-1,1 0-62,-2 1 331,-1 0-38,0 0-46,24-6 684,2-4-396,10-4-6,2 2-1,-1 1 0,2 2 0,11-1-528,-6 7 1496,42 2-1496,-52 2 72,1-1-1,-1-2 0,27-6-71,-20 3 280,0 1 0,0 2 0,14 2-280,-16 1 179,0-2-1,0-2 0,30-6-178,-24 2 200,-1 3 0,1 1 0,0 3 0,19 3-200,24-1 123,-30-2-87,380-12 459,-388 8-473,1-2 1,44-12-23,-29 6 2,1 2 1,-1 3-1,1 3 0,52 4-2,-113 1 2,-1 0 0,1 0-1,-1 0 1,0 1 0,1 0-1,-1 0 1,0 0 0,0 0-1,0 1 1,-1 0 0,2 1-2,0 0 4,0-1 0,1 1 0,-1-1 0,0-1 0,1 1 0,-1-1 0,7 1-4,5 1 46,0 1-1,-1 0 1,0 2 0,12 5-46,36 13 310,-53-21-273,-1 0 0,1 1-1,-1 1 1,0 0 0,0 0-1,4 4-36,-4-5-217,0 0-1,0-1 0,1-1 1,5 2 217,-49-5-5068,16 0-2885</inkml:trace>
  <inkml:trace contextRef="#ctx0" brushRef="#br0" timeOffset="1105.839">2814 330 544,'0'0'2821,"0"0"-924,0 0-564,0 0-321,0 0-116,0 0 154,-7-7 25,-21-21-107,25 25-599,-1 0 0,1 1 0,-1 0 0,0-1-1,0 1 1,0 1 0,0-1 0,0 0 0,0 1 0,-1 0 0,1 0 0,0 0 0,0 1 0,-5-1-369,4-6 1171,5 4-452,2 6 534,26 58-1273,-18-42 20,0 1 0,-2 0 0,1 6 0,-2-2 14,1 0 0,1 0 0,10 18-14,-18-40 1,0 0 1,0 0 0,-1 1 0,1-1-1,-1 0 1,0 1 0,0-1 0,0 0-1,0 0 1,0 2-2,0-1 5,0-2 3,0-1 2,0 0 3,0 0 8,0 0 45,0 0-1,0 0-1,0 0 25,0 0 23,0 0 34,-10 2-145,0 0 0,0 0 0,0 1 0,1 1 0,-1-1 0,1 2 0,0-1 1,0 1-1,-6 5-1,-17 7 4,20-11-44,0-1 0,0-1-1,-1 0 1,-9 2 40,14-3-399,0 0 1,1 1-1,-1 0 0,1 0 0,0 1 399,0 0-1379,6-4-5250,1-1 1485</inkml:trace>
  <inkml:trace contextRef="#ctx0" brushRef="#br0" timeOffset="4082.035">107 418 536,'0'0'3502,"0"0"-1744,0 0-667,0 0-10,0 0-231,0 0-190,11-6-57,-6 3-628,73-41 4328,43-15-4303,0 13 331,2 6 0,1 5-1,2 6 1,68-5-331,-184 32-18,70-10 446,0 3 0,37 3-428,5 1 324,64-13-324,-108 9 205,0 0-54,-1 0 817,60 2-968,88-2 853,-2 0-791,182-6 314,-71 13 44,-171 4-384,-33 13 451,68 0 1144,21-5-1090,0 1-423,-206-10-121,-1 1 0,1 0 0,0 1 0,-1 1 0,0 0 0,0 1 1,9 4 2,43 15 5,-4-10-5,-39-10 0,1 1 0,-1 0 0,0 2 0,19 9 0,-32-11-2,0 0 0,-1 1-1,1 0 1,-1 1 0,-1-1 0,1 1 0,-1 1 0,2 2 2,-2-1-3,1-1 1,0-1-1,1 1 1,-1-1-1,1 0 1,8 4 2,12 11 201,-24-18-154,0 0 0,0-1-1,1 1 1,-1-1-1,1 0 1,-1-1-1,1 1 1,0-1-1,0 0 1,2 1-47,42 17 422,-14-5-230,-8-4-11,-15-6-147,1 0 0,0-1 1,0-1-1,0 0 1,3 0-35,5 1 34,0 0 0,13 5-34,-18-4 11,-1-1 1,1-1 0,0 0 0,0-1-1,3 0-11,-17-2-2,0 1-1,-1-1 0,1 1 1,0-1-1,0 1 0,-1 0 1,1 0-1,-1 0 1,1 0-1,-1 0 0,1 0 1,-1 1-1,0-1 0,2 2 3,-2-2-2,1 1-1,0 0 1,0-1-1,-1 0 0,1 1 1,0-1-1,1 0 1,-1 0-1,0 0 1,0 0 2,11 1 4,-10-1 3,0-1-1,0 0 1,-1 1-1,1 0 1,0 0-1,0-1 0,-1 1 1,1 1-1,-1-1 1,2 1-7,-9 1-5287,-20 4 2751,2-1-2310,2 0-3352</inkml:trace>
  <inkml:trace contextRef="#ctx0" brushRef="#br0" timeOffset="5068.002">5190 330 5329,'0'0'2530,"0"0"-560,0 0-287,0 0-363,0 0-396,0 0-186,5-4 5003,0 2-6173,-3 3 443,0 0 0,0-1 0,0 1 0,0 0-1,0 0 1,0 0 0,0 0 0,0 0 0,-1 1 0,1-1 0,0 0 0,-1 1 0,1-1 0,-1 1 0,0 0 0,1-1 0,-1 1-1,0 0 1,1 2-11,22 43 138,-21-40-108,2 2 64,-1 1 0,0 0 0,0 0 0,-1 1 0,0-1 0,-1 1 0,0 0 0,-1-1 0,0 1 0,-1 2-94,0 24 759,0-35-758,0-1 1,0 0 0,-1 0 0,1 1-1,-1-1 1,1 0 0,-1 0-1,1 0 1,-1 0 0,0 0 0,0 1-1,0-1 1,1-1 0,-1 1-1,0 0 1,0 0 0,0 0 0,0 0-1,0-1 1,-1 1 0,1 0-1,0-1 1,0 1 0,0-1 0,-1 0-1,1 1 1,0-1 0,0 0-2,-5 3 14,-23 11 21,0-1 1,-1-2-1,-25 7-35,39-15-22,0 0 0,-1-1 1,1-1-1,-12-1 22,27 0-52,1 0-21,0 0-31,0 0-64,0 0-99,0 0-208,0 5-1699,-2-4-2388,-6-1-2439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44:01.995"/>
    </inkml:context>
    <inkml:brush xml:id="br0">
      <inkml:brushProperty name="width" value="0.1" units="cm"/>
      <inkml:brushProperty name="height" value="0.1" units="cm"/>
      <inkml:brushProperty name="color" value="#E71224"/>
    </inkml:brush>
  </inkml:definitions>
  <inkml:trace contextRef="#ctx0" brushRef="#br0">100 1 5737,'0'0'2395,"0"0"-562,0 0-281,0 0-269,0 0-579,0 0-345,1 0-184,0 0 1,0 0-1,0 0 0,0 0 1,-1 1-1,1-1 0,0 0 1,0 0-1,0 1 0,-1-1 1,1 1-1,0-1 0,0 1 1,-1-1-1,1 1 0,0-1 1,-1 1-176,3 9 185,1 0 1,0 0 0,0 0 0,1 0-1,0-1 1,0 0 0,1 0-1,1-1 1,-1 1 0,3 0-186,19 21 497,1-2 0,3 0-497,-12-10 95,12 9 64,1-1 1,2-3 0,0 0 0,1-2-1,1-2 1,1-1 0,1-2-1,1-2 1,19 4-160,-23-7 64,-19-5-25,0-1-1,0-1 0,1-1 1,8 1-39,118 2 548,57-7-548,-52-1 266,259 2 219,-394-1-467,0 0 1,0-1 0,0 0-1,-1-2 1,1 1 0,-1-1-1,6-4-18,26-11 73,21-14-73,7-4 43,11-8-5,-73 40 114,-1 0 0,0-1 0,0 0 0,0-1 0,6-6-152,-14 12 41,0 1-34,-2 0-25,0 0-46,0 0-24,0 0-34,0 0-89,0 0-26,0 0-38,0 0-95,0 0-136,0 0-162,-20 8-5139,7-7 459</inkml:trace>
  <inkml:trace contextRef="#ctx0" brushRef="#br0" timeOffset="717.475">1821 175 2681,'0'0'3682,"0"0"-1549,0 0-425,0 0 3,0 0-379,0 0-464,1-3-279,0 2-505,-1-1 0,1 1 0,0-1 0,0 1 0,0 0 0,0 0 0,0-1 0,0 1 0,0 0 0,0 0 0,0 0 0,1 0 0,-1 0 0,0 0 0,1 0 0,-1 1 0,0-1 0,1 0 0,-1 1 0,1-1 0,-1 1 0,1 0 0,0-1 0,-1 1-84,51-8 1594,-34 6-1289,241-37 806,-229 36-1062,-1 1 0,6 1-49,-34 3 16,0 0 0,0 0 0,0 1 0,-1-1 0,1 0 0,-1 0 1,0 1-1,1-1 0,-1 0 0,0 1 0,-1-1 0,1 0 0,0 1 0,-1-1-16,1 4 45,-1 7-2,0 1 1,-2-1-1,1 1 1,-6 11-44,-3 24 14,6-21-48,2-2 91,-2-1-1,-4 11-56,7-30-43,0 0-1,0-1 0,0 1 1,0-1-1,-1 0 0,0 0 1,0 0-1,-1 0 0,1 0 1,-1 0-1,0-1 1,-4 4 43,6-7-204,1-1 1,-1 1 0,1 0 0,-1-1 0,1 1 0,-1-1 0,0 1-1,1-1 1,-1 0 0,1 0 0,-1 0 0,0 0 0,1 0 0,-2 0 203,-2 0-1723,-2 0-2910</inkml:trace>
  <inkml:trace contextRef="#ctx0" brushRef="#br0" timeOffset="2505.709">0 34 1744,'0'0'3897,"0"0"-1648,0 0-614,0 0-188,0 0-308,0 0-346,4-1-131,-2 0-717,26-4 2667,-27 5-2523,0 0 1,0-1 0,0 1 0,0 0 0,-1 0-1,1 0 1,0 0 0,0 1 0,0-1-1,0 0 1,0 0 0,-1 0 0,1 1 0,0-1-1,0 0 1,0 1 0,0-1 0,-1 1-1,1-1 1,0 1 0,-1-1 0,1 1 0,0-1-1,-1 1 1,1 0 0,-1-1 0,1 1-1,-1 0 1,1 0 0,0 0-90,4 14 129,1-1 0,0 1 0,1-1 0,1 0 0,0-1 0,1 0 0,1 0 0,0-1 0,6 6-129,25 24 721,44 33-721,-48-47 214,1-3 1,1 0 0,2-3-1,32 13-214,34 19 111,-61-30-99,2-2 0,0-3 0,1-1 0,1-3 0,0-2 0,15 1-12,22 0 35,1-5 0,0-3 1,26-4-36,29 4 27,32 9-27,-136-11 3,86 14 19,-57-8 123,17-1-145,544 0 1401,-390-11-1088,-203 0-295,-1-2 1,0-2-1,0-2 1,-1 0 0,29-13-19,51-11 27,-49 17-24,-17 6 5,-1-2-1,-1-3 1,0-1 0,19-11-8,-43 13 30,0 0 0,0-2-1,2-2-29,-1-1 0,1 2-1,7-3 1,379-215-1,-401 228 43,-9 3-1113,-17 4-2084,2 0 2197,-6-1-1734,-2 0-2245</inkml:trace>
  <inkml:trace contextRef="#ctx0" brushRef="#br0" timeOffset="3340.031">3559 94 928,'0'0'6608,"0"0"-3402,0 0-1716,0 0-311,0 0-211,0 0-216,17-1-80,137-16 1837,156-19-375,-210 33-1490,-100 3-631,1 1-1,0-1 1,-1 1 0,1-1 0,0 1-1,-1 0 1,1-1 0,0 1 0,-1 0-1,1-1 1,-1 1 0,0 0 0,1 0-1,-1 0 1,0-1 0,1 1 0,-1 0-1,0 0 1,0 0 0,0 0 0,1-1-1,-1 1 1,0 1-13,3 26 91,-2-23-87,0 9 3,0 1 0,-1-1 0,-1 1 0,0-1-1,-1 0 1,0 1 0,-1-1 0,-1 0 0,0 0 0,-1-1 0,-5 10-7,2-7 4,1 1-1,1-1 1,1 1 0,0 0-1,1 1 1,1-1 0,0 1 0,2 0-1,0 3-3,1-15 42,-1 0 0,1 0 1,-1 0-1,0-1 0,0 1 0,-1 0 0,0 0 0,0-1 0,0 1-42,1-4-147,-1 0-1,1 1 1,0-1 0,-1 0-1,1 0 1,-1 0 0,0-1-1,0 1 1,-1 1 147,1-1-474,0-1 0,1 0 0,-1 0 0,0-1 0,0 1 0,0 0 0,1-1 1,-1 1-1,0-1 0,0 1 0,0-1 0,0 0 0,-2 0 474,0 0-8758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49:54.979"/>
    </inkml:context>
    <inkml:brush xml:id="br0">
      <inkml:brushProperty name="width" value="0.1" units="cm"/>
      <inkml:brushProperty name="height" value="0.1" units="cm"/>
      <inkml:brushProperty name="color" value="#E71224"/>
    </inkml:brush>
  </inkml:definitions>
  <inkml:trace contextRef="#ctx0" brushRef="#br0">4021 206 1800,'0'0'2330,"0"0"-957,0 0-455,0 0 60,0 0-29,0 0 14,0 0-60,0 0-148,0 0-138,0 0-54,0 0-11,0 0-48,0 0 1,0 0-3,0 0-82,0 0-131,0 0-73,0 0-12,0 0 57,12 0 1119,-3-1-1255,1-1 0,-1 0 0,0-1 0,0 0 0,0 0 0,-1-1 0,5-3-125,16-5 132,4-2 18,-21 8-121,1 1 1,0 0-1,0 0 0,1 2 0,-1-1 1,1 2-1,0 0 0,2 0-29,46-1 189,1-3 0,-1-3 0,-1-2 0,26-10-189,-61 16 102,0 2-1,1 0 0,-1 2 0,12 2-101,49-4 324,-17-5-179,-5 1-64,43 1-81,-52 7 30,-8 0 176,-1-2 1,0-1 0,44-10-207,-20 2 55,0 3 0,1 3 0,0 3 0,14 4-55,34-1 25,637-2 210,-662 3-213,4 6-22,-84-8 1,8 1-7,0 1 1,1 1 0,-1 2 0,-1 0 0,1 1 0,20 10 5,40 11 13,-63-23-9,0 2 0,0 0 0,-1 1 0,14 8-4,-5 8 11,-23-21-10,0 0 1,-1 1-1,1 0 1,-1 0 0,0 0-1,0 0 1,0 1-1,-1-1 1,0 1-1,0 0 1,0 0-1,0 0 1,-1 1-1,0-1 1,0 1-1,1 2-1,2 12 9,-1 1 0,-1 0 0,-1-1 0,-1 2-9,3 24 20,-2-27-7,-1 1 0,-1-1 0,0 0 0,-2 1 0,0-1 0,-1 0 0,-1 0 0,-1 0 0,-1-1 0,0 0 0,-2 1-13,-10 26 12,5-10-5,-2-1-1,-19 32-6,25-55 4,0-1 1,0 0-1,-1 0 0,0-1 1,-11 8-5,-4 4 10,-24 24 9,32-26-7,-2-2 0,0 0-1,-2-1 1,1-1 0,-2-1 0,0-1-1,-5 1-11,-173 75 34,187-82-26,0-1 1,-1-1 0,0 0-1,0 0 1,0-2 0,-1 0-1,1 0 1,-1-1 0,0-1-1,-10 0-8,9-1 17,-144 0-16,-67 13-1,64-1 64,-71-7-64,-54 9 578,-511-14-211,762-3-330,1-1-1,-1-1 0,-25-8-36,19 4 59,14 1-21,1 0 1,0-2-1,-9-5-38,-56-19 68,29 20-43,47 11 0,0 0 0,-1-2 0,1 0 0,1 0 0,-1-2 0,-10-5-25,9-1 113,1-1 0,1 0 1,0-1-1,1-1 0,1 0 1,0-1-1,-8-14-113,19 26 0,0 0 0,0 0 0,1 0 0,0 0 0,0 0 0,0-1-1,1 1 1,0 0 0,0-1 0,0 0 0,0-2 0,2-68-8,1 34 17,-2 30-2,-1 8-14,1-1 0,0 1 0,0 0 0,0 0 0,0-1 0,1 1 0,-1 0 0,1 0 0,0 0 0,0-1 0,1 1 0,-1 1 1,1-1-1,0 0 0,0 0 0,1 1 0,-1-1 0,1 1 0,0-1 7,4-6-2,1-1 0,-1 1 0,0-1 1,-1-1-1,-1 0 0,0 1 0,0-1 0,1-9 2,1 2 2,0-1 0,9-14-2,-8 20-17,0 0-1,1 0 1,0 1-1,1 1 1,0-1-1,1 1 1,1 1 0,0 0-1,0 1 1,1 0-1,0 1 1,1 0-1,11-5 18,-17 11-89,-1 0 0,1 1-1,-1-1 1,1 2 0,0-1-1,0 1 1,6 0 89,17 0-3331,-30 1 2963,5-1-1948,-2-3-2442,0-5-5710</inkml:trace>
  <inkml:trace contextRef="#ctx0" brushRef="#br0" timeOffset="4586.744">1850 2536 4945,'0'0'1939,"0"0"-604,0 0-128,0 0 139,0 0-214,0 0-392,23-20 1368,-16 18-1928,0 1 0,0 0-1,0 0 1,0 0-1,1 1 1,-1 0-1,0 0 1,6 2-180,13-1 360,92-1 674,40 2 218,130-18-1252,-42-2 92,229 14-92,-255 6 6,-125-6 11,-1-5 0,5-4-17,-7 1 5,84-1 287,0 8 0,13 8-292,-5-1 131,-157-2-109,17-1 82,-1 2 0,0 2 0,1 2 1,8 3-105,56 12 199,0-5 0,1-4 1,1-6-1,13-4-199,81 9 690,-155-10-647,0 3 0,0 2 1,-1 1-1,35 11-43,-69-12 57,0 2 0,0-1 0,-1 1 0,-1 1 0,1 0 0,-1 1 0,0 1 0,5 5-57,20 15 3,-13-12 21,0 0 0,-1 2 0,-2 1-1,18 21-23,-32-33 9,1 1 0,-2 1-1,0-1 1,0 1-1,0 0 1,-2 1-1,1-1 1,-1 1-1,-1 0 1,0 0-1,-1 0 1,0 0-1,-1 6-8,4 44 28,3 0-1,3-1 0,7 23-27,-14-65-11,-1 0 0,0 1 0,-2-1 0,0 1 1,-2-1-1,0 1 0,-1-1 0,-3 11 11,0-14-2,-1 0 0,0-1-1,-1 0 1,-4 5 2,3-6-5,1 0-1,0 0 1,1 1-1,-2 8 6,4-9-11,-1 0 0,0 0 0,-1-1 0,-1 0 0,0 0 0,0 0-1,-2-1 1,1-1 0,-5 4 11,-9 10-50,-2-1-1,0-1 0,-11 7 51,23-20-27,-1 0-1,0 0 0,0-2 0,0 0 0,-1 0 1,0-1-1,-1-1 0,0 0 0,0-1 1,0-1-1,0 0 0,-13 1 28,-129 5 64,-138-9-64,136-2-1,96-2 9,-33-6-8,33 2 9,-34 2-9,47 4 39,23 0-13,0 1 1,-1 1 0,1 1-1,-1 2 1,-19 5-27,2 2 63,1-2 0,-2-2 0,1-2 0,-17-2-63,-184-4 111,88-3 6,121 4-112,-140 1 33,-99 15-38,148-8 441,-128-7-441,111-3-24,-48 10 7,0 1 33,-1066-9 31,1078 8-50,101-3-8,-348 2 23,381-7-9,-70-13-3,86 11-2,0-1 0,0-2 1,-21-6 1,-15-2 6,45 7 1,0-1 0,0 0 0,1-2 0,0 0 0,-11-8-7,10 6 3,14 7-1,0 0 1,0-1 0,1 0-1,-1-1 1,1 0 0,0 0-1,1 0 1,0-1 0,0 0 0,0 0-1,1 0 1,0-1 0,0 0-1,0 0-2,0-4 1,0 1 1,1-1-1,1 0 0,-1-1 0,2 1 0,0 0 0,0-1 0,1 1 1,1-11-2,1 10-7,0 1-1,1-1 1,0 0 0,1 1 0,0-1 0,1 1 0,2-3 7,40-83-30,-34 74 13,1 2-1,1 0 1,1 0 0,1 1 0,16-15 17,-9 11-9,1 1 0,1 1 1,7-3 8,31-28-5,-42 34-1,2 0 1,5-1 5,26-16-24,1 3 0,2 2 0,25-7 24,-47 22-7,-8 4 1,1 1 0,0 1 0,1 2 0,1 0 6,151-27-9,-154 29 17,-1-1 0,11-5-8,-13 5 6,0 0-1,0 1 1,2 1-6,28-3 1,-11 1 1,0 2 1,0 1-1,5 3-2,-28 1 1,0-1 1,0-1-1,4-1-1,-5 0 1,0 1 1,1 1-1,4 1-1,1-2 2,1 0 0,-1-1 0,0-1-1,6-3-1,-13 3 8,187-32-24,-135 25-397,0 3 1,51 0 412,-13-2-292,-81 7-4550,-58 15-519,-6 3-5731</inkml:trace>
  <inkml:trace contextRef="#ctx0" brushRef="#br0" timeOffset="5995.655">4292 1232 936,'0'0'2331,"0"0"-1078,0 0-480,0 0 85,0 0 27,0 12 6852,0-5-7607,-1 0-34,-1-1-1,0 1 1,-1 0-1,1-1 1,-1 0-1,-1 1 1,1-1-1,-1 0 1,-4 4-96,-2 6 102,-29 48 138,-76 120 371,87-145-425,-1 0 1,-3-2 0,-14 13-187,30-33 4,0-1 1,2 2 0,0 0 0,1 1 0,1 0-1,1 1 1,0 0 0,2 1 0,0 0 0,1 0-5,4-11-19,0-1 0,0-1 0,-1 1 0,0 0 0,0-1-1,-1 0 1,-1 0 19,-25 40-214,46-72-915,-10 17 366,0 0 0,0 0-1,-1 0 1,0-1 0,2-7 763,-4 8-3693</inkml:trace>
  <inkml:trace contextRef="#ctx0" brushRef="#br0" timeOffset="7176.699">3405 1847 1856,'0'0'3012,"0"0"-1077,0 0-343,0 0 67,0 0-316,0 0-468,0 0-339,0 0-144,1 2 4335,2 17-4758,-3 238 836,26-240-570,-8 1 39,17 13 63,-31-29-309,1 0-1,-1 0 1,0 0 0,0-1 0,1 1-1,-1-1 1,1 0 0,0 0 0,-1-1-1,5 1-27,51-2 408,-25 0-354,3 1-128,0-1 0,0-3 1,0 0-1,25-8 74,-8-1-328,0 2 0,1 2 1,0 3-1,34 1 328,-89 5-184,-1 0-12,0 0 25,0 0-33,0 0-153,0 0-207,0 0-346,0 0-412,0 0-970,0 0-2098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50:27.721"/>
    </inkml:context>
    <inkml:brush xml:id="br0">
      <inkml:brushProperty name="width" value="0.1" units="cm"/>
      <inkml:brushProperty name="height" value="0.1" units="cm"/>
      <inkml:brushProperty name="color" value="#E71224"/>
    </inkml:brush>
  </inkml:definitions>
  <inkml:trace contextRef="#ctx0" brushRef="#br0">643 209 3545,'0'0'1428,"0"0"-480,0 0 243,0 0 294,0 0-143,3 0 2784,17 0-4068,131-1 2054,7-8-2112,-135 7 19,12 0 191,0-2 0,0-1 0,-1-2 1,0-1-1,7-5-210,-15 7 103,-1 1 1,1 1-1,0 1 0,-1 1 1,1 1-1,0 1 1,12 3-104,28-2 74,163-10 192,-131 5 184,43 5-450,-29 1 268,-36-2-141,-1-4 0,21-5-127,100-17 4,1 9-1,32 9-3,-157 5 21,60-11-21,-59 5 36,62 1-36,-113 8-2,89 0 183,103-14-181,-121 6 93,51 3-93,-15 2 23,273 0-5,-207 5-12,-34 4 17,25 8-23,-42 6-6,-81-9 176,0-4 1,39 0-171,-73-7 19,14-1 5,1 2 0,-1 2-1,34 7-23,1 1 31,1-4 0,0-3 0,73-7-31,-27 1 18,5 0-11,7 1 11,2 5-18,-86 0 32,-1 3-1,-1 2 1,6 4-32,70 31-16,-118-42 11,16 5 34,-25-6-32,1-1 0,0 0 0,0 1 0,-1-1 0,1 0 0,-1 1-1,1-1 1,0 0 0,-1 1 0,1-1 0,-1 1 0,1 0 0,-1-1-1,1 1 1,-1-1 0,0 1 0,1 0 0,-1-1 0,1 1 0,-1 0-1,0-1 1,0 1 0,0 0 0,1-1 0,-1 1 0,0 0 3,1 2-1,0 0 1,0 0 0,1 0-1,-1-1 1,1 1-1,0 0 1,-1-1 0,1 1-1,0-1 1,2 2 0,7 10 30,9 13-11,-15-22 11,-1-1 0,0 1 0,-1 0 0,1 0-1,-1 0 1,0 0 0,-1 1 0,1-1 0,-1 1 0,0 0-1,0 0 1,-1-1 0,1 7-30,-1-3 52,1 0-1,0-1 1,0 0-1,0 1 1,1-1 0,0 0-1,1 0 1,0-1-1,0 1 1,1-1-1,3 5-51,-2-2 54,0-1-1,0 1 1,-1 1-1,-1-1 1,0 1-1,2 5-53,-3 4 74,1 0 0,-2 1 0,-1-1 0,-1 4-74,6 20 205,-4-35-125,0-1 0,-1 0 0,0 0 0,-1 8-80,0-13 21,0 0 0,-1 0-1,1 0 1,-1 0 0,0 0 0,0 0 0,0 0 0,0-1 0,0 1 0,-1 0 0,1-1 0,-1 1 0,0-1-1,0 0 1,0 1 0,0-1-21,-32 30 231,-26 19-231,-3 1 33,48-40-11,0-2 0,-1 0 0,0-1 0,0-1 0,-1 0 0,-17 4-22,3 1-4,-64 22 33,-2-4-1,-2-4 1,0-5-1,-1-4 1,-35-1-29,66-9 18,-30 3-19,-31 11 1,43-8-8,1-5 1,-1-3-1,-66-5 8,-46 3-41,-330 9-215,406-14 241,2-1-35,-95 12 50,84-2 28,-108-7-28,98-3 4,-36 3-9,-68 0 49,-39-13-44,54 2-4,-62 11 4,88 1-34,29-1 33,-190-3 9,337 0 1,1-2 0,-1-1 1,-14-6-10,13 4-3,-1 1 1,-22-2 2,-43-3 22,-94-25-22,118 22 3,37 6-2,-30-5 22,-62-4-23,-212-23 56,285 27-44,39 9-7,0 1 0,-1 0 0,1 1 0,-13-1-5,22 3 4,1-1 1,-1 0-1,1-1 1,0 1-1,0-1 0,-1 0 1,1-1-1,1 1 1,-1-1-1,0 0 0,1 0 1,-1 0-1,1-1-4,-37-20 31,-13 4-16,28 12-17,0-2-1,1-1 1,-13-8 2,15 6 27,12 7-23,1 1-1,1-2 0,-1 1 0,-3-5-3,-9-1 0,20 11 1,0 0 0,0 0-1,-1 0 1,1 0-1,0 0 1,0-1 0,0 1-1,0-1 1,1 1-1,-1-1 1,0 0 0,1 1-1,-1-1 1,1 0-1,-2-2 0,-15-23 1,16 24-1,-1 0 0,1 0 0,0-1 0,0 1 0,0 0 0,0-1-1,1 1 1,-1-1 0,1 0 0,0 0 0,0 1 0,0-1-1,1 0 1,-1 0 0,1 0 0,0-1 0,0-1 5,0-1-1,1 1 1,0-1-1,0 1 1,0-1-1,1 1 1,0 0-1,0 0 1,1 0 0,0 0-1,0 0 1,0 0-1,1 1 1,-1-1-1,4-1-4,0-1-15,1 0-1,0 1 1,0 0 0,0 1-1,1 0 1,0 0-1,1 1 1,-1 0-1,3 0 16,28-12-15,5-3-51,35-21 66,-34 13 3,1 3-1,1 2 1,31-10-3,8-5-6,-53 21 1,1 3 0,17-5 5,193-52-1126,-245 71-2417,-12 4 1293,-6 5-2314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50:32.993"/>
    </inkml:context>
    <inkml:brush xml:id="br0">
      <inkml:brushProperty name="width" value="0.1" units="cm"/>
      <inkml:brushProperty name="height" value="0.1" units="cm"/>
      <inkml:brushProperty name="color" value="#E71224"/>
    </inkml:brush>
  </inkml:definitions>
  <inkml:trace contextRef="#ctx0" brushRef="#br0">2149 1516 512,'0'0'5033,"0"0"-2692,0 0-1120,0 0 62,0 0 12,0 0-123,0 0-186,0 0-234,32 0 1221,247-3-1123,229 3-173,-280 18-461,-3 1 149,512-14 956,-423-7-566,12-17-245,2 1-345,77 5 282,-270 7-156,31 6-291,111-3 401,-173-8-244,30-10-157,-54 7 25,0 3 0,69 1-25,-84 7 246,0-3 1,41-10-247,54-6 219,63 11 424,77 13-643,-91 0 675,-176 0-570,-1 2 1,-1 1-1,1 2 1,-1 1-1,21 8-105,39 10 169,-21-6 108,0 4 1,31 16-278,-50-22 54,-36-13-36,0 1-1,0 0 1,0 0 0,0 2-1,-1 0 1,5 4-18,-1 0 53,0-1 0,1-1 0,4 1-53,20 11 233,206 126 796,-245-144-1021,0-1 0,1 1 0,-1 0 0,-1 0 0,1 0 0,-1 1 0,1-1 0,-1 1 0,-1 0-1,1 0 1,-1 0 0,1 0 0,-2 0 0,1 1 0,0-1 0,-1 1 0,0 4-8,3 15 19,-2 0 0,-1-1 1,-2 15-20,1-13 3,1 14 14,0-14 10,-1 1-1,-3 12-26,1-31 8,0 0 0,-1 0 1,0-1-1,-1 1 1,0-1-1,0 0 0,0 0 1,-1-1-1,-1 3-8,-13 18 39,-78 139 9,80-140-40,-1-2-1,-1 0 1,-1-1-1,-1-1 0,-1-1 1,-17 13-8,13-11 8,0 1 1,1 1-1,2 1 1,-16 24-9,22-29 4,0 0 0,-1-1-1,-1-1 1,-1-1 0,-1 0 0,0-2-1,-2 0-3,-40 33 6,3 8-7,46-42 4,-1-1 0,-1 0 0,0-1 0,0 0 0,-1-2 0,-7 4-3,-88 40 52,-3-5-1,-107 31-51,5-20 16,95-36-31,72-16 4,-31 1 11,-11 2-6,-195 31-10,69-12-79,-50 2-105,-12 2 12,84-10 160,-62-6 28,-75-16 1,22-2-27,-257 4-258,328-6 58,-217-10 140,6 1 82,-86 10 20,456-3-14,-22-6-2,-34-2 4,81 6 14,-39-8-18,3-1 8,-122-9-8,-386-58 0,252 27 3,137 24 2,1-9-5,182 33 5,1-2 0,0 0 1,0-2-1,1-1 0,0-1 1,1-1-1,0-1 0,1-2 1,1 0-1,1-1 0,0-1 1,1-2-1,1 0 1,1-1-1,0 0 0,2-2 1,1 0-1,-2-5-5,8 9-22,0 0 0,1-1 0,1-1 0,0 1 0,2-1 0,1-1-1,-2-9 23,3-4-45,0-1 0,3 0 0,1 0 0,1-6 45,1 29-19,0-1 0,1 0-1,1 1 1,0 0 0,1-1 0,0 2 0,1-1-1,0 1 1,1 0 0,8-11 19,17-21-64,2 2 0,8-7 64,-27 33-19,125-140-273,39-43-22,-158 176 287,2 0 0,0 1 0,2 1 0,0 2 0,1 0 0,1 2 1,22-11 26,7 1-55,1 2 0,2 3 0,31-7 55,-72 24 0,51-17-7,1 3-1,1 3 1,58-4 7,106 9-42,53 12 42,-105 0 56,-102 9-64,211-10 47,-291 0-120,-1 0-274,-15 1-2498,-27 3 279,-10 0-3671,3-3-5579</inkml:trace>
  <inkml:trace contextRef="#ctx0" brushRef="#br0" timeOffset="1150.404">2338 1 7810,'0'0'1511,"0"0"-667,0 0 208,0 0-52,0 0-293,0 0-248,0 0-207,0 0-103,0 0 118,0 0 126,0 0 26,0 0-16,0 0-4,0 0 11,0 0-45,0 0-99,9 14 476,145 145 1396,-44-41-1534,84 93 178,-133-138-600,-4 2-1,-1 5-181,-41-56 31,2-1 0,0 0-1,2-1 1,0-1 0,1-1-1,1 0 1,17 10-31,-33-26-79,-1 0 0,0 0 0,0 0 0,-1 0 0,1 1 0,-1-1 0,0 1 0,3 4 79,-4-4-224,1 0 1,0 0-1,1 0 0,-1-1 0,1 1 0,0-1 0,0 0 0,2 1 224,-3-3-170,1 0 0,0-1 0,-1 1 1,1-1-1,0 0 0,0 0 0,0 0 0,0 0 1,0-1-1,0 1 0,0-1 0,1 0 170,48-4-4405,-25-5-2566</inkml:trace>
  <inkml:trace contextRef="#ctx0" brushRef="#br0" timeOffset="2241.338">3406 537 2593,'0'0'5330,"0"0"-3109,0 0-868,0 0 175,0 0-242,0 0-316,0 0-893,0 0 1,0 0 0,0-1-1,0 1 1,0 0 0,-1 0-1,1 0 1,0 0 0,0-1 0,0 1-1,0 0 1,-1 0 0,1 0-1,0 0 1,0 0 0,0 0-1,-1 0 1,1-1 0,0 1-1,0 0 1,0 0 0,-1 0-1,1 0 1,0 0 0,0 0 0,-1 0-1,1 0 1,0 0 0,0 0-1,0 0 1,-1 0 0,1 0-1,0 0 1,0 1 0,0-1-1,-1 0 1,1 0 0,0 0 0,0 0-1,0 0 1,-1 0 0,1 0-1,0 1-77,-3 19 200,0 1 0,1-1 0,2 1 0,0 0 1,1-1-1,1 1 0,1-1 0,0 1 0,2-1 0,0 0 0,2-1 0,2 6-200,0 3 46,-2 0-1,0 1 1,-2-1 0,-2 1-1,0 1 1,-2-1 0,-2 22-46,-1-49 23,1 0-1,-1 0 1,0 0 0,0-1 0,0 1-1,0 0 1,0-1 0,0 1 0,0-1 0,-1 0-1,1 0 1,0 0 0,-1 0 0,1 0-1,-2 0-22,-11 6 112,13-6-94,-1 0-1,0-1 0,1 1 1,-1-1-1,0 0 1,0 0-1,0 0 0,1 0 1,-1 0-1,-2-1-17,-16 1-4,-19 4 48,-1-2 0,-25-2-44,25-1 70,27-1-64,-1 0 0,1-1 1,0-1-1,1 0 0,-1-1 0,1-1 0,0 0 0,0-1-6,-30-11 7,-52-17-21,0 4-1,-2 4 0,-36-2 15,87 25-60,44 4-5,2 0-71,0 0-111,0 0-158,0 0-231,0 0-294,2 0 291,0 0-1,0 0 1,0 1-1,-1-1 1,1 1-1,0-1 0,-1 1 1,1 0-1,0 0 1,-1-1-1,2 2 640,6 8-7844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51:01.453"/>
    </inkml:context>
    <inkml:brush xml:id="br0">
      <inkml:brushProperty name="width" value="0.1" units="cm"/>
      <inkml:brushProperty name="height" value="0.1" units="cm"/>
      <inkml:brushProperty name="color" value="#E71224"/>
    </inkml:brush>
  </inkml:definitions>
  <inkml:trace contextRef="#ctx0" brushRef="#br0">2258 0 1824,'0'0'1983,"0"0"-805,0 0-539,0 0 33,0 0 211,0 0 220,0 0 192,0 0-186,0 0-462,35 0 3153,-29 1-3641,0 0 0,1 0 0,-1 0 0,0 1 0,0 0 0,0 0 0,1 1-159,0 0 78,0 0 0,0-1 0,1 0 0,-1-1 0,1 1 0,0-1-78,157 2 888,35-9-888,42-1 599,571 7 293,-435 7-181,427-7 568,-675 4-1084,86 16-195,-65 4 79,28 3 69,-138-24-97,-3 0-33,1 2 0,3 2-18,-29-4 5,0 0-1,-1 1 1,1 1-1,-1 0 1,0 0-1,0 2 1,-1-1 0,3 3-5,11 7 34,1-1 1,22 8-35,-29-15 29,-1 1-1,0 1 1,0 1 0,-1 0 0,-1 1 0,0 1-1,4 4-28,-10-7 5,0 0 0,-1 0 0,0 1 0,-1 0 0,-1 0 0,1 1 0,2 8-5,8 19 49,-9-22 22,0 2 1,-1-1 0,-1 1-1,-1 0 1,-1 1 0,0-1-1,-1 1 1,-2 0 0,1 12-72,-2-21 43,-1 0 1,0 0 0,-1 0 0,0 0 0,-1 0 0,0-1 0,0 1 0,-1-1 0,-1 1-1,1-1 1,-2 0 0,0 1-44,-10 15 97,5-10-51,1 0-1,-6 17-45,10-28 10,1 0-1,-1-1 1,0 1-1,0-1 0,0 0 1,-1 0-1,0-1 1,1 0-1,-5 2-9,6-3 2,-12 6-16,1 1 0,-1 1 0,2 0 0,-1 1 0,2 0-1,-1 1 1,-8 10 14,14-13 7,0-1 0,-1 0 0,-1-1 1,1 0-1,-1-1 0,0 0 0,-1 0 0,1-1 0,-1 0 0,0-1 0,-3 1-7,-49 23 5,37-13-6,0 1-1,2 0 1,0 2 0,1 1-1,1 1 1,-7 9 1,13-13 14,-1-1 1,-14 11-15,-6 5 51,31-27-35,0 0-1,-1-1 1,1 0-1,-1 0 1,1 0-1,-1-1 1,0 0-1,0 0 1,0 0-1,0-1 1,0 0 0,-5-1-16,-32 8-4,-36 18-4,40-13 9,0-1 0,-2-2-1,0-4 23,0-3 0,-1-1-1,1-2 1,-7-2-23,-34 0 20,-355 12 28,-45 4 240,19-14 22,290-14-301,71 15-12,-120-2-1,32-20-29,6 1 4,-210-13 13,295 20 25,63 7-2,-1 1-1,-25 1-6,-388-3 40,400 8-18,-1-3-1,0-2 1,1-2-1,0-2 1,0-3 0,-36-12-22,53 13 1,-1 2 1,0 1 0,0 2 0,-1 1-1,-15 2-1,-64-8-8,41 2 6,-2 2 1,0 4 1,37 0 5,1-2 0,-15-3-5,-35-4 7,37 4 5,0-2 1,1-3-1,-1-1-12,-10-3 5,56 15 0,-1-1 0,1 1 0,0-1 1,0 0-1,0-1 0,0 1 0,0-1 1,1 0-1,-1 0 0,1 0 0,0-1 1,0 0-1,0 1 0,0-1 0,1-1 1,-1 1-1,1-1-5,-35-36 115,32 37-118,1-1 1,0 0-1,0 0 0,0-1 0,0 1 0,1-1 0,0 0 0,0 0 0,1-1 0,0 1 0,0-1 0,0 1 0,1-1 0,0 0 0,0 0 0,0-5 3,2 9 2,-3-17-25,2-1 0,0 1 0,2-7 23,0 20-7,0 1-1,0-1 0,0 0 1,1 1-1,0-1 1,0 1-1,1 0 0,0 0 1,0 0-1,0 0 0,5-5 8,14-20-13,-10 13 4,2 0 0,0 0 1,0 2-1,2 0 0,12-10 9,10-4-50,-8 4 25,2 2 0,0 2 0,30-15 25,4 1-44,-34 17 30,1 2 0,0 1 1,2 2-1,3 0 14,42-5-48,2 3 1,0 4-1,73-1 48,-74 10 0,-48 2 0,1-1 0,-1-1 0,2-2 0,-19 2 1,15-3 2,-1 1 0,2 1-1,14 1-2,-27 3 4,0-2-1,-1 0 0,0-1 0,1-1 1,-1-1-1,-1-1 0,1 0 0,-1-1 0,0-1 1,11-7-4,-3 2-1,1 1 1,1 2 0,0 0 0,14-2 0,38-15-1,-57 20-21,0 1 0,0 1 0,16-1 22,17-4-30,-40 8 9,-1 1 0,1 0 0,0 1-1,0 0 1,2 2 21,24 0-7,-35-2 2,67 0-172,1-2-1,0-4 0,23-6 178,-50 7-445,-42 5 131,0 0 1,1 0-1,-1-1 0,1 1 0,-1-1 0,1 0 1,-1-1-1,0 1 0,0-1 0,0 0 0,0-1 1,0 1-1,0-1 0,-1 0 0,1 0 0,-1 0 0,4-4 314,11-13-4787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7:51:08.169"/>
    </inkml:context>
    <inkml:brush xml:id="br0">
      <inkml:brushProperty name="width" value="0.1" units="cm"/>
      <inkml:brushProperty name="height" value="0.1" units="cm"/>
      <inkml:brushProperty name="color" value="#E71224"/>
    </inkml:brush>
  </inkml:definitions>
  <inkml:trace contextRef="#ctx0" brushRef="#br0">7720 231 864,'0'0'4397,"0"0"-2551,0 0-1134,0 0-11,0 0 408,0 0 234,0 0-204,2 0-227,97 1 3042,40 8-3954,97 6 1023,75-11-1023,-116-3 313,655 1 704,-444-3-975,-115-13-21,-2 1-19,-278 13-3,40-1-6,0 2 0,-1 3 0,38 8 7,29 6 13,0-5 0,36-4-13,89 9 13,-31-1 3,0-9 0,19-10-16,-151-2 12,14-6-12,-23 1-3,52 2 3,68 9-9,212-4 33,-328-4-11,0-3 1,43-11-14,56-8 13,-37 17-22,-78 9 10,-1-3 0,36-9-1,395-77 19,-298 57-15,36 3 57,2 10 0,74 9-61,-163 9 117,107-5 23,-157 3 39,1 3 1,22 6-180,-20 9 96,-58-7 38,0-2 0,6-1-134,33-2 123,-44-3-116,1 2-1,0 2 1,-1 0 0,1 2 0,-1 1 0,21 8-7,-41-10 1,-1 1-1,0 1 1,0 0 0,0 0 0,0 1-1,2 2 0,36 23 28,-26-21 137,2-1-1,-1-1 1,1-1 0,0-1 0,10 0-165,41 6 540,2-3-540,47 7 333,-92-11-249,0 1-1,-1 2 1,0 1-1,0 2 0,-1 0 1,2 3-84,11 4 193,1-3 1,0-1-1,1-2 1,2-1-194,-3-2 149,0 3 0,-1 1 0,-1 2 1,19 11-150,-38-15-8,0 0 1,-1 2 0,-1 0 0,0 1 0,-1 1 0,-1 1 0,0 0 0,-1 2 0,10 12 7,2 3 111,2-1 1,1-2 0,2-1-1,17 10-111,-45-35 28,-1 1 0,0-1 0,1 1-1,-2 0 1,1 1 0,-1-1 0,1 1 0,-1-1-1,-1 1 1,1 0 0,-1 0 0,0 0 0,-1 0-1,1 0 1,-1 1 0,0 1-28,1 19 127,0 0-1,-2-1 1,-2 12-127,1 10 190,0 26 21,0 6 301,9 75-512,-4-99 218,-3-1 1,-3 18-219,0 11 207,2 404 1007,0-474-1165,-1 0 1,-1-1 0,-1 1-1,1-1 1,-2 0 0,-4 12-50,-36 75 163,28-67-136,1 1 1,-2 10-28,5 3 11,1 1 0,3 1 1,1 7-12,0-1 19,-2 0 1,-7 15-20,10-51 19,0-1 0,-2-1 0,0 1 0,-1-1 1,-10 14-20,-17 20 77,-8 7-77,9-13 62,-11 20-62,19-16 71,2 0-1,2 1 1,-13 47-71,28-77 17,-12 27 12,-2-2-1,-2 0 1,-7 7-29,-26 46 281,7-7 112,-4-2 0,-5-2-393,47-72 16,-1 1 0,-1-1 0,-1-1 0,0-1 0,0 0 1,-1-1-1,-6 2-16,-35 21 139,-33 14-139,36-21-6,-18 13 17,26-14 9,-1-3 1,-2-1-1,-40 13-20,-152 37 50,82-30-39,-2-8 1,-7-6-12,112-19 1,-188 22 13,-61-5-14,277-25 0,-681 18-261,320-16 148,212 9 59,1 7 1,-53 19 53,29-6-148,-146 24 101,-161 24 51,343-66 16,0-8 0,-16-8-20,-22 2 25,-487 44-43,114-2 331,356-34-256,-651 16 93,654-30-96,166 1-55,0-2 0,1-3 0,-14-5 1,-235-60-503,-197-18 503,414 76-68,1-3 0,0-4-1,-37-18 69,39 14-76,-1 2 1,-1 4-1,-46-5 76,-107 4-90,124 14 106,2-4 0,-39-13-16,124 22-12,-2 0-1,1 2 0,0 0 0,0 2 0,-1 1 13,-35 0 16,-103-1 31,-182-3 180,40-21-189,278 22-39,0 2 7,1-2 0,-1-1 0,1-1 0,-1-1 0,1-1 0,0-1 0,1-2 0,-1-1-6,-56-23-1,-48-12 1,74 28-1,0-3-1,2-3 1,0-1-1,-35-24 2,64 32-1,-179-117-82,160 101 55,1-3-1,1-1 1,-17-21 28,45 40-22,1 0-1,0-1 1,1 0-1,0 0 1,2-1-1,0-1 1,1 0 0,-4-14 22,-8-34-96,-9-63 96,8 34 12,6 24-38,3-1 0,3-1-1,3 0 1,3-44 26,3-955-24,3 1022 21,2 0 0,2 0 0,9-28 3,7-54 78,-12 55-60,3-1-1,4 2 0,11-24-17,0 29 3,3 1 0,3 1 0,24-33-3,-11 18 7,-23 47-22,2 1-1,1 1 0,1 1 1,2 2-1,28-23 16,-17 17-62,-3-3 1,-1-1 0,10-16 61,-24 24-135,29-31 135,-42 54-30,0 1 1,1 1-1,0 0 0,1 0 0,0 2 0,0-1 0,2 1 30,5-2-16,1 1 0,-1 1 0,1 1 0,1 1 0,16-2 16,24-2-130,22 2 130,-22 2-72,31-8 72,-61 10-16,0 2 1,1 0-1,-1 3 0,9 1 16,29 0-17,85-10 24,-103 4-87,0 1 0,1 3 0,-1 2 0,15 5 80,-18-2-52,0-2 0,0-2 0,2-3 52,3 1-77,1 2 0,19 5 77,40 3 20,-1-5-1,35-6-19,-20 1 8,-11 1-46,41 2-267,121-17 305,-241 12-200,0 3 0,8 1 200,7 0-1635,-51-1 540,-21-2-4429,-1 0 2655,-16-4-3981</inkml:trace>
  <inkml:trace contextRef="#ctx0" brushRef="#br0" timeOffset="2042.187">1 3720 3121,'0'0'4218,"0"0"-2131,0 0-957,0 0-38,0 0-119,0 0-353,0 0-282,0 0 62,0 0 233,2-3 2457,8-12-2491,0-11-115,-1 0 0,-1 0-1,3-27-483,-1 11 228,23-90-97,6 2 0,6 2 0,5 2 0,6 2 0,5 3 0,5 3 0,6 2 0,8-1-131,-39 62 0,33-34 0,-51 65 0,1 1 0,0 2 0,2 0 0,17-9 0,23-12 103,3 4-1,69-27-102,150-49 341,-92 40-237,-123 44-86,161-59-14,-177 70 53,1 3 0,1 3 0,10 0-57,109-7 99,0 7 0,59 8-99,-193 8-5,-1 2 0,1 2 1,-1 2-1,38 12 5,53 11-5,-37-16 21,1-5 0,12-4-16,198-2 32,-254-3-96,1 2 1,-1 3-1,52 13 64,-101-19-84,-1 0 0,0-1 1,0 0-1,1 0 0,-1 0 0,0-1 0,1 1 1,0-1 83,17-1-5257,-22 2-92</inkml:trace>
  <inkml:trace contextRef="#ctx0" brushRef="#br0" timeOffset="2965.962">3522 1233 9874,'0'0'2759,"0"0"-1644,0 0-715,0 0 277,0 0 223,0 0-280,0 3-260,0 2-382,0-4 152,0 1 1,0 0 0,0 0-1,0-1 1,0 1 0,0 0-1,0 0 1,0-1 0,1 1-1,-1 0 1,1 0 0,-1-1-1,1 1 1,0-1 0,0 1-1,0 0 1,-1-1 0,2 1-1,-1-1 1,0 0 0,0 1 0,0-1-1,0 0 1,2 1-131,63 34 1948,14 4-1948,9 3 227,-53-24-181,129 71 129,-137-72-164,-1 0 0,-1 2 0,0 1 0,14 16-11,-38-34 29,0 0-1,0 0 0,-1 0 1,1 0-1,0 0 1,-1 1-1,0-1 0,0 1 1,0-1-1,0 1 0,-1-1 1,1 1-1,-1-1 0,0 1 1,0-1-1,0 1 0,-1 0 1,1-1-1,-1 3-28,-2 6 8,1 0 0,-2-1-1,1 1 1,-2-1 0,0 2-8,-32 64 133,-44 70-133,61-116 7,0-2 0,-2 0 0,-1-1 1,-2-2-1,0 0 0,-3 0-7,16-16-14,-1-1 0,1 0 0,-1-1 0,-1-1 1,-2 2 13,15-9-196,1 0 1,0 0 0,-1 1 0,1-1 0,0 0 0,-1 1 0,1-1-1,0 0 1,0 1 0,-1-1 0,1 1 0,0-1 0,0 0 0,0 1-1,-1-1 1,1 1 0,0-1 0,0 1 0,0-1 0,0 0 0,0 1-1,0-1 1,0 1 0,0-1 0,0 1 0,0-1 0,0 1 0,0-1-1,0 0 1,1 1 0,-1-1 0,0 1 0,0-1 0,1 1 195,2 2-4819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19:33.181"/>
    </inkml:context>
    <inkml:brush xml:id="br0">
      <inkml:brushProperty name="width" value="0.1" units="cm"/>
      <inkml:brushProperty name="height" value="0.1" units="cm"/>
      <inkml:brushProperty name="color" value="#E71224"/>
    </inkml:brush>
  </inkml:definitions>
  <inkml:trace contextRef="#ctx0" brushRef="#br0">1 729 5569,'0'0'1423,"0"0"-579,0 0 166,0 0-253,0 0-518,14-19 418,-9 14 3206,0 4-3852,1 1 1,-1-1-1,0-1 1,0 1-1,0-1 1,0 0-1,0 0 1,-1 0-1,1 0 1,0-1-12,49-33 419,-38 25-278,80-50 472,2 5 1,3 4 0,94-33-614,-67 32 144,3 6-1,39-6-143,45 10 593,-106 23 153,44-16-746,-70 11 335,125-32 136,-166 48-376,0 2 0,0 2 0,1 1 0,2 3-95,-43 1 4,108 0 574,0-5 0,22-7-578,-78 7 136,-1 2 1,1 3-1,-1 1 1,0 4-1,1 1 1,15 6-137,-13-3 229,0 3 0,-1 2 1,39 17-230,-61-21 132,1-1 1,0-1-1,26 2-132,31 6 83,-57-10-33,0-2-1,10 0-49,-10-2 81,-1 2 0,11 4-81,-30-5 6,7 2 7,1 0 1,0-2 0,0-1-1,10 0-13,20-2 34,5-2-32,1 3 0,0 3 0,-1 2 0,53 12-2,-81-11-6,-15-4-21,0 0 0,-1 1 0,1 1 0,0 0 27,2 2-10,-13-6-18,-1 0 0,0 0-1,0 0 1,1 0 0,-1 0 0,0 0-1,0 0 1,0 1 0,-1-1-1,1 1 1,0 0 0,0-1-1,-1 1 1,1 0 0,-1 0-1,1 1 30,6 9-153,-7-10 148,0 0 0,-1-1-1,1 1 1,1-1 0,-1 1-1,0-1 1,0 0 0,1 1 0,-1-1-1,0 0 1,1 0 0,-1 0-1,1 0 1,-1 0 0,1 0-1,0 0 5,3 3-8,1 0-1,-1 1 0,0 0 0,0 0 0,-1 0 0,1 1 0,-1 0 0,2 3 9,2 3 9,37 55-291,-41-60 109,-4-7 157,0 0 0,0 1 0,0-1 0,0 1 0,1-1 1,-1 0-1,0 1 0,0-1 0,1 0 0,-1 1 0,0-1 1,0 0-1,1 1 0,-1-1 0,0 0 0,1 0 0,-1 1 1,0-1-1,1 0 0,-1 0 0,1 0 0,-1 1 0,0-1 0,1 0 1,-1 0-1,1 0 0,-1 0 0,0 0 0,1 0 0,-1 0 1,1 0-1,-1 0 0,1 0 0,-1 0 0,1 0 16,-1 0-30,1 1 0,0-1 0,-1 1 0,1-1 0,-1 1 0,1 0 0,-1-1 0,1 1 0,-1 0 0,1 0 0,-1-1 0,0 1 0,0 0 0,1 0 0,-1 0 0,0-1 0,0 1 0,0 0 0,0 0 0,0 0 0,0-1 0,0 1 0,0 0 0,0 0 0,0 0 30,0 32-927,0-25 38,3 0-5729,-3-5 2137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03.846"/>
    </inkml:context>
    <inkml:brush xml:id="br0">
      <inkml:brushProperty name="width" value="0.05" units="cm"/>
      <inkml:brushProperty name="height" value="0.05" units="cm"/>
    </inkml:brush>
  </inkml:definitions>
  <inkml:trace contextRef="#ctx0" brushRef="#br0">146 1 2721,'0'0'1579,"0"0"-120,0 0-99,0 0-295,0 0-298,0 0-104,0 0-24,0 0 32,0 0 73,0 0-117,0 0-114,0 0-25,0 0 20,0 0 27,0 0 72,0 0 24,0 0-69,0 0-45,0 0-132,0 0-113,0 0-75,0 10 110,-3 545 2228,0-477-1930,-10 47-605,-2 36 153,-6 121 335,5-106-281,8 29-207,8-103 223,0 115 299,-16 88-522,6-143 413,11 110-413,1-104 150,-16 240 133,7-225 170,9 30-453,0-40 116,-2 1031 943,0-688-6083,-13-516-1560,0 0-1999</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19:55.688"/>
    </inkml:context>
    <inkml:brush xml:id="br0">
      <inkml:brushProperty name="width" value="0.1" units="cm"/>
      <inkml:brushProperty name="height" value="0.1" units="cm"/>
      <inkml:brushProperty name="color" value="#E71224"/>
    </inkml:brush>
  </inkml:definitions>
  <inkml:trace contextRef="#ctx0" brushRef="#br0">306 12 1792,'0'0'1326,"0"0"-479,0 0-188,0 0 27,0 0 105,-6-8 1968,5 5 2421,1 3-5113,0 0 0,0 0-1,0 0 1,0 1-1,0-1 1,0 0 0,-1 0-1,1 0 1,0 0-1,0 1 1,0-1 0,0 0-1,0 0 1,0 0 0,0 0-1,0 1 1,0-1-1,-1 0 1,1 0 0,0 0-1,0 0 1,0 0-1,0 0 1,0 0 0,-1 1-1,1-1 1,0 0-1,0 0 1,0 0 0,0 0-1,-1 0 1,1 0 0,0 0-1,0 0 1,0 0-1,0 0 1,-1 0 0,1 0-1,0 0 1,0 0-1,0 0 1,-1 0 0,1 0-1,0 0 1,0 0-1,0 0 1,0-1 0,-1 1-1,1 0 1,0 0 0,0 0-1,0 0 1,0 0-1,0 0 1,0 0 0,-1-1-1,1 1 1,0 0-67,2 80 397,11 65-397,-11-100 19,-2-33-12,1-1 0,0 1 0,1-1 0,0 0 0,2 6-7,-3-10-9,0-1 0,0 0 0,0 1 1,-1-1-1,0 1 0,0 4 9,-1 4 125,1-15-25,0 0 10,0 0-28,0 0-29,0 0 0,0 0 17,0 0-13,0 0 14,0 0 21,0 0 17,0 0-38,0 0-11,0 0-24,0 0 32,0 0 19,-23-3 165,-213-61-192,228 62-283,1 1 1,0 0 0,0 1 0,-1 0 0,-5 0 222,2 0-1787,11 8 578,0-4-265,0-2-3293,0-2-638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19:58.860"/>
    </inkml:context>
    <inkml:brush xml:id="br0">
      <inkml:brushProperty name="width" value="0.1" units="cm"/>
      <inkml:brushProperty name="height" value="0.1" units="cm"/>
      <inkml:brushProperty name="color" value="#E71224"/>
    </inkml:brush>
  </inkml:definitions>
  <inkml:trace contextRef="#ctx0" brushRef="#br0">0 877 800,'0'0'2614,"0"0"-1466,0 0-762,0 0-61,0 0-86,0 0 9,3-2 267,10-4 23,-10 4-75,2-4 4468,16-15-3535,-14 19-1510,-4-1 805,0-7 695,10-10-1156,1 0-1,1 0 1,10-9-230,31-40 158,-37 38-142,-12 19-6,1 0-1,-1 1 0,2 0 0,0 0 0,0 1 0,1 0 0,0 0 0,0 1 1,3-1-10,28-17 127,2 1 1,19-7-128,-41 24 6,0 0 1,0 1-1,1 1 0,0 1 1,1 1-1,9 0-6,40-8 336,1-3 0,-2-3 0,5-4-336,62-18 171,4 10 155,2 7 0,1 5-1,48 4-325,-74 3 489,10-8-489,-41 5 210,1 4 0,61 1-210,-64 11-37,94-1 1218,117-17-1181,-213 11 110,-1 4-1,14 5-109,75-2 338,58-13 713,110-23-1051,-142 19 111,-103 10 2,14-6-113,-29 1 85,1 3 0,43 3-85,-33 5 271,-1 3 0,0 5 0,-1 3 0,60 17-271,-61-9 328,-31-7-32,17 7-296,-56-13 7,-1 0 0,1 1 0,-1 1-1,-1 0 1,0 2 0,3 2-7,206 127 371,-92-51-270,-122-80-88,-1 1 0,0 0 0,5 8-13,15 14 17,-28-31-15,-1 6-384,-1-5 376,0-1-1,0 1 1,-1 0-1,1-1 1,0 1-1,0 0 1,0-1-1,0 1 0,0 0 1,0-1-1,0 1 1,0 0-1,0-1 1,1 1-1,-1 0 1,0-1-1,0 1 1,0 0-1,1-1 0,-1 1 1,0-1-1,1 1 1,-1-1-1,1 1 1,-1-1-1,0 1 1,1-1-1,-1 1 0,1-1 1,0 1-1,-1-1 1,1 0-1,-1 1 1,1-1-1,-1 0 1,1 1-1,0-1 0,-1 0 1,1 0-1,0 0 1,-1 0-1,1 1 1,0-1-1,-1 0 1,1 0 6,-1 0-5,0 1 1,1 0-1,-1 0 1,0-1-1,0 1 1,1 0-1,-1-1 1,0 1-1,1 0 1,-1-1-1,0 1 1,1 0-1,-1-1 1,1 1-1,0-1 1,-1 1-1,1-1 1,-1 1-1,1 0 5,1-1-22,0 1 0,0 0 0,-1 0 1,1-1-1,-1 1 0,1 1 0,-1-1 0,1 0 0,-1 0 0,1 0 0,-1 1 0,0-1 0,0 1 0,0-1 0,0 1 0,0-1 0,0 1 0,1 1 22,12 17-230,-11-17 366,-2-3-3977,-1 0-4142,0-3-188</inkml:trace>
  <inkml:trace contextRef="#ctx0" brushRef="#br0" timeOffset="1118.008">5865 313 3409,'0'0'2840,"0"0"-929,0 0-266,0 0-224,0 0-488,0 0-288,10 8 5863,29 30-5345,63 90-33,-97-124-1125,-1 1 1,-1 1 0,1-1-1,-1 0 1,0 1 0,0 0 0,0 0-1,-1 0 1,0 0 0,0 0-1,0 0 1,-1 0 0,0 1 0,0 1-6,9 86 206,-10-93-200,0-1 47,-5 1 46,-12 3-64,1 0 0,0 2 1,-13 6-36,17-6 17,0-1 1,0-1-1,-1 0 0,1 0 1,-1-2-1,0 1 1,-13 0-18,4-4-728,12 1-456,1-1 1,-1 1-1,0 1 1,1 0 0,-1 0-1,1 1 1,-1 0-1,-3 2 1184,8-3-6232</inkml:trace>
  <inkml:trace contextRef="#ctx0" brushRef="#br0" timeOffset="2952.81">1925 819 3065,'0'0'1877,"0"0"-396,0 0 27,0 0 4,0 0-406,0 0-285,27 0 2904,-15 0-3317,7 1-107,0-1 1,0-2-1,1 0 1,-1 0-1,2-3-301,205-46 1755,89-3-1755,-296 51 106,136-17 376,27 5-482,-82 12 533,-1 4-1,1 4 0,84 16-532,-154-14 86,0 2 0,-1 0 0,0 2 0,-1 1 0,0 2 0,1 1-86,-27-14 3,59 22 64,-45-18-49,0 0 0,0 2 0,10 5-18,112 76 383,-92-62-454,-45-25-110,0-2-1281,-1 1 1328,0 0 0,0 0 0,0 0-1,0 0 1,1 0 0,-1 0 0,0 0 0,0 0 0,0 0-1,0 0 1,0 0 0,0 0 0,1-1 0,-1 1-1,0 0 1,0 0 0,0 0 0,0 0 0,0 0-1,0 0 1,0 0 0,0-1 0,0 1 0,0 0 0,0 0-1,0 0 1,0 0 0,0 0 0,0 0 0,0-1-1,0 1 1,0 0 0,0 0 0,0 0 0,0 0-1,0 0 1,0-1 0,0 1 0,0 0 0,0 0 0,0 0-1,0 0 1,0 0 0,0 0 0,0-1 0,0 1-1,0 0 1,0 0 0,0 0 0,0 0 0,-1 0-1,1 0 136,-6-4-7770</inkml:trace>
  <inkml:trace contextRef="#ctx0" brushRef="#br0" timeOffset="3770.221">3861 626 3697,'0'0'1360,"0"0"-381,0 0-90,0 0-7,0 0 70,0 0 200,6-1 7647,-3 1-8755,-1-1 1,0 1-1,1 0 1,0 0-1,-1 1 1,0-1-1,1 0 1,-1 1-1,1-1 1,1 2-45,9 8 230,0 2 0,-1 0 0,0 1 0,-1 0 0,-1 0 1,0 1-1,0 1 0,5 13-230,35 46 298,-40-61-260,-5-9-35,-1 0 1,0 1-1,0 0 1,0 0 0,-1 0-1,0 1 1,0-1-1,0 1 1,-1-1 0,0 1-1,0 0 1,0 0-1,0 0 1,0 6-4,-2-11 25,0-1 77,0 0 19,0 0 8,0 0 17,0 0 19,-4-2-138,1 1 1,-1 0-1,0 0 0,1 1 0,-1-1 1,0 1-1,0-1 0,-2 2-27,1-2 19,-9 0-37,0 0 0,0 1 0,0 1 0,0 0 0,0 1 0,1 0 0,-1 1 0,1 1 0,-1 0 0,1 1 0,-3 1 18,15-4-79,0-1 0,1 0 0,-1 0 0,0 1 0,1-1 0,-1 1 0,1-1 0,0 1 0,-1-1 0,1 0 0,0 1 0,0-1 0,0 2 79,-2 5-498,0-2-254,-1-1-1,0 1 0,0 0 1,0-1-1,-1 1 0,0-1 1,0 0-1,-4 3 753,-7 7-6249</inkml:trace>
  <inkml:trace contextRef="#ctx0" brushRef="#br0" timeOffset="5511.32">1925 819 3953,'0'0'1177,"0"0"-311,0 0 141,0 0-92,0 0-135,0 0 155,8 0 137,22-5-115,0-1 0,0-2 0,-1-1 0,15-7-957,64-18 534,-16 16-267,0 5-1,63-1-266,-31 3 494,10-7-494,23-17 1038,-2-6 1,30-19-1039,-135 46 293,1 2 1,0 2 0,1 2-1,42 0-293,211 7 917,-152 3-597,134 5 172,-220-7-311,81 0 585,50-11-766,-159 6 14,33-3-17,-66 8-4,-1 0 0,1 1 1,0-1-1,-1 1 0,1 0 1,0 0-1,-1 1 0,1 0 0,-1 0 1,3 1 6,128 61 194,-113-52-127,-18-10-46,0 0 1,0 1-1,0-1 1,0 1-1,0 1 1,-1-1 0,0 1-1,4 3-21,47 41 192,-43-39-159,0 0 1,-1 1-1,0 1 0,0 0 1,1 3-34,5 4 63,-13-15-51,-1 0-1,0 0 1,0 1-1,0-1 1,0 1-1,-1 0 1,2 1-12,22 22-87,-13-12-270,-9-16-784,-2-9-720,-8 10-3198,-7 0-1239</inkml:trace>
  <inkml:trace contextRef="#ctx0" brushRef="#br0" timeOffset="6469.053">5439 432 328,'0'0'6720,"0"0"-3707,0 0-1338,0 0-85,0 0-397,0 0-439,3-1-301,1 1 1,0-1-1,-1 1 1,1 0 0,0 0-1,-1 0 1,3 1-454,0 3 115,0 0 1,0 1-1,0 0 0,-1 0 0,0 0 1,0 1-1,0 0 0,-1 0 1,1 0-1,-2 1 0,1-1 1,-1 1-1,0 0 0,0 0 0,0 0 1,-1 2-116,3 10 83,0-1 0,-2 1 0,0 0 0,-1 0 0,-1 17-83,-1 96 369,0-131-352,0-1 36,0 0 6,0 0 1,-1 4-15,-9 7-38,-1-1 1,0 0-1,-10 6-7,9-7 10,1 1 0,-1 0 0,-7 10-10,17-19 14,1 0 0,-1 0 0,1 0 0,-1 0-1,0-1 1,1 1 0,-1-1 0,0 1 0,1-1 0,-1 0-1,0 1 1,0-1 0,1 0 0,-1 0 0,0 0 0,0-1 0,1 1-1,-1 0 1,0-1-14,-32-7 28,26 6-137,1 0-1,0 1 1,-1 0-1,1 0 1,0 1 0,-1 0-1,-2 0 110,0 0-730,-10 34-6969,13-27 3394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20:09.304"/>
    </inkml:context>
    <inkml:brush xml:id="br0">
      <inkml:brushProperty name="width" value="0.1" units="cm"/>
      <inkml:brushProperty name="height" value="0.1" units="cm"/>
      <inkml:brushProperty name="color" value="#E71224"/>
    </inkml:brush>
  </inkml:definitions>
  <inkml:trace contextRef="#ctx0" brushRef="#br0">0 1 1872,'0'0'1426,"0"0"-804,0 0-232,0 0-16,0 0-117,0 0-14,3 1 8501,3 2-4440,31 17-3781,14 22-7,1-3 0,3-2 0,0-2 0,19 5-516,-51-28 98,1-2-1,1 0 1,0-2-1,1-1 1,-1-1 0,5 0-98,29 3 544,0-3 1,11-2-545,109 0 858,-5 1-438,0 7-420,-103-6 122,-2 1 725,26 6-847,-64-9 292,0-1-1,-1-2 0,1-1 1,6-2-292,30 0 281,1589 2 443,-1633-1-701,0-1-1,-1-2 0,5-1-22,25-4 3,-36 6 2,-1 0 0,1-2 0,-1 0 0,0 0 0,9-6-5,37-13 104,-53 23-88,-7 1-9,-1-1-4018,-1-9 1443,0 6-1026,-5-5-3069</inkml:trace>
  <inkml:trace contextRef="#ctx0" brushRef="#br0" timeOffset="834.898">3458 99 7090,'0'0'2325,"0"0"-610,0 0-344,0 0-497,0 0-358,0 0 27,1-10 783,2 7 2522,283 3-1059,-284 0-2789,0 0 0,0 0 0,-1 0 0,1 1 0,0-1 0,-1 0 0,1 1 1,0-1-1,-1 1 0,1 0 0,0 0 0,-1 0 0,1 0 0,-1 0 0,0 0 0,1 0 1,-1 0-1,0 0 0,0 0 0,1 1 0,-1-1 0,0 1 0,0-1 0,0 1 0,2 5 2,0 0 0,0 0 0,-1 0 0,0 0 0,1 4-2,4 14 10,-1-4 13,-1 1-1,-2-1 1,0 1-1,-1 0 0,-1 0 1,-1 20-23,0-37 12,-1-2 10,1 1-1,-1 0 1,0-1-1,0 1 1,0-1-1,0 1 1,-1-1-1,0 0 1,1 1-1,-1-1 1,0 0-1,0 0 1,-1 0-1,-1 2-21,1-2-254,0 0 0,1 0 0,0 0 0,0 0 0,0 0 0,0 1 0,0-1-1,1 1 1,-1-1 0,1 1 0,0 0 0,0 0 0,0-1 0,1 1 0,0 0 254,0 4-3205,0-2-2860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20:13.184"/>
    </inkml:context>
    <inkml:brush xml:id="br0">
      <inkml:brushProperty name="width" value="0.1" units="cm"/>
      <inkml:brushProperty name="height" value="0.1" units="cm"/>
      <inkml:brushProperty name="color" value="#E71224"/>
    </inkml:brush>
  </inkml:definitions>
  <inkml:trace contextRef="#ctx0" brushRef="#br0">0 320 4577,'0'0'1024,"0"0"-168,0 0 199,0 0-343,0 0-302,0 0 286,31-6 6984,-27 5-7557,0 0 0,0 0 0,0 1 0,0-1 0,0 1 0,0 0 0,0 0 0,-1 1 0,1-1-1,0 1 1,0 0 0,0 0 0,0 0 0,0 0 0,-1 1 0,1-1 0,-1 1 0,1 0 0,-1 0 0,0 0 0,1 1-1,-1-1 1,0 1 0,2 2-123,31 32 441,1-3 1,2-1-1,2-2 0,30 18-441,3 2 338,-57-39-250,25 19 311,38 19-399,-64-41 73,0-1-1,1-1 0,0 0 1,0-2-1,1 0 1,0 0-1,2-2-72,173 19 928,-90-13-610,36 11-318,-59-7 77,0-3 1,0-4 0,36-4-78,-48-3 216,0-3 0,30-7-216,-9 1 216,1 5 0,0 3 0,10 5-216,-72 0 120,1 0 0,19 7-120,40 4 76,111-2 171,-83-6-27,115 20-220,-129-13 60,0-5 1,1-4-1,18-5-60,-54 1 10,-34 0-1,6 1 41,0-2 0,0-1 0,-1-2 0,27-7-50,32-9-17,97-8 17,-107 15 10,-1-5 0,4-4-10,11-3 30,22 2-30,-36 6 368,2-4-368,29-6 126,-79 18-83,-1-2 0,-1-2 1,0-1-1,0-2 0,-2-1 0,0-2 1,32-24-44,-9 7 86,32-24-88,-56 36 4,1 2 1,31-14-3,-19 11 1,15-13-1,-51 33 2,-1 0 0,1 1-1,-1 0 1,1 1 0,10-2-2,0 0-2,205-70 338,-190 62-343,-28 10 14,0-1 1,0 2-1,1-1 0,-1 1 1,0 1-1,9-2-7,-9 3-363,-5 0 1231,-3 0-7861,0 0 2846,0-3-2419</inkml:trace>
  <inkml:trace contextRef="#ctx0" brushRef="#br0" timeOffset="1169.293">5435 8 5921,'0'0'2470,"0"0"-803,0 0-80,0 0-196,0 0-517,0 0-114,4 0 201,30 0 3179,-34 0-3569,0 0-66,13 0 654,359-7 945,-370 7-2102,1 0-1,-1 1 1,0-1-1,0 1 0,0 0 1,0 0-1,0-1 0,0 1 1,0 1-1,-1-1 1,1 0-1,0 0 0,0 1 1,-1-1-1,1 1-1,-1-1 7,1 1-1,0-1 1,0 1-1,0-1 1,0 0-1,0 0 1,0 0-1,0 0 1,0 0-1,0 0 1,0 0 0,0-1-1,1 1 1,-1-1-1,1 0-6,-1 2-2,0-1 0,0 0 0,-1 1-1,1-1 1,0 1 0,0 0 0,-1-1 0,1 1 0,-1 0-1,0 0 1,0 0 0,1 0 0,-1 0 0,0 0 0,0 2 2,16 38-56,-16-36 59,0-1-1,-1 1 1,0 0-1,0 0 1,0 0-1,-1 0 1,0 0-1,0 0 1,0 0 0,-1-1-1,0 1 1,0 0-1,0-1 1,-1 0-1,-2 5-2,-9 23 2,7-16-46,2 1 1,0 0-1,1 0 0,1 0 0,0 11 44,3-28-134,-5 1-299,0 1 0,1 0 1,0 0-1,0 0 0,0 0 1,0 1-1,0-1 0,1 1 1,-1 0-1,-1 3 433,4-5-407,0 0 0,0 0 0,0-1 0,1 1 0,-1 0 0,0 0-1,1 0 1,-1 0 0,1 0 0,0 0 0,0 1 407,0 2-4589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20:17.559"/>
    </inkml:context>
    <inkml:brush xml:id="br0">
      <inkml:brushProperty name="width" value="0.1" units="cm"/>
      <inkml:brushProperty name="height" value="0.1" units="cm"/>
      <inkml:brushProperty name="color" value="#E71224"/>
    </inkml:brush>
  </inkml:definitions>
  <inkml:trace contextRef="#ctx0" brushRef="#br0">38 93 1536,'0'0'1883,"0"0"-409,0 0-287,0 0-311,0 0-401,0 0-248,0 0-58,0 0-56,0 0 26,0 0 126,0 0 98,0 0 239,0-3 4438,2-23-5824,0 21 4820,0 6-3977,0-1-1,0 1 1,-1-1-1,1 1 1,0 0-1,-1-1 1,1 1-1,-1 0 1,1 0-1,-1 0 1,1 1 0,-1-1-1,0 0 1,0 0-1,1 1 1,-1-1-1,0 1 1,0-1-1,0 1-58,21 36 641,-17-28-527,47 87 591,-20-33-405,4-2 1,19 24-301,-38-62 67,46 62 402,-5 3-1,34 68-468,-80-132 62,1 0-1,1 0 1,1-2 0,1 0-1,1 0 1,1-2-1,1 0 1,1-1 0,12 9-62,61 50 587,-51-42-295,24 16-292,-40-33 124,2-2 1,1 0 0,0-2 0,1-2 0,0 0-1,1-2 1,1-2 0,0 0 0,0-2 0,1-2-1,0-1 1,12 0-125,66 2 20,92 3 56,-178-10-29,-1-1 0,1-1-1,-1-1 1,0-1 0,10-3-47,56-22 41,-1-4 1,-1-3 0,-2-5-1,5-7-41,-60 30 13,-1 0 0,0-3 0,-2 0-1,-1-2 1,0-1 0,-2 0 0,11-17-13,-8 13-7,1 1-1,14-10 8,-17 17 15,-2-2 0,0 0-1,-2-2 1,2-4-15,13-19 64,2 2 0,2 1 0,7-2-64,-39 37 64,-1 0-1,0-1 1,-1 0 0,5-7-64,-6 7-3,2 0 0,-1 0 0,1 1 0,6-5 3,47-41-15,-55 48 33,0-1 1,0 1 0,-1-1-1,0 0 1,0 0 0,-1-1-1,0 1 1,0-1-1,0-2-18,0 0 3,0 0 0,1 1 0,1 0 1,0 0-1,6-8-3,11-30-40,-12 33-28,-2-1 0,0 0 0,0 0 1,1-9 67,-9 22-42,-1 2-16,0 1-41,0 0-21,0 0-88,0 0-36,0 0 11,0 0-65,0 0-161,0 0-247,0 0-365,-5 0-2902,-5 0-544</inkml:trace>
  <inkml:trace contextRef="#ctx0" brushRef="#br0" timeOffset="986.353">2933 96 5169,'0'0'1484,"0"0"-229,0 0 504,0 0-273,0 0-623,0 0-211,0 0 43,0 0-108,0 0-38,0 0 54,0 0-8,0 0-9,0 0 47,0 0 39,0 0-139,0 0-155,0 0-98,0 0-26,0 0-19,0 0-54,0 0-74,0 0 19,0 0 22,0 0-15,0 0 8,0 0-27,9 0 219,5-1-228,1-2 0,-1 0 1,0-1-1,0 0 0,0-1 0,0 0 0,-1-1 0,0-1 0,0 0 1,-1-1-106,43-20 64,-46 25-57,0 0 1,1 1-1,-1 0 0,1 0 0,0 1 0,-1 0 0,1 1 1,5 0-8,-14 0 8,-1 0 0,0 0 0,0 0-11,0 0-62,0 5-185,0 2 264,1-1 1,0 0-1,1 1 0,0-1 0,0 0 1,0 0-1,1 0 0,0 0-14,0 2 5,1 0 1,-1 0-1,-1 0 0,0 0 0,1 4-5,-1 19 8,-1-1 1,-2 17-9,0 4 53,1-51-140,0 2-81,0 0-3077,0-2-1197</inkml:trace>
  <inkml:trace contextRef="#ctx0" brushRef="#br0" timeOffset="3430.857">4 66 576,'0'0'1616,"0"0"-350,0 0 138,0 0-83,0 0-321,0 0-68,0 0 44,0 0-113,0 0-161,0 0 36,0 0-64,0 0-233,0 0-94,-4 24 979,5-16-1006,1 0 0,0 0 0,0 0-1,1-1 1,0 1 0,0-1 0,1 1 0,0-1 0,0 0 0,0-1 0,1 1 0,4 3-320,21 37 771,-5 3-355,-16-29-338,2 0 0,0 0 1,1-1-1,1 0 0,1-1 0,0-1 0,2 0 1,2 1-79,70 60 563,-4 4 0,32 44-563,-80-84 166,2-1 0,2-2-1,17 13-165,-32-33 72,1-1 1,0-2-1,2 0 0,-1-2 0,2-1 0,23 8-72,-9-6 118,48 18 560,-1 4 0,3 6-678,-45-19 526,2-2 0,40 13-526,-60-27 126,1 0 0,0-2 0,0-2 1,1 0-1,14-1-126,8-2 133,0 3 0,-1 2 1,24 7-134,-76-14 1,58 15 51,1-2 0,0-4 0,0-1 0,24-3-52,-18-2 121,0 3 1,7 4-122,-7-1 114,0-3 0,9-2-114,-38-4 30,-1-1 0,1-1 0,-1-2 0,1-2 1,14-5-31,337-84 80,-352 87-60,-1-2 1,0-1 0,33-17-21,97-53 203,-122 59-131,24-17 93,-1-2 0,-2-4 0,40-36-165,-16 21-10,-56 39 4,26-21 6,-19 10 109,0-2 0,-3-2 0,9-12-109,-12 11 3,2 1 0,2 1 0,38-27-3,-64 52 17,-1 0 1,1-1-1,-2 0 0,0 0 1,4-8-18,23-27 9,42-33-25,-73 55 168,-2 19-149,-1 2-10,0-1 0,1 0 1,-1 1-1,1 0 0,-1-1 1,1 1-1,0 0 0,0 0 1,0 1-1,1-1 7,-3 3-8,-1 0 0,0 0 0,0 0 3,0 0-11,0 0-119,0-12-2666,0-4-523,0 2-2272,0-2-4796</inkml:trace>
  <inkml:trace contextRef="#ctx0" brushRef="#br0" timeOffset="4533.466">4299 270 3105,'0'0'2494,"0"0"-677,0 0-22,0 0-56,0 0-488,0 0-477,1 13 7812,11-13-8418,-1-1 0,0-1 1,0 0-1,0 0 0,0-1 1,0-1-1,0 0 0,7-3-168,17-11 382,29-20-382,7-3 373,28-3 209,7-4-285,-105 47-303,0 1 1,0-1-1,0 1 0,1-1 0,-1 1 0,0 0 1,1-1-1,-1 1 0,0 0 0,1 0 0,-1 0 1,0 0-1,0 0 0,1 0 0,-1 1 0,0-1 0,1 0 1,-1 1-1,0-1 0,0 1 0,1-1 0,-1 1 1,0-1-1,0 1 0,0 0 0,0 0 0,0 0 1,0 0-1,0-1 0,0 1 0,0 0 0,0 0 1,-1 1-1,1-1 0,0 0 0,-1 0 0,1 0 1,-1 0-1,1 1 0,-1-1 0,1 1 6,3 9 36,0 1 0,-1-1 0,0 1 0,1 6-36,-2-6-8,10 59 87,-4 1 1,-2 1-1,-4-1 0,-3 11-79,1-78 8,0-5-21,0 0-33,0 0-68,0 0-248,-6 0-1321,-19 0-1884,11 0-673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19:33.181"/>
    </inkml:context>
    <inkml:brush xml:id="br0">
      <inkml:brushProperty name="width" value="0.1" units="cm"/>
      <inkml:brushProperty name="height" value="0.1" units="cm"/>
      <inkml:brushProperty name="color" value="#E71224"/>
    </inkml:brush>
  </inkml:definitions>
  <inkml:trace contextRef="#ctx0" brushRef="#br0">1 729 5569,'0'0'1423,"0"0"-579,0 0 166,0 0-253,0 0-518,14-19 418,-9 14 3206,0 4-3852,1 1 1,-1-1-1,0-1 1,0 1-1,0-1 1,0 0-1,0 0 1,-1 0-1,1 0 1,0-1-12,49-33 419,-38 25-278,80-50 472,2 5 1,3 4 0,94-33-614,-67 32 144,3 6-1,39-6-143,45 10 593,-106 23 153,44-16-746,-70 11 335,125-32 136,-166 48-376,0 2 0,0 2 0,1 1 0,2 3-95,-43 1 4,108 0 574,0-5 0,22-7-578,-78 7 136,-1 2 1,1 3-1,-1 1 1,0 4-1,1 1 1,15 6-137,-13-3 229,0 3 0,-1 2 1,39 17-230,-61-21 132,1-1 1,0-1-1,26 2-132,31 6 83,-57-10-33,0-2-1,10 0-49,-10-2 81,-1 2 0,11 4-81,-30-5 6,7 2 7,1 0 1,0-2 0,0-1-1,10 0-13,20-2 34,5-2-32,1 3 0,0 3 0,-1 2 0,53 12-2,-81-11-6,-15-4-21,0 0 0,-1 1 0,1 1 0,0 0 27,2 2-10,-13-6-18,-1 0 0,0 0-1,0 0 1,1 0 0,-1 0 0,0 0-1,0 0 1,0 1 0,-1-1-1,1 1 1,0 0 0,0-1-1,-1 1 1,1 0 0,-1 0-1,1 1 30,6 9-153,-7-10 148,0 0 0,-1-1-1,1 1 1,1-1 0,-1 1-1,0-1 1,0 0 0,1 1 0,-1-1-1,0 0 1,1 0 0,-1 0-1,1 0 1,-1 0 0,1 0-1,0 0 5,3 3-8,1 0-1,-1 1 0,0 0 0,0 0 0,-1 0 0,1 1 0,-1 0 0,2 3 9,2 3 9,37 55-291,-41-60 109,-4-7 157,0 0 0,0 1 0,0-1 0,0 1 0,1-1 1,-1 0-1,0 1 0,0-1 0,1 0 0,-1 1 0,0-1 1,0 0-1,1 1 0,-1-1 0,0 0 0,1 0 0,-1 1 1,0-1-1,1 0 0,-1 0 0,1 0 0,-1 1 0,0-1 0,1 0 1,-1 0-1,1 0 0,-1 0 0,0 0 0,1 0 0,-1 0 1,1 0-1,-1 0 0,1 0 0,-1 0 0,1 0 16,-1 0-30,1 1 0,0-1 0,-1 1 0,1-1 0,-1 1 0,1 0 0,-1-1 0,1 1 0,-1 0 0,1 0 0,-1-1 0,0 1 0,0 0 0,1 0 0,-1 0 0,0-1 0,0 1 0,0 0 0,0 0 0,0 0 0,0-1 0,0 1 0,0 0 0,0 0 0,0 0 30,0 32-927,0-25 38,3 0-5729,-3-5 2137</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19:55.688"/>
    </inkml:context>
    <inkml:brush xml:id="br0">
      <inkml:brushProperty name="width" value="0.1" units="cm"/>
      <inkml:brushProperty name="height" value="0.1" units="cm"/>
      <inkml:brushProperty name="color" value="#E71224"/>
    </inkml:brush>
  </inkml:definitions>
  <inkml:trace contextRef="#ctx0" brushRef="#br0">306 12 1792,'0'0'1326,"0"0"-479,0 0-188,0 0 27,0 0 105,-6-8 1968,5 5 2421,1 3-5113,0 0 0,0 0-1,0 0 1,0 1-1,0-1 1,0 0 0,-1 0-1,1 0 1,0 0-1,0 1 1,0-1 0,0 0-1,0 0 1,0 0 0,0 0-1,0 1 1,0-1-1,-1 0 1,1 0 0,0 0-1,0 0 1,0 0-1,0 0 1,0 0 0,-1 1-1,1-1 1,0 0-1,0 0 1,0 0 0,0 0-1,-1 0 1,1 0 0,0 0-1,0 0 1,0 0-1,0 0 1,-1 0 0,1 0-1,0 0 1,0 0-1,0 0 1,-1 0 0,1 0-1,0 0 1,0 0-1,0 0 1,0-1 0,-1 1-1,1 0 1,0 0 0,0 0-1,0 0 1,0 0-1,0 0 1,0 0 0,-1-1-1,1 1 1,0 0-67,2 80 397,11 65-397,-11-100 19,-2-33-12,1-1 0,0 1 0,1-1 0,0 0 0,2 6-7,-3-10-9,0-1 0,0 0 0,0 1 1,-1-1-1,0 1 0,0 4 9,-1 4 125,1-15-25,0 0 10,0 0-28,0 0-29,0 0 0,0 0 17,0 0-13,0 0 14,0 0 21,0 0 17,0 0-38,0 0-11,0 0-24,0 0 32,0 0 19,-23-3 165,-213-61-192,228 62-283,1 1 1,0 0 0,0 1 0,-1 0 0,-5 0 222,2 0-1787,11 8 578,0-4-265,0-2-3293,0-2-638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19:58.860"/>
    </inkml:context>
    <inkml:brush xml:id="br0">
      <inkml:brushProperty name="width" value="0.1" units="cm"/>
      <inkml:brushProperty name="height" value="0.1" units="cm"/>
      <inkml:brushProperty name="color" value="#E71224"/>
    </inkml:brush>
  </inkml:definitions>
  <inkml:trace contextRef="#ctx0" brushRef="#br0">0 877 800,'0'0'2614,"0"0"-1466,0 0-762,0 0-61,0 0-86,0 0 9,3-2 267,10-4 23,-10 4-75,2-4 4468,16-15-3535,-14 19-1510,-4-1 805,0-7 695,10-10-1156,1 0-1,1 0 1,10-9-230,31-40 158,-37 38-142,-12 19-6,1 0-1,-1 1 0,2 0 0,0 0 0,0 1 0,1 0 0,0 0 0,0 1 1,3-1-10,28-17 127,2 1 1,19-7-128,-41 24 6,0 0 1,0 1-1,1 1 0,0 1 1,1 1-1,9 0-6,40-8 336,1-3 0,-2-3 0,5-4-336,62-18 171,4 10 155,2 7 0,1 5-1,48 4-325,-74 3 489,10-8-489,-41 5 210,1 4 0,61 1-210,-64 11-37,94-1 1218,117-17-1181,-213 11 110,-1 4-1,14 5-109,75-2 338,58-13 713,110-23-1051,-142 19 111,-103 10 2,14-6-113,-29 1 85,1 3 0,43 3-85,-33 5 271,-1 3 0,0 5 0,-1 3 0,60 17-271,-61-9 328,-31-7-32,17 7-296,-56-13 7,-1 0 0,1 1 0,-1 1-1,-1 0 1,0 2 0,3 2-7,206 127 371,-92-51-270,-122-80-88,-1 1 0,0 0 0,5 8-13,15 14 17,-28-31-15,-1 6-384,-1-5 376,0-1-1,0 1 1,-1 0-1,1-1 1,0 1-1,0 0 1,0-1-1,0 1 0,0 0 1,0-1-1,0 1 1,0 0-1,0-1 1,1 1-1,-1 0 1,0-1-1,0 1 1,0 0-1,1-1 0,-1 1 1,0-1-1,1 1 1,-1-1-1,1 1 1,-1-1-1,0 1 1,1-1-1,-1 1 0,1-1 1,0 1-1,-1-1 1,1 0-1,-1 1 1,1-1-1,-1 0 1,1 1-1,0-1 0,-1 0 1,1 0-1,0 0 1,-1 0-1,1 1 1,0-1-1,-1 0 1,1 0 6,-1 0-5,0 1 1,1 0-1,-1 0 1,0-1-1,0 1 1,1 0-1,-1-1 1,0 1-1,1 0 1,-1-1-1,0 1 1,1 0-1,-1-1 1,1 1-1,0-1 1,-1 1-1,1-1 1,-1 1-1,1 0 5,1-1-22,0 1 0,0 0 0,-1 0 1,1-1-1,-1 1 0,1 1 0,-1-1 0,1 0 0,-1 0 0,1 0 0,-1 1 0,0-1 0,0 1 0,0-1 0,0 1 0,0-1 0,0 1 0,1 1 22,12 17-230,-11-17 366,-2-3-3977,-1 0-4142,0-3-188</inkml:trace>
  <inkml:trace contextRef="#ctx0" brushRef="#br0" timeOffset="1118.008">5865 313 3409,'0'0'2840,"0"0"-929,0 0-266,0 0-224,0 0-488,0 0-288,10 8 5863,29 30-5345,63 90-33,-97-124-1125,-1 1 1,-1 1 0,1-1-1,-1 0 1,0 1 0,0 0 0,0 0-1,-1 0 1,0 0 0,0 0-1,0 0 1,-1 0 0,0 1 0,0 1-6,9 86 206,-10-93-200,0-1 47,-5 1 46,-12 3-64,1 0 0,0 2 1,-13 6-36,17-6 17,0-1 1,0-1-1,-1 0 0,1 0 1,-1-2-1,0 1 1,-13 0-18,4-4-728,12 1-456,1-1 1,-1 1-1,0 1 1,1 0 0,-1 0-1,1 1 1,-1 0-1,-3 2 1184,8-3-6232</inkml:trace>
  <inkml:trace contextRef="#ctx0" brushRef="#br0" timeOffset="2952.81">1925 819 3065,'0'0'1877,"0"0"-396,0 0 27,0 0 4,0 0-406,0 0-285,27 0 2904,-15 0-3317,7 1-107,0-1 1,0-2-1,1 0 1,-1 0-1,2-3-301,205-46 1755,89-3-1755,-296 51 106,136-17 376,27 5-482,-82 12 533,-1 4-1,1 4 0,84 16-532,-154-14 86,0 2 0,-1 0 0,0 2 0,-1 1 0,0 2 0,1 1-86,-27-14 3,59 22 64,-45-18-49,0 0 0,0 2 0,10 5-18,112 76 383,-92-62-454,-45-25-110,0-2-1281,-1 1 1328,0 0 0,0 0 0,0 0-1,0 0 1,1 0 0,-1 0 0,0 0 0,0 0 0,0 0-1,0 0 1,0 0 0,0 0 0,1-1 0,-1 1-1,0 0 1,0 0 0,0 0 0,0 0 0,0 0-1,0 0 1,0 0 0,0-1 0,0 1 0,0 0 0,0 0-1,0 0 1,0 0 0,0 0 0,0 0 0,0-1-1,0 1 1,0 0 0,0 0 0,0 0 0,0 0-1,0 0 1,0-1 0,0 1 0,0 0 0,0 0 0,0 0-1,0 0 1,0 0 0,0 0 0,0-1 0,0 1-1,0 0 1,0 0 0,0 0 0,0 0 0,-1 0-1,1 0 136,-6-4-7770</inkml:trace>
  <inkml:trace contextRef="#ctx0" brushRef="#br0" timeOffset="3770.221">3861 626 3697,'0'0'1360,"0"0"-381,0 0-90,0 0-7,0 0 70,0 0 200,6-1 7647,-3 1-8755,-1-1 1,0 1-1,1 0 1,0 0-1,-1 1 1,0-1-1,1 0 1,-1 1-1,1-1 1,1 2-45,9 8 230,0 2 0,-1 0 0,0 1 0,-1 0 0,-1 0 1,0 1-1,0 1 0,5 13-230,35 46 298,-40-61-260,-5-9-35,-1 0 1,0 1-1,0 0 1,0 0 0,-1 0-1,0 1 1,0-1-1,0 1 1,-1-1 0,0 1-1,0 0 1,0 0-1,0 0 1,0 6-4,-2-11 25,0-1 77,0 0 19,0 0 8,0 0 17,0 0 19,-4-2-138,1 1 1,-1 0-1,0 0 0,1 1 0,-1-1 1,0 1-1,0-1 0,-2 2-27,1-2 19,-9 0-37,0 0 0,0 1 0,0 1 0,0 0 0,0 1 0,1 0 0,-1 1 0,1 1 0,-1 0 0,1 1 0,-3 1 18,15-4-79,0-1 0,1 0 0,-1 0 0,0 1 0,1-1 0,-1 1 0,1-1 0,0 1 0,-1-1 0,1 0 0,0 1 0,0-1 0,0 2 79,-2 5-498,0-2-254,-1-1-1,0 1 0,0 0 1,0-1-1,-1 1 0,0-1 1,0 0-1,-4 3 753,-7 7-6249</inkml:trace>
  <inkml:trace contextRef="#ctx0" brushRef="#br0" timeOffset="5511.32">1925 819 3953,'0'0'1177,"0"0"-311,0 0 141,0 0-92,0 0-135,0 0 155,8 0 137,22-5-115,0-1 0,0-2 0,-1-1 0,15-7-957,64-18 534,-16 16-267,0 5-1,63-1-266,-31 3 494,10-7-494,23-17 1038,-2-6 1,30-19-1039,-135 46 293,1 2 1,0 2 0,1 2-1,42 0-293,211 7 917,-152 3-597,134 5 172,-220-7-311,81 0 585,50-11-766,-159 6 14,33-3-17,-66 8-4,-1 0 0,1 1 1,0-1-1,-1 1 0,1 0 1,0 0-1,-1 1 0,1 0 0,-1 0 1,3 1 6,128 61 194,-113-52-127,-18-10-46,0 0 1,0 1-1,0-1 1,0 1-1,0 1 1,-1-1 0,0 1-1,4 3-21,47 41 192,-43-39-159,0 0 1,-1 1-1,0 1 0,0 0 1,1 3-34,5 4 63,-13-15-51,-1 0-1,0 0 1,0 1-1,0-1 1,0 1-1,-1 0 1,2 1-12,22 22-87,-13-12-270,-9-16-784,-2-9-720,-8 10-3198,-7 0-1239</inkml:trace>
  <inkml:trace contextRef="#ctx0" brushRef="#br0" timeOffset="6469.053">5439 432 328,'0'0'6720,"0"0"-3707,0 0-1338,0 0-85,0 0-397,0 0-439,3-1-301,1 1 1,0-1-1,-1 1 1,1 0 0,0 0-1,-1 0 1,3 1-454,0 3 115,0 0 1,0 1-1,0 0 0,-1 0 0,0 0 1,0 1-1,0 0 0,-1 0 1,1 0-1,-2 1 0,1-1 1,-1 1-1,0 0 0,0 0 0,0 0 1,-1 2-116,3 10 83,0-1 0,-2 1 0,0 0 0,-1 0 0,-1 17-83,-1 96 369,0-131-352,0-1 36,0 0 6,0 0 1,-1 4-15,-9 7-38,-1-1 1,0 0-1,-10 6-7,9-7 10,1 1 0,-1 0 0,-7 10-10,17-19 14,1 0 0,-1 0 0,1 0 0,-1 0-1,0-1 1,1 1 0,-1-1 0,0 1 0,1-1 0,-1 0-1,0 1 1,0-1 0,1 0 0,-1 0 0,0 0 0,0-1 0,1 1-1,-1 0 1,0-1-14,-32-7 28,26 6-137,1 0-1,0 1 1,-1 0-1,1 0 1,0 1 0,-1 0-1,-2 0 110,0 0-730,-10 34-6969,13-27 3394</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20:09.304"/>
    </inkml:context>
    <inkml:brush xml:id="br0">
      <inkml:brushProperty name="width" value="0.1" units="cm"/>
      <inkml:brushProperty name="height" value="0.1" units="cm"/>
      <inkml:brushProperty name="color" value="#E71224"/>
    </inkml:brush>
  </inkml:definitions>
  <inkml:trace contextRef="#ctx0" brushRef="#br0">0 1 1872,'0'0'1426,"0"0"-804,0 0-232,0 0-16,0 0-117,0 0-14,3 1 8501,3 2-4440,31 17-3781,14 22-7,1-3 0,3-2 0,0-2 0,19 5-516,-51-28 98,1-2-1,1 0 1,0-2-1,1-1 1,-1-1 0,5 0-98,29 3 544,0-3 1,11-2-545,109 0 858,-5 1-438,0 7-420,-103-6 122,-2 1 725,26 6-847,-64-9 292,0-1-1,-1-2 0,1-1 1,6-2-292,30 0 281,1589 2 443,-1633-1-701,0-1-1,-1-2 0,5-1-22,25-4 3,-36 6 2,-1 0 0,1-2 0,-1 0 0,0 0 0,9-6-5,37-13 104,-53 23-88,-7 1-9,-1-1-4018,-1-9 1443,0 6-1026,-5-5-3069</inkml:trace>
  <inkml:trace contextRef="#ctx0" brushRef="#br0" timeOffset="834.898">3458 99 7090,'0'0'2325,"0"0"-610,0 0-344,0 0-497,0 0-358,0 0 27,1-10 783,2 7 2522,283 3-1059,-284 0-2789,0 0 0,0 0 0,-1 0 0,1 1 0,0-1 0,-1 0 0,1 1 1,0-1-1,-1 1 0,1 0 0,0 0 0,-1 0 0,1 0 0,-1 0 0,0 0 0,1 0 1,-1 0-1,0 0 0,0 0 0,1 1 0,-1-1 0,0 1 0,0-1 0,0 1 0,2 5 2,0 0 0,0 0 0,-1 0 0,0 0 0,1 4-2,4 14 10,-1-4 13,-1 1-1,-2-1 1,0 1-1,-1 0 0,-1 0 1,-1 20-23,0-37 12,-1-2 10,1 1-1,-1 0 1,0-1-1,0 1 1,0-1-1,0 1 1,-1-1-1,0 0 1,1 1-1,-1-1 1,0 0-1,0 0 1,-1 0-1,-1 2-21,1-2-254,0 0 0,1 0 0,0 0 0,0 0 0,0 0 0,0 1 0,0-1-1,1 1 1,-1-1 0,1 1 0,0 0 0,0 0 0,0-1 0,1 1 0,0 0 254,0 4-3205,0-2-2860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20:13.184"/>
    </inkml:context>
    <inkml:brush xml:id="br0">
      <inkml:brushProperty name="width" value="0.1" units="cm"/>
      <inkml:brushProperty name="height" value="0.1" units="cm"/>
      <inkml:brushProperty name="color" value="#E71224"/>
    </inkml:brush>
  </inkml:definitions>
  <inkml:trace contextRef="#ctx0" brushRef="#br0">0 320 4577,'0'0'1024,"0"0"-168,0 0 199,0 0-343,0 0-302,0 0 286,31-6 6984,-27 5-7557,0 0 0,0 0 0,0 1 0,0-1 0,0 1 0,0 0 0,0 0 0,-1 1 0,1-1-1,0 1 1,0 0 0,0 0 0,0 0 0,0 0 0,-1 1 0,1-1 0,-1 1 0,1 0 0,-1 0 0,0 0 0,1 1-1,-1-1 1,0 1 0,2 2-123,31 32 441,1-3 1,2-1-1,2-2 0,30 18-441,3 2 338,-57-39-250,25 19 311,38 19-399,-64-41 73,0-1-1,1-1 0,0 0 1,0-2-1,1 0 1,0 0-1,2-2-72,173 19 928,-90-13-610,36 11-318,-59-7 77,0-3 1,0-4 0,36-4-78,-48-3 216,0-3 0,30-7-216,-9 1 216,1 5 0,0 3 0,10 5-216,-72 0 120,1 0 0,19 7-120,40 4 76,111-2 171,-83-6-27,115 20-220,-129-13 60,0-5 1,1-4-1,18-5-60,-54 1 10,-34 0-1,6 1 41,0-2 0,0-1 0,-1-2 0,27-7-50,32-9-17,97-8 17,-107 15 10,-1-5 0,4-4-10,11-3 30,22 2-30,-36 6 368,2-4-368,29-6 126,-79 18-83,-1-2 0,-1-2 1,0-1-1,0-2 0,-2-1 0,0-2 1,32-24-44,-9 7 86,32-24-88,-56 36 4,1 2 1,31-14-3,-19 11 1,15-13-1,-51 33 2,-1 0 0,1 1-1,-1 0 1,1 1 0,10-2-2,0 0-2,205-70 338,-190 62-343,-28 10 14,0-1 1,0 2-1,1-1 0,-1 1 1,0 1-1,9-2-7,-9 3-363,-5 0 1231,-3 0-7861,0 0 2846,0-3-2419</inkml:trace>
  <inkml:trace contextRef="#ctx0" brushRef="#br0" timeOffset="1169.293">5435 8 5921,'0'0'2470,"0"0"-803,0 0-80,0 0-196,0 0-517,0 0-114,4 0 201,30 0 3179,-34 0-3569,0 0-66,13 0 654,359-7 945,-370 7-2102,1 0-1,-1 1 1,0-1-1,0 1 0,0 0 1,0 0-1,0-1 0,0 1 1,0 1-1,-1-1 1,1 0-1,0 0 0,0 1 1,-1-1-1,1 1-1,-1-1 7,1 1-1,0-1 1,0 1-1,0-1 1,0 0-1,0 0 1,0 0-1,0 0 1,0 0-1,0 0 1,0 0 0,0-1-1,1 1 1,-1-1-1,1 0-6,-1 2-2,0-1 0,0 0 0,-1 1-1,1-1 1,0 1 0,0 0 0,-1-1 0,1 1 0,-1 0-1,0 0 1,0 0 0,1 0 0,-1 0 0,0 0 0,0 2 2,16 38-56,-16-36 59,0-1-1,-1 1 1,0 0-1,0 0 1,0 0-1,-1 0 1,0 0-1,0 0 1,0 0 0,-1-1-1,0 1 1,0 0-1,0-1 1,-1 0-1,-2 5-2,-9 23 2,7-16-46,2 1 1,0 0-1,1 0 0,1 0 0,0 11 44,3-28-134,-5 1-299,0 1 0,1 0 1,0 0-1,0 0 0,0 0 1,0 1-1,0-1 0,1 1 1,-1 0-1,-1 3 433,4-5-407,0 0 0,0 0 0,0-1 0,1 1 0,-1 0 0,0 0-1,1 0 1,-1 0 0,1 0 0,0 0 0,0 1 407,0 2-4589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18.383"/>
    </inkml:context>
    <inkml:brush xml:id="br0">
      <inkml:brushProperty name="width" value="0.05" units="cm"/>
      <inkml:brushProperty name="height" value="0.05" units="cm"/>
    </inkml:brush>
  </inkml:definitions>
  <inkml:trace contextRef="#ctx0" brushRef="#br0">0 116 864,'0'0'1762,"0"0"-360,0 0-136,0 0 4,0 0 9,0 0 68,0 0-103,0 0-100,0 0-85,0 0-196,0-9 3535,2 8-4398,-1 0-1,1 0 1,-1 0-1,1 0 0,0 0 1,0 0-1,-1 0 1,1 0-1,0 1 0,0-1 1,0 1-1,0 0 0,0-1 1,0 1-1,-1 0 1,1 0-1,1 0 1,1-1-3,97-10 252,1 3-1,81 7-248,-149 1-18,231 15 59,-150-17-20,129 4-16,-103 9-23,-13-12 29,142 3 17,-184 5-32,44 0 0,181-4 31,237-3-7,-266-9-26,98-1 13,4 0-30,-296 10 26,118-1 32,29-10-35,84-6 13,-10 0-9,-110 3 44,4 8-48,-9 7 172,213-2-73,-185-8-47,281-6 304,1131 18-1340,-1678 0-4740,24-3-2234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20:17.559"/>
    </inkml:context>
    <inkml:brush xml:id="br0">
      <inkml:brushProperty name="width" value="0.1" units="cm"/>
      <inkml:brushProperty name="height" value="0.1" units="cm"/>
      <inkml:brushProperty name="color" value="#E71224"/>
    </inkml:brush>
  </inkml:definitions>
  <inkml:trace contextRef="#ctx0" brushRef="#br0">38 93 1536,'0'0'1883,"0"0"-409,0 0-287,0 0-311,0 0-401,0 0-248,0 0-58,0 0-56,0 0 26,0 0 126,0 0 98,0 0 239,0-3 4438,2-23-5824,0 21 4820,0 6-3977,0-1-1,0 1 1,-1-1-1,1 1 1,0 0-1,-1-1 1,1 1-1,-1 0 1,1 0-1,-1 0 1,1 1 0,-1-1-1,0 0 1,0 0-1,1 1 1,-1-1-1,0 1 1,0-1-1,0 1-58,21 36 641,-17-28-527,47 87 591,-20-33-405,4-2 1,19 24-301,-38-62 67,46 62 402,-5 3-1,34 68-468,-80-132 62,1 0-1,1 0 1,1-2 0,1 0-1,1 0 1,1-2-1,1 0 1,1-1 0,12 9-62,61 50 587,-51-42-295,24 16-292,-40-33 124,2-2 1,1 0 0,0-2 0,1-2 0,0 0-1,1-2 1,1-2 0,0 0 0,0-2 0,1-2-1,0-1 1,12 0-125,66 2 20,92 3 56,-178-10-29,-1-1 0,1-1-1,-1-1 1,0-1 0,10-3-47,56-22 41,-1-4 1,-1-3 0,-2-5-1,5-7-41,-60 30 13,-1 0 0,0-3 0,-2 0-1,-1-2 1,0-1 0,-2 0 0,11-17-13,-8 13-7,1 1-1,14-10 8,-17 17 15,-2-2 0,0 0-1,-2-2 1,2-4-15,13-19 64,2 2 0,2 1 0,7-2-64,-39 37 64,-1 0-1,0-1 1,-1 0 0,5-7-64,-6 7-3,2 0 0,-1 0 0,1 1 0,6-5 3,47-41-15,-55 48 33,0-1 1,0 1 0,-1-1-1,0 0 1,0 0 0,-1-1-1,0 1 1,0-1-1,0-2-18,0 0 3,0 0 0,1 1 0,1 0 1,0 0-1,6-8-3,11-30-40,-12 33-28,-2-1 0,0 0 0,0 0 1,1-9 67,-9 22-42,-1 2-16,0 1-41,0 0-21,0 0-88,0 0-36,0 0 11,0 0-65,0 0-161,0 0-247,0 0-365,-5 0-2902,-5 0-544</inkml:trace>
  <inkml:trace contextRef="#ctx0" brushRef="#br0" timeOffset="986.353">2933 96 5169,'0'0'1484,"0"0"-229,0 0 504,0 0-273,0 0-623,0 0-211,0 0 43,0 0-108,0 0-38,0 0 54,0 0-8,0 0-9,0 0 47,0 0 39,0 0-139,0 0-155,0 0-98,0 0-26,0 0-19,0 0-54,0 0-74,0 0 19,0 0 22,0 0-15,0 0 8,0 0-27,9 0 219,5-1-228,1-2 0,-1 0 1,0-1-1,0 0 0,0-1 0,0 0 0,-1-1 0,0-1 0,0 0 1,-1-1-106,43-20 64,-46 25-57,0 0 1,1 1-1,-1 0 0,1 0 0,0 1 0,-1 0 0,1 1 1,5 0-8,-14 0 8,-1 0 0,0 0 0,0 0-11,0 0-62,0 5-185,0 2 264,1-1 1,0 0-1,1 1 0,0-1 0,0 0 1,0 0-1,1 0 0,0 0-14,0 2 5,1 0 1,-1 0-1,-1 0 0,0 0 0,1 4-5,-1 19 8,-1-1 1,-2 17-9,0 4 53,1-51-140,0 2-81,0 0-3077,0-2-1197</inkml:trace>
  <inkml:trace contextRef="#ctx0" brushRef="#br0" timeOffset="3430.857">4 66 576,'0'0'1616,"0"0"-350,0 0 138,0 0-83,0 0-321,0 0-68,0 0 44,0 0-113,0 0-161,0 0 36,0 0-64,0 0-233,0 0-94,-4 24 979,5-16-1006,1 0 0,0 0 0,0 0-1,1-1 1,0 1 0,0-1 0,1 1 0,0-1 0,0 0 0,0-1 0,1 1 0,4 3-320,21 37 771,-5 3-355,-16-29-338,2 0 0,0 0 1,1-1-1,1 0 0,1-1 0,0-1 0,2 0 1,2 1-79,70 60 563,-4 4 0,32 44-563,-80-84 166,2-1 0,2-2-1,17 13-165,-32-33 72,1-1 1,0-2-1,2 0 0,-1-2 0,2-1 0,23 8-72,-9-6 118,48 18 560,-1 4 0,3 6-678,-45-19 526,2-2 0,40 13-526,-60-27 126,1 0 0,0-2 0,0-2 1,1 0-1,14-1-126,8-2 133,0 3 0,-1 2 1,24 7-134,-76-14 1,58 15 51,1-2 0,0-4 0,0-1 0,24-3-52,-18-2 121,0 3 1,7 4-122,-7-1 114,0-3 0,9-2-114,-38-4 30,-1-1 0,1-1 0,-1-2 0,1-2 1,14-5-31,337-84 80,-352 87-60,-1-2 1,0-1 0,33-17-21,97-53 203,-122 59-131,24-17 93,-1-2 0,-2-4 0,40-36-165,-16 21-10,-56 39 4,26-21 6,-19 10 109,0-2 0,-3-2 0,9-12-109,-12 11 3,2 1 0,2 1 0,38-27-3,-64 52 17,-1 0 1,1-1-1,-2 0 0,0 0 1,4-8-18,23-27 9,42-33-25,-73 55 168,-2 19-149,-1 2-10,0-1 0,1 0 1,-1 1-1,1 0 0,-1-1 1,1 1-1,0 0 0,0 0 1,0 1-1,1-1 7,-3 3-8,-1 0 0,0 0 0,0 0 3,0 0-11,0 0-119,0-12-2666,0-4-523,0 2-2272,0-2-4796</inkml:trace>
  <inkml:trace contextRef="#ctx0" brushRef="#br0" timeOffset="4533.466">4299 270 3105,'0'0'2494,"0"0"-677,0 0-22,0 0-56,0 0-488,0 0-477,1 13 7812,11-13-8418,-1-1 0,0-1 1,0 0-1,0 0 0,0-1 1,0-1-1,0 0 0,7-3-168,17-11 382,29-20-382,7-3 373,28-3 209,7-4-285,-105 47-303,0 1 1,0-1-1,0 1 0,1-1 0,-1 1 0,0 0 1,1-1-1,-1 1 0,0 0 0,1 0 0,-1 0 1,0 0-1,0 0 0,1 0 0,-1 1 0,0-1 0,1 0 1,-1 1-1,0-1 0,0 1 0,1-1 0,-1 1 1,0-1-1,0 1 0,0 0 0,0 0 0,0 0 1,0 0-1,0-1 0,0 1 0,0 0 0,0 0 1,-1 1-1,1-1 0,0 0 0,-1 0 0,1 0 1,-1 0-1,1 1 0,-1-1 0,1 1 6,3 9 36,0 1 0,-1-1 0,0 1 0,1 6-36,-2-6-8,10 59 87,-4 1 1,-2 1-1,-4-1 0,-3 11-79,1-78 8,0-5-21,0 0-33,0 0-68,0 0-248,-6 0-1321,-19 0-1884,11 0-673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21:55.917"/>
    </inkml:context>
    <inkml:brush xml:id="br0">
      <inkml:brushProperty name="width" value="0.1" units="cm"/>
      <inkml:brushProperty name="height" value="0.1" units="cm"/>
      <inkml:brushProperty name="color" value="#66CC00"/>
    </inkml:brush>
  </inkml:definitions>
  <inkml:trace contextRef="#ctx0" brushRef="#br0">419 1 5633,'0'0'1955,"0"0"-496,0 0 15,0 0-80,0 0-514,0 0-377,0 0-105,0 0-44,0 0-104,0 0-16,0 0 12,0 0 23,0 0 76,0 0 123,0 0 106,0 0 64,0 0 38,13 0 485,533 0 962,-519 1-1982,-1 2 0,0 1 1,21 6-142,47 6 109,33-9 647,8-5-756,81 3 842,-149 0-819,63 3 3,530-8 604,-486 10-549,-131 4-88,113 16 22,-155-30-15,4 2 2,2 6 19,26 2-44,-17-6 31,54 13 451,-54-14-387,0 0 0,-1 1-1,0 1 1,0 0 0,0 1 0,10 6-72,107 55 502,-123-62-491,0-1 0,0 0-1,0-1 1,5 1-11,-7-2 8,0 1 1,1-1-1,-1 1 1,-1 0-1,1 1 1,0-1-1,-1 2 1,0-1-1,2 1-8,0 1 23,0 0 0,0 0 0,1-1 0,0-1 0,0 0 0,5 2-23,-5-2 3,0-1-1,-1 2 1,1-1-1,-1 1 1,0 0-1,3 4-2,-10-5 1,1 0-1,-1 0 1,1 1-1,-1-1 0,-1 0 1,1 1-1,-1-1 1,1 1-1,-1-1 0,-1 1 1,1 1-1,0-2 3,-1 23 95,2 0 0,0 0 0,2 0 0,1-1-1,1 0 1,5 12-98,4 18 86,-11-40-40,1 0-1,1 0 0,1 0 0,0-1 0,5 9-45,5 9 248,-1 1 0,3 11-248,-1-3 259,1 0 0,14 20-259,-20-36 42,-1 1 1,-1 1-1,-2 0 1,0 0-1,-2 0 1,-1 1-1,0 25-42,6-3 162,-8-39-141,0 0 0,-1 0 0,0 1 0,-1 9-21,1 30 71,0-29-36,-2 0 0,0 0 0,-2 0-1,-1 3-34,-25 74 326,23-85-284,-66 158 141,68-165-181,0 3 6,0-1-1,-1 1 1,0-1 0,-1 0 0,0-1-1,0 1 1,-5 4-8,-9 11 21,-1-2 0,-2 0 0,0-1 0,-1-1 0,-2-1 0,0-1 0,0-1 0,-6 0-21,19-12 17,-1 0-1,0-2 0,0 1 1,0-2-1,0 0 1,-2 0-17,-32 8 36,18-2-33,0-2 1,0-1 0,-8 0-4,11-2 0,0 2 0,1 0 0,-18 8 0,19-6-1,-1 0 1,-1-2-1,-17 2 1,-58-4 22,66-3-9,-1 1 0,-6 2-13,-19 2 17,1-3-1,-1-3 1,-16-3-17,-34 0 13,86 2-20,-1-2 0,1 0 1,-16-5 6,14 2-22,-1 2 0,-16-1 22,-438 2-114,250 6 69,-137-3 40,270 3 20,-195 0 23,274-4-57,1-2 0,-1 0-1,1-1 1,0-1 0,-1-1 19,-40-9-38,52 13 34,1 0 0,-1 0 0,0-1 0,1 0 0,0-1 0,0 1 0,0-1 0,0-1 1,1 1-1,-5-4 4,6 4-9,-36-18-88,35 20 86,1 0 0,-1 0 0,1-1 0,-1 0 0,1 0 0,0 0 0,0-1 0,0 0 0,1 0 0,-1 0 0,1 0 0,0-1 0,0 1 0,-2-6 11,3 0-1,1 0 0,1 0 0,-1 0 0,2-1 1,0 1-1,0 0 0,0-1 0,2-3 1,0-22-23,-6-174-50,2 183 72,-1 0-1,-2 0 1,-1 0 0,0 1-1,-4-4 2,-4-21-2,-3-11-17,7 30 13,2 0 0,1-1 0,1 0 1,2 0-1,0-13 6,6-9-2,-1 34 1,0 0 0,-1 0 1,-1 0-1,-1 0 0,-1 0 1,-1 0-1,-5-15 1,3 20 1,0 0 1,1 0-1,1 0 0,0-1 1,2 0-1,-1-7-1,2 12 1,0 0-1,-1 0 1,-1 0 0,0 0-1,0 1 1,-1-1 0,-1 1-1,0 0 1,-1-2-1,-21-56 1,9-4-41,-9-31 48,-3 2-6,27 93-1,1-1 0,1 0 0,-1 0 0,2 0-1,-1 0 1,1 0 0,1-1 0,1-4-1,-1-19-8,-1 2-5,-1 14 17,1 0 1,1 0-1,2-15-4,-2 28-7,0-1 1,1 1-1,-1 0 0,1 0 1,0 0-1,0 0 0,1 0 1,0 0-1,0 0 0,0 1 1,0-1-1,1 1 0,-1 0 1,3-2 6,15-12-36,-1 1 0,2 0 0,0 1 0,1 2 1,1 0-1,0 2 0,15-6 36,-18 13-27,1 1-1,-1 0 1,0 2 0,1 0-1,-1 2 1,1 0 0,8 2 27,25 0-25,12-2-6,-66 0-3,25 0-53,-18 2 84,0 1 0,0 0 0,-1 1-1,1-1 1,-1 1 0,0 1 0,0-1 0,-1 1 0,7 6 3,19 12-12,-11-10-7,-2-2-93,0 1 0,-1 1 0,1 2 112,-18-14-47,-1-1 0,0 0 0,0 0 0,1 0-1,-1 0 1,0 0 0,0 0 0,1 0 0,-1 1 0,0-1 0,0 0-1,0 0 1,0 0 0,1 0 0,-1 1 0,0-1 0,0 0 0,0 0 0,0 1-1,0-1 1,1 0 0,-1 0 0,0 0 0,0 1 0,0-1 0,0 0-1,0 0 1,0 1 0,0-1 0,0 0 0,0 1 0,0-1 0,0 0-1,0 0 1,0 1 0,0-1 0,0 0 0,0 0 0,0 1 0,-1-1-1,1 0 1,0 0 47,-11 2-5633,-4-2 830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22:08.850"/>
    </inkml:context>
    <inkml:brush xml:id="br0">
      <inkml:brushProperty name="width" value="0.1" units="cm"/>
      <inkml:brushProperty name="height" value="0.1" units="cm"/>
      <inkml:brushProperty name="color" value="#66CC00"/>
    </inkml:brush>
  </inkml:definitions>
  <inkml:trace contextRef="#ctx0" brushRef="#br0">2443 0 1400,'0'0'1998,"0"0"-544,0 0-402,0 0-367,0 0-298,16 0 9122,-8 0-9972,85 5 1516,1 3 0,36 11-1053,-44-6 305,92 18 100,6 10-405,-43-8 154,1-7-1,31-2-153,69 2 111,155 9-44,3-35 760,-250-11-797,-69 4-28,20 2-2,412 15 152,-119-10-119,-169-3-20,-153 6 4,48 9-17,39 3 14,299-7 4,-51-2-32,-115-6-347,-277-1 344,1 0 1,-1-2 0,0 0-1,0 0 1,1-2 16,46-9-8,62 4-26,2 5 0,1 6 34,-52-1-2,493 0 50,-493 3-63,0 2 1,0 4 0,56 15 14,-84-17 14,1-2-1,0-3 1,-1-2 0,14-2-14,29 0-155,347 2-40,-410 2 192,-1 1-1,1 1 1,-1 2-1,23 7 4,-5-1-2,-15-5-6,-1 2 0,0 1 0,0 1 0,-2 1-1,1 1 1,-1 2 0,-1 0 0,8 9 8,-30-22-14,-1 0 0,0 1 0,0-1 0,0 1 0,0-1 0,-1 1 0,1 0 0,0 0 0,-1 0 1,0 0-1,0 0 0,0 0 0,0 0 0,0 0 0,-1 0 0,0 1 0,1 1 14,-2 64-107,0-38 133,1 172 36,-1-195-48,1 0 1,-2 0-1,1 0 0,-1 0 1,0 0-1,0-1 1,-1 1-1,-3 4-14,-35 61 145,6-9 102,-17 59 219,27-60-283,-2-1 0,-4-1-183,17-36 115,-1 0 0,-1-1 0,-1 0 0,-10 9-115,18-24 67,0-1 0,0 1 0,-1-1 0,0-1 0,0 1 0,-1-2 0,0 0 0,0 0 0,0-1 0,-1 0 0,-6 1-67,-11 2 137,1-2-1,-2-1 0,1-2 0,-16 0-136,-123-3 141,76-2-112,-148 4 48,-253-4 198,275-11-152,-77-1 322,85 23-244,132-5-146,-186 3 40,-275 18-47,419-14-63,-38 13 15,104-15-1,-135 18-7,-119 0 8,199-21-6,-2 4 6,71-4-2,1 1-1,1 2 1,-1 2-1,-17 8 3,31-10 2,0-1 0,0-1 0,-1-2 0,0 0 1,0-2-1,0-1 0,-26 0-2,-461-2-32,497 0 18,-1 2 0,0 0 0,-9 4 14,9-3 4,0 0 0,0-1 0,-11 0-4,-726-2-17,-280 0 58,907-5-16,-67-14-25,68 6-3,-69 2 3,-1047 11 32,699 14-56,29-11 82,481-3-50,0-2 0,0-1-1,0-2 1,1-1 0,-1-1-1,2-2 1,-8-4-8,34 11 13,0-1 1,0 0-1,1 0 1,-1 0 0,1-1-1,0 1 1,0-1-1,0 0 1,0 0-1,1-1 1,0 1-1,-1-1 1,2 1 0,-1-1-1,0 0 1,1 0-1,0 0 1,0-2-14,-6-17 6,2 1 1,1-1-1,-2-17-6,2 8 4,-3-25-3,3-1 0,2 0 1,4-21-2,-1 34-4,1 38 1,-1 0 0,2 0 1,-1 0-1,1 0 1,0 0-1,1 0 1,0 0-1,0 1 0,0 0 1,4-6 2,9-12-19,1 0-1,7-7 20,9-12-9,-11 12 9,12-17 0,8-20 0,-26 45-11,1 1-1,1 0 0,1 1 1,0 1-1,2 1 0,0 1 1,5-2 11,13-13-32,18-21 32,-50 46 4,0-1 0,0 0 0,-1-1 0,0 0 0,-1 0 0,0 0 0,0-2-4,1-2-27,0 1 0,1-1-1,5-5 28,-2 4-47,-9 12 38,1 1 0,0 0 1,0 0-1,0 0 0,0 0 0,1 0 0,-1 0 0,1 1 0,0-1 0,0 1 0,0-1 9,19-12-95,0 0 1,1 2-1,1 0 0,0 2 1,0 0-1,11-1 95,153-53-420,-173 62 371,0 1 0,1 0 0,-1 1 1,0 1-1,1 0 0,11 2 49,21 0-71,-13-1 71,-11 0 2,-1-1-1,1-1 1,0-2-1,-1 0 1,19-5-2,-34 7-4,0 0 0,0 0 1,0 1-1,0 0 1,0 0-1,4 1 4,13 1-16,60 0-16,-29 0 12,-1-3-1,16-3 21,28-15-193,142 12-182,-238 6 370,0 0-1,0 1 1,0-1-1,0 0 1,0 0-1,0 0 1,0-1-1,2-1 6,23-7-13,21 4-13,0 2 0,0 3 0,34 3 26,6 0-17,-79-1 24,-8-1-3,-1 1 0,1-1-1,-1 0 1,1 0 0,-1 0 0,1 0-1,-1 0 1,1 0 0,-1 0-1,1 0 1,-1-1 0,1 1 0,-1-1-1,1 1 1,-1-1 0,1 1-1,-1-1 1,0 0 0,1 0 0,-1 0-1,1 0-3,0-1 1,-1 0 0,1 1 0,0-1 0,-1 1 0,1 0 0,0 0 0,0 0 0,0 0 0,0 0 0,0 0 0,0 0 0,0 0 0,0 1 0,2-1-1,36-7-47,-30 6 14,20-3-27,0 2 0,0 1 1,12 1 59,172-12-17,-106 9 46,-106 4-80,-2 0 7,0 0 23,0 0-14,0 0 19,0 0-10,0 0-48,0 0-8,0 0-69,0 0-197,0 0-227,-12 0-1746,-40 6-4885,29-2-2414</inkml:trace>
  <inkml:trace contextRef="#ctx0" brushRef="#br0" timeOffset="2389.141">2892 4308 2905,'0'0'1196,"0"0"-13,0 0-34,0 0-214,0 0-272,0-14 1129,3 7 6910,223 9-7296,247-4-1326,-435-2-52,0-1 1,0-3-1,25-7-28,48-10 22,33 5 0,73-13-24,-183 25 43,1-1 1,-1-2 0,-1-1-1,0-2 1,2-2-42,-5-1 74,-1-1 0,0-2 1,-1 0-1,16-18-74,98-101 302,-55 52 31,-15 10-75,49-67-258,-43 48 30,-41 53 75,-2-2-1,-2-1 1,-2-2 0,-2-1-1,-3-1 1,3-11-105,-16 34 6,1 1 1,1 1-1,17-22-6,10-16 1,-28 37 34,-1-1 0,-1-1-1,4-13-34,8-23 7,-12 37 1,-1-1 0,-2 0 0,5-22-8,-4-8-81,-3 11-441,10-31 522,-13 55-45,-4 22 26,0 1-38,0 0 3,0 0-2,0 0 3,0 0 26,0 0-29,11-27-1076,-9 22 459,9-25 533,-11 29-206,0 0 0,0 0 0,1 1 0,-1-1 0,0 0 0,0 0 0,0 0 0,0 0 0,0 1 0,0-1 0,0 0 0,0 0 0,-1 0 0,1 1 0,0-1 0,0 0 0,-1 0-1,1 0 347,-5 5-3590,-5 2 576</inkml:trace>
  <inkml:trace contextRef="#ctx0" brushRef="#br0" timeOffset="3422.592">5104 2348 2681,'0'0'3570,"0"0"-1645,0 0-42,0 0-206,0 0-614,0 0-324,0 0-119,0 0-38,0 0 5,0 0 25,23-21 2149,-5 12-2756,0 0-1,0 0 1,1 2 0,0 0-1,0 2 1,0 0 0,15-2-5,-5 1 8,20-5 12,-16 4 52,0 0-1,-1-3 0,1 0 1,23-13-72,-49 19 23,-1 1 0,1 0 0,-1 0 0,1 1 0,0-1 0,0 2 1,0-1-1,0 1 0,1 0 0,-1 0 0,0 1 0,2 0-23,-6 0 19,0-1-1,0 1 1,0 0 0,0 0-1,-1 0 1,1 0 0,0 1-1,0-1 1,0 1-1,-1 0 1,1-1 0,0 1-1,-1 0 1,1 1 0,0-1-1,-1 0 1,0 1-1,1 0 1,-1-1 0,0 1-1,0 0 1,0 0 0,0 0-1,0 1 1,0-1-1,-1 0 1,1 1 0,-1-1-1,1 1 1,-1-1 0,0 1-1,0 0-18,5 3 112,-1 0 0,1 0 0,1-1 0,-1 0-1,1 0 1,0 0 0,0-1 0,0 0 0,1-1 0,-1 0-1,5 2-111,6 3 152,-7-2-123,0 0 1,-1 1 0,1 0-1,-1 0 1,-1 1-1,1 1 1,-1 0-1,-1 0 1,0 1-1,0 0 1,-1 0 0,0 1-1,2 4-29,6 15 9,-2 1 1,-1 0-1,-1 1 0,2 15-9,54 186 88,-67-232-119,0-1-1,0 1 0,0-1 1,0 1-1,0-1 0,0 0 1,1 1-1,-1-1 0,0 0 1,0 1-1,0-1 0,0 1 1,1-1-1,-1 0 0,0 1 1,1-1-1,-1 0 0,0 0 1,0 1-1,1-1 0,-1 0 1,0 0-1,1 1 0,-1-1 1,1 0-1,-1 0 0,0 0 0,1 0 1,-1 1-1,1-1 0,-1 0 1,0 0-1,1 0 0,-1 0 1,1 0-1,-1 0 0,0 0 1,1 0-1,-1 0 0,1 0 1,-1-1-1,1 1 0,-1 0 1,0 0-1,1 0 0,-1 0 1,0-1-1,1 1 0,-1 0 1,0 0-1,1-1 32,13-15-6374,-10-1-3911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52:35.310"/>
    </inkml:context>
    <inkml:brush xml:id="br0">
      <inkml:brushProperty name="width" value="0.1" units="cm"/>
      <inkml:brushProperty name="height" value="0.1" units="cm"/>
      <inkml:brushProperty name="color" value="#E71224"/>
    </inkml:brush>
  </inkml:definitions>
  <inkml:trace contextRef="#ctx0" brushRef="#br0">328 4265 496,'0'0'2637,"0"0"-1124,0 0-742,0 0-225,0 0 56,8 0 7506,-3 0-8801,23-2 891,1-2 0,-1-1-1,0-1 1,0-1 0,-1-1-1,19-9-197,-5 2 135,-24 11-61,0 0 1,0 1-1,1 1 1,3 0-75,28-4 250,65-14 969,-36 5-700,1 3 1,0 4 0,21 2-520,209 3 554,-56-1-308,-251 5-242,0-1 0,0 1 1,0-1-1,0 1 1,0 0-1,-1 0 0,1 0 1,0 0-1,0 0 0,-1 0 1,1 1-1,-1-1 0,1 0 1,-1 1-1,1 0-4,24 30 92,-19-22-76,9 10 72,-2 1-1,0 0 0,-1 2 1,2 7-88,-9-17 35,0 0-1,-2 0 1,1 0 0,-2 1 0,0-1 0,0 1 0,-1 0-1,-1 11-34,3 83 25,-2-47-5,-1 0-1,-5 8-19,2-43 22,-2 0 1,-1 0-1,-2-1 0,0 1 0,-9 18-22,-26 41 39,38-76-31,-2 0 0,1 0 1,-1 0-1,-1 0 1,1-1-1,-1 0 0,-4 2-8,-2 2 46,-10 10 103,-2-2 0,-8 5-149,-10 3 77,19-14-7,2 1-1,0 1 1,0 2-70,13-13 26,0 0-1,-1 0 1,1-1 0,-1 0-1,0-1 1,0 0 0,-1 0 0,-6 0-26,-31 9 61,-3 8-27,31-12-3,0 0-1,-1-2 1,-18 4-31,20-7-3,-131 28 57,76-12-66,1 4 0,-64 29 12,117-44 6,0-2 0,-1 0 1,1-1-1,-1-1 0,-15 0-6,-48 11 16,-44 12-7,118-26 60,0 1 0,0-2 0,0 0 0,0 0 0,0-1 0,1 0 0,-1 0 0,-5-3-69,-12-3 1,0-2 0,-7-5-1,-19-5 99,45 15-76,-1 0 0,1 0 0,0-1 0,0 0-1,0 0 1,1-1 0,-1 0 0,1 0 0,1-1-1,-7-7-22,-2-5 130,1 0-1,0-2 1,-7-14-130,16 23 3,0 1 0,1-1 1,0 1-1,0-1 0,-1-11-3,5 19 0,-15-44 5,11 38-4,1 0 1,0 0 0,0 0 0,1 0-1,0-1 1,1 1 0,0-1-2,-2-39-5,-1-20 7,4 64-2,1 0-1,-1 0 0,1 0 0,0 0 1,1 0-1,-1 0 0,1 1 0,0-1 1,3-4 0,12-24 0,-2-2 0,11-34 0,-9 20 1,-11 39-3,-1 1 0,1 0 0,1 0 0,0 1 0,1 0 0,-1 0-1,2 0 1,-1 1 0,1 1 0,0-1 0,7-3 2,1-2-4,-1-1-1,13-14 5,-16 15-4,2 0 1,-1 2-1,1-1 0,1 2 0,0 0 1,14-6 3,43-29-10,-14 6-8,-32 22-23,-1-1 1,18-16 40,-36 31-1131,-7 3 970,-1 1 0,0-1 1,0 1-1,1-1 0,-1 0 1,0 1-1,0-1 0,0 1 1,0-1-1,0 1 0,0-1 1,0 1-1,0-1 0,0 0 1,0 1-1,0-1 0,0 1 0,0-1 1,0 1-1,0-1 0,0 0 1,-1 1-1,1-1 0,0 1 1,0-1-1,0 0 0,-1 1 1,1-1 160,-14 24-4453,-7 0-2737</inkml:trace>
  <inkml:trace contextRef="#ctx0" brushRef="#br0" timeOffset="1990.727">1800 4214 1616,'0'0'2191,"0"0"-1218,0 0-477,0 0 169,0 0-1,0 0-191,18-9-77,130-74 1399,-38 13 1729,59-53-3524,-111 83 419,0 2 0,3 4-1,0 1 1,11 0-419,-4 0 541,142-84 576,-77 40-490,-104 61-494,133-73 422,3 8 0,3 6-555,-16 9 73,115-72-73,-82 39 80,-95 50 26,-3-3-1,22-22-105,161-129 201,-81 58 195,-101 73-320,-4-2 0,19-27-76,-47 50 68,10-4-68,-10 8 46,11-14-46,-16 5 230,-35 37-220,0 1 0,2 1 0,0 0 1,14-9-11,30-14 252,4 1-252,-9 6 68,-5 3-61,-22 14 3,-2-1 1,0-2 0,-1 0 0,0-2 0,4-6-11,-13 8 6,1 1 0,1 1 0,1 1 0,6-3-6,-16 6 3,-10 12-7,-1 1-52,0 0-71,0 0-77,0 0-39,-23 0-2459,9 0 331,2 0-1702</inkml:trace>
  <inkml:trace contextRef="#ctx0" brushRef="#br0" timeOffset="2659.344">5642 1398 3425,'0'0'2708,"0"0"-1071,0 0-337,0 0 150,0 0-146,0 0-425,0 0-243,0 0-73,0 0-41,0 0-45,0 0-21,0 0-51,0 0 14,0 0 1,0 0-69,0 0-138,4 0-102,30-2-50,-1-2-1,1-1 1,-1-2 0,0-1 0,2-2-61,8-2 20,-1 2 1,35-2-21,-76 11-4,0 1 0,-1 0 0,1 0 1,0 0-1,-1 1 0,1-1 0,0 0 0,-1 0 0,1 0 0,0 0 0,-1 1 1,1-1-1,0 0 0,-1 1 0,1-1 0,-1 0 0,1 1 0,-1-1 0,1 1 1,-1-1-1,1 1 0,-1-1 0,1 1 0,-1-1 0,0 1 0,1-1 4,6 23 114,-8 37 296,0-40-342,1 5-32,0 0-1,1 0 1,2 0 0,1-1 0,3 13-36,-2-16 1,-2 1 0,0 0 1,-2 1-1,0-1 0,-2 12-1,1-2-53,0-30-48,0 0 0,1-1 1,-1 1-1,0 0 0,0 0 0,0 0 1,-1 0-1,1 0 0,0 0 0,-1 0 1,1 0-1,-1-1 0,1 1 0,-1 0 1,0 0-1,0 0 0,0-1 0,0 1 1,0-1-1,0 1 0,0-1 0,-1 1 1,1-1-1,-1 0 0,1 1 0,-1-1 1,1 0-1,-1 0 0,1 0 0,-1 0 1,0 0 100,-3-1-3503</inkml:trace>
  <inkml:trace contextRef="#ctx0" brushRef="#br0" timeOffset="6294.137">6933 36 1120,'0'0'3542,"0"0"-1933,0 0-706,0 0 59,0 0 57,0 0-180,17 0-352,147 0 1088,423 0 1800,-542-2-3092,-1-2-1,23-6-282,39-4 170,-46 10-27,1 2-1,-1 4 0,0 1 1,0 4-1,23 6-142,-16-1 198,-12-2 66,44 13-264,-37-6 187,-24-6 39,0 0 1,27 14-227,29 9 109,-69-26-91,0 0 1,0 2 0,-1 1 0,5 4-19,-22-10 46,-1 1-1,1 0 1,-1 0 0,0 1 0,-1-1-1,0 2 1,0-1 0,0 0 0,-1 1-1,0 0 1,2 6-46,1-1 35,0 0 0,0-1 0,6 7-35,-8-12 2,0 1 1,0 0-1,-1 0 1,0 0-1,0 0 1,-1 1-1,0-1 0,-1 1 1,0 0-1,0 0 1,-1 0-1,0 0 0,0 0 1,-1 0-1,0 0 1,-1 2-3,16 264 34,-16-268-30,0 0 0,0-1 0,-1 1 0,1 0 0,-2-1 0,1 1-1,-1-1 1,0 0 0,0 0 0,0 0 0,-1 0 0,-1 2-4,-13 16 23,-2-1 0,-5 5-23,10-12-9,-3 4 25,0-2-1,-2 0 1,0-1-1,-1-2 1,0 0-1,-2-1 1,1-1 0,-2-1-1,0-1 1,0-1-1,-17 4-15,-37 9 37,-2-3 1,0-4-1,-32 0-37,11-9 139,-86-6-139,90-2 60,63-2-9,-1-1 1,2-2-1,-1-1 0,1-1 1,-12-6-52,-54-13 107,66 20-66,-21-6 26,0 3 0,-46-3-67,33 7 140,-48-12-140,82 14 20,0 1 0,0 2 0,-7 2-20,-66-4 133,18-3 350,-28 5-483,105 0 31,0-1 1,0 0-1,1 0 1,-1-1 0,-5-2-32,-31-7 2,30 10 16,14 2-7,-1 0-1,1 0 1,0 0-1,-1-1 1,1 1 0,0-1-1,-1 0 1,1 0-1,0 0 1,0 0 0,0-1-12,-14-30 698,-92-92-523,107 120-160,-1 1 0,1-1 0,0 0 0,0 0 0,0 0 0,1 0 0,-1 0 1,1 0-1,0 0 0,0-1 0,0 1 0,1 0 0,-1-3-14,2-62 295,1 33-346,9-134 67,-10 165-18,0 0 0,0 0 0,0 0 0,1 0 0,0 0 0,0 0 0,0 1 0,1-1 0,0 1 0,0-1 0,0 1 0,0 0 0,0 0 0,1 1 0,2-3 2,14-18-10,-12 13 8,0 0-1,0 1 1,1 0-1,1 0 1,-1 1-1,1 0 1,11-7 2,92-51-86,-97 58 83,-14 7 1,0 0 0,1 1 0,-1-1 0,1 1 0,0 0 0,-1-1 0,1 1 0,0 1 0,-1-1 0,1 0 0,3 0 2,24-12-49,1 4-136,0 0 1,-1-2 0,-1-1 0,0-2-1,16-10 185,-11 8-672,-25 13 567,0-1 0,-1 0 0,0-1 0,0 0-1,0 0 1,7-6 105,-15 10-22,0 1-128,0 0-351,0 0-525,0 0-1206,0 0-1646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52:51.054"/>
    </inkml:context>
    <inkml:brush xml:id="br0">
      <inkml:brushProperty name="width" value="0.1" units="cm"/>
      <inkml:brushProperty name="height" value="0.1" units="cm"/>
      <inkml:brushProperty name="color" value="#E71224"/>
    </inkml:brush>
  </inkml:definitions>
  <inkml:trace contextRef="#ctx0" brushRef="#br0">1412 2365 4153,'0'0'1265,"0"0"-412,0 0 142,0 0 53,0 0-351,0 0-398,0 0-124,0 0 21,0 0 101,0 0 65,0 0 32,0 0-36,0 0-14,0 0-19,0 0-2,0 0-92,0 0-58,0 0-26,0 0-39,0 0-26,0 0-10,0 0-6,0 0 0,0 0 24,0 0 73,0 0 121,0 0 81,0 0-53,10 0 315,32-3 25,0-1-1,0-2 1,0-3 0,5-2-652,-15 4 143,139-21 688,-169 28-824,79-16 146,2 4 0,-1 4 0,17 3-153,-47 3 567,0-3 1,19-5-568,-20 2 217,1 3 0,20 1-217,690 4 312,-117 4-307,-516 9-62,-114-12 55,0 0 0,1 1 1,-1 1-1,0 1 0,0 0 0,0 0 1,12 7 1,-10-6 0,-1 0 1,1-1 0,1-1-1,12 0 0,-12-1 1,0 0 0,0 2 0,0 0 0,3 2-1,-6-2 5,-1 0 0,1-1 0,0-1 0,0-1 0,2 0-5,48 7 15,-42-4-15,1-1 0,0-1 0,8-1 0,41 3 7,-4 3-6,-36-3 11,1-2-1,8-1-11,-40-1-2,0 0 1,0 0-1,0 1 0,0-1 0,0 0 1,0 1-1,0 0 0,0-1 0,0 1 0,0 0 1,0 0 1,12 3-2,61 6 16,-74-10-13,1 0 0,-1 0 0,1 0 0,-1 0 0,0 0 0,1 0 0,-1 0-1,1 0 1,-1 1 0,0-1 0,1 1 0,-1-1 0,0 1 0,1-1-1,-1 1 1,0 0 0,0-1 0,1 2-1,3 1 0,9-1 11,0 0 0,0-1 0,0-1 0,7-1-11,-8 1 4,63 3 14,-28 4-5,-47-7-21,32 20-64,-22-11 54,0-1 1,0-1-1,8 5 18,28 21 17,-45-31-36,-1 1 1,1-1-1,-1 1 0,1 0 0,-1-1 1,0 1-1,0 0 0,-1 0 0,1 2 19,6 16 6,18 33 50,-11-26-35,-1 1 0,-1 0 0,-2 1 1,-1 0-1,3 18-21,-11-44 11,0 0 0,0-1 1,1 1-1,0 0 0,-1-1 1,1 1-1,0-1 0,1 0 1,0 2-12,0-1 6,-1-1 0,1 1 0,-1 0 1,0 0-1,0 0 0,0 0 1,-1 0-1,0 0-6,6 33 74,-4-21 17,0-1 0,1 0-1,0 0 1,6 13-91,-5-15 85,-2 0 0,1 0 0,-2 1 0,0-1-1,0 1 1,-1 0 0,-1-1 0,-1 11-85,1-2 109,1 1 1,2 15-110,0-8 82,-1 0 0,-2-1 0,-2 17-82,0 19 66,1-54-54,0 0 0,-1-1 0,0 1 0,-2 4-12,2-5 12,-1 1 0,2-1 0,-1 1 0,1 3-12,-1-7 11,0 0 0,-1 0 1,0-1-1,0 1 0,-1-1 0,1 0 1,-2 0-1,1 0 0,-5 5-11,7-9-1,-2 3 5,0 0 0,-1-1 1,1 0-1,-1 0 0,-5 3-4,-26 16-278,-2-2 0,-39 16 278,58-26-23,-2-9-46,0 1-1,0 1 0,0 1 0,0 1 1,1 0-1,-14 8 70,5-3-30,6-5 35,0 0 0,0-1 0,-6-1-5,-47 11 11,-42 17-35,30-15-38,53-12 10,0 1 0,1 2 0,1 2 0,-28 11 52,49-16 4,-1-1 0,0-1 0,-1 0 0,-5 0-4,-17 4 6,-36 12-1,46-11-1,1-1-1,-1-2 1,-1 0 0,1-2 0,-13 0-4,-763-3-136,788 1 134,1 0 0,-1 1 0,-9 3 2,-28 4 6,3-3-6,-34 9 0,23-4 157,31-7-107,-1-1 1,-10-2-51,12 0-13,0 1 1,-25 4 12,5 2 8,-1-2-1,-20-1-7,15-2 8,-112 17-5,94-9-1,1-4 1,-28-1-3,40-6-1,28 2 1,0-2 0,0-1 0,1-1 0,-1-2 1,0-1-1,-4-2 0,18 3 2,-1 1-1,1 1 1,-1 0 0,-5 1-2,-49-7 10,2-9 5,21 4-3,-1 3 1,-8 1-13,10 2 80,27 3-45,0 2-1,0 0 1,-1 1-35,-41-2 23,-9-3-23,9 1 48,-11 2-48,58 2 40,-1-1 0,1 0 0,-6-2-40,-33-5 0,14 6 13,1-2 0,0-1-1,-2-3-12,21 6 45,0 0 0,0 2 0,-1 0 0,1 1 0,-14 2-45,-22 1 215,21-3-189,22 1-15,0 0 0,-1-1 1,1 0-1,0-1 0,-1-1 0,1 0 0,0-1 1,0-1-1,0 1 0,-5-4-11,-62-21 40,-29-27 48,105 54-87,-2-1 0,-1-1 0,1 1-1,-1-1 1,1 0 0,0-1-1,0 1 1,0-1 0,1 0-1,-1-1 1,-1-1-1,4 2 31,0 0 0,-1 0 1,1 1-1,-1 0 0,0-1 1,0 1-1,-1 1 0,1-1 0,0 0 1,-1 1-1,0 0 0,1 0 1,-1 1-32,0-1 0,1 1 0,0-1 1,0 0-1,-1 0 0,1 0 1,1 0-1,-1-1 0,0 0 1,0 0-1,1 0 0,0 0 1,0 0-1,0-1 0,0 1 1,0-1-1,-1-3 0,2 1 38,-3 1 124,0 2-142,-25-27 12,14 6-49,13 19 6,1 1 0,-1 0-1,0 0 1,0 0 0,0 0-1,0 1 1,-1-1 0,1 1-1,-1 0 1,0 0 0,0 0-1,0 0 1,-2 0 11,0 0-63,4 2 57,0 1 0,0-1-1,0 0 1,0 0 0,0 0 0,0 0-1,0-1 1,0 1 0,0 0 0,0-1-1,1 1 1,-1-1 0,1 1 0,-1-1-1,1 0 1,-1 0 0,1 0 0,0 0-1,0 0 1,0 0 0,0 0 0,0 0-1,1 0 1,-1 0 0,1-1 0,-1 0 6,1 2 12,-12-30 108,2 15-119,0 0-1,1-1 1,-6-14-1,14 27-1,1 1 0,0 2-6,-3-138-169,4 135 165,0 1 1,0 0-1,0-1 1,0 1-1,1 0 1,0 0-1,-1 0 1,1 0-1,0 0 1,1 0-1,-1 0 1,0 1-1,1-1 1,2-1 10,19-27 3,-17 14 3,3-6-58,1 1 1,10-15 51,13-12-80,2 2 1,4-1 79,38-48-128,-69 83 75,1 0-1,0 0 1,0 1 0,1 1 0,1 0 0,0 1-1,0 0 1,1 0 0,8-3 53,44-24-72,-47 25 69,0 1-1,1 1 0,1 1 1,-1 0-1,1 2 0,1 0 1,2 1 3,35-6-56,-25 4 56,0 2-1,1 1 0,23 1 1,-38 2-1,-1 0 0,1-1 0,-1-1 0,0-1 1,0 0-1,16-9 1,22-5-1,99-39 25,-150 58-23,-2 0 3,5-1-9,0 0 0,0 0 0,0-1 0,0 0 0,0 0 1,0-1-1,0 0 5,0-1-6,-1 2 1,1-1 0,0 1 0,0 0 0,0 1 0,0 0-1,1 0 6,-3 0-68,1 0-1,-1 0 0,0-1 0,0 0 1,5-2 68,20-6-119,21-1-244,60-12-567,-40 17-3076,-71 6 2650,-1 0-727,0 1-2134,0 2-1448</inkml:trace>
  <inkml:trace contextRef="#ctx0" brushRef="#br0" timeOffset="2689.604">4994 2202 4305,'0'0'1578,"0"0"-754,0 0-137,0 0 85,0 0 63,0 0 10,19-7 875,518-319 904,-472 287-2562,-2-4 1,34-31-63,53-46 1040,157-96-1040,-269 191 14,-3 2 0,2 1-1,0 1 1,39-15-14,-27 14-4,0-2-1,-2-2 1,0-2 0,-1-3 4,19-11-6,36-16 6,108-59 13,-123 68-10,-52 30-16,0-3-1,-1 0 0,-1-2 0,-1-1 1,-2-2-1,0-1 0,1-5 14,-15 18-7,1-1 0,0 2 0,1 0-1,0 1 1,1 1 0,0 1 0,1 0 0,1 1-1,0 1 1,19-5 7,-16 3 3,-1 0-1,0-1 0,-1-1 0,0-1 1,-2-1-1,1-1 0,13-14-2,-21 20-3,1 0 0,0 1 0,1 1-1,0 0 1,1 1 0,-1 0 0,1 1 0,1 1-1,-1 1 1,3-1 3,-3 1 1,0-1 0,0 0-1,-1-1 1,0-1 0,0 0-1,0-1 1,-1-1 0,0 0-1,-1 0 1,0-2 0,0 1-1,5-8 0,-10 11-212,1-1 0,1 2 0,-1-1-1,1 1 1,0 0 0,2 1 212,37-29 73,-50 34-81,0-1 0,0 0 0,0 1 0,0 0 0,0-1 0,0 1 0,0 0 0,0 0 0,0 0 0,0 0 0,0 1 0,0-1 8,-10 3 6,0 1 0,1 0-1,-1 0 1,1 1 0,0 1 0,0 0-1,1 0 1,-3 3-6,-26 14-45,12-9-4102,20-11 267</inkml:trace>
  <inkml:trace contextRef="#ctx0" brushRef="#br0" timeOffset="3375.046">7825 109 4385,'0'0'1019,"0"0"-450,0 0 146,0 0 265,0 0-108,0 0-105,-20 0 68,-58 0 55,59 0-157,19 0-63,0 0-1,0 0 7,0 0-80,0 0-143,0 0-141,0 0-128,9 0-80,31-3 80,1-2 1,-1-1 0,0-3-1,-1-1 1,0-2 0,8-5-185,94-25 36,-132 40-34,-1 1 0,1 0 0,0 1 0,8 0-2,-11 0-8,-5 0 6,0 0 0,0 0 0,-1 1 0,1-1 0,0 1 0,-1-1 0,1 0 0,-1 1 0,1-1 0,-1 1 0,1 0 0,-1-1 0,1 1 0,-1-1 0,1 1 0,-1 0 0,1-1 0,-1 1 0,0 0 0,0-1 0,1 1 0,-1 0 0,0 0 0,0-1 0,0 2 2,6 24-16,-5-21 7,11 89-79,-5 1-1,-3 84 89,-4-174-199,-1-1 0,1 1 0,-1-1 0,0 1 0,0-1-1,-1 0 1,1 1 0,-1-1 0,0 0 0,0 0 0,0 0 0,-1 0 0,1-1 0,-1 1 0,0-1 0,0 1 0,0-1 0,-1 0 0,1 0 0,-1 0 0,0-1 0,1 1 0,-4 0 199,-27 16-6966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52:58.258"/>
    </inkml:context>
    <inkml:brush xml:id="br0">
      <inkml:brushProperty name="width" value="0.1" units="cm"/>
      <inkml:brushProperty name="height" value="0.1" units="cm"/>
      <inkml:brushProperty name="color" value="#E71224"/>
    </inkml:brush>
  </inkml:definitions>
  <inkml:trace contextRef="#ctx0" brushRef="#br0">1839 11 5497,'0'0'1589,"0"0"-987,0 0-498,0 0 76,0 0 332,0 0 451,14 2 343,52 9-369,0-4 0,0-3-937,616 5 3674,18-6-3092,-361-5-407,744 2-71,-1047 2-89,0 2 0,0 2 0,-1 1 0,0 2 0,10 5-15,22 5 20,-26-8-16,-2 1 0,3 4-4,-27-10-4,0 0 1,-1 2-1,0 0 1,0 0-1,0 2 1,7 7 3,23 24-32,-26-22 71,1-1-1,19 12-38,-31-25 13,0 0-1,0 0 0,0 0 1,-1 1-1,1 0 1,-1 0-1,-1 0 1,1 1-1,-1 0 1,-1 0-1,1 1 1,-1-1-1,0 1 1,-1 0-13,9 19 115,1-1 0,1 0 0,15 21-115,-7-11 37,-15-24 75,-1 0 0,-1 1-1,0 0 1,-1 0-1,0 0 1,-1 1-1,-1-1 1,0 1-1,0 9-111,0 24 195,-3 0 0,-2 7-195,2-40 0,-24 285 727,21-274-650,0-1 1,-2 0 0,0 0-1,-2 0 1,-1-1-1,0 0 1,-2 0-1,-1-2 1,-3 6-78,-26 34 301,-2-3 1,-25 24-302,67-80 9,-45 52 418,-40 36-427,61-68 33,0 0 0,-2-2 0,0-1-1,-25 13-32,11-9 13,-1-2-1,-2-2 1,0-2-1,0-2 1,-1-1-1,-27 3-12,45-12 2,-400 62 75,221-39-81,91-11-2,-85 1 6,8-12-344,-139-17 344,75 3-178,96 6 164,-33-12 5,-8-10 9,123 14-13,-35 2-30,0 4 0,-29 7 43,2-1 6,95-4 5,1-2 0,0-2 0,1-2 0,0-2 1,-41-15-12,36 11-28,0 2 1,-1 2-1,0 2 1,0 3-1,-40 0 28,1 6-7,0-5-1,-1-3 1,2-4 7,2-3-2,3 2-6,2-4 0,0-3 0,-72-28 8,38 10-34,79 27 33,1-1 0,0-2 0,0-1 0,-13-9 1,36 16 4,-1 0 1,1-1-1,0 0 1,1-1 0,0 0-1,0 0 1,1-1-1,0 0 1,1-1 0,0 0-1,1 0 1,0-1-1,1 0 1,0 0 0,1-1-1,0 1 1,1-1 0,0 0-1,1 0 1,1-1-1,0 1 1,1 0 0,0-1-1,1-1-4,0 1-7,-1-26-15,2 1 0,2 0-1,1-1 1,9-33 22,-10 57-2,13-43-2,9-22 4,-18 62-2,1-1 1,2 1 0,-1 1-1,2 0 1,1 0 0,0 1 1,20-26-33,3 2 1,1 2 0,2 1-1,1 2 1,34-23 32,14-2-9,51-40-5,-88 60-10,1 1-1,2 3 1,1 3-1,2 2 1,9-2 24,48-12-271,2 4 0,3 5 271,71-27-22,-143 53 20,-31 8 2,-1 0 0,0-1 0,-1-1 0,3-1 0,4-2-8,0 1 0,1 1-1,0 1 1,0 0 0,0 2 0,5 0 8,37-2-56,29 4 56,-2-8-1250,-84 8-1319,-10 2-1991,-23 4-1935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53:04.940"/>
    </inkml:context>
    <inkml:brush xml:id="br0">
      <inkml:brushProperty name="width" value="0.1" units="cm"/>
      <inkml:brushProperty name="height" value="0.1" units="cm"/>
      <inkml:brushProperty name="color" value="#E71224"/>
    </inkml:brush>
  </inkml:definitions>
  <inkml:trace contextRef="#ctx0" brushRef="#br0">925 1167 3201,'0'0'2430,"0"0"-1236,0 0-616,0 0 277,0 0 250,0 0-211,4-6-222,0-2-403,-4 5-110,1 0-1,1 1 0,-1-1 0,0 1 1,1 0-1,-1-1 0,1 1 0,-1 0 0,1 0 1,0 0-1,1-1-158,1 0 203,1 0 1,-1 1-1,0 0 1,1 0-1,-1 0 1,1 0-1,0 1 1,-1 0-1,1 0 1,0 0-1,0 1-203,55-5 590,50 1 1554,82-16-2144,-115 11 276,-30 6 832,42 2-1108,-43 2 572,41-5-572,22-2 113,-70 6-78,1-2 1,13-4-36,-14 2 9,-1 1-1,39 3-8,-38 0 0,-25 1 5,0 1-1,0 1 0,0 0 0,-1 0 0,1 2 1,5 2-5,35 17 5,-4-3-8,-1 3-1,6 6 4,-25-11 4,-20-12-5,0 0-1,1 0 1,0-1-1,1 0 1,-1-1-1,1-1 1,5 2 1,8-2 53,-10-2-46,0 1 0,-1 0 0,0 1 0,1 0 0,-1 1 0,-1 1 0,2 1-7,16 9-7,-22-13 30,-1 1-1,0 0 1,0 0 0,0 1 0,-1 0-1,0 0 1,0 1 0,0 0-1,0 0 1,-1 1 0,0 0 0,-1 0-1,1 0 1,0 3-23,3 8 160,0 1 1,-2 0-1,0 0 1,-1 0-1,-1 1 0,0 0 1,0 18-161,0 24 587,-3 59-587,-2-89 33,-1-19 8,0 0 1,-2 0-1,0 0 0,0 0 0,-1 0 0,0 0 1,-6 8-42,-14 51 98,20-58-83,-1-1 0,0 0 1,-7 13-16,-7 16 18,-34 67 389,24-30-223,19-48-91,-1-1 0,-2 0 1,-3 2-94,10-22 22,-1-2 1,-1 1-1,1-1 1,-1 0-1,-1 0 1,1-1-1,-1 0 1,0-1-1,-1 0 1,-4 1-23,-46 36 17,53-38-29,0-1 0,0 0-1,-1-1 1,0 1-1,1-1 1,-1-1-1,0 0 1,-6 1 12,-13 5-90,23-7 111,-18 7-212,0-1 0,0-1 0,0-1 0,-1-1 0,0-1-1,-17 0 192,12-2-81,1 2-1,0 1 1,-1 1-1,1 1 0,-13 6 82,3 0-13,1 2 1,1 1-1,-11 9 13,31-18 4,0-1 0,0 0 0,0-1 0,0 0 0,-1-1 0,0-1 0,1 0 0,-7-2-4,-46 8 10,46-5-3,-1-2-1,1 0 0,0-2 0,-1 0-6,-27-1 6,32 2-9,-58 0-20,1 2 0,-36 9 23,3 6-8,-38 14 8,116-24 5,19-5-5,0 0 1,0 1-1,0 1 0,-5 1 0,-13 6-4,-2-1 0,0-1-1,0-2 1,-8 0 4,-44 11-5,44-11 23,-1-1 0,0-2 1,1-2-1,-1-2 0,-3-1-18,-16 0 11,49-1-6,1 0 0,-1-1 0,0 0 0,1-1 0,-1 0 0,1 0 0,0-1 0,0 0-1,1-1 1,0 0 0,0 0 0,-2-2-5,-47-53 148,55 58-142,0 0 0,-1 1-1,1-1 1,-1 1 0,0-1-1,0 1 1,0 0 0,0 0 0,0 0-1,0 0 1,-1 1 0,1-1 0,0 1-1,-3-1-5,-2-1-71,2 1 63,0-1 0,1 0 0,-1-1 0,1 1 0,-1-1-1,1 0 1,0 0 0,0-1 8,2 3 2,0 0 0,0 1 0,0-1 0,0 1 0,-1 0 0,1 0 0,0 0-1,-4 0-1,-29-12-47,34 12 49,1 1 1,0-1-1,0 0 0,0 0 1,-1 0-1,1 0 1,0 0-1,0 0 0,1 0 1,-1-1-1,0 1 1,0 0-1,0 0 0,1-1 1,-1 1-1,1-1 1,-1 1-1,1 0 0,0-1 1,-1 1-1,1-1 1,0 1-1,0-1 0,0 0-2,0-15-15,0-1-1,-1 0 0,-1 1 0,-1-1 1,-2-5 15,3 11 8,1 1 0,0 0 0,1-1 1,0 1-1,1 0 0,0-2-8,1-21 15,-2 22-15,-1-16-4,1 0 1,2 0 0,1 0 0,1 0 0,3-4 3,12-53 1,-3 30-4,-13 39-5,2 0 0,0 0 0,7-13 8,-3 8-33,-1 0-1,-1-1 0,2-13 34,-5 17-16,1 1 0,1 0 0,0 0-1,1 1 1,0 0 0,5-5 16,21-37-88,-3-1-1,-2-2 1,12-43 88,17-36-87,-51 126 87,1 0 0,1 1 0,0-1 0,0 2 0,2-1 0,-1 1 0,1 0 1,1 1-1,0 1 0,1-1 0,0 2 0,9-6 0,14-12 6,-25 19-7,0 1 0,0-1 0,1 1 0,-1 1 0,2 0 0,-1 1 1,1 0-1,2 0 1,15-3-12,0 2 0,0 1 0,1 2 0,14 0 12,124 3-104,-79 1-78,-85-1-146,-1 1-1,0-1 0,1 1 1,-1 0-1,0 0 1,0 0-1,0 0 0,0 0 1,0 1-1,0 0 1,2 0 328,16 9-1760,-2-4-950</inkml:trace>
  <inkml:trace contextRef="#ctx0" brushRef="#br0" timeOffset="2077.545">2628 1239 1136,'0'0'1801,"0"0"-552,0 0-901,0-5-244,0 0-193,-1 3 149,1 1 0,0-1-1,0 0 1,0 0 0,0 0-1,1 1 1,-1-1 0,0 0-1,1 0 1,-1 1 0,1-1 0,0 0-1,-1 0 1,1 1 0,0-1-1,0 1 1,0-1 0,0 1-1,0-1 1,1 1 0,-1 0 0,0 0-1,1-1 1,-1 1 0,1 0-1,-1 0-59,29-17 2565,0 2-1,11-4-2564,121-43 2876,-67 27-2234,48-14-361,36-4-281,-99 34 17,11 2-17,54-12 13,-36 4-10,-46 13-32,0-4 1,38-15 28,-77 24 47,0 2 1,0 0-1,1 1 1,19 0-48,-17 2 265,0-1 1,0-1-1,23-9-265,-10 3 241,1 1-1,0 2 1,0 2-1,1 2 1,0 1-1,8 2-240,4-2-240,-1-3 0,0-2 0,49-14 240,150-54 339,-192 59-231,0 3-1,0 2 1,2 3 0,43 0-108,-84 6-11,-2-2-1,1 1 1,0-2 0,-1-1 0,0 0 0,1-2 11,51-18-31,-3 10 18,-1 3-1,2 4 0,0 2 1,15 2 13,-62 5 0,-9 1 1,0-1 0,-1-1 0,1 0 0,0 0 0,-1-1 0,9-4-1,49-15-2,0 3 0,2 4 0,57-6 2,-104 19-4,1 0 1,15 2 3,37-3-8,24-5-11,0 4 1,1 5-1,38 7 19,-129-7-5,-2 0 42,0 0 0,0 0 0,1-1 0,-1 0 0,0-1 0,0-1 0,1 1 0,-1-1 0,0-1 0,5-2-37,-14 4-112,-1 1-50,0 0-2,0 0-46,0 0-66,0 0 16,0 0-19,0 0-6,0 0-144,0 0-212,-8 0-2134,-2 0-120</inkml:trace>
  <inkml:trace contextRef="#ctx0" brushRef="#br0" timeOffset="2910.55">6678 2 640,'0'0'5149,"0"0"-3012,0 0-1173,0 0-36,0 0 58,0 0-130,0 0-283,0 0-233,0 0-97,0 0 5,0 0 168,0 0 214,12 0 195,12 0-420,30-1-5,0 2 0,-1 2 0,1 3 0,-1 2 0,19 6-400,-70-13 0,16 3 0,-1 1 1,1 1-1,-1 1 0,0 0 0,-1 1 0,3 3 0,-15-9-4,-1 1-1,1-1 1,-1 1-1,0 0 0,0 0 1,0 0-1,0 0 0,0 1 1,-1-1-1,0 1 0,1 0 1,-1-1-1,-1 1 1,1 0-1,0 0 0,-1 0 1,0 1-1,0-1 0,0 0 1,-1 0-1,1 1 0,-1-1 1,0 0-1,0 0 1,0 1-1,-1-1 0,0 0 1,-1 5 4,0-2 25,0-1 0,-1 1 0,0 0 1,0-1-1,-1 1 0,0-1 0,0 0 1,0 0-1,-1-1 0,0 1 0,-2 0-25,-16 16 80,-1 0 0,-3-1-80,-8 7 72,-34 30 53,11-9-174,1 3 0,-4 9 49,41-34-3037,16-26-2136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53:11.379"/>
    </inkml:context>
    <inkml:brush xml:id="br0">
      <inkml:brushProperty name="width" value="0.1" units="cm"/>
      <inkml:brushProperty name="height" value="0.1" units="cm"/>
      <inkml:brushProperty name="color" value="#E71224"/>
    </inkml:brush>
  </inkml:definitions>
  <inkml:trace contextRef="#ctx0" brushRef="#br0">702 114 4889,'0'0'1098,"0"0"-569,0 0 39,0 0 220,37-2-19,118-6-24,-113 4 206,1-2 0,-1-2 0,0-2 0,32-12-951,-25 7 1877,30-4-1877,-22 11 603,-1 3 0,1 3 0,51 4-603,-12 0 341,81-2 61,507-6 527,-240 4-146,-232 3-502,-43 1-194,130 20-87,-129 3 65,82 8 63,-2-19-101,-121-9-24,-1 5 1,117 25-4,-152-15 1,149 33 6,40 23-7,-252-67-41,-6-2 245,0 1-1,0 1 0,-1 1 0,17 10-203,-6 2 159,0 1 1,-2 2-1,26 26-159,10 18 243,3 8-243,-30-34 16,-22-23 14,0 0 0,-2 1 0,15 22-30,-28-34 66,-1 1 0,1-1 1,-2 1-1,1 0 1,-1 0-1,-1 0 0,0 0 1,0 0-1,-1 1 1,0 4-67,3 37 86,9 24 284,4 1-1,14 34-369,-26-94 63,0 0 0,-1 1 0,-1-1 0,-1 1 0,-1-1 0,0 1 0,-1-1-1,-1 1 1,0-1 0,-4 9-63,-4 14 142,-2-1-1,-2 0 1,-16 33-142,16-45 93,0 0 1,-2-2-1,0 0 1,-2 0-1,-1-2 1,-1 0-1,-1-1 1,0-1-1,-21 14-93,30-27 26,0 0 1,-1-1-1,0-1 0,0 1 0,0-2 0,-1 0 0,0-1 0,-12 2-26,-25 4 121,-44 2-121,39-6-3,-284 23 74,-143-14-71,408-14 2,-758 30-167,149-22 136,423-8-273,-568-9 24,663-4-104,2-6 1,0-8-1,-90-29 382,196 39-4,0-3-1,0-2 1,-6-6 4,-161-85 2,160 79 7,-6 0-10,-46-13 1,67 28 22,1-2 0,1-2 0,1-2-1,-28-20-21,59 33 7,0 0-1,1 0 0,1-2 0,0 1 0,1-2 1,0 0-1,1-1 0,1 0 0,0 0 1,1-1-1,1-1 0,-3-7-6,2 2 1,-13-30 32,-7-26-33,24 59 6,1 0 1,1 0-1,1 0 1,0-1 0,1 1-1,1-6-6,2 14 2,1 0-1,0 0 0,0 0 0,1 0 0,0 0 0,1 1 0,0 0 0,1-1 1,0 2-1,1-1 0,0 0 0,0 1 0,2-1-1,80-139 6,5-8 3,-87 148-15,1 1 0,0 0 0,1 0-1,0 1 1,0 0 0,0 0 0,1 1 0,0 0 0,6-3 6,18-8-28,1 1 1,7 0 27,40-20-8,-25 5 16,11-11-8,-32 18-7,2 2 1,1 2-1,36-14 7,-4 11-103,33-5 103,-34 10-439,32-14 439,-92 28-230,0 1 1,0-1 0,-1-1 0,1 0-1,-1 0 1,0-1 0,0 0 0,0 0 229,-8 5-872,0 1-493,0 0-1893,0 0-3551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53:43.247"/>
    </inkml:context>
    <inkml:brush xml:id="br0">
      <inkml:brushProperty name="width" value="0.1" units="cm"/>
      <inkml:brushProperty name="height" value="0.1" units="cm"/>
      <inkml:brushProperty name="color" value="#E71224"/>
    </inkml:brush>
  </inkml:definitions>
  <inkml:trace contextRef="#ctx0" brushRef="#br0">4286 254 5721,'0'0'1162,"0"0"-606,0 0 55,0 0 364,0 0-153,49 0 1796,-28-1-1915,1-1-1,-1-1 0,-1-1 1,14-5-703,-1 1 406,36-3 118,-43 8-383,-1-2 1,0-1-1,0 0-141,122-51 712,-69 40-422,-57 14-245,-1-2 1,1 0 0,-1-1-1,12-5-45,-14 5 88,0 1 1,1 1-1,0 1 0,0 1 0,0 0 1,0 1-1,19 3-88,-22-2-66,55-3 433,16-5-367,-17 2 637,16 2-637,151-9 322,-236 13-329,26 0-39,372 3 835,-370-4-649,0-2 0,15-4-140,2 1 95,96-5 210,-46 6-279,-34 2 129,21 4-155,-18 0 423,11-4-423,7 0 34,18 4-34,-13 1 270,-80-1-240,0 0-1,0 1 1,-1 0-1,1 1 0,-1-1 1,1 2-1,0 0-29,24 8 41,-32-12-32,1 1-1,0-1 1,0 1-1,-1 0 1,1-1-1,0 1 1,-1 0 0,1-1-1,-1 1 1,1 0-1,-1 0 1,1-1-1,-1 1 1,1 0 0,-1 0-1,0 0 1,0 0-1,1 0 1,-1 0-1,0 0 1,0 0-9,4 27 305,-2-12-262,2 11 144,0-1-1,-1 28-186,4 35 178,-5-66-75,-1 0 0,0 0 1,-3 14-104,0 15 189,1-42-160,-2-1 1,1 1-1,-1-1 1,-1 0-1,0 1 1,0-1-1,-1-1 1,0 1-1,0-1 1,-4 5-30,-10 18 7,2-3 30,-2-1 0,-12 15-37,4-6 45,-21 38 33,35-50-45,-2-1 0,0-1 1,-11 11-34,5-6 43,1 0 1,-16 29-44,3-3 30,5-8-27,14-22-1,-1-1 0,0 0 0,-3 1-2,-17 13 22,-1-2-1,-2-1 0,0-2 1,-3-1-1,0-3 0,-10 3-21,1 6 0,35-25 0,-1 0 0,1-1 0,-17 7 0,12-10-16,-1 0 0,1-2-1,-1-1 1,-20 2 16,-6 2-5,-181 44-6,92-19-5,-78 6 16,5-4 23,-35 18-23,173-37 2,35-10 17,-1-2 0,0-1 1,0-2-1,-3-2-19,-15 1-21,-16 4 21,-67 5 24,-49-7-24,135-3 8,37 0-2,1-1 1,-1-1-1,1 0 0,0-1 0,0-1 0,0 0 0,1-1 0,0 0 1,-7-5-7,-53-21 56,8 11-56,35 12 2,0-1 0,0-1 0,1-2 0,1-1 0,-2-2-2,-39-24 1,49 30 93,0-1-1,1-1 1,0 0-1,1-2 1,1 0-1,-9-9-93,-6-13 133,-26-25-36,53 54-50,0-1 0,0 1 0,1-1 1,0 0-1,1-1 0,-1 1 0,2-1 0,-1 1 1,1-1-1,0-5-47,-4-9-17,1-2 14,2-1 1,0 0-1,2 1 1,1-27 2,0 29 2,-2-65-4,0 30-5,3-1 0,3-10 7,-2 55-5,1 0 0,0 1 1,1 0-1,1 0 0,0 0 1,1 1-1,0-1 0,1 1 1,3-4 4,18-23-29,1 0 0,3 1 29,-21 25 12,6-7-26,2 0 0,0 2 0,1 0 0,1 1 0,1 2 0,0 0 0,3-1 14,14-4-36,0 1 1,1 2 0,0 2 0,3 1 35,93-27-59,51-4 59,-160 39-5,-18 3 1,1 1 0,0 0 1,0 1-1,0 0 0,2 0 4,26-1 6,0-2 0,-1-1 0,12-4-6,-11 1-219,0 2 0,1 2 0,13 1 219,-3 3-1079,-28 0-4724,-20 0-1198</inkml:trace>
  <inkml:trace contextRef="#ctx0" brushRef="#br0" timeOffset="1186.202">4098 1742 4297,'0'0'2182,"0"0"-814,0 0 86,0 0 230,0 0-316,0 0-568,0 0-747,0 0-1,0 0 0,0 0 1,0-1-1,0 1 0,0 0 1,0 0-1,0 0 0,0 0 1,0 0-1,0 0 0,0 0 1,1-1-1,-1 1 0,0 0 1,0 0-1,0 0 0,0 0 1,0 0-1,0 0 0,0-1 1,0 1-1,0 0 0,0 0 1,0 0-1,0 0 0,-1 0 1,1 0-1,0-1 0,0 1 0,0 0 1,0 0-1,0 0 0,0 0 1,0 0-1,0 0 0,0 0 1,0-1-1,0 1 0,0 0 1,-1 0-1,1 0 0,0 0 1,0 0-1,0 0 0,0 0 1,0 0-1,0 0 0,0 0 1,-1 0-1,1 0 0,0 0 1,0 0-1,0 0 0,0 0 1,0 0-1,0 0 0,-1 0 1,1 0-1,0 0-52,-30 22 573,-27 27-573,-4 4 67,-313 263 1543,358-302-1523,0 0 1,1 1 0,0 1 0,1 1 0,1 0 0,1 1 0,1 0-1,-5 9-87,1 1 201,13-25-3608,1-2-3694,7-16 2340</inkml:trace>
  <inkml:trace contextRef="#ctx0" brushRef="#br0" timeOffset="1840.127">3282 2031 3425,'0'0'4110,"0"0"-2390,0 0-721,0 0 75,0 0-145,0 0-370,0-1-520,-1 1-1,1 0 1,0 0-1,-1 0 1,1 0-1,-1 0 1,1 0-1,-1 0 1,1 0-1,0 0 1,-1 0-1,1 0 1,-1 0-1,1 0 1,-1 1-1,1-1 1,0 0-1,-1 0 1,1 0-1,-1 0 1,1 1-1,0-1 1,-1 0-1,1 1 1,0-1-39,-13 41 722,3 0 1,2 1-1,1 0 1,2 0-1,2 1 1,2-1-1,2 15-722,0-54 17,0 0-1,-1 0 1,1 0 0,1 0 0,-1 0-1,0 0 1,1-1 0,-1 1-1,1-1 1,0 1 0,0-1-1,0 1 1,0-1 0,0 0 0,0 0-1,1 0 1,-1 0 0,3 1-17,17 17 50,-21-18-50,1-1 1,0 1 0,0-1-1,0 1 1,0-1 0,0 1-1,0-1 1,1 0 0,-1 0-1,0 0 1,1-1 0,-1 1-1,0 0 1,1-1 0,-1 0-1,2 1 0,42-1 33,-23-1 2,97-5 8,-68 2-170,0 3-1,16 2 128,-67-1-70,1 0 0,-1 0 0,0 0 0,0 0 0,1 1 0,-1-1 0,0 0-1,0 1 1,1-1 0,-1 1 0,0-1 0,0 1 0,0-1 0,0 1 0,0 0 0,0 0-1,0-1 1,0 1 0,0 0 0,0 0 0,0 0 0,0 0 0,-1 0 0,1 0-1,0 0 1,-1 1 70,4 19-4539,-4-19-758</inkml:trace>
  <inkml:trace contextRef="#ctx0" brushRef="#br0" timeOffset="6629.656">3294 2873 6553,'0'0'2712,"0"0"-1475,0 0-698,0 0-55,0 0-81,0 0-20,7-1 155,104 0 3219,-80 3-3409,0-2-1,0-1 0,-1-2 1,1-1-1,-1-1 1,4-2-348,8-7 41,1 2 1,0 2-1,1 2 1,0 1-1,1 3 1,7 1-42,21 0 10,0-4 0,0-2 1,40-12-11,275-44 503,-337 61-296,42 3-207,-52 2 66,0-2-1,0-2 1,10-3-66,-26 1 138,61-11 90,1 4 0,0 3 0,17 3-228,149 6 775,-240 2-732,-1 0-1,1 0 1,-1 1 0,0 0-1,1 1 1,-2 1 0,1 0-1,0 0 1,0 2-43,1 0 40,1-1 1,-1 0 0,1-1-1,0-1 1,0 0 0,0-1-1,1 0-40,0-2 112,0 1-1,-1 0 0,1 2 0,8 2-111,-16-3 58,-1-1-1,1 1 0,-1 0 1,0 1-1,0 0 1,0 0-1,-1 0 0,1 0 1,-1 1-1,4 5-57,2 2 47,0-1 0,0 0 0,1 0 1,1-1-1,0-1 0,0 0 0,5 2-47,-7-6 58,-2 1 0,1 0 0,0 0 0,-1 1 0,0 1 0,-1-1 0,0 2 0,6 6-58,18 22 165,-21-25-142,-1 0 1,0 0 0,0 1-1,-1 1 1,-1 0 0,4 7-24,-4 5 65,0-1 0,-1 1 1,-2 1-1,-1 0 1,-1-1-1,-1 1 1,-1 0-1,-2 0 1,-1 0-1,-1 2-65,2-19 7,-2-1-1,1 1 1,-1-1-1,-1 0 1,1 0-1,-2 0 1,1 0-1,-1-1 1,-1 1-1,-3 4-6,-16 18 39,0-1 1,-3-1-40,27-27-1,-32 30-2,-2-2 0,-29 20 3,4-4-18,36-28 17,-1-2 0,0-1 1,-1-1-1,-1-1 0,0-1 0,-1-2 1,-5 1 0,12-2 1,1 0 1,0 2 0,0 0-1,1 2 1,-17 13-2,-21 14-2,42-32 20,1-1-1,-1-1 0,0 0 0,-4 0-17,-6 3 17,-35 13 24,-236 81 344,237-83-382,-21 12-3,-39 14 4,13-16 34,-83 11-38,32-7 67,-248 44-68,339-71 19,-26-1-18,-14 1 23,-87 4 3,130-8-20,-5-1 30,0-4-1,0-2 0,-57-12-35,66 10-7,0 2 1,-57 3 6,-31-1 76,-438-4 38,335 8 176,116 0-152,-12 6-138,-82 4 231,-14-10-231,210-4 44,0-1 1,0-1-1,-12-5-44,-31-4 55,8 2-31,-47-15-24,79 14 39,0-1 0,2-1-1,-29-17-38,-42-18 129,60 32-121,5 3-7,0-3-1,1-1 1,-27-18-1,56 30-3,1 0 1,1 0 0,-1-1-1,1-1 1,1 1 0,-1-1-1,-3-7 3,-36-63-58,21 33 43,7 14 10,10 16 5,0 1 0,-1 0-1,0 0 1,-1 1 0,-1 1 0,-10-11 0,8 12-2,1-1 0,0 0 0,1-1 0,-3-3 2,11 11-6,0 0 0,0-1 0,0 1 0,1-1 0,-1 1 0,1-1 0,1 0-1,-1 0 1,1 0 0,0 0 0,0 0 0,1 0 0,0-3 6,-8-137-96,5 113 103,0-41 10,4-24-17,0 19-8,0 70 0,0-1 0,0 1 0,0 0-1,1 0 1,1 0 0,0 0 0,0 0 0,0 1-1,1-1 1,0 1 0,4-5 8,9-12-81,1 0 0,20-19 81,-2 1 3,-28 34-7,1 0 1,0 1-1,0 0 1,1 0-1,0 1 1,0 0-1,4-1 4,78-37-30,-51 29-17,0 1 0,7 1 47,-24 7-2,45-22-3,-56 22 4,1 1 0,0 0 0,1 1 1,-1 0-1,10-1 1,64-8-24,0 3 0,67 2 24,866 9-8,-720-7 14,477 7-20,-673 7 20,-49-7-67,-53 1 50,1 1 0,-1-1 0,0 1 0,0 0 1,0-1-1,0 1 0,0 1 0,0-1 0,0 0 11,13 10-2,74 43-125,-69-46 92,-2-2 19,-1 2-1,0 0 1,-1 0-1,0 2 1,12 10 16,-10-11-55,-17-9 32,-1-1 1,1 1-1,-1-1 0,0 1 0,1 0 0,-1-1 0,0 1 1,0 0-1,1 0 0,-1 0 0,0 0 0,0 0 1,0 0-1,0 0 0,0 0 0,0 1 0,-1-1 0,2 1 23,-1 1-75,1-1 0,-1 1-1,1-1 1,0 1 0,0-1-1,0 0 1,0 0-1,0 0 1,1 0 0,-1 0-1,0-1 1,1 1-1,0-1 1,-1 1 0,3 0 75,1 0-249,-1-1 0,2 0 0,-1 0 0,0 0 1,0 0-1,0-1 0,3 0 249,-8 0-79,0 0 1,0 0-1,0 0 1,0 0-1,0 0 0,1 0 1,-1 0-1,0 0 1,0 0-1,0-1 1,0 1-1,0-1 1,0 1-1,0 0 0,0-1 1,0 0-1,0 1 1,0-1-1,0 0 1,0 1-1,0-1 79,0-1-290,0 0 0,-1 0 0,1 0 0,-1 0 0,0 0 0,0 1 0,1-1 0,-1 0 0,0 0 0,-1 0 0,1-1 290,0-8-1267,0-19-4589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53:57.223"/>
    </inkml:context>
    <inkml:brush xml:id="br0">
      <inkml:brushProperty name="width" value="0.1" units="cm"/>
      <inkml:brushProperty name="height" value="0.1" units="cm"/>
      <inkml:brushProperty name="color" value="#E71224"/>
    </inkml:brush>
  </inkml:definitions>
  <inkml:trace contextRef="#ctx0" brushRef="#br0">582 67 4849,'0'0'1547,"0"0"-756,0 0-102,0 0 300,0 0-107,-4 0 2499,-15 2-2761,2 10-391,0 2-1,1 0 0,1 1 0,0 0 1,1 1-1,-8 13-228,11-14 196,1 2 0,1 0 1,-7 16-197,5-11 84,6-16-13,0 1 0,0-1-1,-1 0 1,0 0 0,0-1-1,0 0 1,-1 0 0,0 0-1,0-1 1,-6 3-71,-23 17 330,25-14-243,1 1 0,0 0 0,1 0 0,0 1 0,1 1 0,0-1 0,1 1 0,-5 13-87,3-8 126,0-1 1,-1 0 0,-1-1 0,-10 13-127,6-10 266,1 0 1,1 1-1,-5 10-266,-12 19 78,24-38 27,0 1-1,0-1 1,1 1 0,1 1-1,0-1 1,1 0 0,0 1-1,1 0 1,0 0-1,1 0 1,0-1 0,1 1-1,1 2-104,-1-14 0,1 0 0,-1 0 0,1-1 0,-1 1 0,1-1 0,-1 1 0,1-1 0,-1 1 0,1-1 0,0 1 0,-1-1 0,1 1 0,0-1 0,-1 0 0,1 1 0,0-1 0,0 0 0,-1 1 0,1-1 0,0 0 0,0 0 0,-1 0 0,1 0 0,0 0 0,0 0 0,5 2 0,76 61 63,-78-61-52,0 0 1,-1 0-1,1-1 1,0 1-1,0-1 1,1 0-1,-1 0 1,0 0-1,0-1 0,0 1 1,3-1-12,52-2 311,-28 1-233,-15 1-47,323 7 82,-170-3-104,-89-4-2,-1 4-1,18 5-6,164 21 407,-87-12 433,41 15-840,-74-2 766,114 19-282,-208-40-357,1 2-1,-1 2 1,-1 1 0,14 10-127,70 22 237,-42-14-148,-56-20-65,1-1 0,0-2 1,23 4-25,70 6 55,2-5 0,0-6 0,14-6-55,466-3 17,-534-3-11,-1-4 0,14-5-6,29-3 4,32-6-12,45-15 9,-94 16 0,99-8-1,-197 28 0,105-8-10,36-11 10,-47 12-22,-45-1 26,-1-2 0,15-7-4,-28 7-2,48-11 2,33-1 0,-69 20-10,-38 2 10,1 0 1,-1-1-1,1 0 0,9-3 0,10-1 6,0 0 1,1 2-1,8 1-6,30-4 6,15-5 2,40-14-8,-57 3 13,-43 13-10,-9 4 4,-1-1 0,0 0 1,-1-1-1,0-1 0,0 0 0,2-2-7,56-52-19,-43 31 35,47-53-8,-19 15 16,-52 65-17,0-1 0,-1 1 0,0-1 0,0 0 0,0 0 0,0-3-7,16-23-3,13-14 2,-24 33 0,1 0 0,0 0 0,1 1 0,5-5 1,-1 0 0,0 0 0,-1 0 0,1-2 0,-12 14 5,-1 3-4,0-1 0,0 1 0,0-1-1,0 0 1,-1 1 0,1-1 0,-1 0 0,1 0 0,-1 0 0,0 1 0,1-1 0,-1 0-1,0 1 12,0 1 16,3-50 28,-1 36-55,-1 1 0,0 0 0,-1-1 0,-1 1 0,0 0-1,0 0 1,-4-13-1,1 23-17,1 0 0,-1 0 0,0 0 0,0 1 0,0-1-1,0 1 1,-1 0 0,1 0 0,-1 1 0,1-1 0,-3 1 17,-1-3-58,-51-24-230,42 18 267,0 2 0,-18-7 21,14 9-43,0 1 1,0 1-1,0 0 0,-1 2 1,-4 0 42,-110 3-324,57 0 245,-657-1 103,697-1-17,1-3 0,-3-1-7,3 0 6,0 2-1,-2 1-5,-975 2 134,898-8-38,41 2-80,-39-5 188,-17-8-204,42 6 121,0 3 1,-42 2-122,80 8 107,-1-3 1,1-2-1,-10-4-107,-17-2 10,-55 1-10,57 5-2,-96-16 44,98 10-86,0 3 1,-24 3 43,-694 5-1,760-2 10,1-1 0,0-1 1,-10-4-10,11 2 6,-2 1-1,1 1 1,-10 2-6,-52 1-14,4-1 5,-20 5 9,92 0-13,-1 0-1,0 1 0,-11 5 14,-31 6 1,-64 22-17,74-30 42,-1-2 0,1-2-1,-36-4-25,36 1-86,49 0 78,2 0-5,0 0-6,0 0-50,0 0-67,0 0-7,0 0-3,0 0-95,0 0-231,0 0-336,1 7-8314,2-4-952</inkml:trace>
  <inkml:trace contextRef="#ctx0" brushRef="#br0" timeOffset="1722.629">2288 1222 1528,'0'0'5391,"0"0"-3144,0 0-1173,0 0 194,0 0 31,8-4-154,-8 4-1095,0 0 0,0 0-1,0 0 1,0-1 0,1 1 0,-1 0 0,0 0-1,0 0 1,0 0 0,0 0 0,1 0-1,-1 0 1,0 0 0,0-1 0,0 1-1,1 0 1,-1 0 0,0 0 0,0 0 0,0 0-1,0 0 1,1 0 0,-1 0 0,0 0-1,0 0 1,0 0 0,1 0 0,-1 1 0,0-1-1,0 0 1,0 0 0,0 0 0,1 0-1,-1 0 1,0 0 0,0 0 0,0 0 0,0 0-1,1 1 1,-1-1 0,0 0 0,0 0-1,0 0 1,0 0 0,0 1 0,0-1-1,0 0-49,-7 285 2646,4-208-2303,0 497 1728,5-298-2204,-2-272 43,-1 0 1,0 0-1,0-1 0,0 1 1,0 0-1,0 0 1,-1-1-1,-1 4 90,1-4-100,0 1 1,1 0-1,-1 0 1,1-1-1,0 1 0,0 0 1,0 1-1,0 2 100,2-5-61,0-1 0,-1 0 0,1 0-1,0 0 1,0 0 0,0 0 0,0 0-1,0 0 1,0 0 0,0 0 0,0-1-1,0 1 1,0 0 0,0-1 0,1 1 0,-1 0-1,0-1 1,1 0 0,-1 1 0,0-1-1,0 0 1,1 1 0,-1-1 0,1 0 0,-1 0-1,1 0 62,38 3-4028,-36-3-121,-3 0-2617</inkml:trace>
  <inkml:trace contextRef="#ctx0" brushRef="#br0" timeOffset="2239.478">1907 2248 5657,'0'0'3328,"0"0"-2132,0 0-112,0 0 476,0 0-142,0 0-310,11 11-234,-4-4-760,4 3 180,1 2 0,-2 0-1,0 0 1,0 1 0,-1 0-1,5 9-293,-4 4 681,0 1 0,3 18-681,8 22 372,-20-64-370,0-1 0,0 1 0,1-1 0,-1 0 0,0 1 0,1-1 0,0 0 0,0 0 0,-1 0 0,1 0 0,0 0 0,1-1 0,-1 1 1,0-1-1,0 1 0,1-1 0,1 1-2,1 0 15,0 0 0,0-1 0,1 1 0,-1-1 0,0 0 1,1-1-1,-1 1 0,6-1-15,4-1 50,1-1-1,-1 0 1,1-1-1,-1 0 1,15-6-50,37-19 25,-1-1 0,51-33-25,17-9-95,-67 40-122,-56 26-3579,-37 20-743</inkml:trace>
  <inkml:trace contextRef="#ctx0" brushRef="#br0" timeOffset="6082.868">1915 3193 5313,'0'0'2882,"0"0"-1578,0 0-591,0 0 292,0 0-38,24-7 920,-17 7-1671,45 0 1191,0-2 0,40-7-1407,44-10 1303,74 2-1303,140 6 280,-205 8-157,285 3 423,-120 10 8,-6-22 321,4 0-715,265 15 587,-295-9-239,-236 4-416,-22 1 65,1 1 1,-1 1-1,6 1-157,58 21 679,-33-16-475,-29-6-86,0 2 1,-1 1-1,0 0 1,0 2-1,0 0 1,14 8-119,-30-11 55,0 1 1,-1-1 0,1 1 0,-1 1 0,0-1 0,0 1-1,0-1 1,-1 1 0,0 0 0,0 1-56,2 1 18,0 0 0,0-1 1,0 1-1,1-1 0,4 4-18,25 17 21,-7-6 97,-1 1 0,-2 2 0,0 0 0,13 17-118,-26-25 51,-1 0-1,0 0 0,-2 1 1,8 17-51,-8-17 17,1-1 1,1 0 0,0-1-1,1 0 1,12 12-18,-11-13 3,-9-9 9,0 1 0,-1-1 0,0 1 0,0 0 0,0 0 1,-1 0-1,1 0 0,-1 0 0,-1 1 0,0-1 1,0 1-1,0-1 0,0 2-12,0 21 127,0 1 1,-3 13-128,0 4 60,3-20-6,-2 1-1,-1 0 1,-1-1-1,-1 1 1,-6 17-54,-2-4 62,-1-1 1,-16 30-63,19-50 57,0 0 0,-1-1 0,-1-1 0,-1 0 0,-1 0 0,-4 3-57,-10 6 24,-1-1 0,-1-1 0,-1-2 0,-1-1 0,-5 1-24,-7 5 10,3-1-18,0-1-1,-2-3 1,0-1 0,-2-2 0,-25 6 8,-278 90-299,214-56 275,90-39-50,0-1-1,-1-3 1,-1-1 0,-3-1 74,-69 9-129,7-1 109,-14 9 20,120-30-1,-280 76 4,222-64-8,-1-3 0,0-4-1,-38 0 6,-104 6-66,-22 12 66,120-12-8,-23-4 10,-105-7-2,128-3-50,-202-9 26,242 8-44,-1-2 0,1-3 1,0-4-1,-30-9 68,-79-13-63,65 15 39,55 6 36,0-1 0,2-4-1,0-1 1,-42-22-12,57 22 3,-49-24 175,-27-20-178,106 55 13,1-1-1,-1 1 0,1-2 0,1 1 1,0-1-1,0 0 0,1-1 1,0 0-1,0 0 0,1-1 0,0 1 1,1-1-1,1-1-12,-11-27 49,1 0-1,3 0 1,0-8-49,2 3-4,2-1 1,1 0-1,3-20 4,3-138-22,1 86 8,-2 53-34,0 20 31,1 1 1,4-14 16,1 31-8,2 1 1,0-1-1,2 2 1,0-1 0,2 1-1,7-10 8,9-23-3,-26 54 1,3-7-7,0 1 0,0-1-1,1 1 1,0 0 0,1 1-1,-1-1 1,2 1 0,-1 0-1,1 0 1,1 1 0,2-2 9,26-23-13,-28 24 8,1 0-1,0 0 1,1 1-1,0 0 1,5-3 5,20-8-38,22-11-10,34-12 48,-73 34-13,0 0 0,0 2 0,1 0 0,0 2 0,-1 0 0,1 1 1,9 0 12,14-1-25,0-1 0,40-10 25,-13 1-133,0 3 1,1 2 132,13 2-214,120-4-2150,-197 11 2028,-1 0-1,0 0 1,1 0 0,-1 1 0,0-1 0,0 1-1,0 1 1,0-1 0,-1 1 0,1 0 0,-1 0-1,1 0 1,-1 0 0,0 1 0,0 0 0,1 2 336,-1-3-802,9 9-4560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18:15:33.140"/>
    </inkml:context>
    <inkml:brush xml:id="br0">
      <inkml:brushProperty name="width" value="0.1" units="cm"/>
      <inkml:brushProperty name="height" value="0.1" units="cm"/>
      <inkml:brushProperty name="color" value="#E71224"/>
    </inkml:brush>
  </inkml:definitions>
  <inkml:trace contextRef="#ctx0" brushRef="#br0">248 232 1120,'0'0'918,"0"0"-201,0 0-186,0 0-159,0 0-109,0 0 42,0 0 159,0 0 115,0 0 99,0 0 120,0 0-52,0 0 14,0 0-5,0 0-107,0 0-152,0 0-126,-2 0 5823,4 1-6659,16 4 871,1 1-1,-1 1 0,8 5-404,-13-6 8,1 0 0,0-1-1,0 0 1,0-1 0,0-1 0,0 0-1,3-1-7,19 1 5,12-1 276,-1 3-1,7 4-280,-18-4 133,0-1 0,0-2 1,2-2-134,-1 1 121,-1 1 1,1 2-1,2 1-121,46 7 19,0-4-1,1-4 1,32-4-19,-110 0 0,1 1-4,1 0 0,-1 0 0,1 1 0,-1 0 0,3 2 4,40 7-12,103-9 62,-80-3-60,25 6 10,-64-2-21,87 5 82,-65-8 56,0-2 1,0-3-1,22-6-117,2 0 41,0 4-1,1 3 0,38 5-40,-48-1-9,29 8 7,-27 0 4,-26-4 5,48 12-7,-57-8 3,1-2 0,1-2 0,7-1-3,725 6-393,-290-9 42,-395 3 234,1 4 117,5 1-168,-13 0-26,34 10 194,-75-13 3,0-3 1,1-1-1,11-2-3,5 0 20,-46 1-17,1-2 1,-1 0 0,0 0 0,3-2-4,-2 1-4,-1 0 1,1 1-1,0 1 1,4 0 3,46-2-21,13-3 21,-13 0 13,14 3-13,-18 0 17,19-4-17,13-1 7,-66 5-22,0-1 0,0-1 0,-1-1 0,8-4 15,27-6-36,-37 12-5,0 2-1,0 0 1,0 2 0,0 0 0,8 2 41,26 0 129,235-2 500,-256 2-611,34 5-18,-34-2 99,35-1-99,-52-4-3,0 1-1,0 0 0,0 1 1,6 2 3,-5 0 10,-19-4-2,0 0 6,0 0-8,0 0-11,0 0-28,0 0-166,0 0-364,0 0-580,0 0-1552,0 0-3098</inkml:trace>
  <inkml:trace contextRef="#ctx0" brushRef="#br0" timeOffset="1091.155">6416 134 6769,'0'0'1719,"0"0"-460,0 0 168,0 0-192,0 0-384,-3-7 462,3 6-1224,0 1 0,0 0 1,-1 0-1,1 0 0,0 0 0,0 0 0,0-1 1,0 1-1,0 0 0,0 0 0,0 0 0,0 0 1,0-1-1,0 1 0,0 0 0,0 0 1,0 0-1,0 0 0,0-1 0,0 1 0,0 0 1,0 0-1,0 0 0,0 0 0,0-1 0,0 1 1,0 0-1,0 0 0,0 0 0,0 0 0,0-1 1,0 1-1,0 0 0,1 0 0,-1 0 0,0 0 1,0 0-1,0 0 0,0-1 0,0 1 0,0 0 1,1 0-1,-1 0 0,0 0 0,0 0 0,0 0 1,0 0-1,1 0 0,-1 0-89,14 3 121,0 2 0,0 0 1,0 0-1,-1 1 0,0 1 0,3 2-121,33 16 87,6-3-62,51 24 28,-94-40-60,-1 0 0,0 2 0,0-1 0,0 1 0,-1 1 0,0 0 0,3 3 7,20 24-48,-32-36 47,-1 0 0,0 0 0,0 1-1,0-1 1,0 0 0,0 0 0,1 0 0,-1 1 0,0-1 0,0 0 0,0 0 0,0 0-1,0 1 1,0-1 0,0 0 0,0 0 0,0 1 0,0-1 0,0 0 0,0 0 0,0 1-1,0-1 1,0 0 0,0 0 0,0 1 0,0-1 0,0 0 0,0 0 0,0 0-1,0 1 1,-1-1 0,1 0 0,0 0 0,0 0 0,0 1 0,0-1 0,0 0 0,-1 0-1,1 0 1,0 0 0,0 1 0,0-1 0,-1 0 0,1 0 0,0 0 0,0 0 1,-11 6-7,10-5 13,-21 10 36,0 2-1,1 0 1,1 1 0,1 1-1,0 1 1,1 1 0,0 0-1,-8 12-41,18-20-278,-2-1-1,1-1 0,-1 1 1,0-2-1,-1 1 0,0-1 1,0-1-1,0 0 0,0-1 1,-1 0-1,0 0 1,0-1-1,0-1 0,0 0 1,0-1-1,-2 0 279,-29 0-6048</inkml:trace>
  <inkml:trace contextRef="#ctx0" brushRef="#br0" timeOffset="2885.854">367 9 2537,'0'0'2136,"0"0"-890,0 0-266,0 0 207,0 0 26,0 0-174,5-1-36,14-3 465,1 2 0,1 1 0,16 0-1468,-37 1 70,0 0 45,0 0 38,0 0 133,0 0 34,0 0-59,0 0 25,0 19 407,-1-14-638,0-1 0,0 1 1,0-1-1,-1 0 0,1 1 0,-1-1 0,0 0 0,-1 0 1,1 0-1,-1 0 0,1-1 0,-1 1 0,-1 0-55,-46 49 290,45-49-253,-19 17 132,-2-2-1,0-1 1,0 0-1,-27 11-167,-40 26 299,-45 34 60,148-90-133,0 1-1,1 0 0,-1 1 1,0 0-1,1 0-226,7 1 95,30 3-62,0 2-1,-1 2 0,0 2 1,0 2-1,0 3-32,-16-4 10,-1 0-1,0 3 1,-1 0 0,0 2-1,-1 1 1,-1 1 0,18 17-10,-8 5 16,-32-33-4,1 0-1,0-1 0,1 0 1,0 0-1,0-1 0,1 0 1,-1 0-12,-5-6-85,-1 1 1,0 0-1,0-1 0,1 1 1,-1-1-1,0 0 1,0 1-1,1-1 1,-1 0-1,0 0 1,1 0-1,-1 0 1,1 0-1,-1 0 0,0 0 1,1-1-1,-1 1 1,0 0-1,0-1 1,1 1-1,-1-1 1,0 1-1,0-1 0,0 0 1,1 1-1,-1-1 1,0 0-1,0 0 1,0 0-1,0 0 1,0 0-1,-1 0 0,1 0 1,0 0-1,0-1 85,7-7-4138</inkml:trace>
  <inkml:trace contextRef="#ctx0" brushRef="#br0" timeOffset="5379.076">7673 161 4297,'0'0'2050,"0"0"-557,0 0 269,0 0-35,0 0-561,0-3-509,1-8 1686,1 26-1843,1 30-384,-5 24 347,1-32-368,0 1 0,3-1 1,1 1-96,-3-37 0,0 1 0,1-1 1,-1 0-1,0 1 0,1-1 1,0 0-1,-1 1 0,1-1 1,0 0-1,-1 0 0,1 0 1,0 1-1,0-1 1,0 0-1,0 0 0,0 0 1,0 0-1,0-1 0,0 1 1,1 0-1,-1 0 0,1 0 0,1 0 0,1 0 1,-1 0-1,1 0 0,-1 0 0,1-1 0,-1 1 0,1-1 0,-1 0 0,3 0 0,2 0 6,-1-1 0,1 0 0,-1-1 0,1 1 0,-1-1 0,0-1 0,0 1 0,6-4-6,4-4-29,-2-1 1,1 0 0,-2-1 0,1 0 0,6-8 28,-16 14 28,-1 1 1,1-1-1,-1 1 1,0-1-1,0 0 1,-1-1 0,1 1-1,-2-1 1,1 1-1,-1-1 1,0 0-1,0 0 1,-1 0 0,1 0-1,-2 0 1,1-1-29,-1 7 25,0 9-152,1 91 104,-3 116 528,1-201-424,-1 1-1,-1-1 1,0 0 0,-1 0 0,0-1 0,-2 1-1,1-1 1,-1 0 0,-7 9-81,2-3 82,-2 0 0,0-2 1,0 0-1,-2 0 0,0-1 0,-3 0-82,13-11 15,0-2-1,-1 1 1,1-1-1,-1 1 1,0-2-1,0 1 1,0-1-1,0 0 1,-1 0-1,1 0 1,0-1-1,-1 0 1,1 0-1,-1-1 1,1 0-1,-1 0 1,0-1 0,1 1-1,-3-2-14,8 2-40,-1-1-1,0 0 0,1 1 1,-1-1-1,1 0 1,-1 0-1,1 0 1,-1 0-1,1-1 0,0 1 1,-1 0-1,1 0 1,0-1-1,0 1 1,0-1-1,0 1 1,0-1-1,0 1 0,1-1 1,-1 0-1,1 1 1,-1-1-1,1 0 1,-1 0 40,-4-45-2950,5 47 1109,1 0-2384,8 0-1421</inkml:trace>
  <inkml:trace contextRef="#ctx0" brushRef="#br0" timeOffset="6111.17">8400 188 2577,'0'0'3712,"0"0"-2329,0 0-252,0 0 206,0 0-523,0 0-480,0 1-126,-1 1 0,1 0 0,-1-1 0,1 1 0,0 0 0,-1-1 0,1 1 0,0 0 0,0 0 0,0-1 0,1 1 0,-1 1-208,8 0 156,0 1 1,1-2-1,-1 1 0,1-1 0,-1-1 0,1 1 0,0-2 1,-1 1-1,1-1 0,5-1-156,3 2 81,200 0-337,-115-2-3614,-101 1 2721,-4 0-715,-11 0-2047</inkml:trace>
  <inkml:trace contextRef="#ctx0" brushRef="#br0" timeOffset="6450.837">8410 411 5249,'0'0'1771,"0"0"-696,0 0 496,0 0-93,0 0-582,0 0-341,6 0-139,50 10 62,-35-5-405,0-2-1,0 0 1,11 0-73,248-3-3269,-227 0-360</inkml:trace>
  <inkml:trace contextRef="#ctx0" brushRef="#br0" timeOffset="7161.089">9290 6 6065,'0'0'1473,"0"0"-216,0 0 242,0 0-401,0 0-561,0 0-245,-4 5-65,-6 8-71,1 0 0,1 1 0,0 0 0,1 0 0,1 1 0,0 0 0,1 0 0,1 1 0,0-1 0,1 2-156,-8 41 663,3 0 1,2 11-664,2 99-46,5-119-1157,-1-48-123,0-1-838,0 0-1687</inkml:trace>
  <inkml:trace contextRef="#ctx0" brushRef="#br0" timeOffset="7619.724">9538 30 2785,'0'0'2443,"0"0"-1231,0 0-218,0 0 202,0 0-263,0 0-399,-3 20-59,-20 138 1284,18-71 202,5 68-1961,-1 43 375,0-161-832,1-34-661,1-3-1883,1 0-3201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8:54:08.232"/>
    </inkml:context>
    <inkml:brush xml:id="br0">
      <inkml:brushProperty name="width" value="0.1" units="cm"/>
      <inkml:brushProperty name="height" value="0.1" units="cm"/>
      <inkml:brushProperty name="color" value="#E71224"/>
    </inkml:brush>
  </inkml:definitions>
  <inkml:trace contextRef="#ctx0" brushRef="#br0">591 9 4841,'0'0'2118,"0"0"-1201,0 0-453,0 0 366,0 0 75,0 0-252,31 0 5247,-20 0-5908,12 0 285,43 0 1601,41-6-1878,-68 4 324,1 1 0,6 2-324,10 1 204,-52-2-181,1 0 0,-1 1 0,1-1 0,-1 1 0,0 0 0,1 1-1,-1-1 1,0 1 0,0-1 0,0 1 0,0 1 0,0-1 0,0 1 0,0-1 0,-1 1 0,0 0 0,1 0 0,-1 1 0,0-1 0,2 4-23,2-1 16,0 0 0,0 0 0,1 0 0,-1-1 0,1 0 1,4 1-17,6 5 20,-16-10-9,0 1 1,0 0-1,-1-1 1,1 1-1,-1 0 1,1 0-1,-1 0 1,0 0-1,0 0 1,1 1-1,-1 0-11,0 0 11,0-1 0,0 0 0,0 0 0,0 0 0,1 0 1,-1 0-1,1 0 0,-1 0 0,1 0 0,0 0 0,0-1 0,-1 1 0,1-1 0,2 2-11,-1-1 1,0 0 0,0 0-1,0 0 1,-1 0 0,1 1-1,-1-1 1,0 1-1,0 0 1,1 0 0,-2 0-1,1 0 1,0 0 0,-1 0-1,2 3 0,12 20 7,-11-21 34,0 1-1,-1 0 0,1 0 0,-1 0 0,-1 0 1,1 1-1,-1-1 0,0 1 0,-1-1 0,1 1 1,-1 0-1,0 3-40,0 18 281,-1 0 0,-1 16-281,-1 9-20,2-43 29,0 5 42,1 1 1,-2-1-1,0 0 0,-1 0 0,0-1 1,-1 1-1,-1 0 0,0-1 0,-3 5-51,-13 20 329,-2 0-1,-27 35-328,31-47-7,7-13 41,-1-1-1,-1 0 1,0-1 0,0 0-1,-1-1 1,-1-1 0,-1 1-34,-17 12 61,11-8-63,-1-2-1,-1 0 1,0-2-1,0 0 1,-1-2-1,0 0 1,-20 2 2,25-7-64,0-2-1,-1 0 1,1-2 0,0 0 0,-12-2 64,-24 0-97,-35 7 70,58-2 53,0-2 1,0-1-1,-22-3-26,46 1 8,1 0-1,0 0 0,-1-1 0,1 0 0,0-1 0,-2-1-7,4 1-4,-1 1 0,0 0 0,0 0 0,0 1 0,-1 0 0,1 0 0,0 1 0,-1 0 0,-3-1 4,5 2 7,1 1-2,0-1 0,0 0 0,0 0 0,0 0 0,0-1 1,-1 0-1,1 0 0,0 0 0,1-1 0,-1 1 0,0-1 0,-4-3-5,5-2 242,4 6-228,0 1 1,0-1-1,-1 1 0,1-1 1,0 1-1,0-1 1,0 1-1,-1-1 1,1 1-1,0 0 1,0-1-1,-1 1 1,1-1-1,0 1 0,-1 0 1,1-1-1,0 1 1,-1 0-1,1-1 1,-1 1-1,1 0 1,0 0-1,-1-1 0,1 1 1,-1 0-15,0 0 13,0 0 0,0-1 1,1 1-1,-1 0 0,0 0 1,0-1-1,0 1 0,1-1 0,-1 1 1,0 0-1,1-1 0,-1 1 0,0-1 1,1 0-1,-1 1 0,1-1 0,-1 1 1,1-1-1,-1 0 0,1 1 0,-1-1 1,1 0-1,0 0 0,-1 1 0,1-1 1,0 0-1,0 0 0,0 0 0,-1 0 1,1 1-1,0-2-13,-3-13 141,2 13-152,-1-1 0,0 1 1,0 0-1,0-1 0,-1 1 0,1 0 0,-1 0 0,1 0 1,-1 1-1,1-1 0,-1 0 0,0 1 11,-23-17-67,26 17 71,-1 1 1,1-1 0,-1 1-1,0-1 1,1 1 0,-1-1-1,0 1 1,1-1 0,-1 1-1,0 0 1,0 0 0,1-1-1,-1 1 1,0 0 0,0 0-1,0 0 1,1 0 0,-1 0-1,0 0 1,0 0-1,0 0 1,0 0-5,-3-1 85,3-9-44,-7-28 81,7 31-116,0-1 0,0 1 0,-1 0 0,1 0 0,-2 0 0,1 0 0,-3-5-6,1 5 5,1 0 0,1-1 1,-1 1-1,2-1 0,-1 0 1,1 1-1,-1-8-5,-3-58-22,2 52 10,2 0 0,0 0 0,1 0-1,3-19 13,13-9-10,-2 7 8,-10 33-8,-1 0 0,1 0 0,1 0 0,0 0 0,0 1 0,0-1 0,1 1 0,0 1 0,1-1 0,5-4 10,28-37-32,-38 45 32,1 0-12,0 0 1,0 0-1,-1-1 1,1 1-1,-1-1 0,-1 1 1,1-1-1,0 0 1,-1 0-1,0 0 0,0-2 12,0 6-15,-1-1-1,1 1 0,0-1 0,-1 1 0,1 0 1,0 0-1,0-1 0,0 1 0,0 0 1,0 0-1,0 0 0,1 0 0,-1 0 0,0 0 1,1 0-1,-1 1 0,0-1 0,1 0 16,32-16-133,-27 13 118,22-8-13,-23 10 22,1 0 0,-1-1 0,0 0 0,0 0 0,0 0-1,0-1 1,-1 0 0,1 0 0,-1 0 0,5-5 6,-8 6-6,1 0 0,0 0 0,0 0 0,0 0 0,0 1 0,1 0 0,-1-1 0,1 1 0,-1 1 0,1-1 0,0 0 0,2 0 6,49-11-124,-20 5 81,-20 3-19,1 1-1,-1 1 0,1 0 1,-1 0-1,1 2 0,1 0 63,4 0-185,-16 1 4,0-1 0,0 1-1,0 0 1,1 0 0,-1 1-1,0-1 1,0 1 0,1 0 0,-1 1-1,0-1 1,0 1 0,3 2 181,7 3-1467,-5-4-2290,-2-3-5176</inkml:trace>
  <inkml:trace contextRef="#ctx0" brushRef="#br0" timeOffset="1365.226">984 913 3273,'0'0'3618,"0"0"-2078,0 0-590,0 0 187,0 0-33,0 0-218,6-1 4073,22 0-3730,-16 8-1042,0-1 1,-1 2-1,0-1 1,0 2-1,-1-1 1,5 7-188,9 6 222,107 88 630,190 165 535,-271-233-1113,0-1-1,3-3 0,47 24-273,176 81 605,-189-99-514,165 85-19,-246-124-104,1 0-1,-1 0 1,0 1-1,-1 0 0,1 0 1,-1 0-1,0 1 0,0 0 1,0 0-1,-1 0 1,0 0-1,-1 1 0,2 3 33,4-3-159,-6-7-8894,-3 3 3261</inkml:trace>
  <inkml:trace contextRef="#ctx0" brushRef="#br0" timeOffset="2003.835">2675 1694 1744,'0'0'5528,"0"0"-3957,0 0-1135,0 0 559,0 0 265,0 0-153,-6-11 457,4 11 4282,4 9-5736,-1 0-1,2 0 1,-1-1 0,1 0-1,0 1 1,1-1 0,0 0 0,0 0-1,4 5-109,11 22 233,-10-15-154,-2 0 1,0 0-1,-1 1 0,-1 0 0,-1 1 0,-1-1 0,-1 0 1,-1 1-1,0 0 0,-2-1 0,-2 13-79,2-30 2,-1 0-1,1 0 1,-1-1-1,0 1 1,0 0 0,0-1-1,-1 1 1,1-1 0,-1 0-1,0 0 1,0 0-1,0 0 1,0 0 0,0 0-1,-1-1 1,1 0-1,-1 0 1,0 0 0,1 0-1,-4 1-1,-7 3-120,1 0 0,-1-1 0,-1 0 0,1-2 0,-6 2 120,-26 1-3855,-36 0 3855,0-4-6267,54-2-72</inkml:trace>
  <inkml:trace contextRef="#ctx0" brushRef="#br0" timeOffset="4276.857">2524 2771 5537,'0'0'3920,"0"0"-2520,0 0-660,0 0 559,0 0 60,34-6-272,111-17-266,377-60 1789,-399 71-2000,-1 4-1,78 7-609,-119 1 288,-33 2-57,0 2-1,-1 2 0,13 4-230,142 37 640,-19 2-184,-1 8 0,-4 8 0,-2 8 0,-3 8-1,-2 8-455,-160-82 60,0 1 0,0 0 0,-1 1 0,0 0 0,-1 1 0,0 0 0,0 0 0,-1 1 0,0 0 0,-1 0 0,-1 1 0,0 0 0,0 0 0,-1 1 0,0 2-60,9 27 96,-2 0 0,-3 2-1,-1-1 1,-2 3-96,-2 3 287,-1 0-1,-4 28-286,0-12 261,0-52-243,-1 0 0,0-1 0,0 1 0,-2-1 0,1 0 0,-1 0 0,-1 0 0,0-1 0,-1 1 0,0-1 0,-1 0 0,-3 4-18,-15 18 53,-1-1 0,-1-1 0,-8 5-53,12-15 3,0-1 1,-2-1 0,0-1-1,-1-1 1,-23 10-4,-21 8 20,-52 16-20,114-48 2,-148 57 86,-60 11-88,171-60 5,0-2 0,0-2-1,-24-1-4,-135 0-18,109-6 11,1 5 0,-8 5 7,20 1-11,-1-2 0,-1-5-1,1-3 1,-35-5 11,76-3-37,1-2 0,-1-1 0,-18-9 37,-36-9 4,23 12-11,0 3-1,-1 4 0,0 3 1,-56 2 7,87 5 3,0-2 0,-1-3 0,1-1 1,1-2-1,-1-2 0,1-1 0,-36-16-3,-329-124 67,380 141-67,6 3 1,1-1 1,-1-2 0,1 0-1,1-1 1,-11-7-2,28 15 0,1 0 0,-1 1 1,0-1-1,1 0 0,-1 0 1,1-1-1,0 1 0,0 0 0,0 0 1,0-1-1,0 1 0,0-1 0,-10-21-12,1 12-9,0-1 0,2 0 0,-1 0 0,2-1-1,0 0 1,0-1 0,1 1 0,1-1 0,1 0 0,0-1 0,1 1 0,0-1 0,0-15 21,3 20-7,1 0 1,0 0-1,1 0 0,0 0 0,0 0 0,1 0 0,1 1 0,0 0 1,0-1-1,1 1 0,0 1 0,1-1 0,0 1 0,0 0 1,4-3 6,234-324-458,-202 266 408,-33 53 37,1 0 0,0 1 0,1 0-1,2 0 14,1 3-24,-1 1-1,2 1 1,0 1-1,0 0 0,0 1 1,1 0-1,4 0 25,23-14-34,142-89-417,-162 99 434,0 2 1,1 1-1,0 1 0,0 1 1,1 1-1,3 0 17,35-5-60,54-3 60,-44 8-20,156-20-472,-188 20-109,-1-2-1,0-2 1,0-1-1,18-10 602,-48 17-329,1 0 1,-1 0 0,0-1-1,0 0 1,3-4 328,-8 6-718,-1 0 0,1-1 0,-1 1 0,0-1 1,0 0-1,2-5 718,4-11-6687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9:00:19.729"/>
    </inkml:context>
    <inkml:brush xml:id="br0">
      <inkml:brushProperty name="width" value="0.1" units="cm"/>
      <inkml:brushProperty name="height" value="0.1" units="cm"/>
      <inkml:brushProperty name="color" value="#E71224"/>
    </inkml:brush>
  </inkml:definitions>
  <inkml:trace contextRef="#ctx0" brushRef="#br0">1 1077 2721,'0'0'1391,"0"0"-545,0 0-362,0 0-85,0 0 1,0 0 16,0 0-14,0 0 237,0 0 372,0 0-83,0 0-368,0 0-63,0 0 194,0 0 105,0 0-118,0 0-127,26-1 1642,31-19-1590,23-12-603,-35 13 179,318-146 1927,31-35-2106,280-131 258,-555 287-338,2 5-1,2 5 1,5 5 80,-101 23-80,-1-2 1,13-6 79,-30 11-5,0-1 0,0 0 0,-1-1 0,0 0 0,1-1 0,-2 1 0,1-1 0,4-5 5,-4-5 275,-8 15-266,0 1 1,0-1-1,0 1 0,0 0 1,0-1-1,0 1 0,0 0 1,0-1-1,-1 1 0,1 0 1,0-1-1,0 1 0,0 0 1,-1-1-1,1 1 0,0 0 1,0 0-1,-1-1 0,1 1 1,0 0-1,0 0 0,-1 0 1,1-1-1,0 1 0,-1 0 1,1 0-1,0 0 0,-1 0 1,1 0-1,-1 0 0,1-1 1,0 1-1,-1 0 0,1 0 1,0 0-1,-1 0 0,1 0 1,0 1-1,-1-1 0,1 0-9,0-36-5283,3 11-1109</inkml:trace>
  <inkml:trace contextRef="#ctx0" brushRef="#br0" timeOffset="1203.089">442 2266 3265,'0'0'2494,"0"0"-847,0 0-565,0 0-69,0 0-277,0 0-295,0 0-101,0 0 132,0 0 131,0 0 21,0 0-77,0 0-140,0 0-111,0 0-37,0 0-5,0 0 22,0 0 29,0 0 69,0 0 1,0 0-78,0 0-67,0 0-93,16-10 271,53-15-223,-1-3 0,-2-2-1,4-7-184,46-20 242,-99 49-216,370-168 244,-229 112-233,87-20-37,-157 57 3,-1-4 0,-2-3 1,-1-4-1,-2-4 1,41-30-4,-122 71-2,34-22 137,2 1-1,11-3-134,-36 19-203,1 1-1,-1 0 1,1 1 0,0 1 0,0 0 0,0 1 0,1 0-1,-1 1 1,3 0 203,1 3-2115,-14 10-1714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9:18:20.950"/>
    </inkml:context>
    <inkml:brush xml:id="br0">
      <inkml:brushProperty name="width" value="0.05" units="cm"/>
      <inkml:brushProperty name="height" value="0.05" units="cm"/>
    </inkml:brush>
  </inkml:definitions>
  <inkml:trace contextRef="#ctx0" brushRef="#br0">0 9247 5577,'0'0'2485,"0"0"-842,0 0-423,0 0-80,0 0-208,31 0 659,39 2 3053,-43 0-4490,0-1 0,0-1 0,0-2 0,0 0 0,0-2 0,0-1 0,0-1-154,11-8 14,-1-1 0,0-2 0,-2-2 1,0-1-1,-1-1 0,21-19-14,164-135 458,-8-9 1,-9-9-1,9-27-458,-148 145 293,-2-3 1,32-56-294,93-176 443,-120 181 590,45-123-1033,-66 144 125,1-2 131,-5-1 0,-5-2 0,-4-2 0,-6-1 0,-5 0 0,-5-2 0,-5 0 0,-5-39-256,-6-545 397,-6 549-120,-12-46-277,-3-54 36,12 108-38,-11-31 2,7 99 23,-3 0 0,-3 1 0,-6-8-23,4 22 24,3-1 0,3-1-1,3 0 1,2-1 0,0-59-24,8-384 16,3 265-10,3 171-5,3-1-1,3 2 0,7-18 0,6-40-7,22-139 13,23-164 5,-47 305-11,24-74 0,-6 30 0,56-199-3,-63 278-8,3 3 0,37-66 11,-56 123-19,1 0 0,1 2 0,2 0 0,5-5 19,-10 18-21,0 1-1,0 0 1,2 1 0,0 0-1,1 2 1,0 0-1,6-2 22,-22 13-4,32-19-11,1 2 1,1 1-1,14-4 15,-38 19-31,-1 1-1,1 0 0,-1 0 1,1 1-1,4 1 32,28-4-2,39-12-13,-37 6-56,1 3-1,0 1 1,29 1 71,-31 5-209,-16-1 29,1 1 1,0 1 0,28 6 179,-32-3-49,-1-2 0,1-1 0,12-1 49,-22 0-178,-15 0 3,-2 0 35,1 1 0,0-1 0,0 1 0,-1-1 0,1 1 0,0-1-1,-1 0 1,1 1 0,0-1 0,-1 0 0,1 1 0,-1-1 0,1 0 0,-1 0 0,1 1 0,-1-1 0,1 0 0,-1 0 0,1 0-1,-1 1 1,1-1 0,-1 0 0,1 0 0,-1 0 0,1 0 0,-1 0 0,1 0 0,-1 0 0,0 0 140,-41 0-6756,22 0-1865</inkml:trace>
  <inkml:trace contextRef="#ctx0" brushRef="#br0" timeOffset="820.692">3371 1 1280,'0'0'7346,"0"0"-4726,0 0-1901,0 0 140,0 0 215,0 0-281,34 0 5386,36 29-5297,23 3-882,45 18 51,-103-36-44,54 25-56,-81-35 26,0 0 1,0 1 0,0 0-1,-1 1 1,0-1-1,0 1 1,-1 1 0,0-1-1,0 1 23,-5-6 0,0 0 0,0 0 0,-1 1-1,1-1 1,0 0 0,-1 0 0,1 0-1,-1 0 1,1 1 0,-1-1 0,0 0-1,0 0 1,0 1 0,1-1 0,-1 0-1,0 1 1,-1-1 0,1 0 0,0 0-1,0 1 1,0-1 0,-1 0 0,1 0-1,-1 1 1,1-1 0,-1 0 0,1 0-1,-1 0 1,0 0 0,1 0 0,-1 0-1,0 0 1,0 0 0,0 0 0,0 0-1,0 0 1,-5 4 37,0 0 0,-1 0 1,0-1-1,0 0 0,-5 2-37,-2 2 3,4-2-6,1 1 0,0 1 0,0-1 0,1 2-1,0-1 1,0 1 0,1 0 0,-1 2 3,-16 26-14,-11 21 14,15-22-1,-49 84-77,-31 80 78,99-198-290,-3 6 658,2-7-1205,1-5-2220,1-22-1073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9:18:29.911"/>
    </inkml:context>
    <inkml:brush xml:id="br0">
      <inkml:brushProperty name="width" value="0.05" units="cm"/>
      <inkml:brushProperty name="height" value="0.05" units="cm"/>
    </inkml:brush>
  </inkml:definitions>
  <inkml:trace contextRef="#ctx0" brushRef="#br0">0 9412 6545,'0'0'2669,"0"0"-790,0 0-616,0 0-261,0 0-114,0 0-247,0 0-173,0 0-60,0 0-5,0 0 8,0 0-2,0 0 23,0 0 4,20 6 1019,6 0-1071,-1 0-1,1-2 0,0-1 0,16 0-383,107-4 65,-128-1-82,0 0 0,-1-2 0,1 0 0,0-1 0,16-7 17,26-13-57,9-7 57,-39 17-17,192-93 49,50-42-32,-234 127 56,0-2 0,-2-2 0,-2-2 0,0-1 1,24-27-57,345-364 982,-377 388-929,-1-1 0,-2-1 0,-2-1 0,-1-2 0,-1 0 0,6-20-53,25-67 69,13-57-69,-10 24 24,1 2 507,-8-2 1,-6-3-1,13-116-531,-29 114 417,15-98 133,-9-31-550,14-186 157,-13 158 2,-25 181-49,-5-1 1,-10-46-111,-21-56 193,11 122-118,5-12-75,-6-66 79,-13-28-79,-3-18 28,22 53-14,7 101 20,-11-63-34,3 44 20,5 0-1,6-93-19,2 101-2,1 67-7,1-1 0,2 1 0,8-28 9,5-34-18,40-321 9,-47 355 8,4 2 0,2 0 0,2 1 0,4 0 1,20-64 2,58-226-40,-73 251-57,4 2 1,4 0 0,4 3 0,5 1 0,8-7 94,-52 97 0,103-175-146,-80 141 72,1 2 1,2 1-1,26-25 74,-42 46-31,0 0 0,1 1 1,0 1-1,1 0 0,0 1 0,0 0 0,1 1 1,0 0-1,1 1 0,1 1 31,55-22-14,-52 20-36,-1 0 0,2 1 0,-1 1 0,0 1 0,1 1-1,0 0 1,0 2 0,6 0 50,42 2-1165,-68 0 1055,0 0 18,0 0-38,0 0 54,0 0 42,0 0-70,0 0-140,0 0-179,0 0-141,0 0-259,0-9-2859,0-7-551,0-4-3075</inkml:trace>
  <inkml:trace contextRef="#ctx0" brushRef="#br0" timeOffset="801.614">3273 16 4785,'0'0'2791,"0"0"-1484,0 0-419,0 0 301,0 0-188,0 0-385,2-2-85,13-7 4780,9 5-3499,31 5-2729,-29 0 1383,35-3-456,51 1 9,-99 2-18,-1 0 0,0 1 1,0 0-1,0 1 0,-1 0 0,1 1 1,7 3-2,-16-5-3,0-1 0,0 1 0,-1 0 0,1 0 0,0 0 0,-1 0 0,1 0 0,-1 1 0,0-1 0,0 1 0,0 0 0,0-1 0,0 1 0,0 0 0,-1 0 0,0 0 0,1 0 0,-1 0 0,0 1 0,-1-1 0,1 0 0,0 0 0,-1 1 0,0 0 3,0 1 15,0 0 0,0 0 1,0 1-1,-1-1 0,0 0 1,0 0-1,-1-1 0,1 1 1,-1 0-1,0 0 0,0-1 1,-1 1-1,1-1 0,-4 4-15,-21 30 41,0 2 1,3 0-1,2 2 0,0 3-41,-14 40-23,-14 53 23,39-105-4,-72 198-14,83-231-27,0 1 0,0 0-1,0-1 1,0 1-1,0 0 1,-1-1 0,1 1-1,0-1 1,-1 1 0,1 0-1,0-1 1,-1 1 0,1-1-1,0 1 1,-1-1 0,1 1-1,-1-1 1,1 1-1,-1-1 1,1 0 0,-1 1-1,0-1 1,1 0 0,-1 1-1,1-1 1,-1 0 0,0 0-1,1 1 1,-1-1-1,0 0 1,1 0 0,-1 0-1,0 0 1,1 0 0,-1 0-1,0 0 1,1 0 0,-1 0-1,0 0 1,1-1 0,-1 1-1,1 0 1,-1 0-1,0-1 1,1 1 0,-1 0-1,1-1 1,-1 1 0,1 0-1,-1-1 1,1 1 0,-1-1-1,1 1 1,-1-1-1,1 1 1,-1-1 0,1 1-1,0-1 1,-1 1 0,1-1-1,0 0 46,-25-41-4728,23 37 3501,-14-29-6362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9:18:33.117"/>
    </inkml:context>
    <inkml:brush xml:id="br0">
      <inkml:brushProperty name="width" value="0.05" units="cm"/>
      <inkml:brushProperty name="height" value="0.05" units="cm"/>
    </inkml:brush>
  </inkml:definitions>
  <inkml:trace contextRef="#ctx0" brushRef="#br0">1 1 5049,'0'0'1470,"0"0"-442,0 0 110,0 0 111,0 0-307,0 0-237,0 0-66,0 0-68,0 0-169,0 0-76,0 0 113,0 0 89,0 0-39,0 0-29,0 0-12,0 0-52,0 0-91,0 0-45,0 0-47,0 0-56,0 0-42,0 0-42,0 0 29,19 0 606,-2 2-481,-1 0 1,1 1-1,-1 1 1,0 1-1,0 1 1,0 0-1,14 8-227,7 1 174,77 29 183,-26-11-114,-1 4 1,43 26-244,-54-24 51,-45-25-17,-1 2-1,25 16-33,-39-21 12,1-1 0,1-1 0,13 5-12,-11-5 11,-20-9-57,1 0-1,-1 0 0,0 0 1,1 1-1,-1-1 0,0 0 1,0 0-1,1 1 1,-1-1-1,0 0 0,0 1 1,1-1-1,-1 0 1,0 1-1,0-1 0,0 0 1,0 1-1,0-1 1,1 0-1,-1 1 0,0-1 1,0 1-1,0-1 0,0 0 1,0 1-1,0-1 1,0 0-1,0 1 0,0-1 1,-1 1-1,1-1 1,0 0-1,0 1 0,0-1 1,0 0-1,0 1 1,-1-1-1,1 0 0,0 1 1,0-1-1,-1 0 0,1 0 1,0 1-1,0-1 1,-1 0-1,1 0 0,0 1 1,-1-1-1,1 0 1,0 0-1,-1 0 0,1 1 1,0-1-1,-1 0 1,1 0-1,-1 0 0,1 0 1,0 0-1,-1 0 0,1 0 1,0 0-1,-1 0 47,-28 0-5980,14 0-2136</inkml:trace>
  <inkml:trace contextRef="#ctx0" brushRef="#br0" timeOffset="1149.79">880 31 4417,'0'0'2288,"0"0"-993,0 0-297,0 0 222,0 0-209,0 0-457,0 0-212,0 0 77,0 0 48,0 0 30,0 0 105,0 0 24,0 0-51,0 0-59,0 0-14,0 0-31,0 0-90,0 0-48,0 0-19,0 0-47,0 0-62,0 0-8,0 0 22,0 0 0,0 0-31,0 0-47,0 0-34,0 0-49,0 0-30,6 0 35,0 1-41,1 0 0,0 1-1,-1-1 1,1 1 0,-1 1-1,0-1 1,0 1 0,0 0 0,4 3-22,53 35 146,-58-38-143,-1 0 0,1 1 1,-1 0-1,0 0 1,0 0-1,-1 0 0,1 1 1,-1-1-1,0 1 0,0 0 1,0 0-1,-1 0 1,1 3-4,0 3 12,0-1 1,-1 1-1,-1 0 0,0-1 1,0 1-1,-2 8-12,1-15-4,0 2-4,0 0-1,0 0 1,0 0 0,1 1-1,-1-1 1,2 0 0,-1-1 0,1 1-1,-1 0 1,2 0 0,-1-1-1,1 1 9,-2-1-24,0-1-1,-1 0 1,1 0-1,-1 0 0,0 0 1,0 0-1,0 1 1,-1-1-1,0 1 25,0 10-52,0-10 49,-1 0 0,1 0 0,-1-1 1,-1 1-1,1-1 0,-1 1 0,0-1 1,0 0-1,0 0 0,0 0 0,-1-1 0,1 1 1,-1-1-1,0 0 3,-12 14-6,2-1-16,-1 0 0,0-1 0,-1 0 1,-1-1-1,0-1 0,-1-1 0,0-1 1,-1 0-1,0-1 0,-20 6 22,-73 25-464,142-48-2958,10-14 961,-2-2-2930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9:18:41.203"/>
    </inkml:context>
    <inkml:brush xml:id="br0">
      <inkml:brushProperty name="width" value="0.05" units="cm"/>
      <inkml:brushProperty name="height" value="0.05" units="cm"/>
    </inkml:brush>
  </inkml:definitions>
  <inkml:trace contextRef="#ctx0" brushRef="#br0">1824 595 5369,'0'0'1150,"0"0"-503,0 0 111,0 0 200,0 0-66,0 0-77,-12-4-54,-36-12-98,45 16-478,1-1 1,0 0-1,0 1 0,0-1 0,0 0 1,0 0-1,0 0 0,0-1 0,0 1 0,1 0 1,-1-1-1,0 0 0,1 1 0,-1-1-185,-12-9 699,-8 3-568,0 0 0,0 1 0,-1 2 0,0 0 0,0 2 0,-15-1-131,-44 0 311,-20 4-311,45 0 52,43 0-18,-5 0 68,1 0 0,-1 1 0,1 1 1,-1 1-1,1 0 0,-1 1-102,-12 5 73,13-5 108,1 1 0,-1 1 0,1 0 0,0 1 0,0 1 0,1 1 0,0 0 0,1 1 0,-8 6-181,-29 27 476,-2-3 0,-48 27-476,-49 34 417,138-90-328,0 1-1,1 0 0,0 0 1,1 1-1,0 1 0,-3 7-88,-15 25 448,-8 21-448,13-21 523,-18 21-523,-17 22 665,3 3 0,4 2-1,5 3 1,4 2 0,-27 90-665,53-137 53,9-32-43,2 1 0,0-1 0,1 1 0,0 0-1,2 0 1,0 18-10,3 392 72,0-424-52,1 0-1,0-1 1,0 1-1,1 0 0,0-1 1,0 1-1,1-1 1,-1 0-1,1 0 0,0 0 1,1 0-1,0 0 1,0-1-1,3 3-19,10 12 74,1-1 0,2-1-1,3 3-73,0-1 27,21 20-13,2-1-1,1-3 0,2-2 0,1-1 0,1-3 0,50 20-13,7-4 27,128 47 12,98 8-69,-294-90 29,46 17-2,-41-13 4,0-2 1,43 6-2,53-2-99,126-2 99,145-17-525,-142-1 474,-73 2 44,213 3 17,-92 25 30,365-17 86,-515-19 144,0 1 30,595 1 97,-695 3-364,0-3 0,0-3 0,48-14-33,-23 5 16,45-2-16,-1 1 44,60-18-44,-147 27 3,199-36 21,-153 27 31,0-5 0,31-15-55,-95 30 3,16-7 18,-2-2-1,0-2 1,-1-2 0,-2-1-1,13-12-20,20-18-135,-2-3-1,24-27 136,-55 41-92,-2-1 1,-2-3-1,24-37 92,-48 63-17,1-1 4,75-101-26,17-40 39,-102 150-7,0 1 0,-1-1 0,0 0-1,0 0 1,-2 0 0,0 0 0,0-1 0,-1 0 0,-1-3 7,2-31-132,-3 0 0,-2-2 132,0-23-25,2-124-100,-2 185 96,0 0 0,-1 1-1,0-1 1,-1 1 0,0 0-1,-1 0 1,0 0-1,0 1 1,-5-7 29,-7-15-24,-15-33-44,12 20 57,-3 1 0,-1 0 0,-10-9 11,-2-2-59,2-2-1,-9-24 60,36 68-22,-1 1 0,0 0 0,-1 0 0,0 1 0,-1 0 0,-1 1 0,1 0 0,-1 1 0,-1 0 0,-8-5 22,-23-12-149,-1 2 1,-23-9 148,18 10 4,-29-20-4,-39-24-32,-2 5 0,-3 5 0,-41-9 32,34 13-7,-96-36 8,167 70-6,0 2 1,-61-9 4,-39-1-12,-3-2-15,0 8 0,-4 6 27,48 5 4,-59-14-4,-41-6 13,76 24-30,79 5 6,1-2 0,-4-4 11,-94-20-5,63 9-4,-1 4 0,0 4 0,-11 5 9,-609-2-56,677 8 45,0 2-1,1 2 0,-27 7 12,-115 34-8,91-22-13,47-13 4,-95 25-6,-56 26 23,163-52 7,-1 0-1,0-2 1,0-1 0,-1-2 0,-15 0-7,13 0-5,0 2 0,1 1 0,1 2 0,-5 3 5,-58 15-13,50-18 16,29-7-14,1 0 1,-1 1-1,1 1 0,0 1 1,0 0-1,1 1 0,0 0 1,-8 6 10,-38 27-64,34-23 28,1 1 0,-22 19 36,41-31-51,-1 0 0,0 0 0,0-1 0,0-1-1,-1 1 1,1-1 0,-3 0 51,10-4-134,1 0-1,-1 0 0,1 0 1,0 0-1,-1 0 0,1 0 1,-1 0-1,1-1 0,0 1 1,-1 0-1,1 0 0,0 0 1,-1-1-1,1 1 0,0 0 1,-1 0-1,1-1 0,0 1 1,0 0-1,-1-1 0,1 1 1,0 0-1,0-1 0,-1 1 1,1-1-1,0 1 0,0 0 1,0-1-1,0 1 0,0-1 1,0 1-1,0 0 0,0-1 1,0 1-1,0-1 0,0 1 135,-3-23-1765,3 16 131,-4-23-5307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9:18:45.011"/>
    </inkml:context>
    <inkml:brush xml:id="br0">
      <inkml:brushProperty name="width" value="0.05" units="cm"/>
      <inkml:brushProperty name="height" value="0.05" units="cm"/>
    </inkml:brush>
  </inkml:definitions>
  <inkml:trace contextRef="#ctx0" brushRef="#br0">7432 1 4097,'0'0'1816,"0"0"-315,0 0 82,0 0 86,0 0-288,13 1 5961,14 15-7019,-1 1 0,0 2 0,-2 0 0,0 1 0,20 23-323,-41-39 33,1 0 0,-1 0 0,-1 0 0,1 1 0,0-1 0,-1 1 0,0-1 0,0 1 0,0 0 0,-1 0 0,0 0 0,0 0 0,0 0 0,0 0 0,-1 0 0,0 0 0,0 0 0,0 1 0,-1-1 0,0 0 0,0 0 0,0 0 0,0 0 0,-1 0 0,0-1 0,0 1 0,0 0 0,0-1 0,-1 1 0,0-1 0,0 0 0,0 0 0,0 0 0,-2 1-33,-34 33 167,-1-2 0,-2-1 0,-31 19-167,-143 80 167,186-116-66,0-1 0,-2-2 0,1-1 0,-2-2 0,0-1 0,0-1 0,-1-2 0,-14 1-101,-546 85 114,528-82-117,0-4-1,0-2 1,0-3 0,-1-3 0,-35-6 3,-123-22-289,3 0 155,-451-10 111,-224-22-50,194 39-87,611 20 148,-110 3-24,166 2 29,1 2-1,0 2 1,-3 1 7,-29 8-10,-24-1 13,0-3-1,-1-4 1,-77-4-3,166-5 0,-125 0 3,1 5 1,-74 14-4,113-10 21,0-3 1,-75-6-22,80-2-1,1 4 0,-1 3 0,-28 8 1,-32 8-7,-32-5 7,81-8 0,70-6-1,-28 1-15,1 3 1,-1 2 0,2 3-1,-18 6 16,48-10-17,20-7 9,0 0 3,0 0 10,0 0 3,0 0 0,0 0-3,0 0-26,0 0-110,0 0-216,0 0-199,0 0-232,-4 0-275,-37-1-3588,18-4-1338</inkml:trace>
  <inkml:trace contextRef="#ctx0" brushRef="#br0" timeOffset="1203.777">1015 340 960,'0'0'6070,"0"0"-3434,0 0-1358,0 0 99,0 0-72,0 0-219,-12-6 4554,-10 5-5614,1 2-1,-1 1 1,1 0-1,0 2 1,0 0 0,0 2-1,-7 3-25,-131 52 403,3 8 1,-65 42-404,163-77 356,2 3 0,2 2 0,1 2 0,-16 19-356,75-56 163,0-1-1,0 1 0,-1 1 1,0-1-1,0 1 0,2 2-162,-2-2 92,100 88-12,171 163 524,-199-174-572,-9-10 5,6 0-37,-59-60-46,0 0 0,0-1 0,1-1 0,0 0 0,1-2 0,0 0 0,1 0 0,4 0 46,-12-7-676,0 0-1722,-7 0-5557,-3-7-1780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9:19:03.620"/>
    </inkml:context>
    <inkml:brush xml:id="br0">
      <inkml:brushProperty name="width" value="0.1" units="cm"/>
      <inkml:brushProperty name="height" value="0.1" units="cm"/>
      <inkml:brushProperty name="color" value="#E71224"/>
    </inkml:brush>
  </inkml:definitions>
  <inkml:trace contextRef="#ctx0" brushRef="#br0">130 622 760,'0'0'1730,"0"0"-953,0 0-427,0 0 95,0 0-5,-13 7-172,-38 23-160,51-30-55,0 0-1,-1 1 0,1-1 0,0 0 0,0 1 0,-1-1 1,1 0-1,0 0 0,-1 1 0,1-1 0,0 0 0,-1 0 1,1 0-1,0 1 0,-1-1 0,1 0 0,-1 0 0,1 0 1,0 0-1,-1 0 0,1 0 0,-1 0 0,1 0 0,0 0 1,-1 0-1,1 0 0,-1 0 0,1 0 0,0 0 0,-1 0 1,1 0-1,-1 0 0,1-1 0,0 1 0,-1 0 0,1 0 1,0 0-1,-1-1 0,1 1 0,0 0 0,-1-1 0,1 1 1,0 0-1,0 0 0,-1-1 0,1 1 0,0 0 0,0-1 1,0 1-1,-1-1 0,1 1 0,0 0 0,0-1 0,0 1 1,0-1-1,0 1-52,0 0 0,0-1 1,0 1 0,-1-1-1,1 1 1,0-1-1,0 1 1,0 0-1,0-1 1,-1 1-1,1-1 1,0 1 0,0 0-1,-1-1 1,1 1-1,0 0 1,-1-1-1,1 1 1,0 0-1,-1-1 1,1 1 0,-1 0-1,1 0 1,0 0-1,-1-1 1,1 1-1,-1 0 1,1 0-1,-1 0 1,1 0 0,-1 0-1,1 0 1,-1 0-1,-36 0 1517,36-1 5930,1-1-3842,11-8-3608,119-49 177,2 6-1,83-19-173,-52 17 83,738-233-13,-619 196-167,-273 90 85,-1 0 0,1 1 0,-1 0 0,1 0 0,-1 1 0,2 0 12,-9 0-20,-1 0-43,0 0-118,-26-1-3757,7-5-1557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19:19:04.672"/>
    </inkml:context>
    <inkml:brush xml:id="br0">
      <inkml:brushProperty name="width" value="0.1" units="cm"/>
      <inkml:brushProperty name="height" value="0.1" units="cm"/>
      <inkml:brushProperty name="color" value="#E71224"/>
    </inkml:brush>
  </inkml:definitions>
  <inkml:trace contextRef="#ctx0" brushRef="#br0">0 510 5113,'0'0'3038,"0"0"-1122,0 0-607,0 0-170,0 0-342,0 0-293,0 0-122,0 0-24,0 0-49,0 0-1,0 0-19,0 0 2,0 0-7,0 0 13,0 0 38,0 0-34,0 0-70,0 0 6,6 0 297,19 0-233,0-1 0,-1-1-1,1-1 1,-1-2 0,5-1-301,678-201 727,-577 163-723,458-148-35,-560 185-22,-20 5 32,0 1-1,0-1 1,0-1 0,0 1-1,-1-2 1,1 1 0,-1-1-1,0 0 1,4-3 21,-11 7-20,0 0-55,0 0-154,0 0-125,-15 0-2746,1-2-681,2-6-4542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1T20:00:50.459"/>
    </inkml:context>
    <inkml:brush xml:id="br0">
      <inkml:brushProperty name="width" value="0.1" units="cm"/>
      <inkml:brushProperty name="height" value="0.1" units="cm"/>
      <inkml:brushProperty name="color" value="#E71224"/>
    </inkml:brush>
  </inkml:definitions>
  <inkml:trace contextRef="#ctx0" brushRef="#br0">1 555 800,'0'0'6770,"0"0"-4485,0 0-1580,0 0-7,0 0 8,13 0 341,-5 0 6224,5-2-7258,0 1-1,0-2 1,0 1 0,-1-2 0,1 0 0,-1 0 0,8-5-13,23-7 31,452-138 6,6 22 1,48 14-38,-297 79-193,205-2 193,-214 23-114,-215 15 177,1 0-470,-11 2-6179,-31 1-158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5F91-3C2C-41BC-B452-4B0A9BD6E7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26BC96-D735-4C4A-8515-22763AD6C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5D02DD-1D37-4338-A6F4-F6C9055ECB0F}"/>
              </a:ext>
            </a:extLst>
          </p:cNvPr>
          <p:cNvSpPr>
            <a:spLocks noGrp="1"/>
          </p:cNvSpPr>
          <p:nvPr>
            <p:ph type="dt" sz="half" idx="10"/>
          </p:nvPr>
        </p:nvSpPr>
        <p:spPr/>
        <p:txBody>
          <a:bodyPr/>
          <a:lstStyle/>
          <a:p>
            <a:fld id="{1F05C5AF-9AC3-4DA7-B335-F8A64036F0C9}" type="datetimeFigureOut">
              <a:rPr lang="en-US" smtClean="0"/>
              <a:t>7/2/2020</a:t>
            </a:fld>
            <a:endParaRPr lang="en-US"/>
          </a:p>
        </p:txBody>
      </p:sp>
      <p:sp>
        <p:nvSpPr>
          <p:cNvPr id="5" name="Footer Placeholder 4">
            <a:extLst>
              <a:ext uri="{FF2B5EF4-FFF2-40B4-BE49-F238E27FC236}">
                <a16:creationId xmlns:a16="http://schemas.microsoft.com/office/drawing/2014/main" id="{33D024E7-86C8-4F1A-B4E5-DD8173B37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5620B-D6D0-4B93-A447-E2E17DB17827}"/>
              </a:ext>
            </a:extLst>
          </p:cNvPr>
          <p:cNvSpPr>
            <a:spLocks noGrp="1"/>
          </p:cNvSpPr>
          <p:nvPr>
            <p:ph type="sldNum" sz="quarter" idx="12"/>
          </p:nvPr>
        </p:nvSpPr>
        <p:spPr/>
        <p:txBody>
          <a:bodyPr/>
          <a:lstStyle/>
          <a:p>
            <a:fld id="{CABEE461-7293-47CE-9109-8CF8371DEA69}" type="slidenum">
              <a:rPr lang="en-US" smtClean="0"/>
              <a:t>‹#›</a:t>
            </a:fld>
            <a:endParaRPr lang="en-US"/>
          </a:p>
        </p:txBody>
      </p:sp>
    </p:spTree>
    <p:extLst>
      <p:ext uri="{BB962C8B-B14F-4D97-AF65-F5344CB8AC3E}">
        <p14:creationId xmlns:p14="http://schemas.microsoft.com/office/powerpoint/2010/main" val="311848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DF3C-C15C-40A4-8B99-583EEA94B4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516038-70F9-4FC2-A5A2-A0121B0F3F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B53A5-DAE0-4D07-A4EA-D6505B67A798}"/>
              </a:ext>
            </a:extLst>
          </p:cNvPr>
          <p:cNvSpPr>
            <a:spLocks noGrp="1"/>
          </p:cNvSpPr>
          <p:nvPr>
            <p:ph type="dt" sz="half" idx="10"/>
          </p:nvPr>
        </p:nvSpPr>
        <p:spPr/>
        <p:txBody>
          <a:bodyPr/>
          <a:lstStyle/>
          <a:p>
            <a:fld id="{1F05C5AF-9AC3-4DA7-B335-F8A64036F0C9}" type="datetimeFigureOut">
              <a:rPr lang="en-US" smtClean="0"/>
              <a:t>7/2/2020</a:t>
            </a:fld>
            <a:endParaRPr lang="en-US"/>
          </a:p>
        </p:txBody>
      </p:sp>
      <p:sp>
        <p:nvSpPr>
          <p:cNvPr id="5" name="Footer Placeholder 4">
            <a:extLst>
              <a:ext uri="{FF2B5EF4-FFF2-40B4-BE49-F238E27FC236}">
                <a16:creationId xmlns:a16="http://schemas.microsoft.com/office/drawing/2014/main" id="{0A444B2A-3699-4D65-8021-F2BCCC6AF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E4A6F-24F8-4864-A992-F4CDD16A9A9F}"/>
              </a:ext>
            </a:extLst>
          </p:cNvPr>
          <p:cNvSpPr>
            <a:spLocks noGrp="1"/>
          </p:cNvSpPr>
          <p:nvPr>
            <p:ph type="sldNum" sz="quarter" idx="12"/>
          </p:nvPr>
        </p:nvSpPr>
        <p:spPr/>
        <p:txBody>
          <a:bodyPr/>
          <a:lstStyle/>
          <a:p>
            <a:fld id="{CABEE461-7293-47CE-9109-8CF8371DEA69}" type="slidenum">
              <a:rPr lang="en-US" smtClean="0"/>
              <a:t>‹#›</a:t>
            </a:fld>
            <a:endParaRPr lang="en-US"/>
          </a:p>
        </p:txBody>
      </p:sp>
    </p:spTree>
    <p:extLst>
      <p:ext uri="{BB962C8B-B14F-4D97-AF65-F5344CB8AC3E}">
        <p14:creationId xmlns:p14="http://schemas.microsoft.com/office/powerpoint/2010/main" val="64159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3C577-DFA1-4326-AF17-09345BE752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341DC0-B884-49A2-B435-8C25C484E0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B73D1-B5D1-40D2-B670-CDF290D96F7B}"/>
              </a:ext>
            </a:extLst>
          </p:cNvPr>
          <p:cNvSpPr>
            <a:spLocks noGrp="1"/>
          </p:cNvSpPr>
          <p:nvPr>
            <p:ph type="dt" sz="half" idx="10"/>
          </p:nvPr>
        </p:nvSpPr>
        <p:spPr/>
        <p:txBody>
          <a:bodyPr/>
          <a:lstStyle/>
          <a:p>
            <a:fld id="{1F05C5AF-9AC3-4DA7-B335-F8A64036F0C9}" type="datetimeFigureOut">
              <a:rPr lang="en-US" smtClean="0"/>
              <a:t>7/2/2020</a:t>
            </a:fld>
            <a:endParaRPr lang="en-US"/>
          </a:p>
        </p:txBody>
      </p:sp>
      <p:sp>
        <p:nvSpPr>
          <p:cNvPr id="5" name="Footer Placeholder 4">
            <a:extLst>
              <a:ext uri="{FF2B5EF4-FFF2-40B4-BE49-F238E27FC236}">
                <a16:creationId xmlns:a16="http://schemas.microsoft.com/office/drawing/2014/main" id="{A785AB42-8D8B-4523-876D-A9970ACDA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B1369-E8E3-438A-99D6-938B0BDEBA3E}"/>
              </a:ext>
            </a:extLst>
          </p:cNvPr>
          <p:cNvSpPr>
            <a:spLocks noGrp="1"/>
          </p:cNvSpPr>
          <p:nvPr>
            <p:ph type="sldNum" sz="quarter" idx="12"/>
          </p:nvPr>
        </p:nvSpPr>
        <p:spPr/>
        <p:txBody>
          <a:bodyPr/>
          <a:lstStyle/>
          <a:p>
            <a:fld id="{CABEE461-7293-47CE-9109-8CF8371DEA69}" type="slidenum">
              <a:rPr lang="en-US" smtClean="0"/>
              <a:t>‹#›</a:t>
            </a:fld>
            <a:endParaRPr lang="en-US"/>
          </a:p>
        </p:txBody>
      </p:sp>
    </p:spTree>
    <p:extLst>
      <p:ext uri="{BB962C8B-B14F-4D97-AF65-F5344CB8AC3E}">
        <p14:creationId xmlns:p14="http://schemas.microsoft.com/office/powerpoint/2010/main" val="48935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2324-F9B2-4037-8F3D-E1AF295A0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EF252-64EA-4D81-8A1D-889691D084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7C60B-003B-4196-960C-CFB6495C62FC}"/>
              </a:ext>
            </a:extLst>
          </p:cNvPr>
          <p:cNvSpPr>
            <a:spLocks noGrp="1"/>
          </p:cNvSpPr>
          <p:nvPr>
            <p:ph type="dt" sz="half" idx="10"/>
          </p:nvPr>
        </p:nvSpPr>
        <p:spPr/>
        <p:txBody>
          <a:bodyPr/>
          <a:lstStyle/>
          <a:p>
            <a:fld id="{1F05C5AF-9AC3-4DA7-B335-F8A64036F0C9}" type="datetimeFigureOut">
              <a:rPr lang="en-US" smtClean="0"/>
              <a:t>7/2/2020</a:t>
            </a:fld>
            <a:endParaRPr lang="en-US"/>
          </a:p>
        </p:txBody>
      </p:sp>
      <p:sp>
        <p:nvSpPr>
          <p:cNvPr id="5" name="Footer Placeholder 4">
            <a:extLst>
              <a:ext uri="{FF2B5EF4-FFF2-40B4-BE49-F238E27FC236}">
                <a16:creationId xmlns:a16="http://schemas.microsoft.com/office/drawing/2014/main" id="{57ADD977-5FE4-4159-AA2F-179839798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E58B9-E774-4143-9405-C08983AACDB7}"/>
              </a:ext>
            </a:extLst>
          </p:cNvPr>
          <p:cNvSpPr>
            <a:spLocks noGrp="1"/>
          </p:cNvSpPr>
          <p:nvPr>
            <p:ph type="sldNum" sz="quarter" idx="12"/>
          </p:nvPr>
        </p:nvSpPr>
        <p:spPr/>
        <p:txBody>
          <a:bodyPr/>
          <a:lstStyle/>
          <a:p>
            <a:fld id="{CABEE461-7293-47CE-9109-8CF8371DEA69}" type="slidenum">
              <a:rPr lang="en-US" smtClean="0"/>
              <a:t>‹#›</a:t>
            </a:fld>
            <a:endParaRPr lang="en-US"/>
          </a:p>
        </p:txBody>
      </p:sp>
    </p:spTree>
    <p:extLst>
      <p:ext uri="{BB962C8B-B14F-4D97-AF65-F5344CB8AC3E}">
        <p14:creationId xmlns:p14="http://schemas.microsoft.com/office/powerpoint/2010/main" val="384242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2C9C-DF78-4102-9D81-2FDAD4825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AD42E5-DDF7-4D90-8B9B-1A31DB14A9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50F69-0E6F-4F86-99EA-399AFFAF652F}"/>
              </a:ext>
            </a:extLst>
          </p:cNvPr>
          <p:cNvSpPr>
            <a:spLocks noGrp="1"/>
          </p:cNvSpPr>
          <p:nvPr>
            <p:ph type="dt" sz="half" idx="10"/>
          </p:nvPr>
        </p:nvSpPr>
        <p:spPr/>
        <p:txBody>
          <a:bodyPr/>
          <a:lstStyle/>
          <a:p>
            <a:fld id="{1F05C5AF-9AC3-4DA7-B335-F8A64036F0C9}" type="datetimeFigureOut">
              <a:rPr lang="en-US" smtClean="0"/>
              <a:t>7/2/2020</a:t>
            </a:fld>
            <a:endParaRPr lang="en-US"/>
          </a:p>
        </p:txBody>
      </p:sp>
      <p:sp>
        <p:nvSpPr>
          <p:cNvPr id="5" name="Footer Placeholder 4">
            <a:extLst>
              <a:ext uri="{FF2B5EF4-FFF2-40B4-BE49-F238E27FC236}">
                <a16:creationId xmlns:a16="http://schemas.microsoft.com/office/drawing/2014/main" id="{6B0A411A-DD7A-4C8F-80C7-4DF59016F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E1CFB-7151-4E4A-9170-4AE307D9040E}"/>
              </a:ext>
            </a:extLst>
          </p:cNvPr>
          <p:cNvSpPr>
            <a:spLocks noGrp="1"/>
          </p:cNvSpPr>
          <p:nvPr>
            <p:ph type="sldNum" sz="quarter" idx="12"/>
          </p:nvPr>
        </p:nvSpPr>
        <p:spPr/>
        <p:txBody>
          <a:bodyPr/>
          <a:lstStyle/>
          <a:p>
            <a:fld id="{CABEE461-7293-47CE-9109-8CF8371DEA69}" type="slidenum">
              <a:rPr lang="en-US" smtClean="0"/>
              <a:t>‹#›</a:t>
            </a:fld>
            <a:endParaRPr lang="en-US"/>
          </a:p>
        </p:txBody>
      </p:sp>
    </p:spTree>
    <p:extLst>
      <p:ext uri="{BB962C8B-B14F-4D97-AF65-F5344CB8AC3E}">
        <p14:creationId xmlns:p14="http://schemas.microsoft.com/office/powerpoint/2010/main" val="310200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F5B1-7FC7-4967-A68D-0E64C872E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64885E-8644-41E1-BB4B-BA303FC8F2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082CA8-CC09-4094-9C6A-096F11EBF5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0CCE56-713D-4431-B408-0FA6D1659DCB}"/>
              </a:ext>
            </a:extLst>
          </p:cNvPr>
          <p:cNvSpPr>
            <a:spLocks noGrp="1"/>
          </p:cNvSpPr>
          <p:nvPr>
            <p:ph type="dt" sz="half" idx="10"/>
          </p:nvPr>
        </p:nvSpPr>
        <p:spPr/>
        <p:txBody>
          <a:bodyPr/>
          <a:lstStyle/>
          <a:p>
            <a:fld id="{1F05C5AF-9AC3-4DA7-B335-F8A64036F0C9}" type="datetimeFigureOut">
              <a:rPr lang="en-US" smtClean="0"/>
              <a:t>7/2/2020</a:t>
            </a:fld>
            <a:endParaRPr lang="en-US"/>
          </a:p>
        </p:txBody>
      </p:sp>
      <p:sp>
        <p:nvSpPr>
          <p:cNvPr id="6" name="Footer Placeholder 5">
            <a:extLst>
              <a:ext uri="{FF2B5EF4-FFF2-40B4-BE49-F238E27FC236}">
                <a16:creationId xmlns:a16="http://schemas.microsoft.com/office/drawing/2014/main" id="{DD2F09F5-3F5E-4B4D-AA63-C029C6BA8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C8EBD-C8B1-471B-864D-47F81D66862E}"/>
              </a:ext>
            </a:extLst>
          </p:cNvPr>
          <p:cNvSpPr>
            <a:spLocks noGrp="1"/>
          </p:cNvSpPr>
          <p:nvPr>
            <p:ph type="sldNum" sz="quarter" idx="12"/>
          </p:nvPr>
        </p:nvSpPr>
        <p:spPr/>
        <p:txBody>
          <a:bodyPr/>
          <a:lstStyle/>
          <a:p>
            <a:fld id="{CABEE461-7293-47CE-9109-8CF8371DEA69}" type="slidenum">
              <a:rPr lang="en-US" smtClean="0"/>
              <a:t>‹#›</a:t>
            </a:fld>
            <a:endParaRPr lang="en-US"/>
          </a:p>
        </p:txBody>
      </p:sp>
    </p:spTree>
    <p:extLst>
      <p:ext uri="{BB962C8B-B14F-4D97-AF65-F5344CB8AC3E}">
        <p14:creationId xmlns:p14="http://schemas.microsoft.com/office/powerpoint/2010/main" val="3598310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12D16-8E6B-443A-9813-AAE8BC63CA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6E16A5-4D62-4379-A057-BBEE973AF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89DC88-C561-4E51-A547-C1A4BC33A0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71BE03-0FBB-47C0-9AD0-C3EFF1D8E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9F5D04-7D08-4A92-B11E-267D89751E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5049CB-151F-42E7-94B5-79C88286E831}"/>
              </a:ext>
            </a:extLst>
          </p:cNvPr>
          <p:cNvSpPr>
            <a:spLocks noGrp="1"/>
          </p:cNvSpPr>
          <p:nvPr>
            <p:ph type="dt" sz="half" idx="10"/>
          </p:nvPr>
        </p:nvSpPr>
        <p:spPr/>
        <p:txBody>
          <a:bodyPr/>
          <a:lstStyle/>
          <a:p>
            <a:fld id="{1F05C5AF-9AC3-4DA7-B335-F8A64036F0C9}" type="datetimeFigureOut">
              <a:rPr lang="en-US" smtClean="0"/>
              <a:t>7/2/2020</a:t>
            </a:fld>
            <a:endParaRPr lang="en-US"/>
          </a:p>
        </p:txBody>
      </p:sp>
      <p:sp>
        <p:nvSpPr>
          <p:cNvPr id="8" name="Footer Placeholder 7">
            <a:extLst>
              <a:ext uri="{FF2B5EF4-FFF2-40B4-BE49-F238E27FC236}">
                <a16:creationId xmlns:a16="http://schemas.microsoft.com/office/drawing/2014/main" id="{44F4E326-3E91-4B35-97D3-1F2AE4B6E8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73C5AE-06FC-4934-B6C9-EC44EC7779B3}"/>
              </a:ext>
            </a:extLst>
          </p:cNvPr>
          <p:cNvSpPr>
            <a:spLocks noGrp="1"/>
          </p:cNvSpPr>
          <p:nvPr>
            <p:ph type="sldNum" sz="quarter" idx="12"/>
          </p:nvPr>
        </p:nvSpPr>
        <p:spPr/>
        <p:txBody>
          <a:bodyPr/>
          <a:lstStyle/>
          <a:p>
            <a:fld id="{CABEE461-7293-47CE-9109-8CF8371DEA69}" type="slidenum">
              <a:rPr lang="en-US" smtClean="0"/>
              <a:t>‹#›</a:t>
            </a:fld>
            <a:endParaRPr lang="en-US"/>
          </a:p>
        </p:txBody>
      </p:sp>
    </p:spTree>
    <p:extLst>
      <p:ext uri="{BB962C8B-B14F-4D97-AF65-F5344CB8AC3E}">
        <p14:creationId xmlns:p14="http://schemas.microsoft.com/office/powerpoint/2010/main" val="401166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BA99-23B4-417E-9E53-60DF4B15D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22EC3B-FE7F-47F4-AD1A-DFB2D7318223}"/>
              </a:ext>
            </a:extLst>
          </p:cNvPr>
          <p:cNvSpPr>
            <a:spLocks noGrp="1"/>
          </p:cNvSpPr>
          <p:nvPr>
            <p:ph type="dt" sz="half" idx="10"/>
          </p:nvPr>
        </p:nvSpPr>
        <p:spPr/>
        <p:txBody>
          <a:bodyPr/>
          <a:lstStyle/>
          <a:p>
            <a:fld id="{1F05C5AF-9AC3-4DA7-B335-F8A64036F0C9}" type="datetimeFigureOut">
              <a:rPr lang="en-US" smtClean="0"/>
              <a:t>7/2/2020</a:t>
            </a:fld>
            <a:endParaRPr lang="en-US"/>
          </a:p>
        </p:txBody>
      </p:sp>
      <p:sp>
        <p:nvSpPr>
          <p:cNvPr id="4" name="Footer Placeholder 3">
            <a:extLst>
              <a:ext uri="{FF2B5EF4-FFF2-40B4-BE49-F238E27FC236}">
                <a16:creationId xmlns:a16="http://schemas.microsoft.com/office/drawing/2014/main" id="{6A3659DF-239E-47A3-880C-4A9F184F67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4D248D-5D6A-47C2-893B-ECC0213B4821}"/>
              </a:ext>
            </a:extLst>
          </p:cNvPr>
          <p:cNvSpPr>
            <a:spLocks noGrp="1"/>
          </p:cNvSpPr>
          <p:nvPr>
            <p:ph type="sldNum" sz="quarter" idx="12"/>
          </p:nvPr>
        </p:nvSpPr>
        <p:spPr/>
        <p:txBody>
          <a:bodyPr/>
          <a:lstStyle/>
          <a:p>
            <a:fld id="{CABEE461-7293-47CE-9109-8CF8371DEA69}" type="slidenum">
              <a:rPr lang="en-US" smtClean="0"/>
              <a:t>‹#›</a:t>
            </a:fld>
            <a:endParaRPr lang="en-US"/>
          </a:p>
        </p:txBody>
      </p:sp>
    </p:spTree>
    <p:extLst>
      <p:ext uri="{BB962C8B-B14F-4D97-AF65-F5344CB8AC3E}">
        <p14:creationId xmlns:p14="http://schemas.microsoft.com/office/powerpoint/2010/main" val="3413421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B1656-5D36-4F53-A52A-C23BF85AA0B3}"/>
              </a:ext>
            </a:extLst>
          </p:cNvPr>
          <p:cNvSpPr>
            <a:spLocks noGrp="1"/>
          </p:cNvSpPr>
          <p:nvPr>
            <p:ph type="dt" sz="half" idx="10"/>
          </p:nvPr>
        </p:nvSpPr>
        <p:spPr/>
        <p:txBody>
          <a:bodyPr/>
          <a:lstStyle/>
          <a:p>
            <a:fld id="{1F05C5AF-9AC3-4DA7-B335-F8A64036F0C9}" type="datetimeFigureOut">
              <a:rPr lang="en-US" smtClean="0"/>
              <a:t>7/2/2020</a:t>
            </a:fld>
            <a:endParaRPr lang="en-US"/>
          </a:p>
        </p:txBody>
      </p:sp>
      <p:sp>
        <p:nvSpPr>
          <p:cNvPr id="3" name="Footer Placeholder 2">
            <a:extLst>
              <a:ext uri="{FF2B5EF4-FFF2-40B4-BE49-F238E27FC236}">
                <a16:creationId xmlns:a16="http://schemas.microsoft.com/office/drawing/2014/main" id="{101BBFE4-31C5-47C2-8885-F2F2482358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455C65-8F9C-4ABC-B996-EC4F5434CBB6}"/>
              </a:ext>
            </a:extLst>
          </p:cNvPr>
          <p:cNvSpPr>
            <a:spLocks noGrp="1"/>
          </p:cNvSpPr>
          <p:nvPr>
            <p:ph type="sldNum" sz="quarter" idx="12"/>
          </p:nvPr>
        </p:nvSpPr>
        <p:spPr/>
        <p:txBody>
          <a:bodyPr/>
          <a:lstStyle/>
          <a:p>
            <a:fld id="{CABEE461-7293-47CE-9109-8CF8371DEA69}" type="slidenum">
              <a:rPr lang="en-US" smtClean="0"/>
              <a:t>‹#›</a:t>
            </a:fld>
            <a:endParaRPr lang="en-US"/>
          </a:p>
        </p:txBody>
      </p:sp>
    </p:spTree>
    <p:extLst>
      <p:ext uri="{BB962C8B-B14F-4D97-AF65-F5344CB8AC3E}">
        <p14:creationId xmlns:p14="http://schemas.microsoft.com/office/powerpoint/2010/main" val="336995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4FF0-60C7-4C1C-90FA-FA10771F6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1C996D-6237-4C8C-AE3B-B75F741E2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5FE713-8771-4C7C-B323-842FCD048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CABE8-BC67-4589-B478-1EE357A7363D}"/>
              </a:ext>
            </a:extLst>
          </p:cNvPr>
          <p:cNvSpPr>
            <a:spLocks noGrp="1"/>
          </p:cNvSpPr>
          <p:nvPr>
            <p:ph type="dt" sz="half" idx="10"/>
          </p:nvPr>
        </p:nvSpPr>
        <p:spPr/>
        <p:txBody>
          <a:bodyPr/>
          <a:lstStyle/>
          <a:p>
            <a:fld id="{1F05C5AF-9AC3-4DA7-B335-F8A64036F0C9}" type="datetimeFigureOut">
              <a:rPr lang="en-US" smtClean="0"/>
              <a:t>7/2/2020</a:t>
            </a:fld>
            <a:endParaRPr lang="en-US"/>
          </a:p>
        </p:txBody>
      </p:sp>
      <p:sp>
        <p:nvSpPr>
          <p:cNvPr id="6" name="Footer Placeholder 5">
            <a:extLst>
              <a:ext uri="{FF2B5EF4-FFF2-40B4-BE49-F238E27FC236}">
                <a16:creationId xmlns:a16="http://schemas.microsoft.com/office/drawing/2014/main" id="{47D8DA22-E7A3-4B1B-BD89-E47B623B4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83456-183E-4964-9E3C-20CC84F7FD4C}"/>
              </a:ext>
            </a:extLst>
          </p:cNvPr>
          <p:cNvSpPr>
            <a:spLocks noGrp="1"/>
          </p:cNvSpPr>
          <p:nvPr>
            <p:ph type="sldNum" sz="quarter" idx="12"/>
          </p:nvPr>
        </p:nvSpPr>
        <p:spPr/>
        <p:txBody>
          <a:bodyPr/>
          <a:lstStyle/>
          <a:p>
            <a:fld id="{CABEE461-7293-47CE-9109-8CF8371DEA69}" type="slidenum">
              <a:rPr lang="en-US" smtClean="0"/>
              <a:t>‹#›</a:t>
            </a:fld>
            <a:endParaRPr lang="en-US"/>
          </a:p>
        </p:txBody>
      </p:sp>
    </p:spTree>
    <p:extLst>
      <p:ext uri="{BB962C8B-B14F-4D97-AF65-F5344CB8AC3E}">
        <p14:creationId xmlns:p14="http://schemas.microsoft.com/office/powerpoint/2010/main" val="191381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AD5-9696-449C-A998-8C884E6E2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37F456-D8C0-4444-B2EF-460BD02BDA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DA24C6-B99F-4F5B-B8D8-D126BBEF3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9B3D9-481D-4908-9190-3D4B7D148925}"/>
              </a:ext>
            </a:extLst>
          </p:cNvPr>
          <p:cNvSpPr>
            <a:spLocks noGrp="1"/>
          </p:cNvSpPr>
          <p:nvPr>
            <p:ph type="dt" sz="half" idx="10"/>
          </p:nvPr>
        </p:nvSpPr>
        <p:spPr/>
        <p:txBody>
          <a:bodyPr/>
          <a:lstStyle/>
          <a:p>
            <a:fld id="{1F05C5AF-9AC3-4DA7-B335-F8A64036F0C9}" type="datetimeFigureOut">
              <a:rPr lang="en-US" smtClean="0"/>
              <a:t>7/2/2020</a:t>
            </a:fld>
            <a:endParaRPr lang="en-US"/>
          </a:p>
        </p:txBody>
      </p:sp>
      <p:sp>
        <p:nvSpPr>
          <p:cNvPr id="6" name="Footer Placeholder 5">
            <a:extLst>
              <a:ext uri="{FF2B5EF4-FFF2-40B4-BE49-F238E27FC236}">
                <a16:creationId xmlns:a16="http://schemas.microsoft.com/office/drawing/2014/main" id="{B9A412BC-12BC-4386-920E-021052B87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49CBE-FD78-4DDC-8182-91C74E3544EA}"/>
              </a:ext>
            </a:extLst>
          </p:cNvPr>
          <p:cNvSpPr>
            <a:spLocks noGrp="1"/>
          </p:cNvSpPr>
          <p:nvPr>
            <p:ph type="sldNum" sz="quarter" idx="12"/>
          </p:nvPr>
        </p:nvSpPr>
        <p:spPr/>
        <p:txBody>
          <a:bodyPr/>
          <a:lstStyle/>
          <a:p>
            <a:fld id="{CABEE461-7293-47CE-9109-8CF8371DEA69}" type="slidenum">
              <a:rPr lang="en-US" smtClean="0"/>
              <a:t>‹#›</a:t>
            </a:fld>
            <a:endParaRPr lang="en-US"/>
          </a:p>
        </p:txBody>
      </p:sp>
    </p:spTree>
    <p:extLst>
      <p:ext uri="{BB962C8B-B14F-4D97-AF65-F5344CB8AC3E}">
        <p14:creationId xmlns:p14="http://schemas.microsoft.com/office/powerpoint/2010/main" val="281789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7864AA-EF93-4A87-8097-EF9577AE1D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7A51C0-319B-4AFA-B5E9-29CACB491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05CDF-24D6-4C0A-82BB-A7FD5E9A9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5C5AF-9AC3-4DA7-B335-F8A64036F0C9}" type="datetimeFigureOut">
              <a:rPr lang="en-US" smtClean="0"/>
              <a:t>7/2/2020</a:t>
            </a:fld>
            <a:endParaRPr lang="en-US"/>
          </a:p>
        </p:txBody>
      </p:sp>
      <p:sp>
        <p:nvSpPr>
          <p:cNvPr id="5" name="Footer Placeholder 4">
            <a:extLst>
              <a:ext uri="{FF2B5EF4-FFF2-40B4-BE49-F238E27FC236}">
                <a16:creationId xmlns:a16="http://schemas.microsoft.com/office/drawing/2014/main" id="{1449507B-0FEB-4BE5-9DA6-A5E715E8ED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0C70A6-0616-49DC-A7E8-F8CF26EF1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EE461-7293-47CE-9109-8CF8371DEA69}" type="slidenum">
              <a:rPr lang="en-US" smtClean="0"/>
              <a:t>‹#›</a:t>
            </a:fld>
            <a:endParaRPr lang="en-US"/>
          </a:p>
        </p:txBody>
      </p:sp>
    </p:spTree>
    <p:extLst>
      <p:ext uri="{BB962C8B-B14F-4D97-AF65-F5344CB8AC3E}">
        <p14:creationId xmlns:p14="http://schemas.microsoft.com/office/powerpoint/2010/main" val="188150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2.xml"/><Relationship Id="rId5" Type="http://schemas.openxmlformats.org/officeDocument/2006/relationships/image" Target="../media/image161.png"/><Relationship Id="rId4" Type="http://schemas.openxmlformats.org/officeDocument/2006/relationships/customXml" Target="../ink/ink92.xml"/></Relationships>
</file>

<file path=ppt/slides/_rels/slide104.xml.rels><?xml version="1.0" encoding="UTF-8" standalone="yes"?>
<Relationships xmlns="http://schemas.openxmlformats.org/package/2006/relationships"><Relationship Id="rId8" Type="http://schemas.openxmlformats.org/officeDocument/2006/relationships/image" Target="../media/image164.png"/><Relationship Id="rId13" Type="http://schemas.openxmlformats.org/officeDocument/2006/relationships/customXml" Target="../ink/ink97.xml"/><Relationship Id="rId3" Type="http://schemas.openxmlformats.org/officeDocument/2006/relationships/image" Target="../media/image160.png"/><Relationship Id="rId7" Type="http://schemas.openxmlformats.org/officeDocument/2006/relationships/customXml" Target="../ink/ink94.xml"/><Relationship Id="rId12" Type="http://schemas.openxmlformats.org/officeDocument/2006/relationships/image" Target="../media/image166.png"/><Relationship Id="rId2" Type="http://schemas.openxmlformats.org/officeDocument/2006/relationships/image" Target="../media/image159.png"/><Relationship Id="rId16" Type="http://schemas.openxmlformats.org/officeDocument/2006/relationships/image" Target="../media/image168.png"/><Relationship Id="rId1" Type="http://schemas.openxmlformats.org/officeDocument/2006/relationships/slideLayout" Target="../slideLayouts/slideLayout2.xml"/><Relationship Id="rId6" Type="http://schemas.openxmlformats.org/officeDocument/2006/relationships/image" Target="../media/image163.png"/><Relationship Id="rId11" Type="http://schemas.openxmlformats.org/officeDocument/2006/relationships/customXml" Target="../ink/ink96.xml"/><Relationship Id="rId5" Type="http://schemas.openxmlformats.org/officeDocument/2006/relationships/customXml" Target="../ink/ink93.xml"/><Relationship Id="rId15" Type="http://schemas.openxmlformats.org/officeDocument/2006/relationships/customXml" Target="../ink/ink98.xml"/><Relationship Id="rId10" Type="http://schemas.openxmlformats.org/officeDocument/2006/relationships/image" Target="../media/image165.png"/><Relationship Id="rId4" Type="http://schemas.openxmlformats.org/officeDocument/2006/relationships/image" Target="../media/image162.png"/><Relationship Id="rId9" Type="http://schemas.openxmlformats.org/officeDocument/2006/relationships/customXml" Target="../ink/ink95.xml"/><Relationship Id="rId14" Type="http://schemas.openxmlformats.org/officeDocument/2006/relationships/image" Target="../media/image167.png"/></Relationships>
</file>

<file path=ppt/slides/_rels/slide105.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4.xml"/><Relationship Id="rId14" Type="http://schemas.openxmlformats.org/officeDocument/2006/relationships/image" Target="../media/image15.png"/></Relationships>
</file>

<file path=ppt/slides/_rels/slide110.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12.xml"/><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10.xml"/><Relationship Id="rId14" Type="http://schemas.openxmlformats.org/officeDocument/2006/relationships/image" Target="../media/image15.png"/></Relationships>
</file>

<file path=ppt/slides/_rels/slide120.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86.png"/><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customXml" Target="../ink/ink99.xml"/><Relationship Id="rId2" Type="http://schemas.openxmlformats.org/officeDocument/2006/relationships/image" Target="../media/image189.png"/><Relationship Id="rId1" Type="http://schemas.openxmlformats.org/officeDocument/2006/relationships/slideLayout" Target="../slideLayouts/slideLayout2.xml"/><Relationship Id="rId6" Type="http://schemas.openxmlformats.org/officeDocument/2006/relationships/image" Target="../media/image191.png"/><Relationship Id="rId5" Type="http://schemas.openxmlformats.org/officeDocument/2006/relationships/customXml" Target="../ink/ink100.xml"/><Relationship Id="rId4" Type="http://schemas.openxmlformats.org/officeDocument/2006/relationships/image" Target="../media/image190.png"/></Relationships>
</file>

<file path=ppt/slides/_rels/slide126.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16.xml"/><Relationship Id="rId14" Type="http://schemas.openxmlformats.org/officeDocument/2006/relationships/image" Target="../media/image15.png"/></Relationships>
</file>

<file path=ppt/slides/_rels/slide130.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customXml" Target="../ink/ink101.xml"/><Relationship Id="rId2" Type="http://schemas.openxmlformats.org/officeDocument/2006/relationships/image" Target="../media/image204.png"/><Relationship Id="rId1" Type="http://schemas.openxmlformats.org/officeDocument/2006/relationships/slideLayout" Target="../slideLayouts/slideLayout2.xml"/><Relationship Id="rId4" Type="http://schemas.openxmlformats.org/officeDocument/2006/relationships/image" Target="../media/image205.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24.xml"/><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23.xml"/><Relationship Id="rId5" Type="http://schemas.openxmlformats.org/officeDocument/2006/relationships/customXml" Target="../ink/ink20.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22.xml"/><Relationship Id="rId14" Type="http://schemas.openxmlformats.org/officeDocument/2006/relationships/image" Target="../media/image15.png"/></Relationships>
</file>

<file path=ppt/slides/_rels/slide140.xml.rels><?xml version="1.0" encoding="UTF-8" standalone="yes"?>
<Relationships xmlns="http://schemas.openxmlformats.org/package/2006/relationships"><Relationship Id="rId3" Type="http://schemas.openxmlformats.org/officeDocument/2006/relationships/customXml" Target="../ink/ink102.xml"/><Relationship Id="rId2" Type="http://schemas.openxmlformats.org/officeDocument/2006/relationships/image" Target="../media/image2040.png"/><Relationship Id="rId1" Type="http://schemas.openxmlformats.org/officeDocument/2006/relationships/slideLayout" Target="../slideLayouts/slideLayout2.xml"/><Relationship Id="rId6" Type="http://schemas.openxmlformats.org/officeDocument/2006/relationships/image" Target="../media/image206.png"/><Relationship Id="rId5" Type="http://schemas.openxmlformats.org/officeDocument/2006/relationships/customXml" Target="../ink/ink103.xml"/><Relationship Id="rId4" Type="http://schemas.openxmlformats.org/officeDocument/2006/relationships/image" Target="../media/image2050.png"/></Relationships>
</file>

<file path=ppt/slides/_rels/slide141.xml.rels><?xml version="1.0" encoding="UTF-8" standalone="yes"?>
<Relationships xmlns="http://schemas.openxmlformats.org/package/2006/relationships"><Relationship Id="rId3" Type="http://schemas.openxmlformats.org/officeDocument/2006/relationships/customXml" Target="../ink/ink104.xml"/><Relationship Id="rId7" Type="http://schemas.openxmlformats.org/officeDocument/2006/relationships/image" Target="../media/image207.png"/><Relationship Id="rId2" Type="http://schemas.openxmlformats.org/officeDocument/2006/relationships/image" Target="../media/image2040.png"/><Relationship Id="rId1" Type="http://schemas.openxmlformats.org/officeDocument/2006/relationships/slideLayout" Target="../slideLayouts/slideLayout2.xml"/><Relationship Id="rId6" Type="http://schemas.openxmlformats.org/officeDocument/2006/relationships/image" Target="../media/image206.png"/><Relationship Id="rId5" Type="http://schemas.openxmlformats.org/officeDocument/2006/relationships/customXml" Target="../ink/ink105.xml"/><Relationship Id="rId4" Type="http://schemas.openxmlformats.org/officeDocument/2006/relationships/image" Target="../media/image2050.png"/></Relationships>
</file>

<file path=ppt/slides/_rels/slide142.xml.rels><?xml version="1.0" encoding="UTF-8" standalone="yes"?>
<Relationships xmlns="http://schemas.openxmlformats.org/package/2006/relationships"><Relationship Id="rId2" Type="http://schemas.openxmlformats.org/officeDocument/2006/relationships/image" Target="../media/image20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9.png"/><Relationship Id="rId1" Type="http://schemas.openxmlformats.org/officeDocument/2006/relationships/slideLayout" Target="../slideLayouts/slideLayout2.xml"/><Relationship Id="rId5" Type="http://schemas.openxmlformats.org/officeDocument/2006/relationships/image" Target="../media/image211.png"/><Relationship Id="rId4" Type="http://schemas.openxmlformats.org/officeDocument/2006/relationships/customXml" Target="../ink/ink106.xml"/></Relationships>
</file>

<file path=ppt/slides/_rels/slide145.xml.rels><?xml version="1.0" encoding="UTF-8" standalone="yes"?>
<Relationships xmlns="http://schemas.openxmlformats.org/package/2006/relationships"><Relationship Id="rId2" Type="http://schemas.openxmlformats.org/officeDocument/2006/relationships/image" Target="../media/image211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219.png"/><Relationship Id="rId2" Type="http://schemas.openxmlformats.org/officeDocument/2006/relationships/image" Target="../media/image218.png"/><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customXml" Target="../ink/ink107.xml"/></Relationships>
</file>

<file path=ppt/slides/_rels/slide156.xml.rels><?xml version="1.0" encoding="UTF-8" standalone="yes"?>
<Relationships xmlns="http://schemas.openxmlformats.org/package/2006/relationships"><Relationship Id="rId8" Type="http://schemas.openxmlformats.org/officeDocument/2006/relationships/customXml" Target="../ink/ink110.xml"/><Relationship Id="rId3" Type="http://schemas.openxmlformats.org/officeDocument/2006/relationships/image" Target="../media/image221.png"/><Relationship Id="rId7" Type="http://schemas.openxmlformats.org/officeDocument/2006/relationships/image" Target="../media/image223.png"/><Relationship Id="rId2" Type="http://schemas.openxmlformats.org/officeDocument/2006/relationships/image" Target="../media/image218.png"/><Relationship Id="rId1" Type="http://schemas.openxmlformats.org/officeDocument/2006/relationships/slideLayout" Target="../slideLayouts/slideLayout2.xml"/><Relationship Id="rId6" Type="http://schemas.openxmlformats.org/officeDocument/2006/relationships/customXml" Target="../ink/ink109.xml"/><Relationship Id="rId5" Type="http://schemas.openxmlformats.org/officeDocument/2006/relationships/image" Target="../media/image222.png"/><Relationship Id="rId4" Type="http://schemas.openxmlformats.org/officeDocument/2006/relationships/customXml" Target="../ink/ink108.xml"/><Relationship Id="rId9" Type="http://schemas.openxmlformats.org/officeDocument/2006/relationships/image" Target="../media/image224.png"/></Relationships>
</file>

<file path=ppt/slides/_rels/slide157.xml.rels><?xml version="1.0" encoding="UTF-8" standalone="yes"?>
<Relationships xmlns="http://schemas.openxmlformats.org/package/2006/relationships"><Relationship Id="rId3" Type="http://schemas.openxmlformats.org/officeDocument/2006/relationships/customXml" Target="../ink/ink111.xml"/><Relationship Id="rId2" Type="http://schemas.openxmlformats.org/officeDocument/2006/relationships/image" Target="../media/image2210.png"/><Relationship Id="rId1" Type="http://schemas.openxmlformats.org/officeDocument/2006/relationships/slideLayout" Target="../slideLayouts/slideLayout2.xml"/><Relationship Id="rId6" Type="http://schemas.openxmlformats.org/officeDocument/2006/relationships/image" Target="../media/image2230.png"/><Relationship Id="rId5" Type="http://schemas.openxmlformats.org/officeDocument/2006/relationships/customXml" Target="../ink/ink112.xml"/><Relationship Id="rId4" Type="http://schemas.openxmlformats.org/officeDocument/2006/relationships/image" Target="../media/image2220.png"/></Relationships>
</file>

<file path=ppt/slides/_rels/slide158.xml.rels><?xml version="1.0" encoding="UTF-8" standalone="yes"?>
<Relationships xmlns="http://schemas.openxmlformats.org/package/2006/relationships"><Relationship Id="rId8" Type="http://schemas.openxmlformats.org/officeDocument/2006/relationships/customXml" Target="../ink/ink115.xml"/><Relationship Id="rId3" Type="http://schemas.openxmlformats.org/officeDocument/2006/relationships/customXml" Target="../ink/ink113.xml"/><Relationship Id="rId7" Type="http://schemas.openxmlformats.org/officeDocument/2006/relationships/image" Target="../media/image2240.png"/><Relationship Id="rId2" Type="http://schemas.openxmlformats.org/officeDocument/2006/relationships/image" Target="../media/image2210.png"/><Relationship Id="rId1" Type="http://schemas.openxmlformats.org/officeDocument/2006/relationships/slideLayout" Target="../slideLayouts/slideLayout2.xml"/><Relationship Id="rId6" Type="http://schemas.openxmlformats.org/officeDocument/2006/relationships/image" Target="../media/image2230.png"/><Relationship Id="rId11" Type="http://schemas.openxmlformats.org/officeDocument/2006/relationships/image" Target="../media/image226.png"/><Relationship Id="rId5" Type="http://schemas.openxmlformats.org/officeDocument/2006/relationships/customXml" Target="../ink/ink114.xml"/><Relationship Id="rId10" Type="http://schemas.openxmlformats.org/officeDocument/2006/relationships/customXml" Target="../ink/ink116.xml"/><Relationship Id="rId4" Type="http://schemas.openxmlformats.org/officeDocument/2006/relationships/image" Target="../media/image2220.png"/><Relationship Id="rId9" Type="http://schemas.openxmlformats.org/officeDocument/2006/relationships/image" Target="../media/image225.png"/></Relationships>
</file>

<file path=ppt/slides/_rels/slide159.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250.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2260.png"/><Relationship Id="rId2" Type="http://schemas.openxmlformats.org/officeDocument/2006/relationships/image" Target="../media/image2250.png"/><Relationship Id="rId1" Type="http://schemas.openxmlformats.org/officeDocument/2006/relationships/slideLayout" Target="../slideLayouts/slideLayout2.xml"/><Relationship Id="rId5" Type="http://schemas.openxmlformats.org/officeDocument/2006/relationships/image" Target="../media/image228.png"/><Relationship Id="rId4" Type="http://schemas.openxmlformats.org/officeDocument/2006/relationships/customXml" Target="../ink/ink117.xml"/></Relationships>
</file>

<file path=ppt/slides/_rels/slide162.xml.rels><?xml version="1.0" encoding="UTF-8" standalone="yes"?>
<Relationships xmlns="http://schemas.openxmlformats.org/package/2006/relationships"><Relationship Id="rId2" Type="http://schemas.openxmlformats.org/officeDocument/2006/relationships/image" Target="../media/image227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customXml" Target="../ink/ink28.xml"/><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customXml" Target="../ink/ink29.xml"/><Relationship Id="rId5" Type="http://schemas.openxmlformats.org/officeDocument/2006/relationships/image" Target="../media/image310.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customXml" Target="../ink/ink30.xml"/></Relationships>
</file>

<file path=ppt/slides/_rels/slide31.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customXml" Target="../ink/ink31.xml"/><Relationship Id="rId7"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32.xml"/><Relationship Id="rId4" Type="http://schemas.openxmlformats.org/officeDocument/2006/relationships/image" Target="../media/image380.png"/><Relationship Id="rId9" Type="http://schemas.openxmlformats.org/officeDocument/2006/relationships/image" Target="../media/image41.png"/></Relationships>
</file>

<file path=ppt/slides/_rels/slide33.xml.rels><?xml version="1.0" encoding="UTF-8" standalone="yes"?>
<Relationships xmlns="http://schemas.openxmlformats.org/package/2006/relationships"><Relationship Id="rId8" Type="http://schemas.openxmlformats.org/officeDocument/2006/relationships/customXml" Target="../ink/ink36.xml"/><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customXml" Target="../ink/ink35.xml"/><Relationship Id="rId5" Type="http://schemas.openxmlformats.org/officeDocument/2006/relationships/image" Target="../media/image44.png"/><Relationship Id="rId4" Type="http://schemas.openxmlformats.org/officeDocument/2006/relationships/customXml" Target="../ink/ink34.xml"/><Relationship Id="rId9"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customXml" Target="../ink/ink37.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customXml" Target="../ink/ink40.xml"/><Relationship Id="rId3" Type="http://schemas.openxmlformats.org/officeDocument/2006/relationships/customXml" Target="../ink/ink38.xml"/><Relationship Id="rId7"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customXml" Target="../ink/ink39.xml"/><Relationship Id="rId4" Type="http://schemas.openxmlformats.org/officeDocument/2006/relationships/image" Target="../media/image53.png"/><Relationship Id="rId9" Type="http://schemas.openxmlformats.org/officeDocument/2006/relationships/image" Target="../media/image56.png"/></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4.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customXml" Target="../ink/ink42.xml"/><Relationship Id="rId5" Type="http://schemas.openxmlformats.org/officeDocument/2006/relationships/image" Target="../media/image63.png"/><Relationship Id="rId4" Type="http://schemas.openxmlformats.org/officeDocument/2006/relationships/customXml" Target="../ink/ink41.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0.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customXml" Target="../ink/ink44.xml"/><Relationship Id="rId5" Type="http://schemas.openxmlformats.org/officeDocument/2006/relationships/image" Target="../media/image69.png"/><Relationship Id="rId4" Type="http://schemas.openxmlformats.org/officeDocument/2006/relationships/customXml" Target="../ink/ink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customXml" Target="../ink/ink47.xml"/><Relationship Id="rId3" Type="http://schemas.openxmlformats.org/officeDocument/2006/relationships/image" Target="../media/image77.png"/><Relationship Id="rId7"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customXml" Target="../ink/ink46.xml"/><Relationship Id="rId5" Type="http://schemas.openxmlformats.org/officeDocument/2006/relationships/image" Target="../media/image78.png"/><Relationship Id="rId4" Type="http://schemas.openxmlformats.org/officeDocument/2006/relationships/customXml" Target="../ink/ink45.xml"/><Relationship Id="rId9" Type="http://schemas.openxmlformats.org/officeDocument/2006/relationships/image" Target="../media/image80.png"/></Relationships>
</file>

<file path=ppt/slides/_rels/slide5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customXml" Target="../ink/ink48.xml"/></Relationships>
</file>

<file path=ppt/slides/_rels/slide5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880.png"/><Relationship Id="rId5" Type="http://schemas.openxmlformats.org/officeDocument/2006/relationships/customXml" Target="../ink/ink50.xml"/><Relationship Id="rId4" Type="http://schemas.openxmlformats.org/officeDocument/2006/relationships/image" Target="../media/image87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customXml" Target="../ink/ink51.xml"/><Relationship Id="rId7" Type="http://schemas.openxmlformats.org/officeDocument/2006/relationships/customXml" Target="../ink/ink53.xml"/><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customXml" Target="../ink/ink52.xml"/><Relationship Id="rId4" Type="http://schemas.openxmlformats.org/officeDocument/2006/relationships/image" Target="../media/image96.png"/></Relationships>
</file>

<file path=ppt/slides/_rels/slide6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2.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customXml" Target="../ink/ink55.xml"/><Relationship Id="rId5" Type="http://schemas.openxmlformats.org/officeDocument/2006/relationships/image" Target="../media/image101.png"/><Relationship Id="rId4" Type="http://schemas.openxmlformats.org/officeDocument/2006/relationships/customXml" Target="../ink/ink5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ustomXml" Target="../ink/ink56.xml"/><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customXml" Target="../ink/ink57.xml"/><Relationship Id="rId5" Type="http://schemas.openxmlformats.org/officeDocument/2006/relationships/image" Target="../media/image103.png"/></Relationships>
</file>

<file path=ppt/slides/_rels/slide71.xml.rels><?xml version="1.0" encoding="UTF-8" standalone="yes"?>
<Relationships xmlns="http://schemas.openxmlformats.org/package/2006/relationships"><Relationship Id="rId3" Type="http://schemas.openxmlformats.org/officeDocument/2006/relationships/customXml" Target="../ink/ink58.xml"/><Relationship Id="rId7" Type="http://schemas.openxmlformats.org/officeDocument/2006/relationships/image" Target="../media/image106.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customXml" Target="../ink/ink59.xml"/><Relationship Id="rId5" Type="http://schemas.openxmlformats.org/officeDocument/2006/relationships/image" Target="../media/image105.png"/></Relationships>
</file>

<file path=ppt/slides/_rels/slide72.xml.rels><?xml version="1.0" encoding="UTF-8" standalone="yes"?>
<Relationships xmlns="http://schemas.openxmlformats.org/package/2006/relationships"><Relationship Id="rId3" Type="http://schemas.openxmlformats.org/officeDocument/2006/relationships/customXml" Target="../ink/ink60.xml"/><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customXml" Target="../ink/ink61.xml"/><Relationship Id="rId4" Type="http://schemas.openxmlformats.org/officeDocument/2006/relationships/image" Target="../media/image108.png"/></Relationships>
</file>

<file path=ppt/slides/_rels/slide7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customXml" Target="../ink/ink62.xml"/><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customXml" Target="../ink/ink63.xml"/><Relationship Id="rId4" Type="http://schemas.openxmlformats.org/officeDocument/2006/relationships/image" Target="../media/image114.png"/></Relationships>
</file>

<file path=ppt/slides/_rels/slide7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5" Type="http://schemas.openxmlformats.org/officeDocument/2006/relationships/image" Target="../media/image118.png"/><Relationship Id="rId4" Type="http://schemas.openxmlformats.org/officeDocument/2006/relationships/customXml" Target="../ink/ink6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customXml" Target="../ink/ink65.xml"/><Relationship Id="rId7" Type="http://schemas.openxmlformats.org/officeDocument/2006/relationships/image" Target="../media/image120.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customXml" Target="../ink/ink66.xml"/><Relationship Id="rId5" Type="http://schemas.openxmlformats.org/officeDocument/2006/relationships/image" Target="../media/image119.png"/></Relationships>
</file>

<file path=ppt/slides/_rels/slide81.xml.rels><?xml version="1.0" encoding="UTF-8" standalone="yes"?>
<Relationships xmlns="http://schemas.openxmlformats.org/package/2006/relationships"><Relationship Id="rId3" Type="http://schemas.openxmlformats.org/officeDocument/2006/relationships/customXml" Target="../ink/ink67.xml"/><Relationship Id="rId7" Type="http://schemas.openxmlformats.org/officeDocument/2006/relationships/image" Target="../media/image122.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customXml" Target="../ink/ink68.xml"/><Relationship Id="rId5" Type="http://schemas.openxmlformats.org/officeDocument/2006/relationships/image" Target="../media/image121.png"/></Relationships>
</file>

<file path=ppt/slides/_rels/slide8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customXml" Target="../ink/ink74.xml"/><Relationship Id="rId3" Type="http://schemas.openxmlformats.org/officeDocument/2006/relationships/customXml" Target="../ink/ink69.xml"/><Relationship Id="rId7" Type="http://schemas.openxmlformats.org/officeDocument/2006/relationships/customXml" Target="../ink/ink71.xml"/><Relationship Id="rId12" Type="http://schemas.openxmlformats.org/officeDocument/2006/relationships/image" Target="../media/image134.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31.png"/><Relationship Id="rId11" Type="http://schemas.openxmlformats.org/officeDocument/2006/relationships/customXml" Target="../ink/ink73.xml"/><Relationship Id="rId5" Type="http://schemas.openxmlformats.org/officeDocument/2006/relationships/customXml" Target="../ink/ink70.xml"/><Relationship Id="rId10" Type="http://schemas.openxmlformats.org/officeDocument/2006/relationships/image" Target="../media/image133.png"/><Relationship Id="rId4" Type="http://schemas.openxmlformats.org/officeDocument/2006/relationships/image" Target="../media/image130.png"/><Relationship Id="rId9" Type="http://schemas.openxmlformats.org/officeDocument/2006/relationships/customXml" Target="../ink/ink72.xml"/><Relationship Id="rId14" Type="http://schemas.openxmlformats.org/officeDocument/2006/relationships/image" Target="../media/image135.png"/></Relationships>
</file>

<file path=ppt/slides/_rels/slide91.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customXml" Target="../ink/ink80.xml"/><Relationship Id="rId18" Type="http://schemas.openxmlformats.org/officeDocument/2006/relationships/image" Target="../media/image137.png"/><Relationship Id="rId3" Type="http://schemas.openxmlformats.org/officeDocument/2006/relationships/customXml" Target="../ink/ink75.xml"/><Relationship Id="rId7" Type="http://schemas.openxmlformats.org/officeDocument/2006/relationships/customXml" Target="../ink/ink77.xml"/><Relationship Id="rId12" Type="http://schemas.openxmlformats.org/officeDocument/2006/relationships/image" Target="../media/image134.png"/><Relationship Id="rId17" Type="http://schemas.openxmlformats.org/officeDocument/2006/relationships/customXml" Target="../ink/ink82.xml"/><Relationship Id="rId2" Type="http://schemas.openxmlformats.org/officeDocument/2006/relationships/image" Target="../media/image129.png"/><Relationship Id="rId16"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image" Target="../media/image131.png"/><Relationship Id="rId11" Type="http://schemas.openxmlformats.org/officeDocument/2006/relationships/customXml" Target="../ink/ink79.xml"/><Relationship Id="rId5" Type="http://schemas.openxmlformats.org/officeDocument/2006/relationships/customXml" Target="../ink/ink76.xml"/><Relationship Id="rId15" Type="http://schemas.openxmlformats.org/officeDocument/2006/relationships/customXml" Target="../ink/ink81.xml"/><Relationship Id="rId10" Type="http://schemas.openxmlformats.org/officeDocument/2006/relationships/image" Target="../media/image133.png"/><Relationship Id="rId4" Type="http://schemas.openxmlformats.org/officeDocument/2006/relationships/image" Target="../media/image130.png"/><Relationship Id="rId9" Type="http://schemas.openxmlformats.org/officeDocument/2006/relationships/customXml" Target="../ink/ink78.xml"/><Relationship Id="rId14" Type="http://schemas.openxmlformats.org/officeDocument/2006/relationships/image" Target="../media/image135.png"/></Relationships>
</file>

<file path=ppt/slides/_rels/slide92.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customXml" Target="../ink/ink87.xml"/><Relationship Id="rId3" Type="http://schemas.openxmlformats.org/officeDocument/2006/relationships/image" Target="../media/image140.png"/><Relationship Id="rId7" Type="http://schemas.openxmlformats.org/officeDocument/2006/relationships/customXml" Target="../ink/ink84.xml"/><Relationship Id="rId12" Type="http://schemas.openxmlformats.org/officeDocument/2006/relationships/image" Target="../media/image145.png"/><Relationship Id="rId2"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image" Target="../media/image142.png"/><Relationship Id="rId11" Type="http://schemas.openxmlformats.org/officeDocument/2006/relationships/customXml" Target="../ink/ink86.xml"/><Relationship Id="rId5" Type="http://schemas.openxmlformats.org/officeDocument/2006/relationships/customXml" Target="../ink/ink83.xml"/><Relationship Id="rId10" Type="http://schemas.openxmlformats.org/officeDocument/2006/relationships/image" Target="../media/image144.png"/><Relationship Id="rId4" Type="http://schemas.openxmlformats.org/officeDocument/2006/relationships/image" Target="../media/image141.png"/><Relationship Id="rId9" Type="http://schemas.openxmlformats.org/officeDocument/2006/relationships/customXml" Target="../ink/ink85.xml"/><Relationship Id="rId14" Type="http://schemas.openxmlformats.org/officeDocument/2006/relationships/image" Target="../media/image146.png"/></Relationships>
</file>

<file path=ppt/slides/_rels/slide9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7.png"/><Relationship Id="rId7" Type="http://schemas.openxmlformats.org/officeDocument/2006/relationships/customXml" Target="../ink/ink89.xml"/><Relationship Id="rId2"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image" Target="../media/image149.png"/><Relationship Id="rId5" Type="http://schemas.openxmlformats.org/officeDocument/2006/relationships/customXml" Target="../ink/ink88.xml"/><Relationship Id="rId10" Type="http://schemas.openxmlformats.org/officeDocument/2006/relationships/image" Target="../media/image151.png"/><Relationship Id="rId4" Type="http://schemas.openxmlformats.org/officeDocument/2006/relationships/image" Target="../media/image148.png"/><Relationship Id="rId9" Type="http://schemas.openxmlformats.org/officeDocument/2006/relationships/customXml" Target="../ink/ink90.xml"/></Relationships>
</file>

<file path=ppt/slides/_rels/slide96.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customXml" Target="../ink/ink91.xml"/><Relationship Id="rId2" Type="http://schemas.openxmlformats.org/officeDocument/2006/relationships/image" Target="../media/image153.png"/><Relationship Id="rId1" Type="http://schemas.openxmlformats.org/officeDocument/2006/relationships/slideLayout" Target="../slideLayouts/slideLayout2.xml"/><Relationship Id="rId4" Type="http://schemas.openxmlformats.org/officeDocument/2006/relationships/image" Target="../media/image154.png"/></Relationships>
</file>

<file path=ppt/slides/_rels/slide99.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AEDA-FB38-43AE-A52F-0572B6A72226}"/>
              </a:ext>
            </a:extLst>
          </p:cNvPr>
          <p:cNvSpPr>
            <a:spLocks noGrp="1"/>
          </p:cNvSpPr>
          <p:nvPr>
            <p:ph type="ctrTitle"/>
          </p:nvPr>
        </p:nvSpPr>
        <p:spPr/>
        <p:txBody>
          <a:bodyPr/>
          <a:lstStyle/>
          <a:p>
            <a:r>
              <a:rPr lang="en-US" dirty="0"/>
              <a:t>Evaluating Limits Algebraically</a:t>
            </a:r>
          </a:p>
        </p:txBody>
      </p:sp>
      <p:sp>
        <p:nvSpPr>
          <p:cNvPr id="3" name="Subtitle 2">
            <a:extLst>
              <a:ext uri="{FF2B5EF4-FFF2-40B4-BE49-F238E27FC236}">
                <a16:creationId xmlns:a16="http://schemas.microsoft.com/office/drawing/2014/main" id="{6532E4A5-10BA-4604-AD16-B400502B1C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41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m:t>
                          </m:r>
                        </m:e>
                      </m:mr>
                    </m:m>
                    <m:r>
                      <a:rPr lang="en-US" b="0" i="1" smtClean="0">
                        <a:latin typeface="Cambria Math" panose="02040503050406030204" pitchFamily="18" charset="0"/>
                      </a:rPr>
                      <m:t>   11</m:t>
                    </m:r>
                  </m:oMath>
                </a14:m>
                <a:endParaRPr lang="en-US" dirty="0"/>
              </a:p>
              <a:p>
                <a:pPr marL="0" indent="0">
                  <a:buNone/>
                </a:pPr>
                <a:endParaRPr lang="en-US" dirty="0"/>
              </a:p>
              <a:p>
                <a:pPr marL="0" indent="0">
                  <a:buNone/>
                </a:pPr>
                <a:r>
                  <a:rPr lang="en-US" dirty="0"/>
                  <a:t>Solution:</a:t>
                </a:r>
              </a:p>
              <a:p>
                <a:pPr marL="0" indent="0">
                  <a:buNone/>
                </a:pPr>
                <a:r>
                  <a:rPr lang="en-US" dirty="0"/>
                  <a:t>The function y = 11  is continuous over all real numbers</a:t>
                </a:r>
              </a:p>
              <a:p>
                <a:pPr marL="0" indent="0">
                  <a:buNone/>
                </a:pPr>
                <a:r>
                  <a:rPr lang="en-US" dirty="0"/>
                  <a:t>Therefore,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m:t>
                          </m:r>
                        </m:e>
                      </m:mr>
                    </m:m>
                    <m:r>
                      <a:rPr lang="en-US" b="0" i="1" smtClean="0">
                        <a:latin typeface="Cambria Math" panose="02040503050406030204" pitchFamily="18" charset="0"/>
                        <a:ea typeface="Cambria Math" panose="02040503050406030204" pitchFamily="18" charset="0"/>
                      </a:rPr>
                      <m:t>   11</m:t>
                    </m:r>
                  </m:oMath>
                </a14:m>
                <a:endParaRPr lang="en-US" dirty="0"/>
              </a:p>
              <a:p>
                <a:pPr marL="0" indent="0">
                  <a:buNone/>
                </a:pPr>
                <a14:m>
                  <m:oMath xmlns:m="http://schemas.openxmlformats.org/officeDocument/2006/math">
                    <m:r>
                      <a:rPr lang="en-US" b="0" i="1" smtClean="0">
                        <a:latin typeface="Cambria Math" panose="02040503050406030204" pitchFamily="18" charset="0"/>
                      </a:rPr>
                      <m:t>=11</m:t>
                    </m:r>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04617006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C1CC-42CD-42BE-9F31-4D29546E8705}"/>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D4ECC1-CB9A-4FCC-9504-A3F22471FB17}"/>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FED4ECC1-CB9A-4FCC-9504-A3F22471FB1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402098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C1CC-42CD-42BE-9F31-4D29546E870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D4ECC1-CB9A-4FCC-9504-A3F22471FB17}"/>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a:p>
                <a:pPr marL="0" indent="0">
                  <a:buNone/>
                </a:pPr>
                <a:r>
                  <a:rPr lang="en-US" dirty="0"/>
                  <a:t>Solution:</a:t>
                </a:r>
              </a:p>
              <a:p>
                <a:pPr marL="0" indent="0">
                  <a:buNone/>
                </a:pPr>
                <a:endParaRPr lang="en-US" dirty="0"/>
              </a:p>
              <a:p>
                <a:pPr marL="0" indent="0">
                  <a:buNone/>
                </a:pPr>
                <a:r>
                  <a:rPr lang="en-US" dirty="0"/>
                  <a:t>Directly subbing in an x value of 2 leads to the indeterminate form of 0 over 0. We can’t factor or use the conjugate method, so let’s try finding a common denominator in the numerator.</a:t>
                </a:r>
              </a:p>
            </p:txBody>
          </p:sp>
        </mc:Choice>
        <mc:Fallback xmlns="">
          <p:sp>
            <p:nvSpPr>
              <p:cNvPr id="3" name="Content Placeholder 2">
                <a:extLst>
                  <a:ext uri="{FF2B5EF4-FFF2-40B4-BE49-F238E27FC236}">
                    <a16:creationId xmlns:a16="http://schemas.microsoft.com/office/drawing/2014/main" id="{FED4ECC1-CB9A-4FCC-9504-A3F22471FB17}"/>
                  </a:ext>
                </a:extLst>
              </p:cNvPr>
              <p:cNvSpPr>
                <a:spLocks noGrp="1" noRot="1" noChangeAspect="1" noMove="1" noResize="1" noEditPoints="1" noAdjustHandles="1" noChangeArrowheads="1" noChangeShapeType="1" noTextEdit="1"/>
              </p:cNvSpPr>
              <p:nvPr>
                <p:ph idx="1"/>
              </p:nvPr>
            </p:nvSpPr>
            <p:spPr>
              <a:blipFill>
                <a:blip r:embed="rId2"/>
                <a:stretch>
                  <a:fillRect l="-1217" t="-2241" r="-1333"/>
                </a:stretch>
              </a:blipFill>
            </p:spPr>
            <p:txBody>
              <a:bodyPr/>
              <a:lstStyle/>
              <a:p>
                <a:r>
                  <a:rPr lang="en-US">
                    <a:noFill/>
                  </a:rPr>
                  <a:t> </a:t>
                </a:r>
              </a:p>
            </p:txBody>
          </p:sp>
        </mc:Fallback>
      </mc:AlternateContent>
    </p:spTree>
    <p:extLst>
      <p:ext uri="{BB962C8B-B14F-4D97-AF65-F5344CB8AC3E}">
        <p14:creationId xmlns:p14="http://schemas.microsoft.com/office/powerpoint/2010/main" val="1645930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C1CC-42CD-42BE-9F31-4D29546E870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D4ECC1-CB9A-4FCC-9504-A3F22471FB17}"/>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a:p>
                <a:pPr marL="0" indent="0">
                  <a:buNone/>
                </a:pPr>
                <a:r>
                  <a:rPr lang="en-US" dirty="0"/>
                  <a:t>Solution:</a:t>
                </a:r>
              </a:p>
              <a:p>
                <a:pPr marL="0" indent="0">
                  <a:buNone/>
                </a:pPr>
                <a:endParaRPr lang="en-US" dirty="0"/>
              </a:p>
              <a:p>
                <a:pPr marL="0" indent="0">
                  <a:buNone/>
                </a:pPr>
                <a:r>
                  <a:rPr lang="en-US" dirty="0"/>
                  <a:t>The terms in the numerator have a common denominator of 2x</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FED4ECC1-CB9A-4FCC-9504-A3F22471FB1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5169028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C1CC-42CD-42BE-9F31-4D29546E870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D4ECC1-CB9A-4FCC-9504-A3F22471FB17}"/>
                  </a:ext>
                </a:extLst>
              </p:cNvPr>
              <p:cNvSpPr>
                <a:spLocks noGrp="1"/>
              </p:cNvSpPr>
              <p:nvPr>
                <p:ph idx="1"/>
              </p:nvPr>
            </p:nvSpPr>
            <p:spPr/>
            <p:txBody>
              <a:bodyPr>
                <a:normAutofit lnSpcReduction="10000"/>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𝑥</m:t>
                            </m:r>
                          </m:den>
                        </m:f>
                        <m:r>
                          <a:rPr lang="en-US" i="1">
                            <a:latin typeface="Cambria Math" panose="02040503050406030204" pitchFamily="18" charset="0"/>
                          </a:rPr>
                          <m:t> −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  </m:t>
                        </m:r>
                      </m:num>
                      <m:den>
                        <m:r>
                          <a:rPr lang="en-US" i="1">
                            <a:latin typeface="Cambria Math" panose="02040503050406030204" pitchFamily="18" charset="0"/>
                          </a:rPr>
                          <m:t>𝑥</m:t>
                        </m:r>
                        <m:r>
                          <a:rPr lang="en-US" i="1">
                            <a:latin typeface="Cambria Math" panose="02040503050406030204" pitchFamily="18" charset="0"/>
                          </a:rPr>
                          <m:t>−2</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2</m:t>
                            </m:r>
                            <m:r>
                              <a:rPr lang="en-US" i="1">
                                <a:latin typeface="Cambria Math" panose="02040503050406030204" pitchFamily="18" charset="0"/>
                              </a:rPr>
                              <m:t>𝑥</m:t>
                            </m:r>
                          </m:den>
                        </m:f>
                        <m:r>
                          <a:rPr lang="en-US" i="1">
                            <a:latin typeface="Cambria Math" panose="02040503050406030204" pitchFamily="18" charset="0"/>
                          </a:rPr>
                          <m:t> − </m:t>
                        </m:r>
                        <m:f>
                          <m:fPr>
                            <m:ctrlPr>
                              <a:rPr lang="en-US" i="1">
                                <a:latin typeface="Cambria Math" panose="02040503050406030204" pitchFamily="18" charset="0"/>
                              </a:rPr>
                            </m:ctrlPr>
                          </m:fPr>
                          <m:num>
                            <m:r>
                              <a:rPr lang="en-US" b="0" i="1" smtClean="0">
                                <a:latin typeface="Cambria Math" panose="02040503050406030204" pitchFamily="18" charset="0"/>
                              </a:rPr>
                              <m:t>𝑥</m:t>
                            </m:r>
                          </m:num>
                          <m:den>
                            <m:r>
                              <a:rPr lang="en-US" i="1">
                                <a:latin typeface="Cambria Math" panose="02040503050406030204" pitchFamily="18" charset="0"/>
                              </a:rPr>
                              <m:t>2</m:t>
                            </m:r>
                            <m:r>
                              <a:rPr lang="en-US" b="0" i="1" smtClean="0">
                                <a:latin typeface="Cambria Math" panose="02040503050406030204" pitchFamily="18" charset="0"/>
                              </a:rPr>
                              <m:t>𝑥</m:t>
                            </m:r>
                          </m:den>
                        </m:f>
                        <m:r>
                          <a:rPr lang="en-US" i="1">
                            <a:latin typeface="Cambria Math" panose="02040503050406030204" pitchFamily="18" charset="0"/>
                          </a:rPr>
                          <m:t>  </m:t>
                        </m:r>
                      </m:num>
                      <m:den>
                        <m:r>
                          <a:rPr lang="en-US" i="1">
                            <a:latin typeface="Cambria Math" panose="02040503050406030204" pitchFamily="18" charset="0"/>
                          </a:rPr>
                          <m:t>𝑥</m:t>
                        </m:r>
                        <m:r>
                          <a:rPr lang="en-US" i="1">
                            <a:latin typeface="Cambria Math" panose="02040503050406030204" pitchFamily="18" charset="0"/>
                          </a:rPr>
                          <m:t>−2</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𝑥</m:t>
                            </m:r>
                          </m:num>
                          <m:den>
                            <m:r>
                              <a:rPr lang="en-US" i="1">
                                <a:latin typeface="Cambria Math" panose="02040503050406030204" pitchFamily="18" charset="0"/>
                              </a:rPr>
                              <m:t>2</m:t>
                            </m:r>
                            <m:r>
                              <a:rPr lang="en-US" i="1">
                                <a:latin typeface="Cambria Math" panose="02040503050406030204" pitchFamily="18" charset="0"/>
                              </a:rPr>
                              <m:t>𝑥</m:t>
                            </m:r>
                          </m:den>
                        </m:f>
                        <m:r>
                          <a:rPr lang="en-US" i="1">
                            <a:latin typeface="Cambria Math" panose="02040503050406030204" pitchFamily="18" charset="0"/>
                          </a:rPr>
                          <m:t> </m:t>
                        </m:r>
                        <m:r>
                          <a:rPr lang="en-US" b="0" i="1" smtClean="0">
                            <a:latin typeface="Cambria Math" panose="02040503050406030204" pitchFamily="18" charset="0"/>
                          </a:rPr>
                          <m:t>  </m:t>
                        </m:r>
                      </m:num>
                      <m:den>
                        <m:r>
                          <a:rPr lang="en-US" i="1">
                            <a:latin typeface="Cambria Math" panose="02040503050406030204" pitchFamily="18" charset="0"/>
                          </a:rPr>
                          <m:t>𝑥</m:t>
                        </m:r>
                        <m:r>
                          <a:rPr lang="en-US" i="1">
                            <a:latin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FED4ECC1-CB9A-4FCC-9504-A3F22471FB17}"/>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F2B339-40A3-4F61-805C-0FB6C5C4E60C}"/>
                  </a:ext>
                </a:extLst>
              </p:cNvPr>
              <p:cNvSpPr txBox="1"/>
              <p:nvPr/>
            </p:nvSpPr>
            <p:spPr>
              <a:xfrm>
                <a:off x="4797909" y="1825625"/>
                <a:ext cx="4851699" cy="2277611"/>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→2</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𝑥</m:t>
                        </m:r>
                      </m:num>
                      <m:den>
                        <m:r>
                          <a:rPr lang="en-US" sz="2800" b="0" i="1" smtClean="0">
                            <a:latin typeface="Cambria Math" panose="02040503050406030204" pitchFamily="18" charset="0"/>
                          </a:rPr>
                          <m:t>2</m:t>
                        </m:r>
                        <m:r>
                          <a:rPr lang="en-US" sz="2800" b="0" i="1" smtClean="0">
                            <a:latin typeface="Cambria Math" panose="02040503050406030204" pitchFamily="18" charset="0"/>
                          </a:rPr>
                          <m:t>𝑥</m:t>
                        </m:r>
                      </m:den>
                    </m:f>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−2</m:t>
                        </m:r>
                      </m:e>
                    </m:d>
                  </m:oMath>
                </a14:m>
                <a:r>
                  <a:rPr lang="en-US" sz="2800" dirty="0"/>
                  <a:t>  </a:t>
                </a:r>
              </a:p>
              <a:p>
                <a14:m>
                  <m:oMath xmlns:m="http://schemas.openxmlformats.org/officeDocument/2006/math">
                    <m:r>
                      <a:rPr lang="en-US" sz="2800" i="1">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→2</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𝑥</m:t>
                        </m:r>
                      </m:num>
                      <m:den>
                        <m:r>
                          <a:rPr lang="en-US" sz="2800" i="1">
                            <a:latin typeface="Cambria Math" panose="02040503050406030204" pitchFamily="18" charset="0"/>
                          </a:rPr>
                          <m:t>2</m:t>
                        </m:r>
                        <m:r>
                          <a:rPr lang="en-US" sz="2800" i="1">
                            <a:latin typeface="Cambria Math" panose="02040503050406030204" pitchFamily="18" charset="0"/>
                          </a:rPr>
                          <m:t>𝑥</m:t>
                        </m:r>
                      </m:den>
                    </m:f>
                    <m:r>
                      <a:rPr lang="en-US" sz="2800" i="1">
                        <a:latin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 −2</m:t>
                        </m:r>
                      </m:den>
                    </m:f>
                  </m:oMath>
                </a14:m>
                <a:r>
                  <a:rPr lang="en-US" sz="2800" dirty="0"/>
                  <a:t>  </a:t>
                </a:r>
              </a:p>
              <a:p>
                <a14:m>
                  <m:oMath xmlns:m="http://schemas.openxmlformats.org/officeDocument/2006/math">
                    <m:r>
                      <a:rPr lang="en-US" sz="2800" i="1">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→2</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𝑥</m:t>
                        </m:r>
                      </m:num>
                      <m:den>
                        <m:r>
                          <a:rPr lang="en-US" sz="2800" i="1">
                            <a:latin typeface="Cambria Math" panose="02040503050406030204" pitchFamily="18" charset="0"/>
                          </a:rPr>
                          <m:t>2</m:t>
                        </m:r>
                        <m:r>
                          <a:rPr lang="en-US" sz="2800" i="1">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−2)</m:t>
                        </m:r>
                      </m:den>
                    </m:f>
                  </m:oMath>
                </a14:m>
                <a:r>
                  <a:rPr lang="en-US" sz="2800" dirty="0"/>
                  <a:t> </a:t>
                </a:r>
              </a:p>
            </p:txBody>
          </p:sp>
        </mc:Choice>
        <mc:Fallback xmlns="">
          <p:sp>
            <p:nvSpPr>
              <p:cNvPr id="4" name="TextBox 3">
                <a:extLst>
                  <a:ext uri="{FF2B5EF4-FFF2-40B4-BE49-F238E27FC236}">
                    <a16:creationId xmlns:a16="http://schemas.microsoft.com/office/drawing/2014/main" id="{8DF2B339-40A3-4F61-805C-0FB6C5C4E60C}"/>
                  </a:ext>
                </a:extLst>
              </p:cNvPr>
              <p:cNvSpPr txBox="1">
                <a:spLocks noRot="1" noChangeAspect="1" noMove="1" noResize="1" noEditPoints="1" noAdjustHandles="1" noChangeArrowheads="1" noChangeShapeType="1" noTextEdit="1"/>
              </p:cNvSpPr>
              <p:nvPr/>
            </p:nvSpPr>
            <p:spPr>
              <a:xfrm>
                <a:off x="4797909" y="1825625"/>
                <a:ext cx="4851699" cy="22776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0A901784-E400-46CC-B14B-1064E2D82FC2}"/>
                  </a:ext>
                </a:extLst>
              </p14:cNvPr>
              <p14:cNvContentPartPr/>
              <p14:nvPr/>
            </p14:nvContentPartPr>
            <p14:xfrm>
              <a:off x="3359160" y="2210548"/>
              <a:ext cx="1407240" cy="3330720"/>
            </p14:xfrm>
          </p:contentPart>
        </mc:Choice>
        <mc:Fallback xmlns="">
          <p:pic>
            <p:nvPicPr>
              <p:cNvPr id="9" name="Ink 8">
                <a:extLst>
                  <a:ext uri="{FF2B5EF4-FFF2-40B4-BE49-F238E27FC236}">
                    <a16:creationId xmlns:a16="http://schemas.microsoft.com/office/drawing/2014/main" id="{0A901784-E400-46CC-B14B-1064E2D82FC2}"/>
                  </a:ext>
                </a:extLst>
              </p:cNvPr>
              <p:cNvPicPr/>
              <p:nvPr/>
            </p:nvPicPr>
            <p:blipFill>
              <a:blip r:embed="rId5"/>
              <a:stretch>
                <a:fillRect/>
              </a:stretch>
            </p:blipFill>
            <p:spPr>
              <a:xfrm>
                <a:off x="3350162" y="2201908"/>
                <a:ext cx="1424875" cy="3348360"/>
              </a:xfrm>
              <a:prstGeom prst="rect">
                <a:avLst/>
              </a:prstGeom>
            </p:spPr>
          </p:pic>
        </mc:Fallback>
      </mc:AlternateContent>
    </p:spTree>
    <p:extLst>
      <p:ext uri="{BB962C8B-B14F-4D97-AF65-F5344CB8AC3E}">
        <p14:creationId xmlns:p14="http://schemas.microsoft.com/office/powerpoint/2010/main" val="39091731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C1CC-42CD-42BE-9F31-4D29546E870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D4ECC1-CB9A-4FCC-9504-A3F22471FB17}"/>
                  </a:ext>
                </a:extLst>
              </p:cNvPr>
              <p:cNvSpPr>
                <a:spLocks noGrp="1"/>
              </p:cNvSpPr>
              <p:nvPr>
                <p:ph idx="1"/>
              </p:nvPr>
            </p:nvSpPr>
            <p:spPr/>
            <p:txBody>
              <a:bodyPr>
                <a:normAutofit lnSpcReduction="10000"/>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𝑥</m:t>
                            </m:r>
                          </m:den>
                        </m:f>
                        <m:r>
                          <a:rPr lang="en-US" i="1">
                            <a:latin typeface="Cambria Math" panose="02040503050406030204" pitchFamily="18" charset="0"/>
                          </a:rPr>
                          <m:t> −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  </m:t>
                        </m:r>
                      </m:num>
                      <m:den>
                        <m:r>
                          <a:rPr lang="en-US" i="1">
                            <a:latin typeface="Cambria Math" panose="02040503050406030204" pitchFamily="18" charset="0"/>
                          </a:rPr>
                          <m:t>𝑥</m:t>
                        </m:r>
                        <m:r>
                          <a:rPr lang="en-US" i="1">
                            <a:latin typeface="Cambria Math" panose="02040503050406030204" pitchFamily="18" charset="0"/>
                          </a:rPr>
                          <m:t>−2</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2</m:t>
                            </m:r>
                            <m:r>
                              <a:rPr lang="en-US" i="1">
                                <a:latin typeface="Cambria Math" panose="02040503050406030204" pitchFamily="18" charset="0"/>
                              </a:rPr>
                              <m:t>𝑥</m:t>
                            </m:r>
                          </m:den>
                        </m:f>
                        <m:r>
                          <a:rPr lang="en-US" i="1">
                            <a:latin typeface="Cambria Math" panose="02040503050406030204" pitchFamily="18" charset="0"/>
                          </a:rPr>
                          <m:t> − </m:t>
                        </m:r>
                        <m:f>
                          <m:fPr>
                            <m:ctrlPr>
                              <a:rPr lang="en-US" i="1">
                                <a:latin typeface="Cambria Math" panose="02040503050406030204" pitchFamily="18" charset="0"/>
                              </a:rPr>
                            </m:ctrlPr>
                          </m:fPr>
                          <m:num>
                            <m:r>
                              <a:rPr lang="en-US" b="0" i="1" smtClean="0">
                                <a:latin typeface="Cambria Math" panose="02040503050406030204" pitchFamily="18" charset="0"/>
                              </a:rPr>
                              <m:t>𝑥</m:t>
                            </m:r>
                          </m:num>
                          <m:den>
                            <m:r>
                              <a:rPr lang="en-US" i="1">
                                <a:latin typeface="Cambria Math" panose="02040503050406030204" pitchFamily="18" charset="0"/>
                              </a:rPr>
                              <m:t>2</m:t>
                            </m:r>
                            <m:r>
                              <a:rPr lang="en-US" b="0" i="1" smtClean="0">
                                <a:latin typeface="Cambria Math" panose="02040503050406030204" pitchFamily="18" charset="0"/>
                              </a:rPr>
                              <m:t>𝑥</m:t>
                            </m:r>
                          </m:den>
                        </m:f>
                        <m:r>
                          <a:rPr lang="en-US" i="1">
                            <a:latin typeface="Cambria Math" panose="02040503050406030204" pitchFamily="18" charset="0"/>
                          </a:rPr>
                          <m:t>  </m:t>
                        </m:r>
                      </m:num>
                      <m:den>
                        <m:r>
                          <a:rPr lang="en-US" i="1">
                            <a:latin typeface="Cambria Math" panose="02040503050406030204" pitchFamily="18" charset="0"/>
                          </a:rPr>
                          <m:t>𝑥</m:t>
                        </m:r>
                        <m:r>
                          <a:rPr lang="en-US" i="1">
                            <a:latin typeface="Cambria Math" panose="02040503050406030204" pitchFamily="18" charset="0"/>
                          </a:rPr>
                          <m:t>−2</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𝑥</m:t>
                            </m:r>
                          </m:num>
                          <m:den>
                            <m:r>
                              <a:rPr lang="en-US" i="1">
                                <a:latin typeface="Cambria Math" panose="02040503050406030204" pitchFamily="18" charset="0"/>
                              </a:rPr>
                              <m:t>2</m:t>
                            </m:r>
                            <m:r>
                              <a:rPr lang="en-US" i="1">
                                <a:latin typeface="Cambria Math" panose="02040503050406030204" pitchFamily="18" charset="0"/>
                              </a:rPr>
                              <m:t>𝑥</m:t>
                            </m:r>
                          </m:den>
                        </m:f>
                        <m:r>
                          <a:rPr lang="en-US" i="1">
                            <a:latin typeface="Cambria Math" panose="02040503050406030204" pitchFamily="18" charset="0"/>
                          </a:rPr>
                          <m:t> </m:t>
                        </m:r>
                        <m:r>
                          <a:rPr lang="en-US" b="0" i="1" smtClean="0">
                            <a:latin typeface="Cambria Math" panose="02040503050406030204" pitchFamily="18" charset="0"/>
                          </a:rPr>
                          <m:t>  </m:t>
                        </m:r>
                      </m:num>
                      <m:den>
                        <m:r>
                          <a:rPr lang="en-US" i="1">
                            <a:latin typeface="Cambria Math" panose="02040503050406030204" pitchFamily="18" charset="0"/>
                          </a:rPr>
                          <m:t>𝑥</m:t>
                        </m:r>
                        <m:r>
                          <a:rPr lang="en-US" i="1">
                            <a:latin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FED4ECC1-CB9A-4FCC-9504-A3F22471FB17}"/>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F2B339-40A3-4F61-805C-0FB6C5C4E60C}"/>
                  </a:ext>
                </a:extLst>
              </p:cNvPr>
              <p:cNvSpPr txBox="1"/>
              <p:nvPr/>
            </p:nvSpPr>
            <p:spPr>
              <a:xfrm>
                <a:off x="4797909" y="1825625"/>
                <a:ext cx="4851699" cy="2277611"/>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→2</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𝑥</m:t>
                        </m:r>
                      </m:num>
                      <m:den>
                        <m:r>
                          <a:rPr lang="en-US" sz="2800" b="0" i="1" smtClean="0">
                            <a:latin typeface="Cambria Math" panose="02040503050406030204" pitchFamily="18" charset="0"/>
                          </a:rPr>
                          <m:t>2</m:t>
                        </m:r>
                        <m:r>
                          <a:rPr lang="en-US" sz="2800" b="0" i="1" smtClean="0">
                            <a:latin typeface="Cambria Math" panose="02040503050406030204" pitchFamily="18" charset="0"/>
                          </a:rPr>
                          <m:t>𝑥</m:t>
                        </m:r>
                      </m:den>
                    </m:f>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−2</m:t>
                        </m:r>
                      </m:e>
                    </m:d>
                  </m:oMath>
                </a14:m>
                <a:r>
                  <a:rPr lang="en-US" sz="2800" dirty="0"/>
                  <a:t>  </a:t>
                </a:r>
              </a:p>
              <a:p>
                <a14:m>
                  <m:oMath xmlns:m="http://schemas.openxmlformats.org/officeDocument/2006/math">
                    <m:r>
                      <a:rPr lang="en-US" sz="2800" i="1">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→2</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𝑥</m:t>
                        </m:r>
                      </m:num>
                      <m:den>
                        <m:r>
                          <a:rPr lang="en-US" sz="2800" i="1">
                            <a:latin typeface="Cambria Math" panose="02040503050406030204" pitchFamily="18" charset="0"/>
                          </a:rPr>
                          <m:t>2</m:t>
                        </m:r>
                        <m:r>
                          <a:rPr lang="en-US" sz="2800" i="1">
                            <a:latin typeface="Cambria Math" panose="02040503050406030204" pitchFamily="18" charset="0"/>
                          </a:rPr>
                          <m:t>𝑥</m:t>
                        </m:r>
                      </m:den>
                    </m:f>
                    <m:r>
                      <a:rPr lang="en-US" sz="2800" i="1">
                        <a:latin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 −2</m:t>
                        </m:r>
                      </m:den>
                    </m:f>
                  </m:oMath>
                </a14:m>
                <a:r>
                  <a:rPr lang="en-US" sz="2800" dirty="0"/>
                  <a:t>  </a:t>
                </a:r>
              </a:p>
              <a:p>
                <a14:m>
                  <m:oMath xmlns:m="http://schemas.openxmlformats.org/officeDocument/2006/math">
                    <m:r>
                      <a:rPr lang="en-US" sz="2800" i="1">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→2</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𝑥</m:t>
                        </m:r>
                      </m:num>
                      <m:den>
                        <m:r>
                          <a:rPr lang="en-US" sz="2800" i="1">
                            <a:latin typeface="Cambria Math" panose="02040503050406030204" pitchFamily="18" charset="0"/>
                          </a:rPr>
                          <m:t>2</m:t>
                        </m:r>
                        <m:r>
                          <a:rPr lang="en-US" sz="2800" i="1">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−2)</m:t>
                        </m:r>
                      </m:den>
                    </m:f>
                  </m:oMath>
                </a14:m>
                <a:r>
                  <a:rPr lang="en-US" sz="2800" dirty="0"/>
                  <a:t> </a:t>
                </a:r>
              </a:p>
            </p:txBody>
          </p:sp>
        </mc:Choice>
        <mc:Fallback xmlns="">
          <p:sp>
            <p:nvSpPr>
              <p:cNvPr id="4" name="TextBox 3">
                <a:extLst>
                  <a:ext uri="{FF2B5EF4-FFF2-40B4-BE49-F238E27FC236}">
                    <a16:creationId xmlns:a16="http://schemas.microsoft.com/office/drawing/2014/main" id="{8DF2B339-40A3-4F61-805C-0FB6C5C4E60C}"/>
                  </a:ext>
                </a:extLst>
              </p:cNvPr>
              <p:cNvSpPr txBox="1">
                <a:spLocks noRot="1" noChangeAspect="1" noMove="1" noResize="1" noEditPoints="1" noAdjustHandles="1" noChangeArrowheads="1" noChangeShapeType="1" noTextEdit="1"/>
              </p:cNvSpPr>
              <p:nvPr/>
            </p:nvSpPr>
            <p:spPr>
              <a:xfrm>
                <a:off x="4797909" y="1825625"/>
                <a:ext cx="4851699" cy="2277611"/>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043F4AF-8B4F-41D8-8507-30A9D872A46C}"/>
              </a:ext>
            </a:extLst>
          </p:cNvPr>
          <p:cNvSpPr txBox="1"/>
          <p:nvPr/>
        </p:nvSpPr>
        <p:spPr>
          <a:xfrm>
            <a:off x="8331795" y="3429000"/>
            <a:ext cx="2398957" cy="923330"/>
          </a:xfrm>
          <a:prstGeom prst="rect">
            <a:avLst/>
          </a:prstGeom>
          <a:noFill/>
        </p:spPr>
        <p:txBody>
          <a:bodyPr wrap="square" rtlCol="0">
            <a:spAutoFit/>
          </a:bodyPr>
          <a:lstStyle/>
          <a:p>
            <a:r>
              <a:rPr lang="en-US" dirty="0"/>
              <a:t>Factor -1 out from the numerator then rearrange the terms.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638E527-9F3D-4E5C-ACC1-18954E6D9629}"/>
                  </a:ext>
                </a:extLst>
              </p:cNvPr>
              <p:cNvSpPr txBox="1"/>
              <p:nvPr/>
            </p:nvSpPr>
            <p:spPr>
              <a:xfrm>
                <a:off x="4765186" y="4352330"/>
                <a:ext cx="3410626" cy="1554143"/>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→2</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b="0" i="1" smtClean="0">
                            <a:latin typeface="Cambria Math" panose="02040503050406030204" pitchFamily="18" charset="0"/>
                          </a:rPr>
                          <m:t>−1(−2+</m:t>
                        </m:r>
                        <m:r>
                          <a:rPr lang="en-US" sz="2800" i="1">
                            <a:latin typeface="Cambria Math" panose="02040503050406030204" pitchFamily="18" charset="0"/>
                          </a:rPr>
                          <m:t>𝑥</m:t>
                        </m:r>
                        <m:r>
                          <a:rPr lang="en-US" sz="2800" b="0" i="1" smtClean="0">
                            <a:latin typeface="Cambria Math" panose="02040503050406030204" pitchFamily="18" charset="0"/>
                          </a:rPr>
                          <m:t>)</m:t>
                        </m:r>
                      </m:num>
                      <m:den>
                        <m:r>
                          <a:rPr lang="en-US" sz="2800" i="1">
                            <a:latin typeface="Cambria Math" panose="02040503050406030204" pitchFamily="18" charset="0"/>
                          </a:rPr>
                          <m:t>2</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−2)</m:t>
                        </m:r>
                      </m:den>
                    </m:f>
                  </m:oMath>
                </a14:m>
                <a:r>
                  <a:rPr lang="en-US" sz="2800" dirty="0"/>
                  <a:t> </a:t>
                </a:r>
              </a:p>
              <a:p>
                <a14:m>
                  <m:oMath xmlns:m="http://schemas.openxmlformats.org/officeDocument/2006/math">
                    <m:r>
                      <a:rPr lang="en-US" sz="2800" i="1">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→2</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−1(</m:t>
                        </m:r>
                        <m:r>
                          <a:rPr lang="en-US" sz="2800" b="0" i="1" smtClean="0">
                            <a:latin typeface="Cambria Math" panose="02040503050406030204" pitchFamily="18" charset="0"/>
                          </a:rPr>
                          <m:t>𝑥</m:t>
                        </m:r>
                        <m:r>
                          <a:rPr lang="en-US" sz="2800" b="0" i="1" smtClean="0">
                            <a:latin typeface="Cambria Math" panose="02040503050406030204" pitchFamily="18" charset="0"/>
                          </a:rPr>
                          <m:t>−2)</m:t>
                        </m:r>
                      </m:num>
                      <m:den>
                        <m:r>
                          <a:rPr lang="en-US" sz="2800" i="1">
                            <a:latin typeface="Cambria Math" panose="02040503050406030204" pitchFamily="18" charset="0"/>
                          </a:rPr>
                          <m:t>2</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−2)</m:t>
                        </m:r>
                      </m:den>
                    </m:f>
                  </m:oMath>
                </a14:m>
                <a:r>
                  <a:rPr lang="en-US" sz="2800" dirty="0"/>
                  <a:t> </a:t>
                </a:r>
              </a:p>
            </p:txBody>
          </p:sp>
        </mc:Choice>
        <mc:Fallback xmlns="">
          <p:sp>
            <p:nvSpPr>
              <p:cNvPr id="6" name="TextBox 5">
                <a:extLst>
                  <a:ext uri="{FF2B5EF4-FFF2-40B4-BE49-F238E27FC236}">
                    <a16:creationId xmlns:a16="http://schemas.microsoft.com/office/drawing/2014/main" id="{6638E527-9F3D-4E5C-ACC1-18954E6D9629}"/>
                  </a:ext>
                </a:extLst>
              </p:cNvPr>
              <p:cNvSpPr txBox="1">
                <a:spLocks noRot="1" noChangeAspect="1" noMove="1" noResize="1" noEditPoints="1" noAdjustHandles="1" noChangeArrowheads="1" noChangeShapeType="1" noTextEdit="1"/>
              </p:cNvSpPr>
              <p:nvPr/>
            </p:nvSpPr>
            <p:spPr>
              <a:xfrm>
                <a:off x="4765186" y="4352330"/>
                <a:ext cx="3410626" cy="15541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F67ACCD4-9D25-4364-8438-70FBBC11C582}"/>
                  </a:ext>
                </a:extLst>
              </p14:cNvPr>
              <p14:cNvContentPartPr/>
              <p14:nvPr/>
            </p14:nvContentPartPr>
            <p14:xfrm>
              <a:off x="3333240" y="2148628"/>
              <a:ext cx="1337760" cy="3398400"/>
            </p14:xfrm>
          </p:contentPart>
        </mc:Choice>
        <mc:Fallback xmlns="">
          <p:pic>
            <p:nvPicPr>
              <p:cNvPr id="9" name="Ink 8">
                <a:extLst>
                  <a:ext uri="{FF2B5EF4-FFF2-40B4-BE49-F238E27FC236}">
                    <a16:creationId xmlns:a16="http://schemas.microsoft.com/office/drawing/2014/main" id="{F67ACCD4-9D25-4364-8438-70FBBC11C582}"/>
                  </a:ext>
                </a:extLst>
              </p:cNvPr>
              <p:cNvPicPr/>
              <p:nvPr/>
            </p:nvPicPr>
            <p:blipFill>
              <a:blip r:embed="rId6"/>
              <a:stretch>
                <a:fillRect/>
              </a:stretch>
            </p:blipFill>
            <p:spPr>
              <a:xfrm>
                <a:off x="3324240" y="2139628"/>
                <a:ext cx="1355400" cy="3416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99676C30-F251-4127-936C-5488CB60DAA7}"/>
                  </a:ext>
                </a:extLst>
              </p14:cNvPr>
              <p14:cNvContentPartPr/>
              <p14:nvPr/>
            </p14:nvContentPartPr>
            <p14:xfrm>
              <a:off x="7576560" y="3643708"/>
              <a:ext cx="394200" cy="234000"/>
            </p14:xfrm>
          </p:contentPart>
        </mc:Choice>
        <mc:Fallback xmlns="">
          <p:pic>
            <p:nvPicPr>
              <p:cNvPr id="12" name="Ink 11">
                <a:extLst>
                  <a:ext uri="{FF2B5EF4-FFF2-40B4-BE49-F238E27FC236}">
                    <a16:creationId xmlns:a16="http://schemas.microsoft.com/office/drawing/2014/main" id="{99676C30-F251-4127-936C-5488CB60DAA7}"/>
                  </a:ext>
                </a:extLst>
              </p:cNvPr>
              <p:cNvPicPr/>
              <p:nvPr/>
            </p:nvPicPr>
            <p:blipFill>
              <a:blip r:embed="rId8"/>
              <a:stretch>
                <a:fillRect/>
              </a:stretch>
            </p:blipFill>
            <p:spPr>
              <a:xfrm>
                <a:off x="7567912" y="3635068"/>
                <a:ext cx="411856"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0C85433A-DF98-467C-BF9D-680CE9C36F04}"/>
                  </a:ext>
                </a:extLst>
              </p14:cNvPr>
              <p14:cNvContentPartPr/>
              <p14:nvPr/>
            </p14:nvContentPartPr>
            <p14:xfrm>
              <a:off x="8020800" y="3199828"/>
              <a:ext cx="2819880" cy="1198800"/>
            </p14:xfrm>
          </p:contentPart>
        </mc:Choice>
        <mc:Fallback xmlns="">
          <p:pic>
            <p:nvPicPr>
              <p:cNvPr id="13" name="Ink 12">
                <a:extLst>
                  <a:ext uri="{FF2B5EF4-FFF2-40B4-BE49-F238E27FC236}">
                    <a16:creationId xmlns:a16="http://schemas.microsoft.com/office/drawing/2014/main" id="{0C85433A-DF98-467C-BF9D-680CE9C36F04}"/>
                  </a:ext>
                </a:extLst>
              </p:cNvPr>
              <p:cNvPicPr/>
              <p:nvPr/>
            </p:nvPicPr>
            <p:blipFill>
              <a:blip r:embed="rId10"/>
              <a:stretch>
                <a:fillRect/>
              </a:stretch>
            </p:blipFill>
            <p:spPr>
              <a:xfrm>
                <a:off x="8012160" y="3191188"/>
                <a:ext cx="2837520" cy="1216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A554FD62-F45F-4390-AF74-1357582E9284}"/>
                  </a:ext>
                </a:extLst>
              </p14:cNvPr>
              <p14:cNvContentPartPr/>
              <p14:nvPr/>
            </p14:nvContentPartPr>
            <p14:xfrm>
              <a:off x="7599960" y="4355428"/>
              <a:ext cx="2752920" cy="545400"/>
            </p14:xfrm>
          </p:contentPart>
        </mc:Choice>
        <mc:Fallback xmlns="">
          <p:pic>
            <p:nvPicPr>
              <p:cNvPr id="16" name="Ink 15">
                <a:extLst>
                  <a:ext uri="{FF2B5EF4-FFF2-40B4-BE49-F238E27FC236}">
                    <a16:creationId xmlns:a16="http://schemas.microsoft.com/office/drawing/2014/main" id="{A554FD62-F45F-4390-AF74-1357582E9284}"/>
                  </a:ext>
                </a:extLst>
              </p:cNvPr>
              <p:cNvPicPr/>
              <p:nvPr/>
            </p:nvPicPr>
            <p:blipFill>
              <a:blip r:embed="rId12"/>
              <a:stretch>
                <a:fillRect/>
              </a:stretch>
            </p:blipFill>
            <p:spPr>
              <a:xfrm>
                <a:off x="7590961" y="4346788"/>
                <a:ext cx="2770558"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1CFC7C5D-E4B4-45B5-B4BC-4A26A353EF39}"/>
                  </a:ext>
                </a:extLst>
              </p14:cNvPr>
              <p14:cNvContentPartPr/>
              <p14:nvPr/>
            </p14:nvContentPartPr>
            <p14:xfrm>
              <a:off x="6777360" y="5599228"/>
              <a:ext cx="682920" cy="239040"/>
            </p14:xfrm>
          </p:contentPart>
        </mc:Choice>
        <mc:Fallback xmlns="">
          <p:pic>
            <p:nvPicPr>
              <p:cNvPr id="17" name="Ink 16">
                <a:extLst>
                  <a:ext uri="{FF2B5EF4-FFF2-40B4-BE49-F238E27FC236}">
                    <a16:creationId xmlns:a16="http://schemas.microsoft.com/office/drawing/2014/main" id="{1CFC7C5D-E4B4-45B5-B4BC-4A26A353EF39}"/>
                  </a:ext>
                </a:extLst>
              </p:cNvPr>
              <p:cNvPicPr/>
              <p:nvPr/>
            </p:nvPicPr>
            <p:blipFill>
              <a:blip r:embed="rId14"/>
              <a:stretch>
                <a:fillRect/>
              </a:stretch>
            </p:blipFill>
            <p:spPr>
              <a:xfrm>
                <a:off x="6759360" y="5581228"/>
                <a:ext cx="71856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CCCF37D9-37B6-4B0E-BA93-BD839B0FD2F1}"/>
                  </a:ext>
                </a:extLst>
              </p14:cNvPr>
              <p14:cNvContentPartPr/>
              <p14:nvPr/>
            </p14:nvContentPartPr>
            <p14:xfrm>
              <a:off x="6813000" y="5239588"/>
              <a:ext cx="609120" cy="183960"/>
            </p14:xfrm>
          </p:contentPart>
        </mc:Choice>
        <mc:Fallback xmlns="">
          <p:pic>
            <p:nvPicPr>
              <p:cNvPr id="18" name="Ink 17">
                <a:extLst>
                  <a:ext uri="{FF2B5EF4-FFF2-40B4-BE49-F238E27FC236}">
                    <a16:creationId xmlns:a16="http://schemas.microsoft.com/office/drawing/2014/main" id="{CCCF37D9-37B6-4B0E-BA93-BD839B0FD2F1}"/>
                  </a:ext>
                </a:extLst>
              </p:cNvPr>
              <p:cNvPicPr/>
              <p:nvPr/>
            </p:nvPicPr>
            <p:blipFill>
              <a:blip r:embed="rId16"/>
              <a:stretch>
                <a:fillRect/>
              </a:stretch>
            </p:blipFill>
            <p:spPr>
              <a:xfrm>
                <a:off x="6795000" y="5221948"/>
                <a:ext cx="644760" cy="219600"/>
              </a:xfrm>
              <a:prstGeom prst="rect">
                <a:avLst/>
              </a:prstGeom>
            </p:spPr>
          </p:pic>
        </mc:Fallback>
      </mc:AlternateContent>
    </p:spTree>
    <p:extLst>
      <p:ext uri="{BB962C8B-B14F-4D97-AF65-F5344CB8AC3E}">
        <p14:creationId xmlns:p14="http://schemas.microsoft.com/office/powerpoint/2010/main" val="659511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C1CC-42CD-42BE-9F31-4D29546E870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D4ECC1-CB9A-4FCC-9504-A3F22471FB17}"/>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𝑥</m:t>
                        </m:r>
                      </m:den>
                    </m:f>
                  </m:oMath>
                </a14:m>
                <a:r>
                  <a:rPr lang="en-US" dirty="0"/>
                  <a:t>  </a:t>
                </a:r>
              </a:p>
              <a:p>
                <a:pPr marL="0" indent="0">
                  <a:buNone/>
                </a:pPr>
                <a14:m>
                  <m:oMath xmlns:m="http://schemas.openxmlformats.org/officeDocument/2006/math">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2(2)</m:t>
                        </m:r>
                      </m:den>
                    </m:f>
                    <m:r>
                      <a:rPr lang="en-US" b="0" i="1" dirty="0" smtClean="0">
                        <a:latin typeface="Cambria Math" panose="02040503050406030204" pitchFamily="18" charset="0"/>
                      </a:rPr>
                      <m:t> </m:t>
                    </m:r>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r>
                  <a:rPr lang="en-US" dirty="0"/>
                  <a:t>   </a:t>
                </a:r>
              </a:p>
            </p:txBody>
          </p:sp>
        </mc:Choice>
        <mc:Fallback xmlns="">
          <p:sp>
            <p:nvSpPr>
              <p:cNvPr id="3" name="Content Placeholder 2">
                <a:extLst>
                  <a:ext uri="{FF2B5EF4-FFF2-40B4-BE49-F238E27FC236}">
                    <a16:creationId xmlns:a16="http://schemas.microsoft.com/office/drawing/2014/main" id="{FED4ECC1-CB9A-4FCC-9504-A3F22471FB1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7539342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fontScale="92500" lnSpcReduction="10000"/>
              </a:bodyPr>
              <a:lstStyle/>
              <a:p>
                <a:pPr marL="0" indent="0">
                  <a:buNone/>
                </a:pPr>
                <a:r>
                  <a:rPr lang="en-US" sz="5600" dirty="0"/>
                  <a:t>2d)</a:t>
                </a:r>
                <a:r>
                  <a:rPr lang="en-US" dirty="0"/>
                  <a:t>	</a:t>
                </a:r>
                <a:r>
                  <a:rPr lang="en-US" sz="5600" dirty="0"/>
                  <a:t>Examples where direct substitution leads to </a:t>
                </a:r>
                <a14:m>
                  <m:oMath xmlns:m="http://schemas.openxmlformats.org/officeDocument/2006/math">
                    <m:f>
                      <m:fPr>
                        <m:ctrlPr>
                          <a:rPr lang="en-US" sz="5600" i="1" smtClean="0">
                            <a:latin typeface="Cambria Math" panose="02040503050406030204" pitchFamily="18" charset="0"/>
                          </a:rPr>
                        </m:ctrlPr>
                      </m:fPr>
                      <m:num>
                        <m:r>
                          <a:rPr lang="en-US" sz="5600" b="0" i="1" smtClean="0">
                            <a:latin typeface="Cambria Math" panose="02040503050406030204" pitchFamily="18" charset="0"/>
                          </a:rPr>
                          <m:t>0</m:t>
                        </m:r>
                      </m:num>
                      <m:den>
                        <m:r>
                          <a:rPr lang="en-US" sz="5600" b="0" i="1" smtClean="0">
                            <a:latin typeface="Cambria Math" panose="02040503050406030204" pitchFamily="18" charset="0"/>
                          </a:rPr>
                          <m:t>0</m:t>
                        </m:r>
                      </m:den>
                    </m:f>
                  </m:oMath>
                </a14:m>
                <a:r>
                  <a:rPr lang="en-US" sz="5600" dirty="0"/>
                  <a:t>, but we can create a difference of nth powers or a sum of nth powers (where n is odd) and then factor and directly substitute.</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2957" t="-6723" r="-1855" b="-4202"/>
                </a:stretch>
              </a:blipFill>
            </p:spPr>
            <p:txBody>
              <a:bodyPr/>
              <a:lstStyle/>
              <a:p>
                <a:r>
                  <a:rPr lang="en-US">
                    <a:noFill/>
                  </a:rPr>
                  <a:t> </a:t>
                </a:r>
              </a:p>
            </p:txBody>
          </p:sp>
        </mc:Fallback>
      </mc:AlternateContent>
    </p:spTree>
    <p:extLst>
      <p:ext uri="{BB962C8B-B14F-4D97-AF65-F5344CB8AC3E}">
        <p14:creationId xmlns:p14="http://schemas.microsoft.com/office/powerpoint/2010/main" val="16367142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sz="5600" dirty="0"/>
              <a:t>2d)</a:t>
            </a:r>
            <a:r>
              <a:rPr lang="en-US" dirty="0"/>
              <a:t>	</a:t>
            </a:r>
            <a:r>
              <a:rPr lang="en-US" sz="4400" dirty="0"/>
              <a:t>Some people find it beneficial to introduce a new variable during their solutions to these questions, but it is not necessary</a:t>
            </a:r>
          </a:p>
        </p:txBody>
      </p:sp>
    </p:spTree>
    <p:extLst>
      <p:ext uri="{BB962C8B-B14F-4D97-AF65-F5344CB8AC3E}">
        <p14:creationId xmlns:p14="http://schemas.microsoft.com/office/powerpoint/2010/main" val="18016592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6918957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endParaRPr lang="en-US" dirty="0"/>
              </a:p>
              <a:p>
                <a:pPr marL="0" indent="0">
                  <a:buNone/>
                </a:pPr>
                <a:r>
                  <a:rPr lang="en-US" dirty="0"/>
                  <a:t>Direct substitution leads to a result of 0 over 0, so we have to try a new technique.</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24601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m:t>
                          </m:r>
                        </m:e>
                      </m:mr>
                    </m:m>
                    <m:r>
                      <a:rPr lang="en-US" b="0" i="1" smtClean="0">
                        <a:latin typeface="Cambria Math" panose="02040503050406030204" pitchFamily="18" charset="0"/>
                      </a:rPr>
                      <m:t>   11</m:t>
                    </m:r>
                  </m:oMath>
                </a14:m>
                <a:endParaRPr lang="en-US" dirty="0"/>
              </a:p>
              <a:p>
                <a:pPr marL="0" indent="0">
                  <a:buNone/>
                </a:pPr>
                <a:endParaRPr lang="en-US" dirty="0"/>
              </a:p>
              <a:p>
                <a:pPr marL="0" indent="0">
                  <a:buNone/>
                </a:pPr>
                <a:r>
                  <a:rPr lang="en-US" dirty="0"/>
                  <a:t>Solution:</a:t>
                </a:r>
              </a:p>
              <a:p>
                <a:pPr marL="0" indent="0">
                  <a:buNone/>
                </a:pPr>
                <a:r>
                  <a:rPr lang="en-US" dirty="0"/>
                  <a:t>If it helps consider the function y = 11</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6A1687E-F34D-45F4-8B76-165989AED689}"/>
                  </a:ext>
                </a:extLst>
              </p14:cNvPr>
              <p14:cNvContentPartPr/>
              <p14:nvPr/>
            </p14:nvContentPartPr>
            <p14:xfrm>
              <a:off x="8013953" y="3391412"/>
              <a:ext cx="52920" cy="1986120"/>
            </p14:xfrm>
          </p:contentPart>
        </mc:Choice>
        <mc:Fallback xmlns="">
          <p:pic>
            <p:nvPicPr>
              <p:cNvPr id="4" name="Ink 3">
                <a:extLst>
                  <a:ext uri="{FF2B5EF4-FFF2-40B4-BE49-F238E27FC236}">
                    <a16:creationId xmlns:a16="http://schemas.microsoft.com/office/drawing/2014/main" id="{66A1687E-F34D-45F4-8B76-165989AED689}"/>
                  </a:ext>
                </a:extLst>
              </p:cNvPr>
              <p:cNvPicPr/>
              <p:nvPr/>
            </p:nvPicPr>
            <p:blipFill>
              <a:blip r:embed="rId4"/>
              <a:stretch>
                <a:fillRect/>
              </a:stretch>
            </p:blipFill>
            <p:spPr>
              <a:xfrm>
                <a:off x="8005313" y="3382772"/>
                <a:ext cx="70560" cy="200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6AF886BA-0D9E-47B2-B9FE-3B6F27018014}"/>
                  </a:ext>
                </a:extLst>
              </p14:cNvPr>
              <p14:cNvContentPartPr/>
              <p14:nvPr/>
            </p14:nvContentPartPr>
            <p14:xfrm>
              <a:off x="7342553" y="4838252"/>
              <a:ext cx="2973960" cy="43200"/>
            </p14:xfrm>
          </p:contentPart>
        </mc:Choice>
        <mc:Fallback xmlns="">
          <p:pic>
            <p:nvPicPr>
              <p:cNvPr id="8" name="Ink 7">
                <a:extLst>
                  <a:ext uri="{FF2B5EF4-FFF2-40B4-BE49-F238E27FC236}">
                    <a16:creationId xmlns:a16="http://schemas.microsoft.com/office/drawing/2014/main" id="{6AF886BA-0D9E-47B2-B9FE-3B6F27018014}"/>
                  </a:ext>
                </a:extLst>
              </p:cNvPr>
              <p:cNvPicPr/>
              <p:nvPr/>
            </p:nvPicPr>
            <p:blipFill>
              <a:blip r:embed="rId6"/>
              <a:stretch>
                <a:fillRect/>
              </a:stretch>
            </p:blipFill>
            <p:spPr>
              <a:xfrm>
                <a:off x="7333553" y="4829252"/>
                <a:ext cx="29916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0E6A26FD-3EFA-4FFB-9EBE-CE715D9777FD}"/>
                  </a:ext>
                </a:extLst>
              </p14:cNvPr>
              <p14:cNvContentPartPr/>
              <p14:nvPr/>
            </p14:nvContentPartPr>
            <p14:xfrm>
              <a:off x="7680953" y="3744212"/>
              <a:ext cx="3434040" cy="315720"/>
            </p14:xfrm>
          </p:contentPart>
        </mc:Choice>
        <mc:Fallback xmlns="">
          <p:pic>
            <p:nvPicPr>
              <p:cNvPr id="18" name="Ink 17">
                <a:extLst>
                  <a:ext uri="{FF2B5EF4-FFF2-40B4-BE49-F238E27FC236}">
                    <a16:creationId xmlns:a16="http://schemas.microsoft.com/office/drawing/2014/main" id="{0E6A26FD-3EFA-4FFB-9EBE-CE715D9777FD}"/>
                  </a:ext>
                </a:extLst>
              </p:cNvPr>
              <p:cNvPicPr/>
              <p:nvPr/>
            </p:nvPicPr>
            <p:blipFill>
              <a:blip r:embed="rId8"/>
              <a:stretch>
                <a:fillRect/>
              </a:stretch>
            </p:blipFill>
            <p:spPr>
              <a:xfrm>
                <a:off x="7662953" y="3726233"/>
                <a:ext cx="3469680" cy="35131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C1F64682-A206-4339-8A0B-E52BB1581D32}"/>
                  </a:ext>
                </a:extLst>
              </p14:cNvPr>
              <p14:cNvContentPartPr/>
              <p14:nvPr/>
            </p14:nvContentPartPr>
            <p14:xfrm>
              <a:off x="8553953" y="3829532"/>
              <a:ext cx="107640" cy="103320"/>
            </p14:xfrm>
          </p:contentPart>
        </mc:Choice>
        <mc:Fallback xmlns="">
          <p:pic>
            <p:nvPicPr>
              <p:cNvPr id="19" name="Ink 18">
                <a:extLst>
                  <a:ext uri="{FF2B5EF4-FFF2-40B4-BE49-F238E27FC236}">
                    <a16:creationId xmlns:a16="http://schemas.microsoft.com/office/drawing/2014/main" id="{C1F64682-A206-4339-8A0B-E52BB1581D32}"/>
                  </a:ext>
                </a:extLst>
              </p:cNvPr>
              <p:cNvPicPr/>
              <p:nvPr/>
            </p:nvPicPr>
            <p:blipFill>
              <a:blip r:embed="rId10"/>
              <a:stretch>
                <a:fillRect/>
              </a:stretch>
            </p:blipFill>
            <p:spPr>
              <a:xfrm>
                <a:off x="8536313" y="3811892"/>
                <a:ext cx="1432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Ink 28">
                <a:extLst>
                  <a:ext uri="{FF2B5EF4-FFF2-40B4-BE49-F238E27FC236}">
                    <a16:creationId xmlns:a16="http://schemas.microsoft.com/office/drawing/2014/main" id="{D26BA121-CA8F-4DE0-AE8D-D3A6975B5D05}"/>
                  </a:ext>
                </a:extLst>
              </p14:cNvPr>
              <p14:cNvContentPartPr/>
              <p14:nvPr/>
            </p14:nvContentPartPr>
            <p14:xfrm>
              <a:off x="8584193" y="3816932"/>
              <a:ext cx="105120" cy="98640"/>
            </p14:xfrm>
          </p:contentPart>
        </mc:Choice>
        <mc:Fallback xmlns="">
          <p:pic>
            <p:nvPicPr>
              <p:cNvPr id="29" name="Ink 28">
                <a:extLst>
                  <a:ext uri="{FF2B5EF4-FFF2-40B4-BE49-F238E27FC236}">
                    <a16:creationId xmlns:a16="http://schemas.microsoft.com/office/drawing/2014/main" id="{D26BA121-CA8F-4DE0-AE8D-D3A6975B5D05}"/>
                  </a:ext>
                </a:extLst>
              </p:cNvPr>
              <p:cNvPicPr/>
              <p:nvPr/>
            </p:nvPicPr>
            <p:blipFill>
              <a:blip r:embed="rId12"/>
              <a:stretch>
                <a:fillRect/>
              </a:stretch>
            </p:blipFill>
            <p:spPr>
              <a:xfrm>
                <a:off x="8575553" y="3808292"/>
                <a:ext cx="1227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Ink 29">
                <a:extLst>
                  <a:ext uri="{FF2B5EF4-FFF2-40B4-BE49-F238E27FC236}">
                    <a16:creationId xmlns:a16="http://schemas.microsoft.com/office/drawing/2014/main" id="{97A855AC-A348-4967-90DB-E1DF812B938B}"/>
                  </a:ext>
                </a:extLst>
              </p14:cNvPr>
              <p14:cNvContentPartPr/>
              <p14:nvPr/>
            </p14:nvContentPartPr>
            <p14:xfrm>
              <a:off x="8740793" y="3341012"/>
              <a:ext cx="750960" cy="299160"/>
            </p14:xfrm>
          </p:contentPart>
        </mc:Choice>
        <mc:Fallback xmlns="">
          <p:pic>
            <p:nvPicPr>
              <p:cNvPr id="30" name="Ink 29">
                <a:extLst>
                  <a:ext uri="{FF2B5EF4-FFF2-40B4-BE49-F238E27FC236}">
                    <a16:creationId xmlns:a16="http://schemas.microsoft.com/office/drawing/2014/main" id="{97A855AC-A348-4967-90DB-E1DF812B938B}"/>
                  </a:ext>
                </a:extLst>
              </p:cNvPr>
              <p:cNvPicPr/>
              <p:nvPr/>
            </p:nvPicPr>
            <p:blipFill>
              <a:blip r:embed="rId14"/>
              <a:stretch>
                <a:fillRect/>
              </a:stretch>
            </p:blipFill>
            <p:spPr>
              <a:xfrm>
                <a:off x="8732157" y="3332372"/>
                <a:ext cx="768592" cy="316800"/>
              </a:xfrm>
              <a:prstGeom prst="rect">
                <a:avLst/>
              </a:prstGeom>
            </p:spPr>
          </p:pic>
        </mc:Fallback>
      </mc:AlternateContent>
    </p:spTree>
    <p:extLst>
      <p:ext uri="{BB962C8B-B14F-4D97-AF65-F5344CB8AC3E}">
        <p14:creationId xmlns:p14="http://schemas.microsoft.com/office/powerpoint/2010/main" val="10731774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endParaRPr lang="en-US" dirty="0"/>
              </a:p>
              <a:p>
                <a:pPr marL="0" indent="0">
                  <a:buNone/>
                </a:pPr>
                <a:r>
                  <a:rPr lang="en-US" dirty="0"/>
                  <a:t>A mistake people make is to multiply numerator and denominator by the conjugate of the numerator. They do this because they see a radical sign. However, that only works if there is a binomial with a square root sign (because it creates a difference of squares and ultimately allows us to cancel out like factors in the numerator and the denominator)</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r="-1449" b="-3641"/>
                </a:stretch>
              </a:blipFill>
            </p:spPr>
            <p:txBody>
              <a:bodyPr/>
              <a:lstStyle/>
              <a:p>
                <a:r>
                  <a:rPr lang="en-US">
                    <a:noFill/>
                  </a:rPr>
                  <a:t> </a:t>
                </a:r>
              </a:p>
            </p:txBody>
          </p:sp>
        </mc:Fallback>
      </mc:AlternateContent>
    </p:spTree>
    <p:extLst>
      <p:ext uri="{BB962C8B-B14F-4D97-AF65-F5344CB8AC3E}">
        <p14:creationId xmlns:p14="http://schemas.microsoft.com/office/powerpoint/2010/main" val="38370873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r>
                  <a:rPr lang="en-US" dirty="0"/>
                  <a:t>In this case, multiplying the numerator by </a:t>
                </a:r>
                <a14:m>
                  <m:oMath xmlns:m="http://schemas.openxmlformats.org/officeDocument/2006/math">
                    <m:rad>
                      <m:radPr>
                        <m:ctrlPr>
                          <a:rPr lang="en-US" i="1" smtClean="0">
                            <a:latin typeface="Cambria Math" panose="02040503050406030204" pitchFamily="18" charset="0"/>
                          </a:rPr>
                        </m:ctrlPr>
                      </m:radPr>
                      <m:deg>
                        <m:r>
                          <m:rPr>
                            <m:brk m:alnAt="7"/>
                          </m:rPr>
                          <a:rPr lang="en-US" b="0"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+4</m:t>
                    </m:r>
                  </m:oMath>
                </a14:m>
                <a:r>
                  <a:rPr lang="en-US" dirty="0"/>
                  <a:t> would lead to</a:t>
                </a:r>
              </a:p>
              <a:p>
                <a:pPr marL="0" indent="0">
                  <a:buNone/>
                </a:pPr>
                <a14:m>
                  <m:oMath xmlns:m="http://schemas.openxmlformats.org/officeDocument/2006/math">
                    <m:d>
                      <m:dPr>
                        <m:ctrlPr>
                          <a:rPr lang="en-US" sz="2400" b="0" i="1" smtClean="0">
                            <a:latin typeface="Cambria Math" panose="02040503050406030204" pitchFamily="18" charset="0"/>
                          </a:rPr>
                        </m:ctrlPr>
                      </m:dPr>
                      <m:e>
                        <m:rad>
                          <m:radPr>
                            <m:ctrlPr>
                              <a:rPr lang="en-US" sz="2400" i="1" smtClean="0">
                                <a:latin typeface="Cambria Math" panose="02040503050406030204" pitchFamily="18" charset="0"/>
                              </a:rPr>
                            </m:ctrlPr>
                          </m:radPr>
                          <m:deg>
                            <m:r>
                              <a:rPr lang="en-US" sz="2400" i="1" smtClean="0">
                                <a:latin typeface="Cambria Math" panose="02040503050406030204" pitchFamily="18" charset="0"/>
                              </a:rPr>
                              <m:t>3</m:t>
                            </m:r>
                          </m:deg>
                          <m:e>
                            <m:r>
                              <a:rPr lang="en-US" sz="2400" b="0" i="1" smtClean="0">
                                <a:latin typeface="Cambria Math" panose="02040503050406030204" pitchFamily="18" charset="0"/>
                              </a:rPr>
                              <m:t>𝑥</m:t>
                            </m:r>
                          </m:e>
                        </m:rad>
                        <m:r>
                          <a:rPr lang="en-US" sz="2400" b="0" i="1" smtClean="0">
                            <a:latin typeface="Cambria Math" panose="02040503050406030204" pitchFamily="18" charset="0"/>
                          </a:rPr>
                          <m:t>−4</m:t>
                        </m:r>
                      </m:e>
                    </m:d>
                    <m:d>
                      <m:dPr>
                        <m:ctrlPr>
                          <a:rPr lang="en-US" sz="2400" b="0" i="1" smtClean="0">
                            <a:latin typeface="Cambria Math" panose="02040503050406030204" pitchFamily="18" charset="0"/>
                          </a:rPr>
                        </m:ctrlPr>
                      </m:dPr>
                      <m:e>
                        <m:rad>
                          <m:radPr>
                            <m:ctrlPr>
                              <a:rPr lang="en-US" sz="2400" b="0" i="1" smtClean="0">
                                <a:latin typeface="Cambria Math" panose="02040503050406030204" pitchFamily="18" charset="0"/>
                              </a:rPr>
                            </m:ctrlPr>
                          </m:radPr>
                          <m:deg>
                            <m:r>
                              <a:rPr lang="en-US" sz="2400" b="0" i="1" smtClean="0">
                                <a:latin typeface="Cambria Math" panose="02040503050406030204" pitchFamily="18" charset="0"/>
                              </a:rPr>
                              <m:t>3</m:t>
                            </m:r>
                          </m:deg>
                          <m:e>
                            <m:r>
                              <a:rPr lang="en-US" sz="2400" b="0" i="1" smtClean="0">
                                <a:latin typeface="Cambria Math" panose="02040503050406030204" pitchFamily="18" charset="0"/>
                              </a:rPr>
                              <m:t>𝑥</m:t>
                            </m:r>
                          </m:e>
                        </m:rad>
                        <m:r>
                          <a:rPr lang="en-US" sz="2400" b="0" i="1" smtClean="0">
                            <a:latin typeface="Cambria Math" panose="02040503050406030204" pitchFamily="18" charset="0"/>
                          </a:rPr>
                          <m:t>+4</m:t>
                        </m:r>
                      </m:e>
                    </m:d>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sup>
                        </m:sSup>
                        <m:r>
                          <a:rPr lang="en-US" sz="2400" b="0" i="1" smtClean="0">
                            <a:latin typeface="Cambria Math" panose="02040503050406030204" pitchFamily="18" charset="0"/>
                          </a:rPr>
                          <m:t>−4</m:t>
                        </m:r>
                      </m:e>
                    </m:d>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sup>
                        </m:sSup>
                        <m:r>
                          <a:rPr lang="en-US" sz="2400" b="0" i="1" smtClean="0">
                            <a:latin typeface="Cambria Math" panose="02040503050406030204" pitchFamily="18" charset="0"/>
                          </a:rPr>
                          <m:t>+4</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3</m:t>
                            </m:r>
                          </m:den>
                        </m:f>
                      </m:sup>
                    </m:sSup>
                    <m:r>
                      <a:rPr lang="en-US" sz="2400" b="0" i="1" smtClean="0">
                        <a:latin typeface="Cambria Math" panose="02040503050406030204" pitchFamily="18" charset="0"/>
                      </a:rPr>
                      <m:t>+4</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sup>
                    </m:sSup>
                    <m:r>
                      <a:rPr lang="en-US" sz="2400" b="0" i="1" smtClean="0">
                        <a:latin typeface="Cambria Math" panose="02040503050406030204" pitchFamily="18" charset="0"/>
                      </a:rPr>
                      <m:t>−4</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sup>
                    </m:sSup>
                    <m:r>
                      <a:rPr lang="en-US" sz="2400" b="0" i="1" smtClean="0">
                        <a:latin typeface="Cambria Math" panose="02040503050406030204" pitchFamily="18" charset="0"/>
                      </a:rPr>
                      <m:t>−16=</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3</m:t>
                            </m:r>
                          </m:den>
                        </m:f>
                      </m:sup>
                    </m:sSup>
                    <m:r>
                      <a:rPr lang="en-US" sz="2400" b="0" i="1" smtClean="0">
                        <a:latin typeface="Cambria Math" panose="02040503050406030204" pitchFamily="18" charset="0"/>
                      </a:rPr>
                      <m:t>−16 </m:t>
                    </m:r>
                  </m:oMath>
                </a14:m>
                <a:r>
                  <a:rPr lang="en-US" sz="2400" dirty="0"/>
                  <a:t> </a:t>
                </a:r>
              </a:p>
              <a:p>
                <a:pPr marL="0" indent="0">
                  <a:buNone/>
                </a:pPr>
                <a:r>
                  <a:rPr lang="en-US" sz="2400" dirty="0"/>
                  <a:t>In other words, this would create a factor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3</m:t>
                            </m:r>
                          </m:den>
                        </m:f>
                      </m:sup>
                    </m:sSup>
                    <m:r>
                      <a:rPr lang="en-US" sz="2400" i="1">
                        <a:latin typeface="Cambria Math" panose="02040503050406030204" pitchFamily="18" charset="0"/>
                      </a:rPr>
                      <m:t>−16</m:t>
                    </m:r>
                  </m:oMath>
                </a14:m>
                <a:r>
                  <a:rPr lang="en-US" sz="2400" dirty="0"/>
                  <a:t> in the numerator, but that would not allow us to cancel out the problematic factor of x – 64 in the denominator. In short, </a:t>
                </a:r>
                <a:r>
                  <a:rPr lang="en-US" sz="2400" dirty="0">
                    <a:solidFill>
                      <a:srgbClr val="FF0000"/>
                    </a:solidFill>
                  </a:rPr>
                  <a:t>multiplying by the conjugate only works for square roots.</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438759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r>
                  <a:rPr lang="en-US" dirty="0"/>
                  <a:t>We need to change our thinking about why we sometimes multiply by conjugates. In a square roots situation, multiplying by the conjugate works because it creates a difference of squares situation.</a:t>
                </a:r>
              </a:p>
              <a:p>
                <a:pPr marL="0" indent="0">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660809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r>
                  <a:rPr lang="en-US" dirty="0"/>
                  <a:t>Therefore, rather than thinking that we are multiplying by the conjugate, perhaps it is better to say that we are multiplying by a factor necessary to create a difference of squares</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r="-1333"/>
                </a:stretch>
              </a:blipFill>
            </p:spPr>
            <p:txBody>
              <a:bodyPr/>
              <a:lstStyle/>
              <a:p>
                <a:r>
                  <a:rPr lang="en-US">
                    <a:noFill/>
                  </a:rPr>
                  <a:t> </a:t>
                </a:r>
              </a:p>
            </p:txBody>
          </p:sp>
        </mc:Fallback>
      </mc:AlternateContent>
    </p:spTree>
    <p:extLst>
      <p:ext uri="{BB962C8B-B14F-4D97-AF65-F5344CB8AC3E}">
        <p14:creationId xmlns:p14="http://schemas.microsoft.com/office/powerpoint/2010/main" val="170144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r>
                  <a:rPr lang="en-US" dirty="0"/>
                  <a:t>By the same way of thinking, if we are presented with a cubed root, we should multiply numerator and denominator by a factor which allows us to create a difference of cubes (or possibly a sum of cubes in a different scenario)</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r="-1043"/>
                </a:stretch>
              </a:blipFill>
            </p:spPr>
            <p:txBody>
              <a:bodyPr/>
              <a:lstStyle/>
              <a:p>
                <a:r>
                  <a:rPr lang="en-US">
                    <a:noFill/>
                  </a:rPr>
                  <a:t> </a:t>
                </a:r>
              </a:p>
            </p:txBody>
          </p:sp>
        </mc:Fallback>
      </mc:AlternateContent>
    </p:spTree>
    <p:extLst>
      <p:ext uri="{BB962C8B-B14F-4D97-AF65-F5344CB8AC3E}">
        <p14:creationId xmlns:p14="http://schemas.microsoft.com/office/powerpoint/2010/main" val="298146597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endParaRPr lang="en-US" dirty="0"/>
              </a:p>
              <a:p>
                <a:pPr marL="0" indent="0">
                  <a:buNone/>
                </a:pPr>
                <a:r>
                  <a:rPr lang="en-US" dirty="0"/>
                  <a:t>To refresh your memory, a difference of cubes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3</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𝑎𝑏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e>
                      </m:d>
                    </m:oMath>
                  </m:oMathPara>
                </a14:m>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767799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endParaRPr lang="en-US" dirty="0"/>
              </a:p>
              <a:p>
                <a:pPr marL="0" indent="0">
                  <a:buNone/>
                </a:pPr>
                <a:r>
                  <a:rPr lang="en-US" dirty="0"/>
                  <a:t>Back to our solution</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869558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310A917-127B-45B4-86F2-F9D4B9F30531}"/>
              </a:ext>
            </a:extLst>
          </p:cNvPr>
          <p:cNvSpPr txBox="1"/>
          <p:nvPr/>
        </p:nvSpPr>
        <p:spPr>
          <a:xfrm>
            <a:off x="838200" y="3835101"/>
            <a:ext cx="4055633" cy="923330"/>
          </a:xfrm>
          <a:prstGeom prst="rect">
            <a:avLst/>
          </a:prstGeom>
          <a:noFill/>
        </p:spPr>
        <p:txBody>
          <a:bodyPr wrap="square" rtlCol="0">
            <a:spAutoFit/>
          </a:bodyPr>
          <a:lstStyle/>
          <a:p>
            <a:r>
              <a:rPr lang="en-US" dirty="0"/>
              <a:t>We recognize a potential difference of cubes in the numerator (i.e., a cubed root and a minus sign).</a:t>
            </a:r>
          </a:p>
        </p:txBody>
      </p:sp>
    </p:spTree>
    <p:extLst>
      <p:ext uri="{BB962C8B-B14F-4D97-AF65-F5344CB8AC3E}">
        <p14:creationId xmlns:p14="http://schemas.microsoft.com/office/powerpoint/2010/main" val="14662244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310A917-127B-45B4-86F2-F9D4B9F30531}"/>
              </a:ext>
            </a:extLst>
          </p:cNvPr>
          <p:cNvSpPr txBox="1"/>
          <p:nvPr/>
        </p:nvSpPr>
        <p:spPr>
          <a:xfrm>
            <a:off x="838200" y="3835101"/>
            <a:ext cx="4055633" cy="923330"/>
          </a:xfrm>
          <a:prstGeom prst="rect">
            <a:avLst/>
          </a:prstGeom>
          <a:noFill/>
        </p:spPr>
        <p:txBody>
          <a:bodyPr wrap="square" rtlCol="0">
            <a:spAutoFit/>
          </a:bodyPr>
          <a:lstStyle/>
          <a:p>
            <a:r>
              <a:rPr lang="en-US" dirty="0"/>
              <a:t>We recognize a potential difference of cubes in the numerator (i.e., a cubed root and a minus sign).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0A27B5-C0DE-4894-9608-BB1C4C94A2FB}"/>
                  </a:ext>
                </a:extLst>
              </p:cNvPr>
              <p:cNvSpPr txBox="1"/>
              <p:nvPr/>
            </p:nvSpPr>
            <p:spPr>
              <a:xfrm>
                <a:off x="6303982" y="3729688"/>
                <a:ext cx="1344706" cy="1028743"/>
              </a:xfrm>
              <a:prstGeom prst="rect">
                <a:avLst/>
              </a:prstGeom>
              <a:noFill/>
            </p:spPr>
            <p:txBody>
              <a:bodyPr wrap="square" rtlCol="0">
                <a:spAutoFit/>
              </a:bodyPr>
              <a:lstStyle/>
              <a:p>
                <a:r>
                  <a:rPr lang="en-US" dirty="0"/>
                  <a:t>Let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a:rPr lang="en-US" b="0" i="1" smtClean="0">
                            <a:latin typeface="Cambria Math" panose="02040503050406030204" pitchFamily="18" charset="0"/>
                          </a:rPr>
                          <m:t>3</m:t>
                        </m:r>
                      </m:deg>
                      <m:e>
                        <m:r>
                          <a:rPr lang="en-US" b="0" i="1" smtClean="0">
                            <a:latin typeface="Cambria Math" panose="02040503050406030204" pitchFamily="18" charset="0"/>
                          </a:rPr>
                          <m:t>𝑥</m:t>
                        </m:r>
                      </m:e>
                    </m:rad>
                  </m:oMath>
                </a14:m>
                <a:endParaRPr lang="en-US" dirty="0"/>
              </a:p>
              <a:p>
                <a:r>
                  <a:rPr lang="en-US" dirty="0"/>
                  <a:t>i.e.,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sup>
                    </m:sSup>
                  </m:oMath>
                </a14:m>
                <a:endParaRPr lang="en-US" dirty="0"/>
              </a:p>
              <a:p>
                <a:r>
                  <a:rPr lang="en-US" dirty="0"/>
                  <a:t>Let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a14:m>
                <a:endParaRPr lang="en-US" dirty="0"/>
              </a:p>
            </p:txBody>
          </p:sp>
        </mc:Choice>
        <mc:Fallback xmlns="">
          <p:sp>
            <p:nvSpPr>
              <p:cNvPr id="5" name="TextBox 4">
                <a:extLst>
                  <a:ext uri="{FF2B5EF4-FFF2-40B4-BE49-F238E27FC236}">
                    <a16:creationId xmlns:a16="http://schemas.microsoft.com/office/drawing/2014/main" id="{D90A27B5-C0DE-4894-9608-BB1C4C94A2FB}"/>
                  </a:ext>
                </a:extLst>
              </p:cNvPr>
              <p:cNvSpPr txBox="1">
                <a:spLocks noRot="1" noChangeAspect="1" noMove="1" noResize="1" noEditPoints="1" noAdjustHandles="1" noChangeArrowheads="1" noChangeShapeType="1" noTextEdit="1"/>
              </p:cNvSpPr>
              <p:nvPr/>
            </p:nvSpPr>
            <p:spPr>
              <a:xfrm>
                <a:off x="6303982" y="3729688"/>
                <a:ext cx="1344706" cy="1028743"/>
              </a:xfrm>
              <a:prstGeom prst="rect">
                <a:avLst/>
              </a:prstGeom>
              <a:blipFill>
                <a:blip r:embed="rId3"/>
                <a:stretch>
                  <a:fillRect l="-3620" t="-2959" b="-8284"/>
                </a:stretch>
              </a:blipFill>
            </p:spPr>
            <p:txBody>
              <a:bodyPr/>
              <a:lstStyle/>
              <a:p>
                <a:r>
                  <a:rPr lang="en-US">
                    <a:noFill/>
                  </a:rPr>
                  <a:t> </a:t>
                </a:r>
              </a:p>
            </p:txBody>
          </p:sp>
        </mc:Fallback>
      </mc:AlternateContent>
    </p:spTree>
    <p:extLst>
      <p:ext uri="{BB962C8B-B14F-4D97-AF65-F5344CB8AC3E}">
        <p14:creationId xmlns:p14="http://schemas.microsoft.com/office/powerpoint/2010/main" val="30431443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ad>
                          <m:radPr>
                            <m:ctrlPr>
                              <a:rPr lang="en-US" i="1">
                                <a:latin typeface="Cambria Math" panose="02040503050406030204" pitchFamily="18" charset="0"/>
                              </a:rPr>
                            </m:ctrlPr>
                          </m:radPr>
                          <m:deg>
                            <m:r>
                              <a:rPr lang="en-US" i="1">
                                <a:latin typeface="Cambria Math" panose="02040503050406030204" pitchFamily="18" charset="0"/>
                              </a:rPr>
                              <m:t>3</m:t>
                            </m:r>
                          </m:deg>
                          <m:e>
                            <m:r>
                              <a:rPr lang="en-US" i="1">
                                <a:latin typeface="Cambria Math" panose="02040503050406030204" pitchFamily="18" charset="0"/>
                              </a:rPr>
                              <m:t>𝑥</m:t>
                            </m:r>
                          </m:e>
                        </m:rad>
                        <m:r>
                          <a:rPr lang="en-US" i="1">
                            <a:latin typeface="Cambria Math" panose="02040503050406030204" pitchFamily="18" charset="0"/>
                          </a:rPr>
                          <m:t> − 4</m:t>
                        </m:r>
                      </m:num>
                      <m:den>
                        <m:r>
                          <a:rPr lang="en-US" i="1">
                            <a:latin typeface="Cambria Math" panose="02040503050406030204" pitchFamily="18" charset="0"/>
                          </a:rPr>
                          <m:t>𝑥</m:t>
                        </m:r>
                        <m:r>
                          <a:rPr lang="en-US" i="1">
                            <a:latin typeface="Cambria Math" panose="02040503050406030204" pitchFamily="18" charset="0"/>
                          </a:rPr>
                          <m:t> − 64</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𝑎</m:t>
                        </m:r>
                        <m:r>
                          <a:rPr lang="en-US" i="1">
                            <a:latin typeface="Cambria Math" panose="02040503050406030204" pitchFamily="18" charset="0"/>
                          </a:rPr>
                          <m:t> −</m:t>
                        </m:r>
                        <m:r>
                          <a:rPr lang="en-US" b="0" i="1" smtClean="0">
                            <a:latin typeface="Cambria Math" panose="02040503050406030204" pitchFamily="18" charset="0"/>
                          </a:rPr>
                          <m:t>𝑏</m:t>
                        </m:r>
                      </m:num>
                      <m:den>
                        <m:r>
                          <a:rPr lang="en-US" i="1">
                            <a:latin typeface="Cambria Math" panose="02040503050406030204" pitchFamily="18" charset="0"/>
                          </a:rPr>
                          <m:t>𝑥</m:t>
                        </m:r>
                        <m:r>
                          <a:rPr lang="en-US" i="1">
                            <a:latin typeface="Cambria Math" panose="02040503050406030204" pitchFamily="18" charset="0"/>
                          </a:rPr>
                          <m:t> − 64</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808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m:t>
                          </m:r>
                        </m:e>
                      </m:mr>
                    </m:m>
                    <m:r>
                      <a:rPr lang="en-US" b="0" i="1" smtClean="0">
                        <a:latin typeface="Cambria Math" panose="02040503050406030204" pitchFamily="18" charset="0"/>
                      </a:rPr>
                      <m:t>   11</m:t>
                    </m:r>
                  </m:oMath>
                </a14:m>
                <a:endParaRPr lang="en-US" dirty="0"/>
              </a:p>
              <a:p>
                <a:pPr marL="0" indent="0">
                  <a:buNone/>
                </a:pPr>
                <a:endParaRPr lang="en-US" dirty="0"/>
              </a:p>
              <a:p>
                <a:pPr marL="0" indent="0">
                  <a:buNone/>
                </a:pPr>
                <a:r>
                  <a:rPr lang="en-US" dirty="0"/>
                  <a:t>Solution:</a:t>
                </a:r>
              </a:p>
              <a:p>
                <a:pPr marL="0" indent="0">
                  <a:buNone/>
                </a:pPr>
                <a:r>
                  <a:rPr lang="en-US" dirty="0"/>
                  <a:t>If it helps consider the function y = 11</a:t>
                </a:r>
              </a:p>
              <a:p>
                <a:pPr marL="0" indent="0">
                  <a:buNone/>
                </a:pPr>
                <a:r>
                  <a:rPr lang="en-US" dirty="0"/>
                  <a:t>As we approach an x-value of 5 from the </a:t>
                </a:r>
              </a:p>
              <a:p>
                <a:pPr marL="0" indent="0">
                  <a:buNone/>
                </a:pPr>
                <a:r>
                  <a:rPr lang="en-US" dirty="0"/>
                  <a:t>left, the limit of the function is 11.</a:t>
                </a:r>
              </a:p>
              <a:p>
                <a:pPr marL="0" indent="0">
                  <a:buNone/>
                </a:pPr>
                <a:r>
                  <a:rPr lang="en-US" dirty="0"/>
                  <a:t>As we approach an x-value of 5 from the </a:t>
                </a:r>
              </a:p>
              <a:p>
                <a:pPr marL="0" indent="0">
                  <a:buNone/>
                </a:pPr>
                <a:r>
                  <a:rPr lang="en-US" dirty="0"/>
                  <a:t>right, the limit of the function is 11</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b="-322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6A1687E-F34D-45F4-8B76-165989AED689}"/>
                  </a:ext>
                </a:extLst>
              </p14:cNvPr>
              <p14:cNvContentPartPr/>
              <p14:nvPr/>
            </p14:nvContentPartPr>
            <p14:xfrm>
              <a:off x="8013953" y="3391412"/>
              <a:ext cx="52920" cy="1986120"/>
            </p14:xfrm>
          </p:contentPart>
        </mc:Choice>
        <mc:Fallback xmlns="">
          <p:pic>
            <p:nvPicPr>
              <p:cNvPr id="4" name="Ink 3">
                <a:extLst>
                  <a:ext uri="{FF2B5EF4-FFF2-40B4-BE49-F238E27FC236}">
                    <a16:creationId xmlns:a16="http://schemas.microsoft.com/office/drawing/2014/main" id="{66A1687E-F34D-45F4-8B76-165989AED689}"/>
                  </a:ext>
                </a:extLst>
              </p:cNvPr>
              <p:cNvPicPr/>
              <p:nvPr/>
            </p:nvPicPr>
            <p:blipFill>
              <a:blip r:embed="rId4"/>
              <a:stretch>
                <a:fillRect/>
              </a:stretch>
            </p:blipFill>
            <p:spPr>
              <a:xfrm>
                <a:off x="8005313" y="3382772"/>
                <a:ext cx="70560" cy="200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6AF886BA-0D9E-47B2-B9FE-3B6F27018014}"/>
                  </a:ext>
                </a:extLst>
              </p14:cNvPr>
              <p14:cNvContentPartPr/>
              <p14:nvPr/>
            </p14:nvContentPartPr>
            <p14:xfrm>
              <a:off x="7342553" y="4838252"/>
              <a:ext cx="2973960" cy="43200"/>
            </p14:xfrm>
          </p:contentPart>
        </mc:Choice>
        <mc:Fallback xmlns="">
          <p:pic>
            <p:nvPicPr>
              <p:cNvPr id="8" name="Ink 7">
                <a:extLst>
                  <a:ext uri="{FF2B5EF4-FFF2-40B4-BE49-F238E27FC236}">
                    <a16:creationId xmlns:a16="http://schemas.microsoft.com/office/drawing/2014/main" id="{6AF886BA-0D9E-47B2-B9FE-3B6F27018014}"/>
                  </a:ext>
                </a:extLst>
              </p:cNvPr>
              <p:cNvPicPr/>
              <p:nvPr/>
            </p:nvPicPr>
            <p:blipFill>
              <a:blip r:embed="rId6"/>
              <a:stretch>
                <a:fillRect/>
              </a:stretch>
            </p:blipFill>
            <p:spPr>
              <a:xfrm>
                <a:off x="7333553" y="4829252"/>
                <a:ext cx="29916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0E6A26FD-3EFA-4FFB-9EBE-CE715D9777FD}"/>
                  </a:ext>
                </a:extLst>
              </p14:cNvPr>
              <p14:cNvContentPartPr/>
              <p14:nvPr/>
            </p14:nvContentPartPr>
            <p14:xfrm>
              <a:off x="7680953" y="3744212"/>
              <a:ext cx="3434040" cy="315720"/>
            </p14:xfrm>
          </p:contentPart>
        </mc:Choice>
        <mc:Fallback xmlns="">
          <p:pic>
            <p:nvPicPr>
              <p:cNvPr id="18" name="Ink 17">
                <a:extLst>
                  <a:ext uri="{FF2B5EF4-FFF2-40B4-BE49-F238E27FC236}">
                    <a16:creationId xmlns:a16="http://schemas.microsoft.com/office/drawing/2014/main" id="{0E6A26FD-3EFA-4FFB-9EBE-CE715D9777FD}"/>
                  </a:ext>
                </a:extLst>
              </p:cNvPr>
              <p:cNvPicPr/>
              <p:nvPr/>
            </p:nvPicPr>
            <p:blipFill>
              <a:blip r:embed="rId8"/>
              <a:stretch>
                <a:fillRect/>
              </a:stretch>
            </p:blipFill>
            <p:spPr>
              <a:xfrm>
                <a:off x="7662953" y="3726233"/>
                <a:ext cx="3469680" cy="35131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C1F64682-A206-4339-8A0B-E52BB1581D32}"/>
                  </a:ext>
                </a:extLst>
              </p14:cNvPr>
              <p14:cNvContentPartPr/>
              <p14:nvPr/>
            </p14:nvContentPartPr>
            <p14:xfrm>
              <a:off x="8553953" y="3829532"/>
              <a:ext cx="107640" cy="103320"/>
            </p14:xfrm>
          </p:contentPart>
        </mc:Choice>
        <mc:Fallback xmlns="">
          <p:pic>
            <p:nvPicPr>
              <p:cNvPr id="19" name="Ink 18">
                <a:extLst>
                  <a:ext uri="{FF2B5EF4-FFF2-40B4-BE49-F238E27FC236}">
                    <a16:creationId xmlns:a16="http://schemas.microsoft.com/office/drawing/2014/main" id="{C1F64682-A206-4339-8A0B-E52BB1581D32}"/>
                  </a:ext>
                </a:extLst>
              </p:cNvPr>
              <p:cNvPicPr/>
              <p:nvPr/>
            </p:nvPicPr>
            <p:blipFill>
              <a:blip r:embed="rId10"/>
              <a:stretch>
                <a:fillRect/>
              </a:stretch>
            </p:blipFill>
            <p:spPr>
              <a:xfrm>
                <a:off x="8536313" y="3811892"/>
                <a:ext cx="1432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Ink 28">
                <a:extLst>
                  <a:ext uri="{FF2B5EF4-FFF2-40B4-BE49-F238E27FC236}">
                    <a16:creationId xmlns:a16="http://schemas.microsoft.com/office/drawing/2014/main" id="{D26BA121-CA8F-4DE0-AE8D-D3A6975B5D05}"/>
                  </a:ext>
                </a:extLst>
              </p14:cNvPr>
              <p14:cNvContentPartPr/>
              <p14:nvPr/>
            </p14:nvContentPartPr>
            <p14:xfrm>
              <a:off x="8584193" y="3816932"/>
              <a:ext cx="105120" cy="98640"/>
            </p14:xfrm>
          </p:contentPart>
        </mc:Choice>
        <mc:Fallback xmlns="">
          <p:pic>
            <p:nvPicPr>
              <p:cNvPr id="29" name="Ink 28">
                <a:extLst>
                  <a:ext uri="{FF2B5EF4-FFF2-40B4-BE49-F238E27FC236}">
                    <a16:creationId xmlns:a16="http://schemas.microsoft.com/office/drawing/2014/main" id="{D26BA121-CA8F-4DE0-AE8D-D3A6975B5D05}"/>
                  </a:ext>
                </a:extLst>
              </p:cNvPr>
              <p:cNvPicPr/>
              <p:nvPr/>
            </p:nvPicPr>
            <p:blipFill>
              <a:blip r:embed="rId12"/>
              <a:stretch>
                <a:fillRect/>
              </a:stretch>
            </p:blipFill>
            <p:spPr>
              <a:xfrm>
                <a:off x="8575553" y="3808292"/>
                <a:ext cx="1227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Ink 29">
                <a:extLst>
                  <a:ext uri="{FF2B5EF4-FFF2-40B4-BE49-F238E27FC236}">
                    <a16:creationId xmlns:a16="http://schemas.microsoft.com/office/drawing/2014/main" id="{97A855AC-A348-4967-90DB-E1DF812B938B}"/>
                  </a:ext>
                </a:extLst>
              </p14:cNvPr>
              <p14:cNvContentPartPr/>
              <p14:nvPr/>
            </p14:nvContentPartPr>
            <p14:xfrm>
              <a:off x="8740793" y="3341012"/>
              <a:ext cx="750960" cy="299160"/>
            </p14:xfrm>
          </p:contentPart>
        </mc:Choice>
        <mc:Fallback xmlns="">
          <p:pic>
            <p:nvPicPr>
              <p:cNvPr id="30" name="Ink 29">
                <a:extLst>
                  <a:ext uri="{FF2B5EF4-FFF2-40B4-BE49-F238E27FC236}">
                    <a16:creationId xmlns:a16="http://schemas.microsoft.com/office/drawing/2014/main" id="{97A855AC-A348-4967-90DB-E1DF812B938B}"/>
                  </a:ext>
                </a:extLst>
              </p:cNvPr>
              <p:cNvPicPr/>
              <p:nvPr/>
            </p:nvPicPr>
            <p:blipFill>
              <a:blip r:embed="rId14"/>
              <a:stretch>
                <a:fillRect/>
              </a:stretch>
            </p:blipFill>
            <p:spPr>
              <a:xfrm>
                <a:off x="8732157" y="3332372"/>
                <a:ext cx="768592" cy="316800"/>
              </a:xfrm>
              <a:prstGeom prst="rect">
                <a:avLst/>
              </a:prstGeom>
            </p:spPr>
          </p:pic>
        </mc:Fallback>
      </mc:AlternateContent>
    </p:spTree>
    <p:extLst>
      <p:ext uri="{BB962C8B-B14F-4D97-AF65-F5344CB8AC3E}">
        <p14:creationId xmlns:p14="http://schemas.microsoft.com/office/powerpoint/2010/main" val="361106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ad>
                          <m:radPr>
                            <m:ctrlPr>
                              <a:rPr lang="en-US" i="1">
                                <a:latin typeface="Cambria Math" panose="02040503050406030204" pitchFamily="18" charset="0"/>
                              </a:rPr>
                            </m:ctrlPr>
                          </m:radPr>
                          <m:deg>
                            <m:r>
                              <a:rPr lang="en-US" i="1">
                                <a:latin typeface="Cambria Math" panose="02040503050406030204" pitchFamily="18" charset="0"/>
                              </a:rPr>
                              <m:t>3</m:t>
                            </m:r>
                          </m:deg>
                          <m:e>
                            <m:r>
                              <a:rPr lang="en-US" i="1">
                                <a:latin typeface="Cambria Math" panose="02040503050406030204" pitchFamily="18" charset="0"/>
                              </a:rPr>
                              <m:t>𝑥</m:t>
                            </m:r>
                          </m:e>
                        </m:rad>
                        <m:r>
                          <a:rPr lang="en-US" i="1">
                            <a:latin typeface="Cambria Math" panose="02040503050406030204" pitchFamily="18" charset="0"/>
                          </a:rPr>
                          <m:t> − 4</m:t>
                        </m:r>
                      </m:num>
                      <m:den>
                        <m:r>
                          <a:rPr lang="en-US" i="1">
                            <a:latin typeface="Cambria Math" panose="02040503050406030204" pitchFamily="18" charset="0"/>
                          </a:rPr>
                          <m:t>𝑥</m:t>
                        </m:r>
                        <m:r>
                          <a:rPr lang="en-US" i="1">
                            <a:latin typeface="Cambria Math" panose="02040503050406030204" pitchFamily="18" charset="0"/>
                          </a:rPr>
                          <m:t> − 64</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𝑎</m:t>
                        </m:r>
                        <m:r>
                          <a:rPr lang="en-US" i="1">
                            <a:latin typeface="Cambria Math" panose="02040503050406030204" pitchFamily="18" charset="0"/>
                          </a:rPr>
                          <m:t> −</m:t>
                        </m:r>
                        <m:r>
                          <a:rPr lang="en-US" b="0" i="1" smtClean="0">
                            <a:latin typeface="Cambria Math" panose="02040503050406030204" pitchFamily="18" charset="0"/>
                          </a:rPr>
                          <m:t>𝑏</m:t>
                        </m:r>
                      </m:num>
                      <m:den>
                        <m:r>
                          <a:rPr lang="en-US" i="1">
                            <a:latin typeface="Cambria Math" panose="02040503050406030204" pitchFamily="18" charset="0"/>
                          </a:rPr>
                          <m:t>𝑥</m:t>
                        </m:r>
                        <m:r>
                          <a:rPr lang="en-US" i="1">
                            <a:latin typeface="Cambria Math" panose="02040503050406030204" pitchFamily="18" charset="0"/>
                          </a:rPr>
                          <m:t> − 64</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04CAB9A-8A10-4F70-94AF-2277F9E54AC6}"/>
                  </a:ext>
                </a:extLst>
              </p:cNvPr>
              <p:cNvSpPr txBox="1"/>
              <p:nvPr/>
            </p:nvSpPr>
            <p:spPr>
              <a:xfrm>
                <a:off x="4292300" y="3749039"/>
                <a:ext cx="3065929" cy="1477328"/>
              </a:xfrm>
              <a:prstGeom prst="rect">
                <a:avLst/>
              </a:prstGeom>
              <a:noFill/>
            </p:spPr>
            <p:txBody>
              <a:bodyPr wrap="square" rtlCol="0">
                <a:spAutoFit/>
              </a:bodyPr>
              <a:lstStyle/>
              <a:p>
                <a:r>
                  <a:rPr lang="en-US" dirty="0"/>
                  <a:t>We already have the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r>
                  <a:rPr lang="en-US" dirty="0"/>
                  <a:t> factor of the difference of cubes, so now we can add in the second factor, i.e., the factor </a:t>
                </a:r>
                <a14:m>
                  <m:oMath xmlns:m="http://schemas.openxmlformats.org/officeDocument/2006/math">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𝑎𝑏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e>
                    </m:d>
                  </m:oMath>
                </a14:m>
                <a:endParaRPr lang="en-US" dirty="0"/>
              </a:p>
            </p:txBody>
          </p:sp>
        </mc:Choice>
        <mc:Fallback xmlns="">
          <p:sp>
            <p:nvSpPr>
              <p:cNvPr id="4" name="TextBox 3">
                <a:extLst>
                  <a:ext uri="{FF2B5EF4-FFF2-40B4-BE49-F238E27FC236}">
                    <a16:creationId xmlns:a16="http://schemas.microsoft.com/office/drawing/2014/main" id="{404CAB9A-8A10-4F70-94AF-2277F9E54AC6}"/>
                  </a:ext>
                </a:extLst>
              </p:cNvPr>
              <p:cNvSpPr txBox="1">
                <a:spLocks noRot="1" noChangeAspect="1" noMove="1" noResize="1" noEditPoints="1" noAdjustHandles="1" noChangeArrowheads="1" noChangeShapeType="1" noTextEdit="1"/>
              </p:cNvSpPr>
              <p:nvPr/>
            </p:nvSpPr>
            <p:spPr>
              <a:xfrm>
                <a:off x="4292300" y="3749039"/>
                <a:ext cx="3065929" cy="1477328"/>
              </a:xfrm>
              <a:prstGeom prst="rect">
                <a:avLst/>
              </a:prstGeom>
              <a:blipFill>
                <a:blip r:embed="rId3"/>
                <a:stretch>
                  <a:fillRect l="-1590"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35378992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ad>
                          <m:radPr>
                            <m:ctrlPr>
                              <a:rPr lang="en-US" i="1">
                                <a:latin typeface="Cambria Math" panose="02040503050406030204" pitchFamily="18" charset="0"/>
                              </a:rPr>
                            </m:ctrlPr>
                          </m:radPr>
                          <m:deg>
                            <m:r>
                              <a:rPr lang="en-US" i="1">
                                <a:latin typeface="Cambria Math" panose="02040503050406030204" pitchFamily="18" charset="0"/>
                              </a:rPr>
                              <m:t>3</m:t>
                            </m:r>
                          </m:deg>
                          <m:e>
                            <m:r>
                              <a:rPr lang="en-US" i="1">
                                <a:latin typeface="Cambria Math" panose="02040503050406030204" pitchFamily="18" charset="0"/>
                              </a:rPr>
                              <m:t>𝑥</m:t>
                            </m:r>
                          </m:e>
                        </m:rad>
                        <m:r>
                          <a:rPr lang="en-US" i="1">
                            <a:latin typeface="Cambria Math" panose="02040503050406030204" pitchFamily="18" charset="0"/>
                          </a:rPr>
                          <m:t> − 4</m:t>
                        </m:r>
                      </m:num>
                      <m:den>
                        <m:r>
                          <a:rPr lang="en-US" i="1">
                            <a:latin typeface="Cambria Math" panose="02040503050406030204" pitchFamily="18" charset="0"/>
                          </a:rPr>
                          <m:t>𝑥</m:t>
                        </m:r>
                        <m:r>
                          <a:rPr lang="en-US" i="1">
                            <a:latin typeface="Cambria Math" panose="02040503050406030204" pitchFamily="18" charset="0"/>
                          </a:rPr>
                          <m:t> − 64</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𝑎</m:t>
                        </m:r>
                        <m:r>
                          <a:rPr lang="en-US" i="1">
                            <a:latin typeface="Cambria Math" panose="02040503050406030204" pitchFamily="18" charset="0"/>
                          </a:rPr>
                          <m:t> −</m:t>
                        </m:r>
                        <m:r>
                          <a:rPr lang="en-US" b="0" i="1" smtClean="0">
                            <a:latin typeface="Cambria Math" panose="02040503050406030204" pitchFamily="18" charset="0"/>
                          </a:rPr>
                          <m:t>𝑏</m:t>
                        </m:r>
                      </m:num>
                      <m:den>
                        <m:r>
                          <a:rPr lang="en-US" i="1">
                            <a:latin typeface="Cambria Math" panose="02040503050406030204" pitchFamily="18" charset="0"/>
                          </a:rPr>
                          <m:t>𝑥</m:t>
                        </m:r>
                        <m:r>
                          <a:rPr lang="en-US" i="1">
                            <a:latin typeface="Cambria Math" panose="02040503050406030204" pitchFamily="18" charset="0"/>
                          </a:rPr>
                          <m:t> − 64</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𝑏</m:t>
                        </m:r>
                      </m:num>
                      <m:den>
                        <m:r>
                          <a:rPr lang="en-US" i="1">
                            <a:latin typeface="Cambria Math" panose="02040503050406030204" pitchFamily="18" charset="0"/>
                          </a:rPr>
                          <m:t>𝑥</m:t>
                        </m:r>
                        <m:r>
                          <a:rPr lang="en-US" i="1">
                            <a:latin typeface="Cambria Math" panose="02040503050406030204" pitchFamily="18" charset="0"/>
                          </a:rPr>
                          <m:t> − 64</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85EFF1-1445-4182-A3F0-A44A513F748E}"/>
                  </a:ext>
                </a:extLst>
              </p:cNvPr>
              <p:cNvSpPr txBox="1"/>
              <p:nvPr/>
            </p:nvSpPr>
            <p:spPr>
              <a:xfrm>
                <a:off x="5637006" y="2974489"/>
                <a:ext cx="5626249" cy="2115964"/>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→64</m:t>
                          </m:r>
                        </m:e>
                      </m:mr>
                    </m:m>
                    <m:r>
                      <a:rPr lang="en-US" sz="2800" i="1">
                        <a:latin typeface="Cambria Math" panose="02040503050406030204" pitchFamily="18" charset="0"/>
                      </a:rPr>
                      <m:t>  </m:t>
                    </m:r>
                    <m:f>
                      <m:fPr>
                        <m:ctrlPr>
                          <a:rPr lang="en-US" sz="2800" i="1">
                            <a:latin typeface="Cambria Math" panose="02040503050406030204" pitchFamily="18" charset="0"/>
                          </a:rPr>
                        </m:ctrlPr>
                      </m:fPr>
                      <m:num>
                        <m:d>
                          <m:dPr>
                            <m:ctrlPr>
                              <a:rPr lang="en-US" sz="2800" b="0" i="1" smtClean="0">
                                <a:latin typeface="Cambria Math" panose="02040503050406030204" pitchFamily="18" charset="0"/>
                              </a:rPr>
                            </m:ctrlPr>
                          </m:dPr>
                          <m:e>
                            <m:r>
                              <a:rPr lang="en-US" sz="2800" i="1">
                                <a:latin typeface="Cambria Math" panose="02040503050406030204" pitchFamily="18" charset="0"/>
                              </a:rPr>
                              <m:t>𝑎</m:t>
                            </m:r>
                            <m:r>
                              <a:rPr lang="en-US" sz="2800" i="1">
                                <a:latin typeface="Cambria Math" panose="02040503050406030204" pitchFamily="18" charset="0"/>
                              </a:rPr>
                              <m:t> −</m:t>
                            </m:r>
                            <m:r>
                              <a:rPr lang="en-US" sz="2800" i="1">
                                <a:latin typeface="Cambria Math" panose="02040503050406030204" pitchFamily="18" charset="0"/>
                              </a:rPr>
                              <m:t>𝑏</m:t>
                            </m:r>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r>
                              <a:rPr lang="en-US" sz="2800" b="0" i="1" smtClean="0">
                                <a:latin typeface="Cambria Math" panose="02040503050406030204" pitchFamily="18" charset="0"/>
                              </a:rPr>
                              <m:t>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en-US" sz="2800" b="0" i="1" smtClean="0">
                            <a:latin typeface="Cambria Math" panose="02040503050406030204" pitchFamily="18" charset="0"/>
                          </a:rPr>
                          <m:t>𝑎𝑏</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𝑏</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num>
                      <m:den>
                        <m:r>
                          <a:rPr lang="en-US" sz="2800" b="0" i="1" smtClean="0">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 − 64)(</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en-US" sz="2800" b="0" i="1" smtClean="0">
                            <a:latin typeface="Cambria Math" panose="02040503050406030204" pitchFamily="18" charset="0"/>
                          </a:rPr>
                          <m:t>𝑎𝑏</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𝑏</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den>
                    </m:f>
                  </m:oMath>
                </a14:m>
                <a:r>
                  <a:rPr lang="en-US" sz="2800" dirty="0"/>
                  <a:t> </a:t>
                </a:r>
              </a:p>
              <a:p>
                <a:endParaRPr lang="en-US" sz="2800" dirty="0"/>
              </a:p>
              <a:p>
                <a:r>
                  <a:rPr lang="en-US" sz="2800" dirty="0">
                    <a:solidFill>
                      <a:srgbClr val="FF0000"/>
                    </a:solidFill>
                  </a:rPr>
                  <a:t>The numerator now equals </a:t>
                </a:r>
                <a14:m>
                  <m:oMath xmlns:m="http://schemas.openxmlformats.org/officeDocument/2006/math">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panose="02040503050406030204" pitchFamily="18" charset="0"/>
                          </a:rPr>
                          <m:t>𝑎</m:t>
                        </m:r>
                      </m:e>
                      <m:sup>
                        <m:r>
                          <a:rPr lang="en-US" sz="2800" i="1">
                            <a:solidFill>
                              <a:srgbClr val="FF0000"/>
                            </a:solidFill>
                            <a:latin typeface="Cambria Math" panose="02040503050406030204" pitchFamily="18" charset="0"/>
                          </a:rPr>
                          <m:t>3</m:t>
                        </m:r>
                      </m:sup>
                    </m:sSup>
                    <m:r>
                      <a:rPr lang="en-US" sz="2800" i="1">
                        <a:solidFill>
                          <a:srgbClr val="FF0000"/>
                        </a:solidFill>
                        <a:latin typeface="Cambria Math" panose="02040503050406030204" pitchFamily="18" charset="0"/>
                      </a:rPr>
                      <m:t>−</m:t>
                    </m:r>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panose="02040503050406030204" pitchFamily="18" charset="0"/>
                          </a:rPr>
                          <m:t>𝑏</m:t>
                        </m:r>
                      </m:e>
                      <m:sup>
                        <m:r>
                          <a:rPr lang="en-US" sz="2800" i="1">
                            <a:solidFill>
                              <a:srgbClr val="FF0000"/>
                            </a:solidFill>
                            <a:latin typeface="Cambria Math" panose="02040503050406030204" pitchFamily="18" charset="0"/>
                          </a:rPr>
                          <m:t>3</m:t>
                        </m:r>
                      </m:sup>
                    </m:sSup>
                  </m:oMath>
                </a14:m>
                <a:r>
                  <a:rPr lang="en-US" sz="2800" dirty="0">
                    <a:solidFill>
                      <a:srgbClr val="FF0000"/>
                    </a:solidFill>
                  </a:rPr>
                  <a:t> </a:t>
                </a:r>
              </a:p>
              <a:p>
                <a:endParaRPr lang="en-US" sz="2800" dirty="0"/>
              </a:p>
            </p:txBody>
          </p:sp>
        </mc:Choice>
        <mc:Fallback xmlns="">
          <p:sp>
            <p:nvSpPr>
              <p:cNvPr id="5" name="TextBox 4">
                <a:extLst>
                  <a:ext uri="{FF2B5EF4-FFF2-40B4-BE49-F238E27FC236}">
                    <a16:creationId xmlns:a16="http://schemas.microsoft.com/office/drawing/2014/main" id="{4185EFF1-1445-4182-A3F0-A44A513F748E}"/>
                  </a:ext>
                </a:extLst>
              </p:cNvPr>
              <p:cNvSpPr txBox="1">
                <a:spLocks noRot="1" noChangeAspect="1" noMove="1" noResize="1" noEditPoints="1" noAdjustHandles="1" noChangeArrowheads="1" noChangeShapeType="1" noTextEdit="1"/>
              </p:cNvSpPr>
              <p:nvPr/>
            </p:nvSpPr>
            <p:spPr>
              <a:xfrm>
                <a:off x="5637006" y="2974489"/>
                <a:ext cx="5626249" cy="2115964"/>
              </a:xfrm>
              <a:prstGeom prst="rect">
                <a:avLst/>
              </a:prstGeom>
              <a:blipFill>
                <a:blip r:embed="rId3"/>
                <a:stretch>
                  <a:fillRect l="-2275"/>
                </a:stretch>
              </a:blipFill>
            </p:spPr>
            <p:txBody>
              <a:bodyPr/>
              <a:lstStyle/>
              <a:p>
                <a:r>
                  <a:rPr lang="en-US">
                    <a:noFill/>
                  </a:rPr>
                  <a:t> </a:t>
                </a:r>
              </a:p>
            </p:txBody>
          </p:sp>
        </mc:Fallback>
      </mc:AlternateContent>
    </p:spTree>
    <p:extLst>
      <p:ext uri="{BB962C8B-B14F-4D97-AF65-F5344CB8AC3E}">
        <p14:creationId xmlns:p14="http://schemas.microsoft.com/office/powerpoint/2010/main" val="18497429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ad>
                          <m:radPr>
                            <m:ctrlPr>
                              <a:rPr lang="en-US" i="1">
                                <a:latin typeface="Cambria Math" panose="02040503050406030204" pitchFamily="18" charset="0"/>
                              </a:rPr>
                            </m:ctrlPr>
                          </m:radPr>
                          <m:deg>
                            <m:r>
                              <a:rPr lang="en-US" i="1">
                                <a:latin typeface="Cambria Math" panose="02040503050406030204" pitchFamily="18" charset="0"/>
                              </a:rPr>
                              <m:t>3</m:t>
                            </m:r>
                          </m:deg>
                          <m:e>
                            <m:r>
                              <a:rPr lang="en-US" i="1">
                                <a:latin typeface="Cambria Math" panose="02040503050406030204" pitchFamily="18" charset="0"/>
                              </a:rPr>
                              <m:t>𝑥</m:t>
                            </m:r>
                          </m:e>
                        </m:rad>
                        <m:r>
                          <a:rPr lang="en-US" i="1">
                            <a:latin typeface="Cambria Math" panose="02040503050406030204" pitchFamily="18" charset="0"/>
                          </a:rPr>
                          <m:t> − 4</m:t>
                        </m:r>
                      </m:num>
                      <m:den>
                        <m:r>
                          <a:rPr lang="en-US" i="1">
                            <a:latin typeface="Cambria Math" panose="02040503050406030204" pitchFamily="18" charset="0"/>
                          </a:rPr>
                          <m:t>𝑥</m:t>
                        </m:r>
                        <m:r>
                          <a:rPr lang="en-US" i="1">
                            <a:latin typeface="Cambria Math" panose="02040503050406030204" pitchFamily="18" charset="0"/>
                          </a:rPr>
                          <m:t> − 64</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𝑎</m:t>
                        </m:r>
                        <m:r>
                          <a:rPr lang="en-US" i="1">
                            <a:latin typeface="Cambria Math" panose="02040503050406030204" pitchFamily="18" charset="0"/>
                          </a:rPr>
                          <m:t> −</m:t>
                        </m:r>
                        <m:r>
                          <a:rPr lang="en-US" b="0" i="1" smtClean="0">
                            <a:latin typeface="Cambria Math" panose="02040503050406030204" pitchFamily="18" charset="0"/>
                          </a:rPr>
                          <m:t>𝑏</m:t>
                        </m:r>
                      </m:num>
                      <m:den>
                        <m:r>
                          <a:rPr lang="en-US" i="1">
                            <a:latin typeface="Cambria Math" panose="02040503050406030204" pitchFamily="18" charset="0"/>
                          </a:rPr>
                          <m:t>𝑥</m:t>
                        </m:r>
                        <m:r>
                          <a:rPr lang="en-US" i="1">
                            <a:latin typeface="Cambria Math" panose="02040503050406030204" pitchFamily="18" charset="0"/>
                          </a:rPr>
                          <m:t> − 64</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𝑏</m:t>
                        </m:r>
                      </m:num>
                      <m:den>
                        <m:r>
                          <a:rPr lang="en-US" i="1">
                            <a:latin typeface="Cambria Math" panose="02040503050406030204" pitchFamily="18" charset="0"/>
                          </a:rPr>
                          <m:t>𝑥</m:t>
                        </m:r>
                        <m:r>
                          <a:rPr lang="en-US" i="1">
                            <a:latin typeface="Cambria Math" panose="02040503050406030204" pitchFamily="18" charset="0"/>
                          </a:rPr>
                          <m:t> − 64</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85EFF1-1445-4182-A3F0-A44A513F748E}"/>
                  </a:ext>
                </a:extLst>
              </p:cNvPr>
              <p:cNvSpPr txBox="1"/>
              <p:nvPr/>
            </p:nvSpPr>
            <p:spPr>
              <a:xfrm>
                <a:off x="5637007" y="2974489"/>
                <a:ext cx="5023822" cy="2019014"/>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→64</m:t>
                          </m:r>
                        </m:e>
                      </m:mr>
                    </m:m>
                    <m:r>
                      <a:rPr lang="en-US" sz="2800" i="1">
                        <a:latin typeface="Cambria Math" panose="02040503050406030204" pitchFamily="18" charset="0"/>
                      </a:rPr>
                      <m:t>  </m:t>
                    </m:r>
                    <m:f>
                      <m:fPr>
                        <m:ctrlPr>
                          <a:rPr lang="en-US" sz="2800" i="1">
                            <a:latin typeface="Cambria Math" panose="02040503050406030204" pitchFamily="18" charset="0"/>
                          </a:rPr>
                        </m:ctrlPr>
                      </m:fPr>
                      <m:num>
                        <m:d>
                          <m:dPr>
                            <m:ctrlPr>
                              <a:rPr lang="en-US" sz="2800" b="0" i="1" smtClean="0">
                                <a:latin typeface="Cambria Math" panose="02040503050406030204" pitchFamily="18" charset="0"/>
                              </a:rPr>
                            </m:ctrlPr>
                          </m:dPr>
                          <m:e>
                            <m:r>
                              <a:rPr lang="en-US" sz="2800" i="1">
                                <a:latin typeface="Cambria Math" panose="02040503050406030204" pitchFamily="18" charset="0"/>
                              </a:rPr>
                              <m:t>𝑎</m:t>
                            </m:r>
                            <m:r>
                              <a:rPr lang="en-US" sz="2800" i="1">
                                <a:latin typeface="Cambria Math" panose="02040503050406030204" pitchFamily="18" charset="0"/>
                              </a:rPr>
                              <m:t> −</m:t>
                            </m:r>
                            <m:r>
                              <a:rPr lang="en-US" sz="2800" i="1">
                                <a:latin typeface="Cambria Math" panose="02040503050406030204" pitchFamily="18" charset="0"/>
                              </a:rPr>
                              <m:t>𝑏</m:t>
                            </m:r>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r>
                              <a:rPr lang="en-US" sz="2800" b="0" i="1" smtClean="0">
                                <a:latin typeface="Cambria Math" panose="02040503050406030204" pitchFamily="18" charset="0"/>
                              </a:rPr>
                              <m:t>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en-US" sz="2800" b="0" i="1" smtClean="0">
                            <a:latin typeface="Cambria Math" panose="02040503050406030204" pitchFamily="18" charset="0"/>
                          </a:rPr>
                          <m:t>𝑎𝑏</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𝑏</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num>
                      <m:den>
                        <m:r>
                          <a:rPr lang="en-US" sz="2800" b="0" i="1" smtClean="0">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 − 64)(</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en-US" sz="2800" b="0" i="1" smtClean="0">
                            <a:latin typeface="Cambria Math" panose="02040503050406030204" pitchFamily="18" charset="0"/>
                          </a:rPr>
                          <m:t>𝑎𝑏</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𝑏</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den>
                    </m:f>
                  </m:oMath>
                </a14:m>
                <a:r>
                  <a:rPr lang="en-US" sz="2800" dirty="0"/>
                  <a:t> </a:t>
                </a:r>
              </a:p>
              <a:p>
                <a14:m>
                  <m:oMath xmlns:m="http://schemas.openxmlformats.org/officeDocument/2006/math">
                    <m:r>
                      <a:rPr lang="en-US" sz="2800" i="1">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→64</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𝑎</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𝑏</m:t>
                            </m:r>
                          </m:e>
                          <m:sup>
                            <m:r>
                              <a:rPr lang="en-US" sz="2800" b="0" i="1" smtClean="0">
                                <a:latin typeface="Cambria Math" panose="02040503050406030204" pitchFamily="18" charset="0"/>
                              </a:rPr>
                              <m:t>3</m:t>
                            </m:r>
                          </m:sup>
                        </m:sSup>
                        <m:r>
                          <a:rPr lang="en-US" sz="2800" i="1">
                            <a:latin typeface="Cambria Math" panose="02040503050406030204" pitchFamily="18" charset="0"/>
                          </a:rPr>
                          <m:t>)</m:t>
                        </m:r>
                      </m:num>
                      <m:den>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 − 64)(</m:t>
                        </m:r>
                        <m:sSup>
                          <m:sSupPr>
                            <m:ctrlPr>
                              <a:rPr lang="en-US" sz="2800" i="1">
                                <a:latin typeface="Cambria Math" panose="02040503050406030204" pitchFamily="18" charset="0"/>
                              </a:rPr>
                            </m:ctrlPr>
                          </m:sSupPr>
                          <m:e>
                            <m:r>
                              <a:rPr lang="en-US" sz="2800" i="1">
                                <a:latin typeface="Cambria Math" panose="02040503050406030204" pitchFamily="18" charset="0"/>
                              </a:rPr>
                              <m:t>𝑎</m:t>
                            </m:r>
                          </m:e>
                          <m:sup>
                            <m:r>
                              <a:rPr lang="en-US" sz="2800" i="1">
                                <a:latin typeface="Cambria Math" panose="02040503050406030204" pitchFamily="18" charset="0"/>
                              </a:rPr>
                              <m:t>2</m:t>
                            </m:r>
                          </m:sup>
                        </m:sSup>
                        <m:r>
                          <a:rPr lang="en-US" sz="2800" i="1">
                            <a:latin typeface="Cambria Math" panose="02040503050406030204" pitchFamily="18" charset="0"/>
                          </a:rPr>
                          <m:t>+</m:t>
                        </m:r>
                        <m:r>
                          <a:rPr lang="en-US" sz="2800" i="1">
                            <a:latin typeface="Cambria Math" panose="02040503050406030204" pitchFamily="18" charset="0"/>
                          </a:rPr>
                          <m:t>𝑎𝑏</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𝑏</m:t>
                            </m:r>
                          </m:e>
                          <m:sup>
                            <m:r>
                              <a:rPr lang="en-US" sz="2800" i="1">
                                <a:latin typeface="Cambria Math" panose="02040503050406030204" pitchFamily="18" charset="0"/>
                              </a:rPr>
                              <m:t>2</m:t>
                            </m:r>
                          </m:sup>
                        </m:sSup>
                        <m:r>
                          <a:rPr lang="en-US" sz="2800" i="1">
                            <a:latin typeface="Cambria Math" panose="02040503050406030204" pitchFamily="18" charset="0"/>
                          </a:rPr>
                          <m:t>)</m:t>
                        </m:r>
                      </m:den>
                    </m:f>
                  </m:oMath>
                </a14:m>
                <a:r>
                  <a:rPr lang="en-US" sz="2800" dirty="0"/>
                  <a:t> </a:t>
                </a:r>
              </a:p>
              <a:p>
                <a:endParaRPr lang="en-US" sz="2800" dirty="0"/>
              </a:p>
            </p:txBody>
          </p:sp>
        </mc:Choice>
        <mc:Fallback xmlns="">
          <p:sp>
            <p:nvSpPr>
              <p:cNvPr id="5" name="TextBox 4">
                <a:extLst>
                  <a:ext uri="{FF2B5EF4-FFF2-40B4-BE49-F238E27FC236}">
                    <a16:creationId xmlns:a16="http://schemas.microsoft.com/office/drawing/2014/main" id="{4185EFF1-1445-4182-A3F0-A44A513F748E}"/>
                  </a:ext>
                </a:extLst>
              </p:cNvPr>
              <p:cNvSpPr txBox="1">
                <a:spLocks noRot="1" noChangeAspect="1" noMove="1" noResize="1" noEditPoints="1" noAdjustHandles="1" noChangeArrowheads="1" noChangeShapeType="1" noTextEdit="1"/>
              </p:cNvSpPr>
              <p:nvPr/>
            </p:nvSpPr>
            <p:spPr>
              <a:xfrm>
                <a:off x="5637007" y="2974489"/>
                <a:ext cx="5023822" cy="201901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72408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3</m:t>
                            </m:r>
                          </m:sup>
                        </m:sSup>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− 64)(</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𝑎𝑏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7792589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3</m:t>
                            </m:r>
                          </m:sup>
                        </m:sSup>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− 64)(</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𝑎𝑏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15C0CC1-A263-48EC-A05B-55C641F7B6E0}"/>
                  </a:ext>
                </a:extLst>
              </p:cNvPr>
              <p:cNvSpPr txBox="1"/>
              <p:nvPr/>
            </p:nvSpPr>
            <p:spPr>
              <a:xfrm>
                <a:off x="986118" y="4553174"/>
                <a:ext cx="5109882" cy="926407"/>
              </a:xfrm>
              <a:prstGeom prst="rect">
                <a:avLst/>
              </a:prstGeom>
              <a:noFill/>
            </p:spPr>
            <p:txBody>
              <a:bodyPr wrap="square" rtlCol="0">
                <a:spAutoFit/>
              </a:bodyPr>
              <a:lstStyle/>
              <a:p>
                <a:r>
                  <a:rPr lang="en-US" dirty="0"/>
                  <a:t>Recall that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a:rPr lang="en-US" b="0" i="1" smtClean="0">
                            <a:latin typeface="Cambria Math" panose="02040503050406030204" pitchFamily="18" charset="0"/>
                          </a:rPr>
                          <m:t>3</m:t>
                        </m:r>
                      </m:deg>
                      <m:e>
                        <m:r>
                          <a:rPr lang="en-US" b="0" i="1" smtClean="0">
                            <a:latin typeface="Cambria Math" panose="02040503050406030204" pitchFamily="18" charset="0"/>
                          </a:rPr>
                          <m:t>𝑥</m:t>
                        </m:r>
                      </m:e>
                    </m:rad>
                  </m:oMath>
                </a14:m>
                <a:r>
                  <a:rPr lang="en-US" dirty="0"/>
                  <a:t> which means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r>
                  <a:rPr lang="en-US" dirty="0"/>
                  <a:t>Similarly,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a14:m>
                <a:r>
                  <a:rPr lang="en-US" dirty="0"/>
                  <a:t> which means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3</m:t>
                        </m:r>
                      </m:sup>
                    </m:sSup>
                    <m:r>
                      <a:rPr lang="en-US" b="0" i="1" smtClean="0">
                        <a:latin typeface="Cambria Math" panose="02040503050406030204" pitchFamily="18" charset="0"/>
                      </a:rPr>
                      <m:t>=64</m:t>
                    </m:r>
                  </m:oMath>
                </a14:m>
                <a:endParaRPr lang="en-US" dirty="0"/>
              </a:p>
              <a:p>
                <a:r>
                  <a:rPr lang="en-US" dirty="0"/>
                  <a:t>Therefore, the numerator is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−64</m:t>
                        </m:r>
                      </m:e>
                    </m:d>
                  </m:oMath>
                </a14:m>
                <a:endParaRPr lang="en-US" dirty="0"/>
              </a:p>
            </p:txBody>
          </p:sp>
        </mc:Choice>
        <mc:Fallback xmlns="">
          <p:sp>
            <p:nvSpPr>
              <p:cNvPr id="4" name="TextBox 3">
                <a:extLst>
                  <a:ext uri="{FF2B5EF4-FFF2-40B4-BE49-F238E27FC236}">
                    <a16:creationId xmlns:a16="http://schemas.microsoft.com/office/drawing/2014/main" id="{415C0CC1-A263-48EC-A05B-55C641F7B6E0}"/>
                  </a:ext>
                </a:extLst>
              </p:cNvPr>
              <p:cNvSpPr txBox="1">
                <a:spLocks noRot="1" noChangeAspect="1" noMove="1" noResize="1" noEditPoints="1" noAdjustHandles="1" noChangeArrowheads="1" noChangeShapeType="1" noTextEdit="1"/>
              </p:cNvSpPr>
              <p:nvPr/>
            </p:nvSpPr>
            <p:spPr>
              <a:xfrm>
                <a:off x="986118" y="4553174"/>
                <a:ext cx="5109882" cy="926407"/>
              </a:xfrm>
              <a:prstGeom prst="rect">
                <a:avLst/>
              </a:prstGeom>
              <a:blipFill>
                <a:blip r:embed="rId3"/>
                <a:stretch>
                  <a:fillRect l="-1074" t="-3289" b="-9868"/>
                </a:stretch>
              </a:blipFill>
            </p:spPr>
            <p:txBody>
              <a:bodyPr/>
              <a:lstStyle/>
              <a:p>
                <a:r>
                  <a:rPr lang="en-US">
                    <a:noFill/>
                  </a:rPr>
                  <a:t> </a:t>
                </a:r>
              </a:p>
            </p:txBody>
          </p:sp>
        </mc:Fallback>
      </mc:AlternateContent>
    </p:spTree>
    <p:extLst>
      <p:ext uri="{BB962C8B-B14F-4D97-AF65-F5344CB8AC3E}">
        <p14:creationId xmlns:p14="http://schemas.microsoft.com/office/powerpoint/2010/main" val="66740863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3</m:t>
                            </m:r>
                          </m:sup>
                        </m:sSup>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− 64)(</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𝑎𝑏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−64)</m:t>
                        </m:r>
                      </m:num>
                      <m:den>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− 64)(</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𝑎𝑏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𝑎𝑏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FE15B8C-8AF3-4FE0-9FAA-09269B71C8D7}"/>
                  </a:ext>
                </a:extLst>
              </p14:cNvPr>
              <p14:cNvContentPartPr/>
              <p14:nvPr/>
            </p14:nvContentPartPr>
            <p14:xfrm>
              <a:off x="3486600" y="4494748"/>
              <a:ext cx="988560" cy="199800"/>
            </p14:xfrm>
          </p:contentPart>
        </mc:Choice>
        <mc:Fallback xmlns="">
          <p:pic>
            <p:nvPicPr>
              <p:cNvPr id="5" name="Ink 4">
                <a:extLst>
                  <a:ext uri="{FF2B5EF4-FFF2-40B4-BE49-F238E27FC236}">
                    <a16:creationId xmlns:a16="http://schemas.microsoft.com/office/drawing/2014/main" id="{5FE15B8C-8AF3-4FE0-9FAA-09269B71C8D7}"/>
                  </a:ext>
                </a:extLst>
              </p:cNvPr>
              <p:cNvPicPr/>
              <p:nvPr/>
            </p:nvPicPr>
            <p:blipFill>
              <a:blip r:embed="rId4"/>
              <a:stretch>
                <a:fillRect/>
              </a:stretch>
            </p:blipFill>
            <p:spPr>
              <a:xfrm>
                <a:off x="3468960" y="4477108"/>
                <a:ext cx="10242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5C9532C-2B1B-44CC-A104-52BD933E15FD}"/>
                  </a:ext>
                </a:extLst>
              </p14:cNvPr>
              <p14:cNvContentPartPr/>
              <p14:nvPr/>
            </p14:nvContentPartPr>
            <p14:xfrm>
              <a:off x="2618640" y="4904428"/>
              <a:ext cx="857880" cy="200880"/>
            </p14:xfrm>
          </p:contentPart>
        </mc:Choice>
        <mc:Fallback xmlns="">
          <p:pic>
            <p:nvPicPr>
              <p:cNvPr id="6" name="Ink 5">
                <a:extLst>
                  <a:ext uri="{FF2B5EF4-FFF2-40B4-BE49-F238E27FC236}">
                    <a16:creationId xmlns:a16="http://schemas.microsoft.com/office/drawing/2014/main" id="{35C9532C-2B1B-44CC-A104-52BD933E15FD}"/>
                  </a:ext>
                </a:extLst>
              </p:cNvPr>
              <p:cNvPicPr/>
              <p:nvPr/>
            </p:nvPicPr>
            <p:blipFill>
              <a:blip r:embed="rId6"/>
              <a:stretch>
                <a:fillRect/>
              </a:stretch>
            </p:blipFill>
            <p:spPr>
              <a:xfrm>
                <a:off x="2601000" y="4886788"/>
                <a:ext cx="893520" cy="236520"/>
              </a:xfrm>
              <a:prstGeom prst="rect">
                <a:avLst/>
              </a:prstGeom>
            </p:spPr>
          </p:pic>
        </mc:Fallback>
      </mc:AlternateContent>
    </p:spTree>
    <p:extLst>
      <p:ext uri="{BB962C8B-B14F-4D97-AF65-F5344CB8AC3E}">
        <p14:creationId xmlns:p14="http://schemas.microsoft.com/office/powerpoint/2010/main" val="16418214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𝑎𝑏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6742855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𝑎𝑏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1F7F25-9AD2-421A-8456-A8885A9F3DE8}"/>
                  </a:ext>
                </a:extLst>
              </p:cNvPr>
              <p:cNvSpPr txBox="1"/>
              <p:nvPr/>
            </p:nvSpPr>
            <p:spPr>
              <a:xfrm>
                <a:off x="753034" y="4555863"/>
                <a:ext cx="5716794" cy="1182696"/>
              </a:xfrm>
              <a:prstGeom prst="rect">
                <a:avLst/>
              </a:prstGeom>
              <a:noFill/>
            </p:spPr>
            <p:txBody>
              <a:bodyPr wrap="square" rtlCol="0">
                <a:spAutoFit/>
              </a:bodyPr>
              <a:lstStyle/>
              <a:p>
                <a:r>
                  <a:rPr lang="en-US" dirty="0"/>
                  <a:t>Since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sup>
                    </m:sSup>
                  </m:oMath>
                </a14:m>
                <a:r>
                  <a:rPr lang="en-US" dirty="0"/>
                  <a:t>, therefore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ctrlPr>
                                  <a:rPr lang="en-US" b="0" i="1" smtClean="0">
                                    <a:latin typeface="Cambria Math" panose="02040503050406030204" pitchFamily="18" charset="0"/>
                                  </a:rPr>
                                </m:ctrlPr>
                              </m:radPr>
                              <m:deg>
                                <m:r>
                                  <a:rPr lang="en-US" b="0" i="1" smtClean="0">
                                    <a:latin typeface="Cambria Math" panose="02040503050406030204" pitchFamily="18" charset="0"/>
                                  </a:rPr>
                                  <m:t>3</m:t>
                                </m:r>
                              </m:deg>
                              <m:e>
                                <m:r>
                                  <a:rPr lang="en-US" b="0" i="1" smtClean="0">
                                    <a:latin typeface="Cambria Math" panose="02040503050406030204" pitchFamily="18" charset="0"/>
                                  </a:rPr>
                                  <m:t>𝑥</m:t>
                                </m:r>
                              </m:e>
                            </m:rad>
                          </m:e>
                        </m:d>
                      </m:e>
                      <m:sup>
                        <m:r>
                          <a:rPr lang="en-US" b="0" i="1" smtClean="0">
                            <a:latin typeface="Cambria Math" panose="02040503050406030204" pitchFamily="18" charset="0"/>
                          </a:rPr>
                          <m:t>2</m:t>
                        </m:r>
                      </m:sup>
                    </m:sSup>
                  </m:oMath>
                </a14:m>
                <a:r>
                  <a:rPr lang="en-US" dirty="0"/>
                  <a:t>  </a:t>
                </a:r>
              </a:p>
              <a:p>
                <a:r>
                  <a:rPr lang="en-US" dirty="0"/>
                  <a:t>Since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sup>
                    </m:sSup>
                  </m:oMath>
                </a14:m>
                <a:r>
                  <a:rPr lang="en-US" dirty="0"/>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a14:m>
                <a:r>
                  <a:rPr lang="en-US" dirty="0"/>
                  <a:t>, therefore </a:t>
                </a:r>
                <a14:m>
                  <m:oMath xmlns:m="http://schemas.openxmlformats.org/officeDocument/2006/math">
                    <m:r>
                      <a:rPr lang="en-US" b="0" i="1" smtClean="0">
                        <a:latin typeface="Cambria Math" panose="02040503050406030204" pitchFamily="18" charset="0"/>
                      </a:rPr>
                      <m:t>𝑎𝑏</m:t>
                    </m:r>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sup>
                    </m:sSup>
                    <m:r>
                      <a:rPr lang="en-US" b="0" i="1" smtClean="0">
                        <a:latin typeface="Cambria Math" panose="02040503050406030204" pitchFamily="18" charset="0"/>
                      </a:rPr>
                      <m:t>=4</m:t>
                    </m:r>
                    <m:rad>
                      <m:radPr>
                        <m:ctrlPr>
                          <a:rPr lang="en-US" b="0" i="1" smtClean="0">
                            <a:latin typeface="Cambria Math" panose="02040503050406030204" pitchFamily="18" charset="0"/>
                          </a:rPr>
                        </m:ctrlPr>
                      </m:radPr>
                      <m:deg>
                        <m:r>
                          <a:rPr lang="en-US" b="0" i="1" smtClean="0">
                            <a:latin typeface="Cambria Math" panose="02040503050406030204" pitchFamily="18" charset="0"/>
                          </a:rPr>
                          <m:t>3</m:t>
                        </m:r>
                      </m:deg>
                      <m:e>
                        <m:r>
                          <a:rPr lang="en-US" b="0" i="1" smtClean="0">
                            <a:latin typeface="Cambria Math" panose="02040503050406030204" pitchFamily="18" charset="0"/>
                          </a:rPr>
                          <m:t>𝑥</m:t>
                        </m:r>
                      </m:e>
                    </m:rad>
                  </m:oMath>
                </a14:m>
                <a:endParaRPr lang="en-US" dirty="0"/>
              </a:p>
              <a:p>
                <a:r>
                  <a:rPr lang="en-US" dirty="0"/>
                  <a:t>Since </a:t>
                </a:r>
                <a14:m>
                  <m:oMath xmlns:m="http://schemas.openxmlformats.org/officeDocument/2006/math">
                    <m:r>
                      <m:rPr>
                        <m:sty m:val="p"/>
                      </m:rPr>
                      <a:rPr lang="en-US" b="0" i="0" smtClean="0">
                        <a:latin typeface="Cambria Math" panose="02040503050406030204" pitchFamily="18" charset="0"/>
                      </a:rPr>
                      <m:t>b</m:t>
                    </m:r>
                    <m:r>
                      <a:rPr lang="en-US" i="1">
                        <a:latin typeface="Cambria Math" panose="02040503050406030204" pitchFamily="18" charset="0"/>
                      </a:rPr>
                      <m:t>=</m:t>
                    </m:r>
                    <m:r>
                      <a:rPr lang="en-US" b="0" i="1" smtClean="0">
                        <a:latin typeface="Cambria Math" panose="02040503050406030204" pitchFamily="18" charset="0"/>
                      </a:rPr>
                      <m:t>4</m:t>
                    </m:r>
                  </m:oMath>
                </a14:m>
                <a:r>
                  <a:rPr lang="en-US" dirty="0"/>
                  <a:t>, therefore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16</m:t>
                    </m:r>
                  </m:oMath>
                </a14:m>
                <a:r>
                  <a:rPr lang="en-US" dirty="0"/>
                  <a:t> </a:t>
                </a:r>
              </a:p>
            </p:txBody>
          </p:sp>
        </mc:Choice>
        <mc:Fallback xmlns="">
          <p:sp>
            <p:nvSpPr>
              <p:cNvPr id="4" name="TextBox 3">
                <a:extLst>
                  <a:ext uri="{FF2B5EF4-FFF2-40B4-BE49-F238E27FC236}">
                    <a16:creationId xmlns:a16="http://schemas.microsoft.com/office/drawing/2014/main" id="{9F1F7F25-9AD2-421A-8456-A8885A9F3DE8}"/>
                  </a:ext>
                </a:extLst>
              </p:cNvPr>
              <p:cNvSpPr txBox="1">
                <a:spLocks noRot="1" noChangeAspect="1" noMove="1" noResize="1" noEditPoints="1" noAdjustHandles="1" noChangeArrowheads="1" noChangeShapeType="1" noTextEdit="1"/>
              </p:cNvSpPr>
              <p:nvPr/>
            </p:nvSpPr>
            <p:spPr>
              <a:xfrm>
                <a:off x="753034" y="4555863"/>
                <a:ext cx="5716794" cy="1182696"/>
              </a:xfrm>
              <a:prstGeom prst="rect">
                <a:avLst/>
              </a:prstGeom>
              <a:blipFill>
                <a:blip r:embed="rId3"/>
                <a:stretch>
                  <a:fillRect l="-961" b="-7732"/>
                </a:stretch>
              </a:blipFill>
            </p:spPr>
            <p:txBody>
              <a:bodyPr/>
              <a:lstStyle/>
              <a:p>
                <a:r>
                  <a:rPr lang="en-US">
                    <a:noFill/>
                  </a:rPr>
                  <a:t> </a:t>
                </a:r>
              </a:p>
            </p:txBody>
          </p:sp>
        </mc:Fallback>
      </mc:AlternateContent>
    </p:spTree>
    <p:extLst>
      <p:ext uri="{BB962C8B-B14F-4D97-AF65-F5344CB8AC3E}">
        <p14:creationId xmlns:p14="http://schemas.microsoft.com/office/powerpoint/2010/main" val="359370676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→64</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r>
                          <a:rPr lang="en-US" b="0" i="1" smtClean="0">
                            <a:latin typeface="Cambria Math" panose="02040503050406030204" pitchFamily="18" charset="0"/>
                          </a:rPr>
                          <m:t> − 4</m:t>
                        </m:r>
                      </m:num>
                      <m:den>
                        <m:r>
                          <a:rPr lang="en-US" b="0" i="1" smtClean="0">
                            <a:latin typeface="Cambria Math" panose="02040503050406030204" pitchFamily="18" charset="0"/>
                          </a:rPr>
                          <m:t>𝑥</m:t>
                        </m:r>
                        <m:r>
                          <a:rPr lang="en-US" b="0" i="1" smtClean="0">
                            <a:latin typeface="Cambria Math" panose="02040503050406030204" pitchFamily="18" charset="0"/>
                          </a:rPr>
                          <m:t> − 64</m:t>
                        </m:r>
                      </m:den>
                    </m:f>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𝑎𝑏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→64</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e>
                                </m:rad>
                              </m:e>
                            </m:d>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4</m:t>
                        </m:r>
                        <m:rad>
                          <m:radPr>
                            <m:ctrlPr>
                              <a:rPr lang="en-US" b="0" i="1" smtClean="0">
                                <a:latin typeface="Cambria Math" panose="02040503050406030204" pitchFamily="18" charset="0"/>
                              </a:rPr>
                            </m:ctrlPr>
                          </m:radPr>
                          <m:deg>
                            <m:r>
                              <a:rPr lang="en-US" b="0" i="1" smtClean="0">
                                <a:latin typeface="Cambria Math" panose="02040503050406030204" pitchFamily="18" charset="0"/>
                              </a:rPr>
                              <m:t>3</m:t>
                            </m:r>
                          </m:deg>
                          <m:e>
                            <m:r>
                              <a:rPr lang="en-US" b="0" i="1" smtClean="0">
                                <a:latin typeface="Cambria Math" panose="02040503050406030204" pitchFamily="18" charset="0"/>
                              </a:rPr>
                              <m:t>𝑥</m:t>
                            </m:r>
                          </m:e>
                        </m:rad>
                        <m:r>
                          <a:rPr lang="en-US" i="1">
                            <a:latin typeface="Cambria Math" panose="02040503050406030204" pitchFamily="18" charset="0"/>
                          </a:rPr>
                          <m:t>+</m:t>
                        </m:r>
                        <m:r>
                          <a:rPr lang="en-US" b="0" i="1" smtClean="0">
                            <a:latin typeface="Cambria Math" panose="02040503050406030204" pitchFamily="18" charset="0"/>
                          </a:rPr>
                          <m:t>16</m:t>
                        </m:r>
                        <m:r>
                          <a:rPr lang="en-US" i="1">
                            <a:latin typeface="Cambria Math" panose="02040503050406030204" pitchFamily="18" charset="0"/>
                          </a:rPr>
                          <m:t>)</m:t>
                        </m:r>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ad>
                                  <m:radPr>
                                    <m:ctrlPr>
                                      <a:rPr lang="en-US" i="1">
                                        <a:latin typeface="Cambria Math" panose="02040503050406030204" pitchFamily="18" charset="0"/>
                                      </a:rPr>
                                    </m:ctrlPr>
                                  </m:radPr>
                                  <m:deg>
                                    <m:r>
                                      <a:rPr lang="en-US" i="1">
                                        <a:latin typeface="Cambria Math" panose="02040503050406030204" pitchFamily="18" charset="0"/>
                                      </a:rPr>
                                      <m:t>3</m:t>
                                    </m:r>
                                  </m:deg>
                                  <m:e>
                                    <m:r>
                                      <a:rPr lang="en-US" b="0" i="1" smtClean="0">
                                        <a:latin typeface="Cambria Math" panose="02040503050406030204" pitchFamily="18" charset="0"/>
                                      </a:rPr>
                                      <m:t>64</m:t>
                                    </m:r>
                                  </m:e>
                                </m:rad>
                              </m:e>
                            </m:d>
                          </m:e>
                          <m:sup>
                            <m:r>
                              <a:rPr lang="en-US" i="1">
                                <a:latin typeface="Cambria Math" panose="02040503050406030204" pitchFamily="18" charset="0"/>
                              </a:rPr>
                              <m:t>2</m:t>
                            </m:r>
                          </m:sup>
                        </m:sSup>
                        <m:r>
                          <a:rPr lang="en-US" i="1">
                            <a:latin typeface="Cambria Math" panose="02040503050406030204" pitchFamily="18" charset="0"/>
                          </a:rPr>
                          <m:t>+4</m:t>
                        </m:r>
                        <m:rad>
                          <m:radPr>
                            <m:ctrlPr>
                              <a:rPr lang="en-US" i="1">
                                <a:latin typeface="Cambria Math" panose="02040503050406030204" pitchFamily="18" charset="0"/>
                              </a:rPr>
                            </m:ctrlPr>
                          </m:radPr>
                          <m:deg>
                            <m:r>
                              <a:rPr lang="en-US" i="1">
                                <a:latin typeface="Cambria Math" panose="02040503050406030204" pitchFamily="18" charset="0"/>
                              </a:rPr>
                              <m:t>3</m:t>
                            </m:r>
                          </m:deg>
                          <m:e>
                            <m:r>
                              <a:rPr lang="en-US" b="0" i="1" smtClean="0">
                                <a:latin typeface="Cambria Math" panose="02040503050406030204" pitchFamily="18" charset="0"/>
                              </a:rPr>
                              <m:t>64</m:t>
                            </m:r>
                          </m:e>
                        </m:rad>
                        <m:r>
                          <a:rPr lang="en-US" i="1">
                            <a:latin typeface="Cambria Math" panose="02040503050406030204" pitchFamily="18" charset="0"/>
                          </a:rPr>
                          <m:t>+16)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+16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16+16+16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48</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12977686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solidFill>
                  <a:srgbClr val="FF0000"/>
                </a:solidFill>
              </a:rPr>
              <a:t>In summary, sometimes you need to evaluate a limit that has a binomial in the numerator and/or the denominator. Direct substitution leads to the indeterminate form of 0 over 0.</a:t>
            </a:r>
          </a:p>
          <a:p>
            <a:pPr marL="0" indent="0">
              <a:buNone/>
            </a:pPr>
            <a:r>
              <a:rPr lang="en-US" dirty="0">
                <a:solidFill>
                  <a:srgbClr val="FF0000"/>
                </a:solidFill>
              </a:rPr>
              <a:t>You may be able to create a difference of nth powers or a sum of nth powers (sum of nth powers only works if n is odd).</a:t>
            </a:r>
          </a:p>
          <a:p>
            <a:pPr marL="0" indent="0">
              <a:buNone/>
            </a:pPr>
            <a:r>
              <a:rPr lang="en-US" dirty="0">
                <a:solidFill>
                  <a:srgbClr val="FF0000"/>
                </a:solidFill>
              </a:rPr>
              <a:t>For example, after common factoring if you have a binomial where one of the terms is a third root and we are subtracting, try creating a difference of cubes. If we have a binomial where one of the terms is a fifth root and we are adding, try creating a sum of fifth powers. Etc.</a:t>
            </a:r>
          </a:p>
        </p:txBody>
      </p:sp>
    </p:spTree>
    <p:extLst>
      <p:ext uri="{BB962C8B-B14F-4D97-AF65-F5344CB8AC3E}">
        <p14:creationId xmlns:p14="http://schemas.microsoft.com/office/powerpoint/2010/main" val="333174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m:t>
                          </m:r>
                        </m:e>
                      </m:mr>
                    </m:m>
                    <m:r>
                      <a:rPr lang="en-US" b="0" i="1" smtClean="0">
                        <a:latin typeface="Cambria Math" panose="02040503050406030204" pitchFamily="18" charset="0"/>
                      </a:rPr>
                      <m:t>   11</m:t>
                    </m:r>
                  </m:oMath>
                </a14:m>
                <a:endParaRPr lang="en-US" dirty="0"/>
              </a:p>
              <a:p>
                <a:pPr marL="0" indent="0">
                  <a:buNone/>
                </a:pPr>
                <a:endParaRPr lang="en-US" dirty="0"/>
              </a:p>
              <a:p>
                <a:pPr marL="0" indent="0">
                  <a:buNone/>
                </a:pPr>
                <a:r>
                  <a:rPr lang="en-US" dirty="0"/>
                  <a:t>Solution:</a:t>
                </a:r>
              </a:p>
              <a:p>
                <a:pPr marL="0" indent="0">
                  <a:buNone/>
                </a:pPr>
                <a:r>
                  <a:rPr lang="en-US" dirty="0"/>
                  <a:t>Since we get the same value from both sides,</a:t>
                </a:r>
              </a:p>
              <a:p>
                <a:pPr marL="0" indent="0">
                  <a:buNone/>
                </a:pPr>
                <a:r>
                  <a:rPr lang="en-US" dirty="0"/>
                  <a:t>therefore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m:t>
                          </m:r>
                        </m:e>
                      </m:mr>
                    </m:m>
                    <m:r>
                      <a:rPr lang="en-US" b="0" i="1" smtClean="0">
                        <a:latin typeface="Cambria Math" panose="02040503050406030204" pitchFamily="18" charset="0"/>
                      </a:rPr>
                      <m:t>   11=11</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6A1687E-F34D-45F4-8B76-165989AED689}"/>
                  </a:ext>
                </a:extLst>
              </p14:cNvPr>
              <p14:cNvContentPartPr/>
              <p14:nvPr/>
            </p14:nvContentPartPr>
            <p14:xfrm>
              <a:off x="8013953" y="3391412"/>
              <a:ext cx="52920" cy="1986120"/>
            </p14:xfrm>
          </p:contentPart>
        </mc:Choice>
        <mc:Fallback xmlns="">
          <p:pic>
            <p:nvPicPr>
              <p:cNvPr id="4" name="Ink 3">
                <a:extLst>
                  <a:ext uri="{FF2B5EF4-FFF2-40B4-BE49-F238E27FC236}">
                    <a16:creationId xmlns:a16="http://schemas.microsoft.com/office/drawing/2014/main" id="{66A1687E-F34D-45F4-8B76-165989AED689}"/>
                  </a:ext>
                </a:extLst>
              </p:cNvPr>
              <p:cNvPicPr/>
              <p:nvPr/>
            </p:nvPicPr>
            <p:blipFill>
              <a:blip r:embed="rId4"/>
              <a:stretch>
                <a:fillRect/>
              </a:stretch>
            </p:blipFill>
            <p:spPr>
              <a:xfrm>
                <a:off x="8005313" y="3382772"/>
                <a:ext cx="70560" cy="200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6AF886BA-0D9E-47B2-B9FE-3B6F27018014}"/>
                  </a:ext>
                </a:extLst>
              </p14:cNvPr>
              <p14:cNvContentPartPr/>
              <p14:nvPr/>
            </p14:nvContentPartPr>
            <p14:xfrm>
              <a:off x="7342553" y="4838252"/>
              <a:ext cx="2973960" cy="43200"/>
            </p14:xfrm>
          </p:contentPart>
        </mc:Choice>
        <mc:Fallback xmlns="">
          <p:pic>
            <p:nvPicPr>
              <p:cNvPr id="8" name="Ink 7">
                <a:extLst>
                  <a:ext uri="{FF2B5EF4-FFF2-40B4-BE49-F238E27FC236}">
                    <a16:creationId xmlns:a16="http://schemas.microsoft.com/office/drawing/2014/main" id="{6AF886BA-0D9E-47B2-B9FE-3B6F27018014}"/>
                  </a:ext>
                </a:extLst>
              </p:cNvPr>
              <p:cNvPicPr/>
              <p:nvPr/>
            </p:nvPicPr>
            <p:blipFill>
              <a:blip r:embed="rId6"/>
              <a:stretch>
                <a:fillRect/>
              </a:stretch>
            </p:blipFill>
            <p:spPr>
              <a:xfrm>
                <a:off x="7333553" y="4829252"/>
                <a:ext cx="29916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0E6A26FD-3EFA-4FFB-9EBE-CE715D9777FD}"/>
                  </a:ext>
                </a:extLst>
              </p14:cNvPr>
              <p14:cNvContentPartPr/>
              <p14:nvPr/>
            </p14:nvContentPartPr>
            <p14:xfrm>
              <a:off x="7680953" y="3744212"/>
              <a:ext cx="3434040" cy="315720"/>
            </p14:xfrm>
          </p:contentPart>
        </mc:Choice>
        <mc:Fallback xmlns="">
          <p:pic>
            <p:nvPicPr>
              <p:cNvPr id="18" name="Ink 17">
                <a:extLst>
                  <a:ext uri="{FF2B5EF4-FFF2-40B4-BE49-F238E27FC236}">
                    <a16:creationId xmlns:a16="http://schemas.microsoft.com/office/drawing/2014/main" id="{0E6A26FD-3EFA-4FFB-9EBE-CE715D9777FD}"/>
                  </a:ext>
                </a:extLst>
              </p:cNvPr>
              <p:cNvPicPr/>
              <p:nvPr/>
            </p:nvPicPr>
            <p:blipFill>
              <a:blip r:embed="rId8"/>
              <a:stretch>
                <a:fillRect/>
              </a:stretch>
            </p:blipFill>
            <p:spPr>
              <a:xfrm>
                <a:off x="7662953" y="3726233"/>
                <a:ext cx="3469680" cy="35131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C1F64682-A206-4339-8A0B-E52BB1581D32}"/>
                  </a:ext>
                </a:extLst>
              </p14:cNvPr>
              <p14:cNvContentPartPr/>
              <p14:nvPr/>
            </p14:nvContentPartPr>
            <p14:xfrm>
              <a:off x="8553953" y="3829532"/>
              <a:ext cx="107640" cy="103320"/>
            </p14:xfrm>
          </p:contentPart>
        </mc:Choice>
        <mc:Fallback xmlns="">
          <p:pic>
            <p:nvPicPr>
              <p:cNvPr id="19" name="Ink 18">
                <a:extLst>
                  <a:ext uri="{FF2B5EF4-FFF2-40B4-BE49-F238E27FC236}">
                    <a16:creationId xmlns:a16="http://schemas.microsoft.com/office/drawing/2014/main" id="{C1F64682-A206-4339-8A0B-E52BB1581D32}"/>
                  </a:ext>
                </a:extLst>
              </p:cNvPr>
              <p:cNvPicPr/>
              <p:nvPr/>
            </p:nvPicPr>
            <p:blipFill>
              <a:blip r:embed="rId10"/>
              <a:stretch>
                <a:fillRect/>
              </a:stretch>
            </p:blipFill>
            <p:spPr>
              <a:xfrm>
                <a:off x="8536313" y="3811892"/>
                <a:ext cx="1432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Ink 28">
                <a:extLst>
                  <a:ext uri="{FF2B5EF4-FFF2-40B4-BE49-F238E27FC236}">
                    <a16:creationId xmlns:a16="http://schemas.microsoft.com/office/drawing/2014/main" id="{D26BA121-CA8F-4DE0-AE8D-D3A6975B5D05}"/>
                  </a:ext>
                </a:extLst>
              </p14:cNvPr>
              <p14:cNvContentPartPr/>
              <p14:nvPr/>
            </p14:nvContentPartPr>
            <p14:xfrm>
              <a:off x="8584193" y="3816932"/>
              <a:ext cx="105120" cy="98640"/>
            </p14:xfrm>
          </p:contentPart>
        </mc:Choice>
        <mc:Fallback xmlns="">
          <p:pic>
            <p:nvPicPr>
              <p:cNvPr id="29" name="Ink 28">
                <a:extLst>
                  <a:ext uri="{FF2B5EF4-FFF2-40B4-BE49-F238E27FC236}">
                    <a16:creationId xmlns:a16="http://schemas.microsoft.com/office/drawing/2014/main" id="{D26BA121-CA8F-4DE0-AE8D-D3A6975B5D05}"/>
                  </a:ext>
                </a:extLst>
              </p:cNvPr>
              <p:cNvPicPr/>
              <p:nvPr/>
            </p:nvPicPr>
            <p:blipFill>
              <a:blip r:embed="rId12"/>
              <a:stretch>
                <a:fillRect/>
              </a:stretch>
            </p:blipFill>
            <p:spPr>
              <a:xfrm>
                <a:off x="8575553" y="3808292"/>
                <a:ext cx="1227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Ink 29">
                <a:extLst>
                  <a:ext uri="{FF2B5EF4-FFF2-40B4-BE49-F238E27FC236}">
                    <a16:creationId xmlns:a16="http://schemas.microsoft.com/office/drawing/2014/main" id="{97A855AC-A348-4967-90DB-E1DF812B938B}"/>
                  </a:ext>
                </a:extLst>
              </p14:cNvPr>
              <p14:cNvContentPartPr/>
              <p14:nvPr/>
            </p14:nvContentPartPr>
            <p14:xfrm>
              <a:off x="8740793" y="3341012"/>
              <a:ext cx="750960" cy="299160"/>
            </p14:xfrm>
          </p:contentPart>
        </mc:Choice>
        <mc:Fallback xmlns="">
          <p:pic>
            <p:nvPicPr>
              <p:cNvPr id="30" name="Ink 29">
                <a:extLst>
                  <a:ext uri="{FF2B5EF4-FFF2-40B4-BE49-F238E27FC236}">
                    <a16:creationId xmlns:a16="http://schemas.microsoft.com/office/drawing/2014/main" id="{97A855AC-A348-4967-90DB-E1DF812B938B}"/>
                  </a:ext>
                </a:extLst>
              </p:cNvPr>
              <p:cNvPicPr/>
              <p:nvPr/>
            </p:nvPicPr>
            <p:blipFill>
              <a:blip r:embed="rId14"/>
              <a:stretch>
                <a:fillRect/>
              </a:stretch>
            </p:blipFill>
            <p:spPr>
              <a:xfrm>
                <a:off x="8732157" y="3332372"/>
                <a:ext cx="768592" cy="316800"/>
              </a:xfrm>
              <a:prstGeom prst="rect">
                <a:avLst/>
              </a:prstGeom>
            </p:spPr>
          </p:pic>
        </mc:Fallback>
      </mc:AlternateContent>
    </p:spTree>
    <p:extLst>
      <p:ext uri="{BB962C8B-B14F-4D97-AF65-F5344CB8AC3E}">
        <p14:creationId xmlns:p14="http://schemas.microsoft.com/office/powerpoint/2010/main" val="238406457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643847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r>
                  <a:rPr lang="en-US" dirty="0"/>
                  <a:t>Directly subbing in an x value of -121 leads to the indeterminate result of 0 over 0.</a:t>
                </a:r>
              </a:p>
              <a:p>
                <a:pPr marL="0" indent="0">
                  <a:buNone/>
                </a:pPr>
                <a:r>
                  <a:rPr lang="en-US" dirty="0"/>
                  <a:t>We can common factor the numerator. Since we have a fifth root and an addition sign in the denominator, we will try to create a sum of fifth powers in the denominator.</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32595859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r>
                  <a:rPr lang="en-US" dirty="0"/>
                  <a:t>To create the sum of fifth powers, we will let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oMath>
                </a14:m>
                <a:r>
                  <a:rPr lang="en-US" dirty="0"/>
                  <a:t> and we will let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=3</m:t>
                    </m:r>
                  </m:oMath>
                </a14:m>
                <a:r>
                  <a:rPr lang="en-US" dirty="0"/>
                  <a:t>  </a:t>
                </a:r>
              </a:p>
              <a:p>
                <a:pPr marL="0" indent="0">
                  <a:buNone/>
                </a:pPr>
                <a:r>
                  <a:rPr lang="en-US" dirty="0"/>
                  <a:t>We know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5</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5</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3</m:t>
                            </m:r>
                          </m:sup>
                        </m:sSup>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4</m:t>
                            </m:r>
                          </m:sup>
                        </m:sSup>
                      </m:e>
                    </m:d>
                  </m:oMath>
                </a14:m>
                <a:r>
                  <a:rPr lang="en-US" dirty="0"/>
                  <a:t> </a:t>
                </a:r>
              </a:p>
              <a:p>
                <a:pPr marL="0" indent="0">
                  <a:buNone/>
                </a:pPr>
                <a:r>
                  <a:rPr lang="en-US" dirty="0"/>
                  <a:t>Therefore, we will introduce the factor </a:t>
                </a:r>
                <a14:m>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3</m:t>
                            </m:r>
                          </m:sup>
                        </m:sSup>
                        <m:r>
                          <a:rPr lang="en-US" i="1">
                            <a:latin typeface="Cambria Math" panose="02040503050406030204" pitchFamily="18" charset="0"/>
                          </a:rPr>
                          <m:t>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𝑎</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4</m:t>
                            </m:r>
                          </m:sup>
                        </m:sSup>
                      </m:e>
                    </m:d>
                  </m:oMath>
                </a14:m>
                <a:r>
                  <a:rPr lang="en-US" dirty="0"/>
                  <a:t> to both the numerator and the denominator.</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2301151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+363</m:t>
                        </m:r>
                      </m:num>
                      <m:den>
                        <m:rad>
                          <m:radPr>
                            <m:ctrlPr>
                              <a:rPr lang="en-US" i="1">
                                <a:latin typeface="Cambria Math" panose="02040503050406030204" pitchFamily="18" charset="0"/>
                              </a:rPr>
                            </m:ctrlPr>
                          </m:radPr>
                          <m:deg>
                            <m:r>
                              <m:rPr>
                                <m:brk m:alnAt="7"/>
                              </m:rPr>
                              <a:rPr lang="en-US" i="1">
                                <a:latin typeface="Cambria Math" panose="02040503050406030204" pitchFamily="18" charset="0"/>
                              </a:rPr>
                              <m:t>5</m:t>
                            </m:r>
                          </m:deg>
                          <m:e>
                            <m:r>
                              <a:rPr lang="en-US" i="1">
                                <a:latin typeface="Cambria Math" panose="02040503050406030204" pitchFamily="18" charset="0"/>
                              </a:rPr>
                              <m:t>2</m:t>
                            </m:r>
                            <m:r>
                              <a:rPr lang="en-US" i="1">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1</m:t>
                            </m:r>
                          </m:e>
                        </m:rad>
                        <m:r>
                          <a:rPr lang="en-US" i="1">
                            <a:latin typeface="Cambria Math" panose="02040503050406030204" pitchFamily="18" charset="0"/>
                          </a:rPr>
                          <m:t>+3</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d>
                          <m:dPr>
                            <m:ctrlPr>
                              <a:rPr lang="en-US" b="0"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+121</m:t>
                            </m:r>
                          </m:e>
                        </m:d>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+121</m:t>
                            </m:r>
                          </m:e>
                        </m:d>
                      </m:num>
                      <m:den>
                        <m:r>
                          <a:rPr lang="en-US" b="0" i="1" smtClean="0">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m:t>
                        </m:r>
                      </m:den>
                    </m:f>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f>
                      <m:fPr>
                        <m:ctrlPr>
                          <a:rPr lang="en-US"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2</m:t>
                            </m:r>
                          </m:sup>
                        </m:sSup>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num>
                      <m:den>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2</m:t>
                            </m:r>
                          </m:sup>
                        </m:sSup>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den>
                    </m:f>
                  </m:oMath>
                </a14:m>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173120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3(</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+121)(</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2</m:t>
                            </m:r>
                          </m:sup>
                        </m:sSup>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num>
                      <m:den>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2</m:t>
                            </m:r>
                          </m:sup>
                        </m:sSup>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229019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3(</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+121)(</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2</m:t>
                            </m:r>
                          </m:sup>
                        </m:sSup>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num>
                      <m:den>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2</m:t>
                            </m:r>
                          </m:sup>
                        </m:sSup>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C783F02-31B8-4E9E-9411-448B23E62FF9}"/>
                  </a:ext>
                </a:extLst>
              </p:cNvPr>
              <p:cNvSpPr txBox="1"/>
              <p:nvPr/>
            </p:nvSpPr>
            <p:spPr>
              <a:xfrm>
                <a:off x="1731981" y="4598894"/>
                <a:ext cx="4873214" cy="372410"/>
              </a:xfrm>
              <a:prstGeom prst="rect">
                <a:avLst/>
              </a:prstGeom>
              <a:noFill/>
            </p:spPr>
            <p:txBody>
              <a:bodyPr wrap="square" rtlCol="0">
                <a:spAutoFit/>
              </a:bodyPr>
              <a:lstStyle/>
              <a:p>
                <a:r>
                  <a:rPr lang="en-US" dirty="0"/>
                  <a:t>We know that the denominator equals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5</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5</m:t>
                        </m:r>
                      </m:sup>
                    </m:sSup>
                  </m:oMath>
                </a14:m>
                <a:endParaRPr lang="en-US" dirty="0"/>
              </a:p>
            </p:txBody>
          </p:sp>
        </mc:Choice>
        <mc:Fallback xmlns="">
          <p:sp>
            <p:nvSpPr>
              <p:cNvPr id="4" name="TextBox 3">
                <a:extLst>
                  <a:ext uri="{FF2B5EF4-FFF2-40B4-BE49-F238E27FC236}">
                    <a16:creationId xmlns:a16="http://schemas.microsoft.com/office/drawing/2014/main" id="{2C783F02-31B8-4E9E-9411-448B23E62FF9}"/>
                  </a:ext>
                </a:extLst>
              </p:cNvPr>
              <p:cNvSpPr txBox="1">
                <a:spLocks noRot="1" noChangeAspect="1" noMove="1" noResize="1" noEditPoints="1" noAdjustHandles="1" noChangeArrowheads="1" noChangeShapeType="1" noTextEdit="1"/>
              </p:cNvSpPr>
              <p:nvPr/>
            </p:nvSpPr>
            <p:spPr>
              <a:xfrm>
                <a:off x="1731981" y="4598894"/>
                <a:ext cx="4873214" cy="372410"/>
              </a:xfrm>
              <a:prstGeom prst="rect">
                <a:avLst/>
              </a:prstGeom>
              <a:blipFill>
                <a:blip r:embed="rId3"/>
                <a:stretch>
                  <a:fillRect l="-1000" t="-6452" b="-24194"/>
                </a:stretch>
              </a:blipFill>
            </p:spPr>
            <p:txBody>
              <a:bodyPr/>
              <a:lstStyle/>
              <a:p>
                <a:r>
                  <a:rPr lang="en-US">
                    <a:noFill/>
                  </a:rPr>
                  <a:t> </a:t>
                </a:r>
              </a:p>
            </p:txBody>
          </p:sp>
        </mc:Fallback>
      </mc:AlternateContent>
    </p:spTree>
    <p:extLst>
      <p:ext uri="{BB962C8B-B14F-4D97-AF65-F5344CB8AC3E}">
        <p14:creationId xmlns:p14="http://schemas.microsoft.com/office/powerpoint/2010/main" val="171894725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3(</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+121)(</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2</m:t>
                            </m:r>
                          </m:sup>
                        </m:sSup>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num>
                      <m:den>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2</m:t>
                            </m:r>
                          </m:sup>
                        </m:sSup>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𝑥</m:t>
                        </m:r>
                        <m:r>
                          <a:rPr lang="en-US" i="1" dirty="0">
                            <a:latin typeface="Cambria Math" panose="02040503050406030204" pitchFamily="18" charset="0"/>
                            <a:ea typeface="Cambria Math" panose="02040503050406030204" pitchFamily="18" charset="0"/>
                          </a:rPr>
                          <m:t>+121)(</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2</m:t>
                            </m:r>
                          </m:sup>
                        </m:sSup>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num>
                      <m:den>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5</m:t>
                            </m:r>
                          </m:sup>
                        </m:sSup>
                        <m:r>
                          <a:rPr lang="en-US" b="0" i="1" dirty="0" smtClean="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5</m:t>
                            </m:r>
                          </m:sup>
                        </m:sSup>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6354198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3(</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+121)(</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2</m:t>
                            </m:r>
                          </m:sup>
                        </m:sSup>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num>
                      <m:den>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2</m:t>
                            </m:r>
                          </m:sup>
                        </m:sSup>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𝑥</m:t>
                        </m:r>
                        <m:r>
                          <a:rPr lang="en-US" i="1" dirty="0">
                            <a:latin typeface="Cambria Math" panose="02040503050406030204" pitchFamily="18" charset="0"/>
                            <a:ea typeface="Cambria Math" panose="02040503050406030204" pitchFamily="18" charset="0"/>
                          </a:rPr>
                          <m:t>+121)(</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2</m:t>
                            </m:r>
                          </m:sup>
                        </m:sSup>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num>
                      <m:den>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5</m:t>
                            </m:r>
                          </m:sup>
                        </m:sSup>
                        <m:r>
                          <a:rPr lang="en-US" b="0" i="1" dirty="0" smtClean="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5</m:t>
                            </m:r>
                          </m:sup>
                        </m:sSup>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B8A3F22-0C60-4A41-B668-E7AE1A3829E9}"/>
                  </a:ext>
                </a:extLst>
              </p:cNvPr>
              <p:cNvSpPr txBox="1"/>
              <p:nvPr/>
            </p:nvSpPr>
            <p:spPr>
              <a:xfrm>
                <a:off x="2140771" y="5351929"/>
                <a:ext cx="4851700" cy="693780"/>
              </a:xfrm>
              <a:prstGeom prst="rect">
                <a:avLst/>
              </a:prstGeom>
              <a:noFill/>
            </p:spPr>
            <p:txBody>
              <a:bodyPr wrap="square" rtlCol="0">
                <a:spAutoFit/>
              </a:bodyPr>
              <a:lstStyle/>
              <a:p>
                <a:r>
                  <a:rPr lang="en-US" dirty="0"/>
                  <a:t>Since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oMath>
                </a14:m>
                <a:r>
                  <a:rPr lang="en-US" dirty="0"/>
                  <a:t>, therefore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5</m:t>
                        </m:r>
                      </m:sup>
                    </m:sSup>
                    <m:r>
                      <a:rPr lang="en-US" i="1">
                        <a:latin typeface="Cambria Math" panose="02040503050406030204" pitchFamily="18" charset="0"/>
                      </a:rPr>
                      <m:t>=2</m:t>
                    </m:r>
                    <m:r>
                      <a:rPr lang="en-US" i="1">
                        <a:latin typeface="Cambria Math" panose="02040503050406030204" pitchFamily="18" charset="0"/>
                      </a:rPr>
                      <m:t>𝑥</m:t>
                    </m:r>
                  </m:oMath>
                </a14:m>
                <a:r>
                  <a:rPr lang="en-US" dirty="0"/>
                  <a:t>-1  </a:t>
                </a:r>
              </a:p>
              <a:p>
                <a:r>
                  <a:rPr lang="en-US" dirty="0"/>
                  <a:t>Since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=3</m:t>
                    </m:r>
                  </m:oMath>
                </a14:m>
                <a:r>
                  <a:rPr lang="en-US" dirty="0"/>
                  <a:t>, therefore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5</m:t>
                        </m:r>
                      </m:sup>
                    </m:sSup>
                    <m:r>
                      <a:rPr lang="en-US" b="0" i="1" smtClean="0">
                        <a:latin typeface="Cambria Math" panose="02040503050406030204" pitchFamily="18" charset="0"/>
                      </a:rPr>
                      <m:t>=243</m:t>
                    </m:r>
                  </m:oMath>
                </a14:m>
                <a:endParaRPr lang="en-US" dirty="0"/>
              </a:p>
            </p:txBody>
          </p:sp>
        </mc:Choice>
        <mc:Fallback xmlns="">
          <p:sp>
            <p:nvSpPr>
              <p:cNvPr id="4" name="TextBox 3">
                <a:extLst>
                  <a:ext uri="{FF2B5EF4-FFF2-40B4-BE49-F238E27FC236}">
                    <a16:creationId xmlns:a16="http://schemas.microsoft.com/office/drawing/2014/main" id="{AB8A3F22-0C60-4A41-B668-E7AE1A3829E9}"/>
                  </a:ext>
                </a:extLst>
              </p:cNvPr>
              <p:cNvSpPr txBox="1">
                <a:spLocks noRot="1" noChangeAspect="1" noMove="1" noResize="1" noEditPoints="1" noAdjustHandles="1" noChangeArrowheads="1" noChangeShapeType="1" noTextEdit="1"/>
              </p:cNvSpPr>
              <p:nvPr/>
            </p:nvSpPr>
            <p:spPr>
              <a:xfrm>
                <a:off x="2140771" y="5351929"/>
                <a:ext cx="4851700" cy="693780"/>
              </a:xfrm>
              <a:prstGeom prst="rect">
                <a:avLst/>
              </a:prstGeom>
              <a:blipFill>
                <a:blip r:embed="rId3"/>
                <a:stretch>
                  <a:fillRect l="-1005" t="-877" b="-10526"/>
                </a:stretch>
              </a:blipFill>
            </p:spPr>
            <p:txBody>
              <a:bodyPr/>
              <a:lstStyle/>
              <a:p>
                <a:r>
                  <a:rPr lang="en-US">
                    <a:noFill/>
                  </a:rPr>
                  <a:t> </a:t>
                </a:r>
              </a:p>
            </p:txBody>
          </p:sp>
        </mc:Fallback>
      </mc:AlternateContent>
    </p:spTree>
    <p:extLst>
      <p:ext uri="{BB962C8B-B14F-4D97-AF65-F5344CB8AC3E}">
        <p14:creationId xmlns:p14="http://schemas.microsoft.com/office/powerpoint/2010/main" val="79936877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3(</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+121)(</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2</m:t>
                            </m:r>
                          </m:sup>
                        </m:sSup>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num>
                      <m:den>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2</m:t>
                            </m:r>
                          </m:sup>
                        </m:sSup>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𝑥</m:t>
                        </m:r>
                        <m:r>
                          <a:rPr lang="en-US" i="1" dirty="0">
                            <a:latin typeface="Cambria Math" panose="02040503050406030204" pitchFamily="18" charset="0"/>
                            <a:ea typeface="Cambria Math" panose="02040503050406030204" pitchFamily="18" charset="0"/>
                          </a:rPr>
                          <m:t>+121)(</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2</m:t>
                            </m:r>
                          </m:sup>
                        </m:sSup>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num>
                      <m:den>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b="0" i="1" dirty="0" smtClean="0">
                                <a:latin typeface="Cambria Math" panose="02040503050406030204" pitchFamily="18" charset="0"/>
                                <a:ea typeface="Cambria Math" panose="02040503050406030204" pitchFamily="18" charset="0"/>
                              </a:rPr>
                              <m:t>5</m:t>
                            </m:r>
                          </m:sup>
                        </m:sSup>
                        <m:r>
                          <a:rPr lang="en-US" b="0" i="1" dirty="0" smtClean="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b="0" i="1" dirty="0" smtClean="0">
                                <a:latin typeface="Cambria Math" panose="02040503050406030204" pitchFamily="18" charset="0"/>
                                <a:ea typeface="Cambria Math" panose="02040503050406030204" pitchFamily="18" charset="0"/>
                              </a:rPr>
                              <m:t>5</m:t>
                            </m:r>
                          </m:sup>
                        </m:sSup>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𝑥</m:t>
                        </m:r>
                        <m:r>
                          <a:rPr lang="en-US" i="1" dirty="0">
                            <a:latin typeface="Cambria Math" panose="02040503050406030204" pitchFamily="18" charset="0"/>
                            <a:ea typeface="Cambria Math" panose="02040503050406030204" pitchFamily="18" charset="0"/>
                          </a:rPr>
                          <m:t>+121)(</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2</m:t>
                            </m:r>
                          </m:sup>
                        </m:sSup>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num>
                      <m:den>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−1+243</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216286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𝑥</m:t>
                        </m:r>
                        <m:r>
                          <a:rPr lang="en-US" i="1" dirty="0">
                            <a:latin typeface="Cambria Math" panose="02040503050406030204" pitchFamily="18" charset="0"/>
                            <a:ea typeface="Cambria Math" panose="02040503050406030204" pitchFamily="18" charset="0"/>
                          </a:rPr>
                          <m:t>+121)(</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2</m:t>
                            </m:r>
                          </m:sup>
                        </m:sSup>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num>
                      <m:den>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+242</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6A85826-4F98-4413-A064-2A1B77E034E6}"/>
                  </a:ext>
                </a:extLst>
              </p14:cNvPr>
              <p14:cNvContentPartPr/>
              <p14:nvPr/>
            </p14:nvContentPartPr>
            <p14:xfrm>
              <a:off x="1928160" y="1204708"/>
              <a:ext cx="258480" cy="384480"/>
            </p14:xfrm>
          </p:contentPart>
        </mc:Choice>
        <mc:Fallback xmlns="">
          <p:pic>
            <p:nvPicPr>
              <p:cNvPr id="6" name="Ink 5">
                <a:extLst>
                  <a:ext uri="{FF2B5EF4-FFF2-40B4-BE49-F238E27FC236}">
                    <a16:creationId xmlns:a16="http://schemas.microsoft.com/office/drawing/2014/main" id="{F6A85826-4F98-4413-A064-2A1B77E034E6}"/>
                  </a:ext>
                </a:extLst>
              </p:cNvPr>
              <p:cNvPicPr/>
              <p:nvPr/>
            </p:nvPicPr>
            <p:blipFill>
              <a:blip r:embed="rId4"/>
              <a:stretch>
                <a:fillRect/>
              </a:stretch>
            </p:blipFill>
            <p:spPr>
              <a:xfrm>
                <a:off x="1919520" y="1195708"/>
                <a:ext cx="276120" cy="402120"/>
              </a:xfrm>
              <a:prstGeom prst="rect">
                <a:avLst/>
              </a:prstGeom>
            </p:spPr>
          </p:pic>
        </mc:Fallback>
      </mc:AlternateContent>
    </p:spTree>
    <p:extLst>
      <p:ext uri="{BB962C8B-B14F-4D97-AF65-F5344CB8AC3E}">
        <p14:creationId xmlns:p14="http://schemas.microsoft.com/office/powerpoint/2010/main" val="2874616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m:t>
                          </m:r>
                        </m:e>
                      </m:mr>
                    </m:m>
                    <m:r>
                      <a:rPr lang="en-US" b="0" i="1" smtClean="0">
                        <a:latin typeface="Cambria Math" panose="02040503050406030204" pitchFamily="18" charset="0"/>
                      </a:rPr>
                      <m:t>   11</m:t>
                    </m:r>
                  </m:oMath>
                </a14:m>
                <a:endParaRPr lang="en-US" dirty="0"/>
              </a:p>
              <a:p>
                <a:pPr marL="0" indent="0">
                  <a:buNone/>
                </a:pPr>
                <a:endParaRPr lang="en-US" dirty="0"/>
              </a:p>
              <a:p>
                <a:pPr marL="0" indent="0">
                  <a:buNone/>
                </a:pPr>
                <a:r>
                  <a:rPr lang="en-US" dirty="0"/>
                  <a:t>Solution:</a:t>
                </a:r>
              </a:p>
              <a:p>
                <a:pPr marL="0" indent="0">
                  <a:buNone/>
                </a:pPr>
                <a:r>
                  <a:rPr lang="en-US" dirty="0"/>
                  <a:t>Since we get the same value from both sides,</a:t>
                </a:r>
              </a:p>
              <a:p>
                <a:pPr marL="0" indent="0">
                  <a:buNone/>
                </a:pPr>
                <a:r>
                  <a:rPr lang="en-US" dirty="0"/>
                  <a:t>therefore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m:t>
                          </m:r>
                        </m:e>
                      </m:mr>
                    </m:m>
                    <m:r>
                      <a:rPr lang="en-US" b="0" i="1" smtClean="0">
                        <a:latin typeface="Cambria Math" panose="02040503050406030204" pitchFamily="18" charset="0"/>
                      </a:rPr>
                      <m:t>   11=11</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6A1687E-F34D-45F4-8B76-165989AED689}"/>
                  </a:ext>
                </a:extLst>
              </p14:cNvPr>
              <p14:cNvContentPartPr/>
              <p14:nvPr/>
            </p14:nvContentPartPr>
            <p14:xfrm>
              <a:off x="8013953" y="3391412"/>
              <a:ext cx="52920" cy="1986120"/>
            </p14:xfrm>
          </p:contentPart>
        </mc:Choice>
        <mc:Fallback xmlns="">
          <p:pic>
            <p:nvPicPr>
              <p:cNvPr id="4" name="Ink 3">
                <a:extLst>
                  <a:ext uri="{FF2B5EF4-FFF2-40B4-BE49-F238E27FC236}">
                    <a16:creationId xmlns:a16="http://schemas.microsoft.com/office/drawing/2014/main" id="{66A1687E-F34D-45F4-8B76-165989AED689}"/>
                  </a:ext>
                </a:extLst>
              </p:cNvPr>
              <p:cNvPicPr/>
              <p:nvPr/>
            </p:nvPicPr>
            <p:blipFill>
              <a:blip r:embed="rId4"/>
              <a:stretch>
                <a:fillRect/>
              </a:stretch>
            </p:blipFill>
            <p:spPr>
              <a:xfrm>
                <a:off x="8005313" y="3382772"/>
                <a:ext cx="70560" cy="200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6AF886BA-0D9E-47B2-B9FE-3B6F27018014}"/>
                  </a:ext>
                </a:extLst>
              </p14:cNvPr>
              <p14:cNvContentPartPr/>
              <p14:nvPr/>
            </p14:nvContentPartPr>
            <p14:xfrm>
              <a:off x="7342553" y="4838252"/>
              <a:ext cx="2973960" cy="43200"/>
            </p14:xfrm>
          </p:contentPart>
        </mc:Choice>
        <mc:Fallback xmlns="">
          <p:pic>
            <p:nvPicPr>
              <p:cNvPr id="8" name="Ink 7">
                <a:extLst>
                  <a:ext uri="{FF2B5EF4-FFF2-40B4-BE49-F238E27FC236}">
                    <a16:creationId xmlns:a16="http://schemas.microsoft.com/office/drawing/2014/main" id="{6AF886BA-0D9E-47B2-B9FE-3B6F27018014}"/>
                  </a:ext>
                </a:extLst>
              </p:cNvPr>
              <p:cNvPicPr/>
              <p:nvPr/>
            </p:nvPicPr>
            <p:blipFill>
              <a:blip r:embed="rId6"/>
              <a:stretch>
                <a:fillRect/>
              </a:stretch>
            </p:blipFill>
            <p:spPr>
              <a:xfrm>
                <a:off x="7333553" y="4829252"/>
                <a:ext cx="29916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0E6A26FD-3EFA-4FFB-9EBE-CE715D9777FD}"/>
                  </a:ext>
                </a:extLst>
              </p14:cNvPr>
              <p14:cNvContentPartPr/>
              <p14:nvPr/>
            </p14:nvContentPartPr>
            <p14:xfrm>
              <a:off x="7680953" y="3744212"/>
              <a:ext cx="3434040" cy="315720"/>
            </p14:xfrm>
          </p:contentPart>
        </mc:Choice>
        <mc:Fallback xmlns="">
          <p:pic>
            <p:nvPicPr>
              <p:cNvPr id="18" name="Ink 17">
                <a:extLst>
                  <a:ext uri="{FF2B5EF4-FFF2-40B4-BE49-F238E27FC236}">
                    <a16:creationId xmlns:a16="http://schemas.microsoft.com/office/drawing/2014/main" id="{0E6A26FD-3EFA-4FFB-9EBE-CE715D9777FD}"/>
                  </a:ext>
                </a:extLst>
              </p:cNvPr>
              <p:cNvPicPr/>
              <p:nvPr/>
            </p:nvPicPr>
            <p:blipFill>
              <a:blip r:embed="rId8"/>
              <a:stretch>
                <a:fillRect/>
              </a:stretch>
            </p:blipFill>
            <p:spPr>
              <a:xfrm>
                <a:off x="7662953" y="3726233"/>
                <a:ext cx="3469680" cy="35131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C1F64682-A206-4339-8A0B-E52BB1581D32}"/>
                  </a:ext>
                </a:extLst>
              </p14:cNvPr>
              <p14:cNvContentPartPr/>
              <p14:nvPr/>
            </p14:nvContentPartPr>
            <p14:xfrm>
              <a:off x="8553953" y="3829532"/>
              <a:ext cx="107640" cy="103320"/>
            </p14:xfrm>
          </p:contentPart>
        </mc:Choice>
        <mc:Fallback xmlns="">
          <p:pic>
            <p:nvPicPr>
              <p:cNvPr id="19" name="Ink 18">
                <a:extLst>
                  <a:ext uri="{FF2B5EF4-FFF2-40B4-BE49-F238E27FC236}">
                    <a16:creationId xmlns:a16="http://schemas.microsoft.com/office/drawing/2014/main" id="{C1F64682-A206-4339-8A0B-E52BB1581D32}"/>
                  </a:ext>
                </a:extLst>
              </p:cNvPr>
              <p:cNvPicPr/>
              <p:nvPr/>
            </p:nvPicPr>
            <p:blipFill>
              <a:blip r:embed="rId10"/>
              <a:stretch>
                <a:fillRect/>
              </a:stretch>
            </p:blipFill>
            <p:spPr>
              <a:xfrm>
                <a:off x="8536313" y="3811892"/>
                <a:ext cx="1432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Ink 28">
                <a:extLst>
                  <a:ext uri="{FF2B5EF4-FFF2-40B4-BE49-F238E27FC236}">
                    <a16:creationId xmlns:a16="http://schemas.microsoft.com/office/drawing/2014/main" id="{D26BA121-CA8F-4DE0-AE8D-D3A6975B5D05}"/>
                  </a:ext>
                </a:extLst>
              </p14:cNvPr>
              <p14:cNvContentPartPr/>
              <p14:nvPr/>
            </p14:nvContentPartPr>
            <p14:xfrm>
              <a:off x="8584193" y="3816932"/>
              <a:ext cx="105120" cy="98640"/>
            </p14:xfrm>
          </p:contentPart>
        </mc:Choice>
        <mc:Fallback xmlns="">
          <p:pic>
            <p:nvPicPr>
              <p:cNvPr id="29" name="Ink 28">
                <a:extLst>
                  <a:ext uri="{FF2B5EF4-FFF2-40B4-BE49-F238E27FC236}">
                    <a16:creationId xmlns:a16="http://schemas.microsoft.com/office/drawing/2014/main" id="{D26BA121-CA8F-4DE0-AE8D-D3A6975B5D05}"/>
                  </a:ext>
                </a:extLst>
              </p:cNvPr>
              <p:cNvPicPr/>
              <p:nvPr/>
            </p:nvPicPr>
            <p:blipFill>
              <a:blip r:embed="rId12"/>
              <a:stretch>
                <a:fillRect/>
              </a:stretch>
            </p:blipFill>
            <p:spPr>
              <a:xfrm>
                <a:off x="8575553" y="3808292"/>
                <a:ext cx="1227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Ink 29">
                <a:extLst>
                  <a:ext uri="{FF2B5EF4-FFF2-40B4-BE49-F238E27FC236}">
                    <a16:creationId xmlns:a16="http://schemas.microsoft.com/office/drawing/2014/main" id="{97A855AC-A348-4967-90DB-E1DF812B938B}"/>
                  </a:ext>
                </a:extLst>
              </p14:cNvPr>
              <p14:cNvContentPartPr/>
              <p14:nvPr/>
            </p14:nvContentPartPr>
            <p14:xfrm>
              <a:off x="8740793" y="3341012"/>
              <a:ext cx="750960" cy="299160"/>
            </p14:xfrm>
          </p:contentPart>
        </mc:Choice>
        <mc:Fallback xmlns="">
          <p:pic>
            <p:nvPicPr>
              <p:cNvPr id="30" name="Ink 29">
                <a:extLst>
                  <a:ext uri="{FF2B5EF4-FFF2-40B4-BE49-F238E27FC236}">
                    <a16:creationId xmlns:a16="http://schemas.microsoft.com/office/drawing/2014/main" id="{97A855AC-A348-4967-90DB-E1DF812B938B}"/>
                  </a:ext>
                </a:extLst>
              </p:cNvPr>
              <p:cNvPicPr/>
              <p:nvPr/>
            </p:nvPicPr>
            <p:blipFill>
              <a:blip r:embed="rId14"/>
              <a:stretch>
                <a:fillRect/>
              </a:stretch>
            </p:blipFill>
            <p:spPr>
              <a:xfrm>
                <a:off x="8732157" y="3332372"/>
                <a:ext cx="768592" cy="316800"/>
              </a:xfrm>
              <a:prstGeom prst="rect">
                <a:avLst/>
              </a:prstGeom>
            </p:spPr>
          </p:pic>
        </mc:Fallback>
      </mc:AlternateContent>
      <p:sp>
        <p:nvSpPr>
          <p:cNvPr id="5" name="TextBox 4">
            <a:extLst>
              <a:ext uri="{FF2B5EF4-FFF2-40B4-BE49-F238E27FC236}">
                <a16:creationId xmlns:a16="http://schemas.microsoft.com/office/drawing/2014/main" id="{ED7BDB5B-F6E1-48CC-8F25-941803359435}"/>
              </a:ext>
            </a:extLst>
          </p:cNvPr>
          <p:cNvSpPr txBox="1"/>
          <p:nvPr/>
        </p:nvSpPr>
        <p:spPr>
          <a:xfrm>
            <a:off x="968188" y="4976634"/>
            <a:ext cx="5820756" cy="1200329"/>
          </a:xfrm>
          <a:prstGeom prst="rect">
            <a:avLst/>
          </a:prstGeom>
          <a:noFill/>
        </p:spPr>
        <p:txBody>
          <a:bodyPr wrap="square" rtlCol="0">
            <a:spAutoFit/>
          </a:bodyPr>
          <a:lstStyle/>
          <a:p>
            <a:r>
              <a:rPr lang="en-US" sz="2400" dirty="0">
                <a:solidFill>
                  <a:srgbClr val="FF0000"/>
                </a:solidFill>
              </a:rPr>
              <a:t>Sometimes, imagining the limit being evaluated graphically can help us to evaluate a limit algebraically.</a:t>
            </a:r>
          </a:p>
        </p:txBody>
      </p:sp>
    </p:spTree>
    <p:extLst>
      <p:ext uri="{BB962C8B-B14F-4D97-AF65-F5344CB8AC3E}">
        <p14:creationId xmlns:p14="http://schemas.microsoft.com/office/powerpoint/2010/main" val="19808309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𝑥</m:t>
                        </m:r>
                        <m:r>
                          <a:rPr lang="en-US" i="1" dirty="0">
                            <a:latin typeface="Cambria Math" panose="02040503050406030204" pitchFamily="18" charset="0"/>
                            <a:ea typeface="Cambria Math" panose="02040503050406030204" pitchFamily="18" charset="0"/>
                          </a:rPr>
                          <m:t>+121)(</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2</m:t>
                            </m:r>
                          </m:sup>
                        </m:sSup>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num>
                      <m:den>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+242</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𝑥</m:t>
                        </m:r>
                        <m:r>
                          <a:rPr lang="en-US" i="1" dirty="0">
                            <a:latin typeface="Cambria Math" panose="02040503050406030204" pitchFamily="18" charset="0"/>
                            <a:ea typeface="Cambria Math" panose="02040503050406030204" pitchFamily="18" charset="0"/>
                          </a:rPr>
                          <m:t>+121)(</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2</m:t>
                            </m:r>
                          </m:sup>
                        </m:sSup>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num>
                      <m:den>
                        <m:r>
                          <a:rPr lang="en-US" i="1" dirty="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+121)</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2</m:t>
                            </m:r>
                          </m:sup>
                        </m:sSup>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num>
                      <m:den>
                        <m:r>
                          <a:rPr lang="en-US" i="1" dirty="0">
                            <a:latin typeface="Cambria Math" panose="02040503050406030204" pitchFamily="18" charset="0"/>
                            <a:ea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58177F3-6DFD-4886-ADEA-B83B41EA2028}"/>
                  </a:ext>
                </a:extLst>
              </p14:cNvPr>
              <p14:cNvContentPartPr/>
              <p14:nvPr/>
            </p14:nvContentPartPr>
            <p14:xfrm>
              <a:off x="3235320" y="4468108"/>
              <a:ext cx="792360" cy="240120"/>
            </p14:xfrm>
          </p:contentPart>
        </mc:Choice>
        <mc:Fallback xmlns="">
          <p:pic>
            <p:nvPicPr>
              <p:cNvPr id="4" name="Ink 3">
                <a:extLst>
                  <a:ext uri="{FF2B5EF4-FFF2-40B4-BE49-F238E27FC236}">
                    <a16:creationId xmlns:a16="http://schemas.microsoft.com/office/drawing/2014/main" id="{758177F3-6DFD-4886-ADEA-B83B41EA2028}"/>
                  </a:ext>
                </a:extLst>
              </p:cNvPr>
              <p:cNvPicPr/>
              <p:nvPr/>
            </p:nvPicPr>
            <p:blipFill>
              <a:blip r:embed="rId4"/>
              <a:stretch>
                <a:fillRect/>
              </a:stretch>
            </p:blipFill>
            <p:spPr>
              <a:xfrm>
                <a:off x="3217680" y="4450108"/>
                <a:ext cx="8280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F989F29-44BA-4069-88CE-CEFD24B0A4DF}"/>
                  </a:ext>
                </a:extLst>
              </p14:cNvPr>
              <p14:cNvContentPartPr/>
              <p14:nvPr/>
            </p14:nvContentPartPr>
            <p14:xfrm>
              <a:off x="4694760" y="4920268"/>
              <a:ext cx="1125360" cy="196200"/>
            </p14:xfrm>
          </p:contentPart>
        </mc:Choice>
        <mc:Fallback xmlns="">
          <p:pic>
            <p:nvPicPr>
              <p:cNvPr id="5" name="Ink 4">
                <a:extLst>
                  <a:ext uri="{FF2B5EF4-FFF2-40B4-BE49-F238E27FC236}">
                    <a16:creationId xmlns:a16="http://schemas.microsoft.com/office/drawing/2014/main" id="{CF989F29-44BA-4069-88CE-CEFD24B0A4DF}"/>
                  </a:ext>
                </a:extLst>
              </p:cNvPr>
              <p:cNvPicPr/>
              <p:nvPr/>
            </p:nvPicPr>
            <p:blipFill>
              <a:blip r:embed="rId6"/>
              <a:stretch>
                <a:fillRect/>
              </a:stretch>
            </p:blipFill>
            <p:spPr>
              <a:xfrm>
                <a:off x="4676760" y="4902628"/>
                <a:ext cx="1161000" cy="231840"/>
              </a:xfrm>
              <a:prstGeom prst="rect">
                <a:avLst/>
              </a:prstGeom>
            </p:spPr>
          </p:pic>
        </mc:Fallback>
      </mc:AlternateContent>
    </p:spTree>
    <p:extLst>
      <p:ext uri="{BB962C8B-B14F-4D97-AF65-F5344CB8AC3E}">
        <p14:creationId xmlns:p14="http://schemas.microsoft.com/office/powerpoint/2010/main" val="28763117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𝑥</m:t>
                        </m:r>
                        <m:r>
                          <a:rPr lang="en-US" i="1" dirty="0">
                            <a:latin typeface="Cambria Math" panose="02040503050406030204" pitchFamily="18" charset="0"/>
                            <a:ea typeface="Cambria Math" panose="02040503050406030204" pitchFamily="18" charset="0"/>
                          </a:rPr>
                          <m:t>+121)(</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2</m:t>
                            </m:r>
                          </m:sup>
                        </m:sSup>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num>
                      <m:den>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+242</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𝑥</m:t>
                        </m:r>
                        <m:r>
                          <a:rPr lang="en-US" i="1" dirty="0">
                            <a:latin typeface="Cambria Math" panose="02040503050406030204" pitchFamily="18" charset="0"/>
                            <a:ea typeface="Cambria Math" panose="02040503050406030204" pitchFamily="18" charset="0"/>
                          </a:rPr>
                          <m:t>+121)(</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2</m:t>
                            </m:r>
                          </m:sup>
                        </m:sSup>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num>
                      <m:den>
                        <m:r>
                          <a:rPr lang="en-US" i="1" dirty="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+121)</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𝑎</m:t>
                            </m:r>
                          </m:e>
                          <m:sup>
                            <m:r>
                              <a:rPr lang="en-US" i="1" dirty="0">
                                <a:latin typeface="Cambria Math" panose="02040503050406030204" pitchFamily="18" charset="0"/>
                                <a:ea typeface="Cambria Math" panose="02040503050406030204" pitchFamily="18" charset="0"/>
                              </a:rPr>
                              <m:t>2</m:t>
                            </m:r>
                          </m:sup>
                        </m:sSup>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𝑏</m:t>
                            </m:r>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m:t>
                        </m:r>
                      </m:num>
                      <m:den>
                        <m:r>
                          <a:rPr lang="en-US" i="1" dirty="0">
                            <a:latin typeface="Cambria Math" panose="02040503050406030204" pitchFamily="18" charset="0"/>
                            <a:ea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58177F3-6DFD-4886-ADEA-B83B41EA2028}"/>
                  </a:ext>
                </a:extLst>
              </p14:cNvPr>
              <p14:cNvContentPartPr/>
              <p14:nvPr/>
            </p14:nvContentPartPr>
            <p14:xfrm>
              <a:off x="3235320" y="4468108"/>
              <a:ext cx="792360" cy="240120"/>
            </p14:xfrm>
          </p:contentPart>
        </mc:Choice>
        <mc:Fallback xmlns="">
          <p:pic>
            <p:nvPicPr>
              <p:cNvPr id="4" name="Ink 3">
                <a:extLst>
                  <a:ext uri="{FF2B5EF4-FFF2-40B4-BE49-F238E27FC236}">
                    <a16:creationId xmlns:a16="http://schemas.microsoft.com/office/drawing/2014/main" id="{758177F3-6DFD-4886-ADEA-B83B41EA2028}"/>
                  </a:ext>
                </a:extLst>
              </p:cNvPr>
              <p:cNvPicPr/>
              <p:nvPr/>
            </p:nvPicPr>
            <p:blipFill>
              <a:blip r:embed="rId4"/>
              <a:stretch>
                <a:fillRect/>
              </a:stretch>
            </p:blipFill>
            <p:spPr>
              <a:xfrm>
                <a:off x="3217680" y="4450108"/>
                <a:ext cx="8280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F989F29-44BA-4069-88CE-CEFD24B0A4DF}"/>
                  </a:ext>
                </a:extLst>
              </p14:cNvPr>
              <p14:cNvContentPartPr/>
              <p14:nvPr/>
            </p14:nvContentPartPr>
            <p14:xfrm>
              <a:off x="4694760" y="4920268"/>
              <a:ext cx="1125360" cy="196200"/>
            </p14:xfrm>
          </p:contentPart>
        </mc:Choice>
        <mc:Fallback xmlns="">
          <p:pic>
            <p:nvPicPr>
              <p:cNvPr id="5" name="Ink 4">
                <a:extLst>
                  <a:ext uri="{FF2B5EF4-FFF2-40B4-BE49-F238E27FC236}">
                    <a16:creationId xmlns:a16="http://schemas.microsoft.com/office/drawing/2014/main" id="{CF989F29-44BA-4069-88CE-CEFD24B0A4DF}"/>
                  </a:ext>
                </a:extLst>
              </p:cNvPr>
              <p:cNvPicPr/>
              <p:nvPr/>
            </p:nvPicPr>
            <p:blipFill>
              <a:blip r:embed="rId6"/>
              <a:stretch>
                <a:fillRect/>
              </a:stretch>
            </p:blipFill>
            <p:spPr>
              <a:xfrm>
                <a:off x="4676760" y="4902628"/>
                <a:ext cx="1161000" cy="23184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6FD499-7269-473E-9814-C24C95F160ED}"/>
                  </a:ext>
                </a:extLst>
              </p:cNvPr>
              <p:cNvSpPr txBox="1"/>
              <p:nvPr/>
            </p:nvSpPr>
            <p:spPr>
              <a:xfrm>
                <a:off x="7546665" y="3259599"/>
                <a:ext cx="4260029" cy="2657138"/>
              </a:xfrm>
              <a:prstGeom prst="rect">
                <a:avLst/>
              </a:prstGeom>
              <a:noFill/>
            </p:spPr>
            <p:txBody>
              <a:bodyPr wrap="square" rtlCol="0">
                <a:spAutoFit/>
              </a:bodyPr>
              <a:lstStyle/>
              <a:p>
                <a:r>
                  <a:rPr lang="en-US" dirty="0"/>
                  <a:t>Since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sup>
                    </m:sSup>
                  </m:oMath>
                </a14:m>
                <a:r>
                  <a:rPr lang="en-US" dirty="0"/>
                  <a:t> and since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=3</m:t>
                    </m:r>
                  </m:oMath>
                </a14:m>
                <a:r>
                  <a:rPr lang="en-US" dirty="0"/>
                  <a:t>, therefore …</a:t>
                </a:r>
              </a:p>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e>
                        </m:d>
                      </m:e>
                      <m:sup>
                        <m:r>
                          <a:rPr lang="en-US" b="0" i="1" smtClean="0">
                            <a:latin typeface="Cambria Math" panose="02040503050406030204" pitchFamily="18" charset="0"/>
                          </a:rPr>
                          <m:t>4</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b="0" i="1" smtClean="0">
                            <a:latin typeface="Cambria Math" panose="02040503050406030204" pitchFamily="18" charset="0"/>
                          </a:rPr>
                          <m:t>3</m:t>
                        </m:r>
                      </m:sup>
                    </m:sSup>
                    <m:r>
                      <a:rPr lang="en-US" b="0" i="1" smtClean="0">
                        <a:latin typeface="Cambria Math" panose="02040503050406030204" pitchFamily="18" charset="0"/>
                      </a:rPr>
                      <m:t>𝑏</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−1</m:t>
                            </m:r>
                          </m:e>
                        </m:d>
                      </m:e>
                      <m:sup>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5</m:t>
                            </m:r>
                          </m:den>
                        </m:f>
                      </m:sup>
                    </m:sSup>
                    <m:r>
                      <a:rPr lang="en-US" b="0" i="1" smtClean="0">
                        <a:latin typeface="Cambria Math" panose="02040503050406030204" pitchFamily="18" charset="0"/>
                      </a:rPr>
                      <m:t>(3)</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3</m:t>
                        </m:r>
                        <m:d>
                          <m:dPr>
                            <m:ctrlPr>
                              <a:rPr lang="en-US" i="1">
                                <a:latin typeface="Cambria Math" panose="02040503050406030204" pitchFamily="18" charset="0"/>
                              </a:rPr>
                            </m:ctrlPr>
                          </m:dPr>
                          <m:e>
                            <m:rad>
                              <m:radPr>
                                <m:ctrlPr>
                                  <a:rPr lang="en-US" i="1">
                                    <a:latin typeface="Cambria Math" panose="02040503050406030204" pitchFamily="18" charset="0"/>
                                  </a:rPr>
                                </m:ctrlPr>
                              </m:radPr>
                              <m:deg>
                                <m:r>
                                  <m:rPr>
                                    <m:brk m:alnAt="7"/>
                                  </m:rPr>
                                  <a:rPr lang="en-US" i="1">
                                    <a:latin typeface="Cambria Math" panose="02040503050406030204" pitchFamily="18" charset="0"/>
                                  </a:rPr>
                                  <m:t>5</m:t>
                                </m:r>
                              </m:deg>
                              <m:e>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−1</m:t>
                                </m:r>
                              </m:e>
                            </m:rad>
                          </m:e>
                        </m:d>
                      </m:e>
                      <m:sup>
                        <m:r>
                          <a:rPr lang="en-US" b="0" i="1" smtClean="0">
                            <a:latin typeface="Cambria Math" panose="02040503050406030204" pitchFamily="18" charset="0"/>
                          </a:rPr>
                          <m:t>3</m:t>
                        </m:r>
                      </m:sup>
                    </m:sSup>
                  </m:oMath>
                </a14:m>
                <a:endParaRPr lang="en-US" dirty="0"/>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b="0" i="1" smtClean="0">
                            <a:latin typeface="Cambria Math" panose="02040503050406030204" pitchFamily="18" charset="0"/>
                          </a:rPr>
                          <m:t>2</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−1</m:t>
                            </m:r>
                          </m:e>
                        </m:d>
                      </m:e>
                      <m:sup>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5</m:t>
                            </m:r>
                          </m:den>
                        </m:f>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d>
                          <m:dPr>
                            <m:ctrlPr>
                              <a:rPr lang="en-US" i="1">
                                <a:latin typeface="Cambria Math" panose="02040503050406030204" pitchFamily="18" charset="0"/>
                              </a:rPr>
                            </m:ctrlPr>
                          </m:dPr>
                          <m:e>
                            <m:rad>
                              <m:radPr>
                                <m:ctrlPr>
                                  <a:rPr lang="en-US" i="1">
                                    <a:latin typeface="Cambria Math" panose="02040503050406030204" pitchFamily="18" charset="0"/>
                                  </a:rPr>
                                </m:ctrlPr>
                              </m:radPr>
                              <m:deg>
                                <m:r>
                                  <m:rPr>
                                    <m:brk m:alnAt="7"/>
                                  </m:rPr>
                                  <a:rPr lang="en-US" i="1">
                                    <a:latin typeface="Cambria Math" panose="02040503050406030204" pitchFamily="18" charset="0"/>
                                  </a:rPr>
                                  <m:t>5</m:t>
                                </m:r>
                              </m:deg>
                              <m:e>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−1</m:t>
                                </m:r>
                              </m:e>
                            </m:rad>
                          </m:e>
                        </m:d>
                      </m:e>
                      <m:sup>
                        <m:r>
                          <a:rPr lang="en-US" b="0" i="1" smtClean="0">
                            <a:latin typeface="Cambria Math" panose="02040503050406030204" pitchFamily="18" charset="0"/>
                          </a:rPr>
                          <m:t>2</m:t>
                        </m:r>
                      </m:sup>
                    </m:sSup>
                  </m:oMath>
                </a14:m>
                <a:r>
                  <a:rPr lang="en-US" dirty="0"/>
                  <a:t>  </a:t>
                </a:r>
              </a:p>
              <a:p>
                <a:r>
                  <a:rPr lang="en-US" dirty="0"/>
                  <a:t>a</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b="0" i="1" smtClean="0">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−1</m:t>
                            </m:r>
                          </m:e>
                        </m:d>
                      </m:e>
                      <m:sup>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5</m:t>
                            </m:r>
                          </m:den>
                        </m:f>
                      </m:sup>
                    </m:sSup>
                    <m:sSup>
                      <m:sSupPr>
                        <m:ctrlPr>
                          <a:rPr lang="en-US" i="1">
                            <a:latin typeface="Cambria Math" panose="02040503050406030204" pitchFamily="18" charset="0"/>
                          </a:rPr>
                        </m:ctrlPr>
                      </m:sSupPr>
                      <m:e>
                        <m:r>
                          <a:rPr lang="en-US" i="1">
                            <a:latin typeface="Cambria Math" panose="02040503050406030204" pitchFamily="18" charset="0"/>
                          </a:rPr>
                          <m:t>(3)</m:t>
                        </m:r>
                      </m:e>
                      <m:sup>
                        <m:r>
                          <a:rPr lang="en-US" b="0" i="1" smtClean="0">
                            <a:latin typeface="Cambria Math" panose="02040503050406030204" pitchFamily="18" charset="0"/>
                          </a:rPr>
                          <m:t>3</m:t>
                        </m:r>
                      </m:sup>
                    </m:sSup>
                    <m:r>
                      <a:rPr lang="en-US" i="1">
                        <a:latin typeface="Cambria Math" panose="02040503050406030204" pitchFamily="18" charset="0"/>
                      </a:rPr>
                      <m:t>=</m:t>
                    </m:r>
                    <m:r>
                      <a:rPr lang="en-US" b="0" i="1" smtClean="0">
                        <a:latin typeface="Cambria Math" panose="02040503050406030204" pitchFamily="18" charset="0"/>
                      </a:rPr>
                      <m:t>27</m:t>
                    </m:r>
                    <m:d>
                      <m:dPr>
                        <m:ctrlPr>
                          <a:rPr lang="en-US" b="0" i="1" smtClean="0">
                            <a:latin typeface="Cambria Math" panose="02040503050406030204" pitchFamily="18" charset="0"/>
                          </a:rPr>
                        </m:ctrlPr>
                      </m:dPr>
                      <m:e>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e>
                    </m:d>
                  </m:oMath>
                </a14:m>
                <a:endParaRPr lang="en-US" dirty="0"/>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(3)</m:t>
                        </m:r>
                      </m:e>
                      <m:sup>
                        <m:r>
                          <a:rPr lang="en-US" b="0" i="1" smtClean="0">
                            <a:latin typeface="Cambria Math" panose="02040503050406030204" pitchFamily="18" charset="0"/>
                          </a:rPr>
                          <m:t>4</m:t>
                        </m:r>
                      </m:sup>
                    </m:sSup>
                    <m:r>
                      <a:rPr lang="en-US" i="1">
                        <a:latin typeface="Cambria Math" panose="02040503050406030204" pitchFamily="18" charset="0"/>
                      </a:rPr>
                      <m:t>=</m:t>
                    </m:r>
                    <m:r>
                      <a:rPr lang="en-US" b="0" i="1" smtClean="0">
                        <a:latin typeface="Cambria Math" panose="02040503050406030204" pitchFamily="18" charset="0"/>
                      </a:rPr>
                      <m:t>81</m:t>
                    </m:r>
                  </m:oMath>
                </a14:m>
                <a:r>
                  <a:rPr lang="en-US" dirty="0"/>
                  <a:t>    </a:t>
                </a:r>
              </a:p>
            </p:txBody>
          </p:sp>
        </mc:Choice>
        <mc:Fallback xmlns="">
          <p:sp>
            <p:nvSpPr>
              <p:cNvPr id="6" name="TextBox 5">
                <a:extLst>
                  <a:ext uri="{FF2B5EF4-FFF2-40B4-BE49-F238E27FC236}">
                    <a16:creationId xmlns:a16="http://schemas.microsoft.com/office/drawing/2014/main" id="{B16FD499-7269-473E-9814-C24C95F160ED}"/>
                  </a:ext>
                </a:extLst>
              </p:cNvPr>
              <p:cNvSpPr txBox="1">
                <a:spLocks noRot="1" noChangeAspect="1" noMove="1" noResize="1" noEditPoints="1" noAdjustHandles="1" noChangeArrowheads="1" noChangeShapeType="1" noTextEdit="1"/>
              </p:cNvSpPr>
              <p:nvPr/>
            </p:nvSpPr>
            <p:spPr>
              <a:xfrm>
                <a:off x="7546665" y="3259599"/>
                <a:ext cx="4260029" cy="2657138"/>
              </a:xfrm>
              <a:prstGeom prst="rect">
                <a:avLst/>
              </a:prstGeom>
              <a:blipFill>
                <a:blip r:embed="rId7"/>
                <a:stretch>
                  <a:fillRect l="-1288"/>
                </a:stretch>
              </a:blipFill>
            </p:spPr>
            <p:txBody>
              <a:bodyPr/>
              <a:lstStyle/>
              <a:p>
                <a:r>
                  <a:rPr lang="en-US">
                    <a:noFill/>
                  </a:rPr>
                  <a:t> </a:t>
                </a:r>
              </a:p>
            </p:txBody>
          </p:sp>
        </mc:Fallback>
      </mc:AlternateContent>
    </p:spTree>
    <p:extLst>
      <p:ext uri="{BB962C8B-B14F-4D97-AF65-F5344CB8AC3E}">
        <p14:creationId xmlns:p14="http://schemas.microsoft.com/office/powerpoint/2010/main" val="117330063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fontScale="92500"/>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→−121</m:t>
                          </m:r>
                        </m:e>
                      </m:mr>
                    </m:m>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d>
                          <m:dPr>
                            <m:begChr m:val="["/>
                            <m:endChr m:val="]"/>
                            <m:ctrlPr>
                              <a:rPr lang="en-US" i="1" dirty="0" smtClean="0">
                                <a:latin typeface="Cambria Math" panose="02040503050406030204" pitchFamily="18" charset="0"/>
                                <a:ea typeface="Cambria Math" panose="02040503050406030204" pitchFamily="18" charset="0"/>
                              </a:rPr>
                            </m:ctrlPr>
                          </m:dPr>
                          <m:e>
                            <m:sSup>
                              <m:sSupPr>
                                <m:ctrlPr>
                                  <a:rPr lang="en-US" i="1" dirty="0" smtClean="0">
                                    <a:latin typeface="Cambria Math" panose="02040503050406030204" pitchFamily="18" charset="0"/>
                                    <a:ea typeface="Cambria Math" panose="02040503050406030204" pitchFamily="18" charset="0"/>
                                  </a:rPr>
                                </m:ctrlPr>
                              </m:sSupPr>
                              <m:e>
                                <m:d>
                                  <m:dPr>
                                    <m:ctrlPr>
                                      <a:rPr lang="en-US" i="1" dirty="0" smtClean="0">
                                        <a:latin typeface="Cambria Math" panose="02040503050406030204" pitchFamily="18" charset="0"/>
                                        <a:ea typeface="Cambria Math" panose="02040503050406030204" pitchFamily="18" charset="0"/>
                                      </a:rPr>
                                    </m:ctrlPr>
                                  </m:dPr>
                                  <m:e>
                                    <m:rad>
                                      <m:radPr>
                                        <m:ctrlPr>
                                          <a:rPr lang="en-US" i="1" dirty="0" smtClean="0">
                                            <a:latin typeface="Cambria Math" panose="02040503050406030204" pitchFamily="18" charset="0"/>
                                            <a:ea typeface="Cambria Math" panose="02040503050406030204" pitchFamily="18" charset="0"/>
                                          </a:rPr>
                                        </m:ctrlPr>
                                      </m:radPr>
                                      <m:deg>
                                        <m:r>
                                          <m:rPr>
                                            <m:brk m:alnAt="7"/>
                                          </m:rPr>
                                          <a:rPr lang="en-US" b="0" i="1" dirty="0" smtClean="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−1</m:t>
                                        </m:r>
                                      </m:e>
                                    </m:rad>
                                  </m:e>
                                </m:d>
                              </m:e>
                              <m:sup>
                                <m:r>
                                  <a:rPr lang="en-US" b="0" i="1" dirty="0" smtClean="0">
                                    <a:latin typeface="Cambria Math" panose="02040503050406030204" pitchFamily="18" charset="0"/>
                                    <a:ea typeface="Cambria Math" panose="02040503050406030204" pitchFamily="18" charset="0"/>
                                  </a:rPr>
                                  <m:t>4</m:t>
                                </m:r>
                              </m:sup>
                            </m:sSup>
                            <m:r>
                              <a:rPr lang="en-US" b="0" i="1" dirty="0" smtClean="0">
                                <a:latin typeface="Cambria Math" panose="02040503050406030204" pitchFamily="18" charset="0"/>
                                <a:ea typeface="Cambria Math" panose="02040503050406030204" pitchFamily="18" charset="0"/>
                              </a:rPr>
                              <m:t>−3</m:t>
                            </m:r>
                            <m:sSup>
                              <m:sSupPr>
                                <m:ctrlPr>
                                  <a:rPr lang="en-US" b="0" i="1" dirty="0" smtClean="0">
                                    <a:latin typeface="Cambria Math" panose="02040503050406030204" pitchFamily="18" charset="0"/>
                                    <a:ea typeface="Cambria Math" panose="02040503050406030204" pitchFamily="18" charset="0"/>
                                  </a:rPr>
                                </m:ctrlPr>
                              </m:sSupPr>
                              <m:e>
                                <m:d>
                                  <m:dPr>
                                    <m:ctrlPr>
                                      <a:rPr lang="en-US" b="0" i="1" dirty="0" smtClean="0">
                                        <a:latin typeface="Cambria Math" panose="02040503050406030204" pitchFamily="18" charset="0"/>
                                        <a:ea typeface="Cambria Math" panose="02040503050406030204" pitchFamily="18" charset="0"/>
                                      </a:rPr>
                                    </m:ctrlPr>
                                  </m:dPr>
                                  <m:e>
                                    <m:rad>
                                      <m:radPr>
                                        <m:ctrlPr>
                                          <a:rPr lang="en-US" b="0" i="1" dirty="0" smtClean="0">
                                            <a:latin typeface="Cambria Math" panose="02040503050406030204" pitchFamily="18" charset="0"/>
                                            <a:ea typeface="Cambria Math" panose="02040503050406030204" pitchFamily="18" charset="0"/>
                                          </a:rPr>
                                        </m:ctrlPr>
                                      </m:radPr>
                                      <m:deg>
                                        <m:r>
                                          <m:rPr>
                                            <m:brk m:alnAt="7"/>
                                          </m:rPr>
                                          <a:rPr lang="en-US" b="0" i="1" dirty="0" smtClean="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−1</m:t>
                                        </m:r>
                                      </m:e>
                                    </m:rad>
                                  </m:e>
                                </m:d>
                              </m:e>
                              <m:sup>
                                <m:r>
                                  <a:rPr lang="en-US" b="0" i="1" dirty="0" smtClean="0">
                                    <a:latin typeface="Cambria Math" panose="02040503050406030204" pitchFamily="18" charset="0"/>
                                    <a:ea typeface="Cambria Math" panose="02040503050406030204" pitchFamily="18" charset="0"/>
                                  </a:rPr>
                                  <m:t>3</m:t>
                                </m:r>
                              </m:sup>
                            </m:sSup>
                            <m:r>
                              <a:rPr lang="en-US" b="0" i="1" dirty="0" smtClean="0">
                                <a:latin typeface="Cambria Math" panose="02040503050406030204" pitchFamily="18" charset="0"/>
                                <a:ea typeface="Cambria Math" panose="02040503050406030204" pitchFamily="18" charset="0"/>
                              </a:rPr>
                              <m:t>+9</m:t>
                            </m:r>
                            <m:sSup>
                              <m:sSupPr>
                                <m:ctrlPr>
                                  <a:rPr lang="en-US" b="0" i="1" dirty="0" smtClean="0">
                                    <a:latin typeface="Cambria Math" panose="02040503050406030204" pitchFamily="18" charset="0"/>
                                    <a:ea typeface="Cambria Math" panose="02040503050406030204" pitchFamily="18" charset="0"/>
                                  </a:rPr>
                                </m:ctrlPr>
                              </m:sSupPr>
                              <m:e>
                                <m:d>
                                  <m:dPr>
                                    <m:ctrlPr>
                                      <a:rPr lang="en-US" b="0" i="1" dirty="0" smtClean="0">
                                        <a:latin typeface="Cambria Math" panose="02040503050406030204" pitchFamily="18" charset="0"/>
                                        <a:ea typeface="Cambria Math" panose="02040503050406030204" pitchFamily="18" charset="0"/>
                                      </a:rPr>
                                    </m:ctrlPr>
                                  </m:dPr>
                                  <m:e>
                                    <m:rad>
                                      <m:radPr>
                                        <m:ctrlPr>
                                          <a:rPr lang="en-US" b="0" i="1" dirty="0" smtClean="0">
                                            <a:latin typeface="Cambria Math" panose="02040503050406030204" pitchFamily="18" charset="0"/>
                                            <a:ea typeface="Cambria Math" panose="02040503050406030204" pitchFamily="18" charset="0"/>
                                          </a:rPr>
                                        </m:ctrlPr>
                                      </m:radPr>
                                      <m:deg>
                                        <m:r>
                                          <m:rPr>
                                            <m:brk m:alnAt="7"/>
                                          </m:rPr>
                                          <a:rPr lang="en-US" b="0" i="1" dirty="0" smtClean="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−1</m:t>
                                        </m:r>
                                      </m:e>
                                    </m:rad>
                                  </m:e>
                                </m:d>
                              </m:e>
                              <m:sup>
                                <m:r>
                                  <a:rPr lang="en-US" b="0" i="1" dirty="0" smtClean="0">
                                    <a:latin typeface="Cambria Math" panose="02040503050406030204" pitchFamily="18" charset="0"/>
                                    <a:ea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−27</m:t>
                            </m:r>
                            <m:d>
                              <m:dPr>
                                <m:ctrlPr>
                                  <a:rPr lang="en-US" b="0" i="1" dirty="0" smtClean="0">
                                    <a:latin typeface="Cambria Math" panose="02040503050406030204" pitchFamily="18" charset="0"/>
                                    <a:ea typeface="Cambria Math" panose="02040503050406030204" pitchFamily="18" charset="0"/>
                                  </a:rPr>
                                </m:ctrlPr>
                              </m:dPr>
                              <m:e>
                                <m:rad>
                                  <m:radPr>
                                    <m:ctrlPr>
                                      <a:rPr lang="en-US" b="0" i="1" dirty="0" smtClean="0">
                                        <a:latin typeface="Cambria Math" panose="02040503050406030204" pitchFamily="18" charset="0"/>
                                        <a:ea typeface="Cambria Math" panose="02040503050406030204" pitchFamily="18" charset="0"/>
                                      </a:rPr>
                                    </m:ctrlPr>
                                  </m:radPr>
                                  <m:deg>
                                    <m:r>
                                      <m:rPr>
                                        <m:brk m:alnAt="7"/>
                                      </m:rPr>
                                      <a:rPr lang="en-US" b="0" i="1" dirty="0" smtClean="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−1</m:t>
                                    </m:r>
                                  </m:e>
                                </m:rad>
                              </m:e>
                            </m:d>
                            <m:r>
                              <a:rPr lang="en-US" b="0" i="1" dirty="0" smtClean="0">
                                <a:latin typeface="Cambria Math" panose="02040503050406030204" pitchFamily="18" charset="0"/>
                                <a:ea typeface="Cambria Math" panose="02040503050406030204" pitchFamily="18" charset="0"/>
                              </a:rPr>
                              <m:t>+81</m:t>
                            </m:r>
                          </m:e>
                        </m:d>
                      </m:num>
                      <m:den>
                        <m:r>
                          <a:rPr lang="en-US" i="1" dirty="0">
                            <a:latin typeface="Cambria Math" panose="02040503050406030204" pitchFamily="18" charset="0"/>
                            <a:ea typeface="Cambria Math" panose="02040503050406030204" pitchFamily="18" charset="0"/>
                          </a:rPr>
                          <m:t>2</m:t>
                        </m:r>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d>
                          <m:dPr>
                            <m:begChr m:val="["/>
                            <m:endChr m:val="]"/>
                            <m:ctrlPr>
                              <a:rPr lang="en-US" i="1" dirty="0">
                                <a:latin typeface="Cambria Math" panose="02040503050406030204" pitchFamily="18" charset="0"/>
                                <a:ea typeface="Cambria Math" panose="02040503050406030204" pitchFamily="18" charset="0"/>
                              </a:rPr>
                            </m:ctrlPr>
                          </m:dPr>
                          <m:e>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i="1" dirty="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(−121)</m:t>
                                        </m:r>
                                        <m:r>
                                          <a:rPr lang="en-US" i="1" dirty="0">
                                            <a:latin typeface="Cambria Math" panose="02040503050406030204" pitchFamily="18" charset="0"/>
                                            <a:ea typeface="Cambria Math" panose="02040503050406030204" pitchFamily="18" charset="0"/>
                                          </a:rPr>
                                          <m:t>−1</m:t>
                                        </m:r>
                                      </m:e>
                                    </m:rad>
                                  </m:e>
                                </m:d>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−3</m:t>
                            </m:r>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i="1" dirty="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(−121)</m:t>
                                        </m:r>
                                        <m:r>
                                          <a:rPr lang="en-US" i="1" dirty="0">
                                            <a:latin typeface="Cambria Math" panose="02040503050406030204" pitchFamily="18" charset="0"/>
                                            <a:ea typeface="Cambria Math" panose="02040503050406030204" pitchFamily="18" charset="0"/>
                                          </a:rPr>
                                          <m:t>−1</m:t>
                                        </m:r>
                                      </m:e>
                                    </m:rad>
                                  </m:e>
                                </m:d>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+9</m:t>
                            </m:r>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i="1" dirty="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(−121)</m:t>
                                        </m:r>
                                        <m:r>
                                          <a:rPr lang="en-US" i="1" dirty="0">
                                            <a:latin typeface="Cambria Math" panose="02040503050406030204" pitchFamily="18" charset="0"/>
                                            <a:ea typeface="Cambria Math" panose="02040503050406030204" pitchFamily="18" charset="0"/>
                                          </a:rPr>
                                          <m:t>−1</m:t>
                                        </m:r>
                                      </m:e>
                                    </m:rad>
                                  </m:e>
                                </m:d>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−27</m:t>
                            </m:r>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i="1" dirty="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(−121)</m:t>
                                    </m:r>
                                    <m:r>
                                      <a:rPr lang="en-US" i="1" dirty="0">
                                        <a:latin typeface="Cambria Math" panose="02040503050406030204" pitchFamily="18" charset="0"/>
                                        <a:ea typeface="Cambria Math" panose="02040503050406030204" pitchFamily="18" charset="0"/>
                                      </a:rPr>
                                      <m:t>−1</m:t>
                                    </m:r>
                                  </m:e>
                                </m:rad>
                              </m:e>
                            </m:d>
                            <m:r>
                              <a:rPr lang="en-US" i="1" dirty="0">
                                <a:latin typeface="Cambria Math" panose="02040503050406030204" pitchFamily="18" charset="0"/>
                                <a:ea typeface="Cambria Math" panose="02040503050406030204" pitchFamily="18" charset="0"/>
                              </a:rPr>
                              <m:t>+81</m:t>
                            </m:r>
                          </m:e>
                        </m:d>
                      </m:num>
                      <m:den>
                        <m:r>
                          <a:rPr lang="en-US" i="1" dirty="0">
                            <a:latin typeface="Cambria Math" panose="02040503050406030204" pitchFamily="18" charset="0"/>
                            <a:ea typeface="Cambria Math" panose="02040503050406030204" pitchFamily="18" charset="0"/>
                          </a:rPr>
                          <m:t>2</m:t>
                        </m:r>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d>
                          <m:dPr>
                            <m:begChr m:val="["/>
                            <m:endChr m:val="]"/>
                            <m:ctrlPr>
                              <a:rPr lang="en-US" i="1" dirty="0">
                                <a:latin typeface="Cambria Math" panose="02040503050406030204" pitchFamily="18" charset="0"/>
                                <a:ea typeface="Cambria Math" panose="02040503050406030204" pitchFamily="18" charset="0"/>
                              </a:rPr>
                            </m:ctrlPr>
                          </m:dPr>
                          <m:e>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−242</m:t>
                                        </m:r>
                                        <m:r>
                                          <a:rPr lang="en-US" i="1" dirty="0">
                                            <a:latin typeface="Cambria Math" panose="02040503050406030204" pitchFamily="18" charset="0"/>
                                            <a:ea typeface="Cambria Math" panose="02040503050406030204" pitchFamily="18" charset="0"/>
                                          </a:rPr>
                                          <m:t>−1</m:t>
                                        </m:r>
                                      </m:e>
                                    </m:rad>
                                  </m:e>
                                </m:d>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−3</m:t>
                            </m:r>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−242</m:t>
                                        </m:r>
                                        <m:r>
                                          <a:rPr lang="en-US" i="1" dirty="0">
                                            <a:latin typeface="Cambria Math" panose="02040503050406030204" pitchFamily="18" charset="0"/>
                                            <a:ea typeface="Cambria Math" panose="02040503050406030204" pitchFamily="18" charset="0"/>
                                          </a:rPr>
                                          <m:t>−1</m:t>
                                        </m:r>
                                      </m:e>
                                    </m:rad>
                                  </m:e>
                                </m:d>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+9</m:t>
                            </m:r>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−242</m:t>
                                        </m:r>
                                        <m:r>
                                          <a:rPr lang="en-US" i="1" dirty="0">
                                            <a:latin typeface="Cambria Math" panose="02040503050406030204" pitchFamily="18" charset="0"/>
                                            <a:ea typeface="Cambria Math" panose="02040503050406030204" pitchFamily="18" charset="0"/>
                                          </a:rPr>
                                          <m:t>−1</m:t>
                                        </m:r>
                                      </m:e>
                                    </m:rad>
                                  </m:e>
                                </m:d>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−27</m:t>
                            </m:r>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−242</m:t>
                                    </m:r>
                                    <m:r>
                                      <a:rPr lang="en-US" i="1" dirty="0">
                                        <a:latin typeface="Cambria Math" panose="02040503050406030204" pitchFamily="18" charset="0"/>
                                        <a:ea typeface="Cambria Math" panose="02040503050406030204" pitchFamily="18" charset="0"/>
                                      </a:rPr>
                                      <m:t>−1</m:t>
                                    </m:r>
                                  </m:e>
                                </m:rad>
                              </m:e>
                            </m:d>
                            <m:r>
                              <a:rPr lang="en-US" i="1" dirty="0">
                                <a:latin typeface="Cambria Math" panose="02040503050406030204" pitchFamily="18" charset="0"/>
                                <a:ea typeface="Cambria Math" panose="02040503050406030204" pitchFamily="18" charset="0"/>
                              </a:rPr>
                              <m:t>+81</m:t>
                            </m:r>
                          </m:e>
                        </m:d>
                      </m:num>
                      <m:den>
                        <m:r>
                          <a:rPr lang="en-US" i="1" dirty="0">
                            <a:latin typeface="Cambria Math" panose="02040503050406030204" pitchFamily="18" charset="0"/>
                            <a:ea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101"/>
                </a:stretch>
              </a:blipFill>
            </p:spPr>
            <p:txBody>
              <a:bodyPr/>
              <a:lstStyle/>
              <a:p>
                <a:r>
                  <a:rPr lang="en-US">
                    <a:noFill/>
                  </a:rPr>
                  <a:t> </a:t>
                </a:r>
              </a:p>
            </p:txBody>
          </p:sp>
        </mc:Fallback>
      </mc:AlternateContent>
    </p:spTree>
    <p:extLst>
      <p:ext uri="{BB962C8B-B14F-4D97-AF65-F5344CB8AC3E}">
        <p14:creationId xmlns:p14="http://schemas.microsoft.com/office/powerpoint/2010/main" val="387098541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d>
                          <m:dPr>
                            <m:begChr m:val="["/>
                            <m:endChr m:val="]"/>
                            <m:ctrlPr>
                              <a:rPr lang="en-US" i="1" dirty="0">
                                <a:latin typeface="Cambria Math" panose="02040503050406030204" pitchFamily="18" charset="0"/>
                                <a:ea typeface="Cambria Math" panose="02040503050406030204" pitchFamily="18" charset="0"/>
                              </a:rPr>
                            </m:ctrlPr>
                          </m:dPr>
                          <m:e>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−243</m:t>
                                        </m:r>
                                      </m:e>
                                    </m:rad>
                                  </m:e>
                                </m:d>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−3</m:t>
                            </m:r>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−243</m:t>
                                        </m:r>
                                      </m:e>
                                    </m:rad>
                                  </m:e>
                                </m:d>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+9</m:t>
                            </m:r>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−243</m:t>
                                        </m:r>
                                      </m:e>
                                    </m:rad>
                                  </m:e>
                                </m:d>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−27</m:t>
                            </m:r>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−243</m:t>
                                    </m:r>
                                  </m:e>
                                </m:rad>
                              </m:e>
                            </m:d>
                            <m:r>
                              <a:rPr lang="en-US" i="1" dirty="0">
                                <a:latin typeface="Cambria Math" panose="02040503050406030204" pitchFamily="18" charset="0"/>
                                <a:ea typeface="Cambria Math" panose="02040503050406030204" pitchFamily="18" charset="0"/>
                              </a:rPr>
                              <m:t>+81</m:t>
                            </m:r>
                          </m:e>
                        </m:d>
                      </m:num>
                      <m:den>
                        <m:r>
                          <a:rPr lang="en-US" i="1" dirty="0">
                            <a:latin typeface="Cambria Math" panose="02040503050406030204" pitchFamily="18" charset="0"/>
                            <a:ea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258724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d>
                          <m:dPr>
                            <m:begChr m:val="["/>
                            <m:endChr m:val="]"/>
                            <m:ctrlPr>
                              <a:rPr lang="en-US" i="1" dirty="0">
                                <a:latin typeface="Cambria Math" panose="02040503050406030204" pitchFamily="18" charset="0"/>
                                <a:ea typeface="Cambria Math" panose="02040503050406030204" pitchFamily="18" charset="0"/>
                              </a:rPr>
                            </m:ctrlPr>
                          </m:dPr>
                          <m:e>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−243</m:t>
                                        </m:r>
                                      </m:e>
                                    </m:rad>
                                  </m:e>
                                </m:d>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−3</m:t>
                            </m:r>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−243</m:t>
                                        </m:r>
                                      </m:e>
                                    </m:rad>
                                  </m:e>
                                </m:d>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+9</m:t>
                            </m:r>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−243</m:t>
                                        </m:r>
                                      </m:e>
                                    </m:rad>
                                  </m:e>
                                </m:d>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−27</m:t>
                            </m:r>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−243</m:t>
                                    </m:r>
                                  </m:e>
                                </m:rad>
                              </m:e>
                            </m:d>
                            <m:r>
                              <a:rPr lang="en-US" i="1" dirty="0">
                                <a:latin typeface="Cambria Math" panose="02040503050406030204" pitchFamily="18" charset="0"/>
                                <a:ea typeface="Cambria Math" panose="02040503050406030204" pitchFamily="18" charset="0"/>
                              </a:rPr>
                              <m:t>+81</m:t>
                            </m:r>
                          </m:e>
                        </m:d>
                      </m:num>
                      <m:den>
                        <m:r>
                          <a:rPr lang="en-US" i="1" dirty="0">
                            <a:latin typeface="Cambria Math" panose="02040503050406030204" pitchFamily="18" charset="0"/>
                            <a:ea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400B1E-E939-4E72-BE90-295215DAC4AB}"/>
                  </a:ext>
                </a:extLst>
              </p:cNvPr>
              <p:cNvSpPr txBox="1"/>
              <p:nvPr/>
            </p:nvSpPr>
            <p:spPr>
              <a:xfrm>
                <a:off x="2345166" y="4803289"/>
                <a:ext cx="7175351" cy="395429"/>
              </a:xfrm>
              <a:prstGeom prst="rect">
                <a:avLst/>
              </a:prstGeom>
              <a:noFill/>
            </p:spPr>
            <p:txBody>
              <a:bodyPr wrap="square" rtlCol="0">
                <a:spAutoFit/>
              </a:bodyPr>
              <a:lstStyle/>
              <a:p>
                <a14:m>
                  <m:oMath xmlns:m="http://schemas.openxmlformats.org/officeDocument/2006/math">
                    <m:rad>
                      <m:radPr>
                        <m:ctrlPr>
                          <a:rPr lang="en-US"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−243</m:t>
                        </m:r>
                      </m:e>
                    </m:rad>
                    <m:r>
                      <a:rPr lang="en-US" b="0" i="1" smtClean="0">
                        <a:latin typeface="Cambria Math" panose="02040503050406030204" pitchFamily="18" charset="0"/>
                      </a:rPr>
                      <m:t>=−3</m:t>
                    </m:r>
                  </m:oMath>
                </a14:m>
                <a:r>
                  <a:rPr lang="en-US" dirty="0"/>
                  <a:t>  because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5</m:t>
                        </m:r>
                      </m:sup>
                    </m:sSup>
                    <m:r>
                      <a:rPr lang="en-US" b="0" i="1" smtClean="0">
                        <a:latin typeface="Cambria Math" panose="02040503050406030204" pitchFamily="18" charset="0"/>
                      </a:rPr>
                      <m:t>=−243</m:t>
                    </m:r>
                  </m:oMath>
                </a14:m>
                <a:r>
                  <a:rPr lang="en-US" dirty="0"/>
                  <a:t> </a:t>
                </a:r>
              </a:p>
            </p:txBody>
          </p:sp>
        </mc:Choice>
        <mc:Fallback xmlns="">
          <p:sp>
            <p:nvSpPr>
              <p:cNvPr id="4" name="TextBox 3">
                <a:extLst>
                  <a:ext uri="{FF2B5EF4-FFF2-40B4-BE49-F238E27FC236}">
                    <a16:creationId xmlns:a16="http://schemas.microsoft.com/office/drawing/2014/main" id="{70400B1E-E939-4E72-BE90-295215DAC4AB}"/>
                  </a:ext>
                </a:extLst>
              </p:cNvPr>
              <p:cNvSpPr txBox="1">
                <a:spLocks noRot="1" noChangeAspect="1" noMove="1" noResize="1" noEditPoints="1" noAdjustHandles="1" noChangeArrowheads="1" noChangeShapeType="1" noTextEdit="1"/>
              </p:cNvSpPr>
              <p:nvPr/>
            </p:nvSpPr>
            <p:spPr>
              <a:xfrm>
                <a:off x="2345166" y="4803289"/>
                <a:ext cx="7175351" cy="395429"/>
              </a:xfrm>
              <a:prstGeom prst="rect">
                <a:avLst/>
              </a:prstGeom>
              <a:blipFill>
                <a:blip r:embed="rId3"/>
                <a:stretch>
                  <a:fillRect t="-1538" b="-24615"/>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3B9A3C73-1A33-4F3B-AEC6-EE5DF65EA9BD}"/>
                  </a:ext>
                </a:extLst>
              </p14:cNvPr>
              <p14:cNvContentPartPr/>
              <p14:nvPr/>
            </p14:nvContentPartPr>
            <p14:xfrm>
              <a:off x="2253240" y="4647028"/>
              <a:ext cx="4028760" cy="623880"/>
            </p14:xfrm>
          </p:contentPart>
        </mc:Choice>
        <mc:Fallback>
          <p:pic>
            <p:nvPicPr>
              <p:cNvPr id="6" name="Ink 5">
                <a:extLst>
                  <a:ext uri="{FF2B5EF4-FFF2-40B4-BE49-F238E27FC236}">
                    <a16:creationId xmlns:a16="http://schemas.microsoft.com/office/drawing/2014/main" id="{3B9A3C73-1A33-4F3B-AEC6-EE5DF65EA9BD}"/>
                  </a:ext>
                </a:extLst>
              </p:cNvPr>
              <p:cNvPicPr/>
              <p:nvPr/>
            </p:nvPicPr>
            <p:blipFill>
              <a:blip r:embed="rId5"/>
              <a:stretch>
                <a:fillRect/>
              </a:stretch>
            </p:blipFill>
            <p:spPr>
              <a:xfrm>
                <a:off x="2235600" y="4629028"/>
                <a:ext cx="4064400" cy="659520"/>
              </a:xfrm>
              <a:prstGeom prst="rect">
                <a:avLst/>
              </a:prstGeom>
            </p:spPr>
          </p:pic>
        </mc:Fallback>
      </mc:AlternateContent>
    </p:spTree>
    <p:extLst>
      <p:ext uri="{BB962C8B-B14F-4D97-AF65-F5344CB8AC3E}">
        <p14:creationId xmlns:p14="http://schemas.microsoft.com/office/powerpoint/2010/main" val="109305132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→−121</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+363</m:t>
                        </m:r>
                      </m:num>
                      <m:den>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5</m:t>
                            </m:r>
                          </m:deg>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+3</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d>
                          <m:dPr>
                            <m:begChr m:val="["/>
                            <m:endChr m:val="]"/>
                            <m:ctrlPr>
                              <a:rPr lang="en-US" i="1" dirty="0">
                                <a:latin typeface="Cambria Math" panose="02040503050406030204" pitchFamily="18" charset="0"/>
                                <a:ea typeface="Cambria Math" panose="02040503050406030204" pitchFamily="18" charset="0"/>
                              </a:rPr>
                            </m:ctrlPr>
                          </m:dPr>
                          <m:e>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−243</m:t>
                                        </m:r>
                                      </m:e>
                                    </m:rad>
                                  </m:e>
                                </m:d>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−3</m:t>
                            </m:r>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−243</m:t>
                                        </m:r>
                                      </m:e>
                                    </m:rad>
                                  </m:e>
                                </m:d>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+9</m:t>
                            </m:r>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−243</m:t>
                                        </m:r>
                                      </m:e>
                                    </m:rad>
                                  </m:e>
                                </m:d>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−27</m:t>
                            </m:r>
                            <m:d>
                              <m:dPr>
                                <m:ctrlPr>
                                  <a:rPr lang="en-US" i="1" dirty="0">
                                    <a:latin typeface="Cambria Math" panose="02040503050406030204" pitchFamily="18" charset="0"/>
                                    <a:ea typeface="Cambria Math" panose="02040503050406030204" pitchFamily="18" charset="0"/>
                                  </a:rPr>
                                </m:ctrlPr>
                              </m:dPr>
                              <m:e>
                                <m:rad>
                                  <m:radPr>
                                    <m:ctrlPr>
                                      <a:rPr lang="en-US" i="1" dirty="0">
                                        <a:latin typeface="Cambria Math" panose="02040503050406030204" pitchFamily="18" charset="0"/>
                                        <a:ea typeface="Cambria Math" panose="02040503050406030204" pitchFamily="18" charset="0"/>
                                      </a:rPr>
                                    </m:ctrlPr>
                                  </m:radPr>
                                  <m:deg>
                                    <m:r>
                                      <m:rPr>
                                        <m:brk m:alnAt="7"/>
                                      </m:rPr>
                                      <a:rPr lang="en-US" i="1" dirty="0">
                                        <a:latin typeface="Cambria Math" panose="02040503050406030204" pitchFamily="18" charset="0"/>
                                        <a:ea typeface="Cambria Math" panose="02040503050406030204" pitchFamily="18" charset="0"/>
                                      </a:rPr>
                                      <m:t>5</m:t>
                                    </m:r>
                                  </m:deg>
                                  <m:e>
                                    <m:r>
                                      <a:rPr lang="en-US" b="0" i="1" dirty="0" smtClean="0">
                                        <a:latin typeface="Cambria Math" panose="02040503050406030204" pitchFamily="18" charset="0"/>
                                        <a:ea typeface="Cambria Math" panose="02040503050406030204" pitchFamily="18" charset="0"/>
                                      </a:rPr>
                                      <m:t>−243</m:t>
                                    </m:r>
                                  </m:e>
                                </m:rad>
                              </m:e>
                            </m:d>
                            <m:r>
                              <a:rPr lang="en-US" i="1" dirty="0">
                                <a:latin typeface="Cambria Math" panose="02040503050406030204" pitchFamily="18" charset="0"/>
                                <a:ea typeface="Cambria Math" panose="02040503050406030204" pitchFamily="18" charset="0"/>
                              </a:rPr>
                              <m:t>+81</m:t>
                            </m:r>
                          </m:e>
                        </m:d>
                      </m:num>
                      <m:den>
                        <m:r>
                          <a:rPr lang="en-US" i="1" dirty="0">
                            <a:latin typeface="Cambria Math" panose="02040503050406030204" pitchFamily="18" charset="0"/>
                            <a:ea typeface="Cambria Math" panose="02040503050406030204" pitchFamily="18" charset="0"/>
                          </a:rPr>
                          <m:t>2</m:t>
                        </m:r>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d>
                          <m:dPr>
                            <m:begChr m:val="["/>
                            <m:endChr m:val="]"/>
                            <m:ctrlPr>
                              <a:rPr lang="en-US" i="1" dirty="0">
                                <a:latin typeface="Cambria Math" panose="02040503050406030204" pitchFamily="18" charset="0"/>
                                <a:ea typeface="Cambria Math" panose="02040503050406030204" pitchFamily="18" charset="0"/>
                              </a:rPr>
                            </m:ctrlPr>
                          </m:dPr>
                          <m:e>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−3</m:t>
                                    </m:r>
                                  </m:e>
                                </m:d>
                              </m:e>
                              <m:sup>
                                <m:r>
                                  <a:rPr lang="en-US" i="1" dirty="0">
                                    <a:latin typeface="Cambria Math" panose="02040503050406030204" pitchFamily="18" charset="0"/>
                                    <a:ea typeface="Cambria Math" panose="02040503050406030204" pitchFamily="18" charset="0"/>
                                  </a:rPr>
                                  <m:t>4</m:t>
                                </m:r>
                              </m:sup>
                            </m:sSup>
                            <m:r>
                              <a:rPr lang="en-US" i="1" dirty="0">
                                <a:latin typeface="Cambria Math" panose="02040503050406030204" pitchFamily="18" charset="0"/>
                                <a:ea typeface="Cambria Math" panose="02040503050406030204" pitchFamily="18" charset="0"/>
                              </a:rPr>
                              <m:t>−3</m:t>
                            </m:r>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−3</m:t>
                                    </m:r>
                                  </m:e>
                                </m:d>
                              </m:e>
                              <m:sup>
                                <m:r>
                                  <a:rPr lang="en-US" i="1" dirty="0">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+9</m:t>
                            </m:r>
                            <m:sSup>
                              <m:sSupPr>
                                <m:ctrlPr>
                                  <a:rPr lang="en-US" i="1" dirty="0">
                                    <a:latin typeface="Cambria Math" panose="02040503050406030204" pitchFamily="18" charset="0"/>
                                    <a:ea typeface="Cambria Math" panose="02040503050406030204" pitchFamily="18" charset="0"/>
                                  </a:rPr>
                                </m:ctrlPr>
                              </m:sSupPr>
                              <m:e>
                                <m:d>
                                  <m:dPr>
                                    <m:ctrlPr>
                                      <a:rPr lang="en-US" i="1" dirty="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−3</m:t>
                                    </m:r>
                                  </m:e>
                                </m:d>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−27</m:t>
                            </m:r>
                            <m:d>
                              <m:dPr>
                                <m:ctrlPr>
                                  <a:rPr lang="en-US" i="1" dirty="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−3</m:t>
                                </m:r>
                              </m:e>
                            </m:d>
                            <m:r>
                              <a:rPr lang="en-US" i="1" dirty="0">
                                <a:latin typeface="Cambria Math" panose="02040503050406030204" pitchFamily="18" charset="0"/>
                                <a:ea typeface="Cambria Math" panose="02040503050406030204" pitchFamily="18" charset="0"/>
                              </a:rPr>
                              <m:t>+81</m:t>
                            </m:r>
                          </m:e>
                        </m:d>
                      </m:num>
                      <m:den>
                        <m:r>
                          <a:rPr lang="en-US" i="1" dirty="0">
                            <a:latin typeface="Cambria Math" panose="02040503050406030204" pitchFamily="18" charset="0"/>
                            <a:ea typeface="Cambria Math" panose="02040503050406030204" pitchFamily="18" charset="0"/>
                          </a:rPr>
                          <m:t>2</m:t>
                        </m:r>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3</m:t>
                        </m:r>
                        <m:d>
                          <m:dPr>
                            <m:begChr m:val="["/>
                            <m:endChr m:val="]"/>
                            <m:ctrlPr>
                              <a:rPr lang="en-US" i="1" dirty="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81</m:t>
                            </m:r>
                            <m:r>
                              <a:rPr lang="en-US" i="1" dirty="0">
                                <a:latin typeface="Cambria Math" panose="02040503050406030204" pitchFamily="18" charset="0"/>
                                <a:ea typeface="Cambria Math" panose="02040503050406030204" pitchFamily="18" charset="0"/>
                              </a:rPr>
                              <m:t>−3</m:t>
                            </m:r>
                            <m:r>
                              <a:rPr lang="en-US" b="0" i="1" dirty="0" smtClean="0">
                                <a:latin typeface="Cambria Math" panose="02040503050406030204" pitchFamily="18" charset="0"/>
                                <a:ea typeface="Cambria Math" panose="02040503050406030204" pitchFamily="18" charset="0"/>
                              </a:rPr>
                              <m:t>(−27)</m:t>
                            </m:r>
                            <m:r>
                              <a:rPr lang="en-US" i="1" dirty="0">
                                <a:latin typeface="Cambria Math" panose="02040503050406030204" pitchFamily="18" charset="0"/>
                                <a:ea typeface="Cambria Math" panose="02040503050406030204" pitchFamily="18" charset="0"/>
                              </a:rPr>
                              <m:t>+9</m:t>
                            </m:r>
                            <m:r>
                              <a:rPr lang="en-US" b="0" i="1" dirty="0" smtClean="0">
                                <a:latin typeface="Cambria Math" panose="02040503050406030204" pitchFamily="18" charset="0"/>
                                <a:ea typeface="Cambria Math" panose="02040503050406030204" pitchFamily="18" charset="0"/>
                              </a:rPr>
                              <m:t>(9)</m:t>
                            </m:r>
                            <m:r>
                              <a:rPr lang="en-US" i="1" dirty="0">
                                <a:latin typeface="Cambria Math" panose="02040503050406030204" pitchFamily="18" charset="0"/>
                                <a:ea typeface="Cambria Math" panose="02040503050406030204" pitchFamily="18" charset="0"/>
                              </a:rPr>
                              <m:t>−27</m:t>
                            </m:r>
                            <m:r>
                              <a:rPr lang="en-US" b="0" i="1" dirty="0" smtClean="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+81</m:t>
                            </m:r>
                          </m:e>
                        </m:d>
                      </m:num>
                      <m:den>
                        <m:r>
                          <a:rPr lang="en-US" i="1" dirty="0">
                            <a:latin typeface="Cambria Math" panose="02040503050406030204" pitchFamily="18" charset="0"/>
                            <a:ea typeface="Cambria Math" panose="02040503050406030204" pitchFamily="18" charset="0"/>
                          </a:rPr>
                          <m:t>2</m:t>
                        </m:r>
                      </m:den>
                    </m:f>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3(81+81+81+81+81)</m:t>
                        </m:r>
                      </m:num>
                      <m:den>
                        <m:r>
                          <a:rPr lang="en-US" b="0" i="1" dirty="0" smtClean="0">
                            <a:latin typeface="Cambria Math" panose="02040503050406030204" pitchFamily="18" charset="0"/>
                            <a:ea typeface="Cambria Math" panose="02040503050406030204" pitchFamily="18" charset="0"/>
                          </a:rPr>
                          <m:t>2</m:t>
                        </m:r>
                      </m:den>
                    </m:f>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3(405)</m:t>
                        </m:r>
                      </m:num>
                      <m:den>
                        <m:r>
                          <a:rPr lang="en-US" b="0" i="1" dirty="0" smtClean="0">
                            <a:latin typeface="Cambria Math" panose="02040503050406030204" pitchFamily="18" charset="0"/>
                            <a:ea typeface="Cambria Math" panose="02040503050406030204" pitchFamily="18" charset="0"/>
                          </a:rPr>
                          <m:t>2</m:t>
                        </m:r>
                      </m:den>
                    </m:f>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1215</m:t>
                        </m:r>
                      </m:num>
                      <m:den>
                        <m:r>
                          <a:rPr lang="en-US" b="0" i="1" dirty="0" smtClean="0">
                            <a:latin typeface="Cambria Math" panose="02040503050406030204" pitchFamily="18" charset="0"/>
                            <a:ea typeface="Cambria Math" panose="02040503050406030204" pitchFamily="18" charset="0"/>
                          </a:rPr>
                          <m:t>2</m:t>
                        </m:r>
                      </m:den>
                    </m:f>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038847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723744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endParaRPr lang="en-US" dirty="0"/>
              </a:p>
              <a:p>
                <a:pPr marL="0" indent="0">
                  <a:buNone/>
                </a:pPr>
                <a:r>
                  <a:rPr lang="en-US" dirty="0"/>
                  <a:t>If we plug in x = 56, we get the indeterminate form of 0 over 0.</a:t>
                </a:r>
              </a:p>
              <a:p>
                <a:pPr marL="0" indent="0">
                  <a:buNone/>
                </a:pPr>
                <a:r>
                  <a:rPr lang="en-US" dirty="0"/>
                  <a:t>We can create a difference of cubes in the numerator and a difference of squares in the denominator.</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5377071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r>
                  <a:rPr lang="en-US" dirty="0"/>
                  <a:t>Let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oMath>
                </a14:m>
                <a:r>
                  <a:rPr lang="en-US" dirty="0"/>
                  <a:t> and let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a14:m>
                <a:endParaRPr lang="en-US" dirty="0"/>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rPr>
                        </m:ctrlPr>
                      </m:fPr>
                      <m:num>
                        <m:rad>
                          <m:radPr>
                            <m:ctrlPr>
                              <a:rPr lang="en-US" i="1">
                                <a:latin typeface="Cambria Math" panose="02040503050406030204" pitchFamily="18" charset="0"/>
                              </a:rPr>
                            </m:ctrlPr>
                          </m:radPr>
                          <m:deg>
                            <m:r>
                              <a:rPr lang="en-US" i="1">
                                <a:latin typeface="Cambria Math" panose="02040503050406030204" pitchFamily="18" charset="0"/>
                              </a:rPr>
                              <m:t>3</m:t>
                            </m:r>
                          </m:deg>
                          <m:e>
                            <m:r>
                              <a:rPr lang="en-US" i="1">
                                <a:latin typeface="Cambria Math" panose="02040503050406030204" pitchFamily="18" charset="0"/>
                              </a:rPr>
                              <m:t>𝑥</m:t>
                            </m:r>
                            <m:r>
                              <a:rPr lang="en-US" i="1">
                                <a:latin typeface="Cambria Math" panose="02040503050406030204" pitchFamily="18" charset="0"/>
                              </a:rPr>
                              <m:t>+8</m:t>
                            </m:r>
                          </m:e>
                        </m:rad>
                        <m:r>
                          <a:rPr lang="en-US" i="1">
                            <a:latin typeface="Cambria Math" panose="02040503050406030204" pitchFamily="18" charset="0"/>
                          </a:rPr>
                          <m:t> − 4</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−40</m:t>
                            </m:r>
                          </m:e>
                        </m:rad>
                        <m:r>
                          <a:rPr lang="en-US" i="1">
                            <a:latin typeface="Cambria Math" panose="02040503050406030204" pitchFamily="18" charset="0"/>
                          </a:rPr>
                          <m:t> −4</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−4</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51414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246057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+1</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41797111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69C7571-4955-4B42-910C-4B6F684F3315}"/>
              </a:ext>
            </a:extLst>
          </p:cNvPr>
          <p:cNvSpPr txBox="1"/>
          <p:nvPr/>
        </p:nvSpPr>
        <p:spPr>
          <a:xfrm>
            <a:off x="1463039" y="4674197"/>
            <a:ext cx="3948057" cy="1200329"/>
          </a:xfrm>
          <a:prstGeom prst="rect">
            <a:avLst/>
          </a:prstGeom>
          <a:noFill/>
        </p:spPr>
        <p:txBody>
          <a:bodyPr wrap="square" rtlCol="0">
            <a:spAutoFit/>
          </a:bodyPr>
          <a:lstStyle/>
          <a:p>
            <a:r>
              <a:rPr lang="en-US" dirty="0"/>
              <a:t>Now we’ve created the difference of cubes in the numerator, but we still need to create the difference of squares in the denominator.</a:t>
            </a:r>
          </a:p>
        </p:txBody>
      </p:sp>
    </p:spTree>
    <p:extLst>
      <p:ext uri="{BB962C8B-B14F-4D97-AF65-F5344CB8AC3E}">
        <p14:creationId xmlns:p14="http://schemas.microsoft.com/office/powerpoint/2010/main" val="42286432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−40</m:t>
                            </m:r>
                          </m:e>
                        </m:rad>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den>
                    </m:f>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f>
                      <m:fPr>
                        <m:ctrlPr>
                          <a:rPr lang="en-US" i="1" dirty="0" smtClean="0">
                            <a:latin typeface="Cambria Math" panose="02040503050406030204" pitchFamily="18" charset="0"/>
                            <a:ea typeface="Cambria Math" panose="02040503050406030204" pitchFamily="18" charset="0"/>
                          </a:rPr>
                        </m:ctrlPr>
                      </m:fPr>
                      <m:num>
                        <m:rad>
                          <m:radPr>
                            <m:degHide m:val="on"/>
                            <m:ctrlPr>
                              <a:rPr lang="en-US" i="1" dirty="0" smtClean="0">
                                <a:latin typeface="Cambria Math" panose="02040503050406030204" pitchFamily="18" charset="0"/>
                                <a:ea typeface="Cambria Math" panose="02040503050406030204" pitchFamily="18" charset="0"/>
                              </a:rPr>
                            </m:ctrlPr>
                          </m:radPr>
                          <m:deg/>
                          <m:e>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−40</m:t>
                            </m:r>
                          </m:e>
                        </m:rad>
                        <m:r>
                          <a:rPr lang="en-US" b="0" i="1" dirty="0" smtClean="0">
                            <a:latin typeface="Cambria Math" panose="02040503050406030204" pitchFamily="18" charset="0"/>
                            <a:ea typeface="Cambria Math" panose="02040503050406030204" pitchFamily="18" charset="0"/>
                          </a:rPr>
                          <m:t> + 4</m:t>
                        </m:r>
                      </m:num>
                      <m:den>
                        <m:rad>
                          <m:radPr>
                            <m:degHide m:val="on"/>
                            <m:ctrlPr>
                              <a:rPr lang="en-US" i="1" dirty="0" smtClean="0">
                                <a:latin typeface="Cambria Math" panose="02040503050406030204" pitchFamily="18" charset="0"/>
                                <a:ea typeface="Cambria Math" panose="02040503050406030204" pitchFamily="18" charset="0"/>
                              </a:rPr>
                            </m:ctrlPr>
                          </m:radPr>
                          <m:deg/>
                          <m:e>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−40</m:t>
                            </m:r>
                          </m:e>
                        </m:rad>
                        <m:r>
                          <a:rPr lang="en-US" b="0" i="1" dirty="0" smtClean="0">
                            <a:latin typeface="Cambria Math" panose="02040503050406030204" pitchFamily="18" charset="0"/>
                            <a:ea typeface="Cambria Math" panose="02040503050406030204" pitchFamily="18" charset="0"/>
                          </a:rPr>
                          <m:t> + 4</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52825789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−40</m:t>
                            </m:r>
                          </m:e>
                        </m:rad>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den>
                    </m:f>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f>
                      <m:fPr>
                        <m:ctrlPr>
                          <a:rPr lang="en-US" i="1" dirty="0" smtClean="0">
                            <a:latin typeface="Cambria Math" panose="02040503050406030204" pitchFamily="18" charset="0"/>
                            <a:ea typeface="Cambria Math" panose="02040503050406030204" pitchFamily="18" charset="0"/>
                          </a:rPr>
                        </m:ctrlPr>
                      </m:fPr>
                      <m:num>
                        <m:rad>
                          <m:radPr>
                            <m:degHide m:val="on"/>
                            <m:ctrlPr>
                              <a:rPr lang="en-US" i="1" dirty="0" smtClean="0">
                                <a:latin typeface="Cambria Math" panose="02040503050406030204" pitchFamily="18" charset="0"/>
                                <a:ea typeface="Cambria Math" panose="02040503050406030204" pitchFamily="18" charset="0"/>
                              </a:rPr>
                            </m:ctrlPr>
                          </m:radPr>
                          <m:deg/>
                          <m:e>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−40</m:t>
                            </m:r>
                          </m:e>
                        </m:rad>
                        <m:r>
                          <a:rPr lang="en-US" b="0" i="1" dirty="0" smtClean="0">
                            <a:latin typeface="Cambria Math" panose="02040503050406030204" pitchFamily="18" charset="0"/>
                            <a:ea typeface="Cambria Math" panose="02040503050406030204" pitchFamily="18" charset="0"/>
                          </a:rPr>
                          <m:t> + 4</m:t>
                        </m:r>
                      </m:num>
                      <m:den>
                        <m:rad>
                          <m:radPr>
                            <m:degHide m:val="on"/>
                            <m:ctrlPr>
                              <a:rPr lang="en-US" i="1" dirty="0" smtClean="0">
                                <a:latin typeface="Cambria Math" panose="02040503050406030204" pitchFamily="18" charset="0"/>
                                <a:ea typeface="Cambria Math" panose="02040503050406030204" pitchFamily="18" charset="0"/>
                              </a:rPr>
                            </m:ctrlPr>
                          </m:radPr>
                          <m:deg/>
                          <m:e>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−40</m:t>
                            </m:r>
                          </m:e>
                        </m:rad>
                        <m:r>
                          <a:rPr lang="en-US" b="0" i="1" dirty="0" smtClean="0">
                            <a:latin typeface="Cambria Math" panose="02040503050406030204" pitchFamily="18" charset="0"/>
                            <a:ea typeface="Cambria Math" panose="02040503050406030204" pitchFamily="18" charset="0"/>
                          </a:rPr>
                          <m:t> + 4</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40EFAA0-892E-4A64-B40E-4134B39DE640}"/>
              </a:ext>
            </a:extLst>
          </p:cNvPr>
          <p:cNvSpPr txBox="1"/>
          <p:nvPr/>
        </p:nvSpPr>
        <p:spPr>
          <a:xfrm>
            <a:off x="1559858" y="5248254"/>
            <a:ext cx="5131397" cy="646331"/>
          </a:xfrm>
          <a:prstGeom prst="rect">
            <a:avLst/>
          </a:prstGeom>
          <a:noFill/>
        </p:spPr>
        <p:txBody>
          <a:bodyPr wrap="square" rtlCol="0">
            <a:spAutoFit/>
          </a:bodyPr>
          <a:lstStyle/>
          <a:p>
            <a:r>
              <a:rPr lang="en-US" dirty="0"/>
              <a:t>Some people prefer to reorder the denominators to have the conjugates next to each other</a:t>
            </a:r>
          </a:p>
        </p:txBody>
      </p:sp>
    </p:spTree>
    <p:extLst>
      <p:ext uri="{BB962C8B-B14F-4D97-AF65-F5344CB8AC3E}">
        <p14:creationId xmlns:p14="http://schemas.microsoft.com/office/powerpoint/2010/main" val="214119559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𝑎𝑏</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−40</m:t>
                            </m:r>
                          </m:e>
                        </m:rad>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den>
                    </m:f>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f>
                      <m:fPr>
                        <m:ctrlPr>
                          <a:rPr lang="en-US" i="1" dirty="0" smtClean="0">
                            <a:latin typeface="Cambria Math" panose="02040503050406030204" pitchFamily="18" charset="0"/>
                            <a:ea typeface="Cambria Math" panose="02040503050406030204" pitchFamily="18" charset="0"/>
                          </a:rPr>
                        </m:ctrlPr>
                      </m:fPr>
                      <m:num>
                        <m:rad>
                          <m:radPr>
                            <m:degHide m:val="on"/>
                            <m:ctrlPr>
                              <a:rPr lang="en-US" i="1" dirty="0" smtClean="0">
                                <a:latin typeface="Cambria Math" panose="02040503050406030204" pitchFamily="18" charset="0"/>
                                <a:ea typeface="Cambria Math" panose="02040503050406030204" pitchFamily="18" charset="0"/>
                              </a:rPr>
                            </m:ctrlPr>
                          </m:radPr>
                          <m:deg/>
                          <m:e>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−40</m:t>
                            </m:r>
                          </m:e>
                        </m:rad>
                        <m:r>
                          <a:rPr lang="en-US" b="0" i="1" dirty="0" smtClean="0">
                            <a:latin typeface="Cambria Math" panose="02040503050406030204" pitchFamily="18" charset="0"/>
                            <a:ea typeface="Cambria Math" panose="02040503050406030204" pitchFamily="18" charset="0"/>
                          </a:rPr>
                          <m:t> + 4</m:t>
                        </m:r>
                      </m:num>
                      <m:den>
                        <m:rad>
                          <m:radPr>
                            <m:degHide m:val="on"/>
                            <m:ctrlPr>
                              <a:rPr lang="en-US" i="1" dirty="0" smtClean="0">
                                <a:latin typeface="Cambria Math" panose="02040503050406030204" pitchFamily="18" charset="0"/>
                                <a:ea typeface="Cambria Math" panose="02040503050406030204" pitchFamily="18" charset="0"/>
                              </a:rPr>
                            </m:ctrlPr>
                          </m:radPr>
                          <m:deg/>
                          <m:e>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−40</m:t>
                            </m:r>
                          </m:e>
                        </m:rad>
                        <m:r>
                          <a:rPr lang="en-US" b="0" i="1" dirty="0" smtClean="0">
                            <a:latin typeface="Cambria Math" panose="02040503050406030204" pitchFamily="18" charset="0"/>
                            <a:ea typeface="Cambria Math" panose="02040503050406030204" pitchFamily="18" charset="0"/>
                          </a:rPr>
                          <m:t> + 4</m:t>
                        </m:r>
                      </m:den>
                    </m:f>
                  </m:oMath>
                </a14:m>
                <a:endParaRPr lang="en-US" dirty="0"/>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num>
                      <m:den>
                        <m:r>
                          <a:rPr lang="en-US" b="0" i="1" smtClean="0">
                            <a:latin typeface="Cambria Math" panose="02040503050406030204" pitchFamily="18" charset="0"/>
                            <a:ea typeface="Cambria Math" panose="02040503050406030204" pitchFamily="18" charset="0"/>
                          </a:rPr>
                          <m:t>(</m:t>
                        </m:r>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451668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num>
                      <m:den>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d>
                        <m:r>
                          <a:rPr lang="en-US" b="0" i="1" smtClean="0">
                            <a:latin typeface="Cambria Math" panose="02040503050406030204" pitchFamily="18" charset="0"/>
                            <a:ea typeface="Cambria Math" panose="02040503050406030204" pitchFamily="18" charset="0"/>
                          </a:rPr>
                          <m:t>+4</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−16](</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862533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num>
                      <m:den>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d>
                        <m:r>
                          <a:rPr lang="en-US" b="0" i="1" smtClean="0">
                            <a:latin typeface="Cambria Math" panose="02040503050406030204" pitchFamily="18" charset="0"/>
                            <a:ea typeface="Cambria Math" panose="02040503050406030204" pitchFamily="18" charset="0"/>
                          </a:rPr>
                          <m:t>+4</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−16](</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C03E01-28B6-4536-BECB-BE9CA94AB5FA}"/>
                  </a:ext>
                </a:extLst>
              </p:cNvPr>
              <p:cNvSpPr txBox="1"/>
              <p:nvPr/>
            </p:nvSpPr>
            <p:spPr>
              <a:xfrm>
                <a:off x="8251115" y="1825625"/>
                <a:ext cx="2657139" cy="2886111"/>
              </a:xfrm>
              <a:prstGeom prst="rect">
                <a:avLst/>
              </a:prstGeom>
              <a:noFill/>
            </p:spPr>
            <p:txBody>
              <a:bodyPr wrap="square" rtlCol="0">
                <a:spAutoFit/>
              </a:bodyPr>
              <a:lstStyle/>
              <a:p>
                <a:r>
                  <a:rPr lang="en-US" dirty="0"/>
                  <a:t>In the numerator, we know that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oMath>
                </a14:m>
                <a:r>
                  <a:rPr lang="en-US" dirty="0"/>
                  <a:t> which means that </a:t>
                </a:r>
              </a:p>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+8</m:t>
                    </m:r>
                  </m:oMath>
                </a14:m>
                <a:r>
                  <a:rPr lang="en-US" dirty="0"/>
                  <a:t> and we also know that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a14:m>
                <a:r>
                  <a:rPr lang="en-US" dirty="0"/>
                  <a:t> which means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3</m:t>
                        </m:r>
                      </m:sup>
                    </m:sSup>
                    <m:r>
                      <a:rPr lang="en-US" b="0" i="1" smtClean="0">
                        <a:latin typeface="Cambria Math" panose="02040503050406030204" pitchFamily="18" charset="0"/>
                      </a:rPr>
                      <m:t>=64</m:t>
                    </m:r>
                    <m:r>
                      <a:rPr lang="en-US" b="0" i="0" smtClean="0">
                        <a:latin typeface="Cambria Math" panose="02040503050406030204" pitchFamily="18" charset="0"/>
                      </a:rPr>
                      <m:t>.</m:t>
                    </m:r>
                  </m:oMath>
                </a14:m>
                <a:r>
                  <a:rPr lang="en-US" dirty="0"/>
                  <a:t> Together, this means that </a:t>
                </a:r>
              </a:p>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+8−64</m:t>
                    </m:r>
                  </m:oMath>
                </a14:m>
                <a:r>
                  <a:rPr lang="en-US" dirty="0"/>
                  <a:t> or in other words that </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3</m:t>
                        </m:r>
                      </m:sup>
                    </m:sSup>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−56</m:t>
                    </m:r>
                  </m:oMath>
                </a14:m>
                <a:r>
                  <a:rPr lang="en-US" dirty="0"/>
                  <a:t> </a:t>
                </a:r>
              </a:p>
            </p:txBody>
          </p:sp>
        </mc:Choice>
        <mc:Fallback xmlns="">
          <p:sp>
            <p:nvSpPr>
              <p:cNvPr id="5" name="TextBox 4">
                <a:extLst>
                  <a:ext uri="{FF2B5EF4-FFF2-40B4-BE49-F238E27FC236}">
                    <a16:creationId xmlns:a16="http://schemas.microsoft.com/office/drawing/2014/main" id="{41C03E01-28B6-4536-BECB-BE9CA94AB5FA}"/>
                  </a:ext>
                </a:extLst>
              </p:cNvPr>
              <p:cNvSpPr txBox="1">
                <a:spLocks noRot="1" noChangeAspect="1" noMove="1" noResize="1" noEditPoints="1" noAdjustHandles="1" noChangeArrowheads="1" noChangeShapeType="1" noTextEdit="1"/>
              </p:cNvSpPr>
              <p:nvPr/>
            </p:nvSpPr>
            <p:spPr>
              <a:xfrm>
                <a:off x="8251115" y="1825625"/>
                <a:ext cx="2657139" cy="2886111"/>
              </a:xfrm>
              <a:prstGeom prst="rect">
                <a:avLst/>
              </a:prstGeom>
              <a:blipFill>
                <a:blip r:embed="rId3"/>
                <a:stretch>
                  <a:fillRect l="-2069" t="-1055"/>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4745B5E9-1464-4E94-8501-7E7555A4125E}"/>
                  </a:ext>
                </a:extLst>
              </p14:cNvPr>
              <p14:cNvContentPartPr/>
              <p14:nvPr/>
            </p14:nvContentPartPr>
            <p14:xfrm>
              <a:off x="3873240" y="1801588"/>
              <a:ext cx="7072920" cy="3046680"/>
            </p14:xfrm>
          </p:contentPart>
        </mc:Choice>
        <mc:Fallback>
          <p:pic>
            <p:nvPicPr>
              <p:cNvPr id="16" name="Ink 15">
                <a:extLst>
                  <a:ext uri="{FF2B5EF4-FFF2-40B4-BE49-F238E27FC236}">
                    <a16:creationId xmlns:a16="http://schemas.microsoft.com/office/drawing/2014/main" id="{4745B5E9-1464-4E94-8501-7E7555A4125E}"/>
                  </a:ext>
                </a:extLst>
              </p:cNvPr>
              <p:cNvPicPr/>
              <p:nvPr/>
            </p:nvPicPr>
            <p:blipFill>
              <a:blip r:embed="rId5"/>
              <a:stretch>
                <a:fillRect/>
              </a:stretch>
            </p:blipFill>
            <p:spPr>
              <a:xfrm>
                <a:off x="3855239" y="1783588"/>
                <a:ext cx="7108562" cy="3082320"/>
              </a:xfrm>
              <a:prstGeom prst="rect">
                <a:avLst/>
              </a:prstGeom>
            </p:spPr>
          </p:pic>
        </mc:Fallback>
      </mc:AlternateContent>
    </p:spTree>
    <p:extLst>
      <p:ext uri="{BB962C8B-B14F-4D97-AF65-F5344CB8AC3E}">
        <p14:creationId xmlns:p14="http://schemas.microsoft.com/office/powerpoint/2010/main" val="294903627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num>
                      <m:den>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d>
                        <m:r>
                          <a:rPr lang="en-US" b="0" i="1" smtClean="0">
                            <a:latin typeface="Cambria Math" panose="02040503050406030204" pitchFamily="18" charset="0"/>
                            <a:ea typeface="Cambria Math" panose="02040503050406030204" pitchFamily="18" charset="0"/>
                          </a:rPr>
                          <m:t>+4</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−16](</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04E1804-715F-4F13-A77B-C621D781D4A7}"/>
                  </a:ext>
                </a:extLst>
              </p:cNvPr>
              <p:cNvSpPr txBox="1"/>
              <p:nvPr/>
            </p:nvSpPr>
            <p:spPr>
              <a:xfrm>
                <a:off x="1104453" y="5045223"/>
                <a:ext cx="7017570" cy="646331"/>
              </a:xfrm>
              <a:prstGeom prst="rect">
                <a:avLst/>
              </a:prstGeom>
              <a:noFill/>
            </p:spPr>
            <p:txBody>
              <a:bodyPr wrap="square" rtlCol="0">
                <a:spAutoFit/>
              </a:bodyPr>
              <a:lstStyle/>
              <a:p>
                <a:r>
                  <a:rPr lang="en-US" dirty="0"/>
                  <a:t>In the denominator, the middle two terms of the first bracket cancel out, so that the bracket equals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−40−16</m:t>
                        </m:r>
                      </m:e>
                    </m:d>
                  </m:oMath>
                </a14:m>
                <a:r>
                  <a:rPr lang="en-US" dirty="0"/>
                  <a:t> which is equal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−56)</m:t>
                    </m:r>
                  </m:oMath>
                </a14:m>
                <a:r>
                  <a:rPr lang="en-US" dirty="0"/>
                  <a:t> </a:t>
                </a:r>
              </a:p>
            </p:txBody>
          </p:sp>
        </mc:Choice>
        <mc:Fallback>
          <p:sp>
            <p:nvSpPr>
              <p:cNvPr id="6" name="TextBox 5">
                <a:extLst>
                  <a:ext uri="{FF2B5EF4-FFF2-40B4-BE49-F238E27FC236}">
                    <a16:creationId xmlns:a16="http://schemas.microsoft.com/office/drawing/2014/main" id="{A04E1804-715F-4F13-A77B-C621D781D4A7}"/>
                  </a:ext>
                </a:extLst>
              </p:cNvPr>
              <p:cNvSpPr txBox="1">
                <a:spLocks noRot="1" noChangeAspect="1" noMove="1" noResize="1" noEditPoints="1" noAdjustHandles="1" noChangeArrowheads="1" noChangeShapeType="1" noTextEdit="1"/>
              </p:cNvSpPr>
              <p:nvPr/>
            </p:nvSpPr>
            <p:spPr>
              <a:xfrm>
                <a:off x="1104453" y="5045223"/>
                <a:ext cx="7017570" cy="646331"/>
              </a:xfrm>
              <a:prstGeom prst="rect">
                <a:avLst/>
              </a:prstGeom>
              <a:blipFill>
                <a:blip r:embed="rId3"/>
                <a:stretch>
                  <a:fillRect l="-695" t="-5660" r="-87" b="-14151"/>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1F904844-7383-4722-8526-426970DF0233}"/>
                  </a:ext>
                </a:extLst>
              </p14:cNvPr>
              <p14:cNvContentPartPr/>
              <p14:nvPr/>
            </p14:nvContentPartPr>
            <p14:xfrm>
              <a:off x="2538360" y="3972028"/>
              <a:ext cx="4740840" cy="132480"/>
            </p14:xfrm>
          </p:contentPart>
        </mc:Choice>
        <mc:Fallback>
          <p:pic>
            <p:nvPicPr>
              <p:cNvPr id="11" name="Ink 10">
                <a:extLst>
                  <a:ext uri="{FF2B5EF4-FFF2-40B4-BE49-F238E27FC236}">
                    <a16:creationId xmlns:a16="http://schemas.microsoft.com/office/drawing/2014/main" id="{1F904844-7383-4722-8526-426970DF0233}"/>
                  </a:ext>
                </a:extLst>
              </p:cNvPr>
              <p:cNvPicPr/>
              <p:nvPr/>
            </p:nvPicPr>
            <p:blipFill>
              <a:blip r:embed="rId5"/>
              <a:stretch>
                <a:fillRect/>
              </a:stretch>
            </p:blipFill>
            <p:spPr>
              <a:xfrm>
                <a:off x="2520360" y="3954028"/>
                <a:ext cx="47764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64D24F98-45E4-4546-8A30-8D0A0C47DB1E}"/>
                  </a:ext>
                </a:extLst>
              </p14:cNvPr>
              <p14:cNvContentPartPr/>
              <p14:nvPr/>
            </p14:nvContentPartPr>
            <p14:xfrm>
              <a:off x="2554920" y="3969508"/>
              <a:ext cx="5611680" cy="585000"/>
            </p14:xfrm>
          </p:contentPart>
        </mc:Choice>
        <mc:Fallback>
          <p:pic>
            <p:nvPicPr>
              <p:cNvPr id="13" name="Ink 12">
                <a:extLst>
                  <a:ext uri="{FF2B5EF4-FFF2-40B4-BE49-F238E27FC236}">
                    <a16:creationId xmlns:a16="http://schemas.microsoft.com/office/drawing/2014/main" id="{64D24F98-45E4-4546-8A30-8D0A0C47DB1E}"/>
                  </a:ext>
                </a:extLst>
              </p:cNvPr>
              <p:cNvPicPr/>
              <p:nvPr/>
            </p:nvPicPr>
            <p:blipFill>
              <a:blip r:embed="rId7"/>
              <a:stretch>
                <a:fillRect/>
              </a:stretch>
            </p:blipFill>
            <p:spPr>
              <a:xfrm>
                <a:off x="2536920" y="3951868"/>
                <a:ext cx="5647320" cy="620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064A02C7-3FFA-4801-987D-5C36A899146D}"/>
                  </a:ext>
                </a:extLst>
              </p14:cNvPr>
              <p14:cNvContentPartPr/>
              <p14:nvPr/>
            </p14:nvContentPartPr>
            <p14:xfrm>
              <a:off x="935280" y="4496548"/>
              <a:ext cx="7399800" cy="1347840"/>
            </p14:xfrm>
          </p:contentPart>
        </mc:Choice>
        <mc:Fallback>
          <p:pic>
            <p:nvPicPr>
              <p:cNvPr id="18" name="Ink 17">
                <a:extLst>
                  <a:ext uri="{FF2B5EF4-FFF2-40B4-BE49-F238E27FC236}">
                    <a16:creationId xmlns:a16="http://schemas.microsoft.com/office/drawing/2014/main" id="{064A02C7-3FFA-4801-987D-5C36A899146D}"/>
                  </a:ext>
                </a:extLst>
              </p:cNvPr>
              <p:cNvPicPr/>
              <p:nvPr/>
            </p:nvPicPr>
            <p:blipFill>
              <a:blip r:embed="rId9"/>
              <a:stretch>
                <a:fillRect/>
              </a:stretch>
            </p:blipFill>
            <p:spPr>
              <a:xfrm>
                <a:off x="917280" y="4478908"/>
                <a:ext cx="7435440" cy="1383480"/>
              </a:xfrm>
              <a:prstGeom prst="rect">
                <a:avLst/>
              </a:prstGeom>
            </p:spPr>
          </p:pic>
        </mc:Fallback>
      </mc:AlternateContent>
    </p:spTree>
    <p:extLst>
      <p:ext uri="{BB962C8B-B14F-4D97-AF65-F5344CB8AC3E}">
        <p14:creationId xmlns:p14="http://schemas.microsoft.com/office/powerpoint/2010/main" val="41353030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num>
                      <m:den>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d>
                        <m:r>
                          <a:rPr lang="en-US" b="0" i="1" smtClean="0">
                            <a:latin typeface="Cambria Math" panose="02040503050406030204" pitchFamily="18" charset="0"/>
                            <a:ea typeface="Cambria Math" panose="02040503050406030204" pitchFamily="18" charset="0"/>
                          </a:rPr>
                          <m:t>+4</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−16](</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−40</m:t>
                            </m:r>
                          </m:e>
                        </m:rad>
                        <m:r>
                          <a:rPr lang="en-US" i="1">
                            <a:latin typeface="Cambria Math" panose="02040503050406030204" pitchFamily="18" charset="0"/>
                            <a:ea typeface="Cambria Math" panose="02040503050406030204" pitchFamily="18" charset="0"/>
                          </a:rPr>
                          <m:t> +4)</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−40</m:t>
                            </m:r>
                          </m:e>
                        </m:rad>
                        <m:r>
                          <a:rPr lang="en-US" i="1">
                            <a:latin typeface="Cambria Math" panose="02040503050406030204" pitchFamily="18" charset="0"/>
                            <a:ea typeface="Cambria Math" panose="02040503050406030204" pitchFamily="18" charset="0"/>
                          </a:rPr>
                          <m:t> +4</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F58CB6-45D9-4373-8793-A07D5639EB21}"/>
                  </a:ext>
                </a:extLst>
              </p14:cNvPr>
              <p14:cNvContentPartPr/>
              <p14:nvPr/>
            </p14:nvContentPartPr>
            <p14:xfrm>
              <a:off x="2629440" y="4605988"/>
              <a:ext cx="943560" cy="111240"/>
            </p14:xfrm>
          </p:contentPart>
        </mc:Choice>
        <mc:Fallback xmlns="">
          <p:pic>
            <p:nvPicPr>
              <p:cNvPr id="9" name="Ink 8">
                <a:extLst>
                  <a:ext uri="{FF2B5EF4-FFF2-40B4-BE49-F238E27FC236}">
                    <a16:creationId xmlns:a16="http://schemas.microsoft.com/office/drawing/2014/main" id="{F0F58CB6-45D9-4373-8793-A07D5639EB21}"/>
                  </a:ext>
                </a:extLst>
              </p:cNvPr>
              <p:cNvPicPr/>
              <p:nvPr/>
            </p:nvPicPr>
            <p:blipFill>
              <a:blip r:embed="rId4"/>
              <a:stretch>
                <a:fillRect/>
              </a:stretch>
            </p:blipFill>
            <p:spPr>
              <a:xfrm>
                <a:off x="2611440" y="4588348"/>
                <a:ext cx="9792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4EECB77F-8C06-4E71-BBA7-4EDEF50EC2CF}"/>
                  </a:ext>
                </a:extLst>
              </p14:cNvPr>
              <p14:cNvContentPartPr/>
              <p14:nvPr/>
            </p14:nvContentPartPr>
            <p14:xfrm>
              <a:off x="2621160" y="4914868"/>
              <a:ext cx="844200" cy="153720"/>
            </p14:xfrm>
          </p:contentPart>
        </mc:Choice>
        <mc:Fallback xmlns="">
          <p:pic>
            <p:nvPicPr>
              <p:cNvPr id="10" name="Ink 9">
                <a:extLst>
                  <a:ext uri="{FF2B5EF4-FFF2-40B4-BE49-F238E27FC236}">
                    <a16:creationId xmlns:a16="http://schemas.microsoft.com/office/drawing/2014/main" id="{4EECB77F-8C06-4E71-BBA7-4EDEF50EC2CF}"/>
                  </a:ext>
                </a:extLst>
              </p:cNvPr>
              <p:cNvPicPr/>
              <p:nvPr/>
            </p:nvPicPr>
            <p:blipFill>
              <a:blip r:embed="rId6"/>
              <a:stretch>
                <a:fillRect/>
              </a:stretch>
            </p:blipFill>
            <p:spPr>
              <a:xfrm>
                <a:off x="2603520" y="4896868"/>
                <a:ext cx="879840" cy="189360"/>
              </a:xfrm>
              <a:prstGeom prst="rect">
                <a:avLst/>
              </a:prstGeom>
            </p:spPr>
          </p:pic>
        </mc:Fallback>
      </mc:AlternateContent>
    </p:spTree>
    <p:extLst>
      <p:ext uri="{BB962C8B-B14F-4D97-AF65-F5344CB8AC3E}">
        <p14:creationId xmlns:p14="http://schemas.microsoft.com/office/powerpoint/2010/main" val="148581678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num>
                      <m:den>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d>
                        <m:r>
                          <a:rPr lang="en-US" b="0" i="1" smtClean="0">
                            <a:latin typeface="Cambria Math" panose="02040503050406030204" pitchFamily="18" charset="0"/>
                            <a:ea typeface="Cambria Math" panose="02040503050406030204" pitchFamily="18" charset="0"/>
                          </a:rPr>
                          <m:t>+4</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 −4</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−40</m:t>
                            </m:r>
                          </m:e>
                        </m:rad>
                        <m:r>
                          <a:rPr lang="en-US" b="0" i="1" smtClean="0">
                            <a:latin typeface="Cambria Math" panose="02040503050406030204" pitchFamily="18" charset="0"/>
                            <a:ea typeface="Cambria Math" panose="02040503050406030204" pitchFamily="18" charset="0"/>
                          </a:rPr>
                          <m:t>−16](</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−40</m:t>
                            </m:r>
                          </m:e>
                        </m:rad>
                        <m:r>
                          <a:rPr lang="en-US" i="1">
                            <a:latin typeface="Cambria Math" panose="02040503050406030204" pitchFamily="18" charset="0"/>
                            <a:ea typeface="Cambria Math" panose="02040503050406030204" pitchFamily="18" charset="0"/>
                          </a:rPr>
                          <m:t> +4)</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−40</m:t>
                            </m:r>
                          </m:e>
                        </m:rad>
                        <m:r>
                          <a:rPr lang="en-US" i="1">
                            <a:latin typeface="Cambria Math" panose="02040503050406030204" pitchFamily="18" charset="0"/>
                            <a:ea typeface="Cambria Math" panose="02040503050406030204" pitchFamily="18" charset="0"/>
                          </a:rPr>
                          <m:t> +4</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F58CB6-45D9-4373-8793-A07D5639EB21}"/>
                  </a:ext>
                </a:extLst>
              </p14:cNvPr>
              <p14:cNvContentPartPr/>
              <p14:nvPr/>
            </p14:nvContentPartPr>
            <p14:xfrm>
              <a:off x="2629440" y="4605988"/>
              <a:ext cx="943560" cy="111240"/>
            </p14:xfrm>
          </p:contentPart>
        </mc:Choice>
        <mc:Fallback xmlns="">
          <p:pic>
            <p:nvPicPr>
              <p:cNvPr id="9" name="Ink 8">
                <a:extLst>
                  <a:ext uri="{FF2B5EF4-FFF2-40B4-BE49-F238E27FC236}">
                    <a16:creationId xmlns:a16="http://schemas.microsoft.com/office/drawing/2014/main" id="{F0F58CB6-45D9-4373-8793-A07D5639EB21}"/>
                  </a:ext>
                </a:extLst>
              </p:cNvPr>
              <p:cNvPicPr/>
              <p:nvPr/>
            </p:nvPicPr>
            <p:blipFill>
              <a:blip r:embed="rId4"/>
              <a:stretch>
                <a:fillRect/>
              </a:stretch>
            </p:blipFill>
            <p:spPr>
              <a:xfrm>
                <a:off x="2611440" y="4588348"/>
                <a:ext cx="9792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4EECB77F-8C06-4E71-BBA7-4EDEF50EC2CF}"/>
                  </a:ext>
                </a:extLst>
              </p14:cNvPr>
              <p14:cNvContentPartPr/>
              <p14:nvPr/>
            </p14:nvContentPartPr>
            <p14:xfrm>
              <a:off x="2621160" y="4914868"/>
              <a:ext cx="844200" cy="153720"/>
            </p14:xfrm>
          </p:contentPart>
        </mc:Choice>
        <mc:Fallback xmlns="">
          <p:pic>
            <p:nvPicPr>
              <p:cNvPr id="10" name="Ink 9">
                <a:extLst>
                  <a:ext uri="{FF2B5EF4-FFF2-40B4-BE49-F238E27FC236}">
                    <a16:creationId xmlns:a16="http://schemas.microsoft.com/office/drawing/2014/main" id="{4EECB77F-8C06-4E71-BBA7-4EDEF50EC2CF}"/>
                  </a:ext>
                </a:extLst>
              </p:cNvPr>
              <p:cNvPicPr/>
              <p:nvPr/>
            </p:nvPicPr>
            <p:blipFill>
              <a:blip r:embed="rId6"/>
              <a:stretch>
                <a:fillRect/>
              </a:stretch>
            </p:blipFill>
            <p:spPr>
              <a:xfrm>
                <a:off x="2603520" y="4896868"/>
                <a:ext cx="879840" cy="189360"/>
              </a:xfrm>
              <a:prstGeom prst="rect">
                <a:avLst/>
              </a:prstGeom>
            </p:spPr>
          </p:pic>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364B5A-7875-43EF-B42F-04A5ACAA1C87}"/>
                  </a:ext>
                </a:extLst>
              </p:cNvPr>
              <p:cNvSpPr txBox="1"/>
              <p:nvPr/>
            </p:nvSpPr>
            <p:spPr>
              <a:xfrm>
                <a:off x="7358230" y="4824805"/>
                <a:ext cx="4109420" cy="1093889"/>
              </a:xfrm>
              <a:prstGeom prst="rect">
                <a:avLst/>
              </a:prstGeom>
              <a:noFill/>
            </p:spPr>
            <p:txBody>
              <a:bodyPr wrap="square" rtlCol="0">
                <a:spAutoFit/>
              </a:bodyPr>
              <a:lstStyle/>
              <a:p>
                <a:r>
                  <a:rPr lang="en-US" dirty="0"/>
                  <a:t>We know that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a:rPr lang="en-US" b="0"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oMath>
                </a14:m>
                <a:r>
                  <a:rPr lang="en-US" dirty="0"/>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a14:m>
                <a:r>
                  <a:rPr lang="en-US" dirty="0"/>
                  <a:t> which means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ctrlPr>
                                  <a:rPr lang="en-US" b="0" i="1" smtClean="0">
                                    <a:latin typeface="Cambria Math" panose="02040503050406030204" pitchFamily="18" charset="0"/>
                                  </a:rPr>
                                </m:ctrlPr>
                              </m:radPr>
                              <m:deg>
                                <m:r>
                                  <a:rPr lang="en-US" b="0"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e>
                        </m:d>
                      </m:e>
                      <m:sup>
                        <m:r>
                          <a:rPr lang="en-US" b="0" i="1" smtClean="0">
                            <a:latin typeface="Cambria Math" panose="02040503050406030204" pitchFamily="18" charset="0"/>
                          </a:rPr>
                          <m:t>2</m:t>
                        </m:r>
                      </m:sup>
                    </m:sSup>
                  </m:oMath>
                </a14:m>
                <a:r>
                  <a:rPr lang="en-US" dirty="0"/>
                  <a:t> and </a:t>
                </a:r>
                <a14:m>
                  <m:oMath xmlns:m="http://schemas.openxmlformats.org/officeDocument/2006/math">
                    <m:r>
                      <a:rPr lang="en-US" b="0" i="1" smtClean="0">
                        <a:latin typeface="Cambria Math" panose="02040503050406030204" pitchFamily="18" charset="0"/>
                      </a:rPr>
                      <m:t>𝑎𝑏</m:t>
                    </m:r>
                    <m:r>
                      <a:rPr lang="en-US" b="0" i="1" smtClean="0">
                        <a:latin typeface="Cambria Math" panose="02040503050406030204" pitchFamily="18" charset="0"/>
                      </a:rPr>
                      <m:t>=4</m:t>
                    </m:r>
                    <m:d>
                      <m:dPr>
                        <m:ctrlPr>
                          <a:rPr lang="en-US" b="0" i="1" smtClean="0">
                            <a:latin typeface="Cambria Math" panose="02040503050406030204" pitchFamily="18" charset="0"/>
                          </a:rPr>
                        </m:ctrlPr>
                      </m:dPr>
                      <m:e>
                        <m:rad>
                          <m:radPr>
                            <m:ctrlPr>
                              <a:rPr lang="en-US" b="0" i="1" smtClean="0">
                                <a:latin typeface="Cambria Math" panose="02040503050406030204" pitchFamily="18" charset="0"/>
                              </a:rPr>
                            </m:ctrlPr>
                          </m:radPr>
                          <m:deg>
                            <m:r>
                              <a:rPr lang="en-US" b="0"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e>
                    </m:d>
                  </m:oMath>
                </a14:m>
                <a:r>
                  <a:rPr lang="en-US" dirty="0"/>
                  <a:t> and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=16</m:t>
                    </m:r>
                  </m:oMath>
                </a14:m>
                <a:endParaRPr lang="en-US" dirty="0"/>
              </a:p>
            </p:txBody>
          </p:sp>
        </mc:Choice>
        <mc:Fallback xmlns="">
          <p:sp>
            <p:nvSpPr>
              <p:cNvPr id="4" name="TextBox 3">
                <a:extLst>
                  <a:ext uri="{FF2B5EF4-FFF2-40B4-BE49-F238E27FC236}">
                    <a16:creationId xmlns:a16="http://schemas.microsoft.com/office/drawing/2014/main" id="{FD364B5A-7875-43EF-B42F-04A5ACAA1C87}"/>
                  </a:ext>
                </a:extLst>
              </p:cNvPr>
              <p:cNvSpPr txBox="1">
                <a:spLocks noRot="1" noChangeAspect="1" noMove="1" noResize="1" noEditPoints="1" noAdjustHandles="1" noChangeArrowheads="1" noChangeShapeType="1" noTextEdit="1"/>
              </p:cNvSpPr>
              <p:nvPr/>
            </p:nvSpPr>
            <p:spPr>
              <a:xfrm>
                <a:off x="7358230" y="4824805"/>
                <a:ext cx="4109420" cy="1093889"/>
              </a:xfrm>
              <a:prstGeom prst="rect">
                <a:avLst/>
              </a:prstGeom>
              <a:blipFill>
                <a:blip r:embed="rId7"/>
                <a:stretch>
                  <a:fillRect l="-1187" t="-556" b="-6667"/>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C331958B-FC4A-41C0-8FAC-1C7C02AE994E}"/>
                  </a:ext>
                </a:extLst>
              </p14:cNvPr>
              <p14:cNvContentPartPr/>
              <p14:nvPr/>
            </p14:nvContentPartPr>
            <p14:xfrm>
              <a:off x="2332440" y="5511028"/>
              <a:ext cx="1822320" cy="550080"/>
            </p14:xfrm>
          </p:contentPart>
        </mc:Choice>
        <mc:Fallback>
          <p:pic>
            <p:nvPicPr>
              <p:cNvPr id="6" name="Ink 5">
                <a:extLst>
                  <a:ext uri="{FF2B5EF4-FFF2-40B4-BE49-F238E27FC236}">
                    <a16:creationId xmlns:a16="http://schemas.microsoft.com/office/drawing/2014/main" id="{C331958B-FC4A-41C0-8FAC-1C7C02AE994E}"/>
                  </a:ext>
                </a:extLst>
              </p:cNvPr>
              <p:cNvPicPr/>
              <p:nvPr/>
            </p:nvPicPr>
            <p:blipFill>
              <a:blip r:embed="rId9"/>
              <a:stretch>
                <a:fillRect/>
              </a:stretch>
            </p:blipFill>
            <p:spPr>
              <a:xfrm>
                <a:off x="2314800" y="5493388"/>
                <a:ext cx="1857960" cy="585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77015AB2-71BE-43DE-88E1-D1B6A445A58C}"/>
                  </a:ext>
                </a:extLst>
              </p14:cNvPr>
              <p14:cNvContentPartPr/>
              <p14:nvPr/>
            </p14:nvContentPartPr>
            <p14:xfrm>
              <a:off x="4192920" y="4527148"/>
              <a:ext cx="7306920" cy="1610280"/>
            </p14:xfrm>
          </p:contentPart>
        </mc:Choice>
        <mc:Fallback>
          <p:pic>
            <p:nvPicPr>
              <p:cNvPr id="12" name="Ink 11">
                <a:extLst>
                  <a:ext uri="{FF2B5EF4-FFF2-40B4-BE49-F238E27FC236}">
                    <a16:creationId xmlns:a16="http://schemas.microsoft.com/office/drawing/2014/main" id="{77015AB2-71BE-43DE-88E1-D1B6A445A58C}"/>
                  </a:ext>
                </a:extLst>
              </p:cNvPr>
              <p:cNvPicPr/>
              <p:nvPr/>
            </p:nvPicPr>
            <p:blipFill>
              <a:blip r:embed="rId11"/>
              <a:stretch>
                <a:fillRect/>
              </a:stretch>
            </p:blipFill>
            <p:spPr>
              <a:xfrm>
                <a:off x="4174921" y="4509508"/>
                <a:ext cx="7342558" cy="1645920"/>
              </a:xfrm>
              <a:prstGeom prst="rect">
                <a:avLst/>
              </a:prstGeom>
            </p:spPr>
          </p:pic>
        </mc:Fallback>
      </mc:AlternateContent>
    </p:spTree>
    <p:extLst>
      <p:ext uri="{BB962C8B-B14F-4D97-AF65-F5344CB8AC3E}">
        <p14:creationId xmlns:p14="http://schemas.microsoft.com/office/powerpoint/2010/main" val="344024608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−40</m:t>
                            </m:r>
                          </m:e>
                        </m:rad>
                        <m:r>
                          <a:rPr lang="en-US" i="1">
                            <a:latin typeface="Cambria Math" panose="02040503050406030204" pitchFamily="18" charset="0"/>
                            <a:ea typeface="Cambria Math" panose="02040503050406030204" pitchFamily="18" charset="0"/>
                          </a:rPr>
                          <m:t> +4</m:t>
                        </m:r>
                      </m:num>
                      <m:den>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ad>
                              <m:radPr>
                                <m:ctrlPr>
                                  <a:rPr lang="en-US" i="1" smtClean="0">
                                    <a:latin typeface="Cambria Math" panose="02040503050406030204" pitchFamily="18" charset="0"/>
                                    <a:ea typeface="Cambria Math" panose="02040503050406030204" pitchFamily="18" charset="0"/>
                                  </a:rPr>
                                </m:ctrlPr>
                              </m:radPr>
                              <m:deg>
                                <m:r>
                                  <a:rPr lang="en-US" i="1" smtClean="0">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rad>
                            <m:r>
                              <a:rPr lang="en-US" b="0"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d>
                          <m:dPr>
                            <m:ctrlPr>
                              <a:rPr lang="en-US" b="0" i="1" smtClean="0">
                                <a:latin typeface="Cambria Math" panose="02040503050406030204" pitchFamily="18" charset="0"/>
                                <a:ea typeface="Cambria Math" panose="02040503050406030204" pitchFamily="18" charset="0"/>
                              </a:rPr>
                            </m:ctrlPr>
                          </m:dPr>
                          <m:e>
                            <m:rad>
                              <m:radPr>
                                <m:ctrlPr>
                                  <a:rPr lang="en-US" b="0" i="1" smtClean="0">
                                    <a:latin typeface="Cambria Math" panose="02040503050406030204" pitchFamily="18" charset="0"/>
                                    <a:ea typeface="Cambria Math" panose="02040503050406030204" pitchFamily="18" charset="0"/>
                                  </a:rPr>
                                </m:ctrlPr>
                              </m:radPr>
                              <m:deg>
                                <m:r>
                                  <a:rPr lang="en-US" b="0" i="1" smtClean="0">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rad>
                          </m:e>
                        </m:d>
                        <m:r>
                          <a:rPr lang="en-US" b="0" i="1" smtClean="0">
                            <a:latin typeface="Cambria Math" panose="02040503050406030204" pitchFamily="18" charset="0"/>
                            <a:ea typeface="Cambria Math" panose="02040503050406030204" pitchFamily="18" charset="0"/>
                          </a:rPr>
                          <m:t>+16</m:t>
                        </m:r>
                      </m:den>
                    </m:f>
                  </m:oMath>
                </a14:m>
                <a:r>
                  <a:rPr lang="en-US" dirty="0"/>
                  <a:t> </a:t>
                </a:r>
              </a:p>
            </p:txBody>
          </p:sp>
        </mc:Choice>
        <mc:Fallback>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9227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+1</m:t>
                        </m:r>
                      </m:den>
                    </m:f>
                  </m:oMath>
                </a14:m>
                <a:endParaRPr lang="en-US" dirty="0"/>
              </a:p>
              <a:p>
                <a:pPr marL="0" indent="0">
                  <a:buNone/>
                </a:pPr>
                <a:r>
                  <a:rPr lang="en-US" dirty="0"/>
                  <a:t>Solution:</a:t>
                </a:r>
              </a:p>
              <a:p>
                <a:pPr marL="0" indent="0">
                  <a:buNone/>
                </a:pPr>
                <a:r>
                  <a:rPr lang="en-US" dirty="0"/>
                  <a:t>This function has a discontinuity at x = -1. However, it is not discontinuous at x = 0. So long as the curve is not discontinuous at the x-value in question or in the </a:t>
                </a:r>
                <a:r>
                  <a:rPr lang="en-US" dirty="0" err="1"/>
                  <a:t>neighbourhood</a:t>
                </a:r>
                <a:r>
                  <a:rPr lang="en-US" dirty="0"/>
                  <a:t> around the x-value in question, we can sub in the x-value and solve.</a:t>
                </a:r>
              </a:p>
              <a:p>
                <a:pPr marL="0" indent="0">
                  <a:buNone/>
                </a:pPr>
                <a:r>
                  <a:rPr lang="en-US" dirty="0"/>
                  <a:t>How big is a </a:t>
                </a:r>
                <a:r>
                  <a:rPr lang="en-US" dirty="0" err="1"/>
                  <a:t>neighourhood</a:t>
                </a:r>
                <a:r>
                  <a:rPr lang="en-US" dirty="0"/>
                  <a:t>? As small as you want it to be. As long as there is any amount of continuity on one or both sides of the x-value in question, we can evaluate the limit algebraically.</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r="-1101" b="-280"/>
                </a:stretch>
              </a:blipFill>
            </p:spPr>
            <p:txBody>
              <a:bodyPr/>
              <a:lstStyle/>
              <a:p>
                <a:r>
                  <a:rPr lang="en-US">
                    <a:noFill/>
                  </a:rPr>
                  <a:t> </a:t>
                </a:r>
              </a:p>
            </p:txBody>
          </p:sp>
        </mc:Fallback>
      </mc:AlternateContent>
    </p:spTree>
    <p:extLst>
      <p:ext uri="{BB962C8B-B14F-4D97-AF65-F5344CB8AC3E}">
        <p14:creationId xmlns:p14="http://schemas.microsoft.com/office/powerpoint/2010/main" val="89070116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lnSpcReduction="10000"/>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−40</m:t>
                            </m:r>
                          </m:e>
                        </m:rad>
                        <m:r>
                          <a:rPr lang="en-US" i="1">
                            <a:latin typeface="Cambria Math" panose="02040503050406030204" pitchFamily="18" charset="0"/>
                            <a:ea typeface="Cambria Math" panose="02040503050406030204" pitchFamily="18" charset="0"/>
                          </a:rPr>
                          <m:t> +4</m:t>
                        </m:r>
                      </m:num>
                      <m:den>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ad>
                              <m:radPr>
                                <m:ctrlPr>
                                  <a:rPr lang="en-US" i="1" smtClean="0">
                                    <a:latin typeface="Cambria Math" panose="02040503050406030204" pitchFamily="18" charset="0"/>
                                    <a:ea typeface="Cambria Math" panose="02040503050406030204" pitchFamily="18" charset="0"/>
                                  </a:rPr>
                                </m:ctrlPr>
                              </m:radPr>
                              <m:deg>
                                <m:r>
                                  <a:rPr lang="en-US" i="1" smtClean="0">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rad>
                            <m:r>
                              <a:rPr lang="en-US" b="0"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d>
                          <m:dPr>
                            <m:ctrlPr>
                              <a:rPr lang="en-US" b="0" i="1" smtClean="0">
                                <a:latin typeface="Cambria Math" panose="02040503050406030204" pitchFamily="18" charset="0"/>
                                <a:ea typeface="Cambria Math" panose="02040503050406030204" pitchFamily="18" charset="0"/>
                              </a:rPr>
                            </m:ctrlPr>
                          </m:dPr>
                          <m:e>
                            <m:rad>
                              <m:radPr>
                                <m:ctrlPr>
                                  <a:rPr lang="en-US" b="0" i="1" smtClean="0">
                                    <a:latin typeface="Cambria Math" panose="02040503050406030204" pitchFamily="18" charset="0"/>
                                    <a:ea typeface="Cambria Math" panose="02040503050406030204" pitchFamily="18" charset="0"/>
                                  </a:rPr>
                                </m:ctrlPr>
                              </m:radPr>
                              <m:deg>
                                <m:r>
                                  <a:rPr lang="en-US" b="0" i="1" smtClean="0">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rad>
                          </m:e>
                        </m:d>
                        <m:r>
                          <a:rPr lang="en-US" b="0" i="1" smtClean="0">
                            <a:latin typeface="Cambria Math" panose="02040503050406030204" pitchFamily="18" charset="0"/>
                            <a:ea typeface="Cambria Math" panose="02040503050406030204" pitchFamily="18" charset="0"/>
                          </a:rPr>
                          <m:t>+16</m:t>
                        </m:r>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ad>
                          <m:radPr>
                            <m:degHide m:val="on"/>
                            <m:ctrlPr>
                              <a:rPr lang="en-US" i="1">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56</m:t>
                            </m:r>
                            <m:r>
                              <a:rPr lang="en-US" i="1">
                                <a:latin typeface="Cambria Math" panose="02040503050406030204" pitchFamily="18" charset="0"/>
                                <a:ea typeface="Cambria Math" panose="02040503050406030204" pitchFamily="18" charset="0"/>
                              </a:rPr>
                              <m:t>−40</m:t>
                            </m:r>
                          </m:e>
                        </m:rad>
                        <m:r>
                          <a:rPr lang="en-US" i="1">
                            <a:latin typeface="Cambria Math" panose="02040503050406030204" pitchFamily="18" charset="0"/>
                            <a:ea typeface="Cambria Math" panose="02040503050406030204" pitchFamily="18" charset="0"/>
                          </a:rPr>
                          <m:t> +4</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ad>
                              <m:radPr>
                                <m:ctrlPr>
                                  <a:rPr lang="en-US" i="1">
                                    <a:latin typeface="Cambria Math" panose="02040503050406030204" pitchFamily="18" charset="0"/>
                                    <a:ea typeface="Cambria Math" panose="02040503050406030204" pitchFamily="18" charset="0"/>
                                  </a:rPr>
                                </m:ctrlPr>
                              </m:radPr>
                              <m:deg>
                                <m:r>
                                  <a:rPr lang="en-US" i="1">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56</m:t>
                                </m:r>
                                <m:r>
                                  <a:rPr lang="en-US" i="1">
                                    <a:latin typeface="Cambria Math" panose="02040503050406030204" pitchFamily="18" charset="0"/>
                                    <a:ea typeface="Cambria Math" panose="02040503050406030204" pitchFamily="18" charset="0"/>
                                  </a:rPr>
                                  <m:t>+8</m:t>
                                </m:r>
                              </m:e>
                            </m:rad>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+4</m:t>
                        </m:r>
                        <m:d>
                          <m:dPr>
                            <m:ctrlPr>
                              <a:rPr lang="en-US" i="1">
                                <a:latin typeface="Cambria Math" panose="02040503050406030204" pitchFamily="18" charset="0"/>
                                <a:ea typeface="Cambria Math" panose="02040503050406030204" pitchFamily="18" charset="0"/>
                              </a:rPr>
                            </m:ctrlPr>
                          </m:dPr>
                          <m:e>
                            <m:rad>
                              <m:radPr>
                                <m:ctrlPr>
                                  <a:rPr lang="en-US" i="1">
                                    <a:latin typeface="Cambria Math" panose="02040503050406030204" pitchFamily="18" charset="0"/>
                                    <a:ea typeface="Cambria Math" panose="02040503050406030204" pitchFamily="18" charset="0"/>
                                  </a:rPr>
                                </m:ctrlPr>
                              </m:radPr>
                              <m:deg>
                                <m:r>
                                  <a:rPr lang="en-US" i="1">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56</m:t>
                                </m:r>
                                <m:r>
                                  <a:rPr lang="en-US" i="1">
                                    <a:latin typeface="Cambria Math" panose="02040503050406030204" pitchFamily="18" charset="0"/>
                                    <a:ea typeface="Cambria Math" panose="02040503050406030204" pitchFamily="18" charset="0"/>
                                  </a:rPr>
                                  <m:t>+8</m:t>
                                </m:r>
                              </m:e>
                            </m:rad>
                          </m:e>
                        </m:d>
                        <m:r>
                          <a:rPr lang="en-US" i="1">
                            <a:latin typeface="Cambria Math" panose="02040503050406030204" pitchFamily="18" charset="0"/>
                            <a:ea typeface="Cambria Math" panose="02040503050406030204" pitchFamily="18" charset="0"/>
                          </a:rPr>
                          <m:t>+16</m:t>
                        </m:r>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ad>
                          <m:radPr>
                            <m:degHide m:val="on"/>
                            <m:ctrlPr>
                              <a:rPr lang="en-US" i="1">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6</m:t>
                            </m:r>
                          </m:e>
                        </m:rad>
                        <m:r>
                          <a:rPr lang="en-US" i="1">
                            <a:latin typeface="Cambria Math" panose="02040503050406030204" pitchFamily="18" charset="0"/>
                            <a:ea typeface="Cambria Math" panose="02040503050406030204" pitchFamily="18" charset="0"/>
                          </a:rPr>
                          <m:t> +4</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ad>
                              <m:radPr>
                                <m:ctrlPr>
                                  <a:rPr lang="en-US" i="1" smtClean="0">
                                    <a:latin typeface="Cambria Math" panose="02040503050406030204" pitchFamily="18" charset="0"/>
                                    <a:ea typeface="Cambria Math" panose="02040503050406030204" pitchFamily="18" charset="0"/>
                                  </a:rPr>
                                </m:ctrlPr>
                              </m:radPr>
                              <m:deg>
                                <m:r>
                                  <a:rPr lang="en-US" i="1">
                                    <a:latin typeface="Cambria Math" panose="02040503050406030204" pitchFamily="18" charset="0"/>
                                    <a:ea typeface="Cambria Math" panose="02040503050406030204" pitchFamily="18" charset="0"/>
                                  </a:rPr>
                                  <m:t>3</m:t>
                                </m:r>
                              </m:deg>
                              <m:e>
                                <m:r>
                                  <a:rPr lang="en-US" i="1">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4</m:t>
                                </m:r>
                              </m:e>
                            </m:rad>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+4</m:t>
                        </m:r>
                        <m:d>
                          <m:dPr>
                            <m:ctrlPr>
                              <a:rPr lang="en-US" i="1">
                                <a:latin typeface="Cambria Math" panose="02040503050406030204" pitchFamily="18" charset="0"/>
                                <a:ea typeface="Cambria Math" panose="02040503050406030204" pitchFamily="18" charset="0"/>
                              </a:rPr>
                            </m:ctrlPr>
                          </m:dPr>
                          <m:e>
                            <m:rad>
                              <m:radPr>
                                <m:ctrlPr>
                                  <a:rPr lang="en-US" i="1">
                                    <a:latin typeface="Cambria Math" panose="02040503050406030204" pitchFamily="18" charset="0"/>
                                    <a:ea typeface="Cambria Math" panose="02040503050406030204" pitchFamily="18" charset="0"/>
                                  </a:rPr>
                                </m:ctrlPr>
                              </m:radPr>
                              <m:deg>
                                <m:r>
                                  <a:rPr lang="en-US" i="1">
                                    <a:latin typeface="Cambria Math" panose="02040503050406030204" pitchFamily="18" charset="0"/>
                                    <a:ea typeface="Cambria Math" panose="02040503050406030204" pitchFamily="18" charset="0"/>
                                  </a:rPr>
                                  <m:t>3</m:t>
                                </m:r>
                              </m:deg>
                              <m:e>
                                <m:r>
                                  <a:rPr lang="en-US" i="1">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4</m:t>
                                </m:r>
                              </m:e>
                            </m:rad>
                          </m:e>
                        </m:d>
                        <m:r>
                          <a:rPr lang="en-US" i="1">
                            <a:latin typeface="Cambria Math" panose="02040503050406030204" pitchFamily="18" charset="0"/>
                            <a:ea typeface="Cambria Math" panose="02040503050406030204" pitchFamily="18" charset="0"/>
                          </a:rPr>
                          <m:t>+16</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729607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lnSpcReduction="10000"/>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−40</m:t>
                            </m:r>
                          </m:e>
                        </m:rad>
                        <m:r>
                          <a:rPr lang="en-US" i="1">
                            <a:latin typeface="Cambria Math" panose="02040503050406030204" pitchFamily="18" charset="0"/>
                            <a:ea typeface="Cambria Math" panose="02040503050406030204" pitchFamily="18" charset="0"/>
                          </a:rPr>
                          <m:t> +4</m:t>
                        </m:r>
                      </m:num>
                      <m:den>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ad>
                              <m:radPr>
                                <m:ctrlPr>
                                  <a:rPr lang="en-US" i="1" smtClean="0">
                                    <a:latin typeface="Cambria Math" panose="02040503050406030204" pitchFamily="18" charset="0"/>
                                    <a:ea typeface="Cambria Math" panose="02040503050406030204" pitchFamily="18" charset="0"/>
                                  </a:rPr>
                                </m:ctrlPr>
                              </m:radPr>
                              <m:deg>
                                <m:r>
                                  <a:rPr lang="en-US" i="1" smtClean="0">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rad>
                            <m:r>
                              <a:rPr lang="en-US" b="0"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d>
                          <m:dPr>
                            <m:ctrlPr>
                              <a:rPr lang="en-US" b="0" i="1" smtClean="0">
                                <a:latin typeface="Cambria Math" panose="02040503050406030204" pitchFamily="18" charset="0"/>
                                <a:ea typeface="Cambria Math" panose="02040503050406030204" pitchFamily="18" charset="0"/>
                              </a:rPr>
                            </m:ctrlPr>
                          </m:dPr>
                          <m:e>
                            <m:rad>
                              <m:radPr>
                                <m:ctrlPr>
                                  <a:rPr lang="en-US" b="0" i="1" smtClean="0">
                                    <a:latin typeface="Cambria Math" panose="02040503050406030204" pitchFamily="18" charset="0"/>
                                    <a:ea typeface="Cambria Math" panose="02040503050406030204" pitchFamily="18" charset="0"/>
                                  </a:rPr>
                                </m:ctrlPr>
                              </m:radPr>
                              <m:deg>
                                <m:r>
                                  <a:rPr lang="en-US" b="0" i="1" smtClean="0">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rad>
                          </m:e>
                        </m:d>
                        <m:r>
                          <a:rPr lang="en-US" b="0" i="1" smtClean="0">
                            <a:latin typeface="Cambria Math" panose="02040503050406030204" pitchFamily="18" charset="0"/>
                            <a:ea typeface="Cambria Math" panose="02040503050406030204" pitchFamily="18" charset="0"/>
                          </a:rPr>
                          <m:t>+16</m:t>
                        </m:r>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ad>
                          <m:radPr>
                            <m:degHide m:val="on"/>
                            <m:ctrlPr>
                              <a:rPr lang="en-US" i="1">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56</m:t>
                            </m:r>
                            <m:r>
                              <a:rPr lang="en-US" i="1">
                                <a:latin typeface="Cambria Math" panose="02040503050406030204" pitchFamily="18" charset="0"/>
                                <a:ea typeface="Cambria Math" panose="02040503050406030204" pitchFamily="18" charset="0"/>
                              </a:rPr>
                              <m:t>−40</m:t>
                            </m:r>
                          </m:e>
                        </m:rad>
                        <m:r>
                          <a:rPr lang="en-US" i="1">
                            <a:latin typeface="Cambria Math" panose="02040503050406030204" pitchFamily="18" charset="0"/>
                            <a:ea typeface="Cambria Math" panose="02040503050406030204" pitchFamily="18" charset="0"/>
                          </a:rPr>
                          <m:t> +4</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ad>
                              <m:radPr>
                                <m:ctrlPr>
                                  <a:rPr lang="en-US" i="1">
                                    <a:latin typeface="Cambria Math" panose="02040503050406030204" pitchFamily="18" charset="0"/>
                                    <a:ea typeface="Cambria Math" panose="02040503050406030204" pitchFamily="18" charset="0"/>
                                  </a:rPr>
                                </m:ctrlPr>
                              </m:radPr>
                              <m:deg>
                                <m:r>
                                  <a:rPr lang="en-US" i="1">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56</m:t>
                                </m:r>
                                <m:r>
                                  <a:rPr lang="en-US" i="1">
                                    <a:latin typeface="Cambria Math" panose="02040503050406030204" pitchFamily="18" charset="0"/>
                                    <a:ea typeface="Cambria Math" panose="02040503050406030204" pitchFamily="18" charset="0"/>
                                  </a:rPr>
                                  <m:t>+8</m:t>
                                </m:r>
                              </m:e>
                            </m:rad>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+4</m:t>
                        </m:r>
                        <m:d>
                          <m:dPr>
                            <m:ctrlPr>
                              <a:rPr lang="en-US" i="1">
                                <a:latin typeface="Cambria Math" panose="02040503050406030204" pitchFamily="18" charset="0"/>
                                <a:ea typeface="Cambria Math" panose="02040503050406030204" pitchFamily="18" charset="0"/>
                              </a:rPr>
                            </m:ctrlPr>
                          </m:dPr>
                          <m:e>
                            <m:rad>
                              <m:radPr>
                                <m:ctrlPr>
                                  <a:rPr lang="en-US" i="1">
                                    <a:latin typeface="Cambria Math" panose="02040503050406030204" pitchFamily="18" charset="0"/>
                                    <a:ea typeface="Cambria Math" panose="02040503050406030204" pitchFamily="18" charset="0"/>
                                  </a:rPr>
                                </m:ctrlPr>
                              </m:radPr>
                              <m:deg>
                                <m:r>
                                  <a:rPr lang="en-US" i="1">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56</m:t>
                                </m:r>
                                <m:r>
                                  <a:rPr lang="en-US" i="1">
                                    <a:latin typeface="Cambria Math" panose="02040503050406030204" pitchFamily="18" charset="0"/>
                                    <a:ea typeface="Cambria Math" panose="02040503050406030204" pitchFamily="18" charset="0"/>
                                  </a:rPr>
                                  <m:t>+8</m:t>
                                </m:r>
                              </m:e>
                            </m:rad>
                          </m:e>
                        </m:d>
                        <m:r>
                          <a:rPr lang="en-US" i="1">
                            <a:latin typeface="Cambria Math" panose="02040503050406030204" pitchFamily="18" charset="0"/>
                            <a:ea typeface="Cambria Math" panose="02040503050406030204" pitchFamily="18" charset="0"/>
                          </a:rPr>
                          <m:t>+16</m:t>
                        </m:r>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ad>
                          <m:radPr>
                            <m:degHide m:val="on"/>
                            <m:ctrlPr>
                              <a:rPr lang="en-US" i="1">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6</m:t>
                            </m:r>
                          </m:e>
                        </m:rad>
                        <m:r>
                          <a:rPr lang="en-US" i="1">
                            <a:latin typeface="Cambria Math" panose="02040503050406030204" pitchFamily="18" charset="0"/>
                            <a:ea typeface="Cambria Math" panose="02040503050406030204" pitchFamily="18" charset="0"/>
                          </a:rPr>
                          <m:t> +4</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ad>
                              <m:radPr>
                                <m:ctrlPr>
                                  <a:rPr lang="en-US" i="1" smtClean="0">
                                    <a:latin typeface="Cambria Math" panose="02040503050406030204" pitchFamily="18" charset="0"/>
                                    <a:ea typeface="Cambria Math" panose="02040503050406030204" pitchFamily="18" charset="0"/>
                                  </a:rPr>
                                </m:ctrlPr>
                              </m:radPr>
                              <m:deg>
                                <m:r>
                                  <a:rPr lang="en-US" i="1">
                                    <a:latin typeface="Cambria Math" panose="02040503050406030204" pitchFamily="18" charset="0"/>
                                    <a:ea typeface="Cambria Math" panose="02040503050406030204" pitchFamily="18" charset="0"/>
                                  </a:rPr>
                                  <m:t>3</m:t>
                                </m:r>
                              </m:deg>
                              <m:e>
                                <m:r>
                                  <a:rPr lang="en-US" i="1">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4</m:t>
                                </m:r>
                              </m:e>
                            </m:rad>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+4</m:t>
                        </m:r>
                        <m:d>
                          <m:dPr>
                            <m:ctrlPr>
                              <a:rPr lang="en-US" i="1">
                                <a:latin typeface="Cambria Math" panose="02040503050406030204" pitchFamily="18" charset="0"/>
                                <a:ea typeface="Cambria Math" panose="02040503050406030204" pitchFamily="18" charset="0"/>
                              </a:rPr>
                            </m:ctrlPr>
                          </m:dPr>
                          <m:e>
                            <m:rad>
                              <m:radPr>
                                <m:ctrlPr>
                                  <a:rPr lang="en-US" i="1">
                                    <a:latin typeface="Cambria Math" panose="02040503050406030204" pitchFamily="18" charset="0"/>
                                    <a:ea typeface="Cambria Math" panose="02040503050406030204" pitchFamily="18" charset="0"/>
                                  </a:rPr>
                                </m:ctrlPr>
                              </m:radPr>
                              <m:deg>
                                <m:r>
                                  <a:rPr lang="en-US" i="1">
                                    <a:latin typeface="Cambria Math" panose="02040503050406030204" pitchFamily="18" charset="0"/>
                                    <a:ea typeface="Cambria Math" panose="02040503050406030204" pitchFamily="18" charset="0"/>
                                  </a:rPr>
                                  <m:t>3</m:t>
                                </m:r>
                              </m:deg>
                              <m:e>
                                <m:r>
                                  <a:rPr lang="en-US" i="1">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4</m:t>
                                </m:r>
                              </m:e>
                            </m:rad>
                          </m:e>
                        </m:d>
                        <m:r>
                          <a:rPr lang="en-US" i="1">
                            <a:latin typeface="Cambria Math" panose="02040503050406030204" pitchFamily="18" charset="0"/>
                            <a:ea typeface="Cambria Math" panose="02040503050406030204" pitchFamily="18" charset="0"/>
                          </a:rPr>
                          <m:t>+16</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3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FE24719-7D2F-4974-B1FB-9DE999EED7C4}"/>
                  </a:ext>
                </a:extLst>
              </p:cNvPr>
              <p:cNvSpPr txBox="1"/>
              <p:nvPr/>
            </p:nvSpPr>
            <p:spPr>
              <a:xfrm>
                <a:off x="5066851" y="5298141"/>
                <a:ext cx="4346089" cy="408253"/>
              </a:xfrm>
              <a:prstGeom prst="rect">
                <a:avLst/>
              </a:prstGeom>
              <a:noFill/>
            </p:spPr>
            <p:txBody>
              <a:bodyPr wrap="square" rtlCol="0">
                <a:spAutoFit/>
              </a:bodyPr>
              <a:lstStyle/>
              <a:p>
                <a:r>
                  <a:rPr lang="en-US" dirty="0"/>
                  <a:t>We know that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16</m:t>
                        </m:r>
                      </m:e>
                    </m:rad>
                    <m:r>
                      <a:rPr lang="en-US" b="0" i="1" smtClean="0">
                        <a:latin typeface="Cambria Math" panose="02040503050406030204" pitchFamily="18" charset="0"/>
                      </a:rPr>
                      <m:t>=4</m:t>
                    </m:r>
                  </m:oMath>
                </a14:m>
                <a:r>
                  <a:rPr lang="en-US" dirty="0"/>
                  <a:t> and </a:t>
                </a:r>
                <a14:m>
                  <m:oMath xmlns:m="http://schemas.openxmlformats.org/officeDocument/2006/math">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64</m:t>
                        </m:r>
                      </m:e>
                    </m:rad>
                    <m:r>
                      <a:rPr lang="en-US" b="0" i="0" smtClean="0">
                        <a:latin typeface="Cambria Math" panose="02040503050406030204" pitchFamily="18" charset="0"/>
                      </a:rPr>
                      <m:t>=4</m:t>
                    </m:r>
                  </m:oMath>
                </a14:m>
                <a:endParaRPr lang="en-US" dirty="0"/>
              </a:p>
            </p:txBody>
          </p:sp>
        </mc:Choice>
        <mc:Fallback xmlns="">
          <p:sp>
            <p:nvSpPr>
              <p:cNvPr id="4" name="TextBox 3">
                <a:extLst>
                  <a:ext uri="{FF2B5EF4-FFF2-40B4-BE49-F238E27FC236}">
                    <a16:creationId xmlns:a16="http://schemas.microsoft.com/office/drawing/2014/main" id="{EFE24719-7D2F-4974-B1FB-9DE999EED7C4}"/>
                  </a:ext>
                </a:extLst>
              </p:cNvPr>
              <p:cNvSpPr txBox="1">
                <a:spLocks noRot="1" noChangeAspect="1" noMove="1" noResize="1" noEditPoints="1" noAdjustHandles="1" noChangeArrowheads="1" noChangeShapeType="1" noTextEdit="1"/>
              </p:cNvSpPr>
              <p:nvPr/>
            </p:nvSpPr>
            <p:spPr>
              <a:xfrm>
                <a:off x="5066851" y="5298141"/>
                <a:ext cx="4346089" cy="408253"/>
              </a:xfrm>
              <a:prstGeom prst="rect">
                <a:avLst/>
              </a:prstGeom>
              <a:blipFill>
                <a:blip r:embed="rId3"/>
                <a:stretch>
                  <a:fillRect l="-1122" b="-20896"/>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48E0707A-7150-424F-BE37-1D3247929A1E}"/>
                  </a:ext>
                </a:extLst>
              </p14:cNvPr>
              <p14:cNvContentPartPr/>
              <p14:nvPr/>
            </p14:nvContentPartPr>
            <p14:xfrm>
              <a:off x="4076640" y="5184148"/>
              <a:ext cx="4851000" cy="569160"/>
            </p14:xfrm>
          </p:contentPart>
        </mc:Choice>
        <mc:Fallback>
          <p:pic>
            <p:nvPicPr>
              <p:cNvPr id="10" name="Ink 9">
                <a:extLst>
                  <a:ext uri="{FF2B5EF4-FFF2-40B4-BE49-F238E27FC236}">
                    <a16:creationId xmlns:a16="http://schemas.microsoft.com/office/drawing/2014/main" id="{48E0707A-7150-424F-BE37-1D3247929A1E}"/>
                  </a:ext>
                </a:extLst>
              </p:cNvPr>
              <p:cNvPicPr/>
              <p:nvPr/>
            </p:nvPicPr>
            <p:blipFill>
              <a:blip r:embed="rId5"/>
              <a:stretch>
                <a:fillRect/>
              </a:stretch>
            </p:blipFill>
            <p:spPr>
              <a:xfrm>
                <a:off x="4058640" y="5166148"/>
                <a:ext cx="4886640" cy="604800"/>
              </a:xfrm>
              <a:prstGeom prst="rect">
                <a:avLst/>
              </a:prstGeom>
            </p:spPr>
          </p:pic>
        </mc:Fallback>
      </mc:AlternateContent>
    </p:spTree>
    <p:extLst>
      <p:ext uri="{BB962C8B-B14F-4D97-AF65-F5344CB8AC3E}">
        <p14:creationId xmlns:p14="http://schemas.microsoft.com/office/powerpoint/2010/main" val="290435688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a:xfrm>
                <a:off x="838200" y="1825625"/>
                <a:ext cx="10515600" cy="4351338"/>
              </a:xfrm>
            </p:spPr>
            <p:txBody>
              <a:bodyPr>
                <a:normAutofit lnSpcReduction="10000"/>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→56</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r>
                              <a:rPr lang="en-US" b="0" i="1" smtClean="0">
                                <a:latin typeface="Cambria Math" panose="02040503050406030204" pitchFamily="18" charset="0"/>
                              </a:rPr>
                              <m:t>𝑥</m:t>
                            </m:r>
                            <m:r>
                              <a:rPr lang="en-US" b="0" i="1" smtClean="0">
                                <a:latin typeface="Cambria Math" panose="02040503050406030204" pitchFamily="18" charset="0"/>
                              </a:rPr>
                              <m:t>+8</m:t>
                            </m:r>
                          </m:e>
                        </m:rad>
                        <m:r>
                          <a:rPr lang="en-US" b="0" i="1" smtClean="0">
                            <a:latin typeface="Cambria Math" panose="02040503050406030204" pitchFamily="18" charset="0"/>
                          </a:rPr>
                          <m:t> − 4</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−40</m:t>
                            </m:r>
                          </m:e>
                        </m:rad>
                        <m:r>
                          <a:rPr lang="en-US" b="0" i="1" smtClean="0">
                            <a:latin typeface="Cambria Math" panose="02040503050406030204" pitchFamily="18" charset="0"/>
                          </a:rPr>
                          <m:t> −4</m:t>
                        </m:r>
                      </m:den>
                    </m:f>
                  </m:oMath>
                </a14:m>
                <a:r>
                  <a:rPr lang="en-US" b="0"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→56</m:t>
                          </m:r>
                        </m:e>
                      </m:mr>
                    </m:m>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−40</m:t>
                            </m:r>
                          </m:e>
                        </m:rad>
                        <m:r>
                          <a:rPr lang="en-US" i="1">
                            <a:latin typeface="Cambria Math" panose="02040503050406030204" pitchFamily="18" charset="0"/>
                            <a:ea typeface="Cambria Math" panose="02040503050406030204" pitchFamily="18" charset="0"/>
                          </a:rPr>
                          <m:t> +4</m:t>
                        </m:r>
                      </m:num>
                      <m:den>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ad>
                              <m:radPr>
                                <m:ctrlPr>
                                  <a:rPr lang="en-US" i="1" smtClean="0">
                                    <a:latin typeface="Cambria Math" panose="02040503050406030204" pitchFamily="18" charset="0"/>
                                    <a:ea typeface="Cambria Math" panose="02040503050406030204" pitchFamily="18" charset="0"/>
                                  </a:rPr>
                                </m:ctrlPr>
                              </m:radPr>
                              <m:deg>
                                <m:r>
                                  <a:rPr lang="en-US" i="1" smtClean="0">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rad>
                            <m:r>
                              <a:rPr lang="en-US" b="0"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d>
                          <m:dPr>
                            <m:ctrlPr>
                              <a:rPr lang="en-US" b="0" i="1" smtClean="0">
                                <a:latin typeface="Cambria Math" panose="02040503050406030204" pitchFamily="18" charset="0"/>
                                <a:ea typeface="Cambria Math" panose="02040503050406030204" pitchFamily="18" charset="0"/>
                              </a:rPr>
                            </m:ctrlPr>
                          </m:dPr>
                          <m:e>
                            <m:rad>
                              <m:radPr>
                                <m:ctrlPr>
                                  <a:rPr lang="en-US" b="0" i="1" smtClean="0">
                                    <a:latin typeface="Cambria Math" panose="02040503050406030204" pitchFamily="18" charset="0"/>
                                    <a:ea typeface="Cambria Math" panose="02040503050406030204" pitchFamily="18" charset="0"/>
                                  </a:rPr>
                                </m:ctrlPr>
                              </m:radPr>
                              <m:deg>
                                <m:r>
                                  <a:rPr lang="en-US" b="0" i="1" smtClean="0">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rad>
                          </m:e>
                        </m:d>
                        <m:r>
                          <a:rPr lang="en-US" b="0" i="1" smtClean="0">
                            <a:latin typeface="Cambria Math" panose="02040503050406030204" pitchFamily="18" charset="0"/>
                            <a:ea typeface="Cambria Math" panose="02040503050406030204" pitchFamily="18" charset="0"/>
                          </a:rPr>
                          <m:t>+16</m:t>
                        </m:r>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ad>
                          <m:radPr>
                            <m:degHide m:val="on"/>
                            <m:ctrlPr>
                              <a:rPr lang="en-US" i="1">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56</m:t>
                            </m:r>
                            <m:r>
                              <a:rPr lang="en-US" i="1">
                                <a:latin typeface="Cambria Math" panose="02040503050406030204" pitchFamily="18" charset="0"/>
                                <a:ea typeface="Cambria Math" panose="02040503050406030204" pitchFamily="18" charset="0"/>
                              </a:rPr>
                              <m:t>−40</m:t>
                            </m:r>
                          </m:e>
                        </m:rad>
                        <m:r>
                          <a:rPr lang="en-US" i="1">
                            <a:latin typeface="Cambria Math" panose="02040503050406030204" pitchFamily="18" charset="0"/>
                            <a:ea typeface="Cambria Math" panose="02040503050406030204" pitchFamily="18" charset="0"/>
                          </a:rPr>
                          <m:t> +4</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ad>
                              <m:radPr>
                                <m:ctrlPr>
                                  <a:rPr lang="en-US" i="1">
                                    <a:latin typeface="Cambria Math" panose="02040503050406030204" pitchFamily="18" charset="0"/>
                                    <a:ea typeface="Cambria Math" panose="02040503050406030204" pitchFamily="18" charset="0"/>
                                  </a:rPr>
                                </m:ctrlPr>
                              </m:radPr>
                              <m:deg>
                                <m:r>
                                  <a:rPr lang="en-US" i="1">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56</m:t>
                                </m:r>
                                <m:r>
                                  <a:rPr lang="en-US" i="1">
                                    <a:latin typeface="Cambria Math" panose="02040503050406030204" pitchFamily="18" charset="0"/>
                                    <a:ea typeface="Cambria Math" panose="02040503050406030204" pitchFamily="18" charset="0"/>
                                  </a:rPr>
                                  <m:t>+8</m:t>
                                </m:r>
                              </m:e>
                            </m:rad>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+4</m:t>
                        </m:r>
                        <m:d>
                          <m:dPr>
                            <m:ctrlPr>
                              <a:rPr lang="en-US" i="1">
                                <a:latin typeface="Cambria Math" panose="02040503050406030204" pitchFamily="18" charset="0"/>
                                <a:ea typeface="Cambria Math" panose="02040503050406030204" pitchFamily="18" charset="0"/>
                              </a:rPr>
                            </m:ctrlPr>
                          </m:dPr>
                          <m:e>
                            <m:rad>
                              <m:radPr>
                                <m:ctrlPr>
                                  <a:rPr lang="en-US" i="1">
                                    <a:latin typeface="Cambria Math" panose="02040503050406030204" pitchFamily="18" charset="0"/>
                                    <a:ea typeface="Cambria Math" panose="02040503050406030204" pitchFamily="18" charset="0"/>
                                  </a:rPr>
                                </m:ctrlPr>
                              </m:radPr>
                              <m:deg>
                                <m:r>
                                  <a:rPr lang="en-US" i="1">
                                    <a:latin typeface="Cambria Math" panose="02040503050406030204" pitchFamily="18" charset="0"/>
                                    <a:ea typeface="Cambria Math" panose="02040503050406030204" pitchFamily="18" charset="0"/>
                                  </a:rPr>
                                  <m:t>3</m:t>
                                </m:r>
                              </m:deg>
                              <m:e>
                                <m:r>
                                  <a:rPr lang="en-US" b="0" i="1" smtClean="0">
                                    <a:latin typeface="Cambria Math" panose="02040503050406030204" pitchFamily="18" charset="0"/>
                                    <a:ea typeface="Cambria Math" panose="02040503050406030204" pitchFamily="18" charset="0"/>
                                  </a:rPr>
                                  <m:t>56</m:t>
                                </m:r>
                                <m:r>
                                  <a:rPr lang="en-US" i="1">
                                    <a:latin typeface="Cambria Math" panose="02040503050406030204" pitchFamily="18" charset="0"/>
                                    <a:ea typeface="Cambria Math" panose="02040503050406030204" pitchFamily="18" charset="0"/>
                                  </a:rPr>
                                  <m:t>+8</m:t>
                                </m:r>
                              </m:e>
                            </m:rad>
                          </m:e>
                        </m:d>
                        <m:r>
                          <a:rPr lang="en-US" i="1">
                            <a:latin typeface="Cambria Math" panose="02040503050406030204" pitchFamily="18" charset="0"/>
                            <a:ea typeface="Cambria Math" panose="02040503050406030204" pitchFamily="18" charset="0"/>
                          </a:rPr>
                          <m:t>+16</m:t>
                        </m:r>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ad>
                          <m:radPr>
                            <m:degHide m:val="on"/>
                            <m:ctrlPr>
                              <a:rPr lang="en-US" i="1">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6</m:t>
                            </m:r>
                          </m:e>
                        </m:rad>
                        <m:r>
                          <a:rPr lang="en-US" i="1">
                            <a:latin typeface="Cambria Math" panose="02040503050406030204" pitchFamily="18" charset="0"/>
                            <a:ea typeface="Cambria Math" panose="02040503050406030204" pitchFamily="18" charset="0"/>
                          </a:rPr>
                          <m:t> +4</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ad>
                              <m:radPr>
                                <m:ctrlPr>
                                  <a:rPr lang="en-US" i="1" smtClean="0">
                                    <a:latin typeface="Cambria Math" panose="02040503050406030204" pitchFamily="18" charset="0"/>
                                    <a:ea typeface="Cambria Math" panose="02040503050406030204" pitchFamily="18" charset="0"/>
                                  </a:rPr>
                                </m:ctrlPr>
                              </m:radPr>
                              <m:deg>
                                <m:r>
                                  <a:rPr lang="en-US" i="1">
                                    <a:latin typeface="Cambria Math" panose="02040503050406030204" pitchFamily="18" charset="0"/>
                                    <a:ea typeface="Cambria Math" panose="02040503050406030204" pitchFamily="18" charset="0"/>
                                  </a:rPr>
                                  <m:t>3</m:t>
                                </m:r>
                              </m:deg>
                              <m:e>
                                <m:r>
                                  <a:rPr lang="en-US" i="1">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4</m:t>
                                </m:r>
                              </m:e>
                            </m:rad>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+4</m:t>
                        </m:r>
                        <m:d>
                          <m:dPr>
                            <m:ctrlPr>
                              <a:rPr lang="en-US" i="1">
                                <a:latin typeface="Cambria Math" panose="02040503050406030204" pitchFamily="18" charset="0"/>
                                <a:ea typeface="Cambria Math" panose="02040503050406030204" pitchFamily="18" charset="0"/>
                              </a:rPr>
                            </m:ctrlPr>
                          </m:dPr>
                          <m:e>
                            <m:rad>
                              <m:radPr>
                                <m:ctrlPr>
                                  <a:rPr lang="en-US" i="1">
                                    <a:latin typeface="Cambria Math" panose="02040503050406030204" pitchFamily="18" charset="0"/>
                                    <a:ea typeface="Cambria Math" panose="02040503050406030204" pitchFamily="18" charset="0"/>
                                  </a:rPr>
                                </m:ctrlPr>
                              </m:radPr>
                              <m:deg>
                                <m:r>
                                  <a:rPr lang="en-US" i="1">
                                    <a:latin typeface="Cambria Math" panose="02040503050406030204" pitchFamily="18" charset="0"/>
                                    <a:ea typeface="Cambria Math" panose="02040503050406030204" pitchFamily="18" charset="0"/>
                                  </a:rPr>
                                  <m:t>3</m:t>
                                </m:r>
                              </m:deg>
                              <m:e>
                                <m:r>
                                  <a:rPr lang="en-US" i="1">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4</m:t>
                                </m:r>
                              </m:e>
                            </m:rad>
                          </m:e>
                        </m:d>
                        <m:r>
                          <a:rPr lang="en-US" i="1">
                            <a:latin typeface="Cambria Math" panose="02040503050406030204" pitchFamily="18" charset="0"/>
                            <a:ea typeface="Cambria Math" panose="02040503050406030204" pitchFamily="18" charset="0"/>
                          </a:rPr>
                          <m:t>+16</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 + 4</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4</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+ 4</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m:t>
                            </m:r>
                          </m:e>
                        </m:d>
                        <m:r>
                          <a:rPr lang="en-US" b="0" i="1" smtClean="0">
                            <a:latin typeface="Cambria Math" panose="02040503050406030204" pitchFamily="18" charset="0"/>
                            <a:ea typeface="Cambria Math" panose="02040503050406030204" pitchFamily="18" charset="0"/>
                          </a:rPr>
                          <m:t> + 16</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16 + 16 + 16</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48</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6</m:t>
                        </m:r>
                      </m:den>
                    </m:f>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696299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+1</m:t>
                        </m:r>
                      </m:den>
                    </m:f>
                  </m:oMath>
                </a14:m>
                <a:endParaRPr lang="en-US" dirty="0"/>
              </a:p>
              <a:p>
                <a:pPr marL="0" indent="0">
                  <a:buNone/>
                </a:pPr>
                <a:r>
                  <a:rPr lang="en-US" dirty="0"/>
                  <a:t>Solution:</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0−1</m:t>
                        </m:r>
                      </m:num>
                      <m:den>
                        <m:r>
                          <a:rPr lang="en-US" b="0" i="1" smtClean="0">
                            <a:latin typeface="Cambria Math" panose="02040503050406030204" pitchFamily="18" charset="0"/>
                          </a:rPr>
                          <m:t>0+1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den>
                    </m:f>
                    <m:r>
                      <a:rPr lang="en-US" b="0" i="1" smtClean="0">
                        <a:latin typeface="Cambria Math" panose="02040503050406030204" pitchFamily="18" charset="0"/>
                      </a:rPr>
                      <m:t>=−1</m:t>
                    </m:r>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58532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−3</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+3</m:t>
                            </m:r>
                          </m:e>
                        </m:rad>
                      </m:den>
                    </m:f>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431916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−3</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+3</m:t>
                            </m:r>
                          </m:e>
                        </m:rad>
                      </m:den>
                    </m:f>
                  </m:oMath>
                </a14:m>
                <a:r>
                  <a:rPr lang="en-US" dirty="0"/>
                  <a:t> </a:t>
                </a:r>
              </a:p>
              <a:p>
                <a:pPr marL="0" indent="0">
                  <a:buNone/>
                </a:pPr>
                <a:endParaRPr lang="en-US" dirty="0"/>
              </a:p>
              <a:p>
                <a:pPr marL="0" indent="0">
                  <a:buNone/>
                </a:pPr>
                <a:r>
                  <a:rPr lang="en-US" dirty="0"/>
                  <a:t>Solution:</a:t>
                </a:r>
              </a:p>
              <a:p>
                <a:pPr marL="0" indent="0">
                  <a:buNone/>
                </a:pPr>
                <a:r>
                  <a:rPr lang="en-US" dirty="0"/>
                  <a:t>Although it looks complicated, the denominator does not equal 0 when we plug in an x value of 3. </a:t>
                </a:r>
              </a:p>
              <a:p>
                <a:pPr marL="0" indent="0">
                  <a:buNone/>
                </a:pPr>
                <a:r>
                  <a:rPr lang="en-US" dirty="0"/>
                  <a:t>So, we sub in an x-value of 3   </a:t>
                </a:r>
                <a:r>
                  <a:rPr lang="en-US" dirty="0">
                    <a:sym typeface="Wingdings" panose="05000000000000000000" pitchFamily="2" charset="2"/>
                  </a:rPr>
                  <a:t></a:t>
                </a: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r="-1391"/>
                </a:stretch>
              </a:blipFill>
            </p:spPr>
            <p:txBody>
              <a:bodyPr/>
              <a:lstStyle/>
              <a:p>
                <a:r>
                  <a:rPr lang="en-US">
                    <a:noFill/>
                  </a:rPr>
                  <a:t> </a:t>
                </a:r>
              </a:p>
            </p:txBody>
          </p:sp>
        </mc:Fallback>
      </mc:AlternateContent>
    </p:spTree>
    <p:extLst>
      <p:ext uri="{BB962C8B-B14F-4D97-AF65-F5344CB8AC3E}">
        <p14:creationId xmlns:p14="http://schemas.microsoft.com/office/powerpoint/2010/main" val="5049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0BDE-B1E4-4D1C-819E-3CCC812B338E}"/>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802225-3055-4DA9-93DC-1C8682B88238}"/>
                  </a:ext>
                </a:extLst>
              </p:cNvPr>
              <p:cNvSpPr>
                <a:spLocks noGrp="1"/>
              </p:cNvSpPr>
              <p:nvPr>
                <p:ph idx="1"/>
              </p:nvPr>
            </p:nvSpPr>
            <p:spPr/>
            <p:txBody>
              <a:bodyPr>
                <a:normAutofit/>
              </a:bodyPr>
              <a:lstStyle/>
              <a:p>
                <a:pPr marL="0" indent="0">
                  <a:buNone/>
                </a:pPr>
                <a:r>
                  <a:rPr lang="en-US" dirty="0"/>
                  <a:t>Assume that we are trying to 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func>
                            <m:funcPr>
                              <m:ctrlPr>
                                <a:rPr lang="en-US" b="0" i="1" smtClean="0">
                                  <a:latin typeface="Cambria Math" panose="02040503050406030204" pitchFamily="18" charset="0"/>
                                </a:rPr>
                              </m:ctrlPr>
                            </m:funcPr>
                            <m:fNa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fName>
                            <m:e/>
                          </m:func>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mr>
                    </m: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endParaRPr lang="en-US" dirty="0"/>
              </a:p>
              <a:p>
                <a:pPr marL="0" indent="0">
                  <a:buNone/>
                </a:pPr>
                <a:r>
                  <a:rPr lang="en-US" dirty="0"/>
                  <a:t>We often don’t use a graphing approach to evaluate a limit. Rather, we can use an algebraic approach if we remember the following steps.</a:t>
                </a:r>
              </a:p>
              <a:p>
                <a:pPr marL="514350" indent="-514350">
                  <a:buAutoNum type="arabicPeriod"/>
                </a:pPr>
                <a:r>
                  <a:rPr lang="en-US" dirty="0"/>
                  <a:t>If the curve is continuous at x = c, then we can simply evaluate f(c). In other words,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oMath>
                </a14:m>
                <a:r>
                  <a:rPr lang="en-US" dirty="0"/>
                  <a:t>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func>
                            <m:funcPr>
                              <m:ctrlPr>
                                <a:rPr lang="en-US" b="0" i="1" smtClean="0">
                                  <a:latin typeface="Cambria Math" panose="02040503050406030204" pitchFamily="18" charset="0"/>
                                </a:rPr>
                              </m:ctrlPr>
                            </m:funcPr>
                            <m:fNa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fName>
                            <m:e/>
                          </m:func>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mr>
                    </m: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dirty="0"/>
              </a:p>
              <a:p>
                <a:pPr lvl="2"/>
                <a:r>
                  <a:rPr lang="en-US" dirty="0"/>
                  <a:t>This happened in the first example in the </a:t>
                </a:r>
                <a:r>
                  <a:rPr lang="en-US" dirty="0" err="1"/>
                  <a:t>powerpoint</a:t>
                </a:r>
                <a:r>
                  <a:rPr lang="en-US" dirty="0"/>
                  <a:t> about evaluating limits graphically. When we were seeking to 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𝑙</m:t>
                          </m:r>
                          <m:r>
                            <a:rPr lang="en-US" b="0" i="1" smtClean="0">
                              <a:latin typeface="Cambria Math" panose="02040503050406030204" pitchFamily="18" charset="0"/>
                            </a:rPr>
                            <m:t>𝑖𝑚</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−5)</m:t>
                    </m:r>
                  </m:oMath>
                </a14:m>
                <a:r>
                  <a:rPr lang="en-US" dirty="0"/>
                  <a:t> , we could have recognized that this was a continuous function at x = 3 and simply plugged in an x-value of 3.</a:t>
                </a:r>
              </a:p>
            </p:txBody>
          </p:sp>
        </mc:Choice>
        <mc:Fallback xmlns="">
          <p:sp>
            <p:nvSpPr>
              <p:cNvPr id="3" name="Content Placeholder 2">
                <a:extLst>
                  <a:ext uri="{FF2B5EF4-FFF2-40B4-BE49-F238E27FC236}">
                    <a16:creationId xmlns:a16="http://schemas.microsoft.com/office/drawing/2014/main" id="{BD802225-3055-4DA9-93DC-1C8682B88238}"/>
                  </a:ext>
                </a:extLst>
              </p:cNvPr>
              <p:cNvSpPr>
                <a:spLocks noGrp="1" noRot="1" noChangeAspect="1" noMove="1" noResize="1" noEditPoints="1" noAdjustHandles="1" noChangeArrowheads="1" noChangeShapeType="1" noTextEdit="1"/>
              </p:cNvSpPr>
              <p:nvPr>
                <p:ph idx="1"/>
              </p:nvPr>
            </p:nvSpPr>
            <p:spPr>
              <a:blipFill>
                <a:blip r:embed="rId2"/>
                <a:stretch>
                  <a:fillRect l="-1217" r="-464"/>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B88F4BFE-9961-4584-BBF1-20EBEF0522CB}"/>
              </a:ext>
            </a:extLst>
          </p:cNvPr>
          <p:cNvCxnSpPr/>
          <p:nvPr/>
        </p:nvCxnSpPr>
        <p:spPr>
          <a:xfrm>
            <a:off x="980388" y="3497344"/>
            <a:ext cx="1007725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634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−3</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+3</m:t>
                            </m:r>
                          </m:e>
                        </m:rad>
                      </m:den>
                    </m:f>
                  </m:oMath>
                </a14:m>
                <a:endParaRPr lang="en-US" dirty="0"/>
              </a:p>
              <a:p>
                <a:pPr marL="0" indent="0">
                  <a:buNone/>
                </a:pPr>
                <a:endParaRPr lang="en-US" dirty="0"/>
              </a:p>
              <a:p>
                <a:pPr marL="0" indent="0">
                  <a:buNone/>
                </a:pPr>
                <a:r>
                  <a:rPr lang="en-US" dirty="0"/>
                  <a:t>Solution:</a:t>
                </a:r>
              </a:p>
              <a:p>
                <a:pPr marL="0" indent="0">
                  <a:buNone/>
                </a:pPr>
                <a:r>
                  <a:rPr lang="en-US" dirty="0"/>
                  <a:t>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−3</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+3</m:t>
                            </m:r>
                          </m:e>
                        </m:rad>
                      </m:den>
                    </m:f>
                    <m:r>
                      <a:rPr lang="en-US" b="0" i="1" smtClean="0">
                        <a:latin typeface="Cambria Math" panose="02040503050406030204" pitchFamily="18" charset="0"/>
                      </a:rPr>
                      <m:t>=</m:t>
                    </m:r>
                  </m:oMath>
                </a14:m>
                <a:r>
                  <a:rPr lang="en-US" b="0" dirty="0"/>
                  <a:t> </a:t>
                </a:r>
                <a14:m>
                  <m:oMath xmlns:m="http://schemas.openxmlformats.org/officeDocument/2006/math">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3−1</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3−3</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3+3</m:t>
                            </m:r>
                          </m:e>
                        </m:rad>
                      </m:den>
                    </m:f>
                    <m:r>
                      <a:rPr lang="en-US" b="0" i="1" smtClean="0">
                        <a:latin typeface="Cambria Math" panose="02040503050406030204" pitchFamily="18" charset="0"/>
                      </a:rPr>
                      <m:t>=</m:t>
                    </m:r>
                  </m:oMath>
                </a14:m>
                <a:r>
                  <a:rPr lang="en-US" b="0" dirty="0"/>
                  <a:t> </a:t>
                </a:r>
                <a14:m>
                  <m:oMath xmlns:m="http://schemas.openxmlformats.org/officeDocument/2006/math">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0</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6</m:t>
                            </m:r>
                          </m:e>
                        </m:rad>
                      </m:den>
                    </m:f>
                    <m:r>
                      <a:rPr lang="en-US" b="0" i="1" smtClean="0">
                        <a:latin typeface="Cambria Math" panose="02040503050406030204" pitchFamily="18" charset="0"/>
                      </a:rPr>
                      <m:t>=</m:t>
                    </m:r>
                  </m:oMath>
                </a14:m>
                <a:r>
                  <a:rPr lang="en-US" b="0" dirty="0"/>
                  <a:t> </a:t>
                </a:r>
                <a14:m>
                  <m:oMath xmlns:m="http://schemas.openxmlformats.org/officeDocument/2006/math">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 − 2</m:t>
                        </m:r>
                      </m:num>
                      <m:den>
                        <m:r>
                          <a:rPr lang="en-US" b="0" i="1" smtClean="0">
                            <a:latin typeface="Cambria Math" panose="02040503050406030204" pitchFamily="18" charset="0"/>
                          </a:rPr>
                          <m:t>0 −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6</m:t>
                            </m:r>
                          </m:e>
                        </m:rad>
                      </m:den>
                    </m:f>
                    <m:r>
                      <a:rPr lang="en-US" b="0" i="1" smtClean="0">
                        <a:latin typeface="Cambria Math" panose="02040503050406030204" pitchFamily="18" charset="0"/>
                      </a:rPr>
                      <m:t>=</m:t>
                    </m:r>
                  </m:oMath>
                </a14:m>
                <a:r>
                  <a:rPr lang="en-US" b="0" dirty="0"/>
                  <a:t> </a:t>
                </a:r>
                <a14:m>
                  <m:oMath xmlns:m="http://schemas.openxmlformats.org/officeDocument/2006/math">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 − 2</m:t>
                        </m:r>
                      </m:num>
                      <m:den>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6</m:t>
                            </m:r>
                          </m:e>
                        </m:rad>
                      </m:den>
                    </m:f>
                  </m:oMath>
                </a14:m>
                <a:endParaRPr lang="en-US" dirty="0"/>
              </a:p>
              <a:p>
                <a:pPr marL="0" indent="0">
                  <a:buNone/>
                </a:pPr>
                <a:endParaRPr lang="en-US"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m:t>
                    </m:r>
                  </m:oMath>
                </a14:m>
                <a:r>
                  <a:rPr lang="en-US" b="0" dirty="0"/>
                  <a:t> </a:t>
                </a:r>
                <a14:m>
                  <m:oMath xmlns:m="http://schemas.openxmlformats.org/officeDocument/2006/math">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 − 2</m:t>
                        </m:r>
                      </m:num>
                      <m:den>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6</m:t>
                            </m:r>
                          </m:e>
                        </m:rad>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6</m:t>
                            </m:r>
                          </m:e>
                        </m:rad>
                      </m:num>
                      <m:den>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6</m:t>
                            </m:r>
                          </m:e>
                        </m:rad>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12</m:t>
                            </m:r>
                          </m:e>
                        </m:rad>
                        <m:r>
                          <a:rPr lang="en-US" b="0" i="1" smtClean="0">
                            <a:latin typeface="Cambria Math" panose="02040503050406030204" pitchFamily="18" charset="0"/>
                            <a:ea typeface="Cambria Math" panose="02040503050406030204" pitchFamily="18" charset="0"/>
                          </a:rPr>
                          <m:t>+2</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6</m:t>
                            </m:r>
                          </m:e>
                        </m:rad>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36</m:t>
                            </m:r>
                          </m:e>
                        </m:rad>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3</m:t>
                            </m:r>
                          </m:e>
                        </m:rad>
                        <m:r>
                          <a:rPr lang="en-US" b="0" i="1" smtClean="0">
                            <a:latin typeface="Cambria Math" panose="02040503050406030204" pitchFamily="18" charset="0"/>
                            <a:ea typeface="Cambria Math" panose="02040503050406030204" pitchFamily="18" charset="0"/>
                          </a:rPr>
                          <m:t> +2</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6</m:t>
                            </m:r>
                          </m:e>
                        </m:rad>
                      </m:num>
                      <m:den>
                        <m:r>
                          <a:rPr lang="en-US" b="0" i="1" smtClean="0">
                            <a:latin typeface="Cambria Math" panose="02040503050406030204" pitchFamily="18" charset="0"/>
                            <a:ea typeface="Cambria Math" panose="02040503050406030204" pitchFamily="18" charset="0"/>
                          </a:rPr>
                          <m:t>6</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3</m:t>
                                </m:r>
                              </m:e>
                            </m:ra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6</m:t>
                                </m:r>
                              </m:e>
                            </m:rad>
                          </m:e>
                        </m:d>
                      </m:num>
                      <m:den>
                        <m:r>
                          <a:rPr lang="en-US" b="0" i="1" smtClean="0">
                            <a:latin typeface="Cambria Math" panose="02040503050406030204" pitchFamily="18" charset="0"/>
                            <a:ea typeface="Cambria Math" panose="02040503050406030204" pitchFamily="18" charset="0"/>
                          </a:rPr>
                          <m:t>(2)(3)</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6</m:t>
                            </m:r>
                          </m:e>
                        </m:ra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3</m:t>
                            </m:r>
                          </m:e>
                        </m:rad>
                      </m:num>
                      <m:den>
                        <m:r>
                          <a:rPr lang="en-US" b="0" i="1" smtClean="0">
                            <a:latin typeface="Cambria Math" panose="02040503050406030204" pitchFamily="18" charset="0"/>
                            <a:ea typeface="Cambria Math" panose="02040503050406030204" pitchFamily="18" charset="0"/>
                          </a:rPr>
                          <m:t>3</m:t>
                        </m:r>
                      </m:den>
                    </m:f>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0E6DD6-DAD4-43B4-9D48-8FAF40F734FA}"/>
                  </a:ext>
                </a:extLst>
              </p14:cNvPr>
              <p14:cNvContentPartPr/>
              <p14:nvPr/>
            </p14:nvContentPartPr>
            <p14:xfrm>
              <a:off x="883793" y="4041932"/>
              <a:ext cx="9110520" cy="1144800"/>
            </p14:xfrm>
          </p:contentPart>
        </mc:Choice>
        <mc:Fallback xmlns="">
          <p:pic>
            <p:nvPicPr>
              <p:cNvPr id="6" name="Ink 5">
                <a:extLst>
                  <a:ext uri="{FF2B5EF4-FFF2-40B4-BE49-F238E27FC236}">
                    <a16:creationId xmlns:a16="http://schemas.microsoft.com/office/drawing/2014/main" id="{E30E6DD6-DAD4-43B4-9D48-8FAF40F734FA}"/>
                  </a:ext>
                </a:extLst>
              </p:cNvPr>
              <p:cNvPicPr/>
              <p:nvPr/>
            </p:nvPicPr>
            <p:blipFill>
              <a:blip r:embed="rId4"/>
              <a:stretch>
                <a:fillRect/>
              </a:stretch>
            </p:blipFill>
            <p:spPr>
              <a:xfrm>
                <a:off x="874793" y="4033292"/>
                <a:ext cx="9128160" cy="1162440"/>
              </a:xfrm>
              <a:prstGeom prst="rect">
                <a:avLst/>
              </a:prstGeom>
            </p:spPr>
          </p:pic>
        </mc:Fallback>
      </mc:AlternateContent>
    </p:spTree>
    <p:extLst>
      <p:ext uri="{BB962C8B-B14F-4D97-AF65-F5344CB8AC3E}">
        <p14:creationId xmlns:p14="http://schemas.microsoft.com/office/powerpoint/2010/main" val="1612878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sz="5600" dirty="0"/>
                  <a:t>2a)</a:t>
                </a:r>
                <a:r>
                  <a:rPr lang="en-US" dirty="0"/>
                  <a:t>	</a:t>
                </a:r>
                <a:r>
                  <a:rPr lang="en-US" sz="5600" dirty="0"/>
                  <a:t>Examples where direct substitution leads to </a:t>
                </a:r>
                <a14:m>
                  <m:oMath xmlns:m="http://schemas.openxmlformats.org/officeDocument/2006/math">
                    <m:f>
                      <m:fPr>
                        <m:ctrlPr>
                          <a:rPr lang="en-US" sz="5600" i="1" smtClean="0">
                            <a:latin typeface="Cambria Math" panose="02040503050406030204" pitchFamily="18" charset="0"/>
                          </a:rPr>
                        </m:ctrlPr>
                      </m:fPr>
                      <m:num>
                        <m:r>
                          <a:rPr lang="en-US" sz="5600" b="0" i="1" smtClean="0">
                            <a:latin typeface="Cambria Math" panose="02040503050406030204" pitchFamily="18" charset="0"/>
                          </a:rPr>
                          <m:t>0</m:t>
                        </m:r>
                      </m:num>
                      <m:den>
                        <m:r>
                          <a:rPr lang="en-US" sz="5600" b="0" i="1" smtClean="0">
                            <a:latin typeface="Cambria Math" panose="02040503050406030204" pitchFamily="18" charset="0"/>
                          </a:rPr>
                          <m:t>0</m:t>
                        </m:r>
                      </m:den>
                    </m:f>
                  </m:oMath>
                </a14:m>
                <a:r>
                  <a:rPr lang="en-US" sz="5600" dirty="0"/>
                  <a:t>, but we can factor, then divide out the offending factors and sub in the relevant x-value</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3246" t="-5882" r="-174" b="-6583"/>
                </a:stretch>
              </a:blipFill>
            </p:spPr>
            <p:txBody>
              <a:bodyPr/>
              <a:lstStyle/>
              <a:p>
                <a:r>
                  <a:rPr lang="en-US">
                    <a:noFill/>
                  </a:rPr>
                  <a:t> </a:t>
                </a:r>
              </a:p>
            </p:txBody>
          </p:sp>
        </mc:Fallback>
      </mc:AlternateContent>
    </p:spTree>
    <p:extLst>
      <p:ext uri="{BB962C8B-B14F-4D97-AF65-F5344CB8AC3E}">
        <p14:creationId xmlns:p14="http://schemas.microsoft.com/office/powerpoint/2010/main" val="1683289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2FF0-B949-46BE-A96E-DF178E671938}"/>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9F45D2-8DEA-428A-9CBC-9E4478779C59}"/>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−12</m:t>
                        </m:r>
                      </m:den>
                    </m:f>
                  </m:oMath>
                </a14:m>
                <a:r>
                  <a:rPr lang="en-US" dirty="0"/>
                  <a:t>   </a:t>
                </a:r>
              </a:p>
            </p:txBody>
          </p:sp>
        </mc:Choice>
        <mc:Fallback xmlns="">
          <p:sp>
            <p:nvSpPr>
              <p:cNvPr id="3" name="Content Placeholder 2">
                <a:extLst>
                  <a:ext uri="{FF2B5EF4-FFF2-40B4-BE49-F238E27FC236}">
                    <a16:creationId xmlns:a16="http://schemas.microsoft.com/office/drawing/2014/main" id="{179F45D2-8DEA-428A-9CBC-9E4478779C5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26569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2FF0-B949-46BE-A96E-DF178E67193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9F45D2-8DEA-428A-9CBC-9E4478779C59}"/>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−12</m:t>
                        </m:r>
                      </m:den>
                    </m:f>
                  </m:oMath>
                </a14:m>
                <a:r>
                  <a:rPr lang="en-US" dirty="0"/>
                  <a:t>  </a:t>
                </a:r>
              </a:p>
              <a:p>
                <a:pPr marL="0" indent="0">
                  <a:buNone/>
                </a:pPr>
                <a:r>
                  <a:rPr lang="en-US" dirty="0"/>
                  <a:t>Solution:</a:t>
                </a:r>
              </a:p>
              <a:p>
                <a:pPr marL="0" indent="0">
                  <a:buNone/>
                </a:pPr>
                <a:r>
                  <a:rPr lang="en-US" dirty="0"/>
                  <a:t>Subbing in an x-value of 3 results in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+3−12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9+3−12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0</m:t>
                        </m:r>
                      </m:den>
                    </m:f>
                  </m:oMath>
                </a14:m>
                <a:endParaRPr lang="en-US" dirty="0"/>
              </a:p>
              <a:p>
                <a:pPr marL="0" indent="0">
                  <a:buNone/>
                </a:pPr>
                <a:r>
                  <a:rPr lang="en-US" dirty="0"/>
                  <a:t>This is the indeterminate form, so we need to factor.</a:t>
                </a:r>
              </a:p>
            </p:txBody>
          </p:sp>
        </mc:Choice>
        <mc:Fallback xmlns="">
          <p:sp>
            <p:nvSpPr>
              <p:cNvPr id="3" name="Content Placeholder 2">
                <a:extLst>
                  <a:ext uri="{FF2B5EF4-FFF2-40B4-BE49-F238E27FC236}">
                    <a16:creationId xmlns:a16="http://schemas.microsoft.com/office/drawing/2014/main" id="{179F45D2-8DEA-428A-9CBC-9E4478779C5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20341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2FF0-B949-46BE-A96E-DF178E67193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9F45D2-8DEA-428A-9CBC-9E4478779C59}"/>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−12</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−12</m:t>
                        </m:r>
                      </m:den>
                    </m:f>
                  </m:oMath>
                </a14:m>
                <a:r>
                  <a:rPr lang="en-US" dirty="0"/>
                  <a:t> </a:t>
                </a:r>
              </a:p>
              <a:p>
                <a:pPr marL="0" indent="0">
                  <a:buNone/>
                </a:pPr>
                <a:r>
                  <a:rPr lang="en-US" dirty="0"/>
                  <a:t> </a:t>
                </a: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−3)</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79F45D2-8DEA-428A-9CBC-9E4478779C5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16423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2FF0-B949-46BE-A96E-DF178E67193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9F45D2-8DEA-428A-9CBC-9E4478779C59}"/>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−12</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−12</m:t>
                        </m:r>
                      </m:den>
                    </m:f>
                  </m:oMath>
                </a14:m>
                <a:r>
                  <a:rPr lang="en-US" dirty="0"/>
                  <a:t> </a:t>
                </a:r>
              </a:p>
              <a:p>
                <a:pPr marL="0" indent="0">
                  <a:buNone/>
                </a:pPr>
                <a:r>
                  <a:rPr lang="en-US" dirty="0"/>
                  <a:t> </a:t>
                </a: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−3)</m:t>
                        </m:r>
                      </m:den>
                    </m:f>
                  </m:oMath>
                </a14:m>
                <a:endParaRPr lang="en-US" dirty="0"/>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+4</m:t>
                        </m:r>
                      </m:den>
                    </m:f>
                  </m:oMath>
                </a14:m>
                <a:r>
                  <a:rPr lang="en-US" dirty="0"/>
                  <a:t>   </a:t>
                </a:r>
              </a:p>
            </p:txBody>
          </p:sp>
        </mc:Choice>
        <mc:Fallback xmlns="">
          <p:sp>
            <p:nvSpPr>
              <p:cNvPr id="3" name="Content Placeholder 2">
                <a:extLst>
                  <a:ext uri="{FF2B5EF4-FFF2-40B4-BE49-F238E27FC236}">
                    <a16:creationId xmlns:a16="http://schemas.microsoft.com/office/drawing/2014/main" id="{179F45D2-8DEA-428A-9CBC-9E4478779C5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C542D19-15B6-4488-9C81-BF62F6CEEDB3}"/>
                  </a:ext>
                </a:extLst>
              </p14:cNvPr>
              <p14:cNvContentPartPr/>
              <p14:nvPr/>
            </p14:nvContentPartPr>
            <p14:xfrm>
              <a:off x="2975033" y="4400852"/>
              <a:ext cx="944640" cy="690480"/>
            </p14:xfrm>
          </p:contentPart>
        </mc:Choice>
        <mc:Fallback xmlns="">
          <p:pic>
            <p:nvPicPr>
              <p:cNvPr id="6" name="Ink 5">
                <a:extLst>
                  <a:ext uri="{FF2B5EF4-FFF2-40B4-BE49-F238E27FC236}">
                    <a16:creationId xmlns:a16="http://schemas.microsoft.com/office/drawing/2014/main" id="{3C542D19-15B6-4488-9C81-BF62F6CEEDB3}"/>
                  </a:ext>
                </a:extLst>
              </p:cNvPr>
              <p:cNvPicPr/>
              <p:nvPr/>
            </p:nvPicPr>
            <p:blipFill>
              <a:blip r:embed="rId4"/>
              <a:stretch>
                <a:fillRect/>
              </a:stretch>
            </p:blipFill>
            <p:spPr>
              <a:xfrm>
                <a:off x="2957393" y="4383212"/>
                <a:ext cx="980280" cy="726120"/>
              </a:xfrm>
              <a:prstGeom prst="rect">
                <a:avLst/>
              </a:prstGeom>
            </p:spPr>
          </p:pic>
        </mc:Fallback>
      </mc:AlternateContent>
    </p:spTree>
    <p:extLst>
      <p:ext uri="{BB962C8B-B14F-4D97-AF65-F5344CB8AC3E}">
        <p14:creationId xmlns:p14="http://schemas.microsoft.com/office/powerpoint/2010/main" val="244505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2FF0-B949-46BE-A96E-DF178E671938}"/>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9F45D2-8DEA-428A-9CBC-9E4478779C59}"/>
                  </a:ext>
                </a:extLst>
              </p:cNvPr>
              <p:cNvSpPr>
                <a:spLocks noGrp="1"/>
              </p:cNvSpPr>
              <p:nvPr>
                <p:ph idx="1"/>
              </p:nvPr>
            </p:nvSpPr>
            <p:spPr>
              <a:xfrm>
                <a:off x="838200" y="1825625"/>
                <a:ext cx="10515600" cy="4351338"/>
              </a:xfrm>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−12</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−12</m:t>
                        </m:r>
                      </m:den>
                    </m:f>
                  </m:oMath>
                </a14:m>
                <a:r>
                  <a:rPr lang="en-US" dirty="0"/>
                  <a:t> </a:t>
                </a:r>
              </a:p>
              <a:p>
                <a:pPr marL="0" indent="0">
                  <a:buNone/>
                </a:pPr>
                <a:r>
                  <a:rPr lang="en-US" dirty="0"/>
                  <a:t> </a:t>
                </a: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−3)</m:t>
                        </m:r>
                      </m:den>
                    </m:f>
                  </m:oMath>
                </a14:m>
                <a:endParaRPr lang="en-US" dirty="0"/>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+4</m:t>
                        </m:r>
                      </m:den>
                    </m:f>
                  </m:oMath>
                </a14:m>
                <a:r>
                  <a:rPr lang="en-US" dirty="0"/>
                  <a:t>   </a:t>
                </a:r>
              </a:p>
            </p:txBody>
          </p:sp>
        </mc:Choice>
        <mc:Fallback>
          <p:sp>
            <p:nvSpPr>
              <p:cNvPr id="3" name="Content Placeholder 2">
                <a:extLst>
                  <a:ext uri="{FF2B5EF4-FFF2-40B4-BE49-F238E27FC236}">
                    <a16:creationId xmlns:a16="http://schemas.microsoft.com/office/drawing/2014/main" id="{179F45D2-8DEA-428A-9CBC-9E4478779C5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C542D19-15B6-4488-9C81-BF62F6CEEDB3}"/>
                  </a:ext>
                </a:extLst>
              </p14:cNvPr>
              <p14:cNvContentPartPr/>
              <p14:nvPr/>
            </p14:nvContentPartPr>
            <p14:xfrm>
              <a:off x="2975033" y="4400852"/>
              <a:ext cx="944640" cy="690480"/>
            </p14:xfrm>
          </p:contentPart>
        </mc:Choice>
        <mc:Fallback xmlns="">
          <p:pic>
            <p:nvPicPr>
              <p:cNvPr id="6" name="Ink 5">
                <a:extLst>
                  <a:ext uri="{FF2B5EF4-FFF2-40B4-BE49-F238E27FC236}">
                    <a16:creationId xmlns:a16="http://schemas.microsoft.com/office/drawing/2014/main" id="{3C542D19-15B6-4488-9C81-BF62F6CEEDB3}"/>
                  </a:ext>
                </a:extLst>
              </p:cNvPr>
              <p:cNvPicPr/>
              <p:nvPr/>
            </p:nvPicPr>
            <p:blipFill>
              <a:blip r:embed="rId4"/>
              <a:stretch>
                <a:fillRect/>
              </a:stretch>
            </p:blipFill>
            <p:spPr>
              <a:xfrm>
                <a:off x="2957393" y="4383212"/>
                <a:ext cx="980280" cy="726120"/>
              </a:xfrm>
              <a:prstGeom prst="rect">
                <a:avLst/>
              </a:prstGeom>
            </p:spPr>
          </p:pic>
        </mc:Fallback>
      </mc:AlternateContent>
      <p:sp>
        <p:nvSpPr>
          <p:cNvPr id="4" name="TextBox 3">
            <a:extLst>
              <a:ext uri="{FF2B5EF4-FFF2-40B4-BE49-F238E27FC236}">
                <a16:creationId xmlns:a16="http://schemas.microsoft.com/office/drawing/2014/main" id="{E5AB8397-34AF-4454-A864-3E51C3A020F3}"/>
              </a:ext>
            </a:extLst>
          </p:cNvPr>
          <p:cNvSpPr txBox="1"/>
          <p:nvPr/>
        </p:nvSpPr>
        <p:spPr>
          <a:xfrm>
            <a:off x="4613636" y="3207098"/>
            <a:ext cx="6740164" cy="2862322"/>
          </a:xfrm>
          <a:prstGeom prst="rect">
            <a:avLst/>
          </a:prstGeom>
          <a:noFill/>
        </p:spPr>
        <p:txBody>
          <a:bodyPr wrap="square" rtlCol="0">
            <a:spAutoFit/>
          </a:bodyPr>
          <a:lstStyle/>
          <a:p>
            <a:r>
              <a:rPr lang="en-US" dirty="0"/>
              <a:t>Now, we can directly sub in an x-value of 3 and get a value that is defined. </a:t>
            </a:r>
          </a:p>
          <a:p>
            <a:endParaRPr lang="en-US" dirty="0"/>
          </a:p>
          <a:p>
            <a:r>
              <a:rPr lang="en-US" dirty="0"/>
              <a:t>Note that after we sub in the x-value of 3, there will be no more x’s in the expression, so there will be no more need for the limit notation on the left. Until this point, however, we need to keep putting the limit notation on the left. </a:t>
            </a:r>
          </a:p>
          <a:p>
            <a:endParaRPr lang="en-US" dirty="0"/>
          </a:p>
          <a:p>
            <a:r>
              <a:rPr lang="en-US" dirty="0"/>
              <a:t>In short, as long as there are x’s in the expression, we need to keep the limit notation in the solution.</a:t>
            </a:r>
          </a:p>
        </p:txBody>
      </p:sp>
    </p:spTree>
    <p:extLst>
      <p:ext uri="{BB962C8B-B14F-4D97-AF65-F5344CB8AC3E}">
        <p14:creationId xmlns:p14="http://schemas.microsoft.com/office/powerpoint/2010/main" val="1431851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2FF0-B949-46BE-A96E-DF178E67193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9F45D2-8DEA-428A-9CBC-9E4478779C59}"/>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−12</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−12</m:t>
                        </m:r>
                      </m:den>
                    </m:f>
                  </m:oMath>
                </a14:m>
                <a:r>
                  <a:rPr lang="en-US" dirty="0"/>
                  <a:t> </a:t>
                </a:r>
              </a:p>
              <a:p>
                <a:pPr marL="0" indent="0">
                  <a:buNone/>
                </a:pPr>
                <a:r>
                  <a:rPr lang="en-US" dirty="0"/>
                  <a:t> </a:t>
                </a: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−3</m:t>
                        </m:r>
                      </m:num>
                      <m:den>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−3)</m:t>
                        </m:r>
                      </m:den>
                    </m:f>
                  </m:oMath>
                </a14:m>
                <a:endParaRPr lang="en-US" dirty="0"/>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+4</m:t>
                        </m:r>
                      </m:den>
                    </m:f>
                  </m:oMath>
                </a14:m>
                <a:r>
                  <a:rPr lang="en-US" dirty="0"/>
                  <a:t>   </a:t>
                </a:r>
              </a:p>
            </p:txBody>
          </p:sp>
        </mc:Choice>
        <mc:Fallback xmlns="">
          <p:sp>
            <p:nvSpPr>
              <p:cNvPr id="3" name="Content Placeholder 2">
                <a:extLst>
                  <a:ext uri="{FF2B5EF4-FFF2-40B4-BE49-F238E27FC236}">
                    <a16:creationId xmlns:a16="http://schemas.microsoft.com/office/drawing/2014/main" id="{179F45D2-8DEA-428A-9CBC-9E4478779C5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C542D19-15B6-4488-9C81-BF62F6CEEDB3}"/>
                  </a:ext>
                </a:extLst>
              </p14:cNvPr>
              <p14:cNvContentPartPr/>
              <p14:nvPr/>
            </p14:nvContentPartPr>
            <p14:xfrm>
              <a:off x="2975033" y="4400852"/>
              <a:ext cx="944640" cy="690480"/>
            </p14:xfrm>
          </p:contentPart>
        </mc:Choice>
        <mc:Fallback xmlns="">
          <p:pic>
            <p:nvPicPr>
              <p:cNvPr id="6" name="Ink 5">
                <a:extLst>
                  <a:ext uri="{FF2B5EF4-FFF2-40B4-BE49-F238E27FC236}">
                    <a16:creationId xmlns:a16="http://schemas.microsoft.com/office/drawing/2014/main" id="{3C542D19-15B6-4488-9C81-BF62F6CEEDB3}"/>
                  </a:ext>
                </a:extLst>
              </p:cNvPr>
              <p:cNvPicPr/>
              <p:nvPr/>
            </p:nvPicPr>
            <p:blipFill>
              <a:blip r:embed="rId4"/>
              <a:stretch>
                <a:fillRect/>
              </a:stretch>
            </p:blipFill>
            <p:spPr>
              <a:xfrm>
                <a:off x="2957393" y="4383212"/>
                <a:ext cx="980280" cy="726120"/>
              </a:xfrm>
              <a:prstGeom prst="rect">
                <a:avLst/>
              </a:prstGeom>
            </p:spPr>
          </p:pic>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AB8397-34AF-4454-A864-3E51C3A020F3}"/>
                  </a:ext>
                </a:extLst>
              </p:cNvPr>
              <p:cNvSpPr txBox="1"/>
              <p:nvPr/>
            </p:nvSpPr>
            <p:spPr>
              <a:xfrm>
                <a:off x="5967168" y="3676221"/>
                <a:ext cx="2305161" cy="1742785"/>
              </a:xfrm>
              <a:prstGeom prst="rect">
                <a:avLst/>
              </a:prstGeom>
              <a:noFill/>
            </p:spPr>
            <p:txBody>
              <a:bodyPr wrap="square" rtlCol="0">
                <a:spAutoFit/>
              </a:bodyPr>
              <a:lstStyle/>
              <a:p>
                <a:r>
                  <a:rPr lang="en-US" sz="2800" dirty="0"/>
                  <a:t>=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3+4</m:t>
                        </m:r>
                      </m:den>
                    </m:f>
                  </m:oMath>
                </a14:m>
                <a:endParaRPr lang="en-US" sz="2800" dirty="0"/>
              </a:p>
              <a:p>
                <a:endParaRPr lang="en-US" sz="2800" dirty="0"/>
              </a:p>
              <a:p>
                <a14:m>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7</m:t>
                        </m:r>
                      </m:den>
                    </m:f>
                  </m:oMath>
                </a14:m>
                <a:r>
                  <a:rPr lang="en-US" sz="2800" dirty="0"/>
                  <a:t> </a:t>
                </a:r>
              </a:p>
            </p:txBody>
          </p:sp>
        </mc:Choice>
        <mc:Fallback xmlns="">
          <p:sp>
            <p:nvSpPr>
              <p:cNvPr id="4" name="TextBox 3">
                <a:extLst>
                  <a:ext uri="{FF2B5EF4-FFF2-40B4-BE49-F238E27FC236}">
                    <a16:creationId xmlns:a16="http://schemas.microsoft.com/office/drawing/2014/main" id="{E5AB8397-34AF-4454-A864-3E51C3A020F3}"/>
                  </a:ext>
                </a:extLst>
              </p:cNvPr>
              <p:cNvSpPr txBox="1">
                <a:spLocks noRot="1" noChangeAspect="1" noMove="1" noResize="1" noEditPoints="1" noAdjustHandles="1" noChangeArrowheads="1" noChangeShapeType="1" noTextEdit="1"/>
              </p:cNvSpPr>
              <p:nvPr/>
            </p:nvSpPr>
            <p:spPr>
              <a:xfrm>
                <a:off x="5967168" y="3676221"/>
                <a:ext cx="2305161" cy="1742785"/>
              </a:xfrm>
              <a:prstGeom prst="rect">
                <a:avLst/>
              </a:prstGeom>
              <a:blipFill>
                <a:blip r:embed="rId5"/>
                <a:stretch>
                  <a:fillRect l="-5556"/>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0CAB5977-1F5B-4011-AD75-EF749A810AF0}"/>
                  </a:ext>
                </a:extLst>
              </p14:cNvPr>
              <p14:cNvContentPartPr/>
              <p14:nvPr/>
            </p14:nvContentPartPr>
            <p14:xfrm>
              <a:off x="3183473" y="3918812"/>
              <a:ext cx="2597040" cy="1726560"/>
            </p14:xfrm>
          </p:contentPart>
        </mc:Choice>
        <mc:Fallback xmlns="">
          <p:pic>
            <p:nvPicPr>
              <p:cNvPr id="8" name="Ink 7">
                <a:extLst>
                  <a:ext uri="{FF2B5EF4-FFF2-40B4-BE49-F238E27FC236}">
                    <a16:creationId xmlns:a16="http://schemas.microsoft.com/office/drawing/2014/main" id="{0CAB5977-1F5B-4011-AD75-EF749A810AF0}"/>
                  </a:ext>
                </a:extLst>
              </p:cNvPr>
              <p:cNvPicPr/>
              <p:nvPr/>
            </p:nvPicPr>
            <p:blipFill>
              <a:blip r:embed="rId7"/>
              <a:stretch>
                <a:fillRect/>
              </a:stretch>
            </p:blipFill>
            <p:spPr>
              <a:xfrm>
                <a:off x="3174474" y="3909812"/>
                <a:ext cx="2614678" cy="1744200"/>
              </a:xfrm>
              <a:prstGeom prst="rect">
                <a:avLst/>
              </a:prstGeom>
            </p:spPr>
          </p:pic>
        </mc:Fallback>
      </mc:AlternateContent>
    </p:spTree>
    <p:extLst>
      <p:ext uri="{BB962C8B-B14F-4D97-AF65-F5344CB8AC3E}">
        <p14:creationId xmlns:p14="http://schemas.microsoft.com/office/powerpoint/2010/main" val="2606754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C6C4-F94E-49B2-8706-F74349B1385B}"/>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1F9BED-E63F-4E96-AE20-E5032D11DB98}"/>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h</m:t>
                            </m:r>
                            <m:r>
                              <a:rPr lang="en-US" b="0" i="1" smtClean="0">
                                <a:latin typeface="Cambria Math" panose="02040503050406030204" pitchFamily="18" charset="0"/>
                              </a:rPr>
                              <m:t>)</m:t>
                            </m:r>
                          </m:e>
                          <m:sup>
                            <m:r>
                              <a:rPr lang="en-US" b="0" i="1" smtClean="0">
                                <a:latin typeface="Cambria Math" panose="02040503050406030204" pitchFamily="18" charset="0"/>
                              </a:rPr>
                              <m:t>3</m:t>
                            </m:r>
                          </m:sup>
                        </m:sSup>
                        <m:r>
                          <a:rPr lang="en-US" b="0" i="1" smtClean="0">
                            <a:latin typeface="Cambria Math" panose="02040503050406030204" pitchFamily="18" charset="0"/>
                          </a:rPr>
                          <m:t>−8</m:t>
                        </m:r>
                      </m:num>
                      <m:den>
                        <m:r>
                          <a:rPr lang="en-US" b="0" i="1" smtClean="0">
                            <a:latin typeface="Cambria Math" panose="02040503050406030204" pitchFamily="18" charset="0"/>
                          </a:rPr>
                          <m:t>h</m:t>
                        </m:r>
                      </m:den>
                    </m:f>
                  </m:oMath>
                </a14:m>
                <a:r>
                  <a:rPr lang="en-US" dirty="0"/>
                  <a:t>  </a:t>
                </a:r>
              </a:p>
            </p:txBody>
          </p:sp>
        </mc:Choice>
        <mc:Fallback xmlns="">
          <p:sp>
            <p:nvSpPr>
              <p:cNvPr id="3" name="Content Placeholder 2">
                <a:extLst>
                  <a:ext uri="{FF2B5EF4-FFF2-40B4-BE49-F238E27FC236}">
                    <a16:creationId xmlns:a16="http://schemas.microsoft.com/office/drawing/2014/main" id="{521F9BED-E63F-4E96-AE20-E5032D11DB9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64410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C6C4-F94E-49B2-8706-F74349B1385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1F9BED-E63F-4E96-AE20-E5032D11DB98}"/>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h</m:t>
                            </m:r>
                            <m:r>
                              <a:rPr lang="en-US" b="0" i="1" smtClean="0">
                                <a:latin typeface="Cambria Math" panose="02040503050406030204" pitchFamily="18" charset="0"/>
                              </a:rPr>
                              <m:t>)</m:t>
                            </m:r>
                          </m:e>
                          <m:sup>
                            <m:r>
                              <a:rPr lang="en-US" b="0" i="1" smtClean="0">
                                <a:latin typeface="Cambria Math" panose="02040503050406030204" pitchFamily="18" charset="0"/>
                              </a:rPr>
                              <m:t>3</m:t>
                            </m:r>
                          </m:sup>
                        </m:sSup>
                        <m:r>
                          <a:rPr lang="en-US" b="0" i="1" smtClean="0">
                            <a:latin typeface="Cambria Math" panose="02040503050406030204" pitchFamily="18" charset="0"/>
                          </a:rPr>
                          <m:t>−8</m:t>
                        </m:r>
                      </m:num>
                      <m:den>
                        <m:r>
                          <a:rPr lang="en-US" b="0" i="1" smtClean="0">
                            <a:latin typeface="Cambria Math" panose="02040503050406030204" pitchFamily="18" charset="0"/>
                          </a:rPr>
                          <m:t>h</m:t>
                        </m:r>
                      </m:den>
                    </m:f>
                  </m:oMath>
                </a14:m>
                <a:r>
                  <a:rPr lang="en-US" dirty="0"/>
                  <a:t>  </a:t>
                </a:r>
              </a:p>
              <a:p>
                <a:pPr marL="0" indent="0">
                  <a:buNone/>
                </a:pPr>
                <a:r>
                  <a:rPr lang="en-US" dirty="0"/>
                  <a:t>Solution:</a:t>
                </a:r>
              </a:p>
              <a:p>
                <a:pPr marL="0" indent="0">
                  <a:buNone/>
                </a:pPr>
                <a:endParaRPr lang="en-US" dirty="0"/>
              </a:p>
              <a:p>
                <a:pPr marL="0" indent="0">
                  <a:buNone/>
                </a:pPr>
                <a:r>
                  <a:rPr lang="en-US" dirty="0"/>
                  <a:t>Subbing in an h value of 0 will create the indeterminate form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0</m:t>
                        </m:r>
                      </m:den>
                    </m:f>
                  </m:oMath>
                </a14:m>
                <a:endParaRPr lang="en-US" dirty="0"/>
              </a:p>
            </p:txBody>
          </p:sp>
        </mc:Choice>
        <mc:Fallback xmlns="">
          <p:sp>
            <p:nvSpPr>
              <p:cNvPr id="3" name="Content Placeholder 2">
                <a:extLst>
                  <a:ext uri="{FF2B5EF4-FFF2-40B4-BE49-F238E27FC236}">
                    <a16:creationId xmlns:a16="http://schemas.microsoft.com/office/drawing/2014/main" id="{521F9BED-E63F-4E96-AE20-E5032D11DB9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0731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0BDE-B1E4-4D1C-819E-3CCC812B338E}"/>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802225-3055-4DA9-93DC-1C8682B88238}"/>
                  </a:ext>
                </a:extLst>
              </p:cNvPr>
              <p:cNvSpPr>
                <a:spLocks noGrp="1"/>
              </p:cNvSpPr>
              <p:nvPr>
                <p:ph idx="1"/>
              </p:nvPr>
            </p:nvSpPr>
            <p:spPr/>
            <p:txBody>
              <a:bodyPr>
                <a:normAutofit/>
              </a:bodyPr>
              <a:lstStyle/>
              <a:p>
                <a:pPr marL="514350" indent="-514350">
                  <a:buAutoNum type="arabicPeriod" startAt="2"/>
                </a:pPr>
                <a:r>
                  <a:rPr lang="en-US" dirty="0"/>
                  <a:t>However, sometimes direct substitution leads to a result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0</m:t>
                        </m:r>
                      </m:den>
                    </m:f>
                  </m:oMath>
                </a14:m>
                <a:r>
                  <a:rPr lang="en-US" dirty="0"/>
                  <a:t>. Obviously, this result is undefined. However, the limit may still exist because there may be a hole at x = c in an otherwise continuous curve. </a:t>
                </a:r>
              </a:p>
              <a:p>
                <a:pPr lvl="2"/>
                <a:r>
                  <a:rPr lang="en-US" dirty="0"/>
                  <a:t>This is what happened in some of our examples in the </a:t>
                </a:r>
                <a:r>
                  <a:rPr lang="en-US" dirty="0" err="1"/>
                  <a:t>powerpoint</a:t>
                </a:r>
                <a:r>
                  <a:rPr lang="en-US" dirty="0"/>
                  <a:t> on graphically evaluating limits. For example, in the example where we sought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func>
                            <m:funcPr>
                              <m:ctrlPr>
                                <a:rPr lang="en-US" b="0" i="1" smtClean="0">
                                  <a:latin typeface="Cambria Math" panose="02040503050406030204" pitchFamily="18" charset="0"/>
                                </a:rPr>
                              </m:ctrlPr>
                            </m:funcPr>
                            <m:fNa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fName>
                            <m:e/>
                          </m:func>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oMath>
                </a14:m>
                <a:r>
                  <a:rPr lang="en-US" b="0" dirty="0"/>
                  <a:t> </a:t>
                </a:r>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there was a hole and the value of the limit equaled the y-coordinate of the location of the hole.</a:t>
                </a:r>
              </a:p>
            </p:txBody>
          </p:sp>
        </mc:Choice>
        <mc:Fallback xmlns="">
          <p:sp>
            <p:nvSpPr>
              <p:cNvPr id="3" name="Content Placeholder 2">
                <a:extLst>
                  <a:ext uri="{FF2B5EF4-FFF2-40B4-BE49-F238E27FC236}">
                    <a16:creationId xmlns:a16="http://schemas.microsoft.com/office/drawing/2014/main" id="{BD802225-3055-4DA9-93DC-1C8682B88238}"/>
                  </a:ext>
                </a:extLst>
              </p:cNvPr>
              <p:cNvSpPr>
                <a:spLocks noGrp="1" noRot="1" noChangeAspect="1" noMove="1" noResize="1" noEditPoints="1" noAdjustHandles="1" noChangeArrowheads="1" noChangeShapeType="1" noTextEdit="1"/>
              </p:cNvSpPr>
              <p:nvPr>
                <p:ph idx="1"/>
              </p:nvPr>
            </p:nvSpPr>
            <p:spPr>
              <a:blipFill>
                <a:blip r:embed="rId2"/>
                <a:stretch>
                  <a:fillRect l="-1217" t="-420" r="-522"/>
                </a:stretch>
              </a:blipFill>
            </p:spPr>
            <p:txBody>
              <a:bodyPr/>
              <a:lstStyle/>
              <a:p>
                <a:r>
                  <a:rPr lang="en-US">
                    <a:noFill/>
                  </a:rPr>
                  <a:t> </a:t>
                </a:r>
              </a:p>
            </p:txBody>
          </p:sp>
        </mc:Fallback>
      </mc:AlternateContent>
    </p:spTree>
    <p:extLst>
      <p:ext uri="{BB962C8B-B14F-4D97-AF65-F5344CB8AC3E}">
        <p14:creationId xmlns:p14="http://schemas.microsoft.com/office/powerpoint/2010/main" val="940989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C6C4-F94E-49B2-8706-F74349B1385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1F9BED-E63F-4E96-AE20-E5032D11DB98}"/>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h</m:t>
                            </m:r>
                            <m:r>
                              <a:rPr lang="en-US" b="0" i="1" smtClean="0">
                                <a:latin typeface="Cambria Math" panose="02040503050406030204" pitchFamily="18" charset="0"/>
                              </a:rPr>
                              <m:t>)</m:t>
                            </m:r>
                          </m:e>
                          <m:sup>
                            <m:r>
                              <a:rPr lang="en-US" b="0" i="1" smtClean="0">
                                <a:latin typeface="Cambria Math" panose="02040503050406030204" pitchFamily="18" charset="0"/>
                              </a:rPr>
                              <m:t>3</m:t>
                            </m:r>
                          </m:sup>
                        </m:sSup>
                        <m:r>
                          <a:rPr lang="en-US" b="0" i="1" smtClean="0">
                            <a:latin typeface="Cambria Math" panose="02040503050406030204" pitchFamily="18" charset="0"/>
                          </a:rPr>
                          <m:t>−8</m:t>
                        </m:r>
                      </m:num>
                      <m:den>
                        <m:r>
                          <a:rPr lang="en-US" b="0" i="1" smtClean="0">
                            <a:latin typeface="Cambria Math" panose="02040503050406030204" pitchFamily="18" charset="0"/>
                          </a:rPr>
                          <m:t>h</m:t>
                        </m:r>
                      </m:den>
                    </m:f>
                  </m:oMath>
                </a14:m>
                <a:r>
                  <a:rPr lang="en-US" dirty="0"/>
                  <a:t> </a:t>
                </a:r>
              </a:p>
              <a:p>
                <a:pPr marL="0" indent="0">
                  <a:buNone/>
                </a:pPr>
                <a:r>
                  <a:rPr lang="en-US" dirty="0"/>
                  <a:t>Solution:  </a:t>
                </a:r>
              </a:p>
              <a:p>
                <a:pPr marL="0" indent="0">
                  <a:buNone/>
                </a:pPr>
                <a:r>
                  <a:rPr lang="en-US" dirty="0">
                    <a:solidFill>
                      <a:srgbClr val="FF0000"/>
                    </a:solidFill>
                  </a:rPr>
                  <a:t>Method #1: Expand the numerator</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h</m:t>
                            </m:r>
                            <m:r>
                              <a:rPr lang="en-US" b="0" i="1" smtClean="0">
                                <a:latin typeface="Cambria Math" panose="02040503050406030204" pitchFamily="18" charset="0"/>
                              </a:rPr>
                              <m:t>)</m:t>
                            </m:r>
                          </m:e>
                          <m:sup>
                            <m:r>
                              <a:rPr lang="en-US" b="0" i="1" smtClean="0">
                                <a:latin typeface="Cambria Math" panose="02040503050406030204" pitchFamily="18" charset="0"/>
                              </a:rPr>
                              <m:t>3</m:t>
                            </m:r>
                          </m:sup>
                        </m:sSup>
                        <m:r>
                          <a:rPr lang="en-US" b="0" i="1" smtClean="0">
                            <a:latin typeface="Cambria Math" panose="02040503050406030204" pitchFamily="18" charset="0"/>
                          </a:rPr>
                          <m:t>−8</m:t>
                        </m:r>
                      </m:num>
                      <m:den>
                        <m:r>
                          <a:rPr lang="en-US" b="0" i="1" smtClean="0">
                            <a:latin typeface="Cambria Math" panose="02040503050406030204" pitchFamily="18" charset="0"/>
                          </a:rPr>
                          <m:t>h</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h</m:t>
                        </m:r>
                        <m:r>
                          <a:rPr lang="en-US" b="0" i="1" smtClean="0">
                            <a:latin typeface="Cambria Math" panose="02040503050406030204" pitchFamily="18" charset="0"/>
                          </a:rPr>
                          <m:t>)(2+</m:t>
                        </m:r>
                        <m:r>
                          <a:rPr lang="en-US" b="0" i="1" smtClean="0">
                            <a:latin typeface="Cambria Math" panose="02040503050406030204" pitchFamily="18" charset="0"/>
                          </a:rPr>
                          <m:t>h</m:t>
                        </m:r>
                        <m:r>
                          <a:rPr lang="en-US" b="0" i="1" smtClean="0">
                            <a:latin typeface="Cambria Math" panose="02040503050406030204" pitchFamily="18" charset="0"/>
                          </a:rPr>
                          <m:t>)(2+</m:t>
                        </m:r>
                        <m:r>
                          <a:rPr lang="en-US" b="0" i="1" smtClean="0">
                            <a:latin typeface="Cambria Math" panose="02040503050406030204" pitchFamily="18" charset="0"/>
                          </a:rPr>
                          <m:t>h</m:t>
                        </m:r>
                        <m:r>
                          <a:rPr lang="en-US" b="0" i="1" smtClean="0">
                            <a:latin typeface="Cambria Math" panose="02040503050406030204" pitchFamily="18" charset="0"/>
                          </a:rPr>
                          <m:t>)−8</m:t>
                        </m:r>
                      </m:num>
                      <m:den>
                        <m:r>
                          <a:rPr lang="en-US" b="0" i="1" smtClean="0">
                            <a:latin typeface="Cambria Math" panose="02040503050406030204" pitchFamily="18" charset="0"/>
                          </a:rPr>
                          <m:t>h</m:t>
                        </m:r>
                      </m:den>
                    </m:f>
                  </m:oMath>
                </a14:m>
                <a:r>
                  <a:rPr lang="en-US" dirty="0"/>
                  <a:t>   </a:t>
                </a:r>
              </a:p>
            </p:txBody>
          </p:sp>
        </mc:Choice>
        <mc:Fallback xmlns="">
          <p:sp>
            <p:nvSpPr>
              <p:cNvPr id="3" name="Content Placeholder 2">
                <a:extLst>
                  <a:ext uri="{FF2B5EF4-FFF2-40B4-BE49-F238E27FC236}">
                    <a16:creationId xmlns:a16="http://schemas.microsoft.com/office/drawing/2014/main" id="{521F9BED-E63F-4E96-AE20-E5032D11DB9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9E511C2-8C8A-432D-8D4C-C0D9E5BA7FA0}"/>
                  </a:ext>
                </a:extLst>
              </p:cNvPr>
              <p:cNvSpPr txBox="1"/>
              <p:nvPr/>
            </p:nvSpPr>
            <p:spPr>
              <a:xfrm>
                <a:off x="6457360" y="2144597"/>
                <a:ext cx="4590853" cy="3150158"/>
              </a:xfrm>
              <a:prstGeom prst="rect">
                <a:avLst/>
              </a:prstGeom>
              <a:noFill/>
            </p:spPr>
            <p:txBody>
              <a:bodyPr wrap="square" rtlCol="0">
                <a:spAutoFit/>
              </a:bodyPr>
              <a:lstStyle/>
              <a:p>
                <a:r>
                  <a:rPr lang="en-US" sz="2800" dirty="0"/>
                  <a:t>=</a:t>
                </a:r>
                <a14:m>
                  <m:oMath xmlns:m="http://schemas.openxmlformats.org/officeDocument/2006/math">
                    <m:m>
                      <m:mPr>
                        <m:mcs>
                          <m:mc>
                            <m:mcPr>
                              <m:count m:val="1"/>
                              <m:mcJc m:val="center"/>
                            </m:mcPr>
                          </m:mc>
                        </m:mcs>
                        <m:ctrlPr>
                          <a:rPr lang="en-US" sz="280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4+4</m:t>
                            </m:r>
                            <m:r>
                              <a:rPr lang="en-US" sz="2800" b="0" i="1" smtClean="0">
                                <a:latin typeface="Cambria Math" panose="02040503050406030204" pitchFamily="18" charset="0"/>
                              </a:rPr>
                              <m:t>h</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h</m:t>
                                </m:r>
                              </m:e>
                              <m:sup>
                                <m:r>
                                  <a:rPr lang="en-US" sz="2800" b="0" i="1" smtClean="0">
                                    <a:latin typeface="Cambria Math" panose="02040503050406030204" pitchFamily="18" charset="0"/>
                                  </a:rPr>
                                  <m:t>2</m:t>
                                </m:r>
                              </m:sup>
                            </m:sSup>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r>
                              <a:rPr lang="en-US" sz="2800" b="0" i="1" smtClean="0">
                                <a:latin typeface="Cambria Math" panose="02040503050406030204" pitchFamily="18" charset="0"/>
                              </a:rPr>
                              <m:t>h</m:t>
                            </m:r>
                          </m:e>
                        </m:d>
                        <m:r>
                          <a:rPr lang="en-US" sz="2800" b="0" i="1" smtClean="0">
                            <a:latin typeface="Cambria Math" panose="02040503050406030204" pitchFamily="18" charset="0"/>
                          </a:rPr>
                          <m:t>−8</m:t>
                        </m:r>
                      </m:num>
                      <m:den>
                        <m:r>
                          <a:rPr lang="en-US" sz="2800" b="0" i="1" smtClean="0">
                            <a:latin typeface="Cambria Math" panose="02040503050406030204" pitchFamily="18" charset="0"/>
                          </a:rPr>
                          <m:t>h</m:t>
                        </m:r>
                      </m:den>
                    </m:f>
                  </m:oMath>
                </a14:m>
                <a:endParaRPr lang="en-US" sz="2800" dirty="0"/>
              </a:p>
              <a:p>
                <a:r>
                  <a:rPr lang="en-US" sz="2800" dirty="0"/>
                  <a:t>=</a:t>
                </a:r>
                <a14:m>
                  <m:oMath xmlns:m="http://schemas.openxmlformats.org/officeDocument/2006/math">
                    <m:m>
                      <m:mPr>
                        <m:mcs>
                          <m:mc>
                            <m:mcPr>
                              <m:count m:val="1"/>
                              <m:mcJc m:val="center"/>
                            </m:mcPr>
                          </m:mc>
                        </m:mcs>
                        <m:ctrlPr>
                          <a:rPr lang="en-US" sz="280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8+12</m:t>
                        </m:r>
                        <m:r>
                          <a:rPr lang="en-US" sz="2800" b="0" i="1" smtClean="0">
                            <a:latin typeface="Cambria Math" panose="02040503050406030204" pitchFamily="18" charset="0"/>
                          </a:rPr>
                          <m:t>h</m:t>
                        </m:r>
                        <m:r>
                          <a:rPr lang="en-US" sz="2800" b="0" i="1" smtClean="0">
                            <a:latin typeface="Cambria Math" panose="02040503050406030204" pitchFamily="18" charset="0"/>
                          </a:rPr>
                          <m:t>+6</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h</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h</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−8</m:t>
                        </m:r>
                      </m:num>
                      <m:den>
                        <m:r>
                          <a:rPr lang="en-US" sz="2800" b="0" i="1" smtClean="0">
                            <a:latin typeface="Cambria Math" panose="02040503050406030204" pitchFamily="18" charset="0"/>
                          </a:rPr>
                          <m:t>h</m:t>
                        </m:r>
                      </m:den>
                    </m:f>
                  </m:oMath>
                </a14:m>
                <a:endParaRPr lang="en-US" sz="2800" dirty="0"/>
              </a:p>
              <a:p>
                <a:r>
                  <a:rPr lang="en-US" sz="2800" dirty="0"/>
                  <a:t>=</a:t>
                </a:r>
                <a14:m>
                  <m:oMath xmlns:m="http://schemas.openxmlformats.org/officeDocument/2006/math">
                    <m:m>
                      <m:mPr>
                        <m:mcs>
                          <m:mc>
                            <m:mcPr>
                              <m:count m:val="1"/>
                              <m:mcJc m:val="center"/>
                            </m:mcPr>
                          </m:mc>
                        </m:mcs>
                        <m:ctrlPr>
                          <a:rPr lang="en-US" sz="280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12</m:t>
                        </m:r>
                        <m:r>
                          <a:rPr lang="en-US" sz="2800" b="0" i="1" smtClean="0">
                            <a:latin typeface="Cambria Math" panose="02040503050406030204" pitchFamily="18" charset="0"/>
                          </a:rPr>
                          <m:t>h</m:t>
                        </m:r>
                        <m:r>
                          <a:rPr lang="en-US" sz="2800" b="0" i="1" smtClean="0">
                            <a:latin typeface="Cambria Math" panose="02040503050406030204" pitchFamily="18" charset="0"/>
                          </a:rPr>
                          <m:t>+6</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h</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h</m:t>
                            </m:r>
                          </m:e>
                          <m:sup>
                            <m:r>
                              <a:rPr lang="en-US" sz="2800" b="0" i="1" smtClean="0">
                                <a:latin typeface="Cambria Math" panose="02040503050406030204" pitchFamily="18" charset="0"/>
                              </a:rPr>
                              <m:t>3</m:t>
                            </m:r>
                          </m:sup>
                        </m:sSup>
                      </m:num>
                      <m:den>
                        <m:r>
                          <a:rPr lang="en-US" sz="2800" b="0" i="1" smtClean="0">
                            <a:latin typeface="Cambria Math" panose="02040503050406030204" pitchFamily="18" charset="0"/>
                          </a:rPr>
                          <m:t>h</m:t>
                        </m:r>
                      </m:den>
                    </m:f>
                  </m:oMath>
                </a14:m>
                <a:endParaRPr lang="en-US" sz="2800" dirty="0"/>
              </a:p>
              <a:p>
                <a:endParaRPr lang="en-US" sz="2800" dirty="0"/>
              </a:p>
              <a:p>
                <a:r>
                  <a:rPr lang="en-US" sz="2800" dirty="0">
                    <a:solidFill>
                      <a:srgbClr val="FF0000"/>
                    </a:solidFill>
                  </a:rPr>
                  <a:t>Now, factor the numerator</a:t>
                </a:r>
              </a:p>
            </p:txBody>
          </p:sp>
        </mc:Choice>
        <mc:Fallback xmlns="">
          <p:sp>
            <p:nvSpPr>
              <p:cNvPr id="4" name="TextBox 3">
                <a:extLst>
                  <a:ext uri="{FF2B5EF4-FFF2-40B4-BE49-F238E27FC236}">
                    <a16:creationId xmlns:a16="http://schemas.microsoft.com/office/drawing/2014/main" id="{79E511C2-8C8A-432D-8D4C-C0D9E5BA7FA0}"/>
                  </a:ext>
                </a:extLst>
              </p:cNvPr>
              <p:cNvSpPr txBox="1">
                <a:spLocks noRot="1" noChangeAspect="1" noMove="1" noResize="1" noEditPoints="1" noAdjustHandles="1" noChangeArrowheads="1" noChangeShapeType="1" noTextEdit="1"/>
              </p:cNvSpPr>
              <p:nvPr/>
            </p:nvSpPr>
            <p:spPr>
              <a:xfrm>
                <a:off x="6457360" y="2144597"/>
                <a:ext cx="4590853" cy="3150158"/>
              </a:xfrm>
              <a:prstGeom prst="rect">
                <a:avLst/>
              </a:prstGeom>
              <a:blipFill>
                <a:blip r:embed="rId3"/>
                <a:stretch>
                  <a:fillRect l="-2656" b="-4449"/>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79CD876-ED98-4192-B68D-223A3AAEF071}"/>
                  </a:ext>
                </a:extLst>
              </p14:cNvPr>
              <p14:cNvContentPartPr/>
              <p14:nvPr/>
            </p14:nvContentPartPr>
            <p14:xfrm>
              <a:off x="5124233" y="2497892"/>
              <a:ext cx="1197720" cy="2809800"/>
            </p14:xfrm>
          </p:contentPart>
        </mc:Choice>
        <mc:Fallback xmlns="">
          <p:pic>
            <p:nvPicPr>
              <p:cNvPr id="7" name="Ink 6">
                <a:extLst>
                  <a:ext uri="{FF2B5EF4-FFF2-40B4-BE49-F238E27FC236}">
                    <a16:creationId xmlns:a16="http://schemas.microsoft.com/office/drawing/2014/main" id="{679CD876-ED98-4192-B68D-223A3AAEF071}"/>
                  </a:ext>
                </a:extLst>
              </p:cNvPr>
              <p:cNvPicPr/>
              <p:nvPr/>
            </p:nvPicPr>
            <p:blipFill>
              <a:blip r:embed="rId5"/>
              <a:stretch>
                <a:fillRect/>
              </a:stretch>
            </p:blipFill>
            <p:spPr>
              <a:xfrm>
                <a:off x="5115590" y="2488893"/>
                <a:ext cx="1215365" cy="2827438"/>
              </a:xfrm>
              <a:prstGeom prst="rect">
                <a:avLst/>
              </a:prstGeom>
            </p:spPr>
          </p:pic>
        </mc:Fallback>
      </mc:AlternateContent>
    </p:spTree>
    <p:extLst>
      <p:ext uri="{BB962C8B-B14F-4D97-AF65-F5344CB8AC3E}">
        <p14:creationId xmlns:p14="http://schemas.microsoft.com/office/powerpoint/2010/main" val="2360931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C6C4-F94E-49B2-8706-F74349B1385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1F9BED-E63F-4E96-AE20-E5032D11DB98}"/>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h</m:t>
                            </m:r>
                            <m:r>
                              <a:rPr lang="en-US" b="0" i="1" smtClean="0">
                                <a:latin typeface="Cambria Math" panose="02040503050406030204" pitchFamily="18" charset="0"/>
                              </a:rPr>
                              <m:t>)</m:t>
                            </m:r>
                          </m:e>
                          <m:sup>
                            <m:r>
                              <a:rPr lang="en-US" b="0" i="1" smtClean="0">
                                <a:latin typeface="Cambria Math" panose="02040503050406030204" pitchFamily="18" charset="0"/>
                              </a:rPr>
                              <m:t>3</m:t>
                            </m:r>
                          </m:sup>
                        </m:sSup>
                        <m:r>
                          <a:rPr lang="en-US" b="0" i="1" smtClean="0">
                            <a:latin typeface="Cambria Math" panose="02040503050406030204" pitchFamily="18" charset="0"/>
                          </a:rPr>
                          <m:t>−8</m:t>
                        </m:r>
                      </m:num>
                      <m:den>
                        <m:r>
                          <a:rPr lang="en-US" b="0" i="1" smtClean="0">
                            <a:latin typeface="Cambria Math" panose="02040503050406030204" pitchFamily="18" charset="0"/>
                          </a:rPr>
                          <m:t>h</m:t>
                        </m:r>
                      </m:den>
                    </m:f>
                  </m:oMath>
                </a14:m>
                <a:r>
                  <a:rPr lang="en-US" dirty="0"/>
                  <a:t> </a:t>
                </a:r>
              </a:p>
              <a:p>
                <a:pPr marL="0" indent="0">
                  <a:buNone/>
                </a:pPr>
                <a:r>
                  <a:rPr lang="en-US" dirty="0"/>
                  <a:t>Solution:  </a:t>
                </a:r>
              </a:p>
              <a:p>
                <a:pPr marL="0" indent="0">
                  <a:buNone/>
                </a:pPr>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12</m:t>
                        </m:r>
                        <m:r>
                          <a:rPr lang="en-US" i="1">
                            <a:latin typeface="Cambria Math" panose="02040503050406030204" pitchFamily="18" charset="0"/>
                          </a:rPr>
                          <m:t>h</m:t>
                        </m:r>
                        <m:r>
                          <a:rPr lang="en-US" i="1">
                            <a:latin typeface="Cambria Math" panose="02040503050406030204" pitchFamily="18" charset="0"/>
                          </a:rPr>
                          <m:t>+6</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3</m:t>
                            </m:r>
                          </m:sup>
                        </m:sSup>
                      </m:num>
                      <m:den>
                        <m:r>
                          <a:rPr lang="en-US" i="1">
                            <a:latin typeface="Cambria Math" panose="02040503050406030204" pitchFamily="18" charset="0"/>
                          </a:rPr>
                          <m:t>h</m:t>
                        </m:r>
                      </m:den>
                    </m:f>
                  </m:oMath>
                </a14:m>
                <a:endParaRPr lang="en-US" dirty="0"/>
              </a:p>
              <a:p>
                <a:pPr marL="0" indent="0">
                  <a:buNone/>
                </a:pPr>
                <a:r>
                  <a:rPr lang="en-US" dirty="0"/>
                  <a:t> </a:t>
                </a: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smtClean="0">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h</m:t>
                        </m:r>
                        <m:r>
                          <a:rPr lang="en-US" b="0" i="1" smtClean="0">
                            <a:latin typeface="Cambria Math" panose="02040503050406030204" pitchFamily="18" charset="0"/>
                          </a:rPr>
                          <m:t>(12+6</m:t>
                        </m:r>
                        <m:r>
                          <a:rPr lang="en-US" b="0" i="1" smtClean="0">
                            <a:latin typeface="Cambria Math" panose="02040503050406030204" pitchFamily="18" charset="0"/>
                          </a:rPr>
                          <m:t>h</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i="1">
                            <a:latin typeface="Cambria Math" panose="02040503050406030204" pitchFamily="18" charset="0"/>
                          </a:rPr>
                          <m:t>h</m:t>
                        </m:r>
                      </m:den>
                    </m:f>
                  </m:oMath>
                </a14:m>
                <a:r>
                  <a:rPr lang="en-US" dirty="0"/>
                  <a:t> </a:t>
                </a:r>
              </a:p>
            </p:txBody>
          </p:sp>
        </mc:Choice>
        <mc:Fallback xmlns="">
          <p:sp>
            <p:nvSpPr>
              <p:cNvPr id="3" name="Content Placeholder 2">
                <a:extLst>
                  <a:ext uri="{FF2B5EF4-FFF2-40B4-BE49-F238E27FC236}">
                    <a16:creationId xmlns:a16="http://schemas.microsoft.com/office/drawing/2014/main" id="{521F9BED-E63F-4E96-AE20-E5032D11DB9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5821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C6C4-F94E-49B2-8706-F74349B1385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1F9BED-E63F-4E96-AE20-E5032D11DB98}"/>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h</m:t>
                            </m:r>
                            <m:r>
                              <a:rPr lang="en-US" b="0" i="1" smtClean="0">
                                <a:latin typeface="Cambria Math" panose="02040503050406030204" pitchFamily="18" charset="0"/>
                              </a:rPr>
                              <m:t>)</m:t>
                            </m:r>
                          </m:e>
                          <m:sup>
                            <m:r>
                              <a:rPr lang="en-US" b="0" i="1" smtClean="0">
                                <a:latin typeface="Cambria Math" panose="02040503050406030204" pitchFamily="18" charset="0"/>
                              </a:rPr>
                              <m:t>3</m:t>
                            </m:r>
                          </m:sup>
                        </m:sSup>
                        <m:r>
                          <a:rPr lang="en-US" b="0" i="1" smtClean="0">
                            <a:latin typeface="Cambria Math" panose="02040503050406030204" pitchFamily="18" charset="0"/>
                          </a:rPr>
                          <m:t>−8</m:t>
                        </m:r>
                      </m:num>
                      <m:den>
                        <m:r>
                          <a:rPr lang="en-US" b="0" i="1" smtClean="0">
                            <a:latin typeface="Cambria Math" panose="02040503050406030204" pitchFamily="18" charset="0"/>
                          </a:rPr>
                          <m:t>h</m:t>
                        </m:r>
                      </m:den>
                    </m:f>
                  </m:oMath>
                </a14:m>
                <a:r>
                  <a:rPr lang="en-US" dirty="0"/>
                  <a:t> </a:t>
                </a:r>
              </a:p>
              <a:p>
                <a:pPr marL="0" indent="0">
                  <a:buNone/>
                </a:pPr>
                <a:r>
                  <a:rPr lang="en-US" dirty="0"/>
                  <a:t>Solution:  </a:t>
                </a:r>
              </a:p>
              <a:p>
                <a:pPr marL="0" indent="0">
                  <a:buNone/>
                </a:pPr>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12</m:t>
                        </m:r>
                        <m:r>
                          <a:rPr lang="en-US" i="1">
                            <a:latin typeface="Cambria Math" panose="02040503050406030204" pitchFamily="18" charset="0"/>
                          </a:rPr>
                          <m:t>h</m:t>
                        </m:r>
                        <m:r>
                          <a:rPr lang="en-US" i="1">
                            <a:latin typeface="Cambria Math" panose="02040503050406030204" pitchFamily="18" charset="0"/>
                          </a:rPr>
                          <m:t>+6</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3</m:t>
                            </m:r>
                          </m:sup>
                        </m:sSup>
                      </m:num>
                      <m:den>
                        <m:r>
                          <a:rPr lang="en-US" i="1">
                            <a:latin typeface="Cambria Math" panose="02040503050406030204" pitchFamily="18" charset="0"/>
                          </a:rPr>
                          <m:t>h</m:t>
                        </m:r>
                      </m:den>
                    </m:f>
                  </m:oMath>
                </a14:m>
                <a:endParaRPr lang="en-US" dirty="0"/>
              </a:p>
              <a:p>
                <a:pPr marL="0" indent="0">
                  <a:buNone/>
                </a:pPr>
                <a:r>
                  <a:rPr lang="en-US" dirty="0"/>
                  <a:t> </a:t>
                </a: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smtClean="0">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h</m:t>
                        </m:r>
                        <m:r>
                          <a:rPr lang="en-US" b="0" i="1" smtClean="0">
                            <a:latin typeface="Cambria Math" panose="02040503050406030204" pitchFamily="18" charset="0"/>
                          </a:rPr>
                          <m:t>(12+6</m:t>
                        </m:r>
                        <m:r>
                          <a:rPr lang="en-US" b="0" i="1" smtClean="0">
                            <a:latin typeface="Cambria Math" panose="02040503050406030204" pitchFamily="18" charset="0"/>
                          </a:rPr>
                          <m:t>h</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i="1">
                            <a:latin typeface="Cambria Math" panose="02040503050406030204" pitchFamily="18" charset="0"/>
                          </a:rPr>
                          <m:t>h</m:t>
                        </m:r>
                      </m:den>
                    </m:f>
                  </m:oMath>
                </a14:m>
                <a:endParaRPr lang="en-US" dirty="0"/>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12+6</m:t>
                    </m:r>
                    <m:r>
                      <a:rPr lang="en-US" b="0" i="1" smtClean="0">
                        <a:latin typeface="Cambria Math" panose="02040503050406030204" pitchFamily="18" charset="0"/>
                      </a:rPr>
                      <m:t>h</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oMath>
                </a14:m>
                <a:r>
                  <a:rPr lang="en-US" dirty="0"/>
                  <a:t> </a:t>
                </a:r>
              </a:p>
            </p:txBody>
          </p:sp>
        </mc:Choice>
        <mc:Fallback xmlns="">
          <p:sp>
            <p:nvSpPr>
              <p:cNvPr id="3" name="Content Placeholder 2">
                <a:extLst>
                  <a:ext uri="{FF2B5EF4-FFF2-40B4-BE49-F238E27FC236}">
                    <a16:creationId xmlns:a16="http://schemas.microsoft.com/office/drawing/2014/main" id="{521F9BED-E63F-4E96-AE20-E5032D11DB9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F0650B2-87CB-496F-ACA5-989531F9FF6A}"/>
                  </a:ext>
                </a:extLst>
              </p14:cNvPr>
              <p14:cNvContentPartPr/>
              <p14:nvPr/>
            </p14:nvContentPartPr>
            <p14:xfrm>
              <a:off x="2577233" y="4483652"/>
              <a:ext cx="199080" cy="212760"/>
            </p14:xfrm>
          </p:contentPart>
        </mc:Choice>
        <mc:Fallback xmlns="">
          <p:pic>
            <p:nvPicPr>
              <p:cNvPr id="4" name="Ink 3">
                <a:extLst>
                  <a:ext uri="{FF2B5EF4-FFF2-40B4-BE49-F238E27FC236}">
                    <a16:creationId xmlns:a16="http://schemas.microsoft.com/office/drawing/2014/main" id="{3F0650B2-87CB-496F-ACA5-989531F9FF6A}"/>
                  </a:ext>
                </a:extLst>
              </p:cNvPr>
              <p:cNvPicPr/>
              <p:nvPr/>
            </p:nvPicPr>
            <p:blipFill>
              <a:blip r:embed="rId4"/>
              <a:stretch>
                <a:fillRect/>
              </a:stretch>
            </p:blipFill>
            <p:spPr>
              <a:xfrm>
                <a:off x="2559593" y="4466012"/>
                <a:ext cx="2347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F03A0207-863E-47AF-8872-0E87020042F0}"/>
                  </a:ext>
                </a:extLst>
              </p14:cNvPr>
              <p14:cNvContentPartPr/>
              <p14:nvPr/>
            </p14:nvContentPartPr>
            <p14:xfrm>
              <a:off x="3310553" y="4863812"/>
              <a:ext cx="291240" cy="192960"/>
            </p14:xfrm>
          </p:contentPart>
        </mc:Choice>
        <mc:Fallback xmlns="">
          <p:pic>
            <p:nvPicPr>
              <p:cNvPr id="5" name="Ink 4">
                <a:extLst>
                  <a:ext uri="{FF2B5EF4-FFF2-40B4-BE49-F238E27FC236}">
                    <a16:creationId xmlns:a16="http://schemas.microsoft.com/office/drawing/2014/main" id="{F03A0207-863E-47AF-8872-0E87020042F0}"/>
                  </a:ext>
                </a:extLst>
              </p:cNvPr>
              <p:cNvPicPr/>
              <p:nvPr/>
            </p:nvPicPr>
            <p:blipFill>
              <a:blip r:embed="rId6"/>
              <a:stretch>
                <a:fillRect/>
              </a:stretch>
            </p:blipFill>
            <p:spPr>
              <a:xfrm>
                <a:off x="3292553" y="4846172"/>
                <a:ext cx="326880" cy="2286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61F63D-EE41-4796-A6D9-2F6867B1DB35}"/>
                  </a:ext>
                </a:extLst>
              </p:cNvPr>
              <p:cNvSpPr txBox="1"/>
              <p:nvPr/>
            </p:nvSpPr>
            <p:spPr>
              <a:xfrm>
                <a:off x="6636470" y="3791154"/>
                <a:ext cx="3610466" cy="1384995"/>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=12+6</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(0)</m:t>
                        </m:r>
                      </m:e>
                      <m:sup>
                        <m:r>
                          <a:rPr lang="en-US" sz="2800" b="0" i="1" smtClean="0">
                            <a:latin typeface="Cambria Math" panose="02040503050406030204" pitchFamily="18" charset="0"/>
                          </a:rPr>
                          <m:t>2</m:t>
                        </m:r>
                      </m:sup>
                    </m:sSup>
                  </m:oMath>
                </a14:m>
                <a:r>
                  <a:rPr lang="en-US" sz="2800" dirty="0"/>
                  <a:t> </a:t>
                </a:r>
              </a:p>
              <a:p>
                <a14:m>
                  <m:oMath xmlns:m="http://schemas.openxmlformats.org/officeDocument/2006/math">
                    <m:r>
                      <a:rPr lang="en-US" sz="2800" b="0" i="1" smtClean="0">
                        <a:latin typeface="Cambria Math" panose="02040503050406030204" pitchFamily="18" charset="0"/>
                      </a:rPr>
                      <m:t>=12+0+0</m:t>
                    </m:r>
                  </m:oMath>
                </a14:m>
                <a:r>
                  <a:rPr lang="en-US" sz="2800" dirty="0"/>
                  <a:t>  </a:t>
                </a:r>
              </a:p>
              <a:p>
                <a14:m>
                  <m:oMath xmlns:m="http://schemas.openxmlformats.org/officeDocument/2006/math">
                    <m:r>
                      <a:rPr lang="en-US" sz="2800" b="0" i="1" smtClean="0">
                        <a:latin typeface="Cambria Math" panose="02040503050406030204" pitchFamily="18" charset="0"/>
                      </a:rPr>
                      <m:t>=12</m:t>
                    </m:r>
                  </m:oMath>
                </a14:m>
                <a:r>
                  <a:rPr lang="en-US" sz="2800" dirty="0"/>
                  <a:t>  </a:t>
                </a:r>
              </a:p>
            </p:txBody>
          </p:sp>
        </mc:Choice>
        <mc:Fallback xmlns="">
          <p:sp>
            <p:nvSpPr>
              <p:cNvPr id="6" name="TextBox 5">
                <a:extLst>
                  <a:ext uri="{FF2B5EF4-FFF2-40B4-BE49-F238E27FC236}">
                    <a16:creationId xmlns:a16="http://schemas.microsoft.com/office/drawing/2014/main" id="{8061F63D-EE41-4796-A6D9-2F6867B1DB35}"/>
                  </a:ext>
                </a:extLst>
              </p:cNvPr>
              <p:cNvSpPr txBox="1">
                <a:spLocks noRot="1" noChangeAspect="1" noMove="1" noResize="1" noEditPoints="1" noAdjustHandles="1" noChangeArrowheads="1" noChangeShapeType="1" noTextEdit="1"/>
              </p:cNvSpPr>
              <p:nvPr/>
            </p:nvSpPr>
            <p:spPr>
              <a:xfrm>
                <a:off x="6636470" y="3791154"/>
                <a:ext cx="3610466" cy="138499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24D400AC-49E1-4898-A5B0-2C7A8FC2E1A3}"/>
                  </a:ext>
                </a:extLst>
              </p14:cNvPr>
              <p14:cNvContentPartPr/>
              <p14:nvPr/>
            </p14:nvContentPartPr>
            <p14:xfrm>
              <a:off x="4520513" y="4071812"/>
              <a:ext cx="2011680" cy="1497600"/>
            </p14:xfrm>
          </p:contentPart>
        </mc:Choice>
        <mc:Fallback xmlns="">
          <p:pic>
            <p:nvPicPr>
              <p:cNvPr id="9" name="Ink 8">
                <a:extLst>
                  <a:ext uri="{FF2B5EF4-FFF2-40B4-BE49-F238E27FC236}">
                    <a16:creationId xmlns:a16="http://schemas.microsoft.com/office/drawing/2014/main" id="{24D400AC-49E1-4898-A5B0-2C7A8FC2E1A3}"/>
                  </a:ext>
                </a:extLst>
              </p:cNvPr>
              <p:cNvPicPr/>
              <p:nvPr/>
            </p:nvPicPr>
            <p:blipFill>
              <a:blip r:embed="rId9"/>
              <a:stretch>
                <a:fillRect/>
              </a:stretch>
            </p:blipFill>
            <p:spPr>
              <a:xfrm>
                <a:off x="4511871" y="4063172"/>
                <a:ext cx="2029323" cy="1515240"/>
              </a:xfrm>
              <a:prstGeom prst="rect">
                <a:avLst/>
              </a:prstGeom>
            </p:spPr>
          </p:pic>
        </mc:Fallback>
      </mc:AlternateContent>
    </p:spTree>
    <p:extLst>
      <p:ext uri="{BB962C8B-B14F-4D97-AF65-F5344CB8AC3E}">
        <p14:creationId xmlns:p14="http://schemas.microsoft.com/office/powerpoint/2010/main" val="314131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C6C4-F94E-49B2-8706-F74349B1385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1F9BED-E63F-4E96-AE20-E5032D11DB98}"/>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h</m:t>
                            </m:r>
                            <m:r>
                              <a:rPr lang="en-US" b="0" i="1" smtClean="0">
                                <a:latin typeface="Cambria Math" panose="02040503050406030204" pitchFamily="18" charset="0"/>
                              </a:rPr>
                              <m:t>)</m:t>
                            </m:r>
                          </m:e>
                          <m:sup>
                            <m:r>
                              <a:rPr lang="en-US" b="0" i="1" smtClean="0">
                                <a:latin typeface="Cambria Math" panose="02040503050406030204" pitchFamily="18" charset="0"/>
                              </a:rPr>
                              <m:t>3</m:t>
                            </m:r>
                          </m:sup>
                        </m:sSup>
                        <m:r>
                          <a:rPr lang="en-US" b="0" i="1" smtClean="0">
                            <a:latin typeface="Cambria Math" panose="02040503050406030204" pitchFamily="18" charset="0"/>
                          </a:rPr>
                          <m:t>−8</m:t>
                        </m:r>
                      </m:num>
                      <m:den>
                        <m:r>
                          <a:rPr lang="en-US" b="0" i="1" smtClean="0">
                            <a:latin typeface="Cambria Math" panose="02040503050406030204" pitchFamily="18" charset="0"/>
                          </a:rPr>
                          <m:t>h</m:t>
                        </m:r>
                      </m:den>
                    </m:f>
                  </m:oMath>
                </a14:m>
                <a:r>
                  <a:rPr lang="en-US" dirty="0"/>
                  <a:t> </a:t>
                </a:r>
              </a:p>
              <a:p>
                <a:pPr marL="0" indent="0">
                  <a:buNone/>
                </a:pPr>
                <a:r>
                  <a:rPr lang="en-US" dirty="0"/>
                  <a:t>Solution:  </a:t>
                </a:r>
              </a:p>
              <a:p>
                <a:pPr marL="0" indent="0">
                  <a:buNone/>
                </a:pPr>
                <a:r>
                  <a:rPr lang="en-US" dirty="0">
                    <a:solidFill>
                      <a:srgbClr val="FF0000"/>
                    </a:solidFill>
                  </a:rPr>
                  <a:t>Method #2: Factor the numerator</a:t>
                </a:r>
              </a:p>
              <a:p>
                <a:pPr marL="0" indent="0">
                  <a:buNone/>
                </a:pPr>
                <a:r>
                  <a:rPr lang="en-US" dirty="0">
                    <a:solidFill>
                      <a:srgbClr val="FF0000"/>
                    </a:solidFill>
                  </a:rPr>
                  <a:t>as a Difference of Cubes</a:t>
                </a:r>
              </a:p>
              <a:p>
                <a:pPr marL="0" indent="0">
                  <a:buNone/>
                </a:pPr>
                <a:r>
                  <a:rPr lang="en-US" dirty="0"/>
                  <a:t>Let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=2+</m:t>
                    </m:r>
                    <m:r>
                      <a:rPr lang="en-US" b="0" i="1" smtClean="0">
                        <a:latin typeface="Cambria Math" panose="02040503050406030204" pitchFamily="18" charset="0"/>
                      </a:rPr>
                      <m:t>h</m:t>
                    </m:r>
                  </m:oMath>
                </a14:m>
                <a:r>
                  <a:rPr lang="en-US" dirty="0"/>
                  <a:t>  </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r>
                              <a:rPr lang="en-US" i="1">
                                <a:latin typeface="Cambria Math" panose="02040503050406030204" pitchFamily="18" charset="0"/>
                              </a:rPr>
                              <m:t>h</m:t>
                            </m:r>
                            <m:r>
                              <a:rPr lang="en-US" i="1">
                                <a:latin typeface="Cambria Math" panose="02040503050406030204" pitchFamily="18" charset="0"/>
                              </a:rPr>
                              <m:t>)</m:t>
                            </m:r>
                          </m:e>
                          <m:sup>
                            <m:r>
                              <a:rPr lang="en-US" i="1">
                                <a:latin typeface="Cambria Math" panose="02040503050406030204" pitchFamily="18" charset="0"/>
                              </a:rPr>
                              <m:t>3</m:t>
                            </m:r>
                          </m:sup>
                        </m:sSup>
                        <m:r>
                          <a:rPr lang="en-US" i="1">
                            <a:latin typeface="Cambria Math" panose="02040503050406030204" pitchFamily="18" charset="0"/>
                          </a:rPr>
                          <m:t>−8</m:t>
                        </m:r>
                      </m:num>
                      <m:den>
                        <m:r>
                          <a:rPr lang="en-US" i="1">
                            <a:latin typeface="Cambria Math" panose="02040503050406030204" pitchFamily="18" charset="0"/>
                          </a:rPr>
                          <m:t>h</m:t>
                        </m:r>
                      </m:den>
                    </m:f>
                  </m:oMath>
                </a14:m>
                <a:r>
                  <a:rPr lang="en-US" dirty="0"/>
                  <a:t> =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𝑤</m:t>
                            </m:r>
                          </m:e>
                          <m:sup>
                            <m:r>
                              <a:rPr lang="en-US" i="1">
                                <a:latin typeface="Cambria Math" panose="02040503050406030204" pitchFamily="18" charset="0"/>
                              </a:rPr>
                              <m:t>3</m:t>
                            </m:r>
                          </m:sup>
                        </m:sSup>
                        <m:r>
                          <a:rPr lang="en-US" i="1">
                            <a:latin typeface="Cambria Math" panose="02040503050406030204" pitchFamily="18" charset="0"/>
                          </a:rPr>
                          <m:t>−8</m:t>
                        </m:r>
                      </m:num>
                      <m:den>
                        <m:r>
                          <a:rPr lang="en-US" i="1">
                            <a:latin typeface="Cambria Math" panose="02040503050406030204" pitchFamily="18" charset="0"/>
                          </a:rPr>
                          <m:t>h</m:t>
                        </m:r>
                      </m:den>
                    </m:f>
                  </m:oMath>
                </a14:m>
                <a:r>
                  <a:rPr lang="en-US" dirty="0"/>
                  <a:t> </a:t>
                </a:r>
              </a:p>
            </p:txBody>
          </p:sp>
        </mc:Choice>
        <mc:Fallback xmlns="">
          <p:sp>
            <p:nvSpPr>
              <p:cNvPr id="3" name="Content Placeholder 2">
                <a:extLst>
                  <a:ext uri="{FF2B5EF4-FFF2-40B4-BE49-F238E27FC236}">
                    <a16:creationId xmlns:a16="http://schemas.microsoft.com/office/drawing/2014/main" id="{521F9BED-E63F-4E96-AE20-E5032D11DB9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9E511C2-8C8A-432D-8D4C-C0D9E5BA7FA0}"/>
                  </a:ext>
                </a:extLst>
              </p:cNvPr>
              <p:cNvSpPr txBox="1"/>
              <p:nvPr/>
            </p:nvSpPr>
            <p:spPr>
              <a:xfrm>
                <a:off x="6457360" y="2144597"/>
                <a:ext cx="4590853" cy="3997633"/>
              </a:xfrm>
              <a:prstGeom prst="rect">
                <a:avLst/>
              </a:prstGeom>
              <a:noFill/>
            </p:spPr>
            <p:txBody>
              <a:bodyPr wrap="square" rtlCol="0">
                <a:spAutoFit/>
              </a:bodyPr>
              <a:lstStyle/>
              <a:p>
                <a:r>
                  <a:rPr lang="en-US" sz="2800" dirty="0"/>
                  <a:t>=</a:t>
                </a:r>
                <a14:m>
                  <m:oMath xmlns:m="http://schemas.openxmlformats.org/officeDocument/2006/math">
                    <m:m>
                      <m:mPr>
                        <m:mcs>
                          <m:mc>
                            <m:mcPr>
                              <m:count m:val="1"/>
                              <m:mcJc m:val="center"/>
                            </m:mcPr>
                          </m:mc>
                        </m:mcs>
                        <m:ctrlPr>
                          <a:rPr lang="en-US" sz="280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𝑤</m:t>
                        </m:r>
                        <m:r>
                          <a:rPr lang="en-US" sz="2800" b="0" i="1" smtClean="0">
                            <a:latin typeface="Cambria Math" panose="02040503050406030204" pitchFamily="18" charset="0"/>
                          </a:rPr>
                          <m:t>−2)(</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𝑤</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+2</m:t>
                        </m:r>
                        <m:r>
                          <a:rPr lang="en-US" sz="2800" b="0" i="1" smtClean="0">
                            <a:latin typeface="Cambria Math" panose="02040503050406030204" pitchFamily="18" charset="0"/>
                          </a:rPr>
                          <m:t>𝑤</m:t>
                        </m:r>
                        <m:r>
                          <a:rPr lang="en-US" sz="2800" b="0" i="1" smtClean="0">
                            <a:latin typeface="Cambria Math" panose="02040503050406030204" pitchFamily="18" charset="0"/>
                          </a:rPr>
                          <m:t>+4)</m:t>
                        </m:r>
                      </m:num>
                      <m:den>
                        <m:r>
                          <a:rPr lang="en-US" sz="2800" b="0" i="1" smtClean="0">
                            <a:latin typeface="Cambria Math" panose="02040503050406030204" pitchFamily="18" charset="0"/>
                          </a:rPr>
                          <m:t>h</m:t>
                        </m:r>
                      </m:den>
                    </m:f>
                  </m:oMath>
                </a14:m>
                <a:endParaRPr lang="en-US" sz="2800" dirty="0"/>
              </a:p>
              <a:p>
                <a:endParaRPr lang="en-US" sz="2800" dirty="0"/>
              </a:p>
              <a:p>
                <a:r>
                  <a:rPr lang="en-US" sz="2800" dirty="0">
                    <a:solidFill>
                      <a:srgbClr val="FF0000"/>
                    </a:solidFill>
                  </a:rPr>
                  <a:t>Sub in w = 2+h to the numerator</a:t>
                </a:r>
              </a:p>
              <a:p>
                <a:endParaRPr lang="en-US" sz="2800" dirty="0"/>
              </a:p>
              <a:p>
                <a:r>
                  <a:rPr lang="en-US" sz="2800" dirty="0"/>
                  <a:t>=</a:t>
                </a:r>
                <a14:m>
                  <m:oMath xmlns:m="http://schemas.openxmlformats.org/officeDocument/2006/math">
                    <m:m>
                      <m:mPr>
                        <m:mcs>
                          <m:mc>
                            <m:mcPr>
                              <m:count m:val="1"/>
                              <m:mcJc m:val="center"/>
                            </m:mcPr>
                          </m:mc>
                        </m:mcs>
                        <m:ctrlPr>
                          <a:rPr lang="en-US" sz="280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h</m:t>
                        </m:r>
                        <m:r>
                          <a:rPr lang="en-US" sz="2800" b="0" i="1" smtClean="0">
                            <a:latin typeface="Cambria Math" panose="02040503050406030204" pitchFamily="18" charset="0"/>
                          </a:rPr>
                          <m:t>−2)(</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𝑤</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+2</m:t>
                        </m:r>
                        <m:r>
                          <a:rPr lang="en-US" sz="2800" b="0" i="1" smtClean="0">
                            <a:latin typeface="Cambria Math" panose="02040503050406030204" pitchFamily="18" charset="0"/>
                          </a:rPr>
                          <m:t>𝑤</m:t>
                        </m:r>
                        <m:r>
                          <a:rPr lang="en-US" sz="2800" b="0" i="1" smtClean="0">
                            <a:latin typeface="Cambria Math" panose="02040503050406030204" pitchFamily="18" charset="0"/>
                          </a:rPr>
                          <m:t>+4)</m:t>
                        </m:r>
                      </m:num>
                      <m:den>
                        <m:r>
                          <a:rPr lang="en-US" sz="2800" b="0" i="1" smtClean="0">
                            <a:latin typeface="Cambria Math" panose="02040503050406030204" pitchFamily="18" charset="0"/>
                          </a:rPr>
                          <m:t>h</m:t>
                        </m:r>
                      </m:den>
                    </m:f>
                  </m:oMath>
                </a14:m>
                <a:endParaRPr lang="en-US" sz="2800" dirty="0"/>
              </a:p>
              <a:p>
                <a:r>
                  <a:rPr lang="en-US" sz="2800" dirty="0"/>
                  <a:t>=</a:t>
                </a:r>
                <a14:m>
                  <m:oMath xmlns:m="http://schemas.openxmlformats.org/officeDocument/2006/math">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h</m:t>
                          </m:r>
                          <m:r>
                            <a:rPr lang="en-US" sz="2800" i="1">
                              <a:latin typeface="Cambria Math" panose="02040503050406030204" pitchFamily="18" charset="0"/>
                              <a:ea typeface="Cambria Math" panose="02040503050406030204" pitchFamily="18" charset="0"/>
                            </a:rPr>
                            <m:t>→0</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h</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2</m:t>
                            </m:r>
                          </m:sup>
                        </m:sSup>
                        <m:r>
                          <a:rPr lang="en-US" sz="2800" i="1">
                            <a:latin typeface="Cambria Math" panose="02040503050406030204" pitchFamily="18" charset="0"/>
                          </a:rPr>
                          <m:t>+2</m:t>
                        </m:r>
                        <m:r>
                          <a:rPr lang="en-US" sz="2800" i="1">
                            <a:latin typeface="Cambria Math" panose="02040503050406030204" pitchFamily="18" charset="0"/>
                          </a:rPr>
                          <m:t>𝑤</m:t>
                        </m:r>
                        <m:r>
                          <a:rPr lang="en-US" sz="2800" i="1">
                            <a:latin typeface="Cambria Math" panose="02040503050406030204" pitchFamily="18" charset="0"/>
                          </a:rPr>
                          <m:t>+4)</m:t>
                        </m:r>
                      </m:num>
                      <m:den>
                        <m:r>
                          <a:rPr lang="en-US" sz="2800" i="1">
                            <a:latin typeface="Cambria Math" panose="02040503050406030204" pitchFamily="18" charset="0"/>
                          </a:rPr>
                          <m:t>h</m:t>
                        </m:r>
                      </m:den>
                    </m:f>
                  </m:oMath>
                </a14:m>
                <a:endParaRPr lang="en-US" sz="2800" dirty="0"/>
              </a:p>
            </p:txBody>
          </p:sp>
        </mc:Choice>
        <mc:Fallback xmlns="">
          <p:sp>
            <p:nvSpPr>
              <p:cNvPr id="4" name="TextBox 3">
                <a:extLst>
                  <a:ext uri="{FF2B5EF4-FFF2-40B4-BE49-F238E27FC236}">
                    <a16:creationId xmlns:a16="http://schemas.microsoft.com/office/drawing/2014/main" id="{79E511C2-8C8A-432D-8D4C-C0D9E5BA7FA0}"/>
                  </a:ext>
                </a:extLst>
              </p:cNvPr>
              <p:cNvSpPr txBox="1">
                <a:spLocks noRot="1" noChangeAspect="1" noMove="1" noResize="1" noEditPoints="1" noAdjustHandles="1" noChangeArrowheads="1" noChangeShapeType="1" noTextEdit="1"/>
              </p:cNvSpPr>
              <p:nvPr/>
            </p:nvSpPr>
            <p:spPr>
              <a:xfrm>
                <a:off x="6457360" y="2144597"/>
                <a:ext cx="4590853" cy="3997633"/>
              </a:xfrm>
              <a:prstGeom prst="rect">
                <a:avLst/>
              </a:prstGeom>
              <a:blipFill>
                <a:blip r:embed="rId3"/>
                <a:stretch>
                  <a:fillRect l="-2656"/>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2FEACFC-7207-4865-968A-99C83A4641F2}"/>
                  </a:ext>
                </a:extLst>
              </p14:cNvPr>
              <p14:cNvContentPartPr/>
              <p14:nvPr/>
            </p14:nvContentPartPr>
            <p14:xfrm>
              <a:off x="7925753" y="5367452"/>
              <a:ext cx="476280" cy="275760"/>
            </p14:xfrm>
          </p:contentPart>
        </mc:Choice>
        <mc:Fallback xmlns="">
          <p:pic>
            <p:nvPicPr>
              <p:cNvPr id="5" name="Ink 4">
                <a:extLst>
                  <a:ext uri="{FF2B5EF4-FFF2-40B4-BE49-F238E27FC236}">
                    <a16:creationId xmlns:a16="http://schemas.microsoft.com/office/drawing/2014/main" id="{12FEACFC-7207-4865-968A-99C83A4641F2}"/>
                  </a:ext>
                </a:extLst>
              </p:cNvPr>
              <p:cNvPicPr/>
              <p:nvPr/>
            </p:nvPicPr>
            <p:blipFill>
              <a:blip r:embed="rId5"/>
              <a:stretch>
                <a:fillRect/>
              </a:stretch>
            </p:blipFill>
            <p:spPr>
              <a:xfrm>
                <a:off x="7908113" y="5349812"/>
                <a:ext cx="51192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E25CEE2-04AD-4E3D-AF07-572B7A1AC7F6}"/>
                  </a:ext>
                </a:extLst>
              </p14:cNvPr>
              <p14:cNvContentPartPr/>
              <p14:nvPr/>
            </p14:nvContentPartPr>
            <p14:xfrm>
              <a:off x="8703353" y="5837972"/>
              <a:ext cx="418320" cy="166320"/>
            </p14:xfrm>
          </p:contentPart>
        </mc:Choice>
        <mc:Fallback xmlns="">
          <p:pic>
            <p:nvPicPr>
              <p:cNvPr id="6" name="Ink 5">
                <a:extLst>
                  <a:ext uri="{FF2B5EF4-FFF2-40B4-BE49-F238E27FC236}">
                    <a16:creationId xmlns:a16="http://schemas.microsoft.com/office/drawing/2014/main" id="{5E25CEE2-04AD-4E3D-AF07-572B7A1AC7F6}"/>
                  </a:ext>
                </a:extLst>
              </p:cNvPr>
              <p:cNvPicPr/>
              <p:nvPr/>
            </p:nvPicPr>
            <p:blipFill>
              <a:blip r:embed="rId7"/>
              <a:stretch>
                <a:fillRect/>
              </a:stretch>
            </p:blipFill>
            <p:spPr>
              <a:xfrm>
                <a:off x="8685713" y="5819972"/>
                <a:ext cx="453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DDD775BE-CFFD-48C8-B2FD-561BC302D801}"/>
                  </a:ext>
                </a:extLst>
              </p14:cNvPr>
              <p14:cNvContentPartPr/>
              <p14:nvPr/>
            </p14:nvContentPartPr>
            <p14:xfrm>
              <a:off x="5702033" y="2545052"/>
              <a:ext cx="660960" cy="3029760"/>
            </p14:xfrm>
          </p:contentPart>
        </mc:Choice>
        <mc:Fallback xmlns="">
          <p:pic>
            <p:nvPicPr>
              <p:cNvPr id="9" name="Ink 8">
                <a:extLst>
                  <a:ext uri="{FF2B5EF4-FFF2-40B4-BE49-F238E27FC236}">
                    <a16:creationId xmlns:a16="http://schemas.microsoft.com/office/drawing/2014/main" id="{DDD775BE-CFFD-48C8-B2FD-561BC302D801}"/>
                  </a:ext>
                </a:extLst>
              </p:cNvPr>
              <p:cNvPicPr/>
              <p:nvPr/>
            </p:nvPicPr>
            <p:blipFill>
              <a:blip r:embed="rId9"/>
              <a:stretch>
                <a:fillRect/>
              </a:stretch>
            </p:blipFill>
            <p:spPr>
              <a:xfrm>
                <a:off x="5693033" y="2536052"/>
                <a:ext cx="678600" cy="3047400"/>
              </a:xfrm>
              <a:prstGeom prst="rect">
                <a:avLst/>
              </a:prstGeom>
            </p:spPr>
          </p:pic>
        </mc:Fallback>
      </mc:AlternateContent>
    </p:spTree>
    <p:extLst>
      <p:ext uri="{BB962C8B-B14F-4D97-AF65-F5344CB8AC3E}">
        <p14:creationId xmlns:p14="http://schemas.microsoft.com/office/powerpoint/2010/main" val="3729419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C6C4-F94E-49B2-8706-F74349B1385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1F9BED-E63F-4E96-AE20-E5032D11DB98}"/>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h</m:t>
                            </m:r>
                            <m:r>
                              <a:rPr lang="en-US" b="0" i="1" smtClean="0">
                                <a:latin typeface="Cambria Math" panose="02040503050406030204" pitchFamily="18" charset="0"/>
                              </a:rPr>
                              <m:t>)</m:t>
                            </m:r>
                          </m:e>
                          <m:sup>
                            <m:r>
                              <a:rPr lang="en-US" b="0" i="1" smtClean="0">
                                <a:latin typeface="Cambria Math" panose="02040503050406030204" pitchFamily="18" charset="0"/>
                              </a:rPr>
                              <m:t>3</m:t>
                            </m:r>
                          </m:sup>
                        </m:sSup>
                        <m:r>
                          <a:rPr lang="en-US" b="0" i="1" smtClean="0">
                            <a:latin typeface="Cambria Math" panose="02040503050406030204" pitchFamily="18" charset="0"/>
                          </a:rPr>
                          <m:t>−8</m:t>
                        </m:r>
                      </m:num>
                      <m:den>
                        <m:r>
                          <a:rPr lang="en-US" b="0" i="1" smtClean="0">
                            <a:latin typeface="Cambria Math" panose="02040503050406030204" pitchFamily="18" charset="0"/>
                          </a:rPr>
                          <m:t>h</m:t>
                        </m:r>
                      </m:den>
                    </m:f>
                  </m:oMath>
                </a14:m>
                <a:r>
                  <a:rPr lang="en-US" dirty="0"/>
                  <a:t> </a:t>
                </a:r>
              </a:p>
              <a:p>
                <a:pPr marL="0" indent="0">
                  <a:buNone/>
                </a:pPr>
                <a:r>
                  <a:rPr lang="en-US" dirty="0"/>
                  <a:t>Solution:  </a:t>
                </a:r>
              </a:p>
              <a:p>
                <a:pPr marL="0" indent="0">
                  <a:buNone/>
                </a:pPr>
                <a:r>
                  <a:rPr lang="en-US" dirty="0"/>
                  <a:t>=</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+4</m:t>
                    </m:r>
                  </m:oMath>
                </a14:m>
                <a:endParaRPr lang="en-US" dirty="0"/>
              </a:p>
              <a:p>
                <a:pPr marL="0" indent="0">
                  <a:buNone/>
                </a:pPr>
                <a:r>
                  <a:rPr lang="en-US" dirty="0"/>
                  <a:t>=</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)+4</m:t>
                    </m:r>
                  </m:oMath>
                </a14:m>
                <a:endParaRPr lang="en-US" dirty="0"/>
              </a:p>
              <a:p>
                <a:pPr marL="0" indent="0">
                  <a:buNone/>
                </a:pPr>
                <a:r>
                  <a:rPr lang="en-US" dirty="0"/>
                  <a:t>=</a:t>
                </a:r>
                <a14:m>
                  <m:oMath xmlns:m="http://schemas.openxmlformats.org/officeDocument/2006/math">
                    <m:r>
                      <a:rPr lang="en-US" i="1">
                        <a:latin typeface="Cambria Math" panose="02040503050406030204" pitchFamily="18" charset="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+2(2+</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)+4</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21F9BED-E63F-4E96-AE20-E5032D11DB9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29FB56-99D2-49EC-9C00-27A115F9C1BA}"/>
                  </a:ext>
                </a:extLst>
              </p:cNvPr>
              <p:cNvSpPr txBox="1"/>
              <p:nvPr/>
            </p:nvSpPr>
            <p:spPr>
              <a:xfrm>
                <a:off x="7202079" y="4171361"/>
                <a:ext cx="3157980" cy="1384995"/>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+2</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r>
                      <a:rPr lang="en-US" sz="2800" b="0" i="1" smtClean="0">
                        <a:latin typeface="Cambria Math" panose="02040503050406030204" pitchFamily="18" charset="0"/>
                      </a:rPr>
                      <m:t>+4</m:t>
                    </m:r>
                  </m:oMath>
                </a14:m>
                <a:r>
                  <a:rPr lang="en-US" sz="2800" dirty="0"/>
                  <a:t> </a:t>
                </a:r>
              </a:p>
              <a:p>
                <a14:m>
                  <m:oMath xmlns:m="http://schemas.openxmlformats.org/officeDocument/2006/math">
                    <m:r>
                      <a:rPr lang="en-US" sz="2800" b="0" i="1" smtClean="0">
                        <a:latin typeface="Cambria Math" panose="02040503050406030204" pitchFamily="18" charset="0"/>
                      </a:rPr>
                      <m:t>=4+4+4</m:t>
                    </m:r>
                  </m:oMath>
                </a14:m>
                <a:r>
                  <a:rPr lang="en-US" sz="2800" dirty="0"/>
                  <a:t>  </a:t>
                </a:r>
              </a:p>
              <a:p>
                <a14:m>
                  <m:oMath xmlns:m="http://schemas.openxmlformats.org/officeDocument/2006/math">
                    <m:r>
                      <a:rPr lang="en-US" sz="2800" b="0" i="1" smtClean="0">
                        <a:latin typeface="Cambria Math" panose="02040503050406030204" pitchFamily="18" charset="0"/>
                      </a:rPr>
                      <m:t>=12</m:t>
                    </m:r>
                  </m:oMath>
                </a14:m>
                <a:r>
                  <a:rPr lang="en-US" sz="2800" dirty="0"/>
                  <a:t>  </a:t>
                </a:r>
              </a:p>
            </p:txBody>
          </p:sp>
        </mc:Choice>
        <mc:Fallback xmlns="">
          <p:sp>
            <p:nvSpPr>
              <p:cNvPr id="7" name="TextBox 6">
                <a:extLst>
                  <a:ext uri="{FF2B5EF4-FFF2-40B4-BE49-F238E27FC236}">
                    <a16:creationId xmlns:a16="http://schemas.microsoft.com/office/drawing/2014/main" id="{4729FB56-99D2-49EC-9C00-27A115F9C1BA}"/>
                  </a:ext>
                </a:extLst>
              </p:cNvPr>
              <p:cNvSpPr txBox="1">
                <a:spLocks noRot="1" noChangeAspect="1" noMove="1" noResize="1" noEditPoints="1" noAdjustHandles="1" noChangeArrowheads="1" noChangeShapeType="1" noTextEdit="1"/>
              </p:cNvSpPr>
              <p:nvPr/>
            </p:nvSpPr>
            <p:spPr>
              <a:xfrm>
                <a:off x="7202079" y="4171361"/>
                <a:ext cx="3157980" cy="138499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9B506AC3-0A4C-4C76-A6ED-1500B268F5F4}"/>
                  </a:ext>
                </a:extLst>
              </p14:cNvPr>
              <p14:cNvContentPartPr/>
              <p14:nvPr/>
            </p14:nvContentPartPr>
            <p14:xfrm>
              <a:off x="5002913" y="4353692"/>
              <a:ext cx="2060280" cy="1033560"/>
            </p14:xfrm>
          </p:contentPart>
        </mc:Choice>
        <mc:Fallback xmlns="">
          <p:pic>
            <p:nvPicPr>
              <p:cNvPr id="10" name="Ink 9">
                <a:extLst>
                  <a:ext uri="{FF2B5EF4-FFF2-40B4-BE49-F238E27FC236}">
                    <a16:creationId xmlns:a16="http://schemas.microsoft.com/office/drawing/2014/main" id="{9B506AC3-0A4C-4C76-A6ED-1500B268F5F4}"/>
                  </a:ext>
                </a:extLst>
              </p:cNvPr>
              <p:cNvPicPr/>
              <p:nvPr/>
            </p:nvPicPr>
            <p:blipFill>
              <a:blip r:embed="rId5"/>
              <a:stretch>
                <a:fillRect/>
              </a:stretch>
            </p:blipFill>
            <p:spPr>
              <a:xfrm>
                <a:off x="4993913" y="4345049"/>
                <a:ext cx="2077920" cy="1051206"/>
              </a:xfrm>
              <a:prstGeom prst="rect">
                <a:avLst/>
              </a:prstGeom>
            </p:spPr>
          </p:pic>
        </mc:Fallback>
      </mc:AlternateContent>
    </p:spTree>
    <p:extLst>
      <p:ext uri="{BB962C8B-B14F-4D97-AF65-F5344CB8AC3E}">
        <p14:creationId xmlns:p14="http://schemas.microsoft.com/office/powerpoint/2010/main" val="847952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6B81-BE15-466F-A328-C91D1DF6A4DC}"/>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91D661-520E-4FF9-A97C-DC8505289A15}"/>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−16</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4291D661-520E-4FF9-A97C-DC8505289A1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431559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6B81-BE15-466F-A328-C91D1DF6A4DC}"/>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91D661-520E-4FF9-A97C-DC8505289A15}"/>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−16</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a:p>
                <a:pPr marL="0" indent="0">
                  <a:buNone/>
                </a:pPr>
                <a:r>
                  <a:rPr lang="en-US" dirty="0"/>
                  <a:t>Solution:</a:t>
                </a:r>
              </a:p>
              <a:p>
                <a:pPr marL="0" indent="0">
                  <a:buNone/>
                </a:pPr>
                <a:r>
                  <a:rPr lang="en-US" dirty="0"/>
                  <a:t>Subbing in an x value of -2 will give 0 over 0, the indeterminate form. So, let’s try factoring instead.</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4291D661-520E-4FF9-A97C-DC8505289A1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93498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6B81-BE15-466F-A328-C91D1DF6A4DC}"/>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91D661-520E-4FF9-A97C-DC8505289A15}"/>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−16</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−16</m:t>
                        </m:r>
                      </m:num>
                      <m:den>
                        <m:r>
                          <a:rPr lang="en-US" i="1">
                            <a:latin typeface="Cambria Math" panose="02040503050406030204" pitchFamily="18" charset="0"/>
                          </a:rPr>
                          <m:t>𝑥</m:t>
                        </m:r>
                        <m:r>
                          <a:rPr lang="en-US" i="1">
                            <a:latin typeface="Cambria Math" panose="02040503050406030204" pitchFamily="18" charset="0"/>
                          </a:rPr>
                          <m:t>+2</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+4)</m:t>
                        </m:r>
                      </m:num>
                      <m:den>
                        <m:r>
                          <a:rPr lang="en-US" i="1">
                            <a:latin typeface="Cambria Math" panose="02040503050406030204" pitchFamily="18" charset="0"/>
                          </a:rPr>
                          <m:t>𝑥</m:t>
                        </m:r>
                        <m:r>
                          <a:rPr lang="en-US" i="1">
                            <a:latin typeface="Cambria Math" panose="02040503050406030204" pitchFamily="18" charset="0"/>
                          </a:rPr>
                          <m:t>+2</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+4)</m:t>
                        </m:r>
                      </m:num>
                      <m:den>
                        <m:r>
                          <a:rPr lang="en-US" i="1">
                            <a:latin typeface="Cambria Math" panose="02040503050406030204" pitchFamily="18" charset="0"/>
                          </a:rPr>
                          <m:t>𝑥</m:t>
                        </m:r>
                        <m:r>
                          <a:rPr lang="en-US" i="1">
                            <a:latin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4291D661-520E-4FF9-A97C-DC8505289A1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5C0E9FC-421A-4A89-8D8F-776DFF34112E}"/>
                  </a:ext>
                </a:extLst>
              </p14:cNvPr>
              <p14:cNvContentPartPr/>
              <p14:nvPr/>
            </p14:nvContentPartPr>
            <p14:xfrm>
              <a:off x="3538073" y="5267732"/>
              <a:ext cx="606240" cy="250200"/>
            </p14:xfrm>
          </p:contentPart>
        </mc:Choice>
        <mc:Fallback xmlns="">
          <p:pic>
            <p:nvPicPr>
              <p:cNvPr id="4" name="Ink 3">
                <a:extLst>
                  <a:ext uri="{FF2B5EF4-FFF2-40B4-BE49-F238E27FC236}">
                    <a16:creationId xmlns:a16="http://schemas.microsoft.com/office/drawing/2014/main" id="{D5C0E9FC-421A-4A89-8D8F-776DFF34112E}"/>
                  </a:ext>
                </a:extLst>
              </p:cNvPr>
              <p:cNvPicPr/>
              <p:nvPr/>
            </p:nvPicPr>
            <p:blipFill>
              <a:blip r:embed="rId4"/>
              <a:stretch>
                <a:fillRect/>
              </a:stretch>
            </p:blipFill>
            <p:spPr>
              <a:xfrm>
                <a:off x="3520433" y="5250092"/>
                <a:ext cx="6418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E26EC11-1E12-4412-A555-D18EF5CE56AF}"/>
                  </a:ext>
                </a:extLst>
              </p14:cNvPr>
              <p14:cNvContentPartPr/>
              <p14:nvPr/>
            </p14:nvContentPartPr>
            <p14:xfrm>
              <a:off x="3675233" y="5659052"/>
              <a:ext cx="462600" cy="183600"/>
            </p14:xfrm>
          </p:contentPart>
        </mc:Choice>
        <mc:Fallback xmlns="">
          <p:pic>
            <p:nvPicPr>
              <p:cNvPr id="5" name="Ink 4">
                <a:extLst>
                  <a:ext uri="{FF2B5EF4-FFF2-40B4-BE49-F238E27FC236}">
                    <a16:creationId xmlns:a16="http://schemas.microsoft.com/office/drawing/2014/main" id="{BE26EC11-1E12-4412-A555-D18EF5CE56AF}"/>
                  </a:ext>
                </a:extLst>
              </p:cNvPr>
              <p:cNvPicPr/>
              <p:nvPr/>
            </p:nvPicPr>
            <p:blipFill>
              <a:blip r:embed="rId6"/>
              <a:stretch>
                <a:fillRect/>
              </a:stretch>
            </p:blipFill>
            <p:spPr>
              <a:xfrm>
                <a:off x="3657233" y="5641052"/>
                <a:ext cx="498240" cy="21924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85A1D2B-E3AB-4D31-9414-BE854F7B06B6}"/>
                  </a:ext>
                </a:extLst>
              </p:cNvPr>
              <p:cNvSpPr txBox="1"/>
              <p:nvPr/>
            </p:nvSpPr>
            <p:spPr>
              <a:xfrm>
                <a:off x="6617616" y="2729760"/>
                <a:ext cx="4515439" cy="2543068"/>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→−2</m:t>
                          </m:r>
                        </m:e>
                      </m:mr>
                    </m:m>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−2</m:t>
                        </m:r>
                      </m:e>
                    </m:d>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+4</m:t>
                        </m:r>
                      </m:e>
                    </m:d>
                  </m:oMath>
                </a14:m>
                <a:r>
                  <a:rPr lang="en-US" sz="2800" dirty="0"/>
                  <a:t>   </a:t>
                </a:r>
              </a:p>
              <a:p>
                <a14:m>
                  <m:oMath xmlns:m="http://schemas.openxmlformats.org/officeDocument/2006/math">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−2−2</m:t>
                        </m:r>
                      </m:e>
                    </m:d>
                    <m:d>
                      <m:dPr>
                        <m:begChr m:val="["/>
                        <m:endChr m:val="]"/>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+4</m:t>
                        </m:r>
                      </m:e>
                    </m:d>
                  </m:oMath>
                </a14:m>
                <a:r>
                  <a:rPr lang="en-US" sz="2800" dirty="0"/>
                  <a:t>  </a:t>
                </a:r>
              </a:p>
              <a:p>
                <a14:m>
                  <m:oMath xmlns:m="http://schemas.openxmlformats.org/officeDocument/2006/math">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−4</m:t>
                        </m:r>
                      </m:e>
                    </m:d>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4+4</m:t>
                        </m:r>
                      </m:e>
                    </m:d>
                  </m:oMath>
                </a14:m>
                <a:r>
                  <a:rPr lang="en-US" sz="2800" dirty="0"/>
                  <a:t>  </a:t>
                </a:r>
              </a:p>
              <a:p>
                <a14:m>
                  <m:oMath xmlns:m="http://schemas.openxmlformats.org/officeDocument/2006/math">
                    <m:r>
                      <a:rPr lang="en-US" sz="2800" b="0" i="1" smtClean="0">
                        <a:latin typeface="Cambria Math" panose="02040503050406030204" pitchFamily="18" charset="0"/>
                      </a:rPr>
                      <m:t>=(−4)(8)</m:t>
                    </m:r>
                  </m:oMath>
                </a14:m>
                <a:r>
                  <a:rPr lang="en-US" sz="2800" dirty="0"/>
                  <a:t>  </a:t>
                </a:r>
              </a:p>
              <a:p>
                <a14:m>
                  <m:oMath xmlns:m="http://schemas.openxmlformats.org/officeDocument/2006/math">
                    <m:r>
                      <a:rPr lang="en-US" sz="2800" b="0" i="1" smtClean="0">
                        <a:latin typeface="Cambria Math" panose="02040503050406030204" pitchFamily="18" charset="0"/>
                      </a:rPr>
                      <m:t>=−32</m:t>
                    </m:r>
                  </m:oMath>
                </a14:m>
                <a:r>
                  <a:rPr lang="en-US" sz="2800" dirty="0"/>
                  <a:t>  </a:t>
                </a:r>
              </a:p>
            </p:txBody>
          </p:sp>
        </mc:Choice>
        <mc:Fallback xmlns="">
          <p:sp>
            <p:nvSpPr>
              <p:cNvPr id="6" name="TextBox 5">
                <a:extLst>
                  <a:ext uri="{FF2B5EF4-FFF2-40B4-BE49-F238E27FC236}">
                    <a16:creationId xmlns:a16="http://schemas.microsoft.com/office/drawing/2014/main" id="{B85A1D2B-E3AB-4D31-9414-BE854F7B06B6}"/>
                  </a:ext>
                </a:extLst>
              </p:cNvPr>
              <p:cNvSpPr txBox="1">
                <a:spLocks noRot="1" noChangeAspect="1" noMove="1" noResize="1" noEditPoints="1" noAdjustHandles="1" noChangeArrowheads="1" noChangeShapeType="1" noTextEdit="1"/>
              </p:cNvSpPr>
              <p:nvPr/>
            </p:nvSpPr>
            <p:spPr>
              <a:xfrm>
                <a:off x="6617616" y="2729760"/>
                <a:ext cx="4515439" cy="254306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714A4045-3ED5-4123-A5C6-F01FBE808B3E}"/>
                  </a:ext>
                </a:extLst>
              </p14:cNvPr>
              <p14:cNvContentPartPr/>
              <p14:nvPr/>
            </p14:nvContentPartPr>
            <p14:xfrm>
              <a:off x="5134673" y="2997212"/>
              <a:ext cx="1141200" cy="2539800"/>
            </p14:xfrm>
          </p:contentPart>
        </mc:Choice>
        <mc:Fallback xmlns="">
          <p:pic>
            <p:nvPicPr>
              <p:cNvPr id="9" name="Ink 8">
                <a:extLst>
                  <a:ext uri="{FF2B5EF4-FFF2-40B4-BE49-F238E27FC236}">
                    <a16:creationId xmlns:a16="http://schemas.microsoft.com/office/drawing/2014/main" id="{714A4045-3ED5-4123-A5C6-F01FBE808B3E}"/>
                  </a:ext>
                </a:extLst>
              </p:cNvPr>
              <p:cNvPicPr/>
              <p:nvPr/>
            </p:nvPicPr>
            <p:blipFill>
              <a:blip r:embed="rId9"/>
              <a:stretch>
                <a:fillRect/>
              </a:stretch>
            </p:blipFill>
            <p:spPr>
              <a:xfrm>
                <a:off x="5126033" y="2988212"/>
                <a:ext cx="1158840" cy="2557440"/>
              </a:xfrm>
              <a:prstGeom prst="rect">
                <a:avLst/>
              </a:prstGeom>
            </p:spPr>
          </p:pic>
        </mc:Fallback>
      </mc:AlternateContent>
    </p:spTree>
    <p:extLst>
      <p:ext uri="{BB962C8B-B14F-4D97-AF65-F5344CB8AC3E}">
        <p14:creationId xmlns:p14="http://schemas.microsoft.com/office/powerpoint/2010/main" val="2448497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→25</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−25</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r>
                          <a:rPr lang="en-US" b="0" i="1" smtClean="0">
                            <a:latin typeface="Cambria Math" panose="02040503050406030204" pitchFamily="18" charset="0"/>
                          </a:rPr>
                          <m:t>−5</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63962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→25</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−25</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r>
                          <a:rPr lang="en-US" b="0" i="1" smtClean="0">
                            <a:latin typeface="Cambria Math" panose="02040503050406030204" pitchFamily="18" charset="0"/>
                          </a:rPr>
                          <m:t>−5</m:t>
                        </m:r>
                      </m:den>
                    </m:f>
                  </m:oMath>
                </a14:m>
                <a:r>
                  <a:rPr lang="en-US" dirty="0"/>
                  <a:t>  </a:t>
                </a:r>
              </a:p>
              <a:p>
                <a:pPr marL="0" indent="0">
                  <a:buNone/>
                </a:pPr>
                <a:r>
                  <a:rPr lang="en-US" dirty="0"/>
                  <a:t>Solution:</a:t>
                </a:r>
              </a:p>
              <a:p>
                <a:pPr marL="0" indent="0">
                  <a:buNone/>
                </a:pPr>
                <a:r>
                  <a:rPr lang="en-US" dirty="0"/>
                  <a:t>If we sub in an x value of 25, we get the indeterminate form of 0 over 0, so we should try factoring or some other method.</a:t>
                </a:r>
              </a:p>
              <a:p>
                <a:pPr marL="0" indent="0">
                  <a:buNone/>
                </a:pPr>
                <a:r>
                  <a:rPr lang="en-US" dirty="0"/>
                  <a:t>In this case, we will try factoring, but it is important to note that we could “rationalize the denominator” instead. We will discuss that technique later in this slideshow.</a:t>
                </a:r>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171979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0BDE-B1E4-4D1C-819E-3CCC812B338E}"/>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802225-3055-4DA9-93DC-1C8682B88238}"/>
                  </a:ext>
                </a:extLst>
              </p:cNvPr>
              <p:cNvSpPr>
                <a:spLocks noGrp="1"/>
              </p:cNvSpPr>
              <p:nvPr>
                <p:ph idx="1"/>
              </p:nvPr>
            </p:nvSpPr>
            <p:spPr/>
            <p:txBody>
              <a:bodyPr>
                <a:noAutofit/>
              </a:bodyPr>
              <a:lstStyle/>
              <a:p>
                <a:pPr marL="0" indent="0">
                  <a:buNone/>
                </a:pPr>
                <a:r>
                  <a:rPr lang="en-US" sz="2400" dirty="0"/>
                  <a:t>2.	When we get the indeterminate form of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0</m:t>
                        </m:r>
                      </m:num>
                      <m:den>
                        <m:r>
                          <a:rPr lang="en-US" sz="2400" b="0" i="1" smtClean="0">
                            <a:latin typeface="Cambria Math" panose="02040503050406030204" pitchFamily="18" charset="0"/>
                          </a:rPr>
                          <m:t>0</m:t>
                        </m:r>
                      </m:den>
                    </m:f>
                  </m:oMath>
                </a14:m>
                <a:r>
                  <a:rPr lang="en-US" sz="2400" dirty="0"/>
                  <a:t>, we can try the following:</a:t>
                </a:r>
              </a:p>
              <a:p>
                <a:pPr marL="514350" indent="-514350">
                  <a:buAutoNum type="alphaLcParenR"/>
                </a:pPr>
                <a:r>
                  <a:rPr lang="en-US" sz="2400" dirty="0"/>
                  <a:t>Factor numerator and denominator, and the offending factor may cancel out of both</a:t>
                </a:r>
              </a:p>
              <a:p>
                <a:pPr marL="514350" indent="-514350">
                  <a:buAutoNum type="alphaLcParenR"/>
                </a:pPr>
                <a:r>
                  <a:rPr lang="en-US" sz="2400" dirty="0"/>
                  <a:t>Rationalize the numerator and/or denominator and see if this leads you to be able to directly substitute</a:t>
                </a:r>
              </a:p>
              <a:p>
                <a:pPr marL="514350" indent="-514350">
                  <a:buAutoNum type="alphaLcParenR"/>
                </a:pPr>
                <a:r>
                  <a:rPr lang="en-US" sz="2400" dirty="0"/>
                  <a:t>Simplify the function prior to substituting to see if that allows you to directly substitute</a:t>
                </a:r>
              </a:p>
              <a:p>
                <a:pPr marL="514350" indent="-514350">
                  <a:buAutoNum type="alphaLcParenR"/>
                </a:pPr>
                <a:r>
                  <a:rPr lang="en-US" sz="2400" dirty="0"/>
                  <a:t>Introduce a new factor that allows the numerator and/or denominator to become a difference or sum of nth powers, which then creates the offending factor which can then be canceled from both numerator and denominator (you may wish to introduce a new variable to do this)</a:t>
                </a:r>
              </a:p>
            </p:txBody>
          </p:sp>
        </mc:Choice>
        <mc:Fallback xmlns="">
          <p:sp>
            <p:nvSpPr>
              <p:cNvPr id="3" name="Content Placeholder 2">
                <a:extLst>
                  <a:ext uri="{FF2B5EF4-FFF2-40B4-BE49-F238E27FC236}">
                    <a16:creationId xmlns:a16="http://schemas.microsoft.com/office/drawing/2014/main" id="{BD802225-3055-4DA9-93DC-1C8682B88238}"/>
                  </a:ext>
                </a:extLst>
              </p:cNvPr>
              <p:cNvSpPr>
                <a:spLocks noGrp="1" noRot="1" noChangeAspect="1" noMove="1" noResize="1" noEditPoints="1" noAdjustHandles="1" noChangeArrowheads="1" noChangeShapeType="1" noTextEdit="1"/>
              </p:cNvSpPr>
              <p:nvPr>
                <p:ph idx="1"/>
              </p:nvPr>
            </p:nvSpPr>
            <p:spPr>
              <a:blipFill>
                <a:blip r:embed="rId2"/>
                <a:stretch>
                  <a:fillRect l="-928" t="-280" r="-986" b="-3361"/>
                </a:stretch>
              </a:blipFill>
            </p:spPr>
            <p:txBody>
              <a:bodyPr/>
              <a:lstStyle/>
              <a:p>
                <a:r>
                  <a:rPr lang="en-US">
                    <a:noFill/>
                  </a:rPr>
                  <a:t> </a:t>
                </a:r>
              </a:p>
            </p:txBody>
          </p:sp>
        </mc:Fallback>
      </mc:AlternateContent>
    </p:spTree>
    <p:extLst>
      <p:ext uri="{BB962C8B-B14F-4D97-AF65-F5344CB8AC3E}">
        <p14:creationId xmlns:p14="http://schemas.microsoft.com/office/powerpoint/2010/main" val="4080857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normAutofit/>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→25</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−25</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r>
                          <a:rPr lang="en-US" b="0" i="1" smtClean="0">
                            <a:latin typeface="Cambria Math" panose="02040503050406030204" pitchFamily="18" charset="0"/>
                          </a:rPr>
                          <m:t>−5</m:t>
                        </m:r>
                      </m:den>
                    </m:f>
                  </m:oMath>
                </a14:m>
                <a:r>
                  <a:rPr lang="en-US" dirty="0"/>
                  <a:t>  </a:t>
                </a:r>
              </a:p>
              <a:p>
                <a:pPr marL="0" indent="0">
                  <a:buNone/>
                </a:pPr>
                <a:r>
                  <a:rPr lang="en-US" dirty="0"/>
                  <a:t>Solution:</a:t>
                </a:r>
              </a:p>
              <a:p>
                <a:pPr marL="0" indent="0">
                  <a:buNone/>
                </a:pPr>
                <a:r>
                  <a:rPr lang="en-US" dirty="0"/>
                  <a:t>Although we generally view the binomial x – 25 as </a:t>
                </a:r>
                <a:r>
                  <a:rPr lang="en-US" dirty="0" err="1"/>
                  <a:t>unfactorable</a:t>
                </a:r>
                <a:r>
                  <a:rPr lang="en-US" dirty="0"/>
                  <a:t>, this case can be considered different.</a:t>
                </a:r>
              </a:p>
              <a:p>
                <a:pPr marL="0" indent="0">
                  <a:buNone/>
                </a:pPr>
                <a:r>
                  <a:rPr lang="en-US" dirty="0"/>
                  <a:t>Why would we think about factoring here when the our previous training tells us not to?</a:t>
                </a:r>
              </a:p>
              <a:p>
                <a:pPr marL="0" indent="0">
                  <a:buNone/>
                </a:pPr>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22501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normAutofit/>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→25</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−25</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r>
                          <a:rPr lang="en-US" b="0" i="1" smtClean="0">
                            <a:latin typeface="Cambria Math" panose="02040503050406030204" pitchFamily="18" charset="0"/>
                          </a:rPr>
                          <m:t>−5</m:t>
                        </m:r>
                      </m:den>
                    </m:f>
                  </m:oMath>
                </a14:m>
                <a:r>
                  <a:rPr lang="en-US" dirty="0"/>
                  <a:t>  </a:t>
                </a:r>
              </a:p>
              <a:p>
                <a:pPr marL="0" indent="0">
                  <a:buNone/>
                </a:pPr>
                <a:r>
                  <a:rPr lang="en-US" dirty="0"/>
                  <a:t>Solution:</a:t>
                </a:r>
              </a:p>
              <a:p>
                <a:pPr marL="0" indent="0">
                  <a:buNone/>
                </a:pPr>
                <a:r>
                  <a:rPr lang="en-US" dirty="0"/>
                  <a:t>Because we have 0 over 0 as our result. The numerator is a higher degree than the denominator, so maybe we can factor the numerator and then cross out like factors.</a:t>
                </a:r>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537315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normAutofit/>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→25</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−25</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r>
                          <a:rPr lang="en-US" b="0" i="1" smtClean="0">
                            <a:latin typeface="Cambria Math" panose="02040503050406030204" pitchFamily="18" charset="0"/>
                          </a:rPr>
                          <m:t>−5</m:t>
                        </m:r>
                      </m:den>
                    </m:f>
                  </m:oMath>
                </a14:m>
                <a:r>
                  <a:rPr lang="en-US" dirty="0"/>
                  <a:t>  </a:t>
                </a:r>
              </a:p>
              <a:p>
                <a:pPr marL="0" indent="0">
                  <a:buNone/>
                </a:pPr>
                <a:r>
                  <a:rPr lang="en-US" dirty="0"/>
                  <a:t>Solution:</a:t>
                </a:r>
              </a:p>
              <a:p>
                <a:pPr marL="0" indent="0">
                  <a:buNone/>
                </a:pPr>
                <a:r>
                  <a:rPr lang="en-US" dirty="0"/>
                  <a:t>Let’s use difference of squares factoring in the numerator</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→25</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−25</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𝑥</m:t>
                            </m:r>
                          </m:e>
                        </m:rad>
                        <m:r>
                          <a:rPr lang="en-US" i="1">
                            <a:latin typeface="Cambria Math" panose="02040503050406030204" pitchFamily="18" charset="0"/>
                          </a:rPr>
                          <m:t>−5</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→25</m:t>
                          </m:r>
                        </m:e>
                      </m:mr>
                    </m:m>
                    <m:r>
                      <a:rPr lang="en-US" i="1">
                        <a:latin typeface="Cambria Math" panose="02040503050406030204" pitchFamily="18" charset="0"/>
                      </a:rPr>
                      <m:t>   </m:t>
                    </m:r>
                    <m:f>
                      <m:fPr>
                        <m:ctrlPr>
                          <a:rPr lang="en-US" i="1">
                            <a:latin typeface="Cambria Math" panose="02040503050406030204" pitchFamily="18" charset="0"/>
                          </a:rPr>
                        </m:ctrlPr>
                      </m:fPr>
                      <m:num>
                        <m:d>
                          <m:dPr>
                            <m:ctrlPr>
                              <a:rPr lang="en-US" i="1" smtClean="0">
                                <a:latin typeface="Cambria Math" panose="02040503050406030204" pitchFamily="18" charset="0"/>
                              </a:rPr>
                            </m:ctrlPr>
                          </m:dPr>
                          <m:e>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𝑥</m:t>
                                </m:r>
                              </m:e>
                            </m:rad>
                            <m:r>
                              <a:rPr lang="en-US" b="0" i="1" smtClean="0">
                                <a:latin typeface="Cambria Math" panose="02040503050406030204" pitchFamily="18" charset="0"/>
                              </a:rPr>
                              <m:t>−5</m:t>
                            </m:r>
                          </m:e>
                        </m:d>
                        <m:r>
                          <a:rPr lang="en-US" b="0" i="1" smtClean="0">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𝑥</m:t>
                            </m:r>
                          </m:e>
                        </m:rad>
                        <m:r>
                          <a:rPr lang="en-US" b="0" i="1" smtClean="0">
                            <a:latin typeface="Cambria Math" panose="02040503050406030204" pitchFamily="18" charset="0"/>
                          </a:rPr>
                          <m:t>+5)</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𝑥</m:t>
                            </m:r>
                          </m:e>
                        </m:rad>
                        <m:r>
                          <a:rPr lang="en-US" i="1">
                            <a:latin typeface="Cambria Math" panose="02040503050406030204" pitchFamily="18" charset="0"/>
                          </a:rPr>
                          <m:t>−5</m:t>
                        </m:r>
                      </m:den>
                    </m:f>
                  </m:oMath>
                </a14:m>
                <a:r>
                  <a:rPr lang="en-US" dirty="0"/>
                  <a:t>  </a:t>
                </a:r>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7E56CA-0E74-4514-B534-E2108003625F}"/>
                  </a:ext>
                </a:extLst>
              </p:cNvPr>
              <p:cNvSpPr txBox="1"/>
              <p:nvPr/>
            </p:nvSpPr>
            <p:spPr>
              <a:xfrm>
                <a:off x="5816338" y="4001294"/>
                <a:ext cx="4524866" cy="2157194"/>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→25</m:t>
                          </m:r>
                        </m:e>
                      </m:mr>
                    </m:m>
                    <m:r>
                      <a:rPr lang="en-US" sz="2800" b="0" i="1" smtClean="0">
                        <a:latin typeface="Cambria Math" panose="02040503050406030204" pitchFamily="18" charset="0"/>
                        <a:ea typeface="Cambria Math" panose="02040503050406030204" pitchFamily="18" charset="0"/>
                      </a:rPr>
                      <m:t>   </m:t>
                    </m:r>
                    <m:rad>
                      <m:radPr>
                        <m:degHide m:val="on"/>
                        <m:ctrlPr>
                          <a:rPr lang="en-US" sz="2800" b="0" i="1" smtClean="0">
                            <a:latin typeface="Cambria Math" panose="02040503050406030204" pitchFamily="18" charset="0"/>
                            <a:ea typeface="Cambria Math" panose="02040503050406030204" pitchFamily="18" charset="0"/>
                          </a:rPr>
                        </m:ctrlPr>
                      </m:radPr>
                      <m:deg/>
                      <m:e>
                        <m:r>
                          <a:rPr lang="en-US" sz="2800" b="0" i="1" smtClean="0">
                            <a:latin typeface="Cambria Math" panose="02040503050406030204" pitchFamily="18" charset="0"/>
                            <a:ea typeface="Cambria Math" panose="02040503050406030204" pitchFamily="18" charset="0"/>
                          </a:rPr>
                          <m:t>𝑥</m:t>
                        </m:r>
                      </m:e>
                    </m:rad>
                    <m:r>
                      <a:rPr lang="en-US" sz="2800" b="0" i="1" smtClean="0">
                        <a:latin typeface="Cambria Math" panose="02040503050406030204" pitchFamily="18" charset="0"/>
                        <a:ea typeface="Cambria Math" panose="02040503050406030204" pitchFamily="18" charset="0"/>
                      </a:rPr>
                      <m:t>+5</m:t>
                    </m:r>
                  </m:oMath>
                </a14:m>
                <a:r>
                  <a:rPr lang="en-US" sz="2800" dirty="0"/>
                  <a:t> </a:t>
                </a:r>
              </a:p>
              <a:p>
                <a14:m>
                  <m:oMath xmlns:m="http://schemas.openxmlformats.org/officeDocument/2006/math">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25</m:t>
                        </m:r>
                      </m:e>
                    </m:rad>
                    <m:r>
                      <a:rPr lang="en-US" sz="2800" b="0" i="1" smtClean="0">
                        <a:latin typeface="Cambria Math" panose="02040503050406030204" pitchFamily="18" charset="0"/>
                      </a:rPr>
                      <m:t>+5</m:t>
                    </m:r>
                  </m:oMath>
                </a14:m>
                <a:r>
                  <a:rPr lang="en-US" sz="2800" dirty="0"/>
                  <a:t>  </a:t>
                </a:r>
              </a:p>
              <a:p>
                <a14:m>
                  <m:oMath xmlns:m="http://schemas.openxmlformats.org/officeDocument/2006/math">
                    <m:r>
                      <a:rPr lang="en-US" sz="2800" b="0" i="1" smtClean="0">
                        <a:latin typeface="Cambria Math" panose="02040503050406030204" pitchFamily="18" charset="0"/>
                      </a:rPr>
                      <m:t>=5+5</m:t>
                    </m:r>
                  </m:oMath>
                </a14:m>
                <a:r>
                  <a:rPr lang="en-US" sz="2800" dirty="0"/>
                  <a:t>  </a:t>
                </a:r>
              </a:p>
              <a:p>
                <a14:m>
                  <m:oMath xmlns:m="http://schemas.openxmlformats.org/officeDocument/2006/math">
                    <m:r>
                      <a:rPr lang="en-US" sz="2800" b="0" i="1" smtClean="0">
                        <a:latin typeface="Cambria Math" panose="02040503050406030204" pitchFamily="18" charset="0"/>
                      </a:rPr>
                      <m:t>=10</m:t>
                    </m:r>
                  </m:oMath>
                </a14:m>
                <a:r>
                  <a:rPr lang="en-US" sz="2800" dirty="0"/>
                  <a:t>   </a:t>
                </a:r>
              </a:p>
            </p:txBody>
          </p:sp>
        </mc:Choice>
        <mc:Fallback xmlns="">
          <p:sp>
            <p:nvSpPr>
              <p:cNvPr id="4" name="TextBox 3">
                <a:extLst>
                  <a:ext uri="{FF2B5EF4-FFF2-40B4-BE49-F238E27FC236}">
                    <a16:creationId xmlns:a16="http://schemas.microsoft.com/office/drawing/2014/main" id="{587E56CA-0E74-4514-B534-E2108003625F}"/>
                  </a:ext>
                </a:extLst>
              </p:cNvPr>
              <p:cNvSpPr txBox="1">
                <a:spLocks noRot="1" noChangeAspect="1" noMove="1" noResize="1" noEditPoints="1" noAdjustHandles="1" noChangeArrowheads="1" noChangeShapeType="1" noTextEdit="1"/>
              </p:cNvSpPr>
              <p:nvPr/>
            </p:nvSpPr>
            <p:spPr>
              <a:xfrm>
                <a:off x="5816338" y="4001294"/>
                <a:ext cx="4524866" cy="21571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A430F0E5-7E2A-4DE4-8FB9-88952192AD9C}"/>
                  </a:ext>
                </a:extLst>
              </p14:cNvPr>
              <p14:cNvContentPartPr/>
              <p14:nvPr/>
            </p14:nvContentPartPr>
            <p14:xfrm>
              <a:off x="4621673" y="4194212"/>
              <a:ext cx="1105560" cy="1051560"/>
            </p14:xfrm>
          </p:contentPart>
        </mc:Choice>
        <mc:Fallback xmlns="">
          <p:pic>
            <p:nvPicPr>
              <p:cNvPr id="7" name="Ink 6">
                <a:extLst>
                  <a:ext uri="{FF2B5EF4-FFF2-40B4-BE49-F238E27FC236}">
                    <a16:creationId xmlns:a16="http://schemas.microsoft.com/office/drawing/2014/main" id="{A430F0E5-7E2A-4DE4-8FB9-88952192AD9C}"/>
                  </a:ext>
                </a:extLst>
              </p:cNvPr>
              <p:cNvPicPr/>
              <p:nvPr/>
            </p:nvPicPr>
            <p:blipFill>
              <a:blip r:embed="rId5"/>
              <a:stretch>
                <a:fillRect/>
              </a:stretch>
            </p:blipFill>
            <p:spPr>
              <a:xfrm>
                <a:off x="4613030" y="4185212"/>
                <a:ext cx="1123206" cy="106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AF32F36-00C1-43F8-B4F9-9C2015946A79}"/>
                  </a:ext>
                </a:extLst>
              </p14:cNvPr>
              <p14:cNvContentPartPr/>
              <p14:nvPr/>
            </p14:nvContentPartPr>
            <p14:xfrm>
              <a:off x="2692793" y="4936892"/>
              <a:ext cx="1220040" cy="748080"/>
            </p14:xfrm>
          </p:contentPart>
        </mc:Choice>
        <mc:Fallback xmlns="">
          <p:pic>
            <p:nvPicPr>
              <p:cNvPr id="10" name="Ink 9">
                <a:extLst>
                  <a:ext uri="{FF2B5EF4-FFF2-40B4-BE49-F238E27FC236}">
                    <a16:creationId xmlns:a16="http://schemas.microsoft.com/office/drawing/2014/main" id="{7AF32F36-00C1-43F8-B4F9-9C2015946A79}"/>
                  </a:ext>
                </a:extLst>
              </p:cNvPr>
              <p:cNvPicPr/>
              <p:nvPr/>
            </p:nvPicPr>
            <p:blipFill>
              <a:blip r:embed="rId7"/>
              <a:stretch>
                <a:fillRect/>
              </a:stretch>
            </p:blipFill>
            <p:spPr>
              <a:xfrm>
                <a:off x="2675148" y="4918901"/>
                <a:ext cx="1255691" cy="783703"/>
              </a:xfrm>
              <a:prstGeom prst="rect">
                <a:avLst/>
              </a:prstGeom>
            </p:spPr>
          </p:pic>
        </mc:Fallback>
      </mc:AlternateContent>
    </p:spTree>
    <p:extLst>
      <p:ext uri="{BB962C8B-B14F-4D97-AF65-F5344CB8AC3E}">
        <p14:creationId xmlns:p14="http://schemas.microsoft.com/office/powerpoint/2010/main" val="1728564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−4</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−8</m:t>
                        </m:r>
                      </m:den>
                    </m:f>
                  </m:oMath>
                </a14:m>
                <a:r>
                  <a:rPr lang="en-US" dirty="0"/>
                  <a:t>   </a:t>
                </a:r>
              </a:p>
              <a:p>
                <a:pPr marL="0" indent="0">
                  <a:buNone/>
                </a:pPr>
                <a:endParaRPr lang="en-US" dirty="0"/>
              </a:p>
              <a:p>
                <a:pPr marL="0" indent="0">
                  <a:buNone/>
                </a:pPr>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76883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−4</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−8</m:t>
                        </m:r>
                      </m:den>
                    </m:f>
                  </m:oMath>
                </a14:m>
                <a:r>
                  <a:rPr lang="en-US" dirty="0"/>
                  <a:t>   </a:t>
                </a:r>
              </a:p>
              <a:p>
                <a:pPr marL="0" indent="0">
                  <a:buNone/>
                </a:pPr>
                <a:r>
                  <a:rPr lang="en-US" dirty="0"/>
                  <a:t>Solution:</a:t>
                </a:r>
              </a:p>
              <a:p>
                <a:pPr marL="0" indent="0">
                  <a:buNone/>
                </a:pPr>
                <a:endParaRPr lang="en-US" dirty="0"/>
              </a:p>
              <a:p>
                <a:pPr marL="0" indent="0">
                  <a:buNone/>
                </a:pPr>
                <a:r>
                  <a:rPr lang="en-US" dirty="0"/>
                  <a:t>Plugging in an x value of 2 gives us the indeterminate form of 0 over 0. So we can try factoring instead. Let’s use difference of squares in the numerator and difference of cubes in the denominator.</a:t>
                </a:r>
              </a:p>
              <a:p>
                <a:pPr marL="0" indent="0">
                  <a:buNone/>
                </a:pPr>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110003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normAutofit/>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−4</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−8</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−4</m:t>
                        </m:r>
                      </m:num>
                      <m:den>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3</m:t>
                            </m:r>
                          </m:sup>
                        </m:sSup>
                        <m:r>
                          <a:rPr lang="en-US" i="1">
                            <a:latin typeface="Cambria Math" panose="02040503050406030204" pitchFamily="18" charset="0"/>
                          </a:rPr>
                          <m:t>−8</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num>
                      <m:den>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+4)</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+2</m:t>
                        </m:r>
                      </m:num>
                      <m:den>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+4</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4F35935-2733-4F5E-801C-BF9B9EA046D4}"/>
                  </a:ext>
                </a:extLst>
              </p:cNvPr>
              <p:cNvSpPr txBox="1"/>
              <p:nvPr/>
            </p:nvSpPr>
            <p:spPr>
              <a:xfrm>
                <a:off x="6721311" y="3341802"/>
                <a:ext cx="3478491" cy="2587183"/>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m:t>
                    </m:r>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b="0" i="1" smtClean="0">
                            <a:latin typeface="Cambria Math" panose="02040503050406030204" pitchFamily="18" charset="0"/>
                          </a:rPr>
                          <m:t>2</m:t>
                        </m:r>
                        <m:r>
                          <a:rPr lang="en-US" sz="2800" i="1">
                            <a:latin typeface="Cambria Math" panose="02040503050406030204" pitchFamily="18" charset="0"/>
                          </a:rPr>
                          <m:t>+2</m:t>
                        </m:r>
                      </m:num>
                      <m:den>
                        <m:sSup>
                          <m:sSupPr>
                            <m:ctrlPr>
                              <a:rPr lang="en-US" sz="2800" i="1">
                                <a:latin typeface="Cambria Math" panose="02040503050406030204" pitchFamily="18" charset="0"/>
                              </a:rPr>
                            </m:ctrlPr>
                          </m:sSupPr>
                          <m:e>
                            <m:r>
                              <a:rPr lang="en-US" sz="2800" b="0" i="1" smtClean="0">
                                <a:latin typeface="Cambria Math" panose="02040503050406030204" pitchFamily="18" charset="0"/>
                              </a:rPr>
                              <m:t>(2)</m:t>
                            </m:r>
                          </m:e>
                          <m:sup>
                            <m:r>
                              <a:rPr lang="en-US" sz="2800" i="1">
                                <a:latin typeface="Cambria Math" panose="02040503050406030204" pitchFamily="18" charset="0"/>
                              </a:rPr>
                              <m:t>2</m:t>
                            </m:r>
                          </m:sup>
                        </m:sSup>
                        <m:r>
                          <a:rPr lang="en-US" sz="2800" i="1">
                            <a:latin typeface="Cambria Math" panose="02040503050406030204" pitchFamily="18" charset="0"/>
                          </a:rPr>
                          <m:t>+2</m:t>
                        </m:r>
                        <m:r>
                          <a:rPr lang="en-US" sz="2800" b="0" i="1" smtClean="0">
                            <a:latin typeface="Cambria Math" panose="02040503050406030204" pitchFamily="18" charset="0"/>
                          </a:rPr>
                          <m:t>(2)</m:t>
                        </m:r>
                        <m:r>
                          <a:rPr lang="en-US" sz="2800" i="1">
                            <a:latin typeface="Cambria Math" panose="02040503050406030204" pitchFamily="18" charset="0"/>
                          </a:rPr>
                          <m:t>+4</m:t>
                        </m:r>
                      </m:den>
                    </m:f>
                  </m:oMath>
                </a14:m>
                <a:r>
                  <a:rPr lang="en-US" sz="2800" dirty="0"/>
                  <a:t> </a:t>
                </a:r>
              </a:p>
              <a:p>
                <a:r>
                  <a:rPr lang="en-US" sz="2800" dirty="0"/>
                  <a:t> </a:t>
                </a:r>
                <a14:m>
                  <m:oMath xmlns:m="http://schemas.openxmlformats.org/officeDocument/2006/math">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b="0" i="1" smtClean="0">
                            <a:latin typeface="Cambria Math" panose="02040503050406030204" pitchFamily="18" charset="0"/>
                          </a:rPr>
                          <m:t>4</m:t>
                        </m:r>
                      </m:num>
                      <m:den>
                        <m:r>
                          <a:rPr lang="en-US" sz="2800" b="0" i="1" smtClean="0">
                            <a:latin typeface="Cambria Math" panose="02040503050406030204" pitchFamily="18" charset="0"/>
                          </a:rPr>
                          <m:t>4</m:t>
                        </m:r>
                        <m:r>
                          <a:rPr lang="en-US" sz="2800" i="1">
                            <a:latin typeface="Cambria Math" panose="02040503050406030204" pitchFamily="18" charset="0"/>
                          </a:rPr>
                          <m:t>+</m:t>
                        </m:r>
                        <m:r>
                          <a:rPr lang="en-US" sz="2800" b="0" i="1" smtClean="0">
                            <a:latin typeface="Cambria Math" panose="02040503050406030204" pitchFamily="18" charset="0"/>
                          </a:rPr>
                          <m:t>4</m:t>
                        </m:r>
                        <m:r>
                          <a:rPr lang="en-US" sz="2800" i="1">
                            <a:latin typeface="Cambria Math" panose="02040503050406030204" pitchFamily="18" charset="0"/>
                          </a:rPr>
                          <m:t>+4</m:t>
                        </m:r>
                      </m:den>
                    </m:f>
                  </m:oMath>
                </a14:m>
                <a:endParaRPr lang="en-US" sz="2800" dirty="0"/>
              </a:p>
              <a:p>
                <a14:m>
                  <m:oMath xmlns:m="http://schemas.openxmlformats.org/officeDocument/2006/math">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4</m:t>
                        </m:r>
                      </m:num>
                      <m:den>
                        <m:r>
                          <a:rPr lang="en-US" sz="2800" b="0" i="1" smtClean="0">
                            <a:latin typeface="Cambria Math" panose="02040503050406030204" pitchFamily="18" charset="0"/>
                          </a:rPr>
                          <m:t>12</m:t>
                        </m:r>
                      </m:den>
                    </m:f>
                    <m:r>
                      <a:rPr lang="en-US" sz="2800" b="0" i="1" smtClean="0">
                        <a:latin typeface="Cambria Math" panose="02040503050406030204" pitchFamily="18" charset="0"/>
                      </a:rPr>
                      <m:t> </m:t>
                    </m:r>
                  </m:oMath>
                </a14:m>
                <a:r>
                  <a:rPr lang="en-US" sz="2800" dirty="0"/>
                  <a:t> </a:t>
                </a:r>
              </a:p>
              <a:p>
                <a14:m>
                  <m:oMath xmlns:m="http://schemas.openxmlformats.org/officeDocument/2006/math">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3</m:t>
                        </m:r>
                      </m:den>
                    </m:f>
                  </m:oMath>
                </a14:m>
                <a:r>
                  <a:rPr lang="en-US" sz="2800" dirty="0"/>
                  <a:t>   </a:t>
                </a:r>
              </a:p>
            </p:txBody>
          </p:sp>
        </mc:Choice>
        <mc:Fallback xmlns="">
          <p:sp>
            <p:nvSpPr>
              <p:cNvPr id="4" name="TextBox 3">
                <a:extLst>
                  <a:ext uri="{FF2B5EF4-FFF2-40B4-BE49-F238E27FC236}">
                    <a16:creationId xmlns:a16="http://schemas.microsoft.com/office/drawing/2014/main" id="{74F35935-2733-4F5E-801C-BF9B9EA046D4}"/>
                  </a:ext>
                </a:extLst>
              </p:cNvPr>
              <p:cNvSpPr txBox="1">
                <a:spLocks noRot="1" noChangeAspect="1" noMove="1" noResize="1" noEditPoints="1" noAdjustHandles="1" noChangeArrowheads="1" noChangeShapeType="1" noTextEdit="1"/>
              </p:cNvSpPr>
              <p:nvPr/>
            </p:nvSpPr>
            <p:spPr>
              <a:xfrm>
                <a:off x="6721311" y="3341802"/>
                <a:ext cx="3478491" cy="25871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F875F204-F435-49E0-AEAC-1FF110A4A544}"/>
                  </a:ext>
                </a:extLst>
              </p14:cNvPr>
              <p14:cNvContentPartPr/>
              <p14:nvPr/>
            </p14:nvContentPartPr>
            <p14:xfrm>
              <a:off x="2622953" y="4470692"/>
              <a:ext cx="814680" cy="604440"/>
            </p14:xfrm>
          </p:contentPart>
        </mc:Choice>
        <mc:Fallback xmlns="">
          <p:pic>
            <p:nvPicPr>
              <p:cNvPr id="7" name="Ink 6">
                <a:extLst>
                  <a:ext uri="{FF2B5EF4-FFF2-40B4-BE49-F238E27FC236}">
                    <a16:creationId xmlns:a16="http://schemas.microsoft.com/office/drawing/2014/main" id="{F875F204-F435-49E0-AEAC-1FF110A4A544}"/>
                  </a:ext>
                </a:extLst>
              </p:cNvPr>
              <p:cNvPicPr/>
              <p:nvPr/>
            </p:nvPicPr>
            <p:blipFill>
              <a:blip r:embed="rId5"/>
              <a:stretch>
                <a:fillRect/>
              </a:stretch>
            </p:blipFill>
            <p:spPr>
              <a:xfrm>
                <a:off x="2604961" y="4452692"/>
                <a:ext cx="850304" cy="64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D1F944AE-4758-4029-A7B3-7DC6EBA530AB}"/>
                  </a:ext>
                </a:extLst>
              </p14:cNvPr>
              <p14:cNvContentPartPr/>
              <p14:nvPr/>
            </p14:nvContentPartPr>
            <p14:xfrm>
              <a:off x="3846593" y="3774092"/>
              <a:ext cx="2700720" cy="1868040"/>
            </p14:xfrm>
          </p:contentPart>
        </mc:Choice>
        <mc:Fallback xmlns="">
          <p:pic>
            <p:nvPicPr>
              <p:cNvPr id="10" name="Ink 9">
                <a:extLst>
                  <a:ext uri="{FF2B5EF4-FFF2-40B4-BE49-F238E27FC236}">
                    <a16:creationId xmlns:a16="http://schemas.microsoft.com/office/drawing/2014/main" id="{D1F944AE-4758-4029-A7B3-7DC6EBA530AB}"/>
                  </a:ext>
                </a:extLst>
              </p:cNvPr>
              <p:cNvPicPr/>
              <p:nvPr/>
            </p:nvPicPr>
            <p:blipFill>
              <a:blip r:embed="rId7"/>
              <a:stretch>
                <a:fillRect/>
              </a:stretch>
            </p:blipFill>
            <p:spPr>
              <a:xfrm>
                <a:off x="3837954" y="3765092"/>
                <a:ext cx="2718358" cy="1885680"/>
              </a:xfrm>
              <a:prstGeom prst="rect">
                <a:avLst/>
              </a:prstGeom>
            </p:spPr>
          </p:pic>
        </mc:Fallback>
      </mc:AlternateContent>
    </p:spTree>
    <p:extLst>
      <p:ext uri="{BB962C8B-B14F-4D97-AF65-F5344CB8AC3E}">
        <p14:creationId xmlns:p14="http://schemas.microsoft.com/office/powerpoint/2010/main" val="1762761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D355-75A2-47FC-8DAF-99A88D6CD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ED46CC-FED2-4EC5-B86C-FE6A43A3DBF5}"/>
              </a:ext>
            </a:extLst>
          </p:cNvPr>
          <p:cNvSpPr>
            <a:spLocks noGrp="1"/>
          </p:cNvSpPr>
          <p:nvPr>
            <p:ph idx="1"/>
          </p:nvPr>
        </p:nvSpPr>
        <p:spPr/>
        <p:txBody>
          <a:bodyPr>
            <a:normAutofit/>
          </a:bodyPr>
          <a:lstStyle/>
          <a:p>
            <a:pPr marL="0" indent="0">
              <a:buNone/>
            </a:pPr>
            <a:r>
              <a:rPr lang="en-US" sz="3600" dirty="0">
                <a:solidFill>
                  <a:schemeClr val="accent1"/>
                </a:solidFill>
              </a:rPr>
              <a:t>And now, for something a little bit different …</a:t>
            </a:r>
          </a:p>
        </p:txBody>
      </p:sp>
    </p:spTree>
    <p:extLst>
      <p:ext uri="{BB962C8B-B14F-4D97-AF65-F5344CB8AC3E}">
        <p14:creationId xmlns:p14="http://schemas.microsoft.com/office/powerpoint/2010/main" val="1967346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56B8-FFA7-4917-8771-FB512A3945B4}"/>
              </a:ext>
            </a:extLst>
          </p:cNvPr>
          <p:cNvSpPr>
            <a:spLocks noGrp="1"/>
          </p:cNvSpPr>
          <p:nvPr>
            <p:ph type="title"/>
          </p:nvPr>
        </p:nvSpPr>
        <p:spPr/>
        <p:txBody>
          <a:bodyPr/>
          <a:lstStyle/>
          <a:p>
            <a:r>
              <a:rPr lang="en-US" dirty="0">
                <a:solidFill>
                  <a:schemeClr val="accent1"/>
                </a:solidFill>
              </a:rPr>
              <a:t>Difference of nth Powers Factoring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BF3B92-3992-4ED1-83E9-F502B1DDB85D}"/>
                  </a:ext>
                </a:extLst>
              </p:cNvPr>
              <p:cNvSpPr>
                <a:spLocks noGrp="1"/>
              </p:cNvSpPr>
              <p:nvPr>
                <p:ph idx="1"/>
              </p:nvPr>
            </p:nvSpPr>
            <p:spPr/>
            <p:txBody>
              <a:bodyPr>
                <a:normAutofit/>
              </a:bodyPr>
              <a:lstStyle/>
              <a:p>
                <a:pPr marL="0" indent="0">
                  <a:buNone/>
                </a:pPr>
                <a:r>
                  <a:rPr lang="en-US" dirty="0">
                    <a:solidFill>
                      <a:schemeClr val="accent1"/>
                    </a:solidFill>
                  </a:rPr>
                  <a:t>If n is a positive integer, then </a:t>
                </a:r>
              </a:p>
              <a:p>
                <a:pPr marL="0" indent="0">
                  <a:buNone/>
                </a:pPr>
                <a14:m>
                  <m:oMath xmlns:m="http://schemas.openxmlformats.org/officeDocument/2006/math">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𝑛</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𝑛</m:t>
                        </m:r>
                      </m:sup>
                    </m:sSup>
                    <m:r>
                      <a:rPr lang="en-US" b="0" i="1" smtClean="0">
                        <a:solidFill>
                          <a:schemeClr val="accent1"/>
                        </a:solidFill>
                        <a:latin typeface="Cambria Math" panose="02040503050406030204" pitchFamily="18" charset="0"/>
                      </a:rPr>
                      <m:t>=</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𝑎</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e>
                    </m:d>
                    <m:d>
                      <m:dPr>
                        <m:ctrlPr>
                          <a:rPr lang="en-US" b="0" i="1" smtClean="0">
                            <a:solidFill>
                              <a:schemeClr val="accent1"/>
                            </a:solidFill>
                            <a:latin typeface="Cambria Math" panose="02040503050406030204" pitchFamily="18" charset="0"/>
                          </a:rPr>
                        </m:ctrlPr>
                      </m:dPr>
                      <m:e>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−1</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𝑏</m:t>
                        </m:r>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−3</m:t>
                            </m:r>
                          </m:sup>
                        </m:sSup>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𝑎</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−1</m:t>
                            </m:r>
                          </m:sup>
                        </m:sSup>
                      </m:e>
                    </m:d>
                  </m:oMath>
                </a14:m>
                <a:r>
                  <a:rPr lang="en-US" dirty="0">
                    <a:solidFill>
                      <a:schemeClr val="accent1"/>
                    </a:solidFill>
                  </a:rPr>
                  <a:t>  </a:t>
                </a:r>
              </a:p>
              <a:p>
                <a:pPr marL="0" indent="0">
                  <a:buNone/>
                </a:pPr>
                <a:endParaRPr lang="en-US" sz="400" dirty="0">
                  <a:solidFill>
                    <a:schemeClr val="accent1"/>
                  </a:solidFill>
                </a:endParaRPr>
              </a:p>
              <a:p>
                <a:pPr marL="0" indent="0">
                  <a:buNone/>
                </a:pPr>
                <a:r>
                  <a:rPr lang="en-US" dirty="0">
                    <a:solidFill>
                      <a:schemeClr val="accent1"/>
                    </a:solidFill>
                  </a:rPr>
                  <a:t>For example,</a:t>
                </a:r>
              </a:p>
              <a:p>
                <a:pPr marL="0" indent="0">
                  <a:buNone/>
                </a:pPr>
                <a14:m>
                  <m:oMath xmlns:m="http://schemas.openxmlformats.org/officeDocument/2006/math">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𝑎</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e>
                    </m:d>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𝑎</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e>
                    </m:d>
                  </m:oMath>
                </a14:m>
                <a:r>
                  <a:rPr lang="en-US" dirty="0">
                    <a:solidFill>
                      <a:schemeClr val="accent1"/>
                    </a:solidFill>
                  </a:rPr>
                  <a:t>  </a:t>
                </a:r>
              </a:p>
              <a:p>
                <a:pPr marL="0" indent="0">
                  <a:buNone/>
                </a:pPr>
                <a14:m>
                  <m:oMath xmlns:m="http://schemas.openxmlformats.org/officeDocument/2006/math">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3</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3</m:t>
                        </m:r>
                      </m:sup>
                    </m:sSup>
                    <m:r>
                      <a:rPr lang="en-US" b="0" i="1" smtClean="0">
                        <a:solidFill>
                          <a:schemeClr val="accent1"/>
                        </a:solidFill>
                        <a:latin typeface="Cambria Math" panose="02040503050406030204" pitchFamily="18" charset="0"/>
                      </a:rPr>
                      <m:t>=</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𝑎</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e>
                    </m:d>
                    <m:d>
                      <m:dPr>
                        <m:ctrlPr>
                          <a:rPr lang="en-US" b="0" i="1" smtClean="0">
                            <a:solidFill>
                              <a:schemeClr val="accent1"/>
                            </a:solidFill>
                            <a:latin typeface="Cambria Math" panose="02040503050406030204" pitchFamily="18" charset="0"/>
                          </a:rPr>
                        </m:ctrlPr>
                      </m:dPr>
                      <m:e>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𝑎𝑏</m:t>
                        </m:r>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2</m:t>
                            </m:r>
                          </m:sup>
                        </m:sSup>
                      </m:e>
                    </m:d>
                  </m:oMath>
                </a14:m>
                <a:r>
                  <a:rPr lang="en-US" dirty="0">
                    <a:solidFill>
                      <a:schemeClr val="accent1"/>
                    </a:solidFill>
                  </a:rPr>
                  <a:t>  </a:t>
                </a:r>
              </a:p>
              <a:p>
                <a:pPr marL="0" indent="0">
                  <a:buNone/>
                </a:pPr>
                <a14:m>
                  <m:oMath xmlns:m="http://schemas.openxmlformats.org/officeDocument/2006/math">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4</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4</m:t>
                        </m:r>
                      </m:sup>
                    </m:sSup>
                    <m:r>
                      <a:rPr lang="en-US" b="0" i="1" smtClean="0">
                        <a:solidFill>
                          <a:schemeClr val="accent1"/>
                        </a:solidFill>
                        <a:latin typeface="Cambria Math" panose="02040503050406030204" pitchFamily="18" charset="0"/>
                      </a:rPr>
                      <m:t>=</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𝑎</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e>
                    </m:d>
                    <m:d>
                      <m:dPr>
                        <m:ctrlPr>
                          <a:rPr lang="en-US" b="0" i="1" smtClean="0">
                            <a:solidFill>
                              <a:schemeClr val="accent1"/>
                            </a:solidFill>
                            <a:latin typeface="Cambria Math" panose="02040503050406030204" pitchFamily="18" charset="0"/>
                          </a:rPr>
                        </m:ctrlPr>
                      </m:dPr>
                      <m:e>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3</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𝑏</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𝑎</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3</m:t>
                            </m:r>
                          </m:sup>
                        </m:sSup>
                      </m:e>
                    </m:d>
                  </m:oMath>
                </a14:m>
                <a:r>
                  <a:rPr lang="en-US" dirty="0">
                    <a:solidFill>
                      <a:schemeClr val="accent1"/>
                    </a:solidFill>
                  </a:rPr>
                  <a:t> </a:t>
                </a:r>
              </a:p>
              <a:p>
                <a:pPr marL="0" indent="0">
                  <a:buNone/>
                </a:pPr>
                <a14:m>
                  <m:oMath xmlns:m="http://schemas.openxmlformats.org/officeDocument/2006/math">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5</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5</m:t>
                        </m:r>
                      </m:sup>
                    </m:sSup>
                    <m:r>
                      <a:rPr lang="en-US" i="1">
                        <a:solidFill>
                          <a:schemeClr val="accent1"/>
                        </a:solidFill>
                        <a:latin typeface="Cambria Math" panose="02040503050406030204" pitchFamily="18" charset="0"/>
                      </a:rPr>
                      <m:t>=</m:t>
                    </m:r>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𝑎</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𝑏</m:t>
                        </m:r>
                      </m:e>
                    </m:d>
                    <m:d>
                      <m:dPr>
                        <m:ctrlPr>
                          <a:rPr lang="en-US" i="1">
                            <a:solidFill>
                              <a:schemeClr val="accent1"/>
                            </a:solidFill>
                            <a:latin typeface="Cambria Math" panose="02040503050406030204" pitchFamily="18" charset="0"/>
                          </a:rPr>
                        </m:ctrlPr>
                      </m:dPr>
                      <m:e>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4</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3</m:t>
                            </m:r>
                          </m:sup>
                        </m:sSup>
                        <m:r>
                          <a:rPr lang="en-US" i="1">
                            <a:solidFill>
                              <a:schemeClr val="accent1"/>
                            </a:solidFill>
                            <a:latin typeface="Cambria Math" panose="02040503050406030204" pitchFamily="18" charset="0"/>
                          </a:rPr>
                          <m:t>𝑏</m:t>
                        </m:r>
                        <m:r>
                          <a:rPr lang="en-US" i="1">
                            <a:solidFill>
                              <a:schemeClr val="accent1"/>
                            </a:solidFill>
                            <a:latin typeface="Cambria Math" panose="02040503050406030204" pitchFamily="18" charset="0"/>
                          </a:rPr>
                          <m:t>+</m:t>
                        </m:r>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2</m:t>
                            </m:r>
                          </m:sup>
                        </m:sSup>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𝑎</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3</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4</m:t>
                            </m:r>
                          </m:sup>
                        </m:sSup>
                      </m:e>
                    </m:d>
                  </m:oMath>
                </a14:m>
                <a:r>
                  <a:rPr lang="en-US" dirty="0">
                    <a:solidFill>
                      <a:schemeClr val="accent1"/>
                    </a:solidFill>
                  </a:rPr>
                  <a:t>  </a:t>
                </a:r>
              </a:p>
              <a:p>
                <a:pPr marL="0" indent="0">
                  <a:buNone/>
                </a:pPr>
                <a14:m>
                  <m:oMath xmlns:m="http://schemas.openxmlformats.org/officeDocument/2006/math">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6</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6</m:t>
                        </m:r>
                      </m:sup>
                    </m:sSup>
                    <m:r>
                      <a:rPr lang="en-US" i="1">
                        <a:solidFill>
                          <a:schemeClr val="accent1"/>
                        </a:solidFill>
                        <a:latin typeface="Cambria Math" panose="02040503050406030204" pitchFamily="18" charset="0"/>
                      </a:rPr>
                      <m:t>=</m:t>
                    </m:r>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𝑎</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𝑏</m:t>
                        </m:r>
                      </m:e>
                    </m:d>
                    <m:d>
                      <m:dPr>
                        <m:ctrlPr>
                          <a:rPr lang="en-US" i="1">
                            <a:solidFill>
                              <a:schemeClr val="accent1"/>
                            </a:solidFill>
                            <a:latin typeface="Cambria Math" panose="02040503050406030204" pitchFamily="18" charset="0"/>
                          </a:rPr>
                        </m:ctrlPr>
                      </m:dPr>
                      <m:e>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5</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4</m:t>
                            </m:r>
                          </m:sup>
                        </m:sSup>
                        <m:r>
                          <a:rPr lang="en-US" i="1">
                            <a:solidFill>
                              <a:schemeClr val="accent1"/>
                            </a:solidFill>
                            <a:latin typeface="Cambria Math" panose="02040503050406030204" pitchFamily="18" charset="0"/>
                          </a:rPr>
                          <m:t>𝑏</m:t>
                        </m:r>
                        <m:r>
                          <a:rPr lang="en-US" i="1">
                            <a:solidFill>
                              <a:schemeClr val="accent1"/>
                            </a:solidFill>
                            <a:latin typeface="Cambria Math" panose="02040503050406030204" pitchFamily="18" charset="0"/>
                          </a:rPr>
                          <m:t>+</m:t>
                        </m:r>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3</m:t>
                            </m:r>
                          </m:sup>
                        </m:sSup>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2</m:t>
                            </m:r>
                          </m:sup>
                        </m:sSup>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3</m:t>
                            </m:r>
                          </m:sup>
                        </m:sSup>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𝑎</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4</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5</m:t>
                            </m:r>
                          </m:sup>
                        </m:sSup>
                      </m:e>
                    </m:d>
                  </m:oMath>
                </a14:m>
                <a:r>
                  <a:rPr lang="en-US" dirty="0">
                    <a:solidFill>
                      <a:schemeClr val="accent1"/>
                    </a:solidFill>
                  </a:rPr>
                  <a:t>  </a:t>
                </a:r>
                <a:endParaRPr lang="en-US" dirty="0"/>
              </a:p>
            </p:txBody>
          </p:sp>
        </mc:Choice>
        <mc:Fallback xmlns="">
          <p:sp>
            <p:nvSpPr>
              <p:cNvPr id="3" name="Content Placeholder 2">
                <a:extLst>
                  <a:ext uri="{FF2B5EF4-FFF2-40B4-BE49-F238E27FC236}">
                    <a16:creationId xmlns:a16="http://schemas.microsoft.com/office/drawing/2014/main" id="{7EBF3B92-3992-4ED1-83E9-F502B1DDB85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092740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E127-FC71-460C-A07B-0A2CF8819C0C}"/>
              </a:ext>
            </a:extLst>
          </p:cNvPr>
          <p:cNvSpPr>
            <a:spLocks noGrp="1"/>
          </p:cNvSpPr>
          <p:nvPr>
            <p:ph type="title"/>
          </p:nvPr>
        </p:nvSpPr>
        <p:spPr/>
        <p:txBody>
          <a:bodyPr/>
          <a:lstStyle/>
          <a:p>
            <a:r>
              <a:rPr lang="en-US" dirty="0">
                <a:solidFill>
                  <a:schemeClr val="accent1"/>
                </a:solidFill>
              </a:rPr>
              <a:t>Sum of nth Powers Factoring (works when n is odd)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E4D301-243B-45EE-96DC-F001D32B005F}"/>
                  </a:ext>
                </a:extLst>
              </p:cNvPr>
              <p:cNvSpPr>
                <a:spLocks noGrp="1"/>
              </p:cNvSpPr>
              <p:nvPr>
                <p:ph idx="1"/>
              </p:nvPr>
            </p:nvSpPr>
            <p:spPr/>
            <p:txBody>
              <a:bodyPr/>
              <a:lstStyle/>
              <a:p>
                <a:pPr marL="0" indent="0">
                  <a:buNone/>
                </a:pPr>
                <a:r>
                  <a:rPr lang="en-US" dirty="0">
                    <a:solidFill>
                      <a:schemeClr val="accent1"/>
                    </a:solidFill>
                  </a:rPr>
                  <a:t>If n is an odd positive integer, then</a:t>
                </a:r>
              </a:p>
              <a:p>
                <a:pPr marL="0" indent="0">
                  <a:buNone/>
                </a:pPr>
                <a14:m>
                  <m:oMathPara xmlns:m="http://schemas.openxmlformats.org/officeDocument/2006/math">
                    <m:oMathParaPr>
                      <m:jc m:val="centerGroup"/>
                    </m:oMathParaPr>
                    <m:oMath xmlns:m="http://schemas.openxmlformats.org/officeDocument/2006/math">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𝑛</m:t>
                          </m:r>
                        </m:sup>
                      </m:sSup>
                      <m:r>
                        <a:rPr lang="en-US" b="0" i="1" smtClean="0">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𝑛</m:t>
                          </m:r>
                        </m:sup>
                      </m:sSup>
                      <m:r>
                        <a:rPr lang="en-US" i="1">
                          <a:solidFill>
                            <a:schemeClr val="accent1"/>
                          </a:solidFill>
                          <a:latin typeface="Cambria Math" panose="02040503050406030204" pitchFamily="18" charset="0"/>
                        </a:rPr>
                        <m:t>=</m:t>
                      </m:r>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𝑎</m:t>
                          </m:r>
                          <m:r>
                            <a:rPr lang="en-US" b="0" i="1" smtClean="0">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𝑏</m:t>
                          </m:r>
                        </m:e>
                      </m:d>
                      <m:d>
                        <m:dPr>
                          <m:ctrlPr>
                            <a:rPr lang="en-US" i="1">
                              <a:solidFill>
                                <a:schemeClr val="accent1"/>
                              </a:solidFill>
                              <a:latin typeface="Cambria Math" panose="02040503050406030204" pitchFamily="18" charset="0"/>
                            </a:rPr>
                          </m:ctrlPr>
                        </m:dPr>
                        <m:e>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𝑛</m:t>
                              </m:r>
                              <m:r>
                                <a:rPr lang="en-US" i="1">
                                  <a:solidFill>
                                    <a:schemeClr val="accent1"/>
                                  </a:solidFill>
                                  <a:latin typeface="Cambria Math" panose="02040503050406030204" pitchFamily="18" charset="0"/>
                                </a:rPr>
                                <m:t>−1</m:t>
                              </m:r>
                            </m:sup>
                          </m:sSup>
                          <m:r>
                            <a:rPr lang="en-US" b="0" i="1" smtClean="0">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𝑛</m:t>
                              </m:r>
                              <m:r>
                                <a:rPr lang="en-US" i="1">
                                  <a:solidFill>
                                    <a:schemeClr val="accent1"/>
                                  </a:solidFill>
                                  <a:latin typeface="Cambria Math" panose="02040503050406030204" pitchFamily="18" charset="0"/>
                                </a:rPr>
                                <m:t>−2</m:t>
                              </m:r>
                            </m:sup>
                          </m:sSup>
                          <m:r>
                            <a:rPr lang="en-US" i="1">
                              <a:solidFill>
                                <a:schemeClr val="accent1"/>
                              </a:solidFill>
                              <a:latin typeface="Cambria Math" panose="02040503050406030204" pitchFamily="18" charset="0"/>
                            </a:rPr>
                            <m:t>𝑏</m:t>
                          </m:r>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𝑛</m:t>
                              </m:r>
                              <m:r>
                                <a:rPr lang="en-US" i="1">
                                  <a:solidFill>
                                    <a:schemeClr val="accent1"/>
                                  </a:solidFill>
                                  <a:latin typeface="Cambria Math" panose="02040503050406030204" pitchFamily="18" charset="0"/>
                                </a:rPr>
                                <m:t>−3</m:t>
                              </m:r>
                            </m:sup>
                          </m:sSup>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𝑎</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𝑛</m:t>
                              </m:r>
                              <m:r>
                                <a:rPr lang="en-US" i="1">
                                  <a:solidFill>
                                    <a:schemeClr val="accent1"/>
                                  </a:solidFill>
                                  <a:latin typeface="Cambria Math" panose="02040503050406030204" pitchFamily="18" charset="0"/>
                                </a:rPr>
                                <m:t>−2</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𝑛</m:t>
                              </m:r>
                              <m:r>
                                <a:rPr lang="en-US" i="1">
                                  <a:solidFill>
                                    <a:schemeClr val="accent1"/>
                                  </a:solidFill>
                                  <a:latin typeface="Cambria Math" panose="02040503050406030204" pitchFamily="18" charset="0"/>
                                </a:rPr>
                                <m:t>−1</m:t>
                              </m:r>
                            </m:sup>
                          </m:sSup>
                        </m:e>
                      </m:d>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For example</a:t>
                </a:r>
              </a:p>
              <a:p>
                <a:pPr marL="0" indent="0">
                  <a:buNone/>
                </a:pPr>
                <a14:m>
                  <m:oMath xmlns:m="http://schemas.openxmlformats.org/officeDocument/2006/math">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3</m:t>
                        </m:r>
                      </m:sup>
                    </m:sSup>
                    <m:r>
                      <a:rPr lang="en-US" b="0" i="1" smtClean="0">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3</m:t>
                        </m:r>
                      </m:sup>
                    </m:sSup>
                    <m:r>
                      <a:rPr lang="en-US" i="1">
                        <a:solidFill>
                          <a:schemeClr val="accent1"/>
                        </a:solidFill>
                        <a:latin typeface="Cambria Math" panose="02040503050406030204" pitchFamily="18" charset="0"/>
                      </a:rPr>
                      <m:t>=</m:t>
                    </m:r>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𝑎</m:t>
                        </m:r>
                        <m:r>
                          <a:rPr lang="en-US" b="0" i="1" smtClean="0">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𝑏</m:t>
                        </m:r>
                      </m:e>
                    </m:d>
                    <m:d>
                      <m:dPr>
                        <m:ctrlPr>
                          <a:rPr lang="en-US" i="1">
                            <a:solidFill>
                              <a:schemeClr val="accent1"/>
                            </a:solidFill>
                            <a:latin typeface="Cambria Math" panose="02040503050406030204" pitchFamily="18" charset="0"/>
                          </a:rPr>
                        </m:ctrlPr>
                      </m:dPr>
                      <m:e>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𝑎𝑏</m:t>
                        </m:r>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2</m:t>
                            </m:r>
                          </m:sup>
                        </m:sSup>
                      </m:e>
                    </m:d>
                  </m:oMath>
                </a14:m>
                <a:r>
                  <a:rPr lang="en-US" dirty="0">
                    <a:solidFill>
                      <a:schemeClr val="accent1"/>
                    </a:solidFill>
                  </a:rPr>
                  <a:t> </a:t>
                </a:r>
              </a:p>
              <a:p>
                <a:pPr marL="0" indent="0">
                  <a:buNone/>
                </a:pPr>
                <a14:m>
                  <m:oMath xmlns:m="http://schemas.openxmlformats.org/officeDocument/2006/math">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5</m:t>
                        </m:r>
                      </m:sup>
                    </m:sSup>
                    <m:r>
                      <a:rPr lang="en-US" b="0" i="1" smtClean="0">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5</m:t>
                        </m:r>
                      </m:sup>
                    </m:sSup>
                    <m:r>
                      <a:rPr lang="en-US" i="1">
                        <a:solidFill>
                          <a:schemeClr val="accent1"/>
                        </a:solidFill>
                        <a:latin typeface="Cambria Math" panose="02040503050406030204" pitchFamily="18" charset="0"/>
                      </a:rPr>
                      <m:t>=</m:t>
                    </m:r>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𝑎</m:t>
                        </m:r>
                        <m:r>
                          <a:rPr lang="en-US" b="0" i="1" smtClean="0">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𝑏</m:t>
                        </m:r>
                      </m:e>
                    </m:d>
                    <m:d>
                      <m:dPr>
                        <m:ctrlPr>
                          <a:rPr lang="en-US" i="1">
                            <a:solidFill>
                              <a:schemeClr val="accent1"/>
                            </a:solidFill>
                            <a:latin typeface="Cambria Math" panose="02040503050406030204" pitchFamily="18" charset="0"/>
                          </a:rPr>
                        </m:ctrlPr>
                      </m:dPr>
                      <m:e>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4</m:t>
                            </m:r>
                          </m:sup>
                        </m:sSup>
                        <m:r>
                          <a:rPr lang="en-US" b="0" i="1" smtClean="0">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3</m:t>
                            </m:r>
                          </m:sup>
                        </m:sSup>
                        <m:r>
                          <a:rPr lang="en-US" i="1">
                            <a:solidFill>
                              <a:schemeClr val="accent1"/>
                            </a:solidFill>
                            <a:latin typeface="Cambria Math" panose="02040503050406030204" pitchFamily="18" charset="0"/>
                          </a:rPr>
                          <m:t>𝑏</m:t>
                        </m:r>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2</m:t>
                            </m:r>
                          </m:sup>
                        </m:sSup>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𝑎</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3</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4</m:t>
                            </m:r>
                          </m:sup>
                        </m:sSup>
                      </m:e>
                    </m:d>
                  </m:oMath>
                </a14:m>
                <a:r>
                  <a:rPr lang="en-US" dirty="0">
                    <a:solidFill>
                      <a:schemeClr val="accent1"/>
                    </a:solidFill>
                  </a:rPr>
                  <a:t>  </a:t>
                </a:r>
              </a:p>
              <a:p>
                <a:pPr marL="0" indent="0">
                  <a:buNone/>
                </a:pPr>
                <a14:m>
                  <m:oMath xmlns:m="http://schemas.openxmlformats.org/officeDocument/2006/math">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7</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7</m:t>
                        </m:r>
                      </m:sup>
                    </m:sSup>
                    <m:r>
                      <a:rPr lang="en-US" i="1">
                        <a:solidFill>
                          <a:schemeClr val="accent1"/>
                        </a:solidFill>
                        <a:latin typeface="Cambria Math" panose="02040503050406030204" pitchFamily="18" charset="0"/>
                      </a:rPr>
                      <m:t>=</m:t>
                    </m:r>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𝑎</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𝑏</m:t>
                        </m:r>
                      </m:e>
                    </m:d>
                    <m:d>
                      <m:dPr>
                        <m:ctrlPr>
                          <a:rPr lang="en-US" i="1">
                            <a:solidFill>
                              <a:schemeClr val="accent1"/>
                            </a:solidFill>
                            <a:latin typeface="Cambria Math" panose="02040503050406030204" pitchFamily="18" charset="0"/>
                          </a:rPr>
                        </m:ctrlPr>
                      </m:dPr>
                      <m:e>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6</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5</m:t>
                            </m:r>
                          </m:sup>
                        </m:sSup>
                        <m:r>
                          <a:rPr lang="en-US" i="1">
                            <a:solidFill>
                              <a:schemeClr val="accent1"/>
                            </a:solidFill>
                            <a:latin typeface="Cambria Math" panose="02040503050406030204" pitchFamily="18" charset="0"/>
                          </a:rPr>
                          <m:t>𝑏</m:t>
                        </m:r>
                        <m:r>
                          <a:rPr lang="en-US" i="1">
                            <a:solidFill>
                              <a:schemeClr val="accent1"/>
                            </a:solidFill>
                            <a:latin typeface="Cambria Math" panose="02040503050406030204" pitchFamily="18" charset="0"/>
                          </a:rPr>
                          <m:t>+</m:t>
                        </m:r>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4</m:t>
                            </m:r>
                          </m:sup>
                        </m:sSup>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3</m:t>
                            </m:r>
                          </m:sup>
                        </m:sSup>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3</m:t>
                            </m:r>
                          </m:sup>
                        </m:sSup>
                        <m:r>
                          <a:rPr lang="en-US" b="0" i="1" smtClean="0">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2</m:t>
                            </m:r>
                          </m:sup>
                        </m:sSup>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4</m:t>
                            </m:r>
                          </m:sup>
                        </m:sSup>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𝑎</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5</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6</m:t>
                            </m:r>
                          </m:sup>
                        </m:sSup>
                      </m:e>
                    </m:d>
                  </m:oMath>
                </a14:m>
                <a:r>
                  <a:rPr lang="en-US" dirty="0">
                    <a:solidFill>
                      <a:schemeClr val="accent1"/>
                    </a:solidFill>
                  </a:rPr>
                  <a:t> </a:t>
                </a:r>
              </a:p>
              <a:p>
                <a:pPr marL="0" indent="0">
                  <a:buNone/>
                </a:pPr>
                <a:r>
                  <a:rPr lang="en-US" dirty="0">
                    <a:solidFill>
                      <a:schemeClr val="accent1"/>
                    </a:solidFill>
                  </a:rPr>
                  <a:t>This does not work if n is even</a:t>
                </a:r>
              </a:p>
            </p:txBody>
          </p:sp>
        </mc:Choice>
        <mc:Fallback xmlns="">
          <p:sp>
            <p:nvSpPr>
              <p:cNvPr id="3" name="Content Placeholder 2">
                <a:extLst>
                  <a:ext uri="{FF2B5EF4-FFF2-40B4-BE49-F238E27FC236}">
                    <a16:creationId xmlns:a16="http://schemas.microsoft.com/office/drawing/2014/main" id="{79E4D301-243B-45EE-96DC-F001D32B005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33632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E127-FC71-460C-A07B-0A2CF8819C0C}"/>
              </a:ext>
            </a:extLst>
          </p:cNvPr>
          <p:cNvSpPr>
            <a:spLocks noGrp="1"/>
          </p:cNvSpPr>
          <p:nvPr>
            <p:ph type="title"/>
          </p:nvPr>
        </p:nvSpPr>
        <p:spPr/>
        <p:txBody>
          <a:bodyPr/>
          <a:lstStyle/>
          <a:p>
            <a:endParaRPr lang="en-US" dirty="0">
              <a:solidFill>
                <a:schemeClr val="accent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E4D301-243B-45EE-96DC-F001D32B005F}"/>
                  </a:ext>
                </a:extLst>
              </p:cNvPr>
              <p:cNvSpPr>
                <a:spLocks noGrp="1"/>
              </p:cNvSpPr>
              <p:nvPr>
                <p:ph idx="1"/>
              </p:nvPr>
            </p:nvSpPr>
            <p:spPr/>
            <p:txBody>
              <a:bodyPr>
                <a:normAutofit/>
              </a:bodyPr>
              <a:lstStyle/>
              <a:p>
                <a:pPr marL="0" indent="0">
                  <a:buNone/>
                </a:pPr>
                <a:r>
                  <a:rPr lang="en-US" dirty="0">
                    <a:solidFill>
                      <a:schemeClr val="accent1"/>
                    </a:solidFill>
                  </a:rPr>
                  <a:t>Sum of nth powers factoring is really just an extension of difference of nth powers factoring.</a:t>
                </a:r>
              </a:p>
              <a:p>
                <a:pPr marL="0" indent="0">
                  <a:buNone/>
                </a:pPr>
                <a:r>
                  <a:rPr lang="en-US" dirty="0">
                    <a:solidFill>
                      <a:schemeClr val="accent1"/>
                    </a:solidFill>
                  </a:rPr>
                  <a:t>For example, consider </a:t>
                </a:r>
                <a14:m>
                  <m:oMath xmlns:m="http://schemas.openxmlformats.org/officeDocument/2006/math">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5</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5</m:t>
                        </m:r>
                      </m:sup>
                    </m:sSup>
                  </m:oMath>
                </a14:m>
                <a:endParaRPr lang="en-US" dirty="0">
                  <a:solidFill>
                    <a:schemeClr val="accent1"/>
                  </a:solidFill>
                </a:endParaRPr>
              </a:p>
              <a:p>
                <a:pPr marL="0" indent="0">
                  <a:buNone/>
                </a:pPr>
                <a14:m>
                  <m:oMath xmlns:m="http://schemas.openxmlformats.org/officeDocument/2006/math">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5</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5</m:t>
                        </m:r>
                      </m:sup>
                    </m:sSup>
                  </m:oMath>
                </a14:m>
                <a:r>
                  <a:rPr lang="en-US" b="0" i="1" dirty="0">
                    <a:solidFill>
                      <a:schemeClr val="accent1"/>
                    </a:solidFill>
                    <a:latin typeface="Cambria Math" panose="02040503050406030204" pitchFamily="18" charset="0"/>
                  </a:rPr>
                  <a:t> </a:t>
                </a:r>
              </a:p>
              <a:p>
                <a:pPr marL="0" indent="0">
                  <a:buNone/>
                </a:pPr>
                <a14:m>
                  <m:oMath xmlns:m="http://schemas.openxmlformats.org/officeDocument/2006/math">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5</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r>
                          <a:rPr lang="en-US" b="0" i="1" smtClean="0">
                            <a:solidFill>
                              <a:schemeClr val="accent1"/>
                            </a:solidFill>
                            <a:latin typeface="Cambria Math" panose="02040503050406030204" pitchFamily="18" charset="0"/>
                          </a:rPr>
                          <m:t>)</m:t>
                        </m:r>
                      </m:e>
                      <m:sup>
                        <m:r>
                          <a:rPr lang="en-US" b="0" i="1" smtClean="0">
                            <a:solidFill>
                              <a:schemeClr val="accent1"/>
                            </a:solidFill>
                            <a:latin typeface="Cambria Math" panose="02040503050406030204" pitchFamily="18" charset="0"/>
                          </a:rPr>
                          <m:t>5</m:t>
                        </m:r>
                      </m:sup>
                    </m:sSup>
                  </m:oMath>
                </a14:m>
                <a:r>
                  <a:rPr lang="en-US" dirty="0">
                    <a:solidFill>
                      <a:schemeClr val="accent1"/>
                    </a:solidFill>
                  </a:rPr>
                  <a:t>  </a:t>
                </a:r>
              </a:p>
              <a:p>
                <a:pPr marL="0" indent="0">
                  <a:buNone/>
                </a:pPr>
                <a14:m>
                  <m:oMath xmlns:m="http://schemas.openxmlformats.org/officeDocument/2006/math">
                    <m:r>
                      <a:rPr lang="en-US" b="0" i="1" smtClean="0">
                        <a:solidFill>
                          <a:schemeClr val="accent1"/>
                        </a:solidFill>
                        <a:latin typeface="Cambria Math" panose="02040503050406030204" pitchFamily="18" charset="0"/>
                      </a:rPr>
                      <m:t>=</m:t>
                    </m:r>
                    <m:d>
                      <m:dPr>
                        <m:begChr m:val="["/>
                        <m:endChr m:val="]"/>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𝑎</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r>
                          <a:rPr lang="en-US" b="0" i="1" smtClean="0">
                            <a:solidFill>
                              <a:schemeClr val="accent1"/>
                            </a:solidFill>
                            <a:latin typeface="Cambria Math" panose="02040503050406030204" pitchFamily="18" charset="0"/>
                          </a:rPr>
                          <m:t>)</m:t>
                        </m:r>
                      </m:e>
                    </m:d>
                    <m:d>
                      <m:dPr>
                        <m:begChr m:val="["/>
                        <m:endChr m:val="]"/>
                        <m:ctrlPr>
                          <a:rPr lang="en-US" b="0" i="1" smtClean="0">
                            <a:solidFill>
                              <a:schemeClr val="accent1"/>
                            </a:solidFill>
                            <a:latin typeface="Cambria Math" panose="02040503050406030204" pitchFamily="18" charset="0"/>
                          </a:rPr>
                        </m:ctrlPr>
                      </m:dPr>
                      <m:e>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4</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3</m:t>
                            </m:r>
                          </m:sup>
                        </m:sSup>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e>
                        </m:d>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2</m:t>
                            </m:r>
                          </m:sup>
                        </m:sSup>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r>
                              <a:rPr lang="en-US" b="0" i="1" smtClean="0">
                                <a:solidFill>
                                  <a:schemeClr val="accent1"/>
                                </a:solidFill>
                                <a:latin typeface="Cambria Math" panose="02040503050406030204" pitchFamily="18" charset="0"/>
                              </a:rPr>
                              <m:t>)</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𝑎</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r>
                              <a:rPr lang="en-US" b="0" i="1" smtClean="0">
                                <a:solidFill>
                                  <a:schemeClr val="accent1"/>
                                </a:solidFill>
                                <a:latin typeface="Cambria Math" panose="02040503050406030204" pitchFamily="18" charset="0"/>
                              </a:rPr>
                              <m:t>)</m:t>
                            </m:r>
                          </m:e>
                          <m:sup>
                            <m:r>
                              <a:rPr lang="en-US" b="0" i="1" smtClean="0">
                                <a:solidFill>
                                  <a:schemeClr val="accent1"/>
                                </a:solidFill>
                                <a:latin typeface="Cambria Math" panose="02040503050406030204" pitchFamily="18" charset="0"/>
                              </a:rPr>
                              <m:t>3</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r>
                              <a:rPr lang="en-US" b="0" i="1" smtClean="0">
                                <a:solidFill>
                                  <a:schemeClr val="accent1"/>
                                </a:solidFill>
                                <a:latin typeface="Cambria Math" panose="02040503050406030204" pitchFamily="18" charset="0"/>
                              </a:rPr>
                              <m:t>)</m:t>
                            </m:r>
                          </m:e>
                          <m:sup>
                            <m:r>
                              <a:rPr lang="en-US" b="0" i="1" smtClean="0">
                                <a:solidFill>
                                  <a:schemeClr val="accent1"/>
                                </a:solidFill>
                                <a:latin typeface="Cambria Math" panose="02040503050406030204" pitchFamily="18" charset="0"/>
                              </a:rPr>
                              <m:t>4</m:t>
                            </m:r>
                          </m:sup>
                        </m:sSup>
                      </m:e>
                    </m:d>
                  </m:oMath>
                </a14:m>
                <a:r>
                  <a:rPr lang="en-US" dirty="0">
                    <a:solidFill>
                      <a:schemeClr val="accent1"/>
                    </a:solidFill>
                  </a:rPr>
                  <a:t>  </a:t>
                </a:r>
              </a:p>
              <a:p>
                <a:pPr marL="0" indent="0">
                  <a:buNone/>
                </a:pPr>
                <a14:m>
                  <m:oMath xmlns:m="http://schemas.openxmlformats.org/officeDocument/2006/math">
                    <m:r>
                      <a:rPr lang="en-US" b="0" i="1" smtClean="0">
                        <a:solidFill>
                          <a:schemeClr val="accent1"/>
                        </a:solidFill>
                        <a:latin typeface="Cambria Math" panose="02040503050406030204" pitchFamily="18" charset="0"/>
                      </a:rPr>
                      <m:t>=</m:t>
                    </m:r>
                    <m:d>
                      <m:dPr>
                        <m:begChr m:val="["/>
                        <m:endChr m:val="]"/>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𝑎</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e>
                    </m:d>
                    <m:d>
                      <m:dPr>
                        <m:begChr m:val="["/>
                        <m:endChr m:val="]"/>
                        <m:ctrlPr>
                          <a:rPr lang="en-US" b="0" i="1" smtClean="0">
                            <a:solidFill>
                              <a:schemeClr val="accent1"/>
                            </a:solidFill>
                            <a:latin typeface="Cambria Math" panose="02040503050406030204" pitchFamily="18" charset="0"/>
                          </a:rPr>
                        </m:ctrlPr>
                      </m:dPr>
                      <m:e>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4</m:t>
                            </m:r>
                          </m:sup>
                        </m:sSup>
                        <m:r>
                          <a:rPr lang="en-US" b="0" i="1" smtClean="0">
                            <a:solidFill>
                              <a:schemeClr val="accent1"/>
                            </a:solidFill>
                            <a:latin typeface="Cambria Math" panose="02040503050406030204" pitchFamily="18" charset="0"/>
                          </a:rPr>
                          <m:t>+</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3</m:t>
                                </m:r>
                              </m:sup>
                            </m:sSup>
                            <m:r>
                              <a:rPr lang="en-US" b="0" i="1" smtClean="0">
                                <a:solidFill>
                                  <a:schemeClr val="accent1"/>
                                </a:solidFill>
                                <a:latin typeface="Cambria Math" panose="02040503050406030204" pitchFamily="18" charset="0"/>
                              </a:rPr>
                              <m:t>𝑏</m:t>
                            </m:r>
                          </m:e>
                        </m:d>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𝑎</m:t>
                            </m:r>
                          </m:e>
                          <m:sup>
                            <m:r>
                              <a:rPr lang="en-US" b="0" i="1" smtClean="0">
                                <a:solidFill>
                                  <a:schemeClr val="accent1"/>
                                </a:solidFill>
                                <a:latin typeface="Cambria Math" panose="02040503050406030204" pitchFamily="18" charset="0"/>
                              </a:rPr>
                              <m:t>2</m:t>
                            </m:r>
                          </m:sup>
                        </m:sSup>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𝑎</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3</m:t>
                                </m:r>
                              </m:sup>
                            </m:sSup>
                          </m:e>
                        </m:d>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r>
                              <a:rPr lang="en-US" b="0" i="1" smtClean="0">
                                <a:solidFill>
                                  <a:schemeClr val="accent1"/>
                                </a:solidFill>
                                <a:latin typeface="Cambria Math" panose="02040503050406030204" pitchFamily="18" charset="0"/>
                              </a:rPr>
                              <m:t>4</m:t>
                            </m:r>
                          </m:sup>
                        </m:sSup>
                      </m:e>
                    </m:d>
                  </m:oMath>
                </a14:m>
                <a:r>
                  <a:rPr lang="en-US" dirty="0">
                    <a:solidFill>
                      <a:schemeClr val="accent1"/>
                    </a:solidFill>
                  </a:rPr>
                  <a:t>  </a:t>
                </a:r>
              </a:p>
              <a:p>
                <a:pPr marL="0" indent="0">
                  <a:buNone/>
                </a:pPr>
                <a14:m>
                  <m:oMath xmlns:m="http://schemas.openxmlformats.org/officeDocument/2006/math">
                    <m:r>
                      <a:rPr lang="en-US" b="0" i="1" smtClean="0">
                        <a:solidFill>
                          <a:schemeClr val="accent1"/>
                        </a:solidFill>
                        <a:latin typeface="Cambria Math" panose="02040503050406030204" pitchFamily="18" charset="0"/>
                      </a:rPr>
                      <m:t>=</m:t>
                    </m:r>
                    <m:d>
                      <m:dPr>
                        <m:ctrlPr>
                          <a:rPr lang="en-US" i="1" smtClean="0">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𝑎</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𝑏</m:t>
                        </m:r>
                      </m:e>
                    </m:d>
                    <m:d>
                      <m:dPr>
                        <m:ctrlPr>
                          <a:rPr lang="en-US" i="1" smtClean="0">
                            <a:solidFill>
                              <a:schemeClr val="accent1"/>
                            </a:solidFill>
                            <a:latin typeface="Cambria Math" panose="02040503050406030204" pitchFamily="18" charset="0"/>
                          </a:rPr>
                        </m:ctrlPr>
                      </m:dPr>
                      <m:e>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4</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3</m:t>
                            </m:r>
                          </m:sup>
                        </m:sSup>
                        <m:r>
                          <a:rPr lang="en-US" i="1">
                            <a:solidFill>
                              <a:schemeClr val="accent1"/>
                            </a:solidFill>
                            <a:latin typeface="Cambria Math" panose="02040503050406030204" pitchFamily="18" charset="0"/>
                          </a:rPr>
                          <m:t>𝑏</m:t>
                        </m:r>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𝑎</m:t>
                            </m:r>
                          </m:e>
                          <m:sup>
                            <m:r>
                              <a:rPr lang="en-US" i="1">
                                <a:solidFill>
                                  <a:schemeClr val="accent1"/>
                                </a:solidFill>
                                <a:latin typeface="Cambria Math" panose="02040503050406030204" pitchFamily="18" charset="0"/>
                              </a:rPr>
                              <m:t>2</m:t>
                            </m:r>
                          </m:sup>
                        </m:sSup>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2</m:t>
                            </m:r>
                          </m:sup>
                        </m:sSup>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𝑎</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3</m:t>
                            </m:r>
                          </m:sup>
                        </m:sSup>
                        <m:r>
                          <a:rPr lang="en-US" i="1">
                            <a:solidFill>
                              <a:schemeClr val="accent1"/>
                            </a:solidFill>
                            <a:latin typeface="Cambria Math" panose="02040503050406030204" pitchFamily="18" charset="0"/>
                          </a:rPr>
                          <m:t>+</m:t>
                        </m:r>
                        <m:sSup>
                          <m:sSupPr>
                            <m:ctrlPr>
                              <a:rPr lang="en-US" i="1">
                                <a:solidFill>
                                  <a:schemeClr val="accent1"/>
                                </a:solidFill>
                                <a:latin typeface="Cambria Math" panose="02040503050406030204" pitchFamily="18" charset="0"/>
                              </a:rPr>
                            </m:ctrlPr>
                          </m:sSupPr>
                          <m:e>
                            <m:r>
                              <a:rPr lang="en-US" i="1">
                                <a:solidFill>
                                  <a:schemeClr val="accent1"/>
                                </a:solidFill>
                                <a:latin typeface="Cambria Math" panose="02040503050406030204" pitchFamily="18" charset="0"/>
                              </a:rPr>
                              <m:t>𝑏</m:t>
                            </m:r>
                          </m:e>
                          <m:sup>
                            <m:r>
                              <a:rPr lang="en-US" i="1">
                                <a:solidFill>
                                  <a:schemeClr val="accent1"/>
                                </a:solidFill>
                                <a:latin typeface="Cambria Math" panose="02040503050406030204" pitchFamily="18" charset="0"/>
                              </a:rPr>
                              <m:t>4</m:t>
                            </m:r>
                          </m:sup>
                        </m:sSup>
                      </m:e>
                    </m:d>
                  </m:oMath>
                </a14:m>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79E4D301-243B-45EE-96DC-F001D32B005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2884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04A5-3E1E-415C-86FA-4FADB8D9C9A9}"/>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A7BF2B-C85F-4F84-9AC1-09C3A7767F7A}"/>
                  </a:ext>
                </a:extLst>
              </p:cNvPr>
              <p:cNvSpPr>
                <a:spLocks noGrp="1"/>
              </p:cNvSpPr>
              <p:nvPr>
                <p:ph idx="1"/>
              </p:nvPr>
            </p:nvSpPr>
            <p:spPr/>
            <p:txBody>
              <a:bodyPr>
                <a:normAutofit fontScale="92500" lnSpcReduction="20000"/>
              </a:bodyPr>
              <a:lstStyle/>
              <a:p>
                <a:pPr marL="0" indent="0">
                  <a:buNone/>
                </a:pPr>
                <a:r>
                  <a:rPr lang="en-US" dirty="0">
                    <a:solidFill>
                      <a:srgbClr val="FF0000"/>
                    </a:solidFill>
                  </a:rPr>
                  <a:t>In summary, to evaluate a limit algebraically, try the following:</a:t>
                </a:r>
              </a:p>
              <a:p>
                <a:pPr marL="514350" indent="-514350">
                  <a:buAutoNum type="arabicPeriod"/>
                </a:pPr>
                <a:r>
                  <a:rPr lang="en-US" dirty="0">
                    <a:solidFill>
                      <a:srgbClr val="FF0000"/>
                    </a:solidFill>
                  </a:rPr>
                  <a:t>If the curve is continuous at x = c, then we can simply evaluate f(c).</a:t>
                </a:r>
              </a:p>
              <a:p>
                <a:pPr marL="514350" indent="-514350">
                  <a:buAutoNum type="arabicPeriod"/>
                </a:pPr>
                <a:r>
                  <a:rPr lang="en-US" dirty="0">
                    <a:solidFill>
                      <a:srgbClr val="FF0000"/>
                    </a:solidFill>
                  </a:rPr>
                  <a:t>If direct substitution leads to a result of </a:t>
                </a:r>
                <a14:m>
                  <m:oMath xmlns:m="http://schemas.openxmlformats.org/officeDocument/2006/math">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0</m:t>
                        </m:r>
                      </m:num>
                      <m:den>
                        <m:r>
                          <a:rPr lang="en-US" b="0" i="1" smtClean="0">
                            <a:solidFill>
                              <a:srgbClr val="FF0000"/>
                            </a:solidFill>
                            <a:latin typeface="Cambria Math" panose="02040503050406030204" pitchFamily="18" charset="0"/>
                          </a:rPr>
                          <m:t>0</m:t>
                        </m:r>
                      </m:den>
                    </m:f>
                  </m:oMath>
                </a14:m>
                <a:r>
                  <a:rPr lang="en-US" dirty="0">
                    <a:solidFill>
                      <a:srgbClr val="FF0000"/>
                    </a:solidFill>
                  </a:rPr>
                  <a:t>, then try one or more of the following:</a:t>
                </a:r>
              </a:p>
              <a:p>
                <a:pPr marL="971550" lvl="1" indent="-514350">
                  <a:buAutoNum type="alphaLcParenR"/>
                </a:pPr>
                <a:r>
                  <a:rPr lang="en-US" dirty="0">
                    <a:solidFill>
                      <a:srgbClr val="FF0000"/>
                    </a:solidFill>
                  </a:rPr>
                  <a:t>Factor numerator and denominator, and the offending factor may cancel out of both</a:t>
                </a:r>
              </a:p>
              <a:p>
                <a:pPr marL="971550" lvl="1" indent="-514350">
                  <a:buAutoNum type="alphaLcParenR"/>
                </a:pPr>
                <a:r>
                  <a:rPr lang="en-US" dirty="0">
                    <a:solidFill>
                      <a:srgbClr val="FF0000"/>
                    </a:solidFill>
                  </a:rPr>
                  <a:t>Rationalize the numerator and/or denominator and see if this leads you to be able to directly substitute</a:t>
                </a:r>
              </a:p>
              <a:p>
                <a:pPr marL="971550" lvl="1" indent="-514350">
                  <a:buAutoNum type="alphaLcParenR"/>
                </a:pPr>
                <a:r>
                  <a:rPr lang="en-US" dirty="0">
                    <a:solidFill>
                      <a:srgbClr val="FF0000"/>
                    </a:solidFill>
                  </a:rPr>
                  <a:t>Simplify the function prior to substituting to see if that allows you to directly substitute</a:t>
                </a:r>
              </a:p>
              <a:p>
                <a:pPr marL="971550" lvl="1" indent="-514350">
                  <a:buAutoNum type="alphaLcParenR"/>
                </a:pPr>
                <a:r>
                  <a:rPr lang="en-US" dirty="0">
                    <a:solidFill>
                      <a:srgbClr val="FF0000"/>
                    </a:solidFill>
                  </a:rPr>
                  <a:t>Introduce a new factor that allows the numerator and/or denominator to become a difference or sum of nth powers, which then creates the offending factor which can then be canceled from both numerator and denominator (you may wish to introduce a new variable to do this)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FA7BF2B-C85F-4F84-9AC1-09C3A7767F7A}"/>
                  </a:ext>
                </a:extLst>
              </p:cNvPr>
              <p:cNvSpPr>
                <a:spLocks noGrp="1" noRot="1" noChangeAspect="1" noMove="1" noResize="1" noEditPoints="1" noAdjustHandles="1" noChangeArrowheads="1" noChangeShapeType="1" noTextEdit="1"/>
              </p:cNvSpPr>
              <p:nvPr>
                <p:ph idx="1"/>
              </p:nvPr>
            </p:nvSpPr>
            <p:spPr>
              <a:blipFill>
                <a:blip r:embed="rId2"/>
                <a:stretch>
                  <a:fillRect l="-1101" t="-3501" r="-696"/>
                </a:stretch>
              </a:blipFill>
            </p:spPr>
            <p:txBody>
              <a:bodyPr/>
              <a:lstStyle/>
              <a:p>
                <a:r>
                  <a:rPr lang="en-US">
                    <a:noFill/>
                  </a:rPr>
                  <a:t> </a:t>
                </a:r>
              </a:p>
            </p:txBody>
          </p:sp>
        </mc:Fallback>
      </mc:AlternateContent>
    </p:spTree>
    <p:extLst>
      <p:ext uri="{BB962C8B-B14F-4D97-AF65-F5344CB8AC3E}">
        <p14:creationId xmlns:p14="http://schemas.microsoft.com/office/powerpoint/2010/main" val="3610098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9FCC-F216-45C5-8EFB-EDB429CCEC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B93EFD-F6A3-4039-A707-4B9AD387FF01}"/>
              </a:ext>
            </a:extLst>
          </p:cNvPr>
          <p:cNvSpPr>
            <a:spLocks noGrp="1"/>
          </p:cNvSpPr>
          <p:nvPr>
            <p:ph idx="1"/>
          </p:nvPr>
        </p:nvSpPr>
        <p:spPr/>
        <p:txBody>
          <a:bodyPr>
            <a:normAutofit/>
          </a:bodyPr>
          <a:lstStyle/>
          <a:p>
            <a:pPr marL="0" indent="0">
              <a:buNone/>
            </a:pPr>
            <a:r>
              <a:rPr lang="en-US" sz="3600" dirty="0">
                <a:solidFill>
                  <a:schemeClr val="accent1"/>
                </a:solidFill>
              </a:rPr>
              <a:t>And now, back to our lesson on limits …</a:t>
            </a:r>
          </a:p>
        </p:txBody>
      </p:sp>
    </p:spTree>
    <p:extLst>
      <p:ext uri="{BB962C8B-B14F-4D97-AF65-F5344CB8AC3E}">
        <p14:creationId xmlns:p14="http://schemas.microsoft.com/office/powerpoint/2010/main" val="1011965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−162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5</m:t>
                            </m:r>
                          </m:sup>
                        </m:sSup>
                        <m:r>
                          <a:rPr lang="en-US" b="0" i="1" smtClean="0">
                            <a:latin typeface="Cambria Math" panose="02040503050406030204" pitchFamily="18" charset="0"/>
                          </a:rPr>
                          <m:t>+243</m:t>
                        </m:r>
                      </m:den>
                    </m:f>
                  </m:oMath>
                </a14:m>
                <a:r>
                  <a:rPr lang="en-US" dirty="0"/>
                  <a:t>   </a:t>
                </a:r>
              </a:p>
              <a:p>
                <a:pPr marL="0" indent="0">
                  <a:buNone/>
                </a:pPr>
                <a:endParaRPr lang="en-US" dirty="0"/>
              </a:p>
              <a:p>
                <a:pPr marL="0" indent="0">
                  <a:buNone/>
                </a:pPr>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97534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normAutofit/>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−162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5</m:t>
                            </m:r>
                          </m:sup>
                        </m:sSup>
                        <m:r>
                          <a:rPr lang="en-US" b="0" i="1" smtClean="0">
                            <a:latin typeface="Cambria Math" panose="02040503050406030204" pitchFamily="18" charset="0"/>
                          </a:rPr>
                          <m:t>+243</m:t>
                        </m:r>
                      </m:den>
                    </m:f>
                  </m:oMath>
                </a14:m>
                <a:r>
                  <a:rPr lang="en-US" dirty="0"/>
                  <a:t>  </a:t>
                </a:r>
              </a:p>
              <a:p>
                <a:pPr marL="0" indent="0">
                  <a:buNone/>
                </a:pPr>
                <a:r>
                  <a:rPr lang="en-US" dirty="0"/>
                  <a:t>Solution:</a:t>
                </a:r>
              </a:p>
              <a:p>
                <a:pPr marL="0" indent="0">
                  <a:buNone/>
                </a:pPr>
                <a:r>
                  <a:rPr lang="en-US" dirty="0">
                    <a:solidFill>
                      <a:srgbClr val="FF0000"/>
                    </a:solidFill>
                  </a:rPr>
                  <a:t>Let’s common factor first</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→3</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−162</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5</m:t>
                            </m:r>
                          </m:sup>
                        </m:sSup>
                        <m:r>
                          <a:rPr lang="en-US" i="1">
                            <a:latin typeface="Cambria Math" panose="02040503050406030204" pitchFamily="18" charset="0"/>
                          </a:rPr>
                          <m:t>+243</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→3</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m:t>
                        </m:r>
                        <m:r>
                          <a:rPr lang="en-US" b="0" i="1" smtClean="0">
                            <a:latin typeface="Cambria Math" panose="02040503050406030204" pitchFamily="18" charset="0"/>
                          </a:rPr>
                          <m:t>81)</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𝑥</m:t>
                            </m:r>
                          </m:e>
                          <m:sup>
                            <m:r>
                              <a:rPr lang="en-US" i="1">
                                <a:latin typeface="Cambria Math" panose="02040503050406030204" pitchFamily="18" charset="0"/>
                              </a:rPr>
                              <m:t>5</m:t>
                            </m:r>
                          </m:sup>
                        </m:sSup>
                        <m:r>
                          <a:rPr lang="en-US" b="0" i="1" smtClean="0">
                            <a:latin typeface="Cambria Math" panose="02040503050406030204" pitchFamily="18" charset="0"/>
                          </a:rPr>
                          <m:t>−</m:t>
                        </m:r>
                        <m:r>
                          <a:rPr lang="en-US" i="1">
                            <a:latin typeface="Cambria Math" panose="02040503050406030204" pitchFamily="18" charset="0"/>
                          </a:rPr>
                          <m:t>243</m:t>
                        </m:r>
                        <m:r>
                          <a:rPr lang="en-US" b="0" i="1" smtClean="0">
                            <a:latin typeface="Cambria Math" panose="02040503050406030204" pitchFamily="18" charset="0"/>
                          </a:rPr>
                          <m:t>)</m:t>
                        </m:r>
                      </m:den>
                    </m:f>
                  </m:oMath>
                </a14:m>
                <a:endParaRPr lang="en-US" dirty="0"/>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786725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normAutofit/>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−162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5</m:t>
                            </m:r>
                          </m:sup>
                        </m:sSup>
                        <m:r>
                          <a:rPr lang="en-US" b="0" i="1" smtClean="0">
                            <a:latin typeface="Cambria Math" panose="02040503050406030204" pitchFamily="18" charset="0"/>
                          </a:rPr>
                          <m:t>+243</m:t>
                        </m:r>
                      </m:den>
                    </m:f>
                  </m:oMath>
                </a14:m>
                <a:r>
                  <a:rPr lang="en-US" dirty="0"/>
                  <a:t>  </a:t>
                </a:r>
              </a:p>
              <a:p>
                <a:pPr marL="0" indent="0">
                  <a:buNone/>
                </a:pPr>
                <a:r>
                  <a:rPr lang="en-US" dirty="0"/>
                  <a:t>Solution:</a:t>
                </a:r>
              </a:p>
              <a:p>
                <a:pPr marL="0" indent="0">
                  <a:buNone/>
                </a:pPr>
                <a:r>
                  <a:rPr lang="en-US" dirty="0">
                    <a:solidFill>
                      <a:srgbClr val="FF0000"/>
                    </a:solidFill>
                  </a:rPr>
                  <a:t>Let’s common factor first</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→3</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−162</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5</m:t>
                            </m:r>
                          </m:sup>
                        </m:sSup>
                        <m:r>
                          <a:rPr lang="en-US" i="1">
                            <a:latin typeface="Cambria Math" panose="02040503050406030204" pitchFamily="18" charset="0"/>
                          </a:rPr>
                          <m:t>+243</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→3</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m:t>
                        </m:r>
                        <m:r>
                          <a:rPr lang="en-US" b="0" i="1" smtClean="0">
                            <a:latin typeface="Cambria Math" panose="02040503050406030204" pitchFamily="18" charset="0"/>
                          </a:rPr>
                          <m:t>81)</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𝑥</m:t>
                            </m:r>
                          </m:e>
                          <m:sup>
                            <m:r>
                              <a:rPr lang="en-US" i="1">
                                <a:latin typeface="Cambria Math" panose="02040503050406030204" pitchFamily="18" charset="0"/>
                              </a:rPr>
                              <m:t>5</m:t>
                            </m:r>
                          </m:sup>
                        </m:sSup>
                        <m:r>
                          <a:rPr lang="en-US" b="0" i="1" smtClean="0">
                            <a:latin typeface="Cambria Math" panose="02040503050406030204" pitchFamily="18" charset="0"/>
                          </a:rPr>
                          <m:t>−</m:t>
                        </m:r>
                        <m:r>
                          <a:rPr lang="en-US" i="1">
                            <a:latin typeface="Cambria Math" panose="02040503050406030204" pitchFamily="18" charset="0"/>
                          </a:rPr>
                          <m:t>243</m:t>
                        </m:r>
                        <m:r>
                          <a:rPr lang="en-US" b="0" i="1" smtClean="0">
                            <a:latin typeface="Cambria Math" panose="02040503050406030204" pitchFamily="18" charset="0"/>
                          </a:rPr>
                          <m:t>)</m:t>
                        </m:r>
                      </m:den>
                    </m:f>
                  </m:oMath>
                </a14:m>
                <a:endParaRPr lang="en-US" dirty="0"/>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A6D7E23-2429-4132-BCF2-938CD8BDA2B6}"/>
                  </a:ext>
                </a:extLst>
              </p:cNvPr>
              <p:cNvSpPr txBox="1"/>
              <p:nvPr/>
            </p:nvSpPr>
            <p:spPr>
              <a:xfrm>
                <a:off x="5241303" y="1774018"/>
                <a:ext cx="6457360" cy="3544304"/>
              </a:xfrm>
              <a:prstGeom prst="rect">
                <a:avLst/>
              </a:prstGeom>
              <a:noFill/>
            </p:spPr>
            <p:txBody>
              <a:bodyPr wrap="square" rtlCol="0">
                <a:spAutoFit/>
              </a:bodyPr>
              <a:lstStyle/>
              <a:p>
                <a:r>
                  <a:rPr lang="en-US" sz="2800" dirty="0">
                    <a:solidFill>
                      <a:srgbClr val="FF0000"/>
                    </a:solidFill>
                  </a:rPr>
                  <a:t>We can use difference of 4</a:t>
                </a:r>
                <a:r>
                  <a:rPr lang="en-US" sz="2800" baseline="30000" dirty="0">
                    <a:solidFill>
                      <a:srgbClr val="FF0000"/>
                    </a:solidFill>
                  </a:rPr>
                  <a:t>th</a:t>
                </a:r>
                <a:r>
                  <a:rPr lang="en-US" sz="2800" dirty="0">
                    <a:solidFill>
                      <a:srgbClr val="FF0000"/>
                    </a:solidFill>
                  </a:rPr>
                  <a:t> powers in the numerator and difference of 5</a:t>
                </a:r>
                <a:r>
                  <a:rPr lang="en-US" sz="2800" baseline="30000" dirty="0">
                    <a:solidFill>
                      <a:srgbClr val="FF0000"/>
                    </a:solidFill>
                  </a:rPr>
                  <a:t>th</a:t>
                </a:r>
                <a:r>
                  <a:rPr lang="en-US" sz="2800" dirty="0">
                    <a:solidFill>
                      <a:srgbClr val="FF0000"/>
                    </a:solidFill>
                  </a:rPr>
                  <a:t> powers in the denominator.</a:t>
                </a:r>
              </a:p>
              <a:p>
                <a:endParaRPr lang="en-US" sz="2800" dirty="0">
                  <a:solidFill>
                    <a:srgbClr val="FF0000"/>
                  </a:solidFill>
                </a:endParaRPr>
              </a:p>
              <a:p>
                <a:r>
                  <a:rPr lang="en-US" sz="2800" dirty="0">
                    <a:solidFill>
                      <a:srgbClr val="FF0000"/>
                    </a:solidFill>
                  </a:rPr>
                  <a:t>The numerator has a factor of </a:t>
                </a:r>
                <a14:m>
                  <m:oMath xmlns:m="http://schemas.openxmlformats.org/officeDocument/2006/math">
                    <m:sSup>
                      <m:sSupPr>
                        <m:ctrlPr>
                          <a:rPr lang="en-US" sz="280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𝑥</m:t>
                        </m:r>
                      </m:e>
                      <m:sup>
                        <m:r>
                          <a:rPr lang="en-US" sz="2800" b="0" i="1" smtClean="0">
                            <a:solidFill>
                              <a:srgbClr val="FF0000"/>
                            </a:solidFill>
                            <a:latin typeface="Cambria Math" panose="02040503050406030204" pitchFamily="18" charset="0"/>
                          </a:rPr>
                          <m:t>4</m:t>
                        </m:r>
                      </m:sup>
                    </m:sSup>
                    <m:r>
                      <a:rPr lang="en-US" sz="2800" b="0" i="1" smtClean="0">
                        <a:solidFill>
                          <a:srgbClr val="FF0000"/>
                        </a:solidFill>
                        <a:latin typeface="Cambria Math" panose="02040503050406030204" pitchFamily="18" charset="0"/>
                      </a:rPr>
                      <m:t>−</m:t>
                    </m:r>
                    <m:sSup>
                      <m:sSupPr>
                        <m:ctrlPr>
                          <a:rPr lang="en-US" sz="2800" b="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3</m:t>
                        </m:r>
                      </m:e>
                      <m:sup>
                        <m:r>
                          <a:rPr lang="en-US" sz="2800" b="0" i="1" smtClean="0">
                            <a:solidFill>
                              <a:srgbClr val="FF0000"/>
                            </a:solidFill>
                            <a:latin typeface="Cambria Math" panose="02040503050406030204" pitchFamily="18" charset="0"/>
                          </a:rPr>
                          <m:t>4</m:t>
                        </m:r>
                      </m:sup>
                    </m:sSup>
                  </m:oMath>
                </a14:m>
                <a:r>
                  <a:rPr lang="en-US" sz="2800" dirty="0">
                    <a:solidFill>
                      <a:srgbClr val="FF0000"/>
                    </a:solidFill>
                  </a:rPr>
                  <a:t> and the denominator has a factor of </a:t>
                </a:r>
                <a14:m>
                  <m:oMath xmlns:m="http://schemas.openxmlformats.org/officeDocument/2006/math">
                    <m:sSup>
                      <m:sSupPr>
                        <m:ctrlPr>
                          <a:rPr lang="en-US" sz="280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𝑥</m:t>
                        </m:r>
                      </m:e>
                      <m:sup>
                        <m:r>
                          <a:rPr lang="en-US" sz="2800" b="0" i="1" smtClean="0">
                            <a:solidFill>
                              <a:srgbClr val="FF0000"/>
                            </a:solidFill>
                            <a:latin typeface="Cambria Math" panose="02040503050406030204" pitchFamily="18" charset="0"/>
                          </a:rPr>
                          <m:t>5</m:t>
                        </m:r>
                      </m:sup>
                    </m:sSup>
                    <m:r>
                      <a:rPr lang="en-US" sz="2800" b="0" i="1" smtClean="0">
                        <a:solidFill>
                          <a:srgbClr val="FF0000"/>
                        </a:solidFill>
                        <a:latin typeface="Cambria Math" panose="02040503050406030204" pitchFamily="18" charset="0"/>
                      </a:rPr>
                      <m:t>−</m:t>
                    </m:r>
                    <m:sSup>
                      <m:sSupPr>
                        <m:ctrlPr>
                          <a:rPr lang="en-US" sz="2800" b="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3</m:t>
                        </m:r>
                      </m:e>
                      <m:sup>
                        <m:r>
                          <a:rPr lang="en-US" sz="2800" b="0" i="1" smtClean="0">
                            <a:solidFill>
                              <a:srgbClr val="FF0000"/>
                            </a:solidFill>
                            <a:latin typeface="Cambria Math" panose="02040503050406030204" pitchFamily="18" charset="0"/>
                          </a:rPr>
                          <m:t>5</m:t>
                        </m:r>
                      </m:sup>
                    </m:sSup>
                  </m:oMath>
                </a14:m>
                <a:endParaRPr lang="en-US" sz="2800" dirty="0">
                  <a:solidFill>
                    <a:srgbClr val="FF0000"/>
                  </a:solidFill>
                </a:endParaRPr>
              </a:p>
              <a:p>
                <a:endParaRPr lang="en-US" sz="2800" dirty="0"/>
              </a:p>
              <a:p>
                <a:endParaRPr lang="en-US" sz="2800" dirty="0"/>
              </a:p>
            </p:txBody>
          </p:sp>
        </mc:Choice>
        <mc:Fallback xmlns="">
          <p:sp>
            <p:nvSpPr>
              <p:cNvPr id="4" name="TextBox 3">
                <a:extLst>
                  <a:ext uri="{FF2B5EF4-FFF2-40B4-BE49-F238E27FC236}">
                    <a16:creationId xmlns:a16="http://schemas.microsoft.com/office/drawing/2014/main" id="{AA6D7E23-2429-4132-BCF2-938CD8BDA2B6}"/>
                  </a:ext>
                </a:extLst>
              </p:cNvPr>
              <p:cNvSpPr txBox="1">
                <a:spLocks noRot="1" noChangeAspect="1" noMove="1" noResize="1" noEditPoints="1" noAdjustHandles="1" noChangeArrowheads="1" noChangeShapeType="1" noTextEdit="1"/>
              </p:cNvSpPr>
              <p:nvPr/>
            </p:nvSpPr>
            <p:spPr>
              <a:xfrm>
                <a:off x="5241303" y="1774018"/>
                <a:ext cx="6457360" cy="3544304"/>
              </a:xfrm>
              <a:prstGeom prst="rect">
                <a:avLst/>
              </a:prstGeom>
              <a:blipFill>
                <a:blip r:embed="rId3"/>
                <a:stretch>
                  <a:fillRect l="-1983" t="-1549" r="-1416"/>
                </a:stretch>
              </a:blipFill>
            </p:spPr>
            <p:txBody>
              <a:bodyPr/>
              <a:lstStyle/>
              <a:p>
                <a:r>
                  <a:rPr lang="en-US">
                    <a:noFill/>
                  </a:rPr>
                  <a:t> </a:t>
                </a:r>
              </a:p>
            </p:txBody>
          </p:sp>
        </mc:Fallback>
      </mc:AlternateContent>
    </p:spTree>
    <p:extLst>
      <p:ext uri="{BB962C8B-B14F-4D97-AF65-F5344CB8AC3E}">
        <p14:creationId xmlns:p14="http://schemas.microsoft.com/office/powerpoint/2010/main" val="4246811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normAutofit/>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−162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5</m:t>
                            </m:r>
                          </m:sup>
                        </m:sSup>
                        <m:r>
                          <a:rPr lang="en-US" b="0" i="1" smtClean="0">
                            <a:latin typeface="Cambria Math" panose="02040503050406030204" pitchFamily="18" charset="0"/>
                          </a:rPr>
                          <m:t>+243</m:t>
                        </m:r>
                      </m:den>
                    </m:f>
                  </m:oMath>
                </a14:m>
                <a:r>
                  <a:rPr lang="en-US" dirty="0"/>
                  <a:t>  </a:t>
                </a:r>
              </a:p>
              <a:p>
                <a:pPr marL="0" indent="0">
                  <a:buNone/>
                </a:pPr>
                <a:r>
                  <a:rPr lang="en-US" dirty="0"/>
                  <a:t>Solution:</a:t>
                </a:r>
              </a:p>
              <a:p>
                <a:pPr marL="0" indent="0">
                  <a:buNone/>
                </a:pPr>
                <a:r>
                  <a:rPr lang="en-US" dirty="0">
                    <a:solidFill>
                      <a:srgbClr val="FF0000"/>
                    </a:solidFill>
                  </a:rPr>
                  <a:t>Let’s common factor first</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→3</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−162</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5</m:t>
                            </m:r>
                          </m:sup>
                        </m:sSup>
                        <m:r>
                          <a:rPr lang="en-US" i="1">
                            <a:latin typeface="Cambria Math" panose="02040503050406030204" pitchFamily="18" charset="0"/>
                          </a:rPr>
                          <m:t>+243</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→3</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m:t>
                        </m:r>
                        <m:r>
                          <a:rPr lang="en-US" b="0" i="1" smtClean="0">
                            <a:latin typeface="Cambria Math" panose="02040503050406030204" pitchFamily="18" charset="0"/>
                          </a:rPr>
                          <m:t>81)</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𝑥</m:t>
                            </m:r>
                          </m:e>
                          <m:sup>
                            <m:r>
                              <a:rPr lang="en-US" i="1">
                                <a:latin typeface="Cambria Math" panose="02040503050406030204" pitchFamily="18" charset="0"/>
                              </a:rPr>
                              <m:t>5</m:t>
                            </m:r>
                          </m:sup>
                        </m:sSup>
                        <m:r>
                          <a:rPr lang="en-US" b="0" i="1" smtClean="0">
                            <a:latin typeface="Cambria Math" panose="02040503050406030204" pitchFamily="18" charset="0"/>
                          </a:rPr>
                          <m:t>−</m:t>
                        </m:r>
                        <m:r>
                          <a:rPr lang="en-US" i="1">
                            <a:latin typeface="Cambria Math" panose="02040503050406030204" pitchFamily="18" charset="0"/>
                          </a:rPr>
                          <m:t>243</m:t>
                        </m:r>
                        <m:r>
                          <a:rPr lang="en-US" b="0" i="1" smtClean="0">
                            <a:latin typeface="Cambria Math" panose="02040503050406030204" pitchFamily="18" charset="0"/>
                          </a:rPr>
                          <m:t>)</m:t>
                        </m:r>
                      </m:den>
                    </m:f>
                  </m:oMath>
                </a14:m>
                <a:endParaRPr lang="en-US" dirty="0"/>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A6D7E23-2429-4132-BCF2-938CD8BDA2B6}"/>
                  </a:ext>
                </a:extLst>
              </p:cNvPr>
              <p:cNvSpPr txBox="1"/>
              <p:nvPr/>
            </p:nvSpPr>
            <p:spPr>
              <a:xfrm>
                <a:off x="5109328" y="1774018"/>
                <a:ext cx="6872140" cy="3967561"/>
              </a:xfrm>
              <a:prstGeom prst="rect">
                <a:avLst/>
              </a:prstGeom>
              <a:noFill/>
            </p:spPr>
            <p:txBody>
              <a:bodyPr wrap="square" rtlCol="0">
                <a:spAutoFit/>
              </a:bodyPr>
              <a:lstStyle/>
              <a:p>
                <a:r>
                  <a:rPr lang="en-US" sz="2800" dirty="0">
                    <a:solidFill>
                      <a:srgbClr val="FF0000"/>
                    </a:solidFill>
                  </a:rPr>
                  <a:t>We can use difference of 4</a:t>
                </a:r>
                <a:r>
                  <a:rPr lang="en-US" sz="2800" baseline="30000" dirty="0">
                    <a:solidFill>
                      <a:srgbClr val="FF0000"/>
                    </a:solidFill>
                  </a:rPr>
                  <a:t>th</a:t>
                </a:r>
                <a:r>
                  <a:rPr lang="en-US" sz="2800" dirty="0">
                    <a:solidFill>
                      <a:srgbClr val="FF0000"/>
                    </a:solidFill>
                  </a:rPr>
                  <a:t> powers in the numerator and difference of 5</a:t>
                </a:r>
                <a:r>
                  <a:rPr lang="en-US" sz="2800" baseline="30000" dirty="0">
                    <a:solidFill>
                      <a:srgbClr val="FF0000"/>
                    </a:solidFill>
                  </a:rPr>
                  <a:t>th</a:t>
                </a:r>
                <a:r>
                  <a:rPr lang="en-US" sz="2800" dirty="0">
                    <a:solidFill>
                      <a:srgbClr val="FF0000"/>
                    </a:solidFill>
                  </a:rPr>
                  <a:t> powers in the denominator.</a:t>
                </a:r>
              </a:p>
              <a:p>
                <a:endParaRPr lang="en-US" sz="2800" dirty="0">
                  <a:solidFill>
                    <a:srgbClr val="FF0000"/>
                  </a:solidFill>
                </a:endParaRPr>
              </a:p>
              <a:p>
                <a:r>
                  <a:rPr lang="en-US" sz="2800" dirty="0">
                    <a:solidFill>
                      <a:srgbClr val="FF0000"/>
                    </a:solidFill>
                  </a:rPr>
                  <a:t>The numerator has a factor of </a:t>
                </a:r>
                <a14:m>
                  <m:oMath xmlns:m="http://schemas.openxmlformats.org/officeDocument/2006/math">
                    <m:sSup>
                      <m:sSupPr>
                        <m:ctrlPr>
                          <a:rPr lang="en-US" sz="280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𝑥</m:t>
                        </m:r>
                      </m:e>
                      <m:sup>
                        <m:r>
                          <a:rPr lang="en-US" sz="2800" b="0" i="1" smtClean="0">
                            <a:solidFill>
                              <a:srgbClr val="FF0000"/>
                            </a:solidFill>
                            <a:latin typeface="Cambria Math" panose="02040503050406030204" pitchFamily="18" charset="0"/>
                          </a:rPr>
                          <m:t>4</m:t>
                        </m:r>
                      </m:sup>
                    </m:sSup>
                    <m:r>
                      <a:rPr lang="en-US" sz="2800" b="0" i="1" smtClean="0">
                        <a:solidFill>
                          <a:srgbClr val="FF0000"/>
                        </a:solidFill>
                        <a:latin typeface="Cambria Math" panose="02040503050406030204" pitchFamily="18" charset="0"/>
                      </a:rPr>
                      <m:t>−</m:t>
                    </m:r>
                    <m:sSup>
                      <m:sSupPr>
                        <m:ctrlPr>
                          <a:rPr lang="en-US" sz="2800" b="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3</m:t>
                        </m:r>
                      </m:e>
                      <m:sup>
                        <m:r>
                          <a:rPr lang="en-US" sz="2800" b="0" i="1" smtClean="0">
                            <a:solidFill>
                              <a:srgbClr val="FF0000"/>
                            </a:solidFill>
                            <a:latin typeface="Cambria Math" panose="02040503050406030204" pitchFamily="18" charset="0"/>
                          </a:rPr>
                          <m:t>4</m:t>
                        </m:r>
                      </m:sup>
                    </m:sSup>
                  </m:oMath>
                </a14:m>
                <a:r>
                  <a:rPr lang="en-US" sz="2800" dirty="0">
                    <a:solidFill>
                      <a:srgbClr val="FF0000"/>
                    </a:solidFill>
                  </a:rPr>
                  <a:t> and the denominator has a factor of </a:t>
                </a:r>
                <a14:m>
                  <m:oMath xmlns:m="http://schemas.openxmlformats.org/officeDocument/2006/math">
                    <m:sSup>
                      <m:sSupPr>
                        <m:ctrlPr>
                          <a:rPr lang="en-US" sz="280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𝑥</m:t>
                        </m:r>
                      </m:e>
                      <m:sup>
                        <m:r>
                          <a:rPr lang="en-US" sz="2800" b="0" i="1" smtClean="0">
                            <a:solidFill>
                              <a:srgbClr val="FF0000"/>
                            </a:solidFill>
                            <a:latin typeface="Cambria Math" panose="02040503050406030204" pitchFamily="18" charset="0"/>
                          </a:rPr>
                          <m:t>5</m:t>
                        </m:r>
                      </m:sup>
                    </m:sSup>
                    <m:r>
                      <a:rPr lang="en-US" sz="2800" b="0" i="1" smtClean="0">
                        <a:solidFill>
                          <a:srgbClr val="FF0000"/>
                        </a:solidFill>
                        <a:latin typeface="Cambria Math" panose="02040503050406030204" pitchFamily="18" charset="0"/>
                      </a:rPr>
                      <m:t>−</m:t>
                    </m:r>
                    <m:sSup>
                      <m:sSupPr>
                        <m:ctrlPr>
                          <a:rPr lang="en-US" sz="2800" b="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3</m:t>
                        </m:r>
                      </m:e>
                      <m:sup>
                        <m:r>
                          <a:rPr lang="en-US" sz="2800" b="0" i="1" smtClean="0">
                            <a:solidFill>
                              <a:srgbClr val="FF0000"/>
                            </a:solidFill>
                            <a:latin typeface="Cambria Math" panose="02040503050406030204" pitchFamily="18" charset="0"/>
                          </a:rPr>
                          <m:t>5</m:t>
                        </m:r>
                      </m:sup>
                    </m:sSup>
                  </m:oMath>
                </a14:m>
                <a:endParaRPr lang="en-US" sz="2800" dirty="0">
                  <a:solidFill>
                    <a:srgbClr val="FF0000"/>
                  </a:solidFill>
                </a:endParaRPr>
              </a:p>
              <a:p>
                <a:endParaRPr lang="en-US" sz="2800" dirty="0"/>
              </a:p>
              <a:p>
                <a14:m>
                  <m:oMath xmlns:m="http://schemas.openxmlformats.org/officeDocument/2006/math">
                    <m:r>
                      <a:rPr lang="en-US" sz="2800" i="1">
                        <a:latin typeface="Cambria Math" panose="02040503050406030204" pitchFamily="18" charset="0"/>
                      </a:rPr>
                      <m:t>=</m:t>
                    </m:r>
                  </m:oMath>
                </a14:m>
                <a:r>
                  <a:rPr lang="en-US" sz="2800" dirty="0"/>
                  <a:t> </a:t>
                </a:r>
                <a14:m>
                  <m:oMath xmlns:m="http://schemas.openxmlformats.org/officeDocument/2006/math">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𝑥</m:t>
                          </m:r>
                          <m:r>
                            <a:rPr lang="en-US" sz="2800" i="1">
                              <a:latin typeface="Cambria Math" panose="02040503050406030204" pitchFamily="18" charset="0"/>
                              <a:ea typeface="Cambria Math" panose="02040503050406030204" pitchFamily="18" charset="0"/>
                            </a:rPr>
                            <m:t>→3</m:t>
                          </m:r>
                        </m:e>
                      </m:mr>
                    </m:m>
                    <m:r>
                      <a:rPr lang="en-US" sz="2800" i="1">
                        <a:latin typeface="Cambria Math" panose="02040503050406030204" pitchFamily="18" charset="0"/>
                      </a:rPr>
                      <m:t>   </m:t>
                    </m:r>
                    <m:f>
                      <m:fPr>
                        <m:ctrlPr>
                          <a:rPr lang="en-US" sz="2800" i="1">
                            <a:latin typeface="Cambria Math" panose="02040503050406030204" pitchFamily="18" charset="0"/>
                          </a:rPr>
                        </m:ctrlPr>
                      </m:fPr>
                      <m:num>
                        <m:sSup>
                          <m:sSupPr>
                            <m:ctrlPr>
                              <a:rPr lang="en-US" sz="2800" i="1" smtClean="0">
                                <a:latin typeface="Cambria Math" panose="02040503050406030204" pitchFamily="18" charset="0"/>
                              </a:rPr>
                            </m:ctrlPr>
                          </m:sSupPr>
                          <m:e>
                            <m:r>
                              <a:rPr lang="en-US" sz="2800" i="1">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−3)</m:t>
                            </m:r>
                            <m:d>
                              <m:dPr>
                                <m:begChr m:val="["/>
                                <m:endChr m:val="]"/>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e>
                                </m:d>
                                <m:r>
                                  <a:rPr lang="en-US" sz="2800" b="0" i="1" smtClean="0">
                                    <a:latin typeface="Cambria Math" panose="02040503050406030204" pitchFamily="18" charset="0"/>
                                  </a:rPr>
                                  <m:t>+</m:t>
                                </m:r>
                                <m:r>
                                  <a:rPr lang="en-US" sz="2800" b="0" i="1" smtClean="0">
                                    <a:latin typeface="Cambria Math" panose="02040503050406030204" pitchFamily="18" charset="0"/>
                                  </a:rPr>
                                  <m:t>𝑥</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e>
                                    </m:d>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3</m:t>
                                    </m:r>
                                  </m:sup>
                                </m:sSup>
                              </m:e>
                            </m:d>
                          </m:e>
                          <m:sup/>
                        </m:sSup>
                      </m:num>
                      <m:den>
                        <m:sSup>
                          <m:sSupPr>
                            <m:ctrlPr>
                              <a:rPr lang="en-US" sz="2800" i="1">
                                <a:latin typeface="Cambria Math" panose="02040503050406030204" pitchFamily="18" charset="0"/>
                              </a:rPr>
                            </m:ctrlPr>
                          </m:sSupPr>
                          <m:e>
                            <m:r>
                              <a:rPr lang="en-US" sz="2800" i="1">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−3)</m:t>
                            </m:r>
                            <m:d>
                              <m:dPr>
                                <m:begChr m:val="["/>
                                <m:endChr m:val="]"/>
                                <m:ctrlPr>
                                  <a:rPr lang="en-US" sz="2800" i="1" smtClean="0">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4</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3</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en-US" sz="2800" b="0" i="1" smtClean="0">
                                    <a:latin typeface="Cambria Math" panose="02040503050406030204" pitchFamily="18" charset="0"/>
                                  </a:rPr>
                                  <m:t>𝑥</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4</m:t>
                                    </m:r>
                                  </m:sup>
                                </m:sSup>
                              </m:e>
                            </m:d>
                          </m:e>
                          <m:sup/>
                        </m:sSup>
                      </m:den>
                    </m:f>
                  </m:oMath>
                </a14:m>
                <a:endParaRPr lang="en-US" sz="2800" dirty="0"/>
              </a:p>
            </p:txBody>
          </p:sp>
        </mc:Choice>
        <mc:Fallback xmlns="">
          <p:sp>
            <p:nvSpPr>
              <p:cNvPr id="4" name="TextBox 3">
                <a:extLst>
                  <a:ext uri="{FF2B5EF4-FFF2-40B4-BE49-F238E27FC236}">
                    <a16:creationId xmlns:a16="http://schemas.microsoft.com/office/drawing/2014/main" id="{AA6D7E23-2429-4132-BCF2-938CD8BDA2B6}"/>
                  </a:ext>
                </a:extLst>
              </p:cNvPr>
              <p:cNvSpPr txBox="1">
                <a:spLocks noRot="1" noChangeAspect="1" noMove="1" noResize="1" noEditPoints="1" noAdjustHandles="1" noChangeArrowheads="1" noChangeShapeType="1" noTextEdit="1"/>
              </p:cNvSpPr>
              <p:nvPr/>
            </p:nvSpPr>
            <p:spPr>
              <a:xfrm>
                <a:off x="5109328" y="1774018"/>
                <a:ext cx="6872140" cy="3967561"/>
              </a:xfrm>
              <a:prstGeom prst="rect">
                <a:avLst/>
              </a:prstGeom>
              <a:blipFill>
                <a:blip r:embed="rId3"/>
                <a:stretch>
                  <a:fillRect l="-1775" t="-1382" r="-1775"/>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30BEAFC-D51B-4E46-948A-EF3DD30674A9}"/>
                  </a:ext>
                </a:extLst>
              </p14:cNvPr>
              <p14:cNvContentPartPr/>
              <p14:nvPr/>
            </p14:nvContentPartPr>
            <p14:xfrm>
              <a:off x="4244033" y="5043812"/>
              <a:ext cx="965520" cy="258840"/>
            </p14:xfrm>
          </p:contentPart>
        </mc:Choice>
        <mc:Fallback xmlns="">
          <p:pic>
            <p:nvPicPr>
              <p:cNvPr id="7" name="Ink 6">
                <a:extLst>
                  <a:ext uri="{FF2B5EF4-FFF2-40B4-BE49-F238E27FC236}">
                    <a16:creationId xmlns:a16="http://schemas.microsoft.com/office/drawing/2014/main" id="{130BEAFC-D51B-4E46-948A-EF3DD30674A9}"/>
                  </a:ext>
                </a:extLst>
              </p:cNvPr>
              <p:cNvPicPr/>
              <p:nvPr/>
            </p:nvPicPr>
            <p:blipFill>
              <a:blip r:embed="rId5"/>
              <a:stretch>
                <a:fillRect/>
              </a:stretch>
            </p:blipFill>
            <p:spPr>
              <a:xfrm>
                <a:off x="4235393" y="5035172"/>
                <a:ext cx="98316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52EB3636-7199-4554-9950-04D77AB7F8F5}"/>
                  </a:ext>
                </a:extLst>
              </p14:cNvPr>
              <p14:cNvContentPartPr/>
              <p14:nvPr/>
            </p14:nvContentPartPr>
            <p14:xfrm>
              <a:off x="7555673" y="4980812"/>
              <a:ext cx="504000" cy="311760"/>
            </p14:xfrm>
          </p:contentPart>
        </mc:Choice>
        <mc:Fallback xmlns="">
          <p:pic>
            <p:nvPicPr>
              <p:cNvPr id="8" name="Ink 7">
                <a:extLst>
                  <a:ext uri="{FF2B5EF4-FFF2-40B4-BE49-F238E27FC236}">
                    <a16:creationId xmlns:a16="http://schemas.microsoft.com/office/drawing/2014/main" id="{52EB3636-7199-4554-9950-04D77AB7F8F5}"/>
                  </a:ext>
                </a:extLst>
              </p:cNvPr>
              <p:cNvPicPr/>
              <p:nvPr/>
            </p:nvPicPr>
            <p:blipFill>
              <a:blip r:embed="rId7"/>
              <a:stretch>
                <a:fillRect/>
              </a:stretch>
            </p:blipFill>
            <p:spPr>
              <a:xfrm>
                <a:off x="7537673" y="4962812"/>
                <a:ext cx="53964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68337A5D-0D55-499F-A8C4-6442E2A0BFA3}"/>
                  </a:ext>
                </a:extLst>
              </p14:cNvPr>
              <p14:cNvContentPartPr/>
              <p14:nvPr/>
            </p14:nvContentPartPr>
            <p14:xfrm>
              <a:off x="7168673" y="5417852"/>
              <a:ext cx="488520" cy="248040"/>
            </p14:xfrm>
          </p:contentPart>
        </mc:Choice>
        <mc:Fallback xmlns="">
          <p:pic>
            <p:nvPicPr>
              <p:cNvPr id="9" name="Ink 8">
                <a:extLst>
                  <a:ext uri="{FF2B5EF4-FFF2-40B4-BE49-F238E27FC236}">
                    <a16:creationId xmlns:a16="http://schemas.microsoft.com/office/drawing/2014/main" id="{68337A5D-0D55-499F-A8C4-6442E2A0BFA3}"/>
                  </a:ext>
                </a:extLst>
              </p:cNvPr>
              <p:cNvPicPr/>
              <p:nvPr/>
            </p:nvPicPr>
            <p:blipFill>
              <a:blip r:embed="rId9"/>
              <a:stretch>
                <a:fillRect/>
              </a:stretch>
            </p:blipFill>
            <p:spPr>
              <a:xfrm>
                <a:off x="7150673" y="5399852"/>
                <a:ext cx="524160" cy="283680"/>
              </a:xfrm>
              <a:prstGeom prst="rect">
                <a:avLst/>
              </a:prstGeom>
            </p:spPr>
          </p:pic>
        </mc:Fallback>
      </mc:AlternateContent>
    </p:spTree>
    <p:extLst>
      <p:ext uri="{BB962C8B-B14F-4D97-AF65-F5344CB8AC3E}">
        <p14:creationId xmlns:p14="http://schemas.microsoft.com/office/powerpoint/2010/main" val="1171737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normAutofit lnSpcReduction="10000"/>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−162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5</m:t>
                            </m:r>
                          </m:sup>
                        </m:sSup>
                        <m:r>
                          <a:rPr lang="en-US" b="0" i="1" smtClean="0">
                            <a:latin typeface="Cambria Math" panose="02040503050406030204" pitchFamily="18" charset="0"/>
                          </a:rPr>
                          <m:t>+243</m:t>
                        </m:r>
                      </m:den>
                    </m:f>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→3</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3</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3</m:t>
                                    </m:r>
                                  </m:sup>
                                </m:sSup>
                              </m:e>
                            </m:d>
                          </m:e>
                          <m:sup/>
                        </m:sSup>
                      </m:num>
                      <m:den>
                        <m:sSup>
                          <m:sSupPr>
                            <m:ctrlPr>
                              <a:rPr lang="en-US" i="1">
                                <a:latin typeface="Cambria Math" panose="02040503050406030204" pitchFamily="18" charset="0"/>
                              </a:rPr>
                            </m:ctrlPr>
                          </m:sSupPr>
                          <m:e>
                            <m:r>
                              <a:rPr lang="en-US" i="1">
                                <a:latin typeface="Cambria Math" panose="02040503050406030204" pitchFamily="18" charset="0"/>
                              </a:rPr>
                              <m:t>−1</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3</m:t>
                                    </m:r>
                                  </m:sup>
                                </m:sSup>
                                <m:d>
                                  <m:dPr>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4</m:t>
                                    </m:r>
                                  </m:sup>
                                </m:sSup>
                              </m:e>
                            </m:d>
                          </m:e>
                          <m:sup/>
                        </m:sSup>
                      </m:den>
                    </m:f>
                  </m:oMath>
                </a14:m>
                <a:endParaRPr lang="en-US" dirty="0"/>
              </a:p>
              <a:p>
                <a:pPr marL="0" indent="0">
                  <a:buNone/>
                </a:pP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r>
                                  <a:rPr lang="en-US" b="0" i="1" smtClean="0">
                                    <a:latin typeface="Cambria Math" panose="02040503050406030204" pitchFamily="18" charset="0"/>
                                  </a:rPr>
                                  <m:t>(3)</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3</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3</m:t>
                                    </m:r>
                                  </m:sup>
                                </m:sSup>
                              </m:e>
                            </m:d>
                          </m:e>
                          <m:sup/>
                        </m:sSup>
                      </m:num>
                      <m:den>
                        <m:sSup>
                          <m:sSupPr>
                            <m:ctrlPr>
                              <a:rPr lang="en-US" i="1">
                                <a:latin typeface="Cambria Math" panose="02040503050406030204" pitchFamily="18" charset="0"/>
                              </a:rPr>
                            </m:ctrlPr>
                          </m:sSupPr>
                          <m:e>
                            <m:r>
                              <a:rPr lang="en-US" i="1">
                                <a:latin typeface="Cambria Math" panose="02040503050406030204" pitchFamily="18" charset="0"/>
                              </a:rPr>
                              <m:t>−1</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3</m:t>
                                    </m:r>
                                  </m:sup>
                                </m:sSup>
                                <m:d>
                                  <m:dPr>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(3)</m:t>
                                </m:r>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4</m:t>
                                    </m:r>
                                  </m:sup>
                                </m:sSup>
                              </m:e>
                            </m:d>
                          </m:e>
                          <m:sup/>
                        </m:sSup>
                      </m:den>
                    </m:f>
                  </m:oMath>
                </a14:m>
                <a:endParaRPr lang="en-US" dirty="0"/>
              </a:p>
              <a:p>
                <a:pPr marL="0" indent="0">
                  <a:buNone/>
                </a:pP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27</m:t>
                                </m:r>
                                <m:r>
                                  <a:rPr lang="en-US" i="1">
                                    <a:latin typeface="Cambria Math" panose="02040503050406030204" pitchFamily="18" charset="0"/>
                                  </a:rPr>
                                  <m:t>+</m:t>
                                </m:r>
                                <m:r>
                                  <a:rPr lang="en-US" b="0" i="1" smtClean="0">
                                    <a:latin typeface="Cambria Math" panose="02040503050406030204" pitchFamily="18" charset="0"/>
                                  </a:rPr>
                                  <m:t>(9)(3)</m:t>
                                </m:r>
                                <m:r>
                                  <a:rPr lang="en-US" i="1">
                                    <a:latin typeface="Cambria Math" panose="02040503050406030204" pitchFamily="18" charset="0"/>
                                  </a:rPr>
                                  <m:t>+(3)</m:t>
                                </m:r>
                                <m:r>
                                  <a:rPr lang="en-US" b="0" i="1" smtClean="0">
                                    <a:latin typeface="Cambria Math" panose="02040503050406030204" pitchFamily="18" charset="0"/>
                                  </a:rPr>
                                  <m:t>(9)</m:t>
                                </m:r>
                                <m:r>
                                  <a:rPr lang="en-US"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27</m:t>
                                </m:r>
                              </m:e>
                            </m:d>
                          </m:e>
                          <m:sup/>
                        </m:sSup>
                      </m:num>
                      <m:den>
                        <m:sSup>
                          <m:sSupPr>
                            <m:ctrlPr>
                              <a:rPr lang="en-US" i="1">
                                <a:latin typeface="Cambria Math" panose="02040503050406030204" pitchFamily="18" charset="0"/>
                              </a:rPr>
                            </m:ctrlPr>
                          </m:sSupPr>
                          <m:e>
                            <m:r>
                              <a:rPr lang="en-US" i="1">
                                <a:latin typeface="Cambria Math" panose="02040503050406030204" pitchFamily="18" charset="0"/>
                              </a:rPr>
                              <m:t>−1</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81</m:t>
                                </m:r>
                                <m:r>
                                  <a:rPr lang="en-US" i="1">
                                    <a:latin typeface="Cambria Math" panose="02040503050406030204" pitchFamily="18" charset="0"/>
                                  </a:rPr>
                                  <m:t>+</m:t>
                                </m:r>
                                <m:r>
                                  <a:rPr lang="en-US" b="0" i="1" smtClean="0">
                                    <a:latin typeface="Cambria Math" panose="02040503050406030204" pitchFamily="18" charset="0"/>
                                  </a:rPr>
                                  <m:t>(27)</m:t>
                                </m:r>
                                <m:d>
                                  <m:dPr>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r>
                                  <a:rPr lang="en-US" b="0" i="1" smtClean="0">
                                    <a:latin typeface="Cambria Math" panose="02040503050406030204" pitchFamily="18" charset="0"/>
                                  </a:rPr>
                                  <m:t>(9)(9)</m:t>
                                </m:r>
                                <m:r>
                                  <a:rPr lang="en-US" i="1">
                                    <a:latin typeface="Cambria Math" panose="02040503050406030204" pitchFamily="18" charset="0"/>
                                  </a:rPr>
                                  <m:t>+(3)</m:t>
                                </m:r>
                                <m:r>
                                  <a:rPr lang="en-US" b="0" i="1" smtClean="0">
                                    <a:latin typeface="Cambria Math" panose="02040503050406030204" pitchFamily="18" charset="0"/>
                                  </a:rPr>
                                  <m:t>(27)</m:t>
                                </m:r>
                                <m:r>
                                  <a:rPr lang="en-US"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81</m:t>
                                </m:r>
                              </m:e>
                            </m:d>
                          </m:e>
                          <m:sup/>
                        </m:sSup>
                      </m:den>
                    </m:f>
                  </m:oMath>
                </a14:m>
                <a:endParaRPr lang="en-US" dirty="0"/>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D2D8D4-B3E6-40CC-A761-8EE61F3C85CA}"/>
                  </a:ext>
                </a:extLst>
              </p:cNvPr>
              <p:cNvSpPr txBox="1"/>
              <p:nvPr/>
            </p:nvSpPr>
            <p:spPr>
              <a:xfrm>
                <a:off x="6966407" y="2747913"/>
                <a:ext cx="4930220" cy="2899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2(27+27+27+27)</m:t>
                          </m:r>
                        </m:num>
                        <m:den>
                          <m:r>
                            <a:rPr lang="en-US" sz="2800" b="0" i="1" smtClean="0">
                              <a:latin typeface="Cambria Math" panose="02040503050406030204" pitchFamily="18" charset="0"/>
                            </a:rPr>
                            <m:t>−1(81+81+81+81+81)</m:t>
                          </m:r>
                        </m:den>
                      </m:f>
                    </m:oMath>
                  </m:oMathPara>
                </a14:m>
                <a:endParaRPr lang="en-US" sz="2800" dirty="0"/>
              </a:p>
              <a:p>
                <a14:m>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2(108)</m:t>
                        </m:r>
                      </m:num>
                      <m:den>
                        <m:r>
                          <a:rPr lang="en-US" sz="2800" b="0" i="1" smtClean="0">
                            <a:latin typeface="Cambria Math" panose="02040503050406030204" pitchFamily="18" charset="0"/>
                          </a:rPr>
                          <m:t>−1(405)</m:t>
                        </m:r>
                      </m:den>
                    </m:f>
                  </m:oMath>
                </a14:m>
                <a:r>
                  <a:rPr lang="en-US" sz="2800" dirty="0"/>
                  <a:t> </a:t>
                </a:r>
              </a:p>
              <a:p>
                <a14:m>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216</m:t>
                        </m:r>
                      </m:num>
                      <m:den>
                        <m:r>
                          <a:rPr lang="en-US" sz="2800" b="0" i="1" smtClean="0">
                            <a:latin typeface="Cambria Math" panose="02040503050406030204" pitchFamily="18" charset="0"/>
                          </a:rPr>
                          <m:t>−405</m:t>
                        </m:r>
                      </m:den>
                    </m:f>
                    <m:r>
                      <a:rPr lang="en-US" sz="2800" b="0" i="1" smtClean="0">
                        <a:latin typeface="Cambria Math" panose="02040503050406030204" pitchFamily="18" charset="0"/>
                      </a:rPr>
                      <m:t> </m:t>
                    </m:r>
                  </m:oMath>
                </a14:m>
                <a:r>
                  <a:rPr lang="en-US" sz="2800" dirty="0"/>
                  <a:t> </a:t>
                </a:r>
              </a:p>
              <a:p>
                <a14:m>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−8</m:t>
                        </m:r>
                      </m:num>
                      <m:den>
                        <m:r>
                          <a:rPr lang="en-US" sz="2800" b="0" i="1" smtClean="0">
                            <a:latin typeface="Cambria Math" panose="02040503050406030204" pitchFamily="18" charset="0"/>
                          </a:rPr>
                          <m:t>15</m:t>
                        </m:r>
                      </m:den>
                    </m:f>
                  </m:oMath>
                </a14:m>
                <a:r>
                  <a:rPr lang="en-US" sz="2800" dirty="0"/>
                  <a:t>  </a:t>
                </a:r>
              </a:p>
            </p:txBody>
          </p:sp>
        </mc:Choice>
        <mc:Fallback xmlns="">
          <p:sp>
            <p:nvSpPr>
              <p:cNvPr id="4" name="TextBox 3">
                <a:extLst>
                  <a:ext uri="{FF2B5EF4-FFF2-40B4-BE49-F238E27FC236}">
                    <a16:creationId xmlns:a16="http://schemas.microsoft.com/office/drawing/2014/main" id="{2BD2D8D4-B3E6-40CC-A761-8EE61F3C85CA}"/>
                  </a:ext>
                </a:extLst>
              </p:cNvPr>
              <p:cNvSpPr txBox="1">
                <a:spLocks noRot="1" noChangeAspect="1" noMove="1" noResize="1" noEditPoints="1" noAdjustHandles="1" noChangeArrowheads="1" noChangeShapeType="1" noTextEdit="1"/>
              </p:cNvSpPr>
              <p:nvPr/>
            </p:nvSpPr>
            <p:spPr>
              <a:xfrm>
                <a:off x="6966407" y="2747913"/>
                <a:ext cx="4930220" cy="28997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6E19C40-DF0C-4362-9A11-14B32D2CDBCD}"/>
                  </a:ext>
                </a:extLst>
              </p14:cNvPr>
              <p14:cNvContentPartPr/>
              <p14:nvPr/>
            </p14:nvContentPartPr>
            <p14:xfrm>
              <a:off x="6111353" y="3139772"/>
              <a:ext cx="855360" cy="2316960"/>
            </p14:xfrm>
          </p:contentPart>
        </mc:Choice>
        <mc:Fallback xmlns="">
          <p:pic>
            <p:nvPicPr>
              <p:cNvPr id="7" name="Ink 6">
                <a:extLst>
                  <a:ext uri="{FF2B5EF4-FFF2-40B4-BE49-F238E27FC236}">
                    <a16:creationId xmlns:a16="http://schemas.microsoft.com/office/drawing/2014/main" id="{96E19C40-DF0C-4362-9A11-14B32D2CDBCD}"/>
                  </a:ext>
                </a:extLst>
              </p:cNvPr>
              <p:cNvPicPr/>
              <p:nvPr/>
            </p:nvPicPr>
            <p:blipFill>
              <a:blip r:embed="rId5"/>
              <a:stretch>
                <a:fillRect/>
              </a:stretch>
            </p:blipFill>
            <p:spPr>
              <a:xfrm>
                <a:off x="6102713" y="3130772"/>
                <a:ext cx="873000" cy="2334600"/>
              </a:xfrm>
              <a:prstGeom prst="rect">
                <a:avLst/>
              </a:prstGeom>
            </p:spPr>
          </p:pic>
        </mc:Fallback>
      </mc:AlternateContent>
    </p:spTree>
    <p:extLst>
      <p:ext uri="{BB962C8B-B14F-4D97-AF65-F5344CB8AC3E}">
        <p14:creationId xmlns:p14="http://schemas.microsoft.com/office/powerpoint/2010/main" val="5329423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7</m:t>
                            </m:r>
                          </m:sup>
                        </m:sSup>
                        <m:r>
                          <a:rPr lang="en-US" b="0" i="1" smtClean="0">
                            <a:latin typeface="Cambria Math" panose="02040503050406030204" pitchFamily="18" charset="0"/>
                          </a:rPr>
                          <m:t>+128</m:t>
                        </m:r>
                      </m:num>
                      <m:den>
                        <m:r>
                          <a:rPr lang="en-US" b="0" i="1" smtClean="0">
                            <a:latin typeface="Cambria Math" panose="02040503050406030204" pitchFamily="18" charset="0"/>
                          </a:rPr>
                          <m:t>10</m:t>
                        </m:r>
                        <m:r>
                          <a:rPr lang="en-US" b="0" i="1" smtClean="0">
                            <a:latin typeface="Cambria Math" panose="02040503050406030204" pitchFamily="18" charset="0"/>
                          </a:rPr>
                          <m:t>𝑥</m:t>
                        </m:r>
                        <m:r>
                          <a:rPr lang="en-US" b="0" i="1" smtClean="0">
                            <a:latin typeface="Cambria Math" panose="02040503050406030204" pitchFamily="18" charset="0"/>
                          </a:rPr>
                          <m:t>+20</m:t>
                        </m:r>
                      </m:den>
                    </m:f>
                  </m:oMath>
                </a14:m>
                <a:r>
                  <a:rPr lang="en-US" dirty="0"/>
                  <a:t>   </a:t>
                </a:r>
              </a:p>
              <a:p>
                <a:pPr marL="0" indent="0">
                  <a:buNone/>
                </a:pPr>
                <a:endParaRPr lang="en-US" dirty="0"/>
              </a:p>
              <a:p>
                <a:pPr marL="0" indent="0">
                  <a:buNone/>
                </a:pPr>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42309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normAutofit/>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7</m:t>
                            </m:r>
                          </m:sup>
                        </m:sSup>
                        <m:r>
                          <a:rPr lang="en-US" b="0" i="1" smtClean="0">
                            <a:latin typeface="Cambria Math" panose="02040503050406030204" pitchFamily="18" charset="0"/>
                          </a:rPr>
                          <m:t>+128</m:t>
                        </m:r>
                      </m:num>
                      <m:den>
                        <m:r>
                          <a:rPr lang="en-US" b="0" i="1" smtClean="0">
                            <a:latin typeface="Cambria Math" panose="02040503050406030204" pitchFamily="18" charset="0"/>
                          </a:rPr>
                          <m:t>10</m:t>
                        </m:r>
                        <m:r>
                          <a:rPr lang="en-US" b="0" i="1" smtClean="0">
                            <a:latin typeface="Cambria Math" panose="02040503050406030204" pitchFamily="18" charset="0"/>
                          </a:rPr>
                          <m:t>𝑥</m:t>
                        </m:r>
                        <m:r>
                          <a:rPr lang="en-US" b="0" i="1" smtClean="0">
                            <a:latin typeface="Cambria Math" panose="02040503050406030204" pitchFamily="18" charset="0"/>
                          </a:rPr>
                          <m:t>+20</m:t>
                        </m:r>
                      </m:den>
                    </m:f>
                  </m:oMath>
                </a14:m>
                <a:r>
                  <a:rPr lang="en-US" dirty="0"/>
                  <a:t>   </a:t>
                </a:r>
              </a:p>
              <a:p>
                <a:pPr marL="0" indent="0">
                  <a:buNone/>
                </a:pPr>
                <a:r>
                  <a:rPr lang="en-US" dirty="0"/>
                  <a:t>Solution:</a:t>
                </a:r>
              </a:p>
              <a:p>
                <a:pPr marL="0" indent="0">
                  <a:buNone/>
                </a:pPr>
                <a:r>
                  <a:rPr lang="en-US" dirty="0"/>
                  <a:t>If we plug in an x value of -2 we get the indeterminate form of 0 over 0.</a:t>
                </a:r>
              </a:p>
              <a:p>
                <a:pPr marL="0" indent="0">
                  <a:buNone/>
                </a:pPr>
                <a:r>
                  <a:rPr lang="en-US" dirty="0"/>
                  <a:t>So we need to factor. We can’t common factor the numerator but we can common factor the denominator. We’ll use sum of 7</a:t>
                </a:r>
                <a:r>
                  <a:rPr lang="en-US" baseline="30000" dirty="0"/>
                  <a:t>th</a:t>
                </a:r>
                <a:r>
                  <a:rPr lang="en-US" dirty="0"/>
                  <a:t> powers factoring in the numerator and common factoring in the denominator</a:t>
                </a:r>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7826228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normAutofit/>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7</m:t>
                            </m:r>
                          </m:sup>
                        </m:sSup>
                        <m:r>
                          <a:rPr lang="en-US" b="0" i="1" smtClean="0">
                            <a:latin typeface="Cambria Math" panose="02040503050406030204" pitchFamily="18" charset="0"/>
                          </a:rPr>
                          <m:t>+128</m:t>
                        </m:r>
                      </m:num>
                      <m:den>
                        <m:r>
                          <a:rPr lang="en-US" b="0" i="1" smtClean="0">
                            <a:latin typeface="Cambria Math" panose="02040503050406030204" pitchFamily="18" charset="0"/>
                          </a:rPr>
                          <m:t>10</m:t>
                        </m:r>
                        <m:r>
                          <a:rPr lang="en-US" b="0" i="1" smtClean="0">
                            <a:latin typeface="Cambria Math" panose="02040503050406030204" pitchFamily="18" charset="0"/>
                          </a:rPr>
                          <m:t>𝑥</m:t>
                        </m:r>
                        <m:r>
                          <a:rPr lang="en-US" b="0" i="1" smtClean="0">
                            <a:latin typeface="Cambria Math" panose="02040503050406030204" pitchFamily="18" charset="0"/>
                          </a:rPr>
                          <m:t>+20</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7</m:t>
                            </m:r>
                          </m:sup>
                        </m:sSup>
                        <m:r>
                          <a:rPr lang="en-US" i="1">
                            <a:latin typeface="Cambria Math" panose="02040503050406030204" pitchFamily="18" charset="0"/>
                          </a:rPr>
                          <m:t>+128</m:t>
                        </m:r>
                      </m:num>
                      <m:den>
                        <m:r>
                          <a:rPr lang="en-US" i="1">
                            <a:latin typeface="Cambria Math" panose="02040503050406030204" pitchFamily="18" charset="0"/>
                          </a:rPr>
                          <m:t>10</m:t>
                        </m:r>
                        <m:r>
                          <a:rPr lang="en-US" i="1">
                            <a:latin typeface="Cambria Math" panose="02040503050406030204" pitchFamily="18" charset="0"/>
                          </a:rPr>
                          <m:t>𝑥</m:t>
                        </m:r>
                        <m:r>
                          <a:rPr lang="en-US" i="1">
                            <a:latin typeface="Cambria Math" panose="02040503050406030204" pitchFamily="18" charset="0"/>
                          </a:rPr>
                          <m:t>+20</m:t>
                        </m:r>
                      </m:den>
                    </m:f>
                  </m:oMath>
                </a14:m>
                <a:r>
                  <a:rPr lang="en-US" dirty="0"/>
                  <a:t>  </a:t>
                </a:r>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B555BD9-5AB9-4632-97DB-93825A987F91}"/>
                  </a:ext>
                </a:extLst>
              </p:cNvPr>
              <p:cNvSpPr txBox="1"/>
              <p:nvPr/>
            </p:nvSpPr>
            <p:spPr>
              <a:xfrm>
                <a:off x="4916782" y="3520911"/>
                <a:ext cx="5358434" cy="646331"/>
              </a:xfrm>
              <a:prstGeom prst="rect">
                <a:avLst/>
              </a:prstGeom>
              <a:noFill/>
            </p:spPr>
            <p:txBody>
              <a:bodyPr wrap="square" rtlCol="0">
                <a:spAutoFit/>
              </a:bodyPr>
              <a:lstStyle/>
              <a:p>
                <a:r>
                  <a:rPr lang="en-US" dirty="0"/>
                  <a:t>Our sum of 7</a:t>
                </a:r>
                <a:r>
                  <a:rPr lang="en-US" baseline="30000" dirty="0"/>
                  <a:t>th</a:t>
                </a:r>
                <a:r>
                  <a:rPr lang="en-US" dirty="0"/>
                  <a:t> powers in the numerator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7</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7</m:t>
                        </m:r>
                      </m:sup>
                    </m:sSup>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=2</m:t>
                    </m:r>
                  </m:oMath>
                </a14:m>
                <a:endParaRPr lang="en-US" dirty="0"/>
              </a:p>
            </p:txBody>
          </p:sp>
        </mc:Choice>
        <mc:Fallback xmlns="">
          <p:sp>
            <p:nvSpPr>
              <p:cNvPr id="6" name="TextBox 5">
                <a:extLst>
                  <a:ext uri="{FF2B5EF4-FFF2-40B4-BE49-F238E27FC236}">
                    <a16:creationId xmlns:a16="http://schemas.microsoft.com/office/drawing/2014/main" id="{1B555BD9-5AB9-4632-97DB-93825A987F91}"/>
                  </a:ext>
                </a:extLst>
              </p:cNvPr>
              <p:cNvSpPr txBox="1">
                <a:spLocks noRot="1" noChangeAspect="1" noMove="1" noResize="1" noEditPoints="1" noAdjustHandles="1" noChangeArrowheads="1" noChangeShapeType="1" noTextEdit="1"/>
              </p:cNvSpPr>
              <p:nvPr/>
            </p:nvSpPr>
            <p:spPr>
              <a:xfrm>
                <a:off x="4916782" y="3520911"/>
                <a:ext cx="5358434" cy="646331"/>
              </a:xfrm>
              <a:prstGeom prst="rect">
                <a:avLst/>
              </a:prstGeom>
              <a:blipFill>
                <a:blip r:embed="rId3"/>
                <a:stretch>
                  <a:fillRect l="-1024"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103832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normAutofit/>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7</m:t>
                            </m:r>
                          </m:sup>
                        </m:sSup>
                        <m:r>
                          <a:rPr lang="en-US" b="0" i="1" smtClean="0">
                            <a:latin typeface="Cambria Math" panose="02040503050406030204" pitchFamily="18" charset="0"/>
                          </a:rPr>
                          <m:t>+128</m:t>
                        </m:r>
                      </m:num>
                      <m:den>
                        <m:r>
                          <a:rPr lang="en-US" b="0" i="1" smtClean="0">
                            <a:latin typeface="Cambria Math" panose="02040503050406030204" pitchFamily="18" charset="0"/>
                          </a:rPr>
                          <m:t>10</m:t>
                        </m:r>
                        <m:r>
                          <a:rPr lang="en-US" b="0" i="1" smtClean="0">
                            <a:latin typeface="Cambria Math" panose="02040503050406030204" pitchFamily="18" charset="0"/>
                          </a:rPr>
                          <m:t>𝑥</m:t>
                        </m:r>
                        <m:r>
                          <a:rPr lang="en-US" b="0" i="1" smtClean="0">
                            <a:latin typeface="Cambria Math" panose="02040503050406030204" pitchFamily="18" charset="0"/>
                          </a:rPr>
                          <m:t>+20</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7</m:t>
                            </m:r>
                          </m:sup>
                        </m:sSup>
                        <m:r>
                          <a:rPr lang="en-US" i="1">
                            <a:latin typeface="Cambria Math" panose="02040503050406030204" pitchFamily="18" charset="0"/>
                          </a:rPr>
                          <m:t>+128</m:t>
                        </m:r>
                      </m:num>
                      <m:den>
                        <m:r>
                          <a:rPr lang="en-US" i="1">
                            <a:latin typeface="Cambria Math" panose="02040503050406030204" pitchFamily="18" charset="0"/>
                          </a:rPr>
                          <m:t>10</m:t>
                        </m:r>
                        <m:r>
                          <a:rPr lang="en-US" i="1">
                            <a:latin typeface="Cambria Math" panose="02040503050406030204" pitchFamily="18" charset="0"/>
                          </a:rPr>
                          <m:t>𝑥</m:t>
                        </m:r>
                        <m:r>
                          <a:rPr lang="en-US" i="1">
                            <a:latin typeface="Cambria Math" panose="02040503050406030204" pitchFamily="18" charset="0"/>
                          </a:rPr>
                          <m:t>+20</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+2</m:t>
                            </m:r>
                          </m:e>
                        </m:d>
                        <m:d>
                          <m:dPr>
                            <m:begChr m:val="["/>
                            <m:endChr m:val="]"/>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6</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5</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e>
                                </m:d>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e>
                                </m:d>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5</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m:t>
                                </m:r>
                              </m:sup>
                            </m:sSup>
                          </m:e>
                        </m:d>
                      </m:num>
                      <m:den>
                        <m:r>
                          <a:rPr lang="en-US" i="1">
                            <a:latin typeface="Cambria Math" panose="02040503050406030204" pitchFamily="18" charset="0"/>
                          </a:rPr>
                          <m:t>10</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6</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r>
                                  <a:rPr lang="en-US" i="1">
                                    <a:latin typeface="Cambria Math" panose="02040503050406030204" pitchFamily="18" charset="0"/>
                                  </a:rPr>
                                  <m:t>𝑥</m:t>
                                </m:r>
                              </m:e>
                              <m:sup>
                                <m:r>
                                  <a:rPr lang="en-US" i="1">
                                    <a:latin typeface="Cambria Math" panose="02040503050406030204" pitchFamily="18" charset="0"/>
                                  </a:rPr>
                                  <m:t>5</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4</m:t>
                                </m:r>
                                <m:r>
                                  <a:rPr lang="en-US" i="1">
                                    <a:latin typeface="Cambria Math" panose="02040503050406030204" pitchFamily="18" charset="0"/>
                                  </a:rPr>
                                  <m:t>𝑥</m:t>
                                </m:r>
                              </m:e>
                              <m:sup>
                                <m:r>
                                  <a:rPr lang="en-US" i="1">
                                    <a:latin typeface="Cambria Math" panose="02040503050406030204" pitchFamily="18" charset="0"/>
                                  </a:rPr>
                                  <m:t>4</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8</m:t>
                                </m:r>
                                <m:r>
                                  <a:rPr lang="en-US" i="1">
                                    <a:latin typeface="Cambria Math" panose="02040503050406030204" pitchFamily="18" charset="0"/>
                                  </a:rPr>
                                  <m:t>𝑥</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16</m:t>
                                </m:r>
                                <m:r>
                                  <a:rPr lang="en-US" i="1">
                                    <a:latin typeface="Cambria Math" panose="02040503050406030204" pitchFamily="18" charset="0"/>
                                  </a:rPr>
                                  <m:t>𝑥</m:t>
                                </m:r>
                              </m:e>
                              <m:sup>
                                <m:r>
                                  <a:rPr lang="en-US" i="1">
                                    <a:latin typeface="Cambria Math" panose="02040503050406030204" pitchFamily="18" charset="0"/>
                                  </a:rPr>
                                  <m:t>2</m:t>
                                </m:r>
                              </m:sup>
                            </m:sSup>
                            <m:r>
                              <a:rPr lang="en-US" b="0" i="1" smtClean="0">
                                <a:latin typeface="Cambria Math" panose="02040503050406030204" pitchFamily="18" charset="0"/>
                              </a:rPr>
                              <m:t>−32</m:t>
                            </m:r>
                            <m:r>
                              <a:rPr lang="en-US" i="1">
                                <a:latin typeface="Cambria Math" panose="02040503050406030204" pitchFamily="18" charset="0"/>
                              </a:rPr>
                              <m:t>𝑥</m:t>
                            </m:r>
                            <m:r>
                              <a:rPr lang="en-US" i="1">
                                <a:latin typeface="Cambria Math" panose="02040503050406030204" pitchFamily="18" charset="0"/>
                              </a:rPr>
                              <m:t>+64</m:t>
                            </m:r>
                          </m:e>
                        </m:d>
                      </m:num>
                      <m:den>
                        <m:r>
                          <a:rPr lang="en-US" i="1">
                            <a:latin typeface="Cambria Math" panose="02040503050406030204" pitchFamily="18" charset="0"/>
                          </a:rPr>
                          <m:t>10</m:t>
                        </m:r>
                      </m:den>
                    </m:f>
                  </m:oMath>
                </a14:m>
                <a:r>
                  <a:rPr lang="en-US" dirty="0"/>
                  <a:t>  </a:t>
                </a:r>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474F1A9-6B4B-470C-80C6-D222F8FFC114}"/>
                  </a:ext>
                </a:extLst>
              </p14:cNvPr>
              <p14:cNvContentPartPr/>
              <p14:nvPr/>
            </p14:nvContentPartPr>
            <p14:xfrm>
              <a:off x="2780993" y="4546652"/>
              <a:ext cx="755280" cy="184680"/>
            </p14:xfrm>
          </p:contentPart>
        </mc:Choice>
        <mc:Fallback xmlns="">
          <p:pic>
            <p:nvPicPr>
              <p:cNvPr id="4" name="Ink 3">
                <a:extLst>
                  <a:ext uri="{FF2B5EF4-FFF2-40B4-BE49-F238E27FC236}">
                    <a16:creationId xmlns:a16="http://schemas.microsoft.com/office/drawing/2014/main" id="{1474F1A9-6B4B-470C-80C6-D222F8FFC114}"/>
                  </a:ext>
                </a:extLst>
              </p:cNvPr>
              <p:cNvPicPr/>
              <p:nvPr/>
            </p:nvPicPr>
            <p:blipFill>
              <a:blip r:embed="rId4"/>
              <a:stretch>
                <a:fillRect/>
              </a:stretch>
            </p:blipFill>
            <p:spPr>
              <a:xfrm>
                <a:off x="2762993" y="4529012"/>
                <a:ext cx="7909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094BA79-6A31-4DE5-8252-CFF73C17364D}"/>
                  </a:ext>
                </a:extLst>
              </p14:cNvPr>
              <p14:cNvContentPartPr/>
              <p14:nvPr/>
            </p14:nvContentPartPr>
            <p14:xfrm>
              <a:off x="5798153" y="4982972"/>
              <a:ext cx="650520" cy="140760"/>
            </p14:xfrm>
          </p:contentPart>
        </mc:Choice>
        <mc:Fallback xmlns="">
          <p:pic>
            <p:nvPicPr>
              <p:cNvPr id="5" name="Ink 4">
                <a:extLst>
                  <a:ext uri="{FF2B5EF4-FFF2-40B4-BE49-F238E27FC236}">
                    <a16:creationId xmlns:a16="http://schemas.microsoft.com/office/drawing/2014/main" id="{A094BA79-6A31-4DE5-8252-CFF73C17364D}"/>
                  </a:ext>
                </a:extLst>
              </p:cNvPr>
              <p:cNvPicPr/>
              <p:nvPr/>
            </p:nvPicPr>
            <p:blipFill>
              <a:blip r:embed="rId6"/>
              <a:stretch>
                <a:fillRect/>
              </a:stretch>
            </p:blipFill>
            <p:spPr>
              <a:xfrm>
                <a:off x="5780153" y="4964972"/>
                <a:ext cx="686160" cy="1764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B555BD9-5AB9-4632-97DB-93825A987F91}"/>
                  </a:ext>
                </a:extLst>
              </p:cNvPr>
              <p:cNvSpPr txBox="1"/>
              <p:nvPr/>
            </p:nvSpPr>
            <p:spPr>
              <a:xfrm>
                <a:off x="4916782" y="3520911"/>
                <a:ext cx="5358434" cy="646331"/>
              </a:xfrm>
              <a:prstGeom prst="rect">
                <a:avLst/>
              </a:prstGeom>
              <a:noFill/>
            </p:spPr>
            <p:txBody>
              <a:bodyPr wrap="square" rtlCol="0">
                <a:spAutoFit/>
              </a:bodyPr>
              <a:lstStyle/>
              <a:p>
                <a:r>
                  <a:rPr lang="en-US" dirty="0"/>
                  <a:t>Our sum of 7</a:t>
                </a:r>
                <a:r>
                  <a:rPr lang="en-US" baseline="30000" dirty="0"/>
                  <a:t>th</a:t>
                </a:r>
                <a:r>
                  <a:rPr lang="en-US" dirty="0"/>
                  <a:t> powers in the numerator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7</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7</m:t>
                        </m:r>
                      </m:sup>
                    </m:sSup>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=2</m:t>
                    </m:r>
                  </m:oMath>
                </a14:m>
                <a:endParaRPr lang="en-US" dirty="0"/>
              </a:p>
            </p:txBody>
          </p:sp>
        </mc:Choice>
        <mc:Fallback xmlns="">
          <p:sp>
            <p:nvSpPr>
              <p:cNvPr id="6" name="TextBox 5">
                <a:extLst>
                  <a:ext uri="{FF2B5EF4-FFF2-40B4-BE49-F238E27FC236}">
                    <a16:creationId xmlns:a16="http://schemas.microsoft.com/office/drawing/2014/main" id="{1B555BD9-5AB9-4632-97DB-93825A987F91}"/>
                  </a:ext>
                </a:extLst>
              </p:cNvPr>
              <p:cNvSpPr txBox="1">
                <a:spLocks noRot="1" noChangeAspect="1" noMove="1" noResize="1" noEditPoints="1" noAdjustHandles="1" noChangeArrowheads="1" noChangeShapeType="1" noTextEdit="1"/>
              </p:cNvSpPr>
              <p:nvPr/>
            </p:nvSpPr>
            <p:spPr>
              <a:xfrm>
                <a:off x="4916782" y="3520911"/>
                <a:ext cx="5358434" cy="646331"/>
              </a:xfrm>
              <a:prstGeom prst="rect">
                <a:avLst/>
              </a:prstGeom>
              <a:blipFill>
                <a:blip r:embed="rId4"/>
                <a:stretch>
                  <a:fillRect l="-1024"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311715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sz="5600" dirty="0"/>
              <a:t>1.</a:t>
            </a:r>
            <a:r>
              <a:rPr lang="en-US" dirty="0"/>
              <a:t>	</a:t>
            </a:r>
            <a:r>
              <a:rPr lang="en-US" sz="5600" dirty="0"/>
              <a:t>Examples where direct substitution leads to the correct answer</a:t>
            </a:r>
          </a:p>
        </p:txBody>
      </p:sp>
    </p:spTree>
    <p:extLst>
      <p:ext uri="{BB962C8B-B14F-4D97-AF65-F5344CB8AC3E}">
        <p14:creationId xmlns:p14="http://schemas.microsoft.com/office/powerpoint/2010/main" val="24125488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471E-D05E-4D41-9ABC-78B1323D0BA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6EA206-B9A9-4B89-A21B-2E75ABD50B2B}"/>
                  </a:ext>
                </a:extLst>
              </p:cNvPr>
              <p:cNvSpPr>
                <a:spLocks noGrp="1"/>
              </p:cNvSpPr>
              <p:nvPr>
                <p:ph idx="1"/>
              </p:nvPr>
            </p:nvSpPr>
            <p:spPr/>
            <p:txBody>
              <a:bodyPr>
                <a:normAutofit/>
              </a:bodyPr>
              <a:lstStyle/>
              <a:p>
                <a:pPr marL="0" indent="0">
                  <a:buNone/>
                </a:pPr>
                <a:r>
                  <a:rPr lang="en-US" dirty="0"/>
                  <a:t>Evaluate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7</m:t>
                            </m:r>
                          </m:sup>
                        </m:sSup>
                        <m:r>
                          <a:rPr lang="en-US" b="0" i="1" smtClean="0">
                            <a:latin typeface="Cambria Math" panose="02040503050406030204" pitchFamily="18" charset="0"/>
                          </a:rPr>
                          <m:t>+128</m:t>
                        </m:r>
                      </m:num>
                      <m:den>
                        <m:r>
                          <a:rPr lang="en-US" b="0" i="1" smtClean="0">
                            <a:latin typeface="Cambria Math" panose="02040503050406030204" pitchFamily="18" charset="0"/>
                          </a:rPr>
                          <m:t>10</m:t>
                        </m:r>
                        <m:r>
                          <a:rPr lang="en-US" b="0" i="1" smtClean="0">
                            <a:latin typeface="Cambria Math" panose="02040503050406030204" pitchFamily="18" charset="0"/>
                          </a:rPr>
                          <m:t>𝑥</m:t>
                        </m:r>
                        <m:r>
                          <a:rPr lang="en-US" b="0" i="1" smtClean="0">
                            <a:latin typeface="Cambria Math" panose="02040503050406030204" pitchFamily="18" charset="0"/>
                          </a:rPr>
                          <m:t>+20</m:t>
                        </m:r>
                      </m:den>
                    </m:f>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6</m:t>
                                </m:r>
                              </m:sup>
                            </m:sSup>
                            <m:r>
                              <a:rPr lang="en-US" b="0" i="1" smtClean="0">
                                <a:latin typeface="Cambria Math" panose="02040503050406030204" pitchFamily="18" charset="0"/>
                              </a:rPr>
                              <m:t>−2</m:t>
                            </m:r>
                            <m:sSup>
                              <m:sSupPr>
                                <m:ctrlPr>
                                  <a:rPr lang="en-US" i="1">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e>
                                </m:d>
                              </m:e>
                              <m:sup>
                                <m:r>
                                  <a:rPr lang="en-US" i="1">
                                    <a:latin typeface="Cambria Math" panose="02040503050406030204" pitchFamily="18" charset="0"/>
                                  </a:rPr>
                                  <m:t>5</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e>
                              <m:sup>
                                <m:r>
                                  <a:rPr lang="en-US" i="1">
                                    <a:latin typeface="Cambria Math" panose="02040503050406030204" pitchFamily="18" charset="0"/>
                                  </a:rPr>
                                  <m:t>4</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8</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16</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e>
                              <m:sup>
                                <m:r>
                                  <a:rPr lang="en-US" i="1">
                                    <a:latin typeface="Cambria Math" panose="02040503050406030204" pitchFamily="18" charset="0"/>
                                  </a:rPr>
                                  <m:t>2</m:t>
                                </m:r>
                              </m:sup>
                            </m:sSup>
                            <m:r>
                              <a:rPr lang="en-US" b="0" i="1" smtClean="0">
                                <a:latin typeface="Cambria Math" panose="02040503050406030204" pitchFamily="18" charset="0"/>
                              </a:rPr>
                              <m:t>−32(−2)</m:t>
                            </m:r>
                            <m:r>
                              <a:rPr lang="en-US" i="1">
                                <a:latin typeface="Cambria Math" panose="02040503050406030204" pitchFamily="18" charset="0"/>
                              </a:rPr>
                              <m:t>+64</m:t>
                            </m:r>
                          </m:e>
                        </m:d>
                      </m:num>
                      <m:den>
                        <m:r>
                          <a:rPr lang="en-US" i="1">
                            <a:latin typeface="Cambria Math" panose="02040503050406030204" pitchFamily="18" charset="0"/>
                          </a:rPr>
                          <m:t>10</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64−2</m:t>
                        </m:r>
                        <m:d>
                          <m:dPr>
                            <m:ctrlPr>
                              <a:rPr lang="en-US" b="0" i="1" smtClean="0">
                                <a:latin typeface="Cambria Math" panose="02040503050406030204" pitchFamily="18" charset="0"/>
                              </a:rPr>
                            </m:ctrlPr>
                          </m:dPr>
                          <m:e>
                            <m:r>
                              <a:rPr lang="en-US" b="0" i="1" smtClean="0">
                                <a:latin typeface="Cambria Math" panose="02040503050406030204" pitchFamily="18" charset="0"/>
                              </a:rPr>
                              <m:t>−32</m:t>
                            </m:r>
                          </m:e>
                        </m:d>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16</m:t>
                            </m:r>
                          </m:e>
                        </m:d>
                        <m:r>
                          <a:rPr lang="en-US" b="0" i="1" smtClean="0">
                            <a:latin typeface="Cambria Math" panose="02040503050406030204" pitchFamily="18" charset="0"/>
                          </a:rPr>
                          <m:t>−8</m:t>
                        </m:r>
                        <m:d>
                          <m:dPr>
                            <m:ctrlPr>
                              <a:rPr lang="en-US" b="0" i="1" smtClean="0">
                                <a:latin typeface="Cambria Math" panose="02040503050406030204" pitchFamily="18" charset="0"/>
                              </a:rPr>
                            </m:ctrlPr>
                          </m:dPr>
                          <m:e>
                            <m:r>
                              <a:rPr lang="en-US" b="0" i="1" smtClean="0">
                                <a:latin typeface="Cambria Math" panose="02040503050406030204" pitchFamily="18" charset="0"/>
                              </a:rPr>
                              <m:t>−8</m:t>
                            </m:r>
                          </m:e>
                        </m:d>
                        <m:r>
                          <a:rPr lang="en-US" b="0" i="1" smtClean="0">
                            <a:latin typeface="Cambria Math" panose="02040503050406030204" pitchFamily="18" charset="0"/>
                          </a:rPr>
                          <m:t>+16</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−32</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+64</m:t>
                        </m:r>
                      </m:num>
                      <m:den>
                        <m:r>
                          <a:rPr lang="en-US" b="0" i="1" smtClean="0">
                            <a:latin typeface="Cambria Math" panose="02040503050406030204" pitchFamily="18" charset="0"/>
                          </a:rPr>
                          <m:t>10</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64+64+64+64+64+64+64</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448</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224</m:t>
                        </m:r>
                      </m:num>
                      <m:den>
                        <m:r>
                          <a:rPr lang="en-US" b="0" i="1" smtClean="0">
                            <a:latin typeface="Cambria Math" panose="02040503050406030204" pitchFamily="18" charset="0"/>
                          </a:rPr>
                          <m:t>5</m:t>
                        </m:r>
                      </m:den>
                    </m:f>
                  </m:oMath>
                </a14:m>
                <a:r>
                  <a:rPr lang="en-US" dirty="0"/>
                  <a:t> </a:t>
                </a:r>
              </a:p>
            </p:txBody>
          </p:sp>
        </mc:Choice>
        <mc:Fallback xmlns="">
          <p:sp>
            <p:nvSpPr>
              <p:cNvPr id="3" name="Content Placeholder 2">
                <a:extLst>
                  <a:ext uri="{FF2B5EF4-FFF2-40B4-BE49-F238E27FC236}">
                    <a16:creationId xmlns:a16="http://schemas.microsoft.com/office/drawing/2014/main" id="{146EA206-B9A9-4B89-A21B-2E75ABD50B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28207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sz="5600" dirty="0"/>
                  <a:t>2b)</a:t>
                </a:r>
                <a:r>
                  <a:rPr lang="en-US" dirty="0"/>
                  <a:t>	</a:t>
                </a:r>
                <a:r>
                  <a:rPr lang="en-US" sz="5600" dirty="0"/>
                  <a:t>Examples where direct substitution leads to </a:t>
                </a:r>
                <a14:m>
                  <m:oMath xmlns:m="http://schemas.openxmlformats.org/officeDocument/2006/math">
                    <m:f>
                      <m:fPr>
                        <m:ctrlPr>
                          <a:rPr lang="en-US" sz="5600" i="1" smtClean="0">
                            <a:latin typeface="Cambria Math" panose="02040503050406030204" pitchFamily="18" charset="0"/>
                          </a:rPr>
                        </m:ctrlPr>
                      </m:fPr>
                      <m:num>
                        <m:r>
                          <a:rPr lang="en-US" sz="5600" b="0" i="1" smtClean="0">
                            <a:latin typeface="Cambria Math" panose="02040503050406030204" pitchFamily="18" charset="0"/>
                          </a:rPr>
                          <m:t>0</m:t>
                        </m:r>
                      </m:num>
                      <m:den>
                        <m:r>
                          <a:rPr lang="en-US" sz="5600" b="0" i="1" smtClean="0">
                            <a:latin typeface="Cambria Math" panose="02040503050406030204" pitchFamily="18" charset="0"/>
                          </a:rPr>
                          <m:t>0</m:t>
                        </m:r>
                      </m:den>
                    </m:f>
                  </m:oMath>
                </a14:m>
                <a:r>
                  <a:rPr lang="en-US" sz="5600" dirty="0"/>
                  <a:t>, but we can rationalize the numerator and/or denominator, then perhaps factor, then cancel, then substitute.</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3246" t="-5882" r="-174" b="-6583"/>
                </a:stretch>
              </a:blipFill>
            </p:spPr>
            <p:txBody>
              <a:bodyPr/>
              <a:lstStyle/>
              <a:p>
                <a:r>
                  <a:rPr lang="en-US">
                    <a:noFill/>
                  </a:rPr>
                  <a:t> </a:t>
                </a:r>
              </a:p>
            </p:txBody>
          </p:sp>
        </mc:Fallback>
      </mc:AlternateContent>
    </p:spTree>
    <p:extLst>
      <p:ext uri="{BB962C8B-B14F-4D97-AF65-F5344CB8AC3E}">
        <p14:creationId xmlns:p14="http://schemas.microsoft.com/office/powerpoint/2010/main" val="30456235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b="0" i="1" smtClean="0">
                            <a:latin typeface="Cambria Math" panose="02040503050406030204" pitchFamily="18" charset="0"/>
                          </a:rPr>
                          <m:t>h</m:t>
                        </m:r>
                      </m:den>
                    </m:f>
                  </m:oMath>
                </a14:m>
                <a:r>
                  <a:rPr lang="en-US" dirty="0"/>
                  <a:t>  </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37600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b="0" i="1" smtClean="0">
                            <a:latin typeface="Cambria Math" panose="02040503050406030204" pitchFamily="18" charset="0"/>
                          </a:rPr>
                          <m:t>h</m:t>
                        </m:r>
                      </m:den>
                    </m:f>
                  </m:oMath>
                </a14:m>
                <a:r>
                  <a:rPr lang="en-US" dirty="0"/>
                  <a:t>  </a:t>
                </a:r>
              </a:p>
              <a:p>
                <a:pPr marL="0" indent="0">
                  <a:buNone/>
                </a:pPr>
                <a:r>
                  <a:rPr lang="en-US" dirty="0"/>
                  <a:t>Solution:</a:t>
                </a:r>
              </a:p>
              <a:p>
                <a:pPr marL="0" indent="0">
                  <a:buNone/>
                </a:pPr>
                <a:r>
                  <a:rPr lang="en-US" dirty="0">
                    <a:solidFill>
                      <a:srgbClr val="FF0000"/>
                    </a:solidFill>
                  </a:rPr>
                  <a:t>Directly substituting in an h value of 0 leads to the indeterminate form of 0 over 0. We can’t factor. However, when we have a binomial with a square root like we do in this case, we can often multiply numerator and denominator by the conjugate of that binomial.</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US">
                    <a:noFill/>
                  </a:rPr>
                  <a:t> </a:t>
                </a:r>
              </a:p>
            </p:txBody>
          </p:sp>
        </mc:Fallback>
      </mc:AlternateContent>
    </p:spTree>
    <p:extLst>
      <p:ext uri="{BB962C8B-B14F-4D97-AF65-F5344CB8AC3E}">
        <p14:creationId xmlns:p14="http://schemas.microsoft.com/office/powerpoint/2010/main" val="2486659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b="0" i="1" smtClean="0">
                            <a:latin typeface="Cambria Math" panose="02040503050406030204" pitchFamily="18" charset="0"/>
                          </a:rPr>
                          <m:t>h</m:t>
                        </m:r>
                      </m:den>
                    </m:f>
                  </m:oMath>
                </a14:m>
                <a:r>
                  <a:rPr lang="en-US" dirty="0"/>
                  <a:t>  </a:t>
                </a:r>
              </a:p>
              <a:p>
                <a:pPr marL="0" indent="0">
                  <a:buNone/>
                </a:pPr>
                <a:r>
                  <a:rPr lang="en-US" dirty="0"/>
                  <a:t>Solution:</a:t>
                </a:r>
              </a:p>
              <a:p>
                <a:pPr marL="0" indent="0">
                  <a:buNone/>
                </a:pPr>
                <a:r>
                  <a:rPr lang="en-US" dirty="0">
                    <a:solidFill>
                      <a:srgbClr val="FF0000"/>
                    </a:solidFill>
                  </a:rPr>
                  <a:t>To determine the conjugate of a binomial, we leave both terms the same and we change the operator between the terms from + to – or from – to +.</a:t>
                </a:r>
              </a:p>
              <a:p>
                <a:pPr marL="0" indent="0">
                  <a:buNone/>
                </a:pPr>
                <a:r>
                  <a:rPr lang="en-US" dirty="0">
                    <a:solidFill>
                      <a:srgbClr val="FF0000"/>
                    </a:solidFill>
                  </a:rPr>
                  <a:t>This effectively creates a difference of squares, and often has the desired effect of allowing us to evaluate the limit.</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17956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b="0" i="1" smtClean="0">
                            <a:latin typeface="Cambria Math" panose="02040503050406030204" pitchFamily="18" charset="0"/>
                          </a:rPr>
                          <m:t>h</m:t>
                        </m:r>
                      </m:den>
                    </m:f>
                  </m:oMath>
                </a14:m>
                <a:r>
                  <a:rPr lang="en-US" dirty="0"/>
                  <a:t>  </a:t>
                </a:r>
              </a:p>
              <a:p>
                <a:pPr marL="0" indent="0">
                  <a:buNone/>
                </a:pPr>
                <a:r>
                  <a:rPr lang="en-US" dirty="0"/>
                  <a:t>Solution:</a:t>
                </a:r>
              </a:p>
              <a:p>
                <a:pPr marL="0" indent="0">
                  <a:buNone/>
                </a:pPr>
                <a:r>
                  <a:rPr lang="en-US" dirty="0"/>
                  <a:t>The conjugate of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oMath>
                </a14:m>
                <a:r>
                  <a:rPr lang="en-US" dirty="0"/>
                  <a:t>  is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16+</m:t>
                        </m:r>
                        <m:r>
                          <a:rPr lang="en-US" i="1">
                            <a:latin typeface="Cambria Math" panose="02040503050406030204" pitchFamily="18" charset="0"/>
                          </a:rPr>
                          <m:t>h</m:t>
                        </m:r>
                      </m:e>
                    </m:rad>
                    <m:r>
                      <a:rPr lang="en-US" b="0" i="1" smtClean="0">
                        <a:latin typeface="Cambria Math" panose="02040503050406030204" pitchFamily="18" charset="0"/>
                      </a:rPr>
                      <m:t>+</m:t>
                    </m:r>
                    <m:r>
                      <a:rPr lang="en-US" i="1">
                        <a:latin typeface="Cambria Math" panose="02040503050406030204" pitchFamily="18" charset="0"/>
                      </a:rPr>
                      <m:t>4</m:t>
                    </m:r>
                  </m:oMath>
                </a14:m>
                <a:r>
                  <a:rPr lang="en-US" dirty="0"/>
                  <a:t>.</a:t>
                </a:r>
              </a:p>
              <a:p>
                <a:pPr marL="0" indent="0">
                  <a:buNone/>
                </a:pPr>
                <a:r>
                  <a:rPr lang="en-US" dirty="0"/>
                  <a:t>Hence, we will multiply numerator and denominator by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16+</m:t>
                        </m:r>
                        <m:r>
                          <a:rPr lang="en-US" i="1">
                            <a:latin typeface="Cambria Math" panose="02040503050406030204" pitchFamily="18" charset="0"/>
                          </a:rPr>
                          <m:t>h</m:t>
                        </m:r>
                      </m:e>
                    </m:rad>
                    <m:r>
                      <a:rPr lang="en-US" i="1">
                        <a:latin typeface="Cambria Math" panose="02040503050406030204" pitchFamily="18" charset="0"/>
                      </a:rPr>
                      <m:t>+4</m:t>
                    </m:r>
                  </m:oMath>
                </a14:m>
                <a:endParaRPr lang="en-US" dirty="0"/>
              </a:p>
              <a:p>
                <a:pPr marL="0" indent="0">
                  <a:buNone/>
                </a:pPr>
                <a:r>
                  <a:rPr lang="en-US" b="0" dirty="0"/>
                  <a:t>In other words, we will multiply the expression by </a:t>
                </a:r>
                <a14:m>
                  <m:oMath xmlns:m="http://schemas.openxmlformats.org/officeDocument/2006/math">
                    <m:r>
                      <a:rPr lang="en-US" b="0" i="0"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h</m:t>
                            </m:r>
                          </m:e>
                        </m:rad>
                        <m:r>
                          <a:rPr lang="en-US" b="0" i="1" smtClean="0">
                            <a:latin typeface="Cambria Math" panose="02040503050406030204" pitchFamily="18" charset="0"/>
                            <a:ea typeface="Cambria Math" panose="02040503050406030204" pitchFamily="18" charset="0"/>
                          </a:rPr>
                          <m:t>+4</m:t>
                        </m:r>
                      </m:num>
                      <m:den>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h</m:t>
                            </m:r>
                          </m:e>
                        </m:rad>
                        <m:r>
                          <a:rPr lang="en-US" b="0" i="1" smtClean="0">
                            <a:latin typeface="Cambria Math" panose="02040503050406030204" pitchFamily="18" charset="0"/>
                            <a:ea typeface="Cambria Math" panose="02040503050406030204" pitchFamily="18" charset="0"/>
                          </a:rPr>
                          <m:t>+4</m:t>
                        </m:r>
                      </m:den>
                    </m:f>
                  </m:oMath>
                </a14:m>
                <a:r>
                  <a:rPr lang="en-US" dirty="0"/>
                  <a:t>  </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337105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b="0" i="1" smtClean="0">
                            <a:latin typeface="Cambria Math" panose="02040503050406030204" pitchFamily="18" charset="0"/>
                          </a:rPr>
                          <m:t>h</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16+</m:t>
                            </m:r>
                            <m:r>
                              <a:rPr lang="en-US" i="1">
                                <a:latin typeface="Cambria Math" panose="02040503050406030204" pitchFamily="18" charset="0"/>
                              </a:rPr>
                              <m:t>h</m:t>
                            </m:r>
                          </m:e>
                        </m:rad>
                        <m:r>
                          <a:rPr lang="en-US" i="1">
                            <a:latin typeface="Cambria Math" panose="02040503050406030204" pitchFamily="18" charset="0"/>
                          </a:rPr>
                          <m:t>−4</m:t>
                        </m:r>
                      </m:num>
                      <m:den>
                        <m:r>
                          <a:rPr lang="en-US" i="1">
                            <a:latin typeface="Cambria Math" panose="02040503050406030204" pitchFamily="18" charset="0"/>
                          </a:rPr>
                          <m:t>h</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16+</m:t>
                            </m:r>
                            <m:r>
                              <a:rPr lang="en-US" i="1">
                                <a:latin typeface="Cambria Math" panose="02040503050406030204" pitchFamily="18" charset="0"/>
                              </a:rPr>
                              <m:t>h</m:t>
                            </m:r>
                          </m:e>
                        </m:rad>
                        <m:r>
                          <a:rPr lang="en-US" i="1">
                            <a:latin typeface="Cambria Math" panose="02040503050406030204" pitchFamily="18" charset="0"/>
                          </a:rPr>
                          <m:t>−4</m:t>
                        </m:r>
                      </m:num>
                      <m:den>
                        <m:r>
                          <a:rPr lang="en-US" i="1">
                            <a:latin typeface="Cambria Math" panose="02040503050406030204" pitchFamily="18" charset="0"/>
                          </a:rPr>
                          <m:t>h</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h</m:t>
                            </m:r>
                          </m:e>
                        </m:rad>
                        <m:r>
                          <a:rPr lang="en-US" b="0" i="1" smtClean="0">
                            <a:latin typeface="Cambria Math" panose="02040503050406030204" pitchFamily="18" charset="0"/>
                            <a:ea typeface="Cambria Math" panose="02040503050406030204" pitchFamily="18" charset="0"/>
                          </a:rPr>
                          <m:t>+4</m:t>
                        </m:r>
                      </m:num>
                      <m:den>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h</m:t>
                            </m:r>
                          </m:e>
                        </m:rad>
                        <m:r>
                          <a:rPr lang="en-US" b="0" i="1" smtClean="0">
                            <a:latin typeface="Cambria Math" panose="02040503050406030204" pitchFamily="18" charset="0"/>
                            <a:ea typeface="Cambria Math" panose="02040503050406030204" pitchFamily="18" charset="0"/>
                          </a:rPr>
                          <m:t>+4</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16+</m:t>
                            </m:r>
                            <m:r>
                              <a:rPr lang="en-US" i="1">
                                <a:latin typeface="Cambria Math" panose="02040503050406030204" pitchFamily="18" charset="0"/>
                              </a:rPr>
                              <m:t>h</m:t>
                            </m:r>
                          </m:e>
                        </m:rad>
                        <m:r>
                          <a:rPr lang="en-US" i="1">
                            <a:latin typeface="Cambria Math" panose="02040503050406030204" pitchFamily="18" charset="0"/>
                          </a:rPr>
                          <m:t>−4</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i="1">
                            <a:latin typeface="Cambria Math" panose="02040503050406030204" pitchFamily="18" charset="0"/>
                          </a:rPr>
                          <m:t>h</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den>
                    </m:f>
                  </m:oMath>
                </a14:m>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359808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b="0" i="1" smtClean="0">
                            <a:latin typeface="Cambria Math" panose="02040503050406030204" pitchFamily="18" charset="0"/>
                          </a:rPr>
                          <m:t>h</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16+</m:t>
                            </m:r>
                            <m:r>
                              <a:rPr lang="en-US" i="1">
                                <a:latin typeface="Cambria Math" panose="02040503050406030204" pitchFamily="18" charset="0"/>
                              </a:rPr>
                              <m:t>h</m:t>
                            </m:r>
                          </m:e>
                        </m:rad>
                        <m:r>
                          <a:rPr lang="en-US" i="1">
                            <a:latin typeface="Cambria Math" panose="02040503050406030204" pitchFamily="18" charset="0"/>
                          </a:rPr>
                          <m:t>−4</m:t>
                        </m:r>
                      </m:num>
                      <m:den>
                        <m:r>
                          <a:rPr lang="en-US" i="1">
                            <a:latin typeface="Cambria Math" panose="02040503050406030204" pitchFamily="18" charset="0"/>
                          </a:rPr>
                          <m:t>h</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16+</m:t>
                            </m:r>
                            <m:r>
                              <a:rPr lang="en-US" i="1">
                                <a:latin typeface="Cambria Math" panose="02040503050406030204" pitchFamily="18" charset="0"/>
                              </a:rPr>
                              <m:t>h</m:t>
                            </m:r>
                          </m:e>
                        </m:rad>
                        <m:r>
                          <a:rPr lang="en-US" i="1">
                            <a:latin typeface="Cambria Math" panose="02040503050406030204" pitchFamily="18" charset="0"/>
                          </a:rPr>
                          <m:t>−4</m:t>
                        </m:r>
                      </m:num>
                      <m:den>
                        <m:r>
                          <a:rPr lang="en-US" i="1">
                            <a:latin typeface="Cambria Math" panose="02040503050406030204" pitchFamily="18" charset="0"/>
                          </a:rPr>
                          <m:t>h</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h</m:t>
                            </m:r>
                          </m:e>
                        </m:rad>
                        <m:r>
                          <a:rPr lang="en-US" b="0" i="1" smtClean="0">
                            <a:latin typeface="Cambria Math" panose="02040503050406030204" pitchFamily="18" charset="0"/>
                            <a:ea typeface="Cambria Math" panose="02040503050406030204" pitchFamily="18" charset="0"/>
                          </a:rPr>
                          <m:t>+4</m:t>
                        </m:r>
                      </m:num>
                      <m:den>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h</m:t>
                            </m:r>
                          </m:e>
                        </m:rad>
                        <m:r>
                          <a:rPr lang="en-US" b="0" i="1" smtClean="0">
                            <a:latin typeface="Cambria Math" panose="02040503050406030204" pitchFamily="18" charset="0"/>
                            <a:ea typeface="Cambria Math" panose="02040503050406030204" pitchFamily="18" charset="0"/>
                          </a:rPr>
                          <m:t>+4</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16+</m:t>
                            </m:r>
                            <m:r>
                              <a:rPr lang="en-US" i="1">
                                <a:latin typeface="Cambria Math" panose="02040503050406030204" pitchFamily="18" charset="0"/>
                              </a:rPr>
                              <m:t>h</m:t>
                            </m:r>
                          </m:e>
                        </m:rad>
                        <m:r>
                          <a:rPr lang="en-US" i="1">
                            <a:latin typeface="Cambria Math" panose="02040503050406030204" pitchFamily="18" charset="0"/>
                          </a:rPr>
                          <m:t>−4</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i="1">
                            <a:latin typeface="Cambria Math" panose="02040503050406030204" pitchFamily="18" charset="0"/>
                          </a:rPr>
                          <m:t>h</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den>
                    </m:f>
                  </m:oMath>
                </a14:m>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93E65E2-1858-45F9-8DD0-ED66685FE731}"/>
                  </a:ext>
                </a:extLst>
              </p14:cNvPr>
              <p14:cNvContentPartPr/>
              <p14:nvPr/>
            </p14:nvContentPartPr>
            <p14:xfrm>
              <a:off x="3252593" y="5105012"/>
              <a:ext cx="970560" cy="180360"/>
            </p14:xfrm>
          </p:contentPart>
        </mc:Choice>
        <mc:Fallback xmlns="">
          <p:pic>
            <p:nvPicPr>
              <p:cNvPr id="6" name="Ink 5">
                <a:extLst>
                  <a:ext uri="{FF2B5EF4-FFF2-40B4-BE49-F238E27FC236}">
                    <a16:creationId xmlns:a16="http://schemas.microsoft.com/office/drawing/2014/main" id="{493E65E2-1858-45F9-8DD0-ED66685FE731}"/>
                  </a:ext>
                </a:extLst>
              </p:cNvPr>
              <p:cNvPicPr/>
              <p:nvPr/>
            </p:nvPicPr>
            <p:blipFill>
              <a:blip r:embed="rId4"/>
              <a:stretch>
                <a:fillRect/>
              </a:stretch>
            </p:blipFill>
            <p:spPr>
              <a:xfrm>
                <a:off x="3234593" y="5087012"/>
                <a:ext cx="1006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A338B799-9910-44AA-B59D-4B6EBD53084B}"/>
                  </a:ext>
                </a:extLst>
              </p14:cNvPr>
              <p14:cNvContentPartPr/>
              <p14:nvPr/>
            </p14:nvContentPartPr>
            <p14:xfrm>
              <a:off x="3203633" y="4971812"/>
              <a:ext cx="1784160" cy="310320"/>
            </p14:xfrm>
          </p:contentPart>
        </mc:Choice>
        <mc:Fallback xmlns="">
          <p:pic>
            <p:nvPicPr>
              <p:cNvPr id="9" name="Ink 8">
                <a:extLst>
                  <a:ext uri="{FF2B5EF4-FFF2-40B4-BE49-F238E27FC236}">
                    <a16:creationId xmlns:a16="http://schemas.microsoft.com/office/drawing/2014/main" id="{A338B799-9910-44AA-B59D-4B6EBD53084B}"/>
                  </a:ext>
                </a:extLst>
              </p:cNvPr>
              <p:cNvPicPr/>
              <p:nvPr/>
            </p:nvPicPr>
            <p:blipFill>
              <a:blip r:embed="rId6"/>
              <a:stretch>
                <a:fillRect/>
              </a:stretch>
            </p:blipFill>
            <p:spPr>
              <a:xfrm>
                <a:off x="3185993" y="4953812"/>
                <a:ext cx="181980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B26983AF-2F1C-4A76-870A-0BACD708EE4D}"/>
                  </a:ext>
                </a:extLst>
              </p14:cNvPr>
              <p14:cNvContentPartPr/>
              <p14:nvPr/>
            </p14:nvContentPartPr>
            <p14:xfrm>
              <a:off x="3583433" y="5470412"/>
              <a:ext cx="1242360" cy="169560"/>
            </p14:xfrm>
          </p:contentPart>
        </mc:Choice>
        <mc:Fallback xmlns="">
          <p:pic>
            <p:nvPicPr>
              <p:cNvPr id="14" name="Ink 13">
                <a:extLst>
                  <a:ext uri="{FF2B5EF4-FFF2-40B4-BE49-F238E27FC236}">
                    <a16:creationId xmlns:a16="http://schemas.microsoft.com/office/drawing/2014/main" id="{B26983AF-2F1C-4A76-870A-0BACD708EE4D}"/>
                  </a:ext>
                </a:extLst>
              </p:cNvPr>
              <p:cNvPicPr/>
              <p:nvPr/>
            </p:nvPicPr>
            <p:blipFill>
              <a:blip r:embed="rId8"/>
              <a:stretch>
                <a:fillRect/>
              </a:stretch>
            </p:blipFill>
            <p:spPr>
              <a:xfrm>
                <a:off x="3565793" y="5452412"/>
                <a:ext cx="1278000" cy="205200"/>
              </a:xfrm>
              <a:prstGeom prst="rect">
                <a:avLst/>
              </a:prstGeom>
            </p:spPr>
          </p:pic>
        </mc:Fallback>
      </mc:AlternateContent>
    </p:spTree>
    <p:extLst>
      <p:ext uri="{BB962C8B-B14F-4D97-AF65-F5344CB8AC3E}">
        <p14:creationId xmlns:p14="http://schemas.microsoft.com/office/powerpoint/2010/main" val="4678900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b="0" i="1" smtClean="0">
                            <a:latin typeface="Cambria Math" panose="02040503050406030204" pitchFamily="18" charset="0"/>
                          </a:rPr>
                          <m:t>h</m:t>
                        </m:r>
                      </m:den>
                    </m:f>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 + 4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 − 4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 − 16</m:t>
                        </m:r>
                      </m:num>
                      <m:den>
                        <m:r>
                          <a:rPr lang="en-US" i="1">
                            <a:latin typeface="Cambria Math" panose="02040503050406030204" pitchFamily="18" charset="0"/>
                          </a:rPr>
                          <m:t>h</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den>
                    </m:f>
                  </m:oMath>
                </a14:m>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4740990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b="0" i="1" smtClean="0">
                            <a:latin typeface="Cambria Math" panose="02040503050406030204" pitchFamily="18" charset="0"/>
                          </a:rPr>
                          <m:t>h</m:t>
                        </m:r>
                      </m:den>
                    </m:f>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 + 4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 − 4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 − 16</m:t>
                        </m:r>
                      </m:num>
                      <m:den>
                        <m:r>
                          <a:rPr lang="en-US" i="1">
                            <a:latin typeface="Cambria Math" panose="02040503050406030204" pitchFamily="18" charset="0"/>
                          </a:rPr>
                          <m:t>h</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den>
                    </m:f>
                  </m:oMath>
                </a14:m>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FDB05F-EB4B-4962-A40D-36E3251025E3}"/>
                  </a:ext>
                </a:extLst>
              </p:cNvPr>
              <p:cNvSpPr txBox="1"/>
              <p:nvPr/>
            </p:nvSpPr>
            <p:spPr>
              <a:xfrm>
                <a:off x="1131216" y="4878371"/>
                <a:ext cx="3827282" cy="515013"/>
              </a:xfrm>
              <a:prstGeom prst="rect">
                <a:avLst/>
              </a:prstGeom>
              <a:noFill/>
            </p:spPr>
            <p:txBody>
              <a:bodyPr wrap="square" rtlCol="0">
                <a:spAutoFit/>
              </a:bodyPr>
              <a:lstStyle/>
              <a:p>
                <a14:m>
                  <m:oMath xmlns:m="http://schemas.openxmlformats.org/officeDocument/2006/math">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16+</m:t>
                                </m:r>
                                <m:r>
                                  <a:rPr lang="en-US" sz="2000" b="0" i="1" smtClean="0">
                                    <a:latin typeface="Cambria Math" panose="02040503050406030204" pitchFamily="18" charset="0"/>
                                  </a:rPr>
                                  <m:t>h</m:t>
                                </m:r>
                              </m:e>
                            </m:rad>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=16+</m:t>
                    </m:r>
                    <m:r>
                      <a:rPr lang="en-US" sz="2000" b="0" i="1" smtClean="0">
                        <a:latin typeface="Cambria Math" panose="02040503050406030204" pitchFamily="18" charset="0"/>
                      </a:rPr>
                      <m:t>h</m:t>
                    </m:r>
                  </m:oMath>
                </a14:m>
                <a:r>
                  <a:rPr lang="en-US" sz="2000" dirty="0"/>
                  <a:t>  </a:t>
                </a:r>
              </a:p>
            </p:txBody>
          </p:sp>
        </mc:Choice>
        <mc:Fallback xmlns="">
          <p:sp>
            <p:nvSpPr>
              <p:cNvPr id="4" name="TextBox 3">
                <a:extLst>
                  <a:ext uri="{FF2B5EF4-FFF2-40B4-BE49-F238E27FC236}">
                    <a16:creationId xmlns:a16="http://schemas.microsoft.com/office/drawing/2014/main" id="{93FDB05F-EB4B-4962-A40D-36E3251025E3}"/>
                  </a:ext>
                </a:extLst>
              </p:cNvPr>
              <p:cNvSpPr txBox="1">
                <a:spLocks noRot="1" noChangeAspect="1" noMove="1" noResize="1" noEditPoints="1" noAdjustHandles="1" noChangeArrowheads="1" noChangeShapeType="1" noTextEdit="1"/>
              </p:cNvSpPr>
              <p:nvPr/>
            </p:nvSpPr>
            <p:spPr>
              <a:xfrm>
                <a:off x="1131216" y="4878371"/>
                <a:ext cx="3827282" cy="51501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3E1CC23D-7175-4F4C-940B-6EF110818810}"/>
                  </a:ext>
                </a:extLst>
              </p14:cNvPr>
              <p14:cNvContentPartPr/>
              <p14:nvPr/>
            </p14:nvContentPartPr>
            <p14:xfrm>
              <a:off x="2307233" y="3593012"/>
              <a:ext cx="1307880" cy="1207080"/>
            </p14:xfrm>
          </p:contentPart>
        </mc:Choice>
        <mc:Fallback xmlns="">
          <p:pic>
            <p:nvPicPr>
              <p:cNvPr id="12" name="Ink 11">
                <a:extLst>
                  <a:ext uri="{FF2B5EF4-FFF2-40B4-BE49-F238E27FC236}">
                    <a16:creationId xmlns:a16="http://schemas.microsoft.com/office/drawing/2014/main" id="{3E1CC23D-7175-4F4C-940B-6EF110818810}"/>
                  </a:ext>
                </a:extLst>
              </p:cNvPr>
              <p:cNvPicPr/>
              <p:nvPr/>
            </p:nvPicPr>
            <p:blipFill>
              <a:blip r:embed="rId5"/>
              <a:stretch>
                <a:fillRect/>
              </a:stretch>
            </p:blipFill>
            <p:spPr>
              <a:xfrm>
                <a:off x="2289233" y="3575012"/>
                <a:ext cx="1343520" cy="1242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E49D108-1B3B-4668-BB75-AF962DC2774E}"/>
                  </a:ext>
                </a:extLst>
              </p14:cNvPr>
              <p14:cNvContentPartPr/>
              <p14:nvPr/>
            </p14:nvContentPartPr>
            <p14:xfrm>
              <a:off x="1132913" y="4901252"/>
              <a:ext cx="2529360" cy="583200"/>
            </p14:xfrm>
          </p:contentPart>
        </mc:Choice>
        <mc:Fallback xmlns="">
          <p:pic>
            <p:nvPicPr>
              <p:cNvPr id="13" name="Ink 12">
                <a:extLst>
                  <a:ext uri="{FF2B5EF4-FFF2-40B4-BE49-F238E27FC236}">
                    <a16:creationId xmlns:a16="http://schemas.microsoft.com/office/drawing/2014/main" id="{9E49D108-1B3B-4668-BB75-AF962DC2774E}"/>
                  </a:ext>
                </a:extLst>
              </p:cNvPr>
              <p:cNvPicPr/>
              <p:nvPr/>
            </p:nvPicPr>
            <p:blipFill>
              <a:blip r:embed="rId7"/>
              <a:stretch>
                <a:fillRect/>
              </a:stretch>
            </p:blipFill>
            <p:spPr>
              <a:xfrm>
                <a:off x="1115273" y="4883612"/>
                <a:ext cx="2565000" cy="618840"/>
              </a:xfrm>
              <a:prstGeom prst="rect">
                <a:avLst/>
              </a:prstGeom>
            </p:spPr>
          </p:pic>
        </mc:Fallback>
      </mc:AlternateContent>
    </p:spTree>
    <p:extLst>
      <p:ext uri="{BB962C8B-B14F-4D97-AF65-F5344CB8AC3E}">
        <p14:creationId xmlns:p14="http://schemas.microsoft.com/office/powerpoint/2010/main" val="167694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m:t>
                          </m:r>
                        </m:e>
                      </m:mr>
                    </m:m>
                    <m:r>
                      <a:rPr lang="en-US" b="0" i="1" smtClean="0">
                        <a:latin typeface="Cambria Math" panose="02040503050406030204" pitchFamily="18" charset="0"/>
                        <a:ea typeface="Cambria Math" panose="02040503050406030204" pitchFamily="18" charset="0"/>
                      </a:rPr>
                      <m:t>   </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oMath>
                </a14:m>
                <a:endParaRPr lang="en-US" dirty="0"/>
              </a:p>
            </p:txBody>
          </p:sp>
        </mc:Choice>
        <mc:Fallback>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9975202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b="0" i="1" smtClean="0">
                            <a:latin typeface="Cambria Math" panose="02040503050406030204" pitchFamily="18" charset="0"/>
                          </a:rPr>
                          <m:t>h</m:t>
                        </m:r>
                      </m:den>
                    </m:f>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 + 4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 − 4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 − 16</m:t>
                        </m:r>
                      </m:num>
                      <m:den>
                        <m:r>
                          <a:rPr lang="en-US" i="1">
                            <a:latin typeface="Cambria Math" panose="02040503050406030204" pitchFamily="18" charset="0"/>
                          </a:rPr>
                          <m:t>h</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den>
                    </m:f>
                  </m:oMath>
                </a14:m>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5B85693-1102-41FD-A265-131BF7AC71F4}"/>
              </a:ext>
            </a:extLst>
          </p:cNvPr>
          <p:cNvSpPr txBox="1"/>
          <p:nvPr/>
        </p:nvSpPr>
        <p:spPr>
          <a:xfrm>
            <a:off x="5514679" y="2182304"/>
            <a:ext cx="3723587" cy="1107996"/>
          </a:xfrm>
          <a:prstGeom prst="rect">
            <a:avLst/>
          </a:prstGeom>
          <a:noFill/>
        </p:spPr>
        <p:txBody>
          <a:bodyPr wrap="square" rtlCol="0">
            <a:spAutoFit/>
          </a:bodyPr>
          <a:lstStyle/>
          <a:p>
            <a:r>
              <a:rPr lang="en-US" sz="2200" dirty="0"/>
              <a:t>These two middle terms cancel out, just like they do in a difference of squares situation</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12FE588-52CD-4180-8E8A-05BF84216A13}"/>
                  </a:ext>
                </a:extLst>
              </p14:cNvPr>
              <p14:cNvContentPartPr/>
              <p14:nvPr/>
            </p14:nvContentPartPr>
            <p14:xfrm>
              <a:off x="3475073" y="2962292"/>
              <a:ext cx="2762640" cy="1265400"/>
            </p14:xfrm>
          </p:contentPart>
        </mc:Choice>
        <mc:Fallback xmlns="">
          <p:pic>
            <p:nvPicPr>
              <p:cNvPr id="11" name="Ink 10">
                <a:extLst>
                  <a:ext uri="{FF2B5EF4-FFF2-40B4-BE49-F238E27FC236}">
                    <a16:creationId xmlns:a16="http://schemas.microsoft.com/office/drawing/2014/main" id="{E12FE588-52CD-4180-8E8A-05BF84216A13}"/>
                  </a:ext>
                </a:extLst>
              </p:cNvPr>
              <p:cNvPicPr/>
              <p:nvPr/>
            </p:nvPicPr>
            <p:blipFill>
              <a:blip r:embed="rId5"/>
              <a:stretch>
                <a:fillRect/>
              </a:stretch>
            </p:blipFill>
            <p:spPr>
              <a:xfrm>
                <a:off x="3457433" y="2944297"/>
                <a:ext cx="2798280" cy="130103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B1992A21-E1FB-44DD-885F-F75BDF584E83}"/>
                  </a:ext>
                </a:extLst>
              </p14:cNvPr>
              <p14:cNvContentPartPr/>
              <p14:nvPr/>
            </p14:nvContentPartPr>
            <p14:xfrm>
              <a:off x="5216753" y="1996052"/>
              <a:ext cx="4300560" cy="1441800"/>
            </p14:xfrm>
          </p:contentPart>
        </mc:Choice>
        <mc:Fallback xmlns="">
          <p:pic>
            <p:nvPicPr>
              <p:cNvPr id="14" name="Ink 13">
                <a:extLst>
                  <a:ext uri="{FF2B5EF4-FFF2-40B4-BE49-F238E27FC236}">
                    <a16:creationId xmlns:a16="http://schemas.microsoft.com/office/drawing/2014/main" id="{B1992A21-E1FB-44DD-885F-F75BDF584E83}"/>
                  </a:ext>
                </a:extLst>
              </p:cNvPr>
              <p:cNvPicPr/>
              <p:nvPr/>
            </p:nvPicPr>
            <p:blipFill>
              <a:blip r:embed="rId7"/>
              <a:stretch>
                <a:fillRect/>
              </a:stretch>
            </p:blipFill>
            <p:spPr>
              <a:xfrm>
                <a:off x="5198753" y="1978052"/>
                <a:ext cx="4336200" cy="1477440"/>
              </a:xfrm>
              <a:prstGeom prst="rect">
                <a:avLst/>
              </a:prstGeom>
            </p:spPr>
          </p:pic>
        </mc:Fallback>
      </mc:AlternateContent>
    </p:spTree>
    <p:extLst>
      <p:ext uri="{BB962C8B-B14F-4D97-AF65-F5344CB8AC3E}">
        <p14:creationId xmlns:p14="http://schemas.microsoft.com/office/powerpoint/2010/main" val="13728393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b="0" i="1" smtClean="0">
                            <a:latin typeface="Cambria Math" panose="02040503050406030204" pitchFamily="18" charset="0"/>
                          </a:rPr>
                          <m:t>h</m:t>
                        </m:r>
                      </m:den>
                    </m:f>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 + 4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 − 4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 − 16</m:t>
                        </m:r>
                      </m:num>
                      <m:den>
                        <m:r>
                          <a:rPr lang="en-US" i="1">
                            <a:latin typeface="Cambria Math" panose="02040503050406030204" pitchFamily="18" charset="0"/>
                          </a:rPr>
                          <m:t>h</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den>
                    </m:f>
                  </m:oMath>
                </a14:m>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B859D92-97ED-4771-8DA2-0AA2939429F5}"/>
              </a:ext>
            </a:extLst>
          </p:cNvPr>
          <p:cNvSpPr txBox="1"/>
          <p:nvPr/>
        </p:nvSpPr>
        <p:spPr>
          <a:xfrm>
            <a:off x="4625419" y="4704348"/>
            <a:ext cx="7021397" cy="1477328"/>
          </a:xfrm>
          <a:prstGeom prst="rect">
            <a:avLst/>
          </a:prstGeom>
          <a:noFill/>
        </p:spPr>
        <p:txBody>
          <a:bodyPr wrap="square" rtlCol="0">
            <a:spAutoFit/>
          </a:bodyPr>
          <a:lstStyle/>
          <a:p>
            <a:r>
              <a:rPr lang="en-US" dirty="0"/>
              <a:t>Let’s not expand the denominator. Why not? Because our problem is that we get values of 0 in both the numerator and denominator. Leave the h alone as a distinct factor of the denominator because we’re trying to generate h as a factor of the numerator so that we can then cancel them out, sub in h = 0 and evaluate.</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67A4629-0C32-41B0-95F6-193E4D940E57}"/>
                  </a:ext>
                </a:extLst>
              </p14:cNvPr>
              <p14:cNvContentPartPr/>
              <p14:nvPr/>
            </p14:nvContentPartPr>
            <p14:xfrm>
              <a:off x="3612953" y="4090892"/>
              <a:ext cx="1812600" cy="488160"/>
            </p14:xfrm>
          </p:contentPart>
        </mc:Choice>
        <mc:Fallback xmlns="">
          <p:pic>
            <p:nvPicPr>
              <p:cNvPr id="7" name="Ink 6">
                <a:extLst>
                  <a:ext uri="{FF2B5EF4-FFF2-40B4-BE49-F238E27FC236}">
                    <a16:creationId xmlns:a16="http://schemas.microsoft.com/office/drawing/2014/main" id="{067A4629-0C32-41B0-95F6-193E4D940E57}"/>
                  </a:ext>
                </a:extLst>
              </p:cNvPr>
              <p:cNvPicPr/>
              <p:nvPr/>
            </p:nvPicPr>
            <p:blipFill>
              <a:blip r:embed="rId5"/>
              <a:stretch>
                <a:fillRect/>
              </a:stretch>
            </p:blipFill>
            <p:spPr>
              <a:xfrm>
                <a:off x="3594953" y="4072892"/>
                <a:ext cx="1848240" cy="523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40913A8-AD9D-4DCD-9127-1B5A10351D30}"/>
                  </a:ext>
                </a:extLst>
              </p14:cNvPr>
              <p14:cNvContentPartPr/>
              <p14:nvPr/>
            </p14:nvContentPartPr>
            <p14:xfrm>
              <a:off x="4481273" y="4291412"/>
              <a:ext cx="7437240" cy="1935000"/>
            </p14:xfrm>
          </p:contentPart>
        </mc:Choice>
        <mc:Fallback xmlns="">
          <p:pic>
            <p:nvPicPr>
              <p:cNvPr id="12" name="Ink 11">
                <a:extLst>
                  <a:ext uri="{FF2B5EF4-FFF2-40B4-BE49-F238E27FC236}">
                    <a16:creationId xmlns:a16="http://schemas.microsoft.com/office/drawing/2014/main" id="{440913A8-AD9D-4DCD-9127-1B5A10351D30}"/>
                  </a:ext>
                </a:extLst>
              </p:cNvPr>
              <p:cNvPicPr/>
              <p:nvPr/>
            </p:nvPicPr>
            <p:blipFill>
              <a:blip r:embed="rId7"/>
              <a:stretch>
                <a:fillRect/>
              </a:stretch>
            </p:blipFill>
            <p:spPr>
              <a:xfrm>
                <a:off x="4463273" y="4273769"/>
                <a:ext cx="7472880" cy="1970647"/>
              </a:xfrm>
              <a:prstGeom prst="rect">
                <a:avLst/>
              </a:prstGeom>
            </p:spPr>
          </p:pic>
        </mc:Fallback>
      </mc:AlternateContent>
    </p:spTree>
    <p:extLst>
      <p:ext uri="{BB962C8B-B14F-4D97-AF65-F5344CB8AC3E}">
        <p14:creationId xmlns:p14="http://schemas.microsoft.com/office/powerpoint/2010/main" val="35968479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b="0" i="1" smtClean="0">
                            <a:latin typeface="Cambria Math" panose="02040503050406030204" pitchFamily="18" charset="0"/>
                          </a:rPr>
                          <m:t>h</m:t>
                        </m:r>
                      </m:den>
                    </m:f>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 + 4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 − 4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 − 16</m:t>
                        </m:r>
                      </m:num>
                      <m:den>
                        <m:r>
                          <a:rPr lang="en-US" i="1">
                            <a:latin typeface="Cambria Math" panose="02040503050406030204" pitchFamily="18" charset="0"/>
                          </a:rPr>
                          <m:t>h</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16+</m:t>
                        </m:r>
                        <m:r>
                          <a:rPr lang="en-US" b="0" i="1" smtClean="0">
                            <a:latin typeface="Cambria Math" panose="02040503050406030204" pitchFamily="18" charset="0"/>
                          </a:rPr>
                          <m:t>h</m:t>
                        </m:r>
                        <m:r>
                          <a:rPr lang="en-US" b="0" i="1" smtClean="0">
                            <a:latin typeface="Cambria Math" panose="02040503050406030204" pitchFamily="18" charset="0"/>
                          </a:rPr>
                          <m:t>−16</m:t>
                        </m:r>
                      </m:num>
                      <m:den>
                        <m:r>
                          <a:rPr lang="en-US" b="0" i="1" smtClean="0">
                            <a:latin typeface="Cambria Math" panose="02040503050406030204" pitchFamily="18" charset="0"/>
                          </a:rPr>
                          <m:t>h</m:t>
                        </m:r>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e>
                        </m:d>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h</m:t>
                        </m:r>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16+</m:t>
                                </m:r>
                                <m:r>
                                  <a:rPr lang="en-US" i="1">
                                    <a:latin typeface="Cambria Math" panose="02040503050406030204" pitchFamily="18" charset="0"/>
                                  </a:rPr>
                                  <m:t>h</m:t>
                                </m:r>
                              </m:e>
                            </m:rad>
                            <m:r>
                              <a:rPr lang="en-US" i="1">
                                <a:latin typeface="Cambria Math" panose="02040503050406030204" pitchFamily="18" charset="0"/>
                              </a:rPr>
                              <m:t>+4</m:t>
                            </m:r>
                          </m:e>
                        </m:d>
                      </m:den>
                    </m:f>
                  </m:oMath>
                </a14:m>
                <a:r>
                  <a:rPr lang="en-US" dirty="0"/>
                  <a:t>   </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A97F0C3-2740-4045-91FB-721FB3622785}"/>
                  </a:ext>
                </a:extLst>
              </p14:cNvPr>
              <p14:cNvContentPartPr/>
              <p14:nvPr/>
            </p14:nvContentPartPr>
            <p14:xfrm>
              <a:off x="2366273" y="5814212"/>
              <a:ext cx="264240" cy="145080"/>
            </p14:xfrm>
          </p:contentPart>
        </mc:Choice>
        <mc:Fallback xmlns="">
          <p:pic>
            <p:nvPicPr>
              <p:cNvPr id="8" name="Ink 7">
                <a:extLst>
                  <a:ext uri="{FF2B5EF4-FFF2-40B4-BE49-F238E27FC236}">
                    <a16:creationId xmlns:a16="http://schemas.microsoft.com/office/drawing/2014/main" id="{0A97F0C3-2740-4045-91FB-721FB3622785}"/>
                  </a:ext>
                </a:extLst>
              </p:cNvPr>
              <p:cNvPicPr/>
              <p:nvPr/>
            </p:nvPicPr>
            <p:blipFill>
              <a:blip r:embed="rId4"/>
              <a:stretch>
                <a:fillRect/>
              </a:stretch>
            </p:blipFill>
            <p:spPr>
              <a:xfrm>
                <a:off x="2348273" y="5796572"/>
                <a:ext cx="2998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58F7E838-5AA6-4AAA-8759-B941AB94280D}"/>
                  </a:ext>
                </a:extLst>
              </p14:cNvPr>
              <p14:cNvContentPartPr/>
              <p14:nvPr/>
            </p14:nvContentPartPr>
            <p14:xfrm>
              <a:off x="3022553" y="5381492"/>
              <a:ext cx="589680" cy="212400"/>
            </p14:xfrm>
          </p:contentPart>
        </mc:Choice>
        <mc:Fallback xmlns="">
          <p:pic>
            <p:nvPicPr>
              <p:cNvPr id="10" name="Ink 9">
                <a:extLst>
                  <a:ext uri="{FF2B5EF4-FFF2-40B4-BE49-F238E27FC236}">
                    <a16:creationId xmlns:a16="http://schemas.microsoft.com/office/drawing/2014/main" id="{58F7E838-5AA6-4AAA-8759-B941AB94280D}"/>
                  </a:ext>
                </a:extLst>
              </p:cNvPr>
              <p:cNvPicPr/>
              <p:nvPr/>
            </p:nvPicPr>
            <p:blipFill>
              <a:blip r:embed="rId6"/>
              <a:stretch>
                <a:fillRect/>
              </a:stretch>
            </p:blipFill>
            <p:spPr>
              <a:xfrm>
                <a:off x="3004902" y="5363492"/>
                <a:ext cx="625342" cy="248040"/>
              </a:xfrm>
              <a:prstGeom prst="rect">
                <a:avLst/>
              </a:prstGeom>
            </p:spPr>
          </p:pic>
        </mc:Fallback>
      </mc:AlternateContent>
    </p:spTree>
    <p:extLst>
      <p:ext uri="{BB962C8B-B14F-4D97-AF65-F5344CB8AC3E}">
        <p14:creationId xmlns:p14="http://schemas.microsoft.com/office/powerpoint/2010/main" val="1426074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r>
                              <a:rPr lang="en-US" b="0" i="1" smtClean="0">
                                <a:latin typeface="Cambria Math" panose="02040503050406030204" pitchFamily="18" charset="0"/>
                              </a:rPr>
                              <m:t>h</m:t>
                            </m:r>
                          </m:e>
                        </m:rad>
                        <m:r>
                          <a:rPr lang="en-US" b="0" i="1" smtClean="0">
                            <a:latin typeface="Cambria Math" panose="02040503050406030204" pitchFamily="18" charset="0"/>
                          </a:rPr>
                          <m:t>−4</m:t>
                        </m:r>
                      </m:num>
                      <m:den>
                        <m:r>
                          <a:rPr lang="en-US" b="0" i="1" smtClean="0">
                            <a:latin typeface="Cambria Math" panose="02040503050406030204" pitchFamily="18" charset="0"/>
                          </a:rPr>
                          <m:t>h</m:t>
                        </m:r>
                      </m:den>
                    </m:f>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16+</m:t>
                                </m:r>
                                <m:r>
                                  <a:rPr lang="en-US" i="1">
                                    <a:latin typeface="Cambria Math" panose="02040503050406030204" pitchFamily="18" charset="0"/>
                                  </a:rPr>
                                  <m:t>h</m:t>
                                </m:r>
                              </m:e>
                            </m:rad>
                            <m:r>
                              <a:rPr lang="en-US" i="1">
                                <a:latin typeface="Cambria Math" panose="02040503050406030204" pitchFamily="18" charset="0"/>
                              </a:rPr>
                              <m:t>+4</m:t>
                            </m:r>
                          </m:e>
                        </m:d>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16+</m:t>
                                </m:r>
                                <m:r>
                                  <a:rPr lang="en-US" b="0" i="1" smtClean="0">
                                    <a:latin typeface="Cambria Math" panose="02040503050406030204" pitchFamily="18" charset="0"/>
                                  </a:rPr>
                                  <m:t>0</m:t>
                                </m:r>
                              </m:e>
                            </m:rad>
                            <m:r>
                              <a:rPr lang="en-US" i="1">
                                <a:latin typeface="Cambria Math" panose="02040503050406030204" pitchFamily="18" charset="0"/>
                              </a:rPr>
                              <m:t>+4</m:t>
                            </m:r>
                          </m:e>
                        </m:d>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16</m:t>
                                </m:r>
                              </m:e>
                            </m:rad>
                            <m:r>
                              <a:rPr lang="en-US" i="1">
                                <a:latin typeface="Cambria Math" panose="02040503050406030204" pitchFamily="18" charset="0"/>
                              </a:rPr>
                              <m:t>+4</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oMath>
                </a14:m>
                <a:r>
                  <a:rPr lang="en-US" dirty="0"/>
                  <a:t>  </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939227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3984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a:p>
                <a:pPr marL="0" indent="0">
                  <a:buNone/>
                </a:pPr>
                <a:r>
                  <a:rPr lang="en-US" dirty="0"/>
                  <a:t>Solution:</a:t>
                </a:r>
              </a:p>
              <a:p>
                <a:pPr marL="0" indent="0">
                  <a:buNone/>
                </a:pPr>
                <a:r>
                  <a:rPr lang="en-US" dirty="0"/>
                  <a:t>Subbing in an x value of 2 directly leads to the indeterminate form of 0 over 0.</a:t>
                </a:r>
              </a:p>
              <a:p>
                <a:pPr marL="0" indent="0">
                  <a:buNone/>
                </a:pPr>
                <a:r>
                  <a:rPr lang="en-US" dirty="0"/>
                  <a:t>Let’s multiply numerator and denominator by the conjugate of the denominator. The conjugate of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−5</m:t>
                    </m:r>
                  </m:oMath>
                </a14:m>
                <a:r>
                  <a:rPr lang="en-US" dirty="0"/>
                  <a:t>  is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b="0" i="1" smtClean="0">
                        <a:latin typeface="Cambria Math" panose="02040503050406030204" pitchFamily="18" charset="0"/>
                      </a:rPr>
                      <m:t>+</m:t>
                    </m:r>
                    <m:r>
                      <a:rPr lang="en-US" i="1">
                        <a:latin typeface="Cambria Math" panose="02040503050406030204" pitchFamily="18" charset="0"/>
                      </a:rPr>
                      <m:t>5</m:t>
                    </m:r>
                  </m:oMath>
                </a14:m>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r="-290"/>
                </a:stretch>
              </a:blipFill>
            </p:spPr>
            <p:txBody>
              <a:bodyPr/>
              <a:lstStyle/>
              <a:p>
                <a:r>
                  <a:rPr lang="en-US">
                    <a:noFill/>
                  </a:rPr>
                  <a:t> </a:t>
                </a:r>
              </a:p>
            </p:txBody>
          </p:sp>
        </mc:Fallback>
      </mc:AlternateContent>
    </p:spTree>
    <p:extLst>
      <p:ext uri="{BB962C8B-B14F-4D97-AF65-F5344CB8AC3E}">
        <p14:creationId xmlns:p14="http://schemas.microsoft.com/office/powerpoint/2010/main" val="42871559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−2</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i="1">
                            <a:latin typeface="Cambria Math" panose="02040503050406030204" pitchFamily="18" charset="0"/>
                          </a:rPr>
                          <m:t> − 5</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−2</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i="1">
                            <a:latin typeface="Cambria Math" panose="02040503050406030204" pitchFamily="18" charset="0"/>
                          </a:rPr>
                          <m:t> − 5</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27−</m:t>
                            </m:r>
                            <m:r>
                              <a:rPr lang="en-US" b="0" i="1" smtClean="0">
                                <a:latin typeface="Cambria Math" panose="02040503050406030204" pitchFamily="18" charset="0"/>
                                <a:ea typeface="Cambria Math" panose="02040503050406030204" pitchFamily="18" charset="0"/>
                              </a:rPr>
                              <m:t>𝑥</m:t>
                            </m:r>
                          </m:e>
                        </m:rad>
                        <m:r>
                          <a:rPr lang="en-US" b="0" i="1" smtClean="0">
                            <a:latin typeface="Cambria Math" panose="02040503050406030204" pitchFamily="18" charset="0"/>
                            <a:ea typeface="Cambria Math" panose="02040503050406030204" pitchFamily="18" charset="0"/>
                          </a:rPr>
                          <m:t> + 5</m:t>
                        </m:r>
                      </m:num>
                      <m:den>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27−</m:t>
                            </m:r>
                            <m:r>
                              <a:rPr lang="en-US" b="0" i="1" smtClean="0">
                                <a:latin typeface="Cambria Math" panose="02040503050406030204" pitchFamily="18" charset="0"/>
                                <a:ea typeface="Cambria Math" panose="02040503050406030204" pitchFamily="18" charset="0"/>
                              </a:rPr>
                              <m:t>𝑥</m:t>
                            </m:r>
                          </m:e>
                        </m:rad>
                        <m:r>
                          <a:rPr lang="en-US" b="0" i="1" smtClean="0">
                            <a:latin typeface="Cambria Math" panose="02040503050406030204" pitchFamily="18" charset="0"/>
                            <a:ea typeface="Cambria Math" panose="02040503050406030204" pitchFamily="18" charset="0"/>
                          </a:rPr>
                          <m:t> +5</m:t>
                        </m:r>
                      </m:den>
                    </m:f>
                  </m:oMath>
                </a14:m>
                <a:r>
                  <a:rPr lang="en-US" dirty="0"/>
                  <a:t> </a:t>
                </a:r>
              </a:p>
              <a:p>
                <a:pPr marL="0" indent="0">
                  <a:buNone/>
                </a:pP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+5)</m:t>
                        </m:r>
                      </m:num>
                      <m:den>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i="1">
                            <a:latin typeface="Cambria Math" panose="02040503050406030204" pitchFamily="18" charset="0"/>
                          </a:rPr>
                          <m:t> − 5</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934293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−2</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i="1">
                            <a:latin typeface="Cambria Math" panose="02040503050406030204" pitchFamily="18" charset="0"/>
                          </a:rPr>
                          <m:t> − 5</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−2</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i="1">
                            <a:latin typeface="Cambria Math" panose="02040503050406030204" pitchFamily="18" charset="0"/>
                          </a:rPr>
                          <m:t> − 5</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27−</m:t>
                            </m:r>
                            <m:r>
                              <a:rPr lang="en-US" b="0" i="1" smtClean="0">
                                <a:latin typeface="Cambria Math" panose="02040503050406030204" pitchFamily="18" charset="0"/>
                                <a:ea typeface="Cambria Math" panose="02040503050406030204" pitchFamily="18" charset="0"/>
                              </a:rPr>
                              <m:t>𝑥</m:t>
                            </m:r>
                          </m:e>
                        </m:rad>
                        <m:r>
                          <a:rPr lang="en-US" b="0" i="1" smtClean="0">
                            <a:latin typeface="Cambria Math" panose="02040503050406030204" pitchFamily="18" charset="0"/>
                            <a:ea typeface="Cambria Math" panose="02040503050406030204" pitchFamily="18" charset="0"/>
                          </a:rPr>
                          <m:t> + 5</m:t>
                        </m:r>
                      </m:num>
                      <m:den>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27−</m:t>
                            </m:r>
                            <m:r>
                              <a:rPr lang="en-US" b="0" i="1" smtClean="0">
                                <a:latin typeface="Cambria Math" panose="02040503050406030204" pitchFamily="18" charset="0"/>
                                <a:ea typeface="Cambria Math" panose="02040503050406030204" pitchFamily="18" charset="0"/>
                              </a:rPr>
                              <m:t>𝑥</m:t>
                            </m:r>
                          </m:e>
                        </m:rad>
                        <m:r>
                          <a:rPr lang="en-US" b="0" i="1" smtClean="0">
                            <a:latin typeface="Cambria Math" panose="02040503050406030204" pitchFamily="18" charset="0"/>
                            <a:ea typeface="Cambria Math" panose="02040503050406030204" pitchFamily="18" charset="0"/>
                          </a:rPr>
                          <m:t> +5</m:t>
                        </m:r>
                      </m:den>
                    </m:f>
                  </m:oMath>
                </a14:m>
                <a:r>
                  <a:rPr lang="en-US" dirty="0"/>
                  <a:t> </a:t>
                </a:r>
              </a:p>
              <a:p>
                <a:pPr marL="0" indent="0">
                  <a:buNone/>
                </a:pP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+5)</m:t>
                        </m:r>
                      </m:num>
                      <m:den>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i="1">
                            <a:latin typeface="Cambria Math" panose="02040503050406030204" pitchFamily="18" charset="0"/>
                          </a:rPr>
                          <m:t> − 5</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0952438-FE49-4539-9FFF-14BD670D4F6B}"/>
                  </a:ext>
                </a:extLst>
              </p14:cNvPr>
              <p14:cNvContentPartPr/>
              <p14:nvPr/>
            </p14:nvContentPartPr>
            <p14:xfrm>
              <a:off x="3158295" y="5425050"/>
              <a:ext cx="1904760" cy="239040"/>
            </p14:xfrm>
          </p:contentPart>
        </mc:Choice>
        <mc:Fallback xmlns="">
          <p:pic>
            <p:nvPicPr>
              <p:cNvPr id="9" name="Ink 8">
                <a:extLst>
                  <a:ext uri="{FF2B5EF4-FFF2-40B4-BE49-F238E27FC236}">
                    <a16:creationId xmlns:a16="http://schemas.microsoft.com/office/drawing/2014/main" id="{80952438-FE49-4539-9FFF-14BD670D4F6B}"/>
                  </a:ext>
                </a:extLst>
              </p:cNvPr>
              <p:cNvPicPr/>
              <p:nvPr/>
            </p:nvPicPr>
            <p:blipFill>
              <a:blip r:embed="rId4"/>
              <a:stretch>
                <a:fillRect/>
              </a:stretch>
            </p:blipFill>
            <p:spPr>
              <a:xfrm>
                <a:off x="3140295" y="5407437"/>
                <a:ext cx="1940400" cy="27462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2CC6FD01-91FC-4357-AFB3-3E271B4DAF94}"/>
                  </a:ext>
                </a:extLst>
              </p14:cNvPr>
              <p14:cNvContentPartPr/>
              <p14:nvPr/>
            </p14:nvContentPartPr>
            <p14:xfrm>
              <a:off x="3562575" y="5871810"/>
              <a:ext cx="1496160" cy="256680"/>
            </p14:xfrm>
          </p:contentPart>
        </mc:Choice>
        <mc:Fallback xmlns="">
          <p:pic>
            <p:nvPicPr>
              <p:cNvPr id="14" name="Ink 13">
                <a:extLst>
                  <a:ext uri="{FF2B5EF4-FFF2-40B4-BE49-F238E27FC236}">
                    <a16:creationId xmlns:a16="http://schemas.microsoft.com/office/drawing/2014/main" id="{2CC6FD01-91FC-4357-AFB3-3E271B4DAF94}"/>
                  </a:ext>
                </a:extLst>
              </p:cNvPr>
              <p:cNvPicPr/>
              <p:nvPr/>
            </p:nvPicPr>
            <p:blipFill>
              <a:blip r:embed="rId6"/>
              <a:stretch>
                <a:fillRect/>
              </a:stretch>
            </p:blipFill>
            <p:spPr>
              <a:xfrm>
                <a:off x="3544579" y="5854170"/>
                <a:ext cx="1531791" cy="292320"/>
              </a:xfrm>
              <a:prstGeom prst="rect">
                <a:avLst/>
              </a:prstGeom>
            </p:spPr>
          </p:pic>
        </mc:Fallback>
      </mc:AlternateContent>
    </p:spTree>
    <p:extLst>
      <p:ext uri="{BB962C8B-B14F-4D97-AF65-F5344CB8AC3E}">
        <p14:creationId xmlns:p14="http://schemas.microsoft.com/office/powerpoint/2010/main" val="20487502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a:p>
                <a:pPr marL="0" indent="0">
                  <a:buNone/>
                </a:pPr>
                <a:r>
                  <a:rPr lang="en-US" dirty="0"/>
                  <a:t>Solution:</a:t>
                </a:r>
              </a:p>
              <a:p>
                <a:pPr marL="0" indent="0">
                  <a:buNone/>
                </a:pP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+5)</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 + 5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− 25</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748404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a:p>
                <a:pPr marL="0" indent="0">
                  <a:buNone/>
                </a:pPr>
                <a:r>
                  <a:rPr lang="en-US" dirty="0"/>
                  <a:t>Solution:</a:t>
                </a:r>
              </a:p>
              <a:p>
                <a:pPr marL="0" indent="0">
                  <a:buNone/>
                </a:pP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+5)</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 + 5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− 25</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8C4CF32-13CA-4BCA-A183-19426EC62D5F}"/>
                  </a:ext>
                </a:extLst>
              </p:cNvPr>
              <p:cNvSpPr txBox="1"/>
              <p:nvPr/>
            </p:nvSpPr>
            <p:spPr>
              <a:xfrm>
                <a:off x="1034527" y="4983480"/>
                <a:ext cx="2914650" cy="401970"/>
              </a:xfrm>
              <a:prstGeom prst="rect">
                <a:avLst/>
              </a:prstGeom>
              <a:noFill/>
            </p:spPr>
            <p:txBody>
              <a:bodyPr wrap="square" rtlCol="0">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=27−</m:t>
                    </m:r>
                    <m:r>
                      <a:rPr lang="en-US" b="0" i="1" smtClean="0">
                        <a:latin typeface="Cambria Math" panose="02040503050406030204" pitchFamily="18" charset="0"/>
                      </a:rPr>
                      <m:t>𝑥</m:t>
                    </m:r>
                  </m:oMath>
                </a14:m>
                <a:r>
                  <a:rPr lang="en-US" dirty="0"/>
                  <a:t> </a:t>
                </a:r>
              </a:p>
            </p:txBody>
          </p:sp>
        </mc:Choice>
        <mc:Fallback xmlns="">
          <p:sp>
            <p:nvSpPr>
              <p:cNvPr id="4" name="TextBox 3">
                <a:extLst>
                  <a:ext uri="{FF2B5EF4-FFF2-40B4-BE49-F238E27FC236}">
                    <a16:creationId xmlns:a16="http://schemas.microsoft.com/office/drawing/2014/main" id="{88C4CF32-13CA-4BCA-A183-19426EC62D5F}"/>
                  </a:ext>
                </a:extLst>
              </p:cNvPr>
              <p:cNvSpPr txBox="1">
                <a:spLocks noRot="1" noChangeAspect="1" noMove="1" noResize="1" noEditPoints="1" noAdjustHandles="1" noChangeArrowheads="1" noChangeShapeType="1" noTextEdit="1"/>
              </p:cNvSpPr>
              <p:nvPr/>
            </p:nvSpPr>
            <p:spPr>
              <a:xfrm>
                <a:off x="1034527" y="4983480"/>
                <a:ext cx="2914650" cy="401970"/>
              </a:xfrm>
              <a:prstGeom prst="rect">
                <a:avLst/>
              </a:prstGeom>
              <a:blipFill>
                <a:blip r:embed="rId3"/>
                <a:stretch>
                  <a:fillRect l="-628" b="-1230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5063EE35-C80D-45F6-8DA6-70FA91FFC690}"/>
                  </a:ext>
                </a:extLst>
              </p14:cNvPr>
              <p14:cNvContentPartPr/>
              <p14:nvPr/>
            </p14:nvContentPartPr>
            <p14:xfrm>
              <a:off x="975600" y="3978148"/>
              <a:ext cx="2640240" cy="1424520"/>
            </p14:xfrm>
          </p:contentPart>
        </mc:Choice>
        <mc:Fallback xmlns="">
          <p:pic>
            <p:nvPicPr>
              <p:cNvPr id="13" name="Ink 12">
                <a:extLst>
                  <a:ext uri="{FF2B5EF4-FFF2-40B4-BE49-F238E27FC236}">
                    <a16:creationId xmlns:a16="http://schemas.microsoft.com/office/drawing/2014/main" id="{5063EE35-C80D-45F6-8DA6-70FA91FFC690}"/>
                  </a:ext>
                </a:extLst>
              </p:cNvPr>
              <p:cNvPicPr/>
              <p:nvPr/>
            </p:nvPicPr>
            <p:blipFill>
              <a:blip r:embed="rId5"/>
              <a:stretch>
                <a:fillRect/>
              </a:stretch>
            </p:blipFill>
            <p:spPr>
              <a:xfrm>
                <a:off x="957958" y="3960504"/>
                <a:ext cx="2675885" cy="1460169"/>
              </a:xfrm>
              <a:prstGeom prst="rect">
                <a:avLst/>
              </a:prstGeom>
            </p:spPr>
          </p:pic>
        </mc:Fallback>
      </mc:AlternateContent>
    </p:spTree>
    <p:extLst>
      <p:ext uri="{BB962C8B-B14F-4D97-AF65-F5344CB8AC3E}">
        <p14:creationId xmlns:p14="http://schemas.microsoft.com/office/powerpoint/2010/main" val="74057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m:t>
                          </m:r>
                        </m:e>
                      </m:mr>
                    </m:m>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oMath>
                </a14:m>
                <a:endParaRPr lang="en-US" dirty="0"/>
              </a:p>
              <a:p>
                <a:pPr marL="0" indent="0">
                  <a:buNone/>
                </a:pPr>
                <a:endParaRPr lang="en-US" dirty="0"/>
              </a:p>
              <a:p>
                <a:pPr marL="0" indent="0">
                  <a:buNone/>
                </a:pPr>
                <a:r>
                  <a:rPr lang="en-US" dirty="0"/>
                  <a:t>Solution:</a:t>
                </a:r>
              </a:p>
              <a:p>
                <a:pPr marL="0" indent="0">
                  <a:buNone/>
                </a:pPr>
                <a:r>
                  <a:rPr lang="en-US" dirty="0"/>
                  <a:t>The function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 is continuous over all real numbers</a:t>
                </a:r>
              </a:p>
              <a:p>
                <a:pPr marL="0" indent="0">
                  <a:buNone/>
                </a:pPr>
                <a:r>
                  <a:rPr lang="en-US" dirty="0"/>
                  <a:t>Therefore,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m:t>
                          </m:r>
                        </m:e>
                      </m:mr>
                    </m:m>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oMath>
                </a14:m>
                <a:endParaRPr lang="en-US" dirty="0"/>
              </a:p>
              <a:p>
                <a:pPr marL="0" indent="0">
                  <a:buNone/>
                </a:pPr>
                <a14:m>
                  <m:oMath xmlns:m="http://schemas.openxmlformats.org/officeDocument/2006/math">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   (5)</m:t>
                        </m:r>
                      </m:e>
                      <m:sup>
                        <m:r>
                          <a:rPr lang="en-US" b="0" i="1" smtClean="0">
                            <a:latin typeface="Cambria Math" panose="02040503050406030204" pitchFamily="18" charset="0"/>
                          </a:rPr>
                          <m:t>2</m:t>
                        </m:r>
                      </m:sup>
                    </m:sSup>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−3=25+10−3=32</m:t>
                    </m:r>
                  </m:oMath>
                </a14:m>
                <a:r>
                  <a:rPr lang="en-US" dirty="0"/>
                  <a:t>   </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072195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a:p>
                <a:pPr marL="0" indent="0">
                  <a:buNone/>
                </a:pPr>
                <a:r>
                  <a:rPr lang="en-US" dirty="0"/>
                  <a:t>Solution:</a:t>
                </a:r>
              </a:p>
              <a:p>
                <a:pPr marL="0" indent="0">
                  <a:buNone/>
                </a:pP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+5)</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 + 5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− 25</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911E5A4-955B-4ACF-BE04-DBBBCC442E8A}"/>
              </a:ext>
            </a:extLst>
          </p:cNvPr>
          <p:cNvSpPr txBox="1"/>
          <p:nvPr/>
        </p:nvSpPr>
        <p:spPr>
          <a:xfrm>
            <a:off x="4736839" y="5062284"/>
            <a:ext cx="2914649" cy="646331"/>
          </a:xfrm>
          <a:prstGeom prst="rect">
            <a:avLst/>
          </a:prstGeom>
          <a:noFill/>
        </p:spPr>
        <p:txBody>
          <a:bodyPr wrap="square" rtlCol="0">
            <a:spAutoFit/>
          </a:bodyPr>
          <a:lstStyle/>
          <a:p>
            <a:r>
              <a:rPr lang="en-US" dirty="0"/>
              <a:t>The two middle terms in the denominator cancel out</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6F0D1D2-F673-44F9-9132-68FEC056B309}"/>
                  </a:ext>
                </a:extLst>
              </p14:cNvPr>
              <p14:cNvContentPartPr/>
              <p14:nvPr/>
            </p14:nvContentPartPr>
            <p14:xfrm>
              <a:off x="3588480" y="3970948"/>
              <a:ext cx="2561760" cy="448200"/>
            </p14:xfrm>
          </p:contentPart>
        </mc:Choice>
        <mc:Fallback xmlns="">
          <p:pic>
            <p:nvPicPr>
              <p:cNvPr id="7" name="Ink 6">
                <a:extLst>
                  <a:ext uri="{FF2B5EF4-FFF2-40B4-BE49-F238E27FC236}">
                    <a16:creationId xmlns:a16="http://schemas.microsoft.com/office/drawing/2014/main" id="{76F0D1D2-F673-44F9-9132-68FEC056B309}"/>
                  </a:ext>
                </a:extLst>
              </p:cNvPr>
              <p:cNvPicPr/>
              <p:nvPr/>
            </p:nvPicPr>
            <p:blipFill>
              <a:blip r:embed="rId5"/>
              <a:stretch>
                <a:fillRect/>
              </a:stretch>
            </p:blipFill>
            <p:spPr>
              <a:xfrm>
                <a:off x="3570840" y="3952948"/>
                <a:ext cx="259740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396AB06-802D-44BE-AEA3-A3FBB61F4100}"/>
                  </a:ext>
                </a:extLst>
              </p14:cNvPr>
              <p14:cNvContentPartPr/>
              <p14:nvPr/>
            </p14:nvContentPartPr>
            <p14:xfrm>
              <a:off x="4414320" y="4475308"/>
              <a:ext cx="3209400" cy="1298520"/>
            </p14:xfrm>
          </p:contentPart>
        </mc:Choice>
        <mc:Fallback xmlns="">
          <p:pic>
            <p:nvPicPr>
              <p:cNvPr id="11" name="Ink 10">
                <a:extLst>
                  <a:ext uri="{FF2B5EF4-FFF2-40B4-BE49-F238E27FC236}">
                    <a16:creationId xmlns:a16="http://schemas.microsoft.com/office/drawing/2014/main" id="{C396AB06-802D-44BE-AEA3-A3FBB61F4100}"/>
                  </a:ext>
                </a:extLst>
              </p:cNvPr>
              <p:cNvPicPr/>
              <p:nvPr/>
            </p:nvPicPr>
            <p:blipFill>
              <a:blip r:embed="rId7"/>
              <a:stretch>
                <a:fillRect/>
              </a:stretch>
            </p:blipFill>
            <p:spPr>
              <a:xfrm>
                <a:off x="4396680" y="4457668"/>
                <a:ext cx="3245040" cy="1334160"/>
              </a:xfrm>
              <a:prstGeom prst="rect">
                <a:avLst/>
              </a:prstGeom>
            </p:spPr>
          </p:pic>
        </mc:Fallback>
      </mc:AlternateContent>
    </p:spTree>
    <p:extLst>
      <p:ext uri="{BB962C8B-B14F-4D97-AF65-F5344CB8AC3E}">
        <p14:creationId xmlns:p14="http://schemas.microsoft.com/office/powerpoint/2010/main" val="21101039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a:p>
                <a:pPr marL="0" indent="0">
                  <a:buNone/>
                </a:pPr>
                <a:r>
                  <a:rPr lang="en-US" dirty="0"/>
                  <a:t>Solution:</a:t>
                </a:r>
              </a:p>
              <a:p>
                <a:pPr marL="0" indent="0">
                  <a:buNone/>
                </a:pP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+5)</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 + 5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− 25</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A8A68BB-1B7D-4E3E-9F1C-0C3E7D146035}"/>
              </a:ext>
            </a:extLst>
          </p:cNvPr>
          <p:cNvSpPr txBox="1"/>
          <p:nvPr/>
        </p:nvSpPr>
        <p:spPr>
          <a:xfrm>
            <a:off x="6411557" y="2135393"/>
            <a:ext cx="4561242" cy="1477328"/>
          </a:xfrm>
          <a:prstGeom prst="rect">
            <a:avLst/>
          </a:prstGeom>
          <a:noFill/>
        </p:spPr>
        <p:txBody>
          <a:bodyPr wrap="square" rtlCol="0">
            <a:spAutoFit/>
          </a:bodyPr>
          <a:lstStyle/>
          <a:p>
            <a:r>
              <a:rPr lang="en-US" dirty="0"/>
              <a:t>Let’s not expand the numerator. Hopefully our efforts will generate a factor of (x – 2) in the denominator, which would allow us to cross it out of the numerator and the denominator and then allow us to sub in an x value of 2</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BFED803-778D-48C1-90C3-B63DA998678A}"/>
                  </a:ext>
                </a:extLst>
              </p14:cNvPr>
              <p14:cNvContentPartPr/>
              <p14:nvPr/>
            </p14:nvContentPartPr>
            <p14:xfrm>
              <a:off x="3398400" y="3519148"/>
              <a:ext cx="2280960" cy="528480"/>
            </p14:xfrm>
          </p:contentPart>
        </mc:Choice>
        <mc:Fallback xmlns="">
          <p:pic>
            <p:nvPicPr>
              <p:cNvPr id="8" name="Ink 7">
                <a:extLst>
                  <a:ext uri="{FF2B5EF4-FFF2-40B4-BE49-F238E27FC236}">
                    <a16:creationId xmlns:a16="http://schemas.microsoft.com/office/drawing/2014/main" id="{DBFED803-778D-48C1-90C3-B63DA998678A}"/>
                  </a:ext>
                </a:extLst>
              </p:cNvPr>
              <p:cNvPicPr/>
              <p:nvPr/>
            </p:nvPicPr>
            <p:blipFill>
              <a:blip r:embed="rId5"/>
              <a:stretch>
                <a:fillRect/>
              </a:stretch>
            </p:blipFill>
            <p:spPr>
              <a:xfrm>
                <a:off x="3380400" y="3501148"/>
                <a:ext cx="231660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B014910-DCB6-4961-B8E7-21A08A8C1E34}"/>
                  </a:ext>
                </a:extLst>
              </p14:cNvPr>
              <p14:cNvContentPartPr/>
              <p14:nvPr/>
            </p14:nvContentPartPr>
            <p14:xfrm>
              <a:off x="4485240" y="2039548"/>
              <a:ext cx="6480360" cy="1783080"/>
            </p14:xfrm>
          </p:contentPart>
        </mc:Choice>
        <mc:Fallback xmlns="">
          <p:pic>
            <p:nvPicPr>
              <p:cNvPr id="13" name="Ink 12">
                <a:extLst>
                  <a:ext uri="{FF2B5EF4-FFF2-40B4-BE49-F238E27FC236}">
                    <a16:creationId xmlns:a16="http://schemas.microsoft.com/office/drawing/2014/main" id="{BB014910-DCB6-4961-B8E7-21A08A8C1E34}"/>
                  </a:ext>
                </a:extLst>
              </p:cNvPr>
              <p:cNvPicPr/>
              <p:nvPr/>
            </p:nvPicPr>
            <p:blipFill>
              <a:blip r:embed="rId7"/>
              <a:stretch>
                <a:fillRect/>
              </a:stretch>
            </p:blipFill>
            <p:spPr>
              <a:xfrm>
                <a:off x="4467600" y="2021548"/>
                <a:ext cx="6516000" cy="1818720"/>
              </a:xfrm>
              <a:prstGeom prst="rect">
                <a:avLst/>
              </a:prstGeom>
            </p:spPr>
          </p:pic>
        </mc:Fallback>
      </mc:AlternateContent>
    </p:spTree>
    <p:extLst>
      <p:ext uri="{BB962C8B-B14F-4D97-AF65-F5344CB8AC3E}">
        <p14:creationId xmlns:p14="http://schemas.microsoft.com/office/powerpoint/2010/main" val="12910032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a:p>
                <a:pPr marL="0" indent="0">
                  <a:buNone/>
                </a:pPr>
                <a:r>
                  <a:rPr lang="en-US" dirty="0"/>
                  <a:t>Solution:</a:t>
                </a:r>
              </a:p>
              <a:p>
                <a:pPr marL="0" indent="0">
                  <a:buNone/>
                </a:pP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+5)</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 + 5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− 25</m:t>
                        </m:r>
                      </m:den>
                    </m:f>
                  </m:oMath>
                </a14:m>
                <a:r>
                  <a:rPr lang="en-US" dirty="0"/>
                  <a:t> </a:t>
                </a:r>
              </a:p>
              <a:p>
                <a:pPr marL="0" indent="0">
                  <a:buNone/>
                </a:pPr>
                <a14:m>
                  <m:oMath xmlns:m="http://schemas.openxmlformats.org/officeDocument/2006/math">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i="1">
                            <a:latin typeface="Cambria Math" panose="02040503050406030204" pitchFamily="18" charset="0"/>
                          </a:rPr>
                          <m:t>+5)</m:t>
                        </m:r>
                      </m:num>
                      <m:den>
                        <m:r>
                          <a:rPr lang="en-US" b="0" i="1" smtClean="0">
                            <a:latin typeface="Cambria Math" panose="02040503050406030204" pitchFamily="18" charset="0"/>
                          </a:rPr>
                          <m:t>27−</m:t>
                        </m:r>
                        <m:r>
                          <a:rPr lang="en-US" b="0" i="1" smtClean="0">
                            <a:latin typeface="Cambria Math" panose="02040503050406030204" pitchFamily="18" charset="0"/>
                          </a:rPr>
                          <m:t>𝑥</m:t>
                        </m:r>
                        <m:r>
                          <a:rPr lang="en-US" i="1">
                            <a:latin typeface="Cambria Math" panose="02040503050406030204" pitchFamily="18" charset="0"/>
                          </a:rPr>
                          <m:t> − 25</m:t>
                        </m:r>
                      </m:den>
                    </m:f>
                  </m:oMath>
                </a14:m>
                <a:r>
                  <a:rPr lang="en-US" dirty="0"/>
                  <a:t> </a:t>
                </a:r>
              </a:p>
              <a:p>
                <a:pPr marL="0" indent="0">
                  <a:buNone/>
                </a:pPr>
                <a14:m>
                  <m:oMath xmlns:m="http://schemas.openxmlformats.org/officeDocument/2006/math">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i="1">
                            <a:latin typeface="Cambria Math" panose="02040503050406030204" pitchFamily="18" charset="0"/>
                          </a:rPr>
                          <m:t>+5)</m:t>
                        </m:r>
                      </m:num>
                      <m:den>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877521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a:p>
                <a:pPr marL="0" indent="0">
                  <a:buNone/>
                </a:pPr>
                <a:r>
                  <a:rPr lang="en-US" dirty="0"/>
                  <a:t>Solution:</a:t>
                </a:r>
              </a:p>
              <a:p>
                <a:pPr marL="0" indent="0">
                  <a:buNone/>
                </a:pPr>
                <a14:m>
                  <m:oMath xmlns:m="http://schemas.openxmlformats.org/officeDocument/2006/math">
                    <m:r>
                      <a:rPr lang="en-US" b="0" i="0"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+5)</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 + 5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− 25</m:t>
                        </m:r>
                      </m:den>
                    </m:f>
                  </m:oMath>
                </a14:m>
                <a:r>
                  <a:rPr lang="en-US" dirty="0"/>
                  <a:t> </a:t>
                </a:r>
              </a:p>
              <a:p>
                <a:pPr marL="0" indent="0">
                  <a:buNone/>
                </a:pPr>
                <a14:m>
                  <m:oMath xmlns:m="http://schemas.openxmlformats.org/officeDocument/2006/math">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i="1">
                            <a:latin typeface="Cambria Math" panose="02040503050406030204" pitchFamily="18" charset="0"/>
                          </a:rPr>
                          <m:t>+5)</m:t>
                        </m:r>
                      </m:num>
                      <m:den>
                        <m:r>
                          <a:rPr lang="en-US" b="0" i="1" smtClean="0">
                            <a:latin typeface="Cambria Math" panose="02040503050406030204" pitchFamily="18" charset="0"/>
                          </a:rPr>
                          <m:t>27−</m:t>
                        </m:r>
                        <m:r>
                          <a:rPr lang="en-US" b="0" i="1" smtClean="0">
                            <a:latin typeface="Cambria Math" panose="02040503050406030204" pitchFamily="18" charset="0"/>
                          </a:rPr>
                          <m:t>𝑥</m:t>
                        </m:r>
                        <m:r>
                          <a:rPr lang="en-US" i="1">
                            <a:latin typeface="Cambria Math" panose="02040503050406030204" pitchFamily="18" charset="0"/>
                          </a:rPr>
                          <m:t> − 25</m:t>
                        </m:r>
                      </m:den>
                    </m:f>
                  </m:oMath>
                </a14:m>
                <a:r>
                  <a:rPr lang="en-US" dirty="0"/>
                  <a:t> </a:t>
                </a:r>
              </a:p>
              <a:p>
                <a:pPr marL="0" indent="0">
                  <a:buNone/>
                </a:pPr>
                <a14:m>
                  <m:oMath xmlns:m="http://schemas.openxmlformats.org/officeDocument/2006/math">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i="1">
                            <a:latin typeface="Cambria Math" panose="02040503050406030204" pitchFamily="18" charset="0"/>
                          </a:rPr>
                          <m:t>+5)</m:t>
                        </m:r>
                      </m:num>
                      <m:den>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36B50BB-2BC0-4F2B-8FC5-260E1E9F714A}"/>
              </a:ext>
            </a:extLst>
          </p:cNvPr>
          <p:cNvSpPr txBox="1"/>
          <p:nvPr/>
        </p:nvSpPr>
        <p:spPr>
          <a:xfrm>
            <a:off x="5884433" y="5459506"/>
            <a:ext cx="3722146" cy="369332"/>
          </a:xfrm>
          <a:prstGeom prst="rect">
            <a:avLst/>
          </a:prstGeom>
          <a:noFill/>
        </p:spPr>
        <p:txBody>
          <a:bodyPr wrap="square" rtlCol="0">
            <a:spAutoFit/>
          </a:bodyPr>
          <a:lstStyle/>
          <a:p>
            <a:r>
              <a:rPr lang="en-US" dirty="0"/>
              <a:t>Let’s common factor the numerator</a:t>
            </a:r>
          </a:p>
        </p:txBody>
      </p:sp>
    </p:spTree>
    <p:extLst>
      <p:ext uri="{BB962C8B-B14F-4D97-AF65-F5344CB8AC3E}">
        <p14:creationId xmlns:p14="http://schemas.microsoft.com/office/powerpoint/2010/main" val="16167367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r>
                              <a:rPr lang="en-US" b="0" i="1" smtClean="0">
                                <a:latin typeface="Cambria Math" panose="02040503050406030204" pitchFamily="18" charset="0"/>
                              </a:rPr>
                              <m:t>𝑥</m:t>
                            </m:r>
                          </m:e>
                        </m:rad>
                        <m:r>
                          <a:rPr lang="en-US" b="0" i="1" smtClean="0">
                            <a:latin typeface="Cambria Math" panose="02040503050406030204" pitchFamily="18" charset="0"/>
                          </a:rPr>
                          <m:t> − 5</m:t>
                        </m:r>
                      </m:den>
                    </m:f>
                  </m:oMath>
                </a14:m>
                <a:r>
                  <a:rPr lang="en-US" dirty="0"/>
                  <a:t>  </a:t>
                </a:r>
              </a:p>
              <a:p>
                <a:pPr marL="0" indent="0">
                  <a:buNone/>
                </a:pPr>
                <a:r>
                  <a:rPr lang="en-US" dirty="0"/>
                  <a:t>Solution:</a:t>
                </a:r>
              </a:p>
              <a:p>
                <a:pPr marL="0" indent="0">
                  <a:buNone/>
                </a:pPr>
                <a14:m>
                  <m:oMath xmlns:m="http://schemas.openxmlformats.org/officeDocument/2006/math">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i="1">
                            <a:latin typeface="Cambria Math" panose="02040503050406030204" pitchFamily="18" charset="0"/>
                          </a:rPr>
                          <m:t>+5)</m:t>
                        </m:r>
                      </m:num>
                      <m:den>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a:t>
                </a:r>
              </a:p>
              <a:p>
                <a:pPr marL="0" indent="0">
                  <a:buNone/>
                </a:pPr>
                <a14:m>
                  <m:oMath xmlns:m="http://schemas.openxmlformats.org/officeDocument/2006/math">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i="1">
                                <a:latin typeface="Cambria Math" panose="02040503050406030204" pitchFamily="18" charset="0"/>
                              </a:rPr>
                              <m:t>𝑥</m:t>
                            </m:r>
                          </m:e>
                        </m:rad>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5</m:t>
                        </m:r>
                      </m:num>
                      <m:den>
                        <m:r>
                          <a:rPr lang="en-US" i="1">
                            <a:latin typeface="Cambria Math" panose="02040503050406030204" pitchFamily="18" charset="0"/>
                          </a:rPr>
                          <m:t>−1</m:t>
                        </m:r>
                      </m:den>
                    </m:f>
                  </m:oMath>
                </a14:m>
                <a:r>
                  <a:rPr lang="en-US" dirty="0"/>
                  <a:t> </a:t>
                </a:r>
              </a:p>
              <a:p>
                <a:pPr marL="0" indent="0">
                  <a:buNone/>
                </a:pP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27−</m:t>
                            </m:r>
                            <m:r>
                              <a:rPr lang="en-US" b="0" i="1" smtClean="0">
                                <a:latin typeface="Cambria Math" panose="02040503050406030204" pitchFamily="18" charset="0"/>
                              </a:rPr>
                              <m:t>2</m:t>
                            </m:r>
                          </m:e>
                        </m:rad>
                        <m:r>
                          <a:rPr lang="en-US" i="1">
                            <a:latin typeface="Cambria Math" panose="02040503050406030204" pitchFamily="18" charset="0"/>
                          </a:rPr>
                          <m:t> + 5</m:t>
                        </m:r>
                      </m:num>
                      <m:den>
                        <m:r>
                          <a:rPr lang="en-US" i="1">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25</m:t>
                            </m:r>
                          </m:e>
                        </m:rad>
                        <m:r>
                          <a:rPr lang="en-US" b="0" i="1" smtClean="0">
                            <a:latin typeface="Cambria Math" panose="02040503050406030204" pitchFamily="18" charset="0"/>
                          </a:rPr>
                          <m:t> + 5</m:t>
                        </m:r>
                      </m:num>
                      <m:den>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−1</m:t>
                        </m:r>
                      </m:den>
                    </m:f>
                    <m:r>
                      <a:rPr lang="en-US" b="0" i="1" smtClean="0">
                        <a:latin typeface="Cambria Math" panose="02040503050406030204" pitchFamily="18" charset="0"/>
                      </a:rPr>
                      <m:t>=−10</m:t>
                    </m:r>
                  </m:oMath>
                </a14:m>
                <a:r>
                  <a:rPr lang="en-US" dirty="0"/>
                  <a:t> </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863722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805657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a:t>
                </a:r>
              </a:p>
              <a:p>
                <a:pPr marL="0" indent="0">
                  <a:buNone/>
                </a:pPr>
                <a:r>
                  <a:rPr lang="en-US" dirty="0"/>
                  <a:t>Direct substitution leads to the indeterminate form of 0 over 0. Therefore, we need to multiply the numerator and denominator by the conjugate of the numerator and by the conjugate of the denominator. </a:t>
                </a:r>
              </a:p>
              <a:p>
                <a:pPr marL="0" indent="0">
                  <a:buNone/>
                </a:pPr>
                <a:r>
                  <a:rPr lang="en-US" dirty="0"/>
                  <a:t>The conjugate of </a:t>
                </a:r>
                <a14:m>
                  <m:oMath xmlns:m="http://schemas.openxmlformats.org/officeDocument/2006/math">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oMath>
                </a14:m>
                <a:r>
                  <a:rPr lang="en-US" dirty="0"/>
                  <a:t>  is  </a:t>
                </a:r>
                <a14:m>
                  <m:oMath xmlns:m="http://schemas.openxmlformats.org/officeDocument/2006/math">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oMath>
                </a14:m>
                <a:r>
                  <a:rPr lang="en-US" dirty="0"/>
                  <a:t>  and  the conjugate of </a:t>
                </a:r>
                <a14:m>
                  <m:oMath xmlns:m="http://schemas.openxmlformats.org/officeDocument/2006/math">
                    <m:rad>
                      <m:radPr>
                        <m:degHide m:val="on"/>
                        <m:ctrlPr>
                          <a:rPr lang="en-US" i="1">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−4</m:t>
                    </m:r>
                  </m:oMath>
                </a14:m>
                <a:r>
                  <a:rPr lang="en-US" dirty="0"/>
                  <a:t>  is  </a:t>
                </a:r>
                <a14:m>
                  <m:oMath xmlns:m="http://schemas.openxmlformats.org/officeDocument/2006/math">
                    <m:rad>
                      <m:radPr>
                        <m:degHide m:val="on"/>
                        <m:ctrlPr>
                          <a:rPr lang="en-US" i="1">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+4</m:t>
                    </m:r>
                  </m:oMath>
                </a14:m>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148425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lnSpcReduction="10000"/>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a:t>
                </a:r>
              </a:p>
              <a:p>
                <a:pPr marL="0" indent="0">
                  <a:buNone/>
                </a:pPr>
                <a:r>
                  <a:rPr lang="en-US" dirty="0"/>
                  <a:t>Therefore, we could multiply numerator and denominator by</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+4)</m:t>
                        </m:r>
                      </m:num>
                      <m:den>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+4)</m:t>
                        </m:r>
                      </m:den>
                    </m:f>
                  </m:oMath>
                </a14:m>
                <a:r>
                  <a:rPr lang="en-US" dirty="0"/>
                  <a:t>   </a:t>
                </a:r>
              </a:p>
              <a:p>
                <a:pPr marL="0" indent="0">
                  <a:buNone/>
                </a:pPr>
                <a:r>
                  <a:rPr lang="en-US" dirty="0"/>
                  <a:t>This would make our next step look like this</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num>
                      <m:den>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−4</m:t>
                        </m:r>
                      </m:den>
                    </m:f>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num>
                      <m:den>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den>
                    </m:f>
                  </m:oMath>
                </a14:m>
                <a:r>
                  <a:rPr lang="en-US" dirty="0"/>
                  <a:t> </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0413158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a:t>
                </a:r>
              </a:p>
              <a:p>
                <a:pPr marL="0" indent="0">
                  <a:buNone/>
                </a:pPr>
                <a:r>
                  <a:rPr lang="en-US" dirty="0" err="1"/>
                  <a:t>However</a:t>
                </a:r>
                <a:r>
                  <a:rPr lang="en-US" dirty="0"/>
                  <a:t>, instead of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num>
                      <m:den>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−4</m:t>
                        </m:r>
                      </m:den>
                    </m:f>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num>
                      <m:den>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den>
                    </m:f>
                  </m:oMath>
                </a14:m>
                <a:r>
                  <a:rPr lang="en-US" dirty="0"/>
                  <a:t> , some people prefer to reorder the factors in the denominator to look like</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num>
                      <m:den>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−4</m:t>
                        </m:r>
                      </m:den>
                    </m:f>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num>
                      <m:den>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den>
                    </m:f>
                  </m:oMath>
                </a14:m>
                <a:r>
                  <a:rPr lang="en-US" dirty="0"/>
                  <a:t>.</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721236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a:t>
                </a:r>
              </a:p>
              <a:p>
                <a:pPr marL="0" indent="0">
                  <a:buNone/>
                </a:pPr>
                <a:r>
                  <a:rPr lang="en-US" dirty="0"/>
                  <a:t>Writing it as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num>
                      <m:den>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−4</m:t>
                        </m:r>
                      </m:den>
                    </m:f>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num>
                      <m:den>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den>
                    </m:f>
                  </m:oMath>
                </a14:m>
                <a:r>
                  <a:rPr lang="en-US" dirty="0"/>
                  <a:t>  keeps the original numerator next to its conjugate and keeps the original denominator next to its conjugate. This helps some people visualize the expanding that needs to take place.</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4435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lstStyle/>
              <a:p>
                <a:pPr marL="0" indent="0">
                  <a:buNone/>
                </a:pPr>
                <a:r>
                  <a:rPr lang="en-US" dirty="0"/>
                  <a:t>Evaluate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m:t>
                          </m:r>
                        </m:e>
                      </m:mr>
                    </m:m>
                    <m:r>
                      <a:rPr lang="en-US" b="0" i="1" smtClean="0">
                        <a:latin typeface="Cambria Math" panose="02040503050406030204" pitchFamily="18" charset="0"/>
                      </a:rPr>
                      <m:t>   11</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0051579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a:t>
                </a:r>
              </a:p>
              <a:p>
                <a:pPr marL="0" indent="0">
                  <a:buNone/>
                </a:pPr>
                <a:r>
                  <a:rPr lang="en-US" dirty="0"/>
                  <a:t>Writing it as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num>
                      <m:den>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−4</m:t>
                        </m:r>
                      </m:den>
                    </m:f>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num>
                      <m:den>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den>
                    </m:f>
                  </m:oMath>
                </a14:m>
                <a:r>
                  <a:rPr lang="en-US" dirty="0"/>
                  <a:t>  keeps the original numerator next to its conjugate and keeps the original denominator next to its conjugate. This helps some people visualize the expanding that needs to </a:t>
                </a:r>
                <a:r>
                  <a:rPr lang="en-US"/>
                  <a:t>take place.</a:t>
                </a: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9B3F4AB-B05B-4E19-A029-B82BEB08C293}"/>
                  </a:ext>
                </a:extLst>
              </p14:cNvPr>
              <p14:cNvContentPartPr/>
              <p14:nvPr/>
            </p14:nvContentPartPr>
            <p14:xfrm>
              <a:off x="4072320" y="3434188"/>
              <a:ext cx="1567080" cy="262440"/>
            </p14:xfrm>
          </p:contentPart>
        </mc:Choice>
        <mc:Fallback xmlns="">
          <p:pic>
            <p:nvPicPr>
              <p:cNvPr id="6" name="Ink 5">
                <a:extLst>
                  <a:ext uri="{FF2B5EF4-FFF2-40B4-BE49-F238E27FC236}">
                    <a16:creationId xmlns:a16="http://schemas.microsoft.com/office/drawing/2014/main" id="{49B3F4AB-B05B-4E19-A029-B82BEB08C293}"/>
                  </a:ext>
                </a:extLst>
              </p:cNvPr>
              <p:cNvPicPr/>
              <p:nvPr/>
            </p:nvPicPr>
            <p:blipFill>
              <a:blip r:embed="rId4"/>
              <a:stretch>
                <a:fillRect/>
              </a:stretch>
            </p:blipFill>
            <p:spPr>
              <a:xfrm>
                <a:off x="4054680" y="3416548"/>
                <a:ext cx="160272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6BEC5CC1-008A-4674-B096-88BB7DFBD3B2}"/>
                  </a:ext>
                </a:extLst>
              </p14:cNvPr>
              <p14:cNvContentPartPr/>
              <p14:nvPr/>
            </p14:nvContentPartPr>
            <p14:xfrm>
              <a:off x="5560200" y="3500428"/>
              <a:ext cx="116280" cy="148680"/>
            </p14:xfrm>
          </p:contentPart>
        </mc:Choice>
        <mc:Fallback xmlns="">
          <p:pic>
            <p:nvPicPr>
              <p:cNvPr id="18" name="Ink 17">
                <a:extLst>
                  <a:ext uri="{FF2B5EF4-FFF2-40B4-BE49-F238E27FC236}">
                    <a16:creationId xmlns:a16="http://schemas.microsoft.com/office/drawing/2014/main" id="{6BEC5CC1-008A-4674-B096-88BB7DFBD3B2}"/>
                  </a:ext>
                </a:extLst>
              </p:cNvPr>
              <p:cNvPicPr/>
              <p:nvPr/>
            </p:nvPicPr>
            <p:blipFill>
              <a:blip r:embed="rId6"/>
              <a:stretch>
                <a:fillRect/>
              </a:stretch>
            </p:blipFill>
            <p:spPr>
              <a:xfrm>
                <a:off x="5542560" y="3482788"/>
                <a:ext cx="1519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79D0E7DD-7D19-474D-BDDD-87B973632CD8}"/>
                  </a:ext>
                </a:extLst>
              </p14:cNvPr>
              <p14:cNvContentPartPr/>
              <p14:nvPr/>
            </p14:nvContentPartPr>
            <p14:xfrm>
              <a:off x="4154040" y="3317188"/>
              <a:ext cx="2183760" cy="377280"/>
            </p14:xfrm>
          </p:contentPart>
        </mc:Choice>
        <mc:Fallback xmlns="">
          <p:pic>
            <p:nvPicPr>
              <p:cNvPr id="26" name="Ink 25">
                <a:extLst>
                  <a:ext uri="{FF2B5EF4-FFF2-40B4-BE49-F238E27FC236}">
                    <a16:creationId xmlns:a16="http://schemas.microsoft.com/office/drawing/2014/main" id="{79D0E7DD-7D19-474D-BDDD-87B973632CD8}"/>
                  </a:ext>
                </a:extLst>
              </p:cNvPr>
              <p:cNvPicPr/>
              <p:nvPr/>
            </p:nvPicPr>
            <p:blipFill>
              <a:blip r:embed="rId8"/>
              <a:stretch>
                <a:fillRect/>
              </a:stretch>
            </p:blipFill>
            <p:spPr>
              <a:xfrm>
                <a:off x="4136040" y="3299531"/>
                <a:ext cx="2219400" cy="41295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7DE05127-4A9B-4C08-A732-4CFB72075FB8}"/>
                  </a:ext>
                </a:extLst>
              </p14:cNvPr>
              <p14:cNvContentPartPr/>
              <p14:nvPr/>
            </p14:nvContentPartPr>
            <p14:xfrm>
              <a:off x="4465080" y="4306468"/>
              <a:ext cx="1378440" cy="171720"/>
            </p14:xfrm>
          </p:contentPart>
        </mc:Choice>
        <mc:Fallback xmlns="">
          <p:pic>
            <p:nvPicPr>
              <p:cNvPr id="29" name="Ink 28">
                <a:extLst>
                  <a:ext uri="{FF2B5EF4-FFF2-40B4-BE49-F238E27FC236}">
                    <a16:creationId xmlns:a16="http://schemas.microsoft.com/office/drawing/2014/main" id="{7DE05127-4A9B-4C08-A732-4CFB72075FB8}"/>
                  </a:ext>
                </a:extLst>
              </p:cNvPr>
              <p:cNvPicPr/>
              <p:nvPr/>
            </p:nvPicPr>
            <p:blipFill>
              <a:blip r:embed="rId10"/>
              <a:stretch>
                <a:fillRect/>
              </a:stretch>
            </p:blipFill>
            <p:spPr>
              <a:xfrm>
                <a:off x="4447080" y="4288828"/>
                <a:ext cx="141408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B88DA4ED-8D54-4AE0-BB34-67EF8504FC9E}"/>
                  </a:ext>
                </a:extLst>
              </p14:cNvPr>
              <p14:cNvContentPartPr/>
              <p14:nvPr/>
            </p14:nvContentPartPr>
            <p14:xfrm>
              <a:off x="4452840" y="4247788"/>
              <a:ext cx="2147760" cy="312480"/>
            </p14:xfrm>
          </p:contentPart>
        </mc:Choice>
        <mc:Fallback xmlns="">
          <p:pic>
            <p:nvPicPr>
              <p:cNvPr id="32" name="Ink 31">
                <a:extLst>
                  <a:ext uri="{FF2B5EF4-FFF2-40B4-BE49-F238E27FC236}">
                    <a16:creationId xmlns:a16="http://schemas.microsoft.com/office/drawing/2014/main" id="{B88DA4ED-8D54-4AE0-BB34-67EF8504FC9E}"/>
                  </a:ext>
                </a:extLst>
              </p:cNvPr>
              <p:cNvPicPr/>
              <p:nvPr/>
            </p:nvPicPr>
            <p:blipFill>
              <a:blip r:embed="rId12"/>
              <a:stretch>
                <a:fillRect/>
              </a:stretch>
            </p:blipFill>
            <p:spPr>
              <a:xfrm>
                <a:off x="4434840" y="4230168"/>
                <a:ext cx="2183400" cy="34807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1F1F4472-2CB5-4519-8C60-E1ACC4F198DA}"/>
                  </a:ext>
                </a:extLst>
              </p14:cNvPr>
              <p14:cNvContentPartPr/>
              <p14:nvPr/>
            </p14:nvContentPartPr>
            <p14:xfrm>
              <a:off x="4899960" y="4317268"/>
              <a:ext cx="1755000" cy="513000"/>
            </p14:xfrm>
          </p:contentPart>
        </mc:Choice>
        <mc:Fallback xmlns="">
          <p:pic>
            <p:nvPicPr>
              <p:cNvPr id="37" name="Ink 36">
                <a:extLst>
                  <a:ext uri="{FF2B5EF4-FFF2-40B4-BE49-F238E27FC236}">
                    <a16:creationId xmlns:a16="http://schemas.microsoft.com/office/drawing/2014/main" id="{1F1F4472-2CB5-4519-8C60-E1ACC4F198DA}"/>
                  </a:ext>
                </a:extLst>
              </p:cNvPr>
              <p:cNvPicPr/>
              <p:nvPr/>
            </p:nvPicPr>
            <p:blipFill>
              <a:blip r:embed="rId14"/>
              <a:stretch>
                <a:fillRect/>
              </a:stretch>
            </p:blipFill>
            <p:spPr>
              <a:xfrm>
                <a:off x="4881960" y="4299628"/>
                <a:ext cx="1790640" cy="548640"/>
              </a:xfrm>
              <a:prstGeom prst="rect">
                <a:avLst/>
              </a:prstGeom>
            </p:spPr>
          </p:pic>
        </mc:Fallback>
      </mc:AlternateContent>
    </p:spTree>
    <p:extLst>
      <p:ext uri="{BB962C8B-B14F-4D97-AF65-F5344CB8AC3E}">
        <p14:creationId xmlns:p14="http://schemas.microsoft.com/office/powerpoint/2010/main" val="36543489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a:t>
                </a:r>
              </a:p>
              <a:p>
                <a:pPr marL="0" indent="0">
                  <a:buNone/>
                </a:pPr>
                <a:r>
                  <a:rPr lang="en-US" dirty="0"/>
                  <a:t>Writing it as </a:t>
                </a: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num>
                      <m:den>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−4</m:t>
                        </m:r>
                      </m:den>
                    </m:f>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num>
                      <m:den>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den>
                    </m:f>
                  </m:oMath>
                </a14:m>
                <a:r>
                  <a:rPr lang="en-US" dirty="0"/>
                  <a:t>  keeps the original numerator next to its conjugate and keeps the original denominator next to its conjugate. This helps some people visualize the expanding that needs to </a:t>
                </a:r>
                <a:r>
                  <a:rPr lang="en-US"/>
                  <a:t>take place.</a:t>
                </a: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9B3F4AB-B05B-4E19-A029-B82BEB08C293}"/>
                  </a:ext>
                </a:extLst>
              </p14:cNvPr>
              <p14:cNvContentPartPr/>
              <p14:nvPr/>
            </p14:nvContentPartPr>
            <p14:xfrm>
              <a:off x="4072320" y="3434188"/>
              <a:ext cx="1567080" cy="262440"/>
            </p14:xfrm>
          </p:contentPart>
        </mc:Choice>
        <mc:Fallback xmlns="">
          <p:pic>
            <p:nvPicPr>
              <p:cNvPr id="6" name="Ink 5">
                <a:extLst>
                  <a:ext uri="{FF2B5EF4-FFF2-40B4-BE49-F238E27FC236}">
                    <a16:creationId xmlns:a16="http://schemas.microsoft.com/office/drawing/2014/main" id="{49B3F4AB-B05B-4E19-A029-B82BEB08C293}"/>
                  </a:ext>
                </a:extLst>
              </p:cNvPr>
              <p:cNvPicPr/>
              <p:nvPr/>
            </p:nvPicPr>
            <p:blipFill>
              <a:blip r:embed="rId4"/>
              <a:stretch>
                <a:fillRect/>
              </a:stretch>
            </p:blipFill>
            <p:spPr>
              <a:xfrm>
                <a:off x="4054680" y="3416548"/>
                <a:ext cx="160272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6BEC5CC1-008A-4674-B096-88BB7DFBD3B2}"/>
                  </a:ext>
                </a:extLst>
              </p14:cNvPr>
              <p14:cNvContentPartPr/>
              <p14:nvPr/>
            </p14:nvContentPartPr>
            <p14:xfrm>
              <a:off x="5560200" y="3500428"/>
              <a:ext cx="116280" cy="148680"/>
            </p14:xfrm>
          </p:contentPart>
        </mc:Choice>
        <mc:Fallback xmlns="">
          <p:pic>
            <p:nvPicPr>
              <p:cNvPr id="18" name="Ink 17">
                <a:extLst>
                  <a:ext uri="{FF2B5EF4-FFF2-40B4-BE49-F238E27FC236}">
                    <a16:creationId xmlns:a16="http://schemas.microsoft.com/office/drawing/2014/main" id="{6BEC5CC1-008A-4674-B096-88BB7DFBD3B2}"/>
                  </a:ext>
                </a:extLst>
              </p:cNvPr>
              <p:cNvPicPr/>
              <p:nvPr/>
            </p:nvPicPr>
            <p:blipFill>
              <a:blip r:embed="rId6"/>
              <a:stretch>
                <a:fillRect/>
              </a:stretch>
            </p:blipFill>
            <p:spPr>
              <a:xfrm>
                <a:off x="5542560" y="3482788"/>
                <a:ext cx="1519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79D0E7DD-7D19-474D-BDDD-87B973632CD8}"/>
                  </a:ext>
                </a:extLst>
              </p14:cNvPr>
              <p14:cNvContentPartPr/>
              <p14:nvPr/>
            </p14:nvContentPartPr>
            <p14:xfrm>
              <a:off x="4154040" y="3317188"/>
              <a:ext cx="2183760" cy="377280"/>
            </p14:xfrm>
          </p:contentPart>
        </mc:Choice>
        <mc:Fallback xmlns="">
          <p:pic>
            <p:nvPicPr>
              <p:cNvPr id="26" name="Ink 25">
                <a:extLst>
                  <a:ext uri="{FF2B5EF4-FFF2-40B4-BE49-F238E27FC236}">
                    <a16:creationId xmlns:a16="http://schemas.microsoft.com/office/drawing/2014/main" id="{79D0E7DD-7D19-474D-BDDD-87B973632CD8}"/>
                  </a:ext>
                </a:extLst>
              </p:cNvPr>
              <p:cNvPicPr/>
              <p:nvPr/>
            </p:nvPicPr>
            <p:blipFill>
              <a:blip r:embed="rId8"/>
              <a:stretch>
                <a:fillRect/>
              </a:stretch>
            </p:blipFill>
            <p:spPr>
              <a:xfrm>
                <a:off x="4136040" y="3299531"/>
                <a:ext cx="2219400" cy="41295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7DE05127-4A9B-4C08-A732-4CFB72075FB8}"/>
                  </a:ext>
                </a:extLst>
              </p14:cNvPr>
              <p14:cNvContentPartPr/>
              <p14:nvPr/>
            </p14:nvContentPartPr>
            <p14:xfrm>
              <a:off x="4465080" y="4306468"/>
              <a:ext cx="1378440" cy="171720"/>
            </p14:xfrm>
          </p:contentPart>
        </mc:Choice>
        <mc:Fallback xmlns="">
          <p:pic>
            <p:nvPicPr>
              <p:cNvPr id="29" name="Ink 28">
                <a:extLst>
                  <a:ext uri="{FF2B5EF4-FFF2-40B4-BE49-F238E27FC236}">
                    <a16:creationId xmlns:a16="http://schemas.microsoft.com/office/drawing/2014/main" id="{7DE05127-4A9B-4C08-A732-4CFB72075FB8}"/>
                  </a:ext>
                </a:extLst>
              </p:cNvPr>
              <p:cNvPicPr/>
              <p:nvPr/>
            </p:nvPicPr>
            <p:blipFill>
              <a:blip r:embed="rId10"/>
              <a:stretch>
                <a:fillRect/>
              </a:stretch>
            </p:blipFill>
            <p:spPr>
              <a:xfrm>
                <a:off x="4447080" y="4288828"/>
                <a:ext cx="141408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B88DA4ED-8D54-4AE0-BB34-67EF8504FC9E}"/>
                  </a:ext>
                </a:extLst>
              </p14:cNvPr>
              <p14:cNvContentPartPr/>
              <p14:nvPr/>
            </p14:nvContentPartPr>
            <p14:xfrm>
              <a:off x="4452840" y="4247788"/>
              <a:ext cx="2147760" cy="312480"/>
            </p14:xfrm>
          </p:contentPart>
        </mc:Choice>
        <mc:Fallback xmlns="">
          <p:pic>
            <p:nvPicPr>
              <p:cNvPr id="32" name="Ink 31">
                <a:extLst>
                  <a:ext uri="{FF2B5EF4-FFF2-40B4-BE49-F238E27FC236}">
                    <a16:creationId xmlns:a16="http://schemas.microsoft.com/office/drawing/2014/main" id="{B88DA4ED-8D54-4AE0-BB34-67EF8504FC9E}"/>
                  </a:ext>
                </a:extLst>
              </p:cNvPr>
              <p:cNvPicPr/>
              <p:nvPr/>
            </p:nvPicPr>
            <p:blipFill>
              <a:blip r:embed="rId12"/>
              <a:stretch>
                <a:fillRect/>
              </a:stretch>
            </p:blipFill>
            <p:spPr>
              <a:xfrm>
                <a:off x="4434840" y="4230168"/>
                <a:ext cx="2183400" cy="34807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1F1F4472-2CB5-4519-8C60-E1ACC4F198DA}"/>
                  </a:ext>
                </a:extLst>
              </p14:cNvPr>
              <p14:cNvContentPartPr/>
              <p14:nvPr/>
            </p14:nvContentPartPr>
            <p14:xfrm>
              <a:off x="4899960" y="4317268"/>
              <a:ext cx="1755000" cy="513000"/>
            </p14:xfrm>
          </p:contentPart>
        </mc:Choice>
        <mc:Fallback xmlns="">
          <p:pic>
            <p:nvPicPr>
              <p:cNvPr id="37" name="Ink 36">
                <a:extLst>
                  <a:ext uri="{FF2B5EF4-FFF2-40B4-BE49-F238E27FC236}">
                    <a16:creationId xmlns:a16="http://schemas.microsoft.com/office/drawing/2014/main" id="{1F1F4472-2CB5-4519-8C60-E1ACC4F198DA}"/>
                  </a:ext>
                </a:extLst>
              </p:cNvPr>
              <p:cNvPicPr/>
              <p:nvPr/>
            </p:nvPicPr>
            <p:blipFill>
              <a:blip r:embed="rId14"/>
              <a:stretch>
                <a:fillRect/>
              </a:stretch>
            </p:blipFill>
            <p:spPr>
              <a:xfrm>
                <a:off x="4881960" y="4299628"/>
                <a:ext cx="1790640" cy="548640"/>
              </a:xfrm>
              <a:prstGeom prst="rect">
                <a:avLst/>
              </a:prstGeom>
            </p:spPr>
          </p:pic>
        </mc:Fallback>
      </mc:AlternateContent>
      <p:sp>
        <p:nvSpPr>
          <p:cNvPr id="4" name="TextBox 3">
            <a:extLst>
              <a:ext uri="{FF2B5EF4-FFF2-40B4-BE49-F238E27FC236}">
                <a16:creationId xmlns:a16="http://schemas.microsoft.com/office/drawing/2014/main" id="{6BDAE05B-69DE-4ACE-8219-BACDBFD47A94}"/>
              </a:ext>
            </a:extLst>
          </p:cNvPr>
          <p:cNvSpPr txBox="1"/>
          <p:nvPr/>
        </p:nvSpPr>
        <p:spPr>
          <a:xfrm>
            <a:off x="7187654" y="2287843"/>
            <a:ext cx="3774388" cy="646331"/>
          </a:xfrm>
          <a:prstGeom prst="rect">
            <a:avLst/>
          </a:prstGeom>
          <a:noFill/>
        </p:spPr>
        <p:txBody>
          <a:bodyPr wrap="square" rtlCol="0">
            <a:spAutoFit/>
          </a:bodyPr>
          <a:lstStyle/>
          <a:p>
            <a:r>
              <a:rPr lang="en-US" dirty="0"/>
              <a:t>These factors on the far right stay out of the expanding.</a:t>
            </a:r>
          </a:p>
        </p:txBody>
      </p:sp>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65FE0E75-4DF6-4209-B98B-E60C853C2B1D}"/>
                  </a:ext>
                </a:extLst>
              </p14:cNvPr>
              <p14:cNvContentPartPr/>
              <p14:nvPr/>
            </p14:nvContentPartPr>
            <p14:xfrm>
              <a:off x="6758640" y="3570268"/>
              <a:ext cx="1375560" cy="835200"/>
            </p14:xfrm>
          </p:contentPart>
        </mc:Choice>
        <mc:Fallback xmlns="">
          <p:pic>
            <p:nvPicPr>
              <p:cNvPr id="7" name="Ink 6">
                <a:extLst>
                  <a:ext uri="{FF2B5EF4-FFF2-40B4-BE49-F238E27FC236}">
                    <a16:creationId xmlns:a16="http://schemas.microsoft.com/office/drawing/2014/main" id="{65FE0E75-4DF6-4209-B98B-E60C853C2B1D}"/>
                  </a:ext>
                </a:extLst>
              </p:cNvPr>
              <p:cNvPicPr/>
              <p:nvPr/>
            </p:nvPicPr>
            <p:blipFill>
              <a:blip r:embed="rId16"/>
              <a:stretch>
                <a:fillRect/>
              </a:stretch>
            </p:blipFill>
            <p:spPr>
              <a:xfrm>
                <a:off x="6740640" y="3552628"/>
                <a:ext cx="14112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A68E7DDB-A99D-4DAD-929F-6EB051B0C369}"/>
                  </a:ext>
                </a:extLst>
              </p14:cNvPr>
              <p14:cNvContentPartPr/>
              <p14:nvPr/>
            </p14:nvContentPartPr>
            <p14:xfrm>
              <a:off x="7049160" y="2225308"/>
              <a:ext cx="3773160" cy="1551240"/>
            </p14:xfrm>
          </p:contentPart>
        </mc:Choice>
        <mc:Fallback xmlns="">
          <p:pic>
            <p:nvPicPr>
              <p:cNvPr id="12" name="Ink 11">
                <a:extLst>
                  <a:ext uri="{FF2B5EF4-FFF2-40B4-BE49-F238E27FC236}">
                    <a16:creationId xmlns:a16="http://schemas.microsoft.com/office/drawing/2014/main" id="{A68E7DDB-A99D-4DAD-929F-6EB051B0C369}"/>
                  </a:ext>
                </a:extLst>
              </p:cNvPr>
              <p:cNvPicPr/>
              <p:nvPr/>
            </p:nvPicPr>
            <p:blipFill>
              <a:blip r:embed="rId18"/>
              <a:stretch>
                <a:fillRect/>
              </a:stretch>
            </p:blipFill>
            <p:spPr>
              <a:xfrm>
                <a:off x="7031160" y="2207304"/>
                <a:ext cx="3808800" cy="1586888"/>
              </a:xfrm>
              <a:prstGeom prst="rect">
                <a:avLst/>
              </a:prstGeom>
            </p:spPr>
          </p:pic>
        </mc:Fallback>
      </mc:AlternateContent>
    </p:spTree>
    <p:extLst>
      <p:ext uri="{BB962C8B-B14F-4D97-AF65-F5344CB8AC3E}">
        <p14:creationId xmlns:p14="http://schemas.microsoft.com/office/powerpoint/2010/main" val="1718570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num>
                      <m:den>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−4</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num>
                      <m:den>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−4</m:t>
                        </m:r>
                      </m:den>
                    </m:f>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num>
                      <m:den>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+4)</m:t>
                        </m:r>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+ 4</m:t>
                            </m:r>
                          </m:e>
                        </m:d>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−4</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b="0" i="1" smtClean="0">
                            <a:latin typeface="Cambria Math" panose="02040503050406030204" pitchFamily="18" charset="0"/>
                          </a:rPr>
                          <m:t>+</m:t>
                        </m:r>
                        <m:r>
                          <a:rPr lang="en-US" i="1">
                            <a:latin typeface="Cambria Math" panose="02040503050406030204" pitchFamily="18" charset="0"/>
                          </a:rPr>
                          <m:t>4</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4</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457248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+ 4</m:t>
                            </m:r>
                          </m:e>
                        </m:d>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−4</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b="0" i="1" smtClean="0">
                            <a:latin typeface="Cambria Math" panose="02040503050406030204" pitchFamily="18" charset="0"/>
                          </a:rPr>
                          <m:t>+</m:t>
                        </m:r>
                        <m:r>
                          <a:rPr lang="en-US" i="1">
                            <a:latin typeface="Cambria Math" panose="02040503050406030204" pitchFamily="18" charset="0"/>
                          </a:rPr>
                          <m:t>4</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4</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den>
                    </m:f>
                  </m:oMath>
                </a14:m>
                <a:r>
                  <a:rPr lang="en-US" dirty="0"/>
                  <a:t>   </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3919981-9351-4F05-B1BE-434D6108F0BB}"/>
              </a:ext>
            </a:extLst>
          </p:cNvPr>
          <p:cNvSpPr txBox="1"/>
          <p:nvPr/>
        </p:nvSpPr>
        <p:spPr>
          <a:xfrm>
            <a:off x="3216535" y="5000850"/>
            <a:ext cx="4184725" cy="461665"/>
          </a:xfrm>
          <a:prstGeom prst="rect">
            <a:avLst/>
          </a:prstGeom>
          <a:noFill/>
        </p:spPr>
        <p:txBody>
          <a:bodyPr wrap="square" rtlCol="0">
            <a:spAutoFit/>
          </a:bodyPr>
          <a:lstStyle/>
          <a:p>
            <a:r>
              <a:rPr lang="en-US" sz="2400" dirty="0"/>
              <a:t>Let’s examine this, shall we?</a:t>
            </a:r>
          </a:p>
        </p:txBody>
      </p:sp>
    </p:spTree>
    <p:extLst>
      <p:ext uri="{BB962C8B-B14F-4D97-AF65-F5344CB8AC3E}">
        <p14:creationId xmlns:p14="http://schemas.microsoft.com/office/powerpoint/2010/main" val="41637382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+ 4</m:t>
                            </m:r>
                          </m:e>
                        </m:d>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−4</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b="0" i="1" smtClean="0">
                            <a:latin typeface="Cambria Math" panose="02040503050406030204" pitchFamily="18" charset="0"/>
                          </a:rPr>
                          <m:t>+</m:t>
                        </m:r>
                        <m:r>
                          <a:rPr lang="en-US" i="1">
                            <a:latin typeface="Cambria Math" panose="02040503050406030204" pitchFamily="18" charset="0"/>
                          </a:rPr>
                          <m:t>4</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4</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den>
                    </m:f>
                  </m:oMath>
                </a14:m>
                <a:r>
                  <a:rPr lang="en-US" dirty="0"/>
                  <a:t>   </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6C9688-068C-4E25-991F-47A32EFDDAC2}"/>
                  </a:ext>
                </a:extLst>
              </p:cNvPr>
              <p:cNvSpPr txBox="1"/>
              <p:nvPr/>
            </p:nvSpPr>
            <p:spPr>
              <a:xfrm>
                <a:off x="4765636" y="2146150"/>
                <a:ext cx="1484555" cy="369332"/>
              </a:xfrm>
              <a:prstGeom prst="rect">
                <a:avLst/>
              </a:prstGeom>
              <a:noFill/>
            </p:spPr>
            <p:txBody>
              <a:bodyPr wrap="square" rtlCol="0">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=9</m:t>
                    </m:r>
                  </m:oMath>
                </a14:m>
                <a:r>
                  <a:rPr lang="en-US" dirty="0"/>
                  <a:t>                            </a:t>
                </a:r>
              </a:p>
            </p:txBody>
          </p:sp>
        </mc:Choice>
        <mc:Fallback xmlns="">
          <p:sp>
            <p:nvSpPr>
              <p:cNvPr id="5" name="TextBox 4">
                <a:extLst>
                  <a:ext uri="{FF2B5EF4-FFF2-40B4-BE49-F238E27FC236}">
                    <a16:creationId xmlns:a16="http://schemas.microsoft.com/office/drawing/2014/main" id="{186C9688-068C-4E25-991F-47A32EFDDAC2}"/>
                  </a:ext>
                </a:extLst>
              </p:cNvPr>
              <p:cNvSpPr txBox="1">
                <a:spLocks noRot="1" noChangeAspect="1" noMove="1" noResize="1" noEditPoints="1" noAdjustHandles="1" noChangeArrowheads="1" noChangeShapeType="1" noTextEdit="1"/>
              </p:cNvSpPr>
              <p:nvPr/>
            </p:nvSpPr>
            <p:spPr>
              <a:xfrm>
                <a:off x="4765636" y="2146150"/>
                <a:ext cx="1484555" cy="369332"/>
              </a:xfrm>
              <a:prstGeom prst="rect">
                <a:avLst/>
              </a:prstGeom>
              <a:blipFill>
                <a:blip r:embed="rId3"/>
                <a:stretch>
                  <a:fillRect l="-1235" b="-1311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5FBEB4F-3E98-4D68-9148-8C14E4C68E40}"/>
              </a:ext>
            </a:extLst>
          </p:cNvPr>
          <p:cNvSpPr txBox="1"/>
          <p:nvPr/>
        </p:nvSpPr>
        <p:spPr>
          <a:xfrm>
            <a:off x="6225090" y="2007650"/>
            <a:ext cx="2291379" cy="646331"/>
          </a:xfrm>
          <a:prstGeom prst="rect">
            <a:avLst/>
          </a:prstGeom>
          <a:noFill/>
        </p:spPr>
        <p:txBody>
          <a:bodyPr wrap="square" rtlCol="0">
            <a:spAutoFit/>
          </a:bodyPr>
          <a:lstStyle/>
          <a:p>
            <a:r>
              <a:rPr lang="en-US" dirty="0"/>
              <a:t>The middle terms cancel out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B81B38-853E-4766-8182-6A7FAA13BFBD}"/>
                  </a:ext>
                </a:extLst>
              </p:cNvPr>
              <p:cNvSpPr txBox="1"/>
              <p:nvPr/>
            </p:nvSpPr>
            <p:spPr>
              <a:xfrm>
                <a:off x="7917628" y="2836006"/>
                <a:ext cx="2879462" cy="478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oMath>
                  </m:oMathPara>
                </a14:m>
                <a:endParaRPr lang="en-US" dirty="0"/>
              </a:p>
            </p:txBody>
          </p:sp>
        </mc:Choice>
        <mc:Fallback xmlns="">
          <p:sp>
            <p:nvSpPr>
              <p:cNvPr id="7" name="TextBox 6">
                <a:extLst>
                  <a:ext uri="{FF2B5EF4-FFF2-40B4-BE49-F238E27FC236}">
                    <a16:creationId xmlns:a16="http://schemas.microsoft.com/office/drawing/2014/main" id="{75B81B38-853E-4766-8182-6A7FAA13BFBD}"/>
                  </a:ext>
                </a:extLst>
              </p:cNvPr>
              <p:cNvSpPr txBox="1">
                <a:spLocks noRot="1" noChangeAspect="1" noMove="1" noResize="1" noEditPoints="1" noAdjustHandles="1" noChangeArrowheads="1" noChangeShapeType="1" noTextEdit="1"/>
              </p:cNvSpPr>
              <p:nvPr/>
            </p:nvSpPr>
            <p:spPr>
              <a:xfrm>
                <a:off x="7917628" y="2836006"/>
                <a:ext cx="2879462" cy="478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02E52537-13EA-4F85-81D5-2799969F17A6}"/>
                  </a:ext>
                </a:extLst>
              </p14:cNvPr>
              <p14:cNvContentPartPr/>
              <p14:nvPr/>
            </p14:nvContentPartPr>
            <p14:xfrm>
              <a:off x="2421720" y="2097508"/>
              <a:ext cx="3294000" cy="1987920"/>
            </p14:xfrm>
          </p:contentPart>
        </mc:Choice>
        <mc:Fallback xmlns="">
          <p:pic>
            <p:nvPicPr>
              <p:cNvPr id="15" name="Ink 14">
                <a:extLst>
                  <a:ext uri="{FF2B5EF4-FFF2-40B4-BE49-F238E27FC236}">
                    <a16:creationId xmlns:a16="http://schemas.microsoft.com/office/drawing/2014/main" id="{02E52537-13EA-4F85-81D5-2799969F17A6}"/>
                  </a:ext>
                </a:extLst>
              </p:cNvPr>
              <p:cNvPicPr/>
              <p:nvPr/>
            </p:nvPicPr>
            <p:blipFill>
              <a:blip r:embed="rId6"/>
              <a:stretch>
                <a:fillRect/>
              </a:stretch>
            </p:blipFill>
            <p:spPr>
              <a:xfrm>
                <a:off x="2403720" y="2079508"/>
                <a:ext cx="3329640" cy="2023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F4BA8B88-F2C4-48EC-8FAD-18D09F64DA12}"/>
                  </a:ext>
                </a:extLst>
              </p14:cNvPr>
              <p14:cNvContentPartPr/>
              <p14:nvPr/>
            </p14:nvContentPartPr>
            <p14:xfrm>
              <a:off x="3089880" y="2691148"/>
              <a:ext cx="2970360" cy="1477440"/>
            </p14:xfrm>
          </p:contentPart>
        </mc:Choice>
        <mc:Fallback xmlns="">
          <p:pic>
            <p:nvPicPr>
              <p:cNvPr id="19" name="Ink 18">
                <a:extLst>
                  <a:ext uri="{FF2B5EF4-FFF2-40B4-BE49-F238E27FC236}">
                    <a16:creationId xmlns:a16="http://schemas.microsoft.com/office/drawing/2014/main" id="{F4BA8B88-F2C4-48EC-8FAD-18D09F64DA12}"/>
                  </a:ext>
                </a:extLst>
              </p:cNvPr>
              <p:cNvPicPr/>
              <p:nvPr/>
            </p:nvPicPr>
            <p:blipFill>
              <a:blip r:embed="rId8"/>
              <a:stretch>
                <a:fillRect/>
              </a:stretch>
            </p:blipFill>
            <p:spPr>
              <a:xfrm>
                <a:off x="3072240" y="2673508"/>
                <a:ext cx="3006000" cy="1513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DF1F2A3B-0245-4BA6-9D15-C3C876427518}"/>
                  </a:ext>
                </a:extLst>
              </p14:cNvPr>
              <p14:cNvContentPartPr/>
              <p14:nvPr/>
            </p14:nvContentPartPr>
            <p14:xfrm>
              <a:off x="6020640" y="1929388"/>
              <a:ext cx="2055240" cy="771120"/>
            </p14:xfrm>
          </p:contentPart>
        </mc:Choice>
        <mc:Fallback xmlns="">
          <p:pic>
            <p:nvPicPr>
              <p:cNvPr id="20" name="Ink 19">
                <a:extLst>
                  <a:ext uri="{FF2B5EF4-FFF2-40B4-BE49-F238E27FC236}">
                    <a16:creationId xmlns:a16="http://schemas.microsoft.com/office/drawing/2014/main" id="{DF1F2A3B-0245-4BA6-9D15-C3C876427518}"/>
                  </a:ext>
                </a:extLst>
              </p:cNvPr>
              <p:cNvPicPr/>
              <p:nvPr/>
            </p:nvPicPr>
            <p:blipFill>
              <a:blip r:embed="rId10"/>
              <a:stretch>
                <a:fillRect/>
              </a:stretch>
            </p:blipFill>
            <p:spPr>
              <a:xfrm>
                <a:off x="6002640" y="1911748"/>
                <a:ext cx="2090880" cy="806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FDCE43F1-FDF0-4430-90CD-6A819D4B072C}"/>
                  </a:ext>
                </a:extLst>
              </p14:cNvPr>
              <p14:cNvContentPartPr/>
              <p14:nvPr/>
            </p14:nvContentPartPr>
            <p14:xfrm>
              <a:off x="5323680" y="3086788"/>
              <a:ext cx="2601360" cy="1029960"/>
            </p14:xfrm>
          </p:contentPart>
        </mc:Choice>
        <mc:Fallback xmlns="">
          <p:pic>
            <p:nvPicPr>
              <p:cNvPr id="24" name="Ink 23">
                <a:extLst>
                  <a:ext uri="{FF2B5EF4-FFF2-40B4-BE49-F238E27FC236}">
                    <a16:creationId xmlns:a16="http://schemas.microsoft.com/office/drawing/2014/main" id="{FDCE43F1-FDF0-4430-90CD-6A819D4B072C}"/>
                  </a:ext>
                </a:extLst>
              </p:cNvPr>
              <p:cNvPicPr/>
              <p:nvPr/>
            </p:nvPicPr>
            <p:blipFill>
              <a:blip r:embed="rId12"/>
              <a:stretch>
                <a:fillRect/>
              </a:stretch>
            </p:blipFill>
            <p:spPr>
              <a:xfrm>
                <a:off x="5306040" y="3069148"/>
                <a:ext cx="2637000" cy="1065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B99EAC2F-FA40-4C4D-8C59-5EA81E7C7047}"/>
                  </a:ext>
                </a:extLst>
              </p14:cNvPr>
              <p14:cNvContentPartPr/>
              <p14:nvPr/>
            </p14:nvContentPartPr>
            <p14:xfrm>
              <a:off x="8181360" y="2762788"/>
              <a:ext cx="2196720" cy="726120"/>
            </p14:xfrm>
          </p:contentPart>
        </mc:Choice>
        <mc:Fallback xmlns="">
          <p:pic>
            <p:nvPicPr>
              <p:cNvPr id="25" name="Ink 24">
                <a:extLst>
                  <a:ext uri="{FF2B5EF4-FFF2-40B4-BE49-F238E27FC236}">
                    <a16:creationId xmlns:a16="http://schemas.microsoft.com/office/drawing/2014/main" id="{B99EAC2F-FA40-4C4D-8C59-5EA81E7C7047}"/>
                  </a:ext>
                </a:extLst>
              </p:cNvPr>
              <p:cNvPicPr/>
              <p:nvPr/>
            </p:nvPicPr>
            <p:blipFill>
              <a:blip r:embed="rId14"/>
              <a:stretch>
                <a:fillRect/>
              </a:stretch>
            </p:blipFill>
            <p:spPr>
              <a:xfrm>
                <a:off x="8163360" y="2745148"/>
                <a:ext cx="2232360" cy="761760"/>
              </a:xfrm>
              <a:prstGeom prst="rect">
                <a:avLst/>
              </a:prstGeom>
            </p:spPr>
          </p:pic>
        </mc:Fallback>
      </mc:AlternateContent>
    </p:spTree>
    <p:extLst>
      <p:ext uri="{BB962C8B-B14F-4D97-AF65-F5344CB8AC3E}">
        <p14:creationId xmlns:p14="http://schemas.microsoft.com/office/powerpoint/2010/main" val="34560347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+ 4</m:t>
                            </m:r>
                          </m:e>
                        </m:d>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−4</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b="0" i="1" smtClean="0">
                            <a:latin typeface="Cambria Math" panose="02040503050406030204" pitchFamily="18" charset="0"/>
                          </a:rPr>
                          <m:t>+</m:t>
                        </m:r>
                        <m:r>
                          <a:rPr lang="en-US" i="1">
                            <a:latin typeface="Cambria Math" panose="02040503050406030204" pitchFamily="18" charset="0"/>
                          </a:rPr>
                          <m:t>4</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4</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den>
                    </m:f>
                  </m:oMath>
                </a14:m>
                <a:r>
                  <a:rPr lang="en-US" dirty="0"/>
                  <a:t>   </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8BF0658-041A-4914-B573-A19ECF4B0673}"/>
                  </a:ext>
                </a:extLst>
              </p:cNvPr>
              <p:cNvSpPr txBox="1"/>
              <p:nvPr/>
            </p:nvSpPr>
            <p:spPr>
              <a:xfrm>
                <a:off x="989703" y="5039957"/>
                <a:ext cx="2646381" cy="401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=24−</m:t>
                      </m:r>
                      <m:r>
                        <a:rPr lang="en-US" b="0" i="1" smtClean="0">
                          <a:latin typeface="Cambria Math" panose="02040503050406030204" pitchFamily="18" charset="0"/>
                        </a:rPr>
                        <m:t>𝑥</m:t>
                      </m:r>
                    </m:oMath>
                  </m:oMathPara>
                </a14:m>
                <a:endParaRPr lang="en-US" dirty="0"/>
              </a:p>
            </p:txBody>
          </p:sp>
        </mc:Choice>
        <mc:Fallback xmlns="">
          <p:sp>
            <p:nvSpPr>
              <p:cNvPr id="8" name="TextBox 7">
                <a:extLst>
                  <a:ext uri="{FF2B5EF4-FFF2-40B4-BE49-F238E27FC236}">
                    <a16:creationId xmlns:a16="http://schemas.microsoft.com/office/drawing/2014/main" id="{F8BF0658-041A-4914-B573-A19ECF4B0673}"/>
                  </a:ext>
                </a:extLst>
              </p:cNvPr>
              <p:cNvSpPr txBox="1">
                <a:spLocks noRot="1" noChangeAspect="1" noMove="1" noResize="1" noEditPoints="1" noAdjustHandles="1" noChangeArrowheads="1" noChangeShapeType="1" noTextEdit="1"/>
              </p:cNvSpPr>
              <p:nvPr/>
            </p:nvSpPr>
            <p:spPr>
              <a:xfrm>
                <a:off x="989703" y="5039957"/>
                <a:ext cx="2646381" cy="401970"/>
              </a:xfrm>
              <a:prstGeom prst="rect">
                <a:avLst/>
              </a:prstGeom>
              <a:blipFill>
                <a:blip r:embed="rId3"/>
                <a:stretch>
                  <a:fillRect b="-1212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BB2B874-5C00-42E7-8E0A-B30B8A3AB2C1}"/>
              </a:ext>
            </a:extLst>
          </p:cNvPr>
          <p:cNvSpPr txBox="1"/>
          <p:nvPr/>
        </p:nvSpPr>
        <p:spPr>
          <a:xfrm>
            <a:off x="4022014" y="5298479"/>
            <a:ext cx="2291379" cy="646331"/>
          </a:xfrm>
          <a:prstGeom prst="rect">
            <a:avLst/>
          </a:prstGeom>
          <a:noFill/>
        </p:spPr>
        <p:txBody>
          <a:bodyPr wrap="square" rtlCol="0">
            <a:spAutoFit/>
          </a:bodyPr>
          <a:lstStyle/>
          <a:p>
            <a:r>
              <a:rPr lang="en-US" dirty="0"/>
              <a:t>The middle terms cancel out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C821CE1-98DB-47C2-BF56-E8B319F4400C}"/>
                  </a:ext>
                </a:extLst>
              </p:cNvPr>
              <p:cNvSpPr txBox="1"/>
              <p:nvPr/>
            </p:nvSpPr>
            <p:spPr>
              <a:xfrm>
                <a:off x="6768128" y="5303857"/>
                <a:ext cx="13769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r>
                        <a:rPr lang="en-US" b="0" i="1" smtClean="0">
                          <a:latin typeface="Cambria Math" panose="02040503050406030204" pitchFamily="18" charset="0"/>
                        </a:rPr>
                        <m:t>=16</m:t>
                      </m:r>
                    </m:oMath>
                  </m:oMathPara>
                </a14:m>
                <a:endParaRPr lang="en-US" dirty="0"/>
              </a:p>
            </p:txBody>
          </p:sp>
        </mc:Choice>
        <mc:Fallback xmlns="">
          <p:sp>
            <p:nvSpPr>
              <p:cNvPr id="10" name="TextBox 9">
                <a:extLst>
                  <a:ext uri="{FF2B5EF4-FFF2-40B4-BE49-F238E27FC236}">
                    <a16:creationId xmlns:a16="http://schemas.microsoft.com/office/drawing/2014/main" id="{8C821CE1-98DB-47C2-BF56-E8B319F4400C}"/>
                  </a:ext>
                </a:extLst>
              </p:cNvPr>
              <p:cNvSpPr txBox="1">
                <a:spLocks noRot="1" noChangeAspect="1" noMove="1" noResize="1" noEditPoints="1" noAdjustHandles="1" noChangeArrowheads="1" noChangeShapeType="1" noTextEdit="1"/>
              </p:cNvSpPr>
              <p:nvPr/>
            </p:nvSpPr>
            <p:spPr>
              <a:xfrm>
                <a:off x="6768128" y="5303857"/>
                <a:ext cx="1376979"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61E9A685-E314-4177-8616-79A7A0769F8E}"/>
                  </a:ext>
                </a:extLst>
              </p14:cNvPr>
              <p14:cNvContentPartPr/>
              <p14:nvPr/>
            </p14:nvContentPartPr>
            <p14:xfrm>
              <a:off x="1146240" y="4040428"/>
              <a:ext cx="2604240" cy="1588680"/>
            </p14:xfrm>
          </p:contentPart>
        </mc:Choice>
        <mc:Fallback xmlns="">
          <p:pic>
            <p:nvPicPr>
              <p:cNvPr id="14" name="Ink 13">
                <a:extLst>
                  <a:ext uri="{FF2B5EF4-FFF2-40B4-BE49-F238E27FC236}">
                    <a16:creationId xmlns:a16="http://schemas.microsoft.com/office/drawing/2014/main" id="{61E9A685-E314-4177-8616-79A7A0769F8E}"/>
                  </a:ext>
                </a:extLst>
              </p:cNvPr>
              <p:cNvPicPr/>
              <p:nvPr/>
            </p:nvPicPr>
            <p:blipFill>
              <a:blip r:embed="rId6"/>
              <a:stretch>
                <a:fillRect/>
              </a:stretch>
            </p:blipFill>
            <p:spPr>
              <a:xfrm>
                <a:off x="1128240" y="4022432"/>
                <a:ext cx="2639880" cy="162431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261B6B89-7313-41CE-8247-A90800FAE489}"/>
                  </a:ext>
                </a:extLst>
              </p14:cNvPr>
              <p14:cNvContentPartPr/>
              <p14:nvPr/>
            </p14:nvContentPartPr>
            <p14:xfrm>
              <a:off x="3665880" y="4114948"/>
              <a:ext cx="2408400" cy="1868760"/>
            </p14:xfrm>
          </p:contentPart>
        </mc:Choice>
        <mc:Fallback xmlns="">
          <p:pic>
            <p:nvPicPr>
              <p:cNvPr id="22" name="Ink 21">
                <a:extLst>
                  <a:ext uri="{FF2B5EF4-FFF2-40B4-BE49-F238E27FC236}">
                    <a16:creationId xmlns:a16="http://schemas.microsoft.com/office/drawing/2014/main" id="{261B6B89-7313-41CE-8247-A90800FAE489}"/>
                  </a:ext>
                </a:extLst>
              </p:cNvPr>
              <p:cNvPicPr/>
              <p:nvPr/>
            </p:nvPicPr>
            <p:blipFill>
              <a:blip r:embed="rId8"/>
              <a:stretch>
                <a:fillRect/>
              </a:stretch>
            </p:blipFill>
            <p:spPr>
              <a:xfrm>
                <a:off x="3647880" y="4096951"/>
                <a:ext cx="2444040" cy="190439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C20862B6-D783-4A2F-93C0-3021FCE3A615}"/>
                  </a:ext>
                </a:extLst>
              </p14:cNvPr>
              <p14:cNvContentPartPr/>
              <p14:nvPr/>
            </p14:nvContentPartPr>
            <p14:xfrm>
              <a:off x="6215760" y="4166428"/>
              <a:ext cx="1946160" cy="1605240"/>
            </p14:xfrm>
          </p:contentPart>
        </mc:Choice>
        <mc:Fallback xmlns="">
          <p:pic>
            <p:nvPicPr>
              <p:cNvPr id="29" name="Ink 28">
                <a:extLst>
                  <a:ext uri="{FF2B5EF4-FFF2-40B4-BE49-F238E27FC236}">
                    <a16:creationId xmlns:a16="http://schemas.microsoft.com/office/drawing/2014/main" id="{C20862B6-D783-4A2F-93C0-3021FCE3A615}"/>
                  </a:ext>
                </a:extLst>
              </p:cNvPr>
              <p:cNvPicPr/>
              <p:nvPr/>
            </p:nvPicPr>
            <p:blipFill>
              <a:blip r:embed="rId10"/>
              <a:stretch>
                <a:fillRect/>
              </a:stretch>
            </p:blipFill>
            <p:spPr>
              <a:xfrm>
                <a:off x="6197760" y="4148428"/>
                <a:ext cx="1981800" cy="1640880"/>
              </a:xfrm>
              <a:prstGeom prst="rect">
                <a:avLst/>
              </a:prstGeom>
            </p:spPr>
          </p:pic>
        </mc:Fallback>
      </mc:AlternateContent>
    </p:spTree>
    <p:extLst>
      <p:ext uri="{BB962C8B-B14F-4D97-AF65-F5344CB8AC3E}">
        <p14:creationId xmlns:p14="http://schemas.microsoft.com/office/powerpoint/2010/main" val="30048515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lnSpcReduction="10000"/>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+ 4</m:t>
                            </m:r>
                          </m:e>
                        </m:d>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−4</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b="0" i="1" smtClean="0">
                            <a:latin typeface="Cambria Math" panose="02040503050406030204" pitchFamily="18" charset="0"/>
                          </a:rPr>
                          <m:t>+</m:t>
                        </m:r>
                        <m:r>
                          <a:rPr lang="en-US" i="1">
                            <a:latin typeface="Cambria Math" panose="02040503050406030204" pitchFamily="18" charset="0"/>
                          </a:rPr>
                          <m:t>4</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4</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9</m:t>
                        </m:r>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+ 4</m:t>
                            </m:r>
                          </m:e>
                        </m:d>
                      </m:num>
                      <m:den>
                        <m:r>
                          <a:rPr lang="en-US" i="1">
                            <a:latin typeface="Cambria Math" panose="02040503050406030204" pitchFamily="18" charset="0"/>
                          </a:rPr>
                          <m:t>[</m:t>
                        </m:r>
                        <m:r>
                          <a:rPr lang="en-US" b="0" i="1" smtClean="0">
                            <a:latin typeface="Cambria Math" panose="02040503050406030204" pitchFamily="18" charset="0"/>
                          </a:rPr>
                          <m:t>24−</m:t>
                        </m:r>
                        <m:r>
                          <a:rPr lang="en-US" b="0" i="1" smtClean="0">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16</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e>
                        </m:d>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[9−</m:t>
                        </m:r>
                        <m:r>
                          <a:rPr lang="en-US" b="0" i="1" smtClean="0">
                            <a:latin typeface="Cambria Math" panose="02040503050406030204" pitchFamily="18" charset="0"/>
                          </a:rPr>
                          <m:t>𝑥</m:t>
                        </m:r>
                        <m:r>
                          <a:rPr lang="en-US" b="0" i="1" smtClean="0">
                            <a:latin typeface="Cambria Math" panose="02040503050406030204" pitchFamily="18" charset="0"/>
                          </a:rPr>
                          <m:t>−1]</m:t>
                        </m:r>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+ 4</m:t>
                            </m:r>
                          </m:e>
                        </m:d>
                      </m:num>
                      <m:den>
                        <m:r>
                          <a:rPr lang="en-US" i="1">
                            <a:latin typeface="Cambria Math" panose="02040503050406030204" pitchFamily="18" charset="0"/>
                          </a:rPr>
                          <m:t>[24−</m:t>
                        </m:r>
                        <m:r>
                          <a:rPr lang="en-US" i="1">
                            <a:latin typeface="Cambria Math" panose="02040503050406030204" pitchFamily="18" charset="0"/>
                          </a:rPr>
                          <m:t>𝑥</m:t>
                        </m:r>
                        <m:r>
                          <a:rPr lang="en-US" i="1">
                            <a:latin typeface="Cambria Math" panose="02040503050406030204" pitchFamily="18" charset="0"/>
                          </a:rPr>
                          <m:t>−16]</m:t>
                        </m:r>
                        <m:d>
                          <m:dPr>
                            <m:ctrlPr>
                              <a:rPr lang="en-US" i="1">
                                <a:latin typeface="Cambria Math" panose="02040503050406030204" pitchFamily="18" charset="0"/>
                              </a:rPr>
                            </m:ctrlPr>
                          </m:dPr>
                          <m:e>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e>
                        </m:d>
                      </m:den>
                    </m:f>
                  </m:oMath>
                </a14:m>
                <a:r>
                  <a:rPr lang="en-US" dirty="0"/>
                  <a:t>   </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6223383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lnSpcReduction="10000"/>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+ 4</m:t>
                            </m:r>
                          </m:e>
                        </m:d>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−4</m:t>
                        </m:r>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b="0" i="1" smtClean="0">
                            <a:latin typeface="Cambria Math" panose="02040503050406030204" pitchFamily="18" charset="0"/>
                          </a:rPr>
                          <m:t>+</m:t>
                        </m:r>
                        <m:r>
                          <a:rPr lang="en-US" i="1">
                            <a:latin typeface="Cambria Math" panose="02040503050406030204" pitchFamily="18" charset="0"/>
                          </a:rPr>
                          <m:t>4</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4</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e>
                        </m:d>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9</m:t>
                        </m:r>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+ 4</m:t>
                            </m:r>
                          </m:e>
                        </m:d>
                      </m:num>
                      <m:den>
                        <m:r>
                          <a:rPr lang="en-US" i="1">
                            <a:latin typeface="Cambria Math" panose="02040503050406030204" pitchFamily="18" charset="0"/>
                          </a:rPr>
                          <m:t>[</m:t>
                        </m:r>
                        <m:r>
                          <a:rPr lang="en-US" b="0" i="1" smtClean="0">
                            <a:latin typeface="Cambria Math" panose="02040503050406030204" pitchFamily="18" charset="0"/>
                          </a:rPr>
                          <m:t>24−</m:t>
                        </m:r>
                        <m:r>
                          <a:rPr lang="en-US" b="0" i="1" smtClean="0">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16</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e>
                        </m:d>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[9−</m:t>
                        </m:r>
                        <m:r>
                          <a:rPr lang="en-US" b="0" i="1" smtClean="0">
                            <a:latin typeface="Cambria Math" panose="02040503050406030204" pitchFamily="18" charset="0"/>
                          </a:rPr>
                          <m:t>𝑥</m:t>
                        </m:r>
                        <m:r>
                          <a:rPr lang="en-US" b="0" i="1" smtClean="0">
                            <a:latin typeface="Cambria Math" panose="02040503050406030204" pitchFamily="18" charset="0"/>
                          </a:rPr>
                          <m:t>−1]</m:t>
                        </m:r>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+ 4</m:t>
                            </m:r>
                          </m:e>
                        </m:d>
                      </m:num>
                      <m:den>
                        <m:r>
                          <a:rPr lang="en-US" i="1">
                            <a:latin typeface="Cambria Math" panose="02040503050406030204" pitchFamily="18" charset="0"/>
                          </a:rPr>
                          <m:t>[24−</m:t>
                        </m:r>
                        <m:r>
                          <a:rPr lang="en-US" i="1">
                            <a:latin typeface="Cambria Math" panose="02040503050406030204" pitchFamily="18" charset="0"/>
                          </a:rPr>
                          <m:t>𝑥</m:t>
                        </m:r>
                        <m:r>
                          <a:rPr lang="en-US" i="1">
                            <a:latin typeface="Cambria Math" panose="02040503050406030204" pitchFamily="18" charset="0"/>
                          </a:rPr>
                          <m:t>−16]</m:t>
                        </m:r>
                        <m:d>
                          <m:dPr>
                            <m:ctrlPr>
                              <a:rPr lang="en-US" i="1">
                                <a:latin typeface="Cambria Math" panose="02040503050406030204" pitchFamily="18" charset="0"/>
                              </a:rPr>
                            </m:ctrlPr>
                          </m:dPr>
                          <m:e>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e>
                        </m:d>
                      </m:den>
                    </m:f>
                  </m:oMath>
                </a14:m>
                <a:r>
                  <a:rPr lang="en-US" dirty="0"/>
                  <a:t>   </a:t>
                </a:r>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FCA3C8A-8E53-49A6-BD57-11D83786F7FA}"/>
              </a:ext>
            </a:extLst>
          </p:cNvPr>
          <p:cNvSpPr txBox="1"/>
          <p:nvPr/>
        </p:nvSpPr>
        <p:spPr>
          <a:xfrm>
            <a:off x="6508375" y="4577379"/>
            <a:ext cx="4845425" cy="1754326"/>
          </a:xfrm>
          <a:prstGeom prst="rect">
            <a:avLst/>
          </a:prstGeom>
          <a:noFill/>
        </p:spPr>
        <p:txBody>
          <a:bodyPr wrap="square" rtlCol="0">
            <a:spAutoFit/>
          </a:bodyPr>
          <a:lstStyle/>
          <a:p>
            <a:r>
              <a:rPr lang="en-US" dirty="0"/>
              <a:t>Note that we don’t want to distribute into the last factor in either the numerator or the denominator because we are trying to create the same cancellable factor in each that would allow us to cancel them and then sub in an x value of 8 so that we don’t get a result of 0 over 0</a:t>
            </a:r>
          </a:p>
        </p:txBody>
      </p:sp>
    </p:spTree>
    <p:extLst>
      <p:ext uri="{BB962C8B-B14F-4D97-AF65-F5344CB8AC3E}">
        <p14:creationId xmlns:p14="http://schemas.microsoft.com/office/powerpoint/2010/main" val="41049815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75C0-5847-42D3-B749-3A91E1BBE3D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29EFC2-C59B-47B1-8849-F0AAB7D83D06}"/>
                  </a:ext>
                </a:extLst>
              </p:cNvPr>
              <p:cNvSpPr>
                <a:spLocks noGrp="1"/>
              </p:cNvSpPr>
              <p:nvPr>
                <p:ph idx="1"/>
              </p:nvPr>
            </p:nvSpPr>
            <p:spPr/>
            <p:txBody>
              <a:bodyPr>
                <a:normAutofit/>
              </a:bodyPr>
              <a:lstStyle/>
              <a:p>
                <a:pPr marL="0" indent="0">
                  <a:buNone/>
                </a:pPr>
                <a:r>
                  <a:rPr lang="en-US" dirty="0"/>
                  <a:t>Evaluate</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→8</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+1</m:t>
                            </m:r>
                          </m:e>
                        </m:ra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24−</m:t>
                            </m:r>
                            <m:r>
                              <a:rPr lang="en-US" b="0" i="1" smtClean="0">
                                <a:latin typeface="Cambria Math" panose="02040503050406030204" pitchFamily="18" charset="0"/>
                              </a:rPr>
                              <m:t>𝑥</m:t>
                            </m:r>
                          </m:e>
                        </m:rad>
                        <m:r>
                          <a:rPr lang="en-US" b="0" i="1" smtClean="0">
                            <a:latin typeface="Cambria Math" panose="02040503050406030204" pitchFamily="18" charset="0"/>
                          </a:rPr>
                          <m:t> −4</m:t>
                        </m:r>
                      </m:den>
                    </m:f>
                  </m:oMath>
                </a14:m>
                <a:r>
                  <a:rPr lang="en-US" dirty="0"/>
                  <a:t>   </a:t>
                </a:r>
              </a:p>
              <a:p>
                <a:pPr marL="0" indent="0">
                  <a:buNone/>
                </a:pPr>
                <a:r>
                  <a:rPr lang="en-US" dirty="0"/>
                  <a:t>Solution:   </a:t>
                </a:r>
              </a:p>
              <a:p>
                <a:pPr marL="0" indent="0">
                  <a:buNone/>
                </a:pPr>
                <a14:m>
                  <m:oMath xmlns:m="http://schemas.openxmlformats.org/officeDocument/2006/math">
                    <m:r>
                      <a:rPr lang="en-US"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𝑥</m:t>
                        </m:r>
                        <m:r>
                          <a:rPr lang="en-US" i="1">
                            <a:latin typeface="Cambria Math" panose="02040503050406030204" pitchFamily="18" charset="0"/>
                          </a:rPr>
                          <m:t>]</m:t>
                        </m:r>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+ 4</m:t>
                            </m:r>
                          </m:e>
                        </m:d>
                      </m:num>
                      <m:den>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𝑥</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e>
                        </m:d>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→8</m:t>
                          </m:r>
                        </m:e>
                      </m:mr>
                    </m:m>
                    <m:r>
                      <a:rPr lang="en-US" i="1">
                        <a:latin typeface="Cambria Math" panose="02040503050406030204" pitchFamily="18" charset="0"/>
                      </a:rPr>
                      <m:t>  </m:t>
                    </m:r>
                    <m:f>
                      <m:fPr>
                        <m:ctrlPr>
                          <a:rPr lang="en-US" i="1">
                            <a:latin typeface="Cambria Math" panose="02040503050406030204" pitchFamily="18" charset="0"/>
                          </a:rPr>
                        </m:ctrlPr>
                      </m:fPr>
                      <m:num>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i="1">
                                    <a:latin typeface="Cambria Math" panose="02040503050406030204" pitchFamily="18" charset="0"/>
                                  </a:rPr>
                                  <m:t>𝑥</m:t>
                                </m:r>
                              </m:e>
                            </m:rad>
                            <m:r>
                              <a:rPr lang="en-US" i="1">
                                <a:latin typeface="Cambria Math" panose="02040503050406030204" pitchFamily="18" charset="0"/>
                              </a:rPr>
                              <m:t> + 4</m:t>
                            </m:r>
                          </m:e>
                        </m:d>
                      </m:num>
                      <m:den>
                        <m:d>
                          <m:dPr>
                            <m:ctrlPr>
                              <a:rPr lang="en-US" i="1">
                                <a:latin typeface="Cambria Math" panose="02040503050406030204" pitchFamily="18" charset="0"/>
                              </a:rPr>
                            </m:ctrlPr>
                          </m:dPr>
                          <m:e>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i="1">
                                    <a:latin typeface="Cambria Math" panose="02040503050406030204" pitchFamily="18" charset="0"/>
                                  </a:rPr>
                                  <m:t>𝑥</m:t>
                                </m:r>
                                <m:r>
                                  <a:rPr lang="en-US" i="1">
                                    <a:latin typeface="Cambria Math" panose="02040503050406030204" pitchFamily="18" charset="0"/>
                                  </a:rPr>
                                  <m:t>+1</m:t>
                                </m:r>
                              </m:e>
                            </m:rad>
                          </m:e>
                        </m:d>
                      </m:den>
                    </m:f>
                  </m:oMath>
                </a14:m>
                <a:r>
                  <a:rPr lang="en-US" dirty="0"/>
                  <a:t>  </a:t>
                </a:r>
              </a:p>
              <a:p>
                <a:pPr marL="0" indent="0">
                  <a:buNone/>
                </a:pP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24−</m:t>
                                </m:r>
                                <m:r>
                                  <a:rPr lang="en-US" b="0" i="1" smtClean="0">
                                    <a:latin typeface="Cambria Math" panose="02040503050406030204" pitchFamily="18" charset="0"/>
                                  </a:rPr>
                                  <m:t>8</m:t>
                                </m:r>
                              </m:e>
                            </m:rad>
                            <m:r>
                              <a:rPr lang="en-US" i="1">
                                <a:latin typeface="Cambria Math" panose="02040503050406030204" pitchFamily="18" charset="0"/>
                              </a:rPr>
                              <m:t> + 4</m:t>
                            </m:r>
                          </m:e>
                        </m:d>
                      </m:num>
                      <m:den>
                        <m:d>
                          <m:dPr>
                            <m:ctrlPr>
                              <a:rPr lang="en-US" i="1">
                                <a:latin typeface="Cambria Math" panose="02040503050406030204" pitchFamily="18" charset="0"/>
                              </a:rPr>
                            </m:ctrlPr>
                          </m:dPr>
                          <m:e>
                            <m:r>
                              <a:rPr lang="en-US" i="1">
                                <a:latin typeface="Cambria Math" panose="02040503050406030204" pitchFamily="18" charset="0"/>
                              </a:rPr>
                              <m:t>3+</m:t>
                            </m:r>
                            <m:rad>
                              <m:radPr>
                                <m:degHide m:val="on"/>
                                <m:ctrlPr>
                                  <a:rPr lang="en-US" i="1">
                                    <a:latin typeface="Cambria Math" panose="02040503050406030204" pitchFamily="18" charset="0"/>
                                  </a:rPr>
                                </m:ctrlPr>
                              </m:radPr>
                              <m:deg/>
                              <m:e>
                                <m:r>
                                  <a:rPr lang="en-US" b="0" i="1" smtClean="0">
                                    <a:latin typeface="Cambria Math" panose="02040503050406030204" pitchFamily="18" charset="0"/>
                                  </a:rPr>
                                  <m:t>8</m:t>
                                </m:r>
                                <m:r>
                                  <a:rPr lang="en-US" i="1">
                                    <a:latin typeface="Cambria Math" panose="02040503050406030204" pitchFamily="18" charset="0"/>
                                  </a:rPr>
                                  <m:t>+1</m:t>
                                </m:r>
                              </m:e>
                            </m:rad>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e>
                        </m:rad>
                        <m:r>
                          <a:rPr lang="en-US" b="0" i="1" smtClean="0">
                            <a:latin typeface="Cambria Math" panose="02040503050406030204" pitchFamily="18" charset="0"/>
                          </a:rPr>
                          <m:t> + 4</m:t>
                        </m:r>
                      </m:num>
                      <m:den>
                        <m:r>
                          <a:rPr lang="en-US" b="0" i="1" smtClean="0">
                            <a:latin typeface="Cambria Math" panose="02040503050406030204" pitchFamily="18" charset="0"/>
                          </a:rPr>
                          <m:t>3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9</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4+4</m:t>
                        </m:r>
                      </m:num>
                      <m:den>
                        <m:r>
                          <a:rPr lang="en-US" b="0" i="1" smtClean="0">
                            <a:latin typeface="Cambria Math" panose="02040503050406030204" pitchFamily="18" charset="0"/>
                          </a:rPr>
                          <m:t>3+3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C29EFC2-C59B-47B1-8849-F0AAB7D83D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30EEF39-78A8-4423-B2D7-3CFBCC113665}"/>
                  </a:ext>
                </a:extLst>
              </p14:cNvPr>
              <p14:cNvContentPartPr/>
              <p14:nvPr/>
            </p14:nvContentPartPr>
            <p14:xfrm>
              <a:off x="2422800" y="3575308"/>
              <a:ext cx="891720" cy="816120"/>
            </p14:xfrm>
          </p:contentPart>
        </mc:Choice>
        <mc:Fallback xmlns="">
          <p:pic>
            <p:nvPicPr>
              <p:cNvPr id="6" name="Ink 5">
                <a:extLst>
                  <a:ext uri="{FF2B5EF4-FFF2-40B4-BE49-F238E27FC236}">
                    <a16:creationId xmlns:a16="http://schemas.microsoft.com/office/drawing/2014/main" id="{830EEF39-78A8-4423-B2D7-3CFBCC113665}"/>
                  </a:ext>
                </a:extLst>
              </p:cNvPr>
              <p:cNvPicPr/>
              <p:nvPr/>
            </p:nvPicPr>
            <p:blipFill>
              <a:blip r:embed="rId4"/>
              <a:stretch>
                <a:fillRect/>
              </a:stretch>
            </p:blipFill>
            <p:spPr>
              <a:xfrm>
                <a:off x="2405160" y="3557668"/>
                <a:ext cx="927360" cy="851760"/>
              </a:xfrm>
              <a:prstGeom prst="rect">
                <a:avLst/>
              </a:prstGeom>
            </p:spPr>
          </p:pic>
        </mc:Fallback>
      </mc:AlternateContent>
    </p:spTree>
    <p:extLst>
      <p:ext uri="{BB962C8B-B14F-4D97-AF65-F5344CB8AC3E}">
        <p14:creationId xmlns:p14="http://schemas.microsoft.com/office/powerpoint/2010/main" val="1733672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F0A-70B3-4A9F-92B0-A9DF39017583}"/>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B7937-3774-488E-8260-72C17D8CCC13}"/>
                  </a:ext>
                </a:extLst>
              </p:cNvPr>
              <p:cNvSpPr>
                <a:spLocks noGrp="1"/>
              </p:cNvSpPr>
              <p:nvPr>
                <p:ph idx="1"/>
              </p:nvPr>
            </p:nvSpPr>
            <p:spPr/>
            <p:txBody>
              <a:bodyPr>
                <a:normAutofit/>
              </a:bodyPr>
              <a:lstStyle/>
              <a:p>
                <a:pPr marL="0" indent="0">
                  <a:buNone/>
                </a:pPr>
                <a:r>
                  <a:rPr lang="en-US" sz="5600" dirty="0"/>
                  <a:t>2c)</a:t>
                </a:r>
                <a:r>
                  <a:rPr lang="en-US" dirty="0"/>
                  <a:t>	</a:t>
                </a:r>
                <a:r>
                  <a:rPr lang="en-US" sz="5600" dirty="0"/>
                  <a:t>Examples where direct substitution leads to </a:t>
                </a:r>
                <a14:m>
                  <m:oMath xmlns:m="http://schemas.openxmlformats.org/officeDocument/2006/math">
                    <m:f>
                      <m:fPr>
                        <m:ctrlPr>
                          <a:rPr lang="en-US" sz="5600" i="1" smtClean="0">
                            <a:latin typeface="Cambria Math" panose="02040503050406030204" pitchFamily="18" charset="0"/>
                          </a:rPr>
                        </m:ctrlPr>
                      </m:fPr>
                      <m:num>
                        <m:r>
                          <a:rPr lang="en-US" sz="5600" b="0" i="1" smtClean="0">
                            <a:latin typeface="Cambria Math" panose="02040503050406030204" pitchFamily="18" charset="0"/>
                          </a:rPr>
                          <m:t>0</m:t>
                        </m:r>
                      </m:num>
                      <m:den>
                        <m:r>
                          <a:rPr lang="en-US" sz="5600" b="0" i="1" smtClean="0">
                            <a:latin typeface="Cambria Math" panose="02040503050406030204" pitchFamily="18" charset="0"/>
                          </a:rPr>
                          <m:t>0</m:t>
                        </m:r>
                      </m:den>
                    </m:f>
                  </m:oMath>
                </a14:m>
                <a:r>
                  <a:rPr lang="en-US" sz="5600" dirty="0"/>
                  <a:t>, but we simplify the expression and then directly substitute.</a:t>
                </a:r>
              </a:p>
            </p:txBody>
          </p:sp>
        </mc:Choice>
        <mc:Fallback xmlns="">
          <p:sp>
            <p:nvSpPr>
              <p:cNvPr id="3" name="Content Placeholder 2">
                <a:extLst>
                  <a:ext uri="{FF2B5EF4-FFF2-40B4-BE49-F238E27FC236}">
                    <a16:creationId xmlns:a16="http://schemas.microsoft.com/office/drawing/2014/main" id="{907B7937-3774-488E-8260-72C17D8CCC13}"/>
                  </a:ext>
                </a:extLst>
              </p:cNvPr>
              <p:cNvSpPr>
                <a:spLocks noGrp="1" noRot="1" noChangeAspect="1" noMove="1" noResize="1" noEditPoints="1" noAdjustHandles="1" noChangeArrowheads="1" noChangeShapeType="1" noTextEdit="1"/>
              </p:cNvSpPr>
              <p:nvPr>
                <p:ph idx="1"/>
              </p:nvPr>
            </p:nvSpPr>
            <p:spPr>
              <a:blipFill>
                <a:blip r:embed="rId2"/>
                <a:stretch>
                  <a:fillRect l="-3246" t="-5882"/>
                </a:stretch>
              </a:blipFill>
            </p:spPr>
            <p:txBody>
              <a:bodyPr/>
              <a:lstStyle/>
              <a:p>
                <a:r>
                  <a:rPr lang="en-US">
                    <a:noFill/>
                  </a:rPr>
                  <a:t> </a:t>
                </a:r>
              </a:p>
            </p:txBody>
          </p:sp>
        </mc:Fallback>
      </mc:AlternateContent>
    </p:spTree>
    <p:extLst>
      <p:ext uri="{BB962C8B-B14F-4D97-AF65-F5344CB8AC3E}">
        <p14:creationId xmlns:p14="http://schemas.microsoft.com/office/powerpoint/2010/main" val="18699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4598</Words>
  <Application>Microsoft Office PowerPoint</Application>
  <PresentationFormat>Widescreen</PresentationFormat>
  <Paragraphs>887</Paragraphs>
  <Slides>162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162</vt:i4>
      </vt:variant>
    </vt:vector>
  </HeadingPairs>
  <TitlesOfParts>
    <vt:vector size="167" baseType="lpstr">
      <vt:lpstr>Arial</vt:lpstr>
      <vt:lpstr>Calibri</vt:lpstr>
      <vt:lpstr>Calibri Light</vt:lpstr>
      <vt:lpstr>Cambria Math</vt:lpstr>
      <vt:lpstr>Office Theme</vt:lpstr>
      <vt:lpstr>Evaluating Limits Algebraically</vt:lpstr>
      <vt:lpstr>PowerPoint Presentation</vt:lpstr>
      <vt:lpstr>PowerPoint Presentation</vt:lpstr>
      <vt:lpstr>PowerPoint Presentation</vt:lpstr>
      <vt:lpstr>PowerPoint Presentation</vt:lpstr>
      <vt:lpstr>PowerPoint Presentation</vt:lpstr>
      <vt:lpstr>Example</vt:lpstr>
      <vt:lpstr>PowerPoint Presentation</vt:lpstr>
      <vt:lpstr>Example</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Example</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Example</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Difference of nth Powers Factoring</vt:lpstr>
      <vt:lpstr>Sum of nth Powers Factoring (works when n is odd)</vt:lpstr>
      <vt:lpstr>PowerPoint Presentation</vt:lpstr>
      <vt:lpstr>PowerPoint Presentation</vt:lpstr>
      <vt:lpstr>Example</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Limits Algebraically</dc:title>
  <dc:creator>Jim Beland</dc:creator>
  <cp:lastModifiedBy>Jim Beland</cp:lastModifiedBy>
  <cp:revision>6</cp:revision>
  <dcterms:created xsi:type="dcterms:W3CDTF">2020-06-30T17:32:44Z</dcterms:created>
  <dcterms:modified xsi:type="dcterms:W3CDTF">2020-07-02T17:15:04Z</dcterms:modified>
</cp:coreProperties>
</file>