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  <p:sldId id="366" r:id="rId3"/>
    <p:sldId id="305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Beland" userId="d41a4da1a37fb713" providerId="LiveId" clId="{10E2A775-57EE-4289-B25D-C8FA0E99EB4B}"/>
    <pc:docChg chg="undo redo custSel mod addSld delSld modSld sldOrd">
      <pc:chgData name="Jim Beland" userId="d41a4da1a37fb713" providerId="LiveId" clId="{10E2A775-57EE-4289-B25D-C8FA0E99EB4B}" dt="2020-07-02T17:39:17.533" v="15485" actId="207"/>
      <pc:docMkLst>
        <pc:docMk/>
      </pc:docMkLst>
      <pc:sldChg chg="modSp add">
        <pc:chgData name="Jim Beland" userId="d41a4da1a37fb713" providerId="LiveId" clId="{10E2A775-57EE-4289-B25D-C8FA0E99EB4B}" dt="2020-06-29T13:39:05.034" v="39" actId="20577"/>
        <pc:sldMkLst>
          <pc:docMk/>
          <pc:sldMk cId="122049657" sldId="256"/>
        </pc:sldMkLst>
        <pc:spChg chg="mod">
          <ac:chgData name="Jim Beland" userId="d41a4da1a37fb713" providerId="LiveId" clId="{10E2A775-57EE-4289-B25D-C8FA0E99EB4B}" dt="2020-06-29T13:39:05.034" v="39" actId="20577"/>
          <ac:spMkLst>
            <pc:docMk/>
            <pc:sldMk cId="122049657" sldId="256"/>
            <ac:spMk id="2" creationId="{7CFB03A2-AC29-4BEE-AAA4-12C10ED1E47C}"/>
          </ac:spMkLst>
        </pc:spChg>
      </pc:sldChg>
      <pc:sldChg chg="modSp add del">
        <pc:chgData name="Jim Beland" userId="d41a4da1a37fb713" providerId="LiveId" clId="{10E2A775-57EE-4289-B25D-C8FA0E99EB4B}" dt="2020-06-29T13:42:47.952" v="148" actId="2696"/>
        <pc:sldMkLst>
          <pc:docMk/>
          <pc:sldMk cId="51228985" sldId="257"/>
        </pc:sldMkLst>
        <pc:spChg chg="mod">
          <ac:chgData name="Jim Beland" userId="d41a4da1a37fb713" providerId="LiveId" clId="{10E2A775-57EE-4289-B25D-C8FA0E99EB4B}" dt="2020-06-29T13:42:44.627" v="147" actId="20577"/>
          <ac:spMkLst>
            <pc:docMk/>
            <pc:sldMk cId="51228985" sldId="257"/>
            <ac:spMk id="3" creationId="{FDBEFD19-BA34-4D0C-A889-8B516145D9AA}"/>
          </ac:spMkLst>
        </pc:spChg>
      </pc:sldChg>
      <pc:sldChg chg="addSp delSp modSp add">
        <pc:chgData name="Jim Beland" userId="d41a4da1a37fb713" providerId="LiveId" clId="{10E2A775-57EE-4289-B25D-C8FA0E99EB4B}" dt="2020-06-30T17:32:22.962" v="15099" actId="20577"/>
        <pc:sldMkLst>
          <pc:docMk/>
          <pc:sldMk cId="2546021866" sldId="257"/>
        </pc:sldMkLst>
        <pc:spChg chg="mod">
          <ac:chgData name="Jim Beland" userId="d41a4da1a37fb713" providerId="LiveId" clId="{10E2A775-57EE-4289-B25D-C8FA0E99EB4B}" dt="2020-06-30T17:32:22.962" v="15099" actId="20577"/>
          <ac:spMkLst>
            <pc:docMk/>
            <pc:sldMk cId="2546021866" sldId="257"/>
            <ac:spMk id="2" creationId="{6F44BAAB-DC31-4204-800E-DB63E03A1AD3}"/>
          </ac:spMkLst>
        </pc:spChg>
        <pc:spChg chg="mod">
          <ac:chgData name="Jim Beland" userId="d41a4da1a37fb713" providerId="LiveId" clId="{10E2A775-57EE-4289-B25D-C8FA0E99EB4B}" dt="2020-06-29T13:58:10.976" v="303" actId="20577"/>
          <ac:spMkLst>
            <pc:docMk/>
            <pc:sldMk cId="2546021866" sldId="257"/>
            <ac:spMk id="3" creationId="{2E28AA08-A710-4A0B-A9D3-E8F5A574D5AF}"/>
          </ac:spMkLst>
        </pc:spChg>
        <pc:spChg chg="del mod">
          <ac:chgData name="Jim Beland" userId="d41a4da1a37fb713" providerId="LiveId" clId="{10E2A775-57EE-4289-B25D-C8FA0E99EB4B}" dt="2020-06-29T13:49:00.394" v="152"/>
          <ac:spMkLst>
            <pc:docMk/>
            <pc:sldMk cId="2546021866" sldId="257"/>
            <ac:spMk id="4" creationId="{FD0A9A37-0628-4AE0-BFF3-4CED83C9CD7B}"/>
          </ac:spMkLst>
        </pc:spChg>
        <pc:spChg chg="add del">
          <ac:chgData name="Jim Beland" userId="d41a4da1a37fb713" providerId="LiveId" clId="{10E2A775-57EE-4289-B25D-C8FA0E99EB4B}" dt="2020-06-29T13:49:14.220" v="153" actId="478"/>
          <ac:spMkLst>
            <pc:docMk/>
            <pc:sldMk cId="2546021866" sldId="257"/>
            <ac:spMk id="6" creationId="{680C7615-F9A1-44BA-A014-77AD5085CA90}"/>
          </ac:spMkLst>
        </pc:spChg>
        <pc:spChg chg="add mod">
          <ac:chgData name="Jim Beland" userId="d41a4da1a37fb713" providerId="LiveId" clId="{10E2A775-57EE-4289-B25D-C8FA0E99EB4B}" dt="2020-06-29T13:49:14.220" v="153" actId="478"/>
          <ac:spMkLst>
            <pc:docMk/>
            <pc:sldMk cId="2546021866" sldId="257"/>
            <ac:spMk id="7" creationId="{5E7390D6-9EC2-4758-870F-47068BC3B585}"/>
          </ac:spMkLst>
        </pc:spChg>
        <pc:graphicFrameChg chg="add del mod">
          <ac:chgData name="Jim Beland" userId="d41a4da1a37fb713" providerId="LiveId" clId="{10E2A775-57EE-4289-B25D-C8FA0E99EB4B}" dt="2020-06-29T13:49:14.220" v="153" actId="478"/>
          <ac:graphicFrameMkLst>
            <pc:docMk/>
            <pc:sldMk cId="2546021866" sldId="257"/>
            <ac:graphicFrameMk id="5" creationId="{2B37E043-3428-49E0-ADE3-1441664CFE04}"/>
          </ac:graphicFrameMkLst>
        </pc:graphicFrameChg>
      </pc:sldChg>
      <pc:sldChg chg="addSp modSp add">
        <pc:chgData name="Jim Beland" userId="d41a4da1a37fb713" providerId="LiveId" clId="{10E2A775-57EE-4289-B25D-C8FA0E99EB4B}" dt="2020-06-29T14:02:18.016" v="403" actId="1076"/>
        <pc:sldMkLst>
          <pc:docMk/>
          <pc:sldMk cId="2888133567" sldId="258"/>
        </pc:sldMkLst>
        <pc:spChg chg="mod">
          <ac:chgData name="Jim Beland" userId="d41a4da1a37fb713" providerId="LiveId" clId="{10E2A775-57EE-4289-B25D-C8FA0E99EB4B}" dt="2020-06-29T13:59:03.356" v="306" actId="20577"/>
          <ac:spMkLst>
            <pc:docMk/>
            <pc:sldMk cId="2888133567" sldId="258"/>
            <ac:spMk id="3" creationId="{2E28AA08-A710-4A0B-A9D3-E8F5A574D5AF}"/>
          </ac:spMkLst>
        </pc:spChg>
        <pc:spChg chg="add mod">
          <ac:chgData name="Jim Beland" userId="d41a4da1a37fb713" providerId="LiveId" clId="{10E2A775-57EE-4289-B25D-C8FA0E99EB4B}" dt="2020-06-29T14:02:18.016" v="403" actId="1076"/>
          <ac:spMkLst>
            <pc:docMk/>
            <pc:sldMk cId="2888133567" sldId="258"/>
            <ac:spMk id="4" creationId="{D76CF311-D66A-4CA9-B0F6-EDAF4CBEDA53}"/>
          </ac:spMkLst>
        </pc:spChg>
      </pc:sldChg>
      <pc:sldChg chg="addSp delSp modSp add mod setBg setClrOvrMap">
        <pc:chgData name="Jim Beland" userId="d41a4da1a37fb713" providerId="LiveId" clId="{10E2A775-57EE-4289-B25D-C8FA0E99EB4B}" dt="2020-06-29T14:05:01.609" v="407" actId="26606"/>
        <pc:sldMkLst>
          <pc:docMk/>
          <pc:sldMk cId="982976795" sldId="259"/>
        </pc:sldMkLst>
        <pc:spChg chg="mod">
          <ac:chgData name="Jim Beland" userId="d41a4da1a37fb713" providerId="LiveId" clId="{10E2A775-57EE-4289-B25D-C8FA0E99EB4B}" dt="2020-06-29T14:05:01.609" v="407" actId="26606"/>
          <ac:spMkLst>
            <pc:docMk/>
            <pc:sldMk cId="982976795" sldId="259"/>
            <ac:spMk id="2" creationId="{6F44BAAB-DC31-4204-800E-DB63E03A1AD3}"/>
          </ac:spMkLst>
        </pc:spChg>
        <pc:spChg chg="mod">
          <ac:chgData name="Jim Beland" userId="d41a4da1a37fb713" providerId="LiveId" clId="{10E2A775-57EE-4289-B25D-C8FA0E99EB4B}" dt="2020-06-29T14:05:01.609" v="407" actId="26606"/>
          <ac:spMkLst>
            <pc:docMk/>
            <pc:sldMk cId="982976795" sldId="259"/>
            <ac:spMk id="3" creationId="{2E28AA08-A710-4A0B-A9D3-E8F5A574D5AF}"/>
          </ac:spMkLst>
        </pc:spChg>
        <pc:spChg chg="mod ord">
          <ac:chgData name="Jim Beland" userId="d41a4da1a37fb713" providerId="LiveId" clId="{10E2A775-57EE-4289-B25D-C8FA0E99EB4B}" dt="2020-06-29T14:05:01.609" v="407" actId="26606"/>
          <ac:spMkLst>
            <pc:docMk/>
            <pc:sldMk cId="982976795" sldId="259"/>
            <ac:spMk id="4" creationId="{D76CF311-D66A-4CA9-B0F6-EDAF4CBEDA53}"/>
          </ac:spMkLst>
        </pc:spChg>
        <pc:spChg chg="del">
          <ac:chgData name="Jim Beland" userId="d41a4da1a37fb713" providerId="LiveId" clId="{10E2A775-57EE-4289-B25D-C8FA0E99EB4B}" dt="2020-06-29T14:04:52.548" v="405"/>
          <ac:spMkLst>
            <pc:docMk/>
            <pc:sldMk cId="982976795" sldId="259"/>
            <ac:spMk id="7" creationId="{5E7390D6-9EC2-4758-870F-47068BC3B585}"/>
          </ac:spMkLst>
        </pc:spChg>
        <pc:picChg chg="add mod">
          <ac:chgData name="Jim Beland" userId="d41a4da1a37fb713" providerId="LiveId" clId="{10E2A775-57EE-4289-B25D-C8FA0E99EB4B}" dt="2020-06-29T14:05:01.609" v="407" actId="26606"/>
          <ac:picMkLst>
            <pc:docMk/>
            <pc:sldMk cId="982976795" sldId="259"/>
            <ac:picMk id="2050" creationId="{8458536C-E79B-46D0-871C-4B62082CFBF2}"/>
          </ac:picMkLst>
        </pc:picChg>
      </pc:sldChg>
      <pc:sldChg chg="delSp modSp add">
        <pc:chgData name="Jim Beland" userId="d41a4da1a37fb713" providerId="LiveId" clId="{10E2A775-57EE-4289-B25D-C8FA0E99EB4B}" dt="2020-06-29T14:07:02.313" v="774" actId="20577"/>
        <pc:sldMkLst>
          <pc:docMk/>
          <pc:sldMk cId="90568273" sldId="260"/>
        </pc:sldMkLst>
        <pc:spChg chg="mod">
          <ac:chgData name="Jim Beland" userId="d41a4da1a37fb713" providerId="LiveId" clId="{10E2A775-57EE-4289-B25D-C8FA0E99EB4B}" dt="2020-06-29T14:07:02.313" v="774" actId="20577"/>
          <ac:spMkLst>
            <pc:docMk/>
            <pc:sldMk cId="90568273" sldId="260"/>
            <ac:spMk id="3" creationId="{2E28AA08-A710-4A0B-A9D3-E8F5A574D5AF}"/>
          </ac:spMkLst>
        </pc:spChg>
        <pc:spChg chg="del">
          <ac:chgData name="Jim Beland" userId="d41a4da1a37fb713" providerId="LiveId" clId="{10E2A775-57EE-4289-B25D-C8FA0E99EB4B}" dt="2020-06-29T14:05:22.997" v="409" actId="478"/>
          <ac:spMkLst>
            <pc:docMk/>
            <pc:sldMk cId="90568273" sldId="260"/>
            <ac:spMk id="4" creationId="{D76CF311-D66A-4CA9-B0F6-EDAF4CBEDA53}"/>
          </ac:spMkLst>
        </pc:spChg>
      </pc:sldChg>
      <pc:sldChg chg="modSp add">
        <pc:chgData name="Jim Beland" userId="d41a4da1a37fb713" providerId="LiveId" clId="{10E2A775-57EE-4289-B25D-C8FA0E99EB4B}" dt="2020-06-29T14:08:38.865" v="1190" actId="20577"/>
        <pc:sldMkLst>
          <pc:docMk/>
          <pc:sldMk cId="2524492902" sldId="261"/>
        </pc:sldMkLst>
        <pc:spChg chg="mod">
          <ac:chgData name="Jim Beland" userId="d41a4da1a37fb713" providerId="LiveId" clId="{10E2A775-57EE-4289-B25D-C8FA0E99EB4B}" dt="2020-06-29T14:08:38.865" v="1190" actId="20577"/>
          <ac:spMkLst>
            <pc:docMk/>
            <pc:sldMk cId="2524492902" sldId="261"/>
            <ac:spMk id="3" creationId="{2E28AA08-A710-4A0B-A9D3-E8F5A574D5AF}"/>
          </ac:spMkLst>
        </pc:spChg>
      </pc:sldChg>
      <pc:sldChg chg="addSp modSp add">
        <pc:chgData name="Jim Beland" userId="d41a4da1a37fb713" providerId="LiveId" clId="{10E2A775-57EE-4289-B25D-C8FA0E99EB4B}" dt="2020-06-29T14:15:41.079" v="1414" actId="255"/>
        <pc:sldMkLst>
          <pc:docMk/>
          <pc:sldMk cId="3628904664" sldId="262"/>
        </pc:sldMkLst>
        <pc:spChg chg="mod">
          <ac:chgData name="Jim Beland" userId="d41a4da1a37fb713" providerId="LiveId" clId="{10E2A775-57EE-4289-B25D-C8FA0E99EB4B}" dt="2020-06-29T14:15:41.079" v="1414" actId="255"/>
          <ac:spMkLst>
            <pc:docMk/>
            <pc:sldMk cId="3628904664" sldId="262"/>
            <ac:spMk id="3" creationId="{2E28AA08-A710-4A0B-A9D3-E8F5A574D5AF}"/>
          </ac:spMkLst>
        </pc:spChg>
        <pc:inkChg chg="add">
          <ac:chgData name="Jim Beland" userId="d41a4da1a37fb713" providerId="LiveId" clId="{10E2A775-57EE-4289-B25D-C8FA0E99EB4B}" dt="2020-06-29T14:10:49.755" v="1192" actId="9405"/>
          <ac:inkMkLst>
            <pc:docMk/>
            <pc:sldMk cId="3628904664" sldId="262"/>
            <ac:inkMk id="4" creationId="{FEE4138B-2E60-40CB-B4F4-C59FE79E5816}"/>
          </ac:inkMkLst>
        </pc:inkChg>
      </pc:sldChg>
      <pc:sldChg chg="addSp delSp modSp add">
        <pc:chgData name="Jim Beland" userId="d41a4da1a37fb713" providerId="LiveId" clId="{10E2A775-57EE-4289-B25D-C8FA0E99EB4B}" dt="2020-06-29T14:17:10.519" v="1463" actId="9405"/>
        <pc:sldMkLst>
          <pc:docMk/>
          <pc:sldMk cId="295223226" sldId="263"/>
        </pc:sldMkLst>
        <pc:spChg chg="mod">
          <ac:chgData name="Jim Beland" userId="d41a4da1a37fb713" providerId="LiveId" clId="{10E2A775-57EE-4289-B25D-C8FA0E99EB4B}" dt="2020-06-29T14:16:42.785" v="1461" actId="20577"/>
          <ac:spMkLst>
            <pc:docMk/>
            <pc:sldMk cId="295223226" sldId="263"/>
            <ac:spMk id="3" creationId="{2E28AA08-A710-4A0B-A9D3-E8F5A574D5AF}"/>
          </ac:spMkLst>
        </pc:spChg>
        <pc:inkChg chg="del">
          <ac:chgData name="Jim Beland" userId="d41a4da1a37fb713" providerId="LiveId" clId="{10E2A775-57EE-4289-B25D-C8FA0E99EB4B}" dt="2020-06-29T14:11:46.340" v="1232"/>
          <ac:inkMkLst>
            <pc:docMk/>
            <pc:sldMk cId="295223226" sldId="263"/>
            <ac:inkMk id="4" creationId="{FEE4138B-2E60-40CB-B4F4-C59FE79E5816}"/>
          </ac:inkMkLst>
        </pc:inkChg>
        <pc:inkChg chg="add del">
          <ac:chgData name="Jim Beland" userId="d41a4da1a37fb713" providerId="LiveId" clId="{10E2A775-57EE-4289-B25D-C8FA0E99EB4B}" dt="2020-06-29T14:12:25.799" v="1272"/>
          <ac:inkMkLst>
            <pc:docMk/>
            <pc:sldMk cId="295223226" sldId="263"/>
            <ac:inkMk id="5" creationId="{97896510-C704-41B7-9939-4C39A2580005}"/>
          </ac:inkMkLst>
        </pc:inkChg>
        <pc:inkChg chg="add del">
          <ac:chgData name="Jim Beland" userId="d41a4da1a37fb713" providerId="LiveId" clId="{10E2A775-57EE-4289-B25D-C8FA0E99EB4B}" dt="2020-06-29T14:17:04.421" v="1462"/>
          <ac:inkMkLst>
            <pc:docMk/>
            <pc:sldMk cId="295223226" sldId="263"/>
            <ac:inkMk id="6" creationId="{60340DE9-833D-4352-8629-86E769D49AF4}"/>
          </ac:inkMkLst>
        </pc:inkChg>
        <pc:inkChg chg="add">
          <ac:chgData name="Jim Beland" userId="d41a4da1a37fb713" providerId="LiveId" clId="{10E2A775-57EE-4289-B25D-C8FA0E99EB4B}" dt="2020-06-29T14:17:10.519" v="1463" actId="9405"/>
          <ac:inkMkLst>
            <pc:docMk/>
            <pc:sldMk cId="295223226" sldId="263"/>
            <ac:inkMk id="7" creationId="{7FE42B6B-E87A-44A8-98BE-F36B59436948}"/>
          </ac:inkMkLst>
        </pc:inkChg>
      </pc:sldChg>
      <pc:sldChg chg="addSp delSp modSp add">
        <pc:chgData name="Jim Beland" userId="d41a4da1a37fb713" providerId="LiveId" clId="{10E2A775-57EE-4289-B25D-C8FA0E99EB4B}" dt="2020-06-29T14:16:04.117" v="1416" actId="255"/>
        <pc:sldMkLst>
          <pc:docMk/>
          <pc:sldMk cId="995006565" sldId="264"/>
        </pc:sldMkLst>
        <pc:spChg chg="mod">
          <ac:chgData name="Jim Beland" userId="d41a4da1a37fb713" providerId="LiveId" clId="{10E2A775-57EE-4289-B25D-C8FA0E99EB4B}" dt="2020-06-29T14:16:04.117" v="1416" actId="255"/>
          <ac:spMkLst>
            <pc:docMk/>
            <pc:sldMk cId="995006565" sldId="264"/>
            <ac:spMk id="3" creationId="{2E28AA08-A710-4A0B-A9D3-E8F5A574D5AF}"/>
          </ac:spMkLst>
        </pc:spChg>
        <pc:inkChg chg="add del">
          <ac:chgData name="Jim Beland" userId="d41a4da1a37fb713" providerId="LiveId" clId="{10E2A775-57EE-4289-B25D-C8FA0E99EB4B}" dt="2020-06-29T14:13:47.603" v="1320" actId="9405"/>
          <ac:inkMkLst>
            <pc:docMk/>
            <pc:sldMk cId="995006565" sldId="264"/>
            <ac:inkMk id="4" creationId="{3A8BDA44-08A1-43B3-A132-ADF7BBEE334F}"/>
          </ac:inkMkLst>
        </pc:inkChg>
        <pc:inkChg chg="del">
          <ac:chgData name="Jim Beland" userId="d41a4da1a37fb713" providerId="LiveId" clId="{10E2A775-57EE-4289-B25D-C8FA0E99EB4B}" dt="2020-06-29T14:13:27.688" v="1317"/>
          <ac:inkMkLst>
            <pc:docMk/>
            <pc:sldMk cId="995006565" sldId="264"/>
            <ac:inkMk id="6" creationId="{60340DE9-833D-4352-8629-86E769D49AF4}"/>
          </ac:inkMkLst>
        </pc:inkChg>
      </pc:sldChg>
      <pc:sldChg chg="addSp delSp modSp add">
        <pc:chgData name="Jim Beland" userId="d41a4da1a37fb713" providerId="LiveId" clId="{10E2A775-57EE-4289-B25D-C8FA0E99EB4B}" dt="2020-06-29T14:16:14.250" v="1418" actId="27636"/>
        <pc:sldMkLst>
          <pc:docMk/>
          <pc:sldMk cId="3390854808" sldId="265"/>
        </pc:sldMkLst>
        <pc:spChg chg="mod">
          <ac:chgData name="Jim Beland" userId="d41a4da1a37fb713" providerId="LiveId" clId="{10E2A775-57EE-4289-B25D-C8FA0E99EB4B}" dt="2020-06-29T14:16:14.250" v="1418" actId="27636"/>
          <ac:spMkLst>
            <pc:docMk/>
            <pc:sldMk cId="3390854808" sldId="265"/>
            <ac:spMk id="3" creationId="{2E28AA08-A710-4A0B-A9D3-E8F5A574D5AF}"/>
          </ac:spMkLst>
        </pc:spChg>
        <pc:inkChg chg="del">
          <ac:chgData name="Jim Beland" userId="d41a4da1a37fb713" providerId="LiveId" clId="{10E2A775-57EE-4289-B25D-C8FA0E99EB4B}" dt="2020-06-29T14:14:41.461" v="1366"/>
          <ac:inkMkLst>
            <pc:docMk/>
            <pc:sldMk cId="3390854808" sldId="265"/>
            <ac:inkMk id="4" creationId="{3A8BDA44-08A1-43B3-A132-ADF7BBEE334F}"/>
          </ac:inkMkLst>
        </pc:inkChg>
        <pc:inkChg chg="add">
          <ac:chgData name="Jim Beland" userId="d41a4da1a37fb713" providerId="LiveId" clId="{10E2A775-57EE-4289-B25D-C8FA0E99EB4B}" dt="2020-06-29T14:14:52.470" v="1367" actId="9405"/>
          <ac:inkMkLst>
            <pc:docMk/>
            <pc:sldMk cId="3390854808" sldId="265"/>
            <ac:inkMk id="5" creationId="{433DDE4F-503D-464C-8907-FE34E591F703}"/>
          </ac:inkMkLst>
        </pc:inkChg>
      </pc:sldChg>
      <pc:sldChg chg="add">
        <pc:chgData name="Jim Beland" userId="d41a4da1a37fb713" providerId="LiveId" clId="{10E2A775-57EE-4289-B25D-C8FA0E99EB4B}" dt="2020-06-29T14:16:30.391" v="1419"/>
        <pc:sldMkLst>
          <pc:docMk/>
          <pc:sldMk cId="4018373923" sldId="266"/>
        </pc:sldMkLst>
      </pc:sldChg>
      <pc:sldChg chg="addSp delSp modSp add">
        <pc:chgData name="Jim Beland" userId="d41a4da1a37fb713" providerId="LiveId" clId="{10E2A775-57EE-4289-B25D-C8FA0E99EB4B}" dt="2020-06-29T14:20:00.876" v="1705"/>
        <pc:sldMkLst>
          <pc:docMk/>
          <pc:sldMk cId="180878373" sldId="267"/>
        </pc:sldMkLst>
        <pc:spChg chg="mod">
          <ac:chgData name="Jim Beland" userId="d41a4da1a37fb713" providerId="LiveId" clId="{10E2A775-57EE-4289-B25D-C8FA0E99EB4B}" dt="2020-06-29T14:18:36.627" v="1696" actId="20577"/>
          <ac:spMkLst>
            <pc:docMk/>
            <pc:sldMk cId="180878373" sldId="267"/>
            <ac:spMk id="3" creationId="{2E28AA08-A710-4A0B-A9D3-E8F5A574D5AF}"/>
          </ac:spMkLst>
        </pc:spChg>
        <pc:inkChg chg="add del">
          <ac:chgData name="Jim Beland" userId="d41a4da1a37fb713" providerId="LiveId" clId="{10E2A775-57EE-4289-B25D-C8FA0E99EB4B}" dt="2020-06-29T14:19:49.088" v="1702" actId="9405"/>
          <ac:inkMkLst>
            <pc:docMk/>
            <pc:sldMk cId="180878373" sldId="267"/>
            <ac:inkMk id="4" creationId="{AB90AAE1-908A-4E64-BE0D-8021A9A78056}"/>
          </ac:inkMkLst>
        </pc:inkChg>
        <pc:inkChg chg="del">
          <ac:chgData name="Jim Beland" userId="d41a4da1a37fb713" providerId="LiveId" clId="{10E2A775-57EE-4289-B25D-C8FA0E99EB4B}" dt="2020-06-29T14:19:32.374" v="1697"/>
          <ac:inkMkLst>
            <pc:docMk/>
            <pc:sldMk cId="180878373" sldId="267"/>
            <ac:inkMk id="5" creationId="{433DDE4F-503D-464C-8907-FE34E591F703}"/>
          </ac:inkMkLst>
        </pc:inkChg>
        <pc:inkChg chg="add del">
          <ac:chgData name="Jim Beland" userId="d41a4da1a37fb713" providerId="LiveId" clId="{10E2A775-57EE-4289-B25D-C8FA0E99EB4B}" dt="2020-06-29T14:19:49.015" v="1701" actId="9405"/>
          <ac:inkMkLst>
            <pc:docMk/>
            <pc:sldMk cId="180878373" sldId="267"/>
            <ac:inkMk id="6" creationId="{E5B0BD9A-A0F3-47ED-816D-9E592DEFF1B0}"/>
          </ac:inkMkLst>
        </pc:inkChg>
        <pc:inkChg chg="add">
          <ac:chgData name="Jim Beland" userId="d41a4da1a37fb713" providerId="LiveId" clId="{10E2A775-57EE-4289-B25D-C8FA0E99EB4B}" dt="2020-06-29T14:19:47.049" v="1700"/>
          <ac:inkMkLst>
            <pc:docMk/>
            <pc:sldMk cId="180878373" sldId="267"/>
            <ac:inkMk id="7" creationId="{2315D731-9BA0-4765-BB00-30CB6981C42E}"/>
          </ac:inkMkLst>
        </pc:inkChg>
        <pc:inkChg chg="add del">
          <ac:chgData name="Jim Beland" userId="d41a4da1a37fb713" providerId="LiveId" clId="{10E2A775-57EE-4289-B25D-C8FA0E99EB4B}" dt="2020-06-29T14:20:00.876" v="1705"/>
          <ac:inkMkLst>
            <pc:docMk/>
            <pc:sldMk cId="180878373" sldId="267"/>
            <ac:inkMk id="8" creationId="{056EDAA5-82F5-4366-A7C5-B2C6B4D62177}"/>
          </ac:inkMkLst>
        </pc:inkChg>
        <pc:inkChg chg="add del">
          <ac:chgData name="Jim Beland" userId="d41a4da1a37fb713" providerId="LiveId" clId="{10E2A775-57EE-4289-B25D-C8FA0E99EB4B}" dt="2020-06-29T14:20:00.876" v="1705"/>
          <ac:inkMkLst>
            <pc:docMk/>
            <pc:sldMk cId="180878373" sldId="267"/>
            <ac:inkMk id="9" creationId="{E1227C68-E913-457A-B597-3F7003BD1742}"/>
          </ac:inkMkLst>
        </pc:inkChg>
        <pc:inkChg chg="add">
          <ac:chgData name="Jim Beland" userId="d41a4da1a37fb713" providerId="LiveId" clId="{10E2A775-57EE-4289-B25D-C8FA0E99EB4B}" dt="2020-06-29T14:20:00.876" v="1705"/>
          <ac:inkMkLst>
            <pc:docMk/>
            <pc:sldMk cId="180878373" sldId="267"/>
            <ac:inkMk id="10" creationId="{AA595CEE-CF30-45D9-822F-C31C64848E67}"/>
          </ac:inkMkLst>
        </pc:inkChg>
      </pc:sldChg>
      <pc:sldChg chg="modSp add">
        <pc:chgData name="Jim Beland" userId="d41a4da1a37fb713" providerId="LiveId" clId="{10E2A775-57EE-4289-B25D-C8FA0E99EB4B}" dt="2020-06-30T01:13:51.496" v="13646" actId="207"/>
        <pc:sldMkLst>
          <pc:docMk/>
          <pc:sldMk cId="996081696" sldId="268"/>
        </pc:sldMkLst>
        <pc:spChg chg="mod">
          <ac:chgData name="Jim Beland" userId="d41a4da1a37fb713" providerId="LiveId" clId="{10E2A775-57EE-4289-B25D-C8FA0E99EB4B}" dt="2020-06-30T01:13:51.496" v="13646" actId="207"/>
          <ac:spMkLst>
            <pc:docMk/>
            <pc:sldMk cId="996081696" sldId="268"/>
            <ac:spMk id="3" creationId="{2E28AA08-A710-4A0B-A9D3-E8F5A574D5AF}"/>
          </ac:spMkLst>
        </pc:spChg>
      </pc:sldChg>
      <pc:sldChg chg="delSp modSp add">
        <pc:chgData name="Jim Beland" userId="d41a4da1a37fb713" providerId="LiveId" clId="{10E2A775-57EE-4289-B25D-C8FA0E99EB4B}" dt="2020-06-29T14:26:09.782" v="1987"/>
        <pc:sldMkLst>
          <pc:docMk/>
          <pc:sldMk cId="205895694" sldId="269"/>
        </pc:sldMkLst>
        <pc:spChg chg="mod">
          <ac:chgData name="Jim Beland" userId="d41a4da1a37fb713" providerId="LiveId" clId="{10E2A775-57EE-4289-B25D-C8FA0E99EB4B}" dt="2020-06-29T14:25:25.354" v="1986" actId="20577"/>
          <ac:spMkLst>
            <pc:docMk/>
            <pc:sldMk cId="205895694" sldId="269"/>
            <ac:spMk id="3" creationId="{2E28AA08-A710-4A0B-A9D3-E8F5A574D5AF}"/>
          </ac:spMkLst>
        </pc:spChg>
        <pc:inkChg chg="del">
          <ac:chgData name="Jim Beland" userId="d41a4da1a37fb713" providerId="LiveId" clId="{10E2A775-57EE-4289-B25D-C8FA0E99EB4B}" dt="2020-06-29T14:26:09.782" v="1987"/>
          <ac:inkMkLst>
            <pc:docMk/>
            <pc:sldMk cId="205895694" sldId="269"/>
            <ac:inkMk id="10" creationId="{AA595CEE-CF30-45D9-822F-C31C64848E67}"/>
          </ac:inkMkLst>
        </pc:inkChg>
      </pc:sldChg>
      <pc:sldChg chg="addSp delSp modSp add ord">
        <pc:chgData name="Jim Beland" userId="d41a4da1a37fb713" providerId="LiveId" clId="{10E2A775-57EE-4289-B25D-C8FA0E99EB4B}" dt="2020-06-29T14:29:14.643" v="2060" actId="9405"/>
        <pc:sldMkLst>
          <pc:docMk/>
          <pc:sldMk cId="2478444296" sldId="270"/>
        </pc:sldMkLst>
        <pc:spChg chg="mod">
          <ac:chgData name="Jim Beland" userId="d41a4da1a37fb713" providerId="LiveId" clId="{10E2A775-57EE-4289-B25D-C8FA0E99EB4B}" dt="2020-06-29T14:28:57.628" v="2058" actId="20577"/>
          <ac:spMkLst>
            <pc:docMk/>
            <pc:sldMk cId="2478444296" sldId="270"/>
            <ac:spMk id="3" creationId="{2E28AA08-A710-4A0B-A9D3-E8F5A574D5AF}"/>
          </ac:spMkLst>
        </pc:spChg>
        <pc:inkChg chg="del">
          <ac:chgData name="Jim Beland" userId="d41a4da1a37fb713" providerId="LiveId" clId="{10E2A775-57EE-4289-B25D-C8FA0E99EB4B}" dt="2020-06-29T14:29:08.196" v="2059"/>
          <ac:inkMkLst>
            <pc:docMk/>
            <pc:sldMk cId="2478444296" sldId="270"/>
            <ac:inkMk id="4" creationId="{FEE4138B-2E60-40CB-B4F4-C59FE79E5816}"/>
          </ac:inkMkLst>
        </pc:inkChg>
        <pc:inkChg chg="add">
          <ac:chgData name="Jim Beland" userId="d41a4da1a37fb713" providerId="LiveId" clId="{10E2A775-57EE-4289-B25D-C8FA0E99EB4B}" dt="2020-06-29T14:29:14.643" v="2060" actId="9405"/>
          <ac:inkMkLst>
            <pc:docMk/>
            <pc:sldMk cId="2478444296" sldId="270"/>
            <ac:inkMk id="5" creationId="{B698E8EE-47C0-4EB7-867C-5F9568BF9796}"/>
          </ac:inkMkLst>
        </pc:inkChg>
      </pc:sldChg>
      <pc:sldChg chg="addSp delSp modSp add ord">
        <pc:chgData name="Jim Beland" userId="d41a4da1a37fb713" providerId="LiveId" clId="{10E2A775-57EE-4289-B25D-C8FA0E99EB4B}" dt="2020-06-29T14:29:48.309" v="2121" actId="20577"/>
        <pc:sldMkLst>
          <pc:docMk/>
          <pc:sldMk cId="3733002208" sldId="271"/>
        </pc:sldMkLst>
        <pc:spChg chg="mod">
          <ac:chgData name="Jim Beland" userId="d41a4da1a37fb713" providerId="LiveId" clId="{10E2A775-57EE-4289-B25D-C8FA0E99EB4B}" dt="2020-06-29T14:29:48.309" v="2121" actId="20577"/>
          <ac:spMkLst>
            <pc:docMk/>
            <pc:sldMk cId="3733002208" sldId="271"/>
            <ac:spMk id="3" creationId="{2E28AA08-A710-4A0B-A9D3-E8F5A574D5AF}"/>
          </ac:spMkLst>
        </pc:spChg>
        <pc:inkChg chg="add">
          <ac:chgData name="Jim Beland" userId="d41a4da1a37fb713" providerId="LiveId" clId="{10E2A775-57EE-4289-B25D-C8FA0E99EB4B}" dt="2020-06-29T14:29:39.392" v="2117" actId="9405"/>
          <ac:inkMkLst>
            <pc:docMk/>
            <pc:sldMk cId="3733002208" sldId="271"/>
            <ac:inkMk id="4" creationId="{4D00DF49-62A4-4683-9BE3-BDC30B8C6B02}"/>
          </ac:inkMkLst>
        </pc:inkChg>
        <pc:inkChg chg="del">
          <ac:chgData name="Jim Beland" userId="d41a4da1a37fb713" providerId="LiveId" clId="{10E2A775-57EE-4289-B25D-C8FA0E99EB4B}" dt="2020-06-29T14:29:34.122" v="2116"/>
          <ac:inkMkLst>
            <pc:docMk/>
            <pc:sldMk cId="3733002208" sldId="271"/>
            <ac:inkMk id="7" creationId="{7FE42B6B-E87A-44A8-98BE-F36B59436948}"/>
          </ac:inkMkLst>
        </pc:inkChg>
      </pc:sldChg>
      <pc:sldChg chg="addSp delSp modSp add ord">
        <pc:chgData name="Jim Beland" userId="d41a4da1a37fb713" providerId="LiveId" clId="{10E2A775-57EE-4289-B25D-C8FA0E99EB4B}" dt="2020-06-29T14:30:25.613" v="2184" actId="20577"/>
        <pc:sldMkLst>
          <pc:docMk/>
          <pc:sldMk cId="1839604009" sldId="272"/>
        </pc:sldMkLst>
        <pc:spChg chg="mod">
          <ac:chgData name="Jim Beland" userId="d41a4da1a37fb713" providerId="LiveId" clId="{10E2A775-57EE-4289-B25D-C8FA0E99EB4B}" dt="2020-06-29T14:30:25.613" v="2184" actId="20577"/>
          <ac:spMkLst>
            <pc:docMk/>
            <pc:sldMk cId="1839604009" sldId="272"/>
            <ac:spMk id="3" creationId="{2E28AA08-A710-4A0B-A9D3-E8F5A574D5AF}"/>
          </ac:spMkLst>
        </pc:spChg>
        <pc:inkChg chg="add">
          <ac:chgData name="Jim Beland" userId="d41a4da1a37fb713" providerId="LiveId" clId="{10E2A775-57EE-4289-B25D-C8FA0E99EB4B}" dt="2020-06-29T14:30:05.416" v="2123" actId="9405"/>
          <ac:inkMkLst>
            <pc:docMk/>
            <pc:sldMk cId="1839604009" sldId="272"/>
            <ac:inkMk id="4" creationId="{03C1B209-1D7E-45C3-9B0B-5420FEF90F57}"/>
          </ac:inkMkLst>
        </pc:inkChg>
        <pc:inkChg chg="del">
          <ac:chgData name="Jim Beland" userId="d41a4da1a37fb713" providerId="LiveId" clId="{10E2A775-57EE-4289-B25D-C8FA0E99EB4B}" dt="2020-06-29T14:29:58.433" v="2122"/>
          <ac:inkMkLst>
            <pc:docMk/>
            <pc:sldMk cId="1839604009" sldId="272"/>
            <ac:inkMk id="6" creationId="{60340DE9-833D-4352-8629-86E769D49AF4}"/>
          </ac:inkMkLst>
        </pc:inkChg>
      </pc:sldChg>
      <pc:sldChg chg="addSp delSp modSp add ord">
        <pc:chgData name="Jim Beland" userId="d41a4da1a37fb713" providerId="LiveId" clId="{10E2A775-57EE-4289-B25D-C8FA0E99EB4B}" dt="2020-06-29T14:33:43.557" v="2327" actId="20577"/>
        <pc:sldMkLst>
          <pc:docMk/>
          <pc:sldMk cId="1222163788" sldId="273"/>
        </pc:sldMkLst>
        <pc:spChg chg="mod">
          <ac:chgData name="Jim Beland" userId="d41a4da1a37fb713" providerId="LiveId" clId="{10E2A775-57EE-4289-B25D-C8FA0E99EB4B}" dt="2020-06-29T14:33:43.557" v="2327" actId="20577"/>
          <ac:spMkLst>
            <pc:docMk/>
            <pc:sldMk cId="1222163788" sldId="273"/>
            <ac:spMk id="3" creationId="{2E28AA08-A710-4A0B-A9D3-E8F5A574D5AF}"/>
          </ac:spMkLst>
        </pc:spChg>
        <pc:inkChg chg="add">
          <ac:chgData name="Jim Beland" userId="d41a4da1a37fb713" providerId="LiveId" clId="{10E2A775-57EE-4289-B25D-C8FA0E99EB4B}" dt="2020-06-29T14:31:48.380" v="2253" actId="9405"/>
          <ac:inkMkLst>
            <pc:docMk/>
            <pc:sldMk cId="1222163788" sldId="273"/>
            <ac:inkMk id="4" creationId="{BAB92049-0811-4948-8409-B8159BC32A56}"/>
          </ac:inkMkLst>
        </pc:inkChg>
        <pc:inkChg chg="del">
          <ac:chgData name="Jim Beland" userId="d41a4da1a37fb713" providerId="LiveId" clId="{10E2A775-57EE-4289-B25D-C8FA0E99EB4B}" dt="2020-06-29T14:31:40.050" v="2252"/>
          <ac:inkMkLst>
            <pc:docMk/>
            <pc:sldMk cId="1222163788" sldId="273"/>
            <ac:inkMk id="5" creationId="{433DDE4F-503D-464C-8907-FE34E591F703}"/>
          </ac:inkMkLst>
        </pc:inkChg>
      </pc:sldChg>
      <pc:sldChg chg="addSp delSp modSp add ord">
        <pc:chgData name="Jim Beland" userId="d41a4da1a37fb713" providerId="LiveId" clId="{10E2A775-57EE-4289-B25D-C8FA0E99EB4B}" dt="2020-06-29T14:34:06.918" v="2329" actId="9405"/>
        <pc:sldMkLst>
          <pc:docMk/>
          <pc:sldMk cId="823349899" sldId="274"/>
        </pc:sldMkLst>
        <pc:spChg chg="mod">
          <ac:chgData name="Jim Beland" userId="d41a4da1a37fb713" providerId="LiveId" clId="{10E2A775-57EE-4289-B25D-C8FA0E99EB4B}" dt="2020-06-29T14:32:37.269" v="2281" actId="20577"/>
          <ac:spMkLst>
            <pc:docMk/>
            <pc:sldMk cId="823349899" sldId="274"/>
            <ac:spMk id="3" creationId="{2E28AA08-A710-4A0B-A9D3-E8F5A574D5AF}"/>
          </ac:spMkLst>
        </pc:spChg>
        <pc:inkChg chg="add del">
          <ac:chgData name="Jim Beland" userId="d41a4da1a37fb713" providerId="LiveId" clId="{10E2A775-57EE-4289-B25D-C8FA0E99EB4B}" dt="2020-06-29T14:34:00.301" v="2328"/>
          <ac:inkMkLst>
            <pc:docMk/>
            <pc:sldMk cId="823349899" sldId="274"/>
            <ac:inkMk id="4" creationId="{288233FC-13BD-43E3-9582-5A6E7BBAC2CB}"/>
          </ac:inkMkLst>
        </pc:inkChg>
        <pc:inkChg chg="del">
          <ac:chgData name="Jim Beland" userId="d41a4da1a37fb713" providerId="LiveId" clId="{10E2A775-57EE-4289-B25D-C8FA0E99EB4B}" dt="2020-06-29T14:33:13.003" v="2282"/>
          <ac:inkMkLst>
            <pc:docMk/>
            <pc:sldMk cId="823349899" sldId="274"/>
            <ac:inkMk id="5" creationId="{433DDE4F-503D-464C-8907-FE34E591F703}"/>
          </ac:inkMkLst>
        </pc:inkChg>
        <pc:inkChg chg="add">
          <ac:chgData name="Jim Beland" userId="d41a4da1a37fb713" providerId="LiveId" clId="{10E2A775-57EE-4289-B25D-C8FA0E99EB4B}" dt="2020-06-29T14:34:06.918" v="2329" actId="9405"/>
          <ac:inkMkLst>
            <pc:docMk/>
            <pc:sldMk cId="823349899" sldId="274"/>
            <ac:inkMk id="6" creationId="{4CCA9313-9A09-42AA-8382-A4CEF5E06FDA}"/>
          </ac:inkMkLst>
        </pc:inkChg>
      </pc:sldChg>
      <pc:sldChg chg="addSp delSp modSp add ord">
        <pc:chgData name="Jim Beland" userId="d41a4da1a37fb713" providerId="LiveId" clId="{10E2A775-57EE-4289-B25D-C8FA0E99EB4B}" dt="2020-06-29T14:34:43.609" v="2344" actId="20577"/>
        <pc:sldMkLst>
          <pc:docMk/>
          <pc:sldMk cId="2127093779" sldId="275"/>
        </pc:sldMkLst>
        <pc:spChg chg="mod">
          <ac:chgData name="Jim Beland" userId="d41a4da1a37fb713" providerId="LiveId" clId="{10E2A775-57EE-4289-B25D-C8FA0E99EB4B}" dt="2020-06-29T14:34:43.609" v="2344" actId="20577"/>
          <ac:spMkLst>
            <pc:docMk/>
            <pc:sldMk cId="2127093779" sldId="275"/>
            <ac:spMk id="3" creationId="{2E28AA08-A710-4A0B-A9D3-E8F5A574D5AF}"/>
          </ac:spMkLst>
        </pc:spChg>
        <pc:inkChg chg="add del">
          <ac:chgData name="Jim Beland" userId="d41a4da1a37fb713" providerId="LiveId" clId="{10E2A775-57EE-4289-B25D-C8FA0E99EB4B}" dt="2020-06-29T14:34:30.546" v="2333"/>
          <ac:inkMkLst>
            <pc:docMk/>
            <pc:sldMk cId="2127093779" sldId="275"/>
            <ac:inkMk id="4" creationId="{A2ED4A50-E55B-4341-BF81-910FF744A87E}"/>
          </ac:inkMkLst>
        </pc:inkChg>
        <pc:inkChg chg="add del">
          <ac:chgData name="Jim Beland" userId="d41a4da1a37fb713" providerId="LiveId" clId="{10E2A775-57EE-4289-B25D-C8FA0E99EB4B}" dt="2020-06-29T14:34:30.546" v="2333"/>
          <ac:inkMkLst>
            <pc:docMk/>
            <pc:sldMk cId="2127093779" sldId="275"/>
            <ac:inkMk id="5" creationId="{E4B5A739-9E78-44E6-BCD3-8EF8EAE53648}"/>
          </ac:inkMkLst>
        </pc:inkChg>
        <pc:inkChg chg="add">
          <ac:chgData name="Jim Beland" userId="d41a4da1a37fb713" providerId="LiveId" clId="{10E2A775-57EE-4289-B25D-C8FA0E99EB4B}" dt="2020-06-29T14:34:30.546" v="2333"/>
          <ac:inkMkLst>
            <pc:docMk/>
            <pc:sldMk cId="2127093779" sldId="275"/>
            <ac:inkMk id="6" creationId="{29C80952-DC1E-4303-A973-A2670865FAB9}"/>
          </ac:inkMkLst>
        </pc:inkChg>
        <pc:inkChg chg="del">
          <ac:chgData name="Jim Beland" userId="d41a4da1a37fb713" providerId="LiveId" clId="{10E2A775-57EE-4289-B25D-C8FA0E99EB4B}" dt="2020-06-29T14:34:20.339" v="2330"/>
          <ac:inkMkLst>
            <pc:docMk/>
            <pc:sldMk cId="2127093779" sldId="275"/>
            <ac:inkMk id="10" creationId="{AA595CEE-CF30-45D9-822F-C31C64848E67}"/>
          </ac:inkMkLst>
        </pc:inkChg>
      </pc:sldChg>
      <pc:sldChg chg="addSp delSp modSp add ord">
        <pc:chgData name="Jim Beland" userId="d41a4da1a37fb713" providerId="LiveId" clId="{10E2A775-57EE-4289-B25D-C8FA0E99EB4B}" dt="2020-06-30T01:14:14.254" v="13647" actId="207"/>
        <pc:sldMkLst>
          <pc:docMk/>
          <pc:sldMk cId="3321509891" sldId="276"/>
        </pc:sldMkLst>
        <pc:spChg chg="mod">
          <ac:chgData name="Jim Beland" userId="d41a4da1a37fb713" providerId="LiveId" clId="{10E2A775-57EE-4289-B25D-C8FA0E99EB4B}" dt="2020-06-30T01:14:14.254" v="13647" actId="207"/>
          <ac:spMkLst>
            <pc:docMk/>
            <pc:sldMk cId="3321509891" sldId="276"/>
            <ac:spMk id="3" creationId="{2E28AA08-A710-4A0B-A9D3-E8F5A574D5AF}"/>
          </ac:spMkLst>
        </pc:spChg>
        <pc:inkChg chg="add del">
          <ac:chgData name="Jim Beland" userId="d41a4da1a37fb713" providerId="LiveId" clId="{10E2A775-57EE-4289-B25D-C8FA0E99EB4B}" dt="2020-06-29T14:35:08.642" v="2348"/>
          <ac:inkMkLst>
            <pc:docMk/>
            <pc:sldMk cId="3321509891" sldId="276"/>
            <ac:inkMk id="4" creationId="{17ED8308-3C1F-45F0-9C20-745F9EFE6404}"/>
          </ac:inkMkLst>
        </pc:inkChg>
        <pc:inkChg chg="add del">
          <ac:chgData name="Jim Beland" userId="d41a4da1a37fb713" providerId="LiveId" clId="{10E2A775-57EE-4289-B25D-C8FA0E99EB4B}" dt="2020-06-29T14:35:08.642" v="2348"/>
          <ac:inkMkLst>
            <pc:docMk/>
            <pc:sldMk cId="3321509891" sldId="276"/>
            <ac:inkMk id="5" creationId="{6D3A90B4-0B48-49F3-87DE-C5704064E238}"/>
          </ac:inkMkLst>
        </pc:inkChg>
        <pc:inkChg chg="add">
          <ac:chgData name="Jim Beland" userId="d41a4da1a37fb713" providerId="LiveId" clId="{10E2A775-57EE-4289-B25D-C8FA0E99EB4B}" dt="2020-06-29T14:35:08.642" v="2348"/>
          <ac:inkMkLst>
            <pc:docMk/>
            <pc:sldMk cId="3321509891" sldId="276"/>
            <ac:inkMk id="6" creationId="{9055D4AA-87FB-4481-B2A4-E2D79807A14B}"/>
          </ac:inkMkLst>
        </pc:inkChg>
        <pc:inkChg chg="del">
          <ac:chgData name="Jim Beland" userId="d41a4da1a37fb713" providerId="LiveId" clId="{10E2A775-57EE-4289-B25D-C8FA0E99EB4B}" dt="2020-06-29T14:34:59.666" v="2345"/>
          <ac:inkMkLst>
            <pc:docMk/>
            <pc:sldMk cId="3321509891" sldId="276"/>
            <ac:inkMk id="10" creationId="{AA595CEE-CF30-45D9-822F-C31C64848E67}"/>
          </ac:inkMkLst>
        </pc:inkChg>
      </pc:sldChg>
      <pc:sldChg chg="delSp modSp add">
        <pc:chgData name="Jim Beland" userId="d41a4da1a37fb713" providerId="LiveId" clId="{10E2A775-57EE-4289-B25D-C8FA0E99EB4B}" dt="2020-06-29T18:37:07.779" v="3397"/>
        <pc:sldMkLst>
          <pc:docMk/>
          <pc:sldMk cId="2520447416" sldId="277"/>
        </pc:sldMkLst>
        <pc:spChg chg="mod">
          <ac:chgData name="Jim Beland" userId="d41a4da1a37fb713" providerId="LiveId" clId="{10E2A775-57EE-4289-B25D-C8FA0E99EB4B}" dt="2020-06-29T18:28:09.396" v="2626" actId="20577"/>
          <ac:spMkLst>
            <pc:docMk/>
            <pc:sldMk cId="2520447416" sldId="277"/>
            <ac:spMk id="3" creationId="{2E28AA08-A710-4A0B-A9D3-E8F5A574D5AF}"/>
          </ac:spMkLst>
        </pc:spChg>
        <pc:inkChg chg="del">
          <ac:chgData name="Jim Beland" userId="d41a4da1a37fb713" providerId="LiveId" clId="{10E2A775-57EE-4289-B25D-C8FA0E99EB4B}" dt="2020-06-29T18:37:07.779" v="3397"/>
          <ac:inkMkLst>
            <pc:docMk/>
            <pc:sldMk cId="2520447416" sldId="277"/>
            <ac:inkMk id="6" creationId="{9055D4AA-87FB-4481-B2A4-E2D79807A14B}"/>
          </ac:inkMkLst>
        </pc:inkChg>
      </pc:sldChg>
      <pc:sldChg chg="modSp add">
        <pc:chgData name="Jim Beland" userId="d41a4da1a37fb713" providerId="LiveId" clId="{10E2A775-57EE-4289-B25D-C8FA0E99EB4B}" dt="2020-06-29T18:32:45.703" v="3021" actId="20577"/>
        <pc:sldMkLst>
          <pc:docMk/>
          <pc:sldMk cId="1242863362" sldId="278"/>
        </pc:sldMkLst>
        <pc:spChg chg="mod">
          <ac:chgData name="Jim Beland" userId="d41a4da1a37fb713" providerId="LiveId" clId="{10E2A775-57EE-4289-B25D-C8FA0E99EB4B}" dt="2020-06-29T18:32:45.703" v="3021" actId="20577"/>
          <ac:spMkLst>
            <pc:docMk/>
            <pc:sldMk cId="1242863362" sldId="278"/>
            <ac:spMk id="3" creationId="{2E28AA08-A710-4A0B-A9D3-E8F5A574D5AF}"/>
          </ac:spMkLst>
        </pc:spChg>
      </pc:sldChg>
      <pc:sldChg chg="addSp delSp modSp add ord">
        <pc:chgData name="Jim Beland" userId="d41a4da1a37fb713" providerId="LiveId" clId="{10E2A775-57EE-4289-B25D-C8FA0E99EB4B}" dt="2020-06-29T18:37:26.643" v="3401"/>
        <pc:sldMkLst>
          <pc:docMk/>
          <pc:sldMk cId="1485751929" sldId="279"/>
        </pc:sldMkLst>
        <pc:spChg chg="mod">
          <ac:chgData name="Jim Beland" userId="d41a4da1a37fb713" providerId="LiveId" clId="{10E2A775-57EE-4289-B25D-C8FA0E99EB4B}" dt="2020-06-29T18:32:28.613" v="2942" actId="20577"/>
          <ac:spMkLst>
            <pc:docMk/>
            <pc:sldMk cId="1485751929" sldId="279"/>
            <ac:spMk id="3" creationId="{2E28AA08-A710-4A0B-A9D3-E8F5A574D5AF}"/>
          </ac:spMkLst>
        </pc:spChg>
        <pc:inkChg chg="add del">
          <ac:chgData name="Jim Beland" userId="d41a4da1a37fb713" providerId="LiveId" clId="{10E2A775-57EE-4289-B25D-C8FA0E99EB4B}" dt="2020-06-29T18:37:26.643" v="3401"/>
          <ac:inkMkLst>
            <pc:docMk/>
            <pc:sldMk cId="1485751929" sldId="279"/>
            <ac:inkMk id="4" creationId="{2D17EF0C-FA34-49C6-8B03-C3F311BD5DBC}"/>
          </ac:inkMkLst>
        </pc:inkChg>
        <pc:inkChg chg="add del">
          <ac:chgData name="Jim Beland" userId="d41a4da1a37fb713" providerId="LiveId" clId="{10E2A775-57EE-4289-B25D-C8FA0E99EB4B}" dt="2020-06-29T18:37:26.643" v="3401"/>
          <ac:inkMkLst>
            <pc:docMk/>
            <pc:sldMk cId="1485751929" sldId="279"/>
            <ac:inkMk id="5" creationId="{41DA84EF-1120-4B8B-80F8-FC7449B55E01}"/>
          </ac:inkMkLst>
        </pc:inkChg>
        <pc:inkChg chg="del">
          <ac:chgData name="Jim Beland" userId="d41a4da1a37fb713" providerId="LiveId" clId="{10E2A775-57EE-4289-B25D-C8FA0E99EB4B}" dt="2020-06-29T18:37:17.436" v="3398"/>
          <ac:inkMkLst>
            <pc:docMk/>
            <pc:sldMk cId="1485751929" sldId="279"/>
            <ac:inkMk id="6" creationId="{9055D4AA-87FB-4481-B2A4-E2D79807A14B}"/>
          </ac:inkMkLst>
        </pc:inkChg>
        <pc:inkChg chg="add">
          <ac:chgData name="Jim Beland" userId="d41a4da1a37fb713" providerId="LiveId" clId="{10E2A775-57EE-4289-B25D-C8FA0E99EB4B}" dt="2020-06-29T18:37:26.643" v="3401"/>
          <ac:inkMkLst>
            <pc:docMk/>
            <pc:sldMk cId="1485751929" sldId="279"/>
            <ac:inkMk id="7" creationId="{D6363E90-0156-431F-B048-0BCD7A1C2432}"/>
          </ac:inkMkLst>
        </pc:inkChg>
      </pc:sldChg>
      <pc:sldChg chg="addSp delSp modSp add">
        <pc:chgData name="Jim Beland" userId="d41a4da1a37fb713" providerId="LiveId" clId="{10E2A775-57EE-4289-B25D-C8FA0E99EB4B}" dt="2020-06-29T18:37:46.472" v="3406"/>
        <pc:sldMkLst>
          <pc:docMk/>
          <pc:sldMk cId="2182542282" sldId="280"/>
        </pc:sldMkLst>
        <pc:spChg chg="mod">
          <ac:chgData name="Jim Beland" userId="d41a4da1a37fb713" providerId="LiveId" clId="{10E2A775-57EE-4289-B25D-C8FA0E99EB4B}" dt="2020-06-29T18:33:48.250" v="3082" actId="20577"/>
          <ac:spMkLst>
            <pc:docMk/>
            <pc:sldMk cId="2182542282" sldId="280"/>
            <ac:spMk id="3" creationId="{2E28AA08-A710-4A0B-A9D3-E8F5A574D5AF}"/>
          </ac:spMkLst>
        </pc:spChg>
        <pc:inkChg chg="add del">
          <ac:chgData name="Jim Beland" userId="d41a4da1a37fb713" providerId="LiveId" clId="{10E2A775-57EE-4289-B25D-C8FA0E99EB4B}" dt="2020-06-29T18:37:40.797" v="3403" actId="9405"/>
          <ac:inkMkLst>
            <pc:docMk/>
            <pc:sldMk cId="2182542282" sldId="280"/>
            <ac:inkMk id="4" creationId="{9D3DA44D-8C01-40B0-AC19-DB5130E3E525}"/>
          </ac:inkMkLst>
        </pc:inkChg>
        <pc:inkChg chg="add del">
          <ac:chgData name="Jim Beland" userId="d41a4da1a37fb713" providerId="LiveId" clId="{10E2A775-57EE-4289-B25D-C8FA0E99EB4B}" dt="2020-06-29T18:37:46.472" v="3406"/>
          <ac:inkMkLst>
            <pc:docMk/>
            <pc:sldMk cId="2182542282" sldId="280"/>
            <ac:inkMk id="5" creationId="{49FB6822-4AB6-4925-9921-3F54918C6DAA}"/>
          </ac:inkMkLst>
        </pc:inkChg>
        <pc:inkChg chg="add del">
          <ac:chgData name="Jim Beland" userId="d41a4da1a37fb713" providerId="LiveId" clId="{10E2A775-57EE-4289-B25D-C8FA0E99EB4B}" dt="2020-06-29T18:37:46.472" v="3406"/>
          <ac:inkMkLst>
            <pc:docMk/>
            <pc:sldMk cId="2182542282" sldId="280"/>
            <ac:inkMk id="7" creationId="{018A7E0C-EA3E-48FD-9559-1FB0F44EC342}"/>
          </ac:inkMkLst>
        </pc:inkChg>
        <pc:inkChg chg="add">
          <ac:chgData name="Jim Beland" userId="d41a4da1a37fb713" providerId="LiveId" clId="{10E2A775-57EE-4289-B25D-C8FA0E99EB4B}" dt="2020-06-29T18:37:46.472" v="3406"/>
          <ac:inkMkLst>
            <pc:docMk/>
            <pc:sldMk cId="2182542282" sldId="280"/>
            <ac:inkMk id="8" creationId="{9731DF30-12A0-48E9-8B9C-D3294A1816EF}"/>
          </ac:inkMkLst>
        </pc:inkChg>
      </pc:sldChg>
      <pc:sldChg chg="delSp modSp add">
        <pc:chgData name="Jim Beland" userId="d41a4da1a37fb713" providerId="LiveId" clId="{10E2A775-57EE-4289-B25D-C8FA0E99EB4B}" dt="2020-06-30T01:14:37.727" v="13658" actId="20577"/>
        <pc:sldMkLst>
          <pc:docMk/>
          <pc:sldMk cId="2107315415" sldId="281"/>
        </pc:sldMkLst>
        <pc:spChg chg="mod">
          <ac:chgData name="Jim Beland" userId="d41a4da1a37fb713" providerId="LiveId" clId="{10E2A775-57EE-4289-B25D-C8FA0E99EB4B}" dt="2020-06-30T01:14:37.727" v="13658" actId="20577"/>
          <ac:spMkLst>
            <pc:docMk/>
            <pc:sldMk cId="2107315415" sldId="281"/>
            <ac:spMk id="3" creationId="{2E28AA08-A710-4A0B-A9D3-E8F5A574D5AF}"/>
          </ac:spMkLst>
        </pc:spChg>
        <pc:inkChg chg="del">
          <ac:chgData name="Jim Beland" userId="d41a4da1a37fb713" providerId="LiveId" clId="{10E2A775-57EE-4289-B25D-C8FA0E99EB4B}" dt="2020-06-29T18:37:53.849" v="3407"/>
          <ac:inkMkLst>
            <pc:docMk/>
            <pc:sldMk cId="2107315415" sldId="281"/>
            <ac:inkMk id="6" creationId="{9055D4AA-87FB-4481-B2A4-E2D79807A14B}"/>
          </ac:inkMkLst>
        </pc:inkChg>
      </pc:sldChg>
      <pc:sldChg chg="addSp delSp modSp add">
        <pc:chgData name="Jim Beland" userId="d41a4da1a37fb713" providerId="LiveId" clId="{10E2A775-57EE-4289-B25D-C8FA0E99EB4B}" dt="2020-06-30T01:17:37.490" v="13694" actId="207"/>
        <pc:sldMkLst>
          <pc:docMk/>
          <pc:sldMk cId="689157322" sldId="282"/>
        </pc:sldMkLst>
        <pc:spChg chg="mod">
          <ac:chgData name="Jim Beland" userId="d41a4da1a37fb713" providerId="LiveId" clId="{10E2A775-57EE-4289-B25D-C8FA0E99EB4B}" dt="2020-06-30T01:17:37.490" v="13694" actId="207"/>
          <ac:spMkLst>
            <pc:docMk/>
            <pc:sldMk cId="689157322" sldId="282"/>
            <ac:spMk id="3" creationId="{2E28AA08-A710-4A0B-A9D3-E8F5A574D5AF}"/>
          </ac:spMkLst>
        </pc:spChg>
        <pc:inkChg chg="add del">
          <ac:chgData name="Jim Beland" userId="d41a4da1a37fb713" providerId="LiveId" clId="{10E2A775-57EE-4289-B25D-C8FA0E99EB4B}" dt="2020-06-29T18:38:05.820" v="3409"/>
          <ac:inkMkLst>
            <pc:docMk/>
            <pc:sldMk cId="689157322" sldId="282"/>
            <ac:inkMk id="4" creationId="{6CD595AC-4FA6-4E92-90DB-CE3CB6B92152}"/>
          </ac:inkMkLst>
        </pc:inkChg>
        <pc:inkChg chg="del">
          <ac:chgData name="Jim Beland" userId="d41a4da1a37fb713" providerId="LiveId" clId="{10E2A775-57EE-4289-B25D-C8FA0E99EB4B}" dt="2020-06-29T18:38:05.820" v="3410"/>
          <ac:inkMkLst>
            <pc:docMk/>
            <pc:sldMk cId="689157322" sldId="282"/>
            <ac:inkMk id="6" creationId="{9055D4AA-87FB-4481-B2A4-E2D79807A14B}"/>
          </ac:inkMkLst>
        </pc:inkChg>
      </pc:sldChg>
      <pc:sldChg chg="delSp modSp add">
        <pc:chgData name="Jim Beland" userId="d41a4da1a37fb713" providerId="LiveId" clId="{10E2A775-57EE-4289-B25D-C8FA0E99EB4B}" dt="2020-06-30T01:15:16.179" v="13688" actId="20577"/>
        <pc:sldMkLst>
          <pc:docMk/>
          <pc:sldMk cId="3283176108" sldId="283"/>
        </pc:sldMkLst>
        <pc:spChg chg="mod">
          <ac:chgData name="Jim Beland" userId="d41a4da1a37fb713" providerId="LiveId" clId="{10E2A775-57EE-4289-B25D-C8FA0E99EB4B}" dt="2020-06-30T01:15:16.179" v="13688" actId="20577"/>
          <ac:spMkLst>
            <pc:docMk/>
            <pc:sldMk cId="3283176108" sldId="283"/>
            <ac:spMk id="3" creationId="{2E28AA08-A710-4A0B-A9D3-E8F5A574D5AF}"/>
          </ac:spMkLst>
        </pc:spChg>
        <pc:inkChg chg="del">
          <ac:chgData name="Jim Beland" userId="d41a4da1a37fb713" providerId="LiveId" clId="{10E2A775-57EE-4289-B25D-C8FA0E99EB4B}" dt="2020-06-29T18:38:11.919" v="3411"/>
          <ac:inkMkLst>
            <pc:docMk/>
            <pc:sldMk cId="3283176108" sldId="283"/>
            <ac:inkMk id="6" creationId="{9055D4AA-87FB-4481-B2A4-E2D79807A14B}"/>
          </ac:inkMkLst>
        </pc:inkChg>
      </pc:sldChg>
      <pc:sldChg chg="addSp delSp modSp add">
        <pc:chgData name="Jim Beland" userId="d41a4da1a37fb713" providerId="LiveId" clId="{10E2A775-57EE-4289-B25D-C8FA0E99EB4B}" dt="2020-06-29T18:46:08.092" v="3728" actId="20577"/>
        <pc:sldMkLst>
          <pc:docMk/>
          <pc:sldMk cId="3450409257" sldId="284"/>
        </pc:sldMkLst>
        <pc:spChg chg="mod">
          <ac:chgData name="Jim Beland" userId="d41a4da1a37fb713" providerId="LiveId" clId="{10E2A775-57EE-4289-B25D-C8FA0E99EB4B}" dt="2020-06-29T18:39:41.149" v="3420" actId="20577"/>
          <ac:spMkLst>
            <pc:docMk/>
            <pc:sldMk cId="3450409257" sldId="284"/>
            <ac:spMk id="2" creationId="{6F44BAAB-DC31-4204-800E-DB63E03A1AD3}"/>
          </ac:spMkLst>
        </pc:spChg>
        <pc:spChg chg="mod">
          <ac:chgData name="Jim Beland" userId="d41a4da1a37fb713" providerId="LiveId" clId="{10E2A775-57EE-4289-B25D-C8FA0E99EB4B}" dt="2020-06-29T18:46:08.092" v="3728" actId="20577"/>
          <ac:spMkLst>
            <pc:docMk/>
            <pc:sldMk cId="3450409257" sldId="284"/>
            <ac:spMk id="3" creationId="{2E28AA08-A710-4A0B-A9D3-E8F5A574D5AF}"/>
          </ac:spMkLst>
        </pc:spChg>
        <pc:spChg chg="add mod">
          <ac:chgData name="Jim Beland" userId="d41a4da1a37fb713" providerId="LiveId" clId="{10E2A775-57EE-4289-B25D-C8FA0E99EB4B}" dt="2020-06-29T18:43:05.320" v="3585" actId="478"/>
          <ac:spMkLst>
            <pc:docMk/>
            <pc:sldMk cId="3450409257" sldId="284"/>
            <ac:spMk id="4" creationId="{16505B57-C106-486E-8858-53E4EDAE28D6}"/>
          </ac:spMkLst>
        </pc:spChg>
        <pc:picChg chg="del">
          <ac:chgData name="Jim Beland" userId="d41a4da1a37fb713" providerId="LiveId" clId="{10E2A775-57EE-4289-B25D-C8FA0E99EB4B}" dt="2020-06-29T18:43:05.320" v="3585" actId="478"/>
          <ac:picMkLst>
            <pc:docMk/>
            <pc:sldMk cId="3450409257" sldId="284"/>
            <ac:picMk id="2050" creationId="{8458536C-E79B-46D0-871C-4B62082CFBF2}"/>
          </ac:picMkLst>
        </pc:picChg>
      </pc:sldChg>
      <pc:sldChg chg="modSp add">
        <pc:chgData name="Jim Beland" userId="d41a4da1a37fb713" providerId="LiveId" clId="{10E2A775-57EE-4289-B25D-C8FA0E99EB4B}" dt="2020-06-29T18:47:49.225" v="3794" actId="20577"/>
        <pc:sldMkLst>
          <pc:docMk/>
          <pc:sldMk cId="2468335281" sldId="285"/>
        </pc:sldMkLst>
        <pc:spChg chg="mod">
          <ac:chgData name="Jim Beland" userId="d41a4da1a37fb713" providerId="LiveId" clId="{10E2A775-57EE-4289-B25D-C8FA0E99EB4B}" dt="2020-06-29T18:43:18.315" v="3593" actId="20577"/>
          <ac:spMkLst>
            <pc:docMk/>
            <pc:sldMk cId="2468335281" sldId="285"/>
            <ac:spMk id="2" creationId="{6F44BAAB-DC31-4204-800E-DB63E03A1AD3}"/>
          </ac:spMkLst>
        </pc:spChg>
        <pc:spChg chg="mod">
          <ac:chgData name="Jim Beland" userId="d41a4da1a37fb713" providerId="LiveId" clId="{10E2A775-57EE-4289-B25D-C8FA0E99EB4B}" dt="2020-06-29T18:47:49.225" v="3794" actId="20577"/>
          <ac:spMkLst>
            <pc:docMk/>
            <pc:sldMk cId="2468335281" sldId="285"/>
            <ac:spMk id="3" creationId="{2E28AA08-A710-4A0B-A9D3-E8F5A574D5AF}"/>
          </ac:spMkLst>
        </pc:spChg>
      </pc:sldChg>
      <pc:sldChg chg="addSp delSp add">
        <pc:chgData name="Jim Beland" userId="d41a4da1a37fb713" providerId="LiveId" clId="{10E2A775-57EE-4289-B25D-C8FA0E99EB4B}" dt="2020-06-29T18:51:32.561" v="3796"/>
        <pc:sldMkLst>
          <pc:docMk/>
          <pc:sldMk cId="1614334256" sldId="286"/>
        </pc:sldMkLst>
        <pc:spChg chg="del">
          <ac:chgData name="Jim Beland" userId="d41a4da1a37fb713" providerId="LiveId" clId="{10E2A775-57EE-4289-B25D-C8FA0E99EB4B}" dt="2020-06-29T18:51:32.561" v="3796"/>
          <ac:spMkLst>
            <pc:docMk/>
            <pc:sldMk cId="1614334256" sldId="286"/>
            <ac:spMk id="4" creationId="{16505B57-C106-486E-8858-53E4EDAE28D6}"/>
          </ac:spMkLst>
        </pc:spChg>
        <pc:picChg chg="add">
          <ac:chgData name="Jim Beland" userId="d41a4da1a37fb713" providerId="LiveId" clId="{10E2A775-57EE-4289-B25D-C8FA0E99EB4B}" dt="2020-06-29T18:51:32.561" v="3796"/>
          <ac:picMkLst>
            <pc:docMk/>
            <pc:sldMk cId="1614334256" sldId="286"/>
            <ac:picMk id="1026" creationId="{A89EE412-FEB7-413C-A2E3-522FA119AEDF}"/>
          </ac:picMkLst>
        </pc:picChg>
      </pc:sldChg>
      <pc:sldChg chg="addSp delSp modSp add">
        <pc:chgData name="Jim Beland" userId="d41a4da1a37fb713" providerId="LiveId" clId="{10E2A775-57EE-4289-B25D-C8FA0E99EB4B}" dt="2020-06-30T01:15:57.187" v="13689" actId="207"/>
        <pc:sldMkLst>
          <pc:docMk/>
          <pc:sldMk cId="848685920" sldId="287"/>
        </pc:sldMkLst>
        <pc:spChg chg="mod">
          <ac:chgData name="Jim Beland" userId="d41a4da1a37fb713" providerId="LiveId" clId="{10E2A775-57EE-4289-B25D-C8FA0E99EB4B}" dt="2020-06-30T01:15:57.187" v="13689" actId="207"/>
          <ac:spMkLst>
            <pc:docMk/>
            <pc:sldMk cId="848685920" sldId="287"/>
            <ac:spMk id="3" creationId="{2E28AA08-A710-4A0B-A9D3-E8F5A574D5AF}"/>
          </ac:spMkLst>
        </pc:spChg>
        <pc:inkChg chg="add del">
          <ac:chgData name="Jim Beland" userId="d41a4da1a37fb713" providerId="LiveId" clId="{10E2A775-57EE-4289-B25D-C8FA0E99EB4B}" dt="2020-06-29T18:53:31.931" v="3892"/>
          <ac:inkMkLst>
            <pc:docMk/>
            <pc:sldMk cId="848685920" sldId="287"/>
            <ac:inkMk id="4" creationId="{5567979F-50E9-48AF-BB75-70AF78B536F6}"/>
          </ac:inkMkLst>
        </pc:inkChg>
        <pc:inkChg chg="add del">
          <ac:chgData name="Jim Beland" userId="d41a4da1a37fb713" providerId="LiveId" clId="{10E2A775-57EE-4289-B25D-C8FA0E99EB4B}" dt="2020-06-29T18:53:31.931" v="3892"/>
          <ac:inkMkLst>
            <pc:docMk/>
            <pc:sldMk cId="848685920" sldId="287"/>
            <ac:inkMk id="5" creationId="{1F0D2ABE-8F40-4EF0-8337-A227CCFA1F39}"/>
          </ac:inkMkLst>
        </pc:inkChg>
        <pc:inkChg chg="add">
          <ac:chgData name="Jim Beland" userId="d41a4da1a37fb713" providerId="LiveId" clId="{10E2A775-57EE-4289-B25D-C8FA0E99EB4B}" dt="2020-06-29T18:53:31.931" v="3892"/>
          <ac:inkMkLst>
            <pc:docMk/>
            <pc:sldMk cId="848685920" sldId="287"/>
            <ac:inkMk id="6" creationId="{E71B32F8-80B5-49AB-BE92-04B548444D9E}"/>
          </ac:inkMkLst>
        </pc:inkChg>
      </pc:sldChg>
      <pc:sldChg chg="addSp delSp modSp add">
        <pc:chgData name="Jim Beland" userId="d41a4da1a37fb713" providerId="LiveId" clId="{10E2A775-57EE-4289-B25D-C8FA0E99EB4B}" dt="2020-06-30T01:16:04.840" v="13690" actId="207"/>
        <pc:sldMkLst>
          <pc:docMk/>
          <pc:sldMk cId="2771833292" sldId="288"/>
        </pc:sldMkLst>
        <pc:spChg chg="mod">
          <ac:chgData name="Jim Beland" userId="d41a4da1a37fb713" providerId="LiveId" clId="{10E2A775-57EE-4289-B25D-C8FA0E99EB4B}" dt="2020-06-30T01:16:04.840" v="13690" actId="207"/>
          <ac:spMkLst>
            <pc:docMk/>
            <pc:sldMk cId="2771833292" sldId="288"/>
            <ac:spMk id="3" creationId="{2E28AA08-A710-4A0B-A9D3-E8F5A574D5AF}"/>
          </ac:spMkLst>
        </pc:spChg>
        <pc:inkChg chg="add del">
          <ac:chgData name="Jim Beland" userId="d41a4da1a37fb713" providerId="LiveId" clId="{10E2A775-57EE-4289-B25D-C8FA0E99EB4B}" dt="2020-06-29T18:54:22.099" v="3908"/>
          <ac:inkMkLst>
            <pc:docMk/>
            <pc:sldMk cId="2771833292" sldId="288"/>
            <ac:inkMk id="4" creationId="{7635EDC4-C868-4C11-9597-A3C1109F73C3}"/>
          </ac:inkMkLst>
        </pc:inkChg>
        <pc:inkChg chg="add del">
          <ac:chgData name="Jim Beland" userId="d41a4da1a37fb713" providerId="LiveId" clId="{10E2A775-57EE-4289-B25D-C8FA0E99EB4B}" dt="2020-06-29T18:54:22.099" v="3908"/>
          <ac:inkMkLst>
            <pc:docMk/>
            <pc:sldMk cId="2771833292" sldId="288"/>
            <ac:inkMk id="5" creationId="{7E6E849C-6CED-4676-B1FA-E14261AD0DD4}"/>
          </ac:inkMkLst>
        </pc:inkChg>
        <pc:inkChg chg="del">
          <ac:chgData name="Jim Beland" userId="d41a4da1a37fb713" providerId="LiveId" clId="{10E2A775-57EE-4289-B25D-C8FA0E99EB4B}" dt="2020-06-29T18:54:14.012" v="3905"/>
          <ac:inkMkLst>
            <pc:docMk/>
            <pc:sldMk cId="2771833292" sldId="288"/>
            <ac:inkMk id="6" creationId="{E71B32F8-80B5-49AB-BE92-04B548444D9E}"/>
          </ac:inkMkLst>
        </pc:inkChg>
        <pc:inkChg chg="add">
          <ac:chgData name="Jim Beland" userId="d41a4da1a37fb713" providerId="LiveId" clId="{10E2A775-57EE-4289-B25D-C8FA0E99EB4B}" dt="2020-06-29T18:54:22.099" v="3908"/>
          <ac:inkMkLst>
            <pc:docMk/>
            <pc:sldMk cId="2771833292" sldId="288"/>
            <ac:inkMk id="7" creationId="{78A08858-5E02-49C3-8D16-35123ACD9426}"/>
          </ac:inkMkLst>
        </pc:inkChg>
      </pc:sldChg>
      <pc:sldChg chg="delSp modSp add">
        <pc:chgData name="Jim Beland" userId="d41a4da1a37fb713" providerId="LiveId" clId="{10E2A775-57EE-4289-B25D-C8FA0E99EB4B}" dt="2020-06-29T18:56:20.593" v="4130" actId="20577"/>
        <pc:sldMkLst>
          <pc:docMk/>
          <pc:sldMk cId="2104306360" sldId="289"/>
        </pc:sldMkLst>
        <pc:spChg chg="mod">
          <ac:chgData name="Jim Beland" userId="d41a4da1a37fb713" providerId="LiveId" clId="{10E2A775-57EE-4289-B25D-C8FA0E99EB4B}" dt="2020-06-29T18:56:20.593" v="4130" actId="20577"/>
          <ac:spMkLst>
            <pc:docMk/>
            <pc:sldMk cId="2104306360" sldId="289"/>
            <ac:spMk id="3" creationId="{2E28AA08-A710-4A0B-A9D3-E8F5A574D5AF}"/>
          </ac:spMkLst>
        </pc:spChg>
        <pc:inkChg chg="del">
          <ac:chgData name="Jim Beland" userId="d41a4da1a37fb713" providerId="LiveId" clId="{10E2A775-57EE-4289-B25D-C8FA0E99EB4B}" dt="2020-06-29T18:54:42.984" v="3911"/>
          <ac:inkMkLst>
            <pc:docMk/>
            <pc:sldMk cId="2104306360" sldId="289"/>
            <ac:inkMk id="7" creationId="{78A08858-5E02-49C3-8D16-35123ACD9426}"/>
          </ac:inkMkLst>
        </pc:inkChg>
      </pc:sldChg>
      <pc:sldChg chg="add del">
        <pc:chgData name="Jim Beland" userId="d41a4da1a37fb713" providerId="LiveId" clId="{10E2A775-57EE-4289-B25D-C8FA0E99EB4B}" dt="2020-06-29T19:04:14.935" v="4611" actId="2696"/>
        <pc:sldMkLst>
          <pc:docMk/>
          <pc:sldMk cId="4145287731" sldId="290"/>
        </pc:sldMkLst>
      </pc:sldChg>
      <pc:sldChg chg="modSp add">
        <pc:chgData name="Jim Beland" userId="d41a4da1a37fb713" providerId="LiveId" clId="{10E2A775-57EE-4289-B25D-C8FA0E99EB4B}" dt="2020-06-30T01:17:10.727" v="13693" actId="6549"/>
        <pc:sldMkLst>
          <pc:docMk/>
          <pc:sldMk cId="4116214103" sldId="291"/>
        </pc:sldMkLst>
        <pc:spChg chg="mod">
          <ac:chgData name="Jim Beland" userId="d41a4da1a37fb713" providerId="LiveId" clId="{10E2A775-57EE-4289-B25D-C8FA0E99EB4B}" dt="2020-06-30T01:17:10.727" v="13693" actId="6549"/>
          <ac:spMkLst>
            <pc:docMk/>
            <pc:sldMk cId="4116214103" sldId="291"/>
            <ac:spMk id="3" creationId="{2E28AA08-A710-4A0B-A9D3-E8F5A574D5AF}"/>
          </ac:spMkLst>
        </pc:spChg>
      </pc:sldChg>
      <pc:sldChg chg="modSp add">
        <pc:chgData name="Jim Beland" userId="d41a4da1a37fb713" providerId="LiveId" clId="{10E2A775-57EE-4289-B25D-C8FA0E99EB4B}" dt="2020-06-29T19:00:34.866" v="4593" actId="20577"/>
        <pc:sldMkLst>
          <pc:docMk/>
          <pc:sldMk cId="3163929963" sldId="292"/>
        </pc:sldMkLst>
        <pc:spChg chg="mod">
          <ac:chgData name="Jim Beland" userId="d41a4da1a37fb713" providerId="LiveId" clId="{10E2A775-57EE-4289-B25D-C8FA0E99EB4B}" dt="2020-06-29T19:00:34.866" v="4593" actId="20577"/>
          <ac:spMkLst>
            <pc:docMk/>
            <pc:sldMk cId="3163929963" sldId="292"/>
            <ac:spMk id="3" creationId="{2E28AA08-A710-4A0B-A9D3-E8F5A574D5AF}"/>
          </ac:spMkLst>
        </pc:spChg>
      </pc:sldChg>
      <pc:sldChg chg="addSp modSp add">
        <pc:chgData name="Jim Beland" userId="d41a4da1a37fb713" providerId="LiveId" clId="{10E2A775-57EE-4289-B25D-C8FA0E99EB4B}" dt="2020-06-29T19:09:32.037" v="4820" actId="255"/>
        <pc:sldMkLst>
          <pc:docMk/>
          <pc:sldMk cId="287027677" sldId="293"/>
        </pc:sldMkLst>
        <pc:spChg chg="mod">
          <ac:chgData name="Jim Beland" userId="d41a4da1a37fb713" providerId="LiveId" clId="{10E2A775-57EE-4289-B25D-C8FA0E99EB4B}" dt="2020-06-29T19:00:54.708" v="4609" actId="20577"/>
          <ac:spMkLst>
            <pc:docMk/>
            <pc:sldMk cId="287027677" sldId="293"/>
            <ac:spMk id="2" creationId="{A7D041B2-19AA-48EF-B856-E65D3E288D95}"/>
          </ac:spMkLst>
        </pc:spChg>
        <pc:spChg chg="mod">
          <ac:chgData name="Jim Beland" userId="d41a4da1a37fb713" providerId="LiveId" clId="{10E2A775-57EE-4289-B25D-C8FA0E99EB4B}" dt="2020-06-29T19:09:32.037" v="4820" actId="255"/>
          <ac:spMkLst>
            <pc:docMk/>
            <pc:sldMk cId="287027677" sldId="293"/>
            <ac:spMk id="3" creationId="{F4DB7975-8108-4419-8AAF-F2BF29A3FB97}"/>
          </ac:spMkLst>
        </pc:spChg>
        <pc:spChg chg="mod">
          <ac:chgData name="Jim Beland" userId="d41a4da1a37fb713" providerId="LiveId" clId="{10E2A775-57EE-4289-B25D-C8FA0E99EB4B}" dt="2020-06-29T19:09:15.461" v="4818" actId="27636"/>
          <ac:spMkLst>
            <pc:docMk/>
            <pc:sldMk cId="287027677" sldId="293"/>
            <ac:spMk id="4" creationId="{183247AB-3250-4352-9A99-CF24D2B03EB9}"/>
          </ac:spMkLst>
        </pc:spChg>
        <pc:inkChg chg="add">
          <ac:chgData name="Jim Beland" userId="d41a4da1a37fb713" providerId="LiveId" clId="{10E2A775-57EE-4289-B25D-C8FA0E99EB4B}" dt="2020-06-29T19:07:49.743" v="4693" actId="9405"/>
          <ac:inkMkLst>
            <pc:docMk/>
            <pc:sldMk cId="287027677" sldId="293"/>
            <ac:inkMk id="5" creationId="{9B5E55A5-9B2D-415A-AC2A-F55545BBD9A1}"/>
          </ac:inkMkLst>
        </pc:inkChg>
      </pc:sldChg>
      <pc:sldChg chg="add del">
        <pc:chgData name="Jim Beland" userId="d41a4da1a37fb713" providerId="LiveId" clId="{10E2A775-57EE-4289-B25D-C8FA0E99EB4B}" dt="2020-06-29T19:08:00.871" v="4694" actId="2696"/>
        <pc:sldMkLst>
          <pc:docMk/>
          <pc:sldMk cId="48399712" sldId="294"/>
        </pc:sldMkLst>
      </pc:sldChg>
      <pc:sldChg chg="modSp add del">
        <pc:chgData name="Jim Beland" userId="d41a4da1a37fb713" providerId="LiveId" clId="{10E2A775-57EE-4289-B25D-C8FA0E99EB4B}" dt="2020-06-29T19:12:59.513" v="5056" actId="2696"/>
        <pc:sldMkLst>
          <pc:docMk/>
          <pc:sldMk cId="740358518" sldId="294"/>
        </pc:sldMkLst>
        <pc:spChg chg="mod">
          <ac:chgData name="Jim Beland" userId="d41a4da1a37fb713" providerId="LiveId" clId="{10E2A775-57EE-4289-B25D-C8FA0E99EB4B}" dt="2020-06-29T19:08:39.356" v="4813" actId="20577"/>
          <ac:spMkLst>
            <pc:docMk/>
            <pc:sldMk cId="740358518" sldId="294"/>
            <ac:spMk id="3" creationId="{F4DB7975-8108-4419-8AAF-F2BF29A3FB97}"/>
          </ac:spMkLst>
        </pc:spChg>
        <pc:spChg chg="mod">
          <ac:chgData name="Jim Beland" userId="d41a4da1a37fb713" providerId="LiveId" clId="{10E2A775-57EE-4289-B25D-C8FA0E99EB4B}" dt="2020-06-29T19:08:27.736" v="4751" actId="27636"/>
          <ac:spMkLst>
            <pc:docMk/>
            <pc:sldMk cId="740358518" sldId="294"/>
            <ac:spMk id="4" creationId="{183247AB-3250-4352-9A99-CF24D2B03EB9}"/>
          </ac:spMkLst>
        </pc:spChg>
      </pc:sldChg>
      <pc:sldChg chg="addSp delSp modSp add">
        <pc:chgData name="Jim Beland" userId="d41a4da1a37fb713" providerId="LiveId" clId="{10E2A775-57EE-4289-B25D-C8FA0E99EB4B}" dt="2020-06-29T19:12:53.928" v="5055" actId="20577"/>
        <pc:sldMkLst>
          <pc:docMk/>
          <pc:sldMk cId="2171284528" sldId="295"/>
        </pc:sldMkLst>
        <pc:spChg chg="mod">
          <ac:chgData name="Jim Beland" userId="d41a4da1a37fb713" providerId="LiveId" clId="{10E2A775-57EE-4289-B25D-C8FA0E99EB4B}" dt="2020-06-29T19:12:53.928" v="5055" actId="20577"/>
          <ac:spMkLst>
            <pc:docMk/>
            <pc:sldMk cId="2171284528" sldId="295"/>
            <ac:spMk id="2" creationId="{A7D041B2-19AA-48EF-B856-E65D3E288D95}"/>
          </ac:spMkLst>
        </pc:spChg>
        <pc:spChg chg="mod">
          <ac:chgData name="Jim Beland" userId="d41a4da1a37fb713" providerId="LiveId" clId="{10E2A775-57EE-4289-B25D-C8FA0E99EB4B}" dt="2020-06-29T19:10:52.301" v="5047" actId="20577"/>
          <ac:spMkLst>
            <pc:docMk/>
            <pc:sldMk cId="2171284528" sldId="295"/>
            <ac:spMk id="3" creationId="{F4DB7975-8108-4419-8AAF-F2BF29A3FB97}"/>
          </ac:spMkLst>
        </pc:spChg>
        <pc:spChg chg="del mod">
          <ac:chgData name="Jim Beland" userId="d41a4da1a37fb713" providerId="LiveId" clId="{10E2A775-57EE-4289-B25D-C8FA0E99EB4B}" dt="2020-06-29T19:12:44.875" v="5048"/>
          <ac:spMkLst>
            <pc:docMk/>
            <pc:sldMk cId="2171284528" sldId="295"/>
            <ac:spMk id="4" creationId="{183247AB-3250-4352-9A99-CF24D2B03EB9}"/>
          </ac:spMkLst>
        </pc:spChg>
        <pc:picChg chg="add">
          <ac:chgData name="Jim Beland" userId="d41a4da1a37fb713" providerId="LiveId" clId="{10E2A775-57EE-4289-B25D-C8FA0E99EB4B}" dt="2020-06-29T19:12:44.875" v="5048"/>
          <ac:picMkLst>
            <pc:docMk/>
            <pc:sldMk cId="2171284528" sldId="295"/>
            <ac:picMk id="1026" creationId="{ADB599E0-4E44-4942-86C9-26DE89716723}"/>
          </ac:picMkLst>
        </pc:picChg>
      </pc:sldChg>
      <pc:sldChg chg="addSp delSp modSp add">
        <pc:chgData name="Jim Beland" userId="d41a4da1a37fb713" providerId="LiveId" clId="{10E2A775-57EE-4289-B25D-C8FA0E99EB4B}" dt="2020-06-30T01:18:04.261" v="13695" actId="207"/>
        <pc:sldMkLst>
          <pc:docMk/>
          <pc:sldMk cId="93805119" sldId="296"/>
        </pc:sldMkLst>
        <pc:spChg chg="mod">
          <ac:chgData name="Jim Beland" userId="d41a4da1a37fb713" providerId="LiveId" clId="{10E2A775-57EE-4289-B25D-C8FA0E99EB4B}" dt="2020-06-30T01:18:04.261" v="13695" actId="207"/>
          <ac:spMkLst>
            <pc:docMk/>
            <pc:sldMk cId="93805119" sldId="296"/>
            <ac:spMk id="3" creationId="{F4DB7975-8108-4419-8AAF-F2BF29A3FB97}"/>
          </ac:spMkLst>
        </pc:spChg>
        <pc:inkChg chg="add del">
          <ac:chgData name="Jim Beland" userId="d41a4da1a37fb713" providerId="LiveId" clId="{10E2A775-57EE-4289-B25D-C8FA0E99EB4B}" dt="2020-06-29T19:14:53.141" v="5204"/>
          <ac:inkMkLst>
            <pc:docMk/>
            <pc:sldMk cId="93805119" sldId="296"/>
            <ac:inkMk id="4" creationId="{F2A802BB-86CD-4979-92AE-087FCC285532}"/>
          </ac:inkMkLst>
        </pc:inkChg>
        <pc:inkChg chg="del">
          <ac:chgData name="Jim Beland" userId="d41a4da1a37fb713" providerId="LiveId" clId="{10E2A775-57EE-4289-B25D-C8FA0E99EB4B}" dt="2020-06-29T19:13:34.029" v="5174"/>
          <ac:inkMkLst>
            <pc:docMk/>
            <pc:sldMk cId="93805119" sldId="296"/>
            <ac:inkMk id="5" creationId="{9B5E55A5-9B2D-415A-AC2A-F55545BBD9A1}"/>
          </ac:inkMkLst>
        </pc:inkChg>
        <pc:inkChg chg="add del">
          <ac:chgData name="Jim Beland" userId="d41a4da1a37fb713" providerId="LiveId" clId="{10E2A775-57EE-4289-B25D-C8FA0E99EB4B}" dt="2020-06-29T19:14:53.141" v="5204"/>
          <ac:inkMkLst>
            <pc:docMk/>
            <pc:sldMk cId="93805119" sldId="296"/>
            <ac:inkMk id="5" creationId="{B890DD0A-6E3F-4244-BCF7-2F238E62CCDB}"/>
          </ac:inkMkLst>
        </pc:inkChg>
        <pc:inkChg chg="add">
          <ac:chgData name="Jim Beland" userId="d41a4da1a37fb713" providerId="LiveId" clId="{10E2A775-57EE-4289-B25D-C8FA0E99EB4B}" dt="2020-06-29T19:14:53.141" v="5204"/>
          <ac:inkMkLst>
            <pc:docMk/>
            <pc:sldMk cId="93805119" sldId="296"/>
            <ac:inkMk id="6" creationId="{D0AFDCA8-9D57-4D4C-ACE7-179D0BA992C2}"/>
          </ac:inkMkLst>
        </pc:inkChg>
      </pc:sldChg>
      <pc:sldChg chg="addSp modSp add">
        <pc:chgData name="Jim Beland" userId="d41a4da1a37fb713" providerId="LiveId" clId="{10E2A775-57EE-4289-B25D-C8FA0E99EB4B}" dt="2020-06-30T01:18:13.204" v="13697" actId="20577"/>
        <pc:sldMkLst>
          <pc:docMk/>
          <pc:sldMk cId="1098787810" sldId="297"/>
        </pc:sldMkLst>
        <pc:spChg chg="add mod">
          <ac:chgData name="Jim Beland" userId="d41a4da1a37fb713" providerId="LiveId" clId="{10E2A775-57EE-4289-B25D-C8FA0E99EB4B}" dt="2020-06-30T01:18:13.204" v="13697" actId="20577"/>
          <ac:spMkLst>
            <pc:docMk/>
            <pc:sldMk cId="1098787810" sldId="297"/>
            <ac:spMk id="4" creationId="{F98663B6-02E9-46A3-994A-EB7F6D87CEFC}"/>
          </ac:spMkLst>
        </pc:spChg>
        <pc:picChg chg="mod">
          <ac:chgData name="Jim Beland" userId="d41a4da1a37fb713" providerId="LiveId" clId="{10E2A775-57EE-4289-B25D-C8FA0E99EB4B}" dt="2020-06-29T19:16:39.783" v="5365" actId="1076"/>
          <ac:picMkLst>
            <pc:docMk/>
            <pc:sldMk cId="1098787810" sldId="297"/>
            <ac:picMk id="1026" creationId="{ADB599E0-4E44-4942-86C9-26DE89716723}"/>
          </ac:picMkLst>
        </pc:picChg>
      </pc:sldChg>
      <pc:sldChg chg="modSp add">
        <pc:chgData name="Jim Beland" userId="d41a4da1a37fb713" providerId="LiveId" clId="{10E2A775-57EE-4289-B25D-C8FA0E99EB4B}" dt="2020-06-30T01:18:31.104" v="13698" actId="20577"/>
        <pc:sldMkLst>
          <pc:docMk/>
          <pc:sldMk cId="2032101320" sldId="298"/>
        </pc:sldMkLst>
        <pc:spChg chg="mod">
          <ac:chgData name="Jim Beland" userId="d41a4da1a37fb713" providerId="LiveId" clId="{10E2A775-57EE-4289-B25D-C8FA0E99EB4B}" dt="2020-06-30T01:18:31.104" v="13698" actId="20577"/>
          <ac:spMkLst>
            <pc:docMk/>
            <pc:sldMk cId="2032101320" sldId="298"/>
            <ac:spMk id="4" creationId="{F98663B6-02E9-46A3-994A-EB7F6D87CEFC}"/>
          </ac:spMkLst>
        </pc:spChg>
      </pc:sldChg>
      <pc:sldChg chg="addSp delSp modSp add ord">
        <pc:chgData name="Jim Beland" userId="d41a4da1a37fb713" providerId="LiveId" clId="{10E2A775-57EE-4289-B25D-C8FA0E99EB4B}" dt="2020-06-30T01:18:46.799" v="13699" actId="207"/>
        <pc:sldMkLst>
          <pc:docMk/>
          <pc:sldMk cId="111728530" sldId="299"/>
        </pc:sldMkLst>
        <pc:spChg chg="mod">
          <ac:chgData name="Jim Beland" userId="d41a4da1a37fb713" providerId="LiveId" clId="{10E2A775-57EE-4289-B25D-C8FA0E99EB4B}" dt="2020-06-30T01:18:46.799" v="13699" actId="207"/>
          <ac:spMkLst>
            <pc:docMk/>
            <pc:sldMk cId="111728530" sldId="299"/>
            <ac:spMk id="3" creationId="{F4DB7975-8108-4419-8AAF-F2BF29A3FB97}"/>
          </ac:spMkLst>
        </pc:spChg>
        <pc:inkChg chg="add del">
          <ac:chgData name="Jim Beland" userId="d41a4da1a37fb713" providerId="LiveId" clId="{10E2A775-57EE-4289-B25D-C8FA0E99EB4B}" dt="2020-06-29T19:19:41.435" v="5760"/>
          <ac:inkMkLst>
            <pc:docMk/>
            <pc:sldMk cId="111728530" sldId="299"/>
            <ac:inkMk id="4" creationId="{53837FEA-67B4-4968-A127-AFB73D9F9957}"/>
          </ac:inkMkLst>
        </pc:inkChg>
        <pc:inkChg chg="add del">
          <ac:chgData name="Jim Beland" userId="d41a4da1a37fb713" providerId="LiveId" clId="{10E2A775-57EE-4289-B25D-C8FA0E99EB4B}" dt="2020-06-29T19:19:41.435" v="5760"/>
          <ac:inkMkLst>
            <pc:docMk/>
            <pc:sldMk cId="111728530" sldId="299"/>
            <ac:inkMk id="5" creationId="{5B0F939E-0BD8-45A2-AE3C-AAB992B562CE}"/>
          </ac:inkMkLst>
        </pc:inkChg>
        <pc:inkChg chg="del">
          <ac:chgData name="Jim Beland" userId="d41a4da1a37fb713" providerId="LiveId" clId="{10E2A775-57EE-4289-B25D-C8FA0E99EB4B}" dt="2020-06-29T19:19:32.726" v="5757"/>
          <ac:inkMkLst>
            <pc:docMk/>
            <pc:sldMk cId="111728530" sldId="299"/>
            <ac:inkMk id="6" creationId="{D0AFDCA8-9D57-4D4C-ACE7-179D0BA992C2}"/>
          </ac:inkMkLst>
        </pc:inkChg>
        <pc:inkChg chg="add">
          <ac:chgData name="Jim Beland" userId="d41a4da1a37fb713" providerId="LiveId" clId="{10E2A775-57EE-4289-B25D-C8FA0E99EB4B}" dt="2020-06-29T19:19:41.435" v="5760"/>
          <ac:inkMkLst>
            <pc:docMk/>
            <pc:sldMk cId="111728530" sldId="299"/>
            <ac:inkMk id="7" creationId="{3E70A6A1-09DD-4E02-9CF9-8265E24D7237}"/>
          </ac:inkMkLst>
        </pc:inkChg>
      </pc:sldChg>
      <pc:sldChg chg="addSp delSp modSp add ord">
        <pc:chgData name="Jim Beland" userId="d41a4da1a37fb713" providerId="LiveId" clId="{10E2A775-57EE-4289-B25D-C8FA0E99EB4B}" dt="2020-07-02T17:19:53.968" v="15106" actId="6549"/>
        <pc:sldMkLst>
          <pc:docMk/>
          <pc:sldMk cId="1372229679" sldId="300"/>
        </pc:sldMkLst>
        <pc:spChg chg="mod">
          <ac:chgData name="Jim Beland" userId="d41a4da1a37fb713" providerId="LiveId" clId="{10E2A775-57EE-4289-B25D-C8FA0E99EB4B}" dt="2020-07-02T17:19:53.968" v="15106" actId="6549"/>
          <ac:spMkLst>
            <pc:docMk/>
            <pc:sldMk cId="1372229679" sldId="300"/>
            <ac:spMk id="3" creationId="{F4DB7975-8108-4419-8AAF-F2BF29A3FB97}"/>
          </ac:spMkLst>
        </pc:spChg>
        <pc:spChg chg="mod">
          <ac:chgData name="Jim Beland" userId="d41a4da1a37fb713" providerId="LiveId" clId="{10E2A775-57EE-4289-B25D-C8FA0E99EB4B}" dt="2020-06-30T01:18:57.129" v="13701" actId="20577"/>
          <ac:spMkLst>
            <pc:docMk/>
            <pc:sldMk cId="1372229679" sldId="300"/>
            <ac:spMk id="4" creationId="{F98663B6-02E9-46A3-994A-EB7F6D87CEFC}"/>
          </ac:spMkLst>
        </pc:spChg>
        <pc:inkChg chg="add del">
          <ac:chgData name="Jim Beland" userId="d41a4da1a37fb713" providerId="LiveId" clId="{10E2A775-57EE-4289-B25D-C8FA0E99EB4B}" dt="2020-06-29T19:19:57.643" v="5764"/>
          <ac:inkMkLst>
            <pc:docMk/>
            <pc:sldMk cId="1372229679" sldId="300"/>
            <ac:inkMk id="5" creationId="{0D43A2D3-4345-449B-A024-2EA436F447CA}"/>
          </ac:inkMkLst>
        </pc:inkChg>
        <pc:inkChg chg="del">
          <ac:chgData name="Jim Beland" userId="d41a4da1a37fb713" providerId="LiveId" clId="{10E2A775-57EE-4289-B25D-C8FA0E99EB4B}" dt="2020-06-29T19:19:50.780" v="5761"/>
          <ac:inkMkLst>
            <pc:docMk/>
            <pc:sldMk cId="1372229679" sldId="300"/>
            <ac:inkMk id="6" creationId="{D0AFDCA8-9D57-4D4C-ACE7-179D0BA992C2}"/>
          </ac:inkMkLst>
        </pc:inkChg>
        <pc:inkChg chg="add del">
          <ac:chgData name="Jim Beland" userId="d41a4da1a37fb713" providerId="LiveId" clId="{10E2A775-57EE-4289-B25D-C8FA0E99EB4B}" dt="2020-06-29T19:19:57.643" v="5764"/>
          <ac:inkMkLst>
            <pc:docMk/>
            <pc:sldMk cId="1372229679" sldId="300"/>
            <ac:inkMk id="7" creationId="{F1B09F4E-B254-4F2A-922D-8A74E9A837CD}"/>
          </ac:inkMkLst>
        </pc:inkChg>
        <pc:inkChg chg="add">
          <ac:chgData name="Jim Beland" userId="d41a4da1a37fb713" providerId="LiveId" clId="{10E2A775-57EE-4289-B25D-C8FA0E99EB4B}" dt="2020-06-29T19:19:57.643" v="5764"/>
          <ac:inkMkLst>
            <pc:docMk/>
            <pc:sldMk cId="1372229679" sldId="300"/>
            <ac:inkMk id="8" creationId="{4001B6D4-CFB6-4FFF-AE5F-9649F6B11201}"/>
          </ac:inkMkLst>
        </pc:inkChg>
      </pc:sldChg>
      <pc:sldChg chg="addSp delSp modSp add ord">
        <pc:chgData name="Jim Beland" userId="d41a4da1a37fb713" providerId="LiveId" clId="{10E2A775-57EE-4289-B25D-C8FA0E99EB4B}" dt="2020-07-02T17:20:07.903" v="15113" actId="20577"/>
        <pc:sldMkLst>
          <pc:docMk/>
          <pc:sldMk cId="2430471412" sldId="301"/>
        </pc:sldMkLst>
        <pc:spChg chg="mod">
          <ac:chgData name="Jim Beland" userId="d41a4da1a37fb713" providerId="LiveId" clId="{10E2A775-57EE-4289-B25D-C8FA0E99EB4B}" dt="2020-07-02T17:20:07.903" v="15113" actId="20577"/>
          <ac:spMkLst>
            <pc:docMk/>
            <pc:sldMk cId="2430471412" sldId="301"/>
            <ac:spMk id="3" creationId="{F4DB7975-8108-4419-8AAF-F2BF29A3FB97}"/>
          </ac:spMkLst>
        </pc:spChg>
        <pc:spChg chg="mod">
          <ac:chgData name="Jim Beland" userId="d41a4da1a37fb713" providerId="LiveId" clId="{10E2A775-57EE-4289-B25D-C8FA0E99EB4B}" dt="2020-06-30T01:19:11.341" v="13702" actId="20577"/>
          <ac:spMkLst>
            <pc:docMk/>
            <pc:sldMk cId="2430471412" sldId="301"/>
            <ac:spMk id="4" creationId="{F98663B6-02E9-46A3-994A-EB7F6D87CEFC}"/>
          </ac:spMkLst>
        </pc:spChg>
        <pc:inkChg chg="add del">
          <ac:chgData name="Jim Beland" userId="d41a4da1a37fb713" providerId="LiveId" clId="{10E2A775-57EE-4289-B25D-C8FA0E99EB4B}" dt="2020-06-29T19:20:09.064" v="5768"/>
          <ac:inkMkLst>
            <pc:docMk/>
            <pc:sldMk cId="2430471412" sldId="301"/>
            <ac:inkMk id="5" creationId="{4FE3D940-AF7E-4B10-B066-AB3B55F4CFA1}"/>
          </ac:inkMkLst>
        </pc:inkChg>
        <pc:inkChg chg="del">
          <ac:chgData name="Jim Beland" userId="d41a4da1a37fb713" providerId="LiveId" clId="{10E2A775-57EE-4289-B25D-C8FA0E99EB4B}" dt="2020-06-29T19:20:02.103" v="5765"/>
          <ac:inkMkLst>
            <pc:docMk/>
            <pc:sldMk cId="2430471412" sldId="301"/>
            <ac:inkMk id="6" creationId="{D0AFDCA8-9D57-4D4C-ACE7-179D0BA992C2}"/>
          </ac:inkMkLst>
        </pc:inkChg>
        <pc:inkChg chg="add del">
          <ac:chgData name="Jim Beland" userId="d41a4da1a37fb713" providerId="LiveId" clId="{10E2A775-57EE-4289-B25D-C8FA0E99EB4B}" dt="2020-06-29T19:20:09.064" v="5768"/>
          <ac:inkMkLst>
            <pc:docMk/>
            <pc:sldMk cId="2430471412" sldId="301"/>
            <ac:inkMk id="7" creationId="{8388F2E2-C254-49F1-A765-F0FA4CBBFD6C}"/>
          </ac:inkMkLst>
        </pc:inkChg>
        <pc:inkChg chg="add">
          <ac:chgData name="Jim Beland" userId="d41a4da1a37fb713" providerId="LiveId" clId="{10E2A775-57EE-4289-B25D-C8FA0E99EB4B}" dt="2020-06-29T19:20:09.064" v="5768"/>
          <ac:inkMkLst>
            <pc:docMk/>
            <pc:sldMk cId="2430471412" sldId="301"/>
            <ac:inkMk id="8" creationId="{ECA86AC3-85E9-48CA-8674-AE290470F2A6}"/>
          </ac:inkMkLst>
        </pc:inkChg>
      </pc:sldChg>
      <pc:sldChg chg="delSp modSp add">
        <pc:chgData name="Jim Beland" userId="d41a4da1a37fb713" providerId="LiveId" clId="{10E2A775-57EE-4289-B25D-C8FA0E99EB4B}" dt="2020-06-30T01:31:47.726" v="13719" actId="20577"/>
        <pc:sldMkLst>
          <pc:docMk/>
          <pc:sldMk cId="2198397447" sldId="302"/>
        </pc:sldMkLst>
        <pc:spChg chg="mod">
          <ac:chgData name="Jim Beland" userId="d41a4da1a37fb713" providerId="LiveId" clId="{10E2A775-57EE-4289-B25D-C8FA0E99EB4B}" dt="2020-06-30T01:31:47.726" v="13719" actId="20577"/>
          <ac:spMkLst>
            <pc:docMk/>
            <pc:sldMk cId="2198397447" sldId="302"/>
            <ac:spMk id="3" creationId="{F4DB7975-8108-4419-8AAF-F2BF29A3FB97}"/>
          </ac:spMkLst>
        </pc:spChg>
        <pc:spChg chg="del">
          <ac:chgData name="Jim Beland" userId="d41a4da1a37fb713" providerId="LiveId" clId="{10E2A775-57EE-4289-B25D-C8FA0E99EB4B}" dt="2020-06-29T19:21:40.609" v="5811" actId="478"/>
          <ac:spMkLst>
            <pc:docMk/>
            <pc:sldMk cId="2198397447" sldId="302"/>
            <ac:spMk id="4" creationId="{F98663B6-02E9-46A3-994A-EB7F6D87CEFC}"/>
          </ac:spMkLst>
        </pc:spChg>
      </pc:sldChg>
      <pc:sldChg chg="delSp modSp add">
        <pc:chgData name="Jim Beland" userId="d41a4da1a37fb713" providerId="LiveId" clId="{10E2A775-57EE-4289-B25D-C8FA0E99EB4B}" dt="2020-06-30T01:19:40.219" v="13705" actId="6549"/>
        <pc:sldMkLst>
          <pc:docMk/>
          <pc:sldMk cId="3464741606" sldId="303"/>
        </pc:sldMkLst>
        <pc:spChg chg="mod">
          <ac:chgData name="Jim Beland" userId="d41a4da1a37fb713" providerId="LiveId" clId="{10E2A775-57EE-4289-B25D-C8FA0E99EB4B}" dt="2020-06-30T01:19:40.219" v="13705" actId="6549"/>
          <ac:spMkLst>
            <pc:docMk/>
            <pc:sldMk cId="3464741606" sldId="303"/>
            <ac:spMk id="3" creationId="{F4DB7975-8108-4419-8AAF-F2BF29A3FB97}"/>
          </ac:spMkLst>
        </pc:spChg>
        <pc:inkChg chg="del">
          <ac:chgData name="Jim Beland" userId="d41a4da1a37fb713" providerId="LiveId" clId="{10E2A775-57EE-4289-B25D-C8FA0E99EB4B}" dt="2020-06-29T19:24:41.520" v="6100"/>
          <ac:inkMkLst>
            <pc:docMk/>
            <pc:sldMk cId="3464741606" sldId="303"/>
            <ac:inkMk id="8" creationId="{ECA86AC3-85E9-48CA-8674-AE290470F2A6}"/>
          </ac:inkMkLst>
        </pc:inkChg>
      </pc:sldChg>
      <pc:sldChg chg="modSp add">
        <pc:chgData name="Jim Beland" userId="d41a4da1a37fb713" providerId="LiveId" clId="{10E2A775-57EE-4289-B25D-C8FA0E99EB4B}" dt="2020-06-29T19:28:29.103" v="6436"/>
        <pc:sldMkLst>
          <pc:docMk/>
          <pc:sldMk cId="788093599" sldId="304"/>
        </pc:sldMkLst>
        <pc:spChg chg="mod">
          <ac:chgData name="Jim Beland" userId="d41a4da1a37fb713" providerId="LiveId" clId="{10E2A775-57EE-4289-B25D-C8FA0E99EB4B}" dt="2020-06-29T19:28:29.103" v="6436"/>
          <ac:spMkLst>
            <pc:docMk/>
            <pc:sldMk cId="788093599" sldId="304"/>
            <ac:spMk id="3" creationId="{F4DB7975-8108-4419-8AAF-F2BF29A3FB97}"/>
          </ac:spMkLst>
        </pc:spChg>
      </pc:sldChg>
      <pc:sldChg chg="addSp delSp modSp add">
        <pc:chgData name="Jim Beland" userId="d41a4da1a37fb713" providerId="LiveId" clId="{10E2A775-57EE-4289-B25D-C8FA0E99EB4B}" dt="2020-06-29T21:09:29.937" v="7754" actId="20577"/>
        <pc:sldMkLst>
          <pc:docMk/>
          <pc:sldMk cId="2802543259" sldId="305"/>
        </pc:sldMkLst>
        <pc:spChg chg="mod">
          <ac:chgData name="Jim Beland" userId="d41a4da1a37fb713" providerId="LiveId" clId="{10E2A775-57EE-4289-B25D-C8FA0E99EB4B}" dt="2020-06-29T20:42:34.214" v="6452" actId="20577"/>
          <ac:spMkLst>
            <pc:docMk/>
            <pc:sldMk cId="2802543259" sldId="305"/>
            <ac:spMk id="2" creationId="{A7D041B2-19AA-48EF-B856-E65D3E288D95}"/>
          </ac:spMkLst>
        </pc:spChg>
        <pc:spChg chg="mod">
          <ac:chgData name="Jim Beland" userId="d41a4da1a37fb713" providerId="LiveId" clId="{10E2A775-57EE-4289-B25D-C8FA0E99EB4B}" dt="2020-06-29T21:09:29.937" v="7754" actId="20577"/>
          <ac:spMkLst>
            <pc:docMk/>
            <pc:sldMk cId="2802543259" sldId="305"/>
            <ac:spMk id="3" creationId="{F4DB7975-8108-4419-8AAF-F2BF29A3FB97}"/>
          </ac:spMkLst>
        </pc:spChg>
        <pc:spChg chg="add mod">
          <ac:chgData name="Jim Beland" userId="d41a4da1a37fb713" providerId="LiveId" clId="{10E2A775-57EE-4289-B25D-C8FA0E99EB4B}" dt="2020-06-29T20:42:27.066" v="6439" actId="478"/>
          <ac:spMkLst>
            <pc:docMk/>
            <pc:sldMk cId="2802543259" sldId="305"/>
            <ac:spMk id="4" creationId="{BE1CA9DB-F0CD-4084-BD7E-01200A32D597}"/>
          </ac:spMkLst>
        </pc:spChg>
        <pc:picChg chg="del">
          <ac:chgData name="Jim Beland" userId="d41a4da1a37fb713" providerId="LiveId" clId="{10E2A775-57EE-4289-B25D-C8FA0E99EB4B}" dt="2020-06-29T20:42:27.066" v="6439" actId="478"/>
          <ac:picMkLst>
            <pc:docMk/>
            <pc:sldMk cId="2802543259" sldId="305"/>
            <ac:picMk id="1026" creationId="{ADB599E0-4E44-4942-86C9-26DE89716723}"/>
          </ac:picMkLst>
        </pc:picChg>
        <pc:inkChg chg="add">
          <ac:chgData name="Jim Beland" userId="d41a4da1a37fb713" providerId="LiveId" clId="{10E2A775-57EE-4289-B25D-C8FA0E99EB4B}" dt="2020-06-29T20:49:15.267" v="6572" actId="9405"/>
          <ac:inkMkLst>
            <pc:docMk/>
            <pc:sldMk cId="2802543259" sldId="305"/>
            <ac:inkMk id="5" creationId="{A98208DA-B38F-41A4-A4A2-8C112B63820A}"/>
          </ac:inkMkLst>
        </pc:inkChg>
      </pc:sldChg>
      <pc:sldChg chg="addSp delSp add del">
        <pc:chgData name="Jim Beland" userId="d41a4da1a37fb713" providerId="LiveId" clId="{10E2A775-57EE-4289-B25D-C8FA0E99EB4B}" dt="2020-06-29T21:00:41.111" v="7435" actId="2696"/>
        <pc:sldMkLst>
          <pc:docMk/>
          <pc:sldMk cId="3722907895" sldId="306"/>
        </pc:sldMkLst>
        <pc:spChg chg="del">
          <ac:chgData name="Jim Beland" userId="d41a4da1a37fb713" providerId="LiveId" clId="{10E2A775-57EE-4289-B25D-C8FA0E99EB4B}" dt="2020-06-29T20:48:53.976" v="6571"/>
          <ac:spMkLst>
            <pc:docMk/>
            <pc:sldMk cId="3722907895" sldId="306"/>
            <ac:spMk id="4" creationId="{BE1CA9DB-F0CD-4084-BD7E-01200A32D597}"/>
          </ac:spMkLst>
        </pc:spChg>
        <pc:picChg chg="add">
          <ac:chgData name="Jim Beland" userId="d41a4da1a37fb713" providerId="LiveId" clId="{10E2A775-57EE-4289-B25D-C8FA0E99EB4B}" dt="2020-06-29T20:48:53.976" v="6571"/>
          <ac:picMkLst>
            <pc:docMk/>
            <pc:sldMk cId="3722907895" sldId="306"/>
            <ac:picMk id="1026" creationId="{5A1D1005-6580-4B7F-AB58-05E96C63F994}"/>
          </ac:picMkLst>
        </pc:picChg>
      </pc:sldChg>
      <pc:sldChg chg="addSp delSp modSp add">
        <pc:chgData name="Jim Beland" userId="d41a4da1a37fb713" providerId="LiveId" clId="{10E2A775-57EE-4289-B25D-C8FA0E99EB4B}" dt="2020-06-29T21:05:20.126" v="7626" actId="6549"/>
        <pc:sldMkLst>
          <pc:docMk/>
          <pc:sldMk cId="2021197863" sldId="307"/>
        </pc:sldMkLst>
        <pc:spChg chg="mod">
          <ac:chgData name="Jim Beland" userId="d41a4da1a37fb713" providerId="LiveId" clId="{10E2A775-57EE-4289-B25D-C8FA0E99EB4B}" dt="2020-06-29T21:05:20.126" v="7626" actId="6549"/>
          <ac:spMkLst>
            <pc:docMk/>
            <pc:sldMk cId="2021197863" sldId="307"/>
            <ac:spMk id="2" creationId="{A7D041B2-19AA-48EF-B856-E65D3E288D95}"/>
          </ac:spMkLst>
        </pc:spChg>
        <pc:spChg chg="mod">
          <ac:chgData name="Jim Beland" userId="d41a4da1a37fb713" providerId="LiveId" clId="{10E2A775-57EE-4289-B25D-C8FA0E99EB4B}" dt="2020-06-29T20:51:01.482" v="6836" actId="20577"/>
          <ac:spMkLst>
            <pc:docMk/>
            <pc:sldMk cId="2021197863" sldId="307"/>
            <ac:spMk id="3" creationId="{F4DB7975-8108-4419-8AAF-F2BF29A3FB97}"/>
          </ac:spMkLst>
        </pc:spChg>
        <pc:spChg chg="del">
          <ac:chgData name="Jim Beland" userId="d41a4da1a37fb713" providerId="LiveId" clId="{10E2A775-57EE-4289-B25D-C8FA0E99EB4B}" dt="2020-06-29T20:49:53.216" v="6650"/>
          <ac:spMkLst>
            <pc:docMk/>
            <pc:sldMk cId="2021197863" sldId="307"/>
            <ac:spMk id="4" creationId="{BE1CA9DB-F0CD-4084-BD7E-01200A32D597}"/>
          </ac:spMkLst>
        </pc:spChg>
        <pc:picChg chg="add">
          <ac:chgData name="Jim Beland" userId="d41a4da1a37fb713" providerId="LiveId" clId="{10E2A775-57EE-4289-B25D-C8FA0E99EB4B}" dt="2020-06-29T20:49:53.216" v="6650"/>
          <ac:picMkLst>
            <pc:docMk/>
            <pc:sldMk cId="2021197863" sldId="307"/>
            <ac:picMk id="2050" creationId="{49044133-F27A-415F-8001-E94E1EFE3E6D}"/>
          </ac:picMkLst>
        </pc:picChg>
      </pc:sldChg>
      <pc:sldChg chg="addSp delSp modSp add">
        <pc:chgData name="Jim Beland" userId="d41a4da1a37fb713" providerId="LiveId" clId="{10E2A775-57EE-4289-B25D-C8FA0E99EB4B}" dt="2020-06-29T21:05:24.816" v="7633" actId="20577"/>
        <pc:sldMkLst>
          <pc:docMk/>
          <pc:sldMk cId="1205641908" sldId="308"/>
        </pc:sldMkLst>
        <pc:spChg chg="mod">
          <ac:chgData name="Jim Beland" userId="d41a4da1a37fb713" providerId="LiveId" clId="{10E2A775-57EE-4289-B25D-C8FA0E99EB4B}" dt="2020-06-29T21:05:24.816" v="7633" actId="20577"/>
          <ac:spMkLst>
            <pc:docMk/>
            <pc:sldMk cId="1205641908" sldId="308"/>
            <ac:spMk id="2" creationId="{A7D041B2-19AA-48EF-B856-E65D3E288D95}"/>
          </ac:spMkLst>
        </pc:spChg>
        <pc:spChg chg="mod">
          <ac:chgData name="Jim Beland" userId="d41a4da1a37fb713" providerId="LiveId" clId="{10E2A775-57EE-4289-B25D-C8FA0E99EB4B}" dt="2020-06-29T20:53:01.826" v="7222" actId="20577"/>
          <ac:spMkLst>
            <pc:docMk/>
            <pc:sldMk cId="1205641908" sldId="308"/>
            <ac:spMk id="3" creationId="{F4DB7975-8108-4419-8AAF-F2BF29A3FB97}"/>
          </ac:spMkLst>
        </pc:spChg>
        <pc:spChg chg="add del mod">
          <ac:chgData name="Jim Beland" userId="d41a4da1a37fb713" providerId="LiveId" clId="{10E2A775-57EE-4289-B25D-C8FA0E99EB4B}" dt="2020-06-29T20:56:04.362" v="7224"/>
          <ac:spMkLst>
            <pc:docMk/>
            <pc:sldMk cId="1205641908" sldId="308"/>
            <ac:spMk id="4" creationId="{965022AD-20C7-43B8-A167-7742C4EC4214}"/>
          </ac:spMkLst>
        </pc:spChg>
        <pc:picChg chg="del">
          <ac:chgData name="Jim Beland" userId="d41a4da1a37fb713" providerId="LiveId" clId="{10E2A775-57EE-4289-B25D-C8FA0E99EB4B}" dt="2020-06-29T20:55:30.927" v="7223" actId="478"/>
          <ac:picMkLst>
            <pc:docMk/>
            <pc:sldMk cId="1205641908" sldId="308"/>
            <ac:picMk id="2050" creationId="{49044133-F27A-415F-8001-E94E1EFE3E6D}"/>
          </ac:picMkLst>
        </pc:picChg>
        <pc:picChg chg="add">
          <ac:chgData name="Jim Beland" userId="d41a4da1a37fb713" providerId="LiveId" clId="{10E2A775-57EE-4289-B25D-C8FA0E99EB4B}" dt="2020-06-29T20:56:04.362" v="7224"/>
          <ac:picMkLst>
            <pc:docMk/>
            <pc:sldMk cId="1205641908" sldId="308"/>
            <ac:picMk id="3074" creationId="{34922025-087F-4895-B391-A59CF3734923}"/>
          </ac:picMkLst>
        </pc:picChg>
      </pc:sldChg>
      <pc:sldChg chg="addSp delSp modSp add">
        <pc:chgData name="Jim Beland" userId="d41a4da1a37fb713" providerId="LiveId" clId="{10E2A775-57EE-4289-B25D-C8FA0E99EB4B}" dt="2020-06-29T20:58:31.818" v="7371"/>
        <pc:sldMkLst>
          <pc:docMk/>
          <pc:sldMk cId="1293149255" sldId="309"/>
        </pc:sldMkLst>
        <pc:spChg chg="del">
          <ac:chgData name="Jim Beland" userId="d41a4da1a37fb713" providerId="LiveId" clId="{10E2A775-57EE-4289-B25D-C8FA0E99EB4B}" dt="2020-06-29T20:58:01.748" v="7369" actId="478"/>
          <ac:spMkLst>
            <pc:docMk/>
            <pc:sldMk cId="1293149255" sldId="309"/>
            <ac:spMk id="2" creationId="{A7D041B2-19AA-48EF-B856-E65D3E288D95}"/>
          </ac:spMkLst>
        </pc:spChg>
        <pc:spChg chg="mod">
          <ac:chgData name="Jim Beland" userId="d41a4da1a37fb713" providerId="LiveId" clId="{10E2A775-57EE-4289-B25D-C8FA0E99EB4B}" dt="2020-06-29T20:56:48.250" v="7368" actId="20577"/>
          <ac:spMkLst>
            <pc:docMk/>
            <pc:sldMk cId="1293149255" sldId="309"/>
            <ac:spMk id="3" creationId="{F4DB7975-8108-4419-8AAF-F2BF29A3FB97}"/>
          </ac:spMkLst>
        </pc:spChg>
        <pc:spChg chg="add mod">
          <ac:chgData name="Jim Beland" userId="d41a4da1a37fb713" providerId="LiveId" clId="{10E2A775-57EE-4289-B25D-C8FA0E99EB4B}" dt="2020-06-29T20:58:01.748" v="7369" actId="478"/>
          <ac:spMkLst>
            <pc:docMk/>
            <pc:sldMk cId="1293149255" sldId="309"/>
            <ac:spMk id="6" creationId="{A9253256-FE3C-4ED3-AC99-EED9B733A7E2}"/>
          </ac:spMkLst>
        </pc:spChg>
        <pc:spChg chg="add del mod">
          <ac:chgData name="Jim Beland" userId="d41a4da1a37fb713" providerId="LiveId" clId="{10E2A775-57EE-4289-B25D-C8FA0E99EB4B}" dt="2020-06-29T20:58:31.818" v="7371"/>
          <ac:spMkLst>
            <pc:docMk/>
            <pc:sldMk cId="1293149255" sldId="309"/>
            <ac:spMk id="7" creationId="{529C5FB0-1723-4B05-AE95-8BA2101B36F6}"/>
          </ac:spMkLst>
        </pc:spChg>
        <pc:picChg chg="del">
          <ac:chgData name="Jim Beland" userId="d41a4da1a37fb713" providerId="LiveId" clId="{10E2A775-57EE-4289-B25D-C8FA0E99EB4B}" dt="2020-06-29T20:58:27.637" v="7370" actId="478"/>
          <ac:picMkLst>
            <pc:docMk/>
            <pc:sldMk cId="1293149255" sldId="309"/>
            <ac:picMk id="3074" creationId="{34922025-087F-4895-B391-A59CF3734923}"/>
          </ac:picMkLst>
        </pc:picChg>
        <pc:picChg chg="add">
          <ac:chgData name="Jim Beland" userId="d41a4da1a37fb713" providerId="LiveId" clId="{10E2A775-57EE-4289-B25D-C8FA0E99EB4B}" dt="2020-06-29T20:58:31.818" v="7371"/>
          <ac:picMkLst>
            <pc:docMk/>
            <pc:sldMk cId="1293149255" sldId="309"/>
            <ac:picMk id="4098" creationId="{70DA4C06-430F-4D80-98EB-4F09DA9F5F53}"/>
          </ac:picMkLst>
        </pc:picChg>
      </pc:sldChg>
      <pc:sldChg chg="addSp delSp modSp add">
        <pc:chgData name="Jim Beland" userId="d41a4da1a37fb713" providerId="LiveId" clId="{10E2A775-57EE-4289-B25D-C8FA0E99EB4B}" dt="2020-06-30T01:20:59.918" v="13711" actId="207"/>
        <pc:sldMkLst>
          <pc:docMk/>
          <pc:sldMk cId="2390506394" sldId="310"/>
        </pc:sldMkLst>
        <pc:spChg chg="mod">
          <ac:chgData name="Jim Beland" userId="d41a4da1a37fb713" providerId="LiveId" clId="{10E2A775-57EE-4289-B25D-C8FA0E99EB4B}" dt="2020-06-30T01:20:59.918" v="13711" actId="207"/>
          <ac:spMkLst>
            <pc:docMk/>
            <pc:sldMk cId="2390506394" sldId="310"/>
            <ac:spMk id="3" creationId="{F4DB7975-8108-4419-8AAF-F2BF29A3FB97}"/>
          </ac:spMkLst>
        </pc:spChg>
        <pc:inkChg chg="add del">
          <ac:chgData name="Jim Beland" userId="d41a4da1a37fb713" providerId="LiveId" clId="{10E2A775-57EE-4289-B25D-C8FA0E99EB4B}" dt="2020-06-29T21:04:40.216" v="7616"/>
          <ac:inkMkLst>
            <pc:docMk/>
            <pc:sldMk cId="2390506394" sldId="310"/>
            <ac:inkMk id="2" creationId="{D109E651-F79D-481B-BBAD-889DD5E9D74F}"/>
          </ac:inkMkLst>
        </pc:inkChg>
        <pc:inkChg chg="add del">
          <ac:chgData name="Jim Beland" userId="d41a4da1a37fb713" providerId="LiveId" clId="{10E2A775-57EE-4289-B25D-C8FA0E99EB4B}" dt="2020-06-29T21:04:40.216" v="7616"/>
          <ac:inkMkLst>
            <pc:docMk/>
            <pc:sldMk cId="2390506394" sldId="310"/>
            <ac:inkMk id="4" creationId="{09EF24A6-EFA2-44D6-BAD6-73C5D9ECD709}"/>
          </ac:inkMkLst>
        </pc:inkChg>
        <pc:inkChg chg="add">
          <ac:chgData name="Jim Beland" userId="d41a4da1a37fb713" providerId="LiveId" clId="{10E2A775-57EE-4289-B25D-C8FA0E99EB4B}" dt="2020-06-29T21:04:40.216" v="7616"/>
          <ac:inkMkLst>
            <pc:docMk/>
            <pc:sldMk cId="2390506394" sldId="310"/>
            <ac:inkMk id="7" creationId="{EBF43525-07A9-4ED3-8FDA-6A82DDBA441A}"/>
          </ac:inkMkLst>
        </pc:inkChg>
      </pc:sldChg>
      <pc:sldChg chg="addSp delSp modSp add">
        <pc:chgData name="Jim Beland" userId="d41a4da1a37fb713" providerId="LiveId" clId="{10E2A775-57EE-4289-B25D-C8FA0E99EB4B}" dt="2020-06-30T01:21:06.330" v="13712" actId="207"/>
        <pc:sldMkLst>
          <pc:docMk/>
          <pc:sldMk cId="1361887332" sldId="311"/>
        </pc:sldMkLst>
        <pc:spChg chg="mod">
          <ac:chgData name="Jim Beland" userId="d41a4da1a37fb713" providerId="LiveId" clId="{10E2A775-57EE-4289-B25D-C8FA0E99EB4B}" dt="2020-06-30T01:21:06.330" v="13712" actId="207"/>
          <ac:spMkLst>
            <pc:docMk/>
            <pc:sldMk cId="1361887332" sldId="311"/>
            <ac:spMk id="3" creationId="{F4DB7975-8108-4419-8AAF-F2BF29A3FB97}"/>
          </ac:spMkLst>
        </pc:spChg>
        <pc:inkChg chg="add del">
          <ac:chgData name="Jim Beland" userId="d41a4da1a37fb713" providerId="LiveId" clId="{10E2A775-57EE-4289-B25D-C8FA0E99EB4B}" dt="2020-06-29T21:04:50.704" v="7619"/>
          <ac:inkMkLst>
            <pc:docMk/>
            <pc:sldMk cId="1361887332" sldId="311"/>
            <ac:inkMk id="2" creationId="{9EAA1E90-6879-4847-BD95-5D635F0A6DD7}"/>
          </ac:inkMkLst>
        </pc:inkChg>
        <pc:inkChg chg="add del">
          <ac:chgData name="Jim Beland" userId="d41a4da1a37fb713" providerId="LiveId" clId="{10E2A775-57EE-4289-B25D-C8FA0E99EB4B}" dt="2020-06-29T21:04:50.704" v="7619"/>
          <ac:inkMkLst>
            <pc:docMk/>
            <pc:sldMk cId="1361887332" sldId="311"/>
            <ac:inkMk id="4" creationId="{9777FFC8-9BC7-423D-965A-DC0765B780D5}"/>
          </ac:inkMkLst>
        </pc:inkChg>
        <pc:inkChg chg="add">
          <ac:chgData name="Jim Beland" userId="d41a4da1a37fb713" providerId="LiveId" clId="{10E2A775-57EE-4289-B25D-C8FA0E99EB4B}" dt="2020-06-29T21:04:50.704" v="7619"/>
          <ac:inkMkLst>
            <pc:docMk/>
            <pc:sldMk cId="1361887332" sldId="311"/>
            <ac:inkMk id="7" creationId="{23C086C8-55F9-4DF2-ADD8-937F562DBF23}"/>
          </ac:inkMkLst>
        </pc:inkChg>
      </pc:sldChg>
      <pc:sldChg chg="add del">
        <pc:chgData name="Jim Beland" userId="d41a4da1a37fb713" providerId="LiveId" clId="{10E2A775-57EE-4289-B25D-C8FA0E99EB4B}" dt="2020-06-29T20:59:05.098" v="7409" actId="2696"/>
        <pc:sldMkLst>
          <pc:docMk/>
          <pc:sldMk cId="2696519379" sldId="311"/>
        </pc:sldMkLst>
      </pc:sldChg>
      <pc:sldChg chg="modSp add">
        <pc:chgData name="Jim Beland" userId="d41a4da1a37fb713" providerId="LiveId" clId="{10E2A775-57EE-4289-B25D-C8FA0E99EB4B}" dt="2020-06-29T21:03:16.048" v="7543" actId="5793"/>
        <pc:sldMkLst>
          <pc:docMk/>
          <pc:sldMk cId="2004463894" sldId="312"/>
        </pc:sldMkLst>
        <pc:spChg chg="mod">
          <ac:chgData name="Jim Beland" userId="d41a4da1a37fb713" providerId="LiveId" clId="{10E2A775-57EE-4289-B25D-C8FA0E99EB4B}" dt="2020-06-29T21:03:16.048" v="7543" actId="5793"/>
          <ac:spMkLst>
            <pc:docMk/>
            <pc:sldMk cId="2004463894" sldId="312"/>
            <ac:spMk id="3" creationId="{F4DB7975-8108-4419-8AAF-F2BF29A3FB97}"/>
          </ac:spMkLst>
        </pc:spChg>
      </pc:sldChg>
      <pc:sldChg chg="modSp add">
        <pc:chgData name="Jim Beland" userId="d41a4da1a37fb713" providerId="LiveId" clId="{10E2A775-57EE-4289-B25D-C8FA0E99EB4B}" dt="2020-06-30T01:21:26.087" v="13715" actId="6549"/>
        <pc:sldMkLst>
          <pc:docMk/>
          <pc:sldMk cId="1122519556" sldId="313"/>
        </pc:sldMkLst>
        <pc:spChg chg="mod">
          <ac:chgData name="Jim Beland" userId="d41a4da1a37fb713" providerId="LiveId" clId="{10E2A775-57EE-4289-B25D-C8FA0E99EB4B}" dt="2020-06-30T01:21:26.087" v="13715" actId="6549"/>
          <ac:spMkLst>
            <pc:docMk/>
            <pc:sldMk cId="1122519556" sldId="313"/>
            <ac:spMk id="3" creationId="{F4DB7975-8108-4419-8AAF-F2BF29A3FB97}"/>
          </ac:spMkLst>
        </pc:spChg>
      </pc:sldChg>
      <pc:sldChg chg="add">
        <pc:chgData name="Jim Beland" userId="d41a4da1a37fb713" providerId="LiveId" clId="{10E2A775-57EE-4289-B25D-C8FA0E99EB4B}" dt="2020-06-29T21:06:09.847" v="7634"/>
        <pc:sldMkLst>
          <pc:docMk/>
          <pc:sldMk cId="1481916561" sldId="314"/>
        </pc:sldMkLst>
      </pc:sldChg>
      <pc:sldChg chg="addSp delSp modSp add">
        <pc:chgData name="Jim Beland" userId="d41a4da1a37fb713" providerId="LiveId" clId="{10E2A775-57EE-4289-B25D-C8FA0E99EB4B}" dt="2020-06-29T21:14:31.342" v="7945"/>
        <pc:sldMkLst>
          <pc:docMk/>
          <pc:sldMk cId="3870353378" sldId="315"/>
        </pc:sldMkLst>
        <pc:spChg chg="mod">
          <ac:chgData name="Jim Beland" userId="d41a4da1a37fb713" providerId="LiveId" clId="{10E2A775-57EE-4289-B25D-C8FA0E99EB4B}" dt="2020-06-29T21:09:50.915" v="7761" actId="20577"/>
          <ac:spMkLst>
            <pc:docMk/>
            <pc:sldMk cId="3870353378" sldId="315"/>
            <ac:spMk id="2" creationId="{A7D041B2-19AA-48EF-B856-E65D3E288D95}"/>
          </ac:spMkLst>
        </pc:spChg>
        <pc:spChg chg="mod">
          <ac:chgData name="Jim Beland" userId="d41a4da1a37fb713" providerId="LiveId" clId="{10E2A775-57EE-4289-B25D-C8FA0E99EB4B}" dt="2020-06-29T21:11:53.689" v="7944" actId="20577"/>
          <ac:spMkLst>
            <pc:docMk/>
            <pc:sldMk cId="3870353378" sldId="315"/>
            <ac:spMk id="3" creationId="{F4DB7975-8108-4419-8AAF-F2BF29A3FB97}"/>
          </ac:spMkLst>
        </pc:spChg>
        <pc:spChg chg="del">
          <ac:chgData name="Jim Beland" userId="d41a4da1a37fb713" providerId="LiveId" clId="{10E2A775-57EE-4289-B25D-C8FA0E99EB4B}" dt="2020-06-29T21:14:31.342" v="7945"/>
          <ac:spMkLst>
            <pc:docMk/>
            <pc:sldMk cId="3870353378" sldId="315"/>
            <ac:spMk id="4" creationId="{BE1CA9DB-F0CD-4084-BD7E-01200A32D597}"/>
          </ac:spMkLst>
        </pc:spChg>
        <pc:picChg chg="add">
          <ac:chgData name="Jim Beland" userId="d41a4da1a37fb713" providerId="LiveId" clId="{10E2A775-57EE-4289-B25D-C8FA0E99EB4B}" dt="2020-06-29T21:14:31.342" v="7945"/>
          <ac:picMkLst>
            <pc:docMk/>
            <pc:sldMk cId="3870353378" sldId="315"/>
            <ac:picMk id="5122" creationId="{EF477201-A1CB-4224-989C-06E4ABCDE5FB}"/>
          </ac:picMkLst>
        </pc:picChg>
      </pc:sldChg>
      <pc:sldChg chg="addSp delSp modSp add">
        <pc:chgData name="Jim Beland" userId="d41a4da1a37fb713" providerId="LiveId" clId="{10E2A775-57EE-4289-B25D-C8FA0E99EB4B}" dt="2020-06-29T21:17:42.593" v="8018"/>
        <pc:sldMkLst>
          <pc:docMk/>
          <pc:sldMk cId="3745820990" sldId="316"/>
        </pc:sldMkLst>
        <pc:spChg chg="mod">
          <ac:chgData name="Jim Beland" userId="d41a4da1a37fb713" providerId="LiveId" clId="{10E2A775-57EE-4289-B25D-C8FA0E99EB4B}" dt="2020-06-29T21:15:38.276" v="8016" actId="20577"/>
          <ac:spMkLst>
            <pc:docMk/>
            <pc:sldMk cId="3745820990" sldId="316"/>
            <ac:spMk id="3" creationId="{F4DB7975-8108-4419-8AAF-F2BF29A3FB97}"/>
          </ac:spMkLst>
        </pc:spChg>
        <pc:spChg chg="add del mod">
          <ac:chgData name="Jim Beland" userId="d41a4da1a37fb713" providerId="LiveId" clId="{10E2A775-57EE-4289-B25D-C8FA0E99EB4B}" dt="2020-06-29T21:17:42.593" v="8018"/>
          <ac:spMkLst>
            <pc:docMk/>
            <pc:sldMk cId="3745820990" sldId="316"/>
            <ac:spMk id="4" creationId="{88C76DEB-0127-437F-A2B9-DBEA5DB80465}"/>
          </ac:spMkLst>
        </pc:spChg>
        <pc:picChg chg="del">
          <ac:chgData name="Jim Beland" userId="d41a4da1a37fb713" providerId="LiveId" clId="{10E2A775-57EE-4289-B25D-C8FA0E99EB4B}" dt="2020-06-29T21:15:46.021" v="8017" actId="478"/>
          <ac:picMkLst>
            <pc:docMk/>
            <pc:sldMk cId="3745820990" sldId="316"/>
            <ac:picMk id="5122" creationId="{EF477201-A1CB-4224-989C-06E4ABCDE5FB}"/>
          </ac:picMkLst>
        </pc:picChg>
        <pc:picChg chg="add">
          <ac:chgData name="Jim Beland" userId="d41a4da1a37fb713" providerId="LiveId" clId="{10E2A775-57EE-4289-B25D-C8FA0E99EB4B}" dt="2020-06-29T21:17:42.593" v="8018"/>
          <ac:picMkLst>
            <pc:docMk/>
            <pc:sldMk cId="3745820990" sldId="316"/>
            <ac:picMk id="10242" creationId="{16AAC415-691A-430D-8DF6-AE39DED8BD1E}"/>
          </ac:picMkLst>
        </pc:picChg>
      </pc:sldChg>
      <pc:sldChg chg="addSp delSp modSp add">
        <pc:chgData name="Jim Beland" userId="d41a4da1a37fb713" providerId="LiveId" clId="{10E2A775-57EE-4289-B25D-C8FA0E99EB4B}" dt="2020-06-30T01:20:11.566" v="13706" actId="207"/>
        <pc:sldMkLst>
          <pc:docMk/>
          <pc:sldMk cId="1676374760" sldId="317"/>
        </pc:sldMkLst>
        <pc:spChg chg="mod">
          <ac:chgData name="Jim Beland" userId="d41a4da1a37fb713" providerId="LiveId" clId="{10E2A775-57EE-4289-B25D-C8FA0E99EB4B}" dt="2020-06-30T01:20:11.566" v="13706" actId="207"/>
          <ac:spMkLst>
            <pc:docMk/>
            <pc:sldMk cId="1676374760" sldId="317"/>
            <ac:spMk id="3" creationId="{F4DB7975-8108-4419-8AAF-F2BF29A3FB97}"/>
          </ac:spMkLst>
        </pc:spChg>
        <pc:inkChg chg="add del">
          <ac:chgData name="Jim Beland" userId="d41a4da1a37fb713" providerId="LiveId" clId="{10E2A775-57EE-4289-B25D-C8FA0E99EB4B}" dt="2020-06-29T21:23:22.305" v="8525"/>
          <ac:inkMkLst>
            <pc:docMk/>
            <pc:sldMk cId="1676374760" sldId="317"/>
            <ac:inkMk id="4" creationId="{565FA985-DAF1-4DF3-AE0E-8C80BA62A835}"/>
          </ac:inkMkLst>
        </pc:inkChg>
        <pc:inkChg chg="add del">
          <ac:chgData name="Jim Beland" userId="d41a4da1a37fb713" providerId="LiveId" clId="{10E2A775-57EE-4289-B25D-C8FA0E99EB4B}" dt="2020-06-29T21:23:23.597" v="8526" actId="9405"/>
          <ac:inkMkLst>
            <pc:docMk/>
            <pc:sldMk cId="1676374760" sldId="317"/>
            <ac:inkMk id="6" creationId="{2C564DB9-D7EA-4327-A05E-8E6AC55B5633}"/>
          </ac:inkMkLst>
        </pc:inkChg>
        <pc:inkChg chg="add">
          <ac:chgData name="Jim Beland" userId="d41a4da1a37fb713" providerId="LiveId" clId="{10E2A775-57EE-4289-B25D-C8FA0E99EB4B}" dt="2020-06-29T21:23:22.305" v="8525"/>
          <ac:inkMkLst>
            <pc:docMk/>
            <pc:sldMk cId="1676374760" sldId="317"/>
            <ac:inkMk id="7" creationId="{A8393496-C8A3-4699-9E95-5A53FAE0F441}"/>
          </ac:inkMkLst>
        </pc:inkChg>
        <pc:inkChg chg="add">
          <ac:chgData name="Jim Beland" userId="d41a4da1a37fb713" providerId="LiveId" clId="{10E2A775-57EE-4289-B25D-C8FA0E99EB4B}" dt="2020-06-29T21:23:27.423" v="8527" actId="9405"/>
          <ac:inkMkLst>
            <pc:docMk/>
            <pc:sldMk cId="1676374760" sldId="317"/>
            <ac:inkMk id="8" creationId="{3220B502-AF0C-4C5D-95CC-C914FCF8FC36}"/>
          </ac:inkMkLst>
        </pc:inkChg>
      </pc:sldChg>
      <pc:sldChg chg="addSp delSp modSp add">
        <pc:chgData name="Jim Beland" userId="d41a4da1a37fb713" providerId="LiveId" clId="{10E2A775-57EE-4289-B25D-C8FA0E99EB4B}" dt="2020-06-30T01:20:21.855" v="13707" actId="207"/>
        <pc:sldMkLst>
          <pc:docMk/>
          <pc:sldMk cId="675481790" sldId="318"/>
        </pc:sldMkLst>
        <pc:spChg chg="mod">
          <ac:chgData name="Jim Beland" userId="d41a4da1a37fb713" providerId="LiveId" clId="{10E2A775-57EE-4289-B25D-C8FA0E99EB4B}" dt="2020-06-30T01:20:21.855" v="13707" actId="207"/>
          <ac:spMkLst>
            <pc:docMk/>
            <pc:sldMk cId="675481790" sldId="318"/>
            <ac:spMk id="3" creationId="{F4DB7975-8108-4419-8AAF-F2BF29A3FB97}"/>
          </ac:spMkLst>
        </pc:spChg>
        <pc:inkChg chg="add del">
          <ac:chgData name="Jim Beland" userId="d41a4da1a37fb713" providerId="LiveId" clId="{10E2A775-57EE-4289-B25D-C8FA0E99EB4B}" dt="2020-06-29T21:23:42.416" v="8530"/>
          <ac:inkMkLst>
            <pc:docMk/>
            <pc:sldMk cId="675481790" sldId="318"/>
            <ac:inkMk id="4" creationId="{F77897D8-2239-42D5-867F-593C4252B755}"/>
          </ac:inkMkLst>
        </pc:inkChg>
        <pc:inkChg chg="add del">
          <ac:chgData name="Jim Beland" userId="d41a4da1a37fb713" providerId="LiveId" clId="{10E2A775-57EE-4289-B25D-C8FA0E99EB4B}" dt="2020-06-29T21:23:42.416" v="8530"/>
          <ac:inkMkLst>
            <pc:docMk/>
            <pc:sldMk cId="675481790" sldId="318"/>
            <ac:inkMk id="6" creationId="{03780FAC-27F3-4313-B639-6C284EE69B4B}"/>
          </ac:inkMkLst>
        </pc:inkChg>
        <pc:inkChg chg="add">
          <ac:chgData name="Jim Beland" userId="d41a4da1a37fb713" providerId="LiveId" clId="{10E2A775-57EE-4289-B25D-C8FA0E99EB4B}" dt="2020-06-29T21:23:42.416" v="8530"/>
          <ac:inkMkLst>
            <pc:docMk/>
            <pc:sldMk cId="675481790" sldId="318"/>
            <ac:inkMk id="7" creationId="{223736DE-44EE-4C29-A3D9-EC85E65AE62C}"/>
          </ac:inkMkLst>
        </pc:inkChg>
      </pc:sldChg>
      <pc:sldChg chg="modSp add">
        <pc:chgData name="Jim Beland" userId="d41a4da1a37fb713" providerId="LiveId" clId="{10E2A775-57EE-4289-B25D-C8FA0E99EB4B}" dt="2020-06-29T21:20:57.150" v="8404" actId="20577"/>
        <pc:sldMkLst>
          <pc:docMk/>
          <pc:sldMk cId="1885208566" sldId="319"/>
        </pc:sldMkLst>
        <pc:spChg chg="mod">
          <ac:chgData name="Jim Beland" userId="d41a4da1a37fb713" providerId="LiveId" clId="{10E2A775-57EE-4289-B25D-C8FA0E99EB4B}" dt="2020-06-29T21:20:57.150" v="8404" actId="20577"/>
          <ac:spMkLst>
            <pc:docMk/>
            <pc:sldMk cId="1885208566" sldId="319"/>
            <ac:spMk id="3" creationId="{F4DB7975-8108-4419-8AAF-F2BF29A3FB97}"/>
          </ac:spMkLst>
        </pc:spChg>
      </pc:sldChg>
      <pc:sldChg chg="modSp add">
        <pc:chgData name="Jim Beland" userId="d41a4da1a37fb713" providerId="LiveId" clId="{10E2A775-57EE-4289-B25D-C8FA0E99EB4B}" dt="2020-06-29T21:21:56.443" v="8441" actId="20577"/>
        <pc:sldMkLst>
          <pc:docMk/>
          <pc:sldMk cId="1850924462" sldId="320"/>
        </pc:sldMkLst>
        <pc:spChg chg="mod">
          <ac:chgData name="Jim Beland" userId="d41a4da1a37fb713" providerId="LiveId" clId="{10E2A775-57EE-4289-B25D-C8FA0E99EB4B}" dt="2020-06-29T21:21:56.443" v="8441" actId="20577"/>
          <ac:spMkLst>
            <pc:docMk/>
            <pc:sldMk cId="1850924462" sldId="320"/>
            <ac:spMk id="3" creationId="{F4DB7975-8108-4419-8AAF-F2BF29A3FB97}"/>
          </ac:spMkLst>
        </pc:spChg>
      </pc:sldChg>
      <pc:sldChg chg="modSp add">
        <pc:chgData name="Jim Beland" userId="d41a4da1a37fb713" providerId="LiveId" clId="{10E2A775-57EE-4289-B25D-C8FA0E99EB4B}" dt="2020-06-30T01:20:40.952" v="13710" actId="6549"/>
        <pc:sldMkLst>
          <pc:docMk/>
          <pc:sldMk cId="2207774937" sldId="321"/>
        </pc:sldMkLst>
        <pc:spChg chg="mod">
          <ac:chgData name="Jim Beland" userId="d41a4da1a37fb713" providerId="LiveId" clId="{10E2A775-57EE-4289-B25D-C8FA0E99EB4B}" dt="2020-06-30T01:20:40.952" v="13710" actId="6549"/>
          <ac:spMkLst>
            <pc:docMk/>
            <pc:sldMk cId="2207774937" sldId="321"/>
            <ac:spMk id="3" creationId="{F4DB7975-8108-4419-8AAF-F2BF29A3FB97}"/>
          </ac:spMkLst>
        </pc:spChg>
      </pc:sldChg>
      <pc:sldChg chg="modSp add">
        <pc:chgData name="Jim Beland" userId="d41a4da1a37fb713" providerId="LiveId" clId="{10E2A775-57EE-4289-B25D-C8FA0E99EB4B}" dt="2020-06-29T21:37:39.235" v="8871" actId="20577"/>
        <pc:sldMkLst>
          <pc:docMk/>
          <pc:sldMk cId="2568670140" sldId="322"/>
        </pc:sldMkLst>
        <pc:spChg chg="mod">
          <ac:chgData name="Jim Beland" userId="d41a4da1a37fb713" providerId="LiveId" clId="{10E2A775-57EE-4289-B25D-C8FA0E99EB4B}" dt="2020-06-29T21:24:29.032" v="8538" actId="20577"/>
          <ac:spMkLst>
            <pc:docMk/>
            <pc:sldMk cId="2568670140" sldId="322"/>
            <ac:spMk id="2" creationId="{8D801AB8-9496-4C28-A28B-1DEEAA28F293}"/>
          </ac:spMkLst>
        </pc:spChg>
        <pc:spChg chg="mod">
          <ac:chgData name="Jim Beland" userId="d41a4da1a37fb713" providerId="LiveId" clId="{10E2A775-57EE-4289-B25D-C8FA0E99EB4B}" dt="2020-06-29T21:37:39.235" v="8871" actId="20577"/>
          <ac:spMkLst>
            <pc:docMk/>
            <pc:sldMk cId="2568670140" sldId="322"/>
            <ac:spMk id="3" creationId="{CF438C7C-B5BF-4A81-B5EF-5AFFD6025DEC}"/>
          </ac:spMkLst>
        </pc:spChg>
      </pc:sldChg>
      <pc:sldChg chg="addSp delSp modSp add">
        <pc:chgData name="Jim Beland" userId="d41a4da1a37fb713" providerId="LiveId" clId="{10E2A775-57EE-4289-B25D-C8FA0E99EB4B}" dt="2020-06-29T21:39:00.679" v="8909" actId="20577"/>
        <pc:sldMkLst>
          <pc:docMk/>
          <pc:sldMk cId="388534448" sldId="323"/>
        </pc:sldMkLst>
        <pc:spChg chg="mod">
          <ac:chgData name="Jim Beland" userId="d41a4da1a37fb713" providerId="LiveId" clId="{10E2A775-57EE-4289-B25D-C8FA0E99EB4B}" dt="2020-06-29T21:39:00.679" v="8909" actId="20577"/>
          <ac:spMkLst>
            <pc:docMk/>
            <pc:sldMk cId="388534448" sldId="323"/>
            <ac:spMk id="2" creationId="{8D801AB8-9496-4C28-A28B-1DEEAA28F293}"/>
          </ac:spMkLst>
        </pc:spChg>
        <pc:spChg chg="mod">
          <ac:chgData name="Jim Beland" userId="d41a4da1a37fb713" providerId="LiveId" clId="{10E2A775-57EE-4289-B25D-C8FA0E99EB4B}" dt="2020-06-29T21:38:05.151" v="8895" actId="20577"/>
          <ac:spMkLst>
            <pc:docMk/>
            <pc:sldMk cId="388534448" sldId="323"/>
            <ac:spMk id="3" creationId="{CF438C7C-B5BF-4A81-B5EF-5AFFD6025DEC}"/>
          </ac:spMkLst>
        </pc:spChg>
        <pc:spChg chg="del">
          <ac:chgData name="Jim Beland" userId="d41a4da1a37fb713" providerId="LiveId" clId="{10E2A775-57EE-4289-B25D-C8FA0E99EB4B}" dt="2020-06-29T21:35:10.661" v="8702"/>
          <ac:spMkLst>
            <pc:docMk/>
            <pc:sldMk cId="388534448" sldId="323"/>
            <ac:spMk id="4" creationId="{BEA3971C-F7D3-4AE9-B09D-2CAF942972A9}"/>
          </ac:spMkLst>
        </pc:spChg>
        <pc:picChg chg="add">
          <ac:chgData name="Jim Beland" userId="d41a4da1a37fb713" providerId="LiveId" clId="{10E2A775-57EE-4289-B25D-C8FA0E99EB4B}" dt="2020-06-29T21:35:10.661" v="8702"/>
          <ac:picMkLst>
            <pc:docMk/>
            <pc:sldMk cId="388534448" sldId="323"/>
            <ac:picMk id="11266" creationId="{C9E5EF3F-7191-474D-B315-72EE837CE7FC}"/>
          </ac:picMkLst>
        </pc:picChg>
      </pc:sldChg>
      <pc:sldChg chg="addSp delSp modSp add">
        <pc:chgData name="Jim Beland" userId="d41a4da1a37fb713" providerId="LiveId" clId="{10E2A775-57EE-4289-B25D-C8FA0E99EB4B}" dt="2020-06-29T21:57:52.419" v="9307"/>
        <pc:sldMkLst>
          <pc:docMk/>
          <pc:sldMk cId="1650030113" sldId="324"/>
        </pc:sldMkLst>
        <pc:spChg chg="mod">
          <ac:chgData name="Jim Beland" userId="d41a4da1a37fb713" providerId="LiveId" clId="{10E2A775-57EE-4289-B25D-C8FA0E99EB4B}" dt="2020-06-29T21:39:05.610" v="8916" actId="20577"/>
          <ac:spMkLst>
            <pc:docMk/>
            <pc:sldMk cId="1650030113" sldId="324"/>
            <ac:spMk id="2" creationId="{8D801AB8-9496-4C28-A28B-1DEEAA28F293}"/>
          </ac:spMkLst>
        </pc:spChg>
        <pc:spChg chg="mod">
          <ac:chgData name="Jim Beland" userId="d41a4da1a37fb713" providerId="LiveId" clId="{10E2A775-57EE-4289-B25D-C8FA0E99EB4B}" dt="2020-06-29T21:38:52.923" v="8902" actId="20577"/>
          <ac:spMkLst>
            <pc:docMk/>
            <pc:sldMk cId="1650030113" sldId="324"/>
            <ac:spMk id="3" creationId="{CF438C7C-B5BF-4A81-B5EF-5AFFD6025DEC}"/>
          </ac:spMkLst>
        </pc:spChg>
        <pc:inkChg chg="add del">
          <ac:chgData name="Jim Beland" userId="d41a4da1a37fb713" providerId="LiveId" clId="{10E2A775-57EE-4289-B25D-C8FA0E99EB4B}" dt="2020-06-29T21:57:52.419" v="9307"/>
          <ac:inkMkLst>
            <pc:docMk/>
            <pc:sldMk cId="1650030113" sldId="324"/>
            <ac:inkMk id="4" creationId="{39F55A6C-DCA3-4329-84D8-C7428BA37409}"/>
          </ac:inkMkLst>
        </pc:inkChg>
        <pc:inkChg chg="add del">
          <ac:chgData name="Jim Beland" userId="d41a4da1a37fb713" providerId="LiveId" clId="{10E2A775-57EE-4289-B25D-C8FA0E99EB4B}" dt="2020-06-29T21:57:52.419" v="9307"/>
          <ac:inkMkLst>
            <pc:docMk/>
            <pc:sldMk cId="1650030113" sldId="324"/>
            <ac:inkMk id="5" creationId="{5120EA07-B58F-4106-AB00-78BD5EA101F4}"/>
          </ac:inkMkLst>
        </pc:inkChg>
        <pc:inkChg chg="add">
          <ac:chgData name="Jim Beland" userId="d41a4da1a37fb713" providerId="LiveId" clId="{10E2A775-57EE-4289-B25D-C8FA0E99EB4B}" dt="2020-06-29T21:57:52.419" v="9307"/>
          <ac:inkMkLst>
            <pc:docMk/>
            <pc:sldMk cId="1650030113" sldId="324"/>
            <ac:inkMk id="6" creationId="{7D5D7338-178B-4D6E-86A8-6F4D891243A7}"/>
          </ac:inkMkLst>
        </pc:inkChg>
      </pc:sldChg>
      <pc:sldChg chg="add del">
        <pc:chgData name="Jim Beland" userId="d41a4da1a37fb713" providerId="LiveId" clId="{10E2A775-57EE-4289-B25D-C8FA0E99EB4B}" dt="2020-06-29T21:40:46.642" v="8943" actId="2696"/>
        <pc:sldMkLst>
          <pc:docMk/>
          <pc:sldMk cId="3892623352" sldId="325"/>
        </pc:sldMkLst>
      </pc:sldChg>
      <pc:sldChg chg="modSp add ord">
        <pc:chgData name="Jim Beland" userId="d41a4da1a37fb713" providerId="LiveId" clId="{10E2A775-57EE-4289-B25D-C8FA0E99EB4B}" dt="2020-06-29T21:40:36.449" v="8941" actId="20577"/>
        <pc:sldMkLst>
          <pc:docMk/>
          <pc:sldMk cId="1250538049" sldId="326"/>
        </pc:sldMkLst>
        <pc:spChg chg="mod">
          <ac:chgData name="Jim Beland" userId="d41a4da1a37fb713" providerId="LiveId" clId="{10E2A775-57EE-4289-B25D-C8FA0E99EB4B}" dt="2020-06-29T21:40:36.449" v="8941" actId="20577"/>
          <ac:spMkLst>
            <pc:docMk/>
            <pc:sldMk cId="1250538049" sldId="326"/>
            <ac:spMk id="3" creationId="{CF438C7C-B5BF-4A81-B5EF-5AFFD6025DEC}"/>
          </ac:spMkLst>
        </pc:spChg>
      </pc:sldChg>
      <pc:sldChg chg="addSp delSp modSp add">
        <pc:chgData name="Jim Beland" userId="d41a4da1a37fb713" providerId="LiveId" clId="{10E2A775-57EE-4289-B25D-C8FA0E99EB4B}" dt="2020-06-29T21:44:33.214" v="9085"/>
        <pc:sldMkLst>
          <pc:docMk/>
          <pc:sldMk cId="1234176648" sldId="327"/>
        </pc:sldMkLst>
        <pc:spChg chg="mod">
          <ac:chgData name="Jim Beland" userId="d41a4da1a37fb713" providerId="LiveId" clId="{10E2A775-57EE-4289-B25D-C8FA0E99EB4B}" dt="2020-06-29T21:40:56.543" v="8951" actId="20577"/>
          <ac:spMkLst>
            <pc:docMk/>
            <pc:sldMk cId="1234176648" sldId="327"/>
            <ac:spMk id="2" creationId="{8D801AB8-9496-4C28-A28B-1DEEAA28F293}"/>
          </ac:spMkLst>
        </pc:spChg>
        <pc:spChg chg="mod">
          <ac:chgData name="Jim Beland" userId="d41a4da1a37fb713" providerId="LiveId" clId="{10E2A775-57EE-4289-B25D-C8FA0E99EB4B}" dt="2020-06-29T21:42:16.714" v="9084" actId="20577"/>
          <ac:spMkLst>
            <pc:docMk/>
            <pc:sldMk cId="1234176648" sldId="327"/>
            <ac:spMk id="3" creationId="{CF438C7C-B5BF-4A81-B5EF-5AFFD6025DEC}"/>
          </ac:spMkLst>
        </pc:spChg>
        <pc:spChg chg="del">
          <ac:chgData name="Jim Beland" userId="d41a4da1a37fb713" providerId="LiveId" clId="{10E2A775-57EE-4289-B25D-C8FA0E99EB4B}" dt="2020-06-29T21:44:33.214" v="9085"/>
          <ac:spMkLst>
            <pc:docMk/>
            <pc:sldMk cId="1234176648" sldId="327"/>
            <ac:spMk id="4" creationId="{BEA3971C-F7D3-4AE9-B09D-2CAF942972A9}"/>
          </ac:spMkLst>
        </pc:spChg>
        <pc:picChg chg="add">
          <ac:chgData name="Jim Beland" userId="d41a4da1a37fb713" providerId="LiveId" clId="{10E2A775-57EE-4289-B25D-C8FA0E99EB4B}" dt="2020-06-29T21:44:33.214" v="9085"/>
          <ac:picMkLst>
            <pc:docMk/>
            <pc:sldMk cId="1234176648" sldId="327"/>
            <ac:picMk id="17410" creationId="{D74D16A8-A6F5-424C-A52F-AAFC43A5D78E}"/>
          </ac:picMkLst>
        </pc:picChg>
      </pc:sldChg>
      <pc:sldChg chg="add del ord">
        <pc:chgData name="Jim Beland" userId="d41a4da1a37fb713" providerId="LiveId" clId="{10E2A775-57EE-4289-B25D-C8FA0E99EB4B}" dt="2020-06-29T21:40:44.329" v="8942" actId="2696"/>
        <pc:sldMkLst>
          <pc:docMk/>
          <pc:sldMk cId="3730890952" sldId="327"/>
        </pc:sldMkLst>
      </pc:sldChg>
      <pc:sldChg chg="addSp delSp modSp add">
        <pc:chgData name="Jim Beland" userId="d41a4da1a37fb713" providerId="LiveId" clId="{10E2A775-57EE-4289-B25D-C8FA0E99EB4B}" dt="2020-06-29T21:46:37.026" v="9088"/>
        <pc:sldMkLst>
          <pc:docMk/>
          <pc:sldMk cId="2884433094" sldId="328"/>
        </pc:sldMkLst>
        <pc:spChg chg="add del mod">
          <ac:chgData name="Jim Beland" userId="d41a4da1a37fb713" providerId="LiveId" clId="{10E2A775-57EE-4289-B25D-C8FA0E99EB4B}" dt="2020-06-29T21:46:37.026" v="9088"/>
          <ac:spMkLst>
            <pc:docMk/>
            <pc:sldMk cId="2884433094" sldId="328"/>
            <ac:spMk id="4" creationId="{6A14C9EF-9661-4EDD-AF48-5EF385476F75}"/>
          </ac:spMkLst>
        </pc:spChg>
        <pc:picChg chg="del">
          <ac:chgData name="Jim Beland" userId="d41a4da1a37fb713" providerId="LiveId" clId="{10E2A775-57EE-4289-B25D-C8FA0E99EB4B}" dt="2020-06-29T21:44:46.067" v="9087" actId="478"/>
          <ac:picMkLst>
            <pc:docMk/>
            <pc:sldMk cId="2884433094" sldId="328"/>
            <ac:picMk id="17410" creationId="{D74D16A8-A6F5-424C-A52F-AAFC43A5D78E}"/>
          </ac:picMkLst>
        </pc:picChg>
        <pc:picChg chg="add">
          <ac:chgData name="Jim Beland" userId="d41a4da1a37fb713" providerId="LiveId" clId="{10E2A775-57EE-4289-B25D-C8FA0E99EB4B}" dt="2020-06-29T21:46:37.026" v="9088"/>
          <ac:picMkLst>
            <pc:docMk/>
            <pc:sldMk cId="2884433094" sldId="328"/>
            <ac:picMk id="21506" creationId="{302FBA24-3F9B-4AEF-B46A-0EFEBBD6E551}"/>
          </ac:picMkLst>
        </pc:picChg>
      </pc:sldChg>
      <pc:sldChg chg="addSp delSp modSp add">
        <pc:chgData name="Jim Beland" userId="d41a4da1a37fb713" providerId="LiveId" clId="{10E2A775-57EE-4289-B25D-C8FA0E99EB4B}" dt="2020-06-29T21:48:26.077" v="9091"/>
        <pc:sldMkLst>
          <pc:docMk/>
          <pc:sldMk cId="2690611221" sldId="329"/>
        </pc:sldMkLst>
        <pc:spChg chg="add del mod">
          <ac:chgData name="Jim Beland" userId="d41a4da1a37fb713" providerId="LiveId" clId="{10E2A775-57EE-4289-B25D-C8FA0E99EB4B}" dt="2020-06-29T21:48:26.077" v="9091"/>
          <ac:spMkLst>
            <pc:docMk/>
            <pc:sldMk cId="2690611221" sldId="329"/>
            <ac:spMk id="4" creationId="{2A4C98EA-A7C8-4E25-AA28-4DDE1267E7DE}"/>
          </ac:spMkLst>
        </pc:spChg>
        <pc:picChg chg="del">
          <ac:chgData name="Jim Beland" userId="d41a4da1a37fb713" providerId="LiveId" clId="{10E2A775-57EE-4289-B25D-C8FA0E99EB4B}" dt="2020-06-29T21:46:56.252" v="9090" actId="478"/>
          <ac:picMkLst>
            <pc:docMk/>
            <pc:sldMk cId="2690611221" sldId="329"/>
            <ac:picMk id="21506" creationId="{302FBA24-3F9B-4AEF-B46A-0EFEBBD6E551}"/>
          </ac:picMkLst>
        </pc:picChg>
        <pc:picChg chg="add">
          <ac:chgData name="Jim Beland" userId="d41a4da1a37fb713" providerId="LiveId" clId="{10E2A775-57EE-4289-B25D-C8FA0E99EB4B}" dt="2020-06-29T21:48:26.077" v="9091"/>
          <ac:picMkLst>
            <pc:docMk/>
            <pc:sldMk cId="2690611221" sldId="329"/>
            <ac:picMk id="22530" creationId="{976C023E-AF4F-4BF9-B910-8582288DCA80}"/>
          </ac:picMkLst>
        </pc:picChg>
      </pc:sldChg>
      <pc:sldChg chg="addSp delSp modSp add">
        <pc:chgData name="Jim Beland" userId="d41a4da1a37fb713" providerId="LiveId" clId="{10E2A775-57EE-4289-B25D-C8FA0E99EB4B}" dt="2020-06-29T21:50:05.457" v="9094"/>
        <pc:sldMkLst>
          <pc:docMk/>
          <pc:sldMk cId="4199318821" sldId="330"/>
        </pc:sldMkLst>
        <pc:spChg chg="add del mod">
          <ac:chgData name="Jim Beland" userId="d41a4da1a37fb713" providerId="LiveId" clId="{10E2A775-57EE-4289-B25D-C8FA0E99EB4B}" dt="2020-06-29T21:50:05.457" v="9094"/>
          <ac:spMkLst>
            <pc:docMk/>
            <pc:sldMk cId="4199318821" sldId="330"/>
            <ac:spMk id="4" creationId="{A92A8601-D9EB-41B9-AC96-DBDFEAA56B8B}"/>
          </ac:spMkLst>
        </pc:spChg>
        <pc:picChg chg="del">
          <ac:chgData name="Jim Beland" userId="d41a4da1a37fb713" providerId="LiveId" clId="{10E2A775-57EE-4289-B25D-C8FA0E99EB4B}" dt="2020-06-29T21:48:42.275" v="9093" actId="478"/>
          <ac:picMkLst>
            <pc:docMk/>
            <pc:sldMk cId="4199318821" sldId="330"/>
            <ac:picMk id="22530" creationId="{976C023E-AF4F-4BF9-B910-8582288DCA80}"/>
          </ac:picMkLst>
        </pc:picChg>
        <pc:picChg chg="add">
          <ac:chgData name="Jim Beland" userId="d41a4da1a37fb713" providerId="LiveId" clId="{10E2A775-57EE-4289-B25D-C8FA0E99EB4B}" dt="2020-06-29T21:50:05.457" v="9094"/>
          <ac:picMkLst>
            <pc:docMk/>
            <pc:sldMk cId="4199318821" sldId="330"/>
            <ac:picMk id="23554" creationId="{E5CC60FB-F6D2-4D77-AC25-A59E7EDC7D4C}"/>
          </ac:picMkLst>
        </pc:picChg>
      </pc:sldChg>
      <pc:sldChg chg="addSp delSp modSp add">
        <pc:chgData name="Jim Beland" userId="d41a4da1a37fb713" providerId="LiveId" clId="{10E2A775-57EE-4289-B25D-C8FA0E99EB4B}" dt="2020-06-29T21:52:39.472" v="9304"/>
        <pc:sldMkLst>
          <pc:docMk/>
          <pc:sldMk cId="3965961946" sldId="331"/>
        </pc:sldMkLst>
        <pc:spChg chg="mod">
          <ac:chgData name="Jim Beland" userId="d41a4da1a37fb713" providerId="LiveId" clId="{10E2A775-57EE-4289-B25D-C8FA0E99EB4B}" dt="2020-06-29T21:51:50.744" v="9291" actId="20577"/>
          <ac:spMkLst>
            <pc:docMk/>
            <pc:sldMk cId="3965961946" sldId="331"/>
            <ac:spMk id="3" creationId="{CF438C7C-B5BF-4A81-B5EF-5AFFD6025DEC}"/>
          </ac:spMkLst>
        </pc:spChg>
        <pc:inkChg chg="add del">
          <ac:chgData name="Jim Beland" userId="d41a4da1a37fb713" providerId="LiveId" clId="{10E2A775-57EE-4289-B25D-C8FA0E99EB4B}" dt="2020-06-29T21:52:22.084" v="9299" actId="9405"/>
          <ac:inkMkLst>
            <pc:docMk/>
            <pc:sldMk cId="3965961946" sldId="331"/>
            <ac:inkMk id="4" creationId="{426C84CE-24E9-4769-9AEF-355528B527E1}"/>
          </ac:inkMkLst>
        </pc:inkChg>
        <pc:inkChg chg="add del">
          <ac:chgData name="Jim Beland" userId="d41a4da1a37fb713" providerId="LiveId" clId="{10E2A775-57EE-4289-B25D-C8FA0E99EB4B}" dt="2020-06-29T21:52:21.988" v="9298" actId="9405"/>
          <ac:inkMkLst>
            <pc:docMk/>
            <pc:sldMk cId="3965961946" sldId="331"/>
            <ac:inkMk id="5" creationId="{455A14E5-AC44-432A-AD7C-6D9B0658C682}"/>
          </ac:inkMkLst>
        </pc:inkChg>
        <pc:inkChg chg="add del">
          <ac:chgData name="Jim Beland" userId="d41a4da1a37fb713" providerId="LiveId" clId="{10E2A775-57EE-4289-B25D-C8FA0E99EB4B}" dt="2020-06-29T21:52:15.461" v="9295" actId="9405"/>
          <ac:inkMkLst>
            <pc:docMk/>
            <pc:sldMk cId="3965961946" sldId="331"/>
            <ac:inkMk id="6" creationId="{B8782000-D50E-4523-8BBF-D203ACEA4C5D}"/>
          </ac:inkMkLst>
        </pc:inkChg>
        <pc:inkChg chg="add del">
          <ac:chgData name="Jim Beland" userId="d41a4da1a37fb713" providerId="LiveId" clId="{10E2A775-57EE-4289-B25D-C8FA0E99EB4B}" dt="2020-06-29T21:52:21.783" v="9297" actId="9405"/>
          <ac:inkMkLst>
            <pc:docMk/>
            <pc:sldMk cId="3965961946" sldId="331"/>
            <ac:inkMk id="7" creationId="{E5AA40F8-7DE6-4A7B-85DE-4AA82BC41987}"/>
          </ac:inkMkLst>
        </pc:inkChg>
        <pc:inkChg chg="add del">
          <ac:chgData name="Jim Beland" userId="d41a4da1a37fb713" providerId="LiveId" clId="{10E2A775-57EE-4289-B25D-C8FA0E99EB4B}" dt="2020-06-29T21:52:31.393" v="9301" actId="9405"/>
          <ac:inkMkLst>
            <pc:docMk/>
            <pc:sldMk cId="3965961946" sldId="331"/>
            <ac:inkMk id="8" creationId="{8C440348-FDE5-4E8C-B07C-C0410D4759E4}"/>
          </ac:inkMkLst>
        </pc:inkChg>
        <pc:inkChg chg="add del">
          <ac:chgData name="Jim Beland" userId="d41a4da1a37fb713" providerId="LiveId" clId="{10E2A775-57EE-4289-B25D-C8FA0E99EB4B}" dt="2020-06-29T21:52:39.472" v="9304"/>
          <ac:inkMkLst>
            <pc:docMk/>
            <pc:sldMk cId="3965961946" sldId="331"/>
            <ac:inkMk id="9" creationId="{05BEDEAA-C8F0-4F4F-BFCF-957E30C2C6E9}"/>
          </ac:inkMkLst>
        </pc:inkChg>
        <pc:inkChg chg="add del">
          <ac:chgData name="Jim Beland" userId="d41a4da1a37fb713" providerId="LiveId" clId="{10E2A775-57EE-4289-B25D-C8FA0E99EB4B}" dt="2020-06-29T21:52:39.472" v="9304"/>
          <ac:inkMkLst>
            <pc:docMk/>
            <pc:sldMk cId="3965961946" sldId="331"/>
            <ac:inkMk id="10" creationId="{0B7BA330-E4DE-4CA8-971C-A12E836E01FD}"/>
          </ac:inkMkLst>
        </pc:inkChg>
        <pc:inkChg chg="add">
          <ac:chgData name="Jim Beland" userId="d41a4da1a37fb713" providerId="LiveId" clId="{10E2A775-57EE-4289-B25D-C8FA0E99EB4B}" dt="2020-06-29T21:52:39.472" v="9304"/>
          <ac:inkMkLst>
            <pc:docMk/>
            <pc:sldMk cId="3965961946" sldId="331"/>
            <ac:inkMk id="11" creationId="{F70D3414-9C6D-4C2B-877B-88876E711F00}"/>
          </ac:inkMkLst>
        </pc:inkChg>
      </pc:sldChg>
      <pc:sldChg chg="modSp add">
        <pc:chgData name="Jim Beland" userId="d41a4da1a37fb713" providerId="LiveId" clId="{10E2A775-57EE-4289-B25D-C8FA0E99EB4B}" dt="2020-06-29T22:02:00.644" v="9909" actId="20577"/>
        <pc:sldMkLst>
          <pc:docMk/>
          <pc:sldMk cId="3072287643" sldId="332"/>
        </pc:sldMkLst>
        <pc:spChg chg="mod">
          <ac:chgData name="Jim Beland" userId="d41a4da1a37fb713" providerId="LiveId" clId="{10E2A775-57EE-4289-B25D-C8FA0E99EB4B}" dt="2020-06-29T22:02:00.644" v="9909" actId="20577"/>
          <ac:spMkLst>
            <pc:docMk/>
            <pc:sldMk cId="3072287643" sldId="332"/>
            <ac:spMk id="3" creationId="{CF438C7C-B5BF-4A81-B5EF-5AFFD6025DEC}"/>
          </ac:spMkLst>
        </pc:spChg>
      </pc:sldChg>
      <pc:sldChg chg="add">
        <pc:chgData name="Jim Beland" userId="d41a4da1a37fb713" providerId="LiveId" clId="{10E2A775-57EE-4289-B25D-C8FA0E99EB4B}" dt="2020-06-29T21:58:36.659" v="9486"/>
        <pc:sldMkLst>
          <pc:docMk/>
          <pc:sldMk cId="2350054715" sldId="333"/>
        </pc:sldMkLst>
      </pc:sldChg>
      <pc:sldChg chg="modSp add">
        <pc:chgData name="Jim Beland" userId="d41a4da1a37fb713" providerId="LiveId" clId="{10E2A775-57EE-4289-B25D-C8FA0E99EB4B}" dt="2020-06-29T22:04:00.697" v="10032" actId="20577"/>
        <pc:sldMkLst>
          <pc:docMk/>
          <pc:sldMk cId="214664491" sldId="334"/>
        </pc:sldMkLst>
        <pc:spChg chg="mod">
          <ac:chgData name="Jim Beland" userId="d41a4da1a37fb713" providerId="LiveId" clId="{10E2A775-57EE-4289-B25D-C8FA0E99EB4B}" dt="2020-06-29T22:02:21.178" v="9917" actId="20577"/>
          <ac:spMkLst>
            <pc:docMk/>
            <pc:sldMk cId="214664491" sldId="334"/>
            <ac:spMk id="2" creationId="{6AC3E85D-69D2-4B76-B2D9-F84D32D7871A}"/>
          </ac:spMkLst>
        </pc:spChg>
        <pc:spChg chg="mod">
          <ac:chgData name="Jim Beland" userId="d41a4da1a37fb713" providerId="LiveId" clId="{10E2A775-57EE-4289-B25D-C8FA0E99EB4B}" dt="2020-06-29T22:04:00.697" v="10032" actId="20577"/>
          <ac:spMkLst>
            <pc:docMk/>
            <pc:sldMk cId="214664491" sldId="334"/>
            <ac:spMk id="3" creationId="{1A77E89D-F0B3-48F1-8582-D5875B3FBC06}"/>
          </ac:spMkLst>
        </pc:spChg>
      </pc:sldChg>
      <pc:sldChg chg="addSp delSp modSp add">
        <pc:chgData name="Jim Beland" userId="d41a4da1a37fb713" providerId="LiveId" clId="{10E2A775-57EE-4289-B25D-C8FA0E99EB4B}" dt="2020-06-29T22:09:50.133" v="10371" actId="20577"/>
        <pc:sldMkLst>
          <pc:docMk/>
          <pc:sldMk cId="3000242764" sldId="335"/>
        </pc:sldMkLst>
        <pc:spChg chg="mod">
          <ac:chgData name="Jim Beland" userId="d41a4da1a37fb713" providerId="LiveId" clId="{10E2A775-57EE-4289-B25D-C8FA0E99EB4B}" dt="2020-06-29T22:09:50.133" v="10371" actId="20577"/>
          <ac:spMkLst>
            <pc:docMk/>
            <pc:sldMk cId="3000242764" sldId="335"/>
            <ac:spMk id="2" creationId="{6AC3E85D-69D2-4B76-B2D9-F84D32D7871A}"/>
          </ac:spMkLst>
        </pc:spChg>
        <pc:spChg chg="mod">
          <ac:chgData name="Jim Beland" userId="d41a4da1a37fb713" providerId="LiveId" clId="{10E2A775-57EE-4289-B25D-C8FA0E99EB4B}" dt="2020-06-29T22:04:23.161" v="10108" actId="6549"/>
          <ac:spMkLst>
            <pc:docMk/>
            <pc:sldMk cId="3000242764" sldId="335"/>
            <ac:spMk id="3" creationId="{1A77E89D-F0B3-48F1-8582-D5875B3FBC06}"/>
          </ac:spMkLst>
        </pc:spChg>
        <pc:spChg chg="del">
          <ac:chgData name="Jim Beland" userId="d41a4da1a37fb713" providerId="LiveId" clId="{10E2A775-57EE-4289-B25D-C8FA0E99EB4B}" dt="2020-06-29T22:07:48.592" v="10109"/>
          <ac:spMkLst>
            <pc:docMk/>
            <pc:sldMk cId="3000242764" sldId="335"/>
            <ac:spMk id="4" creationId="{8E15581E-9E8D-49FB-85E1-B56CF6F0CC65}"/>
          </ac:spMkLst>
        </pc:spChg>
        <pc:picChg chg="add">
          <ac:chgData name="Jim Beland" userId="d41a4da1a37fb713" providerId="LiveId" clId="{10E2A775-57EE-4289-B25D-C8FA0E99EB4B}" dt="2020-06-29T22:07:48.592" v="10109"/>
          <ac:picMkLst>
            <pc:docMk/>
            <pc:sldMk cId="3000242764" sldId="335"/>
            <ac:picMk id="1026" creationId="{B3F64C7C-4A86-4DB3-AF61-D87B30EC9917}"/>
          </ac:picMkLst>
        </pc:picChg>
      </pc:sldChg>
      <pc:sldChg chg="addSp delSp modSp add">
        <pc:chgData name="Jim Beland" userId="d41a4da1a37fb713" providerId="LiveId" clId="{10E2A775-57EE-4289-B25D-C8FA0E99EB4B}" dt="2020-06-29T22:09:54.442" v="10378" actId="20577"/>
        <pc:sldMkLst>
          <pc:docMk/>
          <pc:sldMk cId="2639566457" sldId="336"/>
        </pc:sldMkLst>
        <pc:spChg chg="mod">
          <ac:chgData name="Jim Beland" userId="d41a4da1a37fb713" providerId="LiveId" clId="{10E2A775-57EE-4289-B25D-C8FA0E99EB4B}" dt="2020-06-29T22:09:54.442" v="10378" actId="20577"/>
          <ac:spMkLst>
            <pc:docMk/>
            <pc:sldMk cId="2639566457" sldId="336"/>
            <ac:spMk id="2" creationId="{6AC3E85D-69D2-4B76-B2D9-F84D32D7871A}"/>
          </ac:spMkLst>
        </pc:spChg>
        <pc:spChg chg="mod">
          <ac:chgData name="Jim Beland" userId="d41a4da1a37fb713" providerId="LiveId" clId="{10E2A775-57EE-4289-B25D-C8FA0E99EB4B}" dt="2020-06-29T22:09:43.473" v="10364" actId="20577"/>
          <ac:spMkLst>
            <pc:docMk/>
            <pc:sldMk cId="2639566457" sldId="336"/>
            <ac:spMk id="3" creationId="{1A77E89D-F0B3-48F1-8582-D5875B3FBC06}"/>
          </ac:spMkLst>
        </pc:spChg>
        <pc:inkChg chg="add del">
          <ac:chgData name="Jim Beland" userId="d41a4da1a37fb713" providerId="LiveId" clId="{10E2A775-57EE-4289-B25D-C8FA0E99EB4B}" dt="2020-06-29T22:08:20.356" v="10113"/>
          <ac:inkMkLst>
            <pc:docMk/>
            <pc:sldMk cId="2639566457" sldId="336"/>
            <ac:inkMk id="4" creationId="{5ADC869D-56D2-427C-8A19-0A411A073E96}"/>
          </ac:inkMkLst>
        </pc:inkChg>
        <pc:inkChg chg="add del">
          <ac:chgData name="Jim Beland" userId="d41a4da1a37fb713" providerId="LiveId" clId="{10E2A775-57EE-4289-B25D-C8FA0E99EB4B}" dt="2020-06-29T22:08:20.356" v="10113"/>
          <ac:inkMkLst>
            <pc:docMk/>
            <pc:sldMk cId="2639566457" sldId="336"/>
            <ac:inkMk id="5" creationId="{ADD0D104-DA6A-48B8-A95A-23E4CC9C677B}"/>
          </ac:inkMkLst>
        </pc:inkChg>
        <pc:inkChg chg="add">
          <ac:chgData name="Jim Beland" userId="d41a4da1a37fb713" providerId="LiveId" clId="{10E2A775-57EE-4289-B25D-C8FA0E99EB4B}" dt="2020-06-29T22:08:20.356" v="10113"/>
          <ac:inkMkLst>
            <pc:docMk/>
            <pc:sldMk cId="2639566457" sldId="336"/>
            <ac:inkMk id="6" creationId="{4BE65BC7-459F-4EEC-B49E-88BE68223864}"/>
          </ac:inkMkLst>
        </pc:inkChg>
        <pc:inkChg chg="add del">
          <ac:chgData name="Jim Beland" userId="d41a4da1a37fb713" providerId="LiveId" clId="{10E2A775-57EE-4289-B25D-C8FA0E99EB4B}" dt="2020-06-29T22:08:23.404" v="10115" actId="9405"/>
          <ac:inkMkLst>
            <pc:docMk/>
            <pc:sldMk cId="2639566457" sldId="336"/>
            <ac:inkMk id="7" creationId="{D1DAC1CE-54CC-43F2-BFE8-F1D5F94DA57E}"/>
          </ac:inkMkLst>
        </pc:inkChg>
        <pc:inkChg chg="add del">
          <ac:chgData name="Jim Beland" userId="d41a4da1a37fb713" providerId="LiveId" clId="{10E2A775-57EE-4289-B25D-C8FA0E99EB4B}" dt="2020-06-29T22:08:28.170" v="10118"/>
          <ac:inkMkLst>
            <pc:docMk/>
            <pc:sldMk cId="2639566457" sldId="336"/>
            <ac:inkMk id="8" creationId="{F69C0740-E8E9-44A6-A325-BFB4E34FE235}"/>
          </ac:inkMkLst>
        </pc:inkChg>
        <pc:inkChg chg="add del">
          <ac:chgData name="Jim Beland" userId="d41a4da1a37fb713" providerId="LiveId" clId="{10E2A775-57EE-4289-B25D-C8FA0E99EB4B}" dt="2020-06-29T22:08:28.170" v="10118"/>
          <ac:inkMkLst>
            <pc:docMk/>
            <pc:sldMk cId="2639566457" sldId="336"/>
            <ac:inkMk id="9" creationId="{0F3F480C-CD3C-402A-919F-56D841D19311}"/>
          </ac:inkMkLst>
        </pc:inkChg>
        <pc:inkChg chg="add">
          <ac:chgData name="Jim Beland" userId="d41a4da1a37fb713" providerId="LiveId" clId="{10E2A775-57EE-4289-B25D-C8FA0E99EB4B}" dt="2020-06-29T22:08:28.170" v="10118"/>
          <ac:inkMkLst>
            <pc:docMk/>
            <pc:sldMk cId="2639566457" sldId="336"/>
            <ac:inkMk id="10" creationId="{C8DED4A1-7618-431D-BF4B-D6071D0EE679}"/>
          </ac:inkMkLst>
        </pc:inkChg>
        <pc:inkChg chg="add del">
          <ac:chgData name="Jim Beland" userId="d41a4da1a37fb713" providerId="LiveId" clId="{10E2A775-57EE-4289-B25D-C8FA0E99EB4B}" dt="2020-06-29T22:08:30.862" v="10121"/>
          <ac:inkMkLst>
            <pc:docMk/>
            <pc:sldMk cId="2639566457" sldId="336"/>
            <ac:inkMk id="11" creationId="{C884300A-8D34-456B-9F2B-63063C4513FE}"/>
          </ac:inkMkLst>
        </pc:inkChg>
        <pc:inkChg chg="add del">
          <ac:chgData name="Jim Beland" userId="d41a4da1a37fb713" providerId="LiveId" clId="{10E2A775-57EE-4289-B25D-C8FA0E99EB4B}" dt="2020-06-29T22:08:30.862" v="10121"/>
          <ac:inkMkLst>
            <pc:docMk/>
            <pc:sldMk cId="2639566457" sldId="336"/>
            <ac:inkMk id="12" creationId="{4B5D39A1-6CED-4FBD-8CD0-28FEB24EA19A}"/>
          </ac:inkMkLst>
        </pc:inkChg>
        <pc:inkChg chg="add">
          <ac:chgData name="Jim Beland" userId="d41a4da1a37fb713" providerId="LiveId" clId="{10E2A775-57EE-4289-B25D-C8FA0E99EB4B}" dt="2020-06-29T22:08:30.862" v="10121"/>
          <ac:inkMkLst>
            <pc:docMk/>
            <pc:sldMk cId="2639566457" sldId="336"/>
            <ac:inkMk id="13" creationId="{0BF2598E-31BD-402D-B849-C424E1E9C0F2}"/>
          </ac:inkMkLst>
        </pc:inkChg>
      </pc:sldChg>
      <pc:sldChg chg="modSp add">
        <pc:chgData name="Jim Beland" userId="d41a4da1a37fb713" providerId="LiveId" clId="{10E2A775-57EE-4289-B25D-C8FA0E99EB4B}" dt="2020-06-29T22:10:55.185" v="10660" actId="20577"/>
        <pc:sldMkLst>
          <pc:docMk/>
          <pc:sldMk cId="1734531889" sldId="337"/>
        </pc:sldMkLst>
        <pc:spChg chg="mod">
          <ac:chgData name="Jim Beland" userId="d41a4da1a37fb713" providerId="LiveId" clId="{10E2A775-57EE-4289-B25D-C8FA0E99EB4B}" dt="2020-06-29T22:10:55.185" v="10660" actId="20577"/>
          <ac:spMkLst>
            <pc:docMk/>
            <pc:sldMk cId="1734531889" sldId="337"/>
            <ac:spMk id="3" creationId="{1A77E89D-F0B3-48F1-8582-D5875B3FBC06}"/>
          </ac:spMkLst>
        </pc:spChg>
      </pc:sldChg>
      <pc:sldChg chg="modSp add">
        <pc:chgData name="Jim Beland" userId="d41a4da1a37fb713" providerId="LiveId" clId="{10E2A775-57EE-4289-B25D-C8FA0E99EB4B}" dt="2020-06-29T22:11:30.940" v="10696" actId="20577"/>
        <pc:sldMkLst>
          <pc:docMk/>
          <pc:sldMk cId="1570837102" sldId="338"/>
        </pc:sldMkLst>
        <pc:spChg chg="mod">
          <ac:chgData name="Jim Beland" userId="d41a4da1a37fb713" providerId="LiveId" clId="{10E2A775-57EE-4289-B25D-C8FA0E99EB4B}" dt="2020-06-29T22:11:30.940" v="10696" actId="20577"/>
          <ac:spMkLst>
            <pc:docMk/>
            <pc:sldMk cId="1570837102" sldId="338"/>
            <ac:spMk id="3" creationId="{1A77E89D-F0B3-48F1-8582-D5875B3FBC06}"/>
          </ac:spMkLst>
        </pc:spChg>
      </pc:sldChg>
      <pc:sldChg chg="modSp">
        <pc:chgData name="Jim Beland" userId="d41a4da1a37fb713" providerId="LiveId" clId="{10E2A775-57EE-4289-B25D-C8FA0E99EB4B}" dt="2020-06-30T01:21:48.654" v="13716" actId="207"/>
        <pc:sldMkLst>
          <pc:docMk/>
          <pc:sldMk cId="2139146625" sldId="343"/>
        </pc:sldMkLst>
        <pc:spChg chg="mod">
          <ac:chgData name="Jim Beland" userId="d41a4da1a37fb713" providerId="LiveId" clId="{10E2A775-57EE-4289-B25D-C8FA0E99EB4B}" dt="2020-06-30T01:21:48.654" v="13716" actId="207"/>
          <ac:spMkLst>
            <pc:docMk/>
            <pc:sldMk cId="2139146625" sldId="343"/>
            <ac:spMk id="3" creationId="{7641CEF3-F998-4DF8-AE19-10E610CD70F2}"/>
          </ac:spMkLst>
        </pc:spChg>
      </pc:sldChg>
      <pc:sldChg chg="modSp">
        <pc:chgData name="Jim Beland" userId="d41a4da1a37fb713" providerId="LiveId" clId="{10E2A775-57EE-4289-B25D-C8FA0E99EB4B}" dt="2020-07-02T17:22:08.891" v="15114" actId="20577"/>
        <pc:sldMkLst>
          <pc:docMk/>
          <pc:sldMk cId="1288057072" sldId="344"/>
        </pc:sldMkLst>
        <pc:spChg chg="mod">
          <ac:chgData name="Jim Beland" userId="d41a4da1a37fb713" providerId="LiveId" clId="{10E2A775-57EE-4289-B25D-C8FA0E99EB4B}" dt="2020-07-02T17:22:08.891" v="15114" actId="20577"/>
          <ac:spMkLst>
            <pc:docMk/>
            <pc:sldMk cId="1288057072" sldId="344"/>
            <ac:spMk id="3" creationId="{7641CEF3-F998-4DF8-AE19-10E610CD70F2}"/>
          </ac:spMkLst>
        </pc:spChg>
      </pc:sldChg>
      <pc:sldChg chg="delSp modSp add">
        <pc:chgData name="Jim Beland" userId="d41a4da1a37fb713" providerId="LiveId" clId="{10E2A775-57EE-4289-B25D-C8FA0E99EB4B}" dt="2020-06-29T23:30:12.534" v="10791"/>
        <pc:sldMkLst>
          <pc:docMk/>
          <pc:sldMk cId="1028066054" sldId="345"/>
        </pc:sldMkLst>
        <pc:spChg chg="mod">
          <ac:chgData name="Jim Beland" userId="d41a4da1a37fb713" providerId="LiveId" clId="{10E2A775-57EE-4289-B25D-C8FA0E99EB4B}" dt="2020-06-29T23:29:29.931" v="10767" actId="20577"/>
          <ac:spMkLst>
            <pc:docMk/>
            <pc:sldMk cId="1028066054" sldId="345"/>
            <ac:spMk id="3" creationId="{7641CEF3-F998-4DF8-AE19-10E610CD70F2}"/>
          </ac:spMkLst>
        </pc:spChg>
        <pc:inkChg chg="del">
          <ac:chgData name="Jim Beland" userId="d41a4da1a37fb713" providerId="LiveId" clId="{10E2A775-57EE-4289-B25D-C8FA0E99EB4B}" dt="2020-06-29T23:30:12.534" v="10791"/>
          <ac:inkMkLst>
            <pc:docMk/>
            <pc:sldMk cId="1028066054" sldId="345"/>
            <ac:inkMk id="7" creationId="{9DDE8728-E0F8-4A1B-A4F9-20377D95DA5D}"/>
          </ac:inkMkLst>
        </pc:inkChg>
      </pc:sldChg>
      <pc:sldChg chg="delSp modSp add">
        <pc:chgData name="Jim Beland" userId="d41a4da1a37fb713" providerId="LiveId" clId="{10E2A775-57EE-4289-B25D-C8FA0E99EB4B}" dt="2020-06-30T01:22:06.493" v="13718" actId="207"/>
        <pc:sldMkLst>
          <pc:docMk/>
          <pc:sldMk cId="2947353284" sldId="346"/>
        </pc:sldMkLst>
        <pc:spChg chg="mod">
          <ac:chgData name="Jim Beland" userId="d41a4da1a37fb713" providerId="LiveId" clId="{10E2A775-57EE-4289-B25D-C8FA0E99EB4B}" dt="2020-06-30T01:22:06.493" v="13718" actId="207"/>
          <ac:spMkLst>
            <pc:docMk/>
            <pc:sldMk cId="2947353284" sldId="346"/>
            <ac:spMk id="3" creationId="{7641CEF3-F998-4DF8-AE19-10E610CD70F2}"/>
          </ac:spMkLst>
        </pc:spChg>
        <pc:inkChg chg="del">
          <ac:chgData name="Jim Beland" userId="d41a4da1a37fb713" providerId="LiveId" clId="{10E2A775-57EE-4289-B25D-C8FA0E99EB4B}" dt="2020-06-29T23:30:17.190" v="10792"/>
          <ac:inkMkLst>
            <pc:docMk/>
            <pc:sldMk cId="2947353284" sldId="346"/>
            <ac:inkMk id="7" creationId="{9DDE8728-E0F8-4A1B-A4F9-20377D95DA5D}"/>
          </ac:inkMkLst>
        </pc:inkChg>
      </pc:sldChg>
      <pc:sldChg chg="modSp add del">
        <pc:chgData name="Jim Beland" userId="d41a4da1a37fb713" providerId="LiveId" clId="{10E2A775-57EE-4289-B25D-C8FA0E99EB4B}" dt="2020-07-02T17:27:24.494" v="15233" actId="2696"/>
        <pc:sldMkLst>
          <pc:docMk/>
          <pc:sldMk cId="3140167541" sldId="347"/>
        </pc:sldMkLst>
        <pc:spChg chg="mod">
          <ac:chgData name="Jim Beland" userId="d41a4da1a37fb713" providerId="LiveId" clId="{10E2A775-57EE-4289-B25D-C8FA0E99EB4B}" dt="2020-06-29T23:38:07.423" v="11584" actId="20577"/>
          <ac:spMkLst>
            <pc:docMk/>
            <pc:sldMk cId="3140167541" sldId="347"/>
            <ac:spMk id="2" creationId="{88ABD94F-65AB-4E88-A8BD-D145DA5B5D38}"/>
          </ac:spMkLst>
        </pc:spChg>
        <pc:spChg chg="mod">
          <ac:chgData name="Jim Beland" userId="d41a4da1a37fb713" providerId="LiveId" clId="{10E2A775-57EE-4289-B25D-C8FA0E99EB4B}" dt="2020-07-02T17:23:07.890" v="15129" actId="20577"/>
          <ac:spMkLst>
            <pc:docMk/>
            <pc:sldMk cId="3140167541" sldId="347"/>
            <ac:spMk id="3" creationId="{EC93C416-9B1F-49A7-B102-090B45C3B84A}"/>
          </ac:spMkLst>
        </pc:spChg>
      </pc:sldChg>
      <pc:sldChg chg="modSp add">
        <pc:chgData name="Jim Beland" userId="d41a4da1a37fb713" providerId="LiveId" clId="{10E2A775-57EE-4289-B25D-C8FA0E99EB4B}" dt="2020-07-02T17:25:14.472" v="15177" actId="20577"/>
        <pc:sldMkLst>
          <pc:docMk/>
          <pc:sldMk cId="3755423150" sldId="348"/>
        </pc:sldMkLst>
        <pc:spChg chg="mod">
          <ac:chgData name="Jim Beland" userId="d41a4da1a37fb713" providerId="LiveId" clId="{10E2A775-57EE-4289-B25D-C8FA0E99EB4B}" dt="2020-07-02T17:25:14.472" v="15177" actId="20577"/>
          <ac:spMkLst>
            <pc:docMk/>
            <pc:sldMk cId="3755423150" sldId="348"/>
            <ac:spMk id="3" creationId="{EC93C416-9B1F-49A7-B102-090B45C3B84A}"/>
          </ac:spMkLst>
        </pc:spChg>
      </pc:sldChg>
      <pc:sldChg chg="modSp add">
        <pc:chgData name="Jim Beland" userId="d41a4da1a37fb713" providerId="LiveId" clId="{10E2A775-57EE-4289-B25D-C8FA0E99EB4B}" dt="2020-06-29T23:50:56.981" v="12447" actId="20577"/>
        <pc:sldMkLst>
          <pc:docMk/>
          <pc:sldMk cId="2664689666" sldId="349"/>
        </pc:sldMkLst>
        <pc:spChg chg="mod">
          <ac:chgData name="Jim Beland" userId="d41a4da1a37fb713" providerId="LiveId" clId="{10E2A775-57EE-4289-B25D-C8FA0E99EB4B}" dt="2020-06-29T23:46:58.100" v="11978" actId="20577"/>
          <ac:spMkLst>
            <pc:docMk/>
            <pc:sldMk cId="2664689666" sldId="349"/>
            <ac:spMk id="2" creationId="{8DBB8F46-AFF7-4565-9646-EBFDCC9776EA}"/>
          </ac:spMkLst>
        </pc:spChg>
        <pc:spChg chg="mod">
          <ac:chgData name="Jim Beland" userId="d41a4da1a37fb713" providerId="LiveId" clId="{10E2A775-57EE-4289-B25D-C8FA0E99EB4B}" dt="2020-06-29T23:50:56.981" v="12447" actId="20577"/>
          <ac:spMkLst>
            <pc:docMk/>
            <pc:sldMk cId="2664689666" sldId="349"/>
            <ac:spMk id="3" creationId="{88E6A444-3224-4B0A-A280-3802F277502F}"/>
          </ac:spMkLst>
        </pc:spChg>
      </pc:sldChg>
      <pc:sldChg chg="modSp add">
        <pc:chgData name="Jim Beland" userId="d41a4da1a37fb713" providerId="LiveId" clId="{10E2A775-57EE-4289-B25D-C8FA0E99EB4B}" dt="2020-06-29T23:52:30.030" v="12535" actId="20577"/>
        <pc:sldMkLst>
          <pc:docMk/>
          <pc:sldMk cId="2707452502" sldId="350"/>
        </pc:sldMkLst>
        <pc:spChg chg="mod">
          <ac:chgData name="Jim Beland" userId="d41a4da1a37fb713" providerId="LiveId" clId="{10E2A775-57EE-4289-B25D-C8FA0E99EB4B}" dt="2020-06-29T23:51:18.466" v="12455" actId="20577"/>
          <ac:spMkLst>
            <pc:docMk/>
            <pc:sldMk cId="2707452502" sldId="350"/>
            <ac:spMk id="2" creationId="{CB786A17-0F0C-46E8-A6AB-CE03E81CE1F8}"/>
          </ac:spMkLst>
        </pc:spChg>
        <pc:spChg chg="mod">
          <ac:chgData name="Jim Beland" userId="d41a4da1a37fb713" providerId="LiveId" clId="{10E2A775-57EE-4289-B25D-C8FA0E99EB4B}" dt="2020-06-29T23:52:30.030" v="12535" actId="20577"/>
          <ac:spMkLst>
            <pc:docMk/>
            <pc:sldMk cId="2707452502" sldId="350"/>
            <ac:spMk id="3" creationId="{990BAEDF-F370-4E4B-9C4C-6C3A295568A0}"/>
          </ac:spMkLst>
        </pc:spChg>
      </pc:sldChg>
      <pc:sldChg chg="addSp delSp modSp add">
        <pc:chgData name="Jim Beland" userId="d41a4da1a37fb713" providerId="LiveId" clId="{10E2A775-57EE-4289-B25D-C8FA0E99EB4B}" dt="2020-06-30T00:00:28.846" v="12914"/>
        <pc:sldMkLst>
          <pc:docMk/>
          <pc:sldMk cId="1970850824" sldId="351"/>
        </pc:sldMkLst>
        <pc:spChg chg="mod">
          <ac:chgData name="Jim Beland" userId="d41a4da1a37fb713" providerId="LiveId" clId="{10E2A775-57EE-4289-B25D-C8FA0E99EB4B}" dt="2020-06-29T23:52:38.949" v="12543" actId="20577"/>
          <ac:spMkLst>
            <pc:docMk/>
            <pc:sldMk cId="1970850824" sldId="351"/>
            <ac:spMk id="2" creationId="{CB786A17-0F0C-46E8-A6AB-CE03E81CE1F8}"/>
          </ac:spMkLst>
        </pc:spChg>
        <pc:spChg chg="mod">
          <ac:chgData name="Jim Beland" userId="d41a4da1a37fb713" providerId="LiveId" clId="{10E2A775-57EE-4289-B25D-C8FA0E99EB4B}" dt="2020-06-29T23:59:09.756" v="12858" actId="20577"/>
          <ac:spMkLst>
            <pc:docMk/>
            <pc:sldMk cId="1970850824" sldId="351"/>
            <ac:spMk id="3" creationId="{990BAEDF-F370-4E4B-9C4C-6C3A295568A0}"/>
          </ac:spMkLst>
        </pc:spChg>
        <pc:spChg chg="del">
          <ac:chgData name="Jim Beland" userId="d41a4da1a37fb713" providerId="LiveId" clId="{10E2A775-57EE-4289-B25D-C8FA0E99EB4B}" dt="2020-06-29T23:58:00.242" v="12606"/>
          <ac:spMkLst>
            <pc:docMk/>
            <pc:sldMk cId="1970850824" sldId="351"/>
            <ac:spMk id="4" creationId="{ADD2CBA2-C903-43C8-A3C0-CDA2D3A85493}"/>
          </ac:spMkLst>
        </pc:spChg>
        <pc:picChg chg="add">
          <ac:chgData name="Jim Beland" userId="d41a4da1a37fb713" providerId="LiveId" clId="{10E2A775-57EE-4289-B25D-C8FA0E99EB4B}" dt="2020-06-29T23:58:00.242" v="12606"/>
          <ac:picMkLst>
            <pc:docMk/>
            <pc:sldMk cId="1970850824" sldId="351"/>
            <ac:picMk id="1026" creationId="{654AE776-0CE7-4A85-ACFB-84EC3EEDC6E7}"/>
          </ac:picMkLst>
        </pc:picChg>
        <pc:inkChg chg="add del">
          <ac:chgData name="Jim Beland" userId="d41a4da1a37fb713" providerId="LiveId" clId="{10E2A775-57EE-4289-B25D-C8FA0E99EB4B}" dt="2020-06-30T00:00:28.846" v="12914"/>
          <ac:inkMkLst>
            <pc:docMk/>
            <pc:sldMk cId="1970850824" sldId="351"/>
            <ac:inkMk id="5" creationId="{447CA954-43B6-4980-9EF5-769F48D49C5F}"/>
          </ac:inkMkLst>
        </pc:inkChg>
        <pc:inkChg chg="add del">
          <ac:chgData name="Jim Beland" userId="d41a4da1a37fb713" providerId="LiveId" clId="{10E2A775-57EE-4289-B25D-C8FA0E99EB4B}" dt="2020-06-30T00:00:28.846" v="12914"/>
          <ac:inkMkLst>
            <pc:docMk/>
            <pc:sldMk cId="1970850824" sldId="351"/>
            <ac:inkMk id="6" creationId="{9594B0BA-000E-4DBF-BB54-BAFB8DB7C722}"/>
          </ac:inkMkLst>
        </pc:inkChg>
        <pc:inkChg chg="add del">
          <ac:chgData name="Jim Beland" userId="d41a4da1a37fb713" providerId="LiveId" clId="{10E2A775-57EE-4289-B25D-C8FA0E99EB4B}" dt="2020-06-30T00:00:28.846" v="12914"/>
          <ac:inkMkLst>
            <pc:docMk/>
            <pc:sldMk cId="1970850824" sldId="351"/>
            <ac:inkMk id="7" creationId="{2464A28D-C6CD-444D-90BE-F483922EC627}"/>
          </ac:inkMkLst>
        </pc:inkChg>
        <pc:inkChg chg="add del">
          <ac:chgData name="Jim Beland" userId="d41a4da1a37fb713" providerId="LiveId" clId="{10E2A775-57EE-4289-B25D-C8FA0E99EB4B}" dt="2020-06-30T00:00:28.846" v="12914"/>
          <ac:inkMkLst>
            <pc:docMk/>
            <pc:sldMk cId="1970850824" sldId="351"/>
            <ac:inkMk id="8" creationId="{72FE6530-093C-4C3E-9E4B-DC012C350D91}"/>
          </ac:inkMkLst>
        </pc:inkChg>
        <pc:inkChg chg="add">
          <ac:chgData name="Jim Beland" userId="d41a4da1a37fb713" providerId="LiveId" clId="{10E2A775-57EE-4289-B25D-C8FA0E99EB4B}" dt="2020-06-30T00:00:28.846" v="12914"/>
          <ac:inkMkLst>
            <pc:docMk/>
            <pc:sldMk cId="1970850824" sldId="351"/>
            <ac:inkMk id="9" creationId="{487ECB8D-B1B8-436D-9874-23A2A3C8A152}"/>
          </ac:inkMkLst>
        </pc:inkChg>
      </pc:sldChg>
      <pc:sldChg chg="modSp add">
        <pc:chgData name="Jim Beland" userId="d41a4da1a37fb713" providerId="LiveId" clId="{10E2A775-57EE-4289-B25D-C8FA0E99EB4B}" dt="2020-06-30T00:00:05.971" v="12909" actId="20577"/>
        <pc:sldMkLst>
          <pc:docMk/>
          <pc:sldMk cId="3130169667" sldId="352"/>
        </pc:sldMkLst>
        <pc:spChg chg="mod">
          <ac:chgData name="Jim Beland" userId="d41a4da1a37fb713" providerId="LiveId" clId="{10E2A775-57EE-4289-B25D-C8FA0E99EB4B}" dt="2020-06-30T00:00:05.971" v="12909" actId="20577"/>
          <ac:spMkLst>
            <pc:docMk/>
            <pc:sldMk cId="3130169667" sldId="352"/>
            <ac:spMk id="3" creationId="{990BAEDF-F370-4E4B-9C4C-6C3A295568A0}"/>
          </ac:spMkLst>
        </pc:spChg>
      </pc:sldChg>
      <pc:sldChg chg="modSp add">
        <pc:chgData name="Jim Beland" userId="d41a4da1a37fb713" providerId="LiveId" clId="{10E2A775-57EE-4289-B25D-C8FA0E99EB4B}" dt="2020-06-30T00:02:17.978" v="13278" actId="6549"/>
        <pc:sldMkLst>
          <pc:docMk/>
          <pc:sldMk cId="3611921183" sldId="353"/>
        </pc:sldMkLst>
        <pc:spChg chg="mod">
          <ac:chgData name="Jim Beland" userId="d41a4da1a37fb713" providerId="LiveId" clId="{10E2A775-57EE-4289-B25D-C8FA0E99EB4B}" dt="2020-06-30T00:02:17.978" v="13278" actId="6549"/>
          <ac:spMkLst>
            <pc:docMk/>
            <pc:sldMk cId="3611921183" sldId="353"/>
            <ac:spMk id="3" creationId="{990BAEDF-F370-4E4B-9C4C-6C3A295568A0}"/>
          </ac:spMkLst>
        </pc:spChg>
      </pc:sldChg>
      <pc:sldChg chg="addSp delSp modSp add">
        <pc:chgData name="Jim Beland" userId="d41a4da1a37fb713" providerId="LiveId" clId="{10E2A775-57EE-4289-B25D-C8FA0E99EB4B}" dt="2020-06-30T00:03:49.179" v="13381" actId="20577"/>
        <pc:sldMkLst>
          <pc:docMk/>
          <pc:sldMk cId="672215542" sldId="354"/>
        </pc:sldMkLst>
        <pc:spChg chg="mod">
          <ac:chgData name="Jim Beland" userId="d41a4da1a37fb713" providerId="LiveId" clId="{10E2A775-57EE-4289-B25D-C8FA0E99EB4B}" dt="2020-06-30T00:03:49.179" v="13381" actId="20577"/>
          <ac:spMkLst>
            <pc:docMk/>
            <pc:sldMk cId="672215542" sldId="354"/>
            <ac:spMk id="3" creationId="{990BAEDF-F370-4E4B-9C4C-6C3A295568A0}"/>
          </ac:spMkLst>
        </pc:spChg>
        <pc:inkChg chg="add del">
          <ac:chgData name="Jim Beland" userId="d41a4da1a37fb713" providerId="LiveId" clId="{10E2A775-57EE-4289-B25D-C8FA0E99EB4B}" dt="2020-06-30T00:02:53.915" v="13349"/>
          <ac:inkMkLst>
            <pc:docMk/>
            <pc:sldMk cId="672215542" sldId="354"/>
            <ac:inkMk id="4" creationId="{982FA96E-E6E7-4192-99F0-9A5D3974FB03}"/>
          </ac:inkMkLst>
        </pc:inkChg>
        <pc:inkChg chg="add del">
          <ac:chgData name="Jim Beland" userId="d41a4da1a37fb713" providerId="LiveId" clId="{10E2A775-57EE-4289-B25D-C8FA0E99EB4B}" dt="2020-06-30T00:02:53.915" v="13349"/>
          <ac:inkMkLst>
            <pc:docMk/>
            <pc:sldMk cId="672215542" sldId="354"/>
            <ac:inkMk id="5" creationId="{16F52CD1-5F8C-4271-9362-DC2CE4C1D0F7}"/>
          </ac:inkMkLst>
        </pc:inkChg>
        <pc:inkChg chg="add">
          <ac:chgData name="Jim Beland" userId="d41a4da1a37fb713" providerId="LiveId" clId="{10E2A775-57EE-4289-B25D-C8FA0E99EB4B}" dt="2020-06-30T00:02:53.915" v="13349"/>
          <ac:inkMkLst>
            <pc:docMk/>
            <pc:sldMk cId="672215542" sldId="354"/>
            <ac:inkMk id="6" creationId="{7D327338-1BC9-4628-97A5-692ACAC63B51}"/>
          </ac:inkMkLst>
        </pc:inkChg>
      </pc:sldChg>
      <pc:sldChg chg="modSp add">
        <pc:chgData name="Jim Beland" userId="d41a4da1a37fb713" providerId="LiveId" clId="{10E2A775-57EE-4289-B25D-C8FA0E99EB4B}" dt="2020-06-30T00:04:54.896" v="13591" actId="27636"/>
        <pc:sldMkLst>
          <pc:docMk/>
          <pc:sldMk cId="312479118" sldId="355"/>
        </pc:sldMkLst>
        <pc:spChg chg="mod">
          <ac:chgData name="Jim Beland" userId="d41a4da1a37fb713" providerId="LiveId" clId="{10E2A775-57EE-4289-B25D-C8FA0E99EB4B}" dt="2020-06-30T00:04:54.896" v="13591" actId="27636"/>
          <ac:spMkLst>
            <pc:docMk/>
            <pc:sldMk cId="312479118" sldId="355"/>
            <ac:spMk id="3" creationId="{990BAEDF-F370-4E4B-9C4C-6C3A295568A0}"/>
          </ac:spMkLst>
        </pc:spChg>
      </pc:sldChg>
      <pc:sldChg chg="modSp add">
        <pc:chgData name="Jim Beland" userId="d41a4da1a37fb713" providerId="LiveId" clId="{10E2A775-57EE-4289-B25D-C8FA0E99EB4B}" dt="2020-06-30T00:05:21.770" v="13645" actId="20577"/>
        <pc:sldMkLst>
          <pc:docMk/>
          <pc:sldMk cId="3368093339" sldId="356"/>
        </pc:sldMkLst>
        <pc:spChg chg="mod">
          <ac:chgData name="Jim Beland" userId="d41a4da1a37fb713" providerId="LiveId" clId="{10E2A775-57EE-4289-B25D-C8FA0E99EB4B}" dt="2020-06-30T00:05:21.770" v="13645" actId="20577"/>
          <ac:spMkLst>
            <pc:docMk/>
            <pc:sldMk cId="3368093339" sldId="356"/>
            <ac:spMk id="3" creationId="{990BAEDF-F370-4E4B-9C4C-6C3A295568A0}"/>
          </ac:spMkLst>
        </pc:spChg>
      </pc:sldChg>
      <pc:sldChg chg="modSp add">
        <pc:chgData name="Jim Beland" userId="d41a4da1a37fb713" providerId="LiveId" clId="{10E2A775-57EE-4289-B25D-C8FA0E99EB4B}" dt="2020-06-30T17:23:08.058" v="13722"/>
        <pc:sldMkLst>
          <pc:docMk/>
          <pc:sldMk cId="615772127" sldId="357"/>
        </pc:sldMkLst>
        <pc:spChg chg="mod">
          <ac:chgData name="Jim Beland" userId="d41a4da1a37fb713" providerId="LiveId" clId="{10E2A775-57EE-4289-B25D-C8FA0E99EB4B}" dt="2020-06-30T17:23:08.058" v="13722"/>
          <ac:spMkLst>
            <pc:docMk/>
            <pc:sldMk cId="615772127" sldId="357"/>
            <ac:spMk id="3" creationId="{A1F7F22C-8B31-42B7-BF1D-CDD59C47BEC6}"/>
          </ac:spMkLst>
        </pc:spChg>
      </pc:sldChg>
      <pc:sldChg chg="modSp add ord">
        <pc:chgData name="Jim Beland" userId="d41a4da1a37fb713" providerId="LiveId" clId="{10E2A775-57EE-4289-B25D-C8FA0E99EB4B}" dt="2020-06-30T17:28:44.527" v="14495" actId="20577"/>
        <pc:sldMkLst>
          <pc:docMk/>
          <pc:sldMk cId="646530396" sldId="358"/>
        </pc:sldMkLst>
        <pc:spChg chg="mod">
          <ac:chgData name="Jim Beland" userId="d41a4da1a37fb713" providerId="LiveId" clId="{10E2A775-57EE-4289-B25D-C8FA0E99EB4B}" dt="2020-06-30T17:25:31.149" v="13837" actId="20577"/>
          <ac:spMkLst>
            <pc:docMk/>
            <pc:sldMk cId="646530396" sldId="358"/>
            <ac:spMk id="2" creationId="{7519682B-1696-4543-BC4C-1287A7D98AF0}"/>
          </ac:spMkLst>
        </pc:spChg>
        <pc:spChg chg="mod">
          <ac:chgData name="Jim Beland" userId="d41a4da1a37fb713" providerId="LiveId" clId="{10E2A775-57EE-4289-B25D-C8FA0E99EB4B}" dt="2020-06-30T17:28:44.527" v="14495" actId="20577"/>
          <ac:spMkLst>
            <pc:docMk/>
            <pc:sldMk cId="646530396" sldId="358"/>
            <ac:spMk id="3" creationId="{A1F7F22C-8B31-42B7-BF1D-CDD59C47BEC6}"/>
          </ac:spMkLst>
        </pc:spChg>
      </pc:sldChg>
      <pc:sldChg chg="modSp add">
        <pc:chgData name="Jim Beland" userId="d41a4da1a37fb713" providerId="LiveId" clId="{10E2A775-57EE-4289-B25D-C8FA0E99EB4B}" dt="2020-06-30T17:32:07.248" v="15092" actId="20577"/>
        <pc:sldMkLst>
          <pc:docMk/>
          <pc:sldMk cId="3493271984" sldId="359"/>
        </pc:sldMkLst>
        <pc:spChg chg="mod">
          <ac:chgData name="Jim Beland" userId="d41a4da1a37fb713" providerId="LiveId" clId="{10E2A775-57EE-4289-B25D-C8FA0E99EB4B}" dt="2020-06-30T17:32:07.248" v="15092" actId="20577"/>
          <ac:spMkLst>
            <pc:docMk/>
            <pc:sldMk cId="3493271984" sldId="359"/>
            <ac:spMk id="3" creationId="{A1F7F22C-8B31-42B7-BF1D-CDD59C47BEC6}"/>
          </ac:spMkLst>
        </pc:spChg>
      </pc:sldChg>
      <pc:sldChg chg="modSp add del">
        <pc:chgData name="Jim Beland" userId="d41a4da1a37fb713" providerId="LiveId" clId="{10E2A775-57EE-4289-B25D-C8FA0E99EB4B}" dt="2020-07-02T17:27:26.945" v="15234" actId="2696"/>
        <pc:sldMkLst>
          <pc:docMk/>
          <pc:sldMk cId="3062502440" sldId="360"/>
        </pc:sldMkLst>
        <pc:spChg chg="mod">
          <ac:chgData name="Jim Beland" userId="d41a4da1a37fb713" providerId="LiveId" clId="{10E2A775-57EE-4289-B25D-C8FA0E99EB4B}" dt="2020-07-02T17:22:57.571" v="15128" actId="20577"/>
          <ac:spMkLst>
            <pc:docMk/>
            <pc:sldMk cId="3062502440" sldId="360"/>
            <ac:spMk id="2" creationId="{88ABD94F-65AB-4E88-A8BD-D145DA5B5D38}"/>
          </ac:spMkLst>
        </pc:spChg>
        <pc:spChg chg="mod">
          <ac:chgData name="Jim Beland" userId="d41a4da1a37fb713" providerId="LiveId" clId="{10E2A775-57EE-4289-B25D-C8FA0E99EB4B}" dt="2020-07-02T17:23:30.165" v="15131" actId="20577"/>
          <ac:spMkLst>
            <pc:docMk/>
            <pc:sldMk cId="3062502440" sldId="360"/>
            <ac:spMk id="3" creationId="{EC93C416-9B1F-49A7-B102-090B45C3B84A}"/>
          </ac:spMkLst>
        </pc:spChg>
      </pc:sldChg>
      <pc:sldChg chg="modSp add">
        <pc:chgData name="Jim Beland" userId="d41a4da1a37fb713" providerId="LiveId" clId="{10E2A775-57EE-4289-B25D-C8FA0E99EB4B}" dt="2020-07-02T17:28:58.107" v="15307" actId="20577"/>
        <pc:sldMkLst>
          <pc:docMk/>
          <pc:sldMk cId="2405581727" sldId="361"/>
        </pc:sldMkLst>
        <pc:spChg chg="mod">
          <ac:chgData name="Jim Beland" userId="d41a4da1a37fb713" providerId="LiveId" clId="{10E2A775-57EE-4289-B25D-C8FA0E99EB4B}" dt="2020-07-02T17:27:18.240" v="15232" actId="20577"/>
          <ac:spMkLst>
            <pc:docMk/>
            <pc:sldMk cId="2405581727" sldId="361"/>
            <ac:spMk id="2" creationId="{88ABD94F-65AB-4E88-A8BD-D145DA5B5D38}"/>
          </ac:spMkLst>
        </pc:spChg>
        <pc:spChg chg="mod">
          <ac:chgData name="Jim Beland" userId="d41a4da1a37fb713" providerId="LiveId" clId="{10E2A775-57EE-4289-B25D-C8FA0E99EB4B}" dt="2020-07-02T17:28:58.107" v="15307" actId="20577"/>
          <ac:spMkLst>
            <pc:docMk/>
            <pc:sldMk cId="2405581727" sldId="361"/>
            <ac:spMk id="3" creationId="{EC93C416-9B1F-49A7-B102-090B45C3B84A}"/>
          </ac:spMkLst>
        </pc:spChg>
      </pc:sldChg>
      <pc:sldChg chg="modSp add">
        <pc:chgData name="Jim Beland" userId="d41a4da1a37fb713" providerId="LiveId" clId="{10E2A775-57EE-4289-B25D-C8FA0E99EB4B}" dt="2020-07-02T17:25:26.585" v="15179" actId="20577"/>
        <pc:sldMkLst>
          <pc:docMk/>
          <pc:sldMk cId="513317723" sldId="362"/>
        </pc:sldMkLst>
        <pc:spChg chg="mod">
          <ac:chgData name="Jim Beland" userId="d41a4da1a37fb713" providerId="LiveId" clId="{10E2A775-57EE-4289-B25D-C8FA0E99EB4B}" dt="2020-07-02T17:25:26.585" v="15179" actId="20577"/>
          <ac:spMkLst>
            <pc:docMk/>
            <pc:sldMk cId="513317723" sldId="362"/>
            <ac:spMk id="3" creationId="{EC93C416-9B1F-49A7-B102-090B45C3B84A}"/>
          </ac:spMkLst>
        </pc:spChg>
      </pc:sldChg>
      <pc:sldChg chg="modSp add">
        <pc:chgData name="Jim Beland" userId="d41a4da1a37fb713" providerId="LiveId" clId="{10E2A775-57EE-4289-B25D-C8FA0E99EB4B}" dt="2020-07-02T17:29:38.025" v="15314" actId="20577"/>
        <pc:sldMkLst>
          <pc:docMk/>
          <pc:sldMk cId="3231803841" sldId="363"/>
        </pc:sldMkLst>
        <pc:spChg chg="mod">
          <ac:chgData name="Jim Beland" userId="d41a4da1a37fb713" providerId="LiveId" clId="{10E2A775-57EE-4289-B25D-C8FA0E99EB4B}" dt="2020-07-02T17:29:38.025" v="15314" actId="20577"/>
          <ac:spMkLst>
            <pc:docMk/>
            <pc:sldMk cId="3231803841" sldId="363"/>
            <ac:spMk id="3" creationId="{EC93C416-9B1F-49A7-B102-090B45C3B84A}"/>
          </ac:spMkLst>
        </pc:spChg>
      </pc:sldChg>
      <pc:sldChg chg="add del">
        <pc:chgData name="Jim Beland" userId="d41a4da1a37fb713" providerId="LiveId" clId="{10E2A775-57EE-4289-B25D-C8FA0E99EB4B}" dt="2020-07-02T17:27:56.401" v="15236" actId="2696"/>
        <pc:sldMkLst>
          <pc:docMk/>
          <pc:sldMk cId="873404703" sldId="364"/>
        </pc:sldMkLst>
      </pc:sldChg>
      <pc:sldChg chg="modSp add">
        <pc:chgData name="Jim Beland" userId="d41a4da1a37fb713" providerId="LiveId" clId="{10E2A775-57EE-4289-B25D-C8FA0E99EB4B}" dt="2020-07-02T17:29:04.562" v="15308" actId="20577"/>
        <pc:sldMkLst>
          <pc:docMk/>
          <pc:sldMk cId="987761525" sldId="364"/>
        </pc:sldMkLst>
        <pc:spChg chg="mod">
          <ac:chgData name="Jim Beland" userId="d41a4da1a37fb713" providerId="LiveId" clId="{10E2A775-57EE-4289-B25D-C8FA0E99EB4B}" dt="2020-07-02T17:28:51.199" v="15306" actId="20577"/>
          <ac:spMkLst>
            <pc:docMk/>
            <pc:sldMk cId="987761525" sldId="364"/>
            <ac:spMk id="2" creationId="{88ABD94F-65AB-4E88-A8BD-D145DA5B5D38}"/>
          </ac:spMkLst>
        </pc:spChg>
        <pc:spChg chg="mod">
          <ac:chgData name="Jim Beland" userId="d41a4da1a37fb713" providerId="LiveId" clId="{10E2A775-57EE-4289-B25D-C8FA0E99EB4B}" dt="2020-07-02T17:29:04.562" v="15308" actId="20577"/>
          <ac:spMkLst>
            <pc:docMk/>
            <pc:sldMk cId="987761525" sldId="364"/>
            <ac:spMk id="3" creationId="{EC93C416-9B1F-49A7-B102-090B45C3B84A}"/>
          </ac:spMkLst>
        </pc:spChg>
      </pc:sldChg>
      <pc:sldChg chg="add del">
        <pc:chgData name="Jim Beland" userId="d41a4da1a37fb713" providerId="LiveId" clId="{10E2A775-57EE-4289-B25D-C8FA0E99EB4B}" dt="2020-07-02T17:27:53.766" v="15235" actId="2696"/>
        <pc:sldMkLst>
          <pc:docMk/>
          <pc:sldMk cId="324757364" sldId="365"/>
        </pc:sldMkLst>
      </pc:sldChg>
      <pc:sldChg chg="modSp add">
        <pc:chgData name="Jim Beland" userId="d41a4da1a37fb713" providerId="LiveId" clId="{10E2A775-57EE-4289-B25D-C8FA0E99EB4B}" dt="2020-07-02T17:28:45.973" v="15293" actId="20577"/>
        <pc:sldMkLst>
          <pc:docMk/>
          <pc:sldMk cId="3279979675" sldId="365"/>
        </pc:sldMkLst>
        <pc:spChg chg="mod">
          <ac:chgData name="Jim Beland" userId="d41a4da1a37fb713" providerId="LiveId" clId="{10E2A775-57EE-4289-B25D-C8FA0E99EB4B}" dt="2020-07-02T17:28:45.973" v="15293" actId="20577"/>
          <ac:spMkLst>
            <pc:docMk/>
            <pc:sldMk cId="3279979675" sldId="365"/>
            <ac:spMk id="2" creationId="{88ABD94F-65AB-4E88-A8BD-D145DA5B5D38}"/>
          </ac:spMkLst>
        </pc:spChg>
      </pc:sldChg>
      <pc:sldChg chg="modSp add ord">
        <pc:chgData name="Jim Beland" userId="d41a4da1a37fb713" providerId="LiveId" clId="{10E2A775-57EE-4289-B25D-C8FA0E99EB4B}" dt="2020-07-02T17:39:17.533" v="15485" actId="207"/>
        <pc:sldMkLst>
          <pc:docMk/>
          <pc:sldMk cId="1484018782" sldId="366"/>
        </pc:sldMkLst>
        <pc:spChg chg="mod">
          <ac:chgData name="Jim Beland" userId="d41a4da1a37fb713" providerId="LiveId" clId="{10E2A775-57EE-4289-B25D-C8FA0E99EB4B}" dt="2020-07-02T17:34:26.922" v="15340" actId="20577"/>
          <ac:spMkLst>
            <pc:docMk/>
            <pc:sldMk cId="1484018782" sldId="366"/>
            <ac:spMk id="2" creationId="{C2E0B4BF-33A8-4B4C-B80B-4CD44ACFFA5E}"/>
          </ac:spMkLst>
        </pc:spChg>
        <pc:spChg chg="mod">
          <ac:chgData name="Jim Beland" userId="d41a4da1a37fb713" providerId="LiveId" clId="{10E2A775-57EE-4289-B25D-C8FA0E99EB4B}" dt="2020-07-02T17:39:17.533" v="15485" actId="207"/>
          <ac:spMkLst>
            <pc:docMk/>
            <pc:sldMk cId="1484018782" sldId="366"/>
            <ac:spMk id="3" creationId="{AC43DD12-F7A7-4680-AB8D-95DCF9F85700}"/>
          </ac:spMkLst>
        </pc:spChg>
      </pc:sldChg>
    </pc:docChg>
  </pc:docChgLst>
  <pc:docChgLst>
    <pc:chgData name="Jim" userId="d41a4da1a37fb713" providerId="LiveId" clId="{EB26B5FB-8C51-4A8F-9115-C5C7D16FB2BB}"/>
    <pc:docChg chg="modSld">
      <pc:chgData name="Jim" userId="d41a4da1a37fb713" providerId="LiveId" clId="{EB26B5FB-8C51-4A8F-9115-C5C7D16FB2BB}" dt="2023-01-08T00:35:03.145" v="0" actId="6549"/>
      <pc:docMkLst>
        <pc:docMk/>
      </pc:docMkLst>
      <pc:sldChg chg="modSp mod">
        <pc:chgData name="Jim" userId="d41a4da1a37fb713" providerId="LiveId" clId="{EB26B5FB-8C51-4A8F-9115-C5C7D16FB2BB}" dt="2023-01-08T00:35:03.145" v="0" actId="6549"/>
        <pc:sldMkLst>
          <pc:docMk/>
          <pc:sldMk cId="2836847192" sldId="367"/>
        </pc:sldMkLst>
        <pc:spChg chg="mod">
          <ac:chgData name="Jim" userId="d41a4da1a37fb713" providerId="LiveId" clId="{EB26B5FB-8C51-4A8F-9115-C5C7D16FB2BB}" dt="2023-01-08T00:35:03.145" v="0" actId="6549"/>
          <ac:spMkLst>
            <pc:docMk/>
            <pc:sldMk cId="2836847192" sldId="367"/>
            <ac:spMk id="2" creationId="{A5370081-01BD-4DBC-85F4-AC247449BF85}"/>
          </ac:spMkLst>
        </pc:spChg>
      </pc:sldChg>
    </pc:docChg>
  </pc:docChgLst>
  <pc:docChgLst>
    <pc:chgData name="Jim Beland" userId="d41a4da1a37fb713" providerId="LiveId" clId="{4152B165-B059-424B-8789-8451AF3D2380}"/>
    <pc:docChg chg="undo custSel addSld delSld modSld sldOrd">
      <pc:chgData name="Jim Beland" userId="d41a4da1a37fb713" providerId="LiveId" clId="{4152B165-B059-424B-8789-8451AF3D2380}" dt="2020-07-03T20:15:58.241" v="1906" actId="20577"/>
      <pc:docMkLst>
        <pc:docMk/>
      </pc:docMkLst>
      <pc:sldChg chg="del">
        <pc:chgData name="Jim Beland" userId="d41a4da1a37fb713" providerId="LiveId" clId="{4152B165-B059-424B-8789-8451AF3D2380}" dt="2020-07-03T18:41:19.952" v="0" actId="2696"/>
        <pc:sldMkLst>
          <pc:docMk/>
          <pc:sldMk cId="122049657" sldId="256"/>
        </pc:sldMkLst>
      </pc:sldChg>
      <pc:sldChg chg="del">
        <pc:chgData name="Jim Beland" userId="d41a4da1a37fb713" providerId="LiveId" clId="{4152B165-B059-424B-8789-8451AF3D2380}" dt="2020-07-03T18:42:50.974" v="5" actId="2696"/>
        <pc:sldMkLst>
          <pc:docMk/>
          <pc:sldMk cId="2546021866" sldId="257"/>
        </pc:sldMkLst>
      </pc:sldChg>
      <pc:sldChg chg="del">
        <pc:chgData name="Jim Beland" userId="d41a4da1a37fb713" providerId="LiveId" clId="{4152B165-B059-424B-8789-8451AF3D2380}" dt="2020-07-03T18:42:51.835" v="6" actId="2696"/>
        <pc:sldMkLst>
          <pc:docMk/>
          <pc:sldMk cId="2888133567" sldId="258"/>
        </pc:sldMkLst>
      </pc:sldChg>
      <pc:sldChg chg="del">
        <pc:chgData name="Jim Beland" userId="d41a4da1a37fb713" providerId="LiveId" clId="{4152B165-B059-424B-8789-8451AF3D2380}" dt="2020-07-03T18:42:52.552" v="7" actId="2696"/>
        <pc:sldMkLst>
          <pc:docMk/>
          <pc:sldMk cId="982976795" sldId="259"/>
        </pc:sldMkLst>
      </pc:sldChg>
      <pc:sldChg chg="del">
        <pc:chgData name="Jim Beland" userId="d41a4da1a37fb713" providerId="LiveId" clId="{4152B165-B059-424B-8789-8451AF3D2380}" dt="2020-07-03T18:42:53.069" v="8" actId="2696"/>
        <pc:sldMkLst>
          <pc:docMk/>
          <pc:sldMk cId="90568273" sldId="260"/>
        </pc:sldMkLst>
      </pc:sldChg>
      <pc:sldChg chg="del">
        <pc:chgData name="Jim Beland" userId="d41a4da1a37fb713" providerId="LiveId" clId="{4152B165-B059-424B-8789-8451AF3D2380}" dt="2020-07-03T18:42:53.494" v="9" actId="2696"/>
        <pc:sldMkLst>
          <pc:docMk/>
          <pc:sldMk cId="2524492902" sldId="261"/>
        </pc:sldMkLst>
      </pc:sldChg>
      <pc:sldChg chg="del">
        <pc:chgData name="Jim Beland" userId="d41a4da1a37fb713" providerId="LiveId" clId="{4152B165-B059-424B-8789-8451AF3D2380}" dt="2020-07-03T18:42:53.788" v="10" actId="2696"/>
        <pc:sldMkLst>
          <pc:docMk/>
          <pc:sldMk cId="3628904664" sldId="262"/>
        </pc:sldMkLst>
      </pc:sldChg>
      <pc:sldChg chg="del">
        <pc:chgData name="Jim Beland" userId="d41a4da1a37fb713" providerId="LiveId" clId="{4152B165-B059-424B-8789-8451AF3D2380}" dt="2020-07-03T18:42:54.103" v="11" actId="2696"/>
        <pc:sldMkLst>
          <pc:docMk/>
          <pc:sldMk cId="295223226" sldId="263"/>
        </pc:sldMkLst>
      </pc:sldChg>
      <pc:sldChg chg="del">
        <pc:chgData name="Jim Beland" userId="d41a4da1a37fb713" providerId="LiveId" clId="{4152B165-B059-424B-8789-8451AF3D2380}" dt="2020-07-03T18:42:54.642" v="13" actId="2696"/>
        <pc:sldMkLst>
          <pc:docMk/>
          <pc:sldMk cId="995006565" sldId="264"/>
        </pc:sldMkLst>
      </pc:sldChg>
      <pc:sldChg chg="del">
        <pc:chgData name="Jim Beland" userId="d41a4da1a37fb713" providerId="LiveId" clId="{4152B165-B059-424B-8789-8451AF3D2380}" dt="2020-07-03T18:42:54.899" v="14" actId="2696"/>
        <pc:sldMkLst>
          <pc:docMk/>
          <pc:sldMk cId="3390854808" sldId="265"/>
        </pc:sldMkLst>
      </pc:sldChg>
      <pc:sldChg chg="del">
        <pc:chgData name="Jim Beland" userId="d41a4da1a37fb713" providerId="LiveId" clId="{4152B165-B059-424B-8789-8451AF3D2380}" dt="2020-07-03T18:42:54.378" v="12" actId="2696"/>
        <pc:sldMkLst>
          <pc:docMk/>
          <pc:sldMk cId="4018373923" sldId="266"/>
        </pc:sldMkLst>
      </pc:sldChg>
      <pc:sldChg chg="del">
        <pc:chgData name="Jim Beland" userId="d41a4da1a37fb713" providerId="LiveId" clId="{4152B165-B059-424B-8789-8451AF3D2380}" dt="2020-07-03T18:42:55.198" v="15" actId="2696"/>
        <pc:sldMkLst>
          <pc:docMk/>
          <pc:sldMk cId="180878373" sldId="267"/>
        </pc:sldMkLst>
      </pc:sldChg>
      <pc:sldChg chg="del">
        <pc:chgData name="Jim Beland" userId="d41a4da1a37fb713" providerId="LiveId" clId="{4152B165-B059-424B-8789-8451AF3D2380}" dt="2020-07-03T18:42:55.514" v="16" actId="2696"/>
        <pc:sldMkLst>
          <pc:docMk/>
          <pc:sldMk cId="996081696" sldId="268"/>
        </pc:sldMkLst>
      </pc:sldChg>
      <pc:sldChg chg="del">
        <pc:chgData name="Jim Beland" userId="d41a4da1a37fb713" providerId="LiveId" clId="{4152B165-B059-424B-8789-8451AF3D2380}" dt="2020-07-03T18:42:55.746" v="17" actId="2696"/>
        <pc:sldMkLst>
          <pc:docMk/>
          <pc:sldMk cId="205895694" sldId="269"/>
        </pc:sldMkLst>
      </pc:sldChg>
      <pc:sldChg chg="del">
        <pc:chgData name="Jim Beland" userId="d41a4da1a37fb713" providerId="LiveId" clId="{4152B165-B059-424B-8789-8451AF3D2380}" dt="2020-07-03T18:42:56.031" v="18" actId="2696"/>
        <pc:sldMkLst>
          <pc:docMk/>
          <pc:sldMk cId="2478444296" sldId="270"/>
        </pc:sldMkLst>
      </pc:sldChg>
      <pc:sldChg chg="del">
        <pc:chgData name="Jim Beland" userId="d41a4da1a37fb713" providerId="LiveId" clId="{4152B165-B059-424B-8789-8451AF3D2380}" dt="2020-07-03T18:42:56.334" v="19" actId="2696"/>
        <pc:sldMkLst>
          <pc:docMk/>
          <pc:sldMk cId="3733002208" sldId="271"/>
        </pc:sldMkLst>
      </pc:sldChg>
      <pc:sldChg chg="del">
        <pc:chgData name="Jim Beland" userId="d41a4da1a37fb713" providerId="LiveId" clId="{4152B165-B059-424B-8789-8451AF3D2380}" dt="2020-07-03T18:42:56.620" v="20" actId="2696"/>
        <pc:sldMkLst>
          <pc:docMk/>
          <pc:sldMk cId="1839604009" sldId="272"/>
        </pc:sldMkLst>
      </pc:sldChg>
      <pc:sldChg chg="del">
        <pc:chgData name="Jim Beland" userId="d41a4da1a37fb713" providerId="LiveId" clId="{4152B165-B059-424B-8789-8451AF3D2380}" dt="2020-07-03T18:42:56.896" v="21" actId="2696"/>
        <pc:sldMkLst>
          <pc:docMk/>
          <pc:sldMk cId="1222163788" sldId="273"/>
        </pc:sldMkLst>
      </pc:sldChg>
      <pc:sldChg chg="del">
        <pc:chgData name="Jim Beland" userId="d41a4da1a37fb713" providerId="LiveId" clId="{4152B165-B059-424B-8789-8451AF3D2380}" dt="2020-07-03T18:42:57.212" v="22" actId="2696"/>
        <pc:sldMkLst>
          <pc:docMk/>
          <pc:sldMk cId="823349899" sldId="274"/>
        </pc:sldMkLst>
      </pc:sldChg>
      <pc:sldChg chg="del">
        <pc:chgData name="Jim Beland" userId="d41a4da1a37fb713" providerId="LiveId" clId="{4152B165-B059-424B-8789-8451AF3D2380}" dt="2020-07-03T18:42:57.482" v="23" actId="2696"/>
        <pc:sldMkLst>
          <pc:docMk/>
          <pc:sldMk cId="2127093779" sldId="275"/>
        </pc:sldMkLst>
      </pc:sldChg>
      <pc:sldChg chg="del">
        <pc:chgData name="Jim Beland" userId="d41a4da1a37fb713" providerId="LiveId" clId="{4152B165-B059-424B-8789-8451AF3D2380}" dt="2020-07-03T18:42:57.801" v="24" actId="2696"/>
        <pc:sldMkLst>
          <pc:docMk/>
          <pc:sldMk cId="3321509891" sldId="276"/>
        </pc:sldMkLst>
      </pc:sldChg>
      <pc:sldChg chg="del">
        <pc:chgData name="Jim Beland" userId="d41a4da1a37fb713" providerId="LiveId" clId="{4152B165-B059-424B-8789-8451AF3D2380}" dt="2020-07-03T18:42:58.017" v="25" actId="2696"/>
        <pc:sldMkLst>
          <pc:docMk/>
          <pc:sldMk cId="2520447416" sldId="277"/>
        </pc:sldMkLst>
      </pc:sldChg>
      <pc:sldChg chg="del">
        <pc:chgData name="Jim Beland" userId="d41a4da1a37fb713" providerId="LiveId" clId="{4152B165-B059-424B-8789-8451AF3D2380}" dt="2020-07-03T18:42:58.641" v="27" actId="2696"/>
        <pc:sldMkLst>
          <pc:docMk/>
          <pc:sldMk cId="1242863362" sldId="278"/>
        </pc:sldMkLst>
      </pc:sldChg>
      <pc:sldChg chg="del">
        <pc:chgData name="Jim Beland" userId="d41a4da1a37fb713" providerId="LiveId" clId="{4152B165-B059-424B-8789-8451AF3D2380}" dt="2020-07-03T18:42:58.333" v="26" actId="2696"/>
        <pc:sldMkLst>
          <pc:docMk/>
          <pc:sldMk cId="1485751929" sldId="279"/>
        </pc:sldMkLst>
      </pc:sldChg>
      <pc:sldChg chg="del">
        <pc:chgData name="Jim Beland" userId="d41a4da1a37fb713" providerId="LiveId" clId="{4152B165-B059-424B-8789-8451AF3D2380}" dt="2020-07-03T18:42:58.909" v="28" actId="2696"/>
        <pc:sldMkLst>
          <pc:docMk/>
          <pc:sldMk cId="2182542282" sldId="280"/>
        </pc:sldMkLst>
      </pc:sldChg>
      <pc:sldChg chg="del">
        <pc:chgData name="Jim Beland" userId="d41a4da1a37fb713" providerId="LiveId" clId="{4152B165-B059-424B-8789-8451AF3D2380}" dt="2020-07-03T18:42:59.194" v="29" actId="2696"/>
        <pc:sldMkLst>
          <pc:docMk/>
          <pc:sldMk cId="2107315415" sldId="281"/>
        </pc:sldMkLst>
      </pc:sldChg>
      <pc:sldChg chg="del">
        <pc:chgData name="Jim Beland" userId="d41a4da1a37fb713" providerId="LiveId" clId="{4152B165-B059-424B-8789-8451AF3D2380}" dt="2020-07-03T18:42:59.496" v="30" actId="2696"/>
        <pc:sldMkLst>
          <pc:docMk/>
          <pc:sldMk cId="689157322" sldId="282"/>
        </pc:sldMkLst>
      </pc:sldChg>
      <pc:sldChg chg="del">
        <pc:chgData name="Jim Beland" userId="d41a4da1a37fb713" providerId="LiveId" clId="{4152B165-B059-424B-8789-8451AF3D2380}" dt="2020-07-03T18:42:59.859" v="31" actId="2696"/>
        <pc:sldMkLst>
          <pc:docMk/>
          <pc:sldMk cId="3283176108" sldId="283"/>
        </pc:sldMkLst>
      </pc:sldChg>
      <pc:sldChg chg="del">
        <pc:chgData name="Jim Beland" userId="d41a4da1a37fb713" providerId="LiveId" clId="{4152B165-B059-424B-8789-8451AF3D2380}" dt="2020-07-03T18:44:57.337" v="132" actId="2696"/>
        <pc:sldMkLst>
          <pc:docMk/>
          <pc:sldMk cId="3450409257" sldId="284"/>
        </pc:sldMkLst>
      </pc:sldChg>
      <pc:sldChg chg="del">
        <pc:chgData name="Jim Beland" userId="d41a4da1a37fb713" providerId="LiveId" clId="{4152B165-B059-424B-8789-8451AF3D2380}" dt="2020-07-03T18:44:49.682" v="130" actId="2696"/>
        <pc:sldMkLst>
          <pc:docMk/>
          <pc:sldMk cId="2468335281" sldId="285"/>
        </pc:sldMkLst>
      </pc:sldChg>
      <pc:sldChg chg="del">
        <pc:chgData name="Jim Beland" userId="d41a4da1a37fb713" providerId="LiveId" clId="{4152B165-B059-424B-8789-8451AF3D2380}" dt="2020-07-03T18:44:51.545" v="131" actId="2696"/>
        <pc:sldMkLst>
          <pc:docMk/>
          <pc:sldMk cId="1614334256" sldId="286"/>
        </pc:sldMkLst>
      </pc:sldChg>
      <pc:sldChg chg="del">
        <pc:chgData name="Jim Beland" userId="d41a4da1a37fb713" providerId="LiveId" clId="{4152B165-B059-424B-8789-8451AF3D2380}" dt="2020-07-03T18:44:57.801" v="133" actId="2696"/>
        <pc:sldMkLst>
          <pc:docMk/>
          <pc:sldMk cId="848685920" sldId="287"/>
        </pc:sldMkLst>
      </pc:sldChg>
      <pc:sldChg chg="del">
        <pc:chgData name="Jim Beland" userId="d41a4da1a37fb713" providerId="LiveId" clId="{4152B165-B059-424B-8789-8451AF3D2380}" dt="2020-07-03T18:44:58.258" v="134" actId="2696"/>
        <pc:sldMkLst>
          <pc:docMk/>
          <pc:sldMk cId="2771833292" sldId="288"/>
        </pc:sldMkLst>
      </pc:sldChg>
      <pc:sldChg chg="del">
        <pc:chgData name="Jim Beland" userId="d41a4da1a37fb713" providerId="LiveId" clId="{4152B165-B059-424B-8789-8451AF3D2380}" dt="2020-07-03T18:44:58.848" v="135" actId="2696"/>
        <pc:sldMkLst>
          <pc:docMk/>
          <pc:sldMk cId="2104306360" sldId="289"/>
        </pc:sldMkLst>
      </pc:sldChg>
      <pc:sldChg chg="del">
        <pc:chgData name="Jim Beland" userId="d41a4da1a37fb713" providerId="LiveId" clId="{4152B165-B059-424B-8789-8451AF3D2380}" dt="2020-07-03T18:44:59.379" v="136" actId="2696"/>
        <pc:sldMkLst>
          <pc:docMk/>
          <pc:sldMk cId="4116214103" sldId="291"/>
        </pc:sldMkLst>
      </pc:sldChg>
      <pc:sldChg chg="del">
        <pc:chgData name="Jim Beland" userId="d41a4da1a37fb713" providerId="LiveId" clId="{4152B165-B059-424B-8789-8451AF3D2380}" dt="2020-07-03T18:44:59.928" v="137" actId="2696"/>
        <pc:sldMkLst>
          <pc:docMk/>
          <pc:sldMk cId="3163929963" sldId="292"/>
        </pc:sldMkLst>
      </pc:sldChg>
      <pc:sldChg chg="modSp del">
        <pc:chgData name="Jim Beland" userId="d41a4da1a37fb713" providerId="LiveId" clId="{4152B165-B059-424B-8789-8451AF3D2380}" dt="2020-07-03T18:45:24.977" v="162" actId="2696"/>
        <pc:sldMkLst>
          <pc:docMk/>
          <pc:sldMk cId="287027677" sldId="293"/>
        </pc:sldMkLst>
        <pc:spChg chg="mod">
          <ac:chgData name="Jim Beland" userId="d41a4da1a37fb713" providerId="LiveId" clId="{4152B165-B059-424B-8789-8451AF3D2380}" dt="2020-07-03T18:45:14.865" v="161" actId="20577"/>
          <ac:spMkLst>
            <pc:docMk/>
            <pc:sldMk cId="287027677" sldId="293"/>
            <ac:spMk id="2" creationId="{A7D041B2-19AA-48EF-B856-E65D3E288D95}"/>
          </ac:spMkLst>
        </pc:spChg>
      </pc:sldChg>
      <pc:sldChg chg="del">
        <pc:chgData name="Jim Beland" userId="d41a4da1a37fb713" providerId="LiveId" clId="{4152B165-B059-424B-8789-8451AF3D2380}" dt="2020-07-03T18:45:26.533" v="163" actId="2696"/>
        <pc:sldMkLst>
          <pc:docMk/>
          <pc:sldMk cId="2171284528" sldId="295"/>
        </pc:sldMkLst>
      </pc:sldChg>
      <pc:sldChg chg="del">
        <pc:chgData name="Jim Beland" userId="d41a4da1a37fb713" providerId="LiveId" clId="{4152B165-B059-424B-8789-8451AF3D2380}" dt="2020-07-03T18:45:27.103" v="164" actId="2696"/>
        <pc:sldMkLst>
          <pc:docMk/>
          <pc:sldMk cId="93805119" sldId="296"/>
        </pc:sldMkLst>
      </pc:sldChg>
      <pc:sldChg chg="del">
        <pc:chgData name="Jim Beland" userId="d41a4da1a37fb713" providerId="LiveId" clId="{4152B165-B059-424B-8789-8451AF3D2380}" dt="2020-07-03T18:45:27.614" v="165" actId="2696"/>
        <pc:sldMkLst>
          <pc:docMk/>
          <pc:sldMk cId="1098787810" sldId="297"/>
        </pc:sldMkLst>
      </pc:sldChg>
      <pc:sldChg chg="del">
        <pc:chgData name="Jim Beland" userId="d41a4da1a37fb713" providerId="LiveId" clId="{4152B165-B059-424B-8789-8451AF3D2380}" dt="2020-07-03T18:45:28.119" v="166" actId="2696"/>
        <pc:sldMkLst>
          <pc:docMk/>
          <pc:sldMk cId="2032101320" sldId="298"/>
        </pc:sldMkLst>
      </pc:sldChg>
      <pc:sldChg chg="del">
        <pc:chgData name="Jim Beland" userId="d41a4da1a37fb713" providerId="LiveId" clId="{4152B165-B059-424B-8789-8451AF3D2380}" dt="2020-07-03T18:45:28.615" v="167" actId="2696"/>
        <pc:sldMkLst>
          <pc:docMk/>
          <pc:sldMk cId="111728530" sldId="299"/>
        </pc:sldMkLst>
      </pc:sldChg>
      <pc:sldChg chg="del">
        <pc:chgData name="Jim Beland" userId="d41a4da1a37fb713" providerId="LiveId" clId="{4152B165-B059-424B-8789-8451AF3D2380}" dt="2020-07-03T18:45:29.138" v="168" actId="2696"/>
        <pc:sldMkLst>
          <pc:docMk/>
          <pc:sldMk cId="1372229679" sldId="300"/>
        </pc:sldMkLst>
      </pc:sldChg>
      <pc:sldChg chg="del">
        <pc:chgData name="Jim Beland" userId="d41a4da1a37fb713" providerId="LiveId" clId="{4152B165-B059-424B-8789-8451AF3D2380}" dt="2020-07-03T18:45:29.671" v="169" actId="2696"/>
        <pc:sldMkLst>
          <pc:docMk/>
          <pc:sldMk cId="2430471412" sldId="301"/>
        </pc:sldMkLst>
      </pc:sldChg>
      <pc:sldChg chg="del">
        <pc:chgData name="Jim Beland" userId="d41a4da1a37fb713" providerId="LiveId" clId="{4152B165-B059-424B-8789-8451AF3D2380}" dt="2020-07-03T18:45:30.478" v="170" actId="2696"/>
        <pc:sldMkLst>
          <pc:docMk/>
          <pc:sldMk cId="2198397447" sldId="302"/>
        </pc:sldMkLst>
      </pc:sldChg>
      <pc:sldChg chg="del">
        <pc:chgData name="Jim Beland" userId="d41a4da1a37fb713" providerId="LiveId" clId="{4152B165-B059-424B-8789-8451AF3D2380}" dt="2020-07-03T18:45:31.141" v="171" actId="2696"/>
        <pc:sldMkLst>
          <pc:docMk/>
          <pc:sldMk cId="3464741606" sldId="303"/>
        </pc:sldMkLst>
      </pc:sldChg>
      <pc:sldChg chg="del">
        <pc:chgData name="Jim Beland" userId="d41a4da1a37fb713" providerId="LiveId" clId="{4152B165-B059-424B-8789-8451AF3D2380}" dt="2020-07-03T18:45:31.774" v="172" actId="2696"/>
        <pc:sldMkLst>
          <pc:docMk/>
          <pc:sldMk cId="788093599" sldId="304"/>
        </pc:sldMkLst>
      </pc:sldChg>
      <pc:sldChg chg="modSp">
        <pc:chgData name="Jim Beland" userId="d41a4da1a37fb713" providerId="LiveId" clId="{4152B165-B059-424B-8789-8451AF3D2380}" dt="2020-07-03T18:45:54.632" v="210" actId="20577"/>
        <pc:sldMkLst>
          <pc:docMk/>
          <pc:sldMk cId="2802543259" sldId="305"/>
        </pc:sldMkLst>
        <pc:spChg chg="mod">
          <ac:chgData name="Jim Beland" userId="d41a4da1a37fb713" providerId="LiveId" clId="{4152B165-B059-424B-8789-8451AF3D2380}" dt="2020-07-03T18:45:54.632" v="210" actId="20577"/>
          <ac:spMkLst>
            <pc:docMk/>
            <pc:sldMk cId="2802543259" sldId="305"/>
            <ac:spMk id="2" creationId="{A7D041B2-19AA-48EF-B856-E65D3E288D95}"/>
          </ac:spMkLst>
        </pc:spChg>
      </pc:sldChg>
      <pc:sldChg chg="del">
        <pc:chgData name="Jim Beland" userId="d41a4da1a37fb713" providerId="LiveId" clId="{4152B165-B059-424B-8789-8451AF3D2380}" dt="2020-07-03T18:46:39.475" v="212" actId="2696"/>
        <pc:sldMkLst>
          <pc:docMk/>
          <pc:sldMk cId="2021197863" sldId="307"/>
        </pc:sldMkLst>
      </pc:sldChg>
      <pc:sldChg chg="del">
        <pc:chgData name="Jim Beland" userId="d41a4da1a37fb713" providerId="LiveId" clId="{4152B165-B059-424B-8789-8451AF3D2380}" dt="2020-07-03T18:46:40.816" v="213" actId="2696"/>
        <pc:sldMkLst>
          <pc:docMk/>
          <pc:sldMk cId="1205641908" sldId="308"/>
        </pc:sldMkLst>
      </pc:sldChg>
      <pc:sldChg chg="del">
        <pc:chgData name="Jim Beland" userId="d41a4da1a37fb713" providerId="LiveId" clId="{4152B165-B059-424B-8789-8451AF3D2380}" dt="2020-07-03T18:46:41.316" v="214" actId="2696"/>
        <pc:sldMkLst>
          <pc:docMk/>
          <pc:sldMk cId="1293149255" sldId="309"/>
        </pc:sldMkLst>
      </pc:sldChg>
      <pc:sldChg chg="del">
        <pc:chgData name="Jim Beland" userId="d41a4da1a37fb713" providerId="LiveId" clId="{4152B165-B059-424B-8789-8451AF3D2380}" dt="2020-07-03T18:46:41.770" v="215" actId="2696"/>
        <pc:sldMkLst>
          <pc:docMk/>
          <pc:sldMk cId="2390506394" sldId="310"/>
        </pc:sldMkLst>
      </pc:sldChg>
      <pc:sldChg chg="del">
        <pc:chgData name="Jim Beland" userId="d41a4da1a37fb713" providerId="LiveId" clId="{4152B165-B059-424B-8789-8451AF3D2380}" dt="2020-07-03T18:46:42.234" v="216" actId="2696"/>
        <pc:sldMkLst>
          <pc:docMk/>
          <pc:sldMk cId="1361887332" sldId="311"/>
        </pc:sldMkLst>
      </pc:sldChg>
      <pc:sldChg chg="del">
        <pc:chgData name="Jim Beland" userId="d41a4da1a37fb713" providerId="LiveId" clId="{4152B165-B059-424B-8789-8451AF3D2380}" dt="2020-07-03T18:46:42.788" v="217" actId="2696"/>
        <pc:sldMkLst>
          <pc:docMk/>
          <pc:sldMk cId="2004463894" sldId="312"/>
        </pc:sldMkLst>
      </pc:sldChg>
      <pc:sldChg chg="del">
        <pc:chgData name="Jim Beland" userId="d41a4da1a37fb713" providerId="LiveId" clId="{4152B165-B059-424B-8789-8451AF3D2380}" dt="2020-07-03T18:46:45.162" v="218" actId="2696"/>
        <pc:sldMkLst>
          <pc:docMk/>
          <pc:sldMk cId="1122519556" sldId="313"/>
        </pc:sldMkLst>
      </pc:sldChg>
      <pc:sldChg chg="del">
        <pc:chgData name="Jim Beland" userId="d41a4da1a37fb713" providerId="LiveId" clId="{4152B165-B059-424B-8789-8451AF3D2380}" dt="2020-07-03T18:46:38.699" v="211" actId="2696"/>
        <pc:sldMkLst>
          <pc:docMk/>
          <pc:sldMk cId="1481916561" sldId="314"/>
        </pc:sldMkLst>
      </pc:sldChg>
      <pc:sldChg chg="del">
        <pc:chgData name="Jim Beland" userId="d41a4da1a37fb713" providerId="LiveId" clId="{4152B165-B059-424B-8789-8451AF3D2380}" dt="2020-07-03T18:46:58.771" v="234" actId="2696"/>
        <pc:sldMkLst>
          <pc:docMk/>
          <pc:sldMk cId="2568670140" sldId="322"/>
        </pc:sldMkLst>
      </pc:sldChg>
      <pc:sldChg chg="del">
        <pc:chgData name="Jim Beland" userId="d41a4da1a37fb713" providerId="LiveId" clId="{4152B165-B059-424B-8789-8451AF3D2380}" dt="2020-07-03T18:46:59.537" v="235" actId="2696"/>
        <pc:sldMkLst>
          <pc:docMk/>
          <pc:sldMk cId="388534448" sldId="323"/>
        </pc:sldMkLst>
      </pc:sldChg>
      <pc:sldChg chg="del">
        <pc:chgData name="Jim Beland" userId="d41a4da1a37fb713" providerId="LiveId" clId="{4152B165-B059-424B-8789-8451AF3D2380}" dt="2020-07-03T18:47:00.022" v="236" actId="2696"/>
        <pc:sldMkLst>
          <pc:docMk/>
          <pc:sldMk cId="1650030113" sldId="324"/>
        </pc:sldMkLst>
      </pc:sldChg>
      <pc:sldChg chg="del">
        <pc:chgData name="Jim Beland" userId="d41a4da1a37fb713" providerId="LiveId" clId="{4152B165-B059-424B-8789-8451AF3D2380}" dt="2020-07-03T18:47:00.657" v="237" actId="2696"/>
        <pc:sldMkLst>
          <pc:docMk/>
          <pc:sldMk cId="1250538049" sldId="326"/>
        </pc:sldMkLst>
      </pc:sldChg>
      <pc:sldChg chg="del">
        <pc:chgData name="Jim Beland" userId="d41a4da1a37fb713" providerId="LiveId" clId="{4152B165-B059-424B-8789-8451AF3D2380}" dt="2020-07-03T18:47:01.547" v="238" actId="2696"/>
        <pc:sldMkLst>
          <pc:docMk/>
          <pc:sldMk cId="1234176648" sldId="327"/>
        </pc:sldMkLst>
      </pc:sldChg>
      <pc:sldChg chg="del">
        <pc:chgData name="Jim Beland" userId="d41a4da1a37fb713" providerId="LiveId" clId="{4152B165-B059-424B-8789-8451AF3D2380}" dt="2020-07-03T18:47:02.028" v="239" actId="2696"/>
        <pc:sldMkLst>
          <pc:docMk/>
          <pc:sldMk cId="2884433094" sldId="328"/>
        </pc:sldMkLst>
      </pc:sldChg>
      <pc:sldChg chg="del">
        <pc:chgData name="Jim Beland" userId="d41a4da1a37fb713" providerId="LiveId" clId="{4152B165-B059-424B-8789-8451AF3D2380}" dt="2020-07-03T18:47:02.443" v="240" actId="2696"/>
        <pc:sldMkLst>
          <pc:docMk/>
          <pc:sldMk cId="2690611221" sldId="329"/>
        </pc:sldMkLst>
      </pc:sldChg>
      <pc:sldChg chg="del">
        <pc:chgData name="Jim Beland" userId="d41a4da1a37fb713" providerId="LiveId" clId="{4152B165-B059-424B-8789-8451AF3D2380}" dt="2020-07-03T18:47:02.812" v="241" actId="2696"/>
        <pc:sldMkLst>
          <pc:docMk/>
          <pc:sldMk cId="4199318821" sldId="330"/>
        </pc:sldMkLst>
      </pc:sldChg>
      <pc:sldChg chg="del">
        <pc:chgData name="Jim Beland" userId="d41a4da1a37fb713" providerId="LiveId" clId="{4152B165-B059-424B-8789-8451AF3D2380}" dt="2020-07-03T18:47:03.197" v="242" actId="2696"/>
        <pc:sldMkLst>
          <pc:docMk/>
          <pc:sldMk cId="3965961946" sldId="331"/>
        </pc:sldMkLst>
      </pc:sldChg>
      <pc:sldChg chg="del">
        <pc:chgData name="Jim Beland" userId="d41a4da1a37fb713" providerId="LiveId" clId="{4152B165-B059-424B-8789-8451AF3D2380}" dt="2020-07-03T18:47:03.567" v="243" actId="2696"/>
        <pc:sldMkLst>
          <pc:docMk/>
          <pc:sldMk cId="3072287643" sldId="332"/>
        </pc:sldMkLst>
      </pc:sldChg>
      <pc:sldChg chg="del">
        <pc:chgData name="Jim Beland" userId="d41a4da1a37fb713" providerId="LiveId" clId="{4152B165-B059-424B-8789-8451AF3D2380}" dt="2020-07-03T18:47:03.930" v="244" actId="2696"/>
        <pc:sldMkLst>
          <pc:docMk/>
          <pc:sldMk cId="2350054715" sldId="333"/>
        </pc:sldMkLst>
      </pc:sldChg>
      <pc:sldChg chg="del">
        <pc:chgData name="Jim Beland" userId="d41a4da1a37fb713" providerId="LiveId" clId="{4152B165-B059-424B-8789-8451AF3D2380}" dt="2020-07-03T18:47:04.400" v="245" actId="2696"/>
        <pc:sldMkLst>
          <pc:docMk/>
          <pc:sldMk cId="214664491" sldId="334"/>
        </pc:sldMkLst>
      </pc:sldChg>
      <pc:sldChg chg="del">
        <pc:chgData name="Jim Beland" userId="d41a4da1a37fb713" providerId="LiveId" clId="{4152B165-B059-424B-8789-8451AF3D2380}" dt="2020-07-03T18:47:04.786" v="246" actId="2696"/>
        <pc:sldMkLst>
          <pc:docMk/>
          <pc:sldMk cId="3000242764" sldId="335"/>
        </pc:sldMkLst>
      </pc:sldChg>
      <pc:sldChg chg="del">
        <pc:chgData name="Jim Beland" userId="d41a4da1a37fb713" providerId="LiveId" clId="{4152B165-B059-424B-8789-8451AF3D2380}" dt="2020-07-03T18:47:05.270" v="247" actId="2696"/>
        <pc:sldMkLst>
          <pc:docMk/>
          <pc:sldMk cId="2639566457" sldId="336"/>
        </pc:sldMkLst>
      </pc:sldChg>
      <pc:sldChg chg="del">
        <pc:chgData name="Jim Beland" userId="d41a4da1a37fb713" providerId="LiveId" clId="{4152B165-B059-424B-8789-8451AF3D2380}" dt="2020-07-03T18:47:05.926" v="248" actId="2696"/>
        <pc:sldMkLst>
          <pc:docMk/>
          <pc:sldMk cId="1734531889" sldId="337"/>
        </pc:sldMkLst>
      </pc:sldChg>
      <pc:sldChg chg="del">
        <pc:chgData name="Jim Beland" userId="d41a4da1a37fb713" providerId="LiveId" clId="{4152B165-B059-424B-8789-8451AF3D2380}" dt="2020-07-03T18:47:06.573" v="249" actId="2696"/>
        <pc:sldMkLst>
          <pc:docMk/>
          <pc:sldMk cId="1570837102" sldId="338"/>
        </pc:sldMkLst>
      </pc:sldChg>
      <pc:sldChg chg="del">
        <pc:chgData name="Jim Beland" userId="d41a4da1a37fb713" providerId="LiveId" clId="{4152B165-B059-424B-8789-8451AF3D2380}" dt="2020-07-03T18:46:48.997" v="219" actId="2696"/>
        <pc:sldMkLst>
          <pc:docMk/>
          <pc:sldMk cId="2190454895" sldId="339"/>
        </pc:sldMkLst>
      </pc:sldChg>
      <pc:sldChg chg="del">
        <pc:chgData name="Jim Beland" userId="d41a4da1a37fb713" providerId="LiveId" clId="{4152B165-B059-424B-8789-8451AF3D2380}" dt="2020-07-03T18:46:49.482" v="220" actId="2696"/>
        <pc:sldMkLst>
          <pc:docMk/>
          <pc:sldMk cId="3683031409" sldId="340"/>
        </pc:sldMkLst>
      </pc:sldChg>
      <pc:sldChg chg="del">
        <pc:chgData name="Jim Beland" userId="d41a4da1a37fb713" providerId="LiveId" clId="{4152B165-B059-424B-8789-8451AF3D2380}" dt="2020-07-03T18:46:49.915" v="221" actId="2696"/>
        <pc:sldMkLst>
          <pc:docMk/>
          <pc:sldMk cId="3519297306" sldId="341"/>
        </pc:sldMkLst>
      </pc:sldChg>
      <pc:sldChg chg="del">
        <pc:chgData name="Jim Beland" userId="d41a4da1a37fb713" providerId="LiveId" clId="{4152B165-B059-424B-8789-8451AF3D2380}" dt="2020-07-03T18:46:50.353" v="222" actId="2696"/>
        <pc:sldMkLst>
          <pc:docMk/>
          <pc:sldMk cId="21202509" sldId="342"/>
        </pc:sldMkLst>
      </pc:sldChg>
      <pc:sldChg chg="del">
        <pc:chgData name="Jim Beland" userId="d41a4da1a37fb713" providerId="LiveId" clId="{4152B165-B059-424B-8789-8451AF3D2380}" dt="2020-07-03T18:46:51.040" v="223" actId="2696"/>
        <pc:sldMkLst>
          <pc:docMk/>
          <pc:sldMk cId="2139146625" sldId="343"/>
        </pc:sldMkLst>
      </pc:sldChg>
      <pc:sldChg chg="del">
        <pc:chgData name="Jim Beland" userId="d41a4da1a37fb713" providerId="LiveId" clId="{4152B165-B059-424B-8789-8451AF3D2380}" dt="2020-07-03T18:46:51.556" v="224" actId="2696"/>
        <pc:sldMkLst>
          <pc:docMk/>
          <pc:sldMk cId="1288057072" sldId="344"/>
        </pc:sldMkLst>
      </pc:sldChg>
      <pc:sldChg chg="del">
        <pc:chgData name="Jim Beland" userId="d41a4da1a37fb713" providerId="LiveId" clId="{4152B165-B059-424B-8789-8451AF3D2380}" dt="2020-07-03T18:46:52.104" v="225" actId="2696"/>
        <pc:sldMkLst>
          <pc:docMk/>
          <pc:sldMk cId="1028066054" sldId="345"/>
        </pc:sldMkLst>
      </pc:sldChg>
      <pc:sldChg chg="del">
        <pc:chgData name="Jim Beland" userId="d41a4da1a37fb713" providerId="LiveId" clId="{4152B165-B059-424B-8789-8451AF3D2380}" dt="2020-07-03T18:46:52.790" v="226" actId="2696"/>
        <pc:sldMkLst>
          <pc:docMk/>
          <pc:sldMk cId="2947353284" sldId="346"/>
        </pc:sldMkLst>
      </pc:sldChg>
      <pc:sldChg chg="del">
        <pc:chgData name="Jim Beland" userId="d41a4da1a37fb713" providerId="LiveId" clId="{4152B165-B059-424B-8789-8451AF3D2380}" dt="2020-07-03T18:46:56.409" v="230" actId="2696"/>
        <pc:sldMkLst>
          <pc:docMk/>
          <pc:sldMk cId="3755423150" sldId="348"/>
        </pc:sldMkLst>
      </pc:sldChg>
      <pc:sldChg chg="del">
        <pc:chgData name="Jim Beland" userId="d41a4da1a37fb713" providerId="LiveId" clId="{4152B165-B059-424B-8789-8451AF3D2380}" dt="2020-07-03T18:46:58.264" v="233" actId="2696"/>
        <pc:sldMkLst>
          <pc:docMk/>
          <pc:sldMk cId="2664689666" sldId="349"/>
        </pc:sldMkLst>
      </pc:sldChg>
      <pc:sldChg chg="modSp">
        <pc:chgData name="Jim Beland" userId="d41a4da1a37fb713" providerId="LiveId" clId="{4152B165-B059-424B-8789-8451AF3D2380}" dt="2020-07-03T18:47:45.596" v="295" actId="20577"/>
        <pc:sldMkLst>
          <pc:docMk/>
          <pc:sldMk cId="2707452502" sldId="350"/>
        </pc:sldMkLst>
        <pc:spChg chg="mod">
          <ac:chgData name="Jim Beland" userId="d41a4da1a37fb713" providerId="LiveId" clId="{4152B165-B059-424B-8789-8451AF3D2380}" dt="2020-07-03T18:47:45.596" v="295" actId="20577"/>
          <ac:spMkLst>
            <pc:docMk/>
            <pc:sldMk cId="2707452502" sldId="350"/>
            <ac:spMk id="2" creationId="{CB786A17-0F0C-46E8-A6AB-CE03E81CE1F8}"/>
          </ac:spMkLst>
        </pc:spChg>
      </pc:sldChg>
      <pc:sldChg chg="del">
        <pc:chgData name="Jim Beland" userId="d41a4da1a37fb713" providerId="LiveId" clId="{4152B165-B059-424B-8789-8451AF3D2380}" dt="2020-07-03T18:41:22.051" v="3" actId="2696"/>
        <pc:sldMkLst>
          <pc:docMk/>
          <pc:sldMk cId="615772127" sldId="357"/>
        </pc:sldMkLst>
      </pc:sldChg>
      <pc:sldChg chg="del">
        <pc:chgData name="Jim Beland" userId="d41a4da1a37fb713" providerId="LiveId" clId="{4152B165-B059-424B-8789-8451AF3D2380}" dt="2020-07-03T18:41:20.571" v="1" actId="2696"/>
        <pc:sldMkLst>
          <pc:docMk/>
          <pc:sldMk cId="646530396" sldId="358"/>
        </pc:sldMkLst>
      </pc:sldChg>
      <pc:sldChg chg="del">
        <pc:chgData name="Jim Beland" userId="d41a4da1a37fb713" providerId="LiveId" clId="{4152B165-B059-424B-8789-8451AF3D2380}" dt="2020-07-03T18:41:23.948" v="4" actId="2696"/>
        <pc:sldMkLst>
          <pc:docMk/>
          <pc:sldMk cId="3493271984" sldId="359"/>
        </pc:sldMkLst>
      </pc:sldChg>
      <pc:sldChg chg="del">
        <pc:chgData name="Jim Beland" userId="d41a4da1a37fb713" providerId="LiveId" clId="{4152B165-B059-424B-8789-8451AF3D2380}" dt="2020-07-03T18:46:54.706" v="227" actId="2696"/>
        <pc:sldMkLst>
          <pc:docMk/>
          <pc:sldMk cId="2405581727" sldId="361"/>
        </pc:sldMkLst>
      </pc:sldChg>
      <pc:sldChg chg="del">
        <pc:chgData name="Jim Beland" userId="d41a4da1a37fb713" providerId="LiveId" clId="{4152B165-B059-424B-8789-8451AF3D2380}" dt="2020-07-03T18:46:57.060" v="231" actId="2696"/>
        <pc:sldMkLst>
          <pc:docMk/>
          <pc:sldMk cId="513317723" sldId="362"/>
        </pc:sldMkLst>
      </pc:sldChg>
      <pc:sldChg chg="del">
        <pc:chgData name="Jim Beland" userId="d41a4da1a37fb713" providerId="LiveId" clId="{4152B165-B059-424B-8789-8451AF3D2380}" dt="2020-07-03T18:46:57.648" v="232" actId="2696"/>
        <pc:sldMkLst>
          <pc:docMk/>
          <pc:sldMk cId="3231803841" sldId="363"/>
        </pc:sldMkLst>
      </pc:sldChg>
      <pc:sldChg chg="del">
        <pc:chgData name="Jim Beland" userId="d41a4da1a37fb713" providerId="LiveId" clId="{4152B165-B059-424B-8789-8451AF3D2380}" dt="2020-07-03T18:46:55.269" v="228" actId="2696"/>
        <pc:sldMkLst>
          <pc:docMk/>
          <pc:sldMk cId="987761525" sldId="364"/>
        </pc:sldMkLst>
      </pc:sldChg>
      <pc:sldChg chg="del">
        <pc:chgData name="Jim Beland" userId="d41a4da1a37fb713" providerId="LiveId" clId="{4152B165-B059-424B-8789-8451AF3D2380}" dt="2020-07-03T18:46:55.839" v="229" actId="2696"/>
        <pc:sldMkLst>
          <pc:docMk/>
          <pc:sldMk cId="3279979675" sldId="365"/>
        </pc:sldMkLst>
      </pc:sldChg>
      <pc:sldChg chg="modSp ord">
        <pc:chgData name="Jim Beland" userId="d41a4da1a37fb713" providerId="LiveId" clId="{4152B165-B059-424B-8789-8451AF3D2380}" dt="2020-07-03T18:44:33.136" v="129" actId="20577"/>
        <pc:sldMkLst>
          <pc:docMk/>
          <pc:sldMk cId="1484018782" sldId="366"/>
        </pc:sldMkLst>
        <pc:spChg chg="mod">
          <ac:chgData name="Jim Beland" userId="d41a4da1a37fb713" providerId="LiveId" clId="{4152B165-B059-424B-8789-8451AF3D2380}" dt="2020-07-03T18:44:33.136" v="129" actId="20577"/>
          <ac:spMkLst>
            <pc:docMk/>
            <pc:sldMk cId="1484018782" sldId="366"/>
            <ac:spMk id="2" creationId="{C2E0B4BF-33A8-4B4C-B80B-4CD44ACFFA5E}"/>
          </ac:spMkLst>
        </pc:spChg>
      </pc:sldChg>
      <pc:sldChg chg="del">
        <pc:chgData name="Jim Beland" userId="d41a4da1a37fb713" providerId="LiveId" clId="{4152B165-B059-424B-8789-8451AF3D2380}" dt="2020-07-03T18:41:21.474" v="2" actId="2696"/>
        <pc:sldMkLst>
          <pc:docMk/>
          <pc:sldMk cId="1755104698" sldId="367"/>
        </pc:sldMkLst>
      </pc:sldChg>
      <pc:sldChg chg="modSp add del ord">
        <pc:chgData name="Jim Beland" userId="d41a4da1a37fb713" providerId="LiveId" clId="{4152B165-B059-424B-8789-8451AF3D2380}" dt="2020-07-03T18:43:53.186" v="79" actId="2696"/>
        <pc:sldMkLst>
          <pc:docMk/>
          <pc:sldMk cId="2589318404" sldId="367"/>
        </pc:sldMkLst>
        <pc:spChg chg="mod">
          <ac:chgData name="Jim Beland" userId="d41a4da1a37fb713" providerId="LiveId" clId="{4152B165-B059-424B-8789-8451AF3D2380}" dt="2020-07-03T18:43:49.587" v="78" actId="20577"/>
          <ac:spMkLst>
            <pc:docMk/>
            <pc:sldMk cId="2589318404" sldId="367"/>
            <ac:spMk id="2" creationId="{53DA97E3-592F-4DC9-8F2D-31EFE67C0069}"/>
          </ac:spMkLst>
        </pc:spChg>
      </pc:sldChg>
      <pc:sldChg chg="modSp add ord">
        <pc:chgData name="Jim Beland" userId="d41a4da1a37fb713" providerId="LiveId" clId="{4152B165-B059-424B-8789-8451AF3D2380}" dt="2020-07-03T18:44:14.605" v="117" actId="20577"/>
        <pc:sldMkLst>
          <pc:docMk/>
          <pc:sldMk cId="2836847192" sldId="367"/>
        </pc:sldMkLst>
        <pc:spChg chg="mod">
          <ac:chgData name="Jim Beland" userId="d41a4da1a37fb713" providerId="LiveId" clId="{4152B165-B059-424B-8789-8451AF3D2380}" dt="2020-07-03T18:44:14.605" v="117" actId="20577"/>
          <ac:spMkLst>
            <pc:docMk/>
            <pc:sldMk cId="2836847192" sldId="367"/>
            <ac:spMk id="2" creationId="{A5370081-01BD-4DBC-85F4-AC247449BF85}"/>
          </ac:spMkLst>
        </pc:spChg>
      </pc:sldChg>
      <pc:sldChg chg="modSp add del">
        <pc:chgData name="Jim Beland" userId="d41a4da1a37fb713" providerId="LiveId" clId="{4152B165-B059-424B-8789-8451AF3D2380}" dt="2020-07-03T18:50:04.969" v="347" actId="2696"/>
        <pc:sldMkLst>
          <pc:docMk/>
          <pc:sldMk cId="854736677" sldId="368"/>
        </pc:sldMkLst>
        <pc:spChg chg="mod">
          <ac:chgData name="Jim Beland" userId="d41a4da1a37fb713" providerId="LiveId" clId="{4152B165-B059-424B-8789-8451AF3D2380}" dt="2020-07-03T18:48:16.689" v="305" actId="20577"/>
          <ac:spMkLst>
            <pc:docMk/>
            <pc:sldMk cId="854736677" sldId="368"/>
            <ac:spMk id="2" creationId="{3AB74D6A-A533-4963-AB34-46A1953D2BAC}"/>
          </ac:spMkLst>
        </pc:spChg>
        <pc:spChg chg="mod">
          <ac:chgData name="Jim Beland" userId="d41a4da1a37fb713" providerId="LiveId" clId="{4152B165-B059-424B-8789-8451AF3D2380}" dt="2020-07-03T18:49:06.298" v="332" actId="20577"/>
          <ac:spMkLst>
            <pc:docMk/>
            <pc:sldMk cId="854736677" sldId="368"/>
            <ac:spMk id="3" creationId="{DF19FA5D-CAF6-4EC9-9C47-689955071A80}"/>
          </ac:spMkLst>
        </pc:spChg>
      </pc:sldChg>
      <pc:sldChg chg="modSp add del">
        <pc:chgData name="Jim Beland" userId="d41a4da1a37fb713" providerId="LiveId" clId="{4152B165-B059-424B-8789-8451AF3D2380}" dt="2020-07-03T18:50:04.336" v="346" actId="2696"/>
        <pc:sldMkLst>
          <pc:docMk/>
          <pc:sldMk cId="3567309433" sldId="369"/>
        </pc:sldMkLst>
        <pc:spChg chg="mod">
          <ac:chgData name="Jim Beland" userId="d41a4da1a37fb713" providerId="LiveId" clId="{4152B165-B059-424B-8789-8451AF3D2380}" dt="2020-07-03T18:49:34.735" v="334"/>
          <ac:spMkLst>
            <pc:docMk/>
            <pc:sldMk cId="3567309433" sldId="369"/>
            <ac:spMk id="3" creationId="{DF19FA5D-CAF6-4EC9-9C47-689955071A80}"/>
          </ac:spMkLst>
        </pc:spChg>
      </pc:sldChg>
      <pc:sldChg chg="modSp add">
        <pc:chgData name="Jim Beland" userId="d41a4da1a37fb713" providerId="LiveId" clId="{4152B165-B059-424B-8789-8451AF3D2380}" dt="2020-07-03T18:49:55.480" v="344"/>
        <pc:sldMkLst>
          <pc:docMk/>
          <pc:sldMk cId="3275614227" sldId="370"/>
        </pc:sldMkLst>
        <pc:spChg chg="mod">
          <ac:chgData name="Jim Beland" userId="d41a4da1a37fb713" providerId="LiveId" clId="{4152B165-B059-424B-8789-8451AF3D2380}" dt="2020-07-03T18:49:47.868" v="342" actId="20577"/>
          <ac:spMkLst>
            <pc:docMk/>
            <pc:sldMk cId="3275614227" sldId="370"/>
            <ac:spMk id="2" creationId="{F60C846E-FA66-43DE-8060-44234B4142C4}"/>
          </ac:spMkLst>
        </pc:spChg>
        <pc:spChg chg="mod">
          <ac:chgData name="Jim Beland" userId="d41a4da1a37fb713" providerId="LiveId" clId="{4152B165-B059-424B-8789-8451AF3D2380}" dt="2020-07-03T18:49:55.480" v="344"/>
          <ac:spMkLst>
            <pc:docMk/>
            <pc:sldMk cId="3275614227" sldId="370"/>
            <ac:spMk id="3" creationId="{96A0D941-E654-4D84-97D7-EE6542460030}"/>
          </ac:spMkLst>
        </pc:spChg>
      </pc:sldChg>
      <pc:sldChg chg="addSp delSp modSp add">
        <pc:chgData name="Jim Beland" userId="d41a4da1a37fb713" providerId="LiveId" clId="{4152B165-B059-424B-8789-8451AF3D2380}" dt="2020-07-03T18:59:24.617" v="491" actId="20577"/>
        <pc:sldMkLst>
          <pc:docMk/>
          <pc:sldMk cId="2999882417" sldId="371"/>
        </pc:sldMkLst>
        <pc:spChg chg="mod">
          <ac:chgData name="Jim Beland" userId="d41a4da1a37fb713" providerId="LiveId" clId="{4152B165-B059-424B-8789-8451AF3D2380}" dt="2020-07-03T18:59:24.617" v="491" actId="20577"/>
          <ac:spMkLst>
            <pc:docMk/>
            <pc:sldMk cId="2999882417" sldId="371"/>
            <ac:spMk id="2" creationId="{F60C846E-FA66-43DE-8060-44234B4142C4}"/>
          </ac:spMkLst>
        </pc:spChg>
        <pc:spChg chg="mod">
          <ac:chgData name="Jim Beland" userId="d41a4da1a37fb713" providerId="LiveId" clId="{4152B165-B059-424B-8789-8451AF3D2380}" dt="2020-07-03T18:59:19.916" v="484" actId="20577"/>
          <ac:spMkLst>
            <pc:docMk/>
            <pc:sldMk cId="2999882417" sldId="371"/>
            <ac:spMk id="3" creationId="{96A0D941-E654-4D84-97D7-EE6542460030}"/>
          </ac:spMkLst>
        </pc:spChg>
        <pc:spChg chg="del">
          <ac:chgData name="Jim Beland" userId="d41a4da1a37fb713" providerId="LiveId" clId="{4152B165-B059-424B-8789-8451AF3D2380}" dt="2020-07-03T18:55:54.008" v="348"/>
          <ac:spMkLst>
            <pc:docMk/>
            <pc:sldMk cId="2999882417" sldId="371"/>
            <ac:spMk id="4" creationId="{C23898A1-4509-4A9E-AB89-88296E34BCE8}"/>
          </ac:spMkLst>
        </pc:spChg>
        <pc:picChg chg="add">
          <ac:chgData name="Jim Beland" userId="d41a4da1a37fb713" providerId="LiveId" clId="{4152B165-B059-424B-8789-8451AF3D2380}" dt="2020-07-03T18:55:54.008" v="348"/>
          <ac:picMkLst>
            <pc:docMk/>
            <pc:sldMk cId="2999882417" sldId="371"/>
            <ac:picMk id="1026" creationId="{E3A7B4EB-D48F-42D8-9C56-239E88D78623}"/>
          </ac:picMkLst>
        </pc:picChg>
      </pc:sldChg>
      <pc:sldChg chg="addSp delSp modSp add">
        <pc:chgData name="Jim Beland" userId="d41a4da1a37fb713" providerId="LiveId" clId="{4152B165-B059-424B-8789-8451AF3D2380}" dt="2020-07-03T19:00:02.688" v="515"/>
        <pc:sldMkLst>
          <pc:docMk/>
          <pc:sldMk cId="3644707873" sldId="372"/>
        </pc:sldMkLst>
        <pc:spChg chg="mod">
          <ac:chgData name="Jim Beland" userId="d41a4da1a37fb713" providerId="LiveId" clId="{4152B165-B059-424B-8789-8451AF3D2380}" dt="2020-07-03T18:59:29.452" v="498" actId="20577"/>
          <ac:spMkLst>
            <pc:docMk/>
            <pc:sldMk cId="3644707873" sldId="372"/>
            <ac:spMk id="2" creationId="{F60C846E-FA66-43DE-8060-44234B4142C4}"/>
          </ac:spMkLst>
        </pc:spChg>
        <pc:spChg chg="mod">
          <ac:chgData name="Jim Beland" userId="d41a4da1a37fb713" providerId="LiveId" clId="{4152B165-B059-424B-8789-8451AF3D2380}" dt="2020-07-03T18:57:33.582" v="398" actId="20577"/>
          <ac:spMkLst>
            <pc:docMk/>
            <pc:sldMk cId="3644707873" sldId="372"/>
            <ac:spMk id="3" creationId="{96A0D941-E654-4D84-97D7-EE6542460030}"/>
          </ac:spMkLst>
        </pc:spChg>
        <pc:inkChg chg="add del">
          <ac:chgData name="Jim Beland" userId="d41a4da1a37fb713" providerId="LiveId" clId="{4152B165-B059-424B-8789-8451AF3D2380}" dt="2020-07-03T19:00:02.688" v="515"/>
          <ac:inkMkLst>
            <pc:docMk/>
            <pc:sldMk cId="3644707873" sldId="372"/>
            <ac:inkMk id="4" creationId="{FC47717B-0F96-4987-8CBE-134BC61795B2}"/>
          </ac:inkMkLst>
        </pc:inkChg>
        <pc:inkChg chg="add del">
          <ac:chgData name="Jim Beland" userId="d41a4da1a37fb713" providerId="LiveId" clId="{4152B165-B059-424B-8789-8451AF3D2380}" dt="2020-07-03T19:00:02.688" v="515"/>
          <ac:inkMkLst>
            <pc:docMk/>
            <pc:sldMk cId="3644707873" sldId="372"/>
            <ac:inkMk id="5" creationId="{B297B447-480F-4FAC-A28E-AE17269E0443}"/>
          </ac:inkMkLst>
        </pc:inkChg>
        <pc:inkChg chg="add">
          <ac:chgData name="Jim Beland" userId="d41a4da1a37fb713" providerId="LiveId" clId="{4152B165-B059-424B-8789-8451AF3D2380}" dt="2020-07-03T19:00:02.688" v="515"/>
          <ac:inkMkLst>
            <pc:docMk/>
            <pc:sldMk cId="3644707873" sldId="372"/>
            <ac:inkMk id="6" creationId="{FD258CE8-5D7A-4472-8ED4-52975BF21428}"/>
          </ac:inkMkLst>
        </pc:inkChg>
      </pc:sldChg>
      <pc:sldChg chg="addSp delSp modSp add">
        <pc:chgData name="Jim Beland" userId="d41a4da1a37fb713" providerId="LiveId" clId="{4152B165-B059-424B-8789-8451AF3D2380}" dt="2020-07-03T19:00:10.845" v="518"/>
        <pc:sldMkLst>
          <pc:docMk/>
          <pc:sldMk cId="3917728714" sldId="373"/>
        </pc:sldMkLst>
        <pc:spChg chg="mod">
          <ac:chgData name="Jim Beland" userId="d41a4da1a37fb713" providerId="LiveId" clId="{4152B165-B059-424B-8789-8451AF3D2380}" dt="2020-07-03T18:59:33.478" v="505" actId="20577"/>
          <ac:spMkLst>
            <pc:docMk/>
            <pc:sldMk cId="3917728714" sldId="373"/>
            <ac:spMk id="2" creationId="{F60C846E-FA66-43DE-8060-44234B4142C4}"/>
          </ac:spMkLst>
        </pc:spChg>
        <pc:spChg chg="mod">
          <ac:chgData name="Jim Beland" userId="d41a4da1a37fb713" providerId="LiveId" clId="{4152B165-B059-424B-8789-8451AF3D2380}" dt="2020-07-03T18:58:03.925" v="403" actId="20577"/>
          <ac:spMkLst>
            <pc:docMk/>
            <pc:sldMk cId="3917728714" sldId="373"/>
            <ac:spMk id="3" creationId="{96A0D941-E654-4D84-97D7-EE6542460030}"/>
          </ac:spMkLst>
        </pc:spChg>
        <pc:inkChg chg="add del">
          <ac:chgData name="Jim Beland" userId="d41a4da1a37fb713" providerId="LiveId" clId="{4152B165-B059-424B-8789-8451AF3D2380}" dt="2020-07-03T19:00:10.845" v="518"/>
          <ac:inkMkLst>
            <pc:docMk/>
            <pc:sldMk cId="3917728714" sldId="373"/>
            <ac:inkMk id="4" creationId="{7137E6C5-83DA-405D-87E7-44752D49FE93}"/>
          </ac:inkMkLst>
        </pc:inkChg>
        <pc:inkChg chg="add del">
          <ac:chgData name="Jim Beland" userId="d41a4da1a37fb713" providerId="LiveId" clId="{4152B165-B059-424B-8789-8451AF3D2380}" dt="2020-07-03T19:00:10.845" v="518"/>
          <ac:inkMkLst>
            <pc:docMk/>
            <pc:sldMk cId="3917728714" sldId="373"/>
            <ac:inkMk id="5" creationId="{E9D5AC0D-DC0D-480C-86A0-FA4B4F6DC50D}"/>
          </ac:inkMkLst>
        </pc:inkChg>
        <pc:inkChg chg="add">
          <ac:chgData name="Jim Beland" userId="d41a4da1a37fb713" providerId="LiveId" clId="{4152B165-B059-424B-8789-8451AF3D2380}" dt="2020-07-03T19:00:10.845" v="518"/>
          <ac:inkMkLst>
            <pc:docMk/>
            <pc:sldMk cId="3917728714" sldId="373"/>
            <ac:inkMk id="6" creationId="{C7A17012-7713-4C59-8153-D65DB5DD6C7D}"/>
          </ac:inkMkLst>
        </pc:inkChg>
      </pc:sldChg>
      <pc:sldChg chg="add del">
        <pc:chgData name="Jim Beland" userId="d41a4da1a37fb713" providerId="LiveId" clId="{4152B165-B059-424B-8789-8451AF3D2380}" dt="2020-07-03T18:56:25.026" v="375" actId="2696"/>
        <pc:sldMkLst>
          <pc:docMk/>
          <pc:sldMk cId="4129286037" sldId="373"/>
        </pc:sldMkLst>
      </pc:sldChg>
      <pc:sldChg chg="modSp add">
        <pc:chgData name="Jim Beland" userId="d41a4da1a37fb713" providerId="LiveId" clId="{4152B165-B059-424B-8789-8451AF3D2380}" dt="2020-07-03T18:59:40.747" v="512" actId="20577"/>
        <pc:sldMkLst>
          <pc:docMk/>
          <pc:sldMk cId="2876018030" sldId="374"/>
        </pc:sldMkLst>
        <pc:spChg chg="mod">
          <ac:chgData name="Jim Beland" userId="d41a4da1a37fb713" providerId="LiveId" clId="{4152B165-B059-424B-8789-8451AF3D2380}" dt="2020-07-03T18:59:40.747" v="512" actId="20577"/>
          <ac:spMkLst>
            <pc:docMk/>
            <pc:sldMk cId="2876018030" sldId="374"/>
            <ac:spMk id="2" creationId="{F60C846E-FA66-43DE-8060-44234B4142C4}"/>
          </ac:spMkLst>
        </pc:spChg>
        <pc:spChg chg="mod">
          <ac:chgData name="Jim Beland" userId="d41a4da1a37fb713" providerId="LiveId" clId="{4152B165-B059-424B-8789-8451AF3D2380}" dt="2020-07-03T18:58:59.214" v="454" actId="20577"/>
          <ac:spMkLst>
            <pc:docMk/>
            <pc:sldMk cId="2876018030" sldId="374"/>
            <ac:spMk id="3" creationId="{96A0D941-E654-4D84-97D7-EE6542460030}"/>
          </ac:spMkLst>
        </pc:spChg>
      </pc:sldChg>
      <pc:sldChg chg="modSp add">
        <pc:chgData name="Jim Beland" userId="d41a4da1a37fb713" providerId="LiveId" clId="{4152B165-B059-424B-8789-8451AF3D2380}" dt="2020-07-03T20:15:58.241" v="1906" actId="20577"/>
        <pc:sldMkLst>
          <pc:docMk/>
          <pc:sldMk cId="523530736" sldId="375"/>
        </pc:sldMkLst>
        <pc:spChg chg="mod">
          <ac:chgData name="Jim Beland" userId="d41a4da1a37fb713" providerId="LiveId" clId="{4152B165-B059-424B-8789-8451AF3D2380}" dt="2020-07-03T20:15:58.241" v="1906" actId="20577"/>
          <ac:spMkLst>
            <pc:docMk/>
            <pc:sldMk cId="523530736" sldId="375"/>
            <ac:spMk id="2" creationId="{353A9558-5A16-4A34-A0AE-62529C507632}"/>
          </ac:spMkLst>
        </pc:spChg>
        <pc:spChg chg="mod">
          <ac:chgData name="Jim Beland" userId="d41a4da1a37fb713" providerId="LiveId" clId="{4152B165-B059-424B-8789-8451AF3D2380}" dt="2020-07-03T19:01:55.502" v="568" actId="20577"/>
          <ac:spMkLst>
            <pc:docMk/>
            <pc:sldMk cId="523530736" sldId="375"/>
            <ac:spMk id="3" creationId="{81D2A8DE-9BD4-4509-AC86-15F5D0A2E5BA}"/>
          </ac:spMkLst>
        </pc:spChg>
      </pc:sldChg>
      <pc:sldChg chg="modSp add">
        <pc:chgData name="Jim Beland" userId="d41a4da1a37fb713" providerId="LiveId" clId="{4152B165-B059-424B-8789-8451AF3D2380}" dt="2020-07-03T19:05:01.256" v="718" actId="5793"/>
        <pc:sldMkLst>
          <pc:docMk/>
          <pc:sldMk cId="1031333643" sldId="376"/>
        </pc:sldMkLst>
        <pc:spChg chg="mod">
          <ac:chgData name="Jim Beland" userId="d41a4da1a37fb713" providerId="LiveId" clId="{4152B165-B059-424B-8789-8451AF3D2380}" dt="2020-07-03T19:04:57.265" v="717" actId="20577"/>
          <ac:spMkLst>
            <pc:docMk/>
            <pc:sldMk cId="1031333643" sldId="376"/>
            <ac:spMk id="3" creationId="{81D2A8DE-9BD4-4509-AC86-15F5D0A2E5BA}"/>
          </ac:spMkLst>
        </pc:spChg>
        <pc:spChg chg="mod">
          <ac:chgData name="Jim Beland" userId="d41a4da1a37fb713" providerId="LiveId" clId="{4152B165-B059-424B-8789-8451AF3D2380}" dt="2020-07-03T19:05:01.256" v="718" actId="5793"/>
          <ac:spMkLst>
            <pc:docMk/>
            <pc:sldMk cId="1031333643" sldId="376"/>
            <ac:spMk id="4" creationId="{AA00E96A-37B8-43EE-ADFB-5A57D0B070BB}"/>
          </ac:spMkLst>
        </pc:spChg>
      </pc:sldChg>
      <pc:sldChg chg="modSp add">
        <pc:chgData name="Jim Beland" userId="d41a4da1a37fb713" providerId="LiveId" clId="{4152B165-B059-424B-8789-8451AF3D2380}" dt="2020-07-03T19:08:52.548" v="962" actId="20577"/>
        <pc:sldMkLst>
          <pc:docMk/>
          <pc:sldMk cId="2671291548" sldId="377"/>
        </pc:sldMkLst>
        <pc:spChg chg="mod">
          <ac:chgData name="Jim Beland" userId="d41a4da1a37fb713" providerId="LiveId" clId="{4152B165-B059-424B-8789-8451AF3D2380}" dt="2020-07-03T19:08:52.548" v="962" actId="20577"/>
          <ac:spMkLst>
            <pc:docMk/>
            <pc:sldMk cId="2671291548" sldId="377"/>
            <ac:spMk id="4" creationId="{AA00E96A-37B8-43EE-ADFB-5A57D0B070BB}"/>
          </ac:spMkLst>
        </pc:spChg>
      </pc:sldChg>
      <pc:sldChg chg="modSp add">
        <pc:chgData name="Jim Beland" userId="d41a4da1a37fb713" providerId="LiveId" clId="{4152B165-B059-424B-8789-8451AF3D2380}" dt="2020-07-03T19:10:22.440" v="1023" actId="207"/>
        <pc:sldMkLst>
          <pc:docMk/>
          <pc:sldMk cId="1736435076" sldId="378"/>
        </pc:sldMkLst>
        <pc:spChg chg="mod">
          <ac:chgData name="Jim Beland" userId="d41a4da1a37fb713" providerId="LiveId" clId="{4152B165-B059-424B-8789-8451AF3D2380}" dt="2020-07-03T19:10:22.440" v="1023" actId="207"/>
          <ac:spMkLst>
            <pc:docMk/>
            <pc:sldMk cId="1736435076" sldId="378"/>
            <ac:spMk id="3" creationId="{81D2A8DE-9BD4-4509-AC86-15F5D0A2E5BA}"/>
          </ac:spMkLst>
        </pc:spChg>
        <pc:spChg chg="mod">
          <ac:chgData name="Jim Beland" userId="d41a4da1a37fb713" providerId="LiveId" clId="{4152B165-B059-424B-8789-8451AF3D2380}" dt="2020-07-03T19:10:14.976" v="1022" actId="20577"/>
          <ac:spMkLst>
            <pc:docMk/>
            <pc:sldMk cId="1736435076" sldId="378"/>
            <ac:spMk id="4" creationId="{AA00E96A-37B8-43EE-ADFB-5A57D0B070BB}"/>
          </ac:spMkLst>
        </pc:spChg>
      </pc:sldChg>
      <pc:sldChg chg="modSp add">
        <pc:chgData name="Jim Beland" userId="d41a4da1a37fb713" providerId="LiveId" clId="{4152B165-B059-424B-8789-8451AF3D2380}" dt="2020-07-03T19:17:10.135" v="1153" actId="20577"/>
        <pc:sldMkLst>
          <pc:docMk/>
          <pc:sldMk cId="343872652" sldId="379"/>
        </pc:sldMkLst>
        <pc:spChg chg="mod">
          <ac:chgData name="Jim Beland" userId="d41a4da1a37fb713" providerId="LiveId" clId="{4152B165-B059-424B-8789-8451AF3D2380}" dt="2020-07-03T19:15:09.763" v="1095" actId="27636"/>
          <ac:spMkLst>
            <pc:docMk/>
            <pc:sldMk cId="343872652" sldId="379"/>
            <ac:spMk id="3" creationId="{81D2A8DE-9BD4-4509-AC86-15F5D0A2E5BA}"/>
          </ac:spMkLst>
        </pc:spChg>
        <pc:spChg chg="mod">
          <ac:chgData name="Jim Beland" userId="d41a4da1a37fb713" providerId="LiveId" clId="{4152B165-B059-424B-8789-8451AF3D2380}" dt="2020-07-03T19:17:10.135" v="1153" actId="20577"/>
          <ac:spMkLst>
            <pc:docMk/>
            <pc:sldMk cId="343872652" sldId="379"/>
            <ac:spMk id="4" creationId="{AA00E96A-37B8-43EE-ADFB-5A57D0B070BB}"/>
          </ac:spMkLst>
        </pc:spChg>
      </pc:sldChg>
      <pc:sldChg chg="modSp add del">
        <pc:chgData name="Jim Beland" userId="d41a4da1a37fb713" providerId="LiveId" clId="{4152B165-B059-424B-8789-8451AF3D2380}" dt="2020-07-03T19:10:37.777" v="1026" actId="2696"/>
        <pc:sldMkLst>
          <pc:docMk/>
          <pc:sldMk cId="3107146055" sldId="379"/>
        </pc:sldMkLst>
        <pc:spChg chg="mod">
          <ac:chgData name="Jim Beland" userId="d41a4da1a37fb713" providerId="LiveId" clId="{4152B165-B059-424B-8789-8451AF3D2380}" dt="2020-07-03T19:10:33.933" v="1025" actId="20577"/>
          <ac:spMkLst>
            <pc:docMk/>
            <pc:sldMk cId="3107146055" sldId="379"/>
            <ac:spMk id="3" creationId="{81D2A8DE-9BD4-4509-AC86-15F5D0A2E5BA}"/>
          </ac:spMkLst>
        </pc:spChg>
      </pc:sldChg>
      <pc:sldChg chg="modSp add">
        <pc:chgData name="Jim Beland" userId="d41a4da1a37fb713" providerId="LiveId" clId="{4152B165-B059-424B-8789-8451AF3D2380}" dt="2020-07-03T19:17:00.577" v="1152" actId="20577"/>
        <pc:sldMkLst>
          <pc:docMk/>
          <pc:sldMk cId="2492258878" sldId="380"/>
        </pc:sldMkLst>
        <pc:spChg chg="mod">
          <ac:chgData name="Jim Beland" userId="d41a4da1a37fb713" providerId="LiveId" clId="{4152B165-B059-424B-8789-8451AF3D2380}" dt="2020-07-03T19:17:00.577" v="1152" actId="20577"/>
          <ac:spMkLst>
            <pc:docMk/>
            <pc:sldMk cId="2492258878" sldId="380"/>
            <ac:spMk id="4" creationId="{AA00E96A-37B8-43EE-ADFB-5A57D0B070BB}"/>
          </ac:spMkLst>
        </pc:spChg>
      </pc:sldChg>
      <pc:sldChg chg="addSp modSp add">
        <pc:chgData name="Jim Beland" userId="d41a4da1a37fb713" providerId="LiveId" clId="{4152B165-B059-424B-8789-8451AF3D2380}" dt="2020-07-03T19:23:33.963" v="1368" actId="20577"/>
        <pc:sldMkLst>
          <pc:docMk/>
          <pc:sldMk cId="4102478152" sldId="381"/>
        </pc:sldMkLst>
        <pc:spChg chg="mod">
          <ac:chgData name="Jim Beland" userId="d41a4da1a37fb713" providerId="LiveId" clId="{4152B165-B059-424B-8789-8451AF3D2380}" dt="2020-07-03T19:23:33.963" v="1368" actId="20577"/>
          <ac:spMkLst>
            <pc:docMk/>
            <pc:sldMk cId="4102478152" sldId="381"/>
            <ac:spMk id="3" creationId="{81D2A8DE-9BD4-4509-AC86-15F5D0A2E5BA}"/>
          </ac:spMkLst>
        </pc:spChg>
        <pc:spChg chg="mod">
          <ac:chgData name="Jim Beland" userId="d41a4da1a37fb713" providerId="LiveId" clId="{4152B165-B059-424B-8789-8451AF3D2380}" dt="2020-07-03T19:20:15.266" v="1279" actId="20577"/>
          <ac:spMkLst>
            <pc:docMk/>
            <pc:sldMk cId="4102478152" sldId="381"/>
            <ac:spMk id="4" creationId="{AA00E96A-37B8-43EE-ADFB-5A57D0B070BB}"/>
          </ac:spMkLst>
        </pc:spChg>
        <pc:inkChg chg="add">
          <ac:chgData name="Jim Beland" userId="d41a4da1a37fb713" providerId="LiveId" clId="{4152B165-B059-424B-8789-8451AF3D2380}" dt="2020-07-03T19:20:32.058" v="1280" actId="9405"/>
          <ac:inkMkLst>
            <pc:docMk/>
            <pc:sldMk cId="4102478152" sldId="381"/>
            <ac:inkMk id="5" creationId="{43AFD171-2964-4028-AD80-C6DE37721DD5}"/>
          </ac:inkMkLst>
        </pc:inkChg>
      </pc:sldChg>
      <pc:sldChg chg="modSp add">
        <pc:chgData name="Jim Beland" userId="d41a4da1a37fb713" providerId="LiveId" clId="{4152B165-B059-424B-8789-8451AF3D2380}" dt="2020-07-03T19:24:12.026" v="1376" actId="20577"/>
        <pc:sldMkLst>
          <pc:docMk/>
          <pc:sldMk cId="2272397284" sldId="382"/>
        </pc:sldMkLst>
        <pc:spChg chg="mod">
          <ac:chgData name="Jim Beland" userId="d41a4da1a37fb713" providerId="LiveId" clId="{4152B165-B059-424B-8789-8451AF3D2380}" dt="2020-07-03T19:23:22.983" v="1364" actId="6549"/>
          <ac:spMkLst>
            <pc:docMk/>
            <pc:sldMk cId="2272397284" sldId="382"/>
            <ac:spMk id="3" creationId="{81D2A8DE-9BD4-4509-AC86-15F5D0A2E5BA}"/>
          </ac:spMkLst>
        </pc:spChg>
        <pc:spChg chg="mod">
          <ac:chgData name="Jim Beland" userId="d41a4da1a37fb713" providerId="LiveId" clId="{4152B165-B059-424B-8789-8451AF3D2380}" dt="2020-07-03T19:24:12.026" v="1376" actId="20577"/>
          <ac:spMkLst>
            <pc:docMk/>
            <pc:sldMk cId="2272397284" sldId="382"/>
            <ac:spMk id="4" creationId="{AA00E96A-37B8-43EE-ADFB-5A57D0B070BB}"/>
          </ac:spMkLst>
        </pc:spChg>
      </pc:sldChg>
      <pc:sldChg chg="add del">
        <pc:chgData name="Jim Beland" userId="d41a4da1a37fb713" providerId="LiveId" clId="{4152B165-B059-424B-8789-8451AF3D2380}" dt="2020-07-03T19:18:16.977" v="1227" actId="2696"/>
        <pc:sldMkLst>
          <pc:docMk/>
          <pc:sldMk cId="3436236062" sldId="382"/>
        </pc:sldMkLst>
      </pc:sldChg>
      <pc:sldChg chg="addSp modSp add">
        <pc:chgData name="Jim Beland" userId="d41a4da1a37fb713" providerId="LiveId" clId="{4152B165-B059-424B-8789-8451AF3D2380}" dt="2020-07-03T19:27:28.927" v="1672" actId="20577"/>
        <pc:sldMkLst>
          <pc:docMk/>
          <pc:sldMk cId="512495004" sldId="383"/>
        </pc:sldMkLst>
        <pc:spChg chg="mod">
          <ac:chgData name="Jim Beland" userId="d41a4da1a37fb713" providerId="LiveId" clId="{4152B165-B059-424B-8789-8451AF3D2380}" dt="2020-07-03T19:25:37.426" v="1418" actId="20577"/>
          <ac:spMkLst>
            <pc:docMk/>
            <pc:sldMk cId="512495004" sldId="383"/>
            <ac:spMk id="4" creationId="{AA00E96A-37B8-43EE-ADFB-5A57D0B070BB}"/>
          </ac:spMkLst>
        </pc:spChg>
        <pc:spChg chg="add mod">
          <ac:chgData name="Jim Beland" userId="d41a4da1a37fb713" providerId="LiveId" clId="{4152B165-B059-424B-8789-8451AF3D2380}" dt="2020-07-03T19:27:28.927" v="1672" actId="20577"/>
          <ac:spMkLst>
            <pc:docMk/>
            <pc:sldMk cId="512495004" sldId="383"/>
            <ac:spMk id="6" creationId="{2AD7DBD9-41AD-44AB-847C-4F1D1AE7F71B}"/>
          </ac:spMkLst>
        </pc:spChg>
      </pc:sldChg>
      <pc:sldChg chg="delSp modSp add">
        <pc:chgData name="Jim Beland" userId="d41a4da1a37fb713" providerId="LiveId" clId="{4152B165-B059-424B-8789-8451AF3D2380}" dt="2020-07-03T19:28:39.527" v="1679" actId="207"/>
        <pc:sldMkLst>
          <pc:docMk/>
          <pc:sldMk cId="2365131357" sldId="384"/>
        </pc:sldMkLst>
        <pc:spChg chg="mod">
          <ac:chgData name="Jim Beland" userId="d41a4da1a37fb713" providerId="LiveId" clId="{4152B165-B059-424B-8789-8451AF3D2380}" dt="2020-07-03T19:28:39.527" v="1679" actId="207"/>
          <ac:spMkLst>
            <pc:docMk/>
            <pc:sldMk cId="2365131357" sldId="384"/>
            <ac:spMk id="4" creationId="{AA00E96A-37B8-43EE-ADFB-5A57D0B070BB}"/>
          </ac:spMkLst>
        </pc:spChg>
        <pc:spChg chg="del">
          <ac:chgData name="Jim Beland" userId="d41a4da1a37fb713" providerId="LiveId" clId="{4152B165-B059-424B-8789-8451AF3D2380}" dt="2020-07-03T19:28:11.273" v="1674" actId="478"/>
          <ac:spMkLst>
            <pc:docMk/>
            <pc:sldMk cId="2365131357" sldId="384"/>
            <ac:spMk id="6" creationId="{2AD7DBD9-41AD-44AB-847C-4F1D1AE7F71B}"/>
          </ac:spMkLst>
        </pc:spChg>
      </pc:sldChg>
      <pc:sldChg chg="addSp delSp modSp add">
        <pc:chgData name="Jim Beland" userId="d41a4da1a37fb713" providerId="LiveId" clId="{4152B165-B059-424B-8789-8451AF3D2380}" dt="2020-07-03T20:12:16.030" v="1759" actId="27636"/>
        <pc:sldMkLst>
          <pc:docMk/>
          <pc:sldMk cId="3255042586" sldId="385"/>
        </pc:sldMkLst>
        <pc:spChg chg="mod">
          <ac:chgData name="Jim Beland" userId="d41a4da1a37fb713" providerId="LiveId" clId="{4152B165-B059-424B-8789-8451AF3D2380}" dt="2020-07-03T20:12:16.030" v="1759" actId="27636"/>
          <ac:spMkLst>
            <pc:docMk/>
            <pc:sldMk cId="3255042586" sldId="385"/>
            <ac:spMk id="3" creationId="{81D2A8DE-9BD4-4509-AC86-15F5D0A2E5BA}"/>
          </ac:spMkLst>
        </pc:spChg>
        <pc:spChg chg="add del mod">
          <ac:chgData name="Jim Beland" userId="d41a4da1a37fb713" providerId="LiveId" clId="{4152B165-B059-424B-8789-8451AF3D2380}" dt="2020-07-03T20:10:38.249" v="1748" actId="478"/>
          <ac:spMkLst>
            <pc:docMk/>
            <pc:sldMk cId="3255042586" sldId="385"/>
            <ac:spMk id="4" creationId="{AA00E96A-37B8-43EE-ADFB-5A57D0B070BB}"/>
          </ac:spMkLst>
        </pc:spChg>
        <pc:spChg chg="add del mod">
          <ac:chgData name="Jim Beland" userId="d41a4da1a37fb713" providerId="LiveId" clId="{4152B165-B059-424B-8789-8451AF3D2380}" dt="2020-07-03T20:10:09.313" v="1737" actId="478"/>
          <ac:spMkLst>
            <pc:docMk/>
            <pc:sldMk cId="3255042586" sldId="385"/>
            <ac:spMk id="7" creationId="{2E183981-BEBC-4937-AD91-B706E96E76C4}"/>
          </ac:spMkLst>
        </pc:spChg>
        <pc:spChg chg="add del mod">
          <ac:chgData name="Jim Beland" userId="d41a4da1a37fb713" providerId="LiveId" clId="{4152B165-B059-424B-8789-8451AF3D2380}" dt="2020-07-03T20:10:42.482" v="1749"/>
          <ac:spMkLst>
            <pc:docMk/>
            <pc:sldMk cId="3255042586" sldId="385"/>
            <ac:spMk id="10" creationId="{D655E903-DBA8-4916-97CA-6F57928F30DD}"/>
          </ac:spMkLst>
        </pc:spChg>
        <pc:picChg chg="add del mod">
          <ac:chgData name="Jim Beland" userId="d41a4da1a37fb713" providerId="LiveId" clId="{4152B165-B059-424B-8789-8451AF3D2380}" dt="2020-07-03T20:10:12.089" v="1741"/>
          <ac:picMkLst>
            <pc:docMk/>
            <pc:sldMk cId="3255042586" sldId="385"/>
            <ac:picMk id="1026" creationId="{FF9C713C-416E-4436-8005-BC3E165F885D}"/>
          </ac:picMkLst>
        </pc:picChg>
        <pc:picChg chg="add del mod">
          <ac:chgData name="Jim Beland" userId="d41a4da1a37fb713" providerId="LiveId" clId="{4152B165-B059-424B-8789-8451AF3D2380}" dt="2020-07-03T20:10:38.249" v="1748" actId="478"/>
          <ac:picMkLst>
            <pc:docMk/>
            <pc:sldMk cId="3255042586" sldId="385"/>
            <ac:picMk id="1028" creationId="{24FE3A31-CAA5-47AD-A027-CF69F6E1CA1E}"/>
          </ac:picMkLst>
        </pc:picChg>
        <pc:picChg chg="add">
          <ac:chgData name="Jim Beland" userId="d41a4da1a37fb713" providerId="LiveId" clId="{4152B165-B059-424B-8789-8451AF3D2380}" dt="2020-07-03T20:10:42.482" v="1749"/>
          <ac:picMkLst>
            <pc:docMk/>
            <pc:sldMk cId="3255042586" sldId="385"/>
            <ac:picMk id="1030" creationId="{93CE4962-B8CC-474E-812A-3F3538241682}"/>
          </ac:picMkLst>
        </pc:picChg>
        <pc:inkChg chg="del">
          <ac:chgData name="Jim Beland" userId="d41a4da1a37fb713" providerId="LiveId" clId="{4152B165-B059-424B-8789-8451AF3D2380}" dt="2020-07-03T19:38:56.847" v="1719"/>
          <ac:inkMkLst>
            <pc:docMk/>
            <pc:sldMk cId="3255042586" sldId="385"/>
            <ac:inkMk id="5" creationId="{43AFD171-2964-4028-AD80-C6DE37721DD5}"/>
          </ac:inkMkLst>
        </pc:inkChg>
        <pc:inkChg chg="add del">
          <ac:chgData name="Jim Beland" userId="d41a4da1a37fb713" providerId="LiveId" clId="{4152B165-B059-424B-8789-8451AF3D2380}" dt="2020-07-03T20:11:09.349" v="1750"/>
          <ac:inkMkLst>
            <pc:docMk/>
            <pc:sldMk cId="3255042586" sldId="385"/>
            <ac:inkMk id="6" creationId="{C475408E-9D0F-446B-BD4B-C258D18297C0}"/>
          </ac:inkMkLst>
        </pc:inkChg>
        <pc:inkChg chg="add">
          <ac:chgData name="Jim Beland" userId="d41a4da1a37fb713" providerId="LiveId" clId="{4152B165-B059-424B-8789-8451AF3D2380}" dt="2020-07-03T20:11:15.629" v="1751" actId="9405"/>
          <ac:inkMkLst>
            <pc:docMk/>
            <pc:sldMk cId="3255042586" sldId="385"/>
            <ac:inkMk id="11" creationId="{AFD5F9A0-4949-4B55-93EE-0CFADA83550D}"/>
          </ac:inkMkLst>
        </pc:inkChg>
      </pc:sldChg>
      <pc:sldChg chg="addSp delSp modSp add">
        <pc:chgData name="Jim Beland" userId="d41a4da1a37fb713" providerId="LiveId" clId="{4152B165-B059-424B-8789-8451AF3D2380}" dt="2020-07-03T20:15:20.694" v="1896"/>
        <pc:sldMkLst>
          <pc:docMk/>
          <pc:sldMk cId="870454797" sldId="386"/>
        </pc:sldMkLst>
        <pc:spChg chg="mod">
          <ac:chgData name="Jim Beland" userId="d41a4da1a37fb713" providerId="LiveId" clId="{4152B165-B059-424B-8789-8451AF3D2380}" dt="2020-07-03T20:13:08.693" v="1774" actId="20577"/>
          <ac:spMkLst>
            <pc:docMk/>
            <pc:sldMk cId="870454797" sldId="386"/>
            <ac:spMk id="3" creationId="{81D2A8DE-9BD4-4509-AC86-15F5D0A2E5BA}"/>
          </ac:spMkLst>
        </pc:spChg>
        <pc:inkChg chg="add del">
          <ac:chgData name="Jim Beland" userId="d41a4da1a37fb713" providerId="LiveId" clId="{4152B165-B059-424B-8789-8451AF3D2380}" dt="2020-07-03T20:15:13.450" v="1893" actId="9405"/>
          <ac:inkMkLst>
            <pc:docMk/>
            <pc:sldMk cId="870454797" sldId="386"/>
            <ac:inkMk id="4" creationId="{195F1BC2-9776-4561-AA6D-AB607E714081}"/>
          </ac:inkMkLst>
        </pc:inkChg>
        <pc:inkChg chg="add del">
          <ac:chgData name="Jim Beland" userId="d41a4da1a37fb713" providerId="LiveId" clId="{4152B165-B059-424B-8789-8451AF3D2380}" dt="2020-07-03T20:15:11.458" v="1892" actId="9405"/>
          <ac:inkMkLst>
            <pc:docMk/>
            <pc:sldMk cId="870454797" sldId="386"/>
            <ac:inkMk id="5" creationId="{89BF865E-47D0-4A26-83F8-3244077AA098}"/>
          </ac:inkMkLst>
        </pc:inkChg>
        <pc:inkChg chg="add">
          <ac:chgData name="Jim Beland" userId="d41a4da1a37fb713" providerId="LiveId" clId="{4152B165-B059-424B-8789-8451AF3D2380}" dt="2020-07-03T20:15:09.594" v="1891"/>
          <ac:inkMkLst>
            <pc:docMk/>
            <pc:sldMk cId="870454797" sldId="386"/>
            <ac:inkMk id="6" creationId="{334A3B18-11D3-4EAE-B16F-84009C2160CE}"/>
          </ac:inkMkLst>
        </pc:inkChg>
        <pc:inkChg chg="add del">
          <ac:chgData name="Jim Beland" userId="d41a4da1a37fb713" providerId="LiveId" clId="{4152B165-B059-424B-8789-8451AF3D2380}" dt="2020-07-03T20:15:20.694" v="1896"/>
          <ac:inkMkLst>
            <pc:docMk/>
            <pc:sldMk cId="870454797" sldId="386"/>
            <ac:inkMk id="7" creationId="{68FB748A-F154-4957-B4F6-5EBF9D7C6BA2}"/>
          </ac:inkMkLst>
        </pc:inkChg>
        <pc:inkChg chg="add del">
          <ac:chgData name="Jim Beland" userId="d41a4da1a37fb713" providerId="LiveId" clId="{4152B165-B059-424B-8789-8451AF3D2380}" dt="2020-07-03T20:15:20.694" v="1896"/>
          <ac:inkMkLst>
            <pc:docMk/>
            <pc:sldMk cId="870454797" sldId="386"/>
            <ac:inkMk id="8" creationId="{F5A58621-B61E-4F7E-B6D3-E36AB219E660}"/>
          </ac:inkMkLst>
        </pc:inkChg>
        <pc:inkChg chg="add">
          <ac:chgData name="Jim Beland" userId="d41a4da1a37fb713" providerId="LiveId" clId="{4152B165-B059-424B-8789-8451AF3D2380}" dt="2020-07-03T20:15:20.694" v="1896"/>
          <ac:inkMkLst>
            <pc:docMk/>
            <pc:sldMk cId="870454797" sldId="386"/>
            <ac:inkMk id="9" creationId="{0389DE17-E9B8-46E4-A5C8-DAAA5BA756B1}"/>
          </ac:inkMkLst>
        </pc:inkChg>
        <pc:inkChg chg="del">
          <ac:chgData name="Jim Beland" userId="d41a4da1a37fb713" providerId="LiveId" clId="{4152B165-B059-424B-8789-8451AF3D2380}" dt="2020-07-03T20:11:42.833" v="1756"/>
          <ac:inkMkLst>
            <pc:docMk/>
            <pc:sldMk cId="870454797" sldId="386"/>
            <ac:inkMk id="11" creationId="{AFD5F9A0-4949-4B55-93EE-0CFADA83550D}"/>
          </ac:inkMkLst>
        </pc:inkChg>
      </pc:sldChg>
      <pc:sldChg chg="add del">
        <pc:chgData name="Jim Beland" userId="d41a4da1a37fb713" providerId="LiveId" clId="{4152B165-B059-424B-8789-8451AF3D2380}" dt="2020-07-03T19:43:28.750" v="1731" actId="2696"/>
        <pc:sldMkLst>
          <pc:docMk/>
          <pc:sldMk cId="1978578020" sldId="386"/>
        </pc:sldMkLst>
      </pc:sldChg>
      <pc:sldChg chg="addSp delSp add">
        <pc:chgData name="Jim Beland" userId="d41a4da1a37fb713" providerId="LiveId" clId="{4152B165-B059-424B-8789-8451AF3D2380}" dt="2020-07-03T20:15:28.499" v="1899"/>
        <pc:sldMkLst>
          <pc:docMk/>
          <pc:sldMk cId="2172701226" sldId="387"/>
        </pc:sldMkLst>
        <pc:inkChg chg="add del">
          <ac:chgData name="Jim Beland" userId="d41a4da1a37fb713" providerId="LiveId" clId="{4152B165-B059-424B-8789-8451AF3D2380}" dt="2020-07-03T20:15:28.499" v="1899"/>
          <ac:inkMkLst>
            <pc:docMk/>
            <pc:sldMk cId="2172701226" sldId="387"/>
            <ac:inkMk id="4" creationId="{4234338B-D61D-4C71-AF71-DBAB0267BADE}"/>
          </ac:inkMkLst>
        </pc:inkChg>
        <pc:inkChg chg="add del">
          <ac:chgData name="Jim Beland" userId="d41a4da1a37fb713" providerId="LiveId" clId="{4152B165-B059-424B-8789-8451AF3D2380}" dt="2020-07-03T20:15:28.499" v="1899"/>
          <ac:inkMkLst>
            <pc:docMk/>
            <pc:sldMk cId="2172701226" sldId="387"/>
            <ac:inkMk id="5" creationId="{8D2124F3-AC1F-46AC-84EE-9D530C990A6D}"/>
          </ac:inkMkLst>
        </pc:inkChg>
        <pc:inkChg chg="add">
          <ac:chgData name="Jim Beland" userId="d41a4da1a37fb713" providerId="LiveId" clId="{4152B165-B059-424B-8789-8451AF3D2380}" dt="2020-07-03T20:15:28.499" v="1899"/>
          <ac:inkMkLst>
            <pc:docMk/>
            <pc:sldMk cId="2172701226" sldId="387"/>
            <ac:inkMk id="6" creationId="{BA4D76AA-A695-4C6A-AB0A-D3D8BA6AA2E0}"/>
          </ac:inkMkLst>
        </pc:inkChg>
      </pc:sldChg>
      <pc:sldChg chg="modSp add">
        <pc:chgData name="Jim Beland" userId="d41a4da1a37fb713" providerId="LiveId" clId="{4152B165-B059-424B-8789-8451AF3D2380}" dt="2020-07-03T20:14:02.050" v="1858" actId="20577"/>
        <pc:sldMkLst>
          <pc:docMk/>
          <pc:sldMk cId="2773755914" sldId="388"/>
        </pc:sldMkLst>
        <pc:spChg chg="mod">
          <ac:chgData name="Jim Beland" userId="d41a4da1a37fb713" providerId="LiveId" clId="{4152B165-B059-424B-8789-8451AF3D2380}" dt="2020-07-03T20:14:02.050" v="1858" actId="20577"/>
          <ac:spMkLst>
            <pc:docMk/>
            <pc:sldMk cId="2773755914" sldId="388"/>
            <ac:spMk id="3" creationId="{81D2A8DE-9BD4-4509-AC86-15F5D0A2E5BA}"/>
          </ac:spMkLst>
        </pc:spChg>
      </pc:sldChg>
      <pc:sldChg chg="modSp add">
        <pc:chgData name="Jim Beland" userId="d41a4da1a37fb713" providerId="LiveId" clId="{4152B165-B059-424B-8789-8451AF3D2380}" dt="2020-07-03T20:14:40.122" v="1888" actId="20577"/>
        <pc:sldMkLst>
          <pc:docMk/>
          <pc:sldMk cId="1087964670" sldId="389"/>
        </pc:sldMkLst>
        <pc:spChg chg="mod">
          <ac:chgData name="Jim Beland" userId="d41a4da1a37fb713" providerId="LiveId" clId="{4152B165-B059-424B-8789-8451AF3D2380}" dt="2020-07-03T20:14:40.122" v="1888" actId="20577"/>
          <ac:spMkLst>
            <pc:docMk/>
            <pc:sldMk cId="1087964670" sldId="389"/>
            <ac:spMk id="3" creationId="{81D2A8DE-9BD4-4509-AC86-15F5D0A2E5B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9T20:49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0 3201,'0'0'2828,"0"0"-910,0 0-414,0 0-426,0 0-569,0 0-281,0 0-13,0 0 20,0 0 106,0 0 217,0 0 201,0 0 2,0 0 39,0 0 11,0 0-95,0 0-153,0 0-106,-4 4 321,-28 22-544,-2-1 0,-33 18-234,22-14 453,-14 13-453,44-30 43,1 0 0,1 1 0,0 0 0,1 1 0,-10 14-43,-9 15 73,13-20 21,2 1 0,0 0 1,2 1-1,0 0 0,-1 8-94,13-20 23,0 1 0,0 0 0,1 0 0,1 0 0,1-1-1,0 1 1,1 7-23,0-16 2,-1 1 0,1-1 0,0 0 0,0 0 1,0 0-1,1 0 0,-1 0 0,1-1 0,0 1 0,1-1 0,-1 0 0,1 0 0,1 1-2,22 32 29,-19-25-22,0-1-1,1 1 1,0-2-1,1 1 0,0-1-6,2 2 8,0 0 0,-2 1 0,7 10-8,-10-12 2,-3-7 2,-1 1 0,0-1 0,-1 1 0,1-1 0,-1 1 0,0 0 0,0 0 0,0 0 0,-1 0 0,0 1 0,0-1 0,0 0 0,-1 0 0,1 2-4,-1 25 76,1-8-9,-1 0 0,-1 0 0,-1 0 0,-2 0 0,0-1 0,-3 10-67,-1-7-23,6-18 63,0 0 0,0 0 0,-1 0 0,0-1 0,0 1 0,-1-1 0,0 0 1,-1 1-1,1-2 0,-1 1 0,-1-1 0,1 1 0,-1-1-40,-45 39 279,47-43-249,0 1 1,0-1 0,-1-1-1,1 1 1,-1-1 0,0 0-1,1 0 1,-1 0-31,-13 4 44,3-2-27,-5 3 11,15-4 48,7 0 76,7 0-153,-1 0 0,0 1 0,0 0 1,-1 0-1,1 1 0,0 0 0,-1 0 0,0 1 0,0 0 0,-1 0 0,4 4 1,-1-1 6,1 0 0,-1 1 1,-1 0-1,1 1 1,-2 0-1,1 0 0,-1 1 1,-1-1-1,0 2 1,-1-1-1,0 1 0,0-1 1,-1 2-1,0 5-6,3 30 40,-2 1-1,-3 0 1,-1 0 0,-5 33-40,-2-25-3,-1 14-10,2 32 13,4-89 16,1 1 0,1-1 0,0 1 0,1-1 0,0 0 0,1 1 0,1-1 0,0-1 0,1 1 0,1 0-16,22 57 81,19 45 29,-37-98-82,0-1 1,2 0 0,-1-1-1,11 11-28,-10-12 38,0-1 1,0 0-1,1-1 0,1 0 1,0-2-1,1 1 0,0-2 0,1 0 1,0 0-1,6 0-38,5 6 19,-23-13-14,0 0 0,1 0 0,-1-1 0,1 0 0,0 1 0,-1-1 0,1-1-1,0 1 1,1-1 0,-1 0 0,4 0-5,-9-1 22,16-26 674,-14 4-2441,-4 7-2361,-3 2-7990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9T20:49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0 3201,'0'0'2828,"0"0"-910,0 0-414,0 0-426,0 0-569,0 0-281,0 0-13,0 0 20,0 0 106,0 0 217,0 0 201,0 0 2,0 0 39,0 0 11,0 0-95,0 0-153,0 0-106,-4 4 321,-28 22-544,-2-1 0,-33 18-234,22-14 453,-14 13-453,44-30 43,1 0 0,1 1 0,0 0 0,1 1 0,-10 14-43,-9 15 73,13-20 21,2 1 0,0 0 1,2 1-1,0 0 0,-1 8-94,13-20 23,0 1 0,0 0 0,1 0 0,1 0 0,1-1-1,0 1 1,1 7-23,0-16 2,-1 1 0,1-1 0,0 0 0,0 0 1,0 0-1,1 0 0,-1 0 0,1-1 0,0 1 0,1-1 0,-1 0 0,1 0 0,1 1-2,22 32 29,-19-25-22,0-1-1,1 1 1,0-2-1,1 1 0,0-1-6,2 2 8,0 0 0,-2 1 0,7 10-8,-10-12 2,-3-7 2,-1 1 0,0-1 0,-1 1 0,1-1 0,-1 1 0,0 0 0,0 0 0,0 0 0,-1 0 0,0 1 0,0-1 0,0 0 0,-1 0 0,1 2-4,-1 25 76,1-8-9,-1 0 0,-1 0 0,-1 0 0,-2 0 0,0-1 0,-3 10-67,-1-7-23,6-18 63,0 0 0,0 0 0,-1 0 0,0-1 0,0 1 0,-1-1 0,0 0 1,-1 1-1,1-2 0,-1 1 0,-1-1 0,1 1 0,-1-1-40,-45 39 279,47-43-249,0 1 1,0-1 0,-1-1-1,1 1 1,-1-1 0,0 0-1,1 0 1,-1 0-31,-13 4 44,3-2-27,-5 3 11,15-4 48,7 0 76,7 0-153,-1 0 0,0 1 0,0 0 1,-1 0-1,1 1 0,0 0 0,-1 0 0,0 1 0,0 0 0,-1 0 0,4 4 1,-1-1 6,1 0 0,-1 1 1,-1 0-1,1 1 1,-2 0-1,1 0 0,-1 1 1,-1-1-1,0 2 1,-1-1-1,0 1 0,0-1 1,-1 2-1,0 5-6,3 30 40,-2 1-1,-3 0 1,-1 0 0,-5 33-40,-2-25-3,-1 14-10,2 32 13,4-89 16,1 1 0,1-1 0,0 1 0,1-1 0,0 0 0,1 1 0,1-1 0,0-1 0,1 1 0,1 0-16,22 57 81,19 45 29,-37-98-82,0-1 1,2 0 0,-1-1-1,11 11-28,-10-12 38,0-1 1,0 0-1,1-1 0,1 0 1,0-2-1,1 1 0,0-2 0,1 0 1,0 0-1,6 0-38,5 6 19,-23-13-14,0 0 0,1 0 0,-1-1 0,1 0 0,0 1 0,-1-1 0,1-1-1,0 1 1,1-1 0,-1 0 0,4 0-5,-9-1 22,16-26 674,-14 4-2441,-4 7-2361,-3 2-7990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9T20:49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0 3201,'0'0'2828,"0"0"-910,0 0-414,0 0-426,0 0-569,0 0-281,0 0-13,0 0 20,0 0 106,0 0 217,0 0 201,0 0 2,0 0 39,0 0 11,0 0-95,0 0-153,0 0-106,-4 4 321,-28 22-544,-2-1 0,-33 18-234,22-14 453,-14 13-453,44-30 43,1 0 0,1 1 0,0 0 0,1 1 0,-10 14-43,-9 15 73,13-20 21,2 1 0,0 0 1,2 1-1,0 0 0,-1 8-94,13-20 23,0 1 0,0 0 0,1 0 0,1 0 0,1-1-1,0 1 1,1 7-23,0-16 2,-1 1 0,1-1 0,0 0 0,0 0 1,0 0-1,1 0 0,-1 0 0,1-1 0,0 1 0,1-1 0,-1 0 0,1 0 0,1 1-2,22 32 29,-19-25-22,0-1-1,1 1 1,0-2-1,1 1 0,0-1-6,2 2 8,0 0 0,-2 1 0,7 10-8,-10-12 2,-3-7 2,-1 1 0,0-1 0,-1 1 0,1-1 0,-1 1 0,0 0 0,0 0 0,0 0 0,-1 0 0,0 1 0,0-1 0,0 0 0,-1 0 0,1 2-4,-1 25 76,1-8-9,-1 0 0,-1 0 0,-1 0 0,-2 0 0,0-1 0,-3 10-67,-1-7-23,6-18 63,0 0 0,0 0 0,-1 0 0,0-1 0,0 1 0,-1-1 0,0 0 1,-1 1-1,1-2 0,-1 1 0,-1-1 0,1 1 0,-1-1-40,-45 39 279,47-43-249,0 1 1,0-1 0,-1-1-1,1 1 1,-1-1 0,0 0-1,1 0 1,-1 0-31,-13 4 44,3-2-27,-5 3 11,15-4 48,7 0 76,7 0-153,-1 0 0,0 1 0,0 0 1,-1 0-1,1 1 0,0 0 0,-1 0 0,0 1 0,0 0 0,-1 0 0,4 4 1,-1-1 6,1 0 0,-1 1 1,-1 0-1,1 1 1,-2 0-1,1 0 0,-1 1 1,-1-1-1,0 2 1,-1-1-1,0 1 0,0-1 1,-1 2-1,0 5-6,3 30 40,-2 1-1,-3 0 1,-1 0 0,-5 33-40,-2-25-3,-1 14-10,2 32 13,4-89 16,1 1 0,1-1 0,0 1 0,1-1 0,0 0 0,1 1 0,1-1 0,0-1 0,1 1 0,1 0-16,22 57 81,19 45 29,-37-98-82,0-1 1,2 0 0,-1-1-1,11 11-28,-10-12 38,0-1 1,0 0-1,1-1 0,1 0 1,0-2-1,1 1 0,0-2 0,1 0 1,0 0-1,6 0-38,5 6 19,-23-13-14,0 0 0,1 0 0,-1-1 0,1 0 0,0 1 0,-1-1 0,1-1-1,0 1 1,1-1 0,-1 0 0,4 0-5,-9-1 22,16-26 674,-14 4-2441,-4 7-2361,-3 2-7990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30T00:00:24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1666 3185,'0'0'1129,"0"0"-417,0 0 351,0 0 523,0 0-175,3 1 5128,15 1-5491,20-1-507,-1-2 0,1-1 0,-1-2 0,0-2-1,9-4-540,-8 2 28,1 2-1,0 1 0,0 3 0,0 0 0,10 3-27,-33-1 11,5 1-1,1 1 1,17 5-11,-17-4 20,0 0 1,19 0-21,172 0 113,-78 4-33,-120-8-90,38 2 121,-50 0-103,1-1 0,-1 0 0,1 1 1,-1 0-1,0 0 0,1 0 1,-1 0-1,0 0 0,0 1 0,1 0 1,-1-1-1,1 2-8,0-1 2,0 0 0,0-1 1,1 0-1,-1 0 0,0 0 0,1 0 1,-1-1-1,1 0 0,-1 0 0,0 0 1,1 0-1,-1 0 0,3-2-2,11 1 48,120 1-189,-137 0 45,-1 0-3,0 0 2,0 0 68,0 0 10,0 0 8,0 0 3,0 0-10,0 0-55,0 0-75,0 0-146,0-16-2400,0 7 1543,1 7 721,-1 0-1,0-1 1,0 1 0,0 0-1,0 0 1,0 0 0,0 0-1,-1 0 1,1 0 0,-1 0-1,1-1 1,-1 1 430,-8-7-6133</inkml:trace>
  <inkml:trace contextRef="#ctx0" brushRef="#br0" timeOffset="2254.4">1094 1360 6665,'0'0'3949,"0"0"-2804,0 0-653,0 0 725,0 0 166,0 0-531,0 0-434,0 0-94,0 0 68,0 0-80,0 0-83,0 0-21,0 0-13,0 0-33,13 9 314,4 1-321,1 0 1,0-1-1,0-2 1,0 0-1,1 0 1,0-2-1,11 2-155,15 5 129,47 14-34,-19-6-51,0 4 0,4 5-44,-76-29 0,39 20-14,-38-19 27,-1 0 0,1 0-1,0 0 1,-1 1 0,1-1 0,-1 0 0,0 0 0,1 1-1,-1-1 1,0 1 0,0-1 0,0 1 0,0-1 0,0 1-1,0 0 1,0 0 0,-1-1 0,1 1 0,-1 0 0,1 2-13,-1-3 85,0-1 84,0 0 15,0 0-38,0 0-42,0 0-36,0 0-24,0 0-30,-10 19 9,-118 97-25,62-60-5,-37 44 7,93-89-6,-17 18-4,1 1 0,2 0 0,-1 6 10,20-28-499,4-11-953,2-10 49,-4-8-2126</inkml:trace>
  <inkml:trace contextRef="#ctx0" brushRef="#br0" timeOffset="3231.47">485 42 6585,'0'0'2397,"0"0"-1211,0 0 215,0 0 314,0 0-496,0 0-500,25-4 1780,25-8-2187,1 2 0,0 3 0,0 1 0,0 3 0,39 3-312,-89 0-2,0 0-1,0 1 0,0-1 0,0 0 0,0 0 0,0 1 0,0-1 0,0 1 0,0-1 0,0 1 0,0-1 0,-1 1 0,1 0 0,0-1 0,0 1 0,-1 0 0,1-1 0,-1 1 0,1 0 0,0 0 0,-1 0 1,1 0-1,-1 0 0,0-1 0,1 1 0,-1 0 0,0 0 0,1 0 0,-1 0 0,0 0 0,0 0 0,0 0 0,0 0 0,0 0 0,0 0 0,0 0 0,0 0 0,-1 0 0,1 0 0,0 0 0,-1 0 1,1 0 1,-1 4 1,0-1 0,0 1 0,0-1 0,0 1 0,-1-1 0,0 1 0,0-1 0,0 0 0,-2 2 0,-6 6 6,0-1-1,0 0 0,-1-1 0,-1 0 0,0-1 0,0 0 1,-5 2-7,-24 12 27,-31 13-26,42-22-1,0 0-1,2 2 0,0 2 0,-12 9 2,36-23-5,0 0-1,0 0 1,1 1 0,-1-1-1,1 1 1,0 0-1,0-1 1,1 1 0,0 1-1,0-1 1,0 0 0,0 0-1,1 1 1,0-1 0,0 1-1,0 2 6,-1 17-3,1 0 0,1-1 0,2 8 3,0 15 7,5 49 486,-1-29-1843,-6-22-4284,0-45-1854</inkml:trace>
  <inkml:trace contextRef="#ctx0" brushRef="#br0" timeOffset="4151.54">426 1045 8426,'0'0'895,"0"0"-399,0 0 167,0 0 219,0 0-272,0 0-117,7 7 67,26 23-58,-30-28-465,0-1 1,0 1-1,0-1 1,0 0-1,0 0 0,1 0 1,-1 0-1,0-1 1,0 1-1,1-1 0,-1 0 1,0 0-1,1 0 1,-1-1-1,0 1 1,3-1-38,8 0 101,-13 1-29,-1 0 120,-10 20 627,9-18-806,-1 1 1,1-1-1,0 1 1,-1-1-1,1 1 1,1 0-1,-1-1 0,0 1 1,1 0-1,-1 0 1,1-1-1,0 1 1,0 0-1,0 0 1,0 0-1,1 2-13,-1 6 182,0-10 73,0-1 25,15-3-87,-16-2 78,-1 4-240,1 0 1,-1-1-1,0 2 1,1-1-1,-1 0 0,0 0 1,0 0-1,0 1 1,0-1-1,0 1 1,-2 0-32,-5-1-8,1 0-21,0 0-1,-1 0 1,1 1-1,0 1 1,-1 0 29,8-1-3,0 0-1,0 0 1,-1 0-1,1 0 1,0 1-1,0-1 1,0 1 0,0-1-1,0 1 1,-1-1-1,1 1 1,0-1 0,0 1-1,0 0 1,1 0-1,-1-1 1,0 1 0,0 0-1,0 0 1,1 0-1,-1 0 1,0 0-1,1 0 1,-1 0 0,1 0-1,-1 0 1,1 0-1,-1 1 1,1-1 0,0 0-1,0 0 1,-1 0-1,1 1 1,0 0 3,0-1 7,0 0-1,0 1 1,0-1 0,0 0 0,0 1 0,0-1-1,0 0 1,0 1 0,1-1 0,-1 0-1,0 1 1,1-1 0,-1 0 0,1 0-1,-1 1 1,1-1 0,0 0 0,0 0-1,-1 0 1,1 0 0,0 0 0,0 0-1,1 0-6,0 0 22,1 0-1,-1 0 0,1-1 0,0 1 0,-1-1 0,1 0 1,0 0-1,-1 0 0,1 0 0,1 0-21,8 0 16,-8 0-21,36-3-145,-40 3 148,1 0 0,-1 0 0,1 0 0,-1 0 0,1 0 0,-1 0 0,1 0 0,0-1 0,-1 1 0,1 0 0,-1 0 0,1 0 0,-1-1 0,1 1 0,-1 0 0,0-1 0,1 1 0,-1 0 0,1-1 0,-1 1 0,1-1 0,-1 1 1,0 0-1,1-1 0,-1 1 0,0-1 0,0 1 0,1-1 0,-1 1 0,0-1 0,0 0 0,0 1 0,0-1 0,0 1 0,0-1 0,1 1 0,-1-1 0,0 1 0,-1-1 0,1 0 0,0 1 0,0-1 0,0 1 0,0-1 0,0 1 0,0-1 0,-1 1 0,1-1 0,0 1 0,0-1 1,-1 1-1,1-1 0,0 1 0,-1-1 0,1 1 0,-1 0 0,1-1 0,-1 1 0,1 0 0,0-1 0,-1 1 0,1 0 0,-1-1 2,-3-2 0,-1 0-1,1 0 1,-1 0 0,0 0-1,0 1 1,0 0 0,0 0-1,0 0 1,0 1 0,0-1-1,-1 1 1,-8-2-14,0 1 0,0 0-1,-13 1 15,26 1-93,3 0-79,4 1 138,1-1-1,-1 1 1,0 1 0,0-1 0,0 1-1,4 1 35,24 7-33,-7-5-1196,0-1-1,19-1 1230,-8-2-6505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30T00:02:51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1596 1 1792,'0'0'1222,"0"0"-94,0 0 123,0 0-69,0 0-81,0 0 33,0 0-122,-31 9 5943,21-5-6696,1 1 1,-1 0-1,1 1 1,0 0-1,0 0 1,-3 4-260,-15 10 161,-11 3 643,-1-2-1,-1-1 1,-1-2-804,24-10 72,-39 20 152,2 3 1,2 2-1,1 3 0,-28 26-224,29-18 250,30-25 1,-1-1 0,-13 8-251,-53 38 1053,-58 58-1053,63-52 281,63-52-225,2 1 0,0 0 0,0 1 0,2 1-1,1 1 1,-3 6-56,7-12-3,-142 210 197,130-191-185,-13 20 36,-21 25-45,53-76 15,-1 0 0,1 0 0,-1-1-1,0 1 1,0-1 0,0 0 0,-1 0 0,1 0-1,-1 0 1,1-1 0,-4 1-15,7-2 11,1 1-10,0-2-17,0 0-41,0 0-18,0 0 18,0 0 13,0 0-115,0 0-145,0 0-271,0 0-316,0-3 461,0 1-1,0-1 0,-1 0 1,1 1-1,-1-1 0,1 1 1,-1-1-1,0 0 1,0 1-1,-1 0 0,1-1 1,-2-1 430,2 1-1214,-6-15-3717</inkml:trace>
  <inkml:trace contextRef="#ctx0" brushRef="#br0" timeOffset="1261.56">110 926 1464,'0'0'5832,"0"0"-3322,0 0-1127,0 0-135,0 0-530,0 0-307,0 0-13,0 0-36,0 0-86,0 0 16,0 0 61,0 0 63,0 0 39,0 0 37,0 0-34,0 0-60,0 0-88,0 0-74,0 0-29,0 0 42,0 0-16,0 0-13,0 0-45,0 0-31,0 0-27,0 0-33,-3 7 99,-9 19 83,1 0 0,2 0 1,0 1-1,2 0 0,-1 11-266,-15 53 490,17-71-309,0 0 0,1 0 0,2 1 0,0 0 0,-1 20-181,3-35 171,2 1-65,10-5-15,200 13 164,-42-15-232,-123 9-51,7-9 178,-49 3-313,-2-6-3568,-2-9-666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30T00:02:51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1596 1 1792,'0'0'1222,"0"0"-94,0 0 123,0 0-69,0 0-81,0 0 33,0 0-122,-31 9 5943,21-5-6696,1 1 1,-1 0-1,1 1 1,0 0-1,0 0 1,-3 4-260,-15 10 161,-11 3 643,-1-2-1,-1-1 1,-1-2-804,24-10 72,-39 20 152,2 3 1,2 2-1,1 3 0,-28 26-224,29-18 250,30-25 1,-1-1 0,-13 8-251,-53 38 1053,-58 58-1053,63-52 281,63-52-225,2 1 0,0 0 0,0 1 0,2 1-1,1 1 1,-3 6-56,7-12-3,-142 210 197,130-191-185,-13 20 36,-21 25-45,53-76 15,-1 0 0,1 0 0,-1-1-1,0 1 1,0-1 0,0 0 0,-1 0 0,1 0-1,-1 0 1,1-1 0,-4 1-15,7-2 11,1 1-10,0-2-17,0 0-41,0 0-18,0 0 18,0 0 13,0 0-115,0 0-145,0 0-271,0 0-316,0-3 461,0 1-1,0-1 0,-1 0 1,1 1-1,-1-1 0,1 1 1,-1-1-1,0 0 1,0 1-1,-1 0 0,1-1 1,-2-1 430,2 1-1214,-6-15-3717</inkml:trace>
  <inkml:trace contextRef="#ctx0" brushRef="#br0" timeOffset="1261.56">110 926 1464,'0'0'5832,"0"0"-3322,0 0-1127,0 0-135,0 0-530,0 0-307,0 0-13,0 0-36,0 0-86,0 0 16,0 0 61,0 0 63,0 0 39,0 0 37,0 0-34,0 0-60,0 0-88,0 0-74,0 0-29,0 0 42,0 0-16,0 0-13,0 0-45,0 0-31,0 0-27,0 0-33,-3 7 99,-9 19 83,1 0 0,2 0 1,0 1-1,2 0 0,-1 11-266,-15 53 490,17-71-309,0 0 0,1 0 0,2 1 0,0 0 0,-1 20-181,3-35 171,2 1-65,10-5-15,200 13 164,-42-15-232,-123 9-51,7-9 178,-49 3-313,-2-6-3568,-2-9-666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30T00:02:51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1596 1 1792,'0'0'1222,"0"0"-94,0 0 123,0 0-69,0 0-81,0 0 33,0 0-122,-31 9 5943,21-5-6696,1 1 1,-1 0-1,1 1 1,0 0-1,0 0 1,-3 4-260,-15 10 161,-11 3 643,-1-2-1,-1-1 1,-1-2-804,24-10 72,-39 20 152,2 3 1,2 2-1,1 3 0,-28 26-224,29-18 250,30-25 1,-1-1 0,-13 8-251,-53 38 1053,-58 58-1053,63-52 281,63-52-225,2 1 0,0 0 0,0 1 0,2 1-1,1 1 1,-3 6-56,7-12-3,-142 210 197,130-191-185,-13 20 36,-21 25-45,53-76 15,-1 0 0,1 0 0,-1-1-1,0 1 1,0-1 0,0 0 0,-1 0 0,1 0-1,-1 0 1,1-1 0,-4 1-15,7-2 11,1 1-10,0-2-17,0 0-41,0 0-18,0 0 18,0 0 13,0 0-115,0 0-145,0 0-271,0 0-316,0-3 461,0 1-1,0-1 0,-1 0 1,1 1-1,-1-1 0,1 1 1,-1-1-1,0 0 1,0 1-1,-1 0 0,1-1 1,-2-1 430,2 1-1214,-6-15-3717</inkml:trace>
  <inkml:trace contextRef="#ctx0" brushRef="#br0" timeOffset="1261.56">110 926 1464,'0'0'5832,"0"0"-3322,0 0-1127,0 0-135,0 0-530,0 0-307,0 0-13,0 0-36,0 0-86,0 0 16,0 0 61,0 0 63,0 0 39,0 0 37,0 0-34,0 0-60,0 0-88,0 0-74,0 0-29,0 0 42,0 0-16,0 0-13,0 0-45,0 0-31,0 0-27,0 0-33,-3 7 99,-9 19 83,1 0 0,2 0 1,0 1-1,2 0 0,-1 11-266,-15 53 490,17-71-309,0 0 0,1 0 0,2 1 0,0 0 0,-1 20-181,3-35 171,2 1-65,10-5-15,200 13 164,-42-15-232,-123 9-51,7-9 178,-49 3-313,-2-6-3568,-2-9-666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3T18:59:59.6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4809,'0'0'1722,"0"0"-961,0 0-363,0 0-6,0 0-106,7 14 12591,0-4-10247,-1-2-3444,48 35 1506,-32-27-548,-1 2 0,5 5-144,-6-2 31,5 5-10,1-1 0,1-2 0,1 0 0,27 16-21,-16-13 35,-1 2 0,-1 2 0,22 23-35,-30-26 0,-7-10 14,1-1 0,0-1 0,0-1 0,2-1-1,0-1 1,5 0-14,4 4 27,0 0-1,28 20-26,-16-7 2,-25-16 0,-1 0 0,0 1 0,5 6-2,81 55 0,17 39 10,-96-91-10,-16-13 0,1 0-1,-2 0 1,1 1-1,5 7 1,30 34 6,-17-21-5,42 57-8,-53-72 3,7 4 2,-24-20-2,-1 0-63,0 0-129,0 0-204,0 0-275,0 0-284,0 0-367,0-5-4361,0-4-1396</inkml:trace>
  <inkml:trace contextRef="#ctx0" brushRef="#br0" timeOffset="2348.27">1462 995 4241,'0'0'2056,"0"0"-817,0 0-255,0 0-49,0 0-401,0 0-307,0-2-1066,0 0 10339,1 3-8401,4 11-1003,2 1-1,-1-1 0,2-1 0,5 8-95,18 31 150,-6-1 121,10 33-271,-35-81 39,0 0 1,0-1-1,0 1 0,0 0 1,0-1-1,0 1 0,-1 0 1,1 0-1,0-1 1,0 1-1,-1 0 0,1-1 1,-1 1-1,1-1 1,0 1-1,-1 0 0,1-1 1,-1 1-1,1-1 0,-1 1 1,0-1-1,1 0 1,-1 1-1,1-1 0,-1 1 1,0-1-1,0 0 0,1 0 1,-1 1-1,0-1 1,0 0-40,-33 13-118,14-6 215,0 2-96,5-1 97,0-1 0,0 0 0,-1-2 0,0 0-1,0 0 1,0-2 0,-1 0 0,1-1 0,-8 0-98,-7-3 156,23 0-149,-1 0-1,1 1 1,-1-1 0,1 2-1,-1 0 1,1 0-1,-1 0 1,-7 3-7,9 1 6,7-4-3,-1-1 1,1 1-1,-1-1 1,0 1-1,1-1 1,-1 0-1,0 1 1,1-1-1,-1 1 0,0-1 1,0 0-1,1 0 1,-1 0-1,0 1 1,0-1-1,0 0 1,1 0-1,-1 0 1,0 0-1,0 0 1,0 0-4,1 0 20,-9 0 73,6 0-240,7 0 87,189 0 970,-187-2-902,-1 0 0,1 0 1,-1 0-1,0-1 1,0 1-1,0-1 0,0 0 1,-1-1-1,1 1 0,3-5-8,4-1 13,-2 0-10,-9 8 1,0 0 0,0 0 0,0 0 1,0 0-1,0 0 0,1 0 0,-1 0 0,0 0 0,1 0 1,-1 0-1,1 1 0,-1-1 0,1 0-4,-1 1 5,-1 0-11,0 0-8,0-36 419,0 36-405,0-2-1,0 0 0,0 0 0,0 1 0,0-1 0,1 0 1,-1 0-1,0 0 0,1 0 0,0 0 0,-1 1 0,1-1 0,0 0 0,0 1 1,0-1 0,0 1 6,-1 1 12,0-36 227,1 19-239,1 0 1,1 0-1,1 0 0,0 1 1,7-16-7,4-18 1,44-171 25,-43 164-12,-18 61-1008,0 0 0,0-1 0,-1 1 0,0 0 0,1-1-1,-1 1 1,-1-1 0,1 0 0,0 0 0,-1 0 0,-2 1 994,-21 14-11029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3T19:00:08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1504 1 2216,'0'0'1246,"0"0"-388,0 0-392,0 0-350,0 0-16,0 0-69,0 0-3,0 0 124,0 0 202,0 0 103,0 0 214,0 0 249,0 0 36,0 0-42,0 0-113,0 0-270,0 0-264,-16 14 1776,15-13-1952,-1-1 0,0 1 0,1 0 0,-1 0 1,1 0-1,-1 0 0,1 0 0,-1 0 0,1 0 1,0 0-1,-1 0 0,1 1 0,0-1 0,0 0 0,0 1 1,0-1-1,0 1 0,0 0-91,-22 38-26,12-20 423,-36 43 1524,31-43-1567,1 0 0,-10 20-354,19-31 120,0-1-1,-1 0 1,0 0 0,-1 0 0,0-1 0,0 0 0,0 0-1,-9 4-119,6-3 26,-1 1-1,1 0 0,0 1 0,-4 6-25,1 2 104,-1 0 0,0-1 0,-2-1 0,0 0 1,0-1-1,-2-1 0,0 0 0,-9 4-104,13-9 10,2 1 1,-1 0-1,1 1 0,1 1 1,0 0-1,1 0 0,-3 5-10,2-3 48,-16 14 37,-2 0 0,-1-2 1,-24 15-86,21-16 80,1 2 0,1 1 0,-5 7-80,13-12 38,0-1 0,-2-2 0,-2 1-38,-41 34 62,42-32-134,-2-2-1,0-1 1,-19 8 72,-40 28-119,9 10 53,66-53 52,11-12 12,0 0 0,0 0 0,0 0 1,0 0-1,0 0 0,0-1 0,0 1 0,0-1 0,0 1 0,0-1 0,0 0 0,-2 1 2,2-1-12,-1 0-1,1 0 1,0 1-1,-1-1 1,1 1-1,0 0 1,-1 0-1,1-1 1,0 1-1,0 1 1,0-1-1,0 0 1,-1 1 12,0 0-2183,4-3 1014,9-11 168,6-8-2698,-8 9-1971</inkml:trace>
  <inkml:trace contextRef="#ctx0" brushRef="#br0" timeOffset="1255.53">154 771 2080,'0'0'1266,"0"0"-143,0 0-29,0 0-182,0 0-169,0 0 41,0-2 6999,0 4-7646,0 5 63,0-1 0,0 0 0,0 1-1,0-1 1,-1 1 0,0-1-1,-1 0 1,1 0 0,-1 0 0,0 0-1,-1 0 1,0 0 0,-2 3-200,-11 17 143,0 1 1,1 1 0,2 0 0,1 0 0,1 2 0,2-1 0,1 1 0,-4 24-144,10-44 33,0 0 0,-1 0 1,0 0-1,-2 3-33,2-4 27,2-9-18,1 1 0,0-1 1,-1 1-1,1-1 1,0 1-1,0 0 1,-1-1-1,1 1 0,0-1 1,0 1-1,0-1 1,0 1-1,0 0 1,0-1-1,0 1 0,0 0 1,0-1-1,0 1 1,0-1-1,0 1 0,0 0 1,1-1-1,-1 1 1,0-1-1,0 1 1,1-1-1,-1 1 0,0-1 1,1 1-1,-1-1 1,0 1-1,1-1 1,-1 1-10,22 1 360,-2-2-347,26 6 23,2 1 39,-1-2 0,14-2-75,192-3-7840,-253 0 1037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3T19:20:3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32 936,'0'0'470,"0"0"-177,0 0 187,0 0 82,0 0-32,0 0 156,1-31 5423,-1 33 820,-8 16-6743,0-8 29,0 0 0,0-1 0,-1 0 0,0 0 0,-8 6-215,12-11 74,0 0-1,1 1 1,-1 0-1,1 0 1,0 0 0,1 0-1,-3 3-73,3-2 109,0-1 0,-1 0 0,1-1 0,-1 1 0,-1 0 0,1-1 0,0 0 0,-2 0-109,-2 3 40,1-1 0,0 1 1,1 1-1,0-1 0,0 1 0,0 0 0,1 0 1,-1 2-41,-20 28 110,8-16-78,1 1 0,2 0 1,0 1-1,1 1 0,1 0 0,1 1 0,-7 25-32,7-7 17,3 1 1,1 0-1,2 0 0,3 1 0,1 0 0,2 7-17,0 89-37,0-139 33,1 0 1,-1 0-1,0 0 1,1 1-1,0-1 1,0 0 0,0 0-1,0 0 1,0 0-1,1-1 1,-1 1-1,1 0 1,0 0-1,-1-1 1,1 1 0,3 1 3,3 4-26,0-1 0,0-1 0,1 0 1,4 3 25,-6-5-1,0 1 0,0 0 1,0 1-1,0 0 0,2 3 1,61 92 104,-69-100-104,4 3 3,-1 1 0,0 1 0,1-1 0,-2 0 0,1 1 0,-1 0 0,0 0 0,0 0 0,0 0 0,-1 1 0,0-1 0,0 0 0,-1 1 0,1 0 0,-2-1 0,1 1-3,3 164 208,-7-163-200,0 0-1,0 1 0,0-1 1,-1-1-1,-1 1 0,1-1 1,-1 1-1,-1-1 0,-2 2-7,4-4 6,-2 2 6,-1-1-1,0 0 0,0 0 1,-1 0-1,1-1 0,-1-1 1,-1 1-1,1-1 0,0 0 1,-4 0-12,0 1 14,-1 2-2,11-6-9,0 1-1,-1-1 1,1 0 0,-1 0 0,1 0 0,-1 0 0,0 0 0,1 0 0,-1-1-1,-2 1-2,-50 2 56,55-3-55,0 1 0,0-1 0,0 0 0,0 0 0,0 0 0,0 0 0,0 0 0,0 0 0,0 0-1,0 0 1,0 1 0,0-1 0,0 0 0,0 0 0,0 0 0,0 0 0,0 0 0,0 0 0,0 0-1,0 0 1,0 1 0,0-1 0,0 0 0,0 0 0,0 0 0,0 0 0,0 0 0,0 0 0,0 0-1,0 0 1,0 0 0,-1 0 0,1 1 0,0-1 0,0 0 0,0 0 0,0 0 0,0 0-1,0 0 1,0 0 0,0 0 0,0 0 0,-1 0 0,1 0 0,0 0 0,0 0 0,0 0 0,0 0-1,0 0 0,9 4 76,4-5 20,-8 1-83,0 0 0,1-1 0,-1 2 0,0-1-1,0 1 1,1-1 0,-1 2 0,0-1 0,0 0 0,0 1 0,0 0-1,-1 0 1,4 2-13,-3-1-10,-1 1 0,1-1 1,-1 0-1,0 1 0,0 0 0,-1 0 0,1 0 0,-1 1 0,0-1 0,2 5 10,0 1-40,-1 1-1,0-1 0,-1 1 1,2 11 40,-4-16-2,-1-1-1,1 1 1,-1 0 0,0 0 0,0 0 0,0 0 0,-1-1-1,0 1 1,0 0 0,0 0 0,-1-1 0,0 1 0,0-1-1,-1 1 1,1-1 0,-1 0 0,0 0 0,0 0-1,-4 3 3,-2 5-6,0 1-1,1 0 0,1 0 0,0 1 0,1-1 0,0 1 0,1 1 0,1-1 1,1 1-1,0 0 0,1 0 0,1 0 0,0 0 7,-3 247 121,5-258-110,0-1 0,0 1 0,0-1 0,1 0-1,0 0 1,0 0 0,0 0 0,0 0 0,0 0-1,1-1 1,0 1 0,0-1 0,0 1-1,0-1 1,0 0 0,1 0 0,0 0-11,25 29 138,-9 11 47,-19-38-157,1 0-1,-1 0 1,1-1 0,0 1-1,1-1 1,-1 1-1,1-1 1,-1 0 0,1 0-1,1 0 1,-1 0 0,0 0-1,1-1 1,0 0-1,0 0 1,0 0 0,0 0-28,13 6 36,-1 0 1,-1 2-1,12 8-36,25 18 44,-8-2 4,-17-12 79,45 23 89,-5-5-130,-20-14-52,-47-27-99,0 0 0,0 0-1,1 0 1,-1 0 0,0 0 0,0 0 0,0 0 0,0 1 0,0-1 0,1 0-1,-1 0 1,0 0 0,0 0 0,0 1 0,0-1 0,0 0 0,0 0 0,0 0-1,0 0 1,0 1 0,0-1 0,0 0 0,0 0 0,0 0 0,0 1 0,0-1-1,0 0 1,0 0 0,0 0 0,0 1 0,0-1 0,0 0 0,0 0 0,0 0-1,0 0 1,0 1 0,0-1 0,0 0 0,0 0 0,-1 0 0,1 0 0,0 1-1,0-1 1,0 0 0,0 0 0,0 0 0,-1 0 0,1 0 0,0 0 0,0 0-1,0 1 1,0-1 0,-1 0 0,1 0 0,0 0 0,0 0 0,0 0 0,-1 0-1,1 0 1,0 0 0,0 0 0,0 0 0,-1 0 65,-12 2-5359,-6-2-4287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3T19:20:3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32 936,'0'0'470,"0"0"-177,0 0 187,0 0 82,0 0-32,0 0 156,1-31 5423,-1 33 820,-8 16-6743,0-8 29,0 0 0,0-1 0,-1 0 0,0 0 0,-8 6-215,12-11 74,0 0-1,1 1 1,-1 0-1,1 0 1,0 0 0,1 0-1,-3 3-73,3-2 109,0-1 0,-1 0 0,1-1 0,-1 1 0,-1 0 0,1-1 0,0 0 0,-2 0-109,-2 3 40,1-1 0,0 1 1,1 1-1,0-1 0,0 1 0,0 0 0,1 0 1,-1 2-41,-20 28 110,8-16-78,1 1 0,2 0 1,0 1-1,1 1 0,1 0 0,1 1 0,-7 25-32,7-7 17,3 1 1,1 0-1,2 0 0,3 1 0,1 0 0,2 7-17,0 89-37,0-139 33,1 0 1,-1 0-1,0 0 1,1 1-1,0-1 1,0 0 0,0 0-1,0 0 1,0 0-1,1-1 1,-1 1-1,1 0 1,0 0-1,-1-1 1,1 1 0,3 1 3,3 4-26,0-1 0,0-1 0,1 0 1,4 3 25,-6-5-1,0 1 0,0 0 1,0 1-1,0 0 0,2 3 1,61 92 104,-69-100-104,4 3 3,-1 1 0,0 1 0,1-1 0,-2 0 0,1 1 0,-1 0 0,0 0 0,0 0 0,0 0 0,-1 1 0,0-1 0,0 0 0,-1 1 0,1 0 0,-2-1 0,1 1-3,3 164 208,-7-163-200,0 0-1,0 1 0,0-1 1,-1-1-1,-1 1 0,1-1 1,-1 1-1,-1-1 0,-2 2-7,4-4 6,-2 2 6,-1-1-1,0 0 0,0 0 1,-1 0-1,1-1 0,-1-1 1,-1 1-1,1-1 0,0 0 1,-4 0-12,0 1 14,-1 2-2,11-6-9,0 1-1,-1-1 1,1 0 0,-1 0 0,1 0 0,-1 0 0,0 0 0,1 0 0,-1-1-1,-2 1-2,-50 2 56,55-3-55,0 1 0,0-1 0,0 0 0,0 0 0,0 0 0,0 0 0,0 0 0,0 0 0,0 0-1,0 0 1,0 1 0,0-1 0,0 0 0,0 0 0,0 0 0,0 0 0,0 0 0,0 0 0,0 0-1,0 0 1,0 1 0,0-1 0,0 0 0,0 0 0,0 0 0,0 0 0,0 0 0,0 0 0,0 0-1,0 0 1,0 0 0,-1 0 0,1 1 0,0-1 0,0 0 0,0 0 0,0 0 0,0 0-1,0 0 1,0 0 0,0 0 0,0 0 0,-1 0 0,1 0 0,0 0 0,0 0 0,0 0 0,0 0-1,0 0 0,9 4 76,4-5 20,-8 1-83,0 0 0,1-1 0,-1 2 0,0-1-1,0 1 1,1-1 0,-1 2 0,0-1 0,0 0 0,0 1 0,0 0-1,-1 0 1,4 2-13,-3-1-10,-1 1 0,1-1 1,-1 0-1,0 1 0,0 0 0,-1 0 0,1 0 0,-1 1 0,0-1 0,2 5 10,0 1-40,-1 1-1,0-1 0,-1 1 1,2 11 40,-4-16-2,-1-1-1,1 1 1,-1 0 0,0 0 0,0 0 0,0 0 0,-1-1-1,0 1 1,0 0 0,0 0 0,-1-1 0,0 1 0,0-1-1,-1 1 1,1-1 0,-1 0 0,0 0 0,0 0-1,-4 3 3,-2 5-6,0 1-1,1 0 0,1 0 0,0 1 0,1-1 0,0 1 0,1 1 0,1-1 1,1 1-1,0 0 0,1 0 0,1 0 0,0 0 7,-3 247 121,5-258-110,0-1 0,0 1 0,0-1 0,1 0-1,0 0 1,0 0 0,0 0 0,0 0 0,0 0-1,1-1 1,0 1 0,0-1 0,0 1-1,0-1 1,0 0 0,1 0 0,0 0-11,25 29 138,-9 11 47,-19-38-157,1 0-1,-1 0 1,1-1 0,0 1-1,1-1 1,-1 1-1,1-1 1,-1 0 0,1 0-1,1 0 1,-1 0 0,0 0-1,1-1 1,0 0-1,0 0 1,0 0 0,0 0-28,13 6 36,-1 0 1,-1 2-1,12 8-36,25 18 44,-8-2 4,-17-12 79,45 23 89,-5-5-130,-20-14-52,-47-27-99,0 0 0,0 0-1,1 0 1,-1 0 0,0 0 0,0 0 0,0 0 0,0 1 0,0-1 0,1 0-1,-1 0 1,0 0 0,0 0 0,0 1 0,0-1 0,0 0 0,0 0 0,0 0-1,0 0 1,0 1 0,0-1 0,0 0 0,0 0 0,0 0 0,0 1 0,0-1-1,0 0 1,0 0 0,0 0 0,0 1 0,0-1 0,0 0 0,0 0 0,0 0-1,0 0 1,0 1 0,0-1 0,0 0 0,0 0 0,-1 0 0,1 0 0,0 1-1,0-1 1,0 0 0,0 0 0,0 0 0,-1 0 0,1 0 0,0 0 0,0 0-1,0 1 1,0-1 0,-1 0 0,1 0 0,0 0 0,0 0 0,0 0 0,-1 0-1,1 0 1,0 0 0,0 0 0,0 0 0,-1 0 65,-12 2-5359,-6-2-4287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9T20:49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0 3201,'0'0'2828,"0"0"-910,0 0-414,0 0-426,0 0-569,0 0-281,0 0-13,0 0 20,0 0 106,0 0 217,0 0 201,0 0 2,0 0 39,0 0 11,0 0-95,0 0-153,0 0-106,-4 4 321,-28 22-544,-2-1 0,-33 18-234,22-14 453,-14 13-453,44-30 43,1 0 0,1 1 0,0 0 0,1 1 0,-10 14-43,-9 15 73,13-20 21,2 1 0,0 0 1,2 1-1,0 0 0,-1 8-94,13-20 23,0 1 0,0 0 0,1 0 0,1 0 0,1-1-1,0 1 1,1 7-23,0-16 2,-1 1 0,1-1 0,0 0 0,0 0 1,0 0-1,1 0 0,-1 0 0,1-1 0,0 1 0,1-1 0,-1 0 0,1 0 0,1 1-2,22 32 29,-19-25-22,0-1-1,1 1 1,0-2-1,1 1 0,0-1-6,2 2 8,0 0 0,-2 1 0,7 10-8,-10-12 2,-3-7 2,-1 1 0,0-1 0,-1 1 0,1-1 0,-1 1 0,0 0 0,0 0 0,0 0 0,-1 0 0,0 1 0,0-1 0,0 0 0,-1 0 0,1 2-4,-1 25 76,1-8-9,-1 0 0,-1 0 0,-1 0 0,-2 0 0,0-1 0,-3 10-67,-1-7-23,6-18 63,0 0 0,0 0 0,-1 0 0,0-1 0,0 1 0,-1-1 0,0 0 1,-1 1-1,1-2 0,-1 1 0,-1-1 0,1 1 0,-1-1-40,-45 39 279,47-43-249,0 1 1,0-1 0,-1-1-1,1 1 1,-1-1 0,0 0-1,1 0 1,-1 0-31,-13 4 44,3-2-27,-5 3 11,15-4 48,7 0 76,7 0-153,-1 0 0,0 1 0,0 0 1,-1 0-1,1 1 0,0 0 0,-1 0 0,0 1 0,0 0 0,-1 0 0,4 4 1,-1-1 6,1 0 0,-1 1 1,-1 0-1,1 1 1,-2 0-1,1 0 0,-1 1 1,-1-1-1,0 2 1,-1-1-1,0 1 0,0-1 1,-1 2-1,0 5-6,3 30 40,-2 1-1,-3 0 1,-1 0 0,-5 33-40,-2-25-3,-1 14-10,2 32 13,4-89 16,1 1 0,1-1 0,0 1 0,1-1 0,0 0 0,1 1 0,1-1 0,0-1 0,1 1 0,1 0-16,22 57 81,19 45 29,-37-98-82,0-1 1,2 0 0,-1-1-1,11 11-28,-10-12 38,0-1 1,0 0-1,1-1 0,1 0 1,0-2-1,1 1 0,0-2 0,1 0 1,0 0-1,6 0-38,5 6 19,-23-13-14,0 0 0,1 0 0,-1-1 0,1 0 0,0 1 0,-1-1 0,1-1-1,0 1 1,1-1 0,-1 0 0,4 0-5,-9-1 22,16-26 674,-14 4-2441,-4 7-2361,-3 2-7990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3T19:20:3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32 936,'0'0'470,"0"0"-177,0 0 187,0 0 82,0 0-32,0 0 156,1-31 5423,-1 33 820,-8 16-6743,0-8 29,0 0 0,0-1 0,-1 0 0,0 0 0,-8 6-215,12-11 74,0 0-1,1 1 1,-1 0-1,1 0 1,0 0 0,1 0-1,-3 3-73,3-2 109,0-1 0,-1 0 0,1-1 0,-1 1 0,-1 0 0,1-1 0,0 0 0,-2 0-109,-2 3 40,1-1 0,0 1 1,1 1-1,0-1 0,0 1 0,0 0 0,1 0 1,-1 2-41,-20 28 110,8-16-78,1 1 0,2 0 1,0 1-1,1 1 0,1 0 0,1 1 0,-7 25-32,7-7 17,3 1 1,1 0-1,2 0 0,3 1 0,1 0 0,2 7-17,0 89-37,0-139 33,1 0 1,-1 0-1,0 0 1,1 1-1,0-1 1,0 0 0,0 0-1,0 0 1,0 0-1,1-1 1,-1 1-1,1 0 1,0 0-1,-1-1 1,1 1 0,3 1 3,3 4-26,0-1 0,0-1 0,1 0 1,4 3 25,-6-5-1,0 1 0,0 0 1,0 1-1,0 0 0,2 3 1,61 92 104,-69-100-104,4 3 3,-1 1 0,0 1 0,1-1 0,-2 0 0,1 1 0,-1 0 0,0 0 0,0 0 0,0 0 0,-1 1 0,0-1 0,0 0 0,-1 1 0,1 0 0,-2-1 0,1 1-3,3 164 208,-7-163-200,0 0-1,0 1 0,0-1 1,-1-1-1,-1 1 0,1-1 1,-1 1-1,-1-1 0,-2 2-7,4-4 6,-2 2 6,-1-1-1,0 0 0,0 0 1,-1 0-1,1-1 0,-1-1 1,-1 1-1,1-1 0,0 0 1,-4 0-12,0 1 14,-1 2-2,11-6-9,0 1-1,-1-1 1,1 0 0,-1 0 0,1 0 0,-1 0 0,0 0 0,1 0 0,-1-1-1,-2 1-2,-50 2 56,55-3-55,0 1 0,0-1 0,0 0 0,0 0 0,0 0 0,0 0 0,0 0 0,0 0 0,0 0-1,0 0 1,0 1 0,0-1 0,0 0 0,0 0 0,0 0 0,0 0 0,0 0 0,0 0 0,0 0-1,0 0 1,0 1 0,0-1 0,0 0 0,0 0 0,0 0 0,0 0 0,0 0 0,0 0 0,0 0-1,0 0 1,0 0 0,-1 0 0,1 1 0,0-1 0,0 0 0,0 0 0,0 0 0,0 0-1,0 0 1,0 0 0,0 0 0,0 0 0,-1 0 0,1 0 0,0 0 0,0 0 0,0 0 0,0 0-1,0 0 0,9 4 76,4-5 20,-8 1-83,0 0 0,1-1 0,-1 2 0,0-1-1,0 1 1,1-1 0,-1 2 0,0-1 0,0 0 0,0 1 0,0 0-1,-1 0 1,4 2-13,-3-1-10,-1 1 0,1-1 1,-1 0-1,0 1 0,0 0 0,-1 0 0,1 0 0,-1 1 0,0-1 0,2 5 10,0 1-40,-1 1-1,0-1 0,-1 1 1,2 11 40,-4-16-2,-1-1-1,1 1 1,-1 0 0,0 0 0,0 0 0,0 0 0,-1-1-1,0 1 1,0 0 0,0 0 0,-1-1 0,0 1 0,0-1-1,-1 1 1,1-1 0,-1 0 0,0 0 0,0 0-1,-4 3 3,-2 5-6,0 1-1,1 0 0,1 0 0,0 1 0,1-1 0,0 1 0,1 1 0,1-1 1,1 1-1,0 0 0,1 0 0,1 0 0,0 0 7,-3 247 121,5-258-110,0-1 0,0 1 0,0-1 0,1 0-1,0 0 1,0 0 0,0 0 0,0 0 0,0 0-1,1-1 1,0 1 0,0-1 0,0 1-1,0-1 1,0 0 0,1 0 0,0 0-11,25 29 138,-9 11 47,-19-38-157,1 0-1,-1 0 1,1-1 0,0 1-1,1-1 1,-1 1-1,1-1 1,-1 0 0,1 0-1,1 0 1,-1 0 0,0 0-1,1-1 1,0 0-1,0 0 1,0 0 0,0 0-28,13 6 36,-1 0 1,-1 2-1,12 8-36,25 18 44,-8-2 4,-17-12 79,45 23 89,-5-5-130,-20-14-52,-47-27-99,0 0 0,0 0-1,1 0 1,-1 0 0,0 0 0,0 0 0,0 0 0,0 1 0,0-1 0,1 0-1,-1 0 1,0 0 0,0 0 0,0 1 0,0-1 0,0 0 0,0 0 0,0 0-1,0 0 1,0 1 0,0-1 0,0 0 0,0 0 0,0 0 0,0 1 0,0-1-1,0 0 1,0 0 0,0 0 0,0 1 0,0-1 0,0 0 0,0 0 0,0 0-1,0 0 1,0 1 0,0-1 0,0 0 0,0 0 0,-1 0 0,1 0 0,0 1-1,0-1 1,0 0 0,0 0 0,0 0 0,-1 0 0,1 0 0,0 0 0,0 0-1,0 1 1,0-1 0,-1 0 0,1 0 0,0 0 0,0 0 0,0 0 0,-1 0-1,1 0 1,0 0 0,0 0 0,0 0 0,-1 0 65,-12 2-5359,-6-2-4287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3T19:20:3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32 936,'0'0'470,"0"0"-177,0 0 187,0 0 82,0 0-32,0 0 156,1-31 5423,-1 33 820,-8 16-6743,0-8 29,0 0 0,0-1 0,-1 0 0,0 0 0,-8 6-215,12-11 74,0 0-1,1 1 1,-1 0-1,1 0 1,0 0 0,1 0-1,-3 3-73,3-2 109,0-1 0,-1 0 0,1-1 0,-1 1 0,-1 0 0,1-1 0,0 0 0,-2 0-109,-2 3 40,1-1 0,0 1 1,1 1-1,0-1 0,0 1 0,0 0 0,1 0 1,-1 2-41,-20 28 110,8-16-78,1 1 0,2 0 1,0 1-1,1 1 0,1 0 0,1 1 0,-7 25-32,7-7 17,3 1 1,1 0-1,2 0 0,3 1 0,1 0 0,2 7-17,0 89-37,0-139 33,1 0 1,-1 0-1,0 0 1,1 1-1,0-1 1,0 0 0,0 0-1,0 0 1,0 0-1,1-1 1,-1 1-1,1 0 1,0 0-1,-1-1 1,1 1 0,3 1 3,3 4-26,0-1 0,0-1 0,1 0 1,4 3 25,-6-5-1,0 1 0,0 0 1,0 1-1,0 0 0,2 3 1,61 92 104,-69-100-104,4 3 3,-1 1 0,0 1 0,1-1 0,-2 0 0,1 1 0,-1 0 0,0 0 0,0 0 0,0 0 0,-1 1 0,0-1 0,0 0 0,-1 1 0,1 0 0,-2-1 0,1 1-3,3 164 208,-7-163-200,0 0-1,0 1 0,0-1 1,-1-1-1,-1 1 0,1-1 1,-1 1-1,-1-1 0,-2 2-7,4-4 6,-2 2 6,-1-1-1,0 0 0,0 0 1,-1 0-1,1-1 0,-1-1 1,-1 1-1,1-1 0,0 0 1,-4 0-12,0 1 14,-1 2-2,11-6-9,0 1-1,-1-1 1,1 0 0,-1 0 0,1 0 0,-1 0 0,0 0 0,1 0 0,-1-1-1,-2 1-2,-50 2 56,55-3-55,0 1 0,0-1 0,0 0 0,0 0 0,0 0 0,0 0 0,0 0 0,0 0 0,0 0-1,0 0 1,0 1 0,0-1 0,0 0 0,0 0 0,0 0 0,0 0 0,0 0 0,0 0 0,0 0-1,0 0 1,0 1 0,0-1 0,0 0 0,0 0 0,0 0 0,0 0 0,0 0 0,0 0 0,0 0-1,0 0 1,0 0 0,-1 0 0,1 1 0,0-1 0,0 0 0,0 0 0,0 0 0,0 0-1,0 0 1,0 0 0,0 0 0,0 0 0,-1 0 0,1 0 0,0 0 0,0 0 0,0 0 0,0 0-1,0 0 0,9 4 76,4-5 20,-8 1-83,0 0 0,1-1 0,-1 2 0,0-1-1,0 1 1,1-1 0,-1 2 0,0-1 0,0 0 0,0 1 0,0 0-1,-1 0 1,4 2-13,-3-1-10,-1 1 0,1-1 1,-1 0-1,0 1 0,0 0 0,-1 0 0,1 0 0,-1 1 0,0-1 0,2 5 10,0 1-40,-1 1-1,0-1 0,-1 1 1,2 11 40,-4-16-2,-1-1-1,1 1 1,-1 0 0,0 0 0,0 0 0,0 0 0,-1-1-1,0 1 1,0 0 0,0 0 0,-1-1 0,0 1 0,0-1-1,-1 1 1,1-1 0,-1 0 0,0 0 0,0 0-1,-4 3 3,-2 5-6,0 1-1,1 0 0,1 0 0,0 1 0,1-1 0,0 1 0,1 1 0,1-1 1,1 1-1,0 0 0,1 0 0,1 0 0,0 0 7,-3 247 121,5-258-110,0-1 0,0 1 0,0-1 0,1 0-1,0 0 1,0 0 0,0 0 0,0 0 0,0 0-1,1-1 1,0 1 0,0-1 0,0 1-1,0-1 1,0 0 0,1 0 0,0 0-11,25 29 138,-9 11 47,-19-38-157,1 0-1,-1 0 1,1-1 0,0 1-1,1-1 1,-1 1-1,1-1 1,-1 0 0,1 0-1,1 0 1,-1 0 0,0 0-1,1-1 1,0 0-1,0 0 1,0 0 0,0 0-28,13 6 36,-1 0 1,-1 2-1,12 8-36,25 18 44,-8-2 4,-17-12 79,45 23 89,-5-5-130,-20-14-52,-47-27-99,0 0 0,0 0-1,1 0 1,-1 0 0,0 0 0,0 0 0,0 0 0,0 1 0,0-1 0,1 0-1,-1 0 1,0 0 0,0 0 0,0 1 0,0-1 0,0 0 0,0 0 0,0 0-1,0 0 1,0 1 0,0-1 0,0 0 0,0 0 0,0 0 0,0 1 0,0-1-1,0 0 1,0 0 0,0 0 0,0 1 0,0-1 0,0 0 0,0 0 0,0 0-1,0 0 1,0 1 0,0-1 0,0 0 0,0 0 0,-1 0 0,1 0 0,0 1-1,0-1 1,0 0 0,0 0 0,0 0 0,-1 0 0,1 0 0,0 0 0,0 0-1,0 1 1,0-1 0,-1 0 0,1 0 0,0 0 0,0 0 0,0 0 0,-1 0-1,1 0 1,0 0 0,0 0 0,0 0 0,-1 0 65,-12 2-5359,-6-2-4287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3T20:11:1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3241,'0'0'398,"0"0"201,0 0 17,0 0 109,0 0-111,5 2-1002,-4-1 3315,-3-1 6485,-2 1-9402,-1-1 1,0 1-1,0 0 1,1 0-1,-1 1 1,0-1-1,1 1 1,-1 0-1,1 0 1,-4 3-11,-46 33 78,42-29 26,0 1 0,-1-2 0,0 0 0,-4 1-104,12-6 20,0 0 1,0 1-1,0-1 1,0 1-1,1 0 0,-1 0 1,1 0-1,0 1 1,-3 4-21,-30 48-73,32-49 78,-9 17-17,0 0 1,1 2 0,1 3 11,7-17-12,1 1 1,0 0 0,1 0-1,1 1 1,0-1 0,1 0-1,0 6 12,1 189-53,0-205 51,1-1 0,0 1 0,-1 0 0,1-1 0,0 1 0,1-1 0,-1 0 0,0 1 0,1-1 0,0 0 1,0 0-1,0 0 0,2 2 2,12 25-15,-12-26 29,0 1-1,0-1 1,0 0-1,1-1 1,-1 1 0,1-1-1,0 0 1,4 3-14,2 1 26,3 4 9,-1 0 1,0 1 0,-1 1-1,-1 0 1,0 1-1,0 0 1,2 6-36,8 9 24,-1-3-14,6 10 84,0 1 1,1 7-95,-24-40 12,0 1-1,-1 0 1,0 0 0,0 0 0,0 1 0,0-1-1,-1 0 1,0 1 0,0-1 0,0 1 0,-1-1 0,0 1-1,0-1 1,0 2-12,0 4 25,0 1 0,-1-1 0,0 1 0,-1-1 0,0 0 0,-1 0 0,0 0 0,-1 1-25,1-5 38,-1-1 1,0 1 0,0 0-1,0-1 1,-1 0-1,0 0 1,0 0 0,0-1-1,-1 0 1,0 0-1,0 0 1,-6 3-39,6-4 105,-8 6 47,0-1 0,0 0 0,-1-1 0,-1-1 0,-6 3-152,20-9 43,-1 1 0,0 0 0,1 0-1,-1 1 1,1-1 0,0 0 0,-1 1-1,1 0 1,0-1 0,1 1-1,-1 0 1,0 0 0,1 0 0,-1 2-43,-1 1 95,2-5-80,1-1-10,0 0-10,0 0-3,0 0 0,0 0 0,0 0-11,0 0-32,0 0 50,0 0 82,-23 4 329,22-4-465,1 0-25,0 0-8,0 0 37,0 0 83,0 0 36,0 0 36,0 0 39,0 0 29,0 0-4,0 0-65,0 0-47,0 0-15,0 0-29,0 0-17,0 0-10,0 0-19,0 0 7,21 0-72,-11 0 98,-1-1 1,0 1 0,0 1 0,0-1 0,0 1 0,0 1 0,-1-1 0,1 2 0,0-1 0,3 3 0,0 0-37,1 1 1,-2 0 0,1 1-1,-1 1 1,6 5 36,-13-10-10,-1 0 0,0 0 0,0 0 1,0 0-1,0 1 0,-1-1 0,1 1 0,-1 0 0,0-1 0,0 1 0,0 0 1,-1 1-1,1-1 0,-1 0 0,0 0 0,0 1 0,-1-1 0,1 0 0,-1 2 10,0 649 178,1-645-156,0 0 1,1 0-1,0 0 0,1 0 1,0-1-1,1 1 1,0-1-1,0 0 0,1 0 1,2 2-23,5 7 23,1-1 0,1 0 0,1-1 0,1-1 1,0 0-1,0-1 0,2-1 0,8 5-23,11 3 17,-25-13 4,2 0 0,-1-1 0,1-1 1,0 0-1,1-1 0,9 2-21,-14-3 16,-1 1-1,1 0 1,-1 0 0,0 1-1,0 0 1,0 0 0,0 2-16,-5-5 4,0 0 0,0 0 1,0-1-1,0 1 0,1-1 1,-1 0-1,1-1 0,-1 1 1,1-1-1,0 0 1,-1 0-1,1 0 0,0 0 1,0-1-1,4 0-4,-9 3 80,-1-3-3945,-6 0-648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3T20:15:18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1 279 1144,'0'0'1418,"0"0"-591,0 0-230,0 0-79,0 0-181,7-12 1352,-2 6 7040,10 6-8304,1 1-17,0-1 0,-1 0 0,1-1 0,-1-1 0,1 0 0,-1-1 0,1-1 0,-1 0 0,-1-1 0,15-7-408,-17 8 122,-1 1 0,1 0 0,0 1 0,-1 0 0,1 1-1,0 0 1,0 1 0,0 1 0,0 0 0,1 0-122,31 1 480,50-2 110,-38 15-517,22-12 92,-45 7 45,-20-10-200,5 0 33,0 0 0,0 2 0,0 0 1,3 1-44,-5-1 30,-1 0 0,0-1 1,0-1-1,1-1 1,4 0-31,27-1-55,-39 2 72,0 0 0,1-1 0,-1 0 0,0 0 0,1-1-1,-1 0 1,0 0 0,0-1 0,0 0 0,0 0-17,5 0-23,0 1-1,1 1 0,-1 1 0,0-1 1,0 2-1,4 0 24,14 0-3,79-1 100,-109 0-90,23-3 2,-5 0 28,-9 2-22,0-1 0,0 0 0,-1-1 0,1 0 0,1-1-15,-10 4-3,0-1 0,1 1 0,-1-1 0,1 1 0,-1 0 0,1-1 0,-1 1 0,1 0 0,-1 0 0,1 0 0,-1 0 0,1 0 0,-1 0 0,1 1 0,-1-1 0,0 0 0,1 1 3,3 0 2,73-4-102,-43 1-1600,0 1 0,35 4 1700,-46 8-542,-23-11 317,-1 1 0,1-1 0,-1 1 1,1-1-1,0 1 0,-1 0 1,1-1-1,-1 1 0,0 0 0,1-1 1,-1 1-1,1 0 0,-1-1 1,0 1-1,0 0 0,1 0 1,-1 0-1,0 0 225,-1-1-132,-1 0 0,1 0 0,0 0 0,0 0 0,0 0 0,-1 0 0,1 1 0,0-1 0,0 0 0,0 1 0,0-1 0,-1 1 0,1-1 0,0 1 0,0-1 0,0 1 1,0 0-1,0 0 0,0-1 0,0 2 132,-7 15-5455,0-7 695</inkml:trace>
  <inkml:trace contextRef="#ctx0" brushRef="#br0" timeOffset="1440.96">1419 0 1800,'0'0'2621,"0"0"-741,0 0-499,0 0-108,0 0-137,0 0-235,0 0-157,0 0-24,0 0 39,0 0-72,0 0-193,0 0-174,0 0-61,0 0 92,0 0-10,0 0-79,0 0-69,0 0-45,0 0 10,0 0 46,0 0 68,0 0 49,0 0-34,4 19 1106,3-15-1296,0 0 0,0 0-1,1-1 1,-1 0 0,1 0-1,0-1 1,-1 0 0,1 0 0,2-1-97,19 7 31,-16-5-1,-8-2-3,0 0-1,0 0 1,0 0-1,0 1 1,0 0-1,0 0 0,-1 0 1,1 1-1,-1 0 1,1-1-1,-1 2 1,1 0-27,-3-2 39,-1 1 1,1-1-1,-1 0 0,1 0 1,0 0-1,0 0 0,0 0 0,0-1 1,2 2-40,-3-2 13,0 0 1,1 0-1,-1 0 1,0 0-1,0 0 1,0 0-1,0 0 1,0 1-1,0-1 1,0 0-1,0 0 0,-1 1 1,1-1-1,0 1 1,-1-1-1,1 1 1,-1-1-1,0 1 1,1-1-1,-1 1 1,0-1-1,0 1 1,0-1-1,0 1 1,0 0-1,0-1-13,-1 3 13,1 0-1,-1 0 1,1 0-1,-1 0 1,0 0-1,0 0 0,-1-1 1,1 1-1,-1 0 1,0-1-1,0 1 1,0-1-1,0 0 1,-1 1-1,0-1 1,1 0-1,-1-1 1,0 1-1,0 0 1,0-1-1,-1 0 1,1 1-13,-12 9 5,0 2-4,1 0 0,0 0 0,0 2 0,2 0 0,0 0 0,1 1 0,1 0 0,0 1 1,-5 15-2,11-25-145,0 0 1,0-1-1,0 1 1,-1-1-1,0 0 1,-1 0 0,-4 4 144,9-10-348,1-1-203,0-13-1912,1-10 27,6-5-1214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3T20:15:25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1240 195 1816,'0'0'711,"0"0"-320,0 0 6,0 0 329,0 0 211,0 0-275,0 0-137,0 0 87,0 0 239,0 0 41,0 0-110,0 0-77,0 0 1,0 0 97,0 0 60,0 0 3,0 0-55,0 0-165,0 0-119,-35 0 2212,10 0-2313,-25-1-176,47 2-226,0-1-1,0 0 1,0 1-1,0 0 1,0-1-1,0 1 1,0 1-1,0-1 1,0 0-1,1 0 0,-1 1 1,0 0-1,0 0-23,-2 1 77,0 0 0,0-1 0,0 0-1,-1 0 1,1 0 0,0-1-1,-2 1-76,-12 3 202,8-2 13,-1-1 0,1-1 1,-1 0-1,0 0 0,1-1 0,-1-1 0,-7-1-215,-20 1 363,-412 1 1725,372 10-1952,78-10-141,1 0 11,-36 0 113,-78 0-55,114 0-72,-29 0 17,-49 0-42,78 0 10,0 0-48,0 0-1,0-1 0,0 1 0,0 0 0,0-1 0,0 1 0,0-1 0,0 1 0,0 0 0,0-1 0,0 1 0,0 0 0,0-1 1,0 1-1,0-1 0,0 1 0,0 0 0,0-1 0,0 1 0,-1 0 0,1-1 0,0 1 0,0 0 0,0-1 0,-1 1 0,1 0 1,0-1-1,0 1 0,-1 0 72,-1 0-193,0 0 1,0 0 0,0 1-1,0-1 1,0 1 0,0-1-1,0 1 1,0 0 0,0 0-1,0 0 1,1 0 0,-1 0-1,0 0 1,-1 2 192,-16 13-3745</inkml:trace>
  <inkml:trace contextRef="#ctx0" brushRef="#br0" timeOffset="1587.37">175 21 3001,'0'0'1260,"0"0"-105,0 0 22,0 0 29,0 0-300,0 0-166,3-3 20,0 2-441,-2 0-124,1 1-1,-1-1 1,0 0-1,0 1 1,0-1-1,0 0 1,0 0-1,0 0 1,0 1-1,0-1 1,0 0-1,0-1 1,0 1-1,-1 0 1,1 0-1,0 0 1,0-1-195,-2 8 600,0 0 1,-1-1-1,1 1 0,-1 0 0,0-1 1,-1 1-1,1-1 0,-1 0 0,0 1-600,-34 53-623,30-47 992,-64 95 56,44-83-289,11-12-49,4 24-20,4-11-105,10-25 68,0 0-1,1 0 1,-1 0-1,0 0 1,1 1-1,-1-1 1,0 1 0,1-1-1,-1 1 1,0 0-1,0 0 1,0 0-1,1 1-29,42 22 181,114 58 482,-129-68-560,2-2 1,0-1-1,0-1 1,10 0-104,-25-7 15,-9-2-3,0 0 0,-1 0 0,0 1-1,1 0 1,-1 1 0,0-1 0,0 1 0,0 1-1,0-1 1,5 5-12,-10-3 30,0-2-1,-1-9-1120,2-43-3489,1 24-845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9T20:49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0 3201,'0'0'2828,"0"0"-910,0 0-414,0 0-426,0 0-569,0 0-281,0 0-13,0 0 20,0 0 106,0 0 217,0 0 201,0 0 2,0 0 39,0 0 11,0 0-95,0 0-153,0 0-106,-4 4 321,-28 22-544,-2-1 0,-33 18-234,22-14 453,-14 13-453,44-30 43,1 0 0,1 1 0,0 0 0,1 1 0,-10 14-43,-9 15 73,13-20 21,2 1 0,0 0 1,2 1-1,0 0 0,-1 8-94,13-20 23,0 1 0,0 0 0,1 0 0,1 0 0,1-1-1,0 1 1,1 7-23,0-16 2,-1 1 0,1-1 0,0 0 0,0 0 1,0 0-1,1 0 0,-1 0 0,1-1 0,0 1 0,1-1 0,-1 0 0,1 0 0,1 1-2,22 32 29,-19-25-22,0-1-1,1 1 1,0-2-1,1 1 0,0-1-6,2 2 8,0 0 0,-2 1 0,7 10-8,-10-12 2,-3-7 2,-1 1 0,0-1 0,-1 1 0,1-1 0,-1 1 0,0 0 0,0 0 0,0 0 0,-1 0 0,0 1 0,0-1 0,0 0 0,-1 0 0,1 2-4,-1 25 76,1-8-9,-1 0 0,-1 0 0,-1 0 0,-2 0 0,0-1 0,-3 10-67,-1-7-23,6-18 63,0 0 0,0 0 0,-1 0 0,0-1 0,0 1 0,-1-1 0,0 0 1,-1 1-1,1-2 0,-1 1 0,-1-1 0,1 1 0,-1-1-40,-45 39 279,47-43-249,0 1 1,0-1 0,-1-1-1,1 1 1,-1-1 0,0 0-1,1 0 1,-1 0-31,-13 4 44,3-2-27,-5 3 11,15-4 48,7 0 76,7 0-153,-1 0 0,0 1 0,0 0 1,-1 0-1,1 1 0,0 0 0,-1 0 0,0 1 0,0 0 0,-1 0 0,4 4 1,-1-1 6,1 0 0,-1 1 1,-1 0-1,1 1 1,-2 0-1,1 0 0,-1 1 1,-1-1-1,0 2 1,-1-1-1,0 1 0,0-1 1,-1 2-1,0 5-6,3 30 40,-2 1-1,-3 0 1,-1 0 0,-5 33-40,-2-25-3,-1 14-10,2 32 13,4-89 16,1 1 0,1-1 0,0 1 0,1-1 0,0 0 0,1 1 0,1-1 0,0-1 0,1 1 0,1 0-16,22 57 81,19 45 29,-37-98-82,0-1 1,2 0 0,-1-1-1,11 11-28,-10-12 38,0-1 1,0 0-1,1-1 0,1 0 1,0-2-1,1 1 0,0-2 0,1 0 1,0 0-1,6 0-38,5 6 19,-23-13-14,0 0 0,1 0 0,-1-1 0,1 0 0,0 1 0,-1-1 0,1-1-1,0 1 1,1-1 0,-1 0 0,4 0-5,-9-1 22,16-26 674,-14 4-2441,-4 7-2361,-3 2-7990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9T20:49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0 3201,'0'0'2828,"0"0"-910,0 0-414,0 0-426,0 0-569,0 0-281,0 0-13,0 0 20,0 0 106,0 0 217,0 0 201,0 0 2,0 0 39,0 0 11,0 0-95,0 0-153,0 0-106,-4 4 321,-28 22-544,-2-1 0,-33 18-234,22-14 453,-14 13-453,44-30 43,1 0 0,1 1 0,0 0 0,1 1 0,-10 14-43,-9 15 73,13-20 21,2 1 0,0 0 1,2 1-1,0 0 0,-1 8-94,13-20 23,0 1 0,0 0 0,1 0 0,1 0 0,1-1-1,0 1 1,1 7-23,0-16 2,-1 1 0,1-1 0,0 0 0,0 0 1,0 0-1,1 0 0,-1 0 0,1-1 0,0 1 0,1-1 0,-1 0 0,1 0 0,1 1-2,22 32 29,-19-25-22,0-1-1,1 1 1,0-2-1,1 1 0,0-1-6,2 2 8,0 0 0,-2 1 0,7 10-8,-10-12 2,-3-7 2,-1 1 0,0-1 0,-1 1 0,1-1 0,-1 1 0,0 0 0,0 0 0,0 0 0,-1 0 0,0 1 0,0-1 0,0 0 0,-1 0 0,1 2-4,-1 25 76,1-8-9,-1 0 0,-1 0 0,-1 0 0,-2 0 0,0-1 0,-3 10-67,-1-7-23,6-18 63,0 0 0,0 0 0,-1 0 0,0-1 0,0 1 0,-1-1 0,0 0 1,-1 1-1,1-2 0,-1 1 0,-1-1 0,1 1 0,-1-1-40,-45 39 279,47-43-249,0 1 1,0-1 0,-1-1-1,1 1 1,-1-1 0,0 0-1,1 0 1,-1 0-31,-13 4 44,3-2-27,-5 3 11,15-4 48,7 0 76,7 0-153,-1 0 0,0 1 0,0 0 1,-1 0-1,1 1 0,0 0 0,-1 0 0,0 1 0,0 0 0,-1 0 0,4 4 1,-1-1 6,1 0 0,-1 1 1,-1 0-1,1 1 1,-2 0-1,1 0 0,-1 1 1,-1-1-1,0 2 1,-1-1-1,0 1 0,0-1 1,-1 2-1,0 5-6,3 30 40,-2 1-1,-3 0 1,-1 0 0,-5 33-40,-2-25-3,-1 14-10,2 32 13,4-89 16,1 1 0,1-1 0,0 1 0,1-1 0,0 0 0,1 1 0,1-1 0,0-1 0,1 1 0,1 0-16,22 57 81,19 45 29,-37-98-82,0-1 1,2 0 0,-1-1-1,11 11-28,-10-12 38,0-1 1,0 0-1,1-1 0,1 0 1,0-2-1,1 1 0,0-2 0,1 0 1,0 0-1,6 0-38,5 6 19,-23-13-14,0 0 0,1 0 0,-1-1 0,1 0 0,0 1 0,-1-1 0,1-1-1,0 1 1,1-1 0,-1 0 0,4 0-5,-9-1 22,16-26 674,-14 4-2441,-4 7-2361,-3 2-7990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9T21:23:20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1280,'0'0'1315,"0"0"-408,0 0-276,0 0-199,0 0 33,0 1 7499,-1 3-4072,3 18-3564,1-18-240,0 0-1,1 0 0,-1 0 0,1 0 1,0-1-1,0 1 0,1-1 0,-1 0 1,2 0-88,29 26 563,-7 1-165,1-1 1,11 6-399,-15-13 107,-21-18-72,1-1-1,-1 0 1,1 0 0,-1-1-1,1 0 1,4 2-35,-4-2 51,0 0 0,0 1 0,0-1 0,0 1 1,0 0-1,2 4-51,-3-4 2,1 2 11,0-1 1,0 1-1,0-1 0,0-1 1,0 1-1,1-1 1,0 1-1,0-2 0,0 1 1,5 1-14,0 1 10,-1-1 0,1 2 0,-1-1 0,-1 2 0,1-1 0,-1 1 0,0 0 0,-1 1 0,5 5-10,0-1 19,10 11 56,-1 1-1,-1 1 1,2 7-75,-18-27 10,0-1 0,0 1 1,0-1-1,0 0 0,1 0 0,1 0-10,22 17 35,24 27 6,15 29 39,-30-41 7,-14-13 46,1 0-1,7 2-132,-25-19 12,0 0 0,0 0 0,-1 0-1,0 1 1,-1 0 0,1 0 0,1 4-12,6 7-1,5 3 7,7 9 49,-20-25-38,-4-5-14,-1 0 0,1 0-1,-1 1 1,1-1 0,-1 0-1,1 1 1,-1-1 0,0 0 0,1 1-1,-1-1 1,0 1 0,1-1 0,-1 1-1,0-1 1,1 1 0,-1-1 0,0 1-1,0-1 1,0 1 0,0-1-1,1 1 1,-1-1 0,0 1 0,0-1-1,0 1 1,0-1 0,0 1-3,0 0 4,0-1-72,0 0-327,-10-1-1903,-14-2-1146,-5-5-2991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9T21:23:27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14 992,'0'0'2415,"0"0"-886,0 0-224,0 0 166,0 0-324,0 0-463,8-12 1773,-6 11 3307,0 29-5258,1 1 0,1-1 0,2 0 0,9 27-506,-12-39 90,-1 0-1,0 1 0,-1-1 1,-1 1-1,-1 11-89,0 7 243,1-34-191,11 28 208,-78-20 1707,-3-1-1953,57-8-9,0 1 0,0 0 0,0 1 1,0 1-1,-11 3-5,15-2-5,0-1-17,0 1-1,0-1 1,-1-1-1,1 0 0,-1 0 1,-1-1 22,20-22-7336,-8 6-3024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9T20:49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0 3201,'0'0'2828,"0"0"-910,0 0-414,0 0-426,0 0-569,0 0-281,0 0-13,0 0 20,0 0 106,0 0 217,0 0 201,0 0 2,0 0 39,0 0 11,0 0-95,0 0-153,0 0-106,-4 4 321,-28 22-544,-2-1 0,-33 18-234,22-14 453,-14 13-453,44-30 43,1 0 0,1 1 0,0 0 0,1 1 0,-10 14-43,-9 15 73,13-20 21,2 1 0,0 0 1,2 1-1,0 0 0,-1 8-94,13-20 23,0 1 0,0 0 0,1 0 0,1 0 0,1-1-1,0 1 1,1 7-23,0-16 2,-1 1 0,1-1 0,0 0 0,0 0 1,0 0-1,1 0 0,-1 0 0,1-1 0,0 1 0,1-1 0,-1 0 0,1 0 0,1 1-2,22 32 29,-19-25-22,0-1-1,1 1 1,0-2-1,1 1 0,0-1-6,2 2 8,0 0 0,-2 1 0,7 10-8,-10-12 2,-3-7 2,-1 1 0,0-1 0,-1 1 0,1-1 0,-1 1 0,0 0 0,0 0 0,0 0 0,-1 0 0,0 1 0,0-1 0,0 0 0,-1 0 0,1 2-4,-1 25 76,1-8-9,-1 0 0,-1 0 0,-1 0 0,-2 0 0,0-1 0,-3 10-67,-1-7-23,6-18 63,0 0 0,0 0 0,-1 0 0,0-1 0,0 1 0,-1-1 0,0 0 1,-1 1-1,1-2 0,-1 1 0,-1-1 0,1 1 0,-1-1-40,-45 39 279,47-43-249,0 1 1,0-1 0,-1-1-1,1 1 1,-1-1 0,0 0-1,1 0 1,-1 0-31,-13 4 44,3-2-27,-5 3 11,15-4 48,7 0 76,7 0-153,-1 0 0,0 1 0,0 0 1,-1 0-1,1 1 0,0 0 0,-1 0 0,0 1 0,0 0 0,-1 0 0,4 4 1,-1-1 6,1 0 0,-1 1 1,-1 0-1,1 1 1,-2 0-1,1 0 0,-1 1 1,-1-1-1,0 2 1,-1-1-1,0 1 0,0-1 1,-1 2-1,0 5-6,3 30 40,-2 1-1,-3 0 1,-1 0 0,-5 33-40,-2-25-3,-1 14-10,2 32 13,4-89 16,1 1 0,1-1 0,0 1 0,1-1 0,0 0 0,1 1 0,1-1 0,0-1 0,1 1 0,1 0-16,22 57 81,19 45 29,-37-98-82,0-1 1,2 0 0,-1-1-1,11 11-28,-10-12 38,0-1 1,0 0-1,1-1 0,1 0 1,0-2-1,1 1 0,0-2 0,1 0 1,0 0-1,6 0-38,5 6 19,-23-13-14,0 0 0,1 0 0,-1-1 0,1 0 0,0 1 0,-1-1 0,1-1-1,0 1 1,1-1 0,-1 0 0,4 0-5,-9-1 22,16-26 674,-14 4-2441,-4 7-2361,-3 2-7990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9T21:23:39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519 3 440,'0'0'915,"0"0"-194,0 0-126,0 0-169,0 0-125,0 0 18,0 0 80,0 0 14,0 0 48,0 0-38,0 0-89,0 0-170,-2-3 6172,1 4-6704,-2 115 3660,2-107-3186,0 0 0,-1 0 0,0 0-1,0 0 1,-1 0 0,0 0 0,-1-1-1,0 1 1,-4 6-106,2-4-107,1 1-1,0 0 0,0 1 1,-1 7 107,0 6 17,2-13 21,1 1 0,1 0-1,0 0 1,0 12-38,1-23 17,1 1 1,-1-1 0,1 0-1,-1 0 1,0 0 0,0 0-1,0 0 1,-1 0 0,1-1-1,-1 1 1,0 0 0,0-1-1,0 1 1,0-1-18,0 2 5,-1-1-1,1 0 1,0 1 0,0 0 0,0-1 0,0 1-1,1 0 1,-1 2-5,-15 92 248,8-86-106,8-11-143,0-1 1,1 1 0,-1-1 0,0 1 0,1 0 0,-1-1-1,0 1 1,1 0 0,-1-1 0,1 1 0,0 0-1,-1 0 1,1-1 0,-1 1 0,1 0 0,0 0-1,0 0 1,-1 0 0,1-1 0,0 1 0,0 0 0,0 0 0,-1 7 78,1-1 0,-2 1 0,1 0 0,-1-1 0,0 0 0,-3 6-78,2-6 81,1 1-1,-1 0 0,2 0 1,-1 0-1,1 0 0,0 7-80,-13 107 525,13-113-459,-1-1 0,0 1 0,-1-1 0,0 0 1,0 0-1,-1 0 0,0 0 0,-5 6-66,8-11-4,-32 72 36,30-66 1,0 0 1,0 1-1,1-1 0,1 1 1,0 0-1,0 3-33,0-10 7,1-1 0,-1-1 1,1 1-1,-1 0 0,0 0 0,0 0 1,0 0-1,0 0 0,-1-1 0,1 1 0,0 0 1,-1-1-1,1 1 0,-1-1 0,1 0 1,-2 1-8,1-1 3,1 1 1,-1-1 0,1 0-1,-1 1 1,1 0 0,0-1-1,-1 1 1,1 0 0,0-1 0,0 1-1,0 0 1,0 0 0,0 0-1,1 0 1,-1 0 0,0 1-4,1-2-7,-2 1 8,0 0 0,0 0 0,0 1 0,1-1 0,-1 1 0,1-1 0,-1 1 0,1-1 0,0 1 0,0 0 0,1 0 0,-2 2-1,2-3 17,-1 1 0,1-1 0,-1 0 0,0 0 0,0 0 0,0 0 0,0 0 0,0 0 0,0 0 0,-1 0 0,1 0 0,-1 1-17,-8 9 105,-7 5-37,16-15-73,-1 1 0,0-1-1,1 1 1,0 0-1,-1-1 1,1 1-1,0 0 1,1 0 0,-1 0-1,0 0 1,1 0-1,0 0 1,0 2 5,-27 7-104,26-11 93,0 0 0,0-1 0,1 1 0,-1 0 0,1 0 0,-1 0 0,1 0 0,0 0 0,-1 0 0,1 0 0,0 0 0,-1 0 0,1 1 0,0-1 1,0 0-1,0 0 0,0 0 0,0 0 0,0 1 11,0-2-4,-2 0 9,1 0 3,1 0-4,0 0-27,0 0-42,0 0 6,0 0 10,0 0 8,0 0 26,0 0 7,0 0 0,0 0-7,0 0-31,0 0-40,0 0-56,0 0-62,0 0-82,0 0-95,0 0-49,0 0 16,0 0 47,-6 24-357,-1-5 1527,5-16-808,1 0 0,-1 0 1,1 0-1,0 0 0,0 0 0,0 0 0,1 1 1,-1-1-1,1 0 5,0-2 47,0-1-31,0 0-18,0 0-37,0 0-11,0 0-10,0 0-3,0 0-29,0 0-49,0 0-63,0 0-132,-4-16-1365,-10-19-3968,6 23 703</inkml:trace>
  <inkml:trace contextRef="#ctx0" brushRef="#br0" timeOffset="1749">37 1155 4009,'0'0'1148,"0"0"-494,0 0-138,0 0-120,0 0-216,0 0-76,0 0 39,0 0-10,0 0-38,0 0-27,-24 0 1193,15 0 1874,5 2 3820,7 47-6245,1 0-1,7 25-709,-2-16 362,-5-47-341,-3-10-20,0 1 0,-1-1 0,1 1 0,0 0 0,-1-1 1,1 1-1,-1 0 0,0-1 0,0 1 0,1 0 0,-1 0 0,0 0-1,6 4-9,-6-6 5,0 0 9,0 0 5,0 0 10,0 0 17,0 0-10,0 0 9,0 0-22,0 0-6,0 0-2,0 0-12,0 0-2,23-1-1,-12-7 48,0 0 0,0 0 1,-1-1-1,0 0 0,0-2-39,30-25 69,-15 14-55,-19 16-9,1 0-1,-1 0 0,1 1 1,0 0-1,0 0 1,4-1-5,-10 6-174,1-1 416,-2 1-3060,0-3-1410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9T20:49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0 3201,'0'0'2828,"0"0"-910,0 0-414,0 0-426,0 0-569,0 0-281,0 0-13,0 0 20,0 0 106,0 0 217,0 0 201,0 0 2,0 0 39,0 0 11,0 0-95,0 0-153,0 0-106,-4 4 321,-28 22-544,-2-1 0,-33 18-234,22-14 453,-14 13-453,44-30 43,1 0 0,1 1 0,0 0 0,1 1 0,-10 14-43,-9 15 73,13-20 21,2 1 0,0 0 1,2 1-1,0 0 0,-1 8-94,13-20 23,0 1 0,0 0 0,1 0 0,1 0 0,1-1-1,0 1 1,1 7-23,0-16 2,-1 1 0,1-1 0,0 0 0,0 0 1,0 0-1,1 0 0,-1 0 0,1-1 0,0 1 0,1-1 0,-1 0 0,1 0 0,1 1-2,22 32 29,-19-25-22,0-1-1,1 1 1,0-2-1,1 1 0,0-1-6,2 2 8,0 0 0,-2 1 0,7 10-8,-10-12 2,-3-7 2,-1 1 0,0-1 0,-1 1 0,1-1 0,-1 1 0,0 0 0,0 0 0,0 0 0,-1 0 0,0 1 0,0-1 0,0 0 0,-1 0 0,1 2-4,-1 25 76,1-8-9,-1 0 0,-1 0 0,-1 0 0,-2 0 0,0-1 0,-3 10-67,-1-7-23,6-18 63,0 0 0,0 0 0,-1 0 0,0-1 0,0 1 0,-1-1 0,0 0 1,-1 1-1,1-2 0,-1 1 0,-1-1 0,1 1 0,-1-1-40,-45 39 279,47-43-249,0 1 1,0-1 0,-1-1-1,1 1 1,-1-1 0,0 0-1,1 0 1,-1 0-31,-13 4 44,3-2-27,-5 3 11,15-4 48,7 0 76,7 0-153,-1 0 0,0 1 0,0 0 1,-1 0-1,1 1 0,0 0 0,-1 0 0,0 1 0,0 0 0,-1 0 0,4 4 1,-1-1 6,1 0 0,-1 1 1,-1 0-1,1 1 1,-2 0-1,1 0 0,-1 1 1,-1-1-1,0 2 1,-1-1-1,0 1 0,0-1 1,-1 2-1,0 5-6,3 30 40,-2 1-1,-3 0 1,-1 0 0,-5 33-40,-2-25-3,-1 14-10,2 32 13,4-89 16,1 1 0,1-1 0,0 1 0,1-1 0,0 0 0,1 1 0,1-1 0,0-1 0,1 1 0,1 0-16,22 57 81,19 45 29,-37-98-82,0-1 1,2 0 0,-1-1-1,11 11-28,-10-12 38,0-1 1,0 0-1,1-1 0,1 0 1,0-2-1,1 1 0,0-2 0,1 0 1,0 0-1,6 0-38,5 6 19,-23-13-14,0 0 0,1 0 0,-1-1 0,1 0 0,0 1 0,-1-1 0,1-1-1,0 1 1,1-1 0,-1 0 0,4 0-5,-9-1 22,16-26 674,-14 4-2441,-4 7-2361,-3 2-7990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EC72-11C5-4B28-8143-EAF8008D6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3DBE0-BE83-4E2E-90CA-7B4B6FE2C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D214-40A6-436B-B34F-E5CBE5B5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6FA6-037C-4E03-9650-141C046A6D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088EC-D7D4-4766-AC14-DD3B369C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1863-DFF5-440D-BD82-D98DBAAD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5BC5-3815-4CC9-9B0D-4898C412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0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3578-22CD-49E8-9504-F15C0762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07D26-8333-4788-A7A8-4790785AB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49D2-05DD-4762-901D-E66058CE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6FA6-037C-4E03-9650-141C046A6D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239B-1FC7-453B-81C7-021C3459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44D1-7560-481C-8D35-D7F95840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5BC5-3815-4CC9-9B0D-4898C412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0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D64F2-8F36-40EF-953E-78772FA31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0926F-25FD-4E11-A954-19C76877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5795B-F6B3-45CE-B350-6AB9968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6FA6-037C-4E03-9650-141C046A6D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84BFB-35D7-4856-841B-619D7561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E21A4-B019-437E-A106-C4F42067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5BC5-3815-4CC9-9B0D-4898C412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E8F4-BC49-4C3E-9275-E1052E12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52D2C-AC55-47E9-887E-4A5D9583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C3E8E-B106-4E68-99E5-2220487B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6FA6-037C-4E03-9650-141C046A6D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D1471-CFEB-4518-87C1-FE88CE81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7F8B-462E-47BA-ACFA-F5530462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5BC5-3815-4CC9-9B0D-4898C412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1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DDFB-D6D8-4CC2-A8B4-6206B669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954D1-C406-4247-BA8D-EA4F40641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00A33-81B4-42B0-BE22-FCE1946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6FA6-037C-4E03-9650-141C046A6D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8851-8F1F-49CE-BECE-BDAF36D3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BDBF-DFBF-4A71-874D-030DDCED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5BC5-3815-4CC9-9B0D-4898C412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0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BCC8-D495-47D3-8F96-B46D5236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C10F-E085-49C5-B586-317190941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266DB-1853-4E6F-9570-5D87BA186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05B2E-623A-4442-AA0A-BE0ACD3F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6FA6-037C-4E03-9650-141C046A6D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4A963-B423-4527-98B1-16410A4A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4723C-59F4-4ACF-BBE8-CB782E8B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5BC5-3815-4CC9-9B0D-4898C412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5C6C-3EA3-4C27-B528-8E3DF307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F3247-2BC5-4E71-998A-3F9B8F3EA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1D3C7-2F52-40DE-8B28-D65C55EB4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78CEB-1753-46E5-8289-97F2A8685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E7A82-236C-4D00-B28B-0ACAF46C7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AF1A9-3D42-41DE-BEFD-617F7794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6FA6-037C-4E03-9650-141C046A6D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9A7A0-ACC6-4B00-9C43-C0D35D67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E7A38-3516-4693-A826-22D7BAB2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5BC5-3815-4CC9-9B0D-4898C412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9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751C-65E7-4AF7-80D0-EF150D50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7B399-8C86-469A-AC1A-16D7D409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6FA6-037C-4E03-9650-141C046A6D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7EDFC-67A5-49DC-9A14-78A62BC1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A8BE6-C3C9-4CC9-80C0-694F72EF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5BC5-3815-4CC9-9B0D-4898C412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6C11B-8FB7-4C5E-B1CA-8FFDB962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6FA6-037C-4E03-9650-141C046A6D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94694-4639-4B3A-AA7D-869E1869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AF8B2-252D-4DC4-BBB1-6F47B861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5BC5-3815-4CC9-9B0D-4898C412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F145-19E0-4FFA-BC29-5791E477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2978-D488-4459-82A5-9BB000C8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4A71-B287-43A0-9EFC-D5140283F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F3952-0FAC-4CA1-9EDD-E4F60413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6FA6-037C-4E03-9650-141C046A6D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CDA77-A25C-4A45-8AD2-A4361921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C8C53-1351-45AC-8DBC-C3FEF9E1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5BC5-3815-4CC9-9B0D-4898C412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036-6EE0-4673-868E-200CD6E8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C31B1-BDE0-42BA-A193-279367AB2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4622C-9540-4FC9-80BE-9A167A97D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16F97-9C09-46BB-9DFF-8E69235B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6FA6-037C-4E03-9650-141C046A6D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35CA2-5FF2-46E3-AA9B-83F4644C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B71E5-92AA-43CA-BE60-1DBCBB14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5BC5-3815-4CC9-9B0D-4898C412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6F2FD-0ED3-456E-8584-840CB479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ECF24-B4F7-47CE-84A9-F6BA72F25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A7D6-B3F9-4799-8A40-EA45FA276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E6FA6-037C-4E03-9650-141C046A6D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5B816-3E82-488E-A6B0-6A560DB03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3D77-EB64-4476-9FB4-27FF2E86F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F5BC5-3815-4CC9-9B0D-4898C412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8.png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1.png"/><Relationship Id="rId4" Type="http://schemas.openxmlformats.org/officeDocument/2006/relationships/customXml" Target="../ink/ink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1.png"/><Relationship Id="rId4" Type="http://schemas.openxmlformats.org/officeDocument/2006/relationships/customXml" Target="../ink/ink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customXml" Target="../ink/ink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customXml" Target="../ink/ink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customXml" Target="../ink/ink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customXml" Target="../ink/ink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customXml" Target="../ink/ink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customXml" Target="../ink/ink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customXml" Target="../ink/ink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customXml" Target="../ink/ink4.xml"/><Relationship Id="rId7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5" Type="http://schemas.openxmlformats.org/officeDocument/2006/relationships/image" Target="../media/image2.jpe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7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.xml"/><Relationship Id="rId5" Type="http://schemas.openxmlformats.org/officeDocument/2006/relationships/image" Target="../media/image2.jpe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0081-01BD-4DBC-85F4-AC247449B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– </a:t>
            </a:r>
            <a:r>
              <a:rPr lang="en-US"/>
              <a:t>Sided Limits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32164-38AF-45EC-9981-850463B16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4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41B2-19AA-48EF-B856-E65D3E28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B7975-8108-4419-8AAF-F2BF29A3FB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Therefore,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</m:fName>
                            <m:e/>
                          </m:func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does not exist.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B7975-8108-4419-8AAF-F2BF29A3F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8208DA-B38F-41A4-A4A2-8C112B63820A}"/>
                  </a:ext>
                </a:extLst>
              </p14:cNvPr>
              <p14:cNvContentPartPr/>
              <p14:nvPr/>
            </p14:nvContentPartPr>
            <p14:xfrm>
              <a:off x="2119159" y="2275016"/>
              <a:ext cx="224640" cy="94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8208DA-B38F-41A4-A4A2-8C112B638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0159" y="2266016"/>
                <a:ext cx="242280" cy="965520"/>
              </a:xfrm>
              <a:prstGeom prst="rect">
                <a:avLst/>
              </a:prstGeom>
            </p:spPr>
          </p:pic>
        </mc:Fallback>
      </mc:AlternateContent>
      <p:pic>
        <p:nvPicPr>
          <p:cNvPr id="10242" name="Picture 2" descr="Image preview">
            <a:extLst>
              <a:ext uri="{FF2B5EF4-FFF2-40B4-BE49-F238E27FC236}">
                <a16:creationId xmlns:a16="http://schemas.microsoft.com/office/drawing/2014/main" id="{16AAC415-691A-430D-8DF6-AE39DED8BD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77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6A17-0F0C-46E8-A6AB-CE03E81C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This Example From a Previous Slideshow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BAEDF-F370-4E4B-9C4C-6C3A295568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 the following using a graphing approach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e>
                      </m:mr>
                    </m:m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BAEDF-F370-4E4B-9C4C-6C3A29556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2CBA2-C903-43C8-A3C0-CDA2D3A854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5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6A17-0F0C-46E8-A6AB-CE03E81C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BAEDF-F370-4E4B-9C4C-6C3A295568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e>
                      </m:mr>
                    </m:m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you can tell, we cannot approach an x value of 2 from the left because the function is not defined to the left of 2. There are no domain values less than 2.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BAEDF-F370-4E4B-9C4C-6C3A29556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654AE776-0CE7-4A85-ACFB-84EC3EEDC6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19" y="1825625"/>
            <a:ext cx="50765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7ECB8D-B1B8-436D-9874-23A2A3C8A152}"/>
                  </a:ext>
                </a:extLst>
              </p14:cNvPr>
              <p14:cNvContentPartPr/>
              <p14:nvPr/>
            </p14:nvContentPartPr>
            <p14:xfrm>
              <a:off x="7461595" y="3470972"/>
              <a:ext cx="608120" cy="731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7ECB8D-B1B8-436D-9874-23A2A3C8A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3953" y="3452981"/>
                <a:ext cx="643765" cy="7667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85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6A17-0F0C-46E8-A6AB-CE03E81C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BAEDF-F370-4E4B-9C4C-6C3A295568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e>
                      </m:mr>
                    </m:m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mr>
                    </m:m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does not exist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BAEDF-F370-4E4B-9C4C-6C3A29556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654AE776-0CE7-4A85-ACFB-84EC3EEDC6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19" y="1825625"/>
            <a:ext cx="50765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6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6A17-0F0C-46E8-A6AB-CE03E81C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BAEDF-F370-4E4B-9C4C-6C3A295568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However, in this specific circumstance, where the function is not defined at all on one side of the x-value in question but is defined on the other side, we focus solely on the side on which the function is defined.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654AE776-0CE7-4A85-ACFB-84EC3EEDC6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19" y="1825625"/>
            <a:ext cx="50765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92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6A17-0F0C-46E8-A6AB-CE03E81C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BAEDF-F370-4E4B-9C4C-6C3A295568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In other words, we will approach an x-value of 2 from the right.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</m:fName>
                            <m:e/>
                          </m:func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BAEDF-F370-4E4B-9C4C-6C3A29556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654AE776-0CE7-4A85-ACFB-84EC3EEDC6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19" y="1825625"/>
            <a:ext cx="50765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327338-1BC9-4628-97A5-692ACAC63B51}"/>
                  </a:ext>
                </a:extLst>
              </p14:cNvPr>
              <p14:cNvContentPartPr/>
              <p14:nvPr/>
            </p14:nvContentPartPr>
            <p14:xfrm>
              <a:off x="8268075" y="3083972"/>
              <a:ext cx="574560" cy="496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327338-1BC9-4628-97A5-692ACAC63B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0075" y="3066332"/>
                <a:ext cx="610200" cy="5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21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6A17-0F0C-46E8-A6AB-CE03E81C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BAEDF-F370-4E4B-9C4C-6C3A295568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Since that is the only direction from which we can approach this x-value, therefore we state the value of that one-sided limit as the value of the limit of the function as x approaches 2.  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654AE776-0CE7-4A85-ACFB-84EC3EEDC6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19" y="1825625"/>
            <a:ext cx="50765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327338-1BC9-4628-97A5-692ACAC63B51}"/>
                  </a:ext>
                </a:extLst>
              </p14:cNvPr>
              <p14:cNvContentPartPr/>
              <p14:nvPr/>
            </p14:nvContentPartPr>
            <p14:xfrm>
              <a:off x="8268075" y="3083972"/>
              <a:ext cx="574560" cy="496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327338-1BC9-4628-97A5-692ACAC63B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0075" y="3066332"/>
                <a:ext cx="610200" cy="5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47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6A17-0F0C-46E8-A6AB-CE03E81C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BAEDF-F370-4E4B-9C4C-6C3A295568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In other words,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</m:fName>
                            <m:e/>
                          </m:func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BAEDF-F370-4E4B-9C4C-6C3A29556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654AE776-0CE7-4A85-ACFB-84EC3EEDC6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19" y="1825625"/>
            <a:ext cx="50765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327338-1BC9-4628-97A5-692ACAC63B51}"/>
                  </a:ext>
                </a:extLst>
              </p14:cNvPr>
              <p14:cNvContentPartPr/>
              <p14:nvPr/>
            </p14:nvContentPartPr>
            <p14:xfrm>
              <a:off x="8268075" y="3083972"/>
              <a:ext cx="574560" cy="496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327338-1BC9-4628-97A5-692ACAC63B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0075" y="3066332"/>
                <a:ext cx="610200" cy="5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809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846E-FA66-43DE-8060-44234B41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0D941-E654-4D84-97D7-EE65424600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0D941-E654-4D84-97D7-EE6542460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898A1-4509-4A9E-AB89-88296E34B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4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846E-FA66-43DE-8060-44234B41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0D941-E654-4D84-97D7-EE65424600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Draw a diagram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0D941-E654-4D84-97D7-EE6542460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E3A7B4EB-D48F-42D8-9C56-239E88D786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51301"/>
            <a:ext cx="5181600" cy="369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88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B4BF-33A8-4B4C-B80B-4CD44ACF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this Statement About Limits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3DD12-F7A7-4680-AB8D-95DCF9F85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If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mr>
                    </m:m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and if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, then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</m:m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However, if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exists and if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exists, but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then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</m:m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does not exist.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3DD12-F7A7-4680-AB8D-95DCF9F85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01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846E-FA66-43DE-8060-44234B41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0D941-E654-4D84-97D7-EE65424600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0D941-E654-4D84-97D7-EE6542460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E3A7B4EB-D48F-42D8-9C56-239E88D786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51301"/>
            <a:ext cx="5181600" cy="369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258CE8-5D7A-4472-8ED4-52975BF21428}"/>
                  </a:ext>
                </a:extLst>
              </p14:cNvPr>
              <p14:cNvContentPartPr/>
              <p14:nvPr/>
            </p14:nvContentPartPr>
            <p14:xfrm>
              <a:off x="7875164" y="4382662"/>
              <a:ext cx="579600" cy="48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258CE8-5D7A-4472-8ED4-52975BF214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7524" y="4364675"/>
                <a:ext cx="615240" cy="5208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70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846E-FA66-43DE-8060-44234B41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0D941-E654-4D84-97D7-EE65424600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0D941-E654-4D84-97D7-EE6542460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E3A7B4EB-D48F-42D8-9C56-239E88D786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51301"/>
            <a:ext cx="5181600" cy="369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A17012-7713-4C59-8153-D65DB5DD6C7D}"/>
                  </a:ext>
                </a:extLst>
              </p14:cNvPr>
              <p14:cNvContentPartPr/>
              <p14:nvPr/>
            </p14:nvContentPartPr>
            <p14:xfrm>
              <a:off x="8688404" y="4356742"/>
              <a:ext cx="541800" cy="448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A17012-7713-4C59-8153-D65DB5DD6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70764" y="4339102"/>
                <a:ext cx="577440" cy="4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728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846E-FA66-43DE-8060-44234B41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0D941-E654-4D84-97D7-EE65424600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 and 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 ,</a:t>
                </a:r>
              </a:p>
              <a:p>
                <a:pPr marL="0" indent="0">
                  <a:buNone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0D941-E654-4D84-97D7-EE6542460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E3A7B4EB-D48F-42D8-9C56-239E88D786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51301"/>
            <a:ext cx="5181600" cy="369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018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558-5A16-4A34-A0AE-62529C5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Evaluate, if possible,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→4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E96A-37B8-43EE-ADFB-5A57D0B070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0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558-5A16-4A34-A0AE-62529C5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Evaluate, if possible,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→4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Think about absolute values. </a:t>
                </a:r>
              </a:p>
              <a:p>
                <a:pPr marL="0" indent="0">
                  <a:buNone/>
                </a:pPr>
                <a:r>
                  <a:rPr lang="en-US" dirty="0"/>
                  <a:t>We know that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For example,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E96A-37B8-43EE-ADFB-5A57D0B070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33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558-5A16-4A34-A0AE-62529C5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Evaluate, if possible,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→4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Think about absolute values. </a:t>
                </a:r>
              </a:p>
              <a:p>
                <a:pPr marL="0" indent="0">
                  <a:buNone/>
                </a:pPr>
                <a:r>
                  <a:rPr lang="en-US" dirty="0"/>
                  <a:t>We know that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For example,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0E96A-37B8-43EE-ADFB-5A57D0B070B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Similarly, we know that when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Perhaps this isn’t clear, so an answer will be good.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</m:t>
                    </m:r>
                  </m:oMath>
                </a14:m>
                <a:r>
                  <a:rPr lang="en-US" dirty="0"/>
                  <a:t>. We know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. Using our approach, we would get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0E96A-37B8-43EE-ADFB-5A57D0B07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29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558-5A16-4A34-A0AE-62529C5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Evaluate, if possible,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→4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To clarify,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 However, when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E96A-37B8-43EE-ADFB-5A57D0B070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35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558-5A16-4A34-A0AE-62529C5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Evaluate, if possible,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→4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To clarify,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However, when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0E96A-37B8-43EE-ADFB-5A57D0B070B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−4≥0→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−4&lt;0→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Therefore,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0E96A-37B8-43EE-ADFB-5A57D0B07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72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558-5A16-4A34-A0AE-62529C5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Evaluate, if possible,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→4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To clarify,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However, when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0E96A-37B8-43EE-ADFB-5A57D0B070B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−4≥0→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−4&lt;0→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However,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Therefore,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0E96A-37B8-43EE-ADFB-5A57D0B07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258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558-5A16-4A34-A0AE-62529C5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Evaluate, if possible,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→4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Putting this together, we get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&lt;4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≥4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E96A-37B8-43EE-ADFB-5A57D0B070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AFD171-2964-4028-AD80-C6DE37721DD5}"/>
                  </a:ext>
                </a:extLst>
              </p14:cNvPr>
              <p14:cNvContentPartPr/>
              <p14:nvPr/>
            </p14:nvContentPartPr>
            <p14:xfrm>
              <a:off x="2647244" y="4965502"/>
              <a:ext cx="211320" cy="101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AFD171-2964-4028-AD80-C6DE37721D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8604" y="4956862"/>
                <a:ext cx="228960" cy="10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47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41B2-19AA-48EF-B856-E65D3E28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This Example From a Previous Slideshow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B7975-8108-4419-8AAF-F2BF29A3FB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Given the function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&gt;−1</m:t>
                          </m:r>
                        </m:e>
                      </m:mr>
                    </m:m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evaluate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</m:fName>
                            <m:e/>
                          </m:func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→−1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or justify that it does not exist.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B7975-8108-4419-8AAF-F2BF29A3F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CA9DB-F0CD-4084-BD7E-01200A32D5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8208DA-B38F-41A4-A4A2-8C112B63820A}"/>
                  </a:ext>
                </a:extLst>
              </p14:cNvPr>
              <p14:cNvContentPartPr/>
              <p14:nvPr/>
            </p14:nvContentPartPr>
            <p14:xfrm>
              <a:off x="2119159" y="2275016"/>
              <a:ext cx="224640" cy="94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8208DA-B38F-41A4-A4A2-8C112B638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0159" y="2266016"/>
                <a:ext cx="242280" cy="9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543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558-5A16-4A34-A0AE-62529C5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Evaluate, if possible,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→4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Putting this together, we get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&lt;4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≥4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0E96A-37B8-43EE-ADFB-5A57D0B070B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Therefore,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0E96A-37B8-43EE-ADFB-5A57D0B07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AFD171-2964-4028-AD80-C6DE37721DD5}"/>
                  </a:ext>
                </a:extLst>
              </p14:cNvPr>
              <p14:cNvContentPartPr/>
              <p14:nvPr/>
            </p14:nvContentPartPr>
            <p14:xfrm>
              <a:off x="2647244" y="4965502"/>
              <a:ext cx="211320" cy="101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AFD171-2964-4028-AD80-C6DE37721D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8604" y="4956862"/>
                <a:ext cx="228960" cy="10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397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558-5A16-4A34-A0AE-62529C5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Evaluate, if possible,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→4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Putting this together, we get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&lt;4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≥4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0E96A-37B8-43EE-ADFB-5A57D0B070B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Similarly,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0E96A-37B8-43EE-ADFB-5A57D0B07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AFD171-2964-4028-AD80-C6DE37721DD5}"/>
                  </a:ext>
                </a:extLst>
              </p14:cNvPr>
              <p14:cNvContentPartPr/>
              <p14:nvPr/>
            </p14:nvContentPartPr>
            <p14:xfrm>
              <a:off x="2647244" y="4965502"/>
              <a:ext cx="211320" cy="101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AFD171-2964-4028-AD80-C6DE37721D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8604" y="4956862"/>
                <a:ext cx="228960" cy="10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D7DBD9-41AD-44AB-847C-4F1D1AE7F71B}"/>
                  </a:ext>
                </a:extLst>
              </p:cNvPr>
              <p:cNvSpPr txBox="1"/>
              <p:nvPr/>
            </p:nvSpPr>
            <p:spPr>
              <a:xfrm>
                <a:off x="7365999" y="3900311"/>
                <a:ext cx="364066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But note that x cannot equal 4 because that would make the denominator equal 0. We have a restriction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≠4</m:t>
                    </m:r>
                  </m:oMath>
                </a14:m>
                <a:r>
                  <a:rPr lang="en-US" dirty="0"/>
                  <a:t>. Therefore, instead of qualifying in this case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dirty="0"/>
                  <a:t>, we will state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D7DBD9-41AD-44AB-847C-4F1D1AE7F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999" y="3900311"/>
                <a:ext cx="3640667" cy="2031325"/>
              </a:xfrm>
              <a:prstGeom prst="rect">
                <a:avLst/>
              </a:prstGeom>
              <a:blipFill>
                <a:blip r:embed="rId6"/>
                <a:stretch>
                  <a:fillRect l="-1338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495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558-5A16-4A34-A0AE-62529C5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Evaluate, if possible,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→4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Putting this together, we get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&lt;4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≥4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0E96A-37B8-43EE-ADFB-5A57D0B070B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Similarly, when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0E96A-37B8-43EE-ADFB-5A57D0B07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AFD171-2964-4028-AD80-C6DE37721DD5}"/>
                  </a:ext>
                </a:extLst>
              </p14:cNvPr>
              <p14:cNvContentPartPr/>
              <p14:nvPr/>
            </p14:nvContentPartPr>
            <p14:xfrm>
              <a:off x="2647244" y="4965502"/>
              <a:ext cx="211320" cy="101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AFD171-2964-4028-AD80-C6DE37721D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8604" y="4956862"/>
                <a:ext cx="228960" cy="10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131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558-5A16-4A34-A0AE-62529C5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Evaluate, if possible,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→4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Putting this together, we get 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&lt;4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&gt;4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Image preview">
            <a:extLst>
              <a:ext uri="{FF2B5EF4-FFF2-40B4-BE49-F238E27FC236}">
                <a16:creationId xmlns:a16="http://schemas.microsoft.com/office/drawing/2014/main" id="{93CE4962-B8CC-474E-812A-3F353824168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91343"/>
            <a:ext cx="5181600" cy="301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FD5F9A0-4949-4B55-93EE-0CFADA83550D}"/>
                  </a:ext>
                </a:extLst>
              </p14:cNvPr>
              <p14:cNvContentPartPr/>
              <p14:nvPr/>
            </p14:nvContentPartPr>
            <p14:xfrm>
              <a:off x="2948924" y="4793062"/>
              <a:ext cx="286920" cy="936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FD5F9A0-4949-4B55-93EE-0CFADA8355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9924" y="4784422"/>
                <a:ext cx="304560" cy="9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042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558-5A16-4A34-A0AE-62529C5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Evaluate, if possible,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→4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Image preview">
            <a:extLst>
              <a:ext uri="{FF2B5EF4-FFF2-40B4-BE49-F238E27FC236}">
                <a16:creationId xmlns:a16="http://schemas.microsoft.com/office/drawing/2014/main" id="{93CE4962-B8CC-474E-812A-3F353824168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91343"/>
            <a:ext cx="5181600" cy="301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89DE17-E9B8-46E4-A5C8-DAAA5BA756B1}"/>
                  </a:ext>
                </a:extLst>
              </p14:cNvPr>
              <p14:cNvContentPartPr/>
              <p14:nvPr/>
            </p14:nvContentPartPr>
            <p14:xfrm>
              <a:off x="8117444" y="4119502"/>
              <a:ext cx="590760" cy="169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89DE17-E9B8-46E4-A5C8-DAAA5BA756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9804" y="4101502"/>
                <a:ext cx="626400" cy="2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454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558-5A16-4A34-A0AE-62529C5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Evaluate, if possible,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→4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Image preview">
            <a:extLst>
              <a:ext uri="{FF2B5EF4-FFF2-40B4-BE49-F238E27FC236}">
                <a16:creationId xmlns:a16="http://schemas.microsoft.com/office/drawing/2014/main" id="{93CE4962-B8CC-474E-812A-3F353824168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91343"/>
            <a:ext cx="5181600" cy="301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4D76AA-A695-4C6A-AB0A-D3D8BA6AA2E0}"/>
                  </a:ext>
                </a:extLst>
              </p14:cNvPr>
              <p14:cNvContentPartPr/>
              <p14:nvPr/>
            </p14:nvContentPartPr>
            <p14:xfrm>
              <a:off x="8744924" y="3412822"/>
              <a:ext cx="446760" cy="195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4D76AA-A695-4C6A-AB0A-D3D8BA6AA2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27284" y="3394822"/>
                <a:ext cx="48240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701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558-5A16-4A34-A0AE-62529C5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Evaluate, if possible,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→4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Since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dirty="0"/>
                  <a:t>  and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dirty="0"/>
                  <a:t>  both exist but don’t </a:t>
                </a:r>
              </a:p>
              <a:p>
                <a:pPr marL="0" indent="0">
                  <a:buNone/>
                </a:pPr>
                <a:r>
                  <a:rPr lang="en-US" dirty="0"/>
                  <a:t>equal each other, therefore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Image preview">
            <a:extLst>
              <a:ext uri="{FF2B5EF4-FFF2-40B4-BE49-F238E27FC236}">
                <a16:creationId xmlns:a16="http://schemas.microsoft.com/office/drawing/2014/main" id="{93CE4962-B8CC-474E-812A-3F353824168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91343"/>
            <a:ext cx="5181600" cy="301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755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558-5A16-4A34-A0AE-62529C5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Evaluate, if possible,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→4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does not exist.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A8DE-9BD4-4509-AC86-15F5D0A2E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Image preview">
            <a:extLst>
              <a:ext uri="{FF2B5EF4-FFF2-40B4-BE49-F238E27FC236}">
                <a16:creationId xmlns:a16="http://schemas.microsoft.com/office/drawing/2014/main" id="{93CE4962-B8CC-474E-812A-3F353824168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91343"/>
            <a:ext cx="5181600" cy="301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96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41B2-19AA-48EF-B856-E65D3E28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B7975-8108-4419-8AAF-F2BF29A3FB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First, graph the function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y = -x – 3, but only the part to the left of (and including) x = -1.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This puts a closed circle at the point (-1, -2)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B7975-8108-4419-8AAF-F2BF29A3F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381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8208DA-B38F-41A4-A4A2-8C112B63820A}"/>
                  </a:ext>
                </a:extLst>
              </p14:cNvPr>
              <p14:cNvContentPartPr/>
              <p14:nvPr/>
            </p14:nvContentPartPr>
            <p14:xfrm>
              <a:off x="2119159" y="2275016"/>
              <a:ext cx="224640" cy="94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8208DA-B38F-41A4-A4A2-8C112B638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0159" y="2266016"/>
                <a:ext cx="242280" cy="965520"/>
              </a:xfrm>
              <a:prstGeom prst="rect">
                <a:avLst/>
              </a:prstGeom>
            </p:spPr>
          </p:pic>
        </mc:Fallback>
      </mc:AlternateContent>
      <p:pic>
        <p:nvPicPr>
          <p:cNvPr id="5122" name="Picture 2" descr="Image preview">
            <a:extLst>
              <a:ext uri="{FF2B5EF4-FFF2-40B4-BE49-F238E27FC236}">
                <a16:creationId xmlns:a16="http://schemas.microsoft.com/office/drawing/2014/main" id="{EF477201-A1CB-4224-989C-06E4ABCDE5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77" y="1825625"/>
            <a:ext cx="36408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35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41B2-19AA-48EF-B856-E65D3E28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B7975-8108-4419-8AAF-F2BF29A3FB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Then, we graph the function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y = 3x, but only the part to the right of x = -1.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This puts an open circle at the point (-1, -3)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B7975-8108-4419-8AAF-F2BF29A3F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8208DA-B38F-41A4-A4A2-8C112B63820A}"/>
                  </a:ext>
                </a:extLst>
              </p14:cNvPr>
              <p14:cNvContentPartPr/>
              <p14:nvPr/>
            </p14:nvContentPartPr>
            <p14:xfrm>
              <a:off x="2119159" y="2275016"/>
              <a:ext cx="224640" cy="94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8208DA-B38F-41A4-A4A2-8C112B638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0159" y="2266016"/>
                <a:ext cx="242280" cy="965520"/>
              </a:xfrm>
              <a:prstGeom prst="rect">
                <a:avLst/>
              </a:prstGeom>
            </p:spPr>
          </p:pic>
        </mc:Fallback>
      </mc:AlternateContent>
      <p:pic>
        <p:nvPicPr>
          <p:cNvPr id="10242" name="Picture 2" descr="Image preview">
            <a:extLst>
              <a:ext uri="{FF2B5EF4-FFF2-40B4-BE49-F238E27FC236}">
                <a16:creationId xmlns:a16="http://schemas.microsoft.com/office/drawing/2014/main" id="{16AAC415-691A-430D-8DF6-AE39DED8BD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82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41B2-19AA-48EF-B856-E65D3E28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B7975-8108-4419-8AAF-F2BF29A3FB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Now, let’s look at the limit of f(x) as x approaches -1 from the left 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</m:fName>
                            <m:e/>
                          </m:func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B7975-8108-4419-8AAF-F2BF29A3F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381" r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8208DA-B38F-41A4-A4A2-8C112B63820A}"/>
                  </a:ext>
                </a:extLst>
              </p14:cNvPr>
              <p14:cNvContentPartPr/>
              <p14:nvPr/>
            </p14:nvContentPartPr>
            <p14:xfrm>
              <a:off x="2119159" y="2275016"/>
              <a:ext cx="224640" cy="94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8208DA-B38F-41A4-A4A2-8C112B638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0159" y="2266016"/>
                <a:ext cx="242280" cy="965520"/>
              </a:xfrm>
              <a:prstGeom prst="rect">
                <a:avLst/>
              </a:prstGeom>
            </p:spPr>
          </p:pic>
        </mc:Fallback>
      </mc:AlternateContent>
      <p:pic>
        <p:nvPicPr>
          <p:cNvPr id="10242" name="Picture 2" descr="Image preview">
            <a:extLst>
              <a:ext uri="{FF2B5EF4-FFF2-40B4-BE49-F238E27FC236}">
                <a16:creationId xmlns:a16="http://schemas.microsoft.com/office/drawing/2014/main" id="{16AAC415-691A-430D-8DF6-AE39DED8BD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5FA985-DAF1-4DF3-AE0E-8C80BA62A835}"/>
                  </a:ext>
                </a:extLst>
              </p14:cNvPr>
              <p14:cNvContentPartPr/>
              <p14:nvPr/>
            </p14:nvContentPartPr>
            <p14:xfrm>
              <a:off x="8575913" y="4617572"/>
              <a:ext cx="349200" cy="32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5FA985-DAF1-4DF3-AE0E-8C80BA62A8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57913" y="4599572"/>
                <a:ext cx="3848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20B502-AF0C-4C5D-95CC-C914FCF8FC36}"/>
                  </a:ext>
                </a:extLst>
              </p14:cNvPr>
              <p14:cNvContentPartPr/>
              <p14:nvPr/>
            </p14:nvContentPartPr>
            <p14:xfrm>
              <a:off x="8841593" y="4839692"/>
              <a:ext cx="109080" cy="142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20B502-AF0C-4C5D-95CC-C914FCF8FC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3593" y="4822052"/>
                <a:ext cx="144720" cy="1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37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41B2-19AA-48EF-B856-E65D3E28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B7975-8108-4419-8AAF-F2BF29A3FB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Next, we look at the limit of f(x) as x approaches -1 from the right 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</m:fName>
                            <m:e/>
                          </m:func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B7975-8108-4419-8AAF-F2BF29A3F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381" r="-3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8208DA-B38F-41A4-A4A2-8C112B63820A}"/>
                  </a:ext>
                </a:extLst>
              </p14:cNvPr>
              <p14:cNvContentPartPr/>
              <p14:nvPr/>
            </p14:nvContentPartPr>
            <p14:xfrm>
              <a:off x="2119159" y="2275016"/>
              <a:ext cx="224640" cy="94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8208DA-B38F-41A4-A4A2-8C112B638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0159" y="2266016"/>
                <a:ext cx="242280" cy="965520"/>
              </a:xfrm>
              <a:prstGeom prst="rect">
                <a:avLst/>
              </a:prstGeom>
            </p:spPr>
          </p:pic>
        </mc:Fallback>
      </mc:AlternateContent>
      <p:pic>
        <p:nvPicPr>
          <p:cNvPr id="10242" name="Picture 2" descr="Image preview">
            <a:extLst>
              <a:ext uri="{FF2B5EF4-FFF2-40B4-BE49-F238E27FC236}">
                <a16:creationId xmlns:a16="http://schemas.microsoft.com/office/drawing/2014/main" id="{16AAC415-691A-430D-8DF6-AE39DED8BD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3736DE-44EE-4C29-A3D9-EC85E65AE62C}"/>
                  </a:ext>
                </a:extLst>
              </p14:cNvPr>
              <p14:cNvContentPartPr/>
              <p14:nvPr/>
            </p14:nvContentPartPr>
            <p14:xfrm>
              <a:off x="8918993" y="5061092"/>
              <a:ext cx="187200" cy="513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3736DE-44EE-4C29-A3D9-EC85E65AE6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00993" y="5043105"/>
                <a:ext cx="222840" cy="5489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48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41B2-19AA-48EF-B856-E65D3E28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B7975-8108-4419-8AAF-F2BF29A3FB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Therefore the limit of f(x) as x approaches -1 from the left does not equal the limit of f(x) as x approaches -1 from the right.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B7975-8108-4419-8AAF-F2BF29A3F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381"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8208DA-B38F-41A4-A4A2-8C112B63820A}"/>
                  </a:ext>
                </a:extLst>
              </p14:cNvPr>
              <p14:cNvContentPartPr/>
              <p14:nvPr/>
            </p14:nvContentPartPr>
            <p14:xfrm>
              <a:off x="2119159" y="2275016"/>
              <a:ext cx="224640" cy="94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8208DA-B38F-41A4-A4A2-8C112B638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0159" y="2266016"/>
                <a:ext cx="242280" cy="965520"/>
              </a:xfrm>
              <a:prstGeom prst="rect">
                <a:avLst/>
              </a:prstGeom>
            </p:spPr>
          </p:pic>
        </mc:Fallback>
      </mc:AlternateContent>
      <p:pic>
        <p:nvPicPr>
          <p:cNvPr id="10242" name="Picture 2" descr="Image preview">
            <a:extLst>
              <a:ext uri="{FF2B5EF4-FFF2-40B4-BE49-F238E27FC236}">
                <a16:creationId xmlns:a16="http://schemas.microsoft.com/office/drawing/2014/main" id="{16AAC415-691A-430D-8DF6-AE39DED8BD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20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41B2-19AA-48EF-B856-E65D3E28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B7975-8108-4419-8AAF-F2BF29A3FB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In other words,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</m:fName>
                            <m:e/>
                          </m:func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</m:fName>
                            <m:e/>
                          </m:func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B7975-8108-4419-8AAF-F2BF29A3F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8208DA-B38F-41A4-A4A2-8C112B63820A}"/>
                  </a:ext>
                </a:extLst>
              </p14:cNvPr>
              <p14:cNvContentPartPr/>
              <p14:nvPr/>
            </p14:nvContentPartPr>
            <p14:xfrm>
              <a:off x="2119159" y="2275016"/>
              <a:ext cx="224640" cy="94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8208DA-B38F-41A4-A4A2-8C112B638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0159" y="2266016"/>
                <a:ext cx="242280" cy="965520"/>
              </a:xfrm>
              <a:prstGeom prst="rect">
                <a:avLst/>
              </a:prstGeom>
            </p:spPr>
          </p:pic>
        </mc:Fallback>
      </mc:AlternateContent>
      <p:pic>
        <p:nvPicPr>
          <p:cNvPr id="10242" name="Picture 2" descr="Image preview">
            <a:extLst>
              <a:ext uri="{FF2B5EF4-FFF2-40B4-BE49-F238E27FC236}">
                <a16:creationId xmlns:a16="http://schemas.microsoft.com/office/drawing/2014/main" id="{16AAC415-691A-430D-8DF6-AE39DED8BD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2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1194</Words>
  <Application>Microsoft Office PowerPoint</Application>
  <PresentationFormat>Widescreen</PresentationFormat>
  <Paragraphs>223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One – Sided Limits</vt:lpstr>
      <vt:lpstr>Recall this Statement About Limits</vt:lpstr>
      <vt:lpstr>Recall This Example From a Previous Slideshow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 This Example From a Previous Slideshow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Limits Graphically</dc:title>
  <dc:creator>Jim Beland</dc:creator>
  <cp:lastModifiedBy>Jim</cp:lastModifiedBy>
  <cp:revision>5</cp:revision>
  <dcterms:created xsi:type="dcterms:W3CDTF">2020-06-29T13:38:36Z</dcterms:created>
  <dcterms:modified xsi:type="dcterms:W3CDTF">2023-01-08T00:35:14Z</dcterms:modified>
</cp:coreProperties>
</file>