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8" r:id="rId12"/>
    <p:sldId id="269" r:id="rId13"/>
    <p:sldId id="267" r:id="rId14"/>
    <p:sldId id="270" r:id="rId15"/>
    <p:sldId id="271" r:id="rId16"/>
    <p:sldId id="272" r:id="rId17"/>
    <p:sldId id="276" r:id="rId18"/>
    <p:sldId id="273" r:id="rId19"/>
    <p:sldId id="274" r:id="rId20"/>
    <p:sldId id="275" r:id="rId21"/>
    <p:sldId id="279" r:id="rId22"/>
    <p:sldId id="280" r:id="rId23"/>
    <p:sldId id="342" r:id="rId24"/>
    <p:sldId id="281" r:id="rId25"/>
    <p:sldId id="282" r:id="rId26"/>
    <p:sldId id="283" r:id="rId27"/>
    <p:sldId id="284" r:id="rId28"/>
    <p:sldId id="303" r:id="rId29"/>
    <p:sldId id="285" r:id="rId30"/>
    <p:sldId id="286" r:id="rId31"/>
    <p:sldId id="287" r:id="rId32"/>
    <p:sldId id="288" r:id="rId33"/>
    <p:sldId id="289" r:id="rId34"/>
    <p:sldId id="296" r:id="rId35"/>
    <p:sldId id="290" r:id="rId36"/>
    <p:sldId id="301" r:id="rId37"/>
    <p:sldId id="291" r:id="rId38"/>
    <p:sldId id="292" r:id="rId39"/>
    <p:sldId id="293" r:id="rId40"/>
    <p:sldId id="298" r:id="rId41"/>
    <p:sldId id="299" r:id="rId42"/>
    <p:sldId id="300" r:id="rId43"/>
    <p:sldId id="302" r:id="rId44"/>
    <p:sldId id="304" r:id="rId45"/>
    <p:sldId id="305" r:id="rId46"/>
    <p:sldId id="306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37" r:id="rId76"/>
    <p:sldId id="338" r:id="rId77"/>
    <p:sldId id="339" r:id="rId78"/>
    <p:sldId id="340" r:id="rId79"/>
    <p:sldId id="341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2A14D6-1B90-4B1E-AC88-D56F156343A6}" v="2" dt="2022-01-17T00:18:33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6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86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" userId="d41a4da1a37fb713" providerId="LiveId" clId="{CF2A14D6-1B90-4B1E-AC88-D56F156343A6}"/>
    <pc:docChg chg="modSld">
      <pc:chgData name="Jim" userId="d41a4da1a37fb713" providerId="LiveId" clId="{CF2A14D6-1B90-4B1E-AC88-D56F156343A6}" dt="2022-01-17T00:18:33.190" v="1" actId="20577"/>
      <pc:docMkLst>
        <pc:docMk/>
      </pc:docMkLst>
      <pc:sldChg chg="modSp">
        <pc:chgData name="Jim" userId="d41a4da1a37fb713" providerId="LiveId" clId="{CF2A14D6-1B90-4B1E-AC88-D56F156343A6}" dt="2022-01-17T00:18:33.190" v="1" actId="20577"/>
        <pc:sldMkLst>
          <pc:docMk/>
          <pc:sldMk cId="2367131900" sldId="258"/>
        </pc:sldMkLst>
        <pc:spChg chg="mod">
          <ac:chgData name="Jim" userId="d41a4da1a37fb713" providerId="LiveId" clId="{CF2A14D6-1B90-4B1E-AC88-D56F156343A6}" dt="2022-01-17T00:18:33.190" v="1" actId="20577"/>
          <ac:spMkLst>
            <pc:docMk/>
            <pc:sldMk cId="2367131900" sldId="258"/>
            <ac:spMk id="3" creationId="{DF6CB9B0-D8F8-4908-B6CF-560083800673}"/>
          </ac:spMkLst>
        </pc:spChg>
      </pc:sldChg>
    </pc:docChg>
  </pc:docChgLst>
  <pc:docChgLst>
    <pc:chgData name="Jim Beland" userId="d41a4da1a37fb713" providerId="LiveId" clId="{21306F7C-B4E6-4DF7-9B1B-F6E9FC9C3513}"/>
    <pc:docChg chg="undo custSel addSld delSld modSld sldOrd">
      <pc:chgData name="Jim Beland" userId="d41a4da1a37fb713" providerId="LiveId" clId="{21306F7C-B4E6-4DF7-9B1B-F6E9FC9C3513}" dt="2020-07-06T17:11:46.492" v="12359" actId="9405"/>
      <pc:docMkLst>
        <pc:docMk/>
      </pc:docMkLst>
      <pc:sldChg chg="modSp add">
        <pc:chgData name="Jim Beland" userId="d41a4da1a37fb713" providerId="LiveId" clId="{21306F7C-B4E6-4DF7-9B1B-F6E9FC9C3513}" dt="2020-07-05T19:12:19.840" v="49" actId="20577"/>
        <pc:sldMkLst>
          <pc:docMk/>
          <pc:sldMk cId="435493115" sldId="256"/>
        </pc:sldMkLst>
        <pc:spChg chg="mod">
          <ac:chgData name="Jim Beland" userId="d41a4da1a37fb713" providerId="LiveId" clId="{21306F7C-B4E6-4DF7-9B1B-F6E9FC9C3513}" dt="2020-07-05T19:12:19.840" v="49" actId="20577"/>
          <ac:spMkLst>
            <pc:docMk/>
            <pc:sldMk cId="435493115" sldId="256"/>
            <ac:spMk id="2" creationId="{76399DB0-7EAC-4D92-B951-6AE8C7524021}"/>
          </ac:spMkLst>
        </pc:spChg>
      </pc:sldChg>
      <pc:sldChg chg="modSp add">
        <pc:chgData name="Jim Beland" userId="d41a4da1a37fb713" providerId="LiveId" clId="{21306F7C-B4E6-4DF7-9B1B-F6E9FC9C3513}" dt="2020-07-05T21:03:41.653" v="2996" actId="20577"/>
        <pc:sldMkLst>
          <pc:docMk/>
          <pc:sldMk cId="4247534799" sldId="257"/>
        </pc:sldMkLst>
        <pc:spChg chg="mod">
          <ac:chgData name="Jim Beland" userId="d41a4da1a37fb713" providerId="LiveId" clId="{21306F7C-B4E6-4DF7-9B1B-F6E9FC9C3513}" dt="2020-07-05T21:03:41.653" v="2996" actId="20577"/>
          <ac:spMkLst>
            <pc:docMk/>
            <pc:sldMk cId="4247534799" sldId="257"/>
            <ac:spMk id="3" creationId="{4A5F64E7-F692-442A-84E8-5CDEE326CDB6}"/>
          </ac:spMkLst>
        </pc:spChg>
      </pc:sldChg>
      <pc:sldChg chg="addSp delSp modSp add">
        <pc:chgData name="Jim Beland" userId="d41a4da1a37fb713" providerId="LiveId" clId="{21306F7C-B4E6-4DF7-9B1B-F6E9FC9C3513}" dt="2020-07-05T19:35:50.683" v="544"/>
        <pc:sldMkLst>
          <pc:docMk/>
          <pc:sldMk cId="2367131900" sldId="258"/>
        </pc:sldMkLst>
        <pc:spChg chg="mod">
          <ac:chgData name="Jim Beland" userId="d41a4da1a37fb713" providerId="LiveId" clId="{21306F7C-B4E6-4DF7-9B1B-F6E9FC9C3513}" dt="2020-07-05T19:34:02.967" v="528" actId="20577"/>
          <ac:spMkLst>
            <pc:docMk/>
            <pc:sldMk cId="2367131900" sldId="258"/>
            <ac:spMk id="3" creationId="{DF6CB9B0-D8F8-4908-B6CF-560083800673}"/>
          </ac:spMkLst>
        </pc:spChg>
        <pc:spChg chg="mod">
          <ac:chgData name="Jim Beland" userId="d41a4da1a37fb713" providerId="LiveId" clId="{21306F7C-B4E6-4DF7-9B1B-F6E9FC9C3513}" dt="2020-07-05T19:31:58.018" v="419" actId="5793"/>
          <ac:spMkLst>
            <pc:docMk/>
            <pc:sldMk cId="2367131900" sldId="258"/>
            <ac:spMk id="4" creationId="{421442F8-1B12-4928-8534-ADC0EC0414CA}"/>
          </ac:spMkLst>
        </pc:spChg>
        <pc:inkChg chg="add del">
          <ac:chgData name="Jim Beland" userId="d41a4da1a37fb713" providerId="LiveId" clId="{21306F7C-B4E6-4DF7-9B1B-F6E9FC9C3513}" dt="2020-07-05T19:35:23.156" v="532" actId="9405"/>
          <ac:inkMkLst>
            <pc:docMk/>
            <pc:sldMk cId="2367131900" sldId="258"/>
            <ac:inkMk id="9" creationId="{7EF19B09-DC8F-49AA-88AC-5CF9FDDD3CB4}"/>
          </ac:inkMkLst>
        </pc:inkChg>
        <pc:inkChg chg="add del">
          <ac:chgData name="Jim Beland" userId="d41a4da1a37fb713" providerId="LiveId" clId="{21306F7C-B4E6-4DF7-9B1B-F6E9FC9C3513}" dt="2020-07-05T19:35:36.216" v="537" actId="9405"/>
          <ac:inkMkLst>
            <pc:docMk/>
            <pc:sldMk cId="2367131900" sldId="258"/>
            <ac:inkMk id="10" creationId="{27DBEA61-BE79-4B5B-984E-123A710063DD}"/>
          </ac:inkMkLst>
        </pc:inkChg>
        <pc:inkChg chg="add del">
          <ac:chgData name="Jim Beland" userId="d41a4da1a37fb713" providerId="LiveId" clId="{21306F7C-B4E6-4DF7-9B1B-F6E9FC9C3513}" dt="2020-07-05T19:35:34.024" v="536" actId="9405"/>
          <ac:inkMkLst>
            <pc:docMk/>
            <pc:sldMk cId="2367131900" sldId="258"/>
            <ac:inkMk id="11" creationId="{6F0480E0-3B27-4FA3-9F6F-B56A68BF2FC5}"/>
          </ac:inkMkLst>
        </pc:inkChg>
        <pc:inkChg chg="add">
          <ac:chgData name="Jim Beland" userId="d41a4da1a37fb713" providerId="LiveId" clId="{21306F7C-B4E6-4DF7-9B1B-F6E9FC9C3513}" dt="2020-07-05T19:35:30.763" v="535"/>
          <ac:inkMkLst>
            <pc:docMk/>
            <pc:sldMk cId="2367131900" sldId="258"/>
            <ac:inkMk id="12" creationId="{A78B1124-CCFD-43D9-A8AF-2A79A31E6644}"/>
          </ac:inkMkLst>
        </pc:inkChg>
        <pc:inkChg chg="add del">
          <ac:chgData name="Jim Beland" userId="d41a4da1a37fb713" providerId="LiveId" clId="{21306F7C-B4E6-4DF7-9B1B-F6E9FC9C3513}" dt="2020-07-05T19:35:41.408" v="539" actId="9405"/>
          <ac:inkMkLst>
            <pc:docMk/>
            <pc:sldMk cId="2367131900" sldId="258"/>
            <ac:inkMk id="13" creationId="{1879CEFC-96C3-4AF3-8963-5A45314FB49A}"/>
          </ac:inkMkLst>
        </pc:inkChg>
        <pc:inkChg chg="add del">
          <ac:chgData name="Jim Beland" userId="d41a4da1a37fb713" providerId="LiveId" clId="{21306F7C-B4E6-4DF7-9B1B-F6E9FC9C3513}" dt="2020-07-05T19:35:48.772" v="542"/>
          <ac:inkMkLst>
            <pc:docMk/>
            <pc:sldMk cId="2367131900" sldId="258"/>
            <ac:inkMk id="14" creationId="{140E30B9-25B6-4632-807D-37897BCE2884}"/>
          </ac:inkMkLst>
        </pc:inkChg>
        <pc:inkChg chg="add del">
          <ac:chgData name="Jim Beland" userId="d41a4da1a37fb713" providerId="LiveId" clId="{21306F7C-B4E6-4DF7-9B1B-F6E9FC9C3513}" dt="2020-07-05T19:35:48.772" v="542"/>
          <ac:inkMkLst>
            <pc:docMk/>
            <pc:sldMk cId="2367131900" sldId="258"/>
            <ac:inkMk id="15" creationId="{289DA6F3-8B99-4417-A7BA-F6685C6C6A35}"/>
          </ac:inkMkLst>
        </pc:inkChg>
        <pc:inkChg chg="add del">
          <ac:chgData name="Jim Beland" userId="d41a4da1a37fb713" providerId="LiveId" clId="{21306F7C-B4E6-4DF7-9B1B-F6E9FC9C3513}" dt="2020-07-05T19:35:50.683" v="544"/>
          <ac:inkMkLst>
            <pc:docMk/>
            <pc:sldMk cId="2367131900" sldId="258"/>
            <ac:inkMk id="16" creationId="{D389D8BB-0CF4-45D2-A546-0DCD8268EE41}"/>
          </ac:inkMkLst>
        </pc:inkChg>
        <pc:inkChg chg="add del">
          <ac:chgData name="Jim Beland" userId="d41a4da1a37fb713" providerId="LiveId" clId="{21306F7C-B4E6-4DF7-9B1B-F6E9FC9C3513}" dt="2020-07-05T19:35:50.683" v="544"/>
          <ac:inkMkLst>
            <pc:docMk/>
            <pc:sldMk cId="2367131900" sldId="258"/>
            <ac:inkMk id="17" creationId="{D4555F0F-22C5-4751-A751-66249DAF0E52}"/>
          </ac:inkMkLst>
        </pc:inkChg>
        <pc:inkChg chg="add">
          <ac:chgData name="Jim Beland" userId="d41a4da1a37fb713" providerId="LiveId" clId="{21306F7C-B4E6-4DF7-9B1B-F6E9FC9C3513}" dt="2020-07-05T19:35:50.683" v="544"/>
          <ac:inkMkLst>
            <pc:docMk/>
            <pc:sldMk cId="2367131900" sldId="258"/>
            <ac:inkMk id="18" creationId="{A656810A-9A73-4259-BC4B-EBF300D35DFE}"/>
          </ac:inkMkLst>
        </pc:inkChg>
        <pc:cxnChg chg="add mod">
          <ac:chgData name="Jim Beland" userId="d41a4da1a37fb713" providerId="LiveId" clId="{21306F7C-B4E6-4DF7-9B1B-F6E9FC9C3513}" dt="2020-07-05T19:34:49.114" v="529" actId="11529"/>
          <ac:cxnSpMkLst>
            <pc:docMk/>
            <pc:sldMk cId="2367131900" sldId="258"/>
            <ac:cxnSpMk id="6" creationId="{42FCDE49-BCA4-4C41-8D90-695197C78AB0}"/>
          </ac:cxnSpMkLst>
        </pc:cxnChg>
        <pc:cxnChg chg="add mod">
          <ac:chgData name="Jim Beland" userId="d41a4da1a37fb713" providerId="LiveId" clId="{21306F7C-B4E6-4DF7-9B1B-F6E9FC9C3513}" dt="2020-07-05T19:34:57.125" v="530" actId="11529"/>
          <ac:cxnSpMkLst>
            <pc:docMk/>
            <pc:sldMk cId="2367131900" sldId="258"/>
            <ac:cxnSpMk id="8" creationId="{19D0D111-A00B-4B75-B825-4494C10368D5}"/>
          </ac:cxnSpMkLst>
        </pc:cxnChg>
      </pc:sldChg>
      <pc:sldChg chg="modSp add">
        <pc:chgData name="Jim Beland" userId="d41a4da1a37fb713" providerId="LiveId" clId="{21306F7C-B4E6-4DF7-9B1B-F6E9FC9C3513}" dt="2020-07-05T21:03:53.774" v="3008" actId="20577"/>
        <pc:sldMkLst>
          <pc:docMk/>
          <pc:sldMk cId="3064574128" sldId="259"/>
        </pc:sldMkLst>
        <pc:spChg chg="mod">
          <ac:chgData name="Jim Beland" userId="d41a4da1a37fb713" providerId="LiveId" clId="{21306F7C-B4E6-4DF7-9B1B-F6E9FC9C3513}" dt="2020-07-05T21:03:53.774" v="3008" actId="20577"/>
          <ac:spMkLst>
            <pc:docMk/>
            <pc:sldMk cId="3064574128" sldId="259"/>
            <ac:spMk id="3" creationId="{DF6CB9B0-D8F8-4908-B6CF-560083800673}"/>
          </ac:spMkLst>
        </pc:spChg>
        <pc:spChg chg="mod">
          <ac:chgData name="Jim Beland" userId="d41a4da1a37fb713" providerId="LiveId" clId="{21306F7C-B4E6-4DF7-9B1B-F6E9FC9C3513}" dt="2020-07-05T20:43:42.350" v="2902" actId="207"/>
          <ac:spMkLst>
            <pc:docMk/>
            <pc:sldMk cId="3064574128" sldId="259"/>
            <ac:spMk id="4" creationId="{421442F8-1B12-4928-8534-ADC0EC0414CA}"/>
          </ac:spMkLst>
        </pc:spChg>
      </pc:sldChg>
      <pc:sldChg chg="addSp delSp modSp add ord">
        <pc:chgData name="Jim Beland" userId="d41a4da1a37fb713" providerId="LiveId" clId="{21306F7C-B4E6-4DF7-9B1B-F6E9FC9C3513}" dt="2020-07-05T19:42:30.029" v="785" actId="6549"/>
        <pc:sldMkLst>
          <pc:docMk/>
          <pc:sldMk cId="203724250" sldId="260"/>
        </pc:sldMkLst>
        <pc:spChg chg="mod">
          <ac:chgData name="Jim Beland" userId="d41a4da1a37fb713" providerId="LiveId" clId="{21306F7C-B4E6-4DF7-9B1B-F6E9FC9C3513}" dt="2020-07-05T19:42:30.029" v="785" actId="6549"/>
          <ac:spMkLst>
            <pc:docMk/>
            <pc:sldMk cId="203724250" sldId="260"/>
            <ac:spMk id="3" creationId="{DF6CB9B0-D8F8-4908-B6CF-560083800673}"/>
          </ac:spMkLst>
        </pc:spChg>
        <pc:inkChg chg="add del">
          <ac:chgData name="Jim Beland" userId="d41a4da1a37fb713" providerId="LiveId" clId="{21306F7C-B4E6-4DF7-9B1B-F6E9FC9C3513}" dt="2020-07-05T19:40:14.909" v="740"/>
          <ac:inkMkLst>
            <pc:docMk/>
            <pc:sldMk cId="203724250" sldId="260"/>
            <ac:inkMk id="5" creationId="{F28B60EA-5C56-48EC-90BD-E89319C8125B}"/>
          </ac:inkMkLst>
        </pc:inkChg>
        <pc:inkChg chg="add del">
          <ac:chgData name="Jim Beland" userId="d41a4da1a37fb713" providerId="LiveId" clId="{21306F7C-B4E6-4DF7-9B1B-F6E9FC9C3513}" dt="2020-07-05T19:40:14.909" v="740"/>
          <ac:inkMkLst>
            <pc:docMk/>
            <pc:sldMk cId="203724250" sldId="260"/>
            <ac:inkMk id="7" creationId="{2F71E4B4-57A0-4F7A-A31D-41B240BB85DB}"/>
          </ac:inkMkLst>
        </pc:inkChg>
        <pc:inkChg chg="add del">
          <ac:chgData name="Jim Beland" userId="d41a4da1a37fb713" providerId="LiveId" clId="{21306F7C-B4E6-4DF7-9B1B-F6E9FC9C3513}" dt="2020-07-05T19:40:16.362" v="742"/>
          <ac:inkMkLst>
            <pc:docMk/>
            <pc:sldMk cId="203724250" sldId="260"/>
            <ac:inkMk id="9" creationId="{4ADCC529-E301-40BF-8A01-29A4E66DB256}"/>
          </ac:inkMkLst>
        </pc:inkChg>
        <pc:inkChg chg="add del">
          <ac:chgData name="Jim Beland" userId="d41a4da1a37fb713" providerId="LiveId" clId="{21306F7C-B4E6-4DF7-9B1B-F6E9FC9C3513}" dt="2020-07-05T19:40:16.362" v="742"/>
          <ac:inkMkLst>
            <pc:docMk/>
            <pc:sldMk cId="203724250" sldId="260"/>
            <ac:inkMk id="10" creationId="{95FAA37E-A023-4F84-B59C-279E66777F63}"/>
          </ac:inkMkLst>
        </pc:inkChg>
        <pc:inkChg chg="add">
          <ac:chgData name="Jim Beland" userId="d41a4da1a37fb713" providerId="LiveId" clId="{21306F7C-B4E6-4DF7-9B1B-F6E9FC9C3513}" dt="2020-07-05T19:40:16.362" v="742"/>
          <ac:inkMkLst>
            <pc:docMk/>
            <pc:sldMk cId="203724250" sldId="260"/>
            <ac:inkMk id="11" creationId="{62FBD8D1-72E5-4EBE-8328-A000BFDF9F26}"/>
          </ac:inkMkLst>
        </pc:inkChg>
        <pc:inkChg chg="del">
          <ac:chgData name="Jim Beland" userId="d41a4da1a37fb713" providerId="LiveId" clId="{21306F7C-B4E6-4DF7-9B1B-F6E9FC9C3513}" dt="2020-07-05T19:40:05.411" v="737"/>
          <ac:inkMkLst>
            <pc:docMk/>
            <pc:sldMk cId="203724250" sldId="260"/>
            <ac:inkMk id="18" creationId="{A656810A-9A73-4259-BC4B-EBF300D35DFE}"/>
          </ac:inkMkLst>
        </pc:inkChg>
      </pc:sldChg>
      <pc:sldChg chg="modSp add">
        <pc:chgData name="Jim Beland" userId="d41a4da1a37fb713" providerId="LiveId" clId="{21306F7C-B4E6-4DF7-9B1B-F6E9FC9C3513}" dt="2020-07-05T21:04:05.815" v="3020" actId="20577"/>
        <pc:sldMkLst>
          <pc:docMk/>
          <pc:sldMk cId="31884654" sldId="261"/>
        </pc:sldMkLst>
        <pc:spChg chg="mod">
          <ac:chgData name="Jim Beland" userId="d41a4da1a37fb713" providerId="LiveId" clId="{21306F7C-B4E6-4DF7-9B1B-F6E9FC9C3513}" dt="2020-07-05T21:04:05.815" v="3020" actId="20577"/>
          <ac:spMkLst>
            <pc:docMk/>
            <pc:sldMk cId="31884654" sldId="261"/>
            <ac:spMk id="3" creationId="{DF6CB9B0-D8F8-4908-B6CF-560083800673}"/>
          </ac:spMkLst>
        </pc:spChg>
        <pc:spChg chg="mod">
          <ac:chgData name="Jim Beland" userId="d41a4da1a37fb713" providerId="LiveId" clId="{21306F7C-B4E6-4DF7-9B1B-F6E9FC9C3513}" dt="2020-07-05T20:43:30.287" v="2901" actId="207"/>
          <ac:spMkLst>
            <pc:docMk/>
            <pc:sldMk cId="31884654" sldId="261"/>
            <ac:spMk id="4" creationId="{421442F8-1B12-4928-8534-ADC0EC0414CA}"/>
          </ac:spMkLst>
        </pc:spChg>
      </pc:sldChg>
      <pc:sldChg chg="addSp delSp modSp add ord">
        <pc:chgData name="Jim Beland" userId="d41a4da1a37fb713" providerId="LiveId" clId="{21306F7C-B4E6-4DF7-9B1B-F6E9FC9C3513}" dt="2020-07-05T19:45:56.126" v="879" actId="20577"/>
        <pc:sldMkLst>
          <pc:docMk/>
          <pc:sldMk cId="3633911759" sldId="262"/>
        </pc:sldMkLst>
        <pc:spChg chg="mod">
          <ac:chgData name="Jim Beland" userId="d41a4da1a37fb713" providerId="LiveId" clId="{21306F7C-B4E6-4DF7-9B1B-F6E9FC9C3513}" dt="2020-07-05T19:45:56.126" v="879" actId="20577"/>
          <ac:spMkLst>
            <pc:docMk/>
            <pc:sldMk cId="3633911759" sldId="262"/>
            <ac:spMk id="3" creationId="{DF6CB9B0-D8F8-4908-B6CF-560083800673}"/>
          </ac:spMkLst>
        </pc:spChg>
        <pc:inkChg chg="add del">
          <ac:chgData name="Jim Beland" userId="d41a4da1a37fb713" providerId="LiveId" clId="{21306F7C-B4E6-4DF7-9B1B-F6E9FC9C3513}" dt="2020-07-05T19:44:47.951" v="834"/>
          <ac:inkMkLst>
            <pc:docMk/>
            <pc:sldMk cId="3633911759" sldId="262"/>
            <ac:inkMk id="5" creationId="{A9E9D6D7-E437-43DC-80E9-091521B2529E}"/>
          </ac:inkMkLst>
        </pc:inkChg>
        <pc:inkChg chg="add del">
          <ac:chgData name="Jim Beland" userId="d41a4da1a37fb713" providerId="LiveId" clId="{21306F7C-B4E6-4DF7-9B1B-F6E9FC9C3513}" dt="2020-07-05T19:44:47.951" v="834"/>
          <ac:inkMkLst>
            <pc:docMk/>
            <pc:sldMk cId="3633911759" sldId="262"/>
            <ac:inkMk id="7" creationId="{CC832DB8-A1C5-4180-8ABA-901571036E5D}"/>
          </ac:inkMkLst>
        </pc:inkChg>
        <pc:inkChg chg="add del">
          <ac:chgData name="Jim Beland" userId="d41a4da1a37fb713" providerId="LiveId" clId="{21306F7C-B4E6-4DF7-9B1B-F6E9FC9C3513}" dt="2020-07-05T19:44:49.964" v="836"/>
          <ac:inkMkLst>
            <pc:docMk/>
            <pc:sldMk cId="3633911759" sldId="262"/>
            <ac:inkMk id="9" creationId="{2B5CB741-CD5E-472D-9760-BE71B9E85FAB}"/>
          </ac:inkMkLst>
        </pc:inkChg>
        <pc:inkChg chg="add del">
          <ac:chgData name="Jim Beland" userId="d41a4da1a37fb713" providerId="LiveId" clId="{21306F7C-B4E6-4DF7-9B1B-F6E9FC9C3513}" dt="2020-07-05T19:44:49.964" v="836"/>
          <ac:inkMkLst>
            <pc:docMk/>
            <pc:sldMk cId="3633911759" sldId="262"/>
            <ac:inkMk id="10" creationId="{20E6917C-0AC4-448F-9E69-573B0A0E12AE}"/>
          </ac:inkMkLst>
        </pc:inkChg>
        <pc:inkChg chg="del">
          <ac:chgData name="Jim Beland" userId="d41a4da1a37fb713" providerId="LiveId" clId="{21306F7C-B4E6-4DF7-9B1B-F6E9FC9C3513}" dt="2020-07-05T19:44:38.946" v="831"/>
          <ac:inkMkLst>
            <pc:docMk/>
            <pc:sldMk cId="3633911759" sldId="262"/>
            <ac:inkMk id="11" creationId="{62FBD8D1-72E5-4EBE-8328-A000BFDF9F26}"/>
          </ac:inkMkLst>
        </pc:inkChg>
        <pc:inkChg chg="add">
          <ac:chgData name="Jim Beland" userId="d41a4da1a37fb713" providerId="LiveId" clId="{21306F7C-B4E6-4DF7-9B1B-F6E9FC9C3513}" dt="2020-07-05T19:44:49.964" v="836"/>
          <ac:inkMkLst>
            <pc:docMk/>
            <pc:sldMk cId="3633911759" sldId="262"/>
            <ac:inkMk id="12" creationId="{638AD799-72C2-466B-8340-1E7D8954F309}"/>
          </ac:inkMkLst>
        </pc:inkChg>
      </pc:sldChg>
      <pc:sldChg chg="modSp add">
        <pc:chgData name="Jim Beland" userId="d41a4da1a37fb713" providerId="LiveId" clId="{21306F7C-B4E6-4DF7-9B1B-F6E9FC9C3513}" dt="2020-07-05T21:04:19.700" v="3032" actId="20577"/>
        <pc:sldMkLst>
          <pc:docMk/>
          <pc:sldMk cId="3229721074" sldId="263"/>
        </pc:sldMkLst>
        <pc:spChg chg="mod">
          <ac:chgData name="Jim Beland" userId="d41a4da1a37fb713" providerId="LiveId" clId="{21306F7C-B4E6-4DF7-9B1B-F6E9FC9C3513}" dt="2020-07-05T21:04:19.700" v="3032" actId="20577"/>
          <ac:spMkLst>
            <pc:docMk/>
            <pc:sldMk cId="3229721074" sldId="263"/>
            <ac:spMk id="3" creationId="{DF6CB9B0-D8F8-4908-B6CF-560083800673}"/>
          </ac:spMkLst>
        </pc:spChg>
        <pc:spChg chg="mod">
          <ac:chgData name="Jim Beland" userId="d41a4da1a37fb713" providerId="LiveId" clId="{21306F7C-B4E6-4DF7-9B1B-F6E9FC9C3513}" dt="2020-07-05T20:43:19.977" v="2900" actId="207"/>
          <ac:spMkLst>
            <pc:docMk/>
            <pc:sldMk cId="3229721074" sldId="263"/>
            <ac:spMk id="4" creationId="{421442F8-1B12-4928-8534-ADC0EC0414CA}"/>
          </ac:spMkLst>
        </pc:spChg>
      </pc:sldChg>
      <pc:sldChg chg="modSp add del">
        <pc:chgData name="Jim Beland" userId="d41a4da1a37fb713" providerId="LiveId" clId="{21306F7C-B4E6-4DF7-9B1B-F6E9FC9C3513}" dt="2020-07-05T19:55:26.039" v="1252" actId="2696"/>
        <pc:sldMkLst>
          <pc:docMk/>
          <pc:sldMk cId="3885565465" sldId="264"/>
        </pc:sldMkLst>
        <pc:spChg chg="mod">
          <ac:chgData name="Jim Beland" userId="d41a4da1a37fb713" providerId="LiveId" clId="{21306F7C-B4E6-4DF7-9B1B-F6E9FC9C3513}" dt="2020-07-05T19:47:39.941" v="1108" actId="20577"/>
          <ac:spMkLst>
            <pc:docMk/>
            <pc:sldMk cId="3885565465" sldId="264"/>
            <ac:spMk id="3" creationId="{E98B55D9-DD53-4E13-AE95-99612C052C68}"/>
          </ac:spMkLst>
        </pc:spChg>
      </pc:sldChg>
      <pc:sldChg chg="addSp delSp modSp add ord">
        <pc:chgData name="Jim Beland" userId="d41a4da1a37fb713" providerId="LiveId" clId="{21306F7C-B4E6-4DF7-9B1B-F6E9FC9C3513}" dt="2020-07-05T19:57:57.888" v="1402" actId="478"/>
        <pc:sldMkLst>
          <pc:docMk/>
          <pc:sldMk cId="1784323553" sldId="265"/>
        </pc:sldMkLst>
        <pc:spChg chg="mod">
          <ac:chgData name="Jim Beland" userId="d41a4da1a37fb713" providerId="LiveId" clId="{21306F7C-B4E6-4DF7-9B1B-F6E9FC9C3513}" dt="2020-07-05T19:57:48.264" v="1399" actId="20577"/>
          <ac:spMkLst>
            <pc:docMk/>
            <pc:sldMk cId="1784323553" sldId="265"/>
            <ac:spMk id="3" creationId="{DF6CB9B0-D8F8-4908-B6CF-560083800673}"/>
          </ac:spMkLst>
        </pc:spChg>
        <pc:inkChg chg="add del">
          <ac:chgData name="Jim Beland" userId="d41a4da1a37fb713" providerId="LiveId" clId="{21306F7C-B4E6-4DF7-9B1B-F6E9FC9C3513}" dt="2020-07-05T19:57:21.705" v="1396"/>
          <ac:inkMkLst>
            <pc:docMk/>
            <pc:sldMk cId="1784323553" sldId="265"/>
            <ac:inkMk id="11" creationId="{CD7B53EF-A574-4A8C-9B51-8D1665A178B3}"/>
          </ac:inkMkLst>
        </pc:inkChg>
        <pc:inkChg chg="del">
          <ac:chgData name="Jim Beland" userId="d41a4da1a37fb713" providerId="LiveId" clId="{21306F7C-B4E6-4DF7-9B1B-F6E9FC9C3513}" dt="2020-07-05T19:54:01.815" v="1193"/>
          <ac:inkMkLst>
            <pc:docMk/>
            <pc:sldMk cId="1784323553" sldId="265"/>
            <ac:inkMk id="12" creationId="{638AD799-72C2-466B-8340-1E7D8954F309}"/>
          </ac:inkMkLst>
        </pc:inkChg>
        <pc:inkChg chg="add del">
          <ac:chgData name="Jim Beland" userId="d41a4da1a37fb713" providerId="LiveId" clId="{21306F7C-B4E6-4DF7-9B1B-F6E9FC9C3513}" dt="2020-07-05T19:57:21.705" v="1396"/>
          <ac:inkMkLst>
            <pc:docMk/>
            <pc:sldMk cId="1784323553" sldId="265"/>
            <ac:inkMk id="12" creationId="{6407D10E-5E74-4616-962C-532D23A0B6E1}"/>
          </ac:inkMkLst>
        </pc:inkChg>
        <pc:inkChg chg="add del">
          <ac:chgData name="Jim Beland" userId="d41a4da1a37fb713" providerId="LiveId" clId="{21306F7C-B4E6-4DF7-9B1B-F6E9FC9C3513}" dt="2020-07-05T19:57:55.984" v="1400" actId="478"/>
          <ac:inkMkLst>
            <pc:docMk/>
            <pc:sldMk cId="1784323553" sldId="265"/>
            <ac:inkMk id="13" creationId="{A3EBC57D-7A57-4DE1-BF3B-EB4C5D537579}"/>
          </ac:inkMkLst>
        </pc:inkChg>
        <pc:cxnChg chg="del">
          <ac:chgData name="Jim Beland" userId="d41a4da1a37fb713" providerId="LiveId" clId="{21306F7C-B4E6-4DF7-9B1B-F6E9FC9C3513}" dt="2020-07-05T19:54:50.974" v="1197" actId="478"/>
          <ac:cxnSpMkLst>
            <pc:docMk/>
            <pc:sldMk cId="1784323553" sldId="265"/>
            <ac:cxnSpMk id="6" creationId="{42FCDE49-BCA4-4C41-8D90-695197C78AB0}"/>
          </ac:cxnSpMkLst>
        </pc:cxnChg>
        <pc:cxnChg chg="add del mod">
          <ac:chgData name="Jim Beland" userId="d41a4da1a37fb713" providerId="LiveId" clId="{21306F7C-B4E6-4DF7-9B1B-F6E9FC9C3513}" dt="2020-07-05T19:57:57.888" v="1402" actId="478"/>
          <ac:cxnSpMkLst>
            <pc:docMk/>
            <pc:sldMk cId="1784323553" sldId="265"/>
            <ac:cxnSpMk id="7" creationId="{502F4C4D-81B9-4AF2-B425-A5FD21D48C8A}"/>
          </ac:cxnSpMkLst>
        </pc:cxnChg>
        <pc:cxnChg chg="del">
          <ac:chgData name="Jim Beland" userId="d41a4da1a37fb713" providerId="LiveId" clId="{21306F7C-B4E6-4DF7-9B1B-F6E9FC9C3513}" dt="2020-07-05T19:54:49.582" v="1196" actId="478"/>
          <ac:cxnSpMkLst>
            <pc:docMk/>
            <pc:sldMk cId="1784323553" sldId="265"/>
            <ac:cxnSpMk id="8" creationId="{19D0D111-A00B-4B75-B825-4494C10368D5}"/>
          </ac:cxnSpMkLst>
        </pc:cxnChg>
        <pc:cxnChg chg="add del mod">
          <ac:chgData name="Jim Beland" userId="d41a4da1a37fb713" providerId="LiveId" clId="{21306F7C-B4E6-4DF7-9B1B-F6E9FC9C3513}" dt="2020-07-05T19:57:57.234" v="1401" actId="478"/>
          <ac:cxnSpMkLst>
            <pc:docMk/>
            <pc:sldMk cId="1784323553" sldId="265"/>
            <ac:cxnSpMk id="10" creationId="{3D60382F-BEA9-4B2B-AF9C-A341D1238F0A}"/>
          </ac:cxnSpMkLst>
        </pc:cxnChg>
      </pc:sldChg>
      <pc:sldChg chg="modSp add">
        <pc:chgData name="Jim Beland" userId="d41a4da1a37fb713" providerId="LiveId" clId="{21306F7C-B4E6-4DF7-9B1B-F6E9FC9C3513}" dt="2020-07-05T19:52:29.985" v="1188" actId="20577"/>
        <pc:sldMkLst>
          <pc:docMk/>
          <pc:sldMk cId="80543701" sldId="266"/>
        </pc:sldMkLst>
        <pc:spChg chg="mod">
          <ac:chgData name="Jim Beland" userId="d41a4da1a37fb713" providerId="LiveId" clId="{21306F7C-B4E6-4DF7-9B1B-F6E9FC9C3513}" dt="2020-07-05T19:52:29.985" v="1188" actId="20577"/>
          <ac:spMkLst>
            <pc:docMk/>
            <pc:sldMk cId="80543701" sldId="266"/>
            <ac:spMk id="3" creationId="{E98B55D9-DD53-4E13-AE95-99612C052C68}"/>
          </ac:spMkLst>
        </pc:spChg>
      </pc:sldChg>
      <pc:sldChg chg="addSp delSp modSp add">
        <pc:chgData name="Jim Beland" userId="d41a4da1a37fb713" providerId="LiveId" clId="{21306F7C-B4E6-4DF7-9B1B-F6E9FC9C3513}" dt="2020-07-05T21:04:43.992" v="3068" actId="20577"/>
        <pc:sldMkLst>
          <pc:docMk/>
          <pc:sldMk cId="3328113699" sldId="267"/>
        </pc:sldMkLst>
        <pc:spChg chg="mod">
          <ac:chgData name="Jim Beland" userId="d41a4da1a37fb713" providerId="LiveId" clId="{21306F7C-B4E6-4DF7-9B1B-F6E9FC9C3513}" dt="2020-07-05T21:04:43.992" v="3068" actId="20577"/>
          <ac:spMkLst>
            <pc:docMk/>
            <pc:sldMk cId="3328113699" sldId="267"/>
            <ac:spMk id="3" creationId="{DF6CB9B0-D8F8-4908-B6CF-560083800673}"/>
          </ac:spMkLst>
        </pc:spChg>
        <pc:inkChg chg="add del">
          <ac:chgData name="Jim Beland" userId="d41a4da1a37fb713" providerId="LiveId" clId="{21306F7C-B4E6-4DF7-9B1B-F6E9FC9C3513}" dt="2020-07-05T20:01:25.017" v="1596"/>
          <ac:inkMkLst>
            <pc:docMk/>
            <pc:sldMk cId="3328113699" sldId="267"/>
            <ac:inkMk id="10" creationId="{3EE9FACC-5119-498D-83C4-DC064723AB45}"/>
          </ac:inkMkLst>
        </pc:inkChg>
        <pc:inkChg chg="add del">
          <ac:chgData name="Jim Beland" userId="d41a4da1a37fb713" providerId="LiveId" clId="{21306F7C-B4E6-4DF7-9B1B-F6E9FC9C3513}" dt="2020-07-05T20:01:25.017" v="1596"/>
          <ac:inkMkLst>
            <pc:docMk/>
            <pc:sldMk cId="3328113699" sldId="267"/>
            <ac:inkMk id="11" creationId="{68135C8F-CEE2-48C4-B7B8-0B182F90BF43}"/>
          </ac:inkMkLst>
        </pc:inkChg>
        <pc:inkChg chg="add del">
          <ac:chgData name="Jim Beland" userId="d41a4da1a37fb713" providerId="LiveId" clId="{21306F7C-B4E6-4DF7-9B1B-F6E9FC9C3513}" dt="2020-07-05T20:01:27.115" v="1598"/>
          <ac:inkMkLst>
            <pc:docMk/>
            <pc:sldMk cId="3328113699" sldId="267"/>
            <ac:inkMk id="12" creationId="{959878A4-39A3-4B19-955D-A90369CC214B}"/>
          </ac:inkMkLst>
        </pc:inkChg>
        <pc:inkChg chg="add del">
          <ac:chgData name="Jim Beland" userId="d41a4da1a37fb713" providerId="LiveId" clId="{21306F7C-B4E6-4DF7-9B1B-F6E9FC9C3513}" dt="2020-07-05T20:01:27.115" v="1598"/>
          <ac:inkMkLst>
            <pc:docMk/>
            <pc:sldMk cId="3328113699" sldId="267"/>
            <ac:inkMk id="13" creationId="{E9E861C3-16B2-4E80-994F-4320FB019AEA}"/>
          </ac:inkMkLst>
        </pc:inkChg>
        <pc:inkChg chg="add">
          <ac:chgData name="Jim Beland" userId="d41a4da1a37fb713" providerId="LiveId" clId="{21306F7C-B4E6-4DF7-9B1B-F6E9FC9C3513}" dt="2020-07-05T20:01:27.115" v="1598"/>
          <ac:inkMkLst>
            <pc:docMk/>
            <pc:sldMk cId="3328113699" sldId="267"/>
            <ac:inkMk id="14" creationId="{B9907AB1-4599-492C-B493-1CC4801F9146}"/>
          </ac:inkMkLst>
        </pc:inkChg>
        <pc:cxnChg chg="del">
          <ac:chgData name="Jim Beland" userId="d41a4da1a37fb713" providerId="LiveId" clId="{21306F7C-B4E6-4DF7-9B1B-F6E9FC9C3513}" dt="2020-07-05T19:54:23.329" v="1195" actId="478"/>
          <ac:cxnSpMkLst>
            <pc:docMk/>
            <pc:sldMk cId="3328113699" sldId="267"/>
            <ac:cxnSpMk id="6" creationId="{42FCDE49-BCA4-4C41-8D90-695197C78AB0}"/>
          </ac:cxnSpMkLst>
        </pc:cxnChg>
        <pc:cxnChg chg="add mod">
          <ac:chgData name="Jim Beland" userId="d41a4da1a37fb713" providerId="LiveId" clId="{21306F7C-B4E6-4DF7-9B1B-F6E9FC9C3513}" dt="2020-07-05T20:01:01.758" v="1592" actId="11529"/>
          <ac:cxnSpMkLst>
            <pc:docMk/>
            <pc:sldMk cId="3328113699" sldId="267"/>
            <ac:cxnSpMk id="6" creationId="{53F09F79-7479-4C1A-AA8B-8ED59FA58E29}"/>
          </ac:cxnSpMkLst>
        </pc:cxnChg>
        <pc:cxnChg chg="del">
          <ac:chgData name="Jim Beland" userId="d41a4da1a37fb713" providerId="LiveId" clId="{21306F7C-B4E6-4DF7-9B1B-F6E9FC9C3513}" dt="2020-07-05T19:59:33.636" v="1443" actId="478"/>
          <ac:cxnSpMkLst>
            <pc:docMk/>
            <pc:sldMk cId="3328113699" sldId="267"/>
            <ac:cxnSpMk id="8" creationId="{19D0D111-A00B-4B75-B825-4494C10368D5}"/>
          </ac:cxnSpMkLst>
        </pc:cxnChg>
        <pc:cxnChg chg="add mod">
          <ac:chgData name="Jim Beland" userId="d41a4da1a37fb713" providerId="LiveId" clId="{21306F7C-B4E6-4DF7-9B1B-F6E9FC9C3513}" dt="2020-07-05T20:01:07.162" v="1593" actId="11529"/>
          <ac:cxnSpMkLst>
            <pc:docMk/>
            <pc:sldMk cId="3328113699" sldId="267"/>
            <ac:cxnSpMk id="9" creationId="{71588F5E-5641-477E-B554-1AA7465943D3}"/>
          </ac:cxnSpMkLst>
        </pc:cxnChg>
      </pc:sldChg>
      <pc:sldChg chg="modSp add">
        <pc:chgData name="Jim Beland" userId="d41a4da1a37fb713" providerId="LiveId" clId="{21306F7C-B4E6-4DF7-9B1B-F6E9FC9C3513}" dt="2020-07-05T21:04:27.927" v="3044" actId="20577"/>
        <pc:sldMkLst>
          <pc:docMk/>
          <pc:sldMk cId="3539771957" sldId="268"/>
        </pc:sldMkLst>
        <pc:spChg chg="mod">
          <ac:chgData name="Jim Beland" userId="d41a4da1a37fb713" providerId="LiveId" clId="{21306F7C-B4E6-4DF7-9B1B-F6E9FC9C3513}" dt="2020-07-05T21:04:27.927" v="3044" actId="20577"/>
          <ac:spMkLst>
            <pc:docMk/>
            <pc:sldMk cId="3539771957" sldId="268"/>
            <ac:spMk id="3" creationId="{DF6CB9B0-D8F8-4908-B6CF-560083800673}"/>
          </ac:spMkLst>
        </pc:spChg>
      </pc:sldChg>
      <pc:sldChg chg="modSp add">
        <pc:chgData name="Jim Beland" userId="d41a4da1a37fb713" providerId="LiveId" clId="{21306F7C-B4E6-4DF7-9B1B-F6E9FC9C3513}" dt="2020-07-05T21:04:35.273" v="3056" actId="20577"/>
        <pc:sldMkLst>
          <pc:docMk/>
          <pc:sldMk cId="2308378838" sldId="269"/>
        </pc:sldMkLst>
        <pc:spChg chg="mod">
          <ac:chgData name="Jim Beland" userId="d41a4da1a37fb713" providerId="LiveId" clId="{21306F7C-B4E6-4DF7-9B1B-F6E9FC9C3513}" dt="2020-07-05T21:04:35.273" v="3056" actId="20577"/>
          <ac:spMkLst>
            <pc:docMk/>
            <pc:sldMk cId="2308378838" sldId="269"/>
            <ac:spMk id="3" creationId="{DF6CB9B0-D8F8-4908-B6CF-560083800673}"/>
          </ac:spMkLst>
        </pc:spChg>
      </pc:sldChg>
      <pc:sldChg chg="modSp add">
        <pc:chgData name="Jim Beland" userId="d41a4da1a37fb713" providerId="LiveId" clId="{21306F7C-B4E6-4DF7-9B1B-F6E9FC9C3513}" dt="2020-07-05T21:04:54.989" v="3084" actId="20577"/>
        <pc:sldMkLst>
          <pc:docMk/>
          <pc:sldMk cId="2170777215" sldId="270"/>
        </pc:sldMkLst>
        <pc:spChg chg="mod">
          <ac:chgData name="Jim Beland" userId="d41a4da1a37fb713" providerId="LiveId" clId="{21306F7C-B4E6-4DF7-9B1B-F6E9FC9C3513}" dt="2020-07-05T21:04:54.989" v="3084" actId="20577"/>
          <ac:spMkLst>
            <pc:docMk/>
            <pc:sldMk cId="2170777215" sldId="270"/>
            <ac:spMk id="3" creationId="{DF6CB9B0-D8F8-4908-B6CF-560083800673}"/>
          </ac:spMkLst>
        </pc:spChg>
      </pc:sldChg>
      <pc:sldChg chg="addSp delSp modSp add">
        <pc:chgData name="Jim Beland" userId="d41a4da1a37fb713" providerId="LiveId" clId="{21306F7C-B4E6-4DF7-9B1B-F6E9FC9C3513}" dt="2020-07-05T21:05:02.766" v="3096" actId="20577"/>
        <pc:sldMkLst>
          <pc:docMk/>
          <pc:sldMk cId="2800467227" sldId="271"/>
        </pc:sldMkLst>
        <pc:spChg chg="mod">
          <ac:chgData name="Jim Beland" userId="d41a4da1a37fb713" providerId="LiveId" clId="{21306F7C-B4E6-4DF7-9B1B-F6E9FC9C3513}" dt="2020-07-05T21:05:02.766" v="3096" actId="20577"/>
          <ac:spMkLst>
            <pc:docMk/>
            <pc:sldMk cId="2800467227" sldId="271"/>
            <ac:spMk id="3" creationId="{DF6CB9B0-D8F8-4908-B6CF-560083800673}"/>
          </ac:spMkLst>
        </pc:spChg>
        <pc:inkChg chg="add del">
          <ac:chgData name="Jim Beland" userId="d41a4da1a37fb713" providerId="LiveId" clId="{21306F7C-B4E6-4DF7-9B1B-F6E9FC9C3513}" dt="2020-07-05T20:06:20.851" v="1756"/>
          <ac:inkMkLst>
            <pc:docMk/>
            <pc:sldMk cId="2800467227" sldId="271"/>
            <ac:inkMk id="5" creationId="{9E113303-69F2-4AF1-A83B-995B4C0788EC}"/>
          </ac:inkMkLst>
        </pc:inkChg>
        <pc:inkChg chg="add del">
          <ac:chgData name="Jim Beland" userId="d41a4da1a37fb713" providerId="LiveId" clId="{21306F7C-B4E6-4DF7-9B1B-F6E9FC9C3513}" dt="2020-07-05T20:06:20.851" v="1756"/>
          <ac:inkMkLst>
            <pc:docMk/>
            <pc:sldMk cId="2800467227" sldId="271"/>
            <ac:inkMk id="7" creationId="{918DD141-486E-4B2C-A125-CD20A7B554CD}"/>
          </ac:inkMkLst>
        </pc:inkChg>
        <pc:inkChg chg="add">
          <ac:chgData name="Jim Beland" userId="d41a4da1a37fb713" providerId="LiveId" clId="{21306F7C-B4E6-4DF7-9B1B-F6E9FC9C3513}" dt="2020-07-05T20:06:20.851" v="1756"/>
          <ac:inkMkLst>
            <pc:docMk/>
            <pc:sldMk cId="2800467227" sldId="271"/>
            <ac:inkMk id="8" creationId="{AC5D9D91-E8D2-4C1A-B293-3632A839CCE1}"/>
          </ac:inkMkLst>
        </pc:inkChg>
        <pc:inkChg chg="del">
          <ac:chgData name="Jim Beland" userId="d41a4da1a37fb713" providerId="LiveId" clId="{21306F7C-B4E6-4DF7-9B1B-F6E9FC9C3513}" dt="2020-07-05T20:06:05.237" v="1753" actId="478"/>
          <ac:inkMkLst>
            <pc:docMk/>
            <pc:sldMk cId="2800467227" sldId="271"/>
            <ac:inkMk id="14" creationId="{B9907AB1-4599-492C-B493-1CC4801F9146}"/>
          </ac:inkMkLst>
        </pc:inkChg>
      </pc:sldChg>
      <pc:sldChg chg="modSp add">
        <pc:chgData name="Jim Beland" userId="d41a4da1a37fb713" providerId="LiveId" clId="{21306F7C-B4E6-4DF7-9B1B-F6E9FC9C3513}" dt="2020-07-05T21:05:12.648" v="3112" actId="20577"/>
        <pc:sldMkLst>
          <pc:docMk/>
          <pc:sldMk cId="736020693" sldId="272"/>
        </pc:sldMkLst>
        <pc:spChg chg="mod">
          <ac:chgData name="Jim Beland" userId="d41a4da1a37fb713" providerId="LiveId" clId="{21306F7C-B4E6-4DF7-9B1B-F6E9FC9C3513}" dt="2020-07-05T21:05:12.648" v="3112" actId="20577"/>
          <ac:spMkLst>
            <pc:docMk/>
            <pc:sldMk cId="736020693" sldId="272"/>
            <ac:spMk id="3" creationId="{DF6CB9B0-D8F8-4908-B6CF-560083800673}"/>
          </ac:spMkLst>
        </pc:spChg>
      </pc:sldChg>
      <pc:sldChg chg="modSp add">
        <pc:chgData name="Jim Beland" userId="d41a4da1a37fb713" providerId="LiveId" clId="{21306F7C-B4E6-4DF7-9B1B-F6E9FC9C3513}" dt="2020-07-05T21:05:27.536" v="3136" actId="20577"/>
        <pc:sldMkLst>
          <pc:docMk/>
          <pc:sldMk cId="1369250863" sldId="273"/>
        </pc:sldMkLst>
        <pc:spChg chg="mod">
          <ac:chgData name="Jim Beland" userId="d41a4da1a37fb713" providerId="LiveId" clId="{21306F7C-B4E6-4DF7-9B1B-F6E9FC9C3513}" dt="2020-07-05T21:05:27.536" v="3136" actId="20577"/>
          <ac:spMkLst>
            <pc:docMk/>
            <pc:sldMk cId="1369250863" sldId="273"/>
            <ac:spMk id="3" creationId="{DF6CB9B0-D8F8-4908-B6CF-560083800673}"/>
          </ac:spMkLst>
        </pc:spChg>
        <pc:spChg chg="mod">
          <ac:chgData name="Jim Beland" userId="d41a4da1a37fb713" providerId="LiveId" clId="{21306F7C-B4E6-4DF7-9B1B-F6E9FC9C3513}" dt="2020-07-05T20:43:04.768" v="2899" actId="207"/>
          <ac:spMkLst>
            <pc:docMk/>
            <pc:sldMk cId="1369250863" sldId="273"/>
            <ac:spMk id="4" creationId="{421442F8-1B12-4928-8534-ADC0EC0414CA}"/>
          </ac:spMkLst>
        </pc:spChg>
      </pc:sldChg>
      <pc:sldChg chg="addSp delSp modSp add">
        <pc:chgData name="Jim Beland" userId="d41a4da1a37fb713" providerId="LiveId" clId="{21306F7C-B4E6-4DF7-9B1B-F6E9FC9C3513}" dt="2020-07-05T20:24:48.911" v="2077"/>
        <pc:sldMkLst>
          <pc:docMk/>
          <pc:sldMk cId="1578304684" sldId="274"/>
        </pc:sldMkLst>
        <pc:spChg chg="mod">
          <ac:chgData name="Jim Beland" userId="d41a4da1a37fb713" providerId="LiveId" clId="{21306F7C-B4E6-4DF7-9B1B-F6E9FC9C3513}" dt="2020-07-05T20:24:05.638" v="2069" actId="20577"/>
          <ac:spMkLst>
            <pc:docMk/>
            <pc:sldMk cId="1578304684" sldId="274"/>
            <ac:spMk id="3" creationId="{DF6CB9B0-D8F8-4908-B6CF-560083800673}"/>
          </ac:spMkLst>
        </pc:spChg>
        <pc:spChg chg="mod">
          <ac:chgData name="Jim Beland" userId="d41a4da1a37fb713" providerId="LiveId" clId="{21306F7C-B4E6-4DF7-9B1B-F6E9FC9C3513}" dt="2020-07-05T20:24:11.673" v="2070" actId="20577"/>
          <ac:spMkLst>
            <pc:docMk/>
            <pc:sldMk cId="1578304684" sldId="274"/>
            <ac:spMk id="4" creationId="{421442F8-1B12-4928-8534-ADC0EC0414CA}"/>
          </ac:spMkLst>
        </pc:spChg>
        <pc:inkChg chg="add del">
          <ac:chgData name="Jim Beland" userId="d41a4da1a37fb713" providerId="LiveId" clId="{21306F7C-B4E6-4DF7-9B1B-F6E9FC9C3513}" dt="2020-07-05T20:24:44.111" v="2074"/>
          <ac:inkMkLst>
            <pc:docMk/>
            <pc:sldMk cId="1578304684" sldId="274"/>
            <ac:inkMk id="5" creationId="{44422AD2-46B4-4277-9D12-2E0EAA22C1BF}"/>
          </ac:inkMkLst>
        </pc:inkChg>
        <pc:inkChg chg="add del">
          <ac:chgData name="Jim Beland" userId="d41a4da1a37fb713" providerId="LiveId" clId="{21306F7C-B4E6-4DF7-9B1B-F6E9FC9C3513}" dt="2020-07-05T20:24:44.111" v="2074"/>
          <ac:inkMkLst>
            <pc:docMk/>
            <pc:sldMk cId="1578304684" sldId="274"/>
            <ac:inkMk id="7" creationId="{B8B45C55-3C4F-4050-98F8-3601408DFE0A}"/>
          </ac:inkMkLst>
        </pc:inkChg>
        <pc:inkChg chg="del">
          <ac:chgData name="Jim Beland" userId="d41a4da1a37fb713" providerId="LiveId" clId="{21306F7C-B4E6-4DF7-9B1B-F6E9FC9C3513}" dt="2020-07-05T20:24:15.334" v="2071" actId="478"/>
          <ac:inkMkLst>
            <pc:docMk/>
            <pc:sldMk cId="1578304684" sldId="274"/>
            <ac:inkMk id="8" creationId="{AC5D9D91-E8D2-4C1A-B293-3632A839CCE1}"/>
          </ac:inkMkLst>
        </pc:inkChg>
        <pc:inkChg chg="add">
          <ac:chgData name="Jim Beland" userId="d41a4da1a37fb713" providerId="LiveId" clId="{21306F7C-B4E6-4DF7-9B1B-F6E9FC9C3513}" dt="2020-07-05T20:24:44.111" v="2074"/>
          <ac:inkMkLst>
            <pc:docMk/>
            <pc:sldMk cId="1578304684" sldId="274"/>
            <ac:inkMk id="10" creationId="{C5BF622E-DFCF-4CBC-8528-CCC339592C59}"/>
          </ac:inkMkLst>
        </pc:inkChg>
        <pc:inkChg chg="add del">
          <ac:chgData name="Jim Beland" userId="d41a4da1a37fb713" providerId="LiveId" clId="{21306F7C-B4E6-4DF7-9B1B-F6E9FC9C3513}" dt="2020-07-05T20:24:48.911" v="2077"/>
          <ac:inkMkLst>
            <pc:docMk/>
            <pc:sldMk cId="1578304684" sldId="274"/>
            <ac:inkMk id="11" creationId="{9C488C58-AA3A-4E04-933D-B55B5E82AEB1}"/>
          </ac:inkMkLst>
        </pc:inkChg>
        <pc:inkChg chg="add del">
          <ac:chgData name="Jim Beland" userId="d41a4da1a37fb713" providerId="LiveId" clId="{21306F7C-B4E6-4DF7-9B1B-F6E9FC9C3513}" dt="2020-07-05T20:24:48.911" v="2077"/>
          <ac:inkMkLst>
            <pc:docMk/>
            <pc:sldMk cId="1578304684" sldId="274"/>
            <ac:inkMk id="12" creationId="{D35BC83C-9E3C-4374-9530-C805FDFEE4AE}"/>
          </ac:inkMkLst>
        </pc:inkChg>
        <pc:inkChg chg="add">
          <ac:chgData name="Jim Beland" userId="d41a4da1a37fb713" providerId="LiveId" clId="{21306F7C-B4E6-4DF7-9B1B-F6E9FC9C3513}" dt="2020-07-05T20:24:48.911" v="2077"/>
          <ac:inkMkLst>
            <pc:docMk/>
            <pc:sldMk cId="1578304684" sldId="274"/>
            <ac:inkMk id="13" creationId="{F86E9751-04E3-4EE8-86B1-28AAC23CC860}"/>
          </ac:inkMkLst>
        </pc:inkChg>
      </pc:sldChg>
      <pc:sldChg chg="modSp add">
        <pc:chgData name="Jim Beland" userId="d41a4da1a37fb713" providerId="LiveId" clId="{21306F7C-B4E6-4DF7-9B1B-F6E9FC9C3513}" dt="2020-07-05T21:05:41.344" v="3148" actId="20577"/>
        <pc:sldMkLst>
          <pc:docMk/>
          <pc:sldMk cId="976072298" sldId="275"/>
        </pc:sldMkLst>
        <pc:spChg chg="mod">
          <ac:chgData name="Jim Beland" userId="d41a4da1a37fb713" providerId="LiveId" clId="{21306F7C-B4E6-4DF7-9B1B-F6E9FC9C3513}" dt="2020-07-05T21:05:41.344" v="3148" actId="20577"/>
          <ac:spMkLst>
            <pc:docMk/>
            <pc:sldMk cId="976072298" sldId="275"/>
            <ac:spMk id="3" creationId="{DF6CB9B0-D8F8-4908-B6CF-560083800673}"/>
          </ac:spMkLst>
        </pc:spChg>
        <pc:spChg chg="mod">
          <ac:chgData name="Jim Beland" userId="d41a4da1a37fb713" providerId="LiveId" clId="{21306F7C-B4E6-4DF7-9B1B-F6E9FC9C3513}" dt="2020-07-05T20:42:55.733" v="2898" actId="207"/>
          <ac:spMkLst>
            <pc:docMk/>
            <pc:sldMk cId="976072298" sldId="275"/>
            <ac:spMk id="4" creationId="{421442F8-1B12-4928-8534-ADC0EC0414CA}"/>
          </ac:spMkLst>
        </pc:spChg>
      </pc:sldChg>
      <pc:sldChg chg="modSp add ord">
        <pc:chgData name="Jim Beland" userId="d41a4da1a37fb713" providerId="LiveId" clId="{21306F7C-B4E6-4DF7-9B1B-F6E9FC9C3513}" dt="2020-07-05T21:05:19.511" v="3124" actId="20577"/>
        <pc:sldMkLst>
          <pc:docMk/>
          <pc:sldMk cId="2879228607" sldId="276"/>
        </pc:sldMkLst>
        <pc:spChg chg="mod">
          <ac:chgData name="Jim Beland" userId="d41a4da1a37fb713" providerId="LiveId" clId="{21306F7C-B4E6-4DF7-9B1B-F6E9FC9C3513}" dt="2020-07-05T21:05:19.511" v="3124" actId="20577"/>
          <ac:spMkLst>
            <pc:docMk/>
            <pc:sldMk cId="2879228607" sldId="276"/>
            <ac:spMk id="3" creationId="{DF6CB9B0-D8F8-4908-B6CF-560083800673}"/>
          </ac:spMkLst>
        </pc:spChg>
        <pc:spChg chg="mod">
          <ac:chgData name="Jim Beland" userId="d41a4da1a37fb713" providerId="LiveId" clId="{21306F7C-B4E6-4DF7-9B1B-F6E9FC9C3513}" dt="2020-07-05T20:30:53.896" v="2244" actId="6549"/>
          <ac:spMkLst>
            <pc:docMk/>
            <pc:sldMk cId="2879228607" sldId="276"/>
            <ac:spMk id="4" creationId="{421442F8-1B12-4928-8534-ADC0EC0414CA}"/>
          </ac:spMkLst>
        </pc:spChg>
      </pc:sldChg>
      <pc:sldChg chg="modSp add del">
        <pc:chgData name="Jim Beland" userId="d41a4da1a37fb713" providerId="LiveId" clId="{21306F7C-B4E6-4DF7-9B1B-F6E9FC9C3513}" dt="2020-07-06T17:05:57.140" v="12283" actId="2696"/>
        <pc:sldMkLst>
          <pc:docMk/>
          <pc:sldMk cId="1497260364" sldId="277"/>
        </pc:sldMkLst>
        <pc:spChg chg="mod">
          <ac:chgData name="Jim Beland" userId="d41a4da1a37fb713" providerId="LiveId" clId="{21306F7C-B4E6-4DF7-9B1B-F6E9FC9C3513}" dt="2020-07-05T21:05:59.087" v="3184" actId="20577"/>
          <ac:spMkLst>
            <pc:docMk/>
            <pc:sldMk cId="1497260364" sldId="277"/>
            <ac:spMk id="3" creationId="{DF6CB9B0-D8F8-4908-B6CF-560083800673}"/>
          </ac:spMkLst>
        </pc:spChg>
        <pc:spChg chg="mod">
          <ac:chgData name="Jim Beland" userId="d41a4da1a37fb713" providerId="LiveId" clId="{21306F7C-B4E6-4DF7-9B1B-F6E9FC9C3513}" dt="2020-07-05T20:42:40.724" v="2897" actId="207"/>
          <ac:spMkLst>
            <pc:docMk/>
            <pc:sldMk cId="1497260364" sldId="277"/>
            <ac:spMk id="4" creationId="{421442F8-1B12-4928-8534-ADC0EC0414CA}"/>
          </ac:spMkLst>
        </pc:spChg>
      </pc:sldChg>
      <pc:sldChg chg="add del">
        <pc:chgData name="Jim Beland" userId="d41a4da1a37fb713" providerId="LiveId" clId="{21306F7C-B4E6-4DF7-9B1B-F6E9FC9C3513}" dt="2020-07-05T20:39:42.479" v="2687" actId="2696"/>
        <pc:sldMkLst>
          <pc:docMk/>
          <pc:sldMk cId="2212494701" sldId="278"/>
        </pc:sldMkLst>
      </pc:sldChg>
      <pc:sldChg chg="delSp modSp add ord">
        <pc:chgData name="Jim Beland" userId="d41a4da1a37fb713" providerId="LiveId" clId="{21306F7C-B4E6-4DF7-9B1B-F6E9FC9C3513}" dt="2020-07-05T20:38:46.720" v="2612" actId="478"/>
        <pc:sldMkLst>
          <pc:docMk/>
          <pc:sldMk cId="1269286568" sldId="279"/>
        </pc:sldMkLst>
        <pc:spChg chg="mod">
          <ac:chgData name="Jim Beland" userId="d41a4da1a37fb713" providerId="LiveId" clId="{21306F7C-B4E6-4DF7-9B1B-F6E9FC9C3513}" dt="2020-07-05T20:35:05.788" v="2563" actId="255"/>
          <ac:spMkLst>
            <pc:docMk/>
            <pc:sldMk cId="1269286568" sldId="279"/>
            <ac:spMk id="3" creationId="{DF6CB9B0-D8F8-4908-B6CF-560083800673}"/>
          </ac:spMkLst>
        </pc:spChg>
        <pc:spChg chg="mod">
          <ac:chgData name="Jim Beland" userId="d41a4da1a37fb713" providerId="LiveId" clId="{21306F7C-B4E6-4DF7-9B1B-F6E9FC9C3513}" dt="2020-07-05T20:34:49.822" v="2562" actId="20577"/>
          <ac:spMkLst>
            <pc:docMk/>
            <pc:sldMk cId="1269286568" sldId="279"/>
            <ac:spMk id="4" creationId="{421442F8-1B12-4928-8534-ADC0EC0414CA}"/>
          </ac:spMkLst>
        </pc:spChg>
        <pc:inkChg chg="del">
          <ac:chgData name="Jim Beland" userId="d41a4da1a37fb713" providerId="LiveId" clId="{21306F7C-B4E6-4DF7-9B1B-F6E9FC9C3513}" dt="2020-07-05T20:38:44.312" v="2611" actId="478"/>
          <ac:inkMkLst>
            <pc:docMk/>
            <pc:sldMk cId="1269286568" sldId="279"/>
            <ac:inkMk id="10" creationId="{C5BF622E-DFCF-4CBC-8528-CCC339592C59}"/>
          </ac:inkMkLst>
        </pc:inkChg>
        <pc:inkChg chg="del">
          <ac:chgData name="Jim Beland" userId="d41a4da1a37fb713" providerId="LiveId" clId="{21306F7C-B4E6-4DF7-9B1B-F6E9FC9C3513}" dt="2020-07-05T20:38:46.720" v="2612" actId="478"/>
          <ac:inkMkLst>
            <pc:docMk/>
            <pc:sldMk cId="1269286568" sldId="279"/>
            <ac:inkMk id="13" creationId="{F86E9751-04E3-4EE8-86B1-28AAC23CC860}"/>
          </ac:inkMkLst>
        </pc:inkChg>
        <pc:cxnChg chg="del">
          <ac:chgData name="Jim Beland" userId="d41a4da1a37fb713" providerId="LiveId" clId="{21306F7C-B4E6-4DF7-9B1B-F6E9FC9C3513}" dt="2020-07-05T20:38:41.496" v="2610" actId="478"/>
          <ac:cxnSpMkLst>
            <pc:docMk/>
            <pc:sldMk cId="1269286568" sldId="279"/>
            <ac:cxnSpMk id="6" creationId="{53F09F79-7479-4C1A-AA8B-8ED59FA58E29}"/>
          </ac:cxnSpMkLst>
        </pc:cxnChg>
        <pc:cxnChg chg="del">
          <ac:chgData name="Jim Beland" userId="d41a4da1a37fb713" providerId="LiveId" clId="{21306F7C-B4E6-4DF7-9B1B-F6E9FC9C3513}" dt="2020-07-05T20:38:40.670" v="2609" actId="478"/>
          <ac:cxnSpMkLst>
            <pc:docMk/>
            <pc:sldMk cId="1269286568" sldId="279"/>
            <ac:cxnSpMk id="9" creationId="{71588F5E-5641-477E-B554-1AA7465943D3}"/>
          </ac:cxnSpMkLst>
        </pc:cxnChg>
      </pc:sldChg>
      <pc:sldChg chg="addSp delSp modSp add">
        <pc:chgData name="Jim Beland" userId="d41a4da1a37fb713" providerId="LiveId" clId="{21306F7C-B4E6-4DF7-9B1B-F6E9FC9C3513}" dt="2020-07-05T21:05:49.558" v="3160" actId="20577"/>
        <pc:sldMkLst>
          <pc:docMk/>
          <pc:sldMk cId="1810209732" sldId="280"/>
        </pc:sldMkLst>
        <pc:spChg chg="mod">
          <ac:chgData name="Jim Beland" userId="d41a4da1a37fb713" providerId="LiveId" clId="{21306F7C-B4E6-4DF7-9B1B-F6E9FC9C3513}" dt="2020-07-05T21:05:49.558" v="3160" actId="20577"/>
          <ac:spMkLst>
            <pc:docMk/>
            <pc:sldMk cId="1810209732" sldId="280"/>
            <ac:spMk id="3" creationId="{DF6CB9B0-D8F8-4908-B6CF-560083800673}"/>
          </ac:spMkLst>
        </pc:spChg>
        <pc:inkChg chg="add del">
          <ac:chgData name="Jim Beland" userId="d41a4da1a37fb713" providerId="LiveId" clId="{21306F7C-B4E6-4DF7-9B1B-F6E9FC9C3513}" dt="2020-07-05T20:36:02.545" v="2569" actId="9405"/>
          <ac:inkMkLst>
            <pc:docMk/>
            <pc:sldMk cId="1810209732" sldId="280"/>
            <ac:inkMk id="5" creationId="{30F308AE-C13F-4BBE-9DDA-6BABFEE51E38}"/>
          </ac:inkMkLst>
        </pc:inkChg>
        <pc:inkChg chg="add del">
          <ac:chgData name="Jim Beland" userId="d41a4da1a37fb713" providerId="LiveId" clId="{21306F7C-B4E6-4DF7-9B1B-F6E9FC9C3513}" dt="2020-07-05T20:36:08.712" v="2571" actId="9405"/>
          <ac:inkMkLst>
            <pc:docMk/>
            <pc:sldMk cId="1810209732" sldId="280"/>
            <ac:inkMk id="7" creationId="{E98111A4-85E3-4409-972F-6DA6667BB777}"/>
          </ac:inkMkLst>
        </pc:inkChg>
        <pc:inkChg chg="add del">
          <ac:chgData name="Jim Beland" userId="d41a4da1a37fb713" providerId="LiveId" clId="{21306F7C-B4E6-4DF7-9B1B-F6E9FC9C3513}" dt="2020-07-05T20:36:15.938" v="2573" actId="9405"/>
          <ac:inkMkLst>
            <pc:docMk/>
            <pc:sldMk cId="1810209732" sldId="280"/>
            <ac:inkMk id="8" creationId="{92B537EF-E026-41E5-A290-72E937C662C6}"/>
          </ac:inkMkLst>
        </pc:inkChg>
        <pc:inkChg chg="del">
          <ac:chgData name="Jim Beland" userId="d41a4da1a37fb713" providerId="LiveId" clId="{21306F7C-B4E6-4DF7-9B1B-F6E9FC9C3513}" dt="2020-07-05T20:35:37.755" v="2566" actId="478"/>
          <ac:inkMkLst>
            <pc:docMk/>
            <pc:sldMk cId="1810209732" sldId="280"/>
            <ac:inkMk id="10" creationId="{C5BF622E-DFCF-4CBC-8528-CCC339592C59}"/>
          </ac:inkMkLst>
        </pc:inkChg>
        <pc:inkChg chg="add del">
          <ac:chgData name="Jim Beland" userId="d41a4da1a37fb713" providerId="LiveId" clId="{21306F7C-B4E6-4DF7-9B1B-F6E9FC9C3513}" dt="2020-07-05T20:36:37.739" v="2578" actId="9405"/>
          <ac:inkMkLst>
            <pc:docMk/>
            <pc:sldMk cId="1810209732" sldId="280"/>
            <ac:inkMk id="11" creationId="{CB417E07-B44B-4716-8309-00597955E719}"/>
          </ac:inkMkLst>
        </pc:inkChg>
        <pc:inkChg chg="add del">
          <ac:chgData name="Jim Beland" userId="d41a4da1a37fb713" providerId="LiveId" clId="{21306F7C-B4E6-4DF7-9B1B-F6E9FC9C3513}" dt="2020-07-05T20:36:37.126" v="2577" actId="9405"/>
          <ac:inkMkLst>
            <pc:docMk/>
            <pc:sldMk cId="1810209732" sldId="280"/>
            <ac:inkMk id="12" creationId="{54C02261-2769-4072-8BBF-5C593D0AFF89}"/>
          </ac:inkMkLst>
        </pc:inkChg>
        <pc:inkChg chg="del">
          <ac:chgData name="Jim Beland" userId="d41a4da1a37fb713" providerId="LiveId" clId="{21306F7C-B4E6-4DF7-9B1B-F6E9FC9C3513}" dt="2020-07-05T20:35:41.233" v="2567" actId="478"/>
          <ac:inkMkLst>
            <pc:docMk/>
            <pc:sldMk cId="1810209732" sldId="280"/>
            <ac:inkMk id="13" creationId="{F86E9751-04E3-4EE8-86B1-28AAC23CC860}"/>
          </ac:inkMkLst>
        </pc:inkChg>
        <pc:inkChg chg="add">
          <ac:chgData name="Jim Beland" userId="d41a4da1a37fb713" providerId="LiveId" clId="{21306F7C-B4E6-4DF7-9B1B-F6E9FC9C3513}" dt="2020-07-05T20:36:23.715" v="2576"/>
          <ac:inkMkLst>
            <pc:docMk/>
            <pc:sldMk cId="1810209732" sldId="280"/>
            <ac:inkMk id="14" creationId="{51C5B706-851C-4BBD-953E-15543B30B8CF}"/>
          </ac:inkMkLst>
        </pc:inkChg>
        <pc:inkChg chg="add">
          <ac:chgData name="Jim Beland" userId="d41a4da1a37fb713" providerId="LiveId" clId="{21306F7C-B4E6-4DF7-9B1B-F6E9FC9C3513}" dt="2020-07-05T20:36:48.402" v="2579" actId="9405"/>
          <ac:inkMkLst>
            <pc:docMk/>
            <pc:sldMk cId="1810209732" sldId="280"/>
            <ac:inkMk id="15" creationId="{C8ADBDC5-3E3D-416B-B560-86395F2D48B5}"/>
          </ac:inkMkLst>
        </pc:inkChg>
        <pc:inkChg chg="add del">
          <ac:chgData name="Jim Beland" userId="d41a4da1a37fb713" providerId="LiveId" clId="{21306F7C-B4E6-4DF7-9B1B-F6E9FC9C3513}" dt="2020-07-05T20:36:56.329" v="2581" actId="9405"/>
          <ac:inkMkLst>
            <pc:docMk/>
            <pc:sldMk cId="1810209732" sldId="280"/>
            <ac:inkMk id="16" creationId="{9B2E2958-E2B9-427A-B189-8E928C41DD34}"/>
          </ac:inkMkLst>
        </pc:inkChg>
        <pc:inkChg chg="add del">
          <ac:chgData name="Jim Beland" userId="d41a4da1a37fb713" providerId="LiveId" clId="{21306F7C-B4E6-4DF7-9B1B-F6E9FC9C3513}" dt="2020-07-05T20:37:05.702" v="2584"/>
          <ac:inkMkLst>
            <pc:docMk/>
            <pc:sldMk cId="1810209732" sldId="280"/>
            <ac:inkMk id="17" creationId="{842A3DEC-EC0C-49BD-8F72-72E88D49EA2E}"/>
          </ac:inkMkLst>
        </pc:inkChg>
        <pc:inkChg chg="add del">
          <ac:chgData name="Jim Beland" userId="d41a4da1a37fb713" providerId="LiveId" clId="{21306F7C-B4E6-4DF7-9B1B-F6E9FC9C3513}" dt="2020-07-05T20:37:05.702" v="2584"/>
          <ac:inkMkLst>
            <pc:docMk/>
            <pc:sldMk cId="1810209732" sldId="280"/>
            <ac:inkMk id="18" creationId="{75F4CF42-8E34-4F0A-9967-9E3484115FAE}"/>
          </ac:inkMkLst>
        </pc:inkChg>
        <pc:inkChg chg="add del">
          <ac:chgData name="Jim Beland" userId="d41a4da1a37fb713" providerId="LiveId" clId="{21306F7C-B4E6-4DF7-9B1B-F6E9FC9C3513}" dt="2020-07-05T20:38:07.648" v="2606"/>
          <ac:inkMkLst>
            <pc:docMk/>
            <pc:sldMk cId="1810209732" sldId="280"/>
            <ac:inkMk id="19" creationId="{06D5CAF5-945B-4FD3-AECB-8C78146C7EEF}"/>
          </ac:inkMkLst>
        </pc:inkChg>
        <pc:inkChg chg="add del">
          <ac:chgData name="Jim Beland" userId="d41a4da1a37fb713" providerId="LiveId" clId="{21306F7C-B4E6-4DF7-9B1B-F6E9FC9C3513}" dt="2020-07-05T20:38:07.648" v="2606"/>
          <ac:inkMkLst>
            <pc:docMk/>
            <pc:sldMk cId="1810209732" sldId="280"/>
            <ac:inkMk id="20" creationId="{43E09ECF-1132-4D6A-A89B-EFD3F10CFEE7}"/>
          </ac:inkMkLst>
        </pc:inkChg>
        <pc:inkChg chg="add del">
          <ac:chgData name="Jim Beland" userId="d41a4da1a37fb713" providerId="LiveId" clId="{21306F7C-B4E6-4DF7-9B1B-F6E9FC9C3513}" dt="2020-07-05T20:38:07.648" v="2606"/>
          <ac:inkMkLst>
            <pc:docMk/>
            <pc:sldMk cId="1810209732" sldId="280"/>
            <ac:inkMk id="21" creationId="{27A222BC-BA87-4636-8185-39915AFA63E5}"/>
          </ac:inkMkLst>
        </pc:inkChg>
        <pc:inkChg chg="add del">
          <ac:chgData name="Jim Beland" userId="d41a4da1a37fb713" providerId="LiveId" clId="{21306F7C-B4E6-4DF7-9B1B-F6E9FC9C3513}" dt="2020-07-05T20:37:10.640" v="2589" actId="9405"/>
          <ac:inkMkLst>
            <pc:docMk/>
            <pc:sldMk cId="1810209732" sldId="280"/>
            <ac:inkMk id="22" creationId="{B9BCFBAD-ED25-40D3-B66D-8CC2977D7941}"/>
          </ac:inkMkLst>
        </pc:inkChg>
        <pc:inkChg chg="add">
          <ac:chgData name="Jim Beland" userId="d41a4da1a37fb713" providerId="LiveId" clId="{21306F7C-B4E6-4DF7-9B1B-F6E9FC9C3513}" dt="2020-07-05T20:37:09.303" v="2588"/>
          <ac:inkMkLst>
            <pc:docMk/>
            <pc:sldMk cId="1810209732" sldId="280"/>
            <ac:inkMk id="23" creationId="{B1350D70-2CBE-4B87-8147-5F77F73984D2}"/>
          </ac:inkMkLst>
        </pc:inkChg>
        <pc:inkChg chg="add del">
          <ac:chgData name="Jim Beland" userId="d41a4da1a37fb713" providerId="LiveId" clId="{21306F7C-B4E6-4DF7-9B1B-F6E9FC9C3513}" dt="2020-07-05T20:37:26.887" v="2594" actId="9405"/>
          <ac:inkMkLst>
            <pc:docMk/>
            <pc:sldMk cId="1810209732" sldId="280"/>
            <ac:inkMk id="24" creationId="{9AFD8534-A107-4D8C-80C1-46B8FE578971}"/>
          </ac:inkMkLst>
        </pc:inkChg>
        <pc:inkChg chg="add del">
          <ac:chgData name="Jim Beland" userId="d41a4da1a37fb713" providerId="LiveId" clId="{21306F7C-B4E6-4DF7-9B1B-F6E9FC9C3513}" dt="2020-07-05T20:37:23.449" v="2593" actId="9405"/>
          <ac:inkMkLst>
            <pc:docMk/>
            <pc:sldMk cId="1810209732" sldId="280"/>
            <ac:inkMk id="25" creationId="{B11FCFA3-26AA-4FD6-9199-807E7DFEE080}"/>
          </ac:inkMkLst>
        </pc:inkChg>
        <pc:inkChg chg="add">
          <ac:chgData name="Jim Beland" userId="d41a4da1a37fb713" providerId="LiveId" clId="{21306F7C-B4E6-4DF7-9B1B-F6E9FC9C3513}" dt="2020-07-05T20:37:18.919" v="2592"/>
          <ac:inkMkLst>
            <pc:docMk/>
            <pc:sldMk cId="1810209732" sldId="280"/>
            <ac:inkMk id="26" creationId="{1F3CBED0-AE9A-45BF-80D9-AA26B912491A}"/>
          </ac:inkMkLst>
        </pc:inkChg>
        <pc:inkChg chg="add del">
          <ac:chgData name="Jim Beland" userId="d41a4da1a37fb713" providerId="LiveId" clId="{21306F7C-B4E6-4DF7-9B1B-F6E9FC9C3513}" dt="2020-07-05T20:37:42.104" v="2599" actId="9405"/>
          <ac:inkMkLst>
            <pc:docMk/>
            <pc:sldMk cId="1810209732" sldId="280"/>
            <ac:inkMk id="27" creationId="{67803835-C637-46A5-B4B6-CFA1678AE4C5}"/>
          </ac:inkMkLst>
        </pc:inkChg>
        <pc:inkChg chg="add del">
          <ac:chgData name="Jim Beland" userId="d41a4da1a37fb713" providerId="LiveId" clId="{21306F7C-B4E6-4DF7-9B1B-F6E9FC9C3513}" dt="2020-07-05T20:37:41.625" v="2598" actId="9405"/>
          <ac:inkMkLst>
            <pc:docMk/>
            <pc:sldMk cId="1810209732" sldId="280"/>
            <ac:inkMk id="28" creationId="{87D428AE-A17E-4138-8E29-080C2A31AEC4}"/>
          </ac:inkMkLst>
        </pc:inkChg>
        <pc:inkChg chg="add">
          <ac:chgData name="Jim Beland" userId="d41a4da1a37fb713" providerId="LiveId" clId="{21306F7C-B4E6-4DF7-9B1B-F6E9FC9C3513}" dt="2020-07-05T20:37:37.518" v="2597"/>
          <ac:inkMkLst>
            <pc:docMk/>
            <pc:sldMk cId="1810209732" sldId="280"/>
            <ac:inkMk id="29" creationId="{8B1C9EDC-5D94-4B3B-9F74-4E06E43F19D4}"/>
          </ac:inkMkLst>
        </pc:inkChg>
        <pc:inkChg chg="add del">
          <ac:chgData name="Jim Beland" userId="d41a4da1a37fb713" providerId="LiveId" clId="{21306F7C-B4E6-4DF7-9B1B-F6E9FC9C3513}" dt="2020-07-05T20:37:53.973" v="2601" actId="9405"/>
          <ac:inkMkLst>
            <pc:docMk/>
            <pc:sldMk cId="1810209732" sldId="280"/>
            <ac:inkMk id="30" creationId="{DFC92465-F6FA-4EF3-8773-42526AB3026E}"/>
          </ac:inkMkLst>
        </pc:inkChg>
        <pc:inkChg chg="add del">
          <ac:chgData name="Jim Beland" userId="d41a4da1a37fb713" providerId="LiveId" clId="{21306F7C-B4E6-4DF7-9B1B-F6E9FC9C3513}" dt="2020-07-05T20:37:59.647" v="2603" actId="9405"/>
          <ac:inkMkLst>
            <pc:docMk/>
            <pc:sldMk cId="1810209732" sldId="280"/>
            <ac:inkMk id="31" creationId="{E3F25FE5-434B-4D7D-BFBE-68CE48CD63A8}"/>
          </ac:inkMkLst>
        </pc:inkChg>
        <pc:inkChg chg="add del">
          <ac:chgData name="Jim Beland" userId="d41a4da1a37fb713" providerId="LiveId" clId="{21306F7C-B4E6-4DF7-9B1B-F6E9FC9C3513}" dt="2020-07-05T20:38:07.648" v="2606"/>
          <ac:inkMkLst>
            <pc:docMk/>
            <pc:sldMk cId="1810209732" sldId="280"/>
            <ac:inkMk id="32" creationId="{F244D982-CFAA-452B-98D9-4780F106823C}"/>
          </ac:inkMkLst>
        </pc:inkChg>
        <pc:inkChg chg="add del">
          <ac:chgData name="Jim Beland" userId="d41a4da1a37fb713" providerId="LiveId" clId="{21306F7C-B4E6-4DF7-9B1B-F6E9FC9C3513}" dt="2020-07-05T20:38:07.648" v="2606"/>
          <ac:inkMkLst>
            <pc:docMk/>
            <pc:sldMk cId="1810209732" sldId="280"/>
            <ac:inkMk id="33" creationId="{C32E423D-E237-43E5-9327-EBE7E1DC8884}"/>
          </ac:inkMkLst>
        </pc:inkChg>
        <pc:inkChg chg="add del">
          <ac:chgData name="Jim Beland" userId="d41a4da1a37fb713" providerId="LiveId" clId="{21306F7C-B4E6-4DF7-9B1B-F6E9FC9C3513}" dt="2020-07-05T20:38:09.614" v="2608"/>
          <ac:inkMkLst>
            <pc:docMk/>
            <pc:sldMk cId="1810209732" sldId="280"/>
            <ac:inkMk id="34" creationId="{8B652826-BBE3-4231-B37A-177C8CD4A954}"/>
          </ac:inkMkLst>
        </pc:inkChg>
        <pc:inkChg chg="add del">
          <ac:chgData name="Jim Beland" userId="d41a4da1a37fb713" providerId="LiveId" clId="{21306F7C-B4E6-4DF7-9B1B-F6E9FC9C3513}" dt="2020-07-05T20:38:09.614" v="2608"/>
          <ac:inkMkLst>
            <pc:docMk/>
            <pc:sldMk cId="1810209732" sldId="280"/>
            <ac:inkMk id="35" creationId="{B5519FCF-B17F-44B5-A68E-492E4C0D67DB}"/>
          </ac:inkMkLst>
        </pc:inkChg>
        <pc:inkChg chg="add">
          <ac:chgData name="Jim Beland" userId="d41a4da1a37fb713" providerId="LiveId" clId="{21306F7C-B4E6-4DF7-9B1B-F6E9FC9C3513}" dt="2020-07-05T20:38:09.614" v="2608"/>
          <ac:inkMkLst>
            <pc:docMk/>
            <pc:sldMk cId="1810209732" sldId="280"/>
            <ac:inkMk id="36" creationId="{886346A8-359A-4C8A-A415-543D1E582340}"/>
          </ac:inkMkLst>
        </pc:inkChg>
      </pc:sldChg>
      <pc:sldChg chg="modSp add">
        <pc:chgData name="Jim Beland" userId="d41a4da1a37fb713" providerId="LiveId" clId="{21306F7C-B4E6-4DF7-9B1B-F6E9FC9C3513}" dt="2020-07-05T21:07:59.148" v="3237" actId="20577"/>
        <pc:sldMkLst>
          <pc:docMk/>
          <pc:sldMk cId="3939979919" sldId="281"/>
        </pc:sldMkLst>
        <pc:spChg chg="mod">
          <ac:chgData name="Jim Beland" userId="d41a4da1a37fb713" providerId="LiveId" clId="{21306F7C-B4E6-4DF7-9B1B-F6E9FC9C3513}" dt="2020-07-05T21:06:07.548" v="3197" actId="20577"/>
          <ac:spMkLst>
            <pc:docMk/>
            <pc:sldMk cId="3939979919" sldId="281"/>
            <ac:spMk id="2" creationId="{3F1501B9-3D6F-4304-8263-E747F169B4F9}"/>
          </ac:spMkLst>
        </pc:spChg>
        <pc:spChg chg="mod">
          <ac:chgData name="Jim Beland" userId="d41a4da1a37fb713" providerId="LiveId" clId="{21306F7C-B4E6-4DF7-9B1B-F6E9FC9C3513}" dt="2020-07-05T21:07:59.148" v="3237" actId="20577"/>
          <ac:spMkLst>
            <pc:docMk/>
            <pc:sldMk cId="3939979919" sldId="281"/>
            <ac:spMk id="3" creationId="{7ABAF377-5477-45DB-8B13-8525BDDB4F5B}"/>
          </ac:spMkLst>
        </pc:spChg>
      </pc:sldChg>
      <pc:sldChg chg="addSp delSp modSp add">
        <pc:chgData name="Jim Beland" userId="d41a4da1a37fb713" providerId="LiveId" clId="{21306F7C-B4E6-4DF7-9B1B-F6E9FC9C3513}" dt="2020-07-05T21:17:41.177" v="3463"/>
        <pc:sldMkLst>
          <pc:docMk/>
          <pc:sldMk cId="91629" sldId="282"/>
        </pc:sldMkLst>
        <pc:spChg chg="mod">
          <ac:chgData name="Jim Beland" userId="d41a4da1a37fb713" providerId="LiveId" clId="{21306F7C-B4E6-4DF7-9B1B-F6E9FC9C3513}" dt="2020-07-05T21:08:08.383" v="3245" actId="20577"/>
          <ac:spMkLst>
            <pc:docMk/>
            <pc:sldMk cId="91629" sldId="282"/>
            <ac:spMk id="2" creationId="{3F1501B9-3D6F-4304-8263-E747F169B4F9}"/>
          </ac:spMkLst>
        </pc:spChg>
        <pc:spChg chg="mod">
          <ac:chgData name="Jim Beland" userId="d41a4da1a37fb713" providerId="LiveId" clId="{21306F7C-B4E6-4DF7-9B1B-F6E9FC9C3513}" dt="2020-07-05T21:14:36.544" v="3449" actId="20577"/>
          <ac:spMkLst>
            <pc:docMk/>
            <pc:sldMk cId="91629" sldId="282"/>
            <ac:spMk id="3" creationId="{7ABAF377-5477-45DB-8B13-8525BDDB4F5B}"/>
          </ac:spMkLst>
        </pc:spChg>
        <pc:inkChg chg="add del">
          <ac:chgData name="Jim Beland" userId="d41a4da1a37fb713" providerId="LiveId" clId="{21306F7C-B4E6-4DF7-9B1B-F6E9FC9C3513}" dt="2020-07-05T21:17:38.448" v="3461"/>
          <ac:inkMkLst>
            <pc:docMk/>
            <pc:sldMk cId="91629" sldId="282"/>
            <ac:inkMk id="8" creationId="{1D64BE90-C1A2-4642-ADCD-63E335ACDC72}"/>
          </ac:inkMkLst>
        </pc:inkChg>
        <pc:inkChg chg="add del">
          <ac:chgData name="Jim Beland" userId="d41a4da1a37fb713" providerId="LiveId" clId="{21306F7C-B4E6-4DF7-9B1B-F6E9FC9C3513}" dt="2020-07-05T21:17:38.448" v="3461"/>
          <ac:inkMkLst>
            <pc:docMk/>
            <pc:sldMk cId="91629" sldId="282"/>
            <ac:inkMk id="9" creationId="{05A52068-1056-4831-BF86-F3302947B759}"/>
          </ac:inkMkLst>
        </pc:inkChg>
        <pc:inkChg chg="add del">
          <ac:chgData name="Jim Beland" userId="d41a4da1a37fb713" providerId="LiveId" clId="{21306F7C-B4E6-4DF7-9B1B-F6E9FC9C3513}" dt="2020-07-05T21:17:41.177" v="3463"/>
          <ac:inkMkLst>
            <pc:docMk/>
            <pc:sldMk cId="91629" sldId="282"/>
            <ac:inkMk id="10" creationId="{551F07F2-6457-4555-81C7-BC45A23988D3}"/>
          </ac:inkMkLst>
        </pc:inkChg>
        <pc:inkChg chg="add del">
          <ac:chgData name="Jim Beland" userId="d41a4da1a37fb713" providerId="LiveId" clId="{21306F7C-B4E6-4DF7-9B1B-F6E9FC9C3513}" dt="2020-07-05T21:17:41.177" v="3463"/>
          <ac:inkMkLst>
            <pc:docMk/>
            <pc:sldMk cId="91629" sldId="282"/>
            <ac:inkMk id="11" creationId="{96028E18-1D1B-4859-87C1-97F4458C0BBB}"/>
          </ac:inkMkLst>
        </pc:inkChg>
        <pc:inkChg chg="add">
          <ac:chgData name="Jim Beland" userId="d41a4da1a37fb713" providerId="LiveId" clId="{21306F7C-B4E6-4DF7-9B1B-F6E9FC9C3513}" dt="2020-07-05T21:17:41.177" v="3463"/>
          <ac:inkMkLst>
            <pc:docMk/>
            <pc:sldMk cId="91629" sldId="282"/>
            <ac:inkMk id="12" creationId="{05BE4E2D-D2C0-4F08-8082-8FEFE1FA5AE8}"/>
          </ac:inkMkLst>
        </pc:inkChg>
        <pc:cxnChg chg="add mod">
          <ac:chgData name="Jim Beland" userId="d41a4da1a37fb713" providerId="LiveId" clId="{21306F7C-B4E6-4DF7-9B1B-F6E9FC9C3513}" dt="2020-07-05T21:17:16.298" v="3457" actId="11529"/>
          <ac:cxnSpMkLst>
            <pc:docMk/>
            <pc:sldMk cId="91629" sldId="282"/>
            <ac:cxnSpMk id="5" creationId="{6B81DA17-8D62-4000-8802-09899E2BE725}"/>
          </ac:cxnSpMkLst>
        </pc:cxnChg>
        <pc:cxnChg chg="add mod">
          <ac:chgData name="Jim Beland" userId="d41a4da1a37fb713" providerId="LiveId" clId="{21306F7C-B4E6-4DF7-9B1B-F6E9FC9C3513}" dt="2020-07-05T21:17:22.501" v="3458" actId="11529"/>
          <ac:cxnSpMkLst>
            <pc:docMk/>
            <pc:sldMk cId="91629" sldId="282"/>
            <ac:cxnSpMk id="7" creationId="{611BD305-DAE3-43B6-B71B-2EF2AA21854F}"/>
          </ac:cxnSpMkLst>
        </pc:cxnChg>
      </pc:sldChg>
      <pc:sldChg chg="modSp add">
        <pc:chgData name="Jim Beland" userId="d41a4da1a37fb713" providerId="LiveId" clId="{21306F7C-B4E6-4DF7-9B1B-F6E9FC9C3513}" dt="2020-07-05T21:15:49.281" v="3456" actId="20577"/>
        <pc:sldMkLst>
          <pc:docMk/>
          <pc:sldMk cId="1468987127" sldId="283"/>
        </pc:sldMkLst>
        <pc:spChg chg="mod">
          <ac:chgData name="Jim Beland" userId="d41a4da1a37fb713" providerId="LiveId" clId="{21306F7C-B4E6-4DF7-9B1B-F6E9FC9C3513}" dt="2020-07-05T21:13:38.245" v="3442" actId="20577"/>
          <ac:spMkLst>
            <pc:docMk/>
            <pc:sldMk cId="1468987127" sldId="283"/>
            <ac:spMk id="2" creationId="{3F1501B9-3D6F-4304-8263-E747F169B4F9}"/>
          </ac:spMkLst>
        </pc:spChg>
        <pc:spChg chg="mod">
          <ac:chgData name="Jim Beland" userId="d41a4da1a37fb713" providerId="LiveId" clId="{21306F7C-B4E6-4DF7-9B1B-F6E9FC9C3513}" dt="2020-07-05T21:15:49.281" v="3456" actId="20577"/>
          <ac:spMkLst>
            <pc:docMk/>
            <pc:sldMk cId="1468987127" sldId="283"/>
            <ac:spMk id="3" creationId="{7ABAF377-5477-45DB-8B13-8525BDDB4F5B}"/>
          </ac:spMkLst>
        </pc:spChg>
      </pc:sldChg>
      <pc:sldChg chg="add del">
        <pc:chgData name="Jim Beland" userId="d41a4da1a37fb713" providerId="LiveId" clId="{21306F7C-B4E6-4DF7-9B1B-F6E9FC9C3513}" dt="2020-07-05T21:13:20.589" v="3431" actId="2696"/>
        <pc:sldMkLst>
          <pc:docMk/>
          <pc:sldMk cId="3700665409" sldId="283"/>
        </pc:sldMkLst>
      </pc:sldChg>
      <pc:sldChg chg="addSp delSp modSp add">
        <pc:chgData name="Jim Beland" userId="d41a4da1a37fb713" providerId="LiveId" clId="{21306F7C-B4E6-4DF7-9B1B-F6E9FC9C3513}" dt="2020-07-05T21:18:19.933" v="3470"/>
        <pc:sldMkLst>
          <pc:docMk/>
          <pc:sldMk cId="3767001489" sldId="284"/>
        </pc:sldMkLst>
        <pc:spChg chg="mod">
          <ac:chgData name="Jim Beland" userId="d41a4da1a37fb713" providerId="LiveId" clId="{21306F7C-B4E6-4DF7-9B1B-F6E9FC9C3513}" dt="2020-07-05T21:15:29.270" v="3455" actId="20577"/>
          <ac:spMkLst>
            <pc:docMk/>
            <pc:sldMk cId="3767001489" sldId="284"/>
            <ac:spMk id="3" creationId="{7ABAF377-5477-45DB-8B13-8525BDDB4F5B}"/>
          </ac:spMkLst>
        </pc:spChg>
        <pc:inkChg chg="add del">
          <ac:chgData name="Jim Beland" userId="d41a4da1a37fb713" providerId="LiveId" clId="{21306F7C-B4E6-4DF7-9B1B-F6E9FC9C3513}" dt="2020-07-05T21:18:17.762" v="3468"/>
          <ac:inkMkLst>
            <pc:docMk/>
            <pc:sldMk cId="3767001489" sldId="284"/>
            <ac:inkMk id="8" creationId="{36F8F140-2DD2-488D-B11D-F3CDB0130E6C}"/>
          </ac:inkMkLst>
        </pc:inkChg>
        <pc:inkChg chg="add del">
          <ac:chgData name="Jim Beland" userId="d41a4da1a37fb713" providerId="LiveId" clId="{21306F7C-B4E6-4DF7-9B1B-F6E9FC9C3513}" dt="2020-07-05T21:18:17.762" v="3468"/>
          <ac:inkMkLst>
            <pc:docMk/>
            <pc:sldMk cId="3767001489" sldId="284"/>
            <ac:inkMk id="9" creationId="{71C332CA-E83C-41D9-AE0C-2988953F13DE}"/>
          </ac:inkMkLst>
        </pc:inkChg>
        <pc:inkChg chg="add del">
          <ac:chgData name="Jim Beland" userId="d41a4da1a37fb713" providerId="LiveId" clId="{21306F7C-B4E6-4DF7-9B1B-F6E9FC9C3513}" dt="2020-07-05T21:18:19.933" v="3470"/>
          <ac:inkMkLst>
            <pc:docMk/>
            <pc:sldMk cId="3767001489" sldId="284"/>
            <ac:inkMk id="10" creationId="{BEBCE8D9-E3B0-44EA-8F82-639BAC687B73}"/>
          </ac:inkMkLst>
        </pc:inkChg>
        <pc:inkChg chg="add del">
          <ac:chgData name="Jim Beland" userId="d41a4da1a37fb713" providerId="LiveId" clId="{21306F7C-B4E6-4DF7-9B1B-F6E9FC9C3513}" dt="2020-07-05T21:18:19.933" v="3470"/>
          <ac:inkMkLst>
            <pc:docMk/>
            <pc:sldMk cId="3767001489" sldId="284"/>
            <ac:inkMk id="11" creationId="{910576EA-0047-4AD8-981B-23B5250C9461}"/>
          </ac:inkMkLst>
        </pc:inkChg>
        <pc:inkChg chg="add">
          <ac:chgData name="Jim Beland" userId="d41a4da1a37fb713" providerId="LiveId" clId="{21306F7C-B4E6-4DF7-9B1B-F6E9FC9C3513}" dt="2020-07-05T21:18:19.933" v="3470"/>
          <ac:inkMkLst>
            <pc:docMk/>
            <pc:sldMk cId="3767001489" sldId="284"/>
            <ac:inkMk id="12" creationId="{581AA77F-0D43-472F-A196-56EB70B7046F}"/>
          </ac:inkMkLst>
        </pc:inkChg>
        <pc:cxnChg chg="add mod">
          <ac:chgData name="Jim Beland" userId="d41a4da1a37fb713" providerId="LiveId" clId="{21306F7C-B4E6-4DF7-9B1B-F6E9FC9C3513}" dt="2020-07-05T21:17:54.202" v="3464" actId="11529"/>
          <ac:cxnSpMkLst>
            <pc:docMk/>
            <pc:sldMk cId="3767001489" sldId="284"/>
            <ac:cxnSpMk id="5" creationId="{2F42EF94-3FDC-417B-90B2-F8E50CC1DFAB}"/>
          </ac:cxnSpMkLst>
        </pc:cxnChg>
        <pc:cxnChg chg="add mod">
          <ac:chgData name="Jim Beland" userId="d41a4da1a37fb713" providerId="LiveId" clId="{21306F7C-B4E6-4DF7-9B1B-F6E9FC9C3513}" dt="2020-07-05T21:18:01.197" v="3465" actId="11529"/>
          <ac:cxnSpMkLst>
            <pc:docMk/>
            <pc:sldMk cId="3767001489" sldId="284"/>
            <ac:cxnSpMk id="7" creationId="{1F680D26-4C0E-4730-9709-811C43FEC7E9}"/>
          </ac:cxnSpMkLst>
        </pc:cxnChg>
      </pc:sldChg>
      <pc:sldChg chg="delSp modSp add">
        <pc:chgData name="Jim Beland" userId="d41a4da1a37fb713" providerId="LiveId" clId="{21306F7C-B4E6-4DF7-9B1B-F6E9FC9C3513}" dt="2020-07-05T21:23:03.142" v="3498" actId="20577"/>
        <pc:sldMkLst>
          <pc:docMk/>
          <pc:sldMk cId="1542855318" sldId="285"/>
        </pc:sldMkLst>
        <pc:spChg chg="mod">
          <ac:chgData name="Jim Beland" userId="d41a4da1a37fb713" providerId="LiveId" clId="{21306F7C-B4E6-4DF7-9B1B-F6E9FC9C3513}" dt="2020-07-05T21:23:03.142" v="3498" actId="20577"/>
          <ac:spMkLst>
            <pc:docMk/>
            <pc:sldMk cId="1542855318" sldId="285"/>
            <ac:spMk id="2" creationId="{3F1501B9-3D6F-4304-8263-E747F169B4F9}"/>
          </ac:spMkLst>
        </pc:spChg>
        <pc:spChg chg="mod">
          <ac:chgData name="Jim Beland" userId="d41a4da1a37fb713" providerId="LiveId" clId="{21306F7C-B4E6-4DF7-9B1B-F6E9FC9C3513}" dt="2020-07-05T21:22:51.632" v="3488" actId="20577"/>
          <ac:spMkLst>
            <pc:docMk/>
            <pc:sldMk cId="1542855318" sldId="285"/>
            <ac:spMk id="3" creationId="{7ABAF377-5477-45DB-8B13-8525BDDB4F5B}"/>
          </ac:spMkLst>
        </pc:spChg>
        <pc:inkChg chg="del">
          <ac:chgData name="Jim Beland" userId="d41a4da1a37fb713" providerId="LiveId" clId="{21306F7C-B4E6-4DF7-9B1B-F6E9FC9C3513}" dt="2020-07-05T21:22:54.736" v="3489" actId="478"/>
          <ac:inkMkLst>
            <pc:docMk/>
            <pc:sldMk cId="1542855318" sldId="285"/>
            <ac:inkMk id="12" creationId="{581AA77F-0D43-472F-A196-56EB70B7046F}"/>
          </ac:inkMkLst>
        </pc:inkChg>
        <pc:cxnChg chg="del">
          <ac:chgData name="Jim Beland" userId="d41a4da1a37fb713" providerId="LiveId" clId="{21306F7C-B4E6-4DF7-9B1B-F6E9FC9C3513}" dt="2020-07-05T21:22:57.226" v="3491" actId="478"/>
          <ac:cxnSpMkLst>
            <pc:docMk/>
            <pc:sldMk cId="1542855318" sldId="285"/>
            <ac:cxnSpMk id="5" creationId="{2F42EF94-3FDC-417B-90B2-F8E50CC1DFAB}"/>
          </ac:cxnSpMkLst>
        </pc:cxnChg>
        <pc:cxnChg chg="del">
          <ac:chgData name="Jim Beland" userId="d41a4da1a37fb713" providerId="LiveId" clId="{21306F7C-B4E6-4DF7-9B1B-F6E9FC9C3513}" dt="2020-07-05T21:22:56.778" v="3490" actId="478"/>
          <ac:cxnSpMkLst>
            <pc:docMk/>
            <pc:sldMk cId="1542855318" sldId="285"/>
            <ac:cxnSpMk id="7" creationId="{1F680D26-4C0E-4730-9709-811C43FEC7E9}"/>
          </ac:cxnSpMkLst>
        </pc:cxnChg>
      </pc:sldChg>
      <pc:sldChg chg="modSp add">
        <pc:chgData name="Jim Beland" userId="d41a4da1a37fb713" providerId="LiveId" clId="{21306F7C-B4E6-4DF7-9B1B-F6E9FC9C3513}" dt="2020-07-05T22:19:49.682" v="5810" actId="20577"/>
        <pc:sldMkLst>
          <pc:docMk/>
          <pc:sldMk cId="1175381244" sldId="286"/>
        </pc:sldMkLst>
        <pc:spChg chg="mod">
          <ac:chgData name="Jim Beland" userId="d41a4da1a37fb713" providerId="LiveId" clId="{21306F7C-B4E6-4DF7-9B1B-F6E9FC9C3513}" dt="2020-07-05T21:23:13.482" v="3506" actId="20577"/>
          <ac:spMkLst>
            <pc:docMk/>
            <pc:sldMk cId="1175381244" sldId="286"/>
            <ac:spMk id="2" creationId="{3F1501B9-3D6F-4304-8263-E747F169B4F9}"/>
          </ac:spMkLst>
        </pc:spChg>
        <pc:spChg chg="mod">
          <ac:chgData name="Jim Beland" userId="d41a4da1a37fb713" providerId="LiveId" clId="{21306F7C-B4E6-4DF7-9B1B-F6E9FC9C3513}" dt="2020-07-05T22:19:49.682" v="5810" actId="20577"/>
          <ac:spMkLst>
            <pc:docMk/>
            <pc:sldMk cId="1175381244" sldId="286"/>
            <ac:spMk id="3" creationId="{7ABAF377-5477-45DB-8B13-8525BDDB4F5B}"/>
          </ac:spMkLst>
        </pc:spChg>
      </pc:sldChg>
      <pc:sldChg chg="addSp delSp modSp add">
        <pc:chgData name="Jim Beland" userId="d41a4da1a37fb713" providerId="LiveId" clId="{21306F7C-B4E6-4DF7-9B1B-F6E9FC9C3513}" dt="2020-07-06T17:06:55.704" v="12286"/>
        <pc:sldMkLst>
          <pc:docMk/>
          <pc:sldMk cId="1405758464" sldId="287"/>
        </pc:sldMkLst>
        <pc:spChg chg="mod">
          <ac:chgData name="Jim Beland" userId="d41a4da1a37fb713" providerId="LiveId" clId="{21306F7C-B4E6-4DF7-9B1B-F6E9FC9C3513}" dt="2020-07-05T21:43:09.947" v="4464" actId="20577"/>
          <ac:spMkLst>
            <pc:docMk/>
            <pc:sldMk cId="1405758464" sldId="287"/>
            <ac:spMk id="3" creationId="{7ABAF377-5477-45DB-8B13-8525BDDB4F5B}"/>
          </ac:spMkLst>
        </pc:spChg>
        <pc:inkChg chg="add del">
          <ac:chgData name="Jim Beland" userId="d41a4da1a37fb713" providerId="LiveId" clId="{21306F7C-B4E6-4DF7-9B1B-F6E9FC9C3513}" dt="2020-07-06T17:06:55.704" v="12286"/>
          <ac:inkMkLst>
            <pc:docMk/>
            <pc:sldMk cId="1405758464" sldId="287"/>
            <ac:inkMk id="4" creationId="{4A82BB2C-64D8-4D50-B67D-2E5A66C71287}"/>
          </ac:inkMkLst>
        </pc:inkChg>
        <pc:inkChg chg="add del">
          <ac:chgData name="Jim Beland" userId="d41a4da1a37fb713" providerId="LiveId" clId="{21306F7C-B4E6-4DF7-9B1B-F6E9FC9C3513}" dt="2020-07-06T17:06:55.704" v="12286"/>
          <ac:inkMkLst>
            <pc:docMk/>
            <pc:sldMk cId="1405758464" sldId="287"/>
            <ac:inkMk id="5" creationId="{CB13B69F-8650-4E94-9CD5-F6467B46C1D7}"/>
          </ac:inkMkLst>
        </pc:inkChg>
        <pc:inkChg chg="add">
          <ac:chgData name="Jim Beland" userId="d41a4da1a37fb713" providerId="LiveId" clId="{21306F7C-B4E6-4DF7-9B1B-F6E9FC9C3513}" dt="2020-07-06T17:06:55.704" v="12286"/>
          <ac:inkMkLst>
            <pc:docMk/>
            <pc:sldMk cId="1405758464" sldId="287"/>
            <ac:inkMk id="6" creationId="{88083A07-3BAC-4070-819F-8B35C12209CF}"/>
          </ac:inkMkLst>
        </pc:inkChg>
      </pc:sldChg>
      <pc:sldChg chg="addSp modSp add">
        <pc:chgData name="Jim Beland" userId="d41a4da1a37fb713" providerId="LiveId" clId="{21306F7C-B4E6-4DF7-9B1B-F6E9FC9C3513}" dt="2020-07-06T17:07:11.688" v="12288" actId="9405"/>
        <pc:sldMkLst>
          <pc:docMk/>
          <pc:sldMk cId="1279725748" sldId="288"/>
        </pc:sldMkLst>
        <pc:spChg chg="mod">
          <ac:chgData name="Jim Beland" userId="d41a4da1a37fb713" providerId="LiveId" clId="{21306F7C-B4E6-4DF7-9B1B-F6E9FC9C3513}" dt="2020-07-05T21:46:14.032" v="4542" actId="20577"/>
          <ac:spMkLst>
            <pc:docMk/>
            <pc:sldMk cId="1279725748" sldId="288"/>
            <ac:spMk id="3" creationId="{7ABAF377-5477-45DB-8B13-8525BDDB4F5B}"/>
          </ac:spMkLst>
        </pc:spChg>
        <pc:inkChg chg="add">
          <ac:chgData name="Jim Beland" userId="d41a4da1a37fb713" providerId="LiveId" clId="{21306F7C-B4E6-4DF7-9B1B-F6E9FC9C3513}" dt="2020-07-06T17:07:10.425" v="12287" actId="9405"/>
          <ac:inkMkLst>
            <pc:docMk/>
            <pc:sldMk cId="1279725748" sldId="288"/>
            <ac:inkMk id="4" creationId="{E9DB2175-1DC2-4F72-B31A-CFE9DD88D573}"/>
          </ac:inkMkLst>
        </pc:inkChg>
        <pc:inkChg chg="add">
          <ac:chgData name="Jim Beland" userId="d41a4da1a37fb713" providerId="LiveId" clId="{21306F7C-B4E6-4DF7-9B1B-F6E9FC9C3513}" dt="2020-07-06T17:07:11.688" v="12288" actId="9405"/>
          <ac:inkMkLst>
            <pc:docMk/>
            <pc:sldMk cId="1279725748" sldId="288"/>
            <ac:inkMk id="5" creationId="{3DB86328-54A7-4B40-A780-F174AE25F49B}"/>
          </ac:inkMkLst>
        </pc:inkChg>
      </pc:sldChg>
      <pc:sldChg chg="addSp modSp add">
        <pc:chgData name="Jim Beland" userId="d41a4da1a37fb713" providerId="LiveId" clId="{21306F7C-B4E6-4DF7-9B1B-F6E9FC9C3513}" dt="2020-07-06T17:07:21.494" v="12290" actId="9405"/>
        <pc:sldMkLst>
          <pc:docMk/>
          <pc:sldMk cId="1896146340" sldId="289"/>
        </pc:sldMkLst>
        <pc:spChg chg="mod">
          <ac:chgData name="Jim Beland" userId="d41a4da1a37fb713" providerId="LiveId" clId="{21306F7C-B4E6-4DF7-9B1B-F6E9FC9C3513}" dt="2020-07-05T22:09:07.051" v="5290" actId="6549"/>
          <ac:spMkLst>
            <pc:docMk/>
            <pc:sldMk cId="1896146340" sldId="289"/>
            <ac:spMk id="3" creationId="{7ABAF377-5477-45DB-8B13-8525BDDB4F5B}"/>
          </ac:spMkLst>
        </pc:spChg>
        <pc:inkChg chg="add">
          <ac:chgData name="Jim Beland" userId="d41a4da1a37fb713" providerId="LiveId" clId="{21306F7C-B4E6-4DF7-9B1B-F6E9FC9C3513}" dt="2020-07-06T17:07:20.428" v="12289" actId="9405"/>
          <ac:inkMkLst>
            <pc:docMk/>
            <pc:sldMk cId="1896146340" sldId="289"/>
            <ac:inkMk id="4" creationId="{B2CAA507-0180-428D-A869-5913E1A39F29}"/>
          </ac:inkMkLst>
        </pc:inkChg>
        <pc:inkChg chg="add">
          <ac:chgData name="Jim Beland" userId="d41a4da1a37fb713" providerId="LiveId" clId="{21306F7C-B4E6-4DF7-9B1B-F6E9FC9C3513}" dt="2020-07-06T17:07:21.494" v="12290" actId="9405"/>
          <ac:inkMkLst>
            <pc:docMk/>
            <pc:sldMk cId="1896146340" sldId="289"/>
            <ac:inkMk id="5" creationId="{4A23A586-E6E3-49A5-89DA-26D36424B3F1}"/>
          </ac:inkMkLst>
        </pc:inkChg>
      </pc:sldChg>
      <pc:sldChg chg="addSp modSp add">
        <pc:chgData name="Jim Beland" userId="d41a4da1a37fb713" providerId="LiveId" clId="{21306F7C-B4E6-4DF7-9B1B-F6E9FC9C3513}" dt="2020-07-06T17:07:38.234" v="12294" actId="9405"/>
        <pc:sldMkLst>
          <pc:docMk/>
          <pc:sldMk cId="4220715708" sldId="290"/>
        </pc:sldMkLst>
        <pc:spChg chg="mod">
          <ac:chgData name="Jim Beland" userId="d41a4da1a37fb713" providerId="LiveId" clId="{21306F7C-B4E6-4DF7-9B1B-F6E9FC9C3513}" dt="2020-07-05T22:21:03.247" v="5856" actId="20577"/>
          <ac:spMkLst>
            <pc:docMk/>
            <pc:sldMk cId="4220715708" sldId="290"/>
            <ac:spMk id="3" creationId="{7ABAF377-5477-45DB-8B13-8525BDDB4F5B}"/>
          </ac:spMkLst>
        </pc:spChg>
        <pc:inkChg chg="add">
          <ac:chgData name="Jim Beland" userId="d41a4da1a37fb713" providerId="LiveId" clId="{21306F7C-B4E6-4DF7-9B1B-F6E9FC9C3513}" dt="2020-07-06T17:07:37.100" v="12293" actId="9405"/>
          <ac:inkMkLst>
            <pc:docMk/>
            <pc:sldMk cId="4220715708" sldId="290"/>
            <ac:inkMk id="4" creationId="{F117BFDD-FD50-426E-BF33-BCF3B110A69E}"/>
          </ac:inkMkLst>
        </pc:inkChg>
        <pc:inkChg chg="add">
          <ac:chgData name="Jim Beland" userId="d41a4da1a37fb713" providerId="LiveId" clId="{21306F7C-B4E6-4DF7-9B1B-F6E9FC9C3513}" dt="2020-07-06T17:07:38.234" v="12294" actId="9405"/>
          <ac:inkMkLst>
            <pc:docMk/>
            <pc:sldMk cId="4220715708" sldId="290"/>
            <ac:inkMk id="5" creationId="{B28956C5-6CF9-4AB8-A54A-3966ADABF497}"/>
          </ac:inkMkLst>
        </pc:inkChg>
      </pc:sldChg>
      <pc:sldChg chg="modSp add ord">
        <pc:chgData name="Jim Beland" userId="d41a4da1a37fb713" providerId="LiveId" clId="{21306F7C-B4E6-4DF7-9B1B-F6E9FC9C3513}" dt="2020-07-05T22:22:46.193" v="5885" actId="20577"/>
        <pc:sldMkLst>
          <pc:docMk/>
          <pc:sldMk cId="1348053991" sldId="291"/>
        </pc:sldMkLst>
        <pc:spChg chg="mod">
          <ac:chgData name="Jim Beland" userId="d41a4da1a37fb713" providerId="LiveId" clId="{21306F7C-B4E6-4DF7-9B1B-F6E9FC9C3513}" dt="2020-07-05T22:22:46.193" v="5885" actId="20577"/>
          <ac:spMkLst>
            <pc:docMk/>
            <pc:sldMk cId="1348053991" sldId="291"/>
            <ac:spMk id="3" creationId="{7ABAF377-5477-45DB-8B13-8525BDDB4F5B}"/>
          </ac:spMkLst>
        </pc:spChg>
      </pc:sldChg>
      <pc:sldChg chg="addSp modSp add ord">
        <pc:chgData name="Jim Beland" userId="d41a4da1a37fb713" providerId="LiveId" clId="{21306F7C-B4E6-4DF7-9B1B-F6E9FC9C3513}" dt="2020-07-06T17:07:56.203" v="12298" actId="9405"/>
        <pc:sldMkLst>
          <pc:docMk/>
          <pc:sldMk cId="3161831393" sldId="292"/>
        </pc:sldMkLst>
        <pc:spChg chg="mod">
          <ac:chgData name="Jim Beland" userId="d41a4da1a37fb713" providerId="LiveId" clId="{21306F7C-B4E6-4DF7-9B1B-F6E9FC9C3513}" dt="2020-07-05T22:03:41.486" v="5138" actId="20577"/>
          <ac:spMkLst>
            <pc:docMk/>
            <pc:sldMk cId="3161831393" sldId="292"/>
            <ac:spMk id="3" creationId="{7ABAF377-5477-45DB-8B13-8525BDDB4F5B}"/>
          </ac:spMkLst>
        </pc:spChg>
        <pc:inkChg chg="add">
          <ac:chgData name="Jim Beland" userId="d41a4da1a37fb713" providerId="LiveId" clId="{21306F7C-B4E6-4DF7-9B1B-F6E9FC9C3513}" dt="2020-07-06T17:07:55.017" v="12297" actId="9405"/>
          <ac:inkMkLst>
            <pc:docMk/>
            <pc:sldMk cId="3161831393" sldId="292"/>
            <ac:inkMk id="4" creationId="{E4E38B07-4270-4B29-A0C4-B99FBC6805BC}"/>
          </ac:inkMkLst>
        </pc:inkChg>
        <pc:inkChg chg="add">
          <ac:chgData name="Jim Beland" userId="d41a4da1a37fb713" providerId="LiveId" clId="{21306F7C-B4E6-4DF7-9B1B-F6E9FC9C3513}" dt="2020-07-06T17:07:56.203" v="12298" actId="9405"/>
          <ac:inkMkLst>
            <pc:docMk/>
            <pc:sldMk cId="3161831393" sldId="292"/>
            <ac:inkMk id="5" creationId="{E6D7DB09-2073-4EE6-8E36-9FC7A8D38B80}"/>
          </ac:inkMkLst>
        </pc:inkChg>
      </pc:sldChg>
      <pc:sldChg chg="addSp modSp add ord">
        <pc:chgData name="Jim Beland" userId="d41a4da1a37fb713" providerId="LiveId" clId="{21306F7C-B4E6-4DF7-9B1B-F6E9FC9C3513}" dt="2020-07-06T17:08:02.791" v="12300" actId="9405"/>
        <pc:sldMkLst>
          <pc:docMk/>
          <pc:sldMk cId="1628737968" sldId="293"/>
        </pc:sldMkLst>
        <pc:spChg chg="mod">
          <ac:chgData name="Jim Beland" userId="d41a4da1a37fb713" providerId="LiveId" clId="{21306F7C-B4E6-4DF7-9B1B-F6E9FC9C3513}" dt="2020-07-05T22:06:20.321" v="5190" actId="20577"/>
          <ac:spMkLst>
            <pc:docMk/>
            <pc:sldMk cId="1628737968" sldId="293"/>
            <ac:spMk id="3" creationId="{7ABAF377-5477-45DB-8B13-8525BDDB4F5B}"/>
          </ac:spMkLst>
        </pc:spChg>
        <pc:inkChg chg="add">
          <ac:chgData name="Jim Beland" userId="d41a4da1a37fb713" providerId="LiveId" clId="{21306F7C-B4E6-4DF7-9B1B-F6E9FC9C3513}" dt="2020-07-06T17:08:01.603" v="12299" actId="9405"/>
          <ac:inkMkLst>
            <pc:docMk/>
            <pc:sldMk cId="1628737968" sldId="293"/>
            <ac:inkMk id="4" creationId="{C9545577-F0C6-410D-BAFF-8721535D6E6C}"/>
          </ac:inkMkLst>
        </pc:inkChg>
        <pc:inkChg chg="add">
          <ac:chgData name="Jim Beland" userId="d41a4da1a37fb713" providerId="LiveId" clId="{21306F7C-B4E6-4DF7-9B1B-F6E9FC9C3513}" dt="2020-07-06T17:08:02.791" v="12300" actId="9405"/>
          <ac:inkMkLst>
            <pc:docMk/>
            <pc:sldMk cId="1628737968" sldId="293"/>
            <ac:inkMk id="5" creationId="{3AB52845-6D8E-4E81-8E00-ECC24495445A}"/>
          </ac:inkMkLst>
        </pc:inkChg>
      </pc:sldChg>
      <pc:sldChg chg="add del ord">
        <pc:chgData name="Jim Beland" userId="d41a4da1a37fb713" providerId="LiveId" clId="{21306F7C-B4E6-4DF7-9B1B-F6E9FC9C3513}" dt="2020-07-05T22:16:44.835" v="5638" actId="2696"/>
        <pc:sldMkLst>
          <pc:docMk/>
          <pc:sldMk cId="2836061135" sldId="294"/>
        </pc:sldMkLst>
      </pc:sldChg>
      <pc:sldChg chg="add del ord">
        <pc:chgData name="Jim Beland" userId="d41a4da1a37fb713" providerId="LiveId" clId="{21306F7C-B4E6-4DF7-9B1B-F6E9FC9C3513}" dt="2020-07-05T22:16:46.778" v="5639" actId="2696"/>
        <pc:sldMkLst>
          <pc:docMk/>
          <pc:sldMk cId="2731602202" sldId="295"/>
        </pc:sldMkLst>
      </pc:sldChg>
      <pc:sldChg chg="addSp modSp add">
        <pc:chgData name="Jim Beland" userId="d41a4da1a37fb713" providerId="LiveId" clId="{21306F7C-B4E6-4DF7-9B1B-F6E9FC9C3513}" dt="2020-07-06T17:07:29.761" v="12292" actId="9405"/>
        <pc:sldMkLst>
          <pc:docMk/>
          <pc:sldMk cId="228712717" sldId="296"/>
        </pc:sldMkLst>
        <pc:spChg chg="mod">
          <ac:chgData name="Jim Beland" userId="d41a4da1a37fb713" providerId="LiveId" clId="{21306F7C-B4E6-4DF7-9B1B-F6E9FC9C3513}" dt="2020-07-05T22:20:43.689" v="5823" actId="20577"/>
          <ac:spMkLst>
            <pc:docMk/>
            <pc:sldMk cId="228712717" sldId="296"/>
            <ac:spMk id="3" creationId="{7ABAF377-5477-45DB-8B13-8525BDDB4F5B}"/>
          </ac:spMkLst>
        </pc:spChg>
        <pc:inkChg chg="add">
          <ac:chgData name="Jim Beland" userId="d41a4da1a37fb713" providerId="LiveId" clId="{21306F7C-B4E6-4DF7-9B1B-F6E9FC9C3513}" dt="2020-07-06T17:07:28.625" v="12291" actId="9405"/>
          <ac:inkMkLst>
            <pc:docMk/>
            <pc:sldMk cId="228712717" sldId="296"/>
            <ac:inkMk id="4" creationId="{779C1D73-1FEA-44FD-B190-485429AE9EA9}"/>
          </ac:inkMkLst>
        </pc:inkChg>
        <pc:inkChg chg="add">
          <ac:chgData name="Jim Beland" userId="d41a4da1a37fb713" providerId="LiveId" clId="{21306F7C-B4E6-4DF7-9B1B-F6E9FC9C3513}" dt="2020-07-06T17:07:29.761" v="12292" actId="9405"/>
          <ac:inkMkLst>
            <pc:docMk/>
            <pc:sldMk cId="228712717" sldId="296"/>
            <ac:inkMk id="5" creationId="{AAD3901A-C9E0-4C72-A539-57BC433B6ACE}"/>
          </ac:inkMkLst>
        </pc:inkChg>
      </pc:sldChg>
      <pc:sldChg chg="modSp add del ord">
        <pc:chgData name="Jim Beland" userId="d41a4da1a37fb713" providerId="LiveId" clId="{21306F7C-B4E6-4DF7-9B1B-F6E9FC9C3513}" dt="2020-07-05T22:13:34.963" v="5389" actId="2696"/>
        <pc:sldMkLst>
          <pc:docMk/>
          <pc:sldMk cId="2050474541" sldId="297"/>
        </pc:sldMkLst>
        <pc:spChg chg="mod">
          <ac:chgData name="Jim Beland" userId="d41a4da1a37fb713" providerId="LiveId" clId="{21306F7C-B4E6-4DF7-9B1B-F6E9FC9C3513}" dt="2020-07-05T22:09:56.146" v="5295" actId="6549"/>
          <ac:spMkLst>
            <pc:docMk/>
            <pc:sldMk cId="2050474541" sldId="297"/>
            <ac:spMk id="3" creationId="{7ABAF377-5477-45DB-8B13-8525BDDB4F5B}"/>
          </ac:spMkLst>
        </pc:spChg>
      </pc:sldChg>
      <pc:sldChg chg="addSp delSp modSp add">
        <pc:chgData name="Jim Beland" userId="d41a4da1a37fb713" providerId="LiveId" clId="{21306F7C-B4E6-4DF7-9B1B-F6E9FC9C3513}" dt="2020-07-06T17:08:11.369" v="12303"/>
        <pc:sldMkLst>
          <pc:docMk/>
          <pc:sldMk cId="38490725" sldId="298"/>
        </pc:sldMkLst>
        <pc:spChg chg="mod">
          <ac:chgData name="Jim Beland" userId="d41a4da1a37fb713" providerId="LiveId" clId="{21306F7C-B4E6-4DF7-9B1B-F6E9FC9C3513}" dt="2020-07-05T22:13:13.603" v="5388" actId="20577"/>
          <ac:spMkLst>
            <pc:docMk/>
            <pc:sldMk cId="38490725" sldId="298"/>
            <ac:spMk id="3" creationId="{7ABAF377-5477-45DB-8B13-8525BDDB4F5B}"/>
          </ac:spMkLst>
        </pc:spChg>
        <pc:inkChg chg="add del">
          <ac:chgData name="Jim Beland" userId="d41a4da1a37fb713" providerId="LiveId" clId="{21306F7C-B4E6-4DF7-9B1B-F6E9FC9C3513}" dt="2020-07-06T17:08:11.369" v="12303"/>
          <ac:inkMkLst>
            <pc:docMk/>
            <pc:sldMk cId="38490725" sldId="298"/>
            <ac:inkMk id="4" creationId="{7B4858BD-0529-4B55-AE0A-674762B71B1C}"/>
          </ac:inkMkLst>
        </pc:inkChg>
        <pc:inkChg chg="add del">
          <ac:chgData name="Jim Beland" userId="d41a4da1a37fb713" providerId="LiveId" clId="{21306F7C-B4E6-4DF7-9B1B-F6E9FC9C3513}" dt="2020-07-06T17:08:11.369" v="12303"/>
          <ac:inkMkLst>
            <pc:docMk/>
            <pc:sldMk cId="38490725" sldId="298"/>
            <ac:inkMk id="5" creationId="{49FF994C-CE0F-4125-B1D4-31282EDBA531}"/>
          </ac:inkMkLst>
        </pc:inkChg>
        <pc:inkChg chg="add">
          <ac:chgData name="Jim Beland" userId="d41a4da1a37fb713" providerId="LiveId" clId="{21306F7C-B4E6-4DF7-9B1B-F6E9FC9C3513}" dt="2020-07-06T17:08:11.369" v="12303"/>
          <ac:inkMkLst>
            <pc:docMk/>
            <pc:sldMk cId="38490725" sldId="298"/>
            <ac:inkMk id="6" creationId="{013361BC-03FE-4236-9368-0DF62791C280}"/>
          </ac:inkMkLst>
        </pc:inkChg>
      </pc:sldChg>
      <pc:sldChg chg="addSp modSp add">
        <pc:chgData name="Jim Beland" userId="d41a4da1a37fb713" providerId="LiveId" clId="{21306F7C-B4E6-4DF7-9B1B-F6E9FC9C3513}" dt="2020-07-06T17:08:17.082" v="12305" actId="9405"/>
        <pc:sldMkLst>
          <pc:docMk/>
          <pc:sldMk cId="1786139584" sldId="299"/>
        </pc:sldMkLst>
        <pc:spChg chg="mod">
          <ac:chgData name="Jim Beland" userId="d41a4da1a37fb713" providerId="LiveId" clId="{21306F7C-B4E6-4DF7-9B1B-F6E9FC9C3513}" dt="2020-07-05T22:15:11.813" v="5511" actId="6549"/>
          <ac:spMkLst>
            <pc:docMk/>
            <pc:sldMk cId="1786139584" sldId="299"/>
            <ac:spMk id="3" creationId="{7ABAF377-5477-45DB-8B13-8525BDDB4F5B}"/>
          </ac:spMkLst>
        </pc:spChg>
        <pc:inkChg chg="add">
          <ac:chgData name="Jim Beland" userId="d41a4da1a37fb713" providerId="LiveId" clId="{21306F7C-B4E6-4DF7-9B1B-F6E9FC9C3513}" dt="2020-07-06T17:08:15.942" v="12304" actId="9405"/>
          <ac:inkMkLst>
            <pc:docMk/>
            <pc:sldMk cId="1786139584" sldId="299"/>
            <ac:inkMk id="4" creationId="{B307570B-1788-45F3-9292-41007DFC7804}"/>
          </ac:inkMkLst>
        </pc:inkChg>
        <pc:inkChg chg="add">
          <ac:chgData name="Jim Beland" userId="d41a4da1a37fb713" providerId="LiveId" clId="{21306F7C-B4E6-4DF7-9B1B-F6E9FC9C3513}" dt="2020-07-06T17:08:17.082" v="12305" actId="9405"/>
          <ac:inkMkLst>
            <pc:docMk/>
            <pc:sldMk cId="1786139584" sldId="299"/>
            <ac:inkMk id="5" creationId="{16AE8CB0-74DE-4200-BD34-9F2F5A70C297}"/>
          </ac:inkMkLst>
        </pc:inkChg>
      </pc:sldChg>
      <pc:sldChg chg="addSp modSp add">
        <pc:chgData name="Jim Beland" userId="d41a4da1a37fb713" providerId="LiveId" clId="{21306F7C-B4E6-4DF7-9B1B-F6E9FC9C3513}" dt="2020-07-06T17:08:24.279" v="12307" actId="9405"/>
        <pc:sldMkLst>
          <pc:docMk/>
          <pc:sldMk cId="2831981503" sldId="300"/>
        </pc:sldMkLst>
        <pc:spChg chg="mod">
          <ac:chgData name="Jim Beland" userId="d41a4da1a37fb713" providerId="LiveId" clId="{21306F7C-B4E6-4DF7-9B1B-F6E9FC9C3513}" dt="2020-07-05T22:16:35.635" v="5637" actId="20577"/>
          <ac:spMkLst>
            <pc:docMk/>
            <pc:sldMk cId="2831981503" sldId="300"/>
            <ac:spMk id="3" creationId="{7ABAF377-5477-45DB-8B13-8525BDDB4F5B}"/>
          </ac:spMkLst>
        </pc:spChg>
        <pc:inkChg chg="add">
          <ac:chgData name="Jim Beland" userId="d41a4da1a37fb713" providerId="LiveId" clId="{21306F7C-B4E6-4DF7-9B1B-F6E9FC9C3513}" dt="2020-07-06T17:08:22.992" v="12306" actId="9405"/>
          <ac:inkMkLst>
            <pc:docMk/>
            <pc:sldMk cId="2831981503" sldId="300"/>
            <ac:inkMk id="4" creationId="{0DB17DF2-2646-4F36-9969-71802B298B84}"/>
          </ac:inkMkLst>
        </pc:inkChg>
        <pc:inkChg chg="add">
          <ac:chgData name="Jim Beland" userId="d41a4da1a37fb713" providerId="LiveId" clId="{21306F7C-B4E6-4DF7-9B1B-F6E9FC9C3513}" dt="2020-07-06T17:08:24.279" v="12307" actId="9405"/>
          <ac:inkMkLst>
            <pc:docMk/>
            <pc:sldMk cId="2831981503" sldId="300"/>
            <ac:inkMk id="5" creationId="{C4499F65-848C-4A46-9C32-2E46A38A51B5}"/>
          </ac:inkMkLst>
        </pc:inkChg>
      </pc:sldChg>
      <pc:sldChg chg="addSp modSp add">
        <pc:chgData name="Jim Beland" userId="d41a4da1a37fb713" providerId="LiveId" clId="{21306F7C-B4E6-4DF7-9B1B-F6E9FC9C3513}" dt="2020-07-06T17:07:45.524" v="12296" actId="9405"/>
        <pc:sldMkLst>
          <pc:docMk/>
          <pc:sldMk cId="36326548" sldId="301"/>
        </pc:sldMkLst>
        <pc:spChg chg="mod">
          <ac:chgData name="Jim Beland" userId="d41a4da1a37fb713" providerId="LiveId" clId="{21306F7C-B4E6-4DF7-9B1B-F6E9FC9C3513}" dt="2020-07-05T22:21:57.032" v="5881" actId="20577"/>
          <ac:spMkLst>
            <pc:docMk/>
            <pc:sldMk cId="36326548" sldId="301"/>
            <ac:spMk id="3" creationId="{7ABAF377-5477-45DB-8B13-8525BDDB4F5B}"/>
          </ac:spMkLst>
        </pc:spChg>
        <pc:inkChg chg="add">
          <ac:chgData name="Jim Beland" userId="d41a4da1a37fb713" providerId="LiveId" clId="{21306F7C-B4E6-4DF7-9B1B-F6E9FC9C3513}" dt="2020-07-06T17:07:44.567" v="12295" actId="9405"/>
          <ac:inkMkLst>
            <pc:docMk/>
            <pc:sldMk cId="36326548" sldId="301"/>
            <ac:inkMk id="4" creationId="{FE00BE25-C9FB-49E8-B516-F1F2B22A3EBE}"/>
          </ac:inkMkLst>
        </pc:inkChg>
        <pc:inkChg chg="add">
          <ac:chgData name="Jim Beland" userId="d41a4da1a37fb713" providerId="LiveId" clId="{21306F7C-B4E6-4DF7-9B1B-F6E9FC9C3513}" dt="2020-07-06T17:07:45.524" v="12296" actId="9405"/>
          <ac:inkMkLst>
            <pc:docMk/>
            <pc:sldMk cId="36326548" sldId="301"/>
            <ac:inkMk id="5" creationId="{FB10B2DC-6FA3-4DED-BBC2-D4291D7A3DB0}"/>
          </ac:inkMkLst>
        </pc:inkChg>
      </pc:sldChg>
      <pc:sldChg chg="addSp modSp add">
        <pc:chgData name="Jim Beland" userId="d41a4da1a37fb713" providerId="LiveId" clId="{21306F7C-B4E6-4DF7-9B1B-F6E9FC9C3513}" dt="2020-07-06T17:08:31.299" v="12309" actId="9405"/>
        <pc:sldMkLst>
          <pc:docMk/>
          <pc:sldMk cId="1414460778" sldId="302"/>
        </pc:sldMkLst>
        <pc:spChg chg="mod">
          <ac:chgData name="Jim Beland" userId="d41a4da1a37fb713" providerId="LiveId" clId="{21306F7C-B4E6-4DF7-9B1B-F6E9FC9C3513}" dt="2020-07-05T22:24:04.460" v="5889"/>
          <ac:spMkLst>
            <pc:docMk/>
            <pc:sldMk cId="1414460778" sldId="302"/>
            <ac:spMk id="3" creationId="{7ABAF377-5477-45DB-8B13-8525BDDB4F5B}"/>
          </ac:spMkLst>
        </pc:spChg>
        <pc:inkChg chg="add">
          <ac:chgData name="Jim Beland" userId="d41a4da1a37fb713" providerId="LiveId" clId="{21306F7C-B4E6-4DF7-9B1B-F6E9FC9C3513}" dt="2020-07-06T17:08:30.144" v="12308" actId="9405"/>
          <ac:inkMkLst>
            <pc:docMk/>
            <pc:sldMk cId="1414460778" sldId="302"/>
            <ac:inkMk id="4" creationId="{AE2FD0AA-9F53-4D54-8023-6D3CB5A6788B}"/>
          </ac:inkMkLst>
        </pc:inkChg>
        <pc:inkChg chg="add">
          <ac:chgData name="Jim Beland" userId="d41a4da1a37fb713" providerId="LiveId" clId="{21306F7C-B4E6-4DF7-9B1B-F6E9FC9C3513}" dt="2020-07-06T17:08:31.299" v="12309" actId="9405"/>
          <ac:inkMkLst>
            <pc:docMk/>
            <pc:sldMk cId="1414460778" sldId="302"/>
            <ac:inkMk id="5" creationId="{2E8A254E-7C54-4302-A46C-14E40B01DE57}"/>
          </ac:inkMkLst>
        </pc:inkChg>
      </pc:sldChg>
      <pc:sldChg chg="modSp add ord">
        <pc:chgData name="Jim Beland" userId="d41a4da1a37fb713" providerId="LiveId" clId="{21306F7C-B4E6-4DF7-9B1B-F6E9FC9C3513}" dt="2020-07-05T22:47:46.126" v="8470" actId="207"/>
        <pc:sldMkLst>
          <pc:docMk/>
          <pc:sldMk cId="3873585269" sldId="303"/>
        </pc:sldMkLst>
        <pc:spChg chg="mod">
          <ac:chgData name="Jim Beland" userId="d41a4da1a37fb713" providerId="LiveId" clId="{21306F7C-B4E6-4DF7-9B1B-F6E9FC9C3513}" dt="2020-07-05T22:47:36.981" v="8469" actId="207"/>
          <ac:spMkLst>
            <pc:docMk/>
            <pc:sldMk cId="3873585269" sldId="303"/>
            <ac:spMk id="2" creationId="{18F3B0BC-51F3-4CD1-A8C3-C1C9680235BF}"/>
          </ac:spMkLst>
        </pc:spChg>
        <pc:spChg chg="mod">
          <ac:chgData name="Jim Beland" userId="d41a4da1a37fb713" providerId="LiveId" clId="{21306F7C-B4E6-4DF7-9B1B-F6E9FC9C3513}" dt="2020-07-05T22:47:46.126" v="8470" actId="207"/>
          <ac:spMkLst>
            <pc:docMk/>
            <pc:sldMk cId="3873585269" sldId="303"/>
            <ac:spMk id="3" creationId="{690FB04C-EA05-4081-8E00-9EF6C95CFF22}"/>
          </ac:spMkLst>
        </pc:spChg>
      </pc:sldChg>
      <pc:sldChg chg="modSp add">
        <pc:chgData name="Jim Beland" userId="d41a4da1a37fb713" providerId="LiveId" clId="{21306F7C-B4E6-4DF7-9B1B-F6E9FC9C3513}" dt="2020-07-06T00:19:16.131" v="8596" actId="20577"/>
        <pc:sldMkLst>
          <pc:docMk/>
          <pc:sldMk cId="746119699" sldId="304"/>
        </pc:sldMkLst>
        <pc:spChg chg="mod">
          <ac:chgData name="Jim Beland" userId="d41a4da1a37fb713" providerId="LiveId" clId="{21306F7C-B4E6-4DF7-9B1B-F6E9FC9C3513}" dt="2020-07-06T00:19:16.131" v="8596" actId="20577"/>
          <ac:spMkLst>
            <pc:docMk/>
            <pc:sldMk cId="746119699" sldId="304"/>
            <ac:spMk id="3" creationId="{74A960A3-4597-4948-A26D-9313D2F0036B}"/>
          </ac:spMkLst>
        </pc:spChg>
      </pc:sldChg>
      <pc:sldChg chg="modSp add">
        <pc:chgData name="Jim Beland" userId="d41a4da1a37fb713" providerId="LiveId" clId="{21306F7C-B4E6-4DF7-9B1B-F6E9FC9C3513}" dt="2020-07-06T00:22:07.960" v="8665" actId="20577"/>
        <pc:sldMkLst>
          <pc:docMk/>
          <pc:sldMk cId="3409497389" sldId="305"/>
        </pc:sldMkLst>
        <pc:spChg chg="mod">
          <ac:chgData name="Jim Beland" userId="d41a4da1a37fb713" providerId="LiveId" clId="{21306F7C-B4E6-4DF7-9B1B-F6E9FC9C3513}" dt="2020-07-06T00:19:37.813" v="8615" actId="20577"/>
          <ac:spMkLst>
            <pc:docMk/>
            <pc:sldMk cId="3409497389" sldId="305"/>
            <ac:spMk id="2" creationId="{499063D0-FDBB-4233-8474-CD57B5B6B116}"/>
          </ac:spMkLst>
        </pc:spChg>
        <pc:spChg chg="mod">
          <ac:chgData name="Jim Beland" userId="d41a4da1a37fb713" providerId="LiveId" clId="{21306F7C-B4E6-4DF7-9B1B-F6E9FC9C3513}" dt="2020-07-06T00:22:07.960" v="8665" actId="20577"/>
          <ac:spMkLst>
            <pc:docMk/>
            <pc:sldMk cId="3409497389" sldId="305"/>
            <ac:spMk id="3" creationId="{F7A5CB59-2B0E-4F57-AFCB-8F37946DDB4D}"/>
          </ac:spMkLst>
        </pc:spChg>
      </pc:sldChg>
      <pc:sldChg chg="addSp modSp add">
        <pc:chgData name="Jim Beland" userId="d41a4da1a37fb713" providerId="LiveId" clId="{21306F7C-B4E6-4DF7-9B1B-F6E9FC9C3513}" dt="2020-07-06T17:08:41.884" v="12311" actId="9405"/>
        <pc:sldMkLst>
          <pc:docMk/>
          <pc:sldMk cId="3486915423" sldId="306"/>
        </pc:sldMkLst>
        <pc:spChg chg="mod">
          <ac:chgData name="Jim Beland" userId="d41a4da1a37fb713" providerId="LiveId" clId="{21306F7C-B4E6-4DF7-9B1B-F6E9FC9C3513}" dt="2020-07-06T00:22:31.473" v="8677" actId="20577"/>
          <ac:spMkLst>
            <pc:docMk/>
            <pc:sldMk cId="3486915423" sldId="306"/>
            <ac:spMk id="2" creationId="{499063D0-FDBB-4233-8474-CD57B5B6B116}"/>
          </ac:spMkLst>
        </pc:spChg>
        <pc:spChg chg="mod">
          <ac:chgData name="Jim Beland" userId="d41a4da1a37fb713" providerId="LiveId" clId="{21306F7C-B4E6-4DF7-9B1B-F6E9FC9C3513}" dt="2020-07-06T00:27:36.774" v="8865" actId="20577"/>
          <ac:spMkLst>
            <pc:docMk/>
            <pc:sldMk cId="3486915423" sldId="306"/>
            <ac:spMk id="3" creationId="{F7A5CB59-2B0E-4F57-AFCB-8F37946DDB4D}"/>
          </ac:spMkLst>
        </pc:spChg>
        <pc:inkChg chg="add">
          <ac:chgData name="Jim Beland" userId="d41a4da1a37fb713" providerId="LiveId" clId="{21306F7C-B4E6-4DF7-9B1B-F6E9FC9C3513}" dt="2020-07-06T17:08:40.820" v="12310" actId="9405"/>
          <ac:inkMkLst>
            <pc:docMk/>
            <pc:sldMk cId="3486915423" sldId="306"/>
            <ac:inkMk id="4" creationId="{8A93689E-D9C1-4065-AD1C-D377BBA54AF0}"/>
          </ac:inkMkLst>
        </pc:inkChg>
        <pc:inkChg chg="add">
          <ac:chgData name="Jim Beland" userId="d41a4da1a37fb713" providerId="LiveId" clId="{21306F7C-B4E6-4DF7-9B1B-F6E9FC9C3513}" dt="2020-07-06T17:08:41.884" v="12311" actId="9405"/>
          <ac:inkMkLst>
            <pc:docMk/>
            <pc:sldMk cId="3486915423" sldId="306"/>
            <ac:inkMk id="5" creationId="{3AD99133-829F-4C70-BAD1-0D2164F53D80}"/>
          </ac:inkMkLst>
        </pc:inkChg>
      </pc:sldChg>
      <pc:sldChg chg="modSp add del">
        <pc:chgData name="Jim Beland" userId="d41a4da1a37fb713" providerId="LiveId" clId="{21306F7C-B4E6-4DF7-9B1B-F6E9FC9C3513}" dt="2020-07-06T17:09:01.013" v="12312" actId="2696"/>
        <pc:sldMkLst>
          <pc:docMk/>
          <pc:sldMk cId="512490242" sldId="307"/>
        </pc:sldMkLst>
        <pc:spChg chg="mod">
          <ac:chgData name="Jim Beland" userId="d41a4da1a37fb713" providerId="LiveId" clId="{21306F7C-B4E6-4DF7-9B1B-F6E9FC9C3513}" dt="2020-07-06T00:28:39.139" v="8963" actId="20577"/>
          <ac:spMkLst>
            <pc:docMk/>
            <pc:sldMk cId="512490242" sldId="307"/>
            <ac:spMk id="3" creationId="{F7A5CB59-2B0E-4F57-AFCB-8F37946DDB4D}"/>
          </ac:spMkLst>
        </pc:spChg>
      </pc:sldChg>
      <pc:sldChg chg="addSp modSp add">
        <pc:chgData name="Jim Beland" userId="d41a4da1a37fb713" providerId="LiveId" clId="{21306F7C-B4E6-4DF7-9B1B-F6E9FC9C3513}" dt="2020-07-06T17:09:09.086" v="12314" actId="9405"/>
        <pc:sldMkLst>
          <pc:docMk/>
          <pc:sldMk cId="4101215353" sldId="308"/>
        </pc:sldMkLst>
        <pc:spChg chg="mod">
          <ac:chgData name="Jim Beland" userId="d41a4da1a37fb713" providerId="LiveId" clId="{21306F7C-B4E6-4DF7-9B1B-F6E9FC9C3513}" dt="2020-07-06T00:39:06.568" v="9376" actId="5793"/>
          <ac:spMkLst>
            <pc:docMk/>
            <pc:sldMk cId="4101215353" sldId="308"/>
            <ac:spMk id="3" creationId="{F7A5CB59-2B0E-4F57-AFCB-8F37946DDB4D}"/>
          </ac:spMkLst>
        </pc:spChg>
        <pc:inkChg chg="add">
          <ac:chgData name="Jim Beland" userId="d41a4da1a37fb713" providerId="LiveId" clId="{21306F7C-B4E6-4DF7-9B1B-F6E9FC9C3513}" dt="2020-07-06T17:09:07.778" v="12313" actId="9405"/>
          <ac:inkMkLst>
            <pc:docMk/>
            <pc:sldMk cId="4101215353" sldId="308"/>
            <ac:inkMk id="4" creationId="{7C8558C7-C0D8-4736-91A8-877DCCC6F5F7}"/>
          </ac:inkMkLst>
        </pc:inkChg>
        <pc:inkChg chg="add">
          <ac:chgData name="Jim Beland" userId="d41a4da1a37fb713" providerId="LiveId" clId="{21306F7C-B4E6-4DF7-9B1B-F6E9FC9C3513}" dt="2020-07-06T17:09:09.086" v="12314" actId="9405"/>
          <ac:inkMkLst>
            <pc:docMk/>
            <pc:sldMk cId="4101215353" sldId="308"/>
            <ac:inkMk id="5" creationId="{B928F779-7FCA-46E6-9A4A-FB95C3BE015B}"/>
          </ac:inkMkLst>
        </pc:inkChg>
      </pc:sldChg>
      <pc:sldChg chg="addSp modSp add">
        <pc:chgData name="Jim Beland" userId="d41a4da1a37fb713" providerId="LiveId" clId="{21306F7C-B4E6-4DF7-9B1B-F6E9FC9C3513}" dt="2020-07-06T17:09:16.252" v="12316" actId="9405"/>
        <pc:sldMkLst>
          <pc:docMk/>
          <pc:sldMk cId="843134807" sldId="309"/>
        </pc:sldMkLst>
        <pc:spChg chg="mod">
          <ac:chgData name="Jim Beland" userId="d41a4da1a37fb713" providerId="LiveId" clId="{21306F7C-B4E6-4DF7-9B1B-F6E9FC9C3513}" dt="2020-07-06T00:35:52.354" v="9290" actId="20577"/>
          <ac:spMkLst>
            <pc:docMk/>
            <pc:sldMk cId="843134807" sldId="309"/>
            <ac:spMk id="3" creationId="{F7A5CB59-2B0E-4F57-AFCB-8F37946DDB4D}"/>
          </ac:spMkLst>
        </pc:spChg>
        <pc:inkChg chg="add">
          <ac:chgData name="Jim Beland" userId="d41a4da1a37fb713" providerId="LiveId" clId="{21306F7C-B4E6-4DF7-9B1B-F6E9FC9C3513}" dt="2020-07-06T17:09:15.244" v="12315" actId="9405"/>
          <ac:inkMkLst>
            <pc:docMk/>
            <pc:sldMk cId="843134807" sldId="309"/>
            <ac:inkMk id="4" creationId="{AF8CC5F3-94B9-4B4D-8334-C12AC3DE0292}"/>
          </ac:inkMkLst>
        </pc:inkChg>
        <pc:inkChg chg="add">
          <ac:chgData name="Jim Beland" userId="d41a4da1a37fb713" providerId="LiveId" clId="{21306F7C-B4E6-4DF7-9B1B-F6E9FC9C3513}" dt="2020-07-06T17:09:16.252" v="12316" actId="9405"/>
          <ac:inkMkLst>
            <pc:docMk/>
            <pc:sldMk cId="843134807" sldId="309"/>
            <ac:inkMk id="5" creationId="{12A7B483-BCEE-47AA-869B-156B856E3776}"/>
          </ac:inkMkLst>
        </pc:inkChg>
      </pc:sldChg>
      <pc:sldChg chg="addSp modSp add">
        <pc:chgData name="Jim Beland" userId="d41a4da1a37fb713" providerId="LiveId" clId="{21306F7C-B4E6-4DF7-9B1B-F6E9FC9C3513}" dt="2020-07-06T17:09:22.503" v="12318" actId="9405"/>
        <pc:sldMkLst>
          <pc:docMk/>
          <pc:sldMk cId="2927604523" sldId="310"/>
        </pc:sldMkLst>
        <pc:spChg chg="mod">
          <ac:chgData name="Jim Beland" userId="d41a4da1a37fb713" providerId="LiveId" clId="{21306F7C-B4E6-4DF7-9B1B-F6E9FC9C3513}" dt="2020-07-06T00:39:32.850" v="9382" actId="20577"/>
          <ac:spMkLst>
            <pc:docMk/>
            <pc:sldMk cId="2927604523" sldId="310"/>
            <ac:spMk id="3" creationId="{F7A5CB59-2B0E-4F57-AFCB-8F37946DDB4D}"/>
          </ac:spMkLst>
        </pc:spChg>
        <pc:inkChg chg="add">
          <ac:chgData name="Jim Beland" userId="d41a4da1a37fb713" providerId="LiveId" clId="{21306F7C-B4E6-4DF7-9B1B-F6E9FC9C3513}" dt="2020-07-06T17:09:21.517" v="12317" actId="9405"/>
          <ac:inkMkLst>
            <pc:docMk/>
            <pc:sldMk cId="2927604523" sldId="310"/>
            <ac:inkMk id="4" creationId="{6622AF87-F0E4-49C2-A543-AE5BEAC48843}"/>
          </ac:inkMkLst>
        </pc:inkChg>
        <pc:inkChg chg="add">
          <ac:chgData name="Jim Beland" userId="d41a4da1a37fb713" providerId="LiveId" clId="{21306F7C-B4E6-4DF7-9B1B-F6E9FC9C3513}" dt="2020-07-06T17:09:22.503" v="12318" actId="9405"/>
          <ac:inkMkLst>
            <pc:docMk/>
            <pc:sldMk cId="2927604523" sldId="310"/>
            <ac:inkMk id="5" creationId="{95ED5388-54D4-4D86-8FBE-ADEF82384268}"/>
          </ac:inkMkLst>
        </pc:inkChg>
      </pc:sldChg>
      <pc:sldChg chg="modSp add">
        <pc:chgData name="Jim Beland" userId="d41a4da1a37fb713" providerId="LiveId" clId="{21306F7C-B4E6-4DF7-9B1B-F6E9FC9C3513}" dt="2020-07-06T00:43:18.722" v="9445" actId="20577"/>
        <pc:sldMkLst>
          <pc:docMk/>
          <pc:sldMk cId="314182846" sldId="311"/>
        </pc:sldMkLst>
        <pc:spChg chg="mod">
          <ac:chgData name="Jim Beland" userId="d41a4da1a37fb713" providerId="LiveId" clId="{21306F7C-B4E6-4DF7-9B1B-F6E9FC9C3513}" dt="2020-07-06T00:41:09.976" v="9393" actId="20577"/>
          <ac:spMkLst>
            <pc:docMk/>
            <pc:sldMk cId="314182846" sldId="311"/>
            <ac:spMk id="2" creationId="{54566217-25B3-454B-B06E-A1FFC3FE170A}"/>
          </ac:spMkLst>
        </pc:spChg>
        <pc:spChg chg="mod">
          <ac:chgData name="Jim Beland" userId="d41a4da1a37fb713" providerId="LiveId" clId="{21306F7C-B4E6-4DF7-9B1B-F6E9FC9C3513}" dt="2020-07-06T00:43:18.722" v="9445" actId="20577"/>
          <ac:spMkLst>
            <pc:docMk/>
            <pc:sldMk cId="314182846" sldId="311"/>
            <ac:spMk id="3" creationId="{BFD053B3-1129-48F5-A667-CD19FC75DCF8}"/>
          </ac:spMkLst>
        </pc:spChg>
      </pc:sldChg>
      <pc:sldChg chg="add del">
        <pc:chgData name="Jim Beland" userId="d41a4da1a37fb713" providerId="LiveId" clId="{21306F7C-B4E6-4DF7-9B1B-F6E9FC9C3513}" dt="2020-07-06T00:39:57.082" v="9384" actId="2696"/>
        <pc:sldMkLst>
          <pc:docMk/>
          <pc:sldMk cId="3033667106" sldId="311"/>
        </pc:sldMkLst>
      </pc:sldChg>
      <pc:sldChg chg="addSp modSp add">
        <pc:chgData name="Jim Beland" userId="d41a4da1a37fb713" providerId="LiveId" clId="{21306F7C-B4E6-4DF7-9B1B-F6E9FC9C3513}" dt="2020-07-06T17:09:31.221" v="12320" actId="9405"/>
        <pc:sldMkLst>
          <pc:docMk/>
          <pc:sldMk cId="2061155392" sldId="312"/>
        </pc:sldMkLst>
        <pc:spChg chg="mod">
          <ac:chgData name="Jim Beland" userId="d41a4da1a37fb713" providerId="LiveId" clId="{21306F7C-B4E6-4DF7-9B1B-F6E9FC9C3513}" dt="2020-07-06T00:43:29.487" v="9453" actId="20577"/>
          <ac:spMkLst>
            <pc:docMk/>
            <pc:sldMk cId="2061155392" sldId="312"/>
            <ac:spMk id="2" creationId="{54566217-25B3-454B-B06E-A1FFC3FE170A}"/>
          </ac:spMkLst>
        </pc:spChg>
        <pc:spChg chg="mod">
          <ac:chgData name="Jim Beland" userId="d41a4da1a37fb713" providerId="LiveId" clId="{21306F7C-B4E6-4DF7-9B1B-F6E9FC9C3513}" dt="2020-07-06T00:49:24.413" v="9597" actId="20577"/>
          <ac:spMkLst>
            <pc:docMk/>
            <pc:sldMk cId="2061155392" sldId="312"/>
            <ac:spMk id="3" creationId="{BFD053B3-1129-48F5-A667-CD19FC75DCF8}"/>
          </ac:spMkLst>
        </pc:spChg>
        <pc:inkChg chg="add">
          <ac:chgData name="Jim Beland" userId="d41a4da1a37fb713" providerId="LiveId" clId="{21306F7C-B4E6-4DF7-9B1B-F6E9FC9C3513}" dt="2020-07-06T17:09:30.151" v="12319" actId="9405"/>
          <ac:inkMkLst>
            <pc:docMk/>
            <pc:sldMk cId="2061155392" sldId="312"/>
            <ac:inkMk id="4" creationId="{D931655D-DD18-4524-802C-0FBB7AC95687}"/>
          </ac:inkMkLst>
        </pc:inkChg>
        <pc:inkChg chg="add">
          <ac:chgData name="Jim Beland" userId="d41a4da1a37fb713" providerId="LiveId" clId="{21306F7C-B4E6-4DF7-9B1B-F6E9FC9C3513}" dt="2020-07-06T17:09:31.221" v="12320" actId="9405"/>
          <ac:inkMkLst>
            <pc:docMk/>
            <pc:sldMk cId="2061155392" sldId="312"/>
            <ac:inkMk id="5" creationId="{CF6C7F3A-01FC-4D15-9753-3E9923874AF2}"/>
          </ac:inkMkLst>
        </pc:inkChg>
      </pc:sldChg>
      <pc:sldChg chg="add del">
        <pc:chgData name="Jim Beland" userId="d41a4da1a37fb713" providerId="LiveId" clId="{21306F7C-B4E6-4DF7-9B1B-F6E9FC9C3513}" dt="2020-07-06T00:40:23.922" v="9385" actId="2696"/>
        <pc:sldMkLst>
          <pc:docMk/>
          <pc:sldMk cId="2286976757" sldId="312"/>
        </pc:sldMkLst>
      </pc:sldChg>
      <pc:sldChg chg="addSp modSp add">
        <pc:chgData name="Jim Beland" userId="d41a4da1a37fb713" providerId="LiveId" clId="{21306F7C-B4E6-4DF7-9B1B-F6E9FC9C3513}" dt="2020-07-06T17:09:37.935" v="12322" actId="9405"/>
        <pc:sldMkLst>
          <pc:docMk/>
          <pc:sldMk cId="297055732" sldId="313"/>
        </pc:sldMkLst>
        <pc:spChg chg="mod">
          <ac:chgData name="Jim Beland" userId="d41a4da1a37fb713" providerId="LiveId" clId="{21306F7C-B4E6-4DF7-9B1B-F6E9FC9C3513}" dt="2020-07-06T00:50:12.062" v="9765" actId="20577"/>
          <ac:spMkLst>
            <pc:docMk/>
            <pc:sldMk cId="297055732" sldId="313"/>
            <ac:spMk id="3" creationId="{BFD053B3-1129-48F5-A667-CD19FC75DCF8}"/>
          </ac:spMkLst>
        </pc:spChg>
        <pc:inkChg chg="add">
          <ac:chgData name="Jim Beland" userId="d41a4da1a37fb713" providerId="LiveId" clId="{21306F7C-B4E6-4DF7-9B1B-F6E9FC9C3513}" dt="2020-07-06T17:09:36.950" v="12321" actId="9405"/>
          <ac:inkMkLst>
            <pc:docMk/>
            <pc:sldMk cId="297055732" sldId="313"/>
            <ac:inkMk id="4" creationId="{BEF146F6-1D3B-4A2B-AE81-73CE4D8AE4C6}"/>
          </ac:inkMkLst>
        </pc:inkChg>
        <pc:inkChg chg="add">
          <ac:chgData name="Jim Beland" userId="d41a4da1a37fb713" providerId="LiveId" clId="{21306F7C-B4E6-4DF7-9B1B-F6E9FC9C3513}" dt="2020-07-06T17:09:37.935" v="12322" actId="9405"/>
          <ac:inkMkLst>
            <pc:docMk/>
            <pc:sldMk cId="297055732" sldId="313"/>
            <ac:inkMk id="5" creationId="{DD09B62B-2535-4444-8B1A-F979C1D41C97}"/>
          </ac:inkMkLst>
        </pc:inkChg>
      </pc:sldChg>
      <pc:sldChg chg="addSp modSp add">
        <pc:chgData name="Jim Beland" userId="d41a4da1a37fb713" providerId="LiveId" clId="{21306F7C-B4E6-4DF7-9B1B-F6E9FC9C3513}" dt="2020-07-06T17:09:44.465" v="12324" actId="9405"/>
        <pc:sldMkLst>
          <pc:docMk/>
          <pc:sldMk cId="3720049418" sldId="314"/>
        </pc:sldMkLst>
        <pc:spChg chg="mod">
          <ac:chgData name="Jim Beland" userId="d41a4da1a37fb713" providerId="LiveId" clId="{21306F7C-B4E6-4DF7-9B1B-F6E9FC9C3513}" dt="2020-07-06T01:26:34.978" v="10110" actId="20577"/>
          <ac:spMkLst>
            <pc:docMk/>
            <pc:sldMk cId="3720049418" sldId="314"/>
            <ac:spMk id="3" creationId="{BFD053B3-1129-48F5-A667-CD19FC75DCF8}"/>
          </ac:spMkLst>
        </pc:spChg>
        <pc:inkChg chg="add">
          <ac:chgData name="Jim Beland" userId="d41a4da1a37fb713" providerId="LiveId" clId="{21306F7C-B4E6-4DF7-9B1B-F6E9FC9C3513}" dt="2020-07-06T17:09:43.317" v="12323" actId="9405"/>
          <ac:inkMkLst>
            <pc:docMk/>
            <pc:sldMk cId="3720049418" sldId="314"/>
            <ac:inkMk id="4" creationId="{3C7E2793-9AFD-4942-B353-AF5C29F0FA61}"/>
          </ac:inkMkLst>
        </pc:inkChg>
        <pc:inkChg chg="add">
          <ac:chgData name="Jim Beland" userId="d41a4da1a37fb713" providerId="LiveId" clId="{21306F7C-B4E6-4DF7-9B1B-F6E9FC9C3513}" dt="2020-07-06T17:09:44.465" v="12324" actId="9405"/>
          <ac:inkMkLst>
            <pc:docMk/>
            <pc:sldMk cId="3720049418" sldId="314"/>
            <ac:inkMk id="5" creationId="{4E073987-FE32-46BD-8E91-7AFBB815FE17}"/>
          </ac:inkMkLst>
        </pc:inkChg>
      </pc:sldChg>
      <pc:sldChg chg="addSp modSp add">
        <pc:chgData name="Jim Beland" userId="d41a4da1a37fb713" providerId="LiveId" clId="{21306F7C-B4E6-4DF7-9B1B-F6E9FC9C3513}" dt="2020-07-06T17:09:50.704" v="12326" actId="9405"/>
        <pc:sldMkLst>
          <pc:docMk/>
          <pc:sldMk cId="1486114204" sldId="315"/>
        </pc:sldMkLst>
        <pc:spChg chg="mod">
          <ac:chgData name="Jim Beland" userId="d41a4da1a37fb713" providerId="LiveId" clId="{21306F7C-B4E6-4DF7-9B1B-F6E9FC9C3513}" dt="2020-07-06T01:30:43.649" v="10496" actId="5793"/>
          <ac:spMkLst>
            <pc:docMk/>
            <pc:sldMk cId="1486114204" sldId="315"/>
            <ac:spMk id="3" creationId="{BFD053B3-1129-48F5-A667-CD19FC75DCF8}"/>
          </ac:spMkLst>
        </pc:spChg>
        <pc:inkChg chg="add">
          <ac:chgData name="Jim Beland" userId="d41a4da1a37fb713" providerId="LiveId" clId="{21306F7C-B4E6-4DF7-9B1B-F6E9FC9C3513}" dt="2020-07-06T17:09:49.602" v="12325" actId="9405"/>
          <ac:inkMkLst>
            <pc:docMk/>
            <pc:sldMk cId="1486114204" sldId="315"/>
            <ac:inkMk id="4" creationId="{8F99CA24-9118-4441-8D61-62087DCD5A53}"/>
          </ac:inkMkLst>
        </pc:inkChg>
        <pc:inkChg chg="add">
          <ac:chgData name="Jim Beland" userId="d41a4da1a37fb713" providerId="LiveId" clId="{21306F7C-B4E6-4DF7-9B1B-F6E9FC9C3513}" dt="2020-07-06T17:09:50.704" v="12326" actId="9405"/>
          <ac:inkMkLst>
            <pc:docMk/>
            <pc:sldMk cId="1486114204" sldId="315"/>
            <ac:inkMk id="5" creationId="{33862691-9256-4244-B78F-7136C7C42E5D}"/>
          </ac:inkMkLst>
        </pc:inkChg>
      </pc:sldChg>
      <pc:sldChg chg="addSp modSp add">
        <pc:chgData name="Jim Beland" userId="d41a4da1a37fb713" providerId="LiveId" clId="{21306F7C-B4E6-4DF7-9B1B-F6E9FC9C3513}" dt="2020-07-06T17:09:56.774" v="12328" actId="9405"/>
        <pc:sldMkLst>
          <pc:docMk/>
          <pc:sldMk cId="1963525235" sldId="316"/>
        </pc:sldMkLst>
        <pc:spChg chg="mod">
          <ac:chgData name="Jim Beland" userId="d41a4da1a37fb713" providerId="LiveId" clId="{21306F7C-B4E6-4DF7-9B1B-F6E9FC9C3513}" dt="2020-07-06T01:32:41.124" v="10723" actId="255"/>
          <ac:spMkLst>
            <pc:docMk/>
            <pc:sldMk cId="1963525235" sldId="316"/>
            <ac:spMk id="3" creationId="{BFD053B3-1129-48F5-A667-CD19FC75DCF8}"/>
          </ac:spMkLst>
        </pc:spChg>
        <pc:inkChg chg="add">
          <ac:chgData name="Jim Beland" userId="d41a4da1a37fb713" providerId="LiveId" clId="{21306F7C-B4E6-4DF7-9B1B-F6E9FC9C3513}" dt="2020-07-06T17:09:55.803" v="12327" actId="9405"/>
          <ac:inkMkLst>
            <pc:docMk/>
            <pc:sldMk cId="1963525235" sldId="316"/>
            <ac:inkMk id="4" creationId="{0D9E3CFD-9D6E-4EF5-8A46-515686813FE8}"/>
          </ac:inkMkLst>
        </pc:inkChg>
        <pc:inkChg chg="add">
          <ac:chgData name="Jim Beland" userId="d41a4da1a37fb713" providerId="LiveId" clId="{21306F7C-B4E6-4DF7-9B1B-F6E9FC9C3513}" dt="2020-07-06T17:09:56.774" v="12328" actId="9405"/>
          <ac:inkMkLst>
            <pc:docMk/>
            <pc:sldMk cId="1963525235" sldId="316"/>
            <ac:inkMk id="5" creationId="{CF043A06-F24F-4035-8BA2-2881BAEC2A59}"/>
          </ac:inkMkLst>
        </pc:inkChg>
      </pc:sldChg>
      <pc:sldChg chg="modSp add">
        <pc:chgData name="Jim Beland" userId="d41a4da1a37fb713" providerId="LiveId" clId="{21306F7C-B4E6-4DF7-9B1B-F6E9FC9C3513}" dt="2020-07-06T01:37:40.897" v="10772" actId="20577"/>
        <pc:sldMkLst>
          <pc:docMk/>
          <pc:sldMk cId="213694007" sldId="317"/>
        </pc:sldMkLst>
        <pc:spChg chg="mod">
          <ac:chgData name="Jim Beland" userId="d41a4da1a37fb713" providerId="LiveId" clId="{21306F7C-B4E6-4DF7-9B1B-F6E9FC9C3513}" dt="2020-07-06T01:35:57.989" v="10731" actId="20577"/>
          <ac:spMkLst>
            <pc:docMk/>
            <pc:sldMk cId="213694007" sldId="317"/>
            <ac:spMk id="2" creationId="{BBA41C27-AD30-4D4E-805B-9B978C044D3C}"/>
          </ac:spMkLst>
        </pc:spChg>
        <pc:spChg chg="mod">
          <ac:chgData name="Jim Beland" userId="d41a4da1a37fb713" providerId="LiveId" clId="{21306F7C-B4E6-4DF7-9B1B-F6E9FC9C3513}" dt="2020-07-06T01:37:40.897" v="10772" actId="20577"/>
          <ac:spMkLst>
            <pc:docMk/>
            <pc:sldMk cId="213694007" sldId="317"/>
            <ac:spMk id="3" creationId="{9BCD5E92-7A28-46AB-B498-78F0D2C45ACA}"/>
          </ac:spMkLst>
        </pc:spChg>
      </pc:sldChg>
      <pc:sldChg chg="modSp add">
        <pc:chgData name="Jim Beland" userId="d41a4da1a37fb713" providerId="LiveId" clId="{21306F7C-B4E6-4DF7-9B1B-F6E9FC9C3513}" dt="2020-07-06T01:39:36.138" v="10887" actId="20577"/>
        <pc:sldMkLst>
          <pc:docMk/>
          <pc:sldMk cId="3274531249" sldId="318"/>
        </pc:sldMkLst>
        <pc:spChg chg="mod">
          <ac:chgData name="Jim Beland" userId="d41a4da1a37fb713" providerId="LiveId" clId="{21306F7C-B4E6-4DF7-9B1B-F6E9FC9C3513}" dt="2020-07-06T01:38:13.390" v="10790" actId="20577"/>
          <ac:spMkLst>
            <pc:docMk/>
            <pc:sldMk cId="3274531249" sldId="318"/>
            <ac:spMk id="2" creationId="{BBA41C27-AD30-4D4E-805B-9B978C044D3C}"/>
          </ac:spMkLst>
        </pc:spChg>
        <pc:spChg chg="mod">
          <ac:chgData name="Jim Beland" userId="d41a4da1a37fb713" providerId="LiveId" clId="{21306F7C-B4E6-4DF7-9B1B-F6E9FC9C3513}" dt="2020-07-06T01:39:36.138" v="10887" actId="20577"/>
          <ac:spMkLst>
            <pc:docMk/>
            <pc:sldMk cId="3274531249" sldId="318"/>
            <ac:spMk id="3" creationId="{9BCD5E92-7A28-46AB-B498-78F0D2C45ACA}"/>
          </ac:spMkLst>
        </pc:spChg>
      </pc:sldChg>
      <pc:sldChg chg="modSp add del">
        <pc:chgData name="Jim Beland" userId="d41a4da1a37fb713" providerId="LiveId" clId="{21306F7C-B4E6-4DF7-9B1B-F6E9FC9C3513}" dt="2020-07-06T01:46:28.449" v="11285" actId="2696"/>
        <pc:sldMkLst>
          <pc:docMk/>
          <pc:sldMk cId="3225983555" sldId="319"/>
        </pc:sldMkLst>
        <pc:spChg chg="mod">
          <ac:chgData name="Jim Beland" userId="d41a4da1a37fb713" providerId="LiveId" clId="{21306F7C-B4E6-4DF7-9B1B-F6E9FC9C3513}" dt="2020-07-06T01:44:26.938" v="11268" actId="6549"/>
          <ac:spMkLst>
            <pc:docMk/>
            <pc:sldMk cId="3225983555" sldId="319"/>
            <ac:spMk id="3" creationId="{F562775A-1340-4195-B3CD-CA459A39C6DE}"/>
          </ac:spMkLst>
        </pc:spChg>
      </pc:sldChg>
      <pc:sldChg chg="addSp delSp modSp add">
        <pc:chgData name="Jim Beland" userId="d41a4da1a37fb713" providerId="LiveId" clId="{21306F7C-B4E6-4DF7-9B1B-F6E9FC9C3513}" dt="2020-07-06T01:46:21.908" v="11284" actId="478"/>
        <pc:sldMkLst>
          <pc:docMk/>
          <pc:sldMk cId="3479934521" sldId="320"/>
        </pc:sldMkLst>
        <pc:spChg chg="add mod">
          <ac:chgData name="Jim Beland" userId="d41a4da1a37fb713" providerId="LiveId" clId="{21306F7C-B4E6-4DF7-9B1B-F6E9FC9C3513}" dt="2020-07-06T01:45:21.646" v="11275" actId="1076"/>
          <ac:spMkLst>
            <pc:docMk/>
            <pc:sldMk cId="3479934521" sldId="320"/>
            <ac:spMk id="4" creationId="{5C58CAD5-EEDF-48ED-BE2C-CC1F5FEF5E37}"/>
          </ac:spMkLst>
        </pc:spChg>
        <pc:spChg chg="add del mod">
          <ac:chgData name="Jim Beland" userId="d41a4da1a37fb713" providerId="LiveId" clId="{21306F7C-B4E6-4DF7-9B1B-F6E9FC9C3513}" dt="2020-07-06T01:46:21.908" v="11284" actId="478"/>
          <ac:spMkLst>
            <pc:docMk/>
            <pc:sldMk cId="3479934521" sldId="320"/>
            <ac:spMk id="5" creationId="{E9E6877C-2D82-4E61-A2F7-92CBA64046AD}"/>
          </ac:spMkLst>
        </pc:spChg>
      </pc:sldChg>
      <pc:sldChg chg="add">
        <pc:chgData name="Jim Beland" userId="d41a4da1a37fb713" providerId="LiveId" clId="{21306F7C-B4E6-4DF7-9B1B-F6E9FC9C3513}" dt="2020-07-06T01:46:18.129" v="11283"/>
        <pc:sldMkLst>
          <pc:docMk/>
          <pc:sldMk cId="326021876" sldId="321"/>
        </pc:sldMkLst>
      </pc:sldChg>
      <pc:sldChg chg="delSp modSp add">
        <pc:chgData name="Jim Beland" userId="d41a4da1a37fb713" providerId="LiveId" clId="{21306F7C-B4E6-4DF7-9B1B-F6E9FC9C3513}" dt="2020-07-06T01:57:33.258" v="12013" actId="20577"/>
        <pc:sldMkLst>
          <pc:docMk/>
          <pc:sldMk cId="532990102" sldId="322"/>
        </pc:sldMkLst>
        <pc:spChg chg="mod">
          <ac:chgData name="Jim Beland" userId="d41a4da1a37fb713" providerId="LiveId" clId="{21306F7C-B4E6-4DF7-9B1B-F6E9FC9C3513}" dt="2020-07-06T01:57:33.258" v="12013" actId="20577"/>
          <ac:spMkLst>
            <pc:docMk/>
            <pc:sldMk cId="532990102" sldId="322"/>
            <ac:spMk id="3" creationId="{9BCD5E92-7A28-46AB-B498-78F0D2C45ACA}"/>
          </ac:spMkLst>
        </pc:spChg>
        <pc:spChg chg="del">
          <ac:chgData name="Jim Beland" userId="d41a4da1a37fb713" providerId="LiveId" clId="{21306F7C-B4E6-4DF7-9B1B-F6E9FC9C3513}" dt="2020-07-06T01:46:39.078" v="11287" actId="478"/>
          <ac:spMkLst>
            <pc:docMk/>
            <pc:sldMk cId="532990102" sldId="322"/>
            <ac:spMk id="4" creationId="{5C58CAD5-EEDF-48ED-BE2C-CC1F5FEF5E37}"/>
          </ac:spMkLst>
        </pc:spChg>
        <pc:spChg chg="del">
          <ac:chgData name="Jim Beland" userId="d41a4da1a37fb713" providerId="LiveId" clId="{21306F7C-B4E6-4DF7-9B1B-F6E9FC9C3513}" dt="2020-07-06T01:46:42.744" v="11288" actId="478"/>
          <ac:spMkLst>
            <pc:docMk/>
            <pc:sldMk cId="532990102" sldId="322"/>
            <ac:spMk id="5" creationId="{E9E6877C-2D82-4E61-A2F7-92CBA64046AD}"/>
          </ac:spMkLst>
        </pc:spChg>
      </pc:sldChg>
      <pc:sldChg chg="modSp add">
        <pc:chgData name="Jim Beland" userId="d41a4da1a37fb713" providerId="LiveId" clId="{21306F7C-B4E6-4DF7-9B1B-F6E9FC9C3513}" dt="2020-07-06T01:57:13.906" v="12007" actId="20577"/>
        <pc:sldMkLst>
          <pc:docMk/>
          <pc:sldMk cId="2694974520" sldId="323"/>
        </pc:sldMkLst>
        <pc:spChg chg="mod">
          <ac:chgData name="Jim Beland" userId="d41a4da1a37fb713" providerId="LiveId" clId="{21306F7C-B4E6-4DF7-9B1B-F6E9FC9C3513}" dt="2020-07-06T01:57:13.906" v="12007" actId="20577"/>
          <ac:spMkLst>
            <pc:docMk/>
            <pc:sldMk cId="2694974520" sldId="323"/>
            <ac:spMk id="3" creationId="{9BCD5E92-7A28-46AB-B498-78F0D2C45ACA}"/>
          </ac:spMkLst>
        </pc:spChg>
      </pc:sldChg>
      <pc:sldChg chg="modSp add">
        <pc:chgData name="Jim Beland" userId="d41a4da1a37fb713" providerId="LiveId" clId="{21306F7C-B4E6-4DF7-9B1B-F6E9FC9C3513}" dt="2020-07-06T01:57:06.705" v="12005" actId="20577"/>
        <pc:sldMkLst>
          <pc:docMk/>
          <pc:sldMk cId="1945650529" sldId="324"/>
        </pc:sldMkLst>
        <pc:spChg chg="mod">
          <ac:chgData name="Jim Beland" userId="d41a4da1a37fb713" providerId="LiveId" clId="{21306F7C-B4E6-4DF7-9B1B-F6E9FC9C3513}" dt="2020-07-06T01:57:06.705" v="12005" actId="20577"/>
          <ac:spMkLst>
            <pc:docMk/>
            <pc:sldMk cId="1945650529" sldId="324"/>
            <ac:spMk id="3" creationId="{9BCD5E92-7A28-46AB-B498-78F0D2C45ACA}"/>
          </ac:spMkLst>
        </pc:spChg>
      </pc:sldChg>
      <pc:sldChg chg="addSp modSp add">
        <pc:chgData name="Jim Beland" userId="d41a4da1a37fb713" providerId="LiveId" clId="{21306F7C-B4E6-4DF7-9B1B-F6E9FC9C3513}" dt="2020-07-06T17:10:18.504" v="12330" actId="9405"/>
        <pc:sldMkLst>
          <pc:docMk/>
          <pc:sldMk cId="2003040181" sldId="325"/>
        </pc:sldMkLst>
        <pc:spChg chg="mod">
          <ac:chgData name="Jim Beland" userId="d41a4da1a37fb713" providerId="LiveId" clId="{21306F7C-B4E6-4DF7-9B1B-F6E9FC9C3513}" dt="2020-07-06T01:56:57.318" v="12001" actId="20577"/>
          <ac:spMkLst>
            <pc:docMk/>
            <pc:sldMk cId="2003040181" sldId="325"/>
            <ac:spMk id="3" creationId="{9BCD5E92-7A28-46AB-B498-78F0D2C45ACA}"/>
          </ac:spMkLst>
        </pc:spChg>
        <pc:inkChg chg="add">
          <ac:chgData name="Jim Beland" userId="d41a4da1a37fb713" providerId="LiveId" clId="{21306F7C-B4E6-4DF7-9B1B-F6E9FC9C3513}" dt="2020-07-06T17:10:17.453" v="12329" actId="9405"/>
          <ac:inkMkLst>
            <pc:docMk/>
            <pc:sldMk cId="2003040181" sldId="325"/>
            <ac:inkMk id="4" creationId="{51B69B42-687D-4012-8E92-AE01513BD74A}"/>
          </ac:inkMkLst>
        </pc:inkChg>
        <pc:inkChg chg="add">
          <ac:chgData name="Jim Beland" userId="d41a4da1a37fb713" providerId="LiveId" clId="{21306F7C-B4E6-4DF7-9B1B-F6E9FC9C3513}" dt="2020-07-06T17:10:18.504" v="12330" actId="9405"/>
          <ac:inkMkLst>
            <pc:docMk/>
            <pc:sldMk cId="2003040181" sldId="325"/>
            <ac:inkMk id="5" creationId="{FDE84246-7D10-421A-AD70-422733E88A08}"/>
          </ac:inkMkLst>
        </pc:inkChg>
      </pc:sldChg>
      <pc:sldChg chg="addSp modSp add">
        <pc:chgData name="Jim Beland" userId="d41a4da1a37fb713" providerId="LiveId" clId="{21306F7C-B4E6-4DF7-9B1B-F6E9FC9C3513}" dt="2020-07-06T17:10:29.049" v="12332" actId="9405"/>
        <pc:sldMkLst>
          <pc:docMk/>
          <pc:sldMk cId="3325345678" sldId="326"/>
        </pc:sldMkLst>
        <pc:spChg chg="mod">
          <ac:chgData name="Jim Beland" userId="d41a4da1a37fb713" providerId="LiveId" clId="{21306F7C-B4E6-4DF7-9B1B-F6E9FC9C3513}" dt="2020-07-06T01:56:47.568" v="11997" actId="20577"/>
          <ac:spMkLst>
            <pc:docMk/>
            <pc:sldMk cId="3325345678" sldId="326"/>
            <ac:spMk id="3" creationId="{9BCD5E92-7A28-46AB-B498-78F0D2C45ACA}"/>
          </ac:spMkLst>
        </pc:spChg>
        <pc:inkChg chg="add">
          <ac:chgData name="Jim Beland" userId="d41a4da1a37fb713" providerId="LiveId" clId="{21306F7C-B4E6-4DF7-9B1B-F6E9FC9C3513}" dt="2020-07-06T17:10:27.962" v="12331" actId="9405"/>
          <ac:inkMkLst>
            <pc:docMk/>
            <pc:sldMk cId="3325345678" sldId="326"/>
            <ac:inkMk id="4" creationId="{006F9486-472F-4D7E-B79E-BC82D5A021B0}"/>
          </ac:inkMkLst>
        </pc:inkChg>
        <pc:inkChg chg="add">
          <ac:chgData name="Jim Beland" userId="d41a4da1a37fb713" providerId="LiveId" clId="{21306F7C-B4E6-4DF7-9B1B-F6E9FC9C3513}" dt="2020-07-06T17:10:29.049" v="12332" actId="9405"/>
          <ac:inkMkLst>
            <pc:docMk/>
            <pc:sldMk cId="3325345678" sldId="326"/>
            <ac:inkMk id="5" creationId="{0395FF99-B807-43B9-A5B8-AFE712E648FD}"/>
          </ac:inkMkLst>
        </pc:inkChg>
      </pc:sldChg>
      <pc:sldChg chg="addSp modSp add">
        <pc:chgData name="Jim Beland" userId="d41a4da1a37fb713" providerId="LiveId" clId="{21306F7C-B4E6-4DF7-9B1B-F6E9FC9C3513}" dt="2020-07-06T17:10:35.201" v="12334" actId="9405"/>
        <pc:sldMkLst>
          <pc:docMk/>
          <pc:sldMk cId="2120714471" sldId="327"/>
        </pc:sldMkLst>
        <pc:spChg chg="mod">
          <ac:chgData name="Jim Beland" userId="d41a4da1a37fb713" providerId="LiveId" clId="{21306F7C-B4E6-4DF7-9B1B-F6E9FC9C3513}" dt="2020-07-06T02:17:38.328" v="12260" actId="6549"/>
          <ac:spMkLst>
            <pc:docMk/>
            <pc:sldMk cId="2120714471" sldId="327"/>
            <ac:spMk id="3" creationId="{9BCD5E92-7A28-46AB-B498-78F0D2C45ACA}"/>
          </ac:spMkLst>
        </pc:spChg>
        <pc:inkChg chg="add">
          <ac:chgData name="Jim Beland" userId="d41a4da1a37fb713" providerId="LiveId" clId="{21306F7C-B4E6-4DF7-9B1B-F6E9FC9C3513}" dt="2020-07-06T17:10:34.045" v="12333" actId="9405"/>
          <ac:inkMkLst>
            <pc:docMk/>
            <pc:sldMk cId="2120714471" sldId="327"/>
            <ac:inkMk id="4" creationId="{82E9EB69-BA2F-475F-A279-6566BC6E28CD}"/>
          </ac:inkMkLst>
        </pc:inkChg>
        <pc:inkChg chg="add">
          <ac:chgData name="Jim Beland" userId="d41a4da1a37fb713" providerId="LiveId" clId="{21306F7C-B4E6-4DF7-9B1B-F6E9FC9C3513}" dt="2020-07-06T17:10:35.201" v="12334" actId="9405"/>
          <ac:inkMkLst>
            <pc:docMk/>
            <pc:sldMk cId="2120714471" sldId="327"/>
            <ac:inkMk id="5" creationId="{970BD2A9-8EC4-440E-8E3B-953E42AFE53D}"/>
          </ac:inkMkLst>
        </pc:inkChg>
      </pc:sldChg>
      <pc:sldChg chg="addSp modSp add">
        <pc:chgData name="Jim Beland" userId="d41a4da1a37fb713" providerId="LiveId" clId="{21306F7C-B4E6-4DF7-9B1B-F6E9FC9C3513}" dt="2020-07-06T17:10:41.514" v="12336" actId="9405"/>
        <pc:sldMkLst>
          <pc:docMk/>
          <pc:sldMk cId="4129477735" sldId="328"/>
        </pc:sldMkLst>
        <pc:spChg chg="mod">
          <ac:chgData name="Jim Beland" userId="d41a4da1a37fb713" providerId="LiveId" clId="{21306F7C-B4E6-4DF7-9B1B-F6E9FC9C3513}" dt="2020-07-06T01:58:52.750" v="12039" actId="6549"/>
          <ac:spMkLst>
            <pc:docMk/>
            <pc:sldMk cId="4129477735" sldId="328"/>
            <ac:spMk id="3" creationId="{9BCD5E92-7A28-46AB-B498-78F0D2C45ACA}"/>
          </ac:spMkLst>
        </pc:spChg>
        <pc:inkChg chg="add">
          <ac:chgData name="Jim Beland" userId="d41a4da1a37fb713" providerId="LiveId" clId="{21306F7C-B4E6-4DF7-9B1B-F6E9FC9C3513}" dt="2020-07-06T17:10:40.616" v="12335" actId="9405"/>
          <ac:inkMkLst>
            <pc:docMk/>
            <pc:sldMk cId="4129477735" sldId="328"/>
            <ac:inkMk id="4" creationId="{B7D755A5-DCBE-4B3F-94B1-51D9EF6FF4E2}"/>
          </ac:inkMkLst>
        </pc:inkChg>
        <pc:inkChg chg="add">
          <ac:chgData name="Jim Beland" userId="d41a4da1a37fb713" providerId="LiveId" clId="{21306F7C-B4E6-4DF7-9B1B-F6E9FC9C3513}" dt="2020-07-06T17:10:41.514" v="12336" actId="9405"/>
          <ac:inkMkLst>
            <pc:docMk/>
            <pc:sldMk cId="4129477735" sldId="328"/>
            <ac:inkMk id="5" creationId="{3F3EFE85-2B77-4D53-8581-97B075869C52}"/>
          </ac:inkMkLst>
        </pc:inkChg>
      </pc:sldChg>
      <pc:sldChg chg="addSp modSp add">
        <pc:chgData name="Jim Beland" userId="d41a4da1a37fb713" providerId="LiveId" clId="{21306F7C-B4E6-4DF7-9B1B-F6E9FC9C3513}" dt="2020-07-06T17:10:47.575" v="12338" actId="9405"/>
        <pc:sldMkLst>
          <pc:docMk/>
          <pc:sldMk cId="3672677706" sldId="329"/>
        </pc:sldMkLst>
        <pc:spChg chg="mod">
          <ac:chgData name="Jim Beland" userId="d41a4da1a37fb713" providerId="LiveId" clId="{21306F7C-B4E6-4DF7-9B1B-F6E9FC9C3513}" dt="2020-07-06T02:01:04.921" v="12064" actId="20577"/>
          <ac:spMkLst>
            <pc:docMk/>
            <pc:sldMk cId="3672677706" sldId="329"/>
            <ac:spMk id="3" creationId="{9BCD5E92-7A28-46AB-B498-78F0D2C45ACA}"/>
          </ac:spMkLst>
        </pc:spChg>
        <pc:inkChg chg="add">
          <ac:chgData name="Jim Beland" userId="d41a4da1a37fb713" providerId="LiveId" clId="{21306F7C-B4E6-4DF7-9B1B-F6E9FC9C3513}" dt="2020-07-06T17:10:46.682" v="12337" actId="9405"/>
          <ac:inkMkLst>
            <pc:docMk/>
            <pc:sldMk cId="3672677706" sldId="329"/>
            <ac:inkMk id="4" creationId="{7D16B2F8-8D3E-45A1-B1CE-1C272819D707}"/>
          </ac:inkMkLst>
        </pc:inkChg>
        <pc:inkChg chg="add">
          <ac:chgData name="Jim Beland" userId="d41a4da1a37fb713" providerId="LiveId" clId="{21306F7C-B4E6-4DF7-9B1B-F6E9FC9C3513}" dt="2020-07-06T17:10:47.575" v="12338" actId="9405"/>
          <ac:inkMkLst>
            <pc:docMk/>
            <pc:sldMk cId="3672677706" sldId="329"/>
            <ac:inkMk id="5" creationId="{F8168498-25BB-4A48-87F6-3CA483DC6F37}"/>
          </ac:inkMkLst>
        </pc:inkChg>
      </pc:sldChg>
      <pc:sldChg chg="modSp add ord">
        <pc:chgData name="Jim Beland" userId="d41a4da1a37fb713" providerId="LiveId" clId="{21306F7C-B4E6-4DF7-9B1B-F6E9FC9C3513}" dt="2020-07-06T02:07:09.574" v="12090" actId="20577"/>
        <pc:sldMkLst>
          <pc:docMk/>
          <pc:sldMk cId="2739609438" sldId="330"/>
        </pc:sldMkLst>
        <pc:spChg chg="mod">
          <ac:chgData name="Jim Beland" userId="d41a4da1a37fb713" providerId="LiveId" clId="{21306F7C-B4E6-4DF7-9B1B-F6E9FC9C3513}" dt="2020-07-06T02:07:09.574" v="12090" actId="20577"/>
          <ac:spMkLst>
            <pc:docMk/>
            <pc:sldMk cId="2739609438" sldId="330"/>
            <ac:spMk id="3" creationId="{9BCD5E92-7A28-46AB-B498-78F0D2C45ACA}"/>
          </ac:spMkLst>
        </pc:spChg>
      </pc:sldChg>
      <pc:sldChg chg="modSp add ord">
        <pc:chgData name="Jim Beland" userId="d41a4da1a37fb713" providerId="LiveId" clId="{21306F7C-B4E6-4DF7-9B1B-F6E9FC9C3513}" dt="2020-07-06T02:07:14.539" v="12091" actId="20577"/>
        <pc:sldMkLst>
          <pc:docMk/>
          <pc:sldMk cId="1850729001" sldId="331"/>
        </pc:sldMkLst>
        <pc:spChg chg="mod">
          <ac:chgData name="Jim Beland" userId="d41a4da1a37fb713" providerId="LiveId" clId="{21306F7C-B4E6-4DF7-9B1B-F6E9FC9C3513}" dt="2020-07-06T02:07:14.539" v="12091" actId="20577"/>
          <ac:spMkLst>
            <pc:docMk/>
            <pc:sldMk cId="1850729001" sldId="331"/>
            <ac:spMk id="3" creationId="{9BCD5E92-7A28-46AB-B498-78F0D2C45ACA}"/>
          </ac:spMkLst>
        </pc:spChg>
      </pc:sldChg>
      <pc:sldChg chg="modSp add ord">
        <pc:chgData name="Jim Beland" userId="d41a4da1a37fb713" providerId="LiveId" clId="{21306F7C-B4E6-4DF7-9B1B-F6E9FC9C3513}" dt="2020-07-06T02:07:38.027" v="12092" actId="20577"/>
        <pc:sldMkLst>
          <pc:docMk/>
          <pc:sldMk cId="2948015353" sldId="332"/>
        </pc:sldMkLst>
        <pc:spChg chg="mod">
          <ac:chgData name="Jim Beland" userId="d41a4da1a37fb713" providerId="LiveId" clId="{21306F7C-B4E6-4DF7-9B1B-F6E9FC9C3513}" dt="2020-07-06T02:07:38.027" v="12092" actId="20577"/>
          <ac:spMkLst>
            <pc:docMk/>
            <pc:sldMk cId="2948015353" sldId="332"/>
            <ac:spMk id="3" creationId="{9BCD5E92-7A28-46AB-B498-78F0D2C45ACA}"/>
          </ac:spMkLst>
        </pc:spChg>
      </pc:sldChg>
      <pc:sldChg chg="modSp add ord">
        <pc:chgData name="Jim Beland" userId="d41a4da1a37fb713" providerId="LiveId" clId="{21306F7C-B4E6-4DF7-9B1B-F6E9FC9C3513}" dt="2020-07-06T02:07:49.267" v="12093" actId="20577"/>
        <pc:sldMkLst>
          <pc:docMk/>
          <pc:sldMk cId="942818693" sldId="333"/>
        </pc:sldMkLst>
        <pc:spChg chg="mod">
          <ac:chgData name="Jim Beland" userId="d41a4da1a37fb713" providerId="LiveId" clId="{21306F7C-B4E6-4DF7-9B1B-F6E9FC9C3513}" dt="2020-07-06T02:07:49.267" v="12093" actId="20577"/>
          <ac:spMkLst>
            <pc:docMk/>
            <pc:sldMk cId="942818693" sldId="333"/>
            <ac:spMk id="3" creationId="{9BCD5E92-7A28-46AB-B498-78F0D2C45ACA}"/>
          </ac:spMkLst>
        </pc:spChg>
      </pc:sldChg>
      <pc:sldChg chg="modSp add ord">
        <pc:chgData name="Jim Beland" userId="d41a4da1a37fb713" providerId="LiveId" clId="{21306F7C-B4E6-4DF7-9B1B-F6E9FC9C3513}" dt="2020-07-06T02:08:17.549" v="12098" actId="20577"/>
        <pc:sldMkLst>
          <pc:docMk/>
          <pc:sldMk cId="3834499738" sldId="334"/>
        </pc:sldMkLst>
        <pc:spChg chg="mod">
          <ac:chgData name="Jim Beland" userId="d41a4da1a37fb713" providerId="LiveId" clId="{21306F7C-B4E6-4DF7-9B1B-F6E9FC9C3513}" dt="2020-07-06T02:08:17.549" v="12098" actId="20577"/>
          <ac:spMkLst>
            <pc:docMk/>
            <pc:sldMk cId="3834499738" sldId="334"/>
            <ac:spMk id="3" creationId="{9BCD5E92-7A28-46AB-B498-78F0D2C45ACA}"/>
          </ac:spMkLst>
        </pc:spChg>
      </pc:sldChg>
      <pc:sldChg chg="modSp add ord">
        <pc:chgData name="Jim Beland" userId="d41a4da1a37fb713" providerId="LiveId" clId="{21306F7C-B4E6-4DF7-9B1B-F6E9FC9C3513}" dt="2020-07-06T02:11:09.869" v="12194" actId="20577"/>
        <pc:sldMkLst>
          <pc:docMk/>
          <pc:sldMk cId="2791581556" sldId="335"/>
        </pc:sldMkLst>
        <pc:spChg chg="mod">
          <ac:chgData name="Jim Beland" userId="d41a4da1a37fb713" providerId="LiveId" clId="{21306F7C-B4E6-4DF7-9B1B-F6E9FC9C3513}" dt="2020-07-06T02:11:09.869" v="12194" actId="20577"/>
          <ac:spMkLst>
            <pc:docMk/>
            <pc:sldMk cId="2791581556" sldId="335"/>
            <ac:spMk id="3" creationId="{9BCD5E92-7A28-46AB-B498-78F0D2C45ACA}"/>
          </ac:spMkLst>
        </pc:spChg>
      </pc:sldChg>
      <pc:sldChg chg="modSp add ord">
        <pc:chgData name="Jim Beland" userId="d41a4da1a37fb713" providerId="LiveId" clId="{21306F7C-B4E6-4DF7-9B1B-F6E9FC9C3513}" dt="2020-07-06T02:12:30.846" v="12199" actId="20577"/>
        <pc:sldMkLst>
          <pc:docMk/>
          <pc:sldMk cId="4238503598" sldId="336"/>
        </pc:sldMkLst>
        <pc:spChg chg="mod">
          <ac:chgData name="Jim Beland" userId="d41a4da1a37fb713" providerId="LiveId" clId="{21306F7C-B4E6-4DF7-9B1B-F6E9FC9C3513}" dt="2020-07-06T02:12:30.846" v="12199" actId="20577"/>
          <ac:spMkLst>
            <pc:docMk/>
            <pc:sldMk cId="4238503598" sldId="336"/>
            <ac:spMk id="3" creationId="{9BCD5E92-7A28-46AB-B498-78F0D2C45ACA}"/>
          </ac:spMkLst>
        </pc:spChg>
      </pc:sldChg>
      <pc:sldChg chg="addSp modSp add ord">
        <pc:chgData name="Jim Beland" userId="d41a4da1a37fb713" providerId="LiveId" clId="{21306F7C-B4E6-4DF7-9B1B-F6E9FC9C3513}" dt="2020-07-06T17:11:06.434" v="12340" actId="9405"/>
        <pc:sldMkLst>
          <pc:docMk/>
          <pc:sldMk cId="2804551164" sldId="337"/>
        </pc:sldMkLst>
        <pc:spChg chg="mod">
          <ac:chgData name="Jim Beland" userId="d41a4da1a37fb713" providerId="LiveId" clId="{21306F7C-B4E6-4DF7-9B1B-F6E9FC9C3513}" dt="2020-07-06T02:14:05.642" v="12214" actId="20577"/>
          <ac:spMkLst>
            <pc:docMk/>
            <pc:sldMk cId="2804551164" sldId="337"/>
            <ac:spMk id="3" creationId="{9BCD5E92-7A28-46AB-B498-78F0D2C45ACA}"/>
          </ac:spMkLst>
        </pc:spChg>
        <pc:inkChg chg="add">
          <ac:chgData name="Jim Beland" userId="d41a4da1a37fb713" providerId="LiveId" clId="{21306F7C-B4E6-4DF7-9B1B-F6E9FC9C3513}" dt="2020-07-06T17:11:05.124" v="12339" actId="9405"/>
          <ac:inkMkLst>
            <pc:docMk/>
            <pc:sldMk cId="2804551164" sldId="337"/>
            <ac:inkMk id="4" creationId="{CF75C51A-F969-4788-8A2C-3BD277ABD49F}"/>
          </ac:inkMkLst>
        </pc:inkChg>
        <pc:inkChg chg="add">
          <ac:chgData name="Jim Beland" userId="d41a4da1a37fb713" providerId="LiveId" clId="{21306F7C-B4E6-4DF7-9B1B-F6E9FC9C3513}" dt="2020-07-06T17:11:06.434" v="12340" actId="9405"/>
          <ac:inkMkLst>
            <pc:docMk/>
            <pc:sldMk cId="2804551164" sldId="337"/>
            <ac:inkMk id="5" creationId="{968ACECB-4B04-44F1-B3D3-195457EEC402}"/>
          </ac:inkMkLst>
        </pc:inkChg>
      </pc:sldChg>
      <pc:sldChg chg="addSp modSp add ord">
        <pc:chgData name="Jim Beland" userId="d41a4da1a37fb713" providerId="LiveId" clId="{21306F7C-B4E6-4DF7-9B1B-F6E9FC9C3513}" dt="2020-07-06T17:11:22.746" v="12353" actId="5793"/>
        <pc:sldMkLst>
          <pc:docMk/>
          <pc:sldMk cId="2790629805" sldId="338"/>
        </pc:sldMkLst>
        <pc:spChg chg="mod">
          <ac:chgData name="Jim Beland" userId="d41a4da1a37fb713" providerId="LiveId" clId="{21306F7C-B4E6-4DF7-9B1B-F6E9FC9C3513}" dt="2020-07-06T17:11:22.746" v="12353" actId="5793"/>
          <ac:spMkLst>
            <pc:docMk/>
            <pc:sldMk cId="2790629805" sldId="338"/>
            <ac:spMk id="3" creationId="{9BCD5E92-7A28-46AB-B498-78F0D2C45ACA}"/>
          </ac:spMkLst>
        </pc:spChg>
        <pc:inkChg chg="add">
          <ac:chgData name="Jim Beland" userId="d41a4da1a37fb713" providerId="LiveId" clId="{21306F7C-B4E6-4DF7-9B1B-F6E9FC9C3513}" dt="2020-07-06T17:11:12.087" v="12341" actId="9405"/>
          <ac:inkMkLst>
            <pc:docMk/>
            <pc:sldMk cId="2790629805" sldId="338"/>
            <ac:inkMk id="4" creationId="{28281569-819C-4F82-969D-BD8768CF9921}"/>
          </ac:inkMkLst>
        </pc:inkChg>
        <pc:inkChg chg="add">
          <ac:chgData name="Jim Beland" userId="d41a4da1a37fb713" providerId="LiveId" clId="{21306F7C-B4E6-4DF7-9B1B-F6E9FC9C3513}" dt="2020-07-06T17:11:13.091" v="12342" actId="9405"/>
          <ac:inkMkLst>
            <pc:docMk/>
            <pc:sldMk cId="2790629805" sldId="338"/>
            <ac:inkMk id="5" creationId="{DD5BFA7F-B1BB-41EF-9078-4FC39FC31B73}"/>
          </ac:inkMkLst>
        </pc:inkChg>
      </pc:sldChg>
      <pc:sldChg chg="addSp modSp add ord">
        <pc:chgData name="Jim Beland" userId="d41a4da1a37fb713" providerId="LiveId" clId="{21306F7C-B4E6-4DF7-9B1B-F6E9FC9C3513}" dt="2020-07-06T17:11:33.656" v="12355" actId="9405"/>
        <pc:sldMkLst>
          <pc:docMk/>
          <pc:sldMk cId="613260287" sldId="339"/>
        </pc:sldMkLst>
        <pc:spChg chg="mod">
          <ac:chgData name="Jim Beland" userId="d41a4da1a37fb713" providerId="LiveId" clId="{21306F7C-B4E6-4DF7-9B1B-F6E9FC9C3513}" dt="2020-07-06T02:15:03.191" v="12225" actId="6549"/>
          <ac:spMkLst>
            <pc:docMk/>
            <pc:sldMk cId="613260287" sldId="339"/>
            <ac:spMk id="3" creationId="{9BCD5E92-7A28-46AB-B498-78F0D2C45ACA}"/>
          </ac:spMkLst>
        </pc:spChg>
        <pc:inkChg chg="add">
          <ac:chgData name="Jim Beland" userId="d41a4da1a37fb713" providerId="LiveId" clId="{21306F7C-B4E6-4DF7-9B1B-F6E9FC9C3513}" dt="2020-07-06T17:11:32.533" v="12354" actId="9405"/>
          <ac:inkMkLst>
            <pc:docMk/>
            <pc:sldMk cId="613260287" sldId="339"/>
            <ac:inkMk id="4" creationId="{49B8A334-1B46-4BB9-8D40-3D0A6E423A3C}"/>
          </ac:inkMkLst>
        </pc:inkChg>
        <pc:inkChg chg="add">
          <ac:chgData name="Jim Beland" userId="d41a4da1a37fb713" providerId="LiveId" clId="{21306F7C-B4E6-4DF7-9B1B-F6E9FC9C3513}" dt="2020-07-06T17:11:33.656" v="12355" actId="9405"/>
          <ac:inkMkLst>
            <pc:docMk/>
            <pc:sldMk cId="613260287" sldId="339"/>
            <ac:inkMk id="5" creationId="{38B205F8-7929-44EB-9685-0C15ED697832}"/>
          </ac:inkMkLst>
        </pc:inkChg>
      </pc:sldChg>
      <pc:sldChg chg="addSp modSp add ord">
        <pc:chgData name="Jim Beland" userId="d41a4da1a37fb713" providerId="LiveId" clId="{21306F7C-B4E6-4DF7-9B1B-F6E9FC9C3513}" dt="2020-07-06T17:11:40.057" v="12357" actId="9405"/>
        <pc:sldMkLst>
          <pc:docMk/>
          <pc:sldMk cId="3189474240" sldId="340"/>
        </pc:sldMkLst>
        <pc:spChg chg="mod">
          <ac:chgData name="Jim Beland" userId="d41a4da1a37fb713" providerId="LiveId" clId="{21306F7C-B4E6-4DF7-9B1B-F6E9FC9C3513}" dt="2020-07-06T02:15:40.079" v="12234" actId="20577"/>
          <ac:spMkLst>
            <pc:docMk/>
            <pc:sldMk cId="3189474240" sldId="340"/>
            <ac:spMk id="3" creationId="{9BCD5E92-7A28-46AB-B498-78F0D2C45ACA}"/>
          </ac:spMkLst>
        </pc:spChg>
        <pc:inkChg chg="add">
          <ac:chgData name="Jim Beland" userId="d41a4da1a37fb713" providerId="LiveId" clId="{21306F7C-B4E6-4DF7-9B1B-F6E9FC9C3513}" dt="2020-07-06T17:11:39.102" v="12356" actId="9405"/>
          <ac:inkMkLst>
            <pc:docMk/>
            <pc:sldMk cId="3189474240" sldId="340"/>
            <ac:inkMk id="4" creationId="{A1042B7E-91B2-4916-BA04-964F9E67F076}"/>
          </ac:inkMkLst>
        </pc:inkChg>
        <pc:inkChg chg="add">
          <ac:chgData name="Jim Beland" userId="d41a4da1a37fb713" providerId="LiveId" clId="{21306F7C-B4E6-4DF7-9B1B-F6E9FC9C3513}" dt="2020-07-06T17:11:40.057" v="12357" actId="9405"/>
          <ac:inkMkLst>
            <pc:docMk/>
            <pc:sldMk cId="3189474240" sldId="340"/>
            <ac:inkMk id="5" creationId="{DA4B7CFC-3EE5-4214-A1E1-8B6E91F945C2}"/>
          </ac:inkMkLst>
        </pc:inkChg>
      </pc:sldChg>
      <pc:sldChg chg="addSp modSp add ord">
        <pc:chgData name="Jim Beland" userId="d41a4da1a37fb713" providerId="LiveId" clId="{21306F7C-B4E6-4DF7-9B1B-F6E9FC9C3513}" dt="2020-07-06T17:11:46.492" v="12359" actId="9405"/>
        <pc:sldMkLst>
          <pc:docMk/>
          <pc:sldMk cId="24326937" sldId="341"/>
        </pc:sldMkLst>
        <pc:spChg chg="mod">
          <ac:chgData name="Jim Beland" userId="d41a4da1a37fb713" providerId="LiveId" clId="{21306F7C-B4E6-4DF7-9B1B-F6E9FC9C3513}" dt="2020-07-06T02:17:04.629" v="12258" actId="20577"/>
          <ac:spMkLst>
            <pc:docMk/>
            <pc:sldMk cId="24326937" sldId="341"/>
            <ac:spMk id="3" creationId="{9BCD5E92-7A28-46AB-B498-78F0D2C45ACA}"/>
          </ac:spMkLst>
        </pc:spChg>
        <pc:inkChg chg="add">
          <ac:chgData name="Jim Beland" userId="d41a4da1a37fb713" providerId="LiveId" clId="{21306F7C-B4E6-4DF7-9B1B-F6E9FC9C3513}" dt="2020-07-06T17:11:45.491" v="12358" actId="9405"/>
          <ac:inkMkLst>
            <pc:docMk/>
            <pc:sldMk cId="24326937" sldId="341"/>
            <ac:inkMk id="4" creationId="{263C01CF-6D28-4B42-9AC4-BEC93866F7AE}"/>
          </ac:inkMkLst>
        </pc:inkChg>
        <pc:inkChg chg="add">
          <ac:chgData name="Jim Beland" userId="d41a4da1a37fb713" providerId="LiveId" clId="{21306F7C-B4E6-4DF7-9B1B-F6E9FC9C3513}" dt="2020-07-06T17:11:46.492" v="12359" actId="9405"/>
          <ac:inkMkLst>
            <pc:docMk/>
            <pc:sldMk cId="24326937" sldId="341"/>
            <ac:inkMk id="5" creationId="{5DF716F7-CCBB-45D0-B41F-A1FD08332CED}"/>
          </ac:inkMkLst>
        </pc:inkChg>
      </pc:sldChg>
      <pc:sldChg chg="modSp add del">
        <pc:chgData name="Jim Beland" userId="d41a4da1a37fb713" providerId="LiveId" clId="{21306F7C-B4E6-4DF7-9B1B-F6E9FC9C3513}" dt="2020-07-06T02:23:19.346" v="12280" actId="2696"/>
        <pc:sldMkLst>
          <pc:docMk/>
          <pc:sldMk cId="281821635" sldId="342"/>
        </pc:sldMkLst>
        <pc:spChg chg="mod">
          <ac:chgData name="Jim Beland" userId="d41a4da1a37fb713" providerId="LiveId" clId="{21306F7C-B4E6-4DF7-9B1B-F6E9FC9C3513}" dt="2020-07-06T02:22:57.601" v="12269" actId="20577"/>
          <ac:spMkLst>
            <pc:docMk/>
            <pc:sldMk cId="281821635" sldId="342"/>
            <ac:spMk id="2" creationId="{7B3BF83D-2BFB-45AB-BBCF-7B42AF2DC32B}"/>
          </ac:spMkLst>
        </pc:spChg>
        <pc:spChg chg="mod">
          <ac:chgData name="Jim Beland" userId="d41a4da1a37fb713" providerId="LiveId" clId="{21306F7C-B4E6-4DF7-9B1B-F6E9FC9C3513}" dt="2020-07-06T02:23:02.881" v="12279" actId="20577"/>
          <ac:spMkLst>
            <pc:docMk/>
            <pc:sldMk cId="281821635" sldId="342"/>
            <ac:spMk id="3" creationId="{28B152C2-011F-485C-AE00-056630C85BA2}"/>
          </ac:spMkLst>
        </pc:spChg>
      </pc:sldChg>
      <pc:sldChg chg="modSp add">
        <pc:chgData name="Jim Beland" userId="d41a4da1a37fb713" providerId="LiveId" clId="{21306F7C-B4E6-4DF7-9B1B-F6E9FC9C3513}" dt="2020-07-06T17:05:52.446" v="12282"/>
        <pc:sldMkLst>
          <pc:docMk/>
          <pc:sldMk cId="4168105327" sldId="342"/>
        </pc:sldMkLst>
        <pc:spChg chg="mod">
          <ac:chgData name="Jim Beland" userId="d41a4da1a37fb713" providerId="LiveId" clId="{21306F7C-B4E6-4DF7-9B1B-F6E9FC9C3513}" dt="2020-07-06T17:05:52.446" v="12282"/>
          <ac:spMkLst>
            <pc:docMk/>
            <pc:sldMk cId="4168105327" sldId="342"/>
            <ac:spMk id="4" creationId="{421442F8-1B12-4928-8534-ADC0EC0414CA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5T19:35:46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38 1688,'0'0'1339,"0"0"2,0 0-90,0 0-254,0 0-177,0 54 3536,2-16-3762,1-1 1,7 27-595,2 22 199,-6 6 32,2 29 16,-2-71-246,-5-32-4,1-1 1,0 1-1,1-1 1,2 0 0,-1 0-1,3 2 3,3 10 4,-1 1 0,-1 0 0,-1 0-4,8 35 12,8 28 5,-10-36-10,8 17-7,-8-28 49,-1 1 1,-2 1-1,-1 8-49,11 146 149,-15-140-19,-2-32-110,2-1 0,2 1 0,0-1 0,2-1 0,9 21-20,22 45 32,32 49-32,-1-4 7,-28-55 10,32 47-17,11 11 232,-45-79-155,-28-41-22,1 0 1,2 0-1,0-1 0,0-1 1,2-1-1,1 0 0,6 4-55,-6-11 46,0 0-1,1-2 1,11 5-46,43 25 139,-40-16 2,-26-17-119,1 0 0,0-1 0,0 0 0,1 0 0,0-1 0,0 0 0,1-1 0,-1 0 0,2 0-22,67 23 263,-20-11 442,43 19-705,-101-35 0,113 31 391,17 23-228,-90-39-17,1-2 0,1-1 0,28 3-146,-19-1 79,-44-11-61,1 0-1,0 0 0,0-1 1,0 0-1,0-1 0,7 1-17,3-1 98,0 1 0,0 1 0,0 1 0,15 5-98,25 5 60,43 0 50,35 0 115,134-4-225,-41-10 32,-154-10-56,-61 5 491,-8 3-5759,-7 2 987</inkml:trace>
  <inkml:trace contextRef="#ctx0" brushRef="#br0" timeOffset="1398.91">2930 2918 2617,'0'0'841,"0"0"-195,0 0-249,0 0-237,0 0-95,0 0 178,-6 0 399,-14 0 111,5 0 2596,14 0-2510,-1-1 1842,2 2 1204,23 11-3344,0-1-1,22 7-540,28 13 393,-13-4-118,0-3 0,53 12-275,-48-15 70,-49-14-48,0 0 0,0 1 0,0 0-1,-1 1 1,-1 1 0,0 1 0,0 0 0,8 9-22,-20-17 112,-1-1 1,1 1-1,-1-1 1,0 1-1,0 0 1,0-1-1,0 1 1,-1 0-1,1 0 1,-1 0-1,0 0 1,1 0-1,-1-1 1,-1 3-113,-1 51-229,1-46 339,-2 13-111,0-1 0,-2 0 0,0 0 1,-2 0-1,0-1 0,-8 16 1,12-32-1,-1 0 0,1 0 1,0-1-1,-1 1 0,0-1 0,0 0 1,-1 0-1,1-1 0,-1 1 0,0-1 1,1 0-1,-2 0 0,-4 2 1,4-2 1,-1 1 1,1-1-1,0 2 0,0-1 0,0 1 0,1-1 1,0 1-1,-5 5-1,-13 34-60,21-38 47,-1 1-1,0-1 1,0 0-1,-1 0 1,1 0-1,-1-1 1,-1 1-1,1-1 1,-1 0-1,0 0 14,0-3-47,0 0-1,0-1 1,0 0 0,0 0 0,0 0-1,-1-1 1,1 0 0,0 0-1,0 0 1,0 0 0,-5-2 47,-10 1-347,12 1-155,-3 0-481,2 0-5924,6 0 1380</inkml:trace>
  <inkml:trace contextRef="#ctx0" brushRef="#br0" timeOffset="3415.19">1 663 1800,'0'0'1817,"0"0"-514,0 0-96,0 0 140,0 0 2,0 0-46,0 0-160,0 0-257,0 0-264,0 0-172,0 0-130,0 0-69,0 0-65,0 0-24,0 0-9,0-12 401,7-463 1922,-6 473-2484,-1 0 0,1-1 0,0 1 0,0 0 1,0 0-1,0 0 0,0 0 0,1 0 0,-1 0 0,1 0 0,-1 0 0,1 1 0,-1-1 1,1 0-1,2 0 8,35-29-176,-24 21 145,-2 1 137,-12 8-78,1 0 0,0 1 0,-1-1 0,1 0-1,0 0 1,-1-1 0,0 1 0,1 0 0,-1 0 0,0-1 0,1 1 0,-1-1-1,0 1 1,0-1 0,0 1 0,0-1 0,-1 0 0,1 0-28,-1 1 92,0 1-27,0 0-45,1 0-7,92 0 792,-92-31-339,0 24-421,-1 4-48,1 1 0,-1 0 1,0-1-1,0 1 1,0-1-1,0 1 1,0 0-1,0-1 1,-1 1-1,1 0 0,-1-2 3,28 4-382,-21 1 379,0 0 1,0 0-1,0 1 1,0 0-1,0 0 1,0 0-1,-1 1 1,1-1-1,-1 1 0,0 1 1,0-1-1,3 3 3,58 52 64,-19-9-14,-2 3-1,-2 2-49,-14-15 40,3-1-1,1-1 0,2-2 0,31 24-39,5-4-925,56 55 925,-126-109-102,1 1 0,-1-1 0,1 1 0,-1-1 1,0 1-1,0 0 0,0-1 0,0 1 1,0 0-1,0 0 0,0 0 0,-1 0 1,1 0 101,0 17-4176,-1-14-2171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5T20:01:23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1968 1112,'0'0'755,"0"0"161,0 0-42,0 0-203,0 0-73,0 0-87,0 0-85,0 0-94,0 0-52,0 0-12,0 0 116,0 0 163,0 0-25,0 0-143,0 0-103,0 0-5,0 0 37,0 0 19,0 0-29,0 0-41,0 0 12,0 0 8,0 0-30,0 0-31,0 0-75,0 0-42,0 0-48,0 0-41,0 0-20,0 9 16,9-14 6000,31-24-5729,12-16 284,-2-3 0,26-33-561,-53 57 158,48-35 285,-53 38-174,-13 15-190,0 0 0,0 0-1,0 1 1,0 0 0,1 0 0,1 0-79,15-10 167,-1-1 0,0-1 0,17-19-167,-16 15 115,0 1 0,2 1 1,7-4-116,40-31 220,-52 38-174,1 1 0,0 1 0,19-10-46,-28 17 32,-1 0 0,1-1-1,-1 0 1,-1 0 0,8-9-32,-8 8 36,0 0 0,1 0 0,0 1 0,0 1 0,10-6-36,-3 3 20,-1-1 1,0 0-1,12-12-20,8-6 71,-2-2-47,-28 26-23,-1-1-1,1 1 0,0 0 0,0 0 1,0 1-1,1 0 0,-1 0 0,1 0 0,0 1 1,7-3-1,-8 3 2,-1 0 0,0 0 0,1 0 0,-1-1 0,-1 0 0,1 0 1,0 0-1,1-3-2,4-3 5,61-49 30,12-3-35,-15 10 5,-58 44-4,16-11 5,-1-1-1,-1-2 1,15-17-6,-17 15 15,1 0 1,0 2-1,23-15-15,-20 15-2,-2-2-1,0 0 1,7-11 2,-10 11-2,1 0 0,1 2 0,1 0 1,4-1 1,165-112-34,-176 124 14,1 1 0,-1 0 0,13-3 20,-24 12 284,-6 1-350,0 0 1,0 0 0,0 0-1,-1 0 1,1-1-1,0 1 1,0 0-1,0 0 1,0 0 0,0 0-1,0 0 1,0-1-1,0 1 1,0 0-1,0 0 1,0 0-1,0 0 1,-1-1 0,1 1-1,0 0 1,0 0-1,0 0 1,0 0-1,1-1 1,-1 1-1,0 0 1,0 0 0,0 0-1,0 0 1,0 0-1,0-1 1,0 1-1,0 0 1,0 0 0,0 0-1,0 0 1,0 0-1,1-1 1,-1 1-1,0 0 1,0 0-1,0 0 1,0 0 0,0 0-1,0 0 1,1 0-1,-1 0 1,0 0-1,0-1 1,0 1 0,0 0-1,1 0 1,-1 0-1,0 0 1,0 0-1,0 0 1,0 0-1,1 0 1,-1 0 0,0 0-1,0 0 1,0 0-1,0 0 1,0 0-1,1 1 1,-1-1 65,-11-8-5112,-6-1-4955</inkml:trace>
  <inkml:trace contextRef="#ctx0" brushRef="#br0" timeOffset="1372.31">1926 110 3489,'0'0'2116,"0"0"-854,0 0-231,0 0 0,0 0-95,0 0-45,-6 5-195,4-1 1469,5-3 4640,11-2-6738,0 0 0,-1-1-1,1-1 1,0 0 0,-1 0 0,2-2-67,84-34 122,-23 8-63,-58 24-70,1 1-1,0 1 0,-1 1 0,2 0 0,-1 2 0,0 0 1,1 1-1,2 1 12,-22 0 14,0 0-6,0 0 8,0 0 24,0 0-26,-1 14-17,-1-1 0,0 1-1,-1 0 1,-1-1 0,0 0 0,-1 1 0,-3 5 3,-12 34-8,-3 32 18,7-26 5,-1-2 1,-4 0-1,-3 3-15,23-57 1,1-3-1,0 1 0,0-1-1,0 1 1,0-1 0,0 1-1,-1-1 1,1 1 0,0-1 0,0 1-1,-1-1 1,1 1 0,0-1-1,0 1 1,-1-1 0,1 0-1,0 1 1,-1-1 0,1 1 0,-1-1-1,1 0 1,-1 0 0,1 1-1,-1-1 1,1 0 0,0 0 0,-1 1-1,1-1 1,-1 0 0,0 0-1,1 0 1,-1 0-177,1 0-176,-1-14-1653,-2-2-536,-4-1-1461</inkml:trace>
  <inkml:trace contextRef="#ctx0" brushRef="#br0" timeOffset="3029.01">73 1658 1136,'0'0'1865,"0"0"-522,0 0-176,0 0-81,0 0-128,0 0-57,3 4 7021,-3 2-8533,0 26 780,-3 0 0,0 0-1,-2 0 1,-1-1-1,-2 0 1,-1 0 0,-6 10-169,7-22 47,5-13-32,0-1 1,1 1-1,0 0 0,0-1 1,0 1-1,1 0 0,0 0 1,0 1-1,0 2-15,1-8 7,0-1-2,0 0-8,4 0 21,81 0 144,0-4 1,75-13-163,-96 11-3107,-62 6-1085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5T20:06:18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1989 488,'0'0'1035,"0"0"-251,0 0-360,0 0-216,0 0-21,0 0 32,0 0 41,0 0 22,0 0 17,0 0 79,0 0 51,0 0-33,0 0-74,0 0-97,0 0-57,0 0-15,0 0 5,-7 0 4112,-20 0-3925,21 1 662,15 1 874,19 1-622,-16-2-1048,-1-2 0,1 0 0,-1 0 0,1-1 0,8-2-211,-14 2 146,0-1 0,0 1 1,-1-1-1,1 0 0,-1 0 1,1-1-1,-1 0 0,0 0 1,0 0-1,0 0 0,0-2-146,6-3 51,0 0-1,0 1 0,1 0 1,0 0-1,1 2 1,-1-1-1,3 1-50,50-29 25,-15-2 235,-1-2 1,3-7-261,-19 14 200,-2-2 0,25-35-200,5-5 292,-38 44-174,0-1 0,-1-2-118,8-11 154,-6 7 386,18-40-540,-2 4 205,2-4 144,-3-3 1,9-30-350,49-155 280,-65 163-164,-18 55 11,12-29-127,-16 48 17,-1-1 0,-2-1 0,-1 1 1,0-12-18,9-39 36,-9 33 59,-5 38-956,-5 34-593,2-16 352,0 1 0,0-1-1,-1 1 1,0-1 0,-1 0 0,-3 5 1102,-14 18-8732</inkml:trace>
  <inkml:trace contextRef="#ctx0" brushRef="#br0" timeOffset="1403.15">860 491 2601,'0'0'1633,"0"0"-278,0 0-177,0 0-19,0 0 46,0 0-146,-11 3 237,7-4 3112,5-5-4325,-1-1-1,1 1 1,1 0 0,-1 0-1,1 0 1,0 0 0,0 1-1,1-1 1,0 0 0,1-1-83,39-58 477,-16 27-193,6-15 16,-5 6-95,2 1 0,3 2 0,20-21-205,-7 26 55,-12 12 32,-33 27-60,-1 0 0,1-1 0,-1 1 0,1 0 0,-1 0 1,1 0-1,-1 0 0,1-1 0,-1 1 0,1 0 0,-1 0 1,1 0-1,-1 0 0,1 0 0,-1 0 0,1 1 0,-1-1 0,1 0 1,-1 0-1,1 0 0,-1 0 0,1 1 0,-1-1 0,1 0 1,-1 0-1,1 1 0,-1-1 0,0 0 0,1 1 0,-1-1 1,0 1-1,1-1 0,-1 0 0,0 1 0,1-1 0,-1 1-27,16 20-46,-11-13 108,40 47-31,-13-18-3,-3 1 0,12 22-28,4 6 13,3-1 1,2-2-1,10 5-13,-58-67 5,-1 1 0,1 0 0,-1 0-1,0-1 1,0 1 0,1 0 0,-1 0 0,-1 0 0,1 0 0,0 0 0,0 0 0,-1 1-1,1-1 1,-1 0 0,0 2-5,0-4 15,0 0 21,0 0-9,0 0 9,0 0-38,0 0-79,0 0-71,0 0-132,0 0-342,0 0-685,0 0-1603,0 0-3128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5T20:06:18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1989 488,'0'0'1035,"0"0"-251,0 0-360,0 0-216,0 0-21,0 0 32,0 0 41,0 0 22,0 0 17,0 0 79,0 0 51,0 0-33,0 0-74,0 0-97,0 0-57,0 0-15,0 0 5,-7 0 4112,-20 0-3925,21 1 662,15 1 874,19 1-622,-16-2-1048,-1-2 0,1 0 0,-1 0 0,1-1 0,8-2-211,-14 2 146,0-1 0,0 1 1,-1-1-1,1 0 0,-1 0 1,1-1-1,-1 0 0,0 0 1,0 0-1,0 0 0,0-2-146,6-3 51,0 0-1,0 1 0,1 0 1,0 0-1,1 2 1,-1-1-1,3 1-50,50-29 25,-15-2 235,-1-2 1,3-7-261,-19 14 200,-2-2 0,25-35-200,5-5 292,-38 44-174,0-1 0,-1-2-118,8-11 154,-6 7 386,18-40-540,-2 4 205,2-4 144,-3-3 1,9-30-350,49-155 280,-65 163-164,-18 55 11,12-29-127,-16 48 17,-1-1 0,-2-1 0,-1 1 1,0-12-18,9-39 36,-9 33 59,-5 38-956,-5 34-593,2-16 352,0 1 0,0-1-1,-1 1 1,0-1 0,-1 0 0,-3 5 1102,-14 18-8732</inkml:trace>
  <inkml:trace contextRef="#ctx0" brushRef="#br0" timeOffset="1403.15">860 491 2601,'0'0'1633,"0"0"-278,0 0-177,0 0-19,0 0 46,0 0-146,-11 3 237,7-4 3112,5-5-4325,-1-1-1,1 1 1,1 0 0,-1 0-1,1 0 1,0 0 0,0 1-1,1-1 1,0 0 0,1-1-83,39-58 477,-16 27-193,6-15 16,-5 6-95,2 1 0,3 2 0,20-21-205,-7 26 55,-12 12 32,-33 27-60,-1 0 0,1-1 0,-1 1 0,1 0 0,-1 0 1,1 0-1,-1 0 0,1-1 0,-1 1 0,1 0 0,-1 0 1,1 0-1,-1 0 0,1 0 0,-1 0 0,1 1 0,-1-1 0,1 0 1,-1 0-1,1 0 0,-1 0 0,1 1 0,-1-1 0,1 0 1,-1 0-1,1 1 0,-1-1 0,0 0 0,1 1 0,-1-1 1,0 1-1,1-1 0,-1 0 0,0 1 0,1-1 0,-1 1-27,16 20-46,-11-13 108,40 47-31,-13-18-3,-3 1 0,12 22-28,4 6 13,3-1 1,2-2-1,10 5-13,-58-67 5,-1 1 0,1 0 0,-1 0-1,0-1 1,0 1 0,1 0 0,-1 0 0,-1 0 0,1 0 0,0 0 0,0 0 0,-1 1-1,1-1 1,-1 0 0,0 2-5,0-4 15,0 0 21,0 0-9,0 0 9,0 0-38,0 0-79,0 0-71,0 0-132,0 0-342,0 0-685,0 0-1603,0 0-3128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5T20:06:18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1989 488,'0'0'1035,"0"0"-251,0 0-360,0 0-216,0 0-21,0 0 32,0 0 41,0 0 22,0 0 17,0 0 79,0 0 51,0 0-33,0 0-74,0 0-97,0 0-57,0 0-15,0 0 5,-7 0 4112,-20 0-3925,21 1 662,15 1 874,19 1-622,-16-2-1048,-1-2 0,1 0 0,-1 0 0,1-1 0,8-2-211,-14 2 146,0-1 0,0 1 1,-1-1-1,1 0 0,-1 0 1,1-1-1,-1 0 0,0 0 1,0 0-1,0 0 0,0-2-146,6-3 51,0 0-1,0 1 0,1 0 1,0 0-1,1 2 1,-1-1-1,3 1-50,50-29 25,-15-2 235,-1-2 1,3-7-261,-19 14 200,-2-2 0,25-35-200,5-5 292,-38 44-174,0-1 0,-1-2-118,8-11 154,-6 7 386,18-40-540,-2 4 205,2-4 144,-3-3 1,9-30-350,49-155 280,-65 163-164,-18 55 11,12-29-127,-16 48 17,-1-1 0,-2-1 0,-1 1 1,0-12-18,9-39 36,-9 33 59,-5 38-956,-5 34-593,2-16 352,0 1 0,0-1-1,-1 1 1,0-1 0,-1 0 0,-3 5 1102,-14 18-8732</inkml:trace>
  <inkml:trace contextRef="#ctx0" brushRef="#br0" timeOffset="1403.15">860 491 2601,'0'0'1633,"0"0"-278,0 0-177,0 0-19,0 0 46,0 0-146,-11 3 237,7-4 3112,5-5-4325,-1-1-1,1 1 1,1 0 0,-1 0-1,1 0 1,0 0 0,0 1-1,1-1 1,0 0 0,1-1-83,39-58 477,-16 27-193,6-15 16,-5 6-95,2 1 0,3 2 0,20-21-205,-7 26 55,-12 12 32,-33 27-60,-1 0 0,1-1 0,-1 1 0,1 0 0,-1 0 1,1 0-1,-1 0 0,1-1 0,-1 1 0,1 0 0,-1 0 1,1 0-1,-1 0 0,1 0 0,-1 0 0,1 1 0,-1-1 0,1 0 1,-1 0-1,1 0 0,-1 0 0,1 1 0,-1-1 0,1 0 1,-1 0-1,1 1 0,-1-1 0,0 0 0,1 1 0,-1-1 1,0 1-1,1-1 0,-1 0 0,0 1 0,1-1 0,-1 1-27,16 20-46,-11-13 108,40 47-31,-13-18-3,-3 1 0,12 22-28,4 6 13,3-1 1,2-2-1,10 5-13,-58-67 5,-1 1 0,1 0 0,-1 0-1,0-1 1,0 1 0,1 0 0,-1 0 0,-1 0 0,1 0 0,0 0 0,0 0 0,-1 1-1,1-1 1,-1 0 0,0 2-5,0-4 15,0 0 21,0 0-9,0 0 9,0 0-38,0 0-79,0 0-71,0 0-132,0 0-342,0 0-685,0 0-1603,0 0-3128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5T20:06:18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1989 488,'0'0'1035,"0"0"-251,0 0-360,0 0-216,0 0-21,0 0 32,0 0 41,0 0 22,0 0 17,0 0 79,0 0 51,0 0-33,0 0-74,0 0-97,0 0-57,0 0-15,0 0 5,-7 0 4112,-20 0-3925,21 1 662,15 1 874,19 1-622,-16-2-1048,-1-2 0,1 0 0,-1 0 0,1-1 0,8-2-211,-14 2 146,0-1 0,0 1 1,-1-1-1,1 0 0,-1 0 1,1-1-1,-1 0 0,0 0 1,0 0-1,0 0 0,0-2-146,6-3 51,0 0-1,0 1 0,1 0 1,0 0-1,1 2 1,-1-1-1,3 1-50,50-29 25,-15-2 235,-1-2 1,3-7-261,-19 14 200,-2-2 0,25-35-200,5-5 292,-38 44-174,0-1 0,-1-2-118,8-11 154,-6 7 386,18-40-540,-2 4 205,2-4 144,-3-3 1,9-30-350,49-155 280,-65 163-164,-18 55 11,12-29-127,-16 48 17,-1-1 0,-2-1 0,-1 1 1,0-12-18,9-39 36,-9 33 59,-5 38-956,-5 34-593,2-16 352,0 1 0,0-1-1,-1 1 1,0-1 0,-1 0 0,-3 5 1102,-14 18-8732</inkml:trace>
  <inkml:trace contextRef="#ctx0" brushRef="#br0" timeOffset="1403.15">860 491 2601,'0'0'1633,"0"0"-278,0 0-177,0 0-19,0 0 46,0 0-146,-11 3 237,7-4 3112,5-5-4325,-1-1-1,1 1 1,1 0 0,-1 0-1,1 0 1,0 0 0,0 1-1,1-1 1,0 0 0,1-1-83,39-58 477,-16 27-193,6-15 16,-5 6-95,2 1 0,3 2 0,20-21-205,-7 26 55,-12 12 32,-33 27-60,-1 0 0,1-1 0,-1 1 0,1 0 0,-1 0 1,1 0-1,-1 0 0,1-1 0,-1 1 0,1 0 0,-1 0 1,1 0-1,-1 0 0,1 0 0,-1 0 0,1 1 0,-1-1 0,1 0 1,-1 0-1,1 0 0,-1 0 0,1 1 0,-1-1 0,1 0 1,-1 0-1,1 1 0,-1-1 0,0 0 0,1 1 0,-1-1 1,0 1-1,1-1 0,-1 0 0,0 1 0,1-1 0,-1 1-27,16 20-46,-11-13 108,40 47-31,-13-18-3,-3 1 0,12 22-28,4 6 13,3-1 1,2-2-1,10 5-13,-58-67 5,-1 1 0,1 0 0,-1 0-1,0-1 1,0 1 0,1 0 0,-1 0 0,-1 0 0,1 0 0,0 0 0,0 0 0,-1 1-1,1-1 1,-1 0 0,0 2-5,0-4 15,0 0 21,0 0-9,0 0 9,0 0-38,0 0-79,0 0-71,0 0-132,0 0-342,0 0-685,0 0-1603,0 0-3128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5T20:24:41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1 928,'0'0'810,"0"0"-99,0 0 49,0 0-53,0 0-82,0 0-92,0 0-138,0 0-45,0 0-5,0 0-16,0 0 6,0 0-7,0 0 42,0 0 23,0 0-14,0 0-42,0 0-41,0 0-33,0 0 1,0 0 21,0 0-22,0 0 48,0 0 65,0 0 53,0 0-2,0 0-63,0 0-57,0 0-43,0 0-45,0 0-66,0 0-54,0 0-13,0 0 0,0 0 14,0 0-4,0 0-33,0 0-21,0 0-26,0 0 6,0 0 19,0 0-14,0 0 39,0 0 36,0 0 14,0 0-6,0 0-10,0 0 10,4 30 456,0-13-273,-3-11-166,1 0 0,0 0 0,0 0 0,0 0-1,3 5-126,-2-5 34,-1 0 0,-1 0 0,1 0 0,-1 0 0,0 0 0,0 1 0,-1-1 0,1 0 0,-2 1 0,1 1-34,0 1 25,0-1 1,0 1-1,1-1 1,0 1-1,1 0-25,6 27 21,-5-23-22,0 1 1,1-1-1,5 13 1,4 11 71,-10-29-32,-1 0-1,1 0 1,0-1 0,1 1 0,0-1 0,0 0 0,1 1-39,4 5 16,-1 1 0,0 0 1,4 12-17,7 15 71,-9-24 137,-2 0 0,0 0 0,0 1 1,-2 0-1,1 4-208,-6-17 9,1 0 0,0-1-1,0 1 1,1-1 0,-1 1-1,1-1 1,0 0 0,0 0-1,0-1 1,4 5-9,15 20 8,-13-16 10,0-1 1,1 0-1,0 0 0,1-1 1,0-1-1,1 0 1,0 0-1,1 0-18,10 7 69,1 0-43,1 0-1,0-2 1,1-1 0,6 1-26,-11-3 4,-15-8 3,1 1 0,-1-1 0,1-1 0,-1 1 0,1-1-1,0 0 1,0 0 0,0-1 0,3 0-7,0 0 27,-1 1 0,1 0-1,-1 1 1,0 0 0,0 0 0,0 1-1,0 0 1,-1 0 0,1 1 0,-1 0-1,5 5-26,10 4 33,56 24 380,-71-34-394,1-1-1,-1 1 0,1-2 0,-1 1 1,9 0-19,-7 0 6,36 17 106,115 36 166,-110-49 71,-7-2-125,17 2-163,-49-7-57,0 1 0,1 0-1,-1 1 1,0 1 0,6 2-4,-13-4 2,0 0-1,0 0 1,0-1 0,0 1 0,0-1 0,1 0 0,3-1-2,-4 0 3,0 1-1,0 0 1,0 0 0,0 1-1,0-1 1,0 1 0,4 1-3,-4 0 0,-1-1 1,1-1-1,-1 1 1,1-1 0,-1 1-1,1-1 1,3-1-1,-3 1 0,0 0 0,-1 0 1,1 0-1,0 0 0,-1 1 1,1 0-1,0 0 0,1 1 0,15 6 83,0-1 0,0-1-1,14 2-82,-15-6 61,-15-1-50,-1-1 0,1 0 1,-1 1-1,1 0 0,-1 0 1,1 0-1,-1 1 0,0 0 0,0-1 1,1 1-12,42 18 28,-8-6 1,6 2 44,-32-12-64,0 1-1,0 0 0,-1 0 1,4 3-9,-9-4 1,0-1 0,0-1 0,0 1 0,0-1 0,7 1-1,5 1 1,-1 1 1,-1-2 0,1 0-1,5-1-1,38 7 3,-51-5 0,-8-3-2,0 0-1,0-1 1,0 1-1,0 0 1,1-1-1,-1 1 1,0-1-1,0 0 0,1 1 1,-1-1-1,2 0 0,3-1-5,0 1 2,0 0 0,0 0-1,0 1 1,0 0 0,0 0 0,0 0 0,0 1 0,5 2 3,-8-3-2,-1 0 0,1-1 0,0 1 0,0-1 0,-1 0 0,1 0 0,0-1 0,1 1 2,9-1-11,12 7-4,73-6-962,-103 3 523,1-1-1,0 1 1,0 0 0,0 0-1,1 0 1,-1 0 0,1 0-1,-1 1 1,1-1 0,0 1-1,0 0 455,0-1-411,-13 24-3183,-1-3-3557</inkml:trace>
  <inkml:trace contextRef="#ctx0" brushRef="#br0" timeOffset="1866.36">2197 1091 4553,'0'0'1630,"0"0"-198,0 0-181,0 0-179,0 0-146,0 0-125,7 1 5663,22 1-5906,3-1-292,1 0 1,0 2 0,3 3-267,7 3 120,-1 3-1,-1 1 1,0 2-120,-27-10 5,24 8 46,-34 15 65,-2-20-83,-1-6-31,-1 1 1,1-1-1,0 0 1,-1 0 0,1 0-1,0 0 1,0 0-1,1 0 1,-1 0 0,0-1-1,1 1 1,-1 0-1,1-1 1,-1 1 0,1-1-1,0 1-2,-1-2 8,-1 0 0,0 15 67,0-4-52,-1-1-1,1 1 1,-1-1 0,-1 1-1,0-1 1,-1 1 0,0-1-23,0 1 10,2-6-4,-1 0 0,1 0 0,-1 0 0,-1 0 0,1 0 0,-1-1 0,1 1 0,-1-1 0,0 1 0,-1-1 0,-1 2-6,-11 10 20,2-1-18,0 0 1,0 1-1,1 0 1,2 1-1,-1 1 0,-3 9-2,13-22 3,0-1-1,0 0 0,-1 1 1,1-1-1,-1 0 0,0-1 1,0 1-1,0 0 0,-1-1 1,1 0-1,-1 0 0,0 0 1,1 0-1,-1 0 0,-1-1 1,1 0-1,0 0 0,-1 0 1,1 0-1,-1-1 0,1 0 1,-1 0-1,0 0 0,0 0-2,0 0-10,-1 0 0,0 1 0,1-1-1,0 1 1,-1 1 0,1-1 0,0 1 0,0 0-1,-3 2 11,4 13-8100,4-12 2337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5T20:24:4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257 744 912,'0'0'571,"0"0"-186,0 0-49,0 0 22,0 0-91,0 0-65,0 0 2,0 0-49,0 0-7,9 0 2383,-8 0 4560,-6-6-6991,0 0-1,0 0 1,1 0-1,-1 0 1,2-1 0,-1 0-1,-1-4-99,1 5 239,-26-64-28,26 59-203,2 1 26,0-1 0,0 1 0,1 0 1,0 0-1,1-7-34,-4-174 895,-7 75-374,7 69-354,0 27-82,4 20-93,0 0-5,0 0 3,0 0-22,0 0-133,0 0-202,0 13-858,0 45-3054,0-28-2447</inkml:trace>
  <inkml:trace contextRef="#ctx0" brushRef="#br0" timeOffset="1505.32">0 445 1456,'0'0'847,"0"0"40,0 0 31,0 0-122,0 0-107,0 0-42,0 0 24,0 0 1,0 0-119,0 0-79,0 0 45,0 0 15,0 0 15,0 0-37,0 0-68,0 0-31,0 0-41,0 0-86,0-11 315,3-32 304,1 0 0,3 1 0,11-41-905,-12 57 172,-1 8-83,1 0-1,1 0 1,0 1-1,6-9-88,5-12 97,-12 17-41,-6 19-45,0 0 1,0 0 0,0 0-1,0 0 1,1 0 0,-1 0 0,1 0-1,0 0 1,0 0 0,-1 0-1,1 1 1,0-1 0,0 0-1,1 1 1,-1-1 0,0 0-1,1 1 1,-1-1 0,1 1 0,-1 0-12,3 0 81,0 0 0,0 0 1,0 1-1,1-1 1,-1 1-1,0 0 0,0 0 1,0 1-1,0-1 1,1 1-82,9 0 154,-8 0-131,0 0 1,0 0 0,0 1 0,0 0-1,0 0 1,0 0 0,-1 1-1,0-1 1,1 1 0,-1 1 0,0-1-1,0 1-23,58 48 50,-63-52-50,136 112 66,-83-68-82,-47-40-79,-4-5-3615,-2 1-727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5T20:24:41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1 928,'0'0'810,"0"0"-99,0 0 49,0 0-53,0 0-82,0 0-92,0 0-138,0 0-45,0 0-5,0 0-16,0 0 6,0 0-7,0 0 42,0 0 23,0 0-14,0 0-42,0 0-41,0 0-33,0 0 1,0 0 21,0 0-22,0 0 48,0 0 65,0 0 53,0 0-2,0 0-63,0 0-57,0 0-43,0 0-45,0 0-66,0 0-54,0 0-13,0 0 0,0 0 14,0 0-4,0 0-33,0 0-21,0 0-26,0 0 6,0 0 19,0 0-14,0 0 39,0 0 36,0 0 14,0 0-6,0 0-10,0 0 10,4 30 456,0-13-273,-3-11-166,1 0 0,0 0 0,0 0 0,0 0-1,3 5-126,-2-5 34,-1 0 0,-1 0 0,1 0 0,-1 0 0,0 0 0,0 1 0,-1-1 0,1 0 0,-2 1 0,1 1-34,0 1 25,0-1 1,0 1-1,1-1 1,0 1-1,1 0-25,6 27 21,-5-23-22,0 1 1,1-1-1,5 13 1,4 11 71,-10-29-32,-1 0-1,1 0 1,0-1 0,1 1 0,0-1 0,0 0 0,1 1-39,4 5 16,-1 1 0,0 0 1,4 12-17,7 15 71,-9-24 137,-2 0 0,0 0 0,0 1 1,-2 0-1,1 4-208,-6-17 9,1 0 0,0-1-1,0 1 1,1-1 0,-1 1-1,1-1 1,0 0 0,0 0-1,0-1 1,4 5-9,15 20 8,-13-16 10,0-1 1,1 0-1,0 0 0,1-1 1,0-1-1,1 0 1,0 0-1,1 0-18,10 7 69,1 0-43,1 0-1,0-2 1,1-1 0,6 1-26,-11-3 4,-15-8 3,1 1 0,-1-1 0,1-1 0,-1 1 0,1-1-1,0 0 1,0 0 0,0-1 0,3 0-7,0 0 27,-1 1 0,1 0-1,-1 1 1,0 0 0,0 0 0,0 1-1,0 0 1,-1 0 0,1 1 0,-1 0-1,5 5-26,10 4 33,56 24 380,-71-34-394,1-1-1,-1 1 0,1-2 0,-1 1 1,9 0-19,-7 0 6,36 17 106,115 36 166,-110-49 71,-7-2-125,17 2-163,-49-7-57,0 1 0,1 0-1,-1 1 1,0 1 0,6 2-4,-13-4 2,0 0-1,0 0 1,0-1 0,0 1 0,0-1 0,1 0 0,3-1-2,-4 0 3,0 1-1,0 0 1,0 0 0,0 1-1,0-1 1,0 1 0,4 1-3,-4 0 0,-1-1 1,1-1-1,-1 1 1,1-1 0,-1 1-1,1-1 1,3-1-1,-3 1 0,0 0 0,-1 0 1,1 0-1,0 0 0,-1 1 1,1 0-1,0 0 0,1 1 0,15 6 83,0-1 0,0-1-1,14 2-82,-15-6 61,-15-1-50,-1-1 0,1 0 1,-1 1-1,1 0 0,-1 0 1,1 0-1,-1 1 0,0 0 0,0-1 1,1 1-12,42 18 28,-8-6 1,6 2 44,-32-12-64,0 1-1,0 0 0,-1 0 1,4 3-9,-9-4 1,0-1 0,0-1 0,0 1 0,0-1 0,7 1-1,5 1 1,-1 1 1,-1-2 0,1 0-1,5-1-1,38 7 3,-51-5 0,-8-3-2,0 0-1,0-1 1,0 1-1,0 0 1,1-1-1,-1 1 1,0-1-1,0 0 0,1 1 1,-1-1-1,2 0 0,3-1-5,0 1 2,0 0 0,0 0-1,0 1 1,0 0 0,0 0 0,0 0 0,0 1 0,5 2 3,-8-3-2,-1 0 0,1-1 0,0 1 0,0-1 0,-1 0 0,1 0 0,0-1 0,1 1 2,9-1-11,12 7-4,73-6-962,-103 3 523,1-1-1,0 1 1,0 0 0,0 0-1,1 0 1,-1 0 0,1 0-1,-1 1 1,1-1 0,0 1-1,0 0 455,0-1-411,-13 24-3183,-1-3-3557</inkml:trace>
  <inkml:trace contextRef="#ctx0" brushRef="#br0" timeOffset="1866.36">2197 1091 4553,'0'0'1630,"0"0"-198,0 0-181,0 0-179,0 0-146,0 0-125,7 1 5663,22 1-5906,3-1-292,1 0 1,0 2 0,3 3-267,7 3 120,-1 3-1,-1 1 1,0 2-120,-27-10 5,24 8 46,-34 15 65,-2-20-83,-1-6-31,-1 1 1,1-1-1,0 0 1,-1 0 0,1 0-1,0 0 1,0 0-1,1 0 1,-1 0 0,0-1-1,1 1 1,-1 0-1,1-1 1,-1 1 0,1-1-1,0 1-2,-1-2 8,-1 0 0,0 15 67,0-4-52,-1-1-1,1 1 1,-1-1 0,-1 1-1,0-1 1,-1 1 0,0-1-23,0 1 10,2-6-4,-1 0 0,1 0 0,-1 0 0,-1 0 0,1 0 0,-1-1 0,1 1 0,-1-1 0,0 1 0,-1-1 0,-1 2-6,-11 10 20,2-1-18,0 0 1,0 1-1,1 0 1,2 1-1,-1 1 0,-3 9-2,13-22 3,0-1-1,0 0 0,-1 1 1,1-1-1,-1 0 0,0-1 1,0 1-1,0 0 0,-1-1 1,1 0-1,-1 0 0,0 0 1,1 0-1,-1 0 0,-1-1 1,1 0-1,0 0 0,-1 0 1,1 0-1,-1-1 0,1 0 1,-1 0-1,0 0 0,0 0-2,0 0-10,-1 0 0,0 1 0,1-1-1,0 1 1,-1 1 0,1-1 0,0 1 0,0 0-1,-3 2 11,4 13-8100,4-12 2337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5T20:24:4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257 744 912,'0'0'571,"0"0"-186,0 0-49,0 0 22,0 0-91,0 0-65,0 0 2,0 0-49,0 0-7,9 0 2383,-8 0 4560,-6-6-6991,0 0-1,0 0 1,1 0-1,-1 0 1,2-1 0,-1 0-1,-1-4-99,1 5 239,-26-64-28,26 59-203,2 1 26,0-1 0,0 1 0,1 0 1,0 0-1,1-7-34,-4-174 895,-7 75-374,7 69-354,0 27-82,4 20-93,0 0-5,0 0 3,0 0-22,0 0-133,0 0-202,0 13-858,0 45-3054,0-28-2447</inkml:trace>
  <inkml:trace contextRef="#ctx0" brushRef="#br0" timeOffset="1505.32">0 445 1456,'0'0'847,"0"0"40,0 0 31,0 0-122,0 0-107,0 0-42,0 0 24,0 0 1,0 0-119,0 0-79,0 0 45,0 0 15,0 0 15,0 0-37,0 0-68,0 0-31,0 0-41,0 0-86,0-11 315,3-32 304,1 0 0,3 1 0,11-41-905,-12 57 172,-1 8-83,1 0-1,1 0 1,0 1-1,6-9-88,5-12 97,-12 17-41,-6 19-45,0 0 1,0 0 0,0 0-1,0 0 1,1 0 0,-1 0 0,1 0-1,0 0 1,0 0 0,-1 0-1,1 1 1,0-1 0,0 0-1,1 1 1,-1-1 0,0 0-1,1 1 1,-1-1 0,1 1 0,-1 0-12,3 0 81,0 0 0,0 0 1,0 1-1,1-1 1,-1 1-1,0 0 0,0 0 1,0 1-1,0-1 1,1 1-82,9 0 154,-8 0-131,0 0 1,0 0 0,0 1 0,0 0-1,0 0 1,0 0 0,-1 1-1,0-1 1,1 1 0,-1 1 0,0-1-1,0 1-23,58 48 50,-63-52-50,136 112 66,-83-68-82,-47-40-79,-4-5-3615,-2 1-727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5T20:36:48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208 150 720,'0'0'1154,"0"0"-219,0 0-237,0 0-319,0 0-248,0 17 510,0-14 7361,0-6-7978,0 1 0,1-1 0,-1 0 0,1 0 0,0 1 1,0-1-1,0 1 0,0-1 0,0 1 0,0-1 0,1 1 0,0-1-24,2-4 170,-3 6-129,0-1 1,1 1-1,0-1 1,-1 1-1,1-1 0,0 1 1,-1 0-1,1 0 1,0 0-1,0 0 1,0 0-1,0 0 0,0 1 1,1-1-42,21-12 8,-22 13 31,0-1-42,0 1 1,1 0 0,-1-1-1,1 1 1,-1-1 0,0 0 0,1 0-1,-1 0 1,0 0 0,1-1 2,-1 1 0,0 0 0,0 0 0,1 0 0,-1 0 0,0 0 0,1 0 0,-1 1 0,0-1 0,1 1 0,0 0 0,57-7-23,-53 7-35,0 1 0,-1 0 0,1 0 0,0 0 0,-1 1 0,1 0 0,-1 0 0,7 4 58,19 6-191,-31-11 195,1 1 0,-1 0 0,1-1-1,-1 1 1,0 0 0,0 0-1,1 0 1,-1 0 0,-1 0-1,1 1 1,0-1 0,0 0-1,-1 0 1,1 0 0,-1 1 0,0-1-1,0 0-3,4 13 45,-1-9-46,0-1 0,0 1 0,0 0-1,1-1 1,0 0 0,0 0 0,1 0 1,25 36 59,-29-35 2,1 0-1,-1-1 1,-1 1 0,1 0-1,-1 0 1,0 0-1,-1 5-60,1-2 130,0 111 886,-3-115-959,0-1 1,0 1-1,-1 0 1,0-1-1,0 0 1,0 0-1,-1 0 1,1 0-1,-1-1 1,-1 1-58,-20 17 78,12-1-87,1-3 34,8-14-23,2-1 13,1 0 0,-1 0 1,0 0-1,0 0 0,0-1 0,0 1 1,0-1-1,0 0 0,0 0 0,0 0 1,-2 0-16,1 0 41,0 0-1,0 1 1,0-1 0,0 1 0,0 0 0,0 1 0,0-1-1,1 1 1,-1-1 0,1 1 0,0 0 0,-3 3-41,1-1-4,1-3 46,1 0 0,-1-1 0,0 1 0,0-1-1,0 0 1,0 0 0,0 0 0,-3 0-42,-19 6 354,3 6 132,14-10-361,-1 0 0,1 0-1,-1-1 1,0-1-1,0 0 1,0 0-1,0-1 1,-10-1-125,5 1 45,10 0-53,0-1 1,1 1-1,-1-1 1,0-1-1,1 1 1,-1-1-1,1 1 0,0-1 1,-1 0-1,1-1 1,0 1-1,0-1 1,0 0-1,0 0 1,1 0-1,-1 0 0,1-1 1,-1-1 7,-44-73-161,45 74 158,0 0 0,1-1 0,0 0 0,0 1 0,0-1 0,1 0 0,0 0 0,0 0 0,0 0 0,0 0 0,1 0 0,0 0 0,0-3 3,-1-2-2,1 1 1,-2 0-1,1 0 1,-1 0-1,-1 0 0,-1-5 2,-5-18 33,7 20-40,1 1 0,0 0 0,0-1 1,2 1-1,-1-1 0,1 1 7,1-23-14,-2 33 9,0-1 0,0 1 1,0 0-1,0-1 0,0 1 1,0 0-1,0-1 0,0 1 1,1 0-1,-1-1 0,1 1 1,-1 0-1,1 0 0,-1-1 1,1 1-1,0 0 0,-1 0 1,1 0-1,0 0 0,0 0 0,0 0 1,0 0-1,0 0 0,0 0 1,0 0-1,0 1 0,0-1 1,0 0-1,1 1 0,-1-1 1,0 1-1,0-1 0,2 1 5,10-7-28,-11 6 29,-1 0 0,0-1-1,1 1 1,-1 0 0,0-1 0,0 1-1,0-1 1,0 1 0,0-1 0,-1 0-1,1 1 1,0-1 0,-1 0 0,1 0-1,-1 1 1,1-1 0,-1 0 0,0 0 0,0 0-1,0 0 0,0 1 1,1-1 0,-1 0 0,0 0 0,1 1 0,-1-1 0,1 0-1,0 0 1,-1 1 0,1-1 0,0 1 0,0-1 0,0 1 0,0-1-1,0 1 1,1-1 0,-1 1 0,0 0 0,1 0-1,19-11-15,-16 10 6,-1 0 1,0 0-1,0 0 1,0 0-1,0 0 0,-1-1 1,1 0-1,-1 0 1,1 0-1,-1 0 0,0 0 1,0-1-1,0 1 1,-1-1-1,1 0 0,-1 0 1,0 0-1,0 0 1,0 0-1,0-1 9,-2 4-23,1-1-1,-1 1 0,1-1 1,0 1-1,0 0 1,0-1-1,0 1 1,0 0-1,0 0 0,0 0 1,0 0-1,0 0 1,1 0-1,-1 0 1,0 0-1,1 0 0,-1 1 1,1-1-1,-1 0 1,0 1-1,1-1 1,0 1-1,-1 0 0,1-1 1,-1 1-1,1 0 1,-1 0-1,2 0 24,20-6-1200,-1-1-3408,-17 6-988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5T19:35:46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38 1688,'0'0'1339,"0"0"2,0 0-90,0 0-254,0 0-177,0 54 3536,2-16-3762,1-1 1,7 27-595,2 22 199,-6 6 32,2 29 16,-2-71-246,-5-32-4,1-1 1,0 1-1,1-1 1,2 0 0,-1 0-1,3 2 3,3 10 4,-1 1 0,-1 0 0,-1 0-4,8 35 12,8 28 5,-10-36-10,8 17-7,-8-28 49,-1 1 1,-2 1-1,-1 8-49,11 146 149,-15-140-19,-2-32-110,2-1 0,2 1 0,0-1 0,2-1 0,9 21-20,22 45 32,32 49-32,-1-4 7,-28-55 10,32 47-17,11 11 232,-45-79-155,-28-41-22,1 0 1,2 0-1,0-1 0,0-1 1,2-1-1,1 0 0,6 4-55,-6-11 46,0 0-1,1-2 1,11 5-46,43 25 139,-40-16 2,-26-17-119,1 0 0,0-1 0,0 0 0,1 0 0,0-1 0,0 0 0,1-1 0,-1 0 0,2 0-22,67 23 263,-20-11 442,43 19-705,-101-35 0,113 31 391,17 23-228,-90-39-17,1-2 0,1-1 0,28 3-146,-19-1 79,-44-11-61,1 0-1,0 0 0,0-1 1,0 0-1,0-1 0,7 1-17,3-1 98,0 1 0,0 1 0,0 1 0,15 5-98,25 5 60,43 0 50,35 0 115,134-4-225,-41-10 32,-154-10-56,-61 5 491,-8 3-5759,-7 2 987</inkml:trace>
  <inkml:trace contextRef="#ctx0" brushRef="#br0" timeOffset="1398.91">2930 2918 2617,'0'0'841,"0"0"-195,0 0-249,0 0-237,0 0-95,0 0 178,-6 0 399,-14 0 111,5 0 2596,14 0-2510,-1-1 1842,2 2 1204,23 11-3344,0-1-1,22 7-540,28 13 393,-13-4-118,0-3 0,53 12-275,-48-15 70,-49-14-48,0 0 0,0 1 0,0 0-1,-1 1 1,-1 1 0,0 1 0,0 0 0,8 9-22,-20-17 112,-1-1 1,1 1-1,-1-1 1,0 1-1,0 0 1,0-1-1,0 1 1,-1 0-1,1 0 1,-1 0-1,0 0 1,1 0-1,-1-1 1,-1 3-113,-1 51-229,1-46 339,-2 13-111,0-1 0,-2 0 0,0 0 1,-2 0-1,0-1 0,-8 16 1,12-32-1,-1 0 0,1 0 1,0-1-1,-1 1 0,0-1 0,0 0 1,-1 0-1,1-1 0,-1 1 0,0-1 1,1 0-1,-2 0 0,-4 2 1,4-2 1,-1 1 1,1-1-1,0 2 0,0-1 0,0 1 0,1-1 1,0 1-1,-5 5-1,-13 34-60,21-38 47,-1 1-1,0-1 1,0 0-1,-1 0 1,1 0-1,-1-1 1,-1 1-1,1-1 1,-1 0-1,0 0 14,0-3-47,0 0-1,0-1 1,0 0 0,0 0 0,0 0-1,-1-1 1,1 0 0,0 0-1,0 0 1,0 0 0,-5-2 47,-10 1-347,12 1-155,-3 0-481,2 0-5924,6 0 1380</inkml:trace>
  <inkml:trace contextRef="#ctx0" brushRef="#br0" timeOffset="3415.19">1 663 1800,'0'0'1817,"0"0"-514,0 0-96,0 0 140,0 0 2,0 0-46,0 0-160,0 0-257,0 0-264,0 0-172,0 0-130,0 0-69,0 0-65,0 0-24,0 0-9,0-12 401,7-463 1922,-6 473-2484,-1 0 0,1-1 0,0 1 0,0 0 1,0 0-1,0 0 0,0 0 0,1 0 0,-1 0 0,1 0 0,-1 0 0,1 1 0,-1-1 1,1 0-1,2 0 8,35-29-176,-24 21 145,-2 1 137,-12 8-78,1 0 0,0 1 0,-1-1 0,1 0-1,0 0 1,-1-1 0,0 1 0,1 0 0,-1 0 0,0-1 0,1 1 0,-1-1-1,0 1 1,0-1 0,0 1 0,0-1 0,-1 0 0,1 0-28,-1 1 92,0 1-27,0 0-45,1 0-7,92 0 792,-92-31-339,0 24-421,-1 4-48,1 1 0,-1 0 1,0-1-1,0 1 1,0-1-1,0 1 1,0 0-1,0-1 1,-1 1-1,1 0 0,-1-2 3,28 4-382,-21 1 379,0 0 1,0 0-1,0 1 1,0 0-1,0 0 1,0 0-1,-1 1 1,1-1-1,-1 1 0,0 1 1,0-1-1,3 3 3,58 52 64,-19-9-14,-2 3-1,-2 2-49,-14-15 40,3-1-1,1-1 0,2-2 0,31 24-39,5-4-925,56 55 925,-126-109-102,1 1 0,-1-1 0,1 1 0,-1-1 1,0 1-1,0 0 0,0-1 0,0 1 1,0 0-1,0 0 0,0 0 0,-1 0 1,1 0 101,0 17-4176,-1-14-2171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5T20:37:03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2578 547 288,'0'0'1024,"0"0"-48,0 0 6,0 0-118,0 0 131,-27-13 3962,27 13-4873,0 0-1,0 0 1,-1 0-1,1 0 1,0-1-1,0 1 1,0 0-1,-1 0 1,1 0-1,0 0 1,0 0-1,0-1 1,0 1-1,0 0 1,0 0-1,-1 0 1,1-1-1,0 1 1,0 0 0,0 0-1,0 0 1,0-1-1,0 1 1,0 0-1,0 0 1,0 0-1,0-1 1,0 1-1,0 0 1,0 0-1,0 0 1,0-1-1,0 1 1,0 0-1,0 0 1,0-1-1,0 1 1,1 0-1,-1 0 1,0 0-1,0 0 1,0-1-1,0 1 1,0 0-1,1 0 1,-1 0-1,0 0 1,0 0 0,0-1-1,0 1 1,1 0-1,-1 0 1,0 0-1,0 0 1,0 0-1,1 0 1,-1 0-84,22-5 1429,43 5-1517,-50 0 1118,208 0 791,-214-1-1646,1 0 0,-1-1 0,1 0 0,-1-1 1,5-1-177,-4 0-3,-1 2 0,1-1 0,0 1 0,1 0 0,6 1 4,43-16 48,-18 12-42,43-4 10,-41-7 10,-21 13-15,0 2 0,0 0 0,3 2-11,-2-1 12,162-10 61,176 10 65,7 3 332,-240 0-420,-16 4-20,-11 3 1,-41-3 34,233 0 560,-291-7-626,2 0 7,1 0 1,-1 0-1,0 0 0,0 1 0,0 0 1,0 0-1,0 1 0,0-1-6,-4 0-66,-1-1 0,0 0 1,1 1-1,-1-1 0,0 1 0,1-1 1,-1 1-1,0-1 0,1 1 0,-1-1 1,0 1-1,0-1 0,0 1 0,0-1 1,1 1-1,-1-1 0,0 1 0,0-1 1,0 1-1,0 0 0,0-1 0,0 1 0,0-1 1,-1 1-1,1-1 0,0 1 66,0 3-1032,0 6-3493</inkml:trace>
  <inkml:trace contextRef="#ctx0" brushRef="#br0" timeOffset="2003.92">4831 299 2777,'0'0'2195,"0"0"-292,0 0-404,0 0-279,0 0-321,0 0-347,-5 1-235,-26 3 828,4-2 5831,26-2-6659,1 0-18,0 0-18,0 0-47,0 0-78,0 0-64,0 0-47,0 0-54,19 0-109,120-2 152,-9 0 76,28 6-110,-146-2 5,0 1 0,0 0 0,0 0-1,-1 1 1,4 1-5,42 13 16,-48-14 300,-22-1 269,-1 0-273,13-2-326,1 0 0,-1-1 0,1 1 0,-1 0 0,1 0 0,-1 0 0,1-1 0,0 1 0,-1 0 0,1 0 0,0 0 0,0 0 0,0 0 0,0 0 0,0 0 0,0 0 0,0 0 0,0 0 0,0-1 0,0 1 0,0 0 0,0 0 0,1 0 14,-1 3-18,5 62-11,-3-48 84,0 0 1,-1 0-1,-1 0 0,-1 0 1,-1 8-56,0-21 39,0 0 0,-1 0 0,1 0 0,-1 0 0,0-1 1,0 1-1,-1-1 0,1 0 0,-1 0 0,0 0 0,0 0 0,-1-1 1,0 1-40,-23 23 192,11-5-183,1 1-1,-9 20-8,0-2-6,22-37 9,-1 1 1,0-1 0,0 0-1,0 1 1,-1-2 0,1 1-1,-1 0 1,0-1 0,0 0-1,0 0-3,-58 26 62,24-12-40,22-8-13,13-6-8,0-1 0,0 1-1,0-1 1,0 0-1,-1-1 1,1 1-1,-1-1 1,1 0 0,-2 1-1,6-2-7,0 0-2,0 0-21,0 0-56,0 0 2,0 0 29,0 0 9,-30 0 431,21 0-335,8 0-50,0 0-1,-1 1 1,1-1 0,0 0 0,0 0 0,0 0 0,-1 0-1,1 0 1,0-1 0,0 1 0,-1 0 0,1 0 0,0-1-1,0 1 1,0-1 0,0 1 0,0-1 0,0 1 0,0-1-1,0 0 1,-1 0 0,-16-44-3155,10 31-2509</inkml:trace>
  <inkml:trace contextRef="#ctx0" brushRef="#br0" timeOffset="4261.34">2110 547 1200,'0'0'451,"0"0"-267,0 0-159,0 0-83,0 0-41,0 0 164,0 0 271,0 0 119,0 0 12,0 0-16,0 0-107,0 0-145,0 0-73,0 0 29,0 0 33,0 0 41,0 0 59,0 0 136,0 0 75,0 0-19,0 0-13,-34 0-595,7 0-3897,20 0 2062</inkml:trace>
  <inkml:trace contextRef="#ctx0" brushRef="#br0" timeOffset="4615.17">2110 547 1096</inkml:trace>
  <inkml:trace contextRef="#ctx0" brushRef="#br0" timeOffset="60915.64">2050 316 520,'0'0'1162,"0"0"-113,0 0 79,0 0-151,0 0 12,0 0-26,0 0-107,0 0-209,0 0-99,0 0-4,0 0-44,0 0-57,0 0-91,0 0-34,0 0 0,0 0-3,0 0-25,0 0-4,0 0 86,0 0 84,0 0 31,0 0-29,0 0 32,0 0 81,0 0 29,0 0-24,0 0-66,0 0-91,0 0-102,0 0-53,0 0-33,0 0-14,0 0-37,0 0-53,0 0-35,0 0-31,0 0 29,0 0 84,0 0 105,0 0 20,-34 0 536,-16 14-622,32-10-39,0 0 1,1 1-1,-12 6-174,7 1 93,17-9-78,0 0 0,0 0-1,-1-1 1,1 0 0,-1 1-1,-5 0-14,-22 9 19,9-3 146,20-7-141,0 0 0,-1 0 0,1-1 1,-1 1-1,0-1 0,1 0 0,-1-1 1,-3 1-25,-30 6 17,-26 6 22,21-4-24,35-7-12,1 0 1,-1-1-1,0 1 0,1-1 1,-3-1-4,-12 0 6,16-1-2,0 0 0,0 1 1,0 0-1,0 0 0,0 1 1,0 0-1,0 0 0,0 0 1,0 0-1,-2 2-4,4-2 12,0 0-1,0 0 1,0 0-1,0-1 1,-1 0-1,1 0 1,0 0-1,0 0 1,0-1-1,-2 0-11,-12 0 12,-370 1 588,282-10-584,34 12 81,37-1-111,-1 0 1,1-2-1,-1-2 0,-10-3 14,-67-12-9,14-15-39,66 25 64,-108 2 64,52 6-32,88 0-41,-32 0 72,0 16-21,28-13-49,1 0-1,0-1 1,-1 1 0,1-1-1,-1-1 1,0 1 0,0 0-1,0-1 1,0 0 0,-3 0-9,-5 6 193,9-6-3557,2-2-3643,2 4-1619</inkml:trace>
  <inkml:trace contextRef="#ctx0" brushRef="#br0" timeOffset="63626.71">427 0 128,'0'0'1623,"0"0"-212,0 0-233,0 0-62,0 0 35,0 0 54,0 0-50,-6 5 6096,-18 13-6009,21-16-1189,0-1 0,0 1 1,0-1-1,1 1 0,-1 0 0,1 0 1,0 0-1,-1 0 0,1 0 0,0 1 1,0-1-1,0 0 0,1 1 0,-1 0 1,0-1-1,1 2-53,-11 14 139,-6 4-84,12-15-34,1-1 0,0 2 1,0-1-1,0 0 0,0 1-21,-74 130 72,30-76 187,46-55-248,-1-1 0,0 0 0,0 0 0,0-1 0,-1 1 0,1-1 0,-1 0 0,-1 0 0,1-1-1,-1 1 1,0-1 0,0-1 0,0 1-11,3 0 102,11 0-79,23 1-68,-17-3 60,42 11 4,15 7-19,-21-5 13,47 8-13,-33-13 1,0-3-1,46-1 0,-93-6-5,0 1-1,0 1 0,16 3 6,-32-5-60,0 1 1,1-1-1,-1 0 0,1 1 1,-1-1-1,0 1 1,1-1-1,-1 1 0,0-1 1,0 1-1,1 0 0,-1 0 1,0 0-1,0 0 0,0 0 1,0 0-1,0 0 0,0 0 1,0 0-1,0 0 0,-1 0 1,1 1-1,0-1 0,-1 0 1,1 1-1,-1-1 0,1 0 1,-1 1-1,0-1 0,1 2 60,-23 0 1421,17-3-1281,-13 3-1028,9 8-3043,2 2-3552</inkml:trace>
  <inkml:trace contextRef="#ctx0" brushRef="#br0" timeOffset="65447.65">457 795 960,'0'0'2271,"0"0"-473,0 0-331,0 0-157,0 0-238,0 0-372,0 0-217,0 0-84,-11-20 1944,-2 10-979,0 0-1,-1 1 1,-8-3-1364,6 3 294,1-1 0,0 0 0,-9-8-294,-14-15 883,-26-16-883,44 36 52,17 11-37,-1 0-1,0 0 1,0 0-1,1-1 1,0 1-1,-1-1 1,1 0-1,0 0 1,0-1-1,0 1 1,1 0-1,-1-1 1,0-1-15,-12-19-18,13 22 15,0 0-1,0 0 1,1-1-1,-1 1 1,1 0-1,-1-1 1,1 1-1,0-1 1,0 1-1,0-1 0,0 1 1,1-1-1,-1 0 1,1 0-1,-1-1 4,1-29-61,0 32 12,0 1 30,0 0 11,0 0 0,0 0 0,0 0-7,0 0-27,0 0-24,0 0-79,0 0-199,0 0-350,5 0-3357,2 0-1066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5T20:36:48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208 150 720,'0'0'1154,"0"0"-219,0 0-237,0 0-319,0 0-248,0 17 510,0-14 7361,0-6-7978,0 1 0,1-1 0,-1 0 0,1 0 0,0 1 1,0-1-1,0 1 0,0-1 0,0 1 0,0-1 0,1 1 0,0-1-24,2-4 170,-3 6-129,0-1 1,1 1-1,0-1 1,-1 1-1,1-1 0,0 1 1,-1 0-1,1 0 1,0 0-1,0 0 1,0 0-1,0 0 0,0 1 1,1-1-42,21-12 8,-22 13 31,0-1-42,0 1 1,1 0 0,-1-1-1,1 1 1,-1-1 0,0 0 0,1 0-1,-1 0 1,0 0 0,1-1 2,-1 1 0,0 0 0,0 0 0,1 0 0,-1 0 0,0 0 0,1 0 0,-1 1 0,0-1 0,1 1 0,0 0 0,57-7-23,-53 7-35,0 1 0,-1 0 0,1 0 0,0 0 0,-1 1 0,1 0 0,-1 0 0,7 4 58,19 6-191,-31-11 195,1 1 0,-1 0 0,1-1-1,-1 1 1,0 0 0,0 0-1,1 0 1,-1 0 0,-1 0-1,1 1 1,0-1 0,0 0-1,-1 0 1,1 0 0,-1 1 0,0-1-1,0 0-3,4 13 45,-1-9-46,0-1 0,0 1 0,0 0-1,1-1 1,0 0 0,0 0 0,1 0 1,25 36 59,-29-35 2,1 0-1,-1-1 1,-1 1 0,1 0-1,-1 0 1,0 0-1,-1 5-60,1-2 130,0 111 886,-3-115-959,0-1 1,0 1-1,-1 0 1,0-1-1,0 0 1,0 0-1,-1 0 1,1 0-1,-1-1 1,-1 1-58,-20 17 78,12-1-87,1-3 34,8-14-23,2-1 13,1 0 0,-1 0 1,0 0-1,0 0 0,0-1 0,0 1 1,0-1-1,0 0 0,0 0 0,0 0 1,-2 0-16,1 0 41,0 0-1,0 1 1,0-1 0,0 1 0,0 0 0,0 1 0,0-1-1,1 1 1,-1-1 0,1 1 0,0 0 0,-3 3-41,1-1-4,1-3 46,1 0 0,-1-1 0,0 1 0,0-1-1,0 0 1,0 0 0,0 0 0,-3 0-42,-19 6 354,3 6 132,14-10-361,-1 0 0,1 0-1,-1-1 1,0-1-1,0 0 1,0 0-1,0-1 1,-10-1-125,5 1 45,10 0-53,0-1 1,1 1-1,-1-1 1,0-1-1,1 1 1,-1-1-1,1 1 0,0-1 1,-1 0-1,1-1 1,0 1-1,0-1 1,0 0-1,0 0 1,1 0-1,-1 0 0,1-1 1,-1-1 7,-44-73-161,45 74 158,0 0 0,1-1 0,0 0 0,0 1 0,0-1 0,1 0 0,0 0 0,0 0 0,0 0 0,0 0 0,1 0 0,0 0 0,0-3 3,-1-2-2,1 1 1,-2 0-1,1 0 1,-1 0-1,-1 0 0,-1-5 2,-5-18 33,7 20-40,1 1 0,0 0 0,0-1 1,2 1-1,-1-1 0,1 1 7,1-23-14,-2 33 9,0-1 0,0 1 1,0 0-1,0-1 0,0 1 1,0 0-1,0-1 0,0 1 1,1 0-1,-1-1 0,1 1 1,-1 0-1,1 0 0,-1-1 1,1 1-1,0 0 0,-1 0 1,1 0-1,0 0 0,0 0 0,0 0 1,0 0-1,0 0 0,0 0 1,0 0-1,0 1 0,0-1 1,0 0-1,1 1 0,-1-1 1,0 1-1,0-1 0,2 1 5,10-7-28,-11 6 29,-1 0 0,0-1-1,1 1 1,-1 0 0,0-1 0,0 1-1,0-1 1,0 1 0,0-1 0,-1 0-1,1 1 1,0-1 0,-1 0 0,1 0-1,-1 1 1,1-1 0,-1 0 0,0 0 0,0 0-1,0 0 0,0 1 1,1-1 0,-1 0 0,0 0 0,1 1 0,-1-1 0,1 0-1,0 0 1,-1 1 0,1-1 0,0 1 0,0-1 0,0 1 0,0-1-1,0 1 1,1-1 0,-1 1 0,0 0 0,1 0-1,19-11-15,-16 10 6,-1 0 1,0 0-1,0 0 1,0 0-1,0 0 0,-1-1 1,1 0-1,-1 0 1,1 0-1,-1 0 0,0 0 1,0-1-1,0 1 1,-1-1-1,1 0 0,-1 0 1,0 0-1,0 0 1,0 0-1,0-1 9,-2 4-23,1-1-1,-1 1 0,1-1 1,0 1-1,0 0 1,0-1-1,0 1 1,0 0-1,0 0 0,0 0 1,0 0-1,0 0 1,1 0-1,-1 0 1,0 0-1,1 0 0,-1 1 1,1-1-1,-1 0 1,0 1-1,1-1 1,0 1-1,-1 0 0,1-1 1,-1 1-1,1 0 1,-1 0-1,2 0 24,20-6-1200,-1-1-3408,-17 6-988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5T20:37:03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2578 547 288,'0'0'1024,"0"0"-48,0 0 6,0 0-118,0 0 131,-27-13 3962,27 13-4873,0 0-1,0 0 1,-1 0-1,1 0 1,0-1-1,0 1 1,0 0-1,-1 0 1,1 0-1,0 0 1,0 0-1,0-1 1,0 1-1,0 0 1,0 0-1,-1 0 1,1-1-1,0 1 1,0 0 0,0 0-1,0 0 1,0-1-1,0 1 1,0 0-1,0 0 1,0 0-1,0-1 1,0 1-1,0 0 1,0 0-1,0 0 1,0-1-1,0 1 1,0 0-1,0 0 1,0-1-1,0 1 1,1 0-1,-1 0 1,0 0-1,0 0 1,0-1-1,0 1 1,0 0-1,1 0 1,-1 0-1,0 0 1,0 0 0,0-1-1,0 1 1,1 0-1,-1 0 1,0 0-1,0 0 1,0 0-1,1 0 1,-1 0-84,22-5 1429,43 5-1517,-50 0 1118,208 0 791,-214-1-1646,1 0 0,-1-1 0,1 0 0,-1-1 1,5-1-177,-4 0-3,-1 2 0,1-1 0,0 1 0,1 0 0,6 1 4,43-16 48,-18 12-42,43-4 10,-41-7 10,-21 13-15,0 2 0,0 0 0,3 2-11,-2-1 12,162-10 61,176 10 65,7 3 332,-240 0-420,-16 4-20,-11 3 1,-41-3 34,233 0 560,-291-7-626,2 0 7,1 0 1,-1 0-1,0 0 0,0 1 0,0 0 1,0 0-1,0 1 0,0-1-6,-4 0-66,-1-1 0,0 0 1,1 1-1,-1-1 0,0 1 0,1-1 1,-1 1-1,0-1 0,1 1 0,-1-1 1,0 1-1,0-1 0,0 1 0,0-1 1,1 1-1,-1-1 0,0 1 0,0-1 1,0 1-1,0 0 0,0-1 0,0 1 0,0-1 1,-1 1-1,1-1 0,0 1 66,0 3-1032,0 6-3493</inkml:trace>
  <inkml:trace contextRef="#ctx0" brushRef="#br0" timeOffset="2003.92">4831 299 2777,'0'0'2195,"0"0"-292,0 0-404,0 0-279,0 0-321,0 0-347,-5 1-235,-26 3 828,4-2 5831,26-2-6659,1 0-18,0 0-18,0 0-47,0 0-78,0 0-64,0 0-47,0 0-54,19 0-109,120-2 152,-9 0 76,28 6-110,-146-2 5,0 1 0,0 0 0,0 0-1,-1 1 1,4 1-5,42 13 16,-48-14 300,-22-1 269,-1 0-273,13-2-326,1 0 0,-1-1 0,1 1 0,-1 0 0,1 0 0,-1 0 0,1-1 0,0 1 0,-1 0 0,1 0 0,0 0 0,0 0 0,0 0 0,0 0 0,0 0 0,0 0 0,0 0 0,0 0 0,0-1 0,0 1 0,0 0 0,0 0 0,1 0 14,-1 3-18,5 62-11,-3-48 84,0 0 1,-1 0-1,-1 0 0,-1 0 1,-1 8-56,0-21 39,0 0 0,-1 0 0,1 0 0,-1 0 0,0-1 1,0 1-1,-1-1 0,1 0 0,-1 0 0,0 0 0,0 0 0,-1-1 1,0 1-40,-23 23 192,11-5-183,1 1-1,-9 20-8,0-2-6,22-37 9,-1 1 1,0-1 0,0 0-1,0 1 1,-1-2 0,1 1-1,-1 0 1,0-1 0,0 0-1,0 0-3,-58 26 62,24-12-40,22-8-13,13-6-8,0-1 0,0 1-1,0-1 1,0 0-1,-1-1 1,1 1-1,-1-1 1,1 0 0,-2 1-1,6-2-7,0 0-2,0 0-21,0 0-56,0 0 2,0 0 29,0 0 9,-30 0 431,21 0-335,8 0-50,0 0-1,-1 1 1,1-1 0,0 0 0,0 0 0,0 0 0,-1 0-1,1 0 1,0-1 0,0 1 0,-1 0 0,1 0 0,0-1-1,0 1 1,0-1 0,0 1 0,0-1 0,0 1 0,0-1-1,0 0 1,-1 0 0,-16-44-3155,10 31-2509</inkml:trace>
  <inkml:trace contextRef="#ctx0" brushRef="#br0" timeOffset="4261.34">2110 547 1200,'0'0'451,"0"0"-267,0 0-159,0 0-83,0 0-41,0 0 164,0 0 271,0 0 119,0 0 12,0 0-16,0 0-107,0 0-145,0 0-73,0 0 29,0 0 33,0 0 41,0 0 59,0 0 136,0 0 75,0 0-19,0 0-13,-34 0-595,7 0-3897,20 0 2062</inkml:trace>
  <inkml:trace contextRef="#ctx0" brushRef="#br0" timeOffset="4615.17">2110 547 1096</inkml:trace>
  <inkml:trace contextRef="#ctx0" brushRef="#br0" timeOffset="60915.64">2050 316 520,'0'0'1162,"0"0"-113,0 0 79,0 0-151,0 0 12,0 0-26,0 0-107,0 0-209,0 0-99,0 0-4,0 0-44,0 0-57,0 0-91,0 0-34,0 0 0,0 0-3,0 0-25,0 0-4,0 0 86,0 0 84,0 0 31,0 0-29,0 0 32,0 0 81,0 0 29,0 0-24,0 0-66,0 0-91,0 0-102,0 0-53,0 0-33,0 0-14,0 0-37,0 0-53,0 0-35,0 0-31,0 0 29,0 0 84,0 0 105,0 0 20,-34 0 536,-16 14-622,32-10-39,0 0 1,1 1-1,-12 6-174,7 1 93,17-9-78,0 0 0,0 0-1,-1-1 1,1 0 0,-1 1-1,-5 0-14,-22 9 19,9-3 146,20-7-141,0 0 0,-1 0 0,1-1 1,-1 1-1,0-1 0,1 0 0,-1-1 1,-3 1-25,-30 6 17,-26 6 22,21-4-24,35-7-12,1 0 1,-1-1-1,0 1 0,1-1 1,-3-1-4,-12 0 6,16-1-2,0 0 0,0 1 1,0 0-1,0 0 0,0 1 1,0 0-1,0 0 0,0 0 1,0 0-1,-2 2-4,4-2 12,0 0-1,0 0 1,0 0-1,0-1 1,-1 0-1,1 0 1,0 0-1,0 0 1,0-1-1,-2 0-11,-12 0 12,-370 1 588,282-10-584,34 12 81,37-1-111,-1 0 1,1-2-1,-1-2 0,-10-3 14,-67-12-9,14-15-39,66 25 64,-108 2 64,52 6-32,88 0-41,-32 0 72,0 16-21,28-13-49,1 0-1,0-1 1,-1 1 0,1-1-1,-1-1 1,0 1 0,0 0-1,0-1 1,0 0 0,-3 0-9,-5 6 193,9-6-3557,2-2-3643,2 4-1619</inkml:trace>
  <inkml:trace contextRef="#ctx0" brushRef="#br0" timeOffset="63626.71">427 0 128,'0'0'1623,"0"0"-212,0 0-233,0 0-62,0 0 35,0 0 54,0 0-50,-6 5 6096,-18 13-6009,21-16-1189,0-1 0,0 1 1,0-1-1,1 1 0,-1 0 0,1 0 1,0 0-1,-1 0 0,1 0 0,0 1 1,0-1-1,0 0 0,1 1 0,-1 0 1,0-1-1,1 2-53,-11 14 139,-6 4-84,12-15-34,1-1 0,0 2 1,0-1-1,0 0 0,0 1-21,-74 130 72,30-76 187,46-55-248,-1-1 0,0 0 0,0 0 0,0-1 0,-1 1 0,1-1 0,-1 0 0,-1 0 0,1-1-1,-1 1 1,0-1 0,0-1 0,0 1-11,3 0 102,11 0-79,23 1-68,-17-3 60,42 11 4,15 7-19,-21-5 13,47 8-13,-33-13 1,0-3-1,46-1 0,-93-6-5,0 1-1,0 1 0,16 3 6,-32-5-60,0 1 1,1-1-1,-1 0 0,1 1 1,-1-1-1,0 1 1,1-1-1,-1 1 0,0-1 1,0 1-1,1 0 0,-1 0 1,0 0-1,0 0 0,0 0 1,0 0-1,0 0 0,0 0 1,0 0-1,0 0 0,-1 0 1,1 1-1,0-1 0,-1 0 1,1 1-1,-1-1 0,1 0 1,-1 1-1,0-1 0,1 2 60,-23 0 1421,17-3-1281,-13 3-1028,9 8-3043,2 2-3552</inkml:trace>
  <inkml:trace contextRef="#ctx0" brushRef="#br0" timeOffset="65447.65">457 795 960,'0'0'2271,"0"0"-473,0 0-331,0 0-157,0 0-238,0 0-372,0 0-217,0 0-84,-11-20 1944,-2 10-979,0 0-1,-1 1 1,-8-3-1364,6 3 294,1-1 0,0 0 0,-9-8-294,-14-15 883,-26-16-883,44 36 52,17 11-37,-1 0-1,0 0 1,0 0-1,1-1 1,0 1-1,-1-1 1,1 0-1,0 0 1,0-1-1,0 1 1,1 0-1,-1-1 1,0-1-15,-12-19-18,13 22 15,0 0-1,0 0 1,1-1-1,-1 1 1,1 0-1,-1-1 1,1 1-1,0-1 1,0 1-1,0-1 0,0 1 1,1-1-1,-1 0 1,1 0-1,-1-1 4,1-29-61,0 32 12,0 1 30,0 0 11,0 0 0,0 0 0,0 0-7,0 0-27,0 0-24,0 0-79,0 0-199,0 0-350,5 0-3357,2 0-1066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5T21:17: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28 1616,'0'0'1619,"0"0"-460,0 0-312,0 0-23,0 0 14,0 0-7,0 0-122,0 0-86,0 0-11,0 0 4,0 0-58,0 0-90,0 0-104,0 0-80,0 0-29,0 0-18,0 0-2,0 0-7,0 0 30,0 0 15,0 0-29,0 0-47,0 0-32,0 0-35,0 0-30,0 0-4,0 0 33,0 21 610,0 5-281,-1 4-45,2 0 0,1 0 1,3 9-414,2 3 376,-5-24-207,1-1-1,1 1 1,0 0-1,1-1 1,1 0-1,1 0 1,2 3-169,9 16 504,10 32-504,-3-9 373,-4 2-269,-16-43-44,1-1 0,1 0 1,7 12-61,-9-17 58,0 0 0,-1 1 0,-1-1 1,0 1-1,0-1 0,-1 1 1,0 8-59,0-6 51,0 0 0,0-1 0,2 1-1,0-1 1,4 9-51,2 4 50,10 18 18,-8-24-22,-2 1 1,8 18-47,14 29 28,-11-31 16,3-1-1,1-1 0,1-2 1,2 0-1,2-1-43,79 95 24,-17-39 103,-54-54 41,-2 2 0,18 23-168,-46-51 26,-1-1 1,1 0-1,1-1 0,0 0 0,0 0 1,0-1-1,4 2-26,74 35 156,-32-17-158,-51-24 12,25 14 27,0-2 1,1-1 0,1-1 0,27 6-38,-14-5 23,-35-9-22,0-1 0,1 0 1,-1-1-1,0 0 0,1 0 1,8-1-2,-6 1 1,1-1 1,-1 2 0,0-1 0,0 2 0,0 0-1,11 5-1,36 10 39,-12-12 203,12 3-141,-42-7-89,0-1 0,0 0 0,1-1 1,-1-1-1,3-1-12,2 1 19,-3 1-15,-1 1 0,0 1 1,5 2-5,16 2 3,18 4 1,-35-6 0,0-1 0,0-1 0,16 0-4,-22-3 2,0 1-1,-1 1 1,1 0 0,-1 0 0,2 2-2,44 13 23,-37-13-20,-5-1 4,0 1 0,-1 1 0,8 2-7,-5-1 2,1-2 0,-1 0 0,1-1 0,0-1 0,0-2 0,0 0 0,4-1-2,15 0 2,75 12-2,-74-7 4,-33-3-3,-1 1 1,0-1 0,1-1 0,-1 0-1,0 0 1,1-1 0,4 0-2,6-7 5,-16 7-5,-1-1 1,1 1-1,-1 0 0,1 0 0,-1 1 1,1-1-1,0 0 0,-1 1 0,1 0 1,1-1-1,40-2-23,-43 3 30,-1 0 1,0 0 0,0 0-14,0 0-66,0 0-73,0 0-44,0 0-37,-1 3 108,1 1-1,-1-1 0,1 1 0,0-1 0,0 1 1,0-1-1,1 1 0,-1 0 119,1 5-321,-1-6 127,-1 0-1,1 1 0,-1-1 0,0 0 1,0 0-1,0 0 0,0 1 1,-1-1-1,1 0 0,-1-1 0,0 1 1,0 0-1,0 0 195,-19 21-4956,6-10-4260</inkml:trace>
  <inkml:trace contextRef="#ctx0" brushRef="#br0" timeOffset="1747.45">2706 1889 1016,'0'0'3097,"0"0"-1047,0 0-777,0 0-414,0 0-135,0 0 22,1 3 8087,3 8-8346,28 5 359,-26-14-768,-1 1 1,1 0-1,-1-1 1,0 2-1,1-1 0,-2 1 1,1-1-1,0 2 1,-1-1-1,0 0 1,3 3-79,-5-4 22,1 0 0,0 0 0,0 0 0,0-1 0,0 1 0,1-1 0,-1 0 0,1 0 0,-1 0 0,1-1-22,0 1 8,-1-1 0,0 1 0,0 0 0,0-1-1,0 2 1,0-1 0,0 0 0,-1 0 0,1 1 0,-1-1 0,1 1 0,-1 0 0,1 2-8,-3-5-1,0 1 1,1 0 0,-1 0 0,0 0 0,1 0 0,-1 0 0,1-1 0,-1 1 0,1 0 0,-1 0 0,1-1 0,-1 1 0,1 0 0,0-1 0,0 1 0,-1 0 0,1-1 0,0 1 0,0-1 0,-1 1-1,1-1 1,0 0 0,0 1 0,0-1 0,0 0 0,0 0 0,0 1 0,6 2 2,-1 0-1,0 1 1,0 0-1,0 1 1,-1-1 0,2 3-2,-4-7 1,-3 0 6,0 0-2,0 0-8,0 0 10,0 0 6,0 0 3,0 0 19,0 0-20,0 0-1,0 0 28,0 0-1,-1 4-41,0 1 1,-1-1-1,0 0 1,0 0-1,0 0 1,0 0 0,0 0-1,-1 0 1,0-1-1,0 1 1,0-1-1,-12 18 11,-106 183-39,121-204 106,-14 22-1451,8-19-1587,3-15-8,3-1-1034</inkml:trace>
  <inkml:trace contextRef="#ctx0" brushRef="#br0" timeOffset="4236.34">0 391 3873,'0'0'1932,"0"0"-458,0 0-219,0 0-58,0 0-68,0 0-78,0 0-193,0 0-235,0 0-181,0 0-52,0 0-38,0 0-3,0 0-57,0 0-26,0 0 22,0 0 106,0 0 45,0 0-70,0 0-97,0 0-109,0 0-51,0 0-59,0 0-38,0 0-1,0 0 21,0 0-11,0 0 21,0 0-7,0 0 75,0 0 51,0 0 44,0 0 15,0 0-8,0 0-42,0 0-33,0 0-44,0 0-39,0 0-2,0 0-7,1-6 59,10-23-70,-2-2 0,-2 1-1,-1-1 1,-1 0 0,-1-1 0,-2-15-37,2 40-1,-4 7-6,0 0-1,1 0 2,1 0 6,-1 0 6,-1 0 4,0 0 11,0 0 20,0 0-18,0 0 18,0 0 1,0 0-28,0 0 5,0 0 38,0 0-2,0 0 9,0 0 12,0 0-7,0 0-17,4-32 167,7-11 154,-11 43-365,11-24 163,8-24 41,-19 48-196,0 0 20,0 0-16,0 0-10,0 0-5,19 7-4,-13-1 4,0 0 0,0 0-1,1 0 1,-1-1 0,2 0-5,14 12 10,177 183 375,-186-189-372,21 20 7,-32-29-10,0-1 1,-1 1 0,1 0-1,-1 0 1,0 0-1,1 0 1,-1 0 0,0 0-1,0 0 1,0 0 0,0 0-1,-1 1 1,1-1-1,-1 0 1,1 1-11,-1-3 28,0 0 8,0 0-11,1 1-34,2 2-4275,-3 4-1179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5T21:18:14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306 221 384,'0'0'1543,"0"0"-383,0 0-285,0 0 51,0 0 31,0 0-102,0 0-172,0 0-190,0 0-117,0 0-2,0 0 50,0 0 40,0 0-120,0 0-77,0 0-43,0 0 53,0 0-19,0 0-42,0 0-34,0 0-8,0 0-13,0 0-15,0 0-50,0 0-72,0 0-14,0 17 128,0 360 3716,2-358-3757,0 0 0,1 0 0,1 0 1,0-1-1,2 1 0,4 7-97,-2 0 337,0-1 0,2 22-337,-5-27 57,0 0-1,1-1 0,1 0 0,1 0 1,1-1-1,3 4-56,23 57 491,41 96-47,-61-139-132,3 0 0,1-1 0,16 23-312,-20-35 108,-1-4-77,1-1-1,0 0 1,2-1 0,0-1 0,1-1 0,10 7-31,24 22 90,31 27 47,50 28 531,-115-84-645,2-1-1,0-1 1,0 0 0,4-1-23,0-2 9,9 5 3,137 90 221,-154-94-205,1-2-1,0 0 0,4 1-27,36 19 78,6 6 42,24 14-9,-64-35-94,0-1-1,1-2 1,1 0-17,38 19 24,-6-3 3,-32-15 130,0 1 1,12 9-158,-31-19 7,0 0-1,0 0 0,0-1 1,0 0-1,0 0 0,1-1 1,-1 0-1,5 1-6,30 8 23,-11 0-11,1 0 0,-1-2 1,1-1-1,21 2-12,73 20 16,34-2-9,-141-24-11,0-1 1,0 0 0,0-2 0,2 0 3,-2 0-1,0 0 0,1 2 0,-1 0 1,2 1 0,0 2-2,1-2 0,-1 0 0,1-1 0,7-1 2,28 6 0,-29 1-17,-24-6 17,0-1 1,0 0-1,0 0 0,0 0 0,0 0 1,0 0-1,0-1 0,3 1 0,13 1 4,0 0-1,-1 2 1,1 0-1,2 2-3,-11-4 1,13 7 4,-18-7-4,0 0 1,-1 0-1,1-1 1,0 1 0,0-1-1,0 0 1,1 0-2,-4-1 0,-1 0 1,0 0-1,0 0 1,1 0-1,-1 0 1,0 1-1,0-1 1,0 0-1,0 1 1,1-1-1,-1 1 1,0-1-1,0 1 1,0 0-1,0 0 1,0-1-1,0 1 1,0 0-1,0 0 0,-1 0 7,0-1-9,0 0-47,0 0-72,0 0-121,0 0-165,0 0-209,0 0-487,0 0-1298,0 3-2124</inkml:trace>
  <inkml:trace contextRef="#ctx0" brushRef="#br0" timeOffset="2076.77">2888 2178 3833,'0'0'2588,"0"0"-759,0 0-658,0 0-422,0 0-109,0 0-6,0-1-1099,0 0 680,0 1-1,0 0 1,-1 0-1,1-1 1,0 1-1,0 0 1,0-1-1,0 1 1,0 0-1,0 0 1,0-1-1,0 1 0,0 0 1,1-1-1,-1 1 1,0 0-1,0 0 1,0-1-1,0 1 1,0 0-1,0 0 1,0-1-1,1 1 0,-1 0 1,0 0-1,0 0 1,0-1-1,1 1 1,-1 0-1,0 0 1,0 0-1,1 0 1,-1-1-1,0 1 1,0 0-1,1 0-214,17 4 163,1 0 1,0-2-1,0 0 0,11-1-163,-23-1 9,1 1 0,0 0 0,0 1 0,-1-1 0,1 1 0,-1 1 0,0-1 0,0 1 0,0 1 0,0-1 0,0 1 0,1 1-9,13 10 122,-1 1 1,18 18-123,-21-18 58,13 9-27,-17-15-21,-1 1 0,0 0 0,-1 0 0,6 10-10,6 12 65,-21-28-40,-1-1-1,0 1 1,0 0-1,0 0 0,-1 0 1,0 0-1,0 0 1,0 0-1,0 0 0,-2 2-24,2 9 182,-1-14-176,1 1 1,0 0-1,-1-1 1,1 1-1,-1-1 1,0 1-1,1-1 1,-1 0-1,0 1 1,-1-1-1,1 0 1,0 1 0,-1-1-1,1 0 1,-1 0-1,0 0 1,0-1-1,0 1 1,0 0-1,0-1 1,0 1-1,0-1 1,-2 2-7,-1-1 22,0 1 0,-1-1 1,1 0-1,0 0 0,-1-1 1,1 0-1,-1 0 0,1 0 1,-1-1-1,-2 1-22,-2-1-1,1 1 1,0 0-1,-1 1 0,1 0 0,0 0 1,0 1-1,0 0 0,-5 3 1,-66 39-13,30-16 9,45-26-2,-1-1 0,0 0 0,1 0 0,-1-1 0,0 0 0,0 0 0,-2 0 6,3-1-6,0 1 1,0 0-1,0 0 0,0 0 1,0 0-1,0 1 0,1 0 0,-1 0 1,0 0-1,1 1 0,-1 0 6,-36 31-45,40-32 42,1-1-4,0-1-1,0 0-8,0 0-25,0 0 20,0 0 11,0 2 128,0-1-7501,0-1 3030</inkml:trace>
  <inkml:trace contextRef="#ctx0" brushRef="#br0" timeOffset="4229.07">0 646 3065,'0'0'1573,"0"0"-346,0 0-297,0 0-173,0 0-5,0 0 118,0 0 9,0 0-28,0 0-14,0 0-11,0 0-85,0 0-58,0 0-70,0 0-79,0 0-50,0 0-5,0 0-39,0 0-73,1-25 631,4 6-819,0-1-1,2 1 0,0 0 0,1 0 0,7-11-178,-2 5 101,-2-2 0,4-11-101,57-189 544,-65 209-502,1 0 0,0 1 0,2 0 0,0 1-1,1 0 1,0 0 0,7-6-42,-13 18 49,-1 0-1,1 1 1,0-1-1,0 1 0,0 0 1,1 0-1,-1 1 1,1-1-1,0 1 1,-1 1-1,1-1 0,0 1 1,0 0-1,0 0 1,0 1-1,5-1-48,-11 1 43,27 4 58,-9 7-88,-2 0-1,1 1 1,-1 1-1,-1 0 1,0 1-1,-1 0 1,-1 2 0,5 7-13,14 20 105,-3 2 1,13 27-106,-39-69-10,0 0 1,0-1-1,0 1 0,1-1 0,-1 0 0,1 0 1,-1 0-1,1-1 0,0 1 0,2 0 10,7 3-113,5 4-80,-1 0-1,-1 1 1,0 1 0,6 6 193,-15-12-478,-1 1 0,0 0 1,-1 0-1,0 1 1,1-1-1,-2 1 1,2 2 477,3 15-4721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06:53.7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1 854 4113,'0'0'2399,"0"0"-785,0 0-383,0 0-151,0 0-129,0 0-124,0 0-83,0 0-60,0 0-13,0 0-2,0 0-2,0 0-92,0 0-142,0 0-107,0 0-78,0 0-72,0 0-59,0 0-13,0 0-23,0 0 2,0 0-2,0 0 33,0 0 45,0 0 31,0 0-4,0 0-9,0 0 3,0 0 11,0 0-26,0 0-37,0 0-7,0 0 6,0-3-5,1-8-96,0 1 1,0 0 0,2 0 0,-1 0 0,1 1-1,0-1 1,1 0 0,0 1 0,5-8-27,12-19-17,22-28 17,-20 31 14,76-113-118,7 5-1,109-113 105,-204 243-53,-6 4-23,1 0 0,0 1 0,1 0 0,0 0 0,-1 0 0,2 1 0,-1 0-1,1 1 1,4-3 76,-10 7-274,-2 0 7,-5 30 19,4-26 928,-5 13-3115,7-15-265,5-9-193,-1-5-3898</inkml:trace>
  <inkml:trace contextRef="#ctx0" brushRef="#br0" timeOffset="1201.44">933 2165 2497,'0'0'1475,"0"0"-219,0 0 80,0 0 160,0 0-1,0 0-85,-9-2 2613,7 0 277,2-3-4232,1 0-1,-1 0 0,1 0 1,0 0-1,0 0 1,1 0-1,0 0 1,0 0-1,0 0 1,0 1-1,2-2-67,35-47 113,-17 26 7,-1-1-64,307-379 282,-254 325-384,3 3 0,4 3 0,64-45 46,-116 99-225,0 2-1,33-16 226,-40 27-236,-22 8 191,1 1 0,-1 0 0,0 0 0,1 0 0,-1-1 0,0 1 0,1 0 1,-1 0-1,1 0 0,-1 0 0,0 0 0,1 0 0,-1 0 0,0 0 0,1 0 0,-1 0 0,1 0 0,-1 0 0,0 0 0,1 0 0,-1 0 0,1 0 0,-1 0 0,0 0 0,1 0 0,-1 1 0,0-1 0,1 0 0,-1 0 0,0 0 0,1 1 0,-1-1 0,0 0 0,0 1 0,1-1 0,-1 0 0,0 0 0,0 1 0,1-1 0,-1 0 0,0 1 0,0-1 1,0 0-1,0 1 0,0-1 0,1 1 0,-1-1 0,0 0 0,0 1 0,0-1 45,-1 5-169,0-1 1,0 0-1,-1 0 1,0 0 0,1 1-1,-1-2 1,0 1-1,-1 0 1,1 0 0,-1-1-1,0 1 1,0-1-1,0 0 1,0 0-1,-3 3 169,-10 6-1974,-1 0 0,-17 10 1974,-12 4-5764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07:10.4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0 697 1432,'0'0'1927,"0"0"-482,0 0-361,0 0-80,0 0 72,0 0 9,0 0-179,0 0-188,0 0-89,0 0-18,0 0-40,0 0-95,0 0-78,0 0-13,0 0 20,0 0-42,0 0-41,0 0-18,0 0-72,0 0-82,0 0-48,3 0-20,2-1-36,0 1-1,0-1 1,0-1-1,1 1 0,-1-1 1,0 1-1,-1-1 1,1-1-1,0 1 0,0-1 1,-1 0-1,3-1-45,55-48 276,-33 26-212,69-60 59,45-36-84,-110 96-36,2 1 0,0 3 1,17-8-4,64-22-13,-77 37 5,0-3-1,-2-1 0,33-22 9,98-81-455,-162 116 367,-5 5 54,0 0 0,0 1 0,0-1 0,0 0 0,0 0 0,0 0-1,1 1 1,-1-1 0,0 1 0,0-1 0,0 1 0,1-1 0,-1 1 0,0 0 0,1 0 0,0-1 34,-2 4-975,-9 6 633,-95 84-3105,48-52-2809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07:11.6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17 798 3929,'0'0'2740,"0"0"-788,0 0-532,0 0-385,0 0-166,0 0-46,-7-13 2288,6 13-3006,1-1 0,-1 1-1,1 0 1,-1 0 0,1 0-1,-1-1 1,1 1 0,-1 0-1,1-1 1,0 1 0,-1 0-1,1-1 1,-1 1 0,1-1 0,0 1-1,-1 0 1,1-1 0,0 1-1,0-1 1,-1 1 0,1-1-1,0 1 1,0-1 0,0 1-1,0-1 1,0 1 0,0-1-1,0 0 1,-1 1 0,1-1-1,1 1 1,-1-1 0,0 1-1,0-1 1,0 1 0,0-1-1,0 0-104,7-24-4,12-4 9,1 0 1,1 2-1,7-6-5,15-20 0,181-221-706,-156 199 231,3 4 1,42-31 474,-101 91-191,-8 7 79,0 0 0,0 1 1,0-1-1,0 1 0,0 0 0,1 0 1,0 1-1,-1-1 0,1 1 0,0 0 0,0 0 1,0 0-1,5 0 112,-9 7-1076,-2 0 804,-1 0 1,0 0-1,0 1 1,0-1 0,0 0-1,-1-1 1,0 1-1,0 0 1,0-1 0,-1 0-1,1 0 1,-2 1 271,-31 30-5347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07:20.4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3 440 4345,'0'0'1866,"0"0"-371,0 0-342,0 0-215,0 0-46,-3-1 5027,3-3-3404,3-2-3609,9-9 1123,0 0 0,1 1 0,6-5-29,20-21 35,-2-3 1,89-95-12,-102 114-31,1 1 1,2 1 0,0 2-1,11-6 7,-30 22-23,-1 0-1,1 0 1,0 1-1,1 0 0,-1 0 1,1 1-1,-1 0 1,1 0-1,0 1 1,-1 0-1,1 1 0,8 0 24,-16 0-10,0 0 0,0 1 0,-1-1 0,1 0-1,0 0 1,0 1 0,0-1 0,0 0-1,0 1 1,-1-1 0,1 1 0,0-1 0,0 1-1,-1-1 1,1 1 0,0-1 0,-1 1-1,1 0 1,-1-1 0,1 1 0,-1 0-1,1 0 1,-1-1 0,1 1 0,-1 0 0,0 0-1,1 0 1,-1 0 0,0-1 0,0 1-1,0 0 1,1 0 0,-1 0 10,0 35-522,0-26 181,-7-8-1978,6-2 1842,-10 0-3675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07:21.4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1 469 3265,'0'0'3907,"0"0"-1824,0 0-661,0 0-282,0 0-305,0 0-169,0 0-1,0 0-46,0 0-44,2-8 666,18-12-424,1 1-1,19-13-816,3-3 176,331-278-978,-360 301 468,-9 7-168,1 0 0,-1 1 0,1-1 1,0 1-1,5-3 502,-17 19-4881,-17 6-2484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5T19:40:12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3279 784,'0'0'650,"0"0"-314,0 0-67,0 0 43,0 0 76,-3 13 4192,10-11 1453,27 0-5527,-24-3-342,0 0 1,0-1 0,-1 1-1,1-2 1,0 0-165,-1 1 68,1-1 0,-1 1 0,1 1 0,-1 0 0,1 0-68,-2 1 105,0-2 1,0 1 0,-1-1-1,1 0 1,0 0 0,-1-1 0,0 0-1,0 0 1,5-3-106,7-4 17,-5 4 15,36-14 421,-23 15-379,5 0 17,0-2 0,-1-1 0,1-2-91,127-40 768,-127 38-736,54-24 37,-85 35-68,53-26 94,19-6-95,36-14 432,53-34-432,-113 56 11,-19 7 57,0-1-1,-1-1 0,13-14-67,46-31 85,-71 53-40,-1-1 0,-1-1 0,0-1 0,9-11-45,25-24 45,-25 25-21,-1 0 0,-1-2 0,-2-1 0,13-23-24,-14 23 12,176-253 64,-154 216 102,20-44-178,-27 45 22,-9 20-11,19-35 41,4-19-52,10-23 123,-24 54 253,-4-2 0,4-17-376,-7-8 90,10-26-48,-11 39 13,12-66-55,-34 130 5,10-43 32,17-42-37,-24 57 244,-3 11-224,49-183-36,-44 161 37,-1 1-1,-3-1 0,-3 0 0,-3-45-20,0 28-1,1 73-16,0 0 4,0 0 3,0 0 1,0 0-4,0 0 3,0 0 5,0 0 12,0 0 3,0 0-26,0 0-50,0 0-4,0 0 24,0 0 26,-4 21-6,-34 141-4973,24-118 220</inkml:trace>
  <inkml:trace contextRef="#ctx0" brushRef="#br0" timeOffset="1103.25">2279 531 1560,'0'0'1190,"0"0"-286,0 0-268,0 0-34,0 0 193,0 0 165,0 0 45,0 0-10,0 0 5,0 0-62,-3-5 6924,2-3-8452,3-9 658,1 0-1,0 0 1,1 1 0,1-1-1,0 1 1,1 0-1,1 1 1,1 0 0,2-5-68,9-19 34,135-259 37,-153 297-63,-1 1 1,0 0-1,0 0 0,12 21 1,2 12 27,2-1 1,2 0-1,1-2 0,21 28-36,-19-29 29,-1 1 0,-1 1 0,-2 0 1,13 33-30,27 111 329,-57-174-360,1 0 1,0 0-1,-1-1 0,1 1 0,0 0 0,0-1 1,-1 1-1,1-1 0,0 1 0,0-1 1,0 1-1,-1-1 0,1 0 0,0 1 0,0-1 1,0 0-1,0 0 0,0 1 0,0-1 1,0 0-1,0 0 0,0 0 0,0 0 31,29-1-1609,-20 0 735,2 1-1904</inkml:trace>
  <inkml:trace contextRef="#ctx0" brushRef="#br0" timeOffset="2807.93">237 2786 640,'0'0'3709,"0"0"-1954,0 0-439,0 0-49,0 0-249,0 0-353,0 0-125,0 0 30,0 0-7,0 0-30,0 0 46,0 0 122,0 0-31,0 0-109,0 0-82,0 0-76,0 0-75,0 26 209,-1 2-503,-1 0-1,-2 0 0,-1-1 0,-1 0 1,-1 0-1,-1 0 0,-2-1-33,-24 58 197,-25 39-197,42-93 94,13-25-91,1 0-1,0 0 1,0 1-1,1-1 1,-1 1-1,1 0 1,0-1-1,1 1 1,-1 1-3,-6 26-8,6-25 111,-1-1 1,2 2-1,-1-1 0,1 0 0,0 5-103,2-10-1,1-1 0,0 1 0,0-1 0,0 0 0,0 1 0,0-1 0,0 0 0,0 0 0,1 0 0,-1-1 0,1 1 0,-1 0 0,1-1 0,0 1 1,7 4 7,29 20-5,2-1-1,0-2 0,1-2 1,2-2-1,0-2 0,1-2 1,38 8-2,-55-15-16,-21-5-87,0-1 0,0 0 0,1 0 0,0 0 0,6-1 103,-13-1-495,-1 0-366,0 0-625,-1-2-1732,-2-9-4178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07:28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8 625 3409,'0'0'857,"0"0"193,0 0 250,0 0-49,0 0-215,0 0-241,0 0-614,-1 0-1,1 0 1,0 0 0,0 0-1,-1 0 1,1 0 0,0 0-1,0 0 1,-1 0 0,1 0-1,0 0 1,-1 0 0,1 0-1,0 0 1,0 0 0,0-1-1,-1 1 1,1 0-1,0 0 1,0 0 0,-1 0-1,1 0 1,0-1 0,0 1-1,0 0 1,0 0 0,-1 0-1,1-1 1,0 1 0,0 0-1,0 0 1,0-1 0,0 1-1,0 0 1,0 0 0,-1-1-1,1 1 1,0 0 0,0-1-181,1-2 22,-1-1 0,1 0 0,0 0 0,0 1 0,0-1 0,0 0 0,1 1 0,-1-1 0,1 1 0,0 0 1,0-1-1,2-1-22,35-41 107,-17 22-63,73-92-6,10-13-335,81-74 297,-176 193-117,-7 7 11,0-1-1,0 0 0,1 1 1,-1 0-1,1-1 0,0 2 1,0-1-1,0 0 0,0 1 1,0 0-1,1 0 0,-1 0 1,1 0-1,-1 1 1,1-1-1,1 1 107,-6 1-19,0 0-1,1 0 1,-1 0 0,0 0 0,0 0-1,0 0 1,0 0 0,1 0 0,-1 1-1,0-1 1,0 0 0,0 0 0,0 0-1,0 0 1,1 0 0,-1 0 0,0 0-1,0 1 1,0-1 0,0 0 0,0 0-1,0 0 1,0 0 0,0 0 0,1 1 0,-1-1-1,0 0 1,0 0 0,0 0 0,0 0-1,0 1 1,0-1 0,0 0 0,0 0-1,0 0 1,0 0 0,0 1 0,0-1-1,0 0 1,0 0 0,0 0 0,0 0-1,-1 1 1,1-1 0,0 0 0,0 0-1,0 0 1,0 0 0,0 0 0,0 1-1,0-1 20,0 7-323,-1 0 1,0 0-1,0 0 0,0 0 0,-1 0 0,0 0 0,0 0 0,-1 0 0,-1 3 323,-21 26-4116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07:29.7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3 677 4337,'0'0'3785,"0"0"-2170,0 0-787,0 0-160,0 0 51,0 0 89,-3-3 3167,7-15-3785,9-7-55,1 0 0,1 1 0,2 1 0,3-4-135,15-21 145,4-8-136,30-46-350,5 3 0,3 3 1,11-3 340,-84 96-470,0-1 0,0 0 1,0 1-1,0 0 0,0 0 1,1 0-1,-1 1 0,1 0 0,2-1 470,-4 2-4919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07:37.1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300 340 2633,'0'0'666,"0"0"269,0 0-349,0 0-350,0 0-103,12-5-21,33-15 39,-34 15 154,-11 5 258,0 0 280,0 0 72,0 2-264,-4 5-618,0 0 0,0-1 1,-1 1-1,0-1 1,0 0-1,0 0 1,-1-1-1,0 1 1,0-1-1,-1 0-33,-13 12-40,-119 106 504,35-33 2922,65-70-814,30-14-2284,10-12-89,13-16-110,38-37 52,126-143-90,16 1-51,-168 176-65,25-24-904,19-12 969,-67 59-111,10-4-631,-13 6 424,0 8-449,0-5 498,-1-1-1,1 0 0,-1 1 1,0-1-1,0 1 0,0-1 1,0 0-1,0 0 0,-1 0 1,1 1-1,0-1 0,-1-1 1,0 1-1,0 0 0,1 0 1,-1 0-1,0-1 0,-2 2 270,-8 2-6163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07:38.2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5 558 4913,'0'0'1183,"0"0"-571,0 0-126,0 0-28,0 0 300,0 0 395,-2 3 4,-1 6 661,8-15 1016,10-11-2303,29-31-281,-2-1 0,-3-2 0,8-18-250,-9 14 7,3 1 1,39-39-8,-60 72-57,46-44 96,-60 60-117,0 1 1,1-1 0,-1 1-1,1 0 1,0 0-1,0 1 1,0 0-1,0 0 1,1 1-1,-1-1 78,-4 2-266,4 1-50,-4 12-1355,-3-3 1116,-1-1 0,0 0 0,-1 0 0,0 1 0,0-1 0,-1 0 0,0 0 0,0-1 0,-1 1 1,0-1-1,-1 1 555,-25 40-4517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07:44.5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1 466 2657,'0'0'2928,"0"0"-839,0 0-917,0 0-489,0 0-137,0 3-182,0-3 1506,1-5 4046,8-18-5877,1 0 0,1 0 0,0 1 0,2 1 0,1 0 0,7-8-39,-8 10 1,9-14-32,1 1 1,1 1-1,2 1 0,1 1 1,2 1-1,0 2 0,2 1 1,30-19 30,-60 44-81,-1-1 0,1 1 1,-1-1-1,1 1 0,0 0 1,-1-1-1,1 1 1,-1 0-1,1-1 0,0 1 1,-1 0-1,1 0 1,0 0-1,-1 0 0,1-1 1,0 1-1,-1 0 0,1 0 1,0 0-1,0 0 1,-1 1-1,1-1 0,0 0 1,-1 0-1,1 0 0,0 0 1,-1 1-1,1-1 1,0 0 80,-1 1-61,1 0 1,-1 0 0,1 0-1,-1 0 1,0 0-1,1 0 1,-1 0 0,0 0-1,0 0 1,0 0 0,0 0-1,1 0 1,-1 0 0,-1 0-1,1 0 1,0 0 0,0 1 60,-1 4-496,0 0 0,-1 0 0,0 0 0,0 0 1,0 0-1,-1 1 496,-7 10-4665,5-9-2066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07:45.5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0 593 9098,'0'0'2364,"0"0"-966,0 0-758,0 0-426,0 0-166,0 0 8,20 0 963,-17-1-923,1 0 1,-1 0 0,0 0 0,1-1 0,-1 1 0,0-1 0,0 0 0,0 0 0,0 0 0,0 0 0,-1-1 0,1 1 0,-1-1 0,1 0-97,9-8 350,89-76 998,12-10-676,26-12-672,60-21 201,-1 0-2461,-197 130 2197,-1 0 0,0 0 0,0 0 1,0 0-1,0 0 0,0 0 0,0 0 0,1 0 0,-1 0 1,0 0-1,0 0 0,0 0 0,0 0 0,0 0 0,1 0 0,-1 0 1,0 0-1,0 0 0,0 0 0,0 0 0,0 0 0,0 0 1,1 1-1,-1-1 0,0 0 0,0 0 0,0 0 0,0 0 1,0 0-1,0 0 0,0 0 0,0 0 0,0 1 0,1-1 1,-1 0-1,0 0 0,0 0 0,0 0 0,0 0 0,0 1 1,0-1-1,0 0 0,0 0 0,0 0 0,0 0 0,0 0 1,0 1-1,0-1 0,0 0 0,0 0 0,0 0 0,0 0 1,0 0-1,-1 0 0,1 1 0,0-1 0,0 0 0,0 0 0,0 0 1,0 0-1,0 0 0,0 0 0,0 1 63,0 0-844,0 20-4609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07:55.0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0 565 2336,'0'0'1093,"0"0"191,0 0-117,0 0-7,0 0-70,0 0-85,0 0-58,0 0-128,0 0-52,0 0-147,0 0-157,0 0-121,0 0-75,0 0-15,0 0 43,0 0 38,0 0-14,0 0-68,0 0-95,0 0-81,0 0-57,0 0-10,0 0 0,0 0 8,3-2 35,28-14 111,0-3 0,-1 0-1,19-17-161,-11 8 90,236-186 119,-11 9-204,-256 199-11,-4 4-2,-1 0 0,1 0 0,-1 0 0,1 1 0,0-1 0,-1 1 0,1 0 0,0-1 0,0 1 0,0 0 0,0 1 0,0-1 0,0 0 0,0 1 0,2 0 8,-4 0-43,4 4-404,-5-3 318,1 0 0,-1-1 0,0 1 0,1-1 0,-1 1 0,1-1 0,-1 1 0,1-1 0,-1 1 0,1-1 1,-1 0-1,1 1 0,-1-1 0,1 0 0,-1 1 0,1-1 0,0 0 0,-1 0 0,1 1 0,-1-1 0,1 0 0,0 0 0,-1 0 0,1 0 129,0 0-3938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07:56.2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20 561 1816,'0'0'4721,"0"0"-2181,0 0-1123,0 0-506,0 0-363,0 0-114,-3 3-45,2-2-284,1 0-60,-1 0 1,0 0-1,1 0 0,-1 0 0,0-1 1,1 1-1,-1 0 0,0 0 1,0-1-1,0 1 0,0 0 0,1-1 1,-1 1-1,0-1 0,0 1 1,0-1-1,-1 1-45,2-1 507,0 0 19,0 0 29,0 0-53,0 0-80,0 0-49,0 0-40,0 0-77,0 0-92,0 0-96,0 0-47,0 0-5,0 0 30,0 0 11,0 0-30,0 0 19,0 0 8,0 0 34,0 0 82,9-9 79,332-334-33,-272 276-572,3 3-1,29-17 357,-88 75-67,-4 2-1261,-4 0-2532,-5 4 387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08:01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72 765 2817,'0'0'1919,"0"0"-255,0 0-454,0 0-325,0 0-146,-31 1 1665,28 1-2169,-1 0-1,1 0 0,-1 0 0,1 1 0,0-1 0,0 1 0,0 0 0,-2 2-234,-4 3 807,8-7-450,1-1-41,0 0 0,0 0-32,0 0-33,0 0-36,0 0 5,0 0-37,0 0-79,8 0-61,0-1 0,0 0 0,0-1 1,-1 0-1,1 0 0,-1 0 0,1-1 0,-1 0 1,0-1-1,0 0 0,2-1-43,15-11 291,0-2 0,9-8-291,-11 8 103,183-149 164,131-102-287,-218 176 4,79-57-898,-182 142 602,-9 5-1806,-14 2-2327,-6 1-5225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08:02.7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13 758 4521,'0'0'1383,"0"0"-153,0 0-112,0 0-27,0 0-100,0 0-140,-12 0 424,11-1 2945,9-2-4206,-1 0 1,1-1 0,-1 0-1,0 0 1,0-1 0,-1 0-1,1 0 1,-1 0 0,1-2-15,13-10 100,112-98 345,65-78-445,-83 79-1327,126-97 1327,-227 200-158,1 1 0,0 1 0,12-6 158,-20 12-163,1 0 1,0 1-1,0 0 1,0 0-1,0 0 1,0 1 0,1 0-1,-1 1 1,5-1 162,10 1-2604,-14 0-1877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5T19:40:12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3279 784,'0'0'650,"0"0"-314,0 0-67,0 0 43,0 0 76,-3 13 4192,10-11 1453,27 0-5527,-24-3-342,0 0 1,0-1 0,-1 1-1,1-2 1,0 0-165,-1 1 68,1-1 0,-1 1 0,1 1 0,-1 0 0,1 0-68,-2 1 105,0-2 1,0 1 0,-1-1-1,1 0 1,0 0 0,-1-1 0,0 0-1,0 0 1,5-3-106,7-4 17,-5 4 15,36-14 421,-23 15-379,5 0 17,0-2 0,-1-1 0,1-2-91,127-40 768,-127 38-736,54-24 37,-85 35-68,53-26 94,19-6-95,36-14 432,53-34-432,-113 56 11,-19 7 57,0-1-1,-1-1 0,13-14-67,46-31 85,-71 53-40,-1-1 0,-1-1 0,0-1 0,9-11-45,25-24 45,-25 25-21,-1 0 0,-1-2 0,-2-1 0,13-23-24,-14 23 12,176-253 64,-154 216 102,20-44-178,-27 45 22,-9 20-11,19-35 41,4-19-52,10-23 123,-24 54 253,-4-2 0,4-17-376,-7-8 90,10-26-48,-11 39 13,12-66-55,-34 130 5,10-43 32,17-42-37,-24 57 244,-3 11-224,49-183-36,-44 161 37,-1 1-1,-3-1 0,-3 0 0,-3-45-20,0 28-1,1 73-16,0 0 4,0 0 3,0 0 1,0 0-4,0 0 3,0 0 5,0 0 12,0 0 3,0 0-26,0 0-50,0 0-4,0 0 24,0 0 26,-4 21-6,-34 141-4973,24-118 220</inkml:trace>
  <inkml:trace contextRef="#ctx0" brushRef="#br0" timeOffset="1103.25">2279 531 1560,'0'0'1190,"0"0"-286,0 0-268,0 0-34,0 0 193,0 0 165,0 0 45,0 0-10,0 0 5,0 0-62,-3-5 6924,2-3-8452,3-9 658,1 0-1,0 0 1,1 1 0,1-1-1,0 1 1,1 0-1,1 1 1,1 0 0,2-5-68,9-19 34,135-259 37,-153 297-63,-1 1 1,0 0-1,0 0 0,12 21 1,2 12 27,2-1 1,2 0-1,1-2 0,21 28-36,-19-29 29,-1 1 0,-1 1 0,-2 0 1,13 33-30,27 111 329,-57-174-360,1 0 1,0 0-1,-1-1 0,1 1 0,0 0 0,0-1 1,-1 1-1,1-1 0,0 1 0,0-1 1,0 1-1,-1-1 0,1 0 0,0 1 0,0-1 1,0 0-1,0 0 0,0 1 0,0-1 1,0 0-1,0 0 0,0 0 0,0 0 31,29-1-1609,-20 0 735,2 1-1904</inkml:trace>
  <inkml:trace contextRef="#ctx0" brushRef="#br0" timeOffset="2807.93">237 2786 640,'0'0'3709,"0"0"-1954,0 0-439,0 0-49,0 0-249,0 0-353,0 0-125,0 0 30,0 0-7,0 0-30,0 0 46,0 0 122,0 0-31,0 0-109,0 0-82,0 0-76,0 0-75,0 26 209,-1 2-503,-1 0-1,-2 0 0,-1-1 0,-1 0 1,-1 0-1,-1 0 0,-2-1-33,-24 58 197,-25 39-197,42-93 94,13-25-91,1 0-1,0 0 1,0 1-1,1-1 1,-1 1-1,1 0 1,0-1-1,1 1 1,-1 1-3,-6 26-8,6-25 111,-1-1 1,2 2-1,-1-1 0,1 0 0,0 5-103,2-10-1,1-1 0,0 1 0,0-1 0,0 0 0,0 1 0,0-1 0,0 0 0,0 0 0,1 0 0,-1-1 0,1 1 0,-1 0 0,1-1 0,0 1 1,7 4 7,29 20-5,2-1-1,0-2 0,1-2 1,2-2-1,0-2 0,1-2 1,38 8-2,-55-15-16,-21-5-87,0-1 0,0 0 0,1 0 0,0 0 0,6-1 103,-13-1-495,-1 0-366,0 0-625,-1-2-1732,-2-9-4178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08:09.4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3 862 2216,'0'0'793,"0"0"355,0 0 311,0 0-119,0 0-278,-1-5 7910,-1-24-9096,4 25 125,-1 0 0,1 0-1,0 0 1,0 0 0,0 0 0,1 1-1,-1-1 1,1 1 0,0-1-1,0 1 1,1 0-1,40-36-4,-36 33 2,122-91 14,102-55-12,44-30 28,-116 60-17,85-59-112,-244 181 57,-1-1 0,0 1-1,1-1 1,-1 1 0,1 0-1,-1 0 1,0-1 0,1 1-1,-1 0 1,1 0 0,-1-1-1,1 1 1,-1 0 0,1 0-1,-1 0 1,1 0 0,-1 0 0,1 0-1,-1 0 1,1 0 0,-1 0-1,1 0 1,-1 0 0,1 0-1,-1 0 1,0 0 0,1 0-1,0 0 45,-2 13-350,-13 16 270,10-23-332,-15 22 792,18-26-722,0-1-1,0 0 1,0 1-1,0-1 0,0 0 1,0 0-1,-1 0 1,1 0-1,0 0 1,-1 0-1,1 0 0,0 0 1,-1 0-1,1-1 1,-1 1-1,1-1 343,1 0-5209</inkml:trace>
  <inkml:trace contextRef="#ctx0" brushRef="#br0" timeOffset="1369.64">916 1891 1824,'0'0'3664,"0"0"-1796,0 0-694,0 0-181,0 0-244,0 0-85,-2 4-190,-7 4 6556,9-11-7029,1 1 0,-1 0 0,1 0 0,0 0 0,0 0 0,0 0 0,0 0 0,0 0 0,0 0 0,1 1 0,-1-1 0,0 0 1,2-1-2,28-27 1,-15 15 4,116-111-238,5 7 1,5 5-1,88-50 233,-215 153-167,-10 7 67,-1 1 1,1 0-1,-1-1 1,1 1-1,0 1 1,0-1-1,0 1 1,1 0-1,-1 0 1,0 1-1,1-1 1,0 1 99,-5 1-136,-2 20 106,1-15 118,-1-1 0,0 0 0,-1 0-1,1 0 1,-1 0 0,0 0 0,1 0-1,-2-1-87,-7 20-2262,8-7-5388,2-16 1721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08:15.9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0 768 2905,'0'0'1196,"0"0"372,0 0-87,0 0-357,0 0-177,0 0-86,0-5 1265,3 2 2579,86-64-4247,76-73-458,-39 31 26,44-36-11,139-110-158,-302 250 101,3-4-145,1 2 0,1-1 0,0 1 1,2 0 186,-13 6-343,-1 21-196,0-19 431,0-1-1,0 1 1,0-1-1,0 1 1,0-1-1,0 1 1,0-1-1,0 1 1,0-1-1,0 1 1,0-1-1,1 1 1,-1-1-1,0 1 1,0-1-1,0 1 1,1-1-1,-1 1 1,0-1-1,1 1 1,-1-1-1,0 0 1,1 1-1,-1-1 1,1 0-1,-1 1 1,0-1 0,1 0-1,-1 0 1,1 1-1,-1-1 1,1 0-1,-1 0 1,1 0-1,-1 1 109,2-1-301,-1 0-1,1-1 1,-1 1-1,1 0 1,-1 0-1,0-1 1,1 1-1,-1-1 1,0 1-1,1-1 1,-1 1-1,0-1 1,2 0 301,12-14-2689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08:17.0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16 771 5129,'0'0'2193,"0"0"-662,0 0-406,0 0-221,0 0-77,0 0-51,-12-7 716,9 4 2638,3 0-4137,0-1 0,1 1 1,0 0-1,-1 1 1,1-1-1,0 0 1,0 0-1,1 0 0,-1 0 1,0 1-1,1-1 1,0 1-1,1-2 7,30-32 17,-17 20-19,150-146 10,107-76-8,-159 141-9,-58 45-68,-21 20-565,33-23 642,-46 46-5752,2-1 2607,-9-3 415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08:22.9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3 581 3873,'0'0'2456,"0"0"-898,0 0-672,0 0-424,0 0-134,0 0-2,0 0 41,0 0 90,0 0 151,0 0 111,0 0 68,0 0-119,-2 0 767,4-5-154,401-355-112,-385 344-1173,2-4-16,1 1-1,1 0 0,1 2 1,1 1-1,0 1 0,1 1 1,10-4 20,-28 16-229,0 0 0,0 1 0,0-1 0,0 1 0,0 1 0,2-1 229,-3 1-142,0 0 1,0-1-1,0 1 1,0-2-1,0 1 1,0-1-1,-1 0 1,1 0-1,0 0 142,17-12-479,-18 10 332,0 1 0,-1 0-1,1 1 1,0-1 0,0 1 0,1 0-1,-1 0 1,0 0 0,1 1 0,-1 0-1,2-1 148,-6 2-3475,-1 0-4719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08:24.2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1 727 760,'0'0'4633,"0"0"-2216,0 0-940,0 0-564,0 0-240,0 0 4,0 0-608,0 0-1,0 0 0,0-1 1,0 1-1,0 0 0,0 0 1,0-1-1,0 1 0,0 0 1,0 0-1,0 0 0,0-1 1,0 1-1,0 0 0,0 0 0,0-1 1,0 1-1,0 0 0,0 0 1,0 0-1,0-1 0,0 1 1,0 0-1,1 0 0,-1 0 1,0-1-1,0 1 0,0 0 0,0 0 1,0 0-1,1 0 0,-1-1 1,0 1-1,0 0 0,0 0 1,1 0-69,289-204 752,-9-12 1,27-45-753,-298 251-67,-8 7-18,0 1-1,1-1 1,-1 1 0,1-1 0,-1 1-1,1 0 1,0 0 0,0 0-1,0 0 1,0 1 0,1-1-1,-1 1 1,1-1 85,-4 16-1758,-12 29 1459,9-37-372,0 1-1,1 0 1,0 0 0,1 0 0,-1 1 0,1 3 671,1-9-4886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08:30.1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48 530 2665,'0'0'1905,"0"0"-350,0 0-529,0 0-409,0 0-250,-23 6 2474,20-3-2400,0 0 1,0 0 0,0 0 0,1 0 0,-1 0 0,1 1-1,-2 2-441,2 4 951,15-14-574,-12 4-444,13-8 95,0 1 1,-1-2-1,0 0 1,-1-1-1,0 0 1,0 0-1,-1-1 1,7-10-29,15-12 52,17-14-17,3 1 0,1 4 0,41-24-35,-62 43 4,-1-2 1,4-5-5,0 0 4,21-13-4,-45 35-3,0 1 0,0 0-1,1 0 1,0 2 0,0-1 0,1 2 0,1 0 3,33 0-125,-44 4 80,-3 0-27,-1 0 46,0 0 6,0-8-885,0-5-1659,0-4-2527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08:31.2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1 714 1840,'0'0'2164,"0"0"-699,0 0-106,0 0 287,0 0-173,0 0-440,0-1 3133,7-9-4123,67-54 466,-27 26-402,32-29 39,19-15 348,31-39-494,-93 83 34,-5 4-72,2 1 1,1 2-1,21-13 38,-29 28-203,0 2 0,2 0 1,0 3-1,0 0 0,1 1 0,1 2 203,72-27-794,-91 31 505,-10 4 186,0 0 1,-1 0 0,1 0 0,0-1-1,0 1 1,0 0 0,0 0 0,0-1-1,-1 1 1,1-1 0,0 1-1,0 0 1,0-1 0,-1 0 0,1 1-1,0-1 1,-1 1 0,1-1 0,-1 0-1,1 1 1,0-1 0,-1 0 0,0 0-1,1 0 1,-1 1 0,1-1-1,-1 0 1,0 0 0,0 0 0,1 0-1,-1 0 1,0 0 0,0 1 0,0-1-1,0 0 103,0-5-3605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08:40.8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32 472 3593,'0'0'2747,"0"0"-1039,0 0-650,0 0-359,0 0-246,-5 2-50,-12 10 166,12-9 297,5-3 18,0 0-161,0 0-64,0 0-72,0 0-125,0 0-4,0 0-32,0-1-383,0 1-1,0 0 1,0 0-1,-1 0 0,1 0 1,0 1-1,0-1 1,0 0-1,0 0 0,-1 0 1,1 0-1,0 0 1,0 0-1,0 0 0,0 0 1,0 0-1,-1 0 1,1 0-1,0 0 0,0 1 1,0-1-1,0 0 1,0 0-1,0 0 0,-1 0 1,1 0-1,0 1 1,0-1-1,0 0 0,0 0 1,0 0-1,0 0 1,0 0-1,0 1 0,0-1 1,0 0-1,0 0 0,0 0 1,0 1-1,0-1 1,0 0-1,0 0 0,0 0 1,0 0-1,0 1 1,0-1-1,0 0 0,0 0 1,0 0-1,0 0 1,0 0-1,0 1 0,1-1 1,-1 0-1,0 0 1,0 0-1,0 0-42,19-1-9,1-1 0,-1-1 0,0-1 0,0 0 0,-1-2 0,17-6 9,34-17 63,8-6-63,-53 23-6,34-18 20,-2-2 1,-2-3 0,0-2-1,-3-2 1,39-39-15,-50 41-7,-18 15-140,2 1-1,0 0 1,25-14 147,-47 43-475,-2-6 389,0-1 0,0 1 0,0 0 0,0-1 0,0 1 0,1-1 0,-1 1 0,1-1 0,-1 1 0,1-1 0,0 1 0,-1-1 0,1 1 0,0-1 0,0 0 0,0 1 0,0-1 0,0 0 0,0 0 0,1 0 0,0 1 86,1-2-614,1 1 1,0-1-1,-1 0 1,1 0-1,0 0 0,-1 0 1,1-1-1,0 1 1,2-2 613,2-6-5199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08:41.8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42 660 3625,'0'0'1164,"0"0"-101,0 0-119,0 0-44,0 0 179,0 0 300,-8 4 20,-25 14-107,63-43 3678,46-48-5194,-34 32 479,43-38-245,3 5 0,4 3 0,15-4-10,-33 28-17,2 3-1,2 4 1,1 3-1,38-10 18,-89 35-28,3-1-227,-14 10-3608,-30 3-555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09:07.7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1 680 2681,'0'0'993,"0"0"626,0 0 32,0 0-237,0 0-151,0-1 5301,0 0-3398,2-12-3181,4 1 46,0 1 1,1 0-1,1 0 0,0 1 0,0 0 0,1 0 1,0 1-1,7-5-31,5-7 40,274-254-10,-114 111-72,-155 138-72,-17 16-21,0 1 0,0 0 0,1 1 0,-1 0 0,2 0-1,-1 1 1,1 0 0,1 1 0,5-2 135,6 17-1600,2-9-1562,-24 0-878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5T19:44:45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163 357 2865,'0'0'1911,"0"0"-428,0 0-414,0 0-241,0 0-58,0 0 2,0 0-25,0 0-11,0 0-56,0 0-34,0 0-16,0 0-37,0 0-9,0 0 9,0 0-55,0 0-25,45 4 2180,310-4-697,-211 6-1775,-95-3-194,-1 2-1,0 3 0,24 6-26,1 1 24,28 9-15,-21-4 1,101 7 3,-93-15 26,0-3 1,72-3-40,147 4 67,-247-9-61,-11 0 7,0-2 0,41-7-13,-10-1 1,-49 7 1,-1-2-1,0-1 1,0-1 0,22-8-2,-38 10-1,0 1 1,0 0 0,0 1-1,1 1 1,-1 0 0,0 1 0,7 1 0,-2 0 0,1-1 0,-1-1 0,10-3 0,9 0 1,0 1-1,1 2 0,34 3 0,8 0 15,530 5 497,-593-8-454,0-1 0,1-1 0,10-3-58,15-2 66,-35 6-63,36-5 8,1 2 1,21 2-12,-40 1 1,1 0 0,0-2 1,2-2-2,-3 1 1,0 1 0,1 1 1,2 2-2,-2 1 0,13 0 3,1-1-1,-1-2 1,12-4-3,-15 3-7,0 1-1,1 3 1,30 2 7,7 0 7,-55-1-4,-1 1-1,0 1 1,0 1 0,2 1-3,-3 0 1,1-1 0,0-1 0,0-1 0,1 0-1,131 11-8,-99-12 8,-31 1 0,1-2 0,-1 0 0,0-1 0,0-1 0,0-2 0,0 0 0,0-1 0,-2-2 0,1 1 0,-1 2 0,1 0 0,0 1 0,0 1 0,17 0 0,253 2-47,-181 7 46,-90-1 291,-5 0-1100,-1-4-2650,-10-2-1042</inkml:trace>
  <inkml:trace contextRef="#ctx0" brushRef="#br0" timeOffset="1400.97">5417 62 6833,'0'0'2832,"0"0"-560,0 0-503,0 0-405,0 0-68,0 0-368,-1 4-312,-2 22 339,3-26-640,0 0-135,0 0-71,0 0-2,0 0 19,0 0-1,0 0-38,0 0-30,0 0-30,0 0 27,0 0 12,0 0 14,0 0 49,0 0 38,0 0-51,0 0-32,6 1-33,0 0 0,-1 1 1,1-1-1,-1 1 0,1 0 0,-1 0 1,0 1-1,4 2-51,11 4 66,23 12 10,-1 2 0,0 2-1,9 9-75,8 4 110,4 0-110,-40-29 13,-18-7-9,0 0 0,1 0 1,-1 1-1,0-1 0,0 1 1,-1 0-1,3 2-4,-7-5 28,0 1-13,1-1-1,-1 1 0,0-1 0,1 1 0,-1-1 0,1 0 0,-1 1 0,0-1 1,1 0-1,-1 1 0,1-1 0,-1 0 0,1 1 0,-1-1 0,1 0 0,-1 0 1,1 0-1,-1 0 0,1 1 0,-1-1 0,1 0 0,-1 0 0,1 0-14,-3 21 167,-7-6-157,0-1 1,-1 0-1,0-1 1,-1 0-1,0-1 0,-12 10-10,-12 14 7,-32 34 33,-3-3-1,-34 23-39,99-86-2,-2 1-8,0 1-1,0 0 0,1 0 1,0 0-1,0 1 1,1 0-1,-3 4 11,7-8 45,1-3-5842,0 0 1674</inkml:trace>
  <inkml:trace contextRef="#ctx0" brushRef="#br0" timeOffset="3014.95">333 1 3145,'0'0'1731,"0"0"-190,0 0-167,0 0-407,0 0-243,0 0-61,0 0 26,0 0 27,0 0-35,0 0-11,0 0-80,0 0-162,0 0-124,0 0-63,0 0 15,0 11 371,-1-7-578,1 0 0,-1 1-1,0-1 1,0 0-1,-1 0 1,1 0 0,-1 0-1,0 0 1,0-1 0,0 1-1,0-1 1,-1 1-1,-2 2-48,-45 46 227,27-29-1,-172 169 915,156-151-1118,39-40-18,0-1-8,0 0 17,0 0 32,0 0 10,0 0 23,0 0-4,0 0 1,0 0 9,0 0-15,0 0 27,0 0 40,0 0 13,0 0-9,0 0-25,0 0-47,4 14-57,13 2 6,0 0 1,2-1-1,-1-2 0,2 0 0,15 8-18,-6-4 36,116 65-21,-55-32-14,-73-37-112,-17-13 103,0 0-1,1 0 1,-1 0 0,0 0 0,0 0 0,0 1 0,0-1 0,0 0 0,0 0 0,0 0-1,0 0 1,0 0 0,0 1 0,0-1 0,1 0 0,-1 0 0,0 0 0,0 0 0,0 0-1,0 1 1,0-1 0,0 0 0,0 0 0,0 0 0,-1 0 0,1 1 0,0-1 0,0 0-1,0 0 1,0 0 0,0 0 0,0 0 0,0 1 0,0-1 0,0 0 0,0 0 0,0 0-1,-1 0 1,1 0 0,0 0 0,0 0 0,0 1 0,0-1 0,0 0 0,0 0 0,-1 0-1,1 0 1,0 0 0,0 0 0,0 0 8,-33 2-2120,24-2 1248,-38 0-5165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09:09.0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19 752 72,'0'0'2714,"0"0"-1162,0 0-391,0 0-215,0 0-96,0 0-57,-3 1-136,-7 3 585,10-4-1101,0 0 0,0 0 0,0 1 0,-1-1 0,1 0 0,0 0 0,0 0 1,0 0-1,0 0 0,-1 0 0,1 0 0,0 0 0,0 0 0,0 0 0,0 0 0,-1 0 0,1 0 1,0 0-1,0-1 0,0 1 0,-1 0 0,1 0 0,0 0 0,0 0 0,0 0 0,0 0 0,0 0 0,-1 0 1,1-1-1,0 1 0,0 0 0,0 0 0,0 0 0,0 0 0,0 0 0,0-1 0,0 1 0,-1 0 0,1 0 1,0 0-1,0 0 0,0-1 0,0 1-141,4-13 4386,5-2-6133,80-107 2090,57-56-343,-17 21-15,56-86-921,-163 219 704,-21 23 40,-1 1-3,0 0 63,0 11-323,0-8-5276,0-3-1472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09:15.2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1 521 2801,'0'0'1441,"0"0"576,0 0-301,0 0-352,0 0-127,0 0-66,0 0-65,0 0-108,0 0-71,0 0 42,0 0 9,0 0-65,0 0-186,0 0-188,0 0-171,0 0-148,0 0-74,0 0-77,12 3-58,-3-2 4,0-1 1,1 0 0,-1-1 0,0 0 0,0 0 0,-1-1 0,1 0 0,0-1 0,0 0 0,-1 0-1,0-1 1,0 0 0,4-2-16,71-50 139,-3-3-1,36-36-138,79-59-13,-157 127 3,2 1-1,1 3 1,0 1 0,11-2 10,-47 22-18,17-4-139,-20 6 75,-2 0-20,0 0-66,0 9-1939,0-4-3361,0-5 320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09:16.2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1 534 3809,'0'0'2100,"0"0"-449,0 0-345,0 0-263,0 0-135,0 0-24,1 13 573,4-9 2631,0-5-4055,1 1-1,-1-1 1,0 0-1,1-1 1,-1 1 0,0-1-1,0 0 1,0 0-1,0-1 1,1 0-33,51-35 346,-33 21-227,243-161 497,201-96-616,-454 266-99,-10 6 51,-1-1 0,1 1 1,0 0-1,0 1 0,0-1 1,0 1-1,0 0 0,0-1 1,0 2-1,1-1 0,-1 0 48,-3 1-82,-1 0-115,0 0-275,0 10-1659,-1 8-348,-2 2-3019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09:21.5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34 523 1200,'0'0'1801,"0"0"-124,0 0-218,0 0 47,0 0-99,-5 8-235,-15 23-280,15-23-190,5-8-85,0 0-49,0 0-3,0 0 12,0 0-145,0 0-213,0 0-86,0 0-17,0 0 44,0 0 90,0 0-213,0 1 1,0-1-1,-1 0 0,1 0 1,0 0-1,0 0 1,0 0-1,-1 1 1,1-1-1,0 0 1,0 0-1,0 0 1,0 0-1,0 1 1,-1-1-1,1 0 1,0 0-1,0 0 0,0 1 1,0-1-1,0 0 1,0 0-1,0 1 1,0-1-1,0 0 1,0 0-1,0 1 1,0-1-1,0 0 1,0 0-1,0 0 1,0 1-1,0-1 0,0 0 1,0 0-1,0 1 1,0-1-1,0 0 1,0 0-1,1 0 1,-1 1-1,0-1 1,0 0-1,0 0 1,0 0-1,0 1 0,1-1 1,-1 0-1,0 0 1,0 0-1,0 0 1,1 0-1,-1 0 1,0 1-38,19-4 150,-1 0 0,0-1 1,0-1-1,-1-1 0,1 0 0,9-6-150,-10 5 44,82-35 215,-3-4 1,80-53-260,167-133-5,-324 219-25,8-8-111,1 1-1,1 2 1,1 1 0,19-8 141,-49 25-22,0 0-1,1-1 1,-1 1 0,1 0-1,-1 0 1,1 0 0,-1 0 0,1 0-1,-1 0 1,1 0 0,-1 0-1,1 0 1,-1 0 0,0 0-1,1 0 1,-1 0 0,1 0 0,-1 0-1,1 1 1,-1-1 0,1 0-1,-1 0 1,0 0 0,1 1-1,-1-1 1,1 0 0,-1 1 0,0-1-1,1 0 1,-1 1 0,0-1-1,0 0 1,1 1 0,-1-1-1,0 1 1,0-1 22,5 23 168,-5-21-390,0 0 0,0 1-1,0-1 1,0 0-1,0 1 1,-1-1 0,1 0-1,-1 1 1,0-1-1,1 0 1,-1 0-1,0 0 1,0 0 0,0 1-1,-1-1 1,1-1-1,-1 3 223,0-4-3042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09:22.5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1 710 5081,'0'0'2097,"0"0"-418,0 0-511,0 0-259,0 0-59,0 0-185,0 0-205,0 1-62,-1 0-1,1 0 0,0 1 0,0-1 0,0 0 0,0 0 0,0 0 0,1 0 0,-1 1 1,0-1-1,0 0 0,1 0 0,0 1-397,13-3 98,0 0 0,1-2 0,-1 1 1,0-2-1,0 0 0,-1 0 0,1-2 0,-1 1 1,0-2-1,9-5-98,23-17 160,-1-1 1,9-11-161,-35 28 34,257-221 271,-158 128-521,5 7-1,21-8 217,-112 89-154,-30 17 42,-3 20-566,1-13 477,-2 0-1,1 0 0,-1-1 0,1 0 1,-1 1-1,-1-1 0,1 0 0,-1 0 1,-4 3 201,-25 22-4293,7-17-3951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09:30.1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0 595 4417,'0'0'2096,"0"0"-445,0 0-270,0 0-264,0 0-203,0 3-99,0 27 2769,0-29-2987,1-1-544,-1 0 0,0 0 0,0 1 0,0-1 0,0 0 0,1 0 0,-1 1 0,0-1 0,0 0 0,1 0 0,-1 0 0,0 1 0,0-1 0,1 0 1,-1 0-1,0 0 0,0 0 0,1 0 0,-1 0 0,0 0 0,1 1 0,-1-1 0,0 0 0,0 0 0,1 0 0,-1 0 0,0 0 0,1 0 0,-1 0 0,0-1 1,1 1-1,-1 0 0,0 0 0,0 0 0,1 0 0,-1 0 0,0 0 0,1-1-53,22-3 86,0-2 0,0 0 0,0-2 0,-1-1 0,17-9-86,9-2 191,116-51-113,-3-7-1,-4-7 0,-4-7 1,71-59-78,-119 77-244,-104 73 228,-1 0-1,1 1 1,-1-1 0,1 1 0,-1-1 0,1 1 0,0-1 0,-1 1-1,1-1 1,0 1 0,-1 0 0,1-1 0,0 1 0,0 0 0,-1-1-1,1 1 1,0 0 0,0 0 0,0 0 0,-1 0 0,1 0-1,0 0 1,0 0 0,0 0 0,-1 0 0,1 0 0,0 0 0,0 1-1,0-1 1,0 0 16,1 21-197,0 2-590,-2-22 718,1 0-1,-1-1 1,0 1-1,0 0 1,1-1-1,-1 1 1,0-1-1,1 1 1,-1-1-1,1 1 1,-1-1-1,1 1 1,-1-1-1,1 1 1,-1-1-1,1 1 1,-1-1-1,1 0 1,0 1-1,-1-1 1,1 0-1,-1 0 0,1 1 1,0-1-1,-1 0 1,1 0-1,0 0 1,-1 0-1,1 0 1,0 0-1,0 0 70,9 0-2844,-2 0-2433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09:31.2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1 962 5401,'0'0'2263,"0"0"-545,0 0-414,0 0-261,0 0-25,0 0-9,0 0-65,0 0-34,0 0-19,0 0-187,0 0-209,0 0-130,0 0-137,0 0-90,0 0-50,0 0-60,12-5 50,32-11 175,0-3-1,-1-1 1,-1-3-1,38-26-252,154-123 471,-206 150-417,230-185 70,-24 20-1229,25-3 1105,-244 179-129,-9 7 29,0-1 1,0 1-1,0 0 1,1 0 0,0 0-1,-1 1 1,1 0 0,0 1-1,1 0 1,-1 0 0,0 0-1,2 0 100,-8 4-80,0 0 0,-1-1 0,0 1 0,1 0-1,-1 0 1,0-1 0,0 1 0,0 0 0,0 0 0,0 0 0,0-1-1,0 1 1,-1 0 80,1 1-109,0 1-75,0 1-1,-1 0 1,0 0-1,0-1 0,0 1 1,-1 0-1,1-1 1,-1 0-1,0 1 1,-1-1-1,1 0 0,-1 0 1,1 0-1,-1 0 1,-2 2 184,-22 17-4840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09:36.9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13 554 2633,'0'0'1325,"0"0"-186,0 0-211,0 0 12,0 0 17,-12 10 10057,16-11-11002,1 0-1,-1-1 1,0 0-1,1 1 1,-1-1 0,0-1-1,0 1 1,0-1-1,0 1-11,15-10 72,57-33 155,496-295-73,-519 305-266,-20 12-99,1 2 0,0 1-1,1 2 1,25-8 211,-39 22-303,-8 4-4231,-9 0 1419,-3 0-3292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09:37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15 663 4121,'0'0'1239,"0"0"-607,0 0-228,0 0 65,0 0 102,0 0 117,-3 2 179,0-1-1560,-5 3 4397,19-18-509,105-104-2842,5 4 0,38-20-353,-89 80 6,2 3-1,2 3 1,3 4 0,1 3-1,13-2-5,-88 42-25,-1 0-10,0 0 0,0 0-1,1 0 1,-1 0 0,0 0-1,1 1 1,-1-1-1,1 1 1,-1-1 0,0 1-1,1 0 1,-1 0 0,1 0-1,1 1 36,-7 13-478,-15 15-966,2-13-2536,11-14-1816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09:43.3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1 728 3689,'0'0'3597,"0"0"-1618,0 0-830,0 0-363,0 0-177,0 0-46,0 0 69,0 0 64,0 0 28,22 0 1704,-14 0-2289,0 0-1,1 0 1,-1-1 0,0 0 0,0 0 0,-1-1 0,1 0 0,0-1 0,0 1 0,-1-1 0,0-1-1,0 0 1,4-2-139,132-85 584,49-46-584,125-113 2,-87 67-226,-218 173 141,-9 7 27,0 0-1,0 0 1,0 1-1,0-1 1,1 1 0,-1 0-1,1 0 1,-1 0 0,1 0-1,0 1 1,2-1 56,-6 13-751,-1-5 708,-1 1-1,0 0 1,0 0-1,0-1 0,-1 1 1,0-1-1,0 1 1,0-1-1,-4 4 44,4-6-375,0 0-1,1 0 1,-2-1-1,1 1 0,0-1 1,-1 0-1,0 1 1,1-2-1,-1 1 1,0 0-1,-1-1 1,1 0-1,0 0 0,-1 0 1,-2 1 375,-8-2-5931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5T19:44:45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163 357 2865,'0'0'1911,"0"0"-428,0 0-414,0 0-241,0 0-58,0 0 2,0 0-25,0 0-11,0 0-56,0 0-34,0 0-16,0 0-37,0 0-9,0 0 9,0 0-55,0 0-25,45 4 2180,310-4-697,-211 6-1775,-95-3-194,-1 2-1,0 3 0,24 6-26,1 1 24,28 9-15,-21-4 1,101 7 3,-93-15 26,0-3 1,72-3-40,147 4 67,-247-9-61,-11 0 7,0-2 0,41-7-13,-10-1 1,-49 7 1,-1-2-1,0-1 1,0-1 0,22-8-2,-38 10-1,0 1 1,0 0 0,0 1-1,1 1 1,-1 0 0,0 1 0,7 1 0,-2 0 0,1-1 0,-1-1 0,10-3 0,9 0 1,0 1-1,1 2 0,34 3 0,8 0 15,530 5 497,-593-8-454,0-1 0,1-1 0,10-3-58,15-2 66,-35 6-63,36-5 8,1 2 1,21 2-12,-40 1 1,1 0 0,0-2 1,2-2-2,-3 1 1,0 1 0,1 1 1,2 2-2,-2 1 0,13 0 3,1-1-1,-1-2 1,12-4-3,-15 3-7,0 1-1,1 3 1,30 2 7,7 0 7,-55-1-4,-1 1-1,0 1 1,0 1 0,2 1-3,-3 0 1,1-1 0,0-1 0,0-1 0,1 0-1,131 11-8,-99-12 8,-31 1 0,1-2 0,-1 0 0,0-1 0,0-1 0,0-2 0,0 0 0,0-1 0,-2-2 0,1 1 0,-1 2 0,1 0 0,0 1 0,0 1 0,17 0 0,253 2-47,-181 7 46,-90-1 291,-5 0-1100,-1-4-2650,-10-2-1042</inkml:trace>
  <inkml:trace contextRef="#ctx0" brushRef="#br0" timeOffset="1400.97">5417 62 6833,'0'0'2832,"0"0"-560,0 0-503,0 0-405,0 0-68,0 0-368,-1 4-312,-2 22 339,3-26-640,0 0-135,0 0-71,0 0-2,0 0 19,0 0-1,0 0-38,0 0-30,0 0-30,0 0 27,0 0 12,0 0 14,0 0 49,0 0 38,0 0-51,0 0-32,6 1-33,0 0 0,-1 1 1,1-1-1,-1 1 0,1 0 0,-1 0 1,0 1-1,4 2-51,11 4 66,23 12 10,-1 2 0,0 2-1,9 9-75,8 4 110,4 0-110,-40-29 13,-18-7-9,0 0 0,1 0 1,-1 1-1,0-1 0,0 1 1,-1 0-1,3 2-4,-7-5 28,0 1-13,1-1-1,-1 1 0,0-1 0,1 1 0,-1-1 0,1 0 0,-1 1 0,0-1 1,1 0-1,-1 1 0,1-1 0,-1 0 0,1 1 0,-1-1 0,1 0 0,-1 0 1,1 0-1,-1 0 0,1 1 0,-1-1 0,1 0 0,-1 0 0,1 0-14,-3 21 167,-7-6-157,0-1 1,-1 0-1,0-1 1,-1 0-1,0-1 0,-12 10-10,-12 14 7,-32 34 33,-3-3-1,-34 23-39,99-86-2,-2 1-8,0 1-1,0 0 0,1 0 1,0 0-1,0 1 1,1 0-1,-3 4 11,7-8 45,1-3-5842,0 0 1674</inkml:trace>
  <inkml:trace contextRef="#ctx0" brushRef="#br0" timeOffset="3014.95">333 1 3145,'0'0'1731,"0"0"-190,0 0-167,0 0-407,0 0-243,0 0-61,0 0 26,0 0 27,0 0-35,0 0-11,0 0-80,0 0-162,0 0-124,0 0-63,0 0 15,0 11 371,-1-7-578,1 0 0,-1 1-1,0-1 1,0 0-1,-1 0 1,1 0 0,-1 0-1,0 0 1,0-1 0,0 1-1,0-1 1,-1 1-1,-2 2-48,-45 46 227,27-29-1,-172 169 915,156-151-1118,39-40-18,0-1-8,0 0 17,0 0 32,0 0 10,0 0 23,0 0-4,0 0 1,0 0 9,0 0-15,0 0 27,0 0 40,0 0 13,0 0-9,0 0-25,0 0-47,4 14-57,13 2 6,0 0 1,2-1-1,-1-2 0,2 0 0,15 8-18,-6-4 36,116 65-21,-55-32-14,-73-37-112,-17-13 103,0 0-1,1 0 1,-1 0 0,0 0 0,0 0 0,0 1 0,0-1 0,0 0 0,0 0 0,0 0-1,0 0 1,0 0 0,0 1 0,0-1 0,1 0 0,-1 0 0,0 0 0,0 0 0,0 0-1,0 1 1,0-1 0,0 0 0,0 0 0,0 0 0,-1 0 0,1 1 0,0-1 0,0 0-1,0 0 1,0 0 0,0 0 0,0 0 0,0 1 0,0-1 0,0 0 0,0 0 0,0 0-1,-1 0 1,1 0 0,0 0 0,0 0 0,0 1 0,0-1 0,0 0 0,0 0 0,-1 0-1,1 0 1,0 0 0,0 0 0,0 0 8,-33 2-2120,24-2 1248,-38 0-5165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09:44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46 740 1192,'0'0'2371,"0"0"-1024,0 0-408,0 0-24,0 0-16,0 0 65,-7 0-178,-24 0-270,24 0-121,7 0-10,0 0 19,0 0 24,0 0-20,0 0-29,0 0-16,0 0-13,0 0-39,2-11 353,4 1-473,0 0 0,1 1-1,0 0 1,1 0 0,0 0-1,0 1 1,2-1-191,12-12 208,121-120 84,5 7 0,7 6 1,79-45-293,-210 155-197,-17 12 56,0 0 0,1 1 0,0 0-1,0 0 1,0 1 0,1 0 0,4-1 141,-12 5-113,-1 1 0,1 0 0,0 0-1,-1 0 1,1 0 0,-1 0 0,0 0 0,1 0-1,-1 0 1,0 0 0,0 0 0,1 0 0,-1 0-1,0 1 1,0-1 0,0 0 0,0 0 0,0 0-1,-1 0 1,1 0 0,0 1 113,-1 1-302,1 14-1633,0 0-2221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09:49.6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1 690 3169,'0'0'1623,"0"0"-446,0 0-479,0 0-247,0 0-21,0-1 9135,7-4-10395,353-214 1436,82-51-643,-413 253-316,-1-2 1,-1-1 0,-1-1 0,-1-2-1,0 0 1,-2-1 0,-1-2 352,-19 22-482,9-10-289,-4 10-3580,-7 4-1062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09:50.7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6 734 2216,'0'0'1251,"0"0"-236,0 0 219,0 0 114,0 0 138,0 0 14,0 0-1383,0 0-1,0 1 1,0-1-1,0 0 0,0 0 1,0 0-1,0 0 1,0 0-1,0 0 1,0 0-1,-1 0 1,1 0-1,0 0 1,0 0-1,0 1 1,0-1-1,0 0 1,0 0-1,-1 0 1,1 0-1,0 0 0,0 0 1,0 0-1,0 0 1,0 0-1,0 0 1,-1 0-1,1 0 1,0 0-1,0 0 1,0 0-1,0 0 1,0 0-1,0-1 1,-1 1-1,1 0 1,0 0-1,0 0 0,0 0 1,0 0-1,0 0 1,0 0-1,0 0 1,-1 0-1,1 0 1,0-1-1,0 1 1,0 0-1,0 0 1,0 0-1,0 0 1,0 0-1,0 0 0,0-1 1,0 1-1,0 0 1,0 0-117,6-6 64,0 1-1,1 0 1,-1 0 0,1 0 0,0 1-1,6-2-63,11-8 146,477-292 699,-379 233-778,348-215-746,-433 272-283,-38 27 661,0 0 0,-1-1 0,0 1 1,0-1-1,-1 0 0,-1 0 1,0 0-1,0 0 0,0 0 1,-7 8 300,0 2-1765,3-4-2557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09:55.8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1 642 5113,'0'0'2201,"0"0"-722,0 0-551,0 0-356,0 0-95,2 1 3172,23-4-3586,-15-1 6,0 0 0,-1-1 0,1 0 0,-1 0 0,-1-1 0,1 0-1,-1-1 1,0 0 0,3-3-69,16-13 96,204-182 387,-128 110-545,3 5 1,52-31 61,-157 121-2,5-5-137,1 0 0,0 0-1,0 0 1,0 1 0,1 0-1,-1 1 1,1 0 0,0 0 0,0 0-1,1 1 1,-1 0 0,0 1 0,7-1 139,-14 3-11,-1-1 0,1 1 0,0-1 0,-1 1 0,1-1 0,-1 1 0,1-1 0,-1 1 0,0-1 0,1 1 0,-1 0 0,1-1 0,-1 1 0,0 0 1,0 0-1,1-1 0,-1 1 0,0 0 0,0-1 0,0 1 0,0 0 0,0 0 0,0-1 0,0 1 0,0 0 0,0 0 0,0-1 0,-1 1 0,1 0 1,0 0-1,0-1 0,-1 1 0,1 0 0,0-1 0,-1 1 11,1 0-179,0 0 0,-1-1 1,1 1-1,0 0 0,0 0 1,0 0-1,0 0 0,0 0 1,0 0-1,0 0 0,0 0 0,0-1 1,0 1-1,0 0 0,1 0 1,-1 0-1,0 0 0,1 0 179,-1-1-2976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09:56.7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1 523 3169,'0'0'1999,"0"0"-375,0 0-318,0 0-242,0 0-197,0 0-166,0 0-95,0 0-34,0 0-40,0 0-79,0 0-147,0 0-118,13-2 139,7-8-134,-1 0 1,0-2 0,-1 0-1,0-2 1,1-1-194,26-19 223,112-77-269,4 8 1,163-78 45,-313 176-169,-8 3-35,1 0 0,-1 0 0,1 0 0,0 1-1,0 0 1,-1-1 0,1 1 0,3 0 204,-7 1-719,-2 9-1342,-7 6-1324,-2 2-2838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10:17.4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1 296 2801,'0'0'1072,"0"0"614,0 0-95,0 0-152,0 0 18,0 0-87,0 0-39,0 0-147,0 0-149,0 0-150,0 0-211,0 0-183,0 0-130,0 0-102,0 0-47,0 0 8,0 0-5,0 0-43,0 0-34,0 0-27,12-1-51,22-17 92,-1-2-1,0-1 1,10-10-152,1 0 89,2-4-104,-33 23-55,0 2 0,2-1 0,-1 2 0,2-1 70,-16 11-26,0-1-1,-1 1 0,1-1 1,0 0-1,0 1 0,0-1 1,0 1-1,0-1 0,-1 1 1,1-1-1,0 1 0,0-1 1,0 0-1,0 1 0,0-1 1,0 1-1,1-1 0,-1 1 1,0-1-1,0 1 0,0-1 1,0 0-1,0 1 0,1-1 1,-1 1-1,0-1 0,0 0 1,1 1-1,-1-1 0,0 1 0,1-1 1,-1 0-1,0 0 0,1 1 1,-1-1-1,0 0 0,1 0 1,-1 1-1,1-1 0,-1 0 1,0 0-1,1 0 0,-1 0 1,1 1-1,-1-1 0,1 0 1,-1 0-1,1 0 0,-1 0 1,0 0-1,1 0 0,-1 0 1,1 0-1,-1 0 0,1-1 1,-1 1-1,1 0 0,-1 0 1,0 0-1,1 0 0,-1-1 1,1 1-1,-1 0 0,0 0 1,1-1-1,-1 1 0,0 0 27,-18 45-278,11-32-288,7-2-804,8-12-1308,16-18 369,10-16-1674,18-25 3983,-44 52-632,31-38-3970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10:18.5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44 432 2529,'0'0'1713,"0"0"-75,0 0-115,0 0-143,0 0-60,0 0-118,-3 0-255,-35-3 2155,38 3-2579,-2 0 1611,7-3-1716,53-39-277,-1-3 0,-3-2-1,5-9-140,-14 12-61,3 2-1,1 1 1,2 3-1,21-10 62,-67 45-104,0 0 0,0 1-1,0-1 1,0 1 0,1 0 0,-1 0-1,1 0 1,-1 1 0,1 0-1,2 0 105,-7 2-48,-1-1 0,1 1 1,0 0-1,-1 0 0,1 0 0,-1 0 0,1 0 0,-1 0 0,0 0 0,1 0 0,-1 0 0,0 0 0,0 0 0,0 0 0,0 0 0,0 1 0,0-1 0,0 0 0,0 0 0,0 0 0,0 0 0,0 0 0,-1 0 48,1 3-118,0 4-57,0 0 0,-1-1 0,0 1 1,-1 0-1,1-1 0,-1 1 0,-1-1 1,0 2 174,1-4-553,0-1 0,-1 1 0,0 0 0,0-1 1,0 0-1,0 1 0,-3 1 553,-20 14-9257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10:27.9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1 520 1120,'0'0'2199,"0"0"-472,0 0-617,0 0-403,0 0-106,0 0 23,0 0 31,0 0 17,0 0 74,0 0-38,0 0-112,0 0-102,0 0-54,0 0 25,0 0-41,0 0-57,0 0-34,0 0-35,0 0-36,0 0-30,0 0-2,0 0-13,0 0-46,0 0-70,0 0-51,0-1-47,0 1 1,0-1-1,0 0 1,0 0-1,0 1 1,0-1-1,0 0 1,1 0-1,-1 1 1,0-1 0,1 0-1,-1 1 1,0-1-1,1 0 1,-1 1-1,1-1 1,-1 1-1,1-1 1,-1 0-1,1 1-3,54-46 112,-11 11-50,310-313-330,-345 338-6,1 0 228,0 0-1,0 0 1,10-6 46,-16 13-321,0 0 0,0 1 0,0 0 0,0 0 0,0 0 0,1 1 0,-1-1 0,1 1 0,-1 0 0,1 1 1,-1-1-1,1 1 0,2-1 321,-4 2-1979,-2 2-1021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10:29.0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1 504 3001,'0'0'1740,"0"0"-280,0 0-95,0 0 36,0 0 65,0 0-231,0-2-809,0 0 1,0 0 0,0 1-1,0-1 1,1 0 0,-1 0-1,0 0 1,1 1 0,0-1-1,-1 0 1,1 1 0,1-2-427,24-19 344,1 2 0,20-10-344,0-1 61,170-121 7,98-66-321,-314 217 156,-1 1 1,1-1 0,0 1 0,-1-1 0,1 1-1,0-1 1,0 1 0,-1 0 0,1-1-1,0 1 1,0 0 0,0-1 0,0 1 0,-1 0-1,1 0 1,0 0 0,0 0 0,0 0-1,0 0 1,0 0 0,-1 0 0,1 0 0,0 1 96,0-1-57,-1 1-1,0 0 1,0 0 0,0-1 0,0 1 0,0 0 0,1 0 0,-1-1 0,-1 1 0,1 0 0,0 0 0,0 0 0,0-1 0,0 1 0,0 0 0,-1 0 0,1-1 0,0 1 0,-1 0 0,1-1 0,0 1 0,-1 0 0,1-1 0,-1 1 0,1-1 0,-1 1 0,0 0 57,-12 16-1487,-2-1 0,0 0 0,-10 8 1487,-10 8-4985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10:34.0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2 225 936,'0'0'1491,"0"0"-687,0 0-364,0 0 19,0 0 36,0 5 264,0 23 1839,0-27-1562,0-1 52,0 0-124,0 0-93,0 0-73,0 0-57,0 0-57,0 0-66,-1 2 1666,9-2-1853,33-10-414,0-2-1,20-9-16,0 0 10,-15 3-2,-1-2 0,0-1 0,-2-3 0,-1-2 0,0-1 0,18-18-8,-59 44-19,0 0 0,0 0 1,0 0-1,1 0 0,-1 0 1,0 1-1,0-1 0,1 0 1,-1 1-1,1-1 0,-1 1 1,0-1-1,1 1 0,-1 0 1,1-1-1,-1 1 0,1 0 1,-1 0-1,2 0 19,-2 1-32,0 0 0,0-1 0,-1 1 0,1 0-1,0 0 1,0 0 0,0 0 0,-1 0 0,1 0 0,0 0 0,-1 0-1,1 0 1,-1 0 0,1 0 0,-1 0 0,0 0 0,1 0 0,-1 1-1,0-1 1,0 0 0,0 0 32,0 0-48,0-1 0,1 1 0,-1-1 0,0 1-1,0-1 1,0 0 0,1 1 0,-1-1 0,0 1 0,0-1-1,1 0 1,-1 1 0,0-1 0,1 1 0,-1-1 0,1 0-1,-1 0 1,0 1 0,1-1 0,-1 0 0,1 0 0,-1 1-1,1-1 1,-1 0 0,0 0 0,1 0 0,-1 0 0,1 0-1,-1 0 1,1 0 0,-1 0 0,1 0 0,-1 0 0,1 0-1,-1 0 1,1 0 0,-1 0 0,1 0 0,-1 0 0,1-1-1,-1 1 1,1 0 48,0 0-260,0-1 0,0 1 0,0-1 0,-1 1 0,1-1 0,0 1 0,0-1 0,0 0 0,0 1 0,-1-1 0,1 0 0,0 1 0,0-1 0,-1 0 0,1 0 0,-1 0 0,1 0 0,-1 0 0,1 0 0,-1 0 260,2-18-8279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5T19:57:19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1628 488,'0'0'780,"0"0"-64,0 0-103,0 0-132,0 0-40,0 0-31,0 0-114,0-1 7043,-1-1-3788,0-17-3476,8 9-13,0 0 0,1 1 0,0 0 0,1-1-62,22-26 149,106-138 828,-111 140-649,-13 15-239,0 2-1,2 0 0,0 1 0,1 0 0,10-7-88,5-3 314,-1-2 0,-1-2 1,-1 0-1,-2-2 0,11-17-314,-30 41 61,1 0 1,0 1-1,1 0 1,0 1-1,0 0 0,0 0 1,1 1-1,1-1-61,14-8 32,59-43 157,-52 34 29,1 1-1,3 0-217,5 3 378,0 1-1,16-3-377,16-7 413,-1 0-158,-13 6-31,-1-3 0,47-29-224,-37 18 78,1 3 0,43-13-78,54-25 39,-140 58-22,0 2 0,1 1 1,0 1-1,1 2 0,27-5-17,88-9 66,-102 14-50,-1-2 1,22-8-17,-31 10 23,-31 7-9,0 0 21,0 0-20,0 0-6,0 0 4,0 0-14,0 0-84,0 0-231,2-10-1526,18-31-4897,-12 24-2600</inkml:trace>
  <inkml:trace contextRef="#ctx0" brushRef="#br0" timeOffset="1563.15">1901 1 6793,'0'0'1698,"0"0"-618,0 0-1,0 0-120,0 0-200,0 0-60,0 0-59,0 0-135,0 0-155,0 0-62,0 0 27,0 0 45,0 0 9,0 0-25,0 0-30,0 0-22,0 0-6,0 0-2,0 0 14,0 0 6,0 0-41,0 0-7,0 0-22,0 0-34,0 0-82,0 0-52,0 0-40,2 0 10,30 2 35,0 2 0,-1 1 0,0 1 0,21 8-71,-14-5 40,-22-4-40,0 0 1,-1 1 0,0 1-1,4 3 0,14 5 23,-1-6 14,-27-9-36,-1 0 1,0 1-1,0 0 1,0 0-1,0 1 1,0-1-1,0 1 1,-1-1-1,1 1 1,0 1-1,-1-1 1,2 1-2,1 0-3,-5-3 7,1 0-1,-1 1 0,0-1 1,0 0-1,1 1 1,-1-1-1,0 1 0,0 0 1,1-1-1,-1 1 1,0 0-1,0 0 0,0 0 1,0 0-1,0 0 1,0 0-1,-1 0 0,1 0 1,0 0-1,0 1-3,-1-1 8,0-1 7,0 0 18,-1 13-22,-1 0 1,-1 0-1,0 0 0,0-1 0,-2 1 0,1-1 0,-2 0 1,1-1-1,-7 10-11,-9 20 3,-22 48 21,-4-2 0,-31 41-24,74-119-697,11-12-1492,12-11 193,6-15-1195,-5-5-4259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10:35.2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144 248 336,'0'0'2586,"0"0"-923,0 0-413,0 0-284,0 0-81,0 0-108,-4 2-126,-11 7-8,11-6 77,4-3 20,0 1-578,-1 1-1,1-1 1,0 0-1,-1 1 1,1-1-1,-1 0 1,1 1-1,-1-1 1,0 0-1,0 1 1,1-1-1,-1 0 1,0 0-1,0 0 1,0 0-1,0 0 1,0 0-1,-1 0 1,1 0-1,-1 0-161,-30 17 1080,17-10-916,1 0 163,1 1-1,0 1 0,-3 3-326,15-13 220,1 0-1,0 0-10,0 0-66,0 0-83,0 0-65,0 0-42,7 0-2,5 0 73,-1-2-1,1 1 1,-1-2 0,1 1 0,-1-2-1,0 1 1,2-3-24,81-37 290,-64 29-219,195-109 297,7-4-352,-220 122-45,-7 2-13,0 0 0,1 0 1,0 1-1,0 0 0,0 0 1,0 0-1,0 1 0,0 0 1,3 0 40,-8 1-443,-1 0-380,-6 7-3225,-11 3-1863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10:40.6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0 401 3609,'0'0'1472,"0"0"-170,0 0-353,0 0-166,0 0 101,0 0 107,0 0-153,0 0-204,0 0-89,0 0-33,0 0-24,0 0-41,0 0-99,0 0-70,0 0-58,0 0-30,0 0 19,0 0-7,0 0-72,0 0-54,0 0 15,0 0-14,0 0-15,0 0-44,5-2 5,12-10 169,-1-2 0,0 0 0,8-11-192,13-11 297,-12 12-192,123-109 156,-114 106-355,1 1 0,1 2 0,23-11 94,-52 31-154,1 0-1,0 0 0,0 1 1,0 0-1,0 0 0,0 1 1,0 0-1,1 0 0,-1 1 0,3 0 155,-10 20-4909,-1-18 2518,0 0-2801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10:41.5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0 531 4585,'0'0'2450,"0"0"-790,0 0-462,0 0-239,0 0-39,0 0-16,1-1-683,-1 0 0,0 0-1,0 0 1,1 0 0,-1 0 0,1 0-1,-1 0 1,1 1 0,-1-1 0,1 0-1,-1 0 1,1 0 0,0 1 0,-1-1-1,2 0-220,149-89 433,35-32-433,113-69 22,-271 175-50,80-42-60,-92 50-179,1 1 0,1 1 0,-1 0 0,1 1 0,7 0 267,-24 4-94,0 1 0,0-1 0,0 1 0,0 0 0,0 0-1,0-1 1,0 1 0,0 0 0,0 0 0,0 0 0,0 0 0,0 0-1,1 0 1,-1 1 0,0-1 0,0 0 0,0 1 0,0-1 0,0 0 0,0 1-1,0-1 1,0 1 0,-1-1 0,1 1 0,0 0 0,0-1 0,0 1-1,0 0 1,-1 0 0,1-1 0,0 1 0,-1 0 0,1 0 0,-1 0 0,1 0-1,-1 0 1,1 0 0,-1 0 0,0 0 0,1 0 0,-1 1 94,2 29-4907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10:46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0 322 1672,'0'0'1123,"0"0"412,0 0-158,0 0-423,0 0-200,0 0-23,0 0 94,0 0 147,0 0 31,0 0 19,0 0-67,0 0-178,0 0-222,0 0-194,0 0-98,0 0-95,0 0-56,3 0-101,8-1-18,0 0 0,0 0 0,0-1 0,0-1 0,0 0 0,0 0 0,0-1 0,-1 0 0,7-5 7,17-10 114,0-2 1,4-5-115,0 1 71,80-59 111,-41 28-441,8 1 259,-85 54-21,0 1 0,0 0 1,1 0-1,-1-1 0,0 1 1,0 0-1,1 0 0,-1-1 0,0 1 1,0 0-1,1 0 0,-1 0 1,0 0-1,1-1 0,-1 1 0,0 0 1,1 0-1,-1 0 0,0 0 0,1 0 1,-1 0-1,0 0 0,1 0 1,-1 0-1,0 0 0,1 0 0,-1 0 1,0 0-1,1 0 0,-1 0 1,0 0-1,1 1 0,-1-1 0,0 0 1,1 0-1,-1 0 0,0 0 0,0 1 1,1-1-1,-1 0 0,0 0 1,0 1-1,1-1 0,-1 0 0,0 0 1,0 1-1,0-1 0,1 0 1,-1 1-1,0-1 0,0 0 0,0 1 1,0-1-1,0 0 0,0 1 0,0-1 1,0 0-1,0 1 0,0-1 1,0 0-1,0 1 0,0-1 0,0 0 1,0 1-1,0-1 0,0 0 1,0 1-1,0-1 0,0 1 21,-8 26-172,8-25 178,-5 10 2,-1 0 0,0 0 0,-1 0 0,-3 3-8,2-2-254,0 0-1,1 0 1,-4 10 254,10-21-1650,1-2-2221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10:47.5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0 484 2737,'0'0'2224,"0"0"-720,0 0-374,0 0-124,0 0-97,0 0-62,0 3-15,0 11-46,0-11 10,0-3-705,1 1 0,-1-1 0,1 0 0,-1 0 0,1 0 0,-1 0 0,1 0 0,-1 0 0,1 0 0,-1 0 0,1 0 0,-1 0 0,1 0 0,-1 0 0,0-1 0,1 1 0,-1 0 0,1 0 0,-1 0 0,1-1 0,-1 1 0,0 0 0,1 0 0,-1-1 0,0 1 0,1-1-91,17-23 292,1 1 1,1 0-1,1 1 1,1 2-1,0 0 1,2 1-1,21-12-292,43-24 105,60-26-105,-81 46 97,2-3-98,-28 13-182,1 3 1,1 2 0,0 1 0,4 2 182,-43 15 91,17-2-1602,-21 4 1426,1 0-1,-1 0 1,1 0 0,-1 0 0,1 0 0,-1 0 0,0 0 0,1 1 0,-1-1 0,1 0 0,-1 0 0,1 0 0,-1 1 0,0-1 0,1 0 0,-1 0 0,0 1-1,1-1 1,-1 0 0,0 1 0,1-1 0,-1 0 0,0 1 0,0-1 0,1 1 0,-1-1 0,0 0 0,0 1 0,0-1 0,0 1 0,1-1 0,-1 1 0,0-1 0,0 1-1,0-1 1,0 0 0,0 1 0,0-1 0,0 1 0,0-1 85,0 19-1507,0 1-1305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11:05.1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212 255 2905,'0'0'1036,"0"0"347,0 0-280,0 0-308,0 0-221,-3 1-163,-2 2-230,1 1-1,0-1 1,1 1-1,-1 0 1,0 0-1,1 0 1,0 0 0,0 1-1,0-1 1,-1 4-181,-1 0 141,0 1 1,-1-2 0,0 1 0,-4 3-142,-25 18 2224,-2-2 1,-4 1-2225,29-20 496,1-4 932,16-14-1226,17-16-288,107-115 279,-41 43-115,51-41-78,-138 139-169,0-1 0,0 0 0,0 1 0,0-1 0,0 1 0,0-1 1,0 1-1,0-1 0,0 1 0,0 0 0,1 0 0,-1-1 0,0 1 0,0 0 1,0 0-1,0 0 0,0 0 0,1 0 0,-1 0 0,0 1 169,1-1-217,-1 0-1,0 0 0,1 0 1,-1 0-1,1 0 1,-1 0-1,0 0 0,1 0 1,-1-1-1,0 1 0,1 0 1,-1-1-1,0 1 1,1-1 217,20-19-5323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11:06.4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44 507 1384,'0'0'943,"0"0"-303,0 0-116,0 0-42,0 0-26,0 0 101,-30 10 8592,19-14-5212,11 3-3865,0 0-1,-1 0 0,1 0 0,0 0 1,-1 0-1,1 0 0,0 0 0,0 1 1,0-1-1,0 0 0,0 0 1,0 0-1,0 0 0,0 0 0,0 0 1,1 0-1,-1 0 0,0 0-71,1-3-29,0 1 1,1-1-1,-1 1 1,1 0-1,0-1 0,0 1 1,0 0-1,0 0 0,0 0 29,273-256 390,-205 197-353,-1 3-504,19-10 467,-86 67-122,-1 1 0,1 0 0,0 0 0,-1 0 0,1 0 0,0 0 0,-1 0 0,1 1-1,0-1 1,0 0 0,0 1 0,0 0 0,0-1 0,0 1 0,-1 0 0,3 0 122,-3 4-1206,-2 0 945,1-1 0,0 0 0,0 1 0,-1-1 0,0 0-1,0 0 1,0 0 0,0 0 0,0 1 0,-1-2 0,1 1 0,-1 0 0,0 0 0,-1 2 261,-22 17-6482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11:12.0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1 500 1040,'0'0'1434,"0"0"-385,0 0 404,0 0-200,0 0-207,0 0-98,0 0-41,0 0 28,0 0-114,0 0-141,0 0-58,0 0-87,0 0-126,0 0-79,0 0 0,0 0 29,0 0 8,0 0-55,0 0-43,0 0-45,0 0-34,0 0 6,0 0-23,0 0-20,3-9 54,15-14-138,2 0 0,0 2-1,6-4-68,35-38 20,238-256-1678,-274 303-328,-27 45 791,-1-19 748,-1-1-1,0 1 1,0 0 0,-1-1-1,0 0 1,-1 0 0,0 0-1,0-1 1,-1 0-1,0 0 1,-2 1 447,-14 13-6036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11:13.0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1 408 4241,'0'0'2452,"0"0"-663,0 0-485,0 0-296,0 0-196,0 0-139,0 0 4179,7-13-4647,21-15-124,0 0 0,2 2 0,9-5-81,7-7 46,19-17-63,3 2-1,1 4 1,44-23 17,-77 57-1292,-40 36-467,-1-11 1043,0 0-1,-1 0 1,0-1 0,-1 0 0,0 0 0,-6 6 716,-17 11-5808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11:32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0 452 2537,'0'0'1198,"0"0"-25,0 0-240,0 0-195,0 0-85,0 0 17,0 0 37,0 0 79,0 0 83,0 0 4,0 0-34,0 0-136,0 0-153,0 0-84,0 0-39,0 0-59,0 0-86,0 0-56,0 0-65,0 0-29,0 0-9,0 0-36,0 0-57,0 0 10,0 0-16,0 0 16,0 0-13,0-8 270,2-1-237,0 0-1,0 0 1,1 1-1,0-1 1,0 1 0,1 0-1,0-1 1,1 2-1,0-1 1,0 0-60,11-18 18,27-49-19,3 3 0,4 1 0,17-15 1,-45 65-327,-21 20-18,-1 1-112,0 3-249,0 4 274,-1-1 1,0 1-1,0-1 0,0 1 1,-1-1-1,0 0 0,0 0 1,-1 0-1,0 0 0,-3 5 432,-6 11-4305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5T19:57:19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1628 488,'0'0'780,"0"0"-64,0 0-103,0 0-132,0 0-40,0 0-31,0 0-114,0-1 7043,-1-1-3788,0-17-3476,8 9-13,0 0 0,1 1 0,0 0 0,1-1-62,22-26 149,106-138 828,-111 140-649,-13 15-239,0 2-1,2 0 0,0 1 0,1 0 0,10-7-88,5-3 314,-1-2 0,-1-2 1,-1 0-1,-2-2 0,11-17-314,-30 41 61,1 0 1,0 1-1,1 0 1,0 1-1,0 0 0,0 0 1,1 1-1,1-1-61,14-8 32,59-43 157,-52 34 29,1 1-1,3 0-217,5 3 378,0 1-1,16-3-377,16-7 413,-1 0-158,-13 6-31,-1-3 0,47-29-224,-37 18 78,1 3 0,43-13-78,54-25 39,-140 58-22,0 2 0,1 1 1,0 1-1,1 2 0,27-5-17,88-9 66,-102 14-50,-1-2 1,22-8-17,-31 10 23,-31 7-9,0 0 21,0 0-20,0 0-6,0 0 4,0 0-14,0 0-84,0 0-231,2-10-1526,18-31-4897,-12 24-2600</inkml:trace>
  <inkml:trace contextRef="#ctx0" brushRef="#br0" timeOffset="1563.15">1901 1 6793,'0'0'1698,"0"0"-618,0 0-1,0 0-120,0 0-200,0 0-60,0 0-59,0 0-135,0 0-155,0 0-62,0 0 27,0 0 45,0 0 9,0 0-25,0 0-30,0 0-22,0 0-6,0 0-2,0 0 14,0 0 6,0 0-41,0 0-7,0 0-22,0 0-34,0 0-82,0 0-52,0 0-40,2 0 10,30 2 35,0 2 0,-1 1 0,0 1 0,21 8-71,-14-5 40,-22-4-40,0 0 1,-1 1 0,0 1-1,4 3 0,14 5 23,-1-6 14,-27-9-36,-1 0 1,0 1-1,0 0 1,0 0-1,0 1 1,0-1-1,0 1 1,-1-1-1,1 1 1,0 1-1,-1-1 1,2 1-2,1 0-3,-5-3 7,1 0-1,-1 1 0,0-1 1,0 0-1,1 1 1,-1-1-1,0 1 0,0 0 1,1-1-1,-1 1 1,0 0-1,0 0 0,0 0 1,0 0-1,0 0 1,0 0-1,-1 0 0,1 0 1,0 0-1,0 1-3,-1-1 8,0-1 7,0 0 18,-1 13-22,-1 0 1,-1 0-1,0 0 0,0-1 0,-2 1 0,1-1 0,-2 0 1,1-1-1,-7 10-11,-9 20 3,-22 48 21,-4-2 0,-31 41-24,74-119-697,11-12-1492,12-11 193,6-15-1195,-5-5-4259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11:33.6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6 676 3041,'0'0'1568,"0"0"-126,0 0-194,0 0-236,0 0-137,0 0-104,0 0-676,0 0 1,0 0 0,0 0-1,0 0 1,0-1-1,0 1 1,0 0-1,0 0 1,0 0-1,0 0 1,0 0 0,0-1-1,0 1 1,0 0-1,0 0 1,0 0-1,0 0 1,0 0 0,0 0-1,-1-1 1,1 1-1,0 0 1,0 0-1,0 0 1,0 0 0,0 0-1,0 0 1,0 0-1,-1 0 1,1 0-1,0 0 1,0-1 0,0 1-1,0 0 1,0 0-1,0 0 1,-1 0-1,1 0 1,0 0 0,0 0-1,0 0 1,0 0-1,0 0 1,-1 0-1,1 0 1,0 0 0,0 0-1,0 1 1,0-1-1,0 0 1,-1 0-1,1 0 1,0 0-1,0 0 1,0 0 0,0 0-1,0 0 1,0 0-1,0 0-95,5-10 42,0-1-1,2 1 1,-1 0-1,1 1 0,0 0 1,1 0-1,7-6-41,8-10 34,221-251 62,-149 176-204,74-56 108,-158 146-201,-10 7 67,1 1 1,0 0-1,0 0 0,1 0 1,-1 0-1,0 1 0,1-1 0,-1 0 1,0 1-1,1 0 0,0-1 1,0 1 133,-4 9-1551,0-3 1029,-1 0 1,1 1 0,-1-1 0,0 0-1,0 0 1,-1 0 0,0 0-1,-2 3 522,-11 17-5699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11:39.1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102 297 2865,'0'0'1288,"0"0"-341,0 0-415,0 0-111,0 0 27,-5 0-50,-31 0 835,36 0-905,-15 7 1247,12-2-1219,0-1 0,1 1-1,-1 0 1,1 0-1,0 0 1,0 0-1,0 0 1,1 2-356,0-3 170,0 0 1,-1 0 0,1 1 0,-1-1-1,0 0 1,0 0 0,0 0 0,0-1-1,-1 1 1,0 0 0,-1 1-171,3-5 251,1 0-146,13-12-320,30-25 286,9-8-28,-3-2 0,-1-3 0,18-26-43,29-50-729,-95 126 698,0 0 1,0 0-1,0-1 1,0 1-1,0 0 1,0 0-1,0 0 1,0-1-1,0 1 1,0 0 0,0 0-1,1-1 1,-1 1-1,0 0 1,0 0-1,0 0 1,0 0-1,0-1 1,1 1-1,-1 0 1,0 0-1,0 0 1,0 0-1,1-1 1,-1 1-1,0 0 1,0 0-1,1 0 1,-1 0 0,0 0-1,0 0 1,0 0-1,1 0 1,-1 0-1,0 0 1,0 0-1,1 0 1,-1 0-1,0 0 1,0 0-1,1 0 1,-1 0-1,0 0 1,0 0-1,1 0 1,-1 0-1,0 1 1,0-1 0,0 0-1,1 0 1,-1 0-1,0 0 1,0 0-1,0 1 1,0-1-1,1 0 1,-1 0-1,0 0 1,0 1-1,0-1 1,0 0-1,0 0 1,0 0-1,1 1 1,-1-1-1,0 0 1,0 0 30,1 17-2481,-1-14 1276,0 1-3788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11:40.0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19 631 1088,'0'0'3754,"0"0"-1684,0 0-698,0 0-354,0 0-278,0 0-85,-3 0-34,-10 0-94,10 0-100,3 0-124,5-10 842,90-87 2,-8-10-795,82-98 14,-122 153-352,2 3 0,41-32-14,-89 79-6,3-1-28,-1 0 0,0 1 0,1-1 0,0 0 0,-1 1 1,1 0-1,0 0 0,0 0 0,0 0 0,1 1 0,-1 0 1,2-1 33,2 3-619,-7 12 221,-1-9 350,0 9-258,-1-1-1,-1 0 0,0 0 0,0 0 1,-1 0-1,-1-1 0,0 1 0,-1 1 307,-21 36-4160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11:45.4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268 435 680,'0'0'394,"0"0"-18,0 0 117,0 0-95,0 0-105,-10 1-169,-32 2 175,40-3-222,0 0 1,0-1-1,0 1 1,0 0-1,0-1 1,0 0-1,0 1 1,0-1 0,0 0-1,0 0 1,0 0-1,1 0 1,-1-1-1,-1 0-77,2 1 324,0 0-1,0 0 1,-1 1 0,1-1-1,0 0 1,-1 0 0,1 1-1,-1-1 1,1 1-1,-1-1 1,1 1 0,-1 0-1,1-1 1,-1 1 0,0 0-324,-4 1 101,1 1 1,0 0-1,1 0 1,-1 0 0,0 1-1,0-1 1,1 1-1,0 0 1,-1 0 0,1 1-1,-2 2-101,-23 15 407,24-18-416,1-1-243,1 0 0,0 0 0,0-1 0,0 1 0,-1-1 1,1 0-1,-1 0 0,1 0 0,-1-1 0,0 1 0,1-1 0,-1 0 1,-2 0 251,-7-16 619,7 7 5671,8 6-6258,0-1 1,0 1-1,1 0 0,-1 0 1,1-1-1,0 2 1,0-1-1,0 0 0,0 1 1,1-1-1,2-1-32,11-9 97,42-45 89,-4-2-1,30-43-185,-19 23 8,22-17-8,-69 82-154,-18 14 35,-1 1-21,0 3-38,0 66-2177,0-69 189,4 0-1780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6T17:11:46.4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42 452 4001,'0'0'2464,"0"0"-790,0 0-392,0 0-75,0 0-301,0 0-307,-6-1-73,-3-2-304,-16-3 943,24 6-816,1 0-92,0 0-72,0 0-15,0 0-27,0 0-60,0 0-25,0 0-8,1-16 59,1 11-43,0-1 0,1 0 0,0 1 0,0 0 0,0-1 0,0 1 0,1 0 0,0 1 0,0-2-66,46-44 454,-22 22-331,15-17-103,2 2 1,1 3-1,2 1 1,2 2-1,2 3 1,36-18-21,-74 48-743,-5 3-3881,-8 1-776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05T20:01:23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1968 1112,'0'0'755,"0"0"161,0 0-42,0 0-203,0 0-73,0 0-87,0 0-85,0 0-94,0 0-52,0 0-12,0 0 116,0 0 163,0 0-25,0 0-143,0 0-103,0 0-5,0 0 37,0 0 19,0 0-29,0 0-41,0 0 12,0 0 8,0 0-30,0 0-31,0 0-75,0 0-42,0 0-48,0 0-41,0 0-20,0 9 16,9-14 6000,31-24-5729,12-16 284,-2-3 0,26-33-561,-53 57 158,48-35 285,-53 38-174,-13 15-190,0 0 0,0 0-1,0 1 1,0 0 0,1 0 0,1 0-79,15-10 167,-1-1 0,0-1 0,17-19-167,-16 15 115,0 1 0,2 1 1,7-4-116,40-31 220,-52 38-174,1 1 0,0 1 0,19-10-46,-28 17 32,-1 0 0,1-1-1,-1 0 1,-1 0 0,8-9-32,-8 8 36,0 0 0,1 0 0,0 1 0,0 1 0,10-6-36,-3 3 20,-1-1 1,0 0-1,12-12-20,8-6 71,-2-2-47,-28 26-23,-1-1-1,1 1 0,0 0 0,0 0 1,0 1-1,1 0 0,-1 0 0,1 0 0,0 1 1,7-3-1,-8 3 2,-1 0 0,0 0 0,1 0 0,-1-1 0,-1 0 0,1 0 1,0 0-1,1-3-2,4-3 5,61-49 30,12-3-35,-15 10 5,-58 44-4,16-11 5,-1-1-1,-1-2 1,15-17-6,-17 15 15,1 0 1,0 2-1,23-15-15,-20 15-2,-2-2-1,0 0 1,7-11 2,-10 11-2,1 0 0,1 2 0,1 0 1,4-1 1,165-112-34,-176 124 14,1 1 0,-1 0 0,13-3 20,-24 12 284,-6 1-350,0 0 1,0 0 0,0 0-1,-1 0 1,1-1-1,0 1 1,0 0-1,0 0 1,0 0 0,0 0-1,0 0 1,0-1-1,0 1 1,0 0-1,0 0 1,0 0-1,0 0 1,-1-1 0,1 1-1,0 0 1,0 0-1,0 0 1,0 0-1,1-1 1,-1 1-1,0 0 1,0 0 0,0 0-1,0 0 1,0 0-1,0-1 1,0 1-1,0 0 1,0 0 0,0 0-1,0 0 1,0 0-1,1-1 1,-1 1-1,0 0 1,0 0-1,0 0 1,0 0 0,0 0-1,0 0 1,1 0-1,-1 0 1,0 0-1,0-1 1,0 1 0,0 0-1,1 0 1,-1 0-1,0 0 1,0 0-1,0 0 1,0 0-1,1 0 1,-1 0 0,0 0-1,0 0 1,0 0-1,0 0 1,0 0-1,1 1 1,-1-1 65,-11-8-5112,-6-1-4955</inkml:trace>
  <inkml:trace contextRef="#ctx0" brushRef="#br0" timeOffset="1372.31">1926 110 3489,'0'0'2116,"0"0"-854,0 0-231,0 0 0,0 0-95,0 0-45,-6 5-195,4-1 1469,5-3 4640,11-2-6738,0 0 0,-1-1-1,1-1 1,0 0 0,-1 0 0,2-2-67,84-34 122,-23 8-63,-58 24-70,1 1-1,0 1 0,-1 1 0,2 0 0,-1 2 0,0 0 1,1 1-1,2 1 12,-22 0 14,0 0-6,0 0 8,0 0 24,0 0-26,-1 14-17,-1-1 0,0 1-1,-1 0 1,-1-1 0,0 0 0,-1 1 0,-3 5 3,-12 34-8,-3 32 18,7-26 5,-1-2 1,-4 0-1,-3 3-15,23-57 1,1-3-1,0 1 0,0-1-1,0 1 1,0-1 0,0 1-1,-1-1 1,1 1 0,0-1 0,0 1-1,-1-1 1,1 1 0,0-1-1,0 1 1,-1-1 0,1 0-1,0 1 1,-1-1 0,1 1 0,-1-1-1,1 0 1,-1 0 0,1 1-1,-1-1 1,1 0 0,0 0 0,-1 1-1,1-1 1,-1 0 0,0 0-1,1 0 1,-1 0-177,1 0-176,-1-14-1653,-2-2-536,-4-1-1461</inkml:trace>
  <inkml:trace contextRef="#ctx0" brushRef="#br0" timeOffset="3029.01">73 1658 1136,'0'0'1865,"0"0"-522,0 0-176,0 0-81,0 0-128,0 0-57,3 4 7021,-3 2-8533,0 26 780,-3 0 0,0 0-1,-2 0 1,-1-1-1,-2 0 1,-1 0 0,-6 10-169,7-22 47,5-13-32,0-1 1,1 1-1,0 0 0,0-1 1,0 1-1,1 0 0,0 0 1,0 1-1,0 2-15,1-8 7,0-1-2,0 0-8,4 0 21,81 0 144,0-4 1,75-13-163,-96 11-3107,-62 6-1085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4D58-AAD9-43E7-9052-B7A248A9E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1B2DF-5BA3-4CAF-8E94-5BF66BE19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E0ADD-30C9-46E4-AC67-6307107C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F77E-1589-4308-BB14-887C28D5487E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9700E-7CB9-48A9-A4B8-92226DCB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00097-4674-4FB0-A600-BA8494EF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C29E-4E95-4F18-85CF-A8789D39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1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88E8-22FC-455C-AFAD-56B6091D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7CF92-13E2-49E9-9BC8-CCDA6FD4A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8F216-5C2A-4DB2-9EC6-1E09E055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F77E-1589-4308-BB14-887C28D5487E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6E35C-1D6C-436E-8A16-B46A4225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D8D05-1CF5-49D1-80F3-5285D13F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C29E-4E95-4F18-85CF-A8789D39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3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2A807C-D205-4651-8300-B63EF7A758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14B66-7E49-426F-82FB-F3420DC8F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42FEC-05A1-47AB-9878-CF8A78E6F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F77E-1589-4308-BB14-887C28D5487E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CE10F-2163-40CF-B3D6-D335217B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CB073-8239-4E7A-9F54-83FDA3E2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C29E-4E95-4F18-85CF-A8789D39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3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5C198-2097-4E0F-9112-D3105C9E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B5471-56C2-42BF-B72B-4C9B28C7B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BEA58-811C-4432-862C-91908788A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F77E-1589-4308-BB14-887C28D5487E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CA5F9-BAE2-458A-8C80-0FF177CA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BF75F-22FF-4EED-9623-3FED3A90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C29E-4E95-4F18-85CF-A8789D39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1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205F-FECB-4AC5-B720-B745316C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07350-37FD-4ABF-883C-70B7F759B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4EE16-4368-4752-8137-BEFD98DF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F77E-1589-4308-BB14-887C28D5487E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060B7-404A-406E-B002-5BC47B853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58083-BC0A-41FF-8B4D-E20BC12E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C29E-4E95-4F18-85CF-A8789D39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4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88233-B891-4FBD-BBE1-19FEAADE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0E551-3D78-4154-8D0C-A8AAAE9F9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D60BA-422A-43DB-AECD-19ABCA835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3E9C3-03DF-45F9-9461-B3805CCC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F77E-1589-4308-BB14-887C28D5487E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F434A-4AA3-482F-B0E1-ED084CFF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7589E-1900-4FAD-A695-8000E2D80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C29E-4E95-4F18-85CF-A8789D39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BE77-188F-4E57-9F2E-0ED8C2CE9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D3A32-4077-4F3B-AADE-42D77385E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ED09F-B415-4CD0-832A-54B9D294E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DB3712-50D2-46DB-A7C7-EF2A0E376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6E09E1-3499-48C4-86EF-7F8CAA5CF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93F060-0582-42ED-9D4F-AF46191CA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F77E-1589-4308-BB14-887C28D5487E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BBEB5-586D-4EAD-B95C-F1A3E65C2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06F046-9EC0-4FE4-B0AA-F3514323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C29E-4E95-4F18-85CF-A8789D39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5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1F9A-FE52-47DE-88D9-3C21B6220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4C92E-D8BA-4B45-8F3A-D43E80ACB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F77E-1589-4308-BB14-887C28D5487E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05576-3367-4852-82B8-9070515F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E05C1-DA06-4B62-951E-A1D5EB29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C29E-4E95-4F18-85CF-A8789D39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4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900485-A310-4387-AD39-6BD34667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F77E-1589-4308-BB14-887C28D5487E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26F0C-4508-4201-A8FA-133454FB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5F9F9-E842-4CBA-912F-2E6997B1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C29E-4E95-4F18-85CF-A8789D39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7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D79E-1558-4782-912C-C04D178AD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DDDCB-93AA-4FC8-B532-6B4D2DAB2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23B25-E6F6-4C49-9AB6-FBFF7CC2D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2477A-6BA0-4535-BBD8-EE4FD9CA2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F77E-1589-4308-BB14-887C28D5487E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78E81-5BB5-40AA-8F72-5BA8F70D2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71E9B-F418-4A1B-8BC8-4A8F447CB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C29E-4E95-4F18-85CF-A8789D39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6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D7B7-AF5A-4DD8-93EE-FC7AAAC22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E3BF9D-B67B-4F44-BE39-26635285C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F959E-682E-4E15-AEDA-5FA422DC7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DD6E0-F93B-42A4-8C48-DC026B87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F77E-1589-4308-BB14-887C28D5487E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D3838-431F-48D7-9436-A1804B41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4DAA5-10CC-44DC-B29F-F17E3ED5D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C29E-4E95-4F18-85CF-A8789D39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3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E044B8-13EC-47EF-BDDC-7B7FC483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9FC96-AC1E-43D0-BE38-2914E587C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B2F7C-DF4B-42E0-B279-3507E8585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F77E-1589-4308-BB14-887C28D5487E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7ABE4-FBAE-4326-9E87-F948C6B23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929D2-7EEA-4795-A763-5D02C5829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8C29E-4E95-4F18-85CF-A8789D399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0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customXml" Target="../ink/ink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customXml" Target="../ink/ink16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8.xml"/><Relationship Id="rId5" Type="http://schemas.openxmlformats.org/officeDocument/2006/relationships/image" Target="../media/image23.png"/><Relationship Id="rId4" Type="http://schemas.openxmlformats.org/officeDocument/2006/relationships/customXml" Target="../ink/ink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customXml" Target="../ink/ink20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2.xml"/><Relationship Id="rId5" Type="http://schemas.openxmlformats.org/officeDocument/2006/relationships/image" Target="../media/image29.png"/><Relationship Id="rId4" Type="http://schemas.openxmlformats.org/officeDocument/2006/relationships/customXml" Target="../ink/ink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customXml" Target="../ink/ink27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customXml" Target="../ink/ink29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customXml" Target="../ink/ink31.xml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customXml" Target="../ink/ink33.xml"/><Relationship Id="rId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customXml" Target="../ink/ink35.xml"/><Relationship Id="rId4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customXml" Target="../ink/ink37.xml"/><Relationship Id="rId4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customXml" Target="../ink/ink39.xml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.xml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customXml" Target="../ink/ink42.xml"/><Relationship Id="rId4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.xml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customXml" Target="../ink/ink44.xml"/><Relationship Id="rId4" Type="http://schemas.openxmlformats.org/officeDocument/2006/relationships/image" Target="../media/image6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5.xml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customXml" Target="../ink/ink46.xml"/><Relationship Id="rId4" Type="http://schemas.openxmlformats.org/officeDocument/2006/relationships/image" Target="../media/image6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7.xml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customXml" Target="../ink/ink48.xml"/><Relationship Id="rId4" Type="http://schemas.openxmlformats.org/officeDocument/2006/relationships/image" Target="../media/image6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9.xml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customXml" Target="../ink/ink50.xml"/><Relationship Id="rId4" Type="http://schemas.openxmlformats.org/officeDocument/2006/relationships/image" Target="../media/image6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1.xml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customXml" Target="../ink/ink52.xml"/><Relationship Id="rId4" Type="http://schemas.openxmlformats.org/officeDocument/2006/relationships/image" Target="../media/image6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3.xml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customXml" Target="../ink/ink54.xml"/><Relationship Id="rId4" Type="http://schemas.openxmlformats.org/officeDocument/2006/relationships/image" Target="../media/image7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5.xml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customXml" Target="../ink/ink56.xml"/><Relationship Id="rId4" Type="http://schemas.openxmlformats.org/officeDocument/2006/relationships/image" Target="../media/image7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7.xml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customXml" Target="../ink/ink58.xml"/><Relationship Id="rId4" Type="http://schemas.openxmlformats.org/officeDocument/2006/relationships/image" Target="../media/image7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9.xml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customXml" Target="../ink/ink60.xml"/><Relationship Id="rId4" Type="http://schemas.openxmlformats.org/officeDocument/2006/relationships/image" Target="../media/image7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1.xml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customXml" Target="../ink/ink62.xml"/><Relationship Id="rId4" Type="http://schemas.openxmlformats.org/officeDocument/2006/relationships/image" Target="../media/image8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3.xml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customXml" Target="../ink/ink64.xml"/><Relationship Id="rId4" Type="http://schemas.openxmlformats.org/officeDocument/2006/relationships/image" Target="../media/image8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customXml" Target="../ink/ink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5.xml"/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customXml" Target="../ink/ink66.xml"/><Relationship Id="rId4" Type="http://schemas.openxmlformats.org/officeDocument/2006/relationships/image" Target="../media/image8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7.xml"/><Relationship Id="rId2" Type="http://schemas.openxmlformats.org/officeDocument/2006/relationships/image" Target="../media/image7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customXml" Target="../ink/ink68.xml"/><Relationship Id="rId4" Type="http://schemas.openxmlformats.org/officeDocument/2006/relationships/image" Target="../media/image8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9.xml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customXml" Target="../ink/ink70.xml"/><Relationship Id="rId4" Type="http://schemas.openxmlformats.org/officeDocument/2006/relationships/image" Target="../media/image8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1.xml"/><Relationship Id="rId2" Type="http://schemas.openxmlformats.org/officeDocument/2006/relationships/image" Target="../media/image7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customXml" Target="../ink/ink72.xml"/><Relationship Id="rId4" Type="http://schemas.openxmlformats.org/officeDocument/2006/relationships/image" Target="../media/image9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3.xml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customXml" Target="../ink/ink74.xml"/><Relationship Id="rId4" Type="http://schemas.openxmlformats.org/officeDocument/2006/relationships/image" Target="../media/image92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0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5.xml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customXml" Target="../ink/ink76.xml"/><Relationship Id="rId4" Type="http://schemas.openxmlformats.org/officeDocument/2006/relationships/image" Target="../media/image9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7.xml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customXml" Target="../ink/ink78.xml"/><Relationship Id="rId4" Type="http://schemas.openxmlformats.org/officeDocument/2006/relationships/image" Target="../media/image9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9.xml"/><Relationship Id="rId2" Type="http://schemas.openxmlformats.org/officeDocument/2006/relationships/image" Target="../media/image8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customXml" Target="../ink/ink80.xml"/><Relationship Id="rId4" Type="http://schemas.openxmlformats.org/officeDocument/2006/relationships/image" Target="../media/image99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1.xml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customXml" Target="../ink/ink82.xml"/><Relationship Id="rId4" Type="http://schemas.openxmlformats.org/officeDocument/2006/relationships/image" Target="../media/image10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3.xml"/><Relationship Id="rId2" Type="http://schemas.openxmlformats.org/officeDocument/2006/relationships/image" Target="../media/image8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customXml" Target="../ink/ink84.xml"/><Relationship Id="rId4" Type="http://schemas.openxmlformats.org/officeDocument/2006/relationships/image" Target="../media/image10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99DB0-7EAC-4D92-B951-6AE8C7524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Limits as x goes to infinity or negative infinity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92EB7-94BF-48A0-985B-12DAD5ED26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93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5EB8-89C3-4B0D-9C64-3F48B73F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CB9B0-D8F8-4908-B6CF-56008380067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Scenario 4</a:t>
                </a:r>
              </a:p>
              <a:p>
                <a:pPr marL="0" indent="0">
                  <a:buNone/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CB9B0-D8F8-4908-B6CF-560083800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442F8-1B12-4928-8534-ADC0EC0414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23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5EB8-89C3-4B0D-9C64-3F48B73F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CB9B0-D8F8-4908-B6CF-56008380067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Scenario 4 (continued)</a:t>
                </a:r>
              </a:p>
              <a:p>
                <a:pPr marL="0" indent="0">
                  <a:buNone/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It’s possible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. For example,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. If this is the case, then the graph of the function looks something like this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CB9B0-D8F8-4908-B6CF-560083800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442F8-1B12-4928-8534-ADC0EC0414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2F4C4D-81B9-4AF2-B425-A5FD21D48C8A}"/>
              </a:ext>
            </a:extLst>
          </p:cNvPr>
          <p:cNvCxnSpPr/>
          <p:nvPr/>
        </p:nvCxnSpPr>
        <p:spPr>
          <a:xfrm>
            <a:off x="2979868" y="4787153"/>
            <a:ext cx="0" cy="1215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60382F-BEA9-4B2B-AF9C-A341D1238F0A}"/>
              </a:ext>
            </a:extLst>
          </p:cNvPr>
          <p:cNvCxnSpPr/>
          <p:nvPr/>
        </p:nvCxnSpPr>
        <p:spPr>
          <a:xfrm>
            <a:off x="2312894" y="5615492"/>
            <a:ext cx="1645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3EBC57D-7A57-4DE1-BF3B-EB4C5D537579}"/>
                  </a:ext>
                </a:extLst>
              </p14:cNvPr>
              <p14:cNvContentPartPr/>
              <p14:nvPr/>
            </p14:nvContentPartPr>
            <p14:xfrm>
              <a:off x="2979360" y="5033753"/>
              <a:ext cx="844560" cy="5860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3EBC57D-7A57-4DE1-BF3B-EB4C5D5375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70364" y="5025113"/>
                <a:ext cx="862192" cy="60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9771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5EB8-89C3-4B0D-9C64-3F48B73F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CB9B0-D8F8-4908-B6CF-56008380067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Scenario 4 (continued)</a:t>
                </a:r>
              </a:p>
              <a:p>
                <a:pPr marL="0" indent="0">
                  <a:buNone/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can see that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CB9B0-D8F8-4908-B6CF-560083800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442F8-1B12-4928-8534-ADC0EC0414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2F4C4D-81B9-4AF2-B425-A5FD21D48C8A}"/>
              </a:ext>
            </a:extLst>
          </p:cNvPr>
          <p:cNvCxnSpPr/>
          <p:nvPr/>
        </p:nvCxnSpPr>
        <p:spPr>
          <a:xfrm>
            <a:off x="2979868" y="4787153"/>
            <a:ext cx="0" cy="1215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60382F-BEA9-4B2B-AF9C-A341D1238F0A}"/>
              </a:ext>
            </a:extLst>
          </p:cNvPr>
          <p:cNvCxnSpPr/>
          <p:nvPr/>
        </p:nvCxnSpPr>
        <p:spPr>
          <a:xfrm>
            <a:off x="2312894" y="5615492"/>
            <a:ext cx="1645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3EBC57D-7A57-4DE1-BF3B-EB4C5D537579}"/>
                  </a:ext>
                </a:extLst>
              </p14:cNvPr>
              <p14:cNvContentPartPr/>
              <p14:nvPr/>
            </p14:nvContentPartPr>
            <p14:xfrm>
              <a:off x="2979360" y="5033753"/>
              <a:ext cx="844560" cy="5860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3EBC57D-7A57-4DE1-BF3B-EB4C5D5375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70364" y="5025113"/>
                <a:ext cx="862192" cy="60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8378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5EB8-89C3-4B0D-9C64-3F48B73F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CB9B0-D8F8-4908-B6CF-56008380067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Scenario 4 (continued)</a:t>
                </a:r>
              </a:p>
              <a:p>
                <a:pPr marL="0" indent="0">
                  <a:buNone/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It’s also possible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 In other words, it’s possible that we have a linear function.  If this is the case, then the graph looks like this: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CB9B0-D8F8-4908-B6CF-560083800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2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442F8-1B12-4928-8534-ADC0EC0414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F09F79-7479-4C1A-AA8B-8ED59FA58E29}"/>
              </a:ext>
            </a:extLst>
          </p:cNvPr>
          <p:cNvCxnSpPr/>
          <p:nvPr/>
        </p:nvCxnSpPr>
        <p:spPr>
          <a:xfrm>
            <a:off x="3270325" y="4690334"/>
            <a:ext cx="0" cy="1183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588F5E-5641-477E-B554-1AA7465943D3}"/>
              </a:ext>
            </a:extLst>
          </p:cNvPr>
          <p:cNvCxnSpPr/>
          <p:nvPr/>
        </p:nvCxnSpPr>
        <p:spPr>
          <a:xfrm>
            <a:off x="2517289" y="5421854"/>
            <a:ext cx="1635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9907AB1-4599-492C-B493-1CC4801F9146}"/>
                  </a:ext>
                </a:extLst>
              </p14:cNvPr>
              <p14:cNvContentPartPr/>
              <p14:nvPr/>
            </p14:nvContentPartPr>
            <p14:xfrm>
              <a:off x="2970360" y="4922513"/>
              <a:ext cx="852480" cy="724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9907AB1-4599-492C-B493-1CC4801F91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61720" y="4913873"/>
                <a:ext cx="870120" cy="74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8113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5EB8-89C3-4B0D-9C64-3F48B73F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CB9B0-D8F8-4908-B6CF-56008380067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Scenario 4 (continued)</a:t>
                </a:r>
              </a:p>
              <a:p>
                <a:pPr marL="0" indent="0">
                  <a:buNone/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can see that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CB9B0-D8F8-4908-B6CF-560083800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442F8-1B12-4928-8534-ADC0EC0414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F09F79-7479-4C1A-AA8B-8ED59FA58E29}"/>
              </a:ext>
            </a:extLst>
          </p:cNvPr>
          <p:cNvCxnSpPr/>
          <p:nvPr/>
        </p:nvCxnSpPr>
        <p:spPr>
          <a:xfrm>
            <a:off x="3270325" y="4690334"/>
            <a:ext cx="0" cy="1183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588F5E-5641-477E-B554-1AA7465943D3}"/>
              </a:ext>
            </a:extLst>
          </p:cNvPr>
          <p:cNvCxnSpPr/>
          <p:nvPr/>
        </p:nvCxnSpPr>
        <p:spPr>
          <a:xfrm>
            <a:off x="2517289" y="5421854"/>
            <a:ext cx="1635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9907AB1-4599-492C-B493-1CC4801F9146}"/>
                  </a:ext>
                </a:extLst>
              </p14:cNvPr>
              <p14:cNvContentPartPr/>
              <p14:nvPr/>
            </p14:nvContentPartPr>
            <p14:xfrm>
              <a:off x="2970360" y="4922513"/>
              <a:ext cx="852480" cy="724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9907AB1-4599-492C-B493-1CC4801F91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61720" y="4913873"/>
                <a:ext cx="870120" cy="74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0777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5EB8-89C3-4B0D-9C64-3F48B73F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CB9B0-D8F8-4908-B6CF-56008380067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Scenario 4 (continued)</a:t>
                </a:r>
              </a:p>
              <a:p>
                <a:pPr marL="0" indent="0">
                  <a:buNone/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It’s possible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. For example, perhaps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. If that’s the case, then the graph looks like this (to the right of the y-axis)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CB9B0-D8F8-4908-B6CF-560083800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2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442F8-1B12-4928-8534-ADC0EC0414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F09F79-7479-4C1A-AA8B-8ED59FA58E29}"/>
              </a:ext>
            </a:extLst>
          </p:cNvPr>
          <p:cNvCxnSpPr/>
          <p:nvPr/>
        </p:nvCxnSpPr>
        <p:spPr>
          <a:xfrm>
            <a:off x="3270325" y="4690334"/>
            <a:ext cx="0" cy="1183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588F5E-5641-477E-B554-1AA7465943D3}"/>
              </a:ext>
            </a:extLst>
          </p:cNvPr>
          <p:cNvCxnSpPr/>
          <p:nvPr/>
        </p:nvCxnSpPr>
        <p:spPr>
          <a:xfrm>
            <a:off x="2517289" y="5421854"/>
            <a:ext cx="1635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C5D9D91-E8D2-4C1A-B293-3632A839CCE1}"/>
                  </a:ext>
                </a:extLst>
              </p14:cNvPr>
              <p14:cNvContentPartPr/>
              <p14:nvPr/>
            </p14:nvContentPartPr>
            <p14:xfrm>
              <a:off x="3272400" y="4683833"/>
              <a:ext cx="574920" cy="718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C5D9D91-E8D2-4C1A-B293-3632A839CC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3760" y="4674833"/>
                <a:ext cx="592560" cy="73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0467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5EB8-89C3-4B0D-9C64-3F48B73F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CB9B0-D8F8-4908-B6CF-56008380067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Scenario 4 (continued)</a:t>
                </a:r>
              </a:p>
              <a:p>
                <a:pPr marL="0" indent="0">
                  <a:buNone/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can see that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CB9B0-D8F8-4908-B6CF-560083800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442F8-1B12-4928-8534-ADC0EC0414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F09F79-7479-4C1A-AA8B-8ED59FA58E29}"/>
              </a:ext>
            </a:extLst>
          </p:cNvPr>
          <p:cNvCxnSpPr/>
          <p:nvPr/>
        </p:nvCxnSpPr>
        <p:spPr>
          <a:xfrm>
            <a:off x="3270325" y="4690334"/>
            <a:ext cx="0" cy="1183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588F5E-5641-477E-B554-1AA7465943D3}"/>
              </a:ext>
            </a:extLst>
          </p:cNvPr>
          <p:cNvCxnSpPr/>
          <p:nvPr/>
        </p:nvCxnSpPr>
        <p:spPr>
          <a:xfrm>
            <a:off x="2517289" y="5421854"/>
            <a:ext cx="1635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C5D9D91-E8D2-4C1A-B293-3632A839CCE1}"/>
                  </a:ext>
                </a:extLst>
              </p14:cNvPr>
              <p14:cNvContentPartPr/>
              <p14:nvPr/>
            </p14:nvContentPartPr>
            <p14:xfrm>
              <a:off x="3272400" y="4683833"/>
              <a:ext cx="574920" cy="718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C5D9D91-E8D2-4C1A-B293-3632A839CC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3760" y="4674833"/>
                <a:ext cx="592560" cy="73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6020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5EB8-89C3-4B0D-9C64-3F48B73F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CB9B0-D8F8-4908-B6CF-56008380067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Scenario 4 (continued)</a:t>
                </a:r>
              </a:p>
              <a:p>
                <a:pPr marL="0" indent="0">
                  <a:buNone/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can see that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CB9B0-D8F8-4908-B6CF-560083800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442F8-1B12-4928-8534-ADC0EC0414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Putting all three of the cases in Scenario 4 together, we see that …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F09F79-7479-4C1A-AA8B-8ED59FA58E29}"/>
              </a:ext>
            </a:extLst>
          </p:cNvPr>
          <p:cNvCxnSpPr/>
          <p:nvPr/>
        </p:nvCxnSpPr>
        <p:spPr>
          <a:xfrm>
            <a:off x="3270325" y="4690334"/>
            <a:ext cx="0" cy="1183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588F5E-5641-477E-B554-1AA7465943D3}"/>
              </a:ext>
            </a:extLst>
          </p:cNvPr>
          <p:cNvCxnSpPr/>
          <p:nvPr/>
        </p:nvCxnSpPr>
        <p:spPr>
          <a:xfrm>
            <a:off x="2517289" y="5421854"/>
            <a:ext cx="1635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C5D9D91-E8D2-4C1A-B293-3632A839CCE1}"/>
                  </a:ext>
                </a:extLst>
              </p14:cNvPr>
              <p14:cNvContentPartPr/>
              <p14:nvPr/>
            </p14:nvContentPartPr>
            <p14:xfrm>
              <a:off x="3272400" y="4683833"/>
              <a:ext cx="574920" cy="718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C5D9D91-E8D2-4C1A-B293-3632A839CC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3760" y="4674833"/>
                <a:ext cx="592560" cy="73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9228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5EB8-89C3-4B0D-9C64-3F48B73F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CB9B0-D8F8-4908-B6CF-56008380067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Scenario 4 (continued)</a:t>
                </a:r>
              </a:p>
              <a:p>
                <a:pPr marL="0" indent="0">
                  <a:buNone/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can see that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CB9B0-D8F8-4908-B6CF-560083800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21442F8-1B12-4928-8534-ADC0EC0414C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then</a:t>
                </a:r>
              </a:p>
              <a:p>
                <a:pPr marL="0" indent="0">
                  <a:buNone/>
                </a:pPr>
                <a:endParaRPr lang="en-US" sz="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endParaRPr lang="en-US" sz="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but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mr>
                    </m:m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needs to be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addressed on a case by case basis.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21442F8-1B12-4928-8534-ADC0EC0414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241" r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F09F79-7479-4C1A-AA8B-8ED59FA58E29}"/>
              </a:ext>
            </a:extLst>
          </p:cNvPr>
          <p:cNvCxnSpPr/>
          <p:nvPr/>
        </p:nvCxnSpPr>
        <p:spPr>
          <a:xfrm>
            <a:off x="3270325" y="4690334"/>
            <a:ext cx="0" cy="1183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588F5E-5641-477E-B554-1AA7465943D3}"/>
              </a:ext>
            </a:extLst>
          </p:cNvPr>
          <p:cNvCxnSpPr/>
          <p:nvPr/>
        </p:nvCxnSpPr>
        <p:spPr>
          <a:xfrm>
            <a:off x="2517289" y="5421854"/>
            <a:ext cx="1635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C5D9D91-E8D2-4C1A-B293-3632A839CCE1}"/>
                  </a:ext>
                </a:extLst>
              </p14:cNvPr>
              <p14:cNvContentPartPr/>
              <p14:nvPr/>
            </p14:nvContentPartPr>
            <p14:xfrm>
              <a:off x="3272400" y="4683833"/>
              <a:ext cx="574920" cy="718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C5D9D91-E8D2-4C1A-B293-3632A839CC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63760" y="4674833"/>
                <a:ext cx="592560" cy="73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9250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5EB8-89C3-4B0D-9C64-3F48B73F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CB9B0-D8F8-4908-B6CF-56008380067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Scenario 5</a:t>
                </a:r>
              </a:p>
              <a:p>
                <a:pPr marL="0" indent="0">
                  <a:buNone/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the right of the x-axis, the graph will look like this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CB9B0-D8F8-4908-B6CF-560083800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442F8-1B12-4928-8534-ADC0EC0414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F09F79-7479-4C1A-AA8B-8ED59FA58E29}"/>
              </a:ext>
            </a:extLst>
          </p:cNvPr>
          <p:cNvCxnSpPr/>
          <p:nvPr/>
        </p:nvCxnSpPr>
        <p:spPr>
          <a:xfrm>
            <a:off x="3270325" y="4690334"/>
            <a:ext cx="0" cy="1183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588F5E-5641-477E-B554-1AA7465943D3}"/>
              </a:ext>
            </a:extLst>
          </p:cNvPr>
          <p:cNvCxnSpPr/>
          <p:nvPr/>
        </p:nvCxnSpPr>
        <p:spPr>
          <a:xfrm>
            <a:off x="2517289" y="5421854"/>
            <a:ext cx="1635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5BF622E-DFCF-4CBC-8528-CCC339592C59}"/>
                  </a:ext>
                </a:extLst>
              </p14:cNvPr>
              <p14:cNvContentPartPr/>
              <p14:nvPr/>
            </p14:nvContentPartPr>
            <p14:xfrm>
              <a:off x="3333240" y="4866353"/>
              <a:ext cx="940680" cy="599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5BF622E-DFCF-4CBC-8528-CCC339592C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24600" y="4857713"/>
                <a:ext cx="958320" cy="6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86E9751-04E3-4EE8-86B1-28AAC23CC860}"/>
                  </a:ext>
                </a:extLst>
              </p14:cNvPr>
              <p14:cNvContentPartPr/>
              <p14:nvPr/>
            </p14:nvContentPartPr>
            <p14:xfrm>
              <a:off x="3258720" y="4673393"/>
              <a:ext cx="183960" cy="267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86E9751-04E3-4EE8-86B1-28AAC23CC86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49720" y="4664405"/>
                <a:ext cx="201600" cy="28545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830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05E5-3AE4-4795-9B91-12E6287C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F64E7-F692-442A-84E8-5CDEE326C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previously discussed how to evaluate limits as x goes to infinity or as x goes to negative infinity using a graphing approach.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we can discuss how to evaluate these types of limits without using a graphing approach every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discuss how to do this, we will look at some graphs.</a:t>
            </a:r>
          </a:p>
          <a:p>
            <a:pPr marL="0" indent="0">
              <a:buNone/>
            </a:pPr>
            <a:r>
              <a:rPr lang="en-US" dirty="0"/>
              <a:t>It is NOT important to know the numbers of the scenarios that follow.</a:t>
            </a:r>
          </a:p>
        </p:txBody>
      </p:sp>
    </p:spTree>
    <p:extLst>
      <p:ext uri="{BB962C8B-B14F-4D97-AF65-F5344CB8AC3E}">
        <p14:creationId xmlns:p14="http://schemas.microsoft.com/office/powerpoint/2010/main" val="4247534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5EB8-89C3-4B0D-9C64-3F48B73F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CB9B0-D8F8-4908-B6CF-56008380067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Scenario 5 (continued)</a:t>
                </a:r>
              </a:p>
              <a:p>
                <a:pPr marL="0" indent="0">
                  <a:buNone/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     (e.g.,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the right of the x-axis, the graph will look like this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CB9B0-D8F8-4908-B6CF-560083800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21442F8-1B12-4928-8534-ADC0EC0414C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then</a:t>
                </a:r>
              </a:p>
              <a:p>
                <a:pPr marL="0" indent="0">
                  <a:buNone/>
                </a:pPr>
                <a:endParaRPr lang="en-US" sz="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endParaRPr lang="en-US" sz="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but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→−∞</m:t>
                          </m:r>
                        </m:e>
                      </m:mr>
                    </m:m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needs to be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addressed on a case by case basis.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21442F8-1B12-4928-8534-ADC0EC0414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241" r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F09F79-7479-4C1A-AA8B-8ED59FA58E29}"/>
              </a:ext>
            </a:extLst>
          </p:cNvPr>
          <p:cNvCxnSpPr/>
          <p:nvPr/>
        </p:nvCxnSpPr>
        <p:spPr>
          <a:xfrm>
            <a:off x="3270325" y="4690334"/>
            <a:ext cx="0" cy="1183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588F5E-5641-477E-B554-1AA7465943D3}"/>
              </a:ext>
            </a:extLst>
          </p:cNvPr>
          <p:cNvCxnSpPr/>
          <p:nvPr/>
        </p:nvCxnSpPr>
        <p:spPr>
          <a:xfrm>
            <a:off x="2517289" y="5421854"/>
            <a:ext cx="1635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5BF622E-DFCF-4CBC-8528-CCC339592C59}"/>
                  </a:ext>
                </a:extLst>
              </p14:cNvPr>
              <p14:cNvContentPartPr/>
              <p14:nvPr/>
            </p14:nvContentPartPr>
            <p14:xfrm>
              <a:off x="3333240" y="4866353"/>
              <a:ext cx="940680" cy="599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5BF622E-DFCF-4CBC-8528-CCC339592C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24600" y="4857713"/>
                <a:ext cx="958320" cy="6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86E9751-04E3-4EE8-86B1-28AAC23CC860}"/>
                  </a:ext>
                </a:extLst>
              </p14:cNvPr>
              <p14:cNvContentPartPr/>
              <p14:nvPr/>
            </p14:nvContentPartPr>
            <p14:xfrm>
              <a:off x="3258720" y="4673393"/>
              <a:ext cx="183960" cy="267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86E9751-04E3-4EE8-86B1-28AAC23CC8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49720" y="4664405"/>
                <a:ext cx="201600" cy="28545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6072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5EB8-89C3-4B0D-9C64-3F48B73F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CB9B0-D8F8-4908-B6CF-56008380067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Scenario 6</a:t>
                </a:r>
              </a:p>
              <a:p>
                <a:pPr marL="0" indent="0">
                  <a:buNone/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   (i.e.,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or in other words,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) </a:t>
                </a:r>
                <a:r>
                  <a:rPr lang="en-US" sz="1600" dirty="0"/>
                  <a:t>(Note: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/>
                  <a:t> is undefined, so there will be a hole in the graph, but this won’t affect the limits that we are looking at)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CB9B0-D8F8-4908-B6CF-560083800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442F8-1B12-4928-8534-ADC0EC0414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286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5EB8-89C3-4B0D-9C64-3F48B73F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CB9B0-D8F8-4908-B6CF-56008380067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Scenario 6 (continued)</a:t>
                </a:r>
              </a:p>
              <a:p>
                <a:pPr marL="0" indent="0">
                  <a:buNone/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   (i.e.,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or in other words,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CB9B0-D8F8-4908-B6CF-560083800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442F8-1B12-4928-8534-ADC0EC0414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F09F79-7479-4C1A-AA8B-8ED59FA58E29}"/>
              </a:ext>
            </a:extLst>
          </p:cNvPr>
          <p:cNvCxnSpPr/>
          <p:nvPr/>
        </p:nvCxnSpPr>
        <p:spPr>
          <a:xfrm>
            <a:off x="3270325" y="4690334"/>
            <a:ext cx="0" cy="1183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588F5E-5641-477E-B554-1AA7465943D3}"/>
              </a:ext>
            </a:extLst>
          </p:cNvPr>
          <p:cNvCxnSpPr/>
          <p:nvPr/>
        </p:nvCxnSpPr>
        <p:spPr>
          <a:xfrm>
            <a:off x="2517289" y="5421854"/>
            <a:ext cx="1635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8ADBDC5-3E3D-416B-B560-86395F2D48B5}"/>
                  </a:ext>
                </a:extLst>
              </p14:cNvPr>
              <p14:cNvContentPartPr/>
              <p14:nvPr/>
            </p14:nvContentPartPr>
            <p14:xfrm>
              <a:off x="3178440" y="5084153"/>
              <a:ext cx="205920" cy="225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8ADBDC5-3E3D-416B-B560-86395F2D48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69440" y="5075153"/>
                <a:ext cx="22356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86346A8-359A-4C8A-A415-543D1E582340}"/>
                  </a:ext>
                </a:extLst>
              </p14:cNvPr>
              <p14:cNvContentPartPr/>
              <p14:nvPr/>
            </p14:nvContentPartPr>
            <p14:xfrm>
              <a:off x="2432520" y="5007113"/>
              <a:ext cx="1927440" cy="3225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86346A8-359A-4C8A-A415-543D1E58234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23520" y="4998113"/>
                <a:ext cx="1945080" cy="34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0209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5EB8-89C3-4B0D-9C64-3F48B73F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CB9B0-D8F8-4908-B6CF-56008380067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Scenario 6 (continued)</a:t>
                </a:r>
              </a:p>
              <a:p>
                <a:pPr marL="0" indent="0">
                  <a:buNone/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   (i.e.,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or in other words,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CB9B0-D8F8-4908-B6CF-560083800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21442F8-1B12-4928-8534-ADC0EC0414C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then</a:t>
                </a:r>
              </a:p>
              <a:p>
                <a:pPr marL="0" indent="0">
                  <a:buNone/>
                </a:pPr>
                <a:endParaRPr lang="en-US" sz="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endParaRPr lang="en-US" sz="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and </a:t>
                </a:r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→−∞</m:t>
                          </m:r>
                        </m:e>
                      </m:mr>
                    </m:m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21442F8-1B12-4928-8534-ADC0EC0414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F09F79-7479-4C1A-AA8B-8ED59FA58E29}"/>
              </a:ext>
            </a:extLst>
          </p:cNvPr>
          <p:cNvCxnSpPr/>
          <p:nvPr/>
        </p:nvCxnSpPr>
        <p:spPr>
          <a:xfrm>
            <a:off x="3270325" y="4690334"/>
            <a:ext cx="0" cy="1183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588F5E-5641-477E-B554-1AA7465943D3}"/>
              </a:ext>
            </a:extLst>
          </p:cNvPr>
          <p:cNvCxnSpPr/>
          <p:nvPr/>
        </p:nvCxnSpPr>
        <p:spPr>
          <a:xfrm>
            <a:off x="2517289" y="5421854"/>
            <a:ext cx="16351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8ADBDC5-3E3D-416B-B560-86395F2D48B5}"/>
                  </a:ext>
                </a:extLst>
              </p14:cNvPr>
              <p14:cNvContentPartPr/>
              <p14:nvPr/>
            </p14:nvContentPartPr>
            <p14:xfrm>
              <a:off x="3178440" y="5084153"/>
              <a:ext cx="205920" cy="225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8ADBDC5-3E3D-416B-B560-86395F2D48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69440" y="5075153"/>
                <a:ext cx="22356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86346A8-359A-4C8A-A415-543D1E582340}"/>
                  </a:ext>
                </a:extLst>
              </p14:cNvPr>
              <p14:cNvContentPartPr/>
              <p14:nvPr/>
            </p14:nvContentPartPr>
            <p14:xfrm>
              <a:off x="2432520" y="5007113"/>
              <a:ext cx="1927440" cy="3225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86346A8-359A-4C8A-A415-543D1E5823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23520" y="4998113"/>
                <a:ext cx="1945080" cy="34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8105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01B9-3D6F-4304-8263-E747F169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AF377-5477-45DB-8B13-8525BDDB4F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Evaluate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AF377-5477-45DB-8B13-8525BDDB4F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979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01B9-3D6F-4304-8263-E747F169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AF377-5477-45DB-8B13-8525BDDB4F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Evaluate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→−∞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→−∞</m:t>
                          </m:r>
                        </m:e>
                      </m:mr>
                    </m:m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(This is just like scenario 1)</a:t>
                </a:r>
              </a:p>
              <a:p>
                <a:pPr marL="0" indent="0">
                  <a:buNone/>
                </a:pPr>
                <a:r>
                  <a:rPr lang="en-US" dirty="0"/>
                  <a:t>* You don’t need to know the numbers of the scenarios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AF377-5477-45DB-8B13-8525BDDB4F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81DA17-8D62-4000-8802-09899E2BE725}"/>
              </a:ext>
            </a:extLst>
          </p:cNvPr>
          <p:cNvCxnSpPr/>
          <p:nvPr/>
        </p:nvCxnSpPr>
        <p:spPr>
          <a:xfrm>
            <a:off x="8821271" y="2796988"/>
            <a:ext cx="0" cy="188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1BD305-DAE3-43B6-B71B-2EF2AA21854F}"/>
              </a:ext>
            </a:extLst>
          </p:cNvPr>
          <p:cNvCxnSpPr/>
          <p:nvPr/>
        </p:nvCxnSpPr>
        <p:spPr>
          <a:xfrm>
            <a:off x="7691718" y="3905026"/>
            <a:ext cx="22483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5BE4E2D-D2C0-4F08-8082-8FEFE1FA5AE8}"/>
                  </a:ext>
                </a:extLst>
              </p14:cNvPr>
              <p14:cNvContentPartPr/>
              <p14:nvPr/>
            </p14:nvContentPartPr>
            <p14:xfrm>
              <a:off x="8382600" y="3066353"/>
              <a:ext cx="1060200" cy="852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5BE4E2D-D2C0-4F08-8082-8FEFE1FA5A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73600" y="3057349"/>
                <a:ext cx="1077840" cy="86976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01B9-3D6F-4304-8263-E747F169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AF377-5477-45DB-8B13-8525BDDB4F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Evaluate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AF377-5477-45DB-8B13-8525BDDB4F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8987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01B9-3D6F-4304-8263-E747F169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AF377-5477-45DB-8B13-8525BDDB4F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Evaluate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(This is just like scenario 1)</a:t>
                </a:r>
              </a:p>
              <a:p>
                <a:pPr marL="0" indent="0">
                  <a:buNone/>
                </a:pPr>
                <a:r>
                  <a:rPr lang="en-US" dirty="0"/>
                  <a:t>* You don’t need to know the numbers of the scenarios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AF377-5477-45DB-8B13-8525BDDB4F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42EF94-3FDC-417B-90B2-F8E50CC1DFAB}"/>
              </a:ext>
            </a:extLst>
          </p:cNvPr>
          <p:cNvCxnSpPr/>
          <p:nvPr/>
        </p:nvCxnSpPr>
        <p:spPr>
          <a:xfrm>
            <a:off x="9273092" y="3087445"/>
            <a:ext cx="0" cy="183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F680D26-4C0E-4730-9709-811C43FEC7E9}"/>
              </a:ext>
            </a:extLst>
          </p:cNvPr>
          <p:cNvCxnSpPr/>
          <p:nvPr/>
        </p:nvCxnSpPr>
        <p:spPr>
          <a:xfrm>
            <a:off x="8143539" y="4324574"/>
            <a:ext cx="21300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81AA77F-0D43-472F-A196-56EB70B7046F}"/>
                  </a:ext>
                </a:extLst>
              </p14:cNvPr>
              <p14:cNvContentPartPr/>
              <p14:nvPr/>
            </p14:nvContentPartPr>
            <p14:xfrm>
              <a:off x="8748000" y="3340313"/>
              <a:ext cx="1193040" cy="979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81AA77F-0D43-472F-A196-56EB70B704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39000" y="3331313"/>
                <a:ext cx="1210680" cy="99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7001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B0BC-51F3-4CD1-A8C3-C1C968023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Limits as x goes to infinity or negative infinity: Rational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0FB04C-EA05-4081-8E00-9EF6C95CFF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When we are evaluating a limit as x goes to infinity or to negative infinity of a rational function (i.e., polynomial over polynomial), we can use the following approach.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dirty="0">
                    <a:solidFill>
                      <a:srgbClr val="FF0000"/>
                    </a:solidFill>
                  </a:rPr>
                  <a:t>Determine the degree of the numerator and the degree of the denominator. Factor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from both the numerator and denominator where n is either the greater of those two values or the lesser of those two values. If the degree of both numerator and denominator is the same, then n is equal to that degree. (Factor the same term from both numerator and denominator). Cancel out like factors.</a:t>
                </a:r>
              </a:p>
              <a:p>
                <a:pPr marL="514350" indent="-514350">
                  <a:buAutoNum type="arabicPeriod"/>
                </a:pPr>
                <a:r>
                  <a:rPr lang="en-US" dirty="0">
                    <a:solidFill>
                      <a:srgbClr val="FF0000"/>
                    </a:solidFill>
                  </a:rPr>
                  <a:t>Determine the limit of each term of the numerator and add those limits. Determine the limit of each term of the denominator and add those limits. </a:t>
                </a:r>
              </a:p>
              <a:p>
                <a:pPr marL="914400" lvl="1" indent="-457200">
                  <a:buAutoNum type="alphaLcParenR"/>
                </a:pPr>
                <a:r>
                  <a:rPr lang="en-US" dirty="0">
                    <a:solidFill>
                      <a:srgbClr val="FF0000"/>
                    </a:solidFill>
                  </a:rPr>
                  <a:t>a numerator with a limit that’s finite over a denominator growing without bound produces a limit of 0</a:t>
                </a:r>
              </a:p>
              <a:p>
                <a:pPr marL="914400" lvl="1" indent="-457200">
                  <a:buAutoNum type="alphaLcParenR"/>
                </a:pPr>
                <a:r>
                  <a:rPr lang="en-US" dirty="0">
                    <a:solidFill>
                      <a:srgbClr val="FF0000"/>
                    </a:solidFill>
                  </a:rPr>
                  <a:t>a numerator with a  limit that’s finite over a denominator with a  limit that’s finite produces a limit equal to the quotient of those limits.</a:t>
                </a:r>
              </a:p>
              <a:p>
                <a:pPr marL="914400" lvl="1" indent="-457200">
                  <a:buAutoNum type="alphaLcParenR"/>
                </a:pPr>
                <a:r>
                  <a:rPr lang="en-US" dirty="0">
                    <a:solidFill>
                      <a:srgbClr val="FF0000"/>
                    </a:solidFill>
                  </a:rPr>
                  <a:t>a numerator with a limit that’s finite over a denominator that is infinitesimally small produces a limit of infinity or negative infinity.</a:t>
                </a:r>
              </a:p>
              <a:p>
                <a:pPr marL="914400" lvl="1" indent="-457200">
                  <a:buAutoNum type="alphaLcParenR"/>
                </a:pPr>
                <a:r>
                  <a:rPr lang="en-US" dirty="0">
                    <a:solidFill>
                      <a:srgbClr val="FF0000"/>
                    </a:solidFill>
                  </a:rPr>
                  <a:t>a numerator growing without bound over a denominator that’s finite or infinitesimally small produces a limit of infinity or negative infinity.</a:t>
                </a:r>
              </a:p>
              <a:p>
                <a:pPr marL="914400" lvl="1" indent="-457200">
                  <a:buAutoNum type="alphaLcParenR"/>
                </a:pPr>
                <a:r>
                  <a:rPr lang="en-US" dirty="0">
                    <a:solidFill>
                      <a:srgbClr val="FF0000"/>
                    </a:solidFill>
                  </a:rPr>
                  <a:t>a numerator that’s infinitesimally small over a denominator that’s finite or growing without bound produces a limit of 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0FB04C-EA05-4081-8E00-9EF6C95CFF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3585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01B9-3D6F-4304-8263-E747F169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AF377-5477-45DB-8B13-8525BDDB4F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Evaluate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AF377-5477-45DB-8B13-8525BDDB4F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8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5EB8-89C3-4B0D-9C64-3F48B73F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CB9B0-D8F8-4908-B6CF-56008380067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Scenario 1</a:t>
                </a:r>
              </a:p>
              <a:p>
                <a:pPr marL="0" indent="0">
                  <a:buNone/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example,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CB9B0-D8F8-4908-B6CF-560083800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442F8-1B12-4928-8534-ADC0EC0414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FCDE49-BCA4-4C41-8D90-695197C78AB0}"/>
              </a:ext>
            </a:extLst>
          </p:cNvPr>
          <p:cNvCxnSpPr/>
          <p:nvPr/>
        </p:nvCxnSpPr>
        <p:spPr>
          <a:xfrm>
            <a:off x="2603351" y="3022899"/>
            <a:ext cx="0" cy="1850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D0D111-A00B-4B75-B825-4494C10368D5}"/>
              </a:ext>
            </a:extLst>
          </p:cNvPr>
          <p:cNvCxnSpPr/>
          <p:nvPr/>
        </p:nvCxnSpPr>
        <p:spPr>
          <a:xfrm>
            <a:off x="1538344" y="4421393"/>
            <a:ext cx="2065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656810A-9A73-4259-BC4B-EBF300D35DFE}"/>
                  </a:ext>
                </a:extLst>
              </p14:cNvPr>
              <p14:cNvContentPartPr/>
              <p14:nvPr/>
            </p14:nvContentPartPr>
            <p14:xfrm>
              <a:off x="2122560" y="3105593"/>
              <a:ext cx="1261080" cy="1325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656810A-9A73-4259-BC4B-EBF300D35D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3920" y="3096593"/>
                <a:ext cx="1278720" cy="134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7131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01B9-3D6F-4304-8263-E747F169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AF377-5477-45DB-8B13-8525BDDB4F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Method 1</a:t>
                </a:r>
                <a:r>
                  <a:rPr lang="en-US" sz="2400" dirty="0"/>
                  <a:t>:  We have a rational expression (i.e., a polynomial over a polynomial). When this happens, we look at the degree of the numerator and the degree of the denominator. The numerator is degree 2 and the denominator is degree 1. Choose the </a:t>
                </a:r>
                <a:r>
                  <a:rPr lang="en-US" sz="2400" b="1" u="sng" dirty="0"/>
                  <a:t>smaller</a:t>
                </a:r>
                <a:r>
                  <a:rPr lang="en-US" sz="2400" dirty="0"/>
                  <a:t> degree, then factor that degree of x out of both the numerator and the denominator. (in Method 2 we will factor out the larger degree). </a:t>
                </a:r>
              </a:p>
              <a:p>
                <a:pPr marL="0" indent="0">
                  <a:buNone/>
                </a:pPr>
                <a:r>
                  <a:rPr lang="en-US" sz="2400" dirty="0"/>
                  <a:t>(If the degree of both numerator and denominator are the same, we factor out that degree. We will do this in a later example).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AF377-5477-45DB-8B13-8525BDDB4F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381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01B9-3D6F-4304-8263-E747F169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AF377-5477-45DB-8B13-8525BDDB4F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Evaluate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+ 2 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 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Now, we can cancel out the common factors of x from the numerator and the denominator. Since x is heading towards infinity, therefore we know that it is non-zero, so we can cross it out.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AF377-5477-45DB-8B13-8525BDDB4F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8083A07-3BAC-4070-819F-8B35C12209CF}"/>
                  </a:ext>
                </a:extLst>
              </p14:cNvPr>
              <p14:cNvContentPartPr/>
              <p14:nvPr/>
            </p14:nvContentPartPr>
            <p14:xfrm>
              <a:off x="5234040" y="3209273"/>
              <a:ext cx="678240" cy="779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8083A07-3BAC-4070-819F-8B35C12209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6400" y="3191633"/>
                <a:ext cx="713880" cy="81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5758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01B9-3D6F-4304-8263-E747F169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AF377-5477-45DB-8B13-8525BDDB4F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+ 2 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 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+ 2 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 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Now, we can look at each of those terms individually.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AF377-5477-45DB-8B13-8525BDDB4F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DB2175-1DC2-4F72-B31A-CFE9DD88D573}"/>
                  </a:ext>
                </a:extLst>
              </p14:cNvPr>
              <p14:cNvContentPartPr/>
              <p14:nvPr/>
            </p14:nvContentPartPr>
            <p14:xfrm>
              <a:off x="5209920" y="3198473"/>
              <a:ext cx="379080" cy="250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DB2175-1DC2-4F72-B31A-CFE9DD88D5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91920" y="3180473"/>
                <a:ext cx="41472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B86328-54A7-4B40-A780-F174AE25F49B}"/>
                  </a:ext>
                </a:extLst>
              </p14:cNvPr>
              <p14:cNvContentPartPr/>
              <p14:nvPr/>
            </p14:nvContentPartPr>
            <p14:xfrm>
              <a:off x="5588280" y="3675473"/>
              <a:ext cx="250560" cy="287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B86328-54A7-4B40-A780-F174AE25F49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70280" y="3657473"/>
                <a:ext cx="286200" cy="32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97257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01B9-3D6F-4304-8263-E747F169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AF377-5477-45DB-8B13-8525BDDB4F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+ 2 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 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+ 2 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 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5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sz="1800" dirty="0"/>
                  <a:t>  ;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800" dirty="0"/>
                  <a:t>  ;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Adding these together gives a value that’s infinitely large. As x goes to infinity, the numerator will grow without bound.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AF377-5477-45DB-8B13-8525BDDB4F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522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CAA507-0180-428D-A869-5913E1A39F29}"/>
                  </a:ext>
                </a:extLst>
              </p14:cNvPr>
              <p14:cNvContentPartPr/>
              <p14:nvPr/>
            </p14:nvContentPartPr>
            <p14:xfrm>
              <a:off x="5196600" y="3287393"/>
              <a:ext cx="194400" cy="158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CAA507-0180-428D-A869-5913E1A39F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78600" y="3269753"/>
                <a:ext cx="2300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A23A586-E6E3-49A5-89DA-26D36424B3F1}"/>
                  </a:ext>
                </a:extLst>
              </p14:cNvPr>
              <p14:cNvContentPartPr/>
              <p14:nvPr/>
            </p14:nvContentPartPr>
            <p14:xfrm>
              <a:off x="5567040" y="3785633"/>
              <a:ext cx="199800" cy="168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A23A586-E6E3-49A5-89DA-26D36424B3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49400" y="3767633"/>
                <a:ext cx="235440" cy="20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61463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01B9-3D6F-4304-8263-E747F169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AF377-5477-45DB-8B13-8525BDDB4F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+ 2 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 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+ 2 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 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3=3</m:t>
                    </m:r>
                  </m:oMath>
                </a14:m>
                <a:r>
                  <a:rPr lang="en-US" sz="1800" dirty="0"/>
                  <a:t>  ;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Adding these together gives a value that’s finite. As x goes to infinity, the limit of the denominator will be finite.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AF377-5477-45DB-8B13-8525BDDB4F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9C1D73-1FEA-44FD-B190-485429AE9EA9}"/>
                  </a:ext>
                </a:extLst>
              </p14:cNvPr>
              <p14:cNvContentPartPr/>
              <p14:nvPr/>
            </p14:nvContentPartPr>
            <p14:xfrm>
              <a:off x="5268240" y="3237713"/>
              <a:ext cx="197640" cy="225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9C1D73-1FEA-44FD-B190-485429AE9E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0240" y="3219713"/>
                <a:ext cx="23328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AD3901A-C9E0-4C72-A539-57BC433B6ACE}"/>
                  </a:ext>
                </a:extLst>
              </p14:cNvPr>
              <p14:cNvContentPartPr/>
              <p14:nvPr/>
            </p14:nvContentPartPr>
            <p14:xfrm>
              <a:off x="5609520" y="3710753"/>
              <a:ext cx="185040" cy="243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AD3901A-C9E0-4C72-A539-57BC433B6A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91520" y="3693113"/>
                <a:ext cx="220680" cy="27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7127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01B9-3D6F-4304-8263-E747F169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AF377-5477-45DB-8B13-8525BDDB4F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+ 2 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 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+ 2 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 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have a numerator growing without bound and a denominator with a finite limit. The limit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AF377-5477-45DB-8B13-8525BDDB4F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17BFDD-FD50-426E-BF33-BCF3B110A69E}"/>
                  </a:ext>
                </a:extLst>
              </p14:cNvPr>
              <p14:cNvContentPartPr/>
              <p14:nvPr/>
            </p14:nvContentPartPr>
            <p14:xfrm>
              <a:off x="5239080" y="3260753"/>
              <a:ext cx="217080" cy="228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17BFDD-FD50-426E-BF33-BCF3B110A6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1080" y="3243113"/>
                <a:ext cx="25272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28956C5-6CF9-4AB8-A54A-3966ADABF497}"/>
                  </a:ext>
                </a:extLst>
              </p14:cNvPr>
              <p14:cNvContentPartPr/>
              <p14:nvPr/>
            </p14:nvContentPartPr>
            <p14:xfrm>
              <a:off x="5572440" y="3774113"/>
              <a:ext cx="189360" cy="205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28956C5-6CF9-4AB8-A54A-3966ADABF4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54440" y="3756473"/>
                <a:ext cx="225000" cy="24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07157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01B9-3D6F-4304-8263-E747F169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AF377-5477-45DB-8B13-8525BDDB4F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+ 2 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 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+ 2 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 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AF377-5477-45DB-8B13-8525BDDB4F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00BE25-C9FB-49E8-B516-F1F2B22A3EBE}"/>
                  </a:ext>
                </a:extLst>
              </p14:cNvPr>
              <p14:cNvContentPartPr/>
              <p14:nvPr/>
            </p14:nvContentPartPr>
            <p14:xfrm>
              <a:off x="5253120" y="3264353"/>
              <a:ext cx="144000" cy="169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00BE25-C9FB-49E8-B516-F1F2B22A3E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35480" y="3246353"/>
                <a:ext cx="17964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B10B2DC-6FA3-4DED-BBC2-D4291D7A3DB0}"/>
                  </a:ext>
                </a:extLst>
              </p14:cNvPr>
              <p14:cNvContentPartPr/>
              <p14:nvPr/>
            </p14:nvContentPartPr>
            <p14:xfrm>
              <a:off x="5552280" y="3715073"/>
              <a:ext cx="299880" cy="213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B10B2DC-6FA3-4DED-BBC2-D4291D7A3D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34280" y="3697433"/>
                <a:ext cx="335520" cy="24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26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01B9-3D6F-4304-8263-E747F169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AF377-5477-45DB-8B13-8525BDDB4F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Evaluate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Method 2</a:t>
                </a:r>
                <a:r>
                  <a:rPr lang="en-US" sz="2400" dirty="0"/>
                  <a:t>:  We have a rational expression (i.e., a polynomial over a polynomial). When this happens, we look at the degree of the numerator and the degree of the denominator. The numerator is degree 2 and the denominator is degree 1. Choose the </a:t>
                </a:r>
                <a:r>
                  <a:rPr lang="en-US" sz="2400" b="1" u="sng" dirty="0"/>
                  <a:t>larger</a:t>
                </a:r>
                <a:r>
                  <a:rPr lang="en-US" sz="2400" dirty="0"/>
                  <a:t> degree, then factor that degree of x out of both the numerator and the denominator. (in Method 1, we factored out the smaller degree)</a:t>
                </a:r>
              </a:p>
              <a:p>
                <a:pPr marL="0" indent="0">
                  <a:buNone/>
                </a:pPr>
                <a:r>
                  <a:rPr lang="en-US" sz="2400" dirty="0"/>
                  <a:t>(If the degree of both numerator and denominator are the same, we factor out that degree. We will do this in a later example).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AF377-5477-45DB-8B13-8525BDDB4F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0539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01B9-3D6F-4304-8263-E747F169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AF377-5477-45DB-8B13-8525BDDB4F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Evaluate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 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Now, we can cancel out the common factors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from the numerator and the denominator. Since x is heading towards infinity, therefore we know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non-zero, so we can cross it out.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AF377-5477-45DB-8B13-8525BDDB4F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E38B07-4270-4B29-A0C4-B99FBC6805BC}"/>
                  </a:ext>
                </a:extLst>
              </p14:cNvPr>
              <p14:cNvContentPartPr/>
              <p14:nvPr/>
            </p14:nvContentPartPr>
            <p14:xfrm>
              <a:off x="5232960" y="3242393"/>
              <a:ext cx="285840" cy="203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E38B07-4270-4B29-A0C4-B99FBC6805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4960" y="3224753"/>
                <a:ext cx="3214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6D7DB09-2073-4EE6-8E36-9FC7A8D38B80}"/>
                  </a:ext>
                </a:extLst>
              </p14:cNvPr>
              <p14:cNvContentPartPr/>
              <p14:nvPr/>
            </p14:nvContentPartPr>
            <p14:xfrm>
              <a:off x="5495040" y="3743873"/>
              <a:ext cx="223200" cy="208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6D7DB09-2073-4EE6-8E36-9FC7A8D38B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77400" y="3725873"/>
                <a:ext cx="258840" cy="24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18313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01B9-3D6F-4304-8263-E747F169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AF377-5477-45DB-8B13-8525BDDB4F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 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 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Now, we can look at each of those terms individually.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AF377-5477-45DB-8B13-8525BDDB4F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545577-F0C6-410D-BAFF-8721535D6E6C}"/>
                  </a:ext>
                </a:extLst>
              </p14:cNvPr>
              <p14:cNvContentPartPr/>
              <p14:nvPr/>
            </p14:nvContentPartPr>
            <p14:xfrm>
              <a:off x="5207040" y="3181193"/>
              <a:ext cx="385920" cy="287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545577-F0C6-410D-BAFF-8721535D6E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89040" y="3163553"/>
                <a:ext cx="42156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B52845-6D8E-4E81-8E00-ECC24495445A}"/>
                  </a:ext>
                </a:extLst>
              </p14:cNvPr>
              <p14:cNvContentPartPr/>
              <p14:nvPr/>
            </p14:nvContentPartPr>
            <p14:xfrm>
              <a:off x="5508360" y="3688793"/>
              <a:ext cx="340560" cy="273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B52845-6D8E-4E81-8E00-ECC2449544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90360" y="3670793"/>
                <a:ext cx="376200" cy="30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873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5EB8-89C3-4B0D-9C64-3F48B73F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CB9B0-D8F8-4908-B6CF-56008380067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Scenario 1 (continued)</a:t>
                </a:r>
              </a:p>
              <a:p>
                <a:pPr marL="0" indent="0">
                  <a:buNone/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example,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CB9B0-D8F8-4908-B6CF-560083800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21442F8-1B12-4928-8534-ADC0EC0414C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is a positive number less than 1, then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→−∞</m:t>
                          </m:r>
                        </m:e>
                      </m:mr>
                    </m:m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     and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21442F8-1B12-4928-8534-ADC0EC0414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241" r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FCDE49-BCA4-4C41-8D90-695197C78AB0}"/>
              </a:ext>
            </a:extLst>
          </p:cNvPr>
          <p:cNvCxnSpPr/>
          <p:nvPr/>
        </p:nvCxnSpPr>
        <p:spPr>
          <a:xfrm>
            <a:off x="2603351" y="3022899"/>
            <a:ext cx="0" cy="1850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D0D111-A00B-4B75-B825-4494C10368D5}"/>
              </a:ext>
            </a:extLst>
          </p:cNvPr>
          <p:cNvCxnSpPr/>
          <p:nvPr/>
        </p:nvCxnSpPr>
        <p:spPr>
          <a:xfrm>
            <a:off x="1538344" y="4421393"/>
            <a:ext cx="2065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656810A-9A73-4259-BC4B-EBF300D35DFE}"/>
                  </a:ext>
                </a:extLst>
              </p14:cNvPr>
              <p14:cNvContentPartPr/>
              <p14:nvPr/>
            </p14:nvContentPartPr>
            <p14:xfrm>
              <a:off x="2122560" y="3105593"/>
              <a:ext cx="1261080" cy="1325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656810A-9A73-4259-BC4B-EBF300D35D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13920" y="3096593"/>
                <a:ext cx="1278720" cy="134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45741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01B9-3D6F-4304-8263-E747F169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AF377-5477-45DB-8B13-8525BDDB4F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 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 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5=5</m:t>
                    </m:r>
                  </m:oMath>
                </a14:m>
                <a:r>
                  <a:rPr lang="en-US" sz="1800" dirty="0"/>
                  <a:t>  ;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/>
                  <a:t>  ;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Adding these together gives a value that’s finite. As x goes to infinity, the limit of the numerator will be finite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AF377-5477-45DB-8B13-8525BDDB4F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13361BC-03FE-4236-9368-0DF62791C280}"/>
                  </a:ext>
                </a:extLst>
              </p14:cNvPr>
              <p14:cNvContentPartPr/>
              <p14:nvPr/>
            </p14:nvContentPartPr>
            <p14:xfrm>
              <a:off x="5227920" y="3217193"/>
              <a:ext cx="608400" cy="685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13361BC-03FE-4236-9368-0DF62791C2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09931" y="3199553"/>
                <a:ext cx="644019" cy="72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90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01B9-3D6F-4304-8263-E747F169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AF377-5477-45DB-8B13-8525BDDB4F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 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 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/>
                  <a:t>  ;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Adding these together gives a value of 0. As x goes to infinity, the numerator becomes infinitesimally small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AF377-5477-45DB-8B13-8525BDDB4F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07570B-1788-45F3-9292-41007DFC7804}"/>
                  </a:ext>
                </a:extLst>
              </p14:cNvPr>
              <p14:cNvContentPartPr/>
              <p14:nvPr/>
            </p14:nvContentPartPr>
            <p14:xfrm>
              <a:off x="5207040" y="3210713"/>
              <a:ext cx="351000" cy="276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07570B-1788-45F3-9292-41007DFC78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89040" y="3192713"/>
                <a:ext cx="38664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6AE8CB0-74DE-4200-BD34-9F2F5A70C297}"/>
                  </a:ext>
                </a:extLst>
              </p14:cNvPr>
              <p14:cNvContentPartPr/>
              <p14:nvPr/>
            </p14:nvContentPartPr>
            <p14:xfrm>
              <a:off x="5493600" y="3703553"/>
              <a:ext cx="302040" cy="277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6AE8CB0-74DE-4200-BD34-9F2F5A70C2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75960" y="3685553"/>
                <a:ext cx="337680" cy="31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61395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01B9-3D6F-4304-8263-E747F169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AF377-5477-45DB-8B13-8525BDDB4F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 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 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have a numerator with a finite limit over a denominator becoming infinitesimally small. The limit is infinity.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AF377-5477-45DB-8B13-8525BDDB4F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B17DF2-2646-4F36-9969-71802B298B84}"/>
                  </a:ext>
                </a:extLst>
              </p14:cNvPr>
              <p14:cNvContentPartPr/>
              <p14:nvPr/>
            </p14:nvContentPartPr>
            <p14:xfrm>
              <a:off x="5248080" y="3220433"/>
              <a:ext cx="293400" cy="209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B17DF2-2646-4F36-9969-71802B298B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30440" y="3202433"/>
                <a:ext cx="3290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4499F65-848C-4A46-9C32-2E46A38A51B5}"/>
                  </a:ext>
                </a:extLst>
              </p14:cNvPr>
              <p14:cNvContentPartPr/>
              <p14:nvPr/>
            </p14:nvContentPartPr>
            <p14:xfrm>
              <a:off x="5485320" y="3679073"/>
              <a:ext cx="335880" cy="262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4499F65-848C-4A46-9C32-2E46A38A51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67680" y="3661073"/>
                <a:ext cx="371520" cy="29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19815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01B9-3D6F-4304-8263-E747F169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AF377-5477-45DB-8B13-8525BDDB4F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 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 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AF377-5477-45DB-8B13-8525BDDB4F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2FD0AA-9F53-4D54-8023-6D3CB5A6788B}"/>
                  </a:ext>
                </a:extLst>
              </p14:cNvPr>
              <p14:cNvContentPartPr/>
              <p14:nvPr/>
            </p14:nvContentPartPr>
            <p14:xfrm>
              <a:off x="5263200" y="3188753"/>
              <a:ext cx="277200" cy="206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2FD0AA-9F53-4D54-8023-6D3CB5A678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45200" y="3170753"/>
                <a:ext cx="31284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E8A254E-7C54-4302-A46C-14E40B01DE57}"/>
                  </a:ext>
                </a:extLst>
              </p14:cNvPr>
              <p14:cNvContentPartPr/>
              <p14:nvPr/>
            </p14:nvContentPartPr>
            <p14:xfrm>
              <a:off x="5505840" y="3670433"/>
              <a:ext cx="342720" cy="257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E8A254E-7C54-4302-A46C-14E40B01DE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88200" y="3652793"/>
                <a:ext cx="378360" cy="29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44607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071D6-20B7-4E0F-ABAA-10423D22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960A3-4597-4948-A26D-9313D2F00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We’ll use Method 1 for the relevant questions for the rest of this slideshow.</a:t>
            </a:r>
          </a:p>
        </p:txBody>
      </p:sp>
    </p:spTree>
    <p:extLst>
      <p:ext uri="{BB962C8B-B14F-4D97-AF65-F5344CB8AC3E}">
        <p14:creationId xmlns:p14="http://schemas.microsoft.com/office/powerpoint/2010/main" val="7461196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063D0-FDBB-4233-8474-CD57B5B6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A5CB59-2B0E-4F57-AFCB-8F37946DDB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Evaluate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+5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+5</m:t>
                        </m:r>
                      </m:den>
                    </m:f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A5CB59-2B0E-4F57-AFCB-8F37946DDB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4973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063D0-FDBB-4233-8474-CD57B5B6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A5CB59-2B0E-4F57-AFCB-8F37946DDB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Evaluate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+5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+5</m:t>
                        </m:r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→−∞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−6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+5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−6 −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 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We can cross out the like factors from the numerator and the denominator. 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A5CB59-2B0E-4F57-AFCB-8F37946DDB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93689E-D9C1-4065-AD1C-D377BBA54AF0}"/>
                  </a:ext>
                </a:extLst>
              </p14:cNvPr>
              <p14:cNvContentPartPr/>
              <p14:nvPr/>
            </p14:nvContentPartPr>
            <p14:xfrm>
              <a:off x="6712200" y="3725873"/>
              <a:ext cx="326880" cy="178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93689E-D9C1-4065-AD1C-D377BBA54A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4560" y="3707873"/>
                <a:ext cx="36252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D99133-829F-4C70-BAD1-0D2164F53D80}"/>
                  </a:ext>
                </a:extLst>
              </p14:cNvPr>
              <p14:cNvContentPartPr/>
              <p14:nvPr/>
            </p14:nvContentPartPr>
            <p14:xfrm>
              <a:off x="6609240" y="4179113"/>
              <a:ext cx="367560" cy="245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D99133-829F-4C70-BAD1-0D2164F53D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91600" y="4161473"/>
                <a:ext cx="403200" cy="28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69154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063D0-FDBB-4233-8474-CD57B5B6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A5CB59-2B0E-4F57-AFCB-8F37946DDB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Evaluate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+5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+5</m:t>
                        </m:r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→−∞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−6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+5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−6 −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 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Looking at the limits of terms in the numerator, we get -6 – 0 – 0 </a:t>
                </a:r>
              </a:p>
              <a:p>
                <a:pPr marL="0" indent="0">
                  <a:buNone/>
                </a:pPr>
                <a:r>
                  <a:rPr lang="en-US" dirty="0"/>
                  <a:t>Looking at the limits of terms in the denominator we get 2 – 0 – 0 – 0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A5CB59-2B0E-4F57-AFCB-8F37946DDB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8558C7-C0D8-4736-91A8-877DCCC6F5F7}"/>
                  </a:ext>
                </a:extLst>
              </p14:cNvPr>
              <p14:cNvContentPartPr/>
              <p14:nvPr/>
            </p14:nvContentPartPr>
            <p14:xfrm>
              <a:off x="6716520" y="3721913"/>
              <a:ext cx="273600" cy="244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8558C7-C0D8-4736-91A8-877DCCC6F5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8880" y="3704273"/>
                <a:ext cx="30924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928F779-7FCA-46E6-9A4A-FB95C3BE015B}"/>
                  </a:ext>
                </a:extLst>
              </p14:cNvPr>
              <p14:cNvContentPartPr/>
              <p14:nvPr/>
            </p14:nvContentPartPr>
            <p14:xfrm>
              <a:off x="6631200" y="4174073"/>
              <a:ext cx="210960" cy="272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928F779-7FCA-46E6-9A4A-FB95C3BE01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13200" y="4156433"/>
                <a:ext cx="246600" cy="30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12153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063D0-FDBB-4233-8474-CD57B5B6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A5CB59-2B0E-4F57-AFCB-8F37946DDB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Evaluate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+5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+5</m:t>
                        </m:r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→−∞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−6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+5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−6 −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 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In other words, we have a finite value over a finite value, so we can evaluate the limit by dividing the finite values.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A5CB59-2B0E-4F57-AFCB-8F37946DDB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8CC5F3-94B9-4B4D-8334-C12AC3DE0292}"/>
                  </a:ext>
                </a:extLst>
              </p14:cNvPr>
              <p14:cNvContentPartPr/>
              <p14:nvPr/>
            </p14:nvContentPartPr>
            <p14:xfrm>
              <a:off x="6698880" y="3742433"/>
              <a:ext cx="307440" cy="189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8CC5F3-94B9-4B4D-8334-C12AC3DE02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81240" y="3724793"/>
                <a:ext cx="3430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2A7B483-BCEE-47AA-869B-156B856E3776}"/>
                  </a:ext>
                </a:extLst>
              </p14:cNvPr>
              <p14:cNvContentPartPr/>
              <p14:nvPr/>
            </p14:nvContentPartPr>
            <p14:xfrm>
              <a:off x="6616080" y="4215833"/>
              <a:ext cx="340200" cy="198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2A7B483-BCEE-47AA-869B-156B856E377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98440" y="4197833"/>
                <a:ext cx="375840" cy="23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31348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063D0-FDBB-4233-8474-CD57B5B6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A5CB59-2B0E-4F57-AFCB-8F37946DDB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+5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+5</m:t>
                        </m:r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→−∞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−6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+5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−6 −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 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−6−0−0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2−0−0−0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A5CB59-2B0E-4F57-AFCB-8F37946DDB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22AF87-F0E4-49C2-A543-AE5BEAC48843}"/>
                  </a:ext>
                </a:extLst>
              </p14:cNvPr>
              <p14:cNvContentPartPr/>
              <p14:nvPr/>
            </p14:nvContentPartPr>
            <p14:xfrm>
              <a:off x="6682680" y="3733073"/>
              <a:ext cx="385920" cy="209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22AF87-F0E4-49C2-A543-AE5BEAC488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5040" y="3715433"/>
                <a:ext cx="42156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5ED5388-54D4-4D86-8FBE-ADEF82384268}"/>
                  </a:ext>
                </a:extLst>
              </p14:cNvPr>
              <p14:cNvContentPartPr/>
              <p14:nvPr/>
            </p14:nvContentPartPr>
            <p14:xfrm>
              <a:off x="6577920" y="4143833"/>
              <a:ext cx="364680" cy="262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5ED5388-54D4-4D86-8FBE-ADEF8238426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59920" y="4125833"/>
                <a:ext cx="400320" cy="29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7604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5EB8-89C3-4B0D-9C64-3F48B73F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CB9B0-D8F8-4908-B6CF-56008380067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Scenario 2</a:t>
                </a:r>
              </a:p>
              <a:p>
                <a:pPr marL="0" indent="0">
                  <a:buNone/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example,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CB9B0-D8F8-4908-B6CF-560083800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442F8-1B12-4928-8534-ADC0EC0414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FCDE49-BCA4-4C41-8D90-695197C78AB0}"/>
              </a:ext>
            </a:extLst>
          </p:cNvPr>
          <p:cNvCxnSpPr/>
          <p:nvPr/>
        </p:nvCxnSpPr>
        <p:spPr>
          <a:xfrm>
            <a:off x="2603351" y="3022899"/>
            <a:ext cx="0" cy="1850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D0D111-A00B-4B75-B825-4494C10368D5}"/>
              </a:ext>
            </a:extLst>
          </p:cNvPr>
          <p:cNvCxnSpPr/>
          <p:nvPr/>
        </p:nvCxnSpPr>
        <p:spPr>
          <a:xfrm>
            <a:off x="1538344" y="4421393"/>
            <a:ext cx="2065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2FBD8D1-72E5-4EBE-8328-A000BFDF9F26}"/>
                  </a:ext>
                </a:extLst>
              </p14:cNvPr>
              <p14:cNvContentPartPr/>
              <p14:nvPr/>
            </p14:nvContentPartPr>
            <p14:xfrm>
              <a:off x="2052360" y="3122513"/>
              <a:ext cx="1028520" cy="1308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2FBD8D1-72E5-4EBE-8328-A000BFDF9F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43363" y="3113873"/>
                <a:ext cx="1046154" cy="132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7242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66217-25B3-454B-B06E-A1FFC3FE1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053B3-1129-48F5-A667-CD19FC75DC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Evaluate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053B3-1129-48F5-A667-CD19FC75DC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828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66217-25B3-454B-B06E-A1FFC3FE1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053B3-1129-48F5-A667-CD19FC75DC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Evaluate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−9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−4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−8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 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− 4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Now, we can cross out the like factors.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053B3-1129-48F5-A667-CD19FC75DC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31655D-DD18-4524-802C-0FBB7AC95687}"/>
                  </a:ext>
                </a:extLst>
              </p14:cNvPr>
              <p14:cNvContentPartPr/>
              <p14:nvPr/>
            </p14:nvContentPartPr>
            <p14:xfrm>
              <a:off x="5833440" y="3697433"/>
              <a:ext cx="446040" cy="227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31655D-DD18-4524-802C-0FBB7AC956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15440" y="3679793"/>
                <a:ext cx="4816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F6C7F3A-01FC-4D15-9753-3E9923874AF2}"/>
                  </a:ext>
                </a:extLst>
              </p14:cNvPr>
              <p14:cNvContentPartPr/>
              <p14:nvPr/>
            </p14:nvContentPartPr>
            <p14:xfrm>
              <a:off x="5603760" y="4104593"/>
              <a:ext cx="499320" cy="346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F6C7F3A-01FC-4D15-9753-3E9923874A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86120" y="4086593"/>
                <a:ext cx="534960" cy="38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11553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66217-25B3-454B-B06E-A1FFC3FE1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053B3-1129-48F5-A667-CD19FC75DC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Evaluate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−9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−4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−8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 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− 4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Looking at the numerator, we add the limits of each of the terms and we get 2.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053B3-1129-48F5-A667-CD19FC75DC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F146F6-1D3B-4A2B-AE81-73CE4D8AE4C6}"/>
                  </a:ext>
                </a:extLst>
              </p14:cNvPr>
              <p14:cNvContentPartPr/>
              <p14:nvPr/>
            </p14:nvContentPartPr>
            <p14:xfrm>
              <a:off x="5864400" y="3769433"/>
              <a:ext cx="359280" cy="203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F146F6-1D3B-4A2B-AE81-73CE4D8AE4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46760" y="3751793"/>
                <a:ext cx="39492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D09B62B-2535-4444-8B1A-F979C1D41C97}"/>
                  </a:ext>
                </a:extLst>
              </p14:cNvPr>
              <p14:cNvContentPartPr/>
              <p14:nvPr/>
            </p14:nvContentPartPr>
            <p14:xfrm>
              <a:off x="5636520" y="4231673"/>
              <a:ext cx="327600" cy="241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D09B62B-2535-4444-8B1A-F979C1D41C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18880" y="4213673"/>
                <a:ext cx="363240" cy="27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0557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66217-25B3-454B-B06E-A1FFC3FE1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053B3-1129-48F5-A667-CD19FC75DC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Evaluate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−9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−4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−8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 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− 4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sz="2000" dirty="0"/>
                  <a:t>Looking at the denominator, we can’t quite add the limits of each of the remaining terms because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6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000" dirty="0"/>
                  <a:t>   and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sz="2000" i="1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000" dirty="0"/>
                  <a:t> . We can’t add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000" dirty="0"/>
                  <a:t> to get 0 like we might do with real numbers. Instead, we can think of the end behavior of the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=6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−4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053B3-1129-48F5-A667-CD19FC75DC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7E2793-9AFD-4942-B353-AF5C29F0FA61}"/>
                  </a:ext>
                </a:extLst>
              </p14:cNvPr>
              <p14:cNvContentPartPr/>
              <p14:nvPr/>
            </p14:nvContentPartPr>
            <p14:xfrm>
              <a:off x="5832000" y="3708233"/>
              <a:ext cx="385920" cy="262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7E2793-9AFD-4942-B353-AF5C29F0FA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14360" y="3690593"/>
                <a:ext cx="42156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E073987-FE32-46BD-8E91-7AFBB815FE17}"/>
                  </a:ext>
                </a:extLst>
              </p14:cNvPr>
              <p14:cNvContentPartPr/>
              <p14:nvPr/>
            </p14:nvContentPartPr>
            <p14:xfrm>
              <a:off x="5619960" y="4186673"/>
              <a:ext cx="310680" cy="266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E073987-FE32-46BD-8E91-7AFBB815FE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02320" y="4169033"/>
                <a:ext cx="346320" cy="30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00494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66217-25B3-454B-B06E-A1FFC3FE1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053B3-1129-48F5-A667-CD19FC75DC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Evaluate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−9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−4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−8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 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− 4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=6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−4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has a positive leading coefficient and is degree 3. That means that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000" dirty="0"/>
                  <a:t>. Therefore, we can think of  the remaining terms in the denominator as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000" dirty="0"/>
                  <a:t>. If we consider adding the limits of those two expressions, we have one expression heading towards infinity as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000" dirty="0"/>
                  <a:t> and the other heading to 0. Adding these together 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053B3-1129-48F5-A667-CD19FC75DC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99CA24-9118-4441-8D61-62087DCD5A53}"/>
                  </a:ext>
                </a:extLst>
              </p14:cNvPr>
              <p14:cNvContentPartPr/>
              <p14:nvPr/>
            </p14:nvContentPartPr>
            <p14:xfrm>
              <a:off x="5868720" y="3719393"/>
              <a:ext cx="374040" cy="248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99CA24-9118-4441-8D61-62087DCD5A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51080" y="3701393"/>
                <a:ext cx="40968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3862691-9256-4244-B78F-7136C7C42E5D}"/>
                  </a:ext>
                </a:extLst>
              </p14:cNvPr>
              <p14:cNvContentPartPr/>
              <p14:nvPr/>
            </p14:nvContentPartPr>
            <p14:xfrm>
              <a:off x="5650560" y="4144913"/>
              <a:ext cx="434520" cy="264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3862691-9256-4244-B78F-7136C7C42E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32920" y="4126913"/>
                <a:ext cx="470160" cy="30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61142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66217-25B3-454B-B06E-A1FFC3FE1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053B3-1129-48F5-A667-CD19FC75DC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−9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−4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−8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 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− 4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sz="1800" dirty="0"/>
                  <a:t>means that we have denominator growing without bound. We have a finite numerator, so the limit is 0</a:t>
                </a:r>
              </a:p>
              <a:p>
                <a:pPr marL="0" indent="0">
                  <a:buNone/>
                </a:pPr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−9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−4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−8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053B3-1129-48F5-A667-CD19FC75DC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9E3CFD-9D6E-4EF5-8A46-515686813FE8}"/>
                  </a:ext>
                </a:extLst>
              </p14:cNvPr>
              <p14:cNvContentPartPr/>
              <p14:nvPr/>
            </p14:nvContentPartPr>
            <p14:xfrm>
              <a:off x="5826600" y="3715793"/>
              <a:ext cx="312120" cy="231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9E3CFD-9D6E-4EF5-8A46-515686813F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08960" y="3697793"/>
                <a:ext cx="34776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F043A06-F24F-4035-8BA2-2881BAEC2A59}"/>
                  </a:ext>
                </a:extLst>
              </p14:cNvPr>
              <p14:cNvContentPartPr/>
              <p14:nvPr/>
            </p14:nvContentPartPr>
            <p14:xfrm>
              <a:off x="5663520" y="4199993"/>
              <a:ext cx="310320" cy="188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F043A06-F24F-4035-8BA2-2881BAEC2A5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5880" y="4181993"/>
                <a:ext cx="345960" cy="22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35252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1C27-AD30-4D4E-805B-9B978C04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D5E92-7A28-46AB-B498-78F0D2C45A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Evaluate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D5E92-7A28-46AB-B498-78F0D2C45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940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1C27-AD30-4D4E-805B-9B978C04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D5E92-7A28-46AB-B498-78F0D2C45A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Evaluate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We can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from the numerator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 from the denominator. Recall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D5E92-7A28-46AB-B498-78F0D2C45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5312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1C27-AD30-4D4E-805B-9B978C04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D5E92-7A28-46AB-B498-78F0D2C45A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Evaluate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We can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from the numerator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 from the denominator. Recall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D5E92-7A28-46AB-B498-78F0D2C45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58CAD5-EEDF-48ED-BE2C-CC1F5FEF5E37}"/>
                  </a:ext>
                </a:extLst>
              </p:cNvPr>
              <p:cNvSpPr txBox="1"/>
              <p:nvPr/>
            </p:nvSpPr>
            <p:spPr>
              <a:xfrm>
                <a:off x="838200" y="4641924"/>
                <a:ext cx="6577405" cy="1389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Let’s take an aside to establish why we say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and why we can’t just say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If we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(7)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=7=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However, if we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=−7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(−7)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=7=−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58CAD5-EEDF-48ED-BE2C-CC1F5FEF5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41924"/>
                <a:ext cx="6577405" cy="1389611"/>
              </a:xfrm>
              <a:prstGeom prst="rect">
                <a:avLst/>
              </a:prstGeom>
              <a:blipFill>
                <a:blip r:embed="rId3"/>
                <a:stretch>
                  <a:fillRect l="-835" b="-5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9345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1C27-AD30-4D4E-805B-9B978C04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D5E92-7A28-46AB-B498-78F0D2C45A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Evaluate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We can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from the numerator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 from the denominator. Recall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D5E92-7A28-46AB-B498-78F0D2C45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58CAD5-EEDF-48ED-BE2C-CC1F5FEF5E37}"/>
                  </a:ext>
                </a:extLst>
              </p:cNvPr>
              <p:cNvSpPr txBox="1"/>
              <p:nvPr/>
            </p:nvSpPr>
            <p:spPr>
              <a:xfrm>
                <a:off x="838200" y="4641924"/>
                <a:ext cx="6577405" cy="1389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Let’s take an aside to establish why we say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and why we can’t just say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If we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(7)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=7=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However, if we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=−7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(−7)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=7=−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58CAD5-EEDF-48ED-BE2C-CC1F5FEF5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41924"/>
                <a:ext cx="6577405" cy="1389611"/>
              </a:xfrm>
              <a:prstGeom prst="rect">
                <a:avLst/>
              </a:prstGeom>
              <a:blipFill>
                <a:blip r:embed="rId3"/>
                <a:stretch>
                  <a:fillRect l="-835" b="-5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E6877C-2D82-4E61-A2F7-92CBA64046AD}"/>
                  </a:ext>
                </a:extLst>
              </p:cNvPr>
              <p:cNvSpPr txBox="1"/>
              <p:nvPr/>
            </p:nvSpPr>
            <p:spPr>
              <a:xfrm>
                <a:off x="9132796" y="4383741"/>
                <a:ext cx="2324100" cy="1549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other words, when x is negative,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 is positive.  To be safe, we should always write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E6877C-2D82-4E61-A2F7-92CBA6404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2796" y="4383741"/>
                <a:ext cx="2324100" cy="1549783"/>
              </a:xfrm>
              <a:prstGeom prst="rect">
                <a:avLst/>
              </a:prstGeom>
              <a:blipFill>
                <a:blip r:embed="rId4"/>
                <a:stretch>
                  <a:fillRect l="-2100" t="-1969" b="-5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21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5EB8-89C3-4B0D-9C64-3F48B73F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CB9B0-D8F8-4908-B6CF-56008380067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Scenario 2 (continued)</a:t>
                </a:r>
              </a:p>
              <a:p>
                <a:pPr marL="0" indent="0">
                  <a:buNone/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example,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CB9B0-D8F8-4908-B6CF-560083800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21442F8-1B12-4928-8534-ADC0EC0414C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is a number greater than 1, then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→−∞</m:t>
                          </m:r>
                        </m:e>
                      </m:mr>
                    </m:m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     and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21442F8-1B12-4928-8534-ADC0EC0414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FCDE49-BCA4-4C41-8D90-695197C78AB0}"/>
              </a:ext>
            </a:extLst>
          </p:cNvPr>
          <p:cNvCxnSpPr/>
          <p:nvPr/>
        </p:nvCxnSpPr>
        <p:spPr>
          <a:xfrm>
            <a:off x="2603351" y="3022899"/>
            <a:ext cx="0" cy="1850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D0D111-A00B-4B75-B825-4494C10368D5}"/>
              </a:ext>
            </a:extLst>
          </p:cNvPr>
          <p:cNvCxnSpPr/>
          <p:nvPr/>
        </p:nvCxnSpPr>
        <p:spPr>
          <a:xfrm>
            <a:off x="1538344" y="4421393"/>
            <a:ext cx="2065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2FBD8D1-72E5-4EBE-8328-A000BFDF9F26}"/>
                  </a:ext>
                </a:extLst>
              </p14:cNvPr>
              <p14:cNvContentPartPr/>
              <p14:nvPr/>
            </p14:nvContentPartPr>
            <p14:xfrm>
              <a:off x="2052360" y="3122513"/>
              <a:ext cx="1028520" cy="1308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2FBD8D1-72E5-4EBE-8328-A000BFDF9F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3363" y="3113873"/>
                <a:ext cx="1046154" cy="132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846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1C27-AD30-4D4E-805B-9B978C04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D5E92-7A28-46AB-B498-78F0D2C45A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We can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from the numerator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 from the denominator. Recall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sz="2200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rad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sz="2200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3 − </m:t>
                            </m:r>
                            <m:f>
                              <m:f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1 − 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sz="2200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ad>
                          <m:radPr>
                            <m:deg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1 − 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sz="2200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ad>
                          <m:radPr>
                            <m:deg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1 − 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D5E92-7A28-46AB-B498-78F0D2C45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9901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1C27-AD30-4D4E-805B-9B978C04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D5E92-7A28-46AB-B498-78F0D2C45A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sz="2200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ad>
                          <m:radPr>
                            <m:deg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1 − 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en-US" sz="2200" dirty="0"/>
                  <a:t>    </a:t>
                </a:r>
              </a:p>
              <a:p>
                <a:pPr marL="0" indent="0">
                  <a:buNone/>
                </a:pPr>
                <a:r>
                  <a:rPr lang="en-US" sz="2200" dirty="0"/>
                  <a:t>We can sub in a factor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in the denominator rather than a factor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dirty="0"/>
                  <a:t>. The reason for this is that x is heading to positive infinity, so x is taking on positive values in this question. We know that the absolute value of a positive number is just the number itself. Therefore, in this case, we know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D5E92-7A28-46AB-B498-78F0D2C45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9745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1C27-AD30-4D4E-805B-9B978C04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D5E92-7A28-46AB-B498-78F0D2C45A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sz="2200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ad>
                          <m:radPr>
                            <m:deg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1 − 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sz="2200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ad>
                          <m:radPr>
                            <m:deg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1 − 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200" dirty="0"/>
                  <a:t>We can sub in a factor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in the denominator rather than a factor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dirty="0"/>
                  <a:t>. The reason for this is that x is heading to positive infinity, so x is taking on positive values in this question. We know that the absolute value of a positive number is just the number itself. Therefore, in this case, we know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D5E92-7A28-46AB-B498-78F0D2C45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6505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1C27-AD30-4D4E-805B-9B978C04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D5E92-7A28-46AB-B498-78F0D2C45A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sz="2200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ad>
                          <m:radPr>
                            <m:deg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1 − 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sz="2200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ad>
                          <m:radPr>
                            <m:deg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1 − 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200" dirty="0"/>
                  <a:t>Now, we can eliminate the like factors from the numerator and the denominator.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D5E92-7A28-46AB-B498-78F0D2C45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B69B42-687D-4012-8E92-AE01513BD74A}"/>
                  </a:ext>
                </a:extLst>
              </p14:cNvPr>
              <p14:cNvContentPartPr/>
              <p14:nvPr/>
            </p14:nvContentPartPr>
            <p14:xfrm>
              <a:off x="4675680" y="3779153"/>
              <a:ext cx="170280" cy="106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B69B42-687D-4012-8E92-AE01513BD7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58040" y="3761513"/>
                <a:ext cx="20592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DE84246-7D10-421A-AD70-422733E88A08}"/>
                  </a:ext>
                </a:extLst>
              </p14:cNvPr>
              <p14:cNvContentPartPr/>
              <p14:nvPr/>
            </p14:nvContentPartPr>
            <p14:xfrm>
              <a:off x="4560840" y="4182713"/>
              <a:ext cx="203760" cy="155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DE84246-7D10-421A-AD70-422733E88A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43200" y="4165073"/>
                <a:ext cx="239400" cy="19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30401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1C27-AD30-4D4E-805B-9B978C04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D5E92-7A28-46AB-B498-78F0D2C45A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sz="2200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ad>
                          <m:radPr>
                            <m:deg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1 − 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sz="2200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ad>
                          <m:radPr>
                            <m:deg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1 − 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200" dirty="0"/>
                  <a:t>Now, we can evaluate the limit of each of the terms remaining in the expression as x goes to infinity.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D5E92-7A28-46AB-B498-78F0D2C45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6F9486-472F-4D7E-B79E-BC82D5A021B0}"/>
                  </a:ext>
                </a:extLst>
              </p14:cNvPr>
              <p14:cNvContentPartPr/>
              <p14:nvPr/>
            </p14:nvContentPartPr>
            <p14:xfrm>
              <a:off x="4670280" y="3731633"/>
              <a:ext cx="210960" cy="187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6F9486-472F-4D7E-B79E-BC82D5A021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52640" y="3713633"/>
                <a:ext cx="2466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395FF99-B807-43B9-A5B8-AFE712E648FD}"/>
                  </a:ext>
                </a:extLst>
              </p14:cNvPr>
              <p14:cNvContentPartPr/>
              <p14:nvPr/>
            </p14:nvContentPartPr>
            <p14:xfrm>
              <a:off x="4535640" y="4153193"/>
              <a:ext cx="254520" cy="181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395FF99-B807-43B9-A5B8-AFE712E648F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18000" y="4135553"/>
                <a:ext cx="290160" cy="21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53456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1C27-AD30-4D4E-805B-9B978C04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D5E92-7A28-46AB-B498-78F0D2C45A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sz="2200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ad>
                          <m:radPr>
                            <m:deg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1 − 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sz="2200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ad>
                          <m:radPr>
                            <m:deg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1 − 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200" dirty="0"/>
                  <a:t>In the numerator,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 3=3</m:t>
                    </m:r>
                  </m:oMath>
                </a14:m>
                <a:r>
                  <a:rPr lang="en-US" sz="2200" dirty="0"/>
                  <a:t>  and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sz="22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D5E92-7A28-46AB-B498-78F0D2C45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E9EB69-BA2F-475F-A279-6566BC6E28CD}"/>
                  </a:ext>
                </a:extLst>
              </p14:cNvPr>
              <p14:cNvContentPartPr/>
              <p14:nvPr/>
            </p14:nvContentPartPr>
            <p14:xfrm>
              <a:off x="4668480" y="3757193"/>
              <a:ext cx="219600" cy="93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E9EB69-BA2F-475F-A279-6566BC6E28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50840" y="3739553"/>
                <a:ext cx="25524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70BD2A9-8EC4-440E-8E3B-953E42AFE53D}"/>
                  </a:ext>
                </a:extLst>
              </p14:cNvPr>
              <p14:cNvContentPartPr/>
              <p14:nvPr/>
            </p14:nvContentPartPr>
            <p14:xfrm>
              <a:off x="4504680" y="4220873"/>
              <a:ext cx="272160" cy="127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70BD2A9-8EC4-440E-8E3B-953E42AFE5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86680" y="4202873"/>
                <a:ext cx="307800" cy="16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07144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1C27-AD30-4D4E-805B-9B978C04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D5E92-7A28-46AB-B498-78F0D2C45A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sz="2200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ad>
                          <m:radPr>
                            <m:deg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1 − 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sz="2200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ad>
                          <m:radPr>
                            <m:deg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1 − 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200" dirty="0"/>
                  <a:t>In the denominator,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 1=1</m:t>
                    </m:r>
                  </m:oMath>
                </a14:m>
                <a:r>
                  <a:rPr lang="en-US" sz="2200" dirty="0"/>
                  <a:t>  and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sz="22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D5E92-7A28-46AB-B498-78F0D2C45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D755A5-DCBE-4B3F-94B1-51D9EF6FF4E2}"/>
                  </a:ext>
                </a:extLst>
              </p14:cNvPr>
              <p14:cNvContentPartPr/>
              <p14:nvPr/>
            </p14:nvContentPartPr>
            <p14:xfrm>
              <a:off x="4690800" y="3731633"/>
              <a:ext cx="196200" cy="144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D755A5-DCBE-4B3F-94B1-51D9EF6FF4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2800" y="3713633"/>
                <a:ext cx="23184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F3EFE85-2B77-4D53-8581-97B075869C52}"/>
                  </a:ext>
                </a:extLst>
              </p14:cNvPr>
              <p14:cNvContentPartPr/>
              <p14:nvPr/>
            </p14:nvContentPartPr>
            <p14:xfrm>
              <a:off x="4520880" y="4174073"/>
              <a:ext cx="334440" cy="191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F3EFE85-2B77-4D53-8581-97B075869C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02880" y="4156073"/>
                <a:ext cx="370080" cy="22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94777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1C27-AD30-4D4E-805B-9B978C04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D5E92-7A28-46AB-B498-78F0D2C45A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sz="2200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ad>
                          <m:radPr>
                            <m:deg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1 − 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sz="2200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ad>
                          <m:radPr>
                            <m:deg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1 − 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3−0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1−0</m:t>
                            </m:r>
                          </m:e>
                        </m:rad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200" dirty="0"/>
                  <a:t>     </a:t>
                </a:r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D5E92-7A28-46AB-B498-78F0D2C45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16B2F8-8D3E-45A1-B1CE-1C272819D707}"/>
                  </a:ext>
                </a:extLst>
              </p14:cNvPr>
              <p14:cNvContentPartPr/>
              <p14:nvPr/>
            </p14:nvContentPartPr>
            <p14:xfrm>
              <a:off x="4655520" y="3746753"/>
              <a:ext cx="200520" cy="115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16B2F8-8D3E-45A1-B1CE-1C272819D7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37520" y="3729113"/>
                <a:ext cx="2361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8168498-25BB-4A48-87F6-3CA483DC6F37}"/>
                  </a:ext>
                </a:extLst>
              </p14:cNvPr>
              <p14:cNvContentPartPr/>
              <p14:nvPr/>
            </p14:nvContentPartPr>
            <p14:xfrm>
              <a:off x="4499280" y="4209353"/>
              <a:ext cx="298080" cy="181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8168498-25BB-4A48-87F6-3CA483DC6F3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81280" y="4191713"/>
                <a:ext cx="333720" cy="21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26777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1C27-AD30-4D4E-805B-9B978C04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D5E92-7A28-46AB-B498-78F0D2C45A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Evaluate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D5E92-7A28-46AB-B498-78F0D2C45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6094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1C27-AD30-4D4E-805B-9B978C04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D5E92-7A28-46AB-B498-78F0D2C45A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Evaluate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We can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from the numerator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 from the denominator. Recall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D5E92-7A28-46AB-B498-78F0D2C45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729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5EB8-89C3-4B0D-9C64-3F48B73F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CB9B0-D8F8-4908-B6CF-56008380067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Scenario 3</a:t>
                </a:r>
              </a:p>
              <a:p>
                <a:pPr marL="0" indent="0">
                  <a:buNone/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other words, suppose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CB9B0-D8F8-4908-B6CF-560083800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442F8-1B12-4928-8534-ADC0EC0414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FCDE49-BCA4-4C41-8D90-695197C78AB0}"/>
              </a:ext>
            </a:extLst>
          </p:cNvPr>
          <p:cNvCxnSpPr/>
          <p:nvPr/>
        </p:nvCxnSpPr>
        <p:spPr>
          <a:xfrm>
            <a:off x="2603351" y="3022899"/>
            <a:ext cx="0" cy="1850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D0D111-A00B-4B75-B825-4494C10368D5}"/>
              </a:ext>
            </a:extLst>
          </p:cNvPr>
          <p:cNvCxnSpPr/>
          <p:nvPr/>
        </p:nvCxnSpPr>
        <p:spPr>
          <a:xfrm>
            <a:off x="1538344" y="4421393"/>
            <a:ext cx="2065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38AD799-72C2-466B-8340-1E7D8954F309}"/>
                  </a:ext>
                </a:extLst>
              </p14:cNvPr>
              <p14:cNvContentPartPr/>
              <p14:nvPr/>
            </p14:nvContentPartPr>
            <p14:xfrm>
              <a:off x="1610280" y="3954113"/>
              <a:ext cx="2110680" cy="282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38AD799-72C2-466B-8340-1E7D8954F3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1640" y="3945473"/>
                <a:ext cx="2128320" cy="30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39117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1C27-AD30-4D4E-805B-9B978C04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D5E92-7A28-46AB-B498-78F0D2C45A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Evaluate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We can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from the numerator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 from the denominator. Recall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D5E92-7A28-46AB-B498-78F0D2C45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58CAD5-EEDF-48ED-BE2C-CC1F5FEF5E37}"/>
                  </a:ext>
                </a:extLst>
              </p:cNvPr>
              <p:cNvSpPr txBox="1"/>
              <p:nvPr/>
            </p:nvSpPr>
            <p:spPr>
              <a:xfrm>
                <a:off x="838200" y="4641924"/>
                <a:ext cx="6577405" cy="1389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Let’s take an aside to establish why we say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and why we can’t just say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If we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(7)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=7=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However, if we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=−7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(−7)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=7=−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58CAD5-EEDF-48ED-BE2C-CC1F5FEF5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41924"/>
                <a:ext cx="6577405" cy="1389611"/>
              </a:xfrm>
              <a:prstGeom prst="rect">
                <a:avLst/>
              </a:prstGeom>
              <a:blipFill>
                <a:blip r:embed="rId3"/>
                <a:stretch>
                  <a:fillRect l="-835" b="-5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0153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1C27-AD30-4D4E-805B-9B978C04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D5E92-7A28-46AB-B498-78F0D2C45A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Evaluate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We can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from the numerator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 from the denominator. Recall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D5E92-7A28-46AB-B498-78F0D2C45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58CAD5-EEDF-48ED-BE2C-CC1F5FEF5E37}"/>
                  </a:ext>
                </a:extLst>
              </p:cNvPr>
              <p:cNvSpPr txBox="1"/>
              <p:nvPr/>
            </p:nvSpPr>
            <p:spPr>
              <a:xfrm>
                <a:off x="838200" y="4641924"/>
                <a:ext cx="6577405" cy="1389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Let’s take an aside to establish why we say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and why we can’t just say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If we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(7)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=7=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However, if we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=−7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(−7)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=7=−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58CAD5-EEDF-48ED-BE2C-CC1F5FEF5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41924"/>
                <a:ext cx="6577405" cy="1389611"/>
              </a:xfrm>
              <a:prstGeom prst="rect">
                <a:avLst/>
              </a:prstGeom>
              <a:blipFill>
                <a:blip r:embed="rId3"/>
                <a:stretch>
                  <a:fillRect l="-835" b="-5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E6877C-2D82-4E61-A2F7-92CBA64046AD}"/>
                  </a:ext>
                </a:extLst>
              </p:cNvPr>
              <p:cNvSpPr txBox="1"/>
              <p:nvPr/>
            </p:nvSpPr>
            <p:spPr>
              <a:xfrm>
                <a:off x="9132796" y="4383741"/>
                <a:ext cx="2324100" cy="1549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other words, when x is negative,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 is positive.  To be safe, we should always write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E6877C-2D82-4E61-A2F7-92CBA6404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2796" y="4383741"/>
                <a:ext cx="2324100" cy="1549783"/>
              </a:xfrm>
              <a:prstGeom prst="rect">
                <a:avLst/>
              </a:prstGeom>
              <a:blipFill>
                <a:blip r:embed="rId4"/>
                <a:stretch>
                  <a:fillRect l="-2100" t="-1969" b="-5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8186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1C27-AD30-4D4E-805B-9B978C04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D5E92-7A28-46AB-B498-78F0D2C45A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/>
                  <a:t>We can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from the numerator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 from the denominator. Recall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mr>
                    </m:m>
                    <m:r>
                      <a:rPr lang="en-US" sz="2200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rad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mr>
                    </m:m>
                    <m:r>
                      <a:rPr lang="en-US" sz="2200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3 − </m:t>
                            </m:r>
                            <m:f>
                              <m:f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1 − 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mr>
                    </m:m>
                    <m:r>
                      <a:rPr lang="en-US" sz="2200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ad>
                          <m:radPr>
                            <m:deg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1 − 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mr>
                    </m:m>
                    <m:r>
                      <a:rPr lang="en-US" sz="2200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ad>
                          <m:radPr>
                            <m:deg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1 − 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D5E92-7A28-46AB-B498-78F0D2C45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4997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1C27-AD30-4D4E-805B-9B978C04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D5E92-7A28-46AB-B498-78F0D2C45A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mr>
                    </m:m>
                    <m:r>
                      <a:rPr lang="en-US" sz="2200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ad>
                          <m:radPr>
                            <m:deg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1 − 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en-US" sz="2200" dirty="0"/>
                  <a:t>    </a:t>
                </a:r>
              </a:p>
              <a:p>
                <a:pPr marL="0" indent="0">
                  <a:buNone/>
                </a:pPr>
                <a:r>
                  <a:rPr lang="en-US" sz="2200" dirty="0"/>
                  <a:t>We can sub in a factor of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in the denominator rather than a factor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dirty="0"/>
                  <a:t>. The reason for this is that x is heading to negative infinity, so x is taking on negative values in this question. We know that the absolute value of a negative number is just -1 times the number itself. For example,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sz="2200" dirty="0"/>
                  <a:t>.  Hence, in this case, we know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=(−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D5E92-7A28-46AB-B498-78F0D2C45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5815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1C27-AD30-4D4E-805B-9B978C04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D5E92-7A28-46AB-B498-78F0D2C45A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mr>
                    </m:m>
                    <m:r>
                      <a:rPr lang="en-US" sz="2200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ad>
                          <m:radPr>
                            <m:deg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1 − 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mr>
                    </m:m>
                    <m:r>
                      <a:rPr lang="en-US" sz="2200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ad>
                          <m:radPr>
                            <m:deg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1 − 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D5E92-7A28-46AB-B498-78F0D2C45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5035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1C27-AD30-4D4E-805B-9B978C04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D5E92-7A28-46AB-B498-78F0D2C45A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mr>
                    </m:m>
                    <m:r>
                      <a:rPr lang="en-US" sz="2200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ad>
                          <m:radPr>
                            <m:deg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1 − 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mr>
                    </m:m>
                    <m:r>
                      <a:rPr lang="en-US" sz="2200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(−1)(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ad>
                          <m:radPr>
                            <m:deg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1 − 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200" dirty="0"/>
                  <a:t>Now, we can eliminate the like factors from the numerator and the denominator.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D5E92-7A28-46AB-B498-78F0D2C45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75C51A-F969-4788-8A2C-3BD277ABD49F}"/>
                  </a:ext>
                </a:extLst>
              </p14:cNvPr>
              <p14:cNvContentPartPr/>
              <p14:nvPr/>
            </p14:nvContentPartPr>
            <p14:xfrm>
              <a:off x="5308920" y="3740273"/>
              <a:ext cx="162000" cy="159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75C51A-F969-4788-8A2C-3BD277ABD4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1280" y="3722273"/>
                <a:ext cx="1976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68ACECB-4B04-44F1-B3D3-195457EEC402}"/>
                  </a:ext>
                </a:extLst>
              </p14:cNvPr>
              <p14:cNvContentPartPr/>
              <p14:nvPr/>
            </p14:nvContentPartPr>
            <p14:xfrm>
              <a:off x="5441400" y="4170473"/>
              <a:ext cx="199440" cy="186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68ACECB-4B04-44F1-B3D3-195457EEC40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23760" y="4152833"/>
                <a:ext cx="235080" cy="22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45511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1C27-AD30-4D4E-805B-9B978C04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D5E92-7A28-46AB-B498-78F0D2C45A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mr>
                    </m:m>
                    <m:r>
                      <a:rPr lang="en-US" sz="2200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ad>
                          <m:radPr>
                            <m:deg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1 − 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mr>
                    </m:m>
                    <m:r>
                      <a:rPr lang="en-US" sz="2200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(−1)(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ad>
                          <m:radPr>
                            <m:deg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1 − 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200" dirty="0"/>
                  <a:t>Now, we can evaluate the limit of each of the terms remaining in the expression as x goes to negative infinity.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D5E92-7A28-46AB-B498-78F0D2C45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281569-819C-4F82-969D-BD8768CF9921}"/>
                  </a:ext>
                </a:extLst>
              </p14:cNvPr>
              <p14:cNvContentPartPr/>
              <p14:nvPr/>
            </p14:nvContentPartPr>
            <p14:xfrm>
              <a:off x="5325120" y="3751073"/>
              <a:ext cx="170280" cy="180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281569-819C-4F82-969D-BD8768CF99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07480" y="3733433"/>
                <a:ext cx="20592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D5BFA7F-B1BB-41EF-9078-4FC39FC31B73}"/>
                  </a:ext>
                </a:extLst>
              </p14:cNvPr>
              <p14:cNvContentPartPr/>
              <p14:nvPr/>
            </p14:nvContentPartPr>
            <p14:xfrm>
              <a:off x="5418720" y="4242833"/>
              <a:ext cx="190800" cy="147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D5BFA7F-B1BB-41EF-9078-4FC39FC31B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01080" y="4224833"/>
                <a:ext cx="226440" cy="18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06298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1C27-AD30-4D4E-805B-9B978C04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D5E92-7A28-46AB-B498-78F0D2C45A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mr>
                    </m:m>
                    <m:r>
                      <a:rPr lang="en-US" sz="2200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ad>
                          <m:radPr>
                            <m:deg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1 − 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mr>
                    </m:m>
                    <m:r>
                      <a:rPr lang="en-US" sz="2200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(−1)(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ad>
                          <m:radPr>
                            <m:deg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1 − 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200" dirty="0"/>
                  <a:t>In the numerator,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→−∞</m:t>
                          </m:r>
                        </m:e>
                      </m:mr>
                    </m:m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 3=3</m:t>
                    </m:r>
                  </m:oMath>
                </a14:m>
                <a:r>
                  <a:rPr lang="en-US" sz="2200" dirty="0"/>
                  <a:t>  and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mr>
                    </m:m>
                    <m:r>
                      <a:rPr lang="en-US" sz="22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D5E92-7A28-46AB-B498-78F0D2C45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B8A334-1B46-4BB9-8D40-3D0A6E423A3C}"/>
                  </a:ext>
                </a:extLst>
              </p14:cNvPr>
              <p14:cNvContentPartPr/>
              <p14:nvPr/>
            </p14:nvContentPartPr>
            <p14:xfrm>
              <a:off x="5336280" y="3743873"/>
              <a:ext cx="102240" cy="163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B8A334-1B46-4BB9-8D40-3D0A6E423A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8280" y="3725873"/>
                <a:ext cx="13788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8B205F8-7929-44EB-9685-0C15ED697832}"/>
                  </a:ext>
                </a:extLst>
              </p14:cNvPr>
              <p14:cNvContentPartPr/>
              <p14:nvPr/>
            </p14:nvContentPartPr>
            <p14:xfrm>
              <a:off x="5423760" y="4135193"/>
              <a:ext cx="227880" cy="243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8B205F8-7929-44EB-9685-0C15ED6978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06120" y="4117193"/>
                <a:ext cx="263520" cy="27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32602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1C27-AD30-4D4E-805B-9B978C04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D5E92-7A28-46AB-B498-78F0D2C45A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mr>
                    </m:m>
                    <m:r>
                      <a:rPr lang="en-US" sz="2200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ad>
                          <m:radPr>
                            <m:deg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1 − 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mr>
                    </m:m>
                    <m:r>
                      <a:rPr lang="en-US" sz="2200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(−1)(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ad>
                          <m:radPr>
                            <m:deg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1 − 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en-US" sz="2200" dirty="0"/>
                  <a:t> </a:t>
                </a:r>
              </a:p>
              <a:p>
                <a:pPr marL="0" indent="0">
                  <a:buNone/>
                </a:pPr>
                <a:r>
                  <a:rPr lang="en-US" sz="2200" dirty="0"/>
                  <a:t>In the denominator,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→−∞</m:t>
                          </m:r>
                        </m:e>
                      </m:mr>
                    </m:m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 1=1</m:t>
                    </m:r>
                  </m:oMath>
                </a14:m>
                <a:r>
                  <a:rPr lang="en-US" sz="2200" dirty="0"/>
                  <a:t>  and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mr>
                    </m:m>
                    <m:r>
                      <a:rPr lang="en-US" sz="22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D5E92-7A28-46AB-B498-78F0D2C45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042B7E-91B2-4916-BA04-964F9E67F076}"/>
                  </a:ext>
                </a:extLst>
              </p14:cNvPr>
              <p14:cNvContentPartPr/>
              <p14:nvPr/>
            </p14:nvContentPartPr>
            <p14:xfrm>
              <a:off x="5304960" y="3742073"/>
              <a:ext cx="136080" cy="144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042B7E-91B2-4916-BA04-964F9E67F0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86960" y="3724433"/>
                <a:ext cx="1717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4B7CFC-3EE5-4214-A1E1-8B6E91F945C2}"/>
                  </a:ext>
                </a:extLst>
              </p14:cNvPr>
              <p14:cNvContentPartPr/>
              <p14:nvPr/>
            </p14:nvContentPartPr>
            <p14:xfrm>
              <a:off x="5406840" y="4142753"/>
              <a:ext cx="217800" cy="227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4B7CFC-3EE5-4214-A1E1-8B6E91F945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88840" y="4124753"/>
                <a:ext cx="253440" cy="26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94742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1C27-AD30-4D4E-805B-9B978C04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D5E92-7A28-46AB-B498-78F0D2C45A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→−∞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mr>
                    </m:m>
                    <m:r>
                      <a:rPr lang="en-US" sz="2200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ad>
                          <m:radPr>
                            <m:deg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1 − 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mr>
                    </m:m>
                    <m:r>
                      <a:rPr lang="en-US" sz="2200" i="1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(−1)(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ad>
                          <m:radPr>
                            <m:deg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1 − 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3+0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  <m:rad>
                          <m:radPr>
                            <m:degHide m:val="on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1−0</m:t>
                            </m:r>
                          </m:e>
                        </m:rad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(−1)1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r>
                  <a:rPr lang="en-US" sz="2200" dirty="0"/>
                  <a:t>     </a:t>
                </a:r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D5E92-7A28-46AB-B498-78F0D2C45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3C01CF-6D28-4B42-9AC4-BEC93866F7AE}"/>
                  </a:ext>
                </a:extLst>
              </p14:cNvPr>
              <p14:cNvContentPartPr/>
              <p14:nvPr/>
            </p14:nvContentPartPr>
            <p14:xfrm>
              <a:off x="5322600" y="3697433"/>
              <a:ext cx="155160" cy="176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3C01CF-6D28-4B42-9AC4-BEC93866F7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04960" y="3679433"/>
                <a:ext cx="1908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DF716F7-CCBB-45D0-B41F-A1FD08332CED}"/>
                  </a:ext>
                </a:extLst>
              </p14:cNvPr>
              <p14:cNvContentPartPr/>
              <p14:nvPr/>
            </p14:nvContentPartPr>
            <p14:xfrm>
              <a:off x="5409360" y="4196393"/>
              <a:ext cx="182520" cy="163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DF716F7-CCBB-45D0-B41F-A1FD08332CE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91720" y="4178393"/>
                <a:ext cx="218160" cy="19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2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5EB8-89C3-4B0D-9C64-3F48B73F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CB9B0-D8F8-4908-B6CF-56008380067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Scenario 3 (continued)</a:t>
                </a:r>
              </a:p>
              <a:p>
                <a:pPr marL="0" indent="0">
                  <a:buNone/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other words, suppose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6CB9B0-D8F8-4908-B6CF-560083800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21442F8-1B12-4928-8534-ADC0EC0414C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then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→−∞</m:t>
                          </m:r>
                        </m:e>
                      </m:mr>
                    </m:m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     and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im</m:t>
                          </m:r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e>
                      </m:mr>
                    </m:m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21442F8-1B12-4928-8534-ADC0EC0414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FCDE49-BCA4-4C41-8D90-695197C78AB0}"/>
              </a:ext>
            </a:extLst>
          </p:cNvPr>
          <p:cNvCxnSpPr/>
          <p:nvPr/>
        </p:nvCxnSpPr>
        <p:spPr>
          <a:xfrm>
            <a:off x="2603351" y="3022899"/>
            <a:ext cx="0" cy="1850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D0D111-A00B-4B75-B825-4494C10368D5}"/>
              </a:ext>
            </a:extLst>
          </p:cNvPr>
          <p:cNvCxnSpPr/>
          <p:nvPr/>
        </p:nvCxnSpPr>
        <p:spPr>
          <a:xfrm>
            <a:off x="1538344" y="4421393"/>
            <a:ext cx="2065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38AD799-72C2-466B-8340-1E7D8954F309}"/>
                  </a:ext>
                </a:extLst>
              </p14:cNvPr>
              <p14:cNvContentPartPr/>
              <p14:nvPr/>
            </p14:nvContentPartPr>
            <p14:xfrm>
              <a:off x="1610280" y="3954113"/>
              <a:ext cx="2110680" cy="282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38AD799-72C2-466B-8340-1E7D8954F3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01640" y="3945473"/>
                <a:ext cx="2128320" cy="30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972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F768-F02C-47CC-A44B-A3DB6DC9D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8B55D9-DD53-4E13-AE95-99612C052C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will not deal with any cases in this section course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. In other words, we will not have any limits of exponential functions where the base of the exponent is negative.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Now, let’s switch our attention to polynomial functions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8B55D9-DD53-4E13-AE95-99612C052C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543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3259</Words>
  <Application>Microsoft Office PowerPoint</Application>
  <PresentationFormat>Widescreen</PresentationFormat>
  <Paragraphs>417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4" baseType="lpstr">
      <vt:lpstr>Arial</vt:lpstr>
      <vt:lpstr>Calibri</vt:lpstr>
      <vt:lpstr>Calibri Light</vt:lpstr>
      <vt:lpstr>Cambria Math</vt:lpstr>
      <vt:lpstr>Office Theme</vt:lpstr>
      <vt:lpstr>Limits as x goes to infinity or negative infinity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Example</vt:lpstr>
      <vt:lpstr>PowerPoint Presentation</vt:lpstr>
      <vt:lpstr>Limits as x goes to infinity or negative infinity: Rational Functions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Limits as x goes to infinity or negative infinity</dc:title>
  <dc:creator>Jim Beland</dc:creator>
  <cp:lastModifiedBy>Jim</cp:lastModifiedBy>
  <cp:revision>1</cp:revision>
  <dcterms:created xsi:type="dcterms:W3CDTF">2020-07-05T19:11:56Z</dcterms:created>
  <dcterms:modified xsi:type="dcterms:W3CDTF">2022-01-17T00:19:19Z</dcterms:modified>
</cp:coreProperties>
</file>