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89" r:id="rId33"/>
    <p:sldId id="290" r:id="rId34"/>
    <p:sldId id="291" r:id="rId35"/>
    <p:sldId id="292" r:id="rId36"/>
    <p:sldId id="293" r:id="rId37"/>
    <p:sldId id="295" r:id="rId38"/>
    <p:sldId id="296" r:id="rId39"/>
    <p:sldId id="298" r:id="rId40"/>
    <p:sldId id="299" r:id="rId41"/>
    <p:sldId id="300" r:id="rId42"/>
    <p:sldId id="301" r:id="rId43"/>
    <p:sldId id="30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C400E6-4EB3-434C-AE8A-83431E114D4E}" v="4" dt="2022-01-17T01:33:13.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86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Beland" userId="d41a4da1a37fb713" providerId="LiveId" clId="{2191785D-5D6E-4C5D-82C6-187DC6E513C1}"/>
    <pc:docChg chg="undo custSel addSld delSld modSld sldOrd">
      <pc:chgData name="Jim Beland" userId="d41a4da1a37fb713" providerId="LiveId" clId="{2191785D-5D6E-4C5D-82C6-187DC6E513C1}" dt="2020-07-07T01:12:17.531" v="4729" actId="20577"/>
      <pc:docMkLst>
        <pc:docMk/>
      </pc:docMkLst>
      <pc:sldChg chg="modSp add">
        <pc:chgData name="Jim Beland" userId="d41a4da1a37fb713" providerId="LiveId" clId="{2191785D-5D6E-4C5D-82C6-187DC6E513C1}" dt="2020-07-06T16:01:45.759" v="10" actId="20577"/>
        <pc:sldMkLst>
          <pc:docMk/>
          <pc:sldMk cId="1962207289" sldId="256"/>
        </pc:sldMkLst>
        <pc:spChg chg="mod">
          <ac:chgData name="Jim Beland" userId="d41a4da1a37fb713" providerId="LiveId" clId="{2191785D-5D6E-4C5D-82C6-187DC6E513C1}" dt="2020-07-06T16:01:45.759" v="10" actId="20577"/>
          <ac:spMkLst>
            <pc:docMk/>
            <pc:sldMk cId="1962207289" sldId="256"/>
            <ac:spMk id="2" creationId="{A8A31572-DAB2-421A-8401-58ED6B203682}"/>
          </ac:spMkLst>
        </pc:spChg>
      </pc:sldChg>
      <pc:sldChg chg="addSp delSp modSp add">
        <pc:chgData name="Jim Beland" userId="d41a4da1a37fb713" providerId="LiveId" clId="{2191785D-5D6E-4C5D-82C6-187DC6E513C1}" dt="2020-07-06T16:09:02.355" v="218"/>
        <pc:sldMkLst>
          <pc:docMk/>
          <pc:sldMk cId="2546996907" sldId="257"/>
        </pc:sldMkLst>
        <pc:spChg chg="mod">
          <ac:chgData name="Jim Beland" userId="d41a4da1a37fb713" providerId="LiveId" clId="{2191785D-5D6E-4C5D-82C6-187DC6E513C1}" dt="2020-07-06T16:02:31.867" v="68" actId="20577"/>
          <ac:spMkLst>
            <pc:docMk/>
            <pc:sldMk cId="2546996907" sldId="257"/>
            <ac:spMk id="3" creationId="{E8CECE38-7DBB-4BF8-9C79-2749BDDFBBA3}"/>
          </ac:spMkLst>
        </pc:spChg>
        <pc:spChg chg="add mod">
          <ac:chgData name="Jim Beland" userId="d41a4da1a37fb713" providerId="LiveId" clId="{2191785D-5D6E-4C5D-82C6-187DC6E513C1}" dt="2020-07-06T16:04:58.017" v="82" actId="1076"/>
          <ac:spMkLst>
            <pc:docMk/>
            <pc:sldMk cId="2546996907" sldId="257"/>
            <ac:spMk id="18" creationId="{A0AA8A7F-748E-413A-A94B-ABA4AB69F741}"/>
          </ac:spMkLst>
        </pc:spChg>
        <pc:spChg chg="add mod">
          <ac:chgData name="Jim Beland" userId="d41a4da1a37fb713" providerId="LiveId" clId="{2191785D-5D6E-4C5D-82C6-187DC6E513C1}" dt="2020-07-06T16:05:57.415" v="145" actId="1076"/>
          <ac:spMkLst>
            <pc:docMk/>
            <pc:sldMk cId="2546996907" sldId="257"/>
            <ac:spMk id="19" creationId="{6E41D764-4343-4984-8C2E-EF72E9C04E28}"/>
          </ac:spMkLst>
        </pc:spChg>
        <pc:spChg chg="add mod">
          <ac:chgData name="Jim Beland" userId="d41a4da1a37fb713" providerId="LiveId" clId="{2191785D-5D6E-4C5D-82C6-187DC6E513C1}" dt="2020-07-06T16:06:19.354" v="166" actId="1076"/>
          <ac:spMkLst>
            <pc:docMk/>
            <pc:sldMk cId="2546996907" sldId="257"/>
            <ac:spMk id="20" creationId="{33A1E22A-79EB-4B84-B0F4-8B2DE93EA6FF}"/>
          </ac:spMkLst>
        </pc:spChg>
        <pc:inkChg chg="add del">
          <ac:chgData name="Jim Beland" userId="d41a4da1a37fb713" providerId="LiveId" clId="{2191785D-5D6E-4C5D-82C6-187DC6E513C1}" dt="2020-07-06T16:07:52.658" v="170"/>
          <ac:inkMkLst>
            <pc:docMk/>
            <pc:sldMk cId="2546996907" sldId="257"/>
            <ac:inkMk id="21" creationId="{D2827B0F-5DBD-477C-85E3-C3F738474C79}"/>
          </ac:inkMkLst>
        </pc:inkChg>
        <pc:inkChg chg="add del">
          <ac:chgData name="Jim Beland" userId="d41a4da1a37fb713" providerId="LiveId" clId="{2191785D-5D6E-4C5D-82C6-187DC6E513C1}" dt="2020-07-06T16:07:52.658" v="170"/>
          <ac:inkMkLst>
            <pc:docMk/>
            <pc:sldMk cId="2546996907" sldId="257"/>
            <ac:inkMk id="22" creationId="{F2010A25-430B-43A2-9174-5402A753580D}"/>
          </ac:inkMkLst>
        </pc:inkChg>
        <pc:inkChg chg="add del">
          <ac:chgData name="Jim Beland" userId="d41a4da1a37fb713" providerId="LiveId" clId="{2191785D-5D6E-4C5D-82C6-187DC6E513C1}" dt="2020-07-06T16:07:52.658" v="170"/>
          <ac:inkMkLst>
            <pc:docMk/>
            <pc:sldMk cId="2546996907" sldId="257"/>
            <ac:inkMk id="23" creationId="{BAC598C8-163E-43A2-85EF-2875CF39E8E7}"/>
          </ac:inkMkLst>
        </pc:inkChg>
        <pc:inkChg chg="add del">
          <ac:chgData name="Jim Beland" userId="d41a4da1a37fb713" providerId="LiveId" clId="{2191785D-5D6E-4C5D-82C6-187DC6E513C1}" dt="2020-07-06T16:07:55.583" v="172"/>
          <ac:inkMkLst>
            <pc:docMk/>
            <pc:sldMk cId="2546996907" sldId="257"/>
            <ac:inkMk id="24" creationId="{F7367358-B598-4BD7-804D-9A939732EE6C}"/>
          </ac:inkMkLst>
        </pc:inkChg>
        <pc:inkChg chg="add del">
          <ac:chgData name="Jim Beland" userId="d41a4da1a37fb713" providerId="LiveId" clId="{2191785D-5D6E-4C5D-82C6-187DC6E513C1}" dt="2020-07-06T16:07:55.583" v="172"/>
          <ac:inkMkLst>
            <pc:docMk/>
            <pc:sldMk cId="2546996907" sldId="257"/>
            <ac:inkMk id="25" creationId="{C30A935B-162F-4811-9F30-DB446F792F41}"/>
          </ac:inkMkLst>
        </pc:inkChg>
        <pc:inkChg chg="add del">
          <ac:chgData name="Jim Beland" userId="d41a4da1a37fb713" providerId="LiveId" clId="{2191785D-5D6E-4C5D-82C6-187DC6E513C1}" dt="2020-07-06T16:07:56.659" v="174"/>
          <ac:inkMkLst>
            <pc:docMk/>
            <pc:sldMk cId="2546996907" sldId="257"/>
            <ac:inkMk id="26" creationId="{6A3BC99C-F2F7-4C64-92DE-A005E6398325}"/>
          </ac:inkMkLst>
        </pc:inkChg>
        <pc:inkChg chg="add del">
          <ac:chgData name="Jim Beland" userId="d41a4da1a37fb713" providerId="LiveId" clId="{2191785D-5D6E-4C5D-82C6-187DC6E513C1}" dt="2020-07-06T16:07:56.659" v="174"/>
          <ac:inkMkLst>
            <pc:docMk/>
            <pc:sldMk cId="2546996907" sldId="257"/>
            <ac:inkMk id="27" creationId="{A1099047-DB0A-4574-8DD2-E804C9FAE08F}"/>
          </ac:inkMkLst>
        </pc:inkChg>
        <pc:inkChg chg="add">
          <ac:chgData name="Jim Beland" userId="d41a4da1a37fb713" providerId="LiveId" clId="{2191785D-5D6E-4C5D-82C6-187DC6E513C1}" dt="2020-07-06T16:07:56.659" v="174"/>
          <ac:inkMkLst>
            <pc:docMk/>
            <pc:sldMk cId="2546996907" sldId="257"/>
            <ac:inkMk id="28" creationId="{188FBE00-6AB1-46B9-B66F-927457910458}"/>
          </ac:inkMkLst>
        </pc:inkChg>
        <pc:inkChg chg="add del">
          <ac:chgData name="Jim Beland" userId="d41a4da1a37fb713" providerId="LiveId" clId="{2191785D-5D6E-4C5D-82C6-187DC6E513C1}" dt="2020-07-06T16:08:10.446" v="178"/>
          <ac:inkMkLst>
            <pc:docMk/>
            <pc:sldMk cId="2546996907" sldId="257"/>
            <ac:inkMk id="29" creationId="{EBCD0560-D6A8-4A6B-9B7F-72E077F2DC12}"/>
          </ac:inkMkLst>
        </pc:inkChg>
        <pc:inkChg chg="add del">
          <ac:chgData name="Jim Beland" userId="d41a4da1a37fb713" providerId="LiveId" clId="{2191785D-5D6E-4C5D-82C6-187DC6E513C1}" dt="2020-07-06T16:08:10.446" v="178"/>
          <ac:inkMkLst>
            <pc:docMk/>
            <pc:sldMk cId="2546996907" sldId="257"/>
            <ac:inkMk id="30" creationId="{EE06CB42-F5BC-472A-A8A7-0677DA8319F4}"/>
          </ac:inkMkLst>
        </pc:inkChg>
        <pc:inkChg chg="add del">
          <ac:chgData name="Jim Beland" userId="d41a4da1a37fb713" providerId="LiveId" clId="{2191785D-5D6E-4C5D-82C6-187DC6E513C1}" dt="2020-07-06T16:08:10.446" v="178"/>
          <ac:inkMkLst>
            <pc:docMk/>
            <pc:sldMk cId="2546996907" sldId="257"/>
            <ac:inkMk id="31" creationId="{300AA03C-D973-4B56-A409-49081C37981F}"/>
          </ac:inkMkLst>
        </pc:inkChg>
        <pc:inkChg chg="add">
          <ac:chgData name="Jim Beland" userId="d41a4da1a37fb713" providerId="LiveId" clId="{2191785D-5D6E-4C5D-82C6-187DC6E513C1}" dt="2020-07-06T16:08:10.446" v="178"/>
          <ac:inkMkLst>
            <pc:docMk/>
            <pc:sldMk cId="2546996907" sldId="257"/>
            <ac:inkMk id="32" creationId="{238203B0-ABF8-4FAA-8EF6-EE8955FFEB0A}"/>
          </ac:inkMkLst>
        </pc:inkChg>
        <pc:inkChg chg="add del">
          <ac:chgData name="Jim Beland" userId="d41a4da1a37fb713" providerId="LiveId" clId="{2191785D-5D6E-4C5D-82C6-187DC6E513C1}" dt="2020-07-06T16:08:17.774" v="181"/>
          <ac:inkMkLst>
            <pc:docMk/>
            <pc:sldMk cId="2546996907" sldId="257"/>
            <ac:inkMk id="33" creationId="{3C8521C3-C952-4D46-8CB9-32C138BAB53F}"/>
          </ac:inkMkLst>
        </pc:inkChg>
        <pc:inkChg chg="add del">
          <ac:chgData name="Jim Beland" userId="d41a4da1a37fb713" providerId="LiveId" clId="{2191785D-5D6E-4C5D-82C6-187DC6E513C1}" dt="2020-07-06T16:08:17.774" v="181"/>
          <ac:inkMkLst>
            <pc:docMk/>
            <pc:sldMk cId="2546996907" sldId="257"/>
            <ac:inkMk id="34" creationId="{25564784-8E3F-4C22-8C9F-7449C7B10DA5}"/>
          </ac:inkMkLst>
        </pc:inkChg>
        <pc:inkChg chg="add del">
          <ac:chgData name="Jim Beland" userId="d41a4da1a37fb713" providerId="LiveId" clId="{2191785D-5D6E-4C5D-82C6-187DC6E513C1}" dt="2020-07-06T16:08:18.307" v="183"/>
          <ac:inkMkLst>
            <pc:docMk/>
            <pc:sldMk cId="2546996907" sldId="257"/>
            <ac:inkMk id="35" creationId="{C866640F-7506-47AB-A033-A417DD97F118}"/>
          </ac:inkMkLst>
        </pc:inkChg>
        <pc:inkChg chg="add del">
          <ac:chgData name="Jim Beland" userId="d41a4da1a37fb713" providerId="LiveId" clId="{2191785D-5D6E-4C5D-82C6-187DC6E513C1}" dt="2020-07-06T16:08:18.307" v="183"/>
          <ac:inkMkLst>
            <pc:docMk/>
            <pc:sldMk cId="2546996907" sldId="257"/>
            <ac:inkMk id="36" creationId="{CBFD7E51-06ED-42A5-B1C7-003AB06B6D7D}"/>
          </ac:inkMkLst>
        </pc:inkChg>
        <pc:inkChg chg="add">
          <ac:chgData name="Jim Beland" userId="d41a4da1a37fb713" providerId="LiveId" clId="{2191785D-5D6E-4C5D-82C6-187DC6E513C1}" dt="2020-07-06T16:08:18.307" v="183"/>
          <ac:inkMkLst>
            <pc:docMk/>
            <pc:sldMk cId="2546996907" sldId="257"/>
            <ac:inkMk id="37" creationId="{3CE93400-55B0-413D-B9D9-C007AC66E477}"/>
          </ac:inkMkLst>
        </pc:inkChg>
        <pc:inkChg chg="add">
          <ac:chgData name="Jim Beland" userId="d41a4da1a37fb713" providerId="LiveId" clId="{2191785D-5D6E-4C5D-82C6-187DC6E513C1}" dt="2020-07-06T16:08:23.018" v="184" actId="9405"/>
          <ac:inkMkLst>
            <pc:docMk/>
            <pc:sldMk cId="2546996907" sldId="257"/>
            <ac:inkMk id="38" creationId="{1273E70A-C52B-46E7-B6D6-21C74E71E27B}"/>
          </ac:inkMkLst>
        </pc:inkChg>
        <pc:inkChg chg="add del">
          <ac:chgData name="Jim Beland" userId="d41a4da1a37fb713" providerId="LiveId" clId="{2191785D-5D6E-4C5D-82C6-187DC6E513C1}" dt="2020-07-06T16:08:30.096" v="195" actId="9405"/>
          <ac:inkMkLst>
            <pc:docMk/>
            <pc:sldMk cId="2546996907" sldId="257"/>
            <ac:inkMk id="39" creationId="{1CD0867D-761F-4A38-B619-ACC6CB81C400}"/>
          </ac:inkMkLst>
        </pc:inkChg>
        <pc:inkChg chg="add del">
          <ac:chgData name="Jim Beland" userId="d41a4da1a37fb713" providerId="LiveId" clId="{2191785D-5D6E-4C5D-82C6-187DC6E513C1}" dt="2020-07-06T16:08:29.567" v="194" actId="9405"/>
          <ac:inkMkLst>
            <pc:docMk/>
            <pc:sldMk cId="2546996907" sldId="257"/>
            <ac:inkMk id="40" creationId="{25D07268-761A-4E3F-B2B3-6A5C2BA9102A}"/>
          </ac:inkMkLst>
        </pc:inkChg>
        <pc:inkChg chg="add del">
          <ac:chgData name="Jim Beland" userId="d41a4da1a37fb713" providerId="LiveId" clId="{2191785D-5D6E-4C5D-82C6-187DC6E513C1}" dt="2020-07-06T16:08:29.211" v="193" actId="9405"/>
          <ac:inkMkLst>
            <pc:docMk/>
            <pc:sldMk cId="2546996907" sldId="257"/>
            <ac:inkMk id="41" creationId="{8657E287-E052-47D5-B157-0CD59E8824D0}"/>
          </ac:inkMkLst>
        </pc:inkChg>
        <pc:inkChg chg="add del">
          <ac:chgData name="Jim Beland" userId="d41a4da1a37fb713" providerId="LiveId" clId="{2191785D-5D6E-4C5D-82C6-187DC6E513C1}" dt="2020-07-06T16:08:29.089" v="192" actId="9405"/>
          <ac:inkMkLst>
            <pc:docMk/>
            <pc:sldMk cId="2546996907" sldId="257"/>
            <ac:inkMk id="42" creationId="{B2B3BF47-CC9A-483C-9226-9DEF2AE670CA}"/>
          </ac:inkMkLst>
        </pc:inkChg>
        <pc:inkChg chg="add del">
          <ac:chgData name="Jim Beland" userId="d41a4da1a37fb713" providerId="LiveId" clId="{2191785D-5D6E-4C5D-82C6-187DC6E513C1}" dt="2020-07-06T16:08:28.841" v="191" actId="9405"/>
          <ac:inkMkLst>
            <pc:docMk/>
            <pc:sldMk cId="2546996907" sldId="257"/>
            <ac:inkMk id="43" creationId="{94B94610-DE67-475D-BE98-547CBCD9D4A8}"/>
          </ac:inkMkLst>
        </pc:inkChg>
        <pc:inkChg chg="add">
          <ac:chgData name="Jim Beland" userId="d41a4da1a37fb713" providerId="LiveId" clId="{2191785D-5D6E-4C5D-82C6-187DC6E513C1}" dt="2020-07-06T16:08:25.476" v="190"/>
          <ac:inkMkLst>
            <pc:docMk/>
            <pc:sldMk cId="2546996907" sldId="257"/>
            <ac:inkMk id="44" creationId="{2AB324CA-C73E-4956-97F3-4A7948D8B3FC}"/>
          </ac:inkMkLst>
        </pc:inkChg>
        <pc:inkChg chg="add del">
          <ac:chgData name="Jim Beland" userId="d41a4da1a37fb713" providerId="LiveId" clId="{2191785D-5D6E-4C5D-82C6-187DC6E513C1}" dt="2020-07-06T16:08:54.261" v="212"/>
          <ac:inkMkLst>
            <pc:docMk/>
            <pc:sldMk cId="2546996907" sldId="257"/>
            <ac:inkMk id="45" creationId="{CAE49354-7BDC-4C1D-9909-1195A6E341A4}"/>
          </ac:inkMkLst>
        </pc:inkChg>
        <pc:inkChg chg="add del">
          <ac:chgData name="Jim Beland" userId="d41a4da1a37fb713" providerId="LiveId" clId="{2191785D-5D6E-4C5D-82C6-187DC6E513C1}" dt="2020-07-06T16:08:54.261" v="212"/>
          <ac:inkMkLst>
            <pc:docMk/>
            <pc:sldMk cId="2546996907" sldId="257"/>
            <ac:inkMk id="46" creationId="{E5ED4CAD-35F7-472E-9B7F-6E7943239404}"/>
          </ac:inkMkLst>
        </pc:inkChg>
        <pc:inkChg chg="add del">
          <ac:chgData name="Jim Beland" userId="d41a4da1a37fb713" providerId="LiveId" clId="{2191785D-5D6E-4C5D-82C6-187DC6E513C1}" dt="2020-07-06T16:08:54.261" v="212"/>
          <ac:inkMkLst>
            <pc:docMk/>
            <pc:sldMk cId="2546996907" sldId="257"/>
            <ac:inkMk id="47" creationId="{2526694C-32E2-4F49-AF1C-F4AD0BCD4DB2}"/>
          </ac:inkMkLst>
        </pc:inkChg>
        <pc:inkChg chg="add del">
          <ac:chgData name="Jim Beland" userId="d41a4da1a37fb713" providerId="LiveId" clId="{2191785D-5D6E-4C5D-82C6-187DC6E513C1}" dt="2020-07-06T16:08:54.261" v="212"/>
          <ac:inkMkLst>
            <pc:docMk/>
            <pc:sldMk cId="2546996907" sldId="257"/>
            <ac:inkMk id="48" creationId="{EC358D99-98BA-40CD-809E-2538C89D4ECC}"/>
          </ac:inkMkLst>
        </pc:inkChg>
        <pc:inkChg chg="add del">
          <ac:chgData name="Jim Beland" userId="d41a4da1a37fb713" providerId="LiveId" clId="{2191785D-5D6E-4C5D-82C6-187DC6E513C1}" dt="2020-07-06T16:08:54.261" v="212"/>
          <ac:inkMkLst>
            <pc:docMk/>
            <pc:sldMk cId="2546996907" sldId="257"/>
            <ac:inkMk id="49" creationId="{45BFD191-312A-477D-AE2F-7316FD59A689}"/>
          </ac:inkMkLst>
        </pc:inkChg>
        <pc:inkChg chg="add del">
          <ac:chgData name="Jim Beland" userId="d41a4da1a37fb713" providerId="LiveId" clId="{2191785D-5D6E-4C5D-82C6-187DC6E513C1}" dt="2020-07-06T16:08:54.261" v="212"/>
          <ac:inkMkLst>
            <pc:docMk/>
            <pc:sldMk cId="2546996907" sldId="257"/>
            <ac:inkMk id="50" creationId="{0A59F427-3232-4B4F-A78E-CDA6DC83BF77}"/>
          </ac:inkMkLst>
        </pc:inkChg>
        <pc:inkChg chg="add del">
          <ac:chgData name="Jim Beland" userId="d41a4da1a37fb713" providerId="LiveId" clId="{2191785D-5D6E-4C5D-82C6-187DC6E513C1}" dt="2020-07-06T16:08:54.261" v="212"/>
          <ac:inkMkLst>
            <pc:docMk/>
            <pc:sldMk cId="2546996907" sldId="257"/>
            <ac:inkMk id="51" creationId="{2EDCA336-623D-4EB5-9101-28DD8B49B7AA}"/>
          </ac:inkMkLst>
        </pc:inkChg>
        <pc:inkChg chg="add del">
          <ac:chgData name="Jim Beland" userId="d41a4da1a37fb713" providerId="LiveId" clId="{2191785D-5D6E-4C5D-82C6-187DC6E513C1}" dt="2020-07-06T16:09:00.689" v="216"/>
          <ac:inkMkLst>
            <pc:docMk/>
            <pc:sldMk cId="2546996907" sldId="257"/>
            <ac:inkMk id="52" creationId="{EDAF6409-1ADD-481A-A3A8-46D59637103B}"/>
          </ac:inkMkLst>
        </pc:inkChg>
        <pc:inkChg chg="add del">
          <ac:chgData name="Jim Beland" userId="d41a4da1a37fb713" providerId="LiveId" clId="{2191785D-5D6E-4C5D-82C6-187DC6E513C1}" dt="2020-07-06T16:09:00.689" v="216"/>
          <ac:inkMkLst>
            <pc:docMk/>
            <pc:sldMk cId="2546996907" sldId="257"/>
            <ac:inkMk id="53" creationId="{38B63743-89E4-4F71-83D4-C638609ACE4E}"/>
          </ac:inkMkLst>
        </pc:inkChg>
        <pc:inkChg chg="add del">
          <ac:chgData name="Jim Beland" userId="d41a4da1a37fb713" providerId="LiveId" clId="{2191785D-5D6E-4C5D-82C6-187DC6E513C1}" dt="2020-07-06T16:09:00.689" v="216"/>
          <ac:inkMkLst>
            <pc:docMk/>
            <pc:sldMk cId="2546996907" sldId="257"/>
            <ac:inkMk id="54" creationId="{DA25F296-2C55-42E4-BE29-20BCBA3DB1F7}"/>
          </ac:inkMkLst>
        </pc:inkChg>
        <pc:inkChg chg="add">
          <ac:chgData name="Jim Beland" userId="d41a4da1a37fb713" providerId="LiveId" clId="{2191785D-5D6E-4C5D-82C6-187DC6E513C1}" dt="2020-07-06T16:08:44.952" v="206" actId="9405"/>
          <ac:inkMkLst>
            <pc:docMk/>
            <pc:sldMk cId="2546996907" sldId="257"/>
            <ac:inkMk id="55" creationId="{230124A9-E27D-4D2D-A9CA-A04E6E1861F1}"/>
          </ac:inkMkLst>
        </pc:inkChg>
        <pc:inkChg chg="add">
          <ac:chgData name="Jim Beland" userId="d41a4da1a37fb713" providerId="LiveId" clId="{2191785D-5D6E-4C5D-82C6-187DC6E513C1}" dt="2020-07-06T16:08:45.898" v="207" actId="9405"/>
          <ac:inkMkLst>
            <pc:docMk/>
            <pc:sldMk cId="2546996907" sldId="257"/>
            <ac:inkMk id="56" creationId="{083D3D9B-3AFA-4BC0-86B3-E84F2C506051}"/>
          </ac:inkMkLst>
        </pc:inkChg>
        <pc:inkChg chg="add del">
          <ac:chgData name="Jim Beland" userId="d41a4da1a37fb713" providerId="LiveId" clId="{2191785D-5D6E-4C5D-82C6-187DC6E513C1}" dt="2020-07-06T16:08:54.261" v="212"/>
          <ac:inkMkLst>
            <pc:docMk/>
            <pc:sldMk cId="2546996907" sldId="257"/>
            <ac:inkMk id="57" creationId="{52D8FC80-C526-4AE6-A08E-D62A194E9925}"/>
          </ac:inkMkLst>
        </pc:inkChg>
        <pc:inkChg chg="add del">
          <ac:chgData name="Jim Beland" userId="d41a4da1a37fb713" providerId="LiveId" clId="{2191785D-5D6E-4C5D-82C6-187DC6E513C1}" dt="2020-07-06T16:08:54.261" v="212"/>
          <ac:inkMkLst>
            <pc:docMk/>
            <pc:sldMk cId="2546996907" sldId="257"/>
            <ac:inkMk id="58" creationId="{6A50C2D1-42A0-48AF-9042-C3134D2C5322}"/>
          </ac:inkMkLst>
        </pc:inkChg>
        <pc:inkChg chg="add del">
          <ac:chgData name="Jim Beland" userId="d41a4da1a37fb713" providerId="LiveId" clId="{2191785D-5D6E-4C5D-82C6-187DC6E513C1}" dt="2020-07-06T16:08:54.261" v="212"/>
          <ac:inkMkLst>
            <pc:docMk/>
            <pc:sldMk cId="2546996907" sldId="257"/>
            <ac:inkMk id="59" creationId="{9E791F99-78AF-4D81-823A-89E8DD817047}"/>
          </ac:inkMkLst>
        </pc:inkChg>
        <pc:inkChg chg="add del">
          <ac:chgData name="Jim Beland" userId="d41a4da1a37fb713" providerId="LiveId" clId="{2191785D-5D6E-4C5D-82C6-187DC6E513C1}" dt="2020-07-06T16:08:54.261" v="212"/>
          <ac:inkMkLst>
            <pc:docMk/>
            <pc:sldMk cId="2546996907" sldId="257"/>
            <ac:inkMk id="60" creationId="{AA85B368-E970-441B-BF88-E57D36C55031}"/>
          </ac:inkMkLst>
        </pc:inkChg>
        <pc:inkChg chg="add del">
          <ac:chgData name="Jim Beland" userId="d41a4da1a37fb713" providerId="LiveId" clId="{2191785D-5D6E-4C5D-82C6-187DC6E513C1}" dt="2020-07-06T16:09:00.689" v="216"/>
          <ac:inkMkLst>
            <pc:docMk/>
            <pc:sldMk cId="2546996907" sldId="257"/>
            <ac:inkMk id="61" creationId="{2B98CD90-873B-45D1-B01D-705721AE8900}"/>
          </ac:inkMkLst>
        </pc:inkChg>
        <pc:inkChg chg="add del">
          <ac:chgData name="Jim Beland" userId="d41a4da1a37fb713" providerId="LiveId" clId="{2191785D-5D6E-4C5D-82C6-187DC6E513C1}" dt="2020-07-06T16:09:00.689" v="216"/>
          <ac:inkMkLst>
            <pc:docMk/>
            <pc:sldMk cId="2546996907" sldId="257"/>
            <ac:inkMk id="62" creationId="{4E19E763-F415-423C-8740-A238F3BA9610}"/>
          </ac:inkMkLst>
        </pc:inkChg>
        <pc:inkChg chg="add del">
          <ac:chgData name="Jim Beland" userId="d41a4da1a37fb713" providerId="LiveId" clId="{2191785D-5D6E-4C5D-82C6-187DC6E513C1}" dt="2020-07-06T16:09:00.689" v="216"/>
          <ac:inkMkLst>
            <pc:docMk/>
            <pc:sldMk cId="2546996907" sldId="257"/>
            <ac:inkMk id="63" creationId="{64C16B31-A2A4-4F75-B971-BE0633E34FC1}"/>
          </ac:inkMkLst>
        </pc:inkChg>
        <pc:inkChg chg="add del">
          <ac:chgData name="Jim Beland" userId="d41a4da1a37fb713" providerId="LiveId" clId="{2191785D-5D6E-4C5D-82C6-187DC6E513C1}" dt="2020-07-06T16:09:00.689" v="216"/>
          <ac:inkMkLst>
            <pc:docMk/>
            <pc:sldMk cId="2546996907" sldId="257"/>
            <ac:inkMk id="64" creationId="{46D8453E-C591-4EF0-973C-3FAF83934540}"/>
          </ac:inkMkLst>
        </pc:inkChg>
        <pc:inkChg chg="add del">
          <ac:chgData name="Jim Beland" userId="d41a4da1a37fb713" providerId="LiveId" clId="{2191785D-5D6E-4C5D-82C6-187DC6E513C1}" dt="2020-07-06T16:09:02.355" v="218"/>
          <ac:inkMkLst>
            <pc:docMk/>
            <pc:sldMk cId="2546996907" sldId="257"/>
            <ac:inkMk id="65" creationId="{17CD9C3E-D6E5-4FD6-9987-61820F3402DE}"/>
          </ac:inkMkLst>
        </pc:inkChg>
        <pc:inkChg chg="add del">
          <ac:chgData name="Jim Beland" userId="d41a4da1a37fb713" providerId="LiveId" clId="{2191785D-5D6E-4C5D-82C6-187DC6E513C1}" dt="2020-07-06T16:09:02.355" v="218"/>
          <ac:inkMkLst>
            <pc:docMk/>
            <pc:sldMk cId="2546996907" sldId="257"/>
            <ac:inkMk id="66" creationId="{DF2922F4-8963-4E7A-BB0D-4613BC8C92B8}"/>
          </ac:inkMkLst>
        </pc:inkChg>
        <pc:inkChg chg="add">
          <ac:chgData name="Jim Beland" userId="d41a4da1a37fb713" providerId="LiveId" clId="{2191785D-5D6E-4C5D-82C6-187DC6E513C1}" dt="2020-07-06T16:09:02.355" v="218"/>
          <ac:inkMkLst>
            <pc:docMk/>
            <pc:sldMk cId="2546996907" sldId="257"/>
            <ac:inkMk id="67" creationId="{EFB04642-ACF9-4646-982A-EA134F71E426}"/>
          </ac:inkMkLst>
        </pc:inkChg>
        <pc:cxnChg chg="add mod">
          <ac:chgData name="Jim Beland" userId="d41a4da1a37fb713" providerId="LiveId" clId="{2191785D-5D6E-4C5D-82C6-187DC6E513C1}" dt="2020-07-06T16:03:23.352" v="69" actId="11529"/>
          <ac:cxnSpMkLst>
            <pc:docMk/>
            <pc:sldMk cId="2546996907" sldId="257"/>
            <ac:cxnSpMk id="5" creationId="{3DCFAFDC-37A3-423A-96ED-0428B7FEDC9B}"/>
          </ac:cxnSpMkLst>
        </pc:cxnChg>
        <pc:cxnChg chg="add mod">
          <ac:chgData name="Jim Beland" userId="d41a4da1a37fb713" providerId="LiveId" clId="{2191785D-5D6E-4C5D-82C6-187DC6E513C1}" dt="2020-07-06T16:03:30.537" v="70" actId="11529"/>
          <ac:cxnSpMkLst>
            <pc:docMk/>
            <pc:sldMk cId="2546996907" sldId="257"/>
            <ac:cxnSpMk id="7" creationId="{0DCBA4F2-8846-4F96-AB0A-BCE20F714A35}"/>
          </ac:cxnSpMkLst>
        </pc:cxnChg>
        <pc:cxnChg chg="add mod">
          <ac:chgData name="Jim Beland" userId="d41a4da1a37fb713" providerId="LiveId" clId="{2191785D-5D6E-4C5D-82C6-187DC6E513C1}" dt="2020-07-06T16:03:43.251" v="71" actId="11529"/>
          <ac:cxnSpMkLst>
            <pc:docMk/>
            <pc:sldMk cId="2546996907" sldId="257"/>
            <ac:cxnSpMk id="9" creationId="{712D3C9D-F281-4894-8A99-4EFA4A0D23B1}"/>
          </ac:cxnSpMkLst>
        </pc:cxnChg>
        <pc:cxnChg chg="add mod">
          <ac:chgData name="Jim Beland" userId="d41a4da1a37fb713" providerId="LiveId" clId="{2191785D-5D6E-4C5D-82C6-187DC6E513C1}" dt="2020-07-06T16:03:49.178" v="72" actId="11529"/>
          <ac:cxnSpMkLst>
            <pc:docMk/>
            <pc:sldMk cId="2546996907" sldId="257"/>
            <ac:cxnSpMk id="11" creationId="{33BE734C-C432-4A2B-8736-508C8672C206}"/>
          </ac:cxnSpMkLst>
        </pc:cxnChg>
        <pc:cxnChg chg="add mod">
          <ac:chgData name="Jim Beland" userId="d41a4da1a37fb713" providerId="LiveId" clId="{2191785D-5D6E-4C5D-82C6-187DC6E513C1}" dt="2020-07-06T16:03:58.246" v="73" actId="11529"/>
          <ac:cxnSpMkLst>
            <pc:docMk/>
            <pc:sldMk cId="2546996907" sldId="257"/>
            <ac:cxnSpMk id="13" creationId="{C65F46A5-9378-4782-94E4-F01A95DCC08E}"/>
          </ac:cxnSpMkLst>
        </pc:cxnChg>
        <pc:cxnChg chg="add del mod">
          <ac:chgData name="Jim Beland" userId="d41a4da1a37fb713" providerId="LiveId" clId="{2191785D-5D6E-4C5D-82C6-187DC6E513C1}" dt="2020-07-06T16:04:08.160" v="75" actId="11529"/>
          <ac:cxnSpMkLst>
            <pc:docMk/>
            <pc:sldMk cId="2546996907" sldId="257"/>
            <ac:cxnSpMk id="15" creationId="{0CE18265-EA0A-4C86-A293-C2719136642D}"/>
          </ac:cxnSpMkLst>
        </pc:cxnChg>
        <pc:cxnChg chg="add mod">
          <ac:chgData name="Jim Beland" userId="d41a4da1a37fb713" providerId="LiveId" clId="{2191785D-5D6E-4C5D-82C6-187DC6E513C1}" dt="2020-07-06T16:04:15.589" v="76" actId="11529"/>
          <ac:cxnSpMkLst>
            <pc:docMk/>
            <pc:sldMk cId="2546996907" sldId="257"/>
            <ac:cxnSpMk id="17" creationId="{F65DC933-C49D-4BC7-BB33-B5832A83E211}"/>
          </ac:cxnSpMkLst>
        </pc:cxnChg>
      </pc:sldChg>
      <pc:sldChg chg="modSp add">
        <pc:chgData name="Jim Beland" userId="d41a4da1a37fb713" providerId="LiveId" clId="{2191785D-5D6E-4C5D-82C6-187DC6E513C1}" dt="2020-07-06T16:24:53.973" v="357" actId="20577"/>
        <pc:sldMkLst>
          <pc:docMk/>
          <pc:sldMk cId="2106504465" sldId="258"/>
        </pc:sldMkLst>
        <pc:spChg chg="mod">
          <ac:chgData name="Jim Beland" userId="d41a4da1a37fb713" providerId="LiveId" clId="{2191785D-5D6E-4C5D-82C6-187DC6E513C1}" dt="2020-07-06T16:24:53.973" v="357" actId="20577"/>
          <ac:spMkLst>
            <pc:docMk/>
            <pc:sldMk cId="2106504465" sldId="258"/>
            <ac:spMk id="3" creationId="{0C45AA8A-D44D-4777-B5BA-F43AE426513A}"/>
          </ac:spMkLst>
        </pc:spChg>
      </pc:sldChg>
      <pc:sldChg chg="addSp modSp add">
        <pc:chgData name="Jim Beland" userId="d41a4da1a37fb713" providerId="LiveId" clId="{2191785D-5D6E-4C5D-82C6-187DC6E513C1}" dt="2020-07-06T16:33:20.634" v="535" actId="9405"/>
        <pc:sldMkLst>
          <pc:docMk/>
          <pc:sldMk cId="2039837473" sldId="259"/>
        </pc:sldMkLst>
        <pc:spChg chg="mod">
          <ac:chgData name="Jim Beland" userId="d41a4da1a37fb713" providerId="LiveId" clId="{2191785D-5D6E-4C5D-82C6-187DC6E513C1}" dt="2020-07-06T16:25:16.272" v="365" actId="20577"/>
          <ac:spMkLst>
            <pc:docMk/>
            <pc:sldMk cId="2039837473" sldId="259"/>
            <ac:spMk id="2" creationId="{41744F32-8E8A-4917-90AB-E4DD961332A3}"/>
          </ac:spMkLst>
        </pc:spChg>
        <pc:spChg chg="mod">
          <ac:chgData name="Jim Beland" userId="d41a4da1a37fb713" providerId="LiveId" clId="{2191785D-5D6E-4C5D-82C6-187DC6E513C1}" dt="2020-07-06T16:32:47.117" v="534" actId="255"/>
          <ac:spMkLst>
            <pc:docMk/>
            <pc:sldMk cId="2039837473" sldId="259"/>
            <ac:spMk id="3" creationId="{DBAE8FDF-9DE8-4E4D-B9DC-29B093087B93}"/>
          </ac:spMkLst>
        </pc:spChg>
        <pc:inkChg chg="add">
          <ac:chgData name="Jim Beland" userId="d41a4da1a37fb713" providerId="LiveId" clId="{2191785D-5D6E-4C5D-82C6-187DC6E513C1}" dt="2020-07-06T16:33:20.634" v="535" actId="9405"/>
          <ac:inkMkLst>
            <pc:docMk/>
            <pc:sldMk cId="2039837473" sldId="259"/>
            <ac:inkMk id="5" creationId="{9756E552-66E6-486C-B4D7-7055C5A6081D}"/>
          </ac:inkMkLst>
        </pc:inkChg>
      </pc:sldChg>
      <pc:sldChg chg="addSp delSp modSp add">
        <pc:chgData name="Jim Beland" userId="d41a4da1a37fb713" providerId="LiveId" clId="{2191785D-5D6E-4C5D-82C6-187DC6E513C1}" dt="2020-07-06T16:58:51.823" v="826" actId="20577"/>
        <pc:sldMkLst>
          <pc:docMk/>
          <pc:sldMk cId="2851562619" sldId="260"/>
        </pc:sldMkLst>
        <pc:spChg chg="mod">
          <ac:chgData name="Jim Beland" userId="d41a4da1a37fb713" providerId="LiveId" clId="{2191785D-5D6E-4C5D-82C6-187DC6E513C1}" dt="2020-07-06T16:33:52.005" v="543" actId="20577"/>
          <ac:spMkLst>
            <pc:docMk/>
            <pc:sldMk cId="2851562619" sldId="260"/>
            <ac:spMk id="2" creationId="{41744F32-8E8A-4917-90AB-E4DD961332A3}"/>
          </ac:spMkLst>
        </pc:spChg>
        <pc:spChg chg="mod">
          <ac:chgData name="Jim Beland" userId="d41a4da1a37fb713" providerId="LiveId" clId="{2191785D-5D6E-4C5D-82C6-187DC6E513C1}" dt="2020-07-06T16:58:51.823" v="826" actId="20577"/>
          <ac:spMkLst>
            <pc:docMk/>
            <pc:sldMk cId="2851562619" sldId="260"/>
            <ac:spMk id="3" creationId="{DBAE8FDF-9DE8-4E4D-B9DC-29B093087B93}"/>
          </ac:spMkLst>
        </pc:spChg>
        <pc:spChg chg="del">
          <ac:chgData name="Jim Beland" userId="d41a4da1a37fb713" providerId="LiveId" clId="{2191785D-5D6E-4C5D-82C6-187DC6E513C1}" dt="2020-07-06T16:48:19.262" v="544"/>
          <ac:spMkLst>
            <pc:docMk/>
            <pc:sldMk cId="2851562619" sldId="260"/>
            <ac:spMk id="4" creationId="{F3066F7F-033F-4579-989A-3F91AD282409}"/>
          </ac:spMkLst>
        </pc:spChg>
        <pc:picChg chg="add">
          <ac:chgData name="Jim Beland" userId="d41a4da1a37fb713" providerId="LiveId" clId="{2191785D-5D6E-4C5D-82C6-187DC6E513C1}" dt="2020-07-06T16:48:19.262" v="544"/>
          <ac:picMkLst>
            <pc:docMk/>
            <pc:sldMk cId="2851562619" sldId="260"/>
            <ac:picMk id="1026" creationId="{3531CEFA-B27B-48F7-A506-9A955A98872B}"/>
          </ac:picMkLst>
        </pc:picChg>
      </pc:sldChg>
      <pc:sldChg chg="modSp add">
        <pc:chgData name="Jim Beland" userId="d41a4da1a37fb713" providerId="LiveId" clId="{2191785D-5D6E-4C5D-82C6-187DC6E513C1}" dt="2020-07-06T16:58:56.713" v="829" actId="20577"/>
        <pc:sldMkLst>
          <pc:docMk/>
          <pc:sldMk cId="2437595276" sldId="261"/>
        </pc:sldMkLst>
        <pc:spChg chg="mod">
          <ac:chgData name="Jim Beland" userId="d41a4da1a37fb713" providerId="LiveId" clId="{2191785D-5D6E-4C5D-82C6-187DC6E513C1}" dt="2020-07-06T16:58:56.713" v="829" actId="20577"/>
          <ac:spMkLst>
            <pc:docMk/>
            <pc:sldMk cId="2437595276" sldId="261"/>
            <ac:spMk id="3" creationId="{DBAE8FDF-9DE8-4E4D-B9DC-29B093087B93}"/>
          </ac:spMkLst>
        </pc:spChg>
      </pc:sldChg>
      <pc:sldChg chg="addSp delSp modSp add">
        <pc:chgData name="Jim Beland" userId="d41a4da1a37fb713" providerId="LiveId" clId="{2191785D-5D6E-4C5D-82C6-187DC6E513C1}" dt="2020-07-06T17:04:12.402" v="940"/>
        <pc:sldMkLst>
          <pc:docMk/>
          <pc:sldMk cId="795066817" sldId="262"/>
        </pc:sldMkLst>
        <pc:spChg chg="mod">
          <ac:chgData name="Jim Beland" userId="d41a4da1a37fb713" providerId="LiveId" clId="{2191785D-5D6E-4C5D-82C6-187DC6E513C1}" dt="2020-07-06T16:59:17.604" v="837" actId="20577"/>
          <ac:spMkLst>
            <pc:docMk/>
            <pc:sldMk cId="795066817" sldId="262"/>
            <ac:spMk id="3" creationId="{DBAE8FDF-9DE8-4E4D-B9DC-29B093087B93}"/>
          </ac:spMkLst>
        </pc:spChg>
        <pc:inkChg chg="add del">
          <ac:chgData name="Jim Beland" userId="d41a4da1a37fb713" providerId="LiveId" clId="{2191785D-5D6E-4C5D-82C6-187DC6E513C1}" dt="2020-07-06T17:04:12.402" v="940"/>
          <ac:inkMkLst>
            <pc:docMk/>
            <pc:sldMk cId="795066817" sldId="262"/>
            <ac:inkMk id="4" creationId="{39E667F7-9AD6-4FA1-93C6-6D1C8894ABBD}"/>
          </ac:inkMkLst>
        </pc:inkChg>
        <pc:inkChg chg="add del">
          <ac:chgData name="Jim Beland" userId="d41a4da1a37fb713" providerId="LiveId" clId="{2191785D-5D6E-4C5D-82C6-187DC6E513C1}" dt="2020-07-06T17:04:12.402" v="940"/>
          <ac:inkMkLst>
            <pc:docMk/>
            <pc:sldMk cId="795066817" sldId="262"/>
            <ac:inkMk id="6" creationId="{A6E56CF3-6C87-4A1E-960F-49A58D712D69}"/>
          </ac:inkMkLst>
        </pc:inkChg>
        <pc:inkChg chg="add">
          <ac:chgData name="Jim Beland" userId="d41a4da1a37fb713" providerId="LiveId" clId="{2191785D-5D6E-4C5D-82C6-187DC6E513C1}" dt="2020-07-06T17:04:12.402" v="940"/>
          <ac:inkMkLst>
            <pc:docMk/>
            <pc:sldMk cId="795066817" sldId="262"/>
            <ac:inkMk id="7" creationId="{630E26B7-DBCB-49AC-BA4D-3AF392C1AE25}"/>
          </ac:inkMkLst>
        </pc:inkChg>
      </pc:sldChg>
      <pc:sldChg chg="modSp add">
        <pc:chgData name="Jim Beland" userId="d41a4da1a37fb713" providerId="LiveId" clId="{2191785D-5D6E-4C5D-82C6-187DC6E513C1}" dt="2020-07-06T16:59:30.553" v="844" actId="20577"/>
        <pc:sldMkLst>
          <pc:docMk/>
          <pc:sldMk cId="3827634167" sldId="263"/>
        </pc:sldMkLst>
        <pc:spChg chg="mod">
          <ac:chgData name="Jim Beland" userId="d41a4da1a37fb713" providerId="LiveId" clId="{2191785D-5D6E-4C5D-82C6-187DC6E513C1}" dt="2020-07-06T16:59:30.553" v="844" actId="20577"/>
          <ac:spMkLst>
            <pc:docMk/>
            <pc:sldMk cId="3827634167" sldId="263"/>
            <ac:spMk id="3" creationId="{DBAE8FDF-9DE8-4E4D-B9DC-29B093087B93}"/>
          </ac:spMkLst>
        </pc:spChg>
      </pc:sldChg>
      <pc:sldChg chg="addSp delSp modSp add">
        <pc:chgData name="Jim Beland" userId="d41a4da1a37fb713" providerId="LiveId" clId="{2191785D-5D6E-4C5D-82C6-187DC6E513C1}" dt="2020-07-06T17:04:04.359" v="937"/>
        <pc:sldMkLst>
          <pc:docMk/>
          <pc:sldMk cId="931423364" sldId="264"/>
        </pc:sldMkLst>
        <pc:spChg chg="mod">
          <ac:chgData name="Jim Beland" userId="d41a4da1a37fb713" providerId="LiveId" clId="{2191785D-5D6E-4C5D-82C6-187DC6E513C1}" dt="2020-07-06T16:59:09.651" v="833" actId="20577"/>
          <ac:spMkLst>
            <pc:docMk/>
            <pc:sldMk cId="931423364" sldId="264"/>
            <ac:spMk id="3" creationId="{DBAE8FDF-9DE8-4E4D-B9DC-29B093087B93}"/>
          </ac:spMkLst>
        </pc:spChg>
        <pc:inkChg chg="add del">
          <ac:chgData name="Jim Beland" userId="d41a4da1a37fb713" providerId="LiveId" clId="{2191785D-5D6E-4C5D-82C6-187DC6E513C1}" dt="2020-07-06T17:04:04.359" v="937"/>
          <ac:inkMkLst>
            <pc:docMk/>
            <pc:sldMk cId="931423364" sldId="264"/>
            <ac:inkMk id="4" creationId="{4FF42C48-CCF3-4AA9-A637-82959EA3506F}"/>
          </ac:inkMkLst>
        </pc:inkChg>
        <pc:inkChg chg="add del">
          <ac:chgData name="Jim Beland" userId="d41a4da1a37fb713" providerId="LiveId" clId="{2191785D-5D6E-4C5D-82C6-187DC6E513C1}" dt="2020-07-06T17:04:04.359" v="937"/>
          <ac:inkMkLst>
            <pc:docMk/>
            <pc:sldMk cId="931423364" sldId="264"/>
            <ac:inkMk id="6" creationId="{ACDAFEB3-421D-4323-8228-82E9BCBDBB57}"/>
          </ac:inkMkLst>
        </pc:inkChg>
        <pc:inkChg chg="add">
          <ac:chgData name="Jim Beland" userId="d41a4da1a37fb713" providerId="LiveId" clId="{2191785D-5D6E-4C5D-82C6-187DC6E513C1}" dt="2020-07-06T17:04:04.359" v="937"/>
          <ac:inkMkLst>
            <pc:docMk/>
            <pc:sldMk cId="931423364" sldId="264"/>
            <ac:inkMk id="7" creationId="{6B335B97-4D77-40A3-8205-68909CCAB8F3}"/>
          </ac:inkMkLst>
        </pc:inkChg>
      </pc:sldChg>
      <pc:sldChg chg="modSp add">
        <pc:chgData name="Jim Beland" userId="d41a4da1a37fb713" providerId="LiveId" clId="{2191785D-5D6E-4C5D-82C6-187DC6E513C1}" dt="2020-07-06T17:02:51.804" v="934" actId="20577"/>
        <pc:sldMkLst>
          <pc:docMk/>
          <pc:sldMk cId="3206579014" sldId="265"/>
        </pc:sldMkLst>
        <pc:spChg chg="mod">
          <ac:chgData name="Jim Beland" userId="d41a4da1a37fb713" providerId="LiveId" clId="{2191785D-5D6E-4C5D-82C6-187DC6E513C1}" dt="2020-07-06T17:02:51.804" v="934" actId="20577"/>
          <ac:spMkLst>
            <pc:docMk/>
            <pc:sldMk cId="3206579014" sldId="265"/>
            <ac:spMk id="3" creationId="{DBAE8FDF-9DE8-4E4D-B9DC-29B093087B93}"/>
          </ac:spMkLst>
        </pc:spChg>
      </pc:sldChg>
      <pc:sldChg chg="modSp add">
        <pc:chgData name="Jim Beland" userId="d41a4da1a37fb713" providerId="LiveId" clId="{2191785D-5D6E-4C5D-82C6-187DC6E513C1}" dt="2020-07-06T17:20:08.569" v="1003" actId="20577"/>
        <pc:sldMkLst>
          <pc:docMk/>
          <pc:sldMk cId="2504065849" sldId="266"/>
        </pc:sldMkLst>
        <pc:spChg chg="mod">
          <ac:chgData name="Jim Beland" userId="d41a4da1a37fb713" providerId="LiveId" clId="{2191785D-5D6E-4C5D-82C6-187DC6E513C1}" dt="2020-07-06T17:19:12.161" v="950" actId="20577"/>
          <ac:spMkLst>
            <pc:docMk/>
            <pc:sldMk cId="2504065849" sldId="266"/>
            <ac:spMk id="2" creationId="{51610360-77DA-4F71-B9C5-91EBD6AE8080}"/>
          </ac:spMkLst>
        </pc:spChg>
        <pc:spChg chg="mod">
          <ac:chgData name="Jim Beland" userId="d41a4da1a37fb713" providerId="LiveId" clId="{2191785D-5D6E-4C5D-82C6-187DC6E513C1}" dt="2020-07-06T17:20:08.569" v="1003" actId="20577"/>
          <ac:spMkLst>
            <pc:docMk/>
            <pc:sldMk cId="2504065849" sldId="266"/>
            <ac:spMk id="3" creationId="{DE02C335-2397-44DA-B66C-0A63AFE770AA}"/>
          </ac:spMkLst>
        </pc:spChg>
      </pc:sldChg>
      <pc:sldChg chg="add del">
        <pc:chgData name="Jim Beland" userId="d41a4da1a37fb713" providerId="LiveId" clId="{2191785D-5D6E-4C5D-82C6-187DC6E513C1}" dt="2020-07-06T17:18:59.686" v="942"/>
        <pc:sldMkLst>
          <pc:docMk/>
          <pc:sldMk cId="3056063433" sldId="266"/>
        </pc:sldMkLst>
      </pc:sldChg>
      <pc:sldChg chg="addSp delSp modSp add">
        <pc:chgData name="Jim Beland" userId="d41a4da1a37fb713" providerId="LiveId" clId="{2191785D-5D6E-4C5D-82C6-187DC6E513C1}" dt="2020-07-06T17:30:21.397" v="1051" actId="20577"/>
        <pc:sldMkLst>
          <pc:docMk/>
          <pc:sldMk cId="921814687" sldId="267"/>
        </pc:sldMkLst>
        <pc:spChg chg="mod">
          <ac:chgData name="Jim Beland" userId="d41a4da1a37fb713" providerId="LiveId" clId="{2191785D-5D6E-4C5D-82C6-187DC6E513C1}" dt="2020-07-06T17:28:39.924" v="1022" actId="20577"/>
          <ac:spMkLst>
            <pc:docMk/>
            <pc:sldMk cId="921814687" sldId="267"/>
            <ac:spMk id="2" creationId="{51610360-77DA-4F71-B9C5-91EBD6AE8080}"/>
          </ac:spMkLst>
        </pc:spChg>
        <pc:spChg chg="mod">
          <ac:chgData name="Jim Beland" userId="d41a4da1a37fb713" providerId="LiveId" clId="{2191785D-5D6E-4C5D-82C6-187DC6E513C1}" dt="2020-07-06T17:30:21.397" v="1051" actId="20577"/>
          <ac:spMkLst>
            <pc:docMk/>
            <pc:sldMk cId="921814687" sldId="267"/>
            <ac:spMk id="3" creationId="{DE02C335-2397-44DA-B66C-0A63AFE770AA}"/>
          </ac:spMkLst>
        </pc:spChg>
        <pc:spChg chg="del">
          <ac:chgData name="Jim Beland" userId="d41a4da1a37fb713" providerId="LiveId" clId="{2191785D-5D6E-4C5D-82C6-187DC6E513C1}" dt="2020-07-06T17:27:59.217" v="1015"/>
          <ac:spMkLst>
            <pc:docMk/>
            <pc:sldMk cId="921814687" sldId="267"/>
            <ac:spMk id="4" creationId="{1C99477B-99B3-4A60-BAE8-6DDC40372FC6}"/>
          </ac:spMkLst>
        </pc:spChg>
        <pc:picChg chg="add">
          <ac:chgData name="Jim Beland" userId="d41a4da1a37fb713" providerId="LiveId" clId="{2191785D-5D6E-4C5D-82C6-187DC6E513C1}" dt="2020-07-06T17:27:59.217" v="1015"/>
          <ac:picMkLst>
            <pc:docMk/>
            <pc:sldMk cId="921814687" sldId="267"/>
            <ac:picMk id="1026" creationId="{664D52D2-CD99-46A1-A188-5AE8D1F7CFE2}"/>
          </ac:picMkLst>
        </pc:picChg>
      </pc:sldChg>
      <pc:sldChg chg="add del">
        <pc:chgData name="Jim Beland" userId="d41a4da1a37fb713" providerId="LiveId" clId="{2191785D-5D6E-4C5D-82C6-187DC6E513C1}" dt="2020-07-06T17:19:27.365" v="970" actId="2696"/>
        <pc:sldMkLst>
          <pc:docMk/>
          <pc:sldMk cId="3391067485" sldId="267"/>
        </pc:sldMkLst>
      </pc:sldChg>
      <pc:sldChg chg="addSp delSp modSp add">
        <pc:chgData name="Jim Beland" userId="d41a4da1a37fb713" providerId="LiveId" clId="{2191785D-5D6E-4C5D-82C6-187DC6E513C1}" dt="2020-07-07T00:37:28.534" v="2247" actId="9405"/>
        <pc:sldMkLst>
          <pc:docMk/>
          <pc:sldMk cId="1006400004" sldId="268"/>
        </pc:sldMkLst>
        <pc:spChg chg="mod">
          <ac:chgData name="Jim Beland" userId="d41a4da1a37fb713" providerId="LiveId" clId="{2191785D-5D6E-4C5D-82C6-187DC6E513C1}" dt="2020-07-06T17:31:45.710" v="1093" actId="20577"/>
          <ac:spMkLst>
            <pc:docMk/>
            <pc:sldMk cId="1006400004" sldId="268"/>
            <ac:spMk id="3" creationId="{DE02C335-2397-44DA-B66C-0A63AFE770AA}"/>
          </ac:spMkLst>
        </pc:spChg>
        <pc:inkChg chg="add del">
          <ac:chgData name="Jim Beland" userId="d41a4da1a37fb713" providerId="LiveId" clId="{2191785D-5D6E-4C5D-82C6-187DC6E513C1}" dt="2020-07-07T00:34:17.090" v="2227" actId="9405"/>
          <ac:inkMkLst>
            <pc:docMk/>
            <pc:sldMk cId="1006400004" sldId="268"/>
            <ac:inkMk id="4" creationId="{A0CC7A68-022B-46D4-A840-0BBB518BF117}"/>
          </ac:inkMkLst>
        </pc:inkChg>
        <pc:inkChg chg="add del">
          <ac:chgData name="Jim Beland" userId="d41a4da1a37fb713" providerId="LiveId" clId="{2191785D-5D6E-4C5D-82C6-187DC6E513C1}" dt="2020-07-07T00:34:14.301" v="2226" actId="9405"/>
          <ac:inkMkLst>
            <pc:docMk/>
            <pc:sldMk cId="1006400004" sldId="268"/>
            <ac:inkMk id="5" creationId="{FF5D70E7-B7D1-40A8-AA8C-BB97F203BA25}"/>
          </ac:inkMkLst>
        </pc:inkChg>
        <pc:inkChg chg="add del">
          <ac:chgData name="Jim Beland" userId="d41a4da1a37fb713" providerId="LiveId" clId="{2191785D-5D6E-4C5D-82C6-187DC6E513C1}" dt="2020-07-07T00:34:11.284" v="2224"/>
          <ac:inkMkLst>
            <pc:docMk/>
            <pc:sldMk cId="1006400004" sldId="268"/>
            <ac:inkMk id="6" creationId="{D4969953-16ED-4522-9588-ACA0694C6428}"/>
          </ac:inkMkLst>
        </pc:inkChg>
        <pc:inkChg chg="add del">
          <ac:chgData name="Jim Beland" userId="d41a4da1a37fb713" providerId="LiveId" clId="{2191785D-5D6E-4C5D-82C6-187DC6E513C1}" dt="2020-07-07T00:34:13.793" v="2225" actId="9405"/>
          <ac:inkMkLst>
            <pc:docMk/>
            <pc:sldMk cId="1006400004" sldId="268"/>
            <ac:inkMk id="7" creationId="{12BED1FF-4E2D-4E95-AF39-5013E7C11483}"/>
          </ac:inkMkLst>
        </pc:inkChg>
        <pc:inkChg chg="add">
          <ac:chgData name="Jim Beland" userId="d41a4da1a37fb713" providerId="LiveId" clId="{2191785D-5D6E-4C5D-82C6-187DC6E513C1}" dt="2020-07-07T00:34:11.284" v="2224"/>
          <ac:inkMkLst>
            <pc:docMk/>
            <pc:sldMk cId="1006400004" sldId="268"/>
            <ac:inkMk id="8" creationId="{7E24C234-8BE2-4317-BFC2-1B33B88493D4}"/>
          </ac:inkMkLst>
        </pc:inkChg>
        <pc:inkChg chg="add del">
          <ac:chgData name="Jim Beland" userId="d41a4da1a37fb713" providerId="LiveId" clId="{2191785D-5D6E-4C5D-82C6-187DC6E513C1}" dt="2020-07-07T00:34:26.907" v="2230"/>
          <ac:inkMkLst>
            <pc:docMk/>
            <pc:sldMk cId="1006400004" sldId="268"/>
            <ac:inkMk id="9" creationId="{2FBE2D0E-BB22-4675-B9A5-69C10EE4B4D5}"/>
          </ac:inkMkLst>
        </pc:inkChg>
        <pc:inkChg chg="add del">
          <ac:chgData name="Jim Beland" userId="d41a4da1a37fb713" providerId="LiveId" clId="{2191785D-5D6E-4C5D-82C6-187DC6E513C1}" dt="2020-07-07T00:34:26.907" v="2230"/>
          <ac:inkMkLst>
            <pc:docMk/>
            <pc:sldMk cId="1006400004" sldId="268"/>
            <ac:inkMk id="10" creationId="{57952211-DE85-42DC-9476-9A3D39CA77D0}"/>
          </ac:inkMkLst>
        </pc:inkChg>
        <pc:inkChg chg="add">
          <ac:chgData name="Jim Beland" userId="d41a4da1a37fb713" providerId="LiveId" clId="{2191785D-5D6E-4C5D-82C6-187DC6E513C1}" dt="2020-07-07T00:34:26.907" v="2230"/>
          <ac:inkMkLst>
            <pc:docMk/>
            <pc:sldMk cId="1006400004" sldId="268"/>
            <ac:inkMk id="11" creationId="{E6BC9C51-5E51-43D2-BD14-253FBCDE3311}"/>
          </ac:inkMkLst>
        </pc:inkChg>
        <pc:inkChg chg="add">
          <ac:chgData name="Jim Beland" userId="d41a4da1a37fb713" providerId="LiveId" clId="{2191785D-5D6E-4C5D-82C6-187DC6E513C1}" dt="2020-07-07T00:37:28.534" v="2247" actId="9405"/>
          <ac:inkMkLst>
            <pc:docMk/>
            <pc:sldMk cId="1006400004" sldId="268"/>
            <ac:inkMk id="12" creationId="{23B67FEE-5033-4D1F-9715-9008302791C4}"/>
          </ac:inkMkLst>
        </pc:inkChg>
      </pc:sldChg>
      <pc:sldChg chg="addSp delSp modSp add">
        <pc:chgData name="Jim Beland" userId="d41a4da1a37fb713" providerId="LiveId" clId="{2191785D-5D6E-4C5D-82C6-187DC6E513C1}" dt="2020-07-07T00:37:40.319" v="2248" actId="9405"/>
        <pc:sldMkLst>
          <pc:docMk/>
          <pc:sldMk cId="4256248553" sldId="269"/>
        </pc:sldMkLst>
        <pc:spChg chg="mod">
          <ac:chgData name="Jim Beland" userId="d41a4da1a37fb713" providerId="LiveId" clId="{2191785D-5D6E-4C5D-82C6-187DC6E513C1}" dt="2020-07-06T17:32:12.253" v="1101" actId="20577"/>
          <ac:spMkLst>
            <pc:docMk/>
            <pc:sldMk cId="4256248553" sldId="269"/>
            <ac:spMk id="3" creationId="{DE02C335-2397-44DA-B66C-0A63AFE770AA}"/>
          </ac:spMkLst>
        </pc:spChg>
        <pc:inkChg chg="add del">
          <ac:chgData name="Jim Beland" userId="d41a4da1a37fb713" providerId="LiveId" clId="{2191785D-5D6E-4C5D-82C6-187DC6E513C1}" dt="2020-07-07T00:34:37.691" v="2233"/>
          <ac:inkMkLst>
            <pc:docMk/>
            <pc:sldMk cId="4256248553" sldId="269"/>
            <ac:inkMk id="4" creationId="{3F59B405-BA5E-41E7-ABF4-DE3858093660}"/>
          </ac:inkMkLst>
        </pc:inkChg>
        <pc:inkChg chg="add del">
          <ac:chgData name="Jim Beland" userId="d41a4da1a37fb713" providerId="LiveId" clId="{2191785D-5D6E-4C5D-82C6-187DC6E513C1}" dt="2020-07-07T00:34:37.691" v="2233"/>
          <ac:inkMkLst>
            <pc:docMk/>
            <pc:sldMk cId="4256248553" sldId="269"/>
            <ac:inkMk id="5" creationId="{4D90CA64-7A58-4E5B-A17F-E1ABEAC6CCFF}"/>
          </ac:inkMkLst>
        </pc:inkChg>
        <pc:inkChg chg="add">
          <ac:chgData name="Jim Beland" userId="d41a4da1a37fb713" providerId="LiveId" clId="{2191785D-5D6E-4C5D-82C6-187DC6E513C1}" dt="2020-07-07T00:34:37.691" v="2233"/>
          <ac:inkMkLst>
            <pc:docMk/>
            <pc:sldMk cId="4256248553" sldId="269"/>
            <ac:inkMk id="6" creationId="{2802BE85-D898-4B5A-A0C7-93B467D437F7}"/>
          </ac:inkMkLst>
        </pc:inkChg>
        <pc:inkChg chg="add">
          <ac:chgData name="Jim Beland" userId="d41a4da1a37fb713" providerId="LiveId" clId="{2191785D-5D6E-4C5D-82C6-187DC6E513C1}" dt="2020-07-07T00:37:40.319" v="2248" actId="9405"/>
          <ac:inkMkLst>
            <pc:docMk/>
            <pc:sldMk cId="4256248553" sldId="269"/>
            <ac:inkMk id="7" creationId="{EF5DD6D6-8A2E-4F0D-90DC-5961A956B882}"/>
          </ac:inkMkLst>
        </pc:inkChg>
      </pc:sldChg>
      <pc:sldChg chg="modSp add">
        <pc:chgData name="Jim Beland" userId="d41a4da1a37fb713" providerId="LiveId" clId="{2191785D-5D6E-4C5D-82C6-187DC6E513C1}" dt="2020-07-06T17:32:55.601" v="1116" actId="20577"/>
        <pc:sldMkLst>
          <pc:docMk/>
          <pc:sldMk cId="2961944721" sldId="270"/>
        </pc:sldMkLst>
        <pc:spChg chg="mod">
          <ac:chgData name="Jim Beland" userId="d41a4da1a37fb713" providerId="LiveId" clId="{2191785D-5D6E-4C5D-82C6-187DC6E513C1}" dt="2020-07-06T17:32:55.601" v="1116" actId="20577"/>
          <ac:spMkLst>
            <pc:docMk/>
            <pc:sldMk cId="2961944721" sldId="270"/>
            <ac:spMk id="3" creationId="{DE02C335-2397-44DA-B66C-0A63AFE770AA}"/>
          </ac:spMkLst>
        </pc:spChg>
      </pc:sldChg>
      <pc:sldChg chg="modSp add">
        <pc:chgData name="Jim Beland" userId="d41a4da1a37fb713" providerId="LiveId" clId="{2191785D-5D6E-4C5D-82C6-187DC6E513C1}" dt="2020-07-06T17:34:49.515" v="1192" actId="20577"/>
        <pc:sldMkLst>
          <pc:docMk/>
          <pc:sldMk cId="938737362" sldId="271"/>
        </pc:sldMkLst>
        <pc:spChg chg="mod">
          <ac:chgData name="Jim Beland" userId="d41a4da1a37fb713" providerId="LiveId" clId="{2191785D-5D6E-4C5D-82C6-187DC6E513C1}" dt="2020-07-06T17:34:49.515" v="1192" actId="20577"/>
          <ac:spMkLst>
            <pc:docMk/>
            <pc:sldMk cId="938737362" sldId="271"/>
            <ac:spMk id="3" creationId="{DE02C335-2397-44DA-B66C-0A63AFE770AA}"/>
          </ac:spMkLst>
        </pc:spChg>
      </pc:sldChg>
      <pc:sldChg chg="addSp delSp modSp add">
        <pc:chgData name="Jim Beland" userId="d41a4da1a37fb713" providerId="LiveId" clId="{2191785D-5D6E-4C5D-82C6-187DC6E513C1}" dt="2020-07-06T17:39:11.891" v="1383" actId="20577"/>
        <pc:sldMkLst>
          <pc:docMk/>
          <pc:sldMk cId="439598398" sldId="272"/>
        </pc:sldMkLst>
        <pc:spChg chg="mod">
          <ac:chgData name="Jim Beland" userId="d41a4da1a37fb713" providerId="LiveId" clId="{2191785D-5D6E-4C5D-82C6-187DC6E513C1}" dt="2020-07-06T17:38:53.959" v="1381" actId="20577"/>
          <ac:spMkLst>
            <pc:docMk/>
            <pc:sldMk cId="439598398" sldId="272"/>
            <ac:spMk id="2" creationId="{51610360-77DA-4F71-B9C5-91EBD6AE8080}"/>
          </ac:spMkLst>
        </pc:spChg>
        <pc:spChg chg="mod">
          <ac:chgData name="Jim Beland" userId="d41a4da1a37fb713" providerId="LiveId" clId="{2191785D-5D6E-4C5D-82C6-187DC6E513C1}" dt="2020-07-06T17:39:11.891" v="1383" actId="20577"/>
          <ac:spMkLst>
            <pc:docMk/>
            <pc:sldMk cId="439598398" sldId="272"/>
            <ac:spMk id="3" creationId="{DE02C335-2397-44DA-B66C-0A63AFE770AA}"/>
          </ac:spMkLst>
        </pc:spChg>
        <pc:spChg chg="add mod">
          <ac:chgData name="Jim Beland" userId="d41a4da1a37fb713" providerId="LiveId" clId="{2191785D-5D6E-4C5D-82C6-187DC6E513C1}" dt="2020-07-06T17:38:24.555" v="1369" actId="27636"/>
          <ac:spMkLst>
            <pc:docMk/>
            <pc:sldMk cId="439598398" sldId="272"/>
            <ac:spMk id="4" creationId="{FFBC5EA3-FDE9-475B-9FA3-6D1BD2A341C0}"/>
          </ac:spMkLst>
        </pc:spChg>
        <pc:picChg chg="del">
          <ac:chgData name="Jim Beland" userId="d41a4da1a37fb713" providerId="LiveId" clId="{2191785D-5D6E-4C5D-82C6-187DC6E513C1}" dt="2020-07-06T17:35:47.196" v="1212" actId="478"/>
          <ac:picMkLst>
            <pc:docMk/>
            <pc:sldMk cId="439598398" sldId="272"/>
            <ac:picMk id="1026" creationId="{664D52D2-CD99-46A1-A188-5AE8D1F7CFE2}"/>
          </ac:picMkLst>
        </pc:picChg>
      </pc:sldChg>
      <pc:sldChg chg="modSp add">
        <pc:chgData name="Jim Beland" userId="d41a4da1a37fb713" providerId="LiveId" clId="{2191785D-5D6E-4C5D-82C6-187DC6E513C1}" dt="2020-07-06T17:39:18.256" v="1390" actId="20577"/>
        <pc:sldMkLst>
          <pc:docMk/>
          <pc:sldMk cId="1381105304" sldId="273"/>
        </pc:sldMkLst>
        <pc:spChg chg="mod">
          <ac:chgData name="Jim Beland" userId="d41a4da1a37fb713" providerId="LiveId" clId="{2191785D-5D6E-4C5D-82C6-187DC6E513C1}" dt="2020-07-06T17:39:18.256" v="1390" actId="20577"/>
          <ac:spMkLst>
            <pc:docMk/>
            <pc:sldMk cId="1381105304" sldId="273"/>
            <ac:spMk id="2" creationId="{51610360-77DA-4F71-B9C5-91EBD6AE8080}"/>
          </ac:spMkLst>
        </pc:spChg>
      </pc:sldChg>
      <pc:sldChg chg="addSp modSp add ord">
        <pc:chgData name="Jim Beland" userId="d41a4da1a37fb713" providerId="LiveId" clId="{2191785D-5D6E-4C5D-82C6-187DC6E513C1}" dt="2020-07-06T17:49:04.020" v="1592" actId="9405"/>
        <pc:sldMkLst>
          <pc:docMk/>
          <pc:sldMk cId="3919235257" sldId="274"/>
        </pc:sldMkLst>
        <pc:spChg chg="mod">
          <ac:chgData name="Jim Beland" userId="d41a4da1a37fb713" providerId="LiveId" clId="{2191785D-5D6E-4C5D-82C6-187DC6E513C1}" dt="2020-07-06T17:44:55.863" v="1526" actId="20577"/>
          <ac:spMkLst>
            <pc:docMk/>
            <pc:sldMk cId="3919235257" sldId="274"/>
            <ac:spMk id="3" creationId="{DE02C335-2397-44DA-B66C-0A63AFE770AA}"/>
          </ac:spMkLst>
        </pc:spChg>
        <pc:inkChg chg="add">
          <ac:chgData name="Jim Beland" userId="d41a4da1a37fb713" providerId="LiveId" clId="{2191785D-5D6E-4C5D-82C6-187DC6E513C1}" dt="2020-07-06T17:49:04.020" v="1592" actId="9405"/>
          <ac:inkMkLst>
            <pc:docMk/>
            <pc:sldMk cId="3919235257" sldId="274"/>
            <ac:inkMk id="5" creationId="{4AC49CD5-172C-4F78-84F8-B3C6F361A6A6}"/>
          </ac:inkMkLst>
        </pc:inkChg>
      </pc:sldChg>
      <pc:sldChg chg="modSp add del">
        <pc:chgData name="Jim Beland" userId="d41a4da1a37fb713" providerId="LiveId" clId="{2191785D-5D6E-4C5D-82C6-187DC6E513C1}" dt="2020-07-06T17:52:08.639" v="1625" actId="2696"/>
        <pc:sldMkLst>
          <pc:docMk/>
          <pc:sldMk cId="2187013002" sldId="275"/>
        </pc:sldMkLst>
        <pc:spChg chg="mod">
          <ac:chgData name="Jim Beland" userId="d41a4da1a37fb713" providerId="LiveId" clId="{2191785D-5D6E-4C5D-82C6-187DC6E513C1}" dt="2020-07-06T17:46:04.165" v="1534" actId="20577"/>
          <ac:spMkLst>
            <pc:docMk/>
            <pc:sldMk cId="2187013002" sldId="275"/>
            <ac:spMk id="2" creationId="{51610360-77DA-4F71-B9C5-91EBD6AE8080}"/>
          </ac:spMkLst>
        </pc:spChg>
        <pc:spChg chg="mod">
          <ac:chgData name="Jim Beland" userId="d41a4da1a37fb713" providerId="LiveId" clId="{2191785D-5D6E-4C5D-82C6-187DC6E513C1}" dt="2020-07-06T17:48:10.937" v="1591" actId="20577"/>
          <ac:spMkLst>
            <pc:docMk/>
            <pc:sldMk cId="2187013002" sldId="275"/>
            <ac:spMk id="3" creationId="{DE02C335-2397-44DA-B66C-0A63AFE770AA}"/>
          </ac:spMkLst>
        </pc:spChg>
      </pc:sldChg>
      <pc:sldChg chg="addSp modSp add">
        <pc:chgData name="Jim Beland" userId="d41a4da1a37fb713" providerId="LiveId" clId="{2191785D-5D6E-4C5D-82C6-187DC6E513C1}" dt="2020-07-06T18:07:50.713" v="2047" actId="20577"/>
        <pc:sldMkLst>
          <pc:docMk/>
          <pc:sldMk cId="3186632040" sldId="276"/>
        </pc:sldMkLst>
        <pc:spChg chg="mod">
          <ac:chgData name="Jim Beland" userId="d41a4da1a37fb713" providerId="LiveId" clId="{2191785D-5D6E-4C5D-82C6-187DC6E513C1}" dt="2020-07-06T18:07:50.713" v="2047" actId="20577"/>
          <ac:spMkLst>
            <pc:docMk/>
            <pc:sldMk cId="3186632040" sldId="276"/>
            <ac:spMk id="2" creationId="{51610360-77DA-4F71-B9C5-91EBD6AE8080}"/>
          </ac:spMkLst>
        </pc:spChg>
        <pc:spChg chg="mod">
          <ac:chgData name="Jim Beland" userId="d41a4da1a37fb713" providerId="LiveId" clId="{2191785D-5D6E-4C5D-82C6-187DC6E513C1}" dt="2020-07-06T17:50:53.152" v="1622" actId="20577"/>
          <ac:spMkLst>
            <pc:docMk/>
            <pc:sldMk cId="3186632040" sldId="276"/>
            <ac:spMk id="3" creationId="{DE02C335-2397-44DA-B66C-0A63AFE770AA}"/>
          </ac:spMkLst>
        </pc:spChg>
        <pc:spChg chg="mod">
          <ac:chgData name="Jim Beland" userId="d41a4da1a37fb713" providerId="LiveId" clId="{2191785D-5D6E-4C5D-82C6-187DC6E513C1}" dt="2020-07-06T17:50:43.910" v="1614" actId="27636"/>
          <ac:spMkLst>
            <pc:docMk/>
            <pc:sldMk cId="3186632040" sldId="276"/>
            <ac:spMk id="4" creationId="{FFBC5EA3-FDE9-475B-9FA3-6D1BD2A341C0}"/>
          </ac:spMkLst>
        </pc:spChg>
        <pc:inkChg chg="add">
          <ac:chgData name="Jim Beland" userId="d41a4da1a37fb713" providerId="LiveId" clId="{2191785D-5D6E-4C5D-82C6-187DC6E513C1}" dt="2020-07-06T17:51:15.431" v="1623" actId="9405"/>
          <ac:inkMkLst>
            <pc:docMk/>
            <pc:sldMk cId="3186632040" sldId="276"/>
            <ac:inkMk id="6" creationId="{F3B52FCF-FC1A-4A96-A58B-0BC0CD1B0339}"/>
          </ac:inkMkLst>
        </pc:inkChg>
      </pc:sldChg>
      <pc:sldChg chg="addSp delSp modSp add">
        <pc:chgData name="Jim Beland" userId="d41a4da1a37fb713" providerId="LiveId" clId="{2191785D-5D6E-4C5D-82C6-187DC6E513C1}" dt="2020-07-06T18:07:55.858" v="2054" actId="20577"/>
        <pc:sldMkLst>
          <pc:docMk/>
          <pc:sldMk cId="1572643859" sldId="277"/>
        </pc:sldMkLst>
        <pc:spChg chg="mod">
          <ac:chgData name="Jim Beland" userId="d41a4da1a37fb713" providerId="LiveId" clId="{2191785D-5D6E-4C5D-82C6-187DC6E513C1}" dt="2020-07-06T18:07:55.858" v="2054" actId="20577"/>
          <ac:spMkLst>
            <pc:docMk/>
            <pc:sldMk cId="1572643859" sldId="277"/>
            <ac:spMk id="2" creationId="{51610360-77DA-4F71-B9C5-91EBD6AE8080}"/>
          </ac:spMkLst>
        </pc:spChg>
        <pc:spChg chg="del">
          <ac:chgData name="Jim Beland" userId="d41a4da1a37fb713" providerId="LiveId" clId="{2191785D-5D6E-4C5D-82C6-187DC6E513C1}" dt="2020-07-06T17:55:14.542" v="1626"/>
          <ac:spMkLst>
            <pc:docMk/>
            <pc:sldMk cId="1572643859" sldId="277"/>
            <ac:spMk id="4" creationId="{FFBC5EA3-FDE9-475B-9FA3-6D1BD2A341C0}"/>
          </ac:spMkLst>
        </pc:spChg>
        <pc:spChg chg="add mod">
          <ac:chgData name="Jim Beland" userId="d41a4da1a37fb713" providerId="LiveId" clId="{2191785D-5D6E-4C5D-82C6-187DC6E513C1}" dt="2020-07-06T17:56:19.744" v="1680" actId="1076"/>
          <ac:spMkLst>
            <pc:docMk/>
            <pc:sldMk cId="1572643859" sldId="277"/>
            <ac:spMk id="7" creationId="{BE3394E7-6B3B-410E-AAF4-5A708184AD9D}"/>
          </ac:spMkLst>
        </pc:spChg>
        <pc:picChg chg="add">
          <ac:chgData name="Jim Beland" userId="d41a4da1a37fb713" providerId="LiveId" clId="{2191785D-5D6E-4C5D-82C6-187DC6E513C1}" dt="2020-07-06T17:55:14.542" v="1626"/>
          <ac:picMkLst>
            <pc:docMk/>
            <pc:sldMk cId="1572643859" sldId="277"/>
            <ac:picMk id="2050" creationId="{0BDFB692-5407-47AB-938E-2BE09DDDF208}"/>
          </ac:picMkLst>
        </pc:picChg>
      </pc:sldChg>
      <pc:sldChg chg="modSp add">
        <pc:chgData name="Jim Beland" userId="d41a4da1a37fb713" providerId="LiveId" clId="{2191785D-5D6E-4C5D-82C6-187DC6E513C1}" dt="2020-07-06T18:08:00.984" v="2061" actId="20577"/>
        <pc:sldMkLst>
          <pc:docMk/>
          <pc:sldMk cId="193993819" sldId="278"/>
        </pc:sldMkLst>
        <pc:spChg chg="mod">
          <ac:chgData name="Jim Beland" userId="d41a4da1a37fb713" providerId="LiveId" clId="{2191785D-5D6E-4C5D-82C6-187DC6E513C1}" dt="2020-07-06T18:08:00.984" v="2061" actId="20577"/>
          <ac:spMkLst>
            <pc:docMk/>
            <pc:sldMk cId="193993819" sldId="278"/>
            <ac:spMk id="2" creationId="{51610360-77DA-4F71-B9C5-91EBD6AE8080}"/>
          </ac:spMkLst>
        </pc:spChg>
        <pc:spChg chg="mod">
          <ac:chgData name="Jim Beland" userId="d41a4da1a37fb713" providerId="LiveId" clId="{2191785D-5D6E-4C5D-82C6-187DC6E513C1}" dt="2020-07-06T17:57:40.697" v="1834" actId="20577"/>
          <ac:spMkLst>
            <pc:docMk/>
            <pc:sldMk cId="193993819" sldId="278"/>
            <ac:spMk id="7" creationId="{BE3394E7-6B3B-410E-AAF4-5A708184AD9D}"/>
          </ac:spMkLst>
        </pc:spChg>
      </pc:sldChg>
      <pc:sldChg chg="addSp delSp modSp add">
        <pc:chgData name="Jim Beland" userId="d41a4da1a37fb713" providerId="LiveId" clId="{2191785D-5D6E-4C5D-82C6-187DC6E513C1}" dt="2020-07-06T18:08:08.860" v="2068" actId="20577"/>
        <pc:sldMkLst>
          <pc:docMk/>
          <pc:sldMk cId="2509502855" sldId="279"/>
        </pc:sldMkLst>
        <pc:spChg chg="mod">
          <ac:chgData name="Jim Beland" userId="d41a4da1a37fb713" providerId="LiveId" clId="{2191785D-5D6E-4C5D-82C6-187DC6E513C1}" dt="2020-07-06T18:08:08.860" v="2068" actId="20577"/>
          <ac:spMkLst>
            <pc:docMk/>
            <pc:sldMk cId="2509502855" sldId="279"/>
            <ac:spMk id="2" creationId="{51610360-77DA-4F71-B9C5-91EBD6AE8080}"/>
          </ac:spMkLst>
        </pc:spChg>
        <pc:spChg chg="add del mod">
          <ac:chgData name="Jim Beland" userId="d41a4da1a37fb713" providerId="LiveId" clId="{2191785D-5D6E-4C5D-82C6-187DC6E513C1}" dt="2020-07-06T17:59:15.867" v="1837"/>
          <ac:spMkLst>
            <pc:docMk/>
            <pc:sldMk cId="2509502855" sldId="279"/>
            <ac:spMk id="4" creationId="{0CB7CC03-9F3F-4C85-99D5-B97D20645B22}"/>
          </ac:spMkLst>
        </pc:spChg>
        <pc:spChg chg="del mod">
          <ac:chgData name="Jim Beland" userId="d41a4da1a37fb713" providerId="LiveId" clId="{2191785D-5D6E-4C5D-82C6-187DC6E513C1}" dt="2020-07-06T17:59:35.232" v="1839" actId="478"/>
          <ac:spMkLst>
            <pc:docMk/>
            <pc:sldMk cId="2509502855" sldId="279"/>
            <ac:spMk id="7" creationId="{BE3394E7-6B3B-410E-AAF4-5A708184AD9D}"/>
          </ac:spMkLst>
        </pc:spChg>
        <pc:picChg chg="del">
          <ac:chgData name="Jim Beland" userId="d41a4da1a37fb713" providerId="LiveId" clId="{2191785D-5D6E-4C5D-82C6-187DC6E513C1}" dt="2020-07-06T17:58:55.569" v="1836" actId="478"/>
          <ac:picMkLst>
            <pc:docMk/>
            <pc:sldMk cId="2509502855" sldId="279"/>
            <ac:picMk id="2050" creationId="{0BDFB692-5407-47AB-938E-2BE09DDDF208}"/>
          </ac:picMkLst>
        </pc:picChg>
        <pc:picChg chg="add">
          <ac:chgData name="Jim Beland" userId="d41a4da1a37fb713" providerId="LiveId" clId="{2191785D-5D6E-4C5D-82C6-187DC6E513C1}" dt="2020-07-06T17:59:15.867" v="1837"/>
          <ac:picMkLst>
            <pc:docMk/>
            <pc:sldMk cId="2509502855" sldId="279"/>
            <ac:picMk id="12290" creationId="{F33CE3C7-0A0D-40F4-8F7F-E1B7C8129410}"/>
          </ac:picMkLst>
        </pc:picChg>
      </pc:sldChg>
      <pc:sldChg chg="delSp modSp add">
        <pc:chgData name="Jim Beland" userId="d41a4da1a37fb713" providerId="LiveId" clId="{2191785D-5D6E-4C5D-82C6-187DC6E513C1}" dt="2020-07-06T18:08:12.980" v="2075" actId="20577"/>
        <pc:sldMkLst>
          <pc:docMk/>
          <pc:sldMk cId="1428894939" sldId="280"/>
        </pc:sldMkLst>
        <pc:spChg chg="mod">
          <ac:chgData name="Jim Beland" userId="d41a4da1a37fb713" providerId="LiveId" clId="{2191785D-5D6E-4C5D-82C6-187DC6E513C1}" dt="2020-07-06T18:08:12.980" v="2075" actId="20577"/>
          <ac:spMkLst>
            <pc:docMk/>
            <pc:sldMk cId="1428894939" sldId="280"/>
            <ac:spMk id="2" creationId="{51610360-77DA-4F71-B9C5-91EBD6AE8080}"/>
          </ac:spMkLst>
        </pc:spChg>
        <pc:spChg chg="mod">
          <ac:chgData name="Jim Beland" userId="d41a4da1a37fb713" providerId="LiveId" clId="{2191785D-5D6E-4C5D-82C6-187DC6E513C1}" dt="2020-07-06T18:00:23.313" v="1906" actId="20577"/>
          <ac:spMkLst>
            <pc:docMk/>
            <pc:sldMk cId="1428894939" sldId="280"/>
            <ac:spMk id="3" creationId="{DE02C335-2397-44DA-B66C-0A63AFE770AA}"/>
          </ac:spMkLst>
        </pc:spChg>
        <pc:inkChg chg="del">
          <ac:chgData name="Jim Beland" userId="d41a4da1a37fb713" providerId="LiveId" clId="{2191785D-5D6E-4C5D-82C6-187DC6E513C1}" dt="2020-07-06T17:59:53.350" v="1842" actId="478"/>
          <ac:inkMkLst>
            <pc:docMk/>
            <pc:sldMk cId="1428894939" sldId="280"/>
            <ac:inkMk id="6" creationId="{F3B52FCF-FC1A-4A96-A58B-0BC0CD1B0339}"/>
          </ac:inkMkLst>
        </pc:inkChg>
      </pc:sldChg>
      <pc:sldChg chg="addSp delSp modSp add">
        <pc:chgData name="Jim Beland" userId="d41a4da1a37fb713" providerId="LiveId" clId="{2191785D-5D6E-4C5D-82C6-187DC6E513C1}" dt="2020-07-06T18:09:19.963" v="2106"/>
        <pc:sldMkLst>
          <pc:docMk/>
          <pc:sldMk cId="2051965351" sldId="281"/>
        </pc:sldMkLst>
        <pc:spChg chg="mod">
          <ac:chgData name="Jim Beland" userId="d41a4da1a37fb713" providerId="LiveId" clId="{2191785D-5D6E-4C5D-82C6-187DC6E513C1}" dt="2020-07-06T18:08:20.350" v="2082" actId="20577"/>
          <ac:spMkLst>
            <pc:docMk/>
            <pc:sldMk cId="2051965351" sldId="281"/>
            <ac:spMk id="2" creationId="{51610360-77DA-4F71-B9C5-91EBD6AE8080}"/>
          </ac:spMkLst>
        </pc:spChg>
        <pc:spChg chg="mod">
          <ac:chgData name="Jim Beland" userId="d41a4da1a37fb713" providerId="LiveId" clId="{2191785D-5D6E-4C5D-82C6-187DC6E513C1}" dt="2020-07-06T18:03:55.314" v="1962" actId="20577"/>
          <ac:spMkLst>
            <pc:docMk/>
            <pc:sldMk cId="2051965351" sldId="281"/>
            <ac:spMk id="3" creationId="{DE02C335-2397-44DA-B66C-0A63AFE770AA}"/>
          </ac:spMkLst>
        </pc:spChg>
        <pc:inkChg chg="add del">
          <ac:chgData name="Jim Beland" userId="d41a4da1a37fb713" providerId="LiveId" clId="{2191785D-5D6E-4C5D-82C6-187DC6E513C1}" dt="2020-07-06T18:09:19.963" v="2106"/>
          <ac:inkMkLst>
            <pc:docMk/>
            <pc:sldMk cId="2051965351" sldId="281"/>
            <ac:inkMk id="4" creationId="{3D15C2F5-6E33-4F73-86CA-4F5BB7D3839B}"/>
          </ac:inkMkLst>
        </pc:inkChg>
        <pc:inkChg chg="add del">
          <ac:chgData name="Jim Beland" userId="d41a4da1a37fb713" providerId="LiveId" clId="{2191785D-5D6E-4C5D-82C6-187DC6E513C1}" dt="2020-07-06T18:09:19.963" v="2106"/>
          <ac:inkMkLst>
            <pc:docMk/>
            <pc:sldMk cId="2051965351" sldId="281"/>
            <ac:inkMk id="6" creationId="{727D10BC-13CF-47B8-B0F5-F3177E99D971}"/>
          </ac:inkMkLst>
        </pc:inkChg>
        <pc:inkChg chg="add">
          <ac:chgData name="Jim Beland" userId="d41a4da1a37fb713" providerId="LiveId" clId="{2191785D-5D6E-4C5D-82C6-187DC6E513C1}" dt="2020-07-06T18:09:19.963" v="2106"/>
          <ac:inkMkLst>
            <pc:docMk/>
            <pc:sldMk cId="2051965351" sldId="281"/>
            <ac:inkMk id="7" creationId="{87E9CEBD-52CB-40C2-A615-22D03F2F89CB}"/>
          </ac:inkMkLst>
        </pc:inkChg>
      </pc:sldChg>
      <pc:sldChg chg="addSp delSp modSp add">
        <pc:chgData name="Jim Beland" userId="d41a4da1a37fb713" providerId="LiveId" clId="{2191785D-5D6E-4C5D-82C6-187DC6E513C1}" dt="2020-07-06T18:09:29.816" v="2109"/>
        <pc:sldMkLst>
          <pc:docMk/>
          <pc:sldMk cId="4293058477" sldId="282"/>
        </pc:sldMkLst>
        <pc:spChg chg="mod">
          <ac:chgData name="Jim Beland" userId="d41a4da1a37fb713" providerId="LiveId" clId="{2191785D-5D6E-4C5D-82C6-187DC6E513C1}" dt="2020-07-06T18:08:25.840" v="2089" actId="20577"/>
          <ac:spMkLst>
            <pc:docMk/>
            <pc:sldMk cId="4293058477" sldId="282"/>
            <ac:spMk id="2" creationId="{51610360-77DA-4F71-B9C5-91EBD6AE8080}"/>
          </ac:spMkLst>
        </pc:spChg>
        <pc:inkChg chg="add del">
          <ac:chgData name="Jim Beland" userId="d41a4da1a37fb713" providerId="LiveId" clId="{2191785D-5D6E-4C5D-82C6-187DC6E513C1}" dt="2020-07-06T18:09:29.816" v="2109"/>
          <ac:inkMkLst>
            <pc:docMk/>
            <pc:sldMk cId="4293058477" sldId="282"/>
            <ac:inkMk id="4" creationId="{E9A00C32-D23B-4F67-8CFC-BA90A7D5EEB5}"/>
          </ac:inkMkLst>
        </pc:inkChg>
        <pc:inkChg chg="add del">
          <ac:chgData name="Jim Beland" userId="d41a4da1a37fb713" providerId="LiveId" clId="{2191785D-5D6E-4C5D-82C6-187DC6E513C1}" dt="2020-07-06T18:09:29.816" v="2109"/>
          <ac:inkMkLst>
            <pc:docMk/>
            <pc:sldMk cId="4293058477" sldId="282"/>
            <ac:inkMk id="6" creationId="{0E963FF8-4CFE-46FA-984E-7A6C70B3995D}"/>
          </ac:inkMkLst>
        </pc:inkChg>
        <pc:inkChg chg="add">
          <ac:chgData name="Jim Beland" userId="d41a4da1a37fb713" providerId="LiveId" clId="{2191785D-5D6E-4C5D-82C6-187DC6E513C1}" dt="2020-07-06T18:09:29.816" v="2109"/>
          <ac:inkMkLst>
            <pc:docMk/>
            <pc:sldMk cId="4293058477" sldId="282"/>
            <ac:inkMk id="7" creationId="{33D858BA-7327-4DDD-AF3C-C8A4AD2F19A6}"/>
          </ac:inkMkLst>
        </pc:inkChg>
      </pc:sldChg>
      <pc:sldChg chg="modSp add">
        <pc:chgData name="Jim Beland" userId="d41a4da1a37fb713" providerId="LiveId" clId="{2191785D-5D6E-4C5D-82C6-187DC6E513C1}" dt="2020-07-06T18:08:33.787" v="2096" actId="20577"/>
        <pc:sldMkLst>
          <pc:docMk/>
          <pc:sldMk cId="472477035" sldId="283"/>
        </pc:sldMkLst>
        <pc:spChg chg="mod">
          <ac:chgData name="Jim Beland" userId="d41a4da1a37fb713" providerId="LiveId" clId="{2191785D-5D6E-4C5D-82C6-187DC6E513C1}" dt="2020-07-06T18:08:33.787" v="2096" actId="20577"/>
          <ac:spMkLst>
            <pc:docMk/>
            <pc:sldMk cId="472477035" sldId="283"/>
            <ac:spMk id="2" creationId="{51610360-77DA-4F71-B9C5-91EBD6AE8080}"/>
          </ac:spMkLst>
        </pc:spChg>
        <pc:spChg chg="mod">
          <ac:chgData name="Jim Beland" userId="d41a4da1a37fb713" providerId="LiveId" clId="{2191785D-5D6E-4C5D-82C6-187DC6E513C1}" dt="2020-07-06T18:04:29.337" v="1971" actId="20577"/>
          <ac:spMkLst>
            <pc:docMk/>
            <pc:sldMk cId="472477035" sldId="283"/>
            <ac:spMk id="3" creationId="{DE02C335-2397-44DA-B66C-0A63AFE770AA}"/>
          </ac:spMkLst>
        </pc:spChg>
      </pc:sldChg>
      <pc:sldChg chg="modSp add">
        <pc:chgData name="Jim Beland" userId="d41a4da1a37fb713" providerId="LiveId" clId="{2191785D-5D6E-4C5D-82C6-187DC6E513C1}" dt="2020-07-06T18:08:38.876" v="2103" actId="20577"/>
        <pc:sldMkLst>
          <pc:docMk/>
          <pc:sldMk cId="3626669971" sldId="284"/>
        </pc:sldMkLst>
        <pc:spChg chg="mod">
          <ac:chgData name="Jim Beland" userId="d41a4da1a37fb713" providerId="LiveId" clId="{2191785D-5D6E-4C5D-82C6-187DC6E513C1}" dt="2020-07-06T18:08:38.876" v="2103" actId="20577"/>
          <ac:spMkLst>
            <pc:docMk/>
            <pc:sldMk cId="3626669971" sldId="284"/>
            <ac:spMk id="2" creationId="{51610360-77DA-4F71-B9C5-91EBD6AE8080}"/>
          </ac:spMkLst>
        </pc:spChg>
        <pc:spChg chg="mod">
          <ac:chgData name="Jim Beland" userId="d41a4da1a37fb713" providerId="LiveId" clId="{2191785D-5D6E-4C5D-82C6-187DC6E513C1}" dt="2020-07-06T18:07:22.648" v="2040" actId="20577"/>
          <ac:spMkLst>
            <pc:docMk/>
            <pc:sldMk cId="3626669971" sldId="284"/>
            <ac:spMk id="3" creationId="{DE02C335-2397-44DA-B66C-0A63AFE770AA}"/>
          </ac:spMkLst>
        </pc:spChg>
      </pc:sldChg>
      <pc:sldChg chg="addSp modSp add">
        <pc:chgData name="Jim Beland" userId="d41a4da1a37fb713" providerId="LiveId" clId="{2191785D-5D6E-4C5D-82C6-187DC6E513C1}" dt="2020-07-07T00:35:21.117" v="2234" actId="9405"/>
        <pc:sldMkLst>
          <pc:docMk/>
          <pc:sldMk cId="298986400" sldId="285"/>
        </pc:sldMkLst>
        <pc:spChg chg="mod">
          <ac:chgData name="Jim Beland" userId="d41a4da1a37fb713" providerId="LiveId" clId="{2191785D-5D6E-4C5D-82C6-187DC6E513C1}" dt="2020-07-06T18:11:18.177" v="2117" actId="20577"/>
          <ac:spMkLst>
            <pc:docMk/>
            <pc:sldMk cId="298986400" sldId="285"/>
            <ac:spMk id="2" creationId="{74E63F88-CCB9-4C50-B4D9-8AF6FA1AF5A5}"/>
          </ac:spMkLst>
        </pc:spChg>
        <pc:spChg chg="mod">
          <ac:chgData name="Jim Beland" userId="d41a4da1a37fb713" providerId="LiveId" clId="{2191785D-5D6E-4C5D-82C6-187DC6E513C1}" dt="2020-07-06T18:16:19.331" v="2218" actId="20577"/>
          <ac:spMkLst>
            <pc:docMk/>
            <pc:sldMk cId="298986400" sldId="285"/>
            <ac:spMk id="3" creationId="{9AC958DE-F58A-403F-8268-AD5D47844C02}"/>
          </ac:spMkLst>
        </pc:spChg>
        <pc:inkChg chg="add">
          <ac:chgData name="Jim Beland" userId="d41a4da1a37fb713" providerId="LiveId" clId="{2191785D-5D6E-4C5D-82C6-187DC6E513C1}" dt="2020-07-07T00:35:21.117" v="2234" actId="9405"/>
          <ac:inkMkLst>
            <pc:docMk/>
            <pc:sldMk cId="298986400" sldId="285"/>
            <ac:inkMk id="5" creationId="{0F9B6BC7-05A9-4E4B-ACE2-D93E09EB8D71}"/>
          </ac:inkMkLst>
        </pc:inkChg>
      </pc:sldChg>
      <pc:sldChg chg="add del">
        <pc:chgData name="Jim Beland" userId="d41a4da1a37fb713" providerId="LiveId" clId="{2191785D-5D6E-4C5D-82C6-187DC6E513C1}" dt="2020-07-07T00:35:33.138" v="2236" actId="2696"/>
        <pc:sldMkLst>
          <pc:docMk/>
          <pc:sldMk cId="1948464850" sldId="286"/>
        </pc:sldMkLst>
      </pc:sldChg>
      <pc:sldChg chg="addSp delSp modSp add">
        <pc:chgData name="Jim Beland" userId="d41a4da1a37fb713" providerId="LiveId" clId="{2191785D-5D6E-4C5D-82C6-187DC6E513C1}" dt="2020-07-07T00:50:06.832" v="2602" actId="20577"/>
        <pc:sldMkLst>
          <pc:docMk/>
          <pc:sldMk cId="3842397009" sldId="287"/>
        </pc:sldMkLst>
        <pc:spChg chg="mod">
          <ac:chgData name="Jim Beland" userId="d41a4da1a37fb713" providerId="LiveId" clId="{2191785D-5D6E-4C5D-82C6-187DC6E513C1}" dt="2020-07-07T00:50:06.832" v="2602" actId="20577"/>
          <ac:spMkLst>
            <pc:docMk/>
            <pc:sldMk cId="3842397009" sldId="287"/>
            <ac:spMk id="2" creationId="{74E63F88-CCB9-4C50-B4D9-8AF6FA1AF5A5}"/>
          </ac:spMkLst>
        </pc:spChg>
        <pc:spChg chg="mod">
          <ac:chgData name="Jim Beland" userId="d41a4da1a37fb713" providerId="LiveId" clId="{2191785D-5D6E-4C5D-82C6-187DC6E513C1}" dt="2020-07-07T00:38:28.614" v="2304" actId="20577"/>
          <ac:spMkLst>
            <pc:docMk/>
            <pc:sldMk cId="3842397009" sldId="287"/>
            <ac:spMk id="3" creationId="{9AC958DE-F58A-403F-8268-AD5D47844C02}"/>
          </ac:spMkLst>
        </pc:spChg>
        <pc:spChg chg="del">
          <ac:chgData name="Jim Beland" userId="d41a4da1a37fb713" providerId="LiveId" clId="{2191785D-5D6E-4C5D-82C6-187DC6E513C1}" dt="2020-07-07T00:42:58.115" v="2305"/>
          <ac:spMkLst>
            <pc:docMk/>
            <pc:sldMk cId="3842397009" sldId="287"/>
            <ac:spMk id="4" creationId="{3DD48B80-A73A-4181-A367-F5AC8944F3B3}"/>
          </ac:spMkLst>
        </pc:spChg>
        <pc:picChg chg="add">
          <ac:chgData name="Jim Beland" userId="d41a4da1a37fb713" providerId="LiveId" clId="{2191785D-5D6E-4C5D-82C6-187DC6E513C1}" dt="2020-07-07T00:42:58.115" v="2305"/>
          <ac:picMkLst>
            <pc:docMk/>
            <pc:sldMk cId="3842397009" sldId="287"/>
            <ac:picMk id="1026" creationId="{288052D3-DB9A-4211-AA75-762DC035829D}"/>
          </ac:picMkLst>
        </pc:picChg>
      </pc:sldChg>
      <pc:sldChg chg="modSp add">
        <pc:chgData name="Jim Beland" userId="d41a4da1a37fb713" providerId="LiveId" clId="{2191785D-5D6E-4C5D-82C6-187DC6E513C1}" dt="2020-07-07T00:50:11.072" v="2609" actId="20577"/>
        <pc:sldMkLst>
          <pc:docMk/>
          <pc:sldMk cId="1866996087" sldId="288"/>
        </pc:sldMkLst>
        <pc:spChg chg="mod">
          <ac:chgData name="Jim Beland" userId="d41a4da1a37fb713" providerId="LiveId" clId="{2191785D-5D6E-4C5D-82C6-187DC6E513C1}" dt="2020-07-07T00:50:11.072" v="2609" actId="20577"/>
          <ac:spMkLst>
            <pc:docMk/>
            <pc:sldMk cId="1866996087" sldId="288"/>
            <ac:spMk id="2" creationId="{74E63F88-CCB9-4C50-B4D9-8AF6FA1AF5A5}"/>
          </ac:spMkLst>
        </pc:spChg>
        <pc:spChg chg="mod">
          <ac:chgData name="Jim Beland" userId="d41a4da1a37fb713" providerId="LiveId" clId="{2191785D-5D6E-4C5D-82C6-187DC6E513C1}" dt="2020-07-07T00:43:58.181" v="2424" actId="20577"/>
          <ac:spMkLst>
            <pc:docMk/>
            <pc:sldMk cId="1866996087" sldId="288"/>
            <ac:spMk id="3" creationId="{9AC958DE-F58A-403F-8268-AD5D47844C02}"/>
          </ac:spMkLst>
        </pc:spChg>
      </pc:sldChg>
      <pc:sldChg chg="addSp delSp modSp add">
        <pc:chgData name="Jim Beland" userId="d41a4da1a37fb713" providerId="LiveId" clId="{2191785D-5D6E-4C5D-82C6-187DC6E513C1}" dt="2020-07-07T00:50:24" v="2616" actId="20577"/>
        <pc:sldMkLst>
          <pc:docMk/>
          <pc:sldMk cId="601354388" sldId="289"/>
        </pc:sldMkLst>
        <pc:spChg chg="mod">
          <ac:chgData name="Jim Beland" userId="d41a4da1a37fb713" providerId="LiveId" clId="{2191785D-5D6E-4C5D-82C6-187DC6E513C1}" dt="2020-07-07T00:50:24" v="2616" actId="20577"/>
          <ac:spMkLst>
            <pc:docMk/>
            <pc:sldMk cId="601354388" sldId="289"/>
            <ac:spMk id="2" creationId="{74E63F88-CCB9-4C50-B4D9-8AF6FA1AF5A5}"/>
          </ac:spMkLst>
        </pc:spChg>
        <pc:spChg chg="mod">
          <ac:chgData name="Jim Beland" userId="d41a4da1a37fb713" providerId="LiveId" clId="{2191785D-5D6E-4C5D-82C6-187DC6E513C1}" dt="2020-07-07T00:46:14.133" v="2469" actId="20577"/>
          <ac:spMkLst>
            <pc:docMk/>
            <pc:sldMk cId="601354388" sldId="289"/>
            <ac:spMk id="3" creationId="{9AC958DE-F58A-403F-8268-AD5D47844C02}"/>
          </ac:spMkLst>
        </pc:spChg>
        <pc:inkChg chg="add del">
          <ac:chgData name="Jim Beland" userId="d41a4da1a37fb713" providerId="LiveId" clId="{2191785D-5D6E-4C5D-82C6-187DC6E513C1}" dt="2020-07-07T00:49:10.998" v="2592"/>
          <ac:inkMkLst>
            <pc:docMk/>
            <pc:sldMk cId="601354388" sldId="289"/>
            <ac:inkMk id="4" creationId="{5E1DF608-D5F4-4C0F-9DB2-24408C7732C3}"/>
          </ac:inkMkLst>
        </pc:inkChg>
        <pc:inkChg chg="add del">
          <ac:chgData name="Jim Beland" userId="d41a4da1a37fb713" providerId="LiveId" clId="{2191785D-5D6E-4C5D-82C6-187DC6E513C1}" dt="2020-07-07T00:49:10.998" v="2592"/>
          <ac:inkMkLst>
            <pc:docMk/>
            <pc:sldMk cId="601354388" sldId="289"/>
            <ac:inkMk id="6" creationId="{A687673C-0174-4F7D-9CB1-2982F550BF76}"/>
          </ac:inkMkLst>
        </pc:inkChg>
        <pc:inkChg chg="add">
          <ac:chgData name="Jim Beland" userId="d41a4da1a37fb713" providerId="LiveId" clId="{2191785D-5D6E-4C5D-82C6-187DC6E513C1}" dt="2020-07-07T00:49:10.998" v="2592"/>
          <ac:inkMkLst>
            <pc:docMk/>
            <pc:sldMk cId="601354388" sldId="289"/>
            <ac:inkMk id="7" creationId="{DECA8037-099E-475C-A7FB-554E65F9A06A}"/>
          </ac:inkMkLst>
        </pc:inkChg>
      </pc:sldChg>
      <pc:sldChg chg="addSp delSp modSp add">
        <pc:chgData name="Jim Beland" userId="d41a4da1a37fb713" providerId="LiveId" clId="{2191785D-5D6E-4C5D-82C6-187DC6E513C1}" dt="2020-07-07T00:50:28.481" v="2623" actId="20577"/>
        <pc:sldMkLst>
          <pc:docMk/>
          <pc:sldMk cId="406961817" sldId="290"/>
        </pc:sldMkLst>
        <pc:spChg chg="mod">
          <ac:chgData name="Jim Beland" userId="d41a4da1a37fb713" providerId="LiveId" clId="{2191785D-5D6E-4C5D-82C6-187DC6E513C1}" dt="2020-07-07T00:50:28.481" v="2623" actId="20577"/>
          <ac:spMkLst>
            <pc:docMk/>
            <pc:sldMk cId="406961817" sldId="290"/>
            <ac:spMk id="2" creationId="{74E63F88-CCB9-4C50-B4D9-8AF6FA1AF5A5}"/>
          </ac:spMkLst>
        </pc:spChg>
        <pc:spChg chg="mod">
          <ac:chgData name="Jim Beland" userId="d41a4da1a37fb713" providerId="LiveId" clId="{2191785D-5D6E-4C5D-82C6-187DC6E513C1}" dt="2020-07-07T00:47:20.982" v="2489" actId="20577"/>
          <ac:spMkLst>
            <pc:docMk/>
            <pc:sldMk cId="406961817" sldId="290"/>
            <ac:spMk id="3" creationId="{9AC958DE-F58A-403F-8268-AD5D47844C02}"/>
          </ac:spMkLst>
        </pc:spChg>
        <pc:inkChg chg="add del">
          <ac:chgData name="Jim Beland" userId="d41a4da1a37fb713" providerId="LiveId" clId="{2191785D-5D6E-4C5D-82C6-187DC6E513C1}" dt="2020-07-07T00:49:19.975" v="2595"/>
          <ac:inkMkLst>
            <pc:docMk/>
            <pc:sldMk cId="406961817" sldId="290"/>
            <ac:inkMk id="4" creationId="{D82AF487-52C6-4FCE-A2CE-E6AACDD0BAE7}"/>
          </ac:inkMkLst>
        </pc:inkChg>
        <pc:inkChg chg="add del">
          <ac:chgData name="Jim Beland" userId="d41a4da1a37fb713" providerId="LiveId" clId="{2191785D-5D6E-4C5D-82C6-187DC6E513C1}" dt="2020-07-07T00:49:19.975" v="2595"/>
          <ac:inkMkLst>
            <pc:docMk/>
            <pc:sldMk cId="406961817" sldId="290"/>
            <ac:inkMk id="6" creationId="{FE090326-0365-4841-B711-F8C545680E99}"/>
          </ac:inkMkLst>
        </pc:inkChg>
        <pc:inkChg chg="add">
          <ac:chgData name="Jim Beland" userId="d41a4da1a37fb713" providerId="LiveId" clId="{2191785D-5D6E-4C5D-82C6-187DC6E513C1}" dt="2020-07-07T00:49:19.975" v="2595"/>
          <ac:inkMkLst>
            <pc:docMk/>
            <pc:sldMk cId="406961817" sldId="290"/>
            <ac:inkMk id="7" creationId="{4D768711-F5B5-4DFC-B090-C5EEE06A2073}"/>
          </ac:inkMkLst>
        </pc:inkChg>
      </pc:sldChg>
      <pc:sldChg chg="modSp add">
        <pc:chgData name="Jim Beland" userId="d41a4da1a37fb713" providerId="LiveId" clId="{2191785D-5D6E-4C5D-82C6-187DC6E513C1}" dt="2020-07-07T00:50:32.640" v="2630" actId="20577"/>
        <pc:sldMkLst>
          <pc:docMk/>
          <pc:sldMk cId="40638960" sldId="291"/>
        </pc:sldMkLst>
        <pc:spChg chg="mod">
          <ac:chgData name="Jim Beland" userId="d41a4da1a37fb713" providerId="LiveId" clId="{2191785D-5D6E-4C5D-82C6-187DC6E513C1}" dt="2020-07-07T00:50:32.640" v="2630" actId="20577"/>
          <ac:spMkLst>
            <pc:docMk/>
            <pc:sldMk cId="40638960" sldId="291"/>
            <ac:spMk id="2" creationId="{74E63F88-CCB9-4C50-B4D9-8AF6FA1AF5A5}"/>
          </ac:spMkLst>
        </pc:spChg>
        <pc:spChg chg="mod">
          <ac:chgData name="Jim Beland" userId="d41a4da1a37fb713" providerId="LiveId" clId="{2191785D-5D6E-4C5D-82C6-187DC6E513C1}" dt="2020-07-07T00:47:30.860" v="2508" actId="20577"/>
          <ac:spMkLst>
            <pc:docMk/>
            <pc:sldMk cId="40638960" sldId="291"/>
            <ac:spMk id="3" creationId="{9AC958DE-F58A-403F-8268-AD5D47844C02}"/>
          </ac:spMkLst>
        </pc:spChg>
      </pc:sldChg>
      <pc:sldChg chg="modSp add">
        <pc:chgData name="Jim Beland" userId="d41a4da1a37fb713" providerId="LiveId" clId="{2191785D-5D6E-4C5D-82C6-187DC6E513C1}" dt="2020-07-07T00:50:37.433" v="2637" actId="20577"/>
        <pc:sldMkLst>
          <pc:docMk/>
          <pc:sldMk cId="345603312" sldId="292"/>
        </pc:sldMkLst>
        <pc:spChg chg="mod">
          <ac:chgData name="Jim Beland" userId="d41a4da1a37fb713" providerId="LiveId" clId="{2191785D-5D6E-4C5D-82C6-187DC6E513C1}" dt="2020-07-07T00:50:37.433" v="2637" actId="20577"/>
          <ac:spMkLst>
            <pc:docMk/>
            <pc:sldMk cId="345603312" sldId="292"/>
            <ac:spMk id="2" creationId="{74E63F88-CCB9-4C50-B4D9-8AF6FA1AF5A5}"/>
          </ac:spMkLst>
        </pc:spChg>
        <pc:spChg chg="mod">
          <ac:chgData name="Jim Beland" userId="d41a4da1a37fb713" providerId="LiveId" clId="{2191785D-5D6E-4C5D-82C6-187DC6E513C1}" dt="2020-07-07T00:48:41.276" v="2589" actId="20577"/>
          <ac:spMkLst>
            <pc:docMk/>
            <pc:sldMk cId="345603312" sldId="292"/>
            <ac:spMk id="3" creationId="{9AC958DE-F58A-403F-8268-AD5D47844C02}"/>
          </ac:spMkLst>
        </pc:spChg>
      </pc:sldChg>
      <pc:sldChg chg="addSp delSp modSp add">
        <pc:chgData name="Jim Beland" userId="d41a4da1a37fb713" providerId="LiveId" clId="{2191785D-5D6E-4C5D-82C6-187DC6E513C1}" dt="2020-07-07T00:55:03.424" v="2770" actId="20577"/>
        <pc:sldMkLst>
          <pc:docMk/>
          <pc:sldMk cId="1418845608" sldId="293"/>
        </pc:sldMkLst>
        <pc:spChg chg="mod">
          <ac:chgData name="Jim Beland" userId="d41a4da1a37fb713" providerId="LiveId" clId="{2191785D-5D6E-4C5D-82C6-187DC6E513C1}" dt="2020-07-07T00:55:03.424" v="2770" actId="20577"/>
          <ac:spMkLst>
            <pc:docMk/>
            <pc:sldMk cId="1418845608" sldId="293"/>
            <ac:spMk id="2" creationId="{C0CE70F7-827B-47C1-AB1A-9E6A9D4B1C94}"/>
          </ac:spMkLst>
        </pc:spChg>
        <pc:spChg chg="mod">
          <ac:chgData name="Jim Beland" userId="d41a4da1a37fb713" providerId="LiveId" clId="{2191785D-5D6E-4C5D-82C6-187DC6E513C1}" dt="2020-07-07T00:54:44.890" v="2723" actId="27636"/>
          <ac:spMkLst>
            <pc:docMk/>
            <pc:sldMk cId="1418845608" sldId="293"/>
            <ac:spMk id="3" creationId="{91164F8D-6D4A-41DC-BD1D-EBC05A86996F}"/>
          </ac:spMkLst>
        </pc:spChg>
        <pc:spChg chg="add del">
          <ac:chgData name="Jim Beland" userId="d41a4da1a37fb713" providerId="LiveId" clId="{2191785D-5D6E-4C5D-82C6-187DC6E513C1}" dt="2020-07-07T00:52:08.606" v="2648"/>
          <ac:spMkLst>
            <pc:docMk/>
            <pc:sldMk cId="1418845608" sldId="293"/>
            <ac:spMk id="6" creationId="{4B73D397-474A-45D4-BA5D-576774BAFDE5}"/>
          </ac:spMkLst>
        </pc:spChg>
        <pc:spChg chg="add del">
          <ac:chgData name="Jim Beland" userId="d41a4da1a37fb713" providerId="LiveId" clId="{2191785D-5D6E-4C5D-82C6-187DC6E513C1}" dt="2020-07-07T00:52:08.606" v="2648"/>
          <ac:spMkLst>
            <pc:docMk/>
            <pc:sldMk cId="1418845608" sldId="293"/>
            <ac:spMk id="7" creationId="{2C73C18C-054F-46C7-8B1A-AA57305D2830}"/>
          </ac:spMkLst>
        </pc:spChg>
        <pc:spChg chg="add del">
          <ac:chgData name="Jim Beland" userId="d41a4da1a37fb713" providerId="LiveId" clId="{2191785D-5D6E-4C5D-82C6-187DC6E513C1}" dt="2020-07-07T00:52:08.606" v="2648"/>
          <ac:spMkLst>
            <pc:docMk/>
            <pc:sldMk cId="1418845608" sldId="293"/>
            <ac:spMk id="8" creationId="{67A5FC61-BE94-4554-B41B-F1633E7A1F96}"/>
          </ac:spMkLst>
        </pc:spChg>
        <pc:graphicFrameChg chg="add del">
          <ac:chgData name="Jim Beland" userId="d41a4da1a37fb713" providerId="LiveId" clId="{2191785D-5D6E-4C5D-82C6-187DC6E513C1}" dt="2020-07-07T00:52:08.606" v="2648"/>
          <ac:graphicFrameMkLst>
            <pc:docMk/>
            <pc:sldMk cId="1418845608" sldId="293"/>
            <ac:graphicFrameMk id="4" creationId="{74E4DB38-437B-47C1-880C-4E32C0B8640B}"/>
          </ac:graphicFrameMkLst>
        </pc:graphicFrameChg>
        <pc:graphicFrameChg chg="add del">
          <ac:chgData name="Jim Beland" userId="d41a4da1a37fb713" providerId="LiveId" clId="{2191785D-5D6E-4C5D-82C6-187DC6E513C1}" dt="2020-07-07T00:52:08.606" v="2648"/>
          <ac:graphicFrameMkLst>
            <pc:docMk/>
            <pc:sldMk cId="1418845608" sldId="293"/>
            <ac:graphicFrameMk id="5" creationId="{EA7C9EFD-A225-4ED9-8400-AAF1893F03DD}"/>
          </ac:graphicFrameMkLst>
        </pc:graphicFrameChg>
      </pc:sldChg>
      <pc:sldChg chg="modSp add del">
        <pc:chgData name="Jim Beland" userId="d41a4da1a37fb713" providerId="LiveId" clId="{2191785D-5D6E-4C5D-82C6-187DC6E513C1}" dt="2020-07-07T01:03:45.866" v="3681" actId="2696"/>
        <pc:sldMkLst>
          <pc:docMk/>
          <pc:sldMk cId="924941217" sldId="294"/>
        </pc:sldMkLst>
        <pc:spChg chg="mod">
          <ac:chgData name="Jim Beland" userId="d41a4da1a37fb713" providerId="LiveId" clId="{2191785D-5D6E-4C5D-82C6-187DC6E513C1}" dt="2020-07-07T00:55:42.586" v="2779" actId="20577"/>
          <ac:spMkLst>
            <pc:docMk/>
            <pc:sldMk cId="924941217" sldId="294"/>
            <ac:spMk id="2" creationId="{C0CE70F7-827B-47C1-AB1A-9E6A9D4B1C94}"/>
          </ac:spMkLst>
        </pc:spChg>
        <pc:spChg chg="mod">
          <ac:chgData name="Jim Beland" userId="d41a4da1a37fb713" providerId="LiveId" clId="{2191785D-5D6E-4C5D-82C6-187DC6E513C1}" dt="2020-07-07T00:59:22.493" v="3410" actId="20577"/>
          <ac:spMkLst>
            <pc:docMk/>
            <pc:sldMk cId="924941217" sldId="294"/>
            <ac:spMk id="3" creationId="{91164F8D-6D4A-41DC-BD1D-EBC05A86996F}"/>
          </ac:spMkLst>
        </pc:spChg>
      </pc:sldChg>
      <pc:sldChg chg="addSp modSp add">
        <pc:chgData name="Jim Beland" userId="d41a4da1a37fb713" providerId="LiveId" clId="{2191785D-5D6E-4C5D-82C6-187DC6E513C1}" dt="2020-07-07T01:03:43.498" v="3680" actId="20577"/>
        <pc:sldMkLst>
          <pc:docMk/>
          <pc:sldMk cId="4139554078" sldId="295"/>
        </pc:sldMkLst>
        <pc:spChg chg="mod">
          <ac:chgData name="Jim Beland" userId="d41a4da1a37fb713" providerId="LiveId" clId="{2191785D-5D6E-4C5D-82C6-187DC6E513C1}" dt="2020-07-07T01:03:43.498" v="3680" actId="20577"/>
          <ac:spMkLst>
            <pc:docMk/>
            <pc:sldMk cId="4139554078" sldId="295"/>
            <ac:spMk id="2" creationId="{C0CE70F7-827B-47C1-AB1A-9E6A9D4B1C94}"/>
          </ac:spMkLst>
        </pc:spChg>
        <pc:spChg chg="mod">
          <ac:chgData name="Jim Beland" userId="d41a4da1a37fb713" providerId="LiveId" clId="{2191785D-5D6E-4C5D-82C6-187DC6E513C1}" dt="2020-07-07T01:03:39.488" v="3673" actId="20577"/>
          <ac:spMkLst>
            <pc:docMk/>
            <pc:sldMk cId="4139554078" sldId="295"/>
            <ac:spMk id="3" creationId="{91164F8D-6D4A-41DC-BD1D-EBC05A86996F}"/>
          </ac:spMkLst>
        </pc:spChg>
        <pc:inkChg chg="add">
          <ac:chgData name="Jim Beland" userId="d41a4da1a37fb713" providerId="LiveId" clId="{2191785D-5D6E-4C5D-82C6-187DC6E513C1}" dt="2020-07-07T01:03:21.687" v="3671" actId="9405"/>
          <ac:inkMkLst>
            <pc:docMk/>
            <pc:sldMk cId="4139554078" sldId="295"/>
            <ac:inkMk id="4" creationId="{59212CA4-94B7-4BA0-9081-B65CA5F4EAF0}"/>
          </ac:inkMkLst>
        </pc:inkChg>
      </pc:sldChg>
      <pc:sldChg chg="add">
        <pc:chgData name="Jim Beland" userId="d41a4da1a37fb713" providerId="LiveId" clId="{2191785D-5D6E-4C5D-82C6-187DC6E513C1}" dt="2020-07-07T01:03:33.714" v="3672"/>
        <pc:sldMkLst>
          <pc:docMk/>
          <pc:sldMk cId="3456056054" sldId="296"/>
        </pc:sldMkLst>
      </pc:sldChg>
      <pc:sldChg chg="modSp add del">
        <pc:chgData name="Jim Beland" userId="d41a4da1a37fb713" providerId="LiveId" clId="{2191785D-5D6E-4C5D-82C6-187DC6E513C1}" dt="2020-07-07T01:07:23.933" v="4183" actId="2696"/>
        <pc:sldMkLst>
          <pc:docMk/>
          <pc:sldMk cId="1352877634" sldId="297"/>
        </pc:sldMkLst>
        <pc:spChg chg="mod">
          <ac:chgData name="Jim Beland" userId="d41a4da1a37fb713" providerId="LiveId" clId="{2191785D-5D6E-4C5D-82C6-187DC6E513C1}" dt="2020-07-07T01:05:40.832" v="3942" actId="20577"/>
          <ac:spMkLst>
            <pc:docMk/>
            <pc:sldMk cId="1352877634" sldId="297"/>
            <ac:spMk id="3" creationId="{91164F8D-6D4A-41DC-BD1D-EBC05A86996F}"/>
          </ac:spMkLst>
        </pc:spChg>
      </pc:sldChg>
      <pc:sldChg chg="modSp add">
        <pc:chgData name="Jim Beland" userId="d41a4da1a37fb713" providerId="LiveId" clId="{2191785D-5D6E-4C5D-82C6-187DC6E513C1}" dt="2020-07-07T01:07:14.417" v="4181" actId="20577"/>
        <pc:sldMkLst>
          <pc:docMk/>
          <pc:sldMk cId="2691555621" sldId="298"/>
        </pc:sldMkLst>
        <pc:spChg chg="mod">
          <ac:chgData name="Jim Beland" userId="d41a4da1a37fb713" providerId="LiveId" clId="{2191785D-5D6E-4C5D-82C6-187DC6E513C1}" dt="2020-07-07T01:07:14.417" v="4181" actId="20577"/>
          <ac:spMkLst>
            <pc:docMk/>
            <pc:sldMk cId="2691555621" sldId="298"/>
            <ac:spMk id="3" creationId="{91164F8D-6D4A-41DC-BD1D-EBC05A86996F}"/>
          </ac:spMkLst>
        </pc:spChg>
      </pc:sldChg>
      <pc:sldChg chg="modSp add">
        <pc:chgData name="Jim Beland" userId="d41a4da1a37fb713" providerId="LiveId" clId="{2191785D-5D6E-4C5D-82C6-187DC6E513C1}" dt="2020-07-07T01:08:24.900" v="4418" actId="20577"/>
        <pc:sldMkLst>
          <pc:docMk/>
          <pc:sldMk cId="3201965851" sldId="299"/>
        </pc:sldMkLst>
        <pc:spChg chg="mod">
          <ac:chgData name="Jim Beland" userId="d41a4da1a37fb713" providerId="LiveId" clId="{2191785D-5D6E-4C5D-82C6-187DC6E513C1}" dt="2020-07-07T01:08:24.900" v="4418" actId="20577"/>
          <ac:spMkLst>
            <pc:docMk/>
            <pc:sldMk cId="3201965851" sldId="299"/>
            <ac:spMk id="3" creationId="{91164F8D-6D4A-41DC-BD1D-EBC05A86996F}"/>
          </ac:spMkLst>
        </pc:spChg>
      </pc:sldChg>
      <pc:sldChg chg="modSp add">
        <pc:chgData name="Jim Beland" userId="d41a4da1a37fb713" providerId="LiveId" clId="{2191785D-5D6E-4C5D-82C6-187DC6E513C1}" dt="2020-07-07T01:09:06.378" v="4573" actId="20577"/>
        <pc:sldMkLst>
          <pc:docMk/>
          <pc:sldMk cId="1195933323" sldId="300"/>
        </pc:sldMkLst>
        <pc:spChg chg="mod">
          <ac:chgData name="Jim Beland" userId="d41a4da1a37fb713" providerId="LiveId" clId="{2191785D-5D6E-4C5D-82C6-187DC6E513C1}" dt="2020-07-07T01:09:06.378" v="4573" actId="20577"/>
          <ac:spMkLst>
            <pc:docMk/>
            <pc:sldMk cId="1195933323" sldId="300"/>
            <ac:spMk id="3" creationId="{91164F8D-6D4A-41DC-BD1D-EBC05A86996F}"/>
          </ac:spMkLst>
        </pc:spChg>
      </pc:sldChg>
      <pc:sldChg chg="modSp add">
        <pc:chgData name="Jim Beland" userId="d41a4da1a37fb713" providerId="LiveId" clId="{2191785D-5D6E-4C5D-82C6-187DC6E513C1}" dt="2020-07-07T01:11:32.475" v="4664" actId="20577"/>
        <pc:sldMkLst>
          <pc:docMk/>
          <pc:sldMk cId="3102929834" sldId="301"/>
        </pc:sldMkLst>
        <pc:spChg chg="mod">
          <ac:chgData name="Jim Beland" userId="d41a4da1a37fb713" providerId="LiveId" clId="{2191785D-5D6E-4C5D-82C6-187DC6E513C1}" dt="2020-07-07T01:11:32.475" v="4664" actId="20577"/>
          <ac:spMkLst>
            <pc:docMk/>
            <pc:sldMk cId="3102929834" sldId="301"/>
            <ac:spMk id="3" creationId="{91164F8D-6D4A-41DC-BD1D-EBC05A86996F}"/>
          </ac:spMkLst>
        </pc:spChg>
      </pc:sldChg>
      <pc:sldChg chg="modSp add">
        <pc:chgData name="Jim Beland" userId="d41a4da1a37fb713" providerId="LiveId" clId="{2191785D-5D6E-4C5D-82C6-187DC6E513C1}" dt="2020-07-07T01:12:17.531" v="4729" actId="20577"/>
        <pc:sldMkLst>
          <pc:docMk/>
          <pc:sldMk cId="4200097958" sldId="302"/>
        </pc:sldMkLst>
        <pc:spChg chg="mod">
          <ac:chgData name="Jim Beland" userId="d41a4da1a37fb713" providerId="LiveId" clId="{2191785D-5D6E-4C5D-82C6-187DC6E513C1}" dt="2020-07-07T01:12:17.531" v="4729" actId="20577"/>
          <ac:spMkLst>
            <pc:docMk/>
            <pc:sldMk cId="4200097958" sldId="302"/>
            <ac:spMk id="3" creationId="{91164F8D-6D4A-41DC-BD1D-EBC05A86996F}"/>
          </ac:spMkLst>
        </pc:spChg>
      </pc:sldChg>
    </pc:docChg>
  </pc:docChgLst>
  <pc:docChgLst>
    <pc:chgData name="Jim" userId="d41a4da1a37fb713" providerId="LiveId" clId="{81C400E6-4EB3-434C-AE8A-83431E114D4E}"/>
    <pc:docChg chg="modSld">
      <pc:chgData name="Jim" userId="d41a4da1a37fb713" providerId="LiveId" clId="{81C400E6-4EB3-434C-AE8A-83431E114D4E}" dt="2022-01-17T01:33:13.320" v="3" actId="1036"/>
      <pc:docMkLst>
        <pc:docMk/>
      </pc:docMkLst>
      <pc:sldChg chg="modSp">
        <pc:chgData name="Jim" userId="d41a4da1a37fb713" providerId="LiveId" clId="{81C400E6-4EB3-434C-AE8A-83431E114D4E}" dt="2022-01-17T01:28:37.481" v="1" actId="1036"/>
        <pc:sldMkLst>
          <pc:docMk/>
          <pc:sldMk cId="2851562619" sldId="260"/>
        </pc:sldMkLst>
        <pc:picChg chg="mod">
          <ac:chgData name="Jim" userId="d41a4da1a37fb713" providerId="LiveId" clId="{81C400E6-4EB3-434C-AE8A-83431E114D4E}" dt="2022-01-17T01:28:37.481" v="1" actId="1036"/>
          <ac:picMkLst>
            <pc:docMk/>
            <pc:sldMk cId="2851562619" sldId="260"/>
            <ac:picMk id="1026" creationId="{3531CEFA-B27B-48F7-A506-9A955A98872B}"/>
          </ac:picMkLst>
        </pc:picChg>
      </pc:sldChg>
      <pc:sldChg chg="modSp">
        <pc:chgData name="Jim" userId="d41a4da1a37fb713" providerId="LiveId" clId="{81C400E6-4EB3-434C-AE8A-83431E114D4E}" dt="2022-01-17T01:31:17.990" v="2" actId="1036"/>
        <pc:sldMkLst>
          <pc:docMk/>
          <pc:sldMk cId="938737362" sldId="271"/>
        </pc:sldMkLst>
        <pc:picChg chg="mod">
          <ac:chgData name="Jim" userId="d41a4da1a37fb713" providerId="LiveId" clId="{81C400E6-4EB3-434C-AE8A-83431E114D4E}" dt="2022-01-17T01:31:17.990" v="2" actId="1036"/>
          <ac:picMkLst>
            <pc:docMk/>
            <pc:sldMk cId="938737362" sldId="271"/>
            <ac:picMk id="1026" creationId="{664D52D2-CD99-46A1-A188-5AE8D1F7CFE2}"/>
          </ac:picMkLst>
        </pc:picChg>
      </pc:sldChg>
      <pc:sldChg chg="modSp">
        <pc:chgData name="Jim" userId="d41a4da1a37fb713" providerId="LiveId" clId="{81C400E6-4EB3-434C-AE8A-83431E114D4E}" dt="2022-01-17T01:33:13.320" v="3" actId="1036"/>
        <pc:sldMkLst>
          <pc:docMk/>
          <pc:sldMk cId="1572643859" sldId="277"/>
        </pc:sldMkLst>
        <pc:picChg chg="mod">
          <ac:chgData name="Jim" userId="d41a4da1a37fb713" providerId="LiveId" clId="{81C400E6-4EB3-434C-AE8A-83431E114D4E}" dt="2022-01-17T01:33:13.320" v="3" actId="1036"/>
          <ac:picMkLst>
            <pc:docMk/>
            <pc:sldMk cId="1572643859" sldId="277"/>
            <ac:picMk id="2050" creationId="{0BDFB692-5407-47AB-938E-2BE09DDDF20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7:49.098"/>
    </inkml:context>
    <inkml:brush xml:id="br0">
      <inkml:brushProperty name="width" value="0.05" units="cm"/>
      <inkml:brushProperty name="height" value="0.05" units="cm"/>
    </inkml:brush>
  </inkml:definitions>
  <inkml:trace contextRef="#ctx0" brushRef="#br0">1403 2215 1568,'0'0'1526,"0"0"-423,0 0-135,0 0-196,0 0-128,0 0 27,0 0 23,0 0-6,0 0-36,0 0-29,0 0-38,0 0-59,0 0-45,0 0-31,0 0-28,0 0-23,0 0-11,0 0-49,0 0-40,0 0-13,0 0-60,0 0-48,0 0-56,0 0-49,0 0-18,0 0-30,0 0 15,0 0-22,0 0-5,0 0-4,0 0 1,0 0 3,0 0-4,22-7 207,51-44-88,-65 49-129,0-1 0,0 1 0,1 1 0,-1 0-1,0 0 1,1 0 0,-1 1 0,0 0 0,1 1 0,7 1 1,17 0-13,-31-2 7,0 1 1,-1-1-1,1 1 0,-1 0 0,1 0 0,-1 0 1,1-1-1,-1 2 0,1-1 0,-1 0 0,0 0 1,0 0-1,0 1 0,1-1 0,-1 0 0,0 1 1,-1-1-1,1 1 0,0-1 0,0 1 0,-1-1 0,1 1 1,-1 0-1,1-1 0,-1 1 6,14 50 254,-13-43-160,2 4-19,-1 0 0,0 1 0,-1-1 0,-1 1 0,0-1 0,-1 0 1,0 1-1,-1-1 0,-1 0 0,-1 3-75,2-11 42,0 1 1,0 0 0,-1-1-1,1 0 1,-2 0-1,1 0 1,0 0 0,-1 0-1,0-1 1,0 1-1,0-1 1,-1 0 0,1 0-1,-1-1 1,0 1-1,0-1 1,-2 0-43,-34 21 408,31-18-363,0 0 0,0-1 0,0 0 0,0-1 0,-1 0-45,2-2 95,0-1 0,0-1 1,-1 1-1,1-1 0,0-1 0,-3 0-95,-19 0 159,29 0-161,-1 0 0,0 0 0,1 0 1,-1 0-1,1-1 0,0 1 0,-1-1 0,1 0 1,0 1-1,0-1 0,0 0 0,0 0 0,0 0 1,0-1 1,-2-2-28,0-1 1,0 0 0,1 0-1,0 0 1,0 0 0,0-1-1,1 1 1,0-1 0,0 0-1,0 1 1,1-1-1,0 0 1,1 0 0,0 0-1,0 0 1,0-6 27,0 9-8,0 1 1,0-1-1,0 0 0,0 1 1,0-1-1,1 0 0,0 1 1,0-1-1,0 1 0,0-1 1,0 1-1,1-1 0,-1 1 1,1 0-1,0 0 0,1-1 8,5-18-36,-8 21 16,0-1-1,0 1 1,1 0-1,-1-1 1,0 1-1,1 0 1,-1-1-1,1 1 1,0 0-1,-1 0 1,1-1-1,0 1 1,0 0-1,-1 0 1,1 0-1,0 0 0,0 0 1,0 0-1,0 0 1,1 1-1,-1-1 1,0 0-1,1 0 21,21-22-138,-6 3-37,-15 19 17,-1-1 0,0 0 0,1 0 0,-1 1 0,1-1 0,-1 1 0,1-1 0,0 1 0,-1-1 0,1 1 0,0 0 0,0 0 0,0 0 0,0 0 0,0 1 0,0-1 0,1 0 0,-1 1 0,0-1 0,0 1 0,0 0 0,0 0 0,2 0 158,0 0-2977,-3 0-3136</inkml:trace>
  <inkml:trace contextRef="#ctx0" brushRef="#br0" timeOffset="1765.59">1388 2528 96,'0'0'1662,"0"0"-675,0 0-286,0 0-138,0 0-60,0 0-25,0 4 5142,0 18-4513,-2-18-922,0 1-1,0-1 1,0 0-1,0 0 1,-1-1-1,1 1 1,-1 0-1,0-1 0,0 0 1,-1 1-185,-14 17 225,-238 368 768,195-301-633,-44 70-19,91-135-311,-109 171 167,89-146-106,-2-1 1,-40 38-92,44-52 2,1 1 0,3 1 0,0 1 0,3 2 0,-4 10-2,4-11-49,0 0 1,-2-2-1,-2-1 1,-1-1-1,-19 14 49,-19 22 9,36-32-381,-16 26 372,27-34-212,-2 0 1,-2-1-1,-15 13 212,24-32-226,16-9 186,0 0 1,-1 0-1,1 0 1,0 0-1,-1 0 0,1 0 1,0-1-1,0 1 1,-1 0-1,1 0 1,0 0-1,0 0 1,-1-1-1,1 1 1,0 0-1,0 0 1,0 0-1,-1-1 1,1 1-1,0 0 1,0 0-1,0-1 1,0 1-1,0 0 1,0-1-1,-1 1 0,1 0 1,0 0-1,0-1 1,0 1-1,0 0 1,0-1-1,0 1 40,0-2-317,0-1 0,1 1 0,-1-1 0,0 1-1,1 0 1,0-1 0,-1 1 0,1 0 0,0 0-1,0 0 1,0 0 0,0-1 0,1 1 317,6-12-3861</inkml:trace>
  <inkml:trace contextRef="#ctx0" brushRef="#br0" timeOffset="2821.61">109 3958 288,'0'0'1764,"0"0"-683,0 0-276,0 0 6,0 0 121,0 0 87,-3 11 6696,-9 43-7307,-4-1-183,3-1 0,1 2 0,1 17-225,10-61 24,-6 39 43,2-1-1,2 48-66,3-95-56,0-1 11,0 0 29,0 0-7,0 0-25,0 0 26,15-1 38,-7-3 0,0 0 0,0-1 0,0 0 0,0 0 0,-1 0 0,0-1 0,0-1 0,-1 1 0,2-3-16,12-9 17,23-22 31,-15 12-43,1 2-1,1 2 1,1 0-1,1 2 1,19-8-5,-45 27-249,1 1-1,0 1 1,-1-1 0,1 1 0,0 0 0,0 1-1,-1 0 1,1 0 0,2 0 249,1 0-2042,-2 0-2004</inkml:trace>
  <inkml:trace contextRef="#ctx0" brushRef="#br0" timeOffset="5527.05">1664 2100 704,'0'0'734,"0"0"-134,0 0-152,0 0-104,0 0-33,0 0-15,0 0 17,0 0 25,0 0 12,0 0 64,0 0 58,0 0 3,0 0-97,0 0-112,0 0-13,0 0 42,0 0 72,0 0 51,0 0-22,0 0 0,0 0 34,0 0 107,0 0-130,0 0-165,0 0-114,0 0-70,0 0-35,0 0 22,0 0 33,0 0 38,0 0 9,0 0 40,0 0 3,0 0-36,0 0-32,0 0-44,0 0-29,0 0 32,2-11 169,38-77 475,-14 27-373,3 1 0,35-53-330,7 9 36,61-66-36,-57 77 431,-5-3 1,-2-6-432,49-68 600,-78 117-436,310-399 1336,-205 295-1212,-103 98-83,-33 46-136,1-1 0,1 1 1,0 1-1,11-12-69,-18 24-2,-3 0-4,1 0-9,0 0 1,0-1-1,0 1 1,0 0-1,0-1 1,0 1-1,0 0 1,0-1-1,0 1 1,0-1-1,0 1 1,0-1-1,0 0 1,-1 1-1,2-2 15,3 0-2442,-3 15 79,-2 1-1571,0 3-2193</inkml:trace>
  <inkml:trace contextRef="#ctx0" brushRef="#br0" timeOffset="6512.35">2755 255 1096,'0'0'3673,"0"0"-1630,0 0-543,0 0-173,0 0-209,0 0-111,-5 2 119,5-2-1056,0 0 0,0 0 0,0 0 0,0 0 0,0 0 0,0 0 0,0 0 0,0 0 0,0 0 0,0 0 0,0 0 0,0 0 0,0 0 0,0 0 0,0 0 0,0 0 0,0 0 0,0 0 0,0 0 0,0 0 0,0-1 0,0 1 0,0 0 0,0 0 0,0 0 0,0 0 0,0 0 0,0 0 0,-1 0 0,1 0 0,0 0 0,0 0 0,0 0 0,0 0 0,0 0 0,0 0 0,0 0 0,0 0 0,0 0 0,0 0-70,36-37 216,2 2 0,1 1 0,2 2 0,1 1 0,2 3-216,-28 16 2,-4 4-1,0 0 1,0 0 0,1 1 0,0 0 0,6-1-2,-15 7-1,0 1-1,-4 0-4,0 0-2,0 0 0,0 0 0,8 29 34,3 125 52,-7 86-78,-4-222 0,0 119-1998,-1-136 1579,1 1 1,-1-1-1,0 0 0,1 1 1,-1-1-1,0 0 0,0 0 1,0 0-1,0 1 0,0-1 1,0 0-1,-1 0 419,-5 3-5013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04:01.407"/>
    </inkml:context>
    <inkml:brush xml:id="br0">
      <inkml:brushProperty name="width" value="0.1" units="cm"/>
      <inkml:brushProperty name="height" value="0.1" units="cm"/>
      <inkml:brushProperty name="color" value="#E71224"/>
    </inkml:brush>
  </inkml:definitions>
  <inkml:trace contextRef="#ctx0" brushRef="#br0">0 7 3137,'0'0'1935,"0"0"-787,0 0-355,0 0-6,0 0-19,0 0-2,0 0-98,0 0-130,0 0-89,0 0-30,5-5 7768,-2 3-8753,-1 3 596,1-1-1,-1 1 0,1 0 1,-1 0-1,0 0 0,1 0 1,-1 0-1,0 0 1,0 1-1,0-1 0,0 1 1,0-1-1,0 1 0,0 0 1,-1 0-1,1 0 0,0 1-29,31 43 268,-22-29-137,-7-12-93,28 40 592,11 25-630,30 81 225,-5-38 137,-24-11-53,-41-95-272,0-1 0,0 1 1,-1 0-1,0 0 0,-1 0 0,1 6-37,6 23 59,14 34 53,-10-27-17,2-2 0,12 25-95,2-12 98,-11-28-75,0 0 0,9 7-23,-3-3 10,0 13 20,-20-36-24,1 1-1,0 0 0,1-1 1,-1 0-1,5 5-5,16 19 11,-2 0-1,-1 1 1,14 31-11,9 31 53,-24-40-23,-12-27-10,-8-24-12,-1-2 0,0-1 0,0 0 0,0 0 1,0 0 4,0 0 10,0 0 38,0 0-33,0 0 7,0 0-20,0 0-7,0 0 0,0 0-3,0 0-10,0 0-10,0 0-20,0 0 19,0 0-4,0 0-16,15 16 6,-11-9 31,1 1 3,-1-1 1,0 1-1,0 0 1,-1 1 0,1-1-1,-2 1 1,1-1-1,-1 1 1,-1 0-1,0 0-4,-1-8 19,0-1 27,0 0-29,0 0-22,0 0-45,0 0 26,0 0 1,0 0-53,0 0-16,0 0-10,0 0-112,0 0-184,-14 0-1092,-39-3-3688,30 2-1029</inkml:trace>
  <inkml:trace contextRef="#ctx0" brushRef="#br0" timeOffset="2009.15">819 1359 3001,'0'0'1176,"0"0"-352,0 0-236,0 0-157,0 0-83,0 0-24,1-4-47,-1 4-271,0-2 7,1 0 1,-1 0-1,1 0 0,0 0 1,0 0-1,0 0 0,0 0 1,0 0-1,0 0 0,0 0 1,0 1-1,1-1 0,-1 1 1,1-1-1,-1 1 0,1-1 1,1 0-14,-2 1 67,0-1 1,0 1-1,0 0 1,0-1 0,-1 1-1,1-1 1,0 1-1,-1-1 1,1 1 0,-1-1-1,0 1 1,1-1-1,-1 1 1,0-1 0,0 0-1,0 1 1,0-1-1,0 1 1,-1-1-68,1 1 145,0 1 587,0 0 31,2-8 1356,4-24-2698,-6 28 559,0 4 163,0 0 124,0 0-103,0-1 0,0 1 1,0 0-1,0 0 0,-1 0 0,1 0 1,0-1-1,0 1 0,0 0 0,0 0 1,0 0-1,0-1 0,0 1 0,0 0 1,0 0-1,0 0 0,0 0 1,0-1-1,0 1 0,1 0 0,-1 0 1,0 0-1,0 0 0,0-1 0,0 1 1,0 0-1,0 0 0,0 0 0,0 0 1,1 0-1,-1-1 0,0 1 0,0 0 1,0 0-1,0 0 0,0 0 0,1 0 1,-1 0-1,0 0 0,0 0 0,0 0 1,0-1-1,1 1 0,-1 0 0,0 0 1,0 0-1,0 0 0,0 0 0,1 0 1,-1 0-1,0 0-164,10 10 2319,13 24-3911,-18-27 2454,19 32-799,-3 1 1,5 12-64,16 32 25,-40-80-4,1 0 1,-1 0-1,0 0 0,0 0 0,0 1 1,-1-1-1,1 1 0,-1-1 0,0 1 1,-1 0-1,1-1 0,-1 1 0,0 0 1,0-1-1,0 4-21,-38-8 112,-45 10 283,58-11-298,0-1 0,0-1 1,-12-4-98,35 7 2,-11-2 10,0 1 0,0 1 1,0 0-1,-5 2-12,11-1-3,0 0 0,-1-1 0,1 0 0,0 0 0,0 0 0,-1-1 1,1 0-1,0 0 0,0-1 0,0 0 0,0 0 0,0-1 0,1 0 1,-1 0-1,-1-1 3,-56-36-31,63 39 23,1 1-11,0 0-50,0 0-56,0 0-61,0 0-3,0 0 13,0 0-18,0 0-34,14 27-916,-6-15 762,22 45-3078,-17-17-2203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04:10.447"/>
    </inkml:context>
    <inkml:brush xml:id="br0">
      <inkml:brushProperty name="width" value="0.1" units="cm"/>
      <inkml:brushProperty name="height" value="0.1" units="cm"/>
      <inkml:brushProperty name="color" value="#E71224"/>
    </inkml:brush>
  </inkml:definitions>
  <inkml:trace contextRef="#ctx0" brushRef="#br0">1216 1 4249,'0'0'1339,"0"0"-66,0 0 50,0 0-96,0 0-362,0 0-243,0 0-75,0 0-48,0 0-87,0 0-40,0 0 13,0 0-4,0 0-29,0 0-32,0 0-26,0 0 6,0 0 27,0 0 28,0 0 22,0 0-30,0 0-44,0 0-64,0 0-11,-16 1 416,7 3-587,1 1 0,1-1-1,-1 2 1,0-1 0,1 1 0,0 0 0,1 0 0,-1 1 0,-4 6-57,-6 11 26,0 1 0,-5 12-26,13-19 42,-2 0 1,0-1 0,-1-1-1,-1 0 1,0 0 0,-2-1-43,8-7 87,0 0 1,0 1-1,1 0 1,0 0-1,0 0 1,-1 5-88,-23 35 72,-13 11 48,-2 9-120,5-7 135,12-23-71,-2-2-1,-12 10-63,7-7 16,16-15-20,1 0 0,1 2 0,-7 14 4,-12 20 4,-100 136 5,123-179-31,0 0-1,-2-1 1,-3 3 22,13-15-7,0 0 1,-1 0-1,0 0 1,0-1-1,0 0 1,0-1-1,-1 1 1,1-1-1,-1 0 1,0-1-1,-6 2 7,-30 16-24,40-18 27,-1 1-1,0-1 0,0 0 1,-1-1-1,1 1 0,0-1 1,-1 0-1,1 0 0,-1 0 1,1-1-1,-1 1 0,-3-1-2,8 0 20,-8 4 31,4 1-51,-8 6-2,8-8 0,1-1-1,0 1 1,0 0 0,0 0 0,1 1 0,-1-1 0,-1 2 2,-4-3-1420,6-2-1464,7 0 132,-4 0-3626</inkml:trace>
  <inkml:trace contextRef="#ctx0" brushRef="#br0" timeOffset="1315.87">189 955 4793,'0'0'4232,"0"0"-2429,0 0-859,0 0-283,0 0-253,0 0-212,0 0-46,0 0 75,0 0 97,0 0 64,0 0 46,-15 8 1249,3 7-1509,-1 1 0,2 1 1,0 0-1,1 0 0,1 1 1,-7 18-173,-3 19 772,-9 42-772,18-60 149,-3 1 166,9-31-169,0 1 0,1 0 0,1 0 0,0 0 0,0 0 0,0 0 0,1 0 0,0 1 0,0-1 1,1 1-1,1 4-146,33 3 93,-16-4 47,-10-7-68,0 0 0,-1 0-1,0 0 1,0 1 0,-1 0 0,4 5-72,-7-8 7,-1-1 1,1 1 0,-1-1-1,1 0 1,0 1-1,0-1 1,0 0 0,0-1-1,0 1 1,0-1 0,0 1-1,1-1 1,-1 0-1,4 1-7,3-1 0,0 0 0,0 0 0,0-1 0,6-1 0,9 1 20,5 0-14,-11 1-1,0-1 1,-1-1 0,1 0 0,0-2 0,-1 0-1,12-3-5,-6 1-1358,-38 6-1435,-6-1-729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4:23.872"/>
    </inkml:context>
    <inkml:brush xml:id="br0">
      <inkml:brushProperty name="width" value="0.1" units="cm"/>
      <inkml:brushProperty name="height" value="0.1" units="cm"/>
      <inkml:brushProperty name="color" value="#E71224"/>
    </inkml:brush>
  </inkml:definitions>
  <inkml:trace contextRef="#ctx0" brushRef="#br0">0 932 1320,'0'0'1237,"0"0"-348,0 0-242,0 0-18,0 0 17,0 0-109,3-16 1448,-1 11 2784,19-36-3150,-16 32-1522,0-1 1,-1-1 0,0 1-1,0-1 1,-1 1 0,-1-1 0,0 0-1,0-4-97,-2 11 58,1 0 0,0 0-1,0 0 1,0-1-1,0 1 1,0 0 0,1 0-1,0 0 1,0 1 0,0-1-1,1-1-57,10-20-43,-4-5 368,-6 19-205,1-1-1,1 1 0,4-11-119,-6 16 97,-1-1 0,0 0-1,-1 0 1,1 0 0,-1 0 0,-1-1 0,1 1 0,-1 0-1,-1 0 1,0-2-97,3-44 217,4 27-112,0 1 0,2 0 0,1-1-105,-7 9 89,-2 16-87,0 0-1,0 0 1,0 0 0,0 0 0,0-1 0,0 1 0,0 0 0,1 0-1,-1 0 1,0 0 0,1 0 0,-1 0 0,0 0 0,1 0 0,-1 1 0,1-1-1,-1 0 1,1 0 0,0 0-2,0-2 63,-1 0 1,1 0-1,-1 0 0,0 0 0,0 0 0,0 0 1,0 0-1,0 0 0,-1-3-63,0-3 59,5-51 351,7 28-671,1-1 35,-10 21 158,1 0 0,0 0 1,0 0-1,1 0 0,1 0 0,1-1 68,-6 10 4,1 2-260,-1 0 0,0-1-1,1 1 1,-1 0 0,1 0 0,-1 0-1,1-1 1,0 1 0,-1 0-1,1 0 1,0 0 0,0 0 0,0 0-1,0 0 257,4-6-3628,-5 7-1996</inkml:trace>
  <inkml:trace contextRef="#ctx0" brushRef="#br0" timeOffset="1940.76">19 120 3073,'0'0'1749,"0"0"-443,0 0-347,0 0-276,0 0-162,0 0-94,0 0-82,0 0-87,0 10 568,1-7 2298,6-7-3011,-1 0 1,0-1 0,0 1-1,-1-1 1,0-1-1,0 1 1,0 0 0,1-2-114,17-18 127,-19 22-117,0 1 0,0 0 0,1 0 0,-1 0 1,1 1-1,3-2-10,12-3 130,-11 1 249,-5 3-232,-1 0 0,0 0 0,1 1 0,-1 0 0,0-1 0,1 1 0,0 1 0,1-1-147,-4 0 8,1 1 1,-1-1 0,0 1 0,1-1-1,-1 1 1,0-1 0,0 0-1,1 0 1,-1 1 0,0-1-1,0 0 1,0 0 0,0 0 0,1-1-9,15-10 496,-16 11-488,0 1 0,-1 0 0,1 0 0,0 0 0,0 0 0,0 0 0,-1 0 0,1 1 0,0-1 0,0 0-1,-1 0 1,1 1 0,0-1 0,0 0 0,-1 1 0,1-1 0,0 0 0,-1 1 0,1-1 0,-1 1 0,1-1-1,0 1 1,-1 0 0,1-1 0,-1 1 0,1-1 0,-1 1 0,1 0-8,14 18 40,-11-15-37,0 0 1,0 0-1,-1 0 0,0 1 0,0-1 0,0 1 1,0-1-1,-1 1 0,0 0 0,0 0 0,0 0 1,1 4-4,4 155 88,-7-141-116,0-23-70,-1 31-3018,-3-12 802,-6-4-1932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7:28.534"/>
    </inkml:context>
    <inkml:brush xml:id="br0">
      <inkml:brushProperty name="width" value="0.05" units="cm"/>
      <inkml:brushProperty name="height" value="0.05" units="cm"/>
    </inkml:brush>
  </inkml:definitions>
  <inkml:trace contextRef="#ctx0" brushRef="#br0">106 90 904,'0'0'804,"0"0"-260,0 0-177,0 0-187,0 0-94,0 0 39,-8-24 1915,8 19 257,0-11 1302,5-7-2752,-4 22-857,-1 0-1,1 1 0,-1-1 0,1 0 0,0 0 0,0 0 0,-1 1 1,1-1-1,0 0 0,0 1 0,0-1 0,0 1 0,0-1 1,-1 1-1,1-1 0,0 1 0,0 0 0,0 0 0,0-1 0,1 1 1,-1 0-1,0 0 0,0 0 0,0 0 0,0 0 0,0 0 1,0 0-1,0 0 0,0 1 0,0-1 0,0 0 0,0 1 0,0-1 1,0 0-1,0 1 0,0-1 0,-1 1 0,1 0 0,1 0 11,2 3 68,0-1 0,0 1 0,0 1 0,0-1 1,-1 0-1,1 1 0,-1 0 0,0 1-68,0 1 6,-1 0 1,1 0 0,-2 0 0,1 1 0,-1-1 0,0 0 0,0 1 0,-1-1 0,0 1 0,-1-1-1,0 1-6,1 16 6,0-23 1,-1 0 0,1 0 0,-1 0 0,0 0 0,1 1 0,-1-1 0,0 0 0,0 0 0,1 0 0,-1 0 0,0-1 0,0 1 0,0 0 0,0 0 0,0-1 0,0 1 0,-1 0 0,1-1 0,0 1 1,0-1-1,0 1 0,-1-1-7,-29 8 402,30-8-146,1 0-30,0 0-56,0 0-89,0-1-1,-1 0 1,1 0-1,0 0 1,-1 1-1,1-1 1,-1 0-1,1 1 0,-1-1 1,1 0-1,-1 1 1,1-1-1,-1 1 1,0-1-1,1 1 1,-1-1-1,0 1 0,1-1 1,-1 1-81,-1-1 7,1 1-1,0-1 1,0 0 0,0 1 0,0-1 0,0 0-1,1 0 1,-1 0 0,0 0 0,0 0 0,1 1-1,-1-1 1,0-1 0,1 1 0,-1 0 0,1 0-1,-1 0 1,1 0 0,-1 0 0,1 0 0,0-2-7,-1-18 61,0 18-71,1-1 1,-1 1-1,1-1 0,0 0 0,0 1 0,0-1 0,1 1 0,-1-1 1,1 0-1,0 1 0,0-1 0,0 1 0,0 0 0,1-1 0,-1 1 0,1 0 1,0 0-1,0 0 0,0 0 0,0 0 0,1 0 10,6-7 5,-8 8-8,1 0 0,0 0 1,-1 0-1,1 0 0,0 1 1,0-1-1,0 0 0,0 1 0,0 0 1,0-1-1,0 1 0,1 0 1,-1 0-1,3-1 3,-5 2-38,0 0-80,0 0-14,0 0 2,4 17 36,-4-16 97,5 9 20,-1 1 0,-1-1-1,0 1 1,-1 0 0,0 0 0,0-1-1,-1 1 1,0 5-23,-1-6 6,0-9-1,1 0-1,-1 0 1,0 1 0,0-1-1,1 1 1,-1-1 0,0 0 0,0 1-1,-1-1 1,1 0 0,0 1-1,0-1 1,-1 0 0,1 0-1,-1 1 1,1-1 0,-1 0 0,1 0-1,-1 1 1,0-1 0,0 0-1,1 0 1,-1 0 0,-1 0-5,-16 11 27,16-11-15,1 0 1,-1 1-1,0-1 1,0 0-1,0 0 1,0 0-1,0 0 1,0-1-1,0 1 1,0-1-1,0 1 1,0-1-1,0 1 1,0-1-1,0 0 0,-2 0-12,2 0 15,1 0-1,-1-1 0,1 1 0,-1 0 0,1 0 0,-1-1 1,1 1-1,0-1 0,-1 0 0,1 1 0,0-1 0,-1 0 1,1 0-1,0 1 0,0-1 0,0 0 0,0 0 0,-1 0 0,2-1 1,-1 1-1,0 0 0,0 0 0,0 0 0,0-1 0,1 1 1,-1 0-1,1-1 0,-1 0-14,0 0 16,0 0 1,0 0-1,0 0 1,0 1-1,0-1 1,-1 0-1,1 0 1,-1 1 0,1-1-1,-1 1 1,0-1-1,1 1 1,-1 0-1,0 0 1,0-1-17,-18 0 458,12 0 175,5-15 76,3 3-555,0 12-151,-1-1-1,1 0 1,-1 1 0,1-1 0,0 0 0,0 1 0,1-1 0,-1 0-1,0 1 1,1-1 0,0 0 0,-1 1 0,1-1 0,0 1 0,1-1 0,-1 1-1,0-1 1,1 1 0,-1 0 0,1 0 0,-1 0 0,1 0 0,0 0 0,0 0-1,1-1-2,-1 2-22,0 0 0,0-1 0,0 1-1,0 0 1,0 0 0,0 1 0,0-1-1,1 0 1,-1 1 0,0-1 0,0 1 0,1 0-1,-1 0 1,0 0 0,0 0 0,1 0-1,-1 0 1,0 0 0,0 1 0,1-1-1,-1 1 1,0 0 0,0 0 0,0-1-1,0 1 1,1 1 22,3 3 5,0 0 0,-1 0-1,1 1 1,-1-1 0,0 1 0,0 1-1,0 1-4,-4-7 16,7 10-14,-1 0-1,0 0 1,-1 0 0,0 1 0,-1 0-1,0 0 1,-1 3-2,-2-2 1,0 0 0,-2 0 0,0 0 0,0 0 0,-1 0 1,-2 7-2,3-17 1,-1 0 1,0 0 0,0 0 0,-1 0 0,1 0 0,-1 0 0,1-1 0,-1 1-1,0-1 1,0 1 0,0-1 0,0 1 0,0-1 0,-1 0 0,1 0-1,-1 0 1,1-1 0,-1 1 0,0 0 0,0-1 0,-1 1-2,2-1-1,0-1 0,0 1 0,0 0 1,0-1-1,0 1 0,0-1 0,0 0 0,0 0 0,0 0 1,0 0-1,0 0 0,0 0 0,0 0 0,0-1 1,0 1-1,0-1 0,0 1 0,0-1 0,0 0 1,0 0-1,0 0 0,1 0 0,-1 0 0,0 0 1,1-1-1,-1 1 0,1 0 0,-1-1 0,1 1 1,-1-1-1,1 0 0,0 1 1,-2-4 14,-1 1 1,0 0-1,0 0 0,0 0 1,0 0-1,0 1 1,-1 0-1,0 0 0,1 0 1,-2 0-15,-12-8 131,16 8-117,-1 0 0,1 0 0,0 0 1,0-1-1,0 1 0,0 0 0,1-1 1,-1 1-1,1-1 0,0 1 0,0-1 1,0 0-1,1 1 0,-1-1 0,1 0 1,0 0-1,0 0 0,0 1 0,1-3-14,-1 6 35,0-1-22,-1-3-18,1 0-1,0 0 0,0 0 0,0-1 0,1 1 1,-1 0-1,1 0 0,0 0 0,0 0 0,1 0 1,-1 0-1,1 0 0,0 1 0,0-1 1,0 1-1,0-1 0,1 1 0,-1 0 0,1-1 1,0 1-1,0 1 0,0-1 0,0 0 0,1 1 1,-1 0-1,1-1 0,-1 1 0,1 1 0,0-1 1,0 0-1,0 1 0,2-1 6,33-3-226,-37 5 204,0 0 0,1 0 0,-1 0 0,0 0 0,0 0 0,0 0 0,0 0-1,0 1 1,0-1 0,0 1 0,0 0 0,-1-1 0,1 1 0,0 0 0,0 0 0,0 0 0,0 1 22,4 6-20,-3-3 32,1 0 1,-1 1-1,0-1 1,0 1-1,0-1 1,-1 1 0,2 5-13,-3-8 4,0 0 0,0 1 0,0-1 0,1 0 0,0 0 0,-1-1 0,1 1 0,1 1-4,-1-2-10,-1 0 0,1 0 0,-1 1 0,1-1 0,-1 0 0,0 1 0,0 0 0,0-1 0,0 1 0,0-1 0,-1 1 0,1 0 0,-1 0 0,0 0 10,0 8-7,1-8 13,-1 0 1,0 0 0,0 0 0,-1 0 0,1 0 0,0 0 0,-1 0 0,0-1 0,0 1 0,0 0-7,0-1 1,0-1 1,0 0 0,0 1 0,0-1 0,-1 0 0,1 0 0,0 0 0,-1 0 0,1 0 0,-1-1-1,1 1 1,-1 0 0,0-1 0,1 1 0,-1-1 0,1 1 0,-1-1 0,0 0 0,0 1 0,1-1-2,-12 1 0,1 0 0,0-1 1,-11-1-1,-4 0 29,26 1-17,-1-1 0,1 1 0,-1-1-1,1 1 1,-1-1 0,1 0-1,-1 0 1,1 0 0,-1 1 0,1-1-1,0-1 1,0 1 0,0 0 0,-1 0-1,1 0 1,0-1 0,0 1 0,1 0-1,-1-1 1,0 1 0,0-1 0,1 1-1,-1-1 1,1 1 0,-1-1 0,1 0-1,0 1 1,-1-1 0,1 0 0,0-1-12,-4-55 23,4 53 1,0-23-8,-1 17-15,1 0 0,0 0 0,0 0 0,1 0 0,0 0-1,1 0 1,1 0 0,0 0 0,0 0 0,1 1 0,2-6-1,-5 14-9,1 0 0,-1 0 1,0-1-1,1 1 1,-1 0-1,1 0 0,0 0 1,-1 1-1,1-1 1,0 0-1,0 1 0,0-1 1,0 1-1,3-1 9,-2 1-46,0 0-1,1 0 1,-1 1-1,0-1 1,1 1-1,-1 0 1,1 0-1,-1 0 1,1 1-1,-1-1 1,1 1 46,-1 0-11,0 0 0,-1 1 0,1-1 0,-1 0 0,1 1 1,-1 0-1,1-1 0,-1 1 0,0 0 0,0 0 1,0 0-1,0 1 0,0-1 0,0 0 0,0 1 0,-1-1 1,2 3 10,23 50-105,-24-51 88,0 4 16,1 1-1,-1-1 1,0 1-1,-1-1 1,0 1-1,0 0 1,-1 0-1,0 0 1,-1-1-1,0 8 2,-1-12 6,0 1-1,0-1 0,0 1 1,0-1-1,-1 0 0,1 0 0,-1 0 1,0 0-1,-1 0 0,1-1 1,0 1-1,-1-1 0,0 0 0,0 0 1,0 0-1,0-1 0,0 0 1,-1 1-1,1-1 0,-1-1 0,1 1 1,-1-1-1,0 1 0,0-1 1,1-1-1,-2 1-5,4-1 1,-1 0-1,0 0 1,1 0 0,-1-1 0,1 1 0,-1-1 0,0 1-1,1-1 1,-1 0 0,1 0 0,0 0 0,-1 0 0,1-1-1,0 1 1,0-1 0,0 1 0,0-1 0,0 0 0,0 0-1,0 1 1,0-1 0,1-1 0,-1 1 0,1 0-1,0 0 1,-1 0 0,1-1 0,0 1 0,1-1 0,-1 1-1,0-1 1,0 1 0,1-1 0,0-1-1,-2-16 65,1-1 0,1 1 0,1-2-65,0-16-27,-1 35 28,0 1 0,0-1 0,0 1 0,1-1-1,-1 1 1,1-1 0,-1 1 0,1-1 0,0 1 0,0 0 0,0-1 0,0 1 0,1 0 0,-1 0 0,0 0 0,1 0-1,0 0 1,-1 0 0,1 0 0,0 0 0,0 1 0,0-1 0,0 1 0,0-1 0,2 0-1,2 0-18,0-1 1,0 1 0,0 1-1,0-1 1,1 1 0,-1 0-1,0 1 1,1-1 0,3 1 17,-8 1-4,-1 0 0,1-1 0,0 1 1,-1 0-1,1 0 0,-1 0 0,1 0 1,-1 0-1,0 1 0,1-1 0,-1 0 1,0 1-1,0-1 0,0 1 0,0-1 1,0 1-1,0-1 0,0 1 0,0 0 1,-1-1 3,16 38 89,-13-21-63,-1 1-1,-1-1 0,0 0 1,-2 1-1,0-1 0,-1 7-25,1-22 1,1 0-1,-1 0 1,0 1 0,0-1-1,0 0 1,0-1 0,0 1-1,-1 0 1,1 0-1,-1 0 1,0-1 0,0 1-1,0-1 1,0 0 0,0 1-1,-1-1 1,1 0-1,-1 0 1,1 0 0,-1-1-1,0 1 1,1-1 0,-1 1-1,0-1 1,0 0-1,0 0 1,-2 0-1,-9 2 96,0 0 0,0-1 1,-1-1-1,1-1 0,-8 0-96,14 0 100,6 0-86,-1-1 1,0 0 0,0 1 0,0-1 0,1 0-1,-1 0 1,0 0 0,1-1 0,-1 1-1,1-1 1,-1 0 0,1 1 0,0-1 0,0 0-1,0 0 1,0 0 0,0-1 0,0 1-1,0 0 1,1-1 0,-1 1 0,1-1 0,0 0-1,0 1 1,0-1 0,0 0 0,0-1-15,-3-7 8,1 1 1,1-1-1,0 0 0,0 0 1,1 0-1,0-7-8,1-64-60,0 82 56,1-1 0,-1 0-1,0 1 1,1-1 0,-1 0 0,0 1-1,1-1 1,-1 1 0,1-1 0,-1 1 0,1-1-1,-1 1 1,1-1 0,-1 1 0,1-1-1,-1 1 1,1 0 0,0-1 0,-1 1-1,1 0 1,0 0 0,-1-1 0,1 1-1,0 0 1,-1 0 0,1 0 0,0 0 0,0 0-1,-1 0 1,1 0 0,0 0 4,30 0-169,-23 0 105,15 0-232,-14-1 55,1 1 0,-1 0 0,0 1 0,0 0 0,1 0 0,6 3 241,-13-3-51,0 0 0,0 1 1,-1-1-1,1 1 0,0 0 1,-1-1-1,1 1 0,-1 0 0,1 1 1,-1-1-1,0 0 0,0 1 1,0-1-1,0 1 0,0 0 0,-1-1 1,1 1-1,-1 0 0,0 0 1,0 0-1,0 0 0,0 0 51,1 6-28,0 0 0,0 0 0,-1 1 0,0-1 0,0 0 0,-1 0-1,-1 1 1,0-1 0,0 0 0,-1 6 28,1-11 13,0 1 0,-1 0 1,1 0-1,-1-1 0,0 1 0,0-1 0,0 1 0,-1-1 0,1 0 0,-1 0 0,0 0 1,0 0-1,-1 0 0,1-1 0,-1 0 0,0 1 0,1-1 0,-1-1 0,-1 1 0,0 0-13,2-1 36,0-1 1,-1 0-1,1 0 0,0 0 0,0 0 0,0-1 0,-1 0 0,1 1 0,0-1 0,-1 0 0,1 0 0,0-1 0,0 1 0,-1-1 1,1 1-1,0-1 0,0 0 0,0 0 0,0-1 0,0 1 0,0-1 0,0 1 0,0-1 0,1 0 0,-1 0 0,-2-2-36,2 0 13,-1 1 0,1-1 0,0 0-1,0 0 1,1 0 0,-1 0 0,1 0-1,0 0 1,0-1 0,0 0 0,1 1 0,-1-1-1,1 0 1,0 1 0,1-1 0,-1 0-1,1-3-12,0 3 1,-1 0-95,1-1 0,0 1 0,0-1-1,0 1 1,1-1 0,0 1 0,0 0 0,0-1 0,1 1-1,0 0 1,0 0 0,0 0 0,0 0 0,4-4 94,-4 5-222,31-38-1853,-10 18-2854,-21 23-335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4:35.577"/>
    </inkml:context>
    <inkml:brush xml:id="br0">
      <inkml:brushProperty name="width" value="0.1" units="cm"/>
      <inkml:brushProperty name="height" value="0.1" units="cm"/>
      <inkml:brushProperty name="color" value="#E71224"/>
    </inkml:brush>
  </inkml:definitions>
  <inkml:trace contextRef="#ctx0" brushRef="#br0">269 2 72,'0'0'57,"0"0"55,0 0 67,0 0-2828,1-1 3895,4 1 12403,-4 1-12168,0 16-1481,-1-11 78,0 0 1,0 1 0,0-1 0,0 0-1,-1 1 1,0-1 0,-1 0-1,1 0 1,-2 3-79,-1 0 49,0 0-1,1 0 1,0 0-1,0 1 1,1-1-1,0 1 1,1 0-1,0 2-48,1-8 5,-1-1-1,0 1 1,1-1-1,-1 1 1,-1-1-1,1 1 1,0-1-1,-1 0 1,0 1-1,0-1 1,-2 3-5,2-3 1,0 0 1,0 0-1,0 0 0,1 1 0,-1-1 1,1 1-1,0-1 0,0 1 1,0 0-1,0-1 0,1 1 1,-1 0-2,-4 14-1,-1 8 8,-1 25 50,4-39-33,1 0 0,0 1 1,1 10-25,-8 1 146,8-21-102,-1 0 1,1 0-1,-1 0 1,1 1 0,0-1-1,0 0 1,1 1-1,-1 2-44,-11 78 96,1 5-33,-4 2 58,15-89-112,-1 0-1,1 0 1,-1 0-1,0 0 1,0 0-1,1 0 0,-1 0 1,-1 0-1,1-1 1,0 1-1,0 0 0,-1-1 1,0 2-9,1-2-6,1-1-2,0 0 0,0 0 0,-4 33-16,4-31 497,0 5-1476,0-7 811,0 0 0,0 1 0,0-1-1,-1 0 1,1 0 0,0 1 0,0-1-1,0 0 1,0 0 0,0 1 0,-1-1 0,1 0-1,0 0 1,0 0 0,0 1 0,-1-1 0,1 0-1,0 0 1,0 0 0,0 0 0,-1 1-1,1-1 1,0 0 0,0 0 0,-1 0 0,1 0-1,0 0 1,-1 0 0,1 0 0,0 0 0,0 0-1,-1 0 1,1 0 0,0 0 192,-4 0-4841</inkml:trace>
  <inkml:trace contextRef="#ctx0" brushRef="#br0" timeOffset="1491.65">1 752 968,'0'0'1068,"0"0"-377,0 0 17,0 0 147,0 0 96,0 0 16,0-25 6555,0-31-5319,7 92-2064,-6-24-34,1-1 0,0 1-1,1-1 1,0 0 0,1 0 0,4 7-105,4-5 68,-11-12-58,0 0-1,0-1 1,0 1 0,0 0 0,0 0 0,0 0 0,0 0 0,0 0-1,-1 0 1,1 0 0,0 0 0,-1 1 0,1-1 0,-1 0 0,1 0-1,-1 0 1,1 1 0,-1-1 0,0 0 0,0 1 0,0-1-10,0 6 31,1 0 0,-1-1 0,1 1 1,0 0-1,1-1 0,0 1 0,0-1 1,0 0-1,2 3-31,-1-2 28,-3-7-27,0 0 0,0 0 0,0 1 0,0-1-1,0 0 1,0 0 0,1 0 0,-1 1 0,0-1 0,0 0 0,0 0 0,0 0 0,0 0 0,0 1 0,1-1 0,-1 0 0,0 0-1,0 0 1,0 0 0,0 0 0,1 0 0,-1 1 0,0-1 0,0 0 0,0 0 0,0 0 0,1 0 0,-1 0 0,0 0 0,0 0-1,0 0 1,1 0 0,-1 0 0,0 0 0,0 0 0,1 0 0,-1 0 0,0 0 0,0 0 0,0 0 0,1 0-1,5 0 73,-1-2-55,0 0 0,0 0-1,-1 0 1,1 0 0,0-1 0,-1 0 0,1 0 0,-1 0 0,0 0 0,3-3-18,22-15 11,-17 14-1,0-1-1,0-1 0,5-4-9,16-13 14,-29 23-19,1 0-1,-1 1 1,1-1 0,-1 1 0,1 1 0,0-1 0,2 0 5,-7 2-122,0 0-38,0 0-6,0 0-54,0 0-50,0 0-46,0 0-80,0 0-76,0 0-264,0 0-927,0 0-1918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05.454"/>
    </inkml:context>
    <inkml:brush xml:id="br0">
      <inkml:brushProperty name="width" value="0.05" units="cm"/>
      <inkml:brushProperty name="height" value="0.05" units="cm"/>
    </inkml:brush>
  </inkml:definitions>
  <inkml:trace contextRef="#ctx0" brushRef="#br0">1492 15 336,'0'0'814,"0"0"-453,0 0-245,0 0-176,0 0 0,0 0 175,0 0 75,0 0 42,0 0-41,0 0-33,0 0 12,-20 1 6601,-2 1-6779,12-1-2637,-3 0 11053,12-4-4882,6-2-4720,-4 4 1192,0 0 1,0 1-1,0-1 1,0 1-1,0-1 1,0 1-1,0-1 0,1 1 1,-1 0-1,0-1 1,0 1-1,0 0 1,1 0-1,-1 0 0,0 0 1,1 0 1,24-4-34,-23 3 29,9 1-6,0 0-1,-1 1 1,1 0-1,1 1 12,-8-1-4,-1 0 0,0 1 0,0 0 0,0 0 1,0 0-1,-1 0 0,1 1 0,-1-1 0,1 1 0,-1 0 0,0 0 4,4 2 5,-1 0 0,0 1 1,-1 0-1,1 0 0,-1 0 1,-1 0-1,1 1 0,-1 0 1,0 0-1,0 0 0,-1 0 1,0 1-1,-1-1 0,1 1 1,-1 0-1,-1-1 0,1 1 1,-1 0-1,-1 0 0,0 0 1,0 8-6,0-3 57,1-9-51,-1-1 0,0 1 0,0-1 1,0 0-1,0 1 0,-1-1 0,0 1 1,1-1-1,-1 0 0,0 0 0,0 1 1,-1-1-1,1 0 0,-1 0 0,-1 2-6,-2 1 23,0-1 0,-1 1 0,0-1 0,0 0 0,-1-1 0,1 0 0,-1 0 0,0 0-1,0 0 1,-1-1 0,1-1 0,-6 2-23,-4-1 226,1-1-1,-1-1 0,0-1 1,-11-1-226,-6 0 802,32 1-797,0 0-1,0 0 0,0-1 0,0 1 1,0 0-1,1-1 0,-1 0 0,0 1 0,0-1 1,1 0-1,-1 0 0,0 0 0,1 0 1,-1 0-1,1-1 0,-1 1 0,1 0 0,0-1 1,-1 1-1,1-1 0,0 1 0,0-1 0,0 0 1,0 1-1,0-1 0,1 0 0,-1 0 1,0 0-1,1 0 0,-1 1 0,1-3-4,-2-8-44,0 1 0,1-1 0,0 0 0,1-11 44,0 13-1,0-33-266,0 42 275,0-36-88,1 35 69,-1 1 0,1-1 0,-1 1 0,1-1 0,-1 1 0,1-1 0,0 1 0,0-1 0,0 1 0,0 0 0,0-1 0,0 1 0,0 0 0,0 0 1,0 0-1,1 0 0,-1 0 0,0 0 0,1 0 0,-1 0 0,1 0 0,-1 1 0,1-1 0,-1 1 0,1-1 0,0 1 11,21-14-19,-19 10 1,-4 4 8,1-1-1,0 0 1,0 0 0,0 0 0,0 1-1,0-1 1,0 0 0,0 1-1,0-1 1,0 1 0,0-1-1,0 1 1,0-1 0,0 1-1,0 0 1,0-1 0,1 1 10,-1 0-107,14-15-2063,-11-13-1427,-4 13-1210</inkml:trace>
  <inkml:trace contextRef="#ctx0" brushRef="#br0" timeOffset="2952.38">1329 117 704,'0'0'640,"0"0"-384,0 0-214,0 0-28,0 0 22,0 0 118,0 0 158,0 0-21,0 0-83,0 0-47,0 0-4,0 0 25,0 0 110,0 0 37,0 0 45,0 0 36,0 0 2,0 0-57,0 0-53,0 0 74,0 0 13,0 0-125,0 0-91,0 0-50,0 0-33,0 0-32,0 0-28,0 0 42,0 0 41,0 0 58,0 0 14,0 0 7,0 0 4,0 0-5,0 0 13,0 0 7,0 0 29,0 0 92,0 0 76,0 0 17,0 0 49,0 0 80,0 0 37,0 0 3,0 0-58,0 0-77,-22 9 998,7-4-1300,1 0 1,0 0-1,0 2 0,0 0 0,-8 6-157,-44 20 213,41-22-98,1 2 0,1 0 0,0 2 0,1 0 0,0 2 0,1 0 0,-16 19-115,12-13 37,-45 45-2,4 2 0,-13 23-35,-156 201 178,192-240-138,3 1 0,-28 49-40,50-74-1,-11 19 178,1 1 0,-10 30-177,-19 81 16,5-6 111,49-142-126,1 0-1,0 0 1,0 0 0,2 1 0,-1-1 0,2 1 0,1 12-1,0-13 1,-1 1 1,-1 0 0,-1 0 0,1-1 0,-2 1 0,-2 9-2,-20 55 151,19-57-445,5-22 290,0 1 0,0 0 0,0 0-1,0 0 1,0 0 0,0 0-1,0 0 1,0 0 0,0 0-1,0 0 1,0 0 0,0-1 0,0 1-1,0 0 1,0 0 0,0 0-1,0 0 1,0 0 0,0 0 0,0 0-1,0 0 1,0 0 0,-1 0-1,1 0 1,0 0 0,0-1 0,0 1-1,0 0 1,0 0 0,0 0-1,0 0 1,0 0 0,0 0 0,0 0-1,0 0 1,0 0 0,0 0-1,0 0 1,-1 0 0,1 0 0,0 0-1,0 0 1,0 0 0,0 0-1,0 0 1,0 0 0,0 0 0,0 0-1,0 0 1,0 0 0,0 0-1,-1 0 1,1 0 0,0 0-1,0 0 5,1-38-3586,-1 19-2063,0 11-1326</inkml:trace>
  <inkml:trace contextRef="#ctx0" brushRef="#br0" timeOffset="4110.43">5 1513 2633,'0'0'1360,"0"0"-204,0 0-350,0 0-137,0 0-2,0 0 37,0 0-126,0 0-121,0 0-40,0 0-14,0 0-12,0 0-52,0 0-77,0 0-46,0 11 483,-2 94 1039,0-25-1132,3 0 0,6 24-606,-6-99 52,-1 1 0,2 0 0,-1 0 0,1-1 0,-1 1 0,2-1 0,-1 1 0,0-1 0,1 0 0,0 0 0,2 2-52,-4-5 56,-1 0-36,15 39 523,8-43-208,-15-8-268,1 0 0,-1-1 0,-1 0 0,0 0 0,0-1 0,0-2-67,19-31 89,-8 22-88,0 1 0,2 0 0,0 2 0,1 0 1,2 2-1,8-7-1,-23 19 1,74-71-279,-80 76 14,0 0 0,0 1-1,0 0 1,0-1 0,0 1 0,1 0-1,-1 0 1,0 0 0,0 0 0,0 1-1,2-1 265,3 1-2478,1-1-2350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7:40.319"/>
    </inkml:context>
    <inkml:brush xml:id="br0">
      <inkml:brushProperty name="width" value="0.05" units="cm"/>
      <inkml:brushProperty name="height" value="0.05" units="cm"/>
    </inkml:brush>
  </inkml:definitions>
  <inkml:trace contextRef="#ctx0" brushRef="#br0">175 236 656,'0'0'1292,"0"0"-518,0 0-457,0 0-21,0 0 329,0 0 263,0 0 112,0 0 168,0 0 16,0 0-229,0 0-244,0 0-220,0 0-130,0 0-46,0 0-43,0 0-9,0 0 17,0 0-16,0 0-45,0 0-13,0 0-12,0 0-41,0 0-28,0 0 26,0 0 13,0 0-52,0 0-18,0 0-44,0 0-35,0-2-6,0 0 0,0-1 0,1 1-1,-1 0 1,0-1 0,1 1 0,0 0 0,-1 0 0,2-1-9,8 3-30,-7 1 34,1-1 0,-1 0 0,0 1 0,0-2 0,0 1-1,0 0 1,0 0 0,3-1-4,-6 37-224,3-2 367,-3-33-134,-7 22 461,4-20-477,2-2 2,1-1 21,0 0 46,0 0 16,-45 0 1987,45 0-1981,0 0 1,0 0-24,0 0 18,0 0 33,0 0 52,0 0 6,-15-4 236,14 4-418,0-1 1,0 1-1,1 0 1,-1-1-1,0 1 1,1-1-1,-1 1 1,0-1-1,1 1 1,-1-1 0,1 1-1,-1-1 1,1 0-1,-1 1 1,1-1-1,-1 0 1,1 1-1,-1-1 1,1 0-1,0 0 1,-1 0 11,1 1 4,0-1 0,0 1 0,0 0 1,0-1-1,0 1 0,0 0 0,0-1 0,-1 1 1,1 0-1,0-1 0,0 1 0,0 0 0,-1 0 1,1-1-1,0 1 0,0 0 0,-1 0 0,1-1 1,0 1-1,-1 0 0,1 0 0,0 0 1,0 0-1,-1 0 0,1-1 0,0 1 0,-1 0 1,1 0-1,-1 0 0,1 0 0,0 0 0,-1 0 1,1 0-1,0 0 0,-1 0 0,1 0 0,0 0-4,-2-2 27,1-1 0,1 1 0,-1 0-1,0-1 1,1 0 0,-1 1 0,1-1-1,0 1 1,0-1 0,0 1 0,0-1-1,0 0 1,0 1 0,1-2-27,-1-4 31,0 6-32,0 1-1,0 0 1,0 0 0,0 0 0,1-1 0,-1 1-1,0 0 1,0 0 0,1 0 0,-1 0 0,1-1-1,-1 1 1,1 0 0,0 0 0,-1 0 0,1 0 0,0 0-1,0 0 1,-1 0 0,1 1 0,0-1 0,0 0-1,0 0 1,0 1 0,0-1 0,0 0 0,0 1-1,1-1 1,-1 1 0,0 0 0,0-1 0,0 1-1,0 0 1,1 0 0,-1-1 0,0 1 0,0 0 0,1 0 1,10-3-3,4 0 11,1 1 0,-1 0 0,1 2 1,-1-1-1,1 2 0,3 1-8,26-1-71,-45 37 123,-3-34-49,0 0-1,0 0 0,0-1 0,0 1 0,-1-1 0,1 1 0,-1-1 1,0 0-1,0 0 0,0 0 0,-1 0 0,1-1-2,-12 13-2,11-11 21,0-1-1,0 1 0,0-1 1,0 0-1,-1-1 0,1 1 0,-1-1 1,0 1-1,1-1 0,-1-1 0,0 1 1,0-1-1,0 0 0,0 0 0,-1 0 1,1-1-1,0 1 0,0-1 1,0-1-1,-1 1 0,1-1 0,0 0 1,-2 0-19,6 0 49,-1 0 1,1 0 0,0 0 0,-1 0 0,1-1 0,0 1 0,0 0-1,0-1 1,0 1 0,0 0 0,0-1 0,0 1 0,0-1 0,1 0 0,-1 1-1,0-1 1,1 0 0,0 1 0,-1-1 0,1 0 0,0 1 0,0-1-1,0-1-49,0 2-12,0-30-13,-1 20 32,2-22 37,-1 32-43,0 0 0,1 0 1,-1-1-1,0 1 0,0 0 1,1 0-1,-1 0 0,1 0 1,-1-1-1,1 1 0,0 0 1,-1 0-1,1 0 0,0 0 1,0 0-1,0 1 0,0-1 1,0 0-1,0 0 0,0 0 1,0 1-1,0-1-1,1 0-9,-1 1-1,1-1 1,0 1 0,-1 0-1,1 0 1,0-1-1,-1 1 1,1 0 0,0 0-1,0 0 1,-1 1 0,1-1-1,0 0 10,11 2 59,-6 19-113,-6-15 138,29 116 231,-30-119-312,1-1 0,-1 1 0,1-1 0,-1 1 1,0-1-1,0 1 0,0 0 0,0-1 0,-1 1 1,1-1-1,-1 1 0,1-1 0,-1 1 0,0-1 1,0 1-1,0-1 0,0 0 0,-1 0 1,1 1-1,0-1 0,-1 0 0,0 0 0,1 0 1,-1-1-1,0 1 0,0 0 0,0 0-3,1-1 10,0 0 0,0-1 1,0 1-1,-1 0 0,1 0 0,0 0 0,0-1 0,-1 1 0,1 0 0,0-1 0,0 0 0,-1 1 1,1-1-1,-1 0 0,1 1 0,0-1 0,-1 0 0,1 0 0,-1 0 0,1 0 0,-1 0 0,1-1 1,0 1-1,-1 0 0,1-1 0,0 1 0,-1-1 0,1 1 0,0-1 0,0 1 0,-1-1 1,1 0-1,-1-1-10,-4-3 17,-1-1 0,1 0 1,1 0-1,-1-1 0,1 0 1,0 0-1,1 0 0,0-1 1,-2-3-18,4 2-1,0-1 1,0 0-1,1 0 0,0 1 1,1-1-1,0 0 1,1-2 0,-1-10-3,1 19 2,-1 0 0,1 0 0,0 0 0,0 1 0,0-1 0,0 0 0,0 0 0,1 0 0,0 1 0,-1-1 0,1 1 0,0 0 0,0-1 0,0 1 0,0 0 0,1 0 0,-1 0 0,0 0 0,3-1 1,1 1-20,0 0 0,-1 0 0,1 1 0,0-1 0,0 1 0,1 1 0,-1-1 0,0 1 0,0 0 0,0 0 0,0 1 0,0 0 0,5 1 20,-8-1-3,1 0-1,0 0 0,0 0 0,-1 1 1,1-1-1,-1 1 0,1 0 1,-1 0-1,0 1 0,0-1 1,0 0-1,0 1 0,0 0 1,0 0-1,-1 0 0,1 0 1,-1 0-1,0 0 0,0 1 1,0-1-1,1 3 4,23 66 67,-25-69-65,0 0 1,0-1 0,-1 1 0,1 0-1,0 0 1,-1 0 0,0-1 0,1 1-1,-1 0 1,-1 0 0,1 0 0,0 0-1,-1 0 1,1 0 0,-1-1 0,0 1-1,0 0 1,0 0 0,0-1 0,0 1-1,-1-1 1,1 1 0,-1-1 0,1 1-1,-1-1 1,0 0 0,0 0 0,0 0-1,0 0 1,-1 0 0,1-1 0,0 1-1,-3 1-2,-3 1 15,1-1 0,-1 1 0,0-1 0,-1-1-1,1 1 1,0-1 0,-1-1 0,1 0 0,-1 0-1,-8 0-14,15-2 0,0 1-1,0-1 0,0 1 1,1-1-1,-1 0 0,0 0 1,0 0-1,0 0 1,1 0-1,-1 0 0,1-1 1,-1 1-1,1 0 0,-1-1 1,1 0-1,0 1 0,0-1 1,-1 1-1,1-1 0,0 0 1,1 0-1,-1 0 0,0 0 1,0 1-1,1-1 1,-1 0-1,1 0 0,0 0 1,0-2 0,-3-8-14,1 0 1,1 0 0,0 0-1,1-4 14,0-80-72,0 96 71,0-1 0,1 0 1,-1 0-1,1 1 0,-1-1 0,1 0 0,0 0 0,-1 1 0,1-1 0,0 1 0,0-1 1,-1 1-1,1-1 0,0 1 0,0-1 0,0 1 0,-1 0 0,1-1 0,0 1 0,0 0 1,0 0-1,0-1 0,0 1 0,0 0 0,0 0 0,-1 0 0,2 0 1,26-2 8,43 2-81,-70 1 71,0-1 1,0 0-1,0 1 1,-1-1-1,1 1 1,0-1-1,-1 1 1,1-1-1,0 1 1,-1 0-1,1-1 1,0 1-1,-1 0 1,1-1-1,-1 1 1,1 0-1,-1 0 1,0-1-1,1 1 1,-1 0-1,0 0 1,0 0-1,1 0 1,-1-1-1,0 1 1,0 0-1,0 0 1,0 0-1,0 1 2,1 31 127,-1-29-102,1 2-13,-1 0 1,0 1 0,0-1-1,-1 0 1,0 1-1,0-1 1,0 0-1,-1 0 1,0 0-1,0 0 1,-1 0-1,0 0 1,0-1-1,0 1 1,-1 1-13,1-4 10,1 1-1,-1-1 1,0 0 0,0 0-1,0 0 1,0 0-1,0-1 1,-1 1 0,1-1-1,-3 1-9,4-2 6,0 0 0,1 0 0,-1-1 0,0 1 0,0-1 0,0 1 0,-1-1 0,1 0 1,0 0-1,0 0 0,0 0 0,0 0 0,0 0 0,0 0 0,0-1 0,0 1 0,0-1 0,0 0 0,0 0 0,0 1 0,0-1 0,1 0 0,-3-2-6,-4-4 21,0-1 1,1 0 0,0 0-1,0-1 1,1 1 0,0-2-1,0 1 1,-2-7-22,6 11 9,1-1 0,-1 1 1,1-1-1,0 1 0,0-1 0,0 0 0,1 1 1,0-1-1,0 0 0,1-3-9,-1-7-35,1 13 26,0 0-1,-1 0 0,1-1 0,1 1 0,-1 0 0,0 0 0,1 0 0,-1 0 0,1 0 0,0 1 0,0-1 0,0 0 1,0 1-1,1 0 0,-1-1 0,1 1 0,-1 0 0,1 0 0,0 0 0,0 1 0,0-1 0,0 1 0,0-1 0,0 1 1,0 0-1,0 0 0,1 1 0,-1-1 0,0 1 0,2-1 10,-2 1-12,-1 0 0,1 0 1,-1 0-1,1 1 0,-1-1 0,1 0 0,-1 1 1,0 0-1,1 0 0,-1-1 0,0 1 0,1 1 1,-1-1-1,0 0 12,-1 0 0,1 1 0,-1-1 0,0 0 0,0 1-1,0-1 1,0 1 0,0-1 0,0 1 0,-1-1 0,1 1 0,-1 0 0,1-1 0,-1 1 0,1 0 0,-1 0 0,0-1 0,0 1-1,0 0 1,0 0 0,0 0 0,1 8 74,-1-9-70,0-1 1,0 1-1,0-1 0,0 1 0,0-1 1,0 1-1,0-1 0,0 1 0,0-1 1,0 1-1,0-1 0,0 1 0,0-1 1,0 1-1,0-1 0,0 0 0,-1 1 1,1-1-1,0 1 0,0-1 0,-1 1 1,1-1-1,0 0 0,0 1 0,-1-1 1,1 0-1,-1 1 0,1-1 0,0 0 1,-1 0-1,1 1 0,-1-1 0,1 0 1,0 0-1,-1 1 0,1-1 0,-1 0 1,1 0-1,-1 0 0,1 0 0,-1 0-4,-14 8 9,0-1-1,-1-1 0,0-1 1,0 0-1,0-1 0,-1 0 1,1-2-1,-17 1-8,32-3-6,0-1 0,1 0 1,-1 0-1,1 1 0,-1-1 0,1 0 0,-1 0 0,1 0 0,-1 1 1,1-1-1,0 0 0,-1 0 0,1 0 0,0 0 0,0 0 0,0 0 1,0 0-1,0 0 0,0 0 0,0 0 0,0 0 6,-1-24-16,-1-19 21,2-43 44,0 81-46,1-1 0,0 1 0,0 0 0,1-1 1,-1 1-1,1 0 0,1 0 0,-1 0 0,1 0 0,0 0 0,2-2-3,-3 7-8,0 0-1,0 0 0,0 0 0,0 0 1,0 0-1,0 0 0,0 0 0,0 0 1,1 1-1,-1-1 0,0 1 0,0 0 1,1 0-1,-1 0 0,0 0 0,0 0 1,1 0-1,-1 0 0,2 1 9,1 0-26,1-1-1,0 1 1,-1 1 0,1-1-1,-1 1 1,0 0 0,3 1 26,-5-1 8,0 1-1,-1-1 1,1 0 0,-1 1 0,1 0 0,-1-1 0,0 1 0,0 0 0,0 0 0,0 0 0,-1 1 0,1-1 0,-1 0-1,0 1 1,0-1 0,0 0 0,0 1 0,0 2-8,1 11 91,-1-1 1,0 0-1,-2 11-91,1-6-34,0-18 42,-1 1-1,1-1 1,-1 1-1,1-1 1,-1 0-1,0 1 1,0-1-1,-1 0 0,1 0 1,-1 1-1,1-1 1,-1 0-1,0-1 1,0 1-1,0 0 1,-1-1-1,1 1 1,-1-1-1,1 1 0,-1-1 1,0 0-1,0 0 1,0-1-1,0 1 1,0 0-1,0-1 1,0 0-1,0 0 1,-1 0-1,1 0 0,0 0 1,-1-1-1,1 0 1,-4 1-8,4-1 3,-1-1 0,1 1 0,-1-1 0,1 0 0,-1 1 0,1-2 0,-1 1 0,1 0 0,0-1 0,0 1 0,-1-1 0,1 0 0,1 0 0,-1 0 0,0 0 0,0-1 0,1 1 1,-1-1-1,1 0 0,0 0 0,0 1 0,0-1 0,0-1 0,0 1 0,0-3-3,-3-5-18,2-1 1,0 1-1,0-1 1,1 0 0,0 0-1,1 0 1,1 0-1,-1-1 1,2 1-1,0 0 1,2-9 17,-2 18-7,0 0 0,0 0 0,0 0 0,0 0 0,0 0 0,1 0 0,-1 0-1,1 0 1,0 0 0,0 1 0,0-1 0,0 1 0,0-1 0,1 1 0,1-1 7,-3 2-6,0 0-1,0 0 0,1 1 1,-1-1-1,0 0 0,0 1 1,1-1-1,-1 1 0,0 0 1,1-1-1,-1 1 0,0 0 1,1 0-1,-1 0 0,0 0 1,1 0-1,-1 0 0,1 0 1,-1 0-1,0 1 0,1-1 1,-1 0-1,0 1 0,0-1 1,1 1-1,-1 0 0,0-1 1,0 1-1,0 0 0,1 0 1,-1-1-1,0 1 0,0 0 1,-1 0-1,1 0 0,0 1 1,0-1-1,0 0 7,5 7 24,0 1-1,-1-1 1,0 1 0,0 0 0,-1 1-1,0-1 1,-1 1 0,0-1-1,-1 1 1,2 7-24,-2 3 34,0-1 1,-2 0-1,0 0 1,-1 0-1,-1 7-34,1-22 7,0-1 0,0 0-1,0 0 1,0 0 0,0-1 0,-1 1-1,1 0 1,-1 0 0,0-1-1,0 1 1,0-1 0,0 0-1,0 1 1,0-1 0,-1 0-1,1 0 1,-1 0 0,0-1-1,1 1 1,-1-1 0,-1 1-7,0 0 3,0 0 0,0 0 0,-1-1 1,1 1-1,0-1 0,-1 0 0,1 0 0,-1-1 1,1 1-1,-1-1 0,1 0 0,-1-1 1,0 1-1,-2-1-3,4 0-7,1 0 0,0 0 1,0 0-1,0 0 0,0 0 0,0 0 1,0-1-1,0 1 0,0-1 1,0 1-1,1-1 0,-1 0 0,0 0 1,1 0-1,0 0 0,-1 0 0,1 0 1,0 0-1,0 0 0,0 0 1,0-1-1,1 1 0,-1 0 0,1-1 1,-1 0 6,-1-9-14,1 0 1,0 0 0,1-1-1,0-7 14,1 4-16,-1 13 13,1 0 0,0 1 0,0-1 0,0 1 0,0-1 0,1 1 0,-1-1 0,1 1-1,-1 0 1,1 0 0,0 0 0,0 0 0,0 0 0,0 0 0,0 0 0,0 0 0,1 1 0,-1 0-1,1-1 1,-1 1 0,1 0 0,2-1 3,2-1-14,0 0 0,0 0-1,0 1 1,1 0 0,-1 0 0,0 1-1,8-1 15,-12 2-13,-1 0 0,1 0 0,0 0 0,-1 0 0,1 0 0,-1 1 0,0-1 0,1 1 0,-1 0-1,1 0 1,-1 0 0,0 0 0,1 0 0,-1 0 0,0 0 0,1 2 13,1 1 15,-2-1 0,1 1 0,0 0 1,-1 0-1,0 1 0,0-1 0,0 0 0,1 3-15,-1 2 11,0 1-1,0-1 0,-1 1 0,-1 0 0,1-1 0,-1 1 1,-1 0-1,0-1 0,0 1 0,-1-1 0,-1 5-10,-1-6-2,0 0-1,-1-1 0,1 1 0,-2-1 1,1 0-1,-1 0 0,0-1 0,0 0 1,0 0-1,-1 0 0,0-1 0,0 0 0,-1 0 1,-5 2 2,13-7-9,-1 0 0,1 0 0,-1-1 0,0 1 0,1 0 0,-1 0 0,1 0 0,-1-1 0,1 1 0,-1 0 0,1-1 0,-1 1 0,1 0 1,-1-1-1,1 1 0,-1-1 0,1 1 0,-1-1 0,1 1 0,0-1 0,-1 1 0,1-1 0,0 1 0,-1-1 0,1 1 0,0-1 0,0 0 0,0 1 0,0-1 0,-1 1 1,1-1-1,0 0 0,0 1 0,0-1 0,0 0 0,0 1 0,1-1 0,-1 1 0,0-1 0,0 0 9,0-37-92,1 27 46,-1 3 42,0 1 1,1-1-1,0 1 1,0 0-1,1-1 1,0 1-1,0 0 1,1 0-1,0 0 1,0 0-1,1 1 1,0-1-1,0 1 1,0 0-1,1 0 1,4-4 3,-1-1-16,33-37 52,-39 46-48,1 0-1,0-1 1,0 1-1,-1 0 1,1 1-1,0-1 1,1 0-1,-1 1 1,0 0 0,0-1-1,1 1 1,-1 1-1,0-1 1,1 0-1,-1 1 1,1 0 12,-4 0-5,1 0-1,-1 0 1,1 0 0,-1 1 0,1-1 0,-1 0-1,1 1 1,-1-1 0,1 0 0,-1 1-1,0-1 1,1 1 0,-1-1 0,0 0 0,1 1-1,-1-1 1,0 1 0,1-1 0,-1 1-1,0-1 1,0 1 0,0-1 0,0 1 0,1-1-1,-1 1 1,0 0 0,0-1 0,0 1-1,0-1 1,0 1 0,0-1 0,0 1 5,-1 23 76,1-19-58,2 24 111,-1-22-122,-1 0 0,1 0 0,-1 0 0,0 0 0,-1 0 0,1 0 0,-1 0 0,-1-1 1,1 1-1,-2 3-7,1-8 0,0-1 1,1 1 0,-1-1 0,0 0 0,0 0 0,0 0-1,0 0 1,0 0 0,0-1 0,0 1 0,0 0 0,0-1-1,0 1 1,0-1 0,0 0 0,0 0 0,0 0 0,-1 0 0,1 0-1,0 0 1,0-1 0,0 1 0,0-1-1,-10 1-71,11-1 46,1 0 1,-1 0-1,1 0 1,-1 0 0,1 0-1,-1 0 1,1 0-1,0 0 1,-1 0 0,1 0-1,0 0 1,0 0-1,0 0 1,0 0 0,0 0-1,0 0 1,0 0-1,0 0 1,0 0 0,0 0-1,1-1 25,5-26-97,-2 24 82,0 0 0,0 0-1,0 1 1,1 0 0,0-1 0,-1 1-1,1 1 1,0-1 0,1 1 0,-1 0-1,0 0 1,1 0 0,-1 1 0,5-1 15,-10 2-79,0 0 35,0 2 61,0-1 0,-1 1 0,1 0 0,-1-1 0,1 1 0,-1 0 0,0-1 0,0 1 0,1-1 0,-1 1 0,0-1 0,-1 1-17,-10 11-35,-1-1 0,0 0 0,-1-1 0,-11 7 35,25-18-29,-1 0 1,1 0-1,0 0 0,0 1 1,-1-1-1,1 0 0,0 0 0,0 0 1,-1 0-1,1 0 0,0 0 1,0 0-1,-1 0 0,1-1 1,0 1-1,-1 0 0,1 0 1,0 0-1,0 0 0,-1 0 0,1 0 1,0 0-1,0-1 0,0 1 1,-1 0-1,1 0 0,0 0 1,0 0-1,0-1 0,-1 1 0,1 0 1,0 0-1,0-1 0,0 1 1,0 0-1,0 0 0,0-1 1,0 1-1,-1 0 0,1 0 0,0-1 1,0 1-1,0 0 0,0 0 1,0-1-1,0 1 0,0 0 1,0-1-1,0 1 0,0 0 1,1 0-1,-1-1 0,0 1 29,0-21 52,0 17-173,0-6 109,1 0 0,0 0 0,1 1 0,0-1-1,1 0 1,0 1 0,0 0 0,1 0 0,0 0-1,0 0 1,1 0 0,1 1 0,-1 0 0,5-5 12,-4 6-1,23-29-51,-27 34 41,0 0 0,0 0-1,0 1 1,0-1 0,0 1 0,0 0 0,0 0-1,1-1 1,-1 1 0,1 1 0,-1-1-1,0 0 1,1 1 0,0-1 0,-1 1 0,2-1 11,-3 2-14,-1-1 0,1 0 0,-1 0 1,1 0-1,-1 1 0,1-1 0,-1 0 1,1 0-1,-1 1 0,1-1 0,-1 0 1,1 1-1,-1-1 0,1 1 0,-1-1 1,0 1-1,1-1 0,-1 0 0,0 1 1,1-1-1,-1 1 0,0 0 0,0-1 1,0 1-1,1-1 0,-1 1 0,0-1 1,0 1-1,0-1 0,0 1 1,0 0-1,0 0 14,1 23 45,-2-18-66,1 136 219,1-140-192,-1 1-1,-1 0 0,1-1 1,0 1-1,-1 0 1,1-1-1,-1 1 0,0-1 1,1 1-1,-1-1 1,-1 1-1,1-1 0,0 0 1,-1 0-1,1 1 1,-1-1-1,1 0 0,-1 0 1,0 0-1,0-1 1,0 1-1,0 0 0,0-1 1,0 1-1,-1-1 1,1 0-1,-1 0-5,-4 2 24,0-1 1,-1 1-1,1-2 0,-1 1 0,1-1 1,-1-1-1,0 1 0,-5-1-24,11 0 8,1 0 0,-1-1 0,1 1 0,-1 0 0,0-1 0,1 1 0,-1-1 0,1 1 0,-1-1 0,1 0 0,-1 1 0,1-1 0,0 0 0,-1 0 0,1 0 0,0 0 0,0 0 0,0 0 0,0-1 0,-1 0-8,-1-1 12,1-1-1,0 1 1,0-1 0,1 0 0,-1 0-1,1 1 1,0-1 0,-1-4-12,0-1-1,1-1 0,0 1 0,0-1 0,1 0 0,0 1 0,1-1 0,1-3 1,-2 11-1,2 1 0,-1-1 0,0 0 0,0 1 0,0-1 0,1 1 0,-1 0 0,1-1 0,-1 1 0,1 0 0,-1 0 0,1 0 0,0 0 0,-1 0 0,1 0 0,0 0 0,0 1 0,0-1 0,0 1 0,0-1 0,0 1 0,0 0 0,0-1 0,0 1 0,1 0 1,6 0-59,-1-1 0,1 1 0,-1 0 0,0 1 0,8 1 59,-16-2 5,1 1 0,-1-1-1,1 0 1,0 1 0,-1-1 0,0 0 0,1 1-1,-1-1 1,1 1 0,-1-1 0,1 1 0,-1-1-1,0 1 1,1-1 0,-1 1 0,0-1 0,0 1-1,0 0 1,1-1 0,-1 1 0,0-1 0,0 1-1,0 0 1,0-1 0,0 1 0,0 0-1,0-1-4,0 24 279,-1-16-143,1-7-133,0 0 1,-1 0-1,1-1 0,-1 1 1,1 0-1,-1-1 0,1 1 1,-1-1-1,1 1 0,-1-1 0,0 1 1,1-1-1,-1 1 0,0-1 1,0 1-1,1-1 0,-1 0 1,0 0-1,0 1 0,1-1 1,-1 0-1,0 0 0,0 0 0,0 0 1,1 0-1,-1 0 0,0 0 1,0 0-1,0 0-3,-32 0-23,26 0 19,6-1-11,1 0-1,-1 0 1,1 0-1,-1 0 1,1 0-1,0 0 0,-1 0 1,1 0-1,0 0 1,0 0-1,-1 0 1,1 0-1,0 0 0,0 0 1,0 0-1,0 0 1,1 0-1,-1 0 0,0 0 1,0 0-1,1 0 1,-1 0-1,0 0 1,1 0-1,0-1 16,3-2 7,0 1 0,1 0 0,-1 0 0,1 0 0,0 1 0,0-1 0,0 1 0,0 0 0,3 0-7,-8 4 46,0 0 1,-1 0-1,1 0 1,-1 0-1,0-1 1,1 1 0,-1 0-1,0 0 1,0 0-1,0-1 1,-1 2-47,-1 0 4,0 0 1,0 0-1,0 0 0,-1 0 1,1-1-1,-1 1 0,0-1 1,0 0-1,0 0 1,0 0-1,0-1 0,0 0 1,0 1-1,-1-1 0,1-1 1,0 1-1,-1-1 0,1 1-4,3-4-37,0 1 0,0 0-1,0-1 1,0 1-1,1-1 1,-1 1-1,1-1 1,0 1-1,0-1 1,0 1-1,0-1 1,0 1-1,0-1 1,1 0 37,-1-4-82,0 6 50,1 0 1,-1-1-1,1 1 0,-1 0 1,1 0-1,-1-1 1,1 1-1,-1 0 1,1 0-1,0 0 1,0 0-1,0 0 1,0 0-1,0 0 0,0 0 1,0 0-1,0 0 1,0 0-1,0 1 1,0-1-1,0 0 1,1 1-1,-1-1 0,0 1 1,1-1-1,-1 1 1,0 0-1,1 0 1,-1-1-1,0 1 1,1 0-1,-1 0 0,0 0 1,1 0-1,-1 1 1,0-1-1,1 0 1,-1 1-1,0-1 1,1 0-1,-1 1 32,4 7-1173,-5 44-3351,0-31-2104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51:15.431"/>
    </inkml:context>
    <inkml:brush xml:id="br0">
      <inkml:brushProperty name="width" value="0.05" units="cm"/>
      <inkml:brushProperty name="height" value="0.05" units="cm"/>
    </inkml:brush>
  </inkml:definitions>
  <inkml:trace contextRef="#ctx0" brushRef="#br0">322 0 3881,'0'0'1792,"0"0"-454,0 0-251,0 0-34,0 0-135,0 0-211,0 0-213,0 0-186,0 0-73,0 0-28,0 0 12,0 0 53,0 0 32,0 0 34,0 0 67,0 0 27,0 0 6,0 0-28,0 0-39,0 0-47,0 0 5,0 0 60,0 0 65,-2 15 1146,-4-11-1543,0 0 0,0-1 0,-1 1 0,1-1-1,-7 2-56,-17 8 130,16-4-90,1-1 1,0 2 0,1 0 0,0 0 0,0 1-1,1 1 1,1 0 0,0 0 0,-7 11-41,1 4-1,0 0 1,2 1-1,1 0 1,-4 17 0,8-23 56,1 1 0,1 0 0,1 0-1,1 1 1,1-1 0,1 1 0,0 19-56,3-42 0,0 7 4,-1 0-1,1 0 0,1 0 0,0 0 0,0-1 0,0 1 0,1 0 0,0-1 1,1 1-1,-1-1 0,2 1 0,-1-1 0,2 1-3,9 19 19,-1 0 1,-2 0-1,0 1 0,1 10-19,24 61 42,-31-91-43,0 0 1,1-1-1,0 0 0,0 0 1,0 0-1,1 0 0,0-1 1,3 1 0,3 5 8,23 18-5,-25-21 22,1 0 0,-1 1-1,-1 1 1,0-1 0,-1 1 0,0 1-1,0 0 1,0 2-25,-2 2 56,0 0 0,-1 0 0,-1 1-1,0-1 1,-2 1 0,1 0 0,-2 0 0,-1 0 0,0 1 0,-1 11-56,-1-28 35,0 0 1,-1 0-1,1 0 1,0 0-1,0 0 1,-1 0-1,1 0 1,0-1-1,-1 1 1,1-1-1,-1 1 1,1-1-1,-1 1 1,1-1-1,-1 0 1,0 0-36,-1 1 74,-113 42 432,129-40-514,0 1 1,0 0-1,-1 1 1,0 0-1,0 1 1,4 2 7,-8-4 13,0 0-1,0 1 1,0 0 0,0 0 0,-1 1 0,0 0 0,0 0 0,0 1 0,-1-1 0,5 8-13,-10-11 2,0 0 1,-1-1-1,1 1 1,-1 0-1,1 0 1,-1 1-1,0-1 0,0 0 1,-1 0-1,1 0 1,-1 2-3,0 4 5,-1 2 0,0 0-1,0 1 1,-1-1 0,-1 0 0,0-1-1,0 1 1,-1-1 0,0 1 0,-1-1-1,-2 1-4,0 4 1,-19 26 33,21-32-30,0 0 1,0 0-1,0 0 1,2 1-1,-2 3-4,-2 12-8,2 1 0,0 0 0,0 9 8,-5 26-9,7-29 19,0 1 0,2-1 0,2 0 0,1 17-10,0 7 8,0-44 5,0-1 0,1 1 1,0-1-1,1 0 0,0 1 0,1-1 1,0 0-1,3 3-13,8 18 66,2-1 0,3 2-66,-11-18 11,1 0 0,1 0 0,0-1 0,1-1 0,1 0 0,0 0 0,0-1 0,9 5-11,107 80 34,-70-67-17,-33-12-160,-25-18-233,-1 0-443,-1 0-1053,-6 0-2017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51:15.431"/>
    </inkml:context>
    <inkml:brush xml:id="br0">
      <inkml:brushProperty name="width" value="0.05" units="cm"/>
      <inkml:brushProperty name="height" value="0.05" units="cm"/>
    </inkml:brush>
  </inkml:definitions>
  <inkml:trace contextRef="#ctx0" brushRef="#br0">322 0 3881,'0'0'1792,"0"0"-454,0 0-251,0 0-34,0 0-135,0 0-211,0 0-213,0 0-186,0 0-73,0 0-28,0 0 12,0 0 53,0 0 32,0 0 34,0 0 67,0 0 27,0 0 6,0 0-28,0 0-39,0 0-47,0 0 5,0 0 60,0 0 65,-2 15 1146,-4-11-1543,0 0 0,0-1 0,-1 1 0,1-1-1,-7 2-56,-17 8 130,16-4-90,1-1 1,0 2 0,1 0 0,0 0 0,0 1-1,1 1 1,1 0 0,0 0 0,-7 11-41,1 4-1,0 0 1,2 1-1,1 0 1,-4 17 0,8-23 56,1 1 0,1 0 0,1 0-1,1 1 1,1-1 0,1 1 0,0 19-56,3-42 0,0 7 4,-1 0-1,1 0 0,1 0 0,0 0 0,0-1 0,0 1 0,1 0 0,0-1 1,1 1-1,-1-1 0,2 1 0,-1-1 0,2 1-3,9 19 19,-1 0 1,-2 0-1,0 1 0,1 10-19,24 61 42,-31-91-43,0 0 1,1-1-1,0 0 0,0 0 1,0 0-1,1 0 0,0-1 1,3 1 0,3 5 8,23 18-5,-25-21 22,1 0 0,-1 1-1,-1 1 1,0-1 0,-1 1 0,0 1-1,0 0 1,0 2-25,-2 2 56,0 0 0,-1 0 0,-1 1-1,0-1 1,-2 1 0,1 0 0,-2 0 0,-1 0 0,0 1 0,-1 11-56,-1-28 35,0 0 1,-1 0-1,1 0 1,0 0-1,0 0 1,-1 0-1,1 0 1,0-1-1,-1 1 1,1-1-1,-1 1 1,1-1-1,-1 1 1,1-1-1,-1 0 1,0 0-36,-1 1 74,-113 42 432,129-40-514,0 1 1,0 0-1,-1 1 1,0 0-1,0 1 1,4 2 7,-8-4 13,0 0-1,0 1 1,0 0 0,0 0 0,-1 1 0,0 0 0,0 0 0,0 1 0,-1-1 0,5 8-13,-10-11 2,0 0 1,-1-1-1,1 1 1,-1 0-1,1 0 1,-1 1-1,0-1 0,0 0 1,-1 0-1,1 0 1,-1 2-3,0 4 5,-1 2 0,0 0-1,0 1 1,-1-1 0,-1 0 0,0-1-1,0 1 1,-1-1 0,0 1 0,-1-1-1,-2 1-4,0 4 1,-19 26 33,21-32-30,0 0 1,0 0-1,0 0 1,2 1-1,-2 3-4,-2 12-8,2 1 0,0 0 0,0 9 8,-5 26-9,7-29 19,0 1 0,2-1 0,2 0 0,1 17-10,0 7 8,0-44 5,0-1 0,1 1 1,0-1-1,1 0 0,0 1 0,1-1 1,0 0-1,3 3-13,8 18 66,2-1 0,3 2-66,-11-18 11,1 0 0,1 0 0,0-1 0,1-1 0,1 0 0,0 0 0,0-1 0,9 5-11,107 80 34,-70-67-17,-33-12-160,-25-18-233,-1 0-443,-1 0-1053,-6 0-2017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51:15.431"/>
    </inkml:context>
    <inkml:brush xml:id="br0">
      <inkml:brushProperty name="width" value="0.05" units="cm"/>
      <inkml:brushProperty name="height" value="0.05" units="cm"/>
    </inkml:brush>
  </inkml:definitions>
  <inkml:trace contextRef="#ctx0" brushRef="#br0">322 0 3881,'0'0'1792,"0"0"-454,0 0-251,0 0-34,0 0-135,0 0-211,0 0-213,0 0-186,0 0-73,0 0-28,0 0 12,0 0 53,0 0 32,0 0 34,0 0 67,0 0 27,0 0 6,0 0-28,0 0-39,0 0-47,0 0 5,0 0 60,0 0 65,-2 15 1146,-4-11-1543,0 0 0,0-1 0,-1 1 0,1-1-1,-7 2-56,-17 8 130,16-4-90,1-1 1,0 2 0,1 0 0,0 0 0,0 1-1,1 1 1,1 0 0,0 0 0,-7 11-41,1 4-1,0 0 1,2 1-1,1 0 1,-4 17 0,8-23 56,1 1 0,1 0 0,1 0-1,1 1 1,1-1 0,1 1 0,0 19-56,3-42 0,0 7 4,-1 0-1,1 0 0,1 0 0,0 0 0,0-1 0,0 1 0,1 0 0,0-1 1,1 1-1,-1-1 0,2 1 0,-1-1 0,2 1-3,9 19 19,-1 0 1,-2 0-1,0 1 0,1 10-19,24 61 42,-31-91-43,0 0 1,1-1-1,0 0 0,0 0 1,0 0-1,1 0 0,0-1 1,3 1 0,3 5 8,23 18-5,-25-21 22,1 0 0,-1 1-1,-1 1 1,0-1 0,-1 1 0,0 1-1,0 0 1,0 2-25,-2 2 56,0 0 0,-1 0 0,-1 1-1,0-1 1,-2 1 0,1 0 0,-2 0 0,-1 0 0,0 1 0,-1 11-56,-1-28 35,0 0 1,-1 0-1,1 0 1,0 0-1,0 0 1,-1 0-1,1 0 1,0-1-1,-1 1 1,1-1-1,-1 1 1,1-1-1,-1 1 1,1-1-1,-1 0 1,0 0-36,-1 1 74,-113 42 432,129-40-514,0 1 1,0 0-1,-1 1 1,0 0-1,0 1 1,4 2 7,-8-4 13,0 0-1,0 1 1,0 0 0,0 0 0,-1 1 0,0 0 0,0 0 0,0 1 0,-1-1 0,5 8-13,-10-11 2,0 0 1,-1-1-1,1 1 1,-1 0-1,1 0 1,-1 1-1,0-1 0,0 0 1,-1 0-1,1 0 1,-1 2-3,0 4 5,-1 2 0,0 0-1,0 1 1,-1-1 0,-1 0 0,0-1-1,0 1 1,-1-1 0,0 1 0,-1-1-1,-2 1-4,0 4 1,-19 26 33,21-32-30,0 0 1,0 0-1,0 0 1,2 1-1,-2 3-4,-2 12-8,2 1 0,0 0 0,0 9 8,-5 26-9,7-29 19,0 1 0,2-1 0,2 0 0,1 17-10,0 7 8,0-44 5,0-1 0,1 1 1,0-1-1,1 0 0,0 1 0,1-1 1,0 0-1,3 3-13,8 18 66,2-1 0,3 2-66,-11-18 11,1 0 0,1 0 0,0-1 0,1-1 0,1 0 0,0 0 0,0-1 0,9 5-11,107 80 34,-70-67-17,-33-12-160,-25-18-233,-1 0-443,-1 0-1053,-6 0-2017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51:15.431"/>
    </inkml:context>
    <inkml:brush xml:id="br0">
      <inkml:brushProperty name="width" value="0.05" units="cm"/>
      <inkml:brushProperty name="height" value="0.05" units="cm"/>
    </inkml:brush>
  </inkml:definitions>
  <inkml:trace contextRef="#ctx0" brushRef="#br0">322 0 3881,'0'0'1792,"0"0"-454,0 0-251,0 0-34,0 0-135,0 0-211,0 0-213,0 0-186,0 0-73,0 0-28,0 0 12,0 0 53,0 0 32,0 0 34,0 0 67,0 0 27,0 0 6,0 0-28,0 0-39,0 0-47,0 0 5,0 0 60,0 0 65,-2 15 1146,-4-11-1543,0 0 0,0-1 0,-1 1 0,1-1-1,-7 2-56,-17 8 130,16-4-90,1-1 1,0 2 0,1 0 0,0 0 0,0 1-1,1 1 1,1 0 0,0 0 0,-7 11-41,1 4-1,0 0 1,2 1-1,1 0 1,-4 17 0,8-23 56,1 1 0,1 0 0,1 0-1,1 1 1,1-1 0,1 1 0,0 19-56,3-42 0,0 7 4,-1 0-1,1 0 0,1 0 0,0 0 0,0-1 0,0 1 0,1 0 0,0-1 1,1 1-1,-1-1 0,2 1 0,-1-1 0,2 1-3,9 19 19,-1 0 1,-2 0-1,0 1 0,1 10-19,24 61 42,-31-91-43,0 0 1,1-1-1,0 0 0,0 0 1,0 0-1,1 0 0,0-1 1,3 1 0,3 5 8,23 18-5,-25-21 22,1 0 0,-1 1-1,-1 1 1,0-1 0,-1 1 0,0 1-1,0 0 1,0 2-25,-2 2 56,0 0 0,-1 0 0,-1 1-1,0-1 1,-2 1 0,1 0 0,-2 0 0,-1 0 0,0 1 0,-1 11-56,-1-28 35,0 0 1,-1 0-1,1 0 1,0 0-1,0 0 1,-1 0-1,1 0 1,0-1-1,-1 1 1,1-1-1,-1 1 1,1-1-1,-1 1 1,1-1-1,-1 0 1,0 0-36,-1 1 74,-113 42 432,129-40-514,0 1 1,0 0-1,-1 1 1,0 0-1,0 1 1,4 2 7,-8-4 13,0 0-1,0 1 1,0 0 0,0 0 0,-1 1 0,0 0 0,0 0 0,0 1 0,-1-1 0,5 8-13,-10-11 2,0 0 1,-1-1-1,1 1 1,-1 0-1,1 0 1,-1 1-1,0-1 0,0 0 1,-1 0-1,1 0 1,-1 2-3,0 4 5,-1 2 0,0 0-1,0 1 1,-1-1 0,-1 0 0,0-1-1,0 1 1,-1-1 0,0 1 0,-1-1-1,-2 1-4,0 4 1,-19 26 33,21-32-30,0 0 1,0 0-1,0 0 1,2 1-1,-2 3-4,-2 12-8,2 1 0,0 0 0,0 9 8,-5 26-9,7-29 19,0 1 0,2-1 0,2 0 0,1 17-10,0 7 8,0-44 5,0-1 0,1 1 1,0-1-1,1 0 0,0 1 0,1-1 1,0 0-1,3 3-13,8 18 66,2-1 0,3 2-66,-11-18 11,1 0 0,1 0 0,0-1 0,1-1 0,1 0 0,0 0 0,0-1 0,9 5-11,107 80 34,-70-67-17,-33-12-160,-25-18-233,-1 0-443,-1 0-1053,-6 0-2017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12.942"/>
    </inkml:context>
    <inkml:brush xml:id="br0">
      <inkml:brushProperty name="width" value="0.05" units="cm"/>
      <inkml:brushProperty name="height" value="0.05" units="cm"/>
    </inkml:brush>
  </inkml:definitions>
  <inkml:trace contextRef="#ctx0" brushRef="#br0">107 988 1736,'0'0'2277,"0"0"-557,0 0-302,0 0-282,0 0-146,0 0-90,-27 0 2354,22 3-3129,2-1 1,-1 1-1,0 0 0,0 0 1,1 0-1,-1 0 0,1 1 1,0-1-1,0 1 0,1 0 1,-1 0-1,1 0 1,0 0-1,-2 4-125,-2 8 51,0 1 1,1 0-1,1 0 0,1 0 1,0 1-1,1-1 0,1 1 1,1 3-52,38-20 38,-34-2-35,0 1-1,0-1 0,0 0 0,0 0 1,0-1-1,0 1 0,0-1 0,0 0 1,-1 0-1,1 0 0,-1-1 0,1 1 1,-1-1-1,0 0 0,0 1 0,0-2 1,0 1-1,-1 0 0,2-3-2,2-1 3,-1-1 0,0 0 0,-1 0-1,0-1 1,0 1 0,0-1 0,-1 0 0,0-3-3,-1-2 29,0 0 1,-1 0-1,-1 0 1,-1-7-30,1-5 354,-5 25-278,0 0-1,0 0 1,1 1 0,-1-1 0,0 1 0,0 0-1,-4 1-75,3-1 38,5 0-38,0 1 0,0-1 0,-1 1 0,1-1 0,0 1 0,0-1 1,-1 1-1,1 0 0,0-1 0,0 1 0,0 0 0,0 0 0,0 0 0,0 0 0,0 0 0,1 0 0,-1 0 0,0 0 1,0 0-1,1 1 0,-1-1 0,1 0 0,-1 0 0,1 1 0,-1-1 0,1 0 0,0 1 0,0-1 0,0 0 0,0 1 1,0 0-1,-3 51-29,3-43 31,0 75-138,1-84 128,0 1 0,-1-1 0,1 0 0,0 0 0,-1 0 0,1 0 0,0 0 0,0 0 0,0 0 0,0 0 0,0-1 0,0 1 0,0 0 0,0 0 0,0-1 0,0 1 0,1-1 0,-1 1 0,0-1 0,0 1 0,1-1 0,-1 0 0,0 0 0,1 0 0,-1 1 0,0-1 0,0 0 0,1-1 1,-1 1-1,1 0 8,2 0-11,0 0 0,0 0 0,0 0 0,0 0 0,0-1 0,0 1 0,0-1 0,0 0 0,1-1 11,-2 0-1,0-1 0,-1 1 0,1-1 0,-1 1 0,0-1-1,0 0 1,0 0 0,0 0 0,0 0 0,0 0-1,-1 0 1,0 0 0,1-1 0,-1 1 0,-1 0-1,2-3 2,-1-6 30,1-1 1,-2 1-1,0-1 0,0 0-30,0-3 99,-3 15-116,-1 0 0,1 0 1,-1 0-1,1 1 1,-1-1-1,0 1 1,1 0-1,-1 0 0,1 0 1,-1 1-1,1-1 1,-4 2 16,5 0-11,0 0 0,0 0-1,0 0 1,0 1 0,1-1 0,-1 1 0,1-1 0,-1 1 0,1-1 0,0 1-1,0 0 1,1 0 0,-1 1 11,-9 42-26,10-42 26,-4 27-23,1-1-1,2 14 24,1-43-16,11 0-256,-10-1 270,0 0 0,0 0 0,0 0 0,0 1 0,0-1 1,0 0-1,-1 0 0,1 0 0,0 0 0,0-1 0,0 1 0,0 0 0,0 0 0,0 0 0,-1-1 0,1 1 0,0 0 0,0-1 0,0 1 0,-1-1 0,1 1 0,0-1 0,-1 1 0,1-1 0,0 1 0,-1-1 0,1 0 0,-1 0 0,1 1 0,-1-1 0,1 0 1,-1 0-1,1 1 0,-1-1 0,0 0 0,1 0 2,4-12 5,-1 1 1,0 0-1,-1-1 0,0 0 1,-1 0-1,-1 0 1,0 0-1,0 0 0,-2 0 1,1-2-6,-1 1 32,1 13-29,0 1 0,0-1 0,0 0 0,0 0 1,0 0-1,-1 0 0,1 1 0,0-1 0,-1 0 0,1 0 0,-1 1 0,1-1 0,-1 0 0,1 1 0,-1-1 0,1 0 0,-1 1 0,0-1 0,1 1 0,-1-1 0,0 1 0,1-1 0,-1 1 0,0-1 0,0 1 0,1 0 0,-1 0 0,0-1 0,0 1 0,0 0 0,0 0 0,1 0 0,-1 0 0,0 0 0,0 0-3,-1 0-6,1 0 1,0-1-1,-1 2 0,1-1 0,0 0 0,-1 0 0,1 0 0,0 1 0,-1-1 0,1 0 0,0 1 0,0 0 0,0-1 0,-1 1 0,1-1 0,0 1 0,0 0 0,0 0 0,0 0 1,0 0-1,0 0 0,0 0 0,0 0 6,-4 11-11,1-1 1,-1 1-1,2 0 1,0 1 0,0-1-1,1 1 1,1-1-1,0 1 1,0-1-1,2 1 1,0 6 10,-1 3 1,0-22-2,0 1 0,1 0 0,-1 0 0,0 0 0,1-1 0,-1 1 0,1 0 0,-1 0 0,1-1 0,-1 1 0,1 0 0,-1-1 0,1 1 0,-1 0-1,1-1 1,0 1 0,0-1 0,-1 1 0,1-1 0,0 0 0,0 1 0,-1-1 0,1 0 0,0 1 0,0-1 0,0 0 0,0 0 0,-1 0 0,1 0 0,0 0 0,0 0-1,0 0 1,0 0 0,0 0 1,1 0-2,1 0-1,-1 0 0,1 0 0,-1 0 0,1-1 1,-1 1-1,0-1 0,1 1 0,-1-1 1,0 0-1,0 0 0,1 0 0,-1-1 3,4-3 0,0-1 0,-1 0 0,1 0 0,-1-1 0,-1 0 0,1 1 0,-1-2 0,1-2 0,25-62 0,-23 55-9,-5 12 4,0 1 0,0-1 1,-1 0-1,1 0 0,-1 0 0,0 0 0,0-1 0,0 1 1,-1 0-1,0 0 0,0 0 0,0-1 0,-2-3 5,2 8 7,-1 0-1,0 0 1,0 0-1,1 0 0,-1 0 1,0 0-1,0 0 1,0 0-1,0 0 1,0 0-1,0 1 0,-1-1 1,1 0-1,0 1 1,0-1-1,0 1 1,-1-1-1,1 1 0,0 0 1,-1-1-1,1 1 1,0 0-1,0 0 1,-2 0-7,-38-1 77,32 1-38,5 0-32,0 0-1,0 0 1,0 0-1,1 1 1,-1-1 0,0 1-1,0 0 1,1 0-1,-1 0 1,1 1 0,-1-1-1,1 1 1,-2 1-7,3-2-1,0 1 0,0 0 0,1 0 1,-1 0-1,0 1 0,1-1 0,-1 0 1,1 1-1,0-1 0,0 1 0,0-1 1,0 1-1,0 0 0,0-1 0,1 1 1,-1 0-1,1-1 0,0 4 1,-1 102-80,1-107 25,31-1-23,-28 0 76,0 0 0,0 0-1,1 0 1,-1 0 0,0-1 0,0 1 0,0-1 0,0 0 0,0 0 0,0 0 0,0 0 0,0-1 0,-1 1 0,3-2 2,-2 0-2,0 0 1,0-1 0,0 1 0,0-1-1,-1 0 1,0 0 0,0 0 0,0 0 0,0 0-1,0-2 2,3-7-7,-1 1 1,-1-1-1,0-1 0,-1 1 0,0 0 0,-1-1 0,-1 1 1,0-10 6,-4 21 16,0 1 0,-1 1 0,1-1 0,0 0 0,0 1 1,-1 0-1,1 0 0,0 0 0,-1 1-16,-1-1 7,3 0-10,0 0 1,0-1-1,0 1 1,0 0-1,0 1 1,0-1-1,0 1 1,0-1-1,0 1 1,1 0-1,-1 0 1,0 0-1,0 0 0,1 1 1,-1-1-1,0 1 1,1 0-1,-1-1 1,1 1-1,0 0 1,0 0-1,0 1 1,0-1-1,0 0 1,0 1-1,1-1 1,-1 1-1,1 0 1,-1-1-1,1 1 1,0 0-1,0 0 1,0 0-1,1 0 1,-1 1 2,-1 7-8,0 1 0,1 0 0,0 0 0,0 0 0,2 1 0,0 2 8,0 15-103,18-29-165,-17-2 259,0 0 0,0 0 0,1 0-1,-1 0 1,0 0 0,0 0 0,0-1 0,0 1 0,0-1 0,0 1-1,-1-1 1,1 0 0,0 0 0,-1 0 0,1 0 0,-1 0 0,0 0 0,1-1 9,22-42-352,-16 29 180,-5 11 112,0 0 0,-1 0 0,0 0 0,0-1 0,0 1 1,0 0-1,-1-1 0,0 1 0,0-1 0,-1-3 60,-4 8-31,-1 0 0,0 0 0,0 0 0,0 1 0,0-1 1,0 1-1,0 1 0,-3-1 31,3 1-62,4-1 49,0 0 1,-1 1-1,1-1 1,0 1-1,0-1 1,-1 1-1,1 0 1,0-1-1,0 1 1,0 0-1,0 0 1,0 0-1,0 0 1,0 0 0,0 0-1,1 0 1,-1 0-1,0 0 1,1 0-1,-1 0 1,0 0-1,1 1 1,-1 0 12,-13 38-65,9-23 60,2-7-38,0 1 0,1 0-1,0 0 1,1 0-1,0 0 1,1 1 0,1 4 43,-1-14-30,0-2 4,1 1 0,-1 0 0,1-1 0,-1 1 0,1-1 0,0 1 0,-1-1 0,1 1 0,-1-1 0,1 0 0,0 1 0,0-1 0,-1 0 0,1 1 0,0-1 0,0 0 1,-1 0-1,1 0 0,0 0 0,0 0 0,0 0 0,-1 0 0,1 0 0,0 0 0,0 0 26,21-2-3430,-17-7-958</inkml:trace>
  <inkml:trace contextRef="#ctx0" brushRef="#br0" timeOffset="2825.88">246 1086 328,'0'0'667,"0"0"-32,0 0 77,0 0 17,0 0-94,0 0-29,1 1 1217,2 4 8597,1-4-11458,6-2 1191,-1-1 0,0 0 0,0-1 0,0 0-1,-1 0 1,1-1 0,-1 0 0,0-1 0,0 0 0,0 0 0,6-6-153,24-13 157,90-54 313,-56 32 1780,41-16-2250,-35 25 853,-25 13-364,-1-2-1,-2-3 0,19-15-488,-59 37 39,98-71 932,42-43-971,6-9 185,-117 100 35,31-16-220,28-21 205,-42 30 65,-37 21-245,0 2 1,2 0 0,-1 1-1,1 1 1,1 1-1,3-1-25,43-29 7,-66 39 86,0-1-572,0 2-6391,-11 1 140</inkml:trace>
  <inkml:trace contextRef="#ctx0" brushRef="#br0" timeOffset="4853.52">1518 108 1360,'0'0'1783,"0"0"-572,0 0-271,0 0-193,0 0-7,0 0 133,4 0 7531,5 0-4345,46-1-4096,-49 0 48,1-1-1,-1 0 1,0 0 0,-1-1-1,1 0 1,0 0-1,-1 0 1,1-1-1,-1 0 1,0 0 0,0 0-1,2-3-10,-3 3 7,0 0 1,0 0-1,0 1 0,1-1 1,0 1-1,-1 0 0,1 0 0,0 1 1,1-1-1,-1 1 0,0 0 1,1 1-1,-1-1 0,1 1 0,1 0-7,-1 1 2,-1-1-1,1 0 1,0 0 0,0 0-1,-1-1 1,5-1-2,-3 0 2,-1 1 0,1 0 0,-1 1 0,1 0 0,0 0 0,-1 0 0,1 1-2,-6 0 8,0 0 0,19-2 24,-5 2-47,-14 0 28,-1 0-1,1 1 1,-1-1-1,0 0 1,1 1-1,-1-1 1,1 1-1,-1-1 1,0 1-1,0-1 1,1 1 0,-1-1-1,0 1 1,0-1-1,0 1 1,1-1-1,-1 1 1,0-1-1,0 1 1,0-1-1,0 1 1,0 0-1,0-1 1,0 1 0,0-1-1,0 1-12,0 32 40,0 0 1,-2 0-1,-1 0 0,-2 0 0,-2-1 0,-2 8-40,-86 224 146,31-138-316,62-124-3497,3-12 2098,-1-1-256,-3-7-3364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8:09:17.530"/>
    </inkml:context>
    <inkml:brush xml:id="br0">
      <inkml:brushProperty name="width" value="0.1" units="cm"/>
      <inkml:brushProperty name="height" value="0.1" units="cm"/>
      <inkml:brushProperty name="color" value="#E71224"/>
    </inkml:brush>
  </inkml:definitions>
  <inkml:trace contextRef="#ctx0" brushRef="#br0">1 1312 1032,'0'0'1082,"0"0"-398,0 0-179,0 0-59,0 0-51,0 0-93,8-21 1896,32-22 2283,3-2-3331,-31 30-879,-8 9-83,0 0-1,1 0 0,0 0 1,1 1-1,-1 0 0,1 0 1,0 1-1,0-1 0,2 0-187,-2 1 128,-1 1 1,-1-1-1,1 0 0,-1 0 0,1-1 0,-1 1 0,3-5-128,15-14 84,33-30 218,-24 22 94,1 3 0,14-10-396,-31 25 113,0 1-1,-2-2 0,1 0 0,4-8-112,36-36 126,-7 15 316,27-33-442,20-32 582,-71 79-541,-3 5-29,0 1-1,1 0 0,12-7-11,-33 29 6,2-2 7,0-1 0,0 1 1,0 0-1,0 0 1,0 0-1,1 0 1,-1 0-1,1 1 0,-1-1 1,2 0-14,-4 3 3,52-43 54,-32 27-36,0 0-1,-2-1 0,0-1 1,13-18-21,-11 12 174,-17 24-168,0 0 18,-2 0 86,-1 0 4,0 0-50,0 0-47,0 0 0,0 0 29,0 0-29,0 0-9,0 0-3,0 0-10,0 0-10,0 0-19,0 0 18,0 0 2,0 0-2,0 0-20,0 0 16,0 0 11,19-31 10,11-2 22,42-39-15,-69 72-7,-3 0 6,0 0 2,0 0 5,0 0-8,0 0-34,0 0-109,0 0-90,0 0-25,0 0-31,-15 17-1448,-5-1-702,-5-2-2491</inkml:trace>
  <inkml:trace contextRef="#ctx0" brushRef="#br0" timeOffset="1515.73">960 18 3041,'0'0'2686,"0"0"-611,0 0-575,0 0-498,0 0-260,0 0-12,11 0 5121,41 0-5676,85-11-85,-115 8-60,-22 3-20,0 0-2,0 0 0,0 0-3,0 0-11,35-3-19,-34 6 31,0 1 0,0-1 0,-1 1 0,1-1 0,-1 1 0,0-1 0,0 1 0,0-1-1,-1 4-5,1-1 8,0 24-57,-2 0 1,0 0-1,-2 0 1,-2 0-1,0-1 1,-7 15 48,12-41 136,0 2-2119,-2-6-4675,0-2 104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8:09:27.187"/>
    </inkml:context>
    <inkml:brush xml:id="br0">
      <inkml:brushProperty name="width" value="0.1" units="cm"/>
      <inkml:brushProperty name="height" value="0.1" units="cm"/>
      <inkml:brushProperty name="color" value="#E71224"/>
    </inkml:brush>
  </inkml:definitions>
  <inkml:trace contextRef="#ctx0" brushRef="#br0">1065 0 704,'0'0'299,"0"0"-224,0 0 74,-3 2 243,-1 0-606,2-1 633,0 1 0,0-1 0,-1 0 0,1 0 1,0 0-1,-1-1 0,1 1 0,0 0 1,-1-1-1,1 0 0,-3 1-419,4-1 228,1 0-87,0 0-65,0 0-65,0 0-55,0 0-19,0 0 46,0 0 34,0 0 59,0 0 59,0 0 78,0 0 85,0 0 105,0 0 53,0 0 5,0 0-13,0 0-24,0 0-58,0 0-62,0 0-1,0 0 10,0 0 10,0 0-18,0 0-42,0 0-27,0 0-32,0 0-16,0 0 7,0 0 15,0 0-7,0 0-27,0 0-4,0 0-9,0 0-2,0 0 3,-14 4 195,-11 11-294,0 1 1,1 1-1,-20 19-65,-15 18 112,21-23-80,-15 10 65,20-12-74,28-23-9,-1-1 1,1 1-1,-1-1 1,0-1-1,-2 2-14,-70 38 968,17 7-952,37-27-14,2-1 4,17-19 0,0 1-1,0 0 0,0 0 1,0 1-1,1-1 1,0 1-1,-3 4-5,-24 29 57,18-27-21,1 1-1,0 0 1,2 1 0,-1 0 0,-7 15-36,15-24 6,-1-1 1,1 0-1,0 0 1,-1 0 0,0-1-1,0 0 1,-3 2-7,3-2 4,0 1 1,0-1-1,0 1 1,1 0-1,-1 0 1,1 0-1,-2 3-4,3-3-13,-13 21 11,14-24 4,1 0 1,-1 0-1,0 0 0,0 0 0,0 0 0,0 0 0,0 0 0,0 0 1,0 0-1,0 0 0,0-1 0,0 1 0,-1 0 0,1-1 1,0 1-1,0-1 0,-1 1 0,0-1-2,1 0 9,1 1-2,-1 2-10,0 0 0,0 0-1,0 0 1,0-1 0,-1 1 0,1 0-1,-1-1 1,0 1 0,-2 1 3,-3 7-64,3-6 249,0 0 0,0 0-1,-1-1 1,0 1 0,0-1 0,0 0 0,0-1 0,-4 3-185,-30 24 25,38-30 2,1 0 58,0 0 50,0 0-6,0 0-60,0 0-26,0 0-27,0 0-1,0 0-1,0 0-4,0 0-2,-8 0 396,3-2-1505,5-1-2495,27-22 706,-15 14-1546</inkml:trace>
  <inkml:trace contextRef="#ctx0" brushRef="#br0" timeOffset="1545.12">1 645 616,'0'0'2882,"0"0"-1323,0 0-649,0 0-190,0 0-141,0 0 45,0 0-1039,0 0 544,0 0 0,0 0 0,0 0 0,0 0 0,0 0 0,1 0 0,-1 0 0,0 0 0,0-1 0,0 1 0,0 0 0,0 0 0,0 0 0,0 0 0,0 0 0,0 0 0,0 0 0,0 0 0,0 0 0,1 0 0,-1 0 0,0 0 0,0 0 0,0 0 0,0 0 0,0 0 0,0 0 0,0 0 0,0 0 0,0 0 0,0 0 0,0 0 0,1 0 0,-1 0 0,0 0 0,0 0 0,0 0 0,0 1 0,0-1 0,0 0 0,0 0 0,0 0 0,0 0 0,0 0 0,0 0 0,0 0 0,0 0 0,0 0 0,0 0 0,0 0 0,1 0 0,-1 0 0,0 0 0,0 1 0,0-1 0,0 0 0,0 0 0,0 0 0,0 0 0,0 0 0,0 0 0,0 0 0,0 0 0,0 0 0,0 0 0,0 1-129,0 173 568,0-173-561,0-1 1,0 0 0,0 0 0,0 0-3,0 0-8,0 0 6,0 0-8,0 0-3,0 0 0,0 0 0,0 0-2,11 1 134,0 0-1,0 0 1,0 1 0,0 1-1,0-1 1,0 2 0,0 0-124,18 5 25,-16-6-17,0 0 0,1-2-1,0 1 1,-1-2 0,15 0-8,-17-1 4,0 1 1,1 0-1,-1 1 0,0 0 0,0 1 1,0 0-1,0 1 0,0 0 0,1 1-4,-5-1-72,12 5-1055,-4-3-2707,-11-4-2406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7:49:04.020"/>
    </inkml:context>
    <inkml:brush xml:id="br0">
      <inkml:brushProperty name="width" value="0.05" units="cm"/>
      <inkml:brushProperty name="height" value="0.05" units="cm"/>
    </inkml:brush>
  </inkml:definitions>
  <inkml:trace contextRef="#ctx0" brushRef="#br0">615 28 384,'0'0'255,"0"0"-146,0 0-65,0 0 95,0 0 216,1-4 147,1-5-2512,-1-2 10845,-8 8-3486,-2 3-5005,-8 1-297,-1 2 1,1 0 0,0 1-1,1 1 1,-1 0-1,1 1 1,0 1 0,0 1-1,-7 5-47,-51 21 553,59-28-317,2 1-1,-1 1 0,-4 3-235,-32 17 34,40-23-24,1 0-1,1 0 0,-1 1 0,1 0 0,0 1 1,0 0-1,-5 6-9,-45 59-14,34-42 29,18-21-3,0 0 1,0 1-1,1 0 1,0 1-13,-16 26 35,18-28-29,0-1-1,0 1 1,1 1-1,0-1 1,1 0-1,0 0 1,0 1-1,1-1 0,1 3-5,-2 7 136,-1-1 0,-1 1 0,-4 15-136,-2 12 174,6-20-53,2 1 1,0 0-1,3 16-121,0 14-3,-1-52 0,0 1 0,0-1-1,0 0 1,1-1-1,0 1 1,0 0-1,0 0 1,1-1 0,0 2 3,9 19 16,27 67 48,-35-83-80,0 1 0,1-1 0,0 0 0,1-1 0,-1 1 0,2-1 0,-1 0 0,3 0 16,23 33-23,-28-35 36,-1 0 0,1 0 0,-1 0 0,0 0 0,-1 1 0,1-1 0,-1 1 1,-1-1-1,1 1 0,-1 0 0,0 0 0,-1 0 0,1 0 0,-1-1 0,-1 2-13,3 35 110,-1-28-87,0 1 1,-2 0-1,1-1 0,-2 1 1,-2 11-24,3-25 74,0 0 1,0-1-1,0 1 1,0-1-1,0 0 0,0 1 1,0-1-1,-1 0 1,1 0-1,-1 1 1,1-1-1,-1 0 1,1 0-1,-1-1 0,1 1 1,-1 0-1,0 0 1,1-1-1,-1 1 1,0-1-1,0 0 1,0 1-75,-52 7 87,24-5-43,15 1-30,-34 3 30,48-7 0,1 0-18,0 0 34,0 0 33,0 0 1,0 0-38,0 0-40,0 0-10,0 0-22,0 0-35,0 0 22,0 0-22,0 0 32,0 0 14,0 0 18,0 0 35,0 0 0,0 0-32,0 0-6,0 0 3,0 0-2,0 0-7,0 0-42,0 0-3,0 0 26,26 10 7,-18-1 2,0-1 0,-1 1 0,0 0 0,-1 1 0,1 0 6,-4-3 7,1-1-1,0 1 0,1-1 1,0 0-1,0 0 1,0 0-1,1-1 0,-1 0 1,1 0-1,1 0 0,-1-1 1,4 2-7,-7-3 0,0 0 1,0 0 0,-1 0-1,1 1 1,-1-1 0,1 1-1,-1-1 1,-1 1-1,1 0 1,0 0 0,-1 0-1,0 0 1,0 0 0,0 0-1,0 3 0,1 0 18,2 13 20,-2 1 0,0 0 0,-1-1 0,-1 1 0,-2 18-38,0 15 27,1-43-19,-1 0-1,1 0 1,-2 0 0,0-1 0,-3 9-8,-5 24 22,6-24-14,0-1-1,-2 0 0,-4 10-7,-7 18 10,10-21 6,3-12-7,0 1 0,1-1 0,1 1 0,0 0 0,1 0 0,0 0 0,1 4-9,1 201 443,1-208-424,1 0 1,0 1 0,1-1 0,0 0-1,1 0 1,0 0 0,5 9-20,-2-4 45,0 0 0,-2 0 0,1 3-45,-4-6 22,10 32 33,-11-43-56,0 0 1,0 0 0,0 0-1,0 1 1,1-1 0,-1 0-1,0 0 1,1-1-1,0 1 1,-1 0 0,1 0-1,0-1 1,0 1 0,0-1-1,0 0 1,1 1 0,5 3 30,-1 1 1,0 0-1,0 0 0,-1 0 1,0 0-1,0 1 1,0 0-1,1 3-30,5 6-3,5 5 18,-5-6 8,1 0 0,13 12-23,1 0 27,104 84-6,-129-106-605,-9-5-109,-1-1-120,-20 1-3313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23.018"/>
    </inkml:context>
    <inkml:brush xml:id="br0">
      <inkml:brushProperty name="width" value="0.05" units="cm"/>
      <inkml:brushProperty name="height" value="0.05" units="cm"/>
    </inkml:brush>
  </inkml:definitions>
  <inkml:trace contextRef="#ctx0" brushRef="#br0">0 1 2785,'0'0'1479,"0"0"-270,0 0-370,0 0-211,0 0-41,0 0 72,0 0 122,0 0 50,0 0-113,0 0-110,0 0-124,0 0-104,0 0-45,0 0-23,0 0-64,0 0-16,0 0-13,0 0-70,0 0-85,0 0-77,0 20-3735,0-10-1125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49:08.522"/>
    </inkml:context>
    <inkml:brush xml:id="br0">
      <inkml:brushProperty name="width" value="0.1" units="cm"/>
      <inkml:brushProperty name="height" value="0.1" units="cm"/>
      <inkml:brushProperty name="color" value="#E71224"/>
    </inkml:brush>
  </inkml:definitions>
  <inkml:trace contextRef="#ctx0" brushRef="#br0">1 11 1256,'0'0'1837,"0"0"-717,0 0-301,0 0-84,0 0 53,0-9 576,0 7 1889,0 3 3552,45 30-6194,5 12-370,-47-40-229,0 0 0,0-1 0,0 1 0,-1 0 0,1 1 0,-1-1 0,1 0 0,-1 1 0,0 0-12,20 25 164,-16-22-144,0 0 0,-1 0-1,0 0 1,0 1 0,-1 0 0,0 0-1,0 0 1,-1 0 0,2 8-20,-2-8-3,27 26 747,34 65-441,-40-59-156,27 35-147,-39-55 19,-10-16-18,0 0-1,1 0 1,-1 0-1,1-1 1,-1 1-1,1-1 0,2 2 0,0 1 3,-1-1 0,0 1 0,0 0-1,0 0 1,-1 1 0,0-1 0,0 1 0,-1-1-1,2 8-2,12 26 17,-9-26-9,-1 1 1,-1 0 0,-1 0-1,0 0 1,-1 0 0,0 1-1,-1 0 1,-1-1 0,-1 1-1,0 8-8,0-24 34,0 0-20,0 0-6,0 0 0,0 0 0,0 0 0,0 0 0,0 0 0,0 0 0,0 0 0,0 0 2,0 0 3,0 0-6,0 0-23,0 0-62,0 0-87,0 0-79,0 0-72,0-5-871,0-21-3410,0 10-2889</inkml:trace>
  <inkml:trace contextRef="#ctx0" brushRef="#br0" timeOffset="1933.82">299 850 1840,'0'0'2808,"0"0"-816,0 0-804,0 0-500,0 0-157,0 0 24,0 0-32,0 0-67,0 0-32,0 0-15,0 0-83,0 0-47,0 0 26,0 0 103,-4-7 2415,3 7-2717,1-1-1,-1 1 0,0-1 0,1 1 0,-1-1 1,0 1-1,1-1 0,-1 1 0,0-1 0,1 1 1,-1-1-1,1 0 0,-1 1 0,1-1 1,0 0-1,-1 0 0,1 1 0,0-1 0,-1 0 1,1 0-1,0 0 0,0 1 0,0-1 1,0 0-1,0 0 0,0 0 0,0 1 0,0-1 1,0 0-106,0 2 178,0-1-158,0 1 0,0-1 0,0 1 1,0 0-1,0-1 0,0 1 0,0-1 1,0 1-1,0-1 0,0 1 0,1 0 1,-1-1-1,0 1 0,0-1 0,1 1 1,-1-1-1,0 1 0,1-1 0,-1 1 1,1-1-1,-1 0 0,0 1 0,1-1 1,-1 1-1,1-1 0,-1 0 1,1 0-1,-1 1 0,1-1 0,0 0 1,-1 0-1,1 1 0,-1-1 0,1 0 1,-1 0-1,1 0 0,0 0 0,-1 0 1,1 0-1,0 0-20,47 20 344,-42-17-305,0 0-1,1 0 0,-1 0 0,1-1 1,0 0-1,-1 0 0,1-1 1,6 1-39,-13-2 12,2-1 1,4 6 2,-6-3-14,1-1 0,0 0 0,0 0 0,0 0 0,0 0 0,1 0 0,-1 0 0,0 0 0,0 0 0,0 0 0,1-1 0,-1 1 0,1 0-1,-1-1 1,0 1 0,1-1 0,-1 1 0,1-1 0,-1 0 0,1 0 0,-1 0 0,1 0 0,-1 0 0,1 0 0,0 0-1,1-2 17,0 0 0,0 0 0,0 0 0,0-1 0,0 1 0,0-1 0,0 0 0,-1 0 0,1 0 0,-1 0 0,2-3-17,22-44 320,-5 10-203,33-43-29,-28 35 200,-20 38-267,0 0 1,0-1-1,-1 1 0,3-12-21,-6 19-4,-1 2 10,0 1 0,1 0-6,-1 0-8,-1 0-14,0 0-32,0 0 14,0 0 44,0 0-8,0 0-78,0 7-788,0-4 655,-1 0 0,1 0 0,-1 0-1,1 0 1,-1 0 0,0 0 0,0 0 0,0 0 0,0 0 0,-1-1 0,1 1-1,-1 0 1,0-1 0,0 1 0,0-1 0,0 0 215,-20 22-4754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49:17.422"/>
    </inkml:context>
    <inkml:brush xml:id="br0">
      <inkml:brushProperty name="width" value="0.1" units="cm"/>
      <inkml:brushProperty name="height" value="0.1" units="cm"/>
      <inkml:brushProperty name="color" value="#E71224"/>
    </inkml:brush>
  </inkml:definitions>
  <inkml:trace contextRef="#ctx0" brushRef="#br0">767 129 904,'0'0'1574,"0"0"-337,0 0-379,0 0-173,0 0 136,3 0 56,-2 0-2616,9 1 6727,-3 3 1903,-10 2-5248,-1-5-1535,0 0 1,1 0-1,-1 0 1,0 0-1,0-1 1,0 1 0,0-1-1,0 0 1,0 0-1,-2-1-108,-21 2 234,-48 12 386,35-7-552,30-5-36,0 1 1,0-1-1,0 2 1,1-1-1,-7 3-32,6-2 24,1-1 0,-1-1 0,1 1 0,-1-2 0,1 1 0,-1-1 0,1-1 0,-9-1-24,-17 0 58,-368 2 614,402 0-668,1 0-9,0 0-1,0 0 12,0 0-1,0 0-36,0 0-131,0 0-193,0 0-344,0 6-3706,0 5-1183</inkml:trace>
  <inkml:trace contextRef="#ctx0" brushRef="#br0" timeOffset="1570">185 0 512,'0'0'2489,"0"0"-557,0 0-473,0 0-319,0 0-242,0 0-125,2 5-169,-1-3-608,8 16 562,-9-18-537,0 1-1,1-1 1,-1 0 0,0 1-1,1-1 1,-1 0-1,1 0 1,-1 1-1,1-1 1,-1 0-1,0 0 1,1 0-1,-1 1 1,1-1-1,-1 0 1,1 0-1,-1 0 1,1 0-1,-1 0 1,1 0-1,-1 0 1,1 0-1,-1 0 1,1 0-1,-1 0 1,1 0-1,-1 0 1,1-1-1,-1 1 1,1 0-1,-1 0 1,0 0-1,1-1 1,-1 1-1,1 0 1,-1-1-1,0 1 1,1 0-1,-1-1 1,0 1-1,1-1-20,0 1 120,-1 0-29,0 0-4,0 0-26,0 0-10,0 0 25,0 0 101,0 0 87,0 0-67,0 0-1,1 0 0,-1 0 0,0 0 1,1 0-1,-1 1 0,0-1 0,1 0 1,-1 0-1,0 0 0,0 0 1,1 1-1,-1-1 0,0 0 0,0 0 1,1 1-1,-1-1 0,0 0 1,0 1-1,0-1 0,1 0 0,-1 1 1,0-1-1,0 0 0,0 1 1,0-1-1,0 0 0,0 1-196,-3 4 18,0-1 0,-1 1 0,1-1-1,-1 1 1,0-1 0,-1 0 0,1-1 0,-1 1-1,0-1 1,0 1 0,-1-1-18,-6 6 44,3-3-6,-1 1 1,2 0-1,-1 0 1,1 1-1,0 0 0,1 1 1,0 0-1,0 0 0,1 0 1,0 1-1,0 0 0,-2 7-38,0 2 2,0-1 0,-2 0 0,-1 0-2,-3 7 1,13-25 50,1 0-1,0 1 1,-1-1-1,1 0 1,0 0 0,0 0-1,-1 0 1,1 0-1,0 0 1,0 1 0,-1-1-1,1 0 1,0 0 0,0 0-1,0 0 1,-1 1-1,1-1 1,0 0 0,0 0-1,0 1 1,0-1-1,0 0 1,-1 0 0,1 1-1,0-1 1,0 0 0,0 1-1,0-1 1,0 0-1,0 0 1,0 1 0,0-1-1,0 0 1,0 1 0,0-1-1,0 0 1,0 0-1,0 1 1,0-1 0,0 0-1,1 0 1,-1 1-1,0-1 1,0 0 0,0 1-51,23 13 390,9 10-166,-25-18-190,0-1 0,1 1 0,0-1 0,0 0-1,0-1 1,4 2-34,-8-4 11,0-1 0,1 2-1,-1-1 1,0 0 0,0 1 0,0 0-1,-1 0 1,1 0 0,-1 0 0,0 0-1,1 1 1,-2 0 0,1-1 0,0 1-1,-1 0 1,1 1 0,-1-1 0,0 0-1,0 3-10,-2-6 7,0-1-6,0 0-1,0 1 1,0-1-1,0 0 1,0 0 0,0 1-1,0-1 1,0 0-1,0 1 1,1-1 0,-1 0-1,0 0 1,0 1-1,0-1 1,0 0 0,0 0-1,1 1 1,-1-1-1,0 0 1,0 0 0,0 0-1,1 1 1,-1-1-1,0 0 1,0 0 0,1 0-1,-1 0 1,0 0-1,0 1 1,1-1 0,-1 0-1,0 0 1,1 0-1,-1 0 1,0 0 0,0 0-1,1 0 1,-1 0-1,0 0 1,1 0-1,-1 0 1,0 0 0,0 0-1,1 0 1,-1 0-1,0 0 1,0-1 0,1 1-1,-1 0 0,1 0-12,-1 0 23,0 0 18,0 0-39,0 0-113,0 0-89,0 0-111,0 0-76,0 0-134,-6 0-3680,-11 0-3339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0:35:21.117"/>
    </inkml:context>
    <inkml:brush xml:id="br0">
      <inkml:brushProperty name="width" value="0.05" units="cm"/>
      <inkml:brushProperty name="height" value="0.05" units="cm"/>
    </inkml:brush>
  </inkml:definitions>
  <inkml:trace contextRef="#ctx0" brushRef="#br0">313 31 616,'0'0'343,"0"0"-154,0 0-97,0 0 28,0 0-28,4 0 100,0 0-355,-3 0 310,0 0 1,1 0-1,-1 0 0,0 0 0,1 0 0,-1 0 1,1 0-1,-1 0 0,0-1 0,1 1 0,-1 0 0,0-1 1,0 1-1,1-1 0,-1 0 0,0 1 0,0-1 1,0 0-1,0 0 0,0 0 0,1 1 0,-2-1 1,1 0-1,0 0 0,0-1 0,0 1 0,0 0 1,0-1-148,10-10 849,0 10 5162,-10 2-5681,-1 0-40,0 0-3,0 0 15,0 0-26,0 0 36,0 0 55,0 0 37,0 0-18,0 0-50,0 0-23,0 0-9,0 0-6,0 0-6,0 0-14,0 0 17,0 0 34,0 0-22,0 0-55,0 0-40,0 0-16,0 0-8,0 0-42,0 0-18,0 0-11,-23 10 121,3 4-121,1 0 1,1 1 0,0 1 0,-3 3-118,-11 12 166,13-11-136,0 1-1,2 0 1,1 1-1,1 1 1,-12 23-30,16-22 19,1 0 0,1 1 1,1 0-1,1 0 0,-2 21-19,-9 28 24,17-64-25,-1 0 0,1 0 0,1 0-1,0 0 1,0-1 0,2 7 1,0 16 11,-2-30-8,1 0 0,0-1 0,-1 1-1,1 0 1,0 0 0,0-1 0,0 1 0,0-1-1,1 1 1,-1-1 0,0 1 0,1-1 0,-1 0 0,1 1-1,-1-1 1,1 0 0,-1 0 0,1 0 0,0 0 0,0-1-1,1 2-2,-1-2 3,0 1-1,-1 0 0,1 0 0,0 0 0,0 0 1,0 0-1,-1 1 0,1-1 0,-1 0 1,1 1-1,-1-1 0,1 1 0,-1 0 0,0-1 1,0 1-1,0 0 0,0 0 0,0 0 0,0 0 1,0-1-1,-1 1 0,1 1-2,0 3 5,1 1 0,0-1 1,0 0-1,0 0 0,1 0 0,0 0 0,2 3-5,9 20 57,-2 9-38,-8-25-14,0 0 1,1 0-1,0-1 0,3 4-5,-5-9 9,-1 0 0,1 0 0,-1 0 0,0 0 0,-1 0 0,0 0 0,0 1 0,-1-1 0,1 0-1,-2 7-8,4 34 38,-1-25-12,-1 0 0,0 0 0,-3 13-26,1 16 93,0-47-82,1-1 0,-1 0 1,0 1-1,-1-1 0,1 1 0,-1-1 1,1 0-1,-1 0 0,0 0 0,-1 0 1,1 0-1,-1-1 0,0 1 0,0-1 1,0 1-1,-3 1-11,-10 10 62,-1-1 1,0-1-1,-2 1-62,-8 5 16,19-13-12,4-4 15,1 0 0,-1 1-1,0 0 1,1 0 0,0 0 0,0 0-1,0 0 1,0 1 0,-1 1-19,4-5 72,0 0-8,0 0-39,0 0 22,0 0 29,0 0 13,0 0 6,-15 4 80,12-1-177,2-3-4,1 0-2,0 0-10,0 0-38,0 0-18,0 0-5,0 0 44,0 0-1,0 0 18,37-1 229,-21 0-125,1 1 0,-1 0 0,14 3-86,-27-3 5,-1 1-1,0 0 1,0 0-1,0 0 1,0 0-1,0 0 1,0 0-1,0 0 1,-1 1-1,1-1 1,0 1 0,-1-1-1,1 1 1,-1 0-1,1-1 1,-1 1-1,0 0 1,0 0-1,0 0 1,0 0-1,0 0 1,0 0-1,0 1 1,-1-1 0,1 0-1,-1 0 1,0 0-1,1 2-4,0 11 51,0 0-1,-1 0 0,0 0 1,-2 4-51,1 9-26,1 289 130,-8-60 119,10-233-169,1 0 0,1 0 0,1 0 1,2 6-55,3 8 92,-7-29-33,0 0-1,1 0 1,1 0 0,-1 0 0,2-1-1,-1 1 1,1-1 0,0 0-1,1-1 1,0 0 0,0 0 0,3 2-59,2 3 59,0 0 0,-1 1 1,5 8-60,25 48 148,-30-47-117,2 0 1,0-1 0,2-1 0,2 2-32,-6-11 37,1 0 1,0 0 0,8 4-38,30 26 71,-35-27-63,-11-11-12,0 1 0,0-1 1,-1 1-1,0-1 0,1 1 0,-1 0 1,0 1-1,-1-1 0,2 2 4,-5-6-91,1 1 0,0-1 0,0 1 0,-1-1 0,1 1 0,0-1 0,-1 1 0,1-1 0,0 1 0,-1-1 0,1 0 0,-1 1 0,1-1 0,0 0 0,-1 1 0,1-1 0,-1 0 0,1 0 0,-1 1 0,0-1 0,1 0 0,-1 0 0,1 0 0,-1 0 0,1 1 0,-1-1 0,1 0 0,-1 0 0,0 0 0,1 0 0,-1-1 0,1 1 0,-1 0 0,1 0 1,-1 0-1,1 0 0,-1 0 0,0-1 91,-26-1-3547,-10-10-6564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44.952"/>
    </inkml:context>
    <inkml:brush xml:id="br0">
      <inkml:brushProperty name="width" value="0.05" units="cm"/>
      <inkml:brushProperty name="height" value="0.05" units="cm"/>
    </inkml:brush>
  </inkml:definitions>
  <inkml:trace contextRef="#ctx0" brushRef="#br0">11 0 288,'0'0'2823,"0"0"-713,0 0-611,0 0-364,0 0-193,0 0-29,0 2 7319,0 2-4590,-1 2-3719,-1-1-5012,-2-4 196,0 2-2831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7T01:03:21.686"/>
    </inkml:context>
    <inkml:brush xml:id="br0">
      <inkml:brushProperty name="width" value="0.05" units="cm"/>
      <inkml:brushProperty name="height" value="0.05" units="cm"/>
    </inkml:brush>
  </inkml:definitions>
  <inkml:trace contextRef="#ctx0" brushRef="#br0">380 134 1088,'0'0'602,"0"0"-156,0 0-184,0 0-146,0 0-48,0-35 1578,0 24-559,-1 6-1069,1 1 1,0-1-1,0 1 1,0-1-1,1 1 1,0-1-1,-1 1 1,2 0-1,-1-1 0,0 1 1,1 0-1,0 0 1,0 0-1,1-2-18,1 0-2643,4-5 9207,-4 7 1100,-9 13-5238,-15 19-2399,-1-1 0,-2 0 0,0-2 0,-2 0-27,-61 70 35,75-82-19,0 0-1,2 2 1,0-1-1,0 1 1,1 1-16,-15 24 6,-48 75 335,58-93-303,2 0 0,1 1 0,-2 5-38,10-16-3,-1-1 0,1 0 0,1 1 0,0-1 0,1 1 1,0-1-1,1 5 3,-1 11-35,2-21 32,0-1 1,0 1-1,0 0 1,0-1-1,1 0 0,0 1 1,0-1-1,1 0 1,-1 0-1,1-1 0,0 1 1,3 1 2,19 29 2,-2 13 27,-3 1 1,10 33-30,-19-50 3,-6-12 8,-1 1 0,-1 0 0,0 0 0,-2 0 0,-1 0 0,0 20-11,1-5-1,-1-27 27,0 0 0,-1 1 0,0-1 0,0 0-1,-2 7-25,2-13 7,-1-1-1,0 1 0,1-1 0,-1 1 0,0-1 1,-1 0-1,1 1 0,0-1 0,-1 0 1,1 0-1,-1 0 0,0 0 0,1 0 0,-1 0 1,0 0-1,0-1 0,-1 1 0,1-1 0,0 1 1,0-1-1,-1 0 0,1 0-6,0-1 8,0 1-1,1-1 1,-1 1-1,1 0 1,-1-1-1,1 1 1,-1 0-1,1 0 1,-1 0-1,1 0 1,0 0-1,-1 0 1,1 0 0,0 0-1,0 1 1,0-1-1,0 0 1,0 1-1,0-1 1,0 1-1,1-1 1,-1 1-1,0 0 1,1-1-1,-1 1 1,1-1-1,-1 2-7,2 0 4,0 0 0,1-1-1,-1 1 1,0-1-1,1 1 1,-1-1-1,1 0 1,0 1-1,0-1 1,0 0-1,0 0 1,0 0-1,0-1 1,0 1 0,1 0-1,1 0-3,20 14 0,-19-14 2,0 1-1,0-1 0,-1 1 0,1 0 0,-1 0 0,0 1 0,0-1 0,0 1 0,-1 0 0,1 0 0,-1 0 0,0 1 0,0-1 1,0 1-1,-1-1 0,1 1 0,0 3-1,7 21 19,-8-24-15,0 0-1,0 0 1,-1 0-1,1 0 0,-1 0 1,0 0-1,-1 0 0,1 4-3,1 36 41,-1-29-28,0-1 1,-1 0-1,0 0 0,-1 0 0,-1 0 0,-3 11-13,-7 17 12,1 1 0,-4 42-12,6-5 4,4 0 0,4 23-4,2-96 4,0-1 0,1 1 0,0 0-1,0-1 1,0 1 0,1-1 0,0 0-1,0 0 1,1 0 0,0 0 0,1 0-4,7 11 10,0-1 1,1-1 0,9 8-11,-11-11 11,0-2-1,1 1 1,0-2 0,1 0-1,0 0 1,0-1 0,1-1-1,8 4-10,-13-7 11,1 0 1,-1 0-1,0 1 0,-1 0 0,4 4-11,-11-10 131,0 0-497,-2 0-2824,-12 0-1609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45.898"/>
    </inkml:context>
    <inkml:brush xml:id="br0">
      <inkml:brushProperty name="width" value="0.05" units="cm"/>
      <inkml:brushProperty name="height" value="0.05" units="cm"/>
    </inkml:brush>
  </inkml:definitions>
  <inkml:trace contextRef="#ctx0" brushRef="#br0">0 1 3793,'0'0'1959,"0"0"-413,0 0-469,0 0-235,0 0-93,0 0-105,0 0-88,0 0-54,0 0-117,0 0-118,0 0-62,0 0 9,0 0 34,0 0 16,0 0 45,0 0 75,0 0 86,0 0 117,0 0 153,0 0 103,0 0 21,0 0-67,0 0-125,0 0-132,0 0-95,0 0-28,0 0-61,0 0-65,0 0-79,0 0-65,0 0-42,0 0-4,0 0-7,0 0-14,0 0 5,0 0-29,0 0-28,0 0 8,0 0-24,0 0-17,0 0-14,0 0-89,0 0-264,0 6-5200,0-6-392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08:40.342"/>
    </inkml:context>
    <inkml:brush xml:id="br0">
      <inkml:brushProperty name="width" value="0.05" units="cm"/>
      <inkml:brushProperty name="height" value="0.05" units="cm"/>
    </inkml:brush>
  </inkml:definitions>
  <inkml:trace contextRef="#ctx0" brushRef="#br0">1880 3546 336,'0'0'1366,"0"0"-330,0 0-191,0 0 17,0 0 69,0 0-30,0 4 3210,0-4-9882</inkml:trace>
  <inkml:trace contextRef="#ctx0" brushRef="#br0" timeOffset="1024.75">1854 3879 1256,'0'0'1562,"0"0"-267,0 0-34,0 0-78,0 0 8,0 0-30,0 0 20,0 0-14,0 0-27,0 0-197,0 0-140,0 0-43,0 0-26,0 0-46,0 0-63,0 0-13,0 0-43,0 0-47,0 0-7,0 0-29,0 0-65,0 0-30,0 0-45,0 0-16,0 0-27,0 0-18,0 0-28,0 0 47,0 0 11,0 0-1,0 0-24,0 0-18,0 0-28,0 0-73,0 0-71,0 0-67,0 0-165,0 0-376,0 0-465,0 0-351,-7 10-7029,6-3 1614</inkml:trace>
  <inkml:trace contextRef="#ctx0" brushRef="#br0" timeOffset="3690.54">1831 0 1776,'0'0'1397,"0"0"-457,0 0-215,0 0-82,0 0-77,0 0-16,0 0 24,0 0-98,0 0-105,0 0-66,0 0-85,0 0-94,0 0-41,0 0 7,0 0 65,0 0 117,0 0 164,0 0 84,0 0 42,0 0-29,0 0-12,0 0 26,0 0-22,0 0-90,0 0-38,0 0 20,0 0-22,0 0-30,0 0 18,0 0 6,0 0-7,0 0-20,0 0-70,0 0-90,0 0-74,0 0-62,0 0-94,0 0-192,0 10-2950,-1-7-1519,-2-2-2428</inkml:trace>
  <inkml:trace contextRef="#ctx0" brushRef="#br0" timeOffset="-5941.84">1820 775 1776,'0'0'1435,"0"0"-441,0 0-262,0 0-118,0 0-93,0 0-29,0 0-25,0 0-15,0 0-8,0 0-33,0 0 21,0 0 4,0 0-29,0 0-71,0 0-73,0 0-46,0 0-38,0 0-55,0 0-31,0 0 15,0 0-27,0 0-54,0 0-35,0 0-137,0 8-1365,0 21-2332,0-16 691</inkml:trace>
  <inkml:trace contextRef="#ctx0" brushRef="#br0" timeOffset="-5173.08">1808 1053 1880,'0'0'962,"0"0"-213,0 0-170,0 0-140,0 0-116,0 0-15,0 3-15,0 11-53,0-11-34,0-3-40,0 0-40,0 0-22,0 0-19,0 0-25,0 0-3,0 0 38,0 0 45,0 0 56,0 0 50,0 0 48,0 0-23,0 0-80,0 0-87,0 0-52,0 0-27,0 0-8,0 0 18,0 0-19,0 0-3,0 0-2,0 0 2,0 0-18,0 0-166,0 0-558,0 0-813,0 0-986</inkml:trace>
  <inkml:trace contextRef="#ctx0" brushRef="#br0" timeOffset="-4174.69">1895 1525 888,'0'0'962,"0"0"-339,0 0-155,0 0 65,0 0 50,0 0-47,0-3-116,-4-14 571,4 17-655,0 0 53,0 0 44,0 0 3,0 0-19,0 0-12,0 0 20,0 0 59,0 0 13,0 0-233,0 0-153,0 0-26,0-4 647,0-1-1096,0 4-3020,0 1 499</inkml:trace>
  <inkml:trace contextRef="#ctx0" brushRef="#br0" timeOffset="-3254.45">1865 1950 576,'0'0'594,"0"0"-140,0 0-83,0 0 4,0 0-80,0 0 3,3 0 11496,1 0-14058,4 0-1851</inkml:trace>
  <inkml:trace contextRef="#ctx0" brushRef="#br0" timeOffset="-2336.49">1831 2344 488,'0'0'1388,"0"0"-293,0 0-145,0 0 5,0 0-44,0 0-130,0 0-49,0 0-66,0 0-62,0 0-28,0 0-83,0 0-107,0 0-93,0 0-19,0 0 54,0 0 42,0 0 47,0 0 33,0 0-16,0 0-28,0 0-15,0 0 49,0 0 54,0 0-88,0 0-40,0 0-42,0 0-91,0 0-94,0 0-78,0 0-83,0 0-236,0 0-420,0 0-564,1 2-1049,2 6-2140</inkml:trace>
  <inkml:trace contextRef="#ctx0" brushRef="#br0" timeOffset="-1544.75">1827 2796 1688,'0'0'1125,"0"0"-196,0 0 34,0 0 129,0 0-2,0 0 33,0 0-35,0 0-87,0 0-90,0 0-90,0 0-85,0 0-108,0 0-91,0 0-53,0 0-56,0 0-38,0 0-26,0 0-61,0 0-46,0 0-26,0 0-10,0 0-35,0 0-8,0 0 10,0 0 4,0 0 36,0 0 60,0 0 42,0 0-50,0 0-72,0 0-67,0 0-51,0 0-62,0 0-43,0 0-165,0 0-393,0 0-562,0 3-3850,0 0-689</inkml:trace>
  <inkml:trace contextRef="#ctx0" brushRef="#br0" timeOffset="-818.88">1850 3183 1176,'0'0'1181,"0"0"-285,0 0-91,0 0 101,0 0 81,0 0 69,6-14 2433,-5 12 1596,0 9-8325,2 9-1739</inkml:trace>
  <inkml:trace contextRef="#ctx0" brushRef="#br0" timeOffset="7828.14">1438 224 120,'0'0'376,"0"0"-168,0 0-88,0 0 48,0 0-24,0 0-88,0 0-56,-7 7-80,3-7-40,4 0-112,0 0-248</inkml:trace>
  <inkml:trace contextRef="#ctx0" brushRef="#br0" timeOffset="9363.28">1438 224 360,'-6'1'355,"-23"5"434,19 0 3314,10-6-3910,0 1 0,0-1 1,1 0-1,-1 0 1,0 0-1,0 0 1,0 1-1,0-1 0,0 0 1,0 0-1,1 0 1,-1 0-1,0 0 1,0 0-1,0 1 0,0-1 1,1 0-1,-1 0 1,0 0-1,0 0 1,0 0-1,1 0 1,-1 0-1,0 0 0,0 0 1,0 0-1,1 0 1,-1 0-1,0 0 1,0 0-1,0 0 0,1 0 1,-1 0-1,0 0 1,0 0-1,0 0 1,1 0-1,-1-1 0,0 1 1,0 0-1,0 0 1,0 0-1,1 0 1,-1 0-1,0 0 0,0-1 1,0 1-1,0 0 1,0 0-1,0 0 1,1 0-194,18-14 1714,17-16-2407,-12 8 737,0-1 1,-2 0-1,14-21-44,-34 42-1,-1 0 0,1 1-1,-1-1 1,1 0-1,0 1 1,0 0 0,0-1-1,0 1 1,0 0 0,2-1 1,9-6 7,-14 9 1,1-1 1,0 0 0,0 1-1,0-1 1,0 1 0,0-1 0,0 1-1,0-1 1,0 0 0,0 1 0,0-1-1,0 1 1,0-1 0,0 1 0,1-1-1,-1 0 1,0 1 0,0-1 0,0 1-1,0-1 1,1 0 0,-1 1-1,0-1 1,0 0 0,1 1 0,-1-1-1,0 0 1,1 0 0,-1 1 0,0-1-1,1 0 1,-1 0 0,1 1 0,-1-1-1,0 0 1,1 0 0,-1 0 0,1 0-1,-1 0 1,0 0 0,1 0-1,-1 1 1,1-1 0,-1 0 0,1-1-1,-1 1 1,0 0 0,1 0 0,-1 0-1,1 0 1,-1 0 0,0 0 0,1 0-1,-1-1 1,1 1 0,-1 0 0,0 0-1,1 0 1,-1-1 0,0 1-1,1 0 1,-1-1 0,0 1 0,1 0-1,-1-1 1,0 1 0,0 0 0,0-1-1,1 1-8,0 23 48,2 0 0,0 1 1,4 6-49,-2-1 37,4 6-21,1 1 1,7 13-17,8 28 15,-22-64-781,2 5-2917,-3-33-473,-2-5-626</inkml:trace>
  <inkml:trace contextRef="#ctx0" brushRef="#br0" timeOffset="12048.13">1593 183 328,'0'0'1340,"0"0"-337,0 0-240,0 0-149,0 0 15,0 0 70,0 25 8546,0-16-9975,0 294 3229,-2-269-2281,-1-1 0,-2 0 0,-6 18-218,-6 45 185,-1 4-76,9-58-51,-2 34-58,0 13 365,-4 0 1,-4-1-1,-10 23-365,6-5 210,16-65-84,-2-1 1,-5 11-127,-18 43 148,-4-1 0,-21 32-148,37-82 12,10-21 21,-1-1 1,0 0-1,-13 16-33,8-12 1,0 0-1,-1 7 0,6-11 6,-1-1 0,-1 0 0,0-1 0,-6 5-6,-49 60 29,4 2 0,1 7-29,44-65-1,4-7 31,-1 0 0,-1-1 0,0-1-1,-10 7-29,-15 18 5,35-35-2,0 0 1,0-1-1,-1 0 0,-1 0 0,0-1 0,1 0 0,-2-1 0,1 0 1,-3 1-4,-13 6 6,0 2 0,1 0 0,0 2 0,-1 2-6,5-3 4,-1-1 0,-1 0 0,0-2 1,-1-1-1,-2 0-4,-3 1 2,1 1 1,1 2-1,-11 7-2,9-4-3,-2-2-1,-13 6 4,-21-3-30,54-19 2,1 1-1,0 1 0,1 0 1,-1 0-1,0 0 0,1 1 1,0 0-1,0 1 0,0 0 1,-4 4 28,11-9-82,1 0 1,0 0-4,0 0-22,0 0-9,0 0-28,0 0-65,0 0-89,0 0-129,0 0-138,0 0-91,1 0 603,-1 1 0,1-1 1,-1 0-1,1 0 0,-1 0 0,1 0 1,0 1-1,-1-1 0,1 0 0,-1 0 1,1 0-1,-1 0 0,1 0 0,-1 0 1,1-1-1,-1 1 0,1 0 0,-1 0 1,1 0-1,-1 0 0,1-1 0,-1 1 0,1 0 1,-1 0-1,1-1 0,-1 1 0,1 0 1,-1-1-1,0 1 0,1-1 53,16-11-812,25-27-3977,-26 22-703</inkml:trace>
  <inkml:trace contextRef="#ctx0" brushRef="#br0" timeOffset="13396.75">367 2561 3089,'0'0'1537,"0"0"-40,0 0 19,0 0-152,0 0-163,0 0-73,0 0-107,0 0-219,0 0-217,-1 24 1524,-2-16-2058,-1 0 0,1 0 1,-1 0-1,-1-1 0,0 1 1,0-1-1,0 0 0,-6 5-51,-4 7 23,-38 57-5,29-39 19,-2-1 0,-21 22-37,-18 1 186,32-30-150,28-25-20,3-3 3,0 1 1,0 0-1,0 1 1,0-1-1,0 0 1,0 1-1,1-1 1,-1 1 0,0 0-20,1-1-4,1 0 1,-1 0 0,0 0 0,1 0 0,-1 0 0,1 0 0,-1 0 0,1 0 0,0 0 0,0 0 0,0 0-1,0 0 1,0 0 0,0 0 0,1 0 0,-1 0 0,1 0 0,-1 0 0,1 0 0,0 0 0,0-1-1,0 1 1,0 0 0,0 0 0,0-1 0,0 1 0,1-1 0,-1 1 3,7 11 32,-5-8-26,0-1 0,0 0-1,0 0 1,1 0 0,-1 0 0,1 0 0,0-1 0,0 0-1,0 0 1,0 0 0,1 0 0,2 1-6,9 3 0,1 0 0,1-1 0,0 0 0,50 20 3,-21-3 12,-21-12-15,-1 2 0,-1 1 0,1 1 0,-15-7-12,-8-6-23,1 1 0,0-1-1,0 0 1,-1 0-1,2 0 1,-1-1 0,0 1-1,0-1 1,0 0 0,3 1 35,-5-2-378,-1 0-209,0 0-309,4-10-4614,0 4 3740,3-5-3473</inkml:trace>
  <inkml:trace contextRef="#ctx0" brushRef="#br0" timeOffset="15774.24">1993 3821 1008,'0'0'2126,"0"0"-604,0 0-230,0 0-81,0 0-58,0 0-58,0 0-193,0 0-155,0 0-138,0 0-81,0 0-96,0 0-102,0 0-92,0 0-63,0 0-60,0 0-52,0 0-46,0 0-21,0 0-56,0 0-43,0 0 3,0 0 33,0 0 83,0 0 145,0 0 23,0 0 42,0 0 46,0 0 46,0 0-44,0 0-21,0 0-16,0 0-77,0 0-57,0 0-19,0 0 5,0 0 12,0 0 3,0 0-2,0 0-8,0 0 13,0 0-11,0 0-44,0 28 32,0-13-80,0-4-9,-1 0 0,2 1 1,-1-1-1,2 0 0,-1 0 1,1 0-1,1 0 0,0 0 0,5 9 5,1 12 10,-9-26-4,1 0-1,1-1 0,-1 1 0,1-1 1,0 1-1,1-1 0,0 3-5,0-6 0,-2 0-5,-1-2-4,0 0 0,0 0 0,0 1 0,0-1 0,0 0 0,0 0 0,0 0 0,1 1 0,-1-1 0,0 0 0,0 0 0,0 0 0,1 1 1,-1-1-1,0 0 0,0 0 0,0 0 0,1 0 0,-1 0 0,0 1 0,0-1 0,1 0 0,-1 0 0,0 0 0,0 0 0,1 0 0,-1 0 0,0 0 0,1 0 0,-1 0 0,0 0 0,0 0 0,1 0 0,-1 0 1,0 0-1,0 0 0,1 0 0,-1 0 0,0-1 0,0 1 0,1 0 0,-1 0 0,0 0 0,0 0 0,0 0 0,1-1 0,-1 1 0,0 0 0,0 0 9,12-7 23,-4-10-9,-7 15-12,-1 0-1,1 0 1,0 0 0,0 0 0,0 0 0,0 0-1,1 0 1,-1 0 0,0 1 0,1-1-1,-1 1 1,1-1 0,1-1-2,5-3 3,-1-1 1,0 0-1,0-1 0,-1 0 1,0 0-1,0 0 0,-1-1 1,1-2-4,16-34 17,-16 29-10,2 1 0,0 0 0,8-11-7,-9 19 21,-7 5-141,0 1 59,0 0-284,0 1-31,0 0 32,0 0-152,0 0-472,0 0-1392,0 0-2521</inkml:trace>
  <inkml:trace contextRef="#ctx0" brushRef="#br0" timeOffset="17910.5">2027 3910 56,'0'0'1094,"0"0"-393,0 0-233,0 0-152,0 0-101,0 0 28,0 0 61,0 0 33,0 0 23,0 0 8,0 0 76,0 0 107,0 0 11,0 0 152,0 0 379,0 0 32,0 0-151,0 0-223,0 0-243,0 0-116,0 0 1,0 0 9,0 0 15,0 0-68,0 0-99,0 0-86,0 0-36,0 0-28,-4-17 119,4-24-212,-1 23 167,0 0-1,1 1 0,2-1 1,-1 0-1,2 0 1,0 1-1,5-12-173,20-84 724,-8 56-439,3 1 0,2 1 0,3 1 0,2 1 0,2 2 0,2 1 0,21-21-284,-8 11 481,3 3 1,2 1 0,11-6-483,144-139 449,-205 199-443,32-34 116,1 1 0,1 1 0,2 2 0,11-5-122,30-22 212,-54 38-164,1 2 0,0 1 0,2 0 0,18-6-48,51-25 32,-39 19 32,10-1-64,150-58 341,-196 78-331,-2 0 0,1-2 0,1-3-10,44-26 20,-66 42-65,1-1 1,-1 1-1,0-1 1,1 1 0,-1 0-1,1-1 1,-1 1 0,1 0-1,-1 0 1,1-1-1,0 1 1,-1 0 0,1 0-1,-1 0 1,1 0 0,-1 0-1,1 0 1,0 0-1,-1 0 1,1 0 0,-1 0-1,1 0 1,-1 0 0,1 0-1,0 0 1,-1 0-1,1 0 1,-1 1 0,1-1-1,-1 0 1,1 0 0,-1 1-1,1-1 1,-1 0 0,1 1-1,-1-1 1,1 1-1,-1-1 1,0 1 0,1-1-1,-1 0 1,0 1 0,1-1-1,-1 1 1,0 0-1,0-1 1,1 1 0,-1 0 44,0 1-401,1 1-1,-1 0 1,0-1 0,0 1 0,0-1 0,-1 1 0,1 0 0,0-1-1,-1 1 1,-1 2 401,-10 19-5293</inkml:trace>
  <inkml:trace contextRef="#ctx0" brushRef="#br0" timeOffset="19801.23">3492 2130 2529,'0'0'2329,"0"0"-530,0 0-666,0 0-493,0 0-249,0 0-127,-35 13 2359,5-9 599,18-4-1678,25-4 943,17-4-2173,1-1 1,-1-2-1,-1-1 0,8-5-314,33-24 225,-61 38-152,0 0-1,1 0 1,-1 1 0,1 0 0,0 1-1,-1 0 1,1 1 0,0 0 0,7 1-73,0-1-76,-15 1 76,0 0 0,0-1 0,0 1 0,-1 0 0,1 0 0,0 0-1,0 0 1,-1 0 0,1 1 0,-1-1 0,1 0 0,-1 1 0,1-1 0,-1 1 0,1 0 0,5 6-25,-4-7 20,-2-1 10,-1 0 3,0 0 0,0 0 0,0 31 0,-1-3-11,-2-1 0,0 0 0,-2 0 0,0 0 0,-2-1 0,-1 0 0,-1 0 0,-2 0 0,0-1 0,-2-1 0,0 0 0,-2-1-1,-2 2 4,-2-3-59,15-19 57,1 0-1,0 1 0,0-1 1,0 1-1,0 0 1,0 0-1,1 0 0,-1 1 3,2-2-3,-1 0-1,1-1 0,-1 1 0,0-1 1,0 1-1,0-1 0,0 0 0,0 0 0,-1 0 4,0 0-6,3-1-52,0-1-74,0 0-118,0 0-132,0-20-1141,-1 7 427,1 0 0,1 0 0,0 0 0,3-9 1096,6-10-4761</inkml:trace>
  <inkml:trace contextRef="#ctx0" brushRef="#br0" timeOffset="21493.04">1880 3862 128,'0'0'2421,"0"0"-796,0 0-449,0 0-422,0 0-109,0 0 189,0 0 18,0 0-88,0 0-13,0 0-56,0 0-64,26 17 3615,36 49-3421,-49-50-807,0-1-1,1-1 1,1 0 0,0 0 0,4 1-18,-17-15-73,-1 1 1,0 0-1,0 0 1,0 0-1,0 0 1,0 0-1,0 0 1,0 0-1,0 1 1,0-1-1,-1 0 1,1 0-1,0 1 1,-1-1-1,1 0 1,-1 1-1,0-1 1,1 1-1,-1-1 1,0 0-1,0 1 1,0-1-1,0 1 1,0-1-1,0 1 1,0-1-1,0 1 73,0 0-212,0 14-3244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06T16:33:20.633"/>
    </inkml:context>
    <inkml:brush xml:id="br0">
      <inkml:brushProperty name="width" value="0.05" units="cm"/>
      <inkml:brushProperty name="height" value="0.05" units="cm"/>
    </inkml:brush>
  </inkml:definitions>
  <inkml:trace contextRef="#ctx0" brushRef="#br0">298 62 16,'0'0'48,"0"0"-16,0 0 52,0 0-11,0 0-27,0 0 72,19-6 4533,-6-13-4163,-12 19-403,-1-1-1,1 0 0,0 0 1,0 1-1,0-1 0,-1 0 1,1 0-1,0 0 0,-1 0 1,1 0-1,-1 0 0,0 0 0,1 0 1,-1 0-1,0 0 0,1-1-84,4-3-475,10-7 5614,-9 8 191,-21 15-3232,-16 16-1797,0 0 0,-13 18-301,-23 21 39,-9 0 261,62-54-290,9-8-12,0 0 0,0 0-1,0 1 1,1 0 0,-1 0-1,1 0 1,0 0 0,1 1 0,0-1-1,-1 1 1,0 3 2,1-2-29,1 0 0,-1 1-1,2-1 1,-1 1 0,1-1 0,0 1 0,0-1 0,1 8 29,-1-10-3,1-1 1,0 1-1,1-1 1,-1 0 0,1 1-1,0-1 1,0 0-1,0 1 1,0-1 0,1 0-1,0 0 1,0 0-1,0 0 1,0 0 0,1-1-1,-1 1 1,1-1-1,0 1 1,0-1 0,2 1 2,4 6-16,0 0 1,0 0-1,-1 1 1,0 0-1,6 12 16,0 1-1,-9-17 1,0 1-1,-1-1 1,0 1-1,0 0 0,-1 0 1,0 1-1,0-1 1,-1 0-1,0 1 0,-1 0 1,0-1-1,0 4 1,-1 4-2,1-12-1,-1 0 1,1 0 0,-1 0-1,0 1 1,0-1-1,-1 0 1,1 0-1,-1 0 1,0 1 0,0-1-1,-1 0 1,1 0-1,-1-1 1,0 1-1,0 0 1,0 0-1,0-1 1,-1 0 0,1 1-1,-1-1 1,0 0-1,-2 1 3,-4 5 8,5-4 21,-1-1 0,1 1 0,-1-1 0,0 0 1,0 0-1,-1-1 0,1 1 0,-1-1 0,1 0 0,-1-1 0,0 1 0,0-1 0,0-1 1,0 1-1,-1-1 0,1 0 0,-1 0-29,-18 9 75,24-10-71,1 0-10,0 0-3,0 0-14,0 0-30,0 0 9,0 0 28,0 0 3,0 0 3,0 0 2,0 0 0,0 0 14,0 0 50,0 0-4,0 0-31,0 0-4,0 0 21,0 0-36,0 0-10,0 0-6,0 0-21,0 0 19,0 0-8,0 0-35,23 13 2,-18-9 60,0-1 0,-1 0 1,1 0-1,0-1 0,1 1 1,-1-1-1,4 1-3,-4-1-6,1 0 0,-1 0-1,0 0 1,0 1 0,-1-1 0,1 1 0,3 3 6,-5-3-32,0 1 0,0 0 0,0 0 0,0 0 0,0 0 0,-1 0 1,1 1-1,-1-1 0,-1 1 0,1 0 0,0-1 0,-1 1 0,0 0 0,0 2 32,1 12-49,0 1 1,-1 0-1,-2 2 49,1-10-46,0-9 48,-1 1-1,-1-1 1,1 1-1,0-1 1,-1 1-1,1-1 1,-1 0 0,0 0-1,0 1 1,-1-1-1,1-1 1,0 1-1,-2 0-1,-16 27 19,15-17-23,0 1 0,1 0 1,0 0-1,1 0 0,1 0 0,-1 10 4,2 89 217,2-61-153,-1-51-61,0 1-1,0 0 0,1 0 1,-1 0-1,1 0 0,-1 0 0,1-1 1,0 1-1,0 0 0,0 0 1,0-1-1,0 1 0,0-1 0,0 1 1,1-1-1,-1 0 0,0 1 1,1-1-3,33 24 110,-30-22-92,0 0 0,0 0 0,0 1 0,-1 0 0,1 0 1,1 2-19,-2-3-4,0 0 0,0 0 0,1-1 0,-1 0 0,1 0 0,-1 0 0,1 0 0,-1-1 0,1 0 0,0 0 0,2 0 4,13 5 16,50 13 51,-44-13-63,-1 1 0,0 1 1,3 3-5,-28-11-73,1 0 0,-1 1 1,1-1-1,-1 0 0,1 1 1,0-1-1,-1 1 0,1-1 1,-1 0-1,0 1 0,1 0 1,-1-1-1,1 1 0,-1-1 1,0 1-1,1-1 0,-1 1 1,0 0-1,0-1 0,0 1 1,1 0-1,-1-1 0,0 1 1,0 0-1,0-1 1,0 1-1,0 0 0,0-1 1,0 1-1,0 0 0,0-1 1,-1 1-1,1 0 0,0-1 1,0 1 72,-1 3-643,1 19-3132,0 4-4501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15A9-D7D9-425B-8BEB-EA100A8C0A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95869C-41DF-4171-80DA-DF4466584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180AA0-D6C4-47B3-926C-31FFC466AB11}"/>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AF3D6C64-6301-4FD6-B1D3-EA441B1DB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EC0E2-7EDC-4140-BAE7-43318ABFF9F6}"/>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341302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9D6A-D429-4E47-8675-861B838307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1CC1D-7ACB-4212-9668-D180632DD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2702D-7414-46E4-BA77-C4482E2F2500}"/>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17C3BE51-ACA0-462B-AF10-458C5E549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13365-61AB-4DD2-B861-E5A27911F021}"/>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280322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1049C-3495-47DF-80D9-1FF03798E5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E389E1-FCBF-4EF9-A091-E5325EC48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D49F-F1EE-435E-BD11-9D2C45FE45B8}"/>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E4B7B750-94D8-468A-AE4B-763115C46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DA075-A445-4E06-B0B8-8899D3931F34}"/>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143073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C2F0-9348-41C8-B4F0-E230E41A4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5DC3BD-F823-4B02-B806-5D223F756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D62C2-07EF-40F2-AB72-EAE8BA4E1355}"/>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AD3393AC-6CA5-4780-BDD7-E0D5E7ABC6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52CE2-1B1F-4B1D-BF4F-C4819C65FFD2}"/>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201157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EDB9-F670-4CE0-8444-183769F7A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FCAC9-1046-44D0-BD14-04B223D34A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64D8E-FD59-4299-8A5D-BC1BAD778E91}"/>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0D86D894-9DEA-468F-B7C7-F2285D2F0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5E471-EE79-48DD-BA10-62A3C1AB5A28}"/>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93999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3000-EBE8-40B4-8806-670C8C0EAD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93ACB2-063A-4D25-A645-493B858539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F50E8-EA4F-4F70-8E1B-9C551C746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8F7E4-E0F8-44DF-9ED7-390078B6845C}"/>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6" name="Footer Placeholder 5">
            <a:extLst>
              <a:ext uri="{FF2B5EF4-FFF2-40B4-BE49-F238E27FC236}">
                <a16:creationId xmlns:a16="http://schemas.microsoft.com/office/drawing/2014/main" id="{144C7773-08FE-43B7-B420-08B7E78DE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EA8D1-D61D-4764-B8A6-CB7EE07ECC4F}"/>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99951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8B12-8C9C-427F-A453-8773C5AE96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A341C-B401-4D69-9828-EBF77D37D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E9EA4-0E25-42D8-8091-4D5253088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C7F84-484E-4DF4-8F87-7FF55F583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6FB413-7FD5-42F4-B336-D3A61591E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AF02B9-F621-48DD-84E7-A2C5DCB2F111}"/>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8" name="Footer Placeholder 7">
            <a:extLst>
              <a:ext uri="{FF2B5EF4-FFF2-40B4-BE49-F238E27FC236}">
                <a16:creationId xmlns:a16="http://schemas.microsoft.com/office/drawing/2014/main" id="{C2CC929B-0CC6-4DD4-858A-B367D34C99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79E995-0481-4D25-BB09-14BBE09D05B3}"/>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153401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2F66-1677-43F9-8376-F04BF70BDF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FBD904-F355-419B-905A-51DFA52B55EF}"/>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4" name="Footer Placeholder 3">
            <a:extLst>
              <a:ext uri="{FF2B5EF4-FFF2-40B4-BE49-F238E27FC236}">
                <a16:creationId xmlns:a16="http://schemas.microsoft.com/office/drawing/2014/main" id="{9DE72F85-B235-4F5A-8D83-1748D1F272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91431E-E9ED-4D14-B2EC-10D49F8A842B}"/>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14436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23C0B-F27F-4AF7-B38E-7CFD325E77AA}"/>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3" name="Footer Placeholder 2">
            <a:extLst>
              <a:ext uri="{FF2B5EF4-FFF2-40B4-BE49-F238E27FC236}">
                <a16:creationId xmlns:a16="http://schemas.microsoft.com/office/drawing/2014/main" id="{DA399FF9-0AF4-4FB5-82CB-EC3AD79D4D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95440E-3616-4E91-8E7E-3376891A96D7}"/>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45304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60FC-6BE4-46A8-B5E9-7BB7FA997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2F9F9A-1F19-4772-A0EA-DCFAC8E38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01097-FB62-42AA-8DD0-F69821B17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D1AF3-D123-437A-BA1D-448835A41F13}"/>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6" name="Footer Placeholder 5">
            <a:extLst>
              <a:ext uri="{FF2B5EF4-FFF2-40B4-BE49-F238E27FC236}">
                <a16:creationId xmlns:a16="http://schemas.microsoft.com/office/drawing/2014/main" id="{46D0941D-179F-410C-85D8-96C418D2A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C7982-8EA6-431C-A26E-28B8E8D19641}"/>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332054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0FB5-AC8D-410A-B572-C0FC4F4A43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8D24C9-68D7-480C-85AA-5D7F0DA979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B79E18-7319-45BD-AA2D-BFD84984A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EF717-A4FB-405B-88CF-BD31FC74471F}"/>
              </a:ext>
            </a:extLst>
          </p:cNvPr>
          <p:cNvSpPr>
            <a:spLocks noGrp="1"/>
          </p:cNvSpPr>
          <p:nvPr>
            <p:ph type="dt" sz="half" idx="10"/>
          </p:nvPr>
        </p:nvSpPr>
        <p:spPr/>
        <p:txBody>
          <a:bodyPr/>
          <a:lstStyle/>
          <a:p>
            <a:fld id="{23F19E2E-E68B-4C37-96F0-7C43252C2D1D}" type="datetimeFigureOut">
              <a:rPr lang="en-US" smtClean="0"/>
              <a:t>1/16/2022</a:t>
            </a:fld>
            <a:endParaRPr lang="en-US"/>
          </a:p>
        </p:txBody>
      </p:sp>
      <p:sp>
        <p:nvSpPr>
          <p:cNvPr id="6" name="Footer Placeholder 5">
            <a:extLst>
              <a:ext uri="{FF2B5EF4-FFF2-40B4-BE49-F238E27FC236}">
                <a16:creationId xmlns:a16="http://schemas.microsoft.com/office/drawing/2014/main" id="{8E59B1BB-34C5-4476-B3A9-B1BF0D580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A5D82-296E-4B10-B1A4-0E24EC19A06B}"/>
              </a:ext>
            </a:extLst>
          </p:cNvPr>
          <p:cNvSpPr>
            <a:spLocks noGrp="1"/>
          </p:cNvSpPr>
          <p:nvPr>
            <p:ph type="sldNum" sz="quarter" idx="12"/>
          </p:nvPr>
        </p:nvSpPr>
        <p:spPr/>
        <p:txBody>
          <a:bodyPr/>
          <a:lstStyle/>
          <a:p>
            <a:fld id="{A4670866-6AEC-4766-8A49-6F54CBCB9E6D}" type="slidenum">
              <a:rPr lang="en-US" smtClean="0"/>
              <a:t>‹#›</a:t>
            </a:fld>
            <a:endParaRPr lang="en-US"/>
          </a:p>
        </p:txBody>
      </p:sp>
    </p:spTree>
    <p:extLst>
      <p:ext uri="{BB962C8B-B14F-4D97-AF65-F5344CB8AC3E}">
        <p14:creationId xmlns:p14="http://schemas.microsoft.com/office/powerpoint/2010/main" val="205024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9B389-5BD6-4A14-9343-F85DEDD26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2423F-E92F-4AB9-8B4F-3AEC41AC7E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EF2EA-C507-41B6-B2E9-FF7EA03AB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19E2E-E68B-4C37-96F0-7C43252C2D1D}" type="datetimeFigureOut">
              <a:rPr lang="en-US" smtClean="0"/>
              <a:t>1/16/2022</a:t>
            </a:fld>
            <a:endParaRPr lang="en-US"/>
          </a:p>
        </p:txBody>
      </p:sp>
      <p:sp>
        <p:nvSpPr>
          <p:cNvPr id="5" name="Footer Placeholder 4">
            <a:extLst>
              <a:ext uri="{FF2B5EF4-FFF2-40B4-BE49-F238E27FC236}">
                <a16:creationId xmlns:a16="http://schemas.microsoft.com/office/drawing/2014/main" id="{07E25B4B-3244-4D41-A098-1BDA07210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99176-A2E1-4E0A-B7CD-3C1367611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70866-6AEC-4766-8A49-6F54CBCB9E6D}" type="slidenum">
              <a:rPr lang="en-US" smtClean="0"/>
              <a:t>‹#›</a:t>
            </a:fld>
            <a:endParaRPr lang="en-US"/>
          </a:p>
        </p:txBody>
      </p:sp>
    </p:spTree>
    <p:extLst>
      <p:ext uri="{BB962C8B-B14F-4D97-AF65-F5344CB8AC3E}">
        <p14:creationId xmlns:p14="http://schemas.microsoft.com/office/powerpoint/2010/main" val="2685765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customXml" Target="../ink/ink18.xml"/><Relationship Id="rId5" Type="http://schemas.openxmlformats.org/officeDocument/2006/relationships/image" Target="../media/image21.png"/><Relationship Id="rId4" Type="http://schemas.openxmlformats.org/officeDocument/2006/relationships/customXml" Target="../ink/ink1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5.png"/><Relationship Id="rId2" Type="http://schemas.openxmlformats.org/officeDocument/2006/relationships/image" Target="../media/image230.png"/><Relationship Id="rId1" Type="http://schemas.openxmlformats.org/officeDocument/2006/relationships/slideLayout" Target="../slideLayouts/slideLayout4.xml"/><Relationship Id="rId6" Type="http://schemas.openxmlformats.org/officeDocument/2006/relationships/customXml" Target="../ink/ink20.xml"/><Relationship Id="rId5" Type="http://schemas.openxmlformats.org/officeDocument/2006/relationships/image" Target="../media/image24.png"/><Relationship Id="rId4" Type="http://schemas.openxmlformats.org/officeDocument/2006/relationships/customXml" Target="../ink/ink19.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20.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2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24.xml"/><Relationship Id="rId7"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25.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customXml" Target="../ink/ink26.xml"/><Relationship Id="rId7" Type="http://schemas.openxmlformats.org/officeDocument/2006/relationships/image" Target="../media/image3.jpe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27.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customXml" Target="../ink/ink28.xml"/><Relationship Id="rId7" Type="http://schemas.openxmlformats.org/officeDocument/2006/relationships/image" Target="../media/image4.jpe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customXml" Target="../ink/ink29.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customXml" Target="../ink/ink31.xml"/><Relationship Id="rId7"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6" Type="http://schemas.openxmlformats.org/officeDocument/2006/relationships/customXml" Target="../ink/ink32.xml"/><Relationship Id="rId5" Type="http://schemas.openxmlformats.org/officeDocument/2006/relationships/image" Target="../media/image4.jpe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customXml" Target="../ink/ink33.xml"/><Relationship Id="rId7"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customXml" Target="../ink/ink34.xml"/><Relationship Id="rId5" Type="http://schemas.openxmlformats.org/officeDocument/2006/relationships/image" Target="../media/image4.jpe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34.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43.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customXml" Target="../ink/ink40.xml"/><Relationship Id="rId7"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customXml" Target="../ink/ink41.xml"/><Relationship Id="rId5" Type="http://schemas.openxmlformats.org/officeDocument/2006/relationships/image" Target="../media/image5.jpe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customXml" Target="../ink/ink42.xml"/><Relationship Id="rId7"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customXml" Target="../ink/ink43.xml"/><Relationship Id="rId5" Type="http://schemas.openxmlformats.org/officeDocument/2006/relationships/image" Target="../media/image5.jpe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49.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customXml" Target="../ink/ink50.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customXml" Target="../ink/ink12.xml"/><Relationship Id="rId5" Type="http://schemas.openxmlformats.org/officeDocument/2006/relationships/image" Target="../media/image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customXml" Target="../ink/ink14.xml"/><Relationship Id="rId5" Type="http://schemas.openxmlformats.org/officeDocument/2006/relationships/image" Target="../media/image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31572-DAB2-421A-8401-58ED6B203682}"/>
              </a:ext>
            </a:extLst>
          </p:cNvPr>
          <p:cNvSpPr>
            <a:spLocks noGrp="1"/>
          </p:cNvSpPr>
          <p:nvPr>
            <p:ph type="ctrTitle"/>
          </p:nvPr>
        </p:nvSpPr>
        <p:spPr/>
        <p:txBody>
          <a:bodyPr/>
          <a:lstStyle/>
          <a:p>
            <a:r>
              <a:rPr lang="en-US" dirty="0"/>
              <a:t>Continuity</a:t>
            </a:r>
          </a:p>
        </p:txBody>
      </p:sp>
      <p:sp>
        <p:nvSpPr>
          <p:cNvPr id="3" name="Subtitle 2">
            <a:extLst>
              <a:ext uri="{FF2B5EF4-FFF2-40B4-BE49-F238E27FC236}">
                <a16:creationId xmlns:a16="http://schemas.microsoft.com/office/drawing/2014/main" id="{D7D68ADA-2E47-4DD7-9BB6-EE9478969D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220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ea typeface="Cambria Math" panose="02040503050406030204" pitchFamily="18" charset="0"/>
                  </a:rPr>
                  <a:t>d)     Since </a:t>
                </a:r>
                <a14:m>
                  <m:oMath xmlns:m="http://schemas.openxmlformats.org/officeDocument/2006/math">
                    <m:r>
                      <a:rPr lang="en-US" sz="1800" b="0" i="1" smtClean="0">
                        <a:latin typeface="Cambria Math" panose="02040503050406030204" pitchFamily="18" charset="0"/>
                        <a:ea typeface="Cambria Math" panose="02040503050406030204" pitchFamily="18" charset="0"/>
                      </a:rPr>
                      <m:t>𝑓</m:t>
                    </m:r>
                    <m:r>
                      <a:rPr lang="en-US" sz="1800" b="0" i="1" smtClean="0">
                        <a:latin typeface="Cambria Math" panose="02040503050406030204" pitchFamily="18" charset="0"/>
                        <a:ea typeface="Cambria Math" panose="02040503050406030204" pitchFamily="18" charset="0"/>
                      </a:rPr>
                      <m:t>(−1)</m:t>
                    </m:r>
                  </m:oMath>
                </a14:m>
                <a:r>
                  <a:rPr lang="en-US" sz="1800" dirty="0">
                    <a:ea typeface="Cambria Math" panose="02040503050406030204" pitchFamily="18" charset="0"/>
                  </a:rPr>
                  <a:t> exists, and since</a:t>
                </a:r>
                <a:endParaRPr lang="en-US" sz="18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1800" b="0" i="1" smtClean="0">
                        <a:latin typeface="Cambria Math" panose="02040503050406030204" pitchFamily="18" charset="0"/>
                        <a:ea typeface="Cambria Math" panose="02040503050406030204" pitchFamily="18" charset="0"/>
                      </a:rPr>
                      <m:t>𝑓</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m:t>
                        </m:r>
                      </m:e>
                    </m:d>
                    <m:r>
                      <a:rPr lang="en-US" sz="1800" b="0" i="1" smtClean="0">
                        <a:latin typeface="Cambria Math" panose="02040503050406030204" pitchFamily="18" charset="0"/>
                        <a:ea typeface="Cambria Math" panose="02040503050406030204" pitchFamily="18" charset="0"/>
                      </a:rPr>
                      <m:t>=   </m:t>
                    </m:r>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r>
                            <m:rPr>
                              <m:brk m:alnAt="7"/>
                            </m:rPr>
                            <a:rPr lang="en-US" sz="1800" b="0" i="1" smtClean="0">
                              <a:latin typeface="Cambria Math" panose="02040503050406030204" pitchFamily="18" charset="0"/>
                            </a:rPr>
                            <m:t>⁡</m:t>
                          </m:r>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sz="1800" dirty="0"/>
                  <a:t>     </a:t>
                </a:r>
              </a:p>
              <a:p>
                <a:pPr marL="0" indent="0">
                  <a:buNone/>
                </a:pP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𝑓</m:t>
                    </m:r>
                  </m:oMath>
                </a14:m>
                <a:r>
                  <a:rPr lang="en-US" sz="1800" dirty="0"/>
                  <a:t> is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   </a:t>
                </a:r>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25625"/>
            <a:ext cx="4116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57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1C99477B-99B3-4A60-BAE8-6DDC40372FC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0406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=8−2=6</m:t>
                    </m:r>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6" name="Picture 2" descr="Image preview">
            <a:extLst>
              <a:ext uri="{FF2B5EF4-FFF2-40B4-BE49-F238E27FC236}">
                <a16:creationId xmlns:a16="http://schemas.microsoft.com/office/drawing/2014/main" id="{664D52D2-CD99-46A1-A188-5AE8D1F7CF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02922" y="1825625"/>
            <a:ext cx="2920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81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=6</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6" name="Picture 2" descr="Image preview">
            <a:extLst>
              <a:ext uri="{FF2B5EF4-FFF2-40B4-BE49-F238E27FC236}">
                <a16:creationId xmlns:a16="http://schemas.microsoft.com/office/drawing/2014/main" id="{664D52D2-CD99-46A1-A188-5AE8D1F7CF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02922" y="1825625"/>
            <a:ext cx="2920155"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6BC9C51-5E51-43D2-BD14-253FBCDE3311}"/>
                  </a:ext>
                </a:extLst>
              </p14:cNvPr>
              <p14:cNvContentPartPr/>
              <p14:nvPr/>
            </p14:nvContentPartPr>
            <p14:xfrm>
              <a:off x="8754840" y="3020993"/>
              <a:ext cx="110520" cy="335520"/>
            </p14:xfrm>
          </p:contentPart>
        </mc:Choice>
        <mc:Fallback xmlns="">
          <p:pic>
            <p:nvPicPr>
              <p:cNvPr id="11" name="Ink 10">
                <a:extLst>
                  <a:ext uri="{FF2B5EF4-FFF2-40B4-BE49-F238E27FC236}">
                    <a16:creationId xmlns:a16="http://schemas.microsoft.com/office/drawing/2014/main" id="{E6BC9C51-5E51-43D2-BD14-253FBCDE3311}"/>
                  </a:ext>
                </a:extLst>
              </p:cNvPr>
              <p:cNvPicPr/>
              <p:nvPr/>
            </p:nvPicPr>
            <p:blipFill>
              <a:blip r:embed="rId5"/>
              <a:stretch>
                <a:fillRect/>
              </a:stretch>
            </p:blipFill>
            <p:spPr>
              <a:xfrm>
                <a:off x="8736840" y="3002993"/>
                <a:ext cx="1461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3B67FEE-5033-4D1F-9715-9008302791C4}"/>
                  </a:ext>
                </a:extLst>
              </p14:cNvPr>
              <p14:cNvContentPartPr/>
              <p14:nvPr/>
            </p14:nvContentPartPr>
            <p14:xfrm>
              <a:off x="8840520" y="2909393"/>
              <a:ext cx="90720" cy="129960"/>
            </p14:xfrm>
          </p:contentPart>
        </mc:Choice>
        <mc:Fallback xmlns="">
          <p:pic>
            <p:nvPicPr>
              <p:cNvPr id="12" name="Ink 11">
                <a:extLst>
                  <a:ext uri="{FF2B5EF4-FFF2-40B4-BE49-F238E27FC236}">
                    <a16:creationId xmlns:a16="http://schemas.microsoft.com/office/drawing/2014/main" id="{23B67FEE-5033-4D1F-9715-9008302791C4}"/>
                  </a:ext>
                </a:extLst>
              </p:cNvPr>
              <p:cNvPicPr/>
              <p:nvPr/>
            </p:nvPicPr>
            <p:blipFill>
              <a:blip r:embed="rId7"/>
              <a:stretch>
                <a:fillRect/>
              </a:stretch>
            </p:blipFill>
            <p:spPr>
              <a:xfrm>
                <a:off x="8831520" y="2900393"/>
                <a:ext cx="108360" cy="147600"/>
              </a:xfrm>
              <a:prstGeom prst="rect">
                <a:avLst/>
              </a:prstGeom>
            </p:spPr>
          </p:pic>
        </mc:Fallback>
      </mc:AlternateContent>
    </p:spTree>
    <p:extLst>
      <p:ext uri="{BB962C8B-B14F-4D97-AF65-F5344CB8AC3E}">
        <p14:creationId xmlns:p14="http://schemas.microsoft.com/office/powerpoint/2010/main" val="100640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=6</m:t>
                    </m:r>
                  </m:oMath>
                </a14:m>
                <a:r>
                  <a:rPr lang="en-US" dirty="0"/>
                  <a:t>   </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=6</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6" name="Picture 2" descr="Image preview">
            <a:extLst>
              <a:ext uri="{FF2B5EF4-FFF2-40B4-BE49-F238E27FC236}">
                <a16:creationId xmlns:a16="http://schemas.microsoft.com/office/drawing/2014/main" id="{664D52D2-CD99-46A1-A188-5AE8D1F7CF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02922" y="1825625"/>
            <a:ext cx="2920155"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02BE85-D898-4B5A-A0C7-93B467D437F7}"/>
                  </a:ext>
                </a:extLst>
              </p14:cNvPr>
              <p14:cNvContentPartPr/>
              <p14:nvPr/>
            </p14:nvContentPartPr>
            <p14:xfrm>
              <a:off x="8776440" y="2625713"/>
              <a:ext cx="106200" cy="327600"/>
            </p14:xfrm>
          </p:contentPart>
        </mc:Choice>
        <mc:Fallback xmlns="">
          <p:pic>
            <p:nvPicPr>
              <p:cNvPr id="6" name="Ink 5">
                <a:extLst>
                  <a:ext uri="{FF2B5EF4-FFF2-40B4-BE49-F238E27FC236}">
                    <a16:creationId xmlns:a16="http://schemas.microsoft.com/office/drawing/2014/main" id="{2802BE85-D898-4B5A-A0C7-93B467D437F7}"/>
                  </a:ext>
                </a:extLst>
              </p:cNvPr>
              <p:cNvPicPr/>
              <p:nvPr/>
            </p:nvPicPr>
            <p:blipFill>
              <a:blip r:embed="rId5"/>
              <a:stretch>
                <a:fillRect/>
              </a:stretch>
            </p:blipFill>
            <p:spPr>
              <a:xfrm>
                <a:off x="8758800" y="2608054"/>
                <a:ext cx="141840" cy="36327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EF5DD6D6-8A2E-4F0D-90DC-5961A956B882}"/>
                  </a:ext>
                </a:extLst>
              </p14:cNvPr>
              <p14:cNvContentPartPr/>
              <p14:nvPr/>
            </p14:nvContentPartPr>
            <p14:xfrm>
              <a:off x="8837280" y="2900753"/>
              <a:ext cx="120240" cy="151200"/>
            </p14:xfrm>
          </p:contentPart>
        </mc:Choice>
        <mc:Fallback xmlns="">
          <p:pic>
            <p:nvPicPr>
              <p:cNvPr id="7" name="Ink 6">
                <a:extLst>
                  <a:ext uri="{FF2B5EF4-FFF2-40B4-BE49-F238E27FC236}">
                    <a16:creationId xmlns:a16="http://schemas.microsoft.com/office/drawing/2014/main" id="{EF5DD6D6-8A2E-4F0D-90DC-5961A956B882}"/>
                  </a:ext>
                </a:extLst>
              </p:cNvPr>
              <p:cNvPicPr/>
              <p:nvPr/>
            </p:nvPicPr>
            <p:blipFill>
              <a:blip r:embed="rId7"/>
              <a:stretch>
                <a:fillRect/>
              </a:stretch>
            </p:blipFill>
            <p:spPr>
              <a:xfrm>
                <a:off x="8828640" y="2892113"/>
                <a:ext cx="137880" cy="168840"/>
              </a:xfrm>
              <a:prstGeom prst="rect">
                <a:avLst/>
              </a:prstGeom>
            </p:spPr>
          </p:pic>
        </mc:Fallback>
      </mc:AlternateContent>
    </p:spTree>
    <p:extLst>
      <p:ext uri="{BB962C8B-B14F-4D97-AF65-F5344CB8AC3E}">
        <p14:creationId xmlns:p14="http://schemas.microsoft.com/office/powerpoint/2010/main" val="425624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=6</m:t>
                    </m:r>
                  </m:oMath>
                </a14:m>
                <a:r>
                  <a:rPr lang="en-US" dirty="0"/>
                  <a:t>   </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=6</m:t>
                    </m:r>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=6</m:t>
                    </m:r>
                    <m:r>
                      <m:rPr>
                        <m:nor/>
                      </m:rPr>
                      <a:rPr lang="en-US" dirty="0"/>
                      <m:t> </m:t>
                    </m:r>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6" name="Picture 2" descr="Image preview">
            <a:extLst>
              <a:ext uri="{FF2B5EF4-FFF2-40B4-BE49-F238E27FC236}">
                <a16:creationId xmlns:a16="http://schemas.microsoft.com/office/drawing/2014/main" id="{664D52D2-CD99-46A1-A188-5AE8D1F7CF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02922" y="1825625"/>
            <a:ext cx="2920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4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dirty="0">
                    <a:ea typeface="Cambria Math" panose="02040503050406030204" pitchFamily="18" charset="0"/>
                  </a:rPr>
                  <a:t>Since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f</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2</m:t>
                        </m:r>
                      </m:e>
                    </m:d>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e>
                      </m:mr>
                    </m:m>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m:rPr>
                        <m:nor/>
                      </m:rPr>
                      <a:rPr lang="en-US" dirty="0"/>
                      <m:t> </m:t>
                    </m:r>
                  </m:oMath>
                </a14:m>
                <a:r>
                  <a:rPr lang="en-US" dirty="0"/>
                  <a:t>   </a:t>
                </a:r>
              </a:p>
              <a:p>
                <a:pPr marL="0" indent="0">
                  <a:buNone/>
                </a:pPr>
                <a:r>
                  <a:rPr lang="en-US" dirty="0"/>
                  <a:t>therefore </a:t>
                </a:r>
                <a14:m>
                  <m:oMath xmlns:m="http://schemas.openxmlformats.org/officeDocument/2006/math">
                    <m:r>
                      <a:rPr lang="en-US" b="0" i="1" smtClean="0">
                        <a:latin typeface="Cambria Math" panose="02040503050406030204" pitchFamily="18" charset="0"/>
                      </a:rPr>
                      <m:t>𝑓</m:t>
                    </m:r>
                  </m:oMath>
                </a14:m>
                <a:r>
                  <a:rPr lang="en-US" dirty="0"/>
                  <a:t> is continuous at </a:t>
                </a:r>
                <a14:m>
                  <m:oMath xmlns:m="http://schemas.openxmlformats.org/officeDocument/2006/math">
                    <m:r>
                      <a:rPr lang="en-US" i="1" smtClean="0">
                        <a:latin typeface="Cambria Math" panose="02040503050406030204" pitchFamily="18" charset="0"/>
                      </a:rPr>
                      <m:t>𝑥</m:t>
                    </m:r>
                    <m:r>
                      <a:rPr lang="en-US" i="1" smtClean="0">
                        <a:latin typeface="Cambria Math" panose="02040503050406030204" pitchFamily="18" charset="0"/>
                      </a:rPr>
                      <m:t>=2</m:t>
                    </m:r>
                  </m:oMath>
                </a14:m>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1026" name="Picture 2" descr="Image preview">
            <a:extLst>
              <a:ext uri="{FF2B5EF4-FFF2-40B4-BE49-F238E27FC236}">
                <a16:creationId xmlns:a16="http://schemas.microsoft.com/office/drawing/2014/main" id="{664D52D2-CD99-46A1-A188-5AE8D1F7CFE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302922" y="1836511"/>
            <a:ext cx="29201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737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FBC5EA3-FDE9-475B-9FA3-6D1BD2A341C0}"/>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43959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num>
                      <m:den>
                        <m:r>
                          <a:rPr lang="en-US" b="0" i="1" smtClean="0">
                            <a:latin typeface="Cambria Math" panose="02040503050406030204" pitchFamily="18" charset="0"/>
                          </a:rPr>
                          <m:t>𝑥</m:t>
                        </m:r>
                        <m:r>
                          <a:rPr lang="en-US" b="0" i="1" smtClean="0">
                            <a:latin typeface="Cambria Math" panose="02040503050406030204" pitchFamily="18" charset="0"/>
                          </a:rPr>
                          <m:t>−2</m:t>
                        </m:r>
                      </m:den>
                    </m:f>
                  </m:oMath>
                </a14:m>
                <a:r>
                  <a:rPr lang="en-US" dirty="0"/>
                  <a: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2</m:t>
                        </m:r>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−2</m:t>
                        </m:r>
                      </m:num>
                      <m:den>
                        <m:r>
                          <a:rPr lang="en-US" b="0" i="1" smtClean="0">
                            <a:latin typeface="Cambria Math" panose="02040503050406030204" pitchFamily="18" charset="0"/>
                          </a:rPr>
                          <m:t>2</m:t>
                        </m:r>
                        <m:r>
                          <a:rPr lang="en-US" i="1">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0</m:t>
                        </m:r>
                      </m:den>
                    </m:f>
                  </m:oMath>
                </a14:m>
                <a:r>
                  <a:rPr lang="en-US" dirty="0"/>
                  <a:t>  </a:t>
                </a:r>
              </a:p>
              <a:p>
                <a:pPr marL="0" indent="0">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(2)</m:t>
                    </m:r>
                  </m:oMath>
                </a14:m>
                <a:r>
                  <a:rPr lang="en-US" dirty="0"/>
                  <a:t> does not exist</a:t>
                </a:r>
              </a:p>
              <a:p>
                <a:pPr marL="0" indent="0">
                  <a:buNone/>
                </a:pPr>
                <a:r>
                  <a:rPr lang="en-US" dirty="0"/>
                  <a:t>Therefore, the function </a:t>
                </a:r>
                <a14:m>
                  <m:oMath xmlns:m="http://schemas.openxmlformats.org/officeDocument/2006/math">
                    <m:r>
                      <a:rPr lang="en-US" b="0" i="1" smtClean="0">
                        <a:latin typeface="Cambria Math" panose="02040503050406030204" pitchFamily="18" charset="0"/>
                      </a:rPr>
                      <m:t>𝑓</m:t>
                    </m:r>
                  </m:oMath>
                </a14:m>
                <a:r>
                  <a:rPr lang="en-US" dirty="0"/>
                  <a:t> is not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FBC5EA3-FDE9-475B-9FA3-6D1BD2A341C0}"/>
              </a:ext>
            </a:extLst>
          </p:cNvPr>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138110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FBC5EA3-FDE9-475B-9FA3-6D1BD2A341C0}"/>
              </a:ext>
            </a:extLst>
          </p:cNvPr>
          <p:cNvSpPr>
            <a:spLocks noGrp="1"/>
          </p:cNvSpPr>
          <p:nvPr>
            <p:ph sz="half" idx="2"/>
          </p:nvPr>
        </p:nvSpPr>
        <p:spPr/>
        <p:txBody>
          <a:bodyPr>
            <a:normAutofit/>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spTree>
    <p:extLst>
      <p:ext uri="{BB962C8B-B14F-4D97-AF65-F5344CB8AC3E}">
        <p14:creationId xmlns:p14="http://schemas.microsoft.com/office/powerpoint/2010/main" val="391923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D9C5-7EAE-476B-8215-EA25EDED33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CECE38-7DBB-4BF8-9C79-2749BDDFBBA3}"/>
              </a:ext>
            </a:extLst>
          </p:cNvPr>
          <p:cNvSpPr>
            <a:spLocks noGrp="1"/>
          </p:cNvSpPr>
          <p:nvPr>
            <p:ph idx="1"/>
          </p:nvPr>
        </p:nvSpPr>
        <p:spPr/>
        <p:txBody>
          <a:bodyPr/>
          <a:lstStyle/>
          <a:p>
            <a:pPr marL="0" indent="0">
              <a:buNone/>
            </a:pPr>
            <a:r>
              <a:rPr lang="en-CA" dirty="0"/>
              <a:t>The idea of continuity can be thought of informally as the idea of being able to draw a graph without lifting one’s pencil.</a:t>
            </a:r>
            <a:endParaRPr lang="en-US" dirty="0"/>
          </a:p>
          <a:p>
            <a:pPr marL="0" indent="0">
              <a:buNone/>
            </a:pPr>
            <a:r>
              <a:rPr lang="en-US" dirty="0"/>
              <a:t>Three types of discontinuity are illustrated below.</a:t>
            </a:r>
          </a:p>
        </p:txBody>
      </p:sp>
      <p:cxnSp>
        <p:nvCxnSpPr>
          <p:cNvPr id="5" name="Straight Connector 4">
            <a:extLst>
              <a:ext uri="{FF2B5EF4-FFF2-40B4-BE49-F238E27FC236}">
                <a16:creationId xmlns:a16="http://schemas.microsoft.com/office/drawing/2014/main" id="{3DCFAFDC-37A3-423A-96ED-0428B7FEDC9B}"/>
              </a:ext>
            </a:extLst>
          </p:cNvPr>
          <p:cNvCxnSpPr/>
          <p:nvPr/>
        </p:nvCxnSpPr>
        <p:spPr>
          <a:xfrm>
            <a:off x="2904565" y="3625327"/>
            <a:ext cx="0" cy="17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DCBA4F2-8846-4F96-AB0A-BCE20F714A35}"/>
              </a:ext>
            </a:extLst>
          </p:cNvPr>
          <p:cNvCxnSpPr/>
          <p:nvPr/>
        </p:nvCxnSpPr>
        <p:spPr>
          <a:xfrm>
            <a:off x="1839558" y="4916245"/>
            <a:ext cx="20869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12D3C9D-F281-4894-8A99-4EFA4A0D23B1}"/>
              </a:ext>
            </a:extLst>
          </p:cNvPr>
          <p:cNvCxnSpPr/>
          <p:nvPr/>
        </p:nvCxnSpPr>
        <p:spPr>
          <a:xfrm>
            <a:off x="6096000" y="3625327"/>
            <a:ext cx="0" cy="17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3BE734C-C432-4A2B-8736-508C8672C206}"/>
              </a:ext>
            </a:extLst>
          </p:cNvPr>
          <p:cNvCxnSpPr/>
          <p:nvPr/>
        </p:nvCxnSpPr>
        <p:spPr>
          <a:xfrm>
            <a:off x="4948518" y="4916245"/>
            <a:ext cx="22806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5F46A5-9378-4782-94E4-F01A95DCC08E}"/>
              </a:ext>
            </a:extLst>
          </p:cNvPr>
          <p:cNvCxnSpPr/>
          <p:nvPr/>
        </p:nvCxnSpPr>
        <p:spPr>
          <a:xfrm>
            <a:off x="9369911" y="3625327"/>
            <a:ext cx="0" cy="1710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65DC933-C49D-4BC7-BB33-B5832A83E211}"/>
              </a:ext>
            </a:extLst>
          </p:cNvPr>
          <p:cNvCxnSpPr/>
          <p:nvPr/>
        </p:nvCxnSpPr>
        <p:spPr>
          <a:xfrm>
            <a:off x="8315661" y="4916245"/>
            <a:ext cx="220531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0AA8A7F-748E-413A-A94B-ABA4AB69F741}"/>
              </a:ext>
            </a:extLst>
          </p:cNvPr>
          <p:cNvSpPr txBox="1"/>
          <p:nvPr/>
        </p:nvSpPr>
        <p:spPr>
          <a:xfrm>
            <a:off x="2425849" y="5571712"/>
            <a:ext cx="914400" cy="369332"/>
          </a:xfrm>
          <a:prstGeom prst="rect">
            <a:avLst/>
          </a:prstGeom>
          <a:noFill/>
        </p:spPr>
        <p:txBody>
          <a:bodyPr wrap="square" rtlCol="0">
            <a:spAutoFit/>
          </a:bodyPr>
          <a:lstStyle/>
          <a:p>
            <a:r>
              <a:rPr lang="en-US" dirty="0"/>
              <a:t>Hole</a:t>
            </a:r>
          </a:p>
        </p:txBody>
      </p:sp>
      <p:sp>
        <p:nvSpPr>
          <p:cNvPr id="19" name="TextBox 18">
            <a:extLst>
              <a:ext uri="{FF2B5EF4-FFF2-40B4-BE49-F238E27FC236}">
                <a16:creationId xmlns:a16="http://schemas.microsoft.com/office/drawing/2014/main" id="{6E41D764-4343-4984-8C2E-EF72E9C04E28}"/>
              </a:ext>
            </a:extLst>
          </p:cNvPr>
          <p:cNvSpPr txBox="1"/>
          <p:nvPr/>
        </p:nvSpPr>
        <p:spPr>
          <a:xfrm>
            <a:off x="5174427" y="5388570"/>
            <a:ext cx="2581835" cy="923330"/>
          </a:xfrm>
          <a:prstGeom prst="rect">
            <a:avLst/>
          </a:prstGeom>
          <a:noFill/>
        </p:spPr>
        <p:txBody>
          <a:bodyPr wrap="square" rtlCol="0">
            <a:spAutoFit/>
          </a:bodyPr>
          <a:lstStyle/>
          <a:p>
            <a:r>
              <a:rPr lang="en-US" dirty="0"/>
              <a:t>Jump Discontinuity (common in piecewise functions)</a:t>
            </a:r>
          </a:p>
        </p:txBody>
      </p:sp>
      <p:sp>
        <p:nvSpPr>
          <p:cNvPr id="20" name="TextBox 19">
            <a:extLst>
              <a:ext uri="{FF2B5EF4-FFF2-40B4-BE49-F238E27FC236}">
                <a16:creationId xmlns:a16="http://schemas.microsoft.com/office/drawing/2014/main" id="{33A1E22A-79EB-4B84-B0F4-8B2DE93EA6FF}"/>
              </a:ext>
            </a:extLst>
          </p:cNvPr>
          <p:cNvSpPr txBox="1"/>
          <p:nvPr/>
        </p:nvSpPr>
        <p:spPr>
          <a:xfrm>
            <a:off x="8848163" y="5294713"/>
            <a:ext cx="1484553" cy="646331"/>
          </a:xfrm>
          <a:prstGeom prst="rect">
            <a:avLst/>
          </a:prstGeom>
          <a:noFill/>
        </p:spPr>
        <p:txBody>
          <a:bodyPr wrap="square" rtlCol="0">
            <a:spAutoFit/>
          </a:bodyPr>
          <a:lstStyle/>
          <a:p>
            <a:r>
              <a:rPr lang="en-US" dirty="0"/>
              <a:t>Vertical Asymptote</a:t>
            </a:r>
          </a:p>
        </p:txBody>
      </p:sp>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188FBE00-6AB1-46B9-B66F-927457910458}"/>
                  </a:ext>
                </a:extLst>
              </p14:cNvPr>
              <p14:cNvContentPartPr/>
              <p14:nvPr/>
            </p14:nvContentPartPr>
            <p14:xfrm>
              <a:off x="2059200" y="3707153"/>
              <a:ext cx="1122120" cy="1604520"/>
            </p14:xfrm>
          </p:contentPart>
        </mc:Choice>
        <mc:Fallback xmlns="">
          <p:pic>
            <p:nvPicPr>
              <p:cNvPr id="28" name="Ink 27">
                <a:extLst>
                  <a:ext uri="{FF2B5EF4-FFF2-40B4-BE49-F238E27FC236}">
                    <a16:creationId xmlns:a16="http://schemas.microsoft.com/office/drawing/2014/main" id="{188FBE00-6AB1-46B9-B66F-927457910458}"/>
                  </a:ext>
                </a:extLst>
              </p:cNvPr>
              <p:cNvPicPr/>
              <p:nvPr/>
            </p:nvPicPr>
            <p:blipFill>
              <a:blip r:embed="rId3"/>
              <a:stretch>
                <a:fillRect/>
              </a:stretch>
            </p:blipFill>
            <p:spPr>
              <a:xfrm>
                <a:off x="2050203" y="3698155"/>
                <a:ext cx="1139754" cy="162215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238203B0-ABF8-4FAA-8EF6-EE8955FFEB0A}"/>
                  </a:ext>
                </a:extLst>
              </p14:cNvPr>
              <p14:cNvContentPartPr/>
              <p14:nvPr/>
            </p14:nvContentPartPr>
            <p14:xfrm>
              <a:off x="5240880" y="4149593"/>
              <a:ext cx="597600" cy="722160"/>
            </p14:xfrm>
          </p:contentPart>
        </mc:Choice>
        <mc:Fallback xmlns="">
          <p:pic>
            <p:nvPicPr>
              <p:cNvPr id="32" name="Ink 31">
                <a:extLst>
                  <a:ext uri="{FF2B5EF4-FFF2-40B4-BE49-F238E27FC236}">
                    <a16:creationId xmlns:a16="http://schemas.microsoft.com/office/drawing/2014/main" id="{238203B0-ABF8-4FAA-8EF6-EE8955FFEB0A}"/>
                  </a:ext>
                </a:extLst>
              </p:cNvPr>
              <p:cNvPicPr/>
              <p:nvPr/>
            </p:nvPicPr>
            <p:blipFill>
              <a:blip r:embed="rId5"/>
              <a:stretch>
                <a:fillRect/>
              </a:stretch>
            </p:blipFill>
            <p:spPr>
              <a:xfrm>
                <a:off x="5232235" y="4140949"/>
                <a:ext cx="615251" cy="73980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3CE93400-55B0-413D-B9D9-C007AC66E477}"/>
                  </a:ext>
                </a:extLst>
              </p14:cNvPr>
              <p14:cNvContentPartPr/>
              <p14:nvPr/>
            </p14:nvContentPartPr>
            <p14:xfrm>
              <a:off x="5734080" y="4277393"/>
              <a:ext cx="693000" cy="447120"/>
            </p14:xfrm>
          </p:contentPart>
        </mc:Choice>
        <mc:Fallback xmlns="">
          <p:pic>
            <p:nvPicPr>
              <p:cNvPr id="37" name="Ink 36">
                <a:extLst>
                  <a:ext uri="{FF2B5EF4-FFF2-40B4-BE49-F238E27FC236}">
                    <a16:creationId xmlns:a16="http://schemas.microsoft.com/office/drawing/2014/main" id="{3CE93400-55B0-413D-B9D9-C007AC66E477}"/>
                  </a:ext>
                </a:extLst>
              </p:cNvPr>
              <p:cNvPicPr/>
              <p:nvPr/>
            </p:nvPicPr>
            <p:blipFill>
              <a:blip r:embed="rId7"/>
              <a:stretch>
                <a:fillRect/>
              </a:stretch>
            </p:blipFill>
            <p:spPr>
              <a:xfrm>
                <a:off x="5725436" y="4268753"/>
                <a:ext cx="710649"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1273E70A-C52B-46E7-B6D6-21C74E71E27B}"/>
                  </a:ext>
                </a:extLst>
              </p14:cNvPr>
              <p14:cNvContentPartPr/>
              <p14:nvPr/>
            </p14:nvContentPartPr>
            <p14:xfrm>
              <a:off x="9651600" y="3969953"/>
              <a:ext cx="360" cy="11520"/>
            </p14:xfrm>
          </p:contentPart>
        </mc:Choice>
        <mc:Fallback xmlns="">
          <p:pic>
            <p:nvPicPr>
              <p:cNvPr id="38" name="Ink 37">
                <a:extLst>
                  <a:ext uri="{FF2B5EF4-FFF2-40B4-BE49-F238E27FC236}">
                    <a16:creationId xmlns:a16="http://schemas.microsoft.com/office/drawing/2014/main" id="{1273E70A-C52B-46E7-B6D6-21C74E71E27B}"/>
                  </a:ext>
                </a:extLst>
              </p:cNvPr>
              <p:cNvPicPr/>
              <p:nvPr/>
            </p:nvPicPr>
            <p:blipFill>
              <a:blip r:embed="rId9"/>
              <a:stretch>
                <a:fillRect/>
              </a:stretch>
            </p:blipFill>
            <p:spPr>
              <a:xfrm>
                <a:off x="9642600" y="3961313"/>
                <a:ext cx="180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5" name="Ink 54">
                <a:extLst>
                  <a:ext uri="{FF2B5EF4-FFF2-40B4-BE49-F238E27FC236}">
                    <a16:creationId xmlns:a16="http://schemas.microsoft.com/office/drawing/2014/main" id="{230124A9-E27D-4D2D-A9CA-A04E6E1861F1}"/>
                  </a:ext>
                </a:extLst>
              </p14:cNvPr>
              <p14:cNvContentPartPr/>
              <p14:nvPr/>
            </p14:nvContentPartPr>
            <p14:xfrm>
              <a:off x="9642240" y="3715793"/>
              <a:ext cx="4320" cy="7560"/>
            </p14:xfrm>
          </p:contentPart>
        </mc:Choice>
        <mc:Fallback xmlns="">
          <p:pic>
            <p:nvPicPr>
              <p:cNvPr id="55" name="Ink 54">
                <a:extLst>
                  <a:ext uri="{FF2B5EF4-FFF2-40B4-BE49-F238E27FC236}">
                    <a16:creationId xmlns:a16="http://schemas.microsoft.com/office/drawing/2014/main" id="{230124A9-E27D-4D2D-A9CA-A04E6E1861F1}"/>
                  </a:ext>
                </a:extLst>
              </p:cNvPr>
              <p:cNvPicPr/>
              <p:nvPr/>
            </p:nvPicPr>
            <p:blipFill>
              <a:blip r:embed="rId11"/>
              <a:stretch>
                <a:fillRect/>
              </a:stretch>
            </p:blipFill>
            <p:spPr>
              <a:xfrm>
                <a:off x="9633240" y="3706793"/>
                <a:ext cx="219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6" name="Ink 55">
                <a:extLst>
                  <a:ext uri="{FF2B5EF4-FFF2-40B4-BE49-F238E27FC236}">
                    <a16:creationId xmlns:a16="http://schemas.microsoft.com/office/drawing/2014/main" id="{083D3D9B-3AFA-4BC0-86B3-E84F2C506051}"/>
                  </a:ext>
                </a:extLst>
              </p14:cNvPr>
              <p14:cNvContentPartPr/>
              <p14:nvPr/>
            </p14:nvContentPartPr>
            <p14:xfrm>
              <a:off x="9646200" y="3593393"/>
              <a:ext cx="360" cy="2880"/>
            </p14:xfrm>
          </p:contentPart>
        </mc:Choice>
        <mc:Fallback xmlns="">
          <p:pic>
            <p:nvPicPr>
              <p:cNvPr id="56" name="Ink 55">
                <a:extLst>
                  <a:ext uri="{FF2B5EF4-FFF2-40B4-BE49-F238E27FC236}">
                    <a16:creationId xmlns:a16="http://schemas.microsoft.com/office/drawing/2014/main" id="{083D3D9B-3AFA-4BC0-86B3-E84F2C506051}"/>
                  </a:ext>
                </a:extLst>
              </p:cNvPr>
              <p:cNvPicPr/>
              <p:nvPr/>
            </p:nvPicPr>
            <p:blipFill>
              <a:blip r:embed="rId13"/>
              <a:stretch>
                <a:fillRect/>
              </a:stretch>
            </p:blipFill>
            <p:spPr>
              <a:xfrm>
                <a:off x="9637200" y="3584753"/>
                <a:ext cx="180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6">
                <a:extLst>
                  <a:ext uri="{FF2B5EF4-FFF2-40B4-BE49-F238E27FC236}">
                    <a16:creationId xmlns:a16="http://schemas.microsoft.com/office/drawing/2014/main" id="{EFB04642-ACF9-4646-982A-EA134F71E426}"/>
                  </a:ext>
                </a:extLst>
              </p14:cNvPr>
              <p14:cNvContentPartPr/>
              <p14:nvPr/>
            </p14:nvContentPartPr>
            <p14:xfrm>
              <a:off x="8995320" y="3847913"/>
              <a:ext cx="1372680" cy="1471320"/>
            </p14:xfrm>
          </p:contentPart>
        </mc:Choice>
        <mc:Fallback xmlns="">
          <p:pic>
            <p:nvPicPr>
              <p:cNvPr id="67" name="Ink 66">
                <a:extLst>
                  <a:ext uri="{FF2B5EF4-FFF2-40B4-BE49-F238E27FC236}">
                    <a16:creationId xmlns:a16="http://schemas.microsoft.com/office/drawing/2014/main" id="{EFB04642-ACF9-4646-982A-EA134F71E426}"/>
                  </a:ext>
                </a:extLst>
              </p:cNvPr>
              <p:cNvPicPr/>
              <p:nvPr/>
            </p:nvPicPr>
            <p:blipFill>
              <a:blip r:embed="rId15"/>
              <a:stretch>
                <a:fillRect/>
              </a:stretch>
            </p:blipFill>
            <p:spPr>
              <a:xfrm>
                <a:off x="8986320" y="3838913"/>
                <a:ext cx="1390320" cy="1488960"/>
              </a:xfrm>
              <a:prstGeom prst="rect">
                <a:avLst/>
              </a:prstGeom>
            </p:spPr>
          </p:pic>
        </mc:Fallback>
      </mc:AlternateContent>
    </p:spTree>
    <p:extLst>
      <p:ext uri="{BB962C8B-B14F-4D97-AF65-F5344CB8AC3E}">
        <p14:creationId xmlns:p14="http://schemas.microsoft.com/office/powerpoint/2010/main" val="254699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num>
                      <m:den>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+1)</m:t>
                        </m:r>
                      </m:num>
                      <m:den>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+1, </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≠2 </m:t>
                    </m:r>
                  </m:oMath>
                </a14:m>
                <a:r>
                  <a:rPr lang="en-US" sz="2400"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r>
                        <m:e>
                          <m:r>
                            <a:rPr lang="en-US" i="1">
                              <a:latin typeface="Cambria Math" panose="02040503050406030204" pitchFamily="18" charset="0"/>
                            </a:rPr>
                            <m:t>   3,         </m:t>
                          </m:r>
                          <m:r>
                            <a:rPr lang="en-US" i="1">
                              <a:latin typeface="Cambria Math" panose="02040503050406030204" pitchFamily="18" charset="0"/>
                            </a:rPr>
                            <m:t>𝑥</m:t>
                          </m:r>
                          <m:r>
                            <a:rPr lang="en-US" i="1">
                              <a:latin typeface="Cambria Math" panose="02040503050406030204" pitchFamily="18" charset="0"/>
                            </a:rPr>
                            <m:t>=2</m:t>
                          </m:r>
                        </m:e>
                      </m:mr>
                    </m:m>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FBC5EA3-FDE9-475B-9FA3-6D1BD2A341C0}"/>
              </a:ext>
            </a:extLst>
          </p:cNvPr>
          <p:cNvSpPr>
            <a:spLocks noGrp="1"/>
          </p:cNvSpPr>
          <p:nvPr>
            <p:ph sz="half" idx="2"/>
          </p:nvPr>
        </p:nvSpPr>
        <p:spPr/>
        <p:txBody>
          <a:bodyPr>
            <a:normAutofit/>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3B52FCF-FC1A-4A96-A58B-0BC0CD1B0339}"/>
                  </a:ext>
                </a:extLst>
              </p14:cNvPr>
              <p14:cNvContentPartPr/>
              <p14:nvPr/>
            </p14:nvContentPartPr>
            <p14:xfrm>
              <a:off x="2419920" y="5152553"/>
              <a:ext cx="231840" cy="937080"/>
            </p14:xfrm>
          </p:contentPart>
        </mc:Choice>
        <mc:Fallback xmlns="">
          <p:pic>
            <p:nvPicPr>
              <p:cNvPr id="6" name="Ink 5">
                <a:extLst>
                  <a:ext uri="{FF2B5EF4-FFF2-40B4-BE49-F238E27FC236}">
                    <a16:creationId xmlns:a16="http://schemas.microsoft.com/office/drawing/2014/main" id="{F3B52FCF-FC1A-4A96-A58B-0BC0CD1B0339}"/>
                  </a:ext>
                </a:extLst>
              </p:cNvPr>
              <p:cNvPicPr/>
              <p:nvPr/>
            </p:nvPicPr>
            <p:blipFill>
              <a:blip r:embed="rId6"/>
              <a:stretch>
                <a:fillRect/>
              </a:stretch>
            </p:blipFill>
            <p:spPr>
              <a:xfrm>
                <a:off x="2410920" y="5143553"/>
                <a:ext cx="249480" cy="954720"/>
              </a:xfrm>
              <a:prstGeom prst="rect">
                <a:avLst/>
              </a:prstGeom>
            </p:spPr>
          </p:pic>
        </mc:Fallback>
      </mc:AlternateContent>
    </p:spTree>
    <p:extLst>
      <p:ext uri="{BB962C8B-B14F-4D97-AF65-F5344CB8AC3E}">
        <p14:creationId xmlns:p14="http://schemas.microsoft.com/office/powerpoint/2010/main" val="318663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num>
                      <m:den>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+1)</m:t>
                        </m:r>
                      </m:num>
                      <m:den>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+1, </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≠2 </m:t>
                    </m:r>
                  </m:oMath>
                </a14:m>
                <a:r>
                  <a:rPr lang="en-US" sz="2400"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r>
                        <m:e>
                          <m:r>
                            <a:rPr lang="en-US" i="1">
                              <a:latin typeface="Cambria Math" panose="02040503050406030204" pitchFamily="18" charset="0"/>
                            </a:rPr>
                            <m:t>   3,         </m:t>
                          </m:r>
                          <m:r>
                            <a:rPr lang="en-US" i="1">
                              <a:latin typeface="Cambria Math" panose="02040503050406030204" pitchFamily="18" charset="0"/>
                            </a:rPr>
                            <m:t>𝑥</m:t>
                          </m:r>
                          <m:r>
                            <a:rPr lang="en-US" i="1">
                              <a:latin typeface="Cambria Math" panose="02040503050406030204" pitchFamily="18" charset="0"/>
                            </a:rPr>
                            <m:t>=2</m:t>
                          </m:r>
                        </m:e>
                      </m:mr>
                    </m:m>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3B52FCF-FC1A-4A96-A58B-0BC0CD1B0339}"/>
                  </a:ext>
                </a:extLst>
              </p14:cNvPr>
              <p14:cNvContentPartPr/>
              <p14:nvPr/>
            </p14:nvContentPartPr>
            <p14:xfrm>
              <a:off x="2419920" y="5152553"/>
              <a:ext cx="231840" cy="937080"/>
            </p14:xfrm>
          </p:contentPart>
        </mc:Choice>
        <mc:Fallback xmlns="">
          <p:pic>
            <p:nvPicPr>
              <p:cNvPr id="6" name="Ink 5">
                <a:extLst>
                  <a:ext uri="{FF2B5EF4-FFF2-40B4-BE49-F238E27FC236}">
                    <a16:creationId xmlns:a16="http://schemas.microsoft.com/office/drawing/2014/main" id="{F3B52FCF-FC1A-4A96-A58B-0BC0CD1B0339}"/>
                  </a:ext>
                </a:extLst>
              </p:cNvPr>
              <p:cNvPicPr/>
              <p:nvPr/>
            </p:nvPicPr>
            <p:blipFill>
              <a:blip r:embed="rId6"/>
              <a:stretch>
                <a:fillRect/>
              </a:stretch>
            </p:blipFill>
            <p:spPr>
              <a:xfrm>
                <a:off x="2410920" y="5143553"/>
                <a:ext cx="249480" cy="954720"/>
              </a:xfrm>
              <a:prstGeom prst="rect">
                <a:avLst/>
              </a:prstGeom>
            </p:spPr>
          </p:pic>
        </mc:Fallback>
      </mc:AlternateContent>
      <p:pic>
        <p:nvPicPr>
          <p:cNvPr id="2050" name="Picture 2" descr="Image preview">
            <a:extLst>
              <a:ext uri="{FF2B5EF4-FFF2-40B4-BE49-F238E27FC236}">
                <a16:creationId xmlns:a16="http://schemas.microsoft.com/office/drawing/2014/main" id="{0BDFB692-5407-47AB-938E-2BE09DDDF208}"/>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251700" y="1980180"/>
            <a:ext cx="3022600" cy="4064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3394E7-6B3B-410E-AAF4-5A708184AD9D}"/>
                  </a:ext>
                </a:extLst>
              </p:cNvPr>
              <p:cNvSpPr txBox="1"/>
              <p:nvPr/>
            </p:nvSpPr>
            <p:spPr>
              <a:xfrm>
                <a:off x="4982584" y="3077964"/>
                <a:ext cx="2226832" cy="923330"/>
              </a:xfrm>
              <a:prstGeom prst="rect">
                <a:avLst/>
              </a:prstGeom>
              <a:noFill/>
            </p:spPr>
            <p:txBody>
              <a:bodyPr wrap="square" rtlCol="0">
                <a:spAutoFit/>
              </a:bodyPr>
              <a:lstStyle/>
              <a:p>
                <a:r>
                  <a:rPr lang="en-US" dirty="0"/>
                  <a:t>This is the part of the function </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oMath>
                </a14:m>
                <a:r>
                  <a:rPr lang="en-US" dirty="0"/>
                  <a:t> </a:t>
                </a:r>
              </a:p>
            </p:txBody>
          </p:sp>
        </mc:Choice>
        <mc:Fallback xmlns="">
          <p:sp>
            <p:nvSpPr>
              <p:cNvPr id="7" name="TextBox 6">
                <a:extLst>
                  <a:ext uri="{FF2B5EF4-FFF2-40B4-BE49-F238E27FC236}">
                    <a16:creationId xmlns:a16="http://schemas.microsoft.com/office/drawing/2014/main" id="{BE3394E7-6B3B-410E-AAF4-5A708184AD9D}"/>
                  </a:ext>
                </a:extLst>
              </p:cNvPr>
              <p:cNvSpPr txBox="1">
                <a:spLocks noRot="1" noChangeAspect="1" noMove="1" noResize="1" noEditPoints="1" noAdjustHandles="1" noChangeArrowheads="1" noChangeShapeType="1" noTextEdit="1"/>
              </p:cNvSpPr>
              <p:nvPr/>
            </p:nvSpPr>
            <p:spPr>
              <a:xfrm>
                <a:off x="4982584" y="3077964"/>
                <a:ext cx="2226832" cy="923330"/>
              </a:xfrm>
              <a:prstGeom prst="rect">
                <a:avLst/>
              </a:prstGeom>
              <a:blipFill>
                <a:blip r:embed="rId8"/>
                <a:stretch>
                  <a:fillRect l="-2186" t="-3974" r="-1639" b="-4636"/>
                </a:stretch>
              </a:blipFill>
            </p:spPr>
            <p:txBody>
              <a:bodyPr/>
              <a:lstStyle/>
              <a:p>
                <a:r>
                  <a:rPr lang="en-US">
                    <a:noFill/>
                  </a:rPr>
                  <a:t> </a:t>
                </a:r>
              </a:p>
            </p:txBody>
          </p:sp>
        </mc:Fallback>
      </mc:AlternateContent>
    </p:spTree>
    <p:extLst>
      <p:ext uri="{BB962C8B-B14F-4D97-AF65-F5344CB8AC3E}">
        <p14:creationId xmlns:p14="http://schemas.microsoft.com/office/powerpoint/2010/main" val="157264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num>
                      <m:den>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+1)</m:t>
                        </m:r>
                      </m:num>
                      <m:den>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+1, </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≠2 </m:t>
                    </m:r>
                  </m:oMath>
                </a14:m>
                <a:r>
                  <a:rPr lang="en-US" sz="2400"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r>
                        <m:e>
                          <m:r>
                            <a:rPr lang="en-US" i="1">
                              <a:latin typeface="Cambria Math" panose="02040503050406030204" pitchFamily="18" charset="0"/>
                            </a:rPr>
                            <m:t>   3,         </m:t>
                          </m:r>
                          <m:r>
                            <a:rPr lang="en-US" i="1">
                              <a:latin typeface="Cambria Math" panose="02040503050406030204" pitchFamily="18" charset="0"/>
                            </a:rPr>
                            <m:t>𝑥</m:t>
                          </m:r>
                          <m:r>
                            <a:rPr lang="en-US" i="1">
                              <a:latin typeface="Cambria Math" panose="02040503050406030204" pitchFamily="18" charset="0"/>
                            </a:rPr>
                            <m:t>=2</m:t>
                          </m:r>
                        </m:e>
                      </m:mr>
                    </m:m>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3B52FCF-FC1A-4A96-A58B-0BC0CD1B0339}"/>
                  </a:ext>
                </a:extLst>
              </p14:cNvPr>
              <p14:cNvContentPartPr/>
              <p14:nvPr/>
            </p14:nvContentPartPr>
            <p14:xfrm>
              <a:off x="2419920" y="5152553"/>
              <a:ext cx="231840" cy="937080"/>
            </p14:xfrm>
          </p:contentPart>
        </mc:Choice>
        <mc:Fallback xmlns="">
          <p:pic>
            <p:nvPicPr>
              <p:cNvPr id="6" name="Ink 5">
                <a:extLst>
                  <a:ext uri="{FF2B5EF4-FFF2-40B4-BE49-F238E27FC236}">
                    <a16:creationId xmlns:a16="http://schemas.microsoft.com/office/drawing/2014/main" id="{F3B52FCF-FC1A-4A96-A58B-0BC0CD1B0339}"/>
                  </a:ext>
                </a:extLst>
              </p:cNvPr>
              <p:cNvPicPr/>
              <p:nvPr/>
            </p:nvPicPr>
            <p:blipFill>
              <a:blip r:embed="rId6"/>
              <a:stretch>
                <a:fillRect/>
              </a:stretch>
            </p:blipFill>
            <p:spPr>
              <a:xfrm>
                <a:off x="2410920" y="5143553"/>
                <a:ext cx="249480" cy="954720"/>
              </a:xfrm>
              <a:prstGeom prst="rect">
                <a:avLst/>
              </a:prstGeom>
            </p:spPr>
          </p:pic>
        </mc:Fallback>
      </mc:AlternateContent>
      <p:pic>
        <p:nvPicPr>
          <p:cNvPr id="2050" name="Picture 2" descr="Image preview">
            <a:extLst>
              <a:ext uri="{FF2B5EF4-FFF2-40B4-BE49-F238E27FC236}">
                <a16:creationId xmlns:a16="http://schemas.microsoft.com/office/drawing/2014/main" id="{0BDFB692-5407-47AB-938E-2BE09DDDF208}"/>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7251700" y="1969294"/>
            <a:ext cx="3022600" cy="4064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E3394E7-6B3B-410E-AAF4-5A708184AD9D}"/>
              </a:ext>
            </a:extLst>
          </p:cNvPr>
          <p:cNvSpPr txBox="1"/>
          <p:nvPr/>
        </p:nvSpPr>
        <p:spPr>
          <a:xfrm>
            <a:off x="4982584" y="3077964"/>
            <a:ext cx="2226832" cy="1477328"/>
          </a:xfrm>
          <a:prstGeom prst="rect">
            <a:avLst/>
          </a:prstGeom>
          <a:noFill/>
        </p:spPr>
        <p:txBody>
          <a:bodyPr wrap="square" rtlCol="0">
            <a:spAutoFit/>
          </a:bodyPr>
          <a:lstStyle/>
          <a:p>
            <a:r>
              <a:rPr lang="en-US" dirty="0"/>
              <a:t>Next, we shade in the open circle, representing the point where f(x) = 3 when x = 2</a:t>
            </a:r>
          </a:p>
        </p:txBody>
      </p:sp>
    </p:spTree>
    <p:extLst>
      <p:ext uri="{BB962C8B-B14F-4D97-AF65-F5344CB8AC3E}">
        <p14:creationId xmlns:p14="http://schemas.microsoft.com/office/powerpoint/2010/main" val="193993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num>
                      <m:den>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r>
                          <a:rPr lang="en-US" sz="2400" i="1">
                            <a:latin typeface="Cambria Math" panose="02040503050406030204" pitchFamily="18" charset="0"/>
                          </a:rPr>
                          <m:t>𝑥</m:t>
                        </m:r>
                        <m:r>
                          <a:rPr lang="en-US" sz="2400" i="1">
                            <a:latin typeface="Cambria Math" panose="02040503050406030204" pitchFamily="18" charset="0"/>
                          </a:rPr>
                          <m:t>+1)</m:t>
                        </m:r>
                      </m:num>
                      <m:den>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−2)</m:t>
                        </m:r>
                      </m:den>
                    </m:f>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+1, </m:t>
                    </m:r>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≠2 </m:t>
                    </m:r>
                  </m:oMath>
                </a14:m>
                <a:r>
                  <a:rPr lang="en-US" sz="2400"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𝑥</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≠2</m:t>
                          </m:r>
                        </m:e>
                      </m:mr>
                      <m:mr>
                        <m:e>
                          <m:r>
                            <a:rPr lang="en-US" i="1">
                              <a:latin typeface="Cambria Math" panose="02040503050406030204" pitchFamily="18" charset="0"/>
                            </a:rPr>
                            <m:t>   3,         </m:t>
                          </m:r>
                          <m:r>
                            <a:rPr lang="en-US" i="1">
                              <a:latin typeface="Cambria Math" panose="02040503050406030204" pitchFamily="18" charset="0"/>
                            </a:rPr>
                            <m:t>𝑥</m:t>
                          </m:r>
                          <m:r>
                            <a:rPr lang="en-US" i="1">
                              <a:latin typeface="Cambria Math" panose="02040503050406030204" pitchFamily="18" charset="0"/>
                            </a:rPr>
                            <m:t>=2</m:t>
                          </m:r>
                        </m:e>
                      </m:mr>
                    </m:m>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3B52FCF-FC1A-4A96-A58B-0BC0CD1B0339}"/>
                  </a:ext>
                </a:extLst>
              </p14:cNvPr>
              <p14:cNvContentPartPr/>
              <p14:nvPr/>
            </p14:nvContentPartPr>
            <p14:xfrm>
              <a:off x="2419920" y="5152553"/>
              <a:ext cx="231840" cy="937080"/>
            </p14:xfrm>
          </p:contentPart>
        </mc:Choice>
        <mc:Fallback xmlns="">
          <p:pic>
            <p:nvPicPr>
              <p:cNvPr id="6" name="Ink 5">
                <a:extLst>
                  <a:ext uri="{FF2B5EF4-FFF2-40B4-BE49-F238E27FC236}">
                    <a16:creationId xmlns:a16="http://schemas.microsoft.com/office/drawing/2014/main" id="{F3B52FCF-FC1A-4A96-A58B-0BC0CD1B0339}"/>
                  </a:ext>
                </a:extLst>
              </p:cNvPr>
              <p:cNvPicPr/>
              <p:nvPr/>
            </p:nvPicPr>
            <p:blipFill>
              <a:blip r:embed="rId6"/>
              <a:stretch>
                <a:fillRect/>
              </a:stretch>
            </p:blipFill>
            <p:spPr>
              <a:xfrm>
                <a:off x="2410920" y="5143553"/>
                <a:ext cx="249480" cy="9547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502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=3</m:t>
                    </m:r>
                  </m:oMath>
                </a14:m>
                <a:r>
                  <a:rPr lang="en-US" dirty="0"/>
                  <a:t> from the bottom part of the piecewise function.</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r="-235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89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87E9CEBD-52CB-40C2-A615-22D03F2F89CB}"/>
                  </a:ext>
                </a:extLst>
              </p14:cNvPr>
              <p14:cNvContentPartPr/>
              <p14:nvPr/>
            </p14:nvContentPartPr>
            <p14:xfrm>
              <a:off x="8160840" y="3905153"/>
              <a:ext cx="439920" cy="472320"/>
            </p14:xfrm>
          </p:contentPart>
        </mc:Choice>
        <mc:Fallback xmlns="">
          <p:pic>
            <p:nvPicPr>
              <p:cNvPr id="7" name="Ink 6">
                <a:extLst>
                  <a:ext uri="{FF2B5EF4-FFF2-40B4-BE49-F238E27FC236}">
                    <a16:creationId xmlns:a16="http://schemas.microsoft.com/office/drawing/2014/main" id="{87E9CEBD-52CB-40C2-A615-22D03F2F89CB}"/>
                  </a:ext>
                </a:extLst>
              </p:cNvPr>
              <p:cNvPicPr/>
              <p:nvPr/>
            </p:nvPicPr>
            <p:blipFill>
              <a:blip r:embed="rId7"/>
              <a:stretch>
                <a:fillRect/>
              </a:stretch>
            </p:blipFill>
            <p:spPr>
              <a:xfrm>
                <a:off x="8143186" y="3887513"/>
                <a:ext cx="475589" cy="507960"/>
              </a:xfrm>
              <a:prstGeom prst="rect">
                <a:avLst/>
              </a:prstGeom>
            </p:spPr>
          </p:pic>
        </mc:Fallback>
      </mc:AlternateContent>
    </p:spTree>
    <p:extLst>
      <p:ext uri="{BB962C8B-B14F-4D97-AF65-F5344CB8AC3E}">
        <p14:creationId xmlns:p14="http://schemas.microsoft.com/office/powerpoint/2010/main" val="2051965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oMath>
                </a14:m>
                <a:r>
                  <a:rPr lang="en-US" dirty="0"/>
                  <a:t>   </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3D858BA-7327-4DDD-AF3C-C8A4AD2F19A6}"/>
                  </a:ext>
                </a:extLst>
              </p14:cNvPr>
              <p14:cNvContentPartPr/>
              <p14:nvPr/>
            </p14:nvContentPartPr>
            <p14:xfrm>
              <a:off x="8722080" y="3397913"/>
              <a:ext cx="383400" cy="320760"/>
            </p14:xfrm>
          </p:contentPart>
        </mc:Choice>
        <mc:Fallback xmlns="">
          <p:pic>
            <p:nvPicPr>
              <p:cNvPr id="7" name="Ink 6">
                <a:extLst>
                  <a:ext uri="{FF2B5EF4-FFF2-40B4-BE49-F238E27FC236}">
                    <a16:creationId xmlns:a16="http://schemas.microsoft.com/office/drawing/2014/main" id="{33D858BA-7327-4DDD-AF3C-C8A4AD2F19A6}"/>
                  </a:ext>
                </a:extLst>
              </p:cNvPr>
              <p:cNvPicPr/>
              <p:nvPr/>
            </p:nvPicPr>
            <p:blipFill>
              <a:blip r:embed="rId7"/>
              <a:stretch>
                <a:fillRect/>
              </a:stretch>
            </p:blipFill>
            <p:spPr>
              <a:xfrm>
                <a:off x="8704440" y="3379913"/>
                <a:ext cx="419040" cy="356400"/>
              </a:xfrm>
              <a:prstGeom prst="rect">
                <a:avLst/>
              </a:prstGeom>
            </p:spPr>
          </p:pic>
        </mc:Fallback>
      </mc:AlternateContent>
    </p:spTree>
    <p:extLst>
      <p:ext uri="{BB962C8B-B14F-4D97-AF65-F5344CB8AC3E}">
        <p14:creationId xmlns:p14="http://schemas.microsoft.com/office/powerpoint/2010/main" val="4293058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=3</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47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0360-77DA-4F71-B9C5-91EBD6AE8080}"/>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02C335-2397-44DA-B66C-0A63AFE770AA}"/>
                  </a:ext>
                </a:extLst>
              </p:cNvPr>
              <p:cNvSpPr>
                <a:spLocks noGrp="1"/>
              </p:cNvSpPr>
              <p:nvPr>
                <p:ph sz="half" idx="1"/>
              </p:nvPr>
            </p:nvSpPr>
            <p:spPr/>
            <p:txBody>
              <a:bodyPr>
                <a:normAutofit/>
              </a:bodyPr>
              <a:lstStyle/>
              <a:p>
                <a:pPr marL="0" indent="0">
                  <a:buNone/>
                </a:pPr>
                <a:r>
                  <a:rPr lang="en-US" dirty="0"/>
                  <a:t>Is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−2</m:t>
                              </m:r>
                            </m:num>
                            <m:den>
                              <m:r>
                                <a:rPr lang="en-US" i="1">
                                  <a:latin typeface="Cambria Math" panose="02040503050406030204" pitchFamily="18" charset="0"/>
                                </a:rPr>
                                <m:t>𝑥</m:t>
                              </m:r>
                              <m:r>
                                <a:rPr lang="en-US" i="1">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r>
                        <m:e>
                          <m:r>
                            <a:rPr lang="en-US" b="0" i="1" smtClean="0">
                              <a:latin typeface="Cambria Math" panose="02040503050406030204" pitchFamily="18" charset="0"/>
                            </a:rPr>
                            <m:t>   3,         </m:t>
                          </m:r>
                          <m:r>
                            <a:rPr lang="en-US" b="0" i="1" smtClean="0">
                              <a:latin typeface="Cambria Math" panose="02040503050406030204" pitchFamily="18" charset="0"/>
                            </a:rPr>
                            <m:t>𝑥</m:t>
                          </m:r>
                          <m:r>
                            <a:rPr lang="en-US" b="0" i="1" smtClean="0">
                              <a:latin typeface="Cambria Math" panose="02040503050406030204" pitchFamily="18" charset="0"/>
                            </a:rPr>
                            <m:t>=2</m:t>
                          </m:r>
                        </m:e>
                      </m:mr>
                    </m:m>
                  </m:oMath>
                </a14:m>
                <a:r>
                  <a:rPr lang="en-US" dirty="0"/>
                  <a:t> </a:t>
                </a:r>
              </a:p>
              <a:p>
                <a:pPr marL="0" indent="0">
                  <a:buNone/>
                </a:pPr>
                <a:r>
                  <a:rPr lang="en-US" dirty="0"/>
                  <a:t>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 </a:t>
                </a:r>
              </a:p>
              <a:p>
                <a:pPr marL="0" indent="0">
                  <a:buNone/>
                </a:pPr>
                <a:r>
                  <a:rPr lang="en-US" dirty="0"/>
                  <a:t>Solution:</a:t>
                </a:r>
              </a:p>
              <a:p>
                <a:pPr marL="0" indent="0">
                  <a:buNone/>
                </a:pPr>
                <a:r>
                  <a:rPr lang="en-US" b="0" dirty="0">
                    <a:ea typeface="Cambria Math" panose="02040503050406030204" pitchFamily="18" charset="0"/>
                  </a:rPr>
                  <a:t>Since </a:t>
                </a: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 </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→2</m:t>
                          </m:r>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 function </a:t>
                </a:r>
                <a14:m>
                  <m:oMath xmlns:m="http://schemas.openxmlformats.org/officeDocument/2006/math">
                    <m:r>
                      <a:rPr lang="en-US" b="0" i="1" smtClean="0">
                        <a:latin typeface="Cambria Math" panose="02040503050406030204" pitchFamily="18" charset="0"/>
                      </a:rPr>
                      <m:t>𝑓</m:t>
                    </m:r>
                  </m:oMath>
                </a14:m>
                <a:r>
                  <a:rPr lang="en-US" dirty="0"/>
                  <a:t> 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oMath>
                </a14:m>
                <a:r>
                  <a:rPr lang="en-US" dirty="0"/>
                  <a:t>.</a:t>
                </a:r>
              </a:p>
            </p:txBody>
          </p:sp>
        </mc:Choice>
        <mc:Fallback xmlns="">
          <p:sp>
            <p:nvSpPr>
              <p:cNvPr id="3" name="Content Placeholder 2">
                <a:extLst>
                  <a:ext uri="{FF2B5EF4-FFF2-40B4-BE49-F238E27FC236}">
                    <a16:creationId xmlns:a16="http://schemas.microsoft.com/office/drawing/2014/main" id="{DE02C335-2397-44DA-B66C-0A63AFE770AA}"/>
                  </a:ext>
                </a:extLst>
              </p:cNvPr>
              <p:cNvSpPr>
                <a:spLocks noGrp="1" noRot="1" noChangeAspect="1" noMove="1" noResize="1" noEditPoints="1" noAdjustHandles="1" noChangeArrowheads="1" noChangeShapeType="1" noTextEdit="1"/>
              </p:cNvSpPr>
              <p:nvPr>
                <p:ph sz="half" idx="1"/>
              </p:nvPr>
            </p:nvSpPr>
            <p:spPr>
              <a:blipFill>
                <a:blip r:embed="rId2"/>
                <a:stretch>
                  <a:fillRect l="-2471" t="-2241" b="-182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C49CD5-172C-4F78-84F8-B3C6F361A6A6}"/>
                  </a:ext>
                </a:extLst>
              </p14:cNvPr>
              <p14:cNvContentPartPr/>
              <p14:nvPr/>
            </p14:nvContentPartPr>
            <p14:xfrm>
              <a:off x="2083320" y="2299553"/>
              <a:ext cx="223200" cy="1059480"/>
            </p14:xfrm>
          </p:contentPart>
        </mc:Choice>
        <mc:Fallback xmlns="">
          <p:pic>
            <p:nvPicPr>
              <p:cNvPr id="5" name="Ink 4">
                <a:extLst>
                  <a:ext uri="{FF2B5EF4-FFF2-40B4-BE49-F238E27FC236}">
                    <a16:creationId xmlns:a16="http://schemas.microsoft.com/office/drawing/2014/main" id="{4AC49CD5-172C-4F78-84F8-B3C6F361A6A6}"/>
                  </a:ext>
                </a:extLst>
              </p:cNvPr>
              <p:cNvPicPr/>
              <p:nvPr/>
            </p:nvPicPr>
            <p:blipFill>
              <a:blip r:embed="rId4"/>
              <a:stretch>
                <a:fillRect/>
              </a:stretch>
            </p:blipFill>
            <p:spPr>
              <a:xfrm>
                <a:off x="2074320" y="2290913"/>
                <a:ext cx="240840" cy="1077120"/>
              </a:xfrm>
              <a:prstGeom prst="rect">
                <a:avLst/>
              </a:prstGeom>
            </p:spPr>
          </p:pic>
        </mc:Fallback>
      </mc:AlternateContent>
      <p:pic>
        <p:nvPicPr>
          <p:cNvPr id="12290" name="Picture 2" descr="Image preview">
            <a:extLst>
              <a:ext uri="{FF2B5EF4-FFF2-40B4-BE49-F238E27FC236}">
                <a16:creationId xmlns:a16="http://schemas.microsoft.com/office/drawing/2014/main" id="{F33CE3C7-0A0D-40F4-8F7F-E1B7C8129410}"/>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869488" y="1825625"/>
            <a:ext cx="37870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669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3DD48B80-A73A-4181-A367-F5AC8944F3B3}"/>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spTree>
    <p:extLst>
      <p:ext uri="{BB962C8B-B14F-4D97-AF65-F5344CB8AC3E}">
        <p14:creationId xmlns:p14="http://schemas.microsoft.com/office/powerpoint/2010/main" val="29898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1653-1CC6-40DA-BAEB-BB53EFED8AA2}"/>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5AA8A-D44D-4777-B5BA-F43AE426513A}"/>
                  </a:ext>
                </a:extLst>
              </p:cNvPr>
              <p:cNvSpPr>
                <a:spLocks noGrp="1"/>
              </p:cNvSpPr>
              <p:nvPr>
                <p:ph idx="1"/>
              </p:nvPr>
            </p:nvSpPr>
            <p:spPr/>
            <p:txBody>
              <a:bodyPr/>
              <a:lstStyle/>
              <a:p>
                <a:pPr marL="0" indent="0">
                  <a:buNone/>
                </a:pPr>
                <a:r>
                  <a:rPr lang="en-US" dirty="0"/>
                  <a:t>Now for a more formal definition.</a:t>
                </a:r>
              </a:p>
              <a:p>
                <a:pPr marL="0" indent="0">
                  <a:buNone/>
                </a:pPr>
                <a:endParaRPr lang="en-US" dirty="0"/>
              </a:p>
              <a:p>
                <a:pPr marL="0" indent="0">
                  <a:buNone/>
                </a:pPr>
                <a:r>
                  <a:rPr lang="en-US" dirty="0"/>
                  <a:t>The function </a:t>
                </a:r>
                <a14:m>
                  <m:oMath xmlns:m="http://schemas.openxmlformats.org/officeDocument/2006/math">
                    <m:r>
                      <a:rPr lang="en-US" b="0" i="1" smtClean="0">
                        <a:latin typeface="Cambria Math" panose="02040503050406030204" pitchFamily="18" charset="0"/>
                      </a:rPr>
                      <m:t>𝑓</m:t>
                    </m:r>
                  </m:oMath>
                </a14:m>
                <a:r>
                  <a:rPr lang="en-US" dirty="0"/>
                  <a:t> 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is defined and if</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e>
                      </m:mr>
                    </m:m>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C45AA8A-D44D-4777-B5BA-F43AE426513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2106504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r>
                  <a:rPr lang="en-US" dirty="0"/>
                  <a:t>First, we graph the piecewise function.</a:t>
                </a:r>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397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r>
                  <a:rPr lang="en-US" dirty="0"/>
                  <a:t>We see from the equation of the piecewise function that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=3</m:t>
                    </m:r>
                  </m:oMath>
                </a14:m>
                <a:endParaRPr lang="en-US" dirty="0"/>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996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ECA8037-099E-475C-A7FB-554E65F9A06A}"/>
                  </a:ext>
                </a:extLst>
              </p14:cNvPr>
              <p14:cNvContentPartPr/>
              <p14:nvPr/>
            </p14:nvContentPartPr>
            <p14:xfrm>
              <a:off x="8650080" y="2277593"/>
              <a:ext cx="235440" cy="324360"/>
            </p14:xfrm>
          </p:contentPart>
        </mc:Choice>
        <mc:Fallback xmlns="">
          <p:pic>
            <p:nvPicPr>
              <p:cNvPr id="7" name="Ink 6">
                <a:extLst>
                  <a:ext uri="{FF2B5EF4-FFF2-40B4-BE49-F238E27FC236}">
                    <a16:creationId xmlns:a16="http://schemas.microsoft.com/office/drawing/2014/main" id="{DECA8037-099E-475C-A7FB-554E65F9A06A}"/>
                  </a:ext>
                </a:extLst>
              </p:cNvPr>
              <p:cNvPicPr/>
              <p:nvPr/>
            </p:nvPicPr>
            <p:blipFill>
              <a:blip r:embed="rId7"/>
              <a:stretch>
                <a:fillRect/>
              </a:stretch>
            </p:blipFill>
            <p:spPr>
              <a:xfrm>
                <a:off x="8632440" y="2259593"/>
                <a:ext cx="271080" cy="360000"/>
              </a:xfrm>
              <a:prstGeom prst="rect">
                <a:avLst/>
              </a:prstGeom>
            </p:spPr>
          </p:pic>
        </mc:Fallback>
      </mc:AlternateContent>
    </p:spTree>
    <p:extLst>
      <p:ext uri="{BB962C8B-B14F-4D97-AF65-F5344CB8AC3E}">
        <p14:creationId xmlns:p14="http://schemas.microsoft.com/office/powerpoint/2010/main" val="601354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14:m>
                  <m:oMath xmlns:m="http://schemas.openxmlformats.org/officeDocument/2006/math">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oMath>
                </a14:m>
                <a:r>
                  <a:rPr lang="en-US" dirty="0"/>
                  <a:t>    </a:t>
                </a:r>
              </a:p>
              <a:p>
                <a:pPr marL="0" indent="0">
                  <a:buNone/>
                </a:pPr>
                <a14:m>
                  <m:oMath xmlns:m="http://schemas.openxmlformats.org/officeDocument/2006/math">
                    <m:m>
                      <m:mPr>
                        <m:mcs>
                          <m:mc>
                            <m:mcPr>
                              <m:count m:val="1"/>
                              <m:mcJc m:val="center"/>
                            </m:mcPr>
                          </m:mc>
                        </m:mcs>
                        <m:ctrlPr>
                          <a:rPr lang="en-US" i="1">
                            <a:latin typeface="Cambria Math" panose="02040503050406030204" pitchFamily="18" charset="0"/>
                          </a:rPr>
                        </m:ctrlPr>
                      </m:mPr>
                      <m:mr>
                        <m:e>
                          <m:r>
                            <m:rPr>
                              <m:sty m:val="p"/>
                              <m:brk m:alnAt="7"/>
                            </m:rPr>
                            <a:rPr lang="en-US">
                              <a:latin typeface="Cambria Math" panose="02040503050406030204" pitchFamily="18" charset="0"/>
                            </a:rPr>
                            <m:t>l</m:t>
                          </m:r>
                          <m:r>
                            <m:rPr>
                              <m:sty m:val="p"/>
                            </m:rPr>
                            <a:rPr lang="en-US">
                              <a:latin typeface="Cambria Math" panose="02040503050406030204" pitchFamily="18" charset="0"/>
                            </a:rPr>
                            <m:t>im</m:t>
                          </m:r>
                          <m:r>
                            <m:rPr>
                              <m:brk m:alnAt="7"/>
                            </m:rPr>
                            <a:rPr lang="en-US" i="1">
                              <a:latin typeface="Cambria Math" panose="02040503050406030204" pitchFamily="18" charset="0"/>
                            </a:rPr>
                            <m:t>⁡</m:t>
                          </m:r>
                        </m:e>
                      </m:mr>
                      <m:mr>
                        <m:e>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e>
                      </m:mr>
                    </m:m>
                    <m:r>
                      <a:rPr lang="en-US" i="1">
                        <a:latin typeface="Cambria Math" panose="02040503050406030204" pitchFamily="18" charset="0"/>
                      </a:rPr>
                      <m:t>  </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3</m:t>
                    </m:r>
                  </m:oMath>
                </a14:m>
                <a:r>
                  <a:rPr lang="en-US" dirty="0"/>
                  <a:t>   </a:t>
                </a:r>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D768711-F5B5-4DFC-B090-C5EEE06A2073}"/>
                  </a:ext>
                </a:extLst>
              </p14:cNvPr>
              <p14:cNvContentPartPr/>
              <p14:nvPr/>
            </p14:nvContentPartPr>
            <p14:xfrm>
              <a:off x="8881200" y="2941793"/>
              <a:ext cx="283680" cy="167040"/>
            </p14:xfrm>
          </p:contentPart>
        </mc:Choice>
        <mc:Fallback xmlns="">
          <p:pic>
            <p:nvPicPr>
              <p:cNvPr id="7" name="Ink 6">
                <a:extLst>
                  <a:ext uri="{FF2B5EF4-FFF2-40B4-BE49-F238E27FC236}">
                    <a16:creationId xmlns:a16="http://schemas.microsoft.com/office/drawing/2014/main" id="{4D768711-F5B5-4DFC-B090-C5EEE06A2073}"/>
                  </a:ext>
                </a:extLst>
              </p:cNvPr>
              <p:cNvPicPr/>
              <p:nvPr/>
            </p:nvPicPr>
            <p:blipFill>
              <a:blip r:embed="rId7"/>
              <a:stretch>
                <a:fillRect/>
              </a:stretch>
            </p:blipFill>
            <p:spPr>
              <a:xfrm>
                <a:off x="8863200" y="2923793"/>
                <a:ext cx="319320" cy="202680"/>
              </a:xfrm>
              <a:prstGeom prst="rect">
                <a:avLst/>
              </a:prstGeom>
            </p:spPr>
          </p:pic>
        </mc:Fallback>
      </mc:AlternateContent>
    </p:spTree>
    <p:extLst>
      <p:ext uri="{BB962C8B-B14F-4D97-AF65-F5344CB8AC3E}">
        <p14:creationId xmlns:p14="http://schemas.microsoft.com/office/powerpoint/2010/main" val="406961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m>
                      <m:mPr>
                        <m:mcs>
                          <m:mc>
                            <m:mcPr>
                              <m:count m:val="1"/>
                              <m:mcJc m:val="center"/>
                            </m:mcPr>
                          </m:mc>
                        </m:mcs>
                        <m:ctrlPr>
                          <a:rPr lang="en-US" i="1" smtClean="0">
                            <a:latin typeface="Cambria Math" panose="02040503050406030204" pitchFamily="18" charset="0"/>
                          </a:rPr>
                        </m:ctrlPr>
                      </m:mPr>
                      <m:mr>
                        <m:e>
                          <m:r>
                            <m:rPr>
                              <m:sty m:val="p"/>
                              <m:brk m:alnAt="7"/>
                            </m:rPr>
                            <a:rPr lang="en-US" b="0" i="0" smtClean="0">
                              <a:latin typeface="Cambria Math" panose="02040503050406030204" pitchFamily="18" charset="0"/>
                            </a:rPr>
                            <m:t>l</m:t>
                          </m:r>
                          <m:r>
                            <m:rPr>
                              <m:sty m:val="p"/>
                            </m:rPr>
                            <a:rPr lang="en-US" b="0" i="0" smtClean="0">
                              <a:latin typeface="Cambria Math" panose="02040503050406030204" pitchFamily="18" charset="0"/>
                            </a:rPr>
                            <m:t>im</m:t>
                          </m:r>
                          <m:r>
                            <m:rPr>
                              <m:brk m:alnAt="7"/>
                            </m:rP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does not exist.    </a:t>
                </a:r>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3F88-CCB9-4C50-B4D9-8AF6FA1AF5A5}"/>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958DE-F58A-403F-8268-AD5D47844C02}"/>
                  </a:ext>
                </a:extLst>
              </p:cNvPr>
              <p:cNvSpPr>
                <a:spLocks noGrp="1"/>
              </p:cNvSpPr>
              <p:nvPr>
                <p:ph sz="half" idx="1"/>
              </p:nvPr>
            </p:nvSpPr>
            <p:spPr/>
            <p:txBody>
              <a:bodyPr/>
              <a:lstStyle/>
              <a:p>
                <a:pPr marL="0" indent="0">
                  <a:buNone/>
                </a:pPr>
                <a:r>
                  <a:rPr lang="en-US" dirty="0"/>
                  <a:t>Determine whether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m:rPr>
                              <m:brk m:alnAt="7"/>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&lt;1</m:t>
                          </m:r>
                        </m:e>
                      </m:mr>
                      <m:mr>
                        <m:e>
                          <m:r>
                            <a:rPr lang="en-US" b="0" i="1" smtClean="0">
                              <a:latin typeface="Cambria Math" panose="02040503050406030204" pitchFamily="18" charset="0"/>
                            </a:rPr>
                            <m:t>          3,</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≥1</m:t>
                          </m:r>
                        </m:e>
                      </m:mr>
                    </m:m>
                  </m:oMath>
                </a14:m>
                <a:r>
                  <a:rPr lang="en-US" dirty="0"/>
                  <a:t> </a:t>
                </a:r>
              </a:p>
              <a:p>
                <a:pPr marL="0" indent="0">
                  <a:buNone/>
                </a:pPr>
                <a:r>
                  <a:rPr lang="en-US" dirty="0"/>
                  <a:t>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a:t>
                </a:r>
              </a:p>
              <a:p>
                <a:pPr marL="0" indent="0">
                  <a:buNone/>
                </a:pPr>
                <a:r>
                  <a:rPr lang="en-US" dirty="0"/>
                  <a:t>Solution:</a:t>
                </a:r>
              </a:p>
              <a:p>
                <a:pPr marL="0" indent="0">
                  <a:buNone/>
                </a:pPr>
                <a:r>
                  <a:rPr lang="en-US" b="0" dirty="0"/>
                  <a:t>Therefore, the function </a:t>
                </a:r>
                <a14:m>
                  <m:oMath xmlns:m="http://schemas.openxmlformats.org/officeDocument/2006/math">
                    <m:r>
                      <a:rPr lang="en-US" b="0" i="1" smtClean="0">
                        <a:latin typeface="Cambria Math" panose="02040503050406030204" pitchFamily="18" charset="0"/>
                      </a:rPr>
                      <m:t>𝑓</m:t>
                    </m:r>
                  </m:oMath>
                </a14:m>
                <a:r>
                  <a:rPr lang="en-US" dirty="0"/>
                  <a:t> is not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t>
                </a:r>
              </a:p>
            </p:txBody>
          </p:sp>
        </mc:Choice>
        <mc:Fallback xmlns="">
          <p:sp>
            <p:nvSpPr>
              <p:cNvPr id="3" name="Content Placeholder 2">
                <a:extLst>
                  <a:ext uri="{FF2B5EF4-FFF2-40B4-BE49-F238E27FC236}">
                    <a16:creationId xmlns:a16="http://schemas.microsoft.com/office/drawing/2014/main" id="{9AC958DE-F58A-403F-8268-AD5D47844C02}"/>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F9B6BC7-05A9-4E4B-ACE2-D93E09EB8D71}"/>
                  </a:ext>
                </a:extLst>
              </p14:cNvPr>
              <p14:cNvContentPartPr/>
              <p14:nvPr/>
            </p14:nvContentPartPr>
            <p14:xfrm>
              <a:off x="2132280" y="2329073"/>
              <a:ext cx="204120" cy="986400"/>
            </p14:xfrm>
          </p:contentPart>
        </mc:Choice>
        <mc:Fallback xmlns="">
          <p:pic>
            <p:nvPicPr>
              <p:cNvPr id="5" name="Ink 4">
                <a:extLst>
                  <a:ext uri="{FF2B5EF4-FFF2-40B4-BE49-F238E27FC236}">
                    <a16:creationId xmlns:a16="http://schemas.microsoft.com/office/drawing/2014/main" id="{0F9B6BC7-05A9-4E4B-ACE2-D93E09EB8D71}"/>
                  </a:ext>
                </a:extLst>
              </p:cNvPr>
              <p:cNvPicPr/>
              <p:nvPr/>
            </p:nvPicPr>
            <p:blipFill>
              <a:blip r:embed="rId4"/>
              <a:stretch>
                <a:fillRect/>
              </a:stretch>
            </p:blipFill>
            <p:spPr>
              <a:xfrm>
                <a:off x="2123280" y="2320073"/>
                <a:ext cx="221760" cy="1004040"/>
              </a:xfrm>
              <a:prstGeom prst="rect">
                <a:avLst/>
              </a:prstGeom>
            </p:spPr>
          </p:pic>
        </mc:Fallback>
      </mc:AlternateContent>
      <p:pic>
        <p:nvPicPr>
          <p:cNvPr id="1026" name="Picture 2" descr="Image preview">
            <a:extLst>
              <a:ext uri="{FF2B5EF4-FFF2-40B4-BE49-F238E27FC236}">
                <a16:creationId xmlns:a16="http://schemas.microsoft.com/office/drawing/2014/main" id="{288052D3-DB9A-4211-AA75-762DC035829D}"/>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469727" y="1825625"/>
            <a:ext cx="45865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3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r>
              <a:rPr lang="en-US" dirty="0"/>
              <a:t>General Observations Regarding Continuity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lnSpcReduction="10000"/>
              </a:bodyPr>
              <a:lstStyle/>
              <a:p>
                <a:pPr marL="514350" indent="-514350">
                  <a:buAutoNum type="arabicPeriod"/>
                </a:pPr>
                <a:r>
                  <a:rPr lang="en-CA" dirty="0"/>
                  <a:t>A function that is not continuous has some type of break in its graph.  This break is the result of a hole, jump, or vertical asymptote.</a:t>
                </a:r>
              </a:p>
              <a:p>
                <a:pPr marL="514350" indent="-514350">
                  <a:buFont typeface="Arial" panose="020B0604020202020204" pitchFamily="34" charset="0"/>
                  <a:buAutoNum type="arabicPeriod"/>
                </a:pPr>
                <a:r>
                  <a:rPr lang="en-CA" dirty="0"/>
                  <a:t>All polynomial functions are continuous for all real numbers.</a:t>
                </a:r>
                <a:endParaRPr lang="en-US" dirty="0"/>
              </a:p>
              <a:p>
                <a:pPr marL="514350" indent="-514350">
                  <a:buAutoNum type="arabicPeriod"/>
                </a:pPr>
                <a:r>
                  <a:rPr lang="en-US" dirty="0"/>
                  <a:t>A rational function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oMath>
                </a14:m>
                <a:r>
                  <a:rPr lang="en-US" dirty="0"/>
                  <a:t> is continuous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if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)≠0</m:t>
                    </m:r>
                  </m:oMath>
                </a14:m>
                <a:endParaRPr lang="en-US" dirty="0"/>
              </a:p>
              <a:p>
                <a:pPr marL="514350" indent="-514350">
                  <a:buFont typeface="Arial" panose="020B0604020202020204" pitchFamily="34" charset="0"/>
                  <a:buAutoNum type="arabicPeriod"/>
                </a:pPr>
                <a:r>
                  <a:rPr lang="en-CA" dirty="0"/>
                  <a:t>A rational function in simplified for has a discontinuity at the zeros of the denominator.</a:t>
                </a:r>
                <a:endParaRPr lang="en-US" dirty="0"/>
              </a:p>
              <a:p>
                <a:pPr marL="514350" indent="-514350">
                  <a:buAutoNum type="arabicPeriod"/>
                </a:pPr>
                <a:r>
                  <a:rPr lang="en-CA" dirty="0"/>
                  <a:t>When the one-sided limits are not equal to each other, then the limit at this point does not exist and the function is not continuous at this point.</a:t>
                </a: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3221" b="-1120"/>
                </a:stretch>
              </a:blipFill>
            </p:spPr>
            <p:txBody>
              <a:bodyPr/>
              <a:lstStyle/>
              <a:p>
                <a:r>
                  <a:rPr lang="en-US">
                    <a:noFill/>
                  </a:rPr>
                  <a:t> </a:t>
                </a:r>
              </a:p>
            </p:txBody>
          </p:sp>
        </mc:Fallback>
      </mc:AlternateContent>
    </p:spTree>
    <p:extLst>
      <p:ext uri="{BB962C8B-B14F-4D97-AF65-F5344CB8AC3E}">
        <p14:creationId xmlns:p14="http://schemas.microsoft.com/office/powerpoint/2010/main" val="1418845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4139554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CA" dirty="0"/>
                  <a:t>The expression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𝑘𝑥</m:t>
                    </m:r>
                  </m:oMath>
                </a14:m>
                <a:r>
                  <a:rPr lang="en-CA" dirty="0"/>
                  <a:t> is continuous over all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CA" dirty="0"/>
                  <a:t> and the expression </a:t>
                </a:r>
                <a14:m>
                  <m:oMath xmlns:m="http://schemas.openxmlformats.org/officeDocument/2006/math">
                    <m:sSup>
                      <m:sSupPr>
                        <m:ctrlPr>
                          <a:rPr lang="en-CA"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CA" dirty="0"/>
                  <a:t> is continuous over all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The only possible discontinuity in this function will be at </a:t>
                </a:r>
                <a14:m>
                  <m:oMath xmlns:m="http://schemas.openxmlformats.org/officeDocument/2006/math">
                    <m:r>
                      <a:rPr lang="en-US" i="1">
                        <a:latin typeface="Cambria Math" panose="02040503050406030204" pitchFamily="18" charset="0"/>
                      </a:rPr>
                      <m:t>𝑥</m:t>
                    </m:r>
                    <m:r>
                      <a:rPr lang="en-US" b="0" i="1" smtClean="0">
                        <a:latin typeface="Cambria Math" panose="02040503050406030204" pitchFamily="18" charset="0"/>
                      </a:rPr>
                      <m:t>=4</m:t>
                    </m:r>
                  </m:oMath>
                </a14:m>
                <a:r>
                  <a:rPr lang="en-CA" dirty="0"/>
                  <a:t> because that is where the boundary between the two functions is.</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3456056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CA" dirty="0"/>
                  <a:t>If we let x = 4 in the top expression, we get a y-value. That x and y value will indicate where there is an open circle on the graph.</a:t>
                </a:r>
              </a:p>
              <a:p>
                <a:pPr marL="0" indent="0">
                  <a:buNone/>
                </a:pPr>
                <a:r>
                  <a:rPr lang="en-CA" dirty="0"/>
                  <a:t>Similarly, if we let x = 4 in the bottom expression, we get a y-value. That x and y value will indicate where there is a closed circle on the graph.</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r="-162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269155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F3066F7F-033F-4579-989A-3F91AD282409}"/>
              </a:ext>
            </a:extLst>
          </p:cNvPr>
          <p:cNvSpPr>
            <a:spLocks noGrp="1"/>
          </p:cNvSpPr>
          <p:nvPr>
            <p:ph sz="half" idx="2"/>
          </p:nvPr>
        </p:nvSpPr>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spTree>
    <p:extLst>
      <p:ext uri="{BB962C8B-B14F-4D97-AF65-F5344CB8AC3E}">
        <p14:creationId xmlns:p14="http://schemas.microsoft.com/office/powerpoint/2010/main" val="2039837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CA" dirty="0"/>
                  <a:t>If the open circle and the closed circle on the graph are at the same point, then we know that there will be no discontinuity. In other words, the curve will be continuous.</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r="-1449"/>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320196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CA" dirty="0"/>
                  <a:t>We know that the open circle and the closed circle are both at an x-value of 4. We just need to now set the y-values equal each other and solve for k.</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1195933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CA" dirty="0"/>
                  <a:t>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 3−</m:t>
                    </m:r>
                    <m:r>
                      <a:rPr lang="en-US" b="0" i="1" smtClean="0">
                        <a:latin typeface="Cambria Math" panose="02040503050406030204" pitchFamily="18" charset="0"/>
                      </a:rPr>
                      <m:t>𝑘𝑥</m:t>
                    </m:r>
                    <m:r>
                      <a:rPr lang="en-US" b="0" i="1" smtClean="0">
                        <a:latin typeface="Cambria Math" panose="02040503050406030204" pitchFamily="18" charset="0"/>
                      </a:rPr>
                      <m:t>=3−</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0" i="1" smtClean="0">
                            <a:latin typeface="Cambria Math" panose="02040503050406030204" pitchFamily="18" charset="0"/>
                          </a:rPr>
                          <m:t>4</m:t>
                        </m:r>
                      </m:e>
                    </m:d>
                    <m:r>
                      <a:rPr lang="en-US" b="0" i="1" smtClean="0">
                        <a:latin typeface="Cambria Math" panose="02040503050406030204" pitchFamily="18" charset="0"/>
                      </a:rPr>
                      <m:t>=3−4</m:t>
                    </m:r>
                    <m:r>
                      <a:rPr lang="en-US" b="0" i="1" smtClean="0">
                        <a:latin typeface="Cambria Math" panose="02040503050406030204" pitchFamily="18" charset="0"/>
                      </a:rPr>
                      <m:t>𝑘</m:t>
                    </m:r>
                  </m:oMath>
                </a14:m>
                <a:r>
                  <a:rPr lang="en-CA" dirty="0"/>
                  <a:t>.</a:t>
                </a:r>
              </a:p>
              <a:p>
                <a:pPr marL="0" indent="0">
                  <a:buNone/>
                </a:pPr>
                <a:r>
                  <a:rPr lang="en-CA" dirty="0"/>
                  <a:t>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=4,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=16</m:t>
                    </m:r>
                  </m:oMath>
                </a14:m>
                <a:r>
                  <a:rPr lang="en-CA" dirty="0"/>
                  <a:t>.</a:t>
                </a:r>
              </a:p>
              <a:p>
                <a:pPr marL="0" indent="0">
                  <a:buNone/>
                </a:pPr>
                <a:r>
                  <a:rPr lang="en-CA" dirty="0"/>
                  <a:t>Set </a:t>
                </a:r>
                <a14:m>
                  <m:oMath xmlns:m="http://schemas.openxmlformats.org/officeDocument/2006/math">
                    <m:r>
                      <a:rPr lang="en-US" b="0" i="1" smtClean="0">
                        <a:latin typeface="Cambria Math" panose="02040503050406030204" pitchFamily="18" charset="0"/>
                      </a:rPr>
                      <m:t>3−4</m:t>
                    </m:r>
                    <m:r>
                      <a:rPr lang="en-US" b="0" i="1" smtClean="0">
                        <a:latin typeface="Cambria Math" panose="02040503050406030204" pitchFamily="18" charset="0"/>
                      </a:rPr>
                      <m:t>𝑘</m:t>
                    </m:r>
                    <m:r>
                      <a:rPr lang="en-US" b="0" i="1" smtClean="0">
                        <a:latin typeface="Cambria Math" panose="02040503050406030204" pitchFamily="18" charset="0"/>
                      </a:rPr>
                      <m:t>=16→−4</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−13</m:t>
                        </m:r>
                      </m:num>
                      <m:den>
                        <m:r>
                          <a:rPr lang="en-US" b="0" i="1" smtClean="0">
                            <a:latin typeface="Cambria Math" panose="02040503050406030204" pitchFamily="18" charset="0"/>
                            <a:ea typeface="Cambria Math" panose="02040503050406030204" pitchFamily="18" charset="0"/>
                          </a:rPr>
                          <m:t>4</m:t>
                        </m:r>
                      </m:den>
                    </m:f>
                  </m:oMath>
                </a14:m>
                <a:r>
                  <a:rPr lang="en-CA" dirty="0"/>
                  <a:t>  </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3102929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70F7-827B-47C1-AB1A-9E6A9D4B1C94}"/>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164F8D-6D4A-41DC-BD1D-EBC05A86996F}"/>
                  </a:ext>
                </a:extLst>
              </p:cNvPr>
              <p:cNvSpPr>
                <a:spLocks noGrp="1"/>
              </p:cNvSpPr>
              <p:nvPr>
                <p:ph idx="1"/>
              </p:nvPr>
            </p:nvSpPr>
            <p:spPr/>
            <p:txBody>
              <a:bodyPr>
                <a:normAutofit/>
              </a:bodyPr>
              <a:lstStyle/>
              <a:p>
                <a:pPr marL="0" indent="0">
                  <a:buNone/>
                </a:pPr>
                <a:r>
                  <a:rPr lang="en-CA" dirty="0"/>
                  <a:t>Determine the value of k such that the function </a:t>
                </a:r>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&lt;4</m:t>
                          </m:r>
                        </m:e>
                      </m:m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≥4</m:t>
                          </m:r>
                        </m:e>
                      </m:mr>
                    </m:m>
                  </m:oMath>
                </a14:m>
                <a:r>
                  <a:rPr lang="en-CA" dirty="0"/>
                  <a:t>  </a:t>
                </a:r>
              </a:p>
              <a:p>
                <a:pPr marL="0" indent="0">
                  <a:buNone/>
                </a:pPr>
                <a:r>
                  <a:rPr lang="en-CA" dirty="0"/>
                  <a:t>is continuous over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oMath>
                </a14:m>
                <a:r>
                  <a:rPr lang="en-CA" dirty="0"/>
                  <a:t>  </a:t>
                </a:r>
              </a:p>
              <a:p>
                <a:pPr marL="0" indent="0">
                  <a:buNone/>
                </a:pPr>
                <a:r>
                  <a:rPr lang="en-CA" dirty="0"/>
                  <a:t>Solution:</a:t>
                </a:r>
              </a:p>
              <a:p>
                <a:pPr marL="0" indent="0">
                  <a:buNone/>
                </a:pPr>
                <a:r>
                  <a:rPr lang="en-US" b="0" dirty="0">
                    <a:ea typeface="Cambria Math" panose="02040503050406030204" pitchFamily="18" charset="0"/>
                  </a:rPr>
                  <a:t>Therefore, if the function f is continuous over all</a:t>
                </a: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oMath>
                </a14:m>
                <a:r>
                  <a:rPr lang="en-US" b="0" dirty="0">
                    <a:ea typeface="Cambria Math" panose="02040503050406030204" pitchFamily="18" charset="0"/>
                  </a:rPr>
                  <a:t>, then  </a:t>
                </a:r>
                <a14:m>
                  <m:oMath xmlns:m="http://schemas.openxmlformats.org/officeDocument/2006/math">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−13</m:t>
                        </m:r>
                      </m:num>
                      <m:den>
                        <m:r>
                          <a:rPr lang="en-US" b="0" i="1" smtClean="0">
                            <a:latin typeface="Cambria Math" panose="02040503050406030204" pitchFamily="18" charset="0"/>
                            <a:ea typeface="Cambria Math" panose="02040503050406030204" pitchFamily="18" charset="0"/>
                          </a:rPr>
                          <m:t>4</m:t>
                        </m:r>
                      </m:den>
                    </m:f>
                  </m:oMath>
                </a14:m>
                <a:r>
                  <a:rPr lang="en-CA" dirty="0"/>
                  <a:t>  </a:t>
                </a:r>
              </a:p>
            </p:txBody>
          </p:sp>
        </mc:Choice>
        <mc:Fallback xmlns="">
          <p:sp>
            <p:nvSpPr>
              <p:cNvPr id="3" name="Content Placeholder 2">
                <a:extLst>
                  <a:ext uri="{FF2B5EF4-FFF2-40B4-BE49-F238E27FC236}">
                    <a16:creationId xmlns:a16="http://schemas.microsoft.com/office/drawing/2014/main" id="{91164F8D-6D4A-41DC-BD1D-EBC05A86996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9212CA4-94B7-4BA0-9081-B65CA5F4EAF0}"/>
                  </a:ext>
                </a:extLst>
              </p14:cNvPr>
              <p14:cNvContentPartPr/>
              <p14:nvPr/>
            </p14:nvContentPartPr>
            <p14:xfrm>
              <a:off x="2196720" y="2347073"/>
              <a:ext cx="170280" cy="882360"/>
            </p14:xfrm>
          </p:contentPart>
        </mc:Choice>
        <mc:Fallback xmlns="">
          <p:pic>
            <p:nvPicPr>
              <p:cNvPr id="4" name="Ink 3">
                <a:extLst>
                  <a:ext uri="{FF2B5EF4-FFF2-40B4-BE49-F238E27FC236}">
                    <a16:creationId xmlns:a16="http://schemas.microsoft.com/office/drawing/2014/main" id="{59212CA4-94B7-4BA0-9081-B65CA5F4EAF0}"/>
                  </a:ext>
                </a:extLst>
              </p:cNvPr>
              <p:cNvPicPr/>
              <p:nvPr/>
            </p:nvPicPr>
            <p:blipFill>
              <a:blip r:embed="rId4"/>
              <a:stretch>
                <a:fillRect/>
              </a:stretch>
            </p:blipFill>
            <p:spPr>
              <a:xfrm>
                <a:off x="2188080" y="2338073"/>
                <a:ext cx="187920" cy="900000"/>
              </a:xfrm>
              <a:prstGeom prst="rect">
                <a:avLst/>
              </a:prstGeom>
            </p:spPr>
          </p:pic>
        </mc:Fallback>
      </mc:AlternateContent>
    </p:spTree>
    <p:extLst>
      <p:ext uri="{BB962C8B-B14F-4D97-AF65-F5344CB8AC3E}">
        <p14:creationId xmlns:p14="http://schemas.microsoft.com/office/powerpoint/2010/main" val="420009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t>a) Graph on the right</a:t>
                </a:r>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47397"/>
            <a:ext cx="4116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56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t>b) To evaluate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make sure that you sub in the </a:t>
                </a:r>
              </a:p>
              <a:p>
                <a:pPr marL="0" indent="0">
                  <a:buNone/>
                </a:pPr>
                <a:r>
                  <a:rPr lang="en-US" sz="1800" dirty="0"/>
                  <a:t>x-value to the expression </a:t>
                </a:r>
                <a14:m>
                  <m:oMath xmlns:m="http://schemas.openxmlformats.org/officeDocument/2006/math">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−3</m:t>
                    </m:r>
                  </m:oMath>
                </a14:m>
                <a:r>
                  <a:rPr lang="en-US" sz="1800" dirty="0"/>
                  <a:t> because that is </a:t>
                </a:r>
              </a:p>
              <a:p>
                <a:pPr marL="0" indent="0">
                  <a:buNone/>
                </a:pPr>
                <a:r>
                  <a:rPr lang="en-US" sz="1800" dirty="0"/>
                  <a:t>the expression to use when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oMath>
                </a14:m>
                <a:r>
                  <a:rPr lang="en-US" sz="1800" dirty="0"/>
                  <a:t>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e>
                    </m:d>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−3=1−3=−2</m:t>
                    </m:r>
                  </m:oMath>
                </a14:m>
                <a:r>
                  <a:rPr lang="en-US" sz="1800" dirty="0"/>
                  <a:t>     </a:t>
                </a:r>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25625"/>
            <a:ext cx="4116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59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t>c)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r>
                            <m:rPr>
                              <m:brk m:alnAt="7"/>
                            </m:rPr>
                            <a:rPr lang="en-US" sz="1800" b="0" i="1" smtClean="0">
                              <a:latin typeface="Cambria Math" panose="02040503050406030204" pitchFamily="18" charset="0"/>
                            </a:rPr>
                            <m:t>⁡</m:t>
                          </m:r>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m:t>
                              </m:r>
                            </m:e>
                            <m:sup>
                              <m:r>
                                <a:rPr lang="en-US" sz="1800" b="0" i="1" smtClean="0">
                                  <a:latin typeface="Cambria Math" panose="02040503050406030204" pitchFamily="18" charset="0"/>
                                  <a:ea typeface="Cambria Math" panose="02040503050406030204" pitchFamily="18" charset="0"/>
                                </a:rPr>
                                <m:t>−</m:t>
                              </m:r>
                            </m:sup>
                          </m:sSup>
                        </m:e>
                      </m:mr>
                    </m:m>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=−2</m:t>
                    </m:r>
                  </m:oMath>
                </a14:m>
                <a:r>
                  <a:rPr lang="en-US" sz="1800" dirty="0"/>
                  <a:t>   </a:t>
                </a:r>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25625"/>
            <a:ext cx="4116130"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B335B97-4D77-40A3-8205-68909CCAB8F3}"/>
                  </a:ext>
                </a:extLst>
              </p14:cNvPr>
              <p14:cNvContentPartPr/>
              <p14:nvPr/>
            </p14:nvContentPartPr>
            <p14:xfrm>
              <a:off x="7907040" y="4535153"/>
              <a:ext cx="371520" cy="594720"/>
            </p14:xfrm>
          </p:contentPart>
        </mc:Choice>
        <mc:Fallback xmlns="">
          <p:pic>
            <p:nvPicPr>
              <p:cNvPr id="7" name="Ink 6">
                <a:extLst>
                  <a:ext uri="{FF2B5EF4-FFF2-40B4-BE49-F238E27FC236}">
                    <a16:creationId xmlns:a16="http://schemas.microsoft.com/office/drawing/2014/main" id="{6B335B97-4D77-40A3-8205-68909CCAB8F3}"/>
                  </a:ext>
                </a:extLst>
              </p:cNvPr>
              <p:cNvPicPr/>
              <p:nvPr/>
            </p:nvPicPr>
            <p:blipFill>
              <a:blip r:embed="rId7"/>
              <a:stretch>
                <a:fillRect/>
              </a:stretch>
            </p:blipFill>
            <p:spPr>
              <a:xfrm>
                <a:off x="7889040" y="4517153"/>
                <a:ext cx="407160" cy="630360"/>
              </a:xfrm>
              <a:prstGeom prst="rect">
                <a:avLst/>
              </a:prstGeom>
            </p:spPr>
          </p:pic>
        </mc:Fallback>
      </mc:AlternateContent>
    </p:spTree>
    <p:extLst>
      <p:ext uri="{BB962C8B-B14F-4D97-AF65-F5344CB8AC3E}">
        <p14:creationId xmlns:p14="http://schemas.microsoft.com/office/powerpoint/2010/main" val="93142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t>c)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r>
                            <m:rPr>
                              <m:brk m:alnAt="7"/>
                            </m:rPr>
                            <a:rPr lang="en-US" sz="1800" b="0" i="1" smtClean="0">
                              <a:latin typeface="Cambria Math" panose="02040503050406030204" pitchFamily="18" charset="0"/>
                            </a:rPr>
                            <m:t>⁡</m:t>
                          </m:r>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m:t>
                              </m:r>
                            </m:e>
                            <m:sup>
                              <m:r>
                                <a:rPr lang="en-US" sz="1800" b="0" i="1" smtClean="0">
                                  <a:latin typeface="Cambria Math" panose="02040503050406030204" pitchFamily="18" charset="0"/>
                                  <a:ea typeface="Cambria Math" panose="02040503050406030204" pitchFamily="18" charset="0"/>
                                </a:rPr>
                                <m:t>−</m:t>
                              </m:r>
                            </m:sup>
                          </m:sSup>
                        </m:e>
                      </m:mr>
                    </m:m>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=−2</m:t>
                    </m:r>
                  </m:oMath>
                </a14:m>
                <a:r>
                  <a:rPr lang="en-US" sz="1800" dirty="0"/>
                  <a:t>   </a:t>
                </a:r>
              </a:p>
              <a:p>
                <a:pPr marL="0" indent="0">
                  <a:buNone/>
                </a:pP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r>
                            <m:rPr>
                              <m:brk m:alnAt="7"/>
                            </m:rPr>
                            <a:rPr lang="en-US" sz="1800" b="0" i="1" smtClean="0">
                              <a:latin typeface="Cambria Math" panose="02040503050406030204" pitchFamily="18" charset="0"/>
                            </a:rPr>
                            <m:t>⁡</m:t>
                          </m:r>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−1</m:t>
                              </m:r>
                            </m:e>
                            <m:sup>
                              <m:r>
                                <a:rPr lang="en-US" sz="1800" b="0" i="1" smtClean="0">
                                  <a:latin typeface="Cambria Math" panose="02040503050406030204" pitchFamily="18" charset="0"/>
                                  <a:ea typeface="Cambria Math" panose="02040503050406030204" pitchFamily="18" charset="0"/>
                                </a:rPr>
                                <m:t>+</m:t>
                              </m:r>
                            </m:sup>
                          </m:sSup>
                        </m:e>
                      </m:mr>
                    </m:m>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=−2</m:t>
                    </m:r>
                  </m:oMath>
                </a14:m>
                <a:r>
                  <a:rPr lang="en-US" sz="1800" dirty="0"/>
                  <a:t>   </a:t>
                </a: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25625"/>
            <a:ext cx="4116130"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30E26B7-DBCB-49AC-BA4D-3AF392C1AE25}"/>
                  </a:ext>
                </a:extLst>
              </p14:cNvPr>
              <p14:cNvContentPartPr/>
              <p14:nvPr/>
            </p14:nvContentPartPr>
            <p14:xfrm>
              <a:off x="8607960" y="4784273"/>
              <a:ext cx="438120" cy="551160"/>
            </p14:xfrm>
          </p:contentPart>
        </mc:Choice>
        <mc:Fallback xmlns="">
          <p:pic>
            <p:nvPicPr>
              <p:cNvPr id="7" name="Ink 6">
                <a:extLst>
                  <a:ext uri="{FF2B5EF4-FFF2-40B4-BE49-F238E27FC236}">
                    <a16:creationId xmlns:a16="http://schemas.microsoft.com/office/drawing/2014/main" id="{630E26B7-DBCB-49AC-BA4D-3AF392C1AE25}"/>
                  </a:ext>
                </a:extLst>
              </p:cNvPr>
              <p:cNvPicPr/>
              <p:nvPr/>
            </p:nvPicPr>
            <p:blipFill>
              <a:blip r:embed="rId7"/>
              <a:stretch>
                <a:fillRect/>
              </a:stretch>
            </p:blipFill>
            <p:spPr>
              <a:xfrm>
                <a:off x="8589960" y="4766633"/>
                <a:ext cx="473760" cy="586800"/>
              </a:xfrm>
              <a:prstGeom prst="rect">
                <a:avLst/>
              </a:prstGeom>
            </p:spPr>
          </p:pic>
        </mc:Fallback>
      </mc:AlternateContent>
    </p:spTree>
    <p:extLst>
      <p:ext uri="{BB962C8B-B14F-4D97-AF65-F5344CB8AC3E}">
        <p14:creationId xmlns:p14="http://schemas.microsoft.com/office/powerpoint/2010/main" val="79506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44F32-8E8A-4917-90AB-E4DD961332A3}"/>
              </a:ext>
            </a:extLst>
          </p:cNvPr>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E8FDF-9DE8-4E4D-B9DC-29B093087B93}"/>
                  </a:ext>
                </a:extLst>
              </p:cNvPr>
              <p:cNvSpPr>
                <a:spLocks noGrp="1"/>
              </p:cNvSpPr>
              <p:nvPr>
                <p:ph sz="half" idx="1"/>
              </p:nvPr>
            </p:nvSpPr>
            <p:spPr/>
            <p:txBody>
              <a:bodyPr>
                <a:normAutofit/>
              </a:bodyPr>
              <a:lstStyle/>
              <a:p>
                <a:pPr marL="0" indent="0">
                  <a:buNone/>
                </a:pPr>
                <a:r>
                  <a:rPr lang="en-US" sz="1800" dirty="0"/>
                  <a:t>a)  Graph the function </a:t>
                </a:r>
              </a:p>
              <a:p>
                <a:pPr marL="0" indent="0">
                  <a:buNone/>
                </a:pPr>
                <a14:m>
                  <m:oMath xmlns:m="http://schemas.openxmlformats.org/officeDocument/2006/math">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   </m:t>
                    </m:r>
                    <m:m>
                      <m:mPr>
                        <m:mcs>
                          <m:mc>
                            <m:mcPr>
                              <m:count m:val="1"/>
                              <m:mcJc m:val="center"/>
                            </m:mcPr>
                          </m:mc>
                        </m:mcs>
                        <m:ctrlPr>
                          <a:rPr lang="en-US" sz="1800" b="0" i="1" smtClean="0">
                            <a:latin typeface="Cambria Math" panose="02040503050406030204" pitchFamily="18" charset="0"/>
                          </a:rPr>
                        </m:ctrlPr>
                      </m:mPr>
                      <m:m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𝑥</m:t>
                              </m:r>
                            </m:e>
                            <m:sup>
                              <m:r>
                                <a:rPr lang="en-US" sz="1800" b="0" i="1" smtClean="0">
                                  <a:latin typeface="Cambria Math" panose="02040503050406030204" pitchFamily="18" charset="0"/>
                                </a:rPr>
                                <m:t>2</m:t>
                              </m:r>
                            </m:sup>
                          </m:sSup>
                          <m:r>
                            <m:rPr>
                              <m:brk m:alnAt="7"/>
                            </m:rPr>
                            <a:rPr lang="en-US" sz="1800" b="0" i="1" smtClean="0">
                              <a:latin typeface="Cambria Math" panose="02040503050406030204" pitchFamily="18" charset="0"/>
                            </a:rPr>
                            <m:t>−</m:t>
                          </m:r>
                          <m:r>
                            <a:rPr lang="en-US" sz="1800" b="0" i="1" smtClean="0">
                              <a:latin typeface="Cambria Math" panose="02040503050406030204" pitchFamily="18" charset="0"/>
                            </a:rPr>
                            <m:t>3,</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r>
                        <m:e>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−1,</m:t>
                          </m:r>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&gt;</m:t>
                          </m:r>
                          <m:r>
                            <a:rPr lang="en-US" sz="1800" b="0" i="1" smtClean="0">
                              <a:latin typeface="Cambria Math" panose="02040503050406030204" pitchFamily="18" charset="0"/>
                            </a:rPr>
                            <m:t>−1</m:t>
                          </m:r>
                        </m:e>
                      </m:mr>
                    </m:m>
                  </m:oMath>
                </a14:m>
                <a:r>
                  <a:rPr lang="en-US" sz="1800" dirty="0"/>
                  <a:t> </a:t>
                </a:r>
              </a:p>
              <a:p>
                <a:pPr marL="0" indent="0">
                  <a:buNone/>
                </a:pPr>
                <a:r>
                  <a:rPr lang="en-US" sz="1800" dirty="0"/>
                  <a:t>b) Determine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(−1)</m:t>
                    </m:r>
                  </m:oMath>
                </a14:m>
                <a:r>
                  <a:rPr lang="en-US" sz="1800" dirty="0"/>
                  <a:t>  </a:t>
                </a:r>
              </a:p>
              <a:p>
                <a:pPr marL="0" indent="0">
                  <a:buNone/>
                </a:pPr>
                <a:r>
                  <a:rPr lang="en-US" sz="1800" dirty="0"/>
                  <a:t>c) Determine </a:t>
                </a:r>
                <a14:m>
                  <m:oMath xmlns:m="http://schemas.openxmlformats.org/officeDocument/2006/math">
                    <m:m>
                      <m:mPr>
                        <m:mcs>
                          <m:mc>
                            <m:mcPr>
                              <m:count m:val="1"/>
                              <m:mcJc m:val="center"/>
                            </m:mcPr>
                          </m:mc>
                        </m:mcs>
                        <m:ctrlPr>
                          <a:rPr lang="en-US" sz="1800" i="1" smtClean="0">
                            <a:latin typeface="Cambria Math" panose="02040503050406030204" pitchFamily="18" charset="0"/>
                          </a:rPr>
                        </m:ctrlPr>
                      </m:mPr>
                      <m:mr>
                        <m:e>
                          <m:func>
                            <m:funcPr>
                              <m:ctrlPr>
                                <a:rPr lang="en-US" sz="1800" b="0" i="1" smtClean="0">
                                  <a:latin typeface="Cambria Math" panose="02040503050406030204" pitchFamily="18" charset="0"/>
                                </a:rPr>
                              </m:ctrlPr>
                            </m:funcPr>
                            <m:fNa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fName>
                            <m:e/>
                          </m:func>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t>   </a:t>
                </a:r>
              </a:p>
              <a:p>
                <a:pPr marL="0" indent="0">
                  <a:buNone/>
                </a:pPr>
                <a:r>
                  <a:rPr lang="en-US" sz="1800" dirty="0"/>
                  <a:t>d) Is </a:t>
                </a:r>
                <a14:m>
                  <m:oMath xmlns:m="http://schemas.openxmlformats.org/officeDocument/2006/math">
                    <m:r>
                      <a:rPr lang="en-US" sz="1800" b="0" i="1" smtClean="0">
                        <a:latin typeface="Cambria Math" panose="02040503050406030204" pitchFamily="18" charset="0"/>
                      </a:rPr>
                      <m:t>𝑓</m:t>
                    </m:r>
                  </m:oMath>
                </a14:m>
                <a:r>
                  <a:rPr lang="en-US" sz="1800" dirty="0"/>
                  <a:t> continuous at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=−1</m:t>
                    </m:r>
                  </m:oMath>
                </a14:m>
                <a:r>
                  <a:rPr lang="en-US" sz="1800" dirty="0"/>
                  <a:t>?</a:t>
                </a:r>
              </a:p>
              <a:p>
                <a:pPr marL="0" indent="0">
                  <a:buNone/>
                </a:pPr>
                <a:r>
                  <a:rPr lang="en-US" sz="1800" dirty="0"/>
                  <a:t>Solution:</a:t>
                </a:r>
              </a:p>
              <a:p>
                <a:pPr marL="0" indent="0">
                  <a:buNone/>
                </a:pPr>
                <a:r>
                  <a:rPr lang="en-US" sz="1800" dirty="0">
                    <a:ea typeface="Cambria Math" panose="02040503050406030204" pitchFamily="18" charset="0"/>
                  </a:rPr>
                  <a:t>c)     </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m>
                      <m:mPr>
                        <m:mcs>
                          <m:mc>
                            <m:mcPr>
                              <m:count m:val="1"/>
                              <m:mcJc m:val="center"/>
                            </m:mcPr>
                          </m:mc>
                        </m:mcs>
                        <m:ctrlPr>
                          <a:rPr lang="en-US" sz="1800" i="1" smtClean="0">
                            <a:latin typeface="Cambria Math" panose="02040503050406030204" pitchFamily="18" charset="0"/>
                          </a:rPr>
                        </m:ctrlPr>
                      </m:mPr>
                      <m:mr>
                        <m:e>
                          <m:r>
                            <m:rPr>
                              <m:sty m:val="p"/>
                              <m:brk m:alnAt="7"/>
                            </m:rPr>
                            <a:rPr lang="en-US" sz="1800" b="0" i="0" smtClean="0">
                              <a:latin typeface="Cambria Math" panose="02040503050406030204" pitchFamily="18" charset="0"/>
                            </a:rPr>
                            <m:t>l</m:t>
                          </m:r>
                          <m:r>
                            <m:rPr>
                              <m:sty m:val="p"/>
                            </m:rPr>
                            <a:rPr lang="en-US" sz="1800" b="0" i="0" smtClean="0">
                              <a:latin typeface="Cambria Math" panose="02040503050406030204" pitchFamily="18" charset="0"/>
                            </a:rPr>
                            <m:t>im</m:t>
                          </m:r>
                          <m:r>
                            <m:rPr>
                              <m:brk m:alnAt="7"/>
                            </m:rPr>
                            <a:rPr lang="en-US" sz="1800" b="0" i="1" smtClean="0">
                              <a:latin typeface="Cambria Math" panose="02040503050406030204" pitchFamily="18" charset="0"/>
                            </a:rPr>
                            <m:t>⁡</m:t>
                          </m:r>
                        </m:e>
                      </m:mr>
                      <m:mr>
                        <m:e>
                          <m:r>
                            <a:rPr lang="en-US" sz="1800" b="0" i="1" smtClean="0">
                              <a:latin typeface="Cambria Math" panose="02040503050406030204" pitchFamily="18" charset="0"/>
                            </a:rPr>
                            <m:t>𝑥</m:t>
                          </m:r>
                          <m:r>
                            <a:rPr lang="en-US" sz="1800" b="0" i="1" smtClean="0">
                              <a:latin typeface="Cambria Math" panose="02040503050406030204" pitchFamily="18" charset="0"/>
                              <a:ea typeface="Cambria Math" panose="02040503050406030204" pitchFamily="18" charset="0"/>
                            </a:rPr>
                            <m:t>→−1</m:t>
                          </m:r>
                        </m:e>
                      </m:mr>
                    </m:m>
                    <m:r>
                      <a:rPr lang="en-US" sz="1800" b="0" i="1" smtClean="0">
                        <a:latin typeface="Cambria Math" panose="02040503050406030204" pitchFamily="18" charset="0"/>
                      </a:rPr>
                      <m:t>  </m:t>
                    </m:r>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=−2</m:t>
                    </m:r>
                  </m:oMath>
                </a14:m>
                <a:r>
                  <a:rPr lang="en-US" sz="1800" dirty="0"/>
                  <a:t>     </a:t>
                </a: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DBAE8FDF-9DE8-4E4D-B9DC-29B093087B93}"/>
                  </a:ext>
                </a:extLst>
              </p:cNvPr>
              <p:cNvSpPr>
                <a:spLocks noGrp="1" noRot="1" noChangeAspect="1" noMove="1" noResize="1" noEditPoints="1" noAdjustHandles="1" noChangeArrowheads="1" noChangeShapeType="1" noTextEdit="1"/>
              </p:cNvSpPr>
              <p:nvPr>
                <p:ph sz="half" idx="1"/>
              </p:nvPr>
            </p:nvSpPr>
            <p:spPr>
              <a:blipFill>
                <a:blip r:embed="rId2"/>
                <a:stretch>
                  <a:fillRect l="-1059" t="-126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56E552-66E6-486C-B4D7-7055C5A6081D}"/>
                  </a:ext>
                </a:extLst>
              </p14:cNvPr>
              <p14:cNvContentPartPr/>
              <p14:nvPr/>
            </p14:nvContentPartPr>
            <p14:xfrm>
              <a:off x="1686600" y="2210273"/>
              <a:ext cx="151920" cy="598680"/>
            </p14:xfrm>
          </p:contentPart>
        </mc:Choice>
        <mc:Fallback xmlns="">
          <p:pic>
            <p:nvPicPr>
              <p:cNvPr id="5" name="Ink 4">
                <a:extLst>
                  <a:ext uri="{FF2B5EF4-FFF2-40B4-BE49-F238E27FC236}">
                    <a16:creationId xmlns:a16="http://schemas.microsoft.com/office/drawing/2014/main" id="{9756E552-66E6-486C-B4D7-7055C5A6081D}"/>
                  </a:ext>
                </a:extLst>
              </p:cNvPr>
              <p:cNvPicPr/>
              <p:nvPr/>
            </p:nvPicPr>
            <p:blipFill>
              <a:blip r:embed="rId4"/>
              <a:stretch>
                <a:fillRect/>
              </a:stretch>
            </p:blipFill>
            <p:spPr>
              <a:xfrm>
                <a:off x="1677600" y="2201273"/>
                <a:ext cx="169560" cy="616320"/>
              </a:xfrm>
              <a:prstGeom prst="rect">
                <a:avLst/>
              </a:prstGeom>
            </p:spPr>
          </p:pic>
        </mc:Fallback>
      </mc:AlternateContent>
      <p:pic>
        <p:nvPicPr>
          <p:cNvPr id="1026" name="Picture 2" descr="Image preview">
            <a:extLst>
              <a:ext uri="{FF2B5EF4-FFF2-40B4-BE49-F238E27FC236}">
                <a16:creationId xmlns:a16="http://schemas.microsoft.com/office/drawing/2014/main" id="{3531CEFA-B27B-48F7-A506-9A955A98872B}"/>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bwMode="auto">
          <a:xfrm>
            <a:off x="6704935" y="1825625"/>
            <a:ext cx="411613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63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1661</Words>
  <Application>Microsoft Office PowerPoint</Application>
  <PresentationFormat>Widescreen</PresentationFormat>
  <Paragraphs>233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Continuity</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Example</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General Observations Regarding Continuity</vt:lpstr>
      <vt:lpstr>Example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Continuity</dc:title>
  <dc:creator>Jim Beland</dc:creator>
  <cp:lastModifiedBy>Jim</cp:lastModifiedBy>
  <cp:revision>1</cp:revision>
  <dcterms:created xsi:type="dcterms:W3CDTF">2020-07-06T16:01:40Z</dcterms:created>
  <dcterms:modified xsi:type="dcterms:W3CDTF">2022-01-17T01:33:48Z</dcterms:modified>
</cp:coreProperties>
</file>